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9" r:id="rId1"/>
  </p:sldMasterIdLst>
  <p:notesMasterIdLst>
    <p:notesMasterId r:id="rId24"/>
  </p:notesMasterIdLst>
  <p:sldIdLst>
    <p:sldId id="257" r:id="rId2"/>
    <p:sldId id="384" r:id="rId3"/>
    <p:sldId id="264" r:id="rId4"/>
    <p:sldId id="295" r:id="rId5"/>
    <p:sldId id="406" r:id="rId6"/>
    <p:sldId id="390" r:id="rId7"/>
    <p:sldId id="334" r:id="rId8"/>
    <p:sldId id="407" r:id="rId9"/>
    <p:sldId id="391" r:id="rId10"/>
    <p:sldId id="386" r:id="rId11"/>
    <p:sldId id="408" r:id="rId12"/>
    <p:sldId id="393" r:id="rId13"/>
    <p:sldId id="357" r:id="rId14"/>
    <p:sldId id="395" r:id="rId15"/>
    <p:sldId id="394" r:id="rId16"/>
    <p:sldId id="389" r:id="rId17"/>
    <p:sldId id="410" r:id="rId18"/>
    <p:sldId id="411" r:id="rId19"/>
    <p:sldId id="405" r:id="rId20"/>
    <p:sldId id="412" r:id="rId21"/>
    <p:sldId id="409" r:id="rId22"/>
    <p:sldId id="413" r:id="rId23"/>
  </p:sldIdLst>
  <p:sldSz cx="12192000" cy="6858000"/>
  <p:notesSz cx="6858000" cy="9144000"/>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2B05"/>
    <a:srgbClr val="141414"/>
    <a:srgbClr val="FFFFFF"/>
    <a:srgbClr val="D0CC1E"/>
    <a:srgbClr val="B4365D"/>
    <a:srgbClr val="6D6D6D"/>
    <a:srgbClr val="5D6063"/>
    <a:srgbClr val="6C6F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62" autoAdjust="0"/>
    <p:restoredTop sz="93680" autoAdjust="0"/>
  </p:normalViewPr>
  <p:slideViewPr>
    <p:cSldViewPr snapToGrid="0">
      <p:cViewPr varScale="1">
        <p:scale>
          <a:sx n="107" d="100"/>
          <a:sy n="107" d="100"/>
        </p:scale>
        <p:origin x="78" y="12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86" d="100"/>
          <a:sy n="86" d="100"/>
        </p:scale>
        <p:origin x="352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88BAF574-9E5E-4479-A694-7B0504769AE1}" type="datetimeFigureOut">
              <a:rPr lang="zh-CN" altLang="en-US" smtClean="0"/>
              <a:t>2016/5/20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zh-CN" altLang="en-US" dirty="0"/>
              <a:t>模板来自于 </a:t>
            </a:r>
            <a:r>
              <a:rPr lang="en-US" altLang="zh-CN" dirty="0"/>
              <a:t>http://docer.mysoeasy.com</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38F04A-84B0-4E5D-A1A7-EE43D6EF2A66}" type="slidenum">
              <a:rPr lang="zh-CN" altLang="en-US" smtClean="0"/>
              <a:t>‹#›</a:t>
            </a:fld>
            <a:endParaRPr lang="zh-CN" altLang="en-US"/>
          </a:p>
        </p:txBody>
      </p:sp>
    </p:spTree>
    <p:extLst>
      <p:ext uri="{BB962C8B-B14F-4D97-AF65-F5344CB8AC3E}">
        <p14:creationId xmlns:p14="http://schemas.microsoft.com/office/powerpoint/2010/main" val="2047951445"/>
      </p:ext>
    </p:extLst>
  </p:cSld>
  <p:clrMap bg1="lt1" tx1="dk1" bg2="lt2" tx2="dk2" accent1="accent1" accent2="accent2" accent3="accent3" accent4="accent4" accent5="accent5" accent6="accent6" hlink="hlink" folHlink="folHlink"/>
  <p:notesStyle>
    <a:lvl1pPr marL="0" indent="0" algn="l" defTabSz="1219170" rtl="0" eaLnBrk="1" latinLnBrk="0" hangingPunct="1">
      <a:buFont typeface="Arial" panose="020B0604020202020204" pitchFamily="34" charset="0"/>
      <a:buNone/>
      <a:defRPr sz="1867" kern="1200" baseline="0">
        <a:solidFill>
          <a:srgbClr val="FF0000"/>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t>1</a:t>
            </a:fld>
            <a:endParaRPr lang="zh-CN" altLang="en-US"/>
          </a:p>
        </p:txBody>
      </p:sp>
    </p:spTree>
    <p:extLst>
      <p:ext uri="{BB962C8B-B14F-4D97-AF65-F5344CB8AC3E}">
        <p14:creationId xmlns:p14="http://schemas.microsoft.com/office/powerpoint/2010/main" val="365862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duotone>
              <a:prstClr val="black"/>
              <a:srgbClr val="080808">
                <a:tint val="45000"/>
                <a:satMod val="400000"/>
              </a:srgbClr>
            </a:duotone>
          </a:blip>
          <a:stretch>
            <a:fillRect/>
          </a:stretch>
        </p:blipFill>
        <p:spPr>
          <a:xfrm>
            <a:off x="1" y="0"/>
            <a:ext cx="12192000" cy="6882159"/>
          </a:xfrm>
          <a:prstGeom prst="rect">
            <a:avLst/>
          </a:prstGeom>
        </p:spPr>
      </p:pic>
      <p:sp>
        <p:nvSpPr>
          <p:cNvPr id="10" name="矩形 9"/>
          <p:cNvSpPr/>
          <p:nvPr userDrawn="1"/>
        </p:nvSpPr>
        <p:spPr>
          <a:xfrm>
            <a:off x="1" y="0"/>
            <a:ext cx="12192000" cy="6858000"/>
          </a:xfrm>
          <a:prstGeom prst="rect">
            <a:avLst/>
          </a:prstGeom>
          <a:solidFill>
            <a:srgbClr val="14141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Date Placeholder 3"/>
          <p:cNvSpPr>
            <a:spLocks noGrp="1"/>
          </p:cNvSpPr>
          <p:nvPr userDrawn="1">
            <p:ph type="dt" sz="half" idx="10"/>
          </p:nvPr>
        </p:nvSpPr>
        <p:spPr/>
        <p:txBody>
          <a:bodyPr/>
          <a:lstStyle/>
          <a:p>
            <a:fld id="{C9E60F58-3108-4415-857A-6D0360DF626E}" type="datetimeFigureOut">
              <a:rPr lang="zh-CN" altLang="en-US" smtClean="0"/>
              <a:t>2016/5/20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AE85CE2-CEAD-46BB-861E-7D62265DC969}" type="slidenum">
              <a:rPr lang="zh-CN" altLang="en-US" smtClean="0"/>
              <a:t>‹#›</a:t>
            </a:fld>
            <a:endParaRPr lang="zh-CN" altLang="en-US"/>
          </a:p>
        </p:txBody>
      </p:sp>
      <p:sp>
        <p:nvSpPr>
          <p:cNvPr id="3" name="Subtitle 2"/>
          <p:cNvSpPr>
            <a:spLocks noGrp="1"/>
          </p:cNvSpPr>
          <p:nvPr userDrawn="1">
            <p:ph type="subTitle" idx="1"/>
          </p:nvPr>
        </p:nvSpPr>
        <p:spPr>
          <a:xfrm>
            <a:off x="6928003" y="4159895"/>
            <a:ext cx="4555081" cy="503930"/>
          </a:xfrm>
          <a:prstGeom prst="rect">
            <a:avLst/>
          </a:prstGeom>
          <a:noFill/>
        </p:spPr>
        <p:txBody>
          <a:bodyPr anchor="ctr">
            <a:noAutofit/>
          </a:bodyPr>
          <a:lstStyle>
            <a:lvl1pPr marL="0" indent="0" algn="dist">
              <a:lnSpc>
                <a:spcPct val="150000"/>
              </a:lnSpc>
              <a:buNone/>
              <a:defRPr sz="2400">
                <a:solidFill>
                  <a:schemeClr val="accent1"/>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17" name="Freeform 108"/>
          <p:cNvSpPr>
            <a:spLocks/>
          </p:cNvSpPr>
          <p:nvPr/>
        </p:nvSpPr>
        <p:spPr bwMode="auto">
          <a:xfrm rot="21117647">
            <a:off x="8968395" y="6204539"/>
            <a:ext cx="995647" cy="650964"/>
          </a:xfrm>
          <a:custGeom>
            <a:avLst/>
            <a:gdLst>
              <a:gd name="T0" fmla="*/ 0 w 281"/>
              <a:gd name="T1" fmla="*/ 115 h 187"/>
              <a:gd name="T2" fmla="*/ 31 w 281"/>
              <a:gd name="T3" fmla="*/ 46 h 187"/>
              <a:gd name="T4" fmla="*/ 96 w 281"/>
              <a:gd name="T5" fmla="*/ 8 h 187"/>
              <a:gd name="T6" fmla="*/ 183 w 281"/>
              <a:gd name="T7" fmla="*/ 7 h 187"/>
              <a:gd name="T8" fmla="*/ 227 w 281"/>
              <a:gd name="T9" fmla="*/ 26 h 187"/>
              <a:gd name="T10" fmla="*/ 258 w 281"/>
              <a:gd name="T11" fmla="*/ 55 h 187"/>
              <a:gd name="T12" fmla="*/ 274 w 281"/>
              <a:gd name="T13" fmla="*/ 84 h 187"/>
              <a:gd name="T14" fmla="*/ 279 w 281"/>
              <a:gd name="T15" fmla="*/ 120 h 187"/>
              <a:gd name="T16" fmla="*/ 251 w 281"/>
              <a:gd name="T17" fmla="*/ 187 h 187"/>
              <a:gd name="T18" fmla="*/ 251 w 281"/>
              <a:gd name="T19" fmla="*/ 187 h 187"/>
              <a:gd name="T20" fmla="*/ 279 w 281"/>
              <a:gd name="T21" fmla="*/ 104 h 187"/>
              <a:gd name="T22" fmla="*/ 266 w 281"/>
              <a:gd name="T23" fmla="*/ 66 h 187"/>
              <a:gd name="T24" fmla="*/ 240 w 281"/>
              <a:gd name="T25" fmla="*/ 35 h 187"/>
              <a:gd name="T26" fmla="*/ 203 w 281"/>
              <a:gd name="T27" fmla="*/ 13 h 187"/>
              <a:gd name="T28" fmla="*/ 158 w 281"/>
              <a:gd name="T29" fmla="*/ 2 h 187"/>
              <a:gd name="T30" fmla="*/ 79 w 281"/>
              <a:gd name="T31" fmla="*/ 14 h 187"/>
              <a:gd name="T32" fmla="*/ 25 w 281"/>
              <a:gd name="T33" fmla="*/ 53 h 187"/>
              <a:gd name="T34" fmla="*/ 0 w 281"/>
              <a:gd name="T35" fmla="*/ 11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87">
                <a:moveTo>
                  <a:pt x="0" y="115"/>
                </a:moveTo>
                <a:cubicBezTo>
                  <a:pt x="2" y="89"/>
                  <a:pt x="13" y="65"/>
                  <a:pt x="31" y="46"/>
                </a:cubicBezTo>
                <a:cubicBezTo>
                  <a:pt x="49" y="28"/>
                  <a:pt x="72" y="15"/>
                  <a:pt x="96" y="8"/>
                </a:cubicBezTo>
                <a:cubicBezTo>
                  <a:pt x="124" y="0"/>
                  <a:pt x="155" y="0"/>
                  <a:pt x="183" y="7"/>
                </a:cubicBezTo>
                <a:cubicBezTo>
                  <a:pt x="199" y="11"/>
                  <a:pt x="214" y="17"/>
                  <a:pt x="227" y="26"/>
                </a:cubicBezTo>
                <a:cubicBezTo>
                  <a:pt x="239" y="34"/>
                  <a:pt x="249" y="44"/>
                  <a:pt x="258" y="55"/>
                </a:cubicBezTo>
                <a:cubicBezTo>
                  <a:pt x="265" y="64"/>
                  <a:pt x="271" y="74"/>
                  <a:pt x="274" y="84"/>
                </a:cubicBezTo>
                <a:cubicBezTo>
                  <a:pt x="279" y="96"/>
                  <a:pt x="280" y="108"/>
                  <a:pt x="279" y="120"/>
                </a:cubicBezTo>
                <a:cubicBezTo>
                  <a:pt x="276" y="144"/>
                  <a:pt x="264" y="166"/>
                  <a:pt x="251" y="187"/>
                </a:cubicBezTo>
                <a:cubicBezTo>
                  <a:pt x="251" y="187"/>
                  <a:pt x="251" y="187"/>
                  <a:pt x="251" y="187"/>
                </a:cubicBezTo>
                <a:cubicBezTo>
                  <a:pt x="268" y="162"/>
                  <a:pt x="281" y="135"/>
                  <a:pt x="279" y="104"/>
                </a:cubicBezTo>
                <a:cubicBezTo>
                  <a:pt x="278" y="91"/>
                  <a:pt x="273" y="77"/>
                  <a:pt x="266" y="66"/>
                </a:cubicBezTo>
                <a:cubicBezTo>
                  <a:pt x="259" y="54"/>
                  <a:pt x="250" y="44"/>
                  <a:pt x="240" y="35"/>
                </a:cubicBezTo>
                <a:cubicBezTo>
                  <a:pt x="229" y="26"/>
                  <a:pt x="216" y="18"/>
                  <a:pt x="203" y="13"/>
                </a:cubicBezTo>
                <a:cubicBezTo>
                  <a:pt x="189" y="7"/>
                  <a:pt x="173" y="4"/>
                  <a:pt x="158" y="2"/>
                </a:cubicBezTo>
                <a:cubicBezTo>
                  <a:pt x="131" y="0"/>
                  <a:pt x="104" y="3"/>
                  <a:pt x="79" y="14"/>
                </a:cubicBezTo>
                <a:cubicBezTo>
                  <a:pt x="58" y="22"/>
                  <a:pt x="39" y="36"/>
                  <a:pt x="25" y="53"/>
                </a:cubicBezTo>
                <a:cubicBezTo>
                  <a:pt x="10" y="71"/>
                  <a:pt x="1" y="92"/>
                  <a:pt x="0" y="115"/>
                </a:cubicBezTo>
                <a:close/>
              </a:path>
            </a:pathLst>
          </a:custGeom>
          <a:solidFill>
            <a:srgbClr val="3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5"/>
          <p:cNvSpPr>
            <a:spLocks/>
          </p:cNvSpPr>
          <p:nvPr userDrawn="1"/>
        </p:nvSpPr>
        <p:spPr bwMode="auto">
          <a:xfrm rot="2362529">
            <a:off x="11545754" y="-95408"/>
            <a:ext cx="4267" cy="184155"/>
          </a:xfrm>
          <a:custGeom>
            <a:avLst/>
            <a:gdLst>
              <a:gd name="T0" fmla="*/ 0 w 1"/>
              <a:gd name="T1" fmla="*/ 0 h 32"/>
              <a:gd name="T2" fmla="*/ 0 w 1"/>
              <a:gd name="T3" fmla="*/ 32 h 32"/>
              <a:gd name="T4" fmla="*/ 1 w 1"/>
              <a:gd name="T5" fmla="*/ 32 h 32"/>
              <a:gd name="T6" fmla="*/ 1 w 1"/>
              <a:gd name="T7" fmla="*/ 0 h 32"/>
              <a:gd name="T8" fmla="*/ 0 w 1"/>
              <a:gd name="T9" fmla="*/ 0 h 32"/>
            </a:gdLst>
            <a:ahLst/>
            <a:cxnLst>
              <a:cxn ang="0">
                <a:pos x="T0" y="T1"/>
              </a:cxn>
              <a:cxn ang="0">
                <a:pos x="T2" y="T3"/>
              </a:cxn>
              <a:cxn ang="0">
                <a:pos x="T4" y="T5"/>
              </a:cxn>
              <a:cxn ang="0">
                <a:pos x="T6" y="T7"/>
              </a:cxn>
              <a:cxn ang="0">
                <a:pos x="T8" y="T9"/>
              </a:cxn>
            </a:cxnLst>
            <a:rect l="0" t="0" r="r" b="b"/>
            <a:pathLst>
              <a:path w="1" h="32">
                <a:moveTo>
                  <a:pt x="0" y="0"/>
                </a:moveTo>
                <a:cubicBezTo>
                  <a:pt x="0" y="11"/>
                  <a:pt x="0" y="21"/>
                  <a:pt x="0" y="32"/>
                </a:cubicBezTo>
                <a:cubicBezTo>
                  <a:pt x="0" y="32"/>
                  <a:pt x="1" y="32"/>
                  <a:pt x="1" y="32"/>
                </a:cubicBezTo>
                <a:cubicBezTo>
                  <a:pt x="1" y="21"/>
                  <a:pt x="1" y="11"/>
                  <a:pt x="1" y="0"/>
                </a:cubicBezTo>
                <a:cubicBezTo>
                  <a:pt x="1" y="0"/>
                  <a:pt x="0" y="0"/>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 name="Title 1"/>
          <p:cNvSpPr>
            <a:spLocks noGrp="1"/>
          </p:cNvSpPr>
          <p:nvPr userDrawn="1">
            <p:ph type="ctrTitle"/>
          </p:nvPr>
        </p:nvSpPr>
        <p:spPr>
          <a:xfrm>
            <a:off x="6115816" y="782924"/>
            <a:ext cx="5782432" cy="3104910"/>
          </a:xfr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ctr">
              <a:lnSpc>
                <a:spcPct val="150000"/>
              </a:lnSpc>
              <a:defRPr lang="en-US" sz="4400" b="1" i="0" dirty="0">
                <a:solidFill>
                  <a:schemeClr val="accent1"/>
                </a:solidFill>
                <a:effectLst/>
                <a:latin typeface="+mj-ea"/>
                <a:ea typeface="+mj-ea"/>
                <a:cs typeface="+mn-cs"/>
              </a:defRPr>
            </a:lvl1pPr>
          </a:lstStyle>
          <a:p>
            <a:pPr marL="0" lvl="0" algn="ctr" defTabSz="1219170"/>
            <a:r>
              <a:rPr lang="zh-CN" altLang="en-US" dirty="0"/>
              <a:t>单击此处编辑母版标题样式</a:t>
            </a:r>
            <a:endParaRPr lang="en-US" dirty="0"/>
          </a:p>
        </p:txBody>
      </p:sp>
      <p:grpSp>
        <p:nvGrpSpPr>
          <p:cNvPr id="18" name="组合 17"/>
          <p:cNvGrpSpPr/>
          <p:nvPr userDrawn="1"/>
        </p:nvGrpSpPr>
        <p:grpSpPr>
          <a:xfrm>
            <a:off x="396657" y="-368168"/>
            <a:ext cx="6621883" cy="6474347"/>
            <a:chOff x="396657" y="-368168"/>
            <a:chExt cx="6621883" cy="6474347"/>
          </a:xfrm>
        </p:grpSpPr>
        <p:grpSp>
          <p:nvGrpSpPr>
            <p:cNvPr id="19" name="组合 18"/>
            <p:cNvGrpSpPr/>
            <p:nvPr/>
          </p:nvGrpSpPr>
          <p:grpSpPr>
            <a:xfrm>
              <a:off x="2669361" y="1866900"/>
              <a:ext cx="4349179" cy="4239279"/>
              <a:chOff x="1155042" y="1657350"/>
              <a:chExt cx="4876863" cy="4753629"/>
            </a:xfrm>
          </p:grpSpPr>
          <p:sp>
            <p:nvSpPr>
              <p:cNvPr id="28" name="Freeform 240"/>
              <p:cNvSpPr>
                <a:spLocks noEditPoints="1"/>
              </p:cNvSpPr>
              <p:nvPr/>
            </p:nvSpPr>
            <p:spPr bwMode="auto">
              <a:xfrm>
                <a:off x="1155042" y="1657350"/>
                <a:ext cx="4876863" cy="4753629"/>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3"/>
              <p:cNvSpPr>
                <a:spLocks noEditPoints="1"/>
              </p:cNvSpPr>
              <p:nvPr/>
            </p:nvSpPr>
            <p:spPr bwMode="auto">
              <a:xfrm>
                <a:off x="2151464" y="3753207"/>
                <a:ext cx="426589" cy="604743"/>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5"/>
              <p:cNvSpPr>
                <a:spLocks noEditPoints="1"/>
              </p:cNvSpPr>
              <p:nvPr/>
            </p:nvSpPr>
            <p:spPr bwMode="auto">
              <a:xfrm>
                <a:off x="3805066" y="3907803"/>
                <a:ext cx="499912" cy="574501"/>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49"/>
              <p:cNvSpPr>
                <a:spLocks noEditPoints="1"/>
              </p:cNvSpPr>
              <p:nvPr/>
            </p:nvSpPr>
            <p:spPr bwMode="auto">
              <a:xfrm rot="624826">
                <a:off x="3050468" y="3827552"/>
                <a:ext cx="401084" cy="562439"/>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0" name="Freeform 240"/>
            <p:cNvSpPr>
              <a:spLocks noEditPoints="1"/>
            </p:cNvSpPr>
            <p:nvPr/>
          </p:nvSpPr>
          <p:spPr bwMode="auto">
            <a:xfrm rot="20078738" flipH="1">
              <a:off x="396657" y="1865510"/>
              <a:ext cx="2470827" cy="2408391"/>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任意多边形 20"/>
            <p:cNvSpPr/>
            <p:nvPr/>
          </p:nvSpPr>
          <p:spPr>
            <a:xfrm rot="7535390" flipH="1" flipV="1">
              <a:off x="3789550" y="921056"/>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3322373" flipH="1" flipV="1">
              <a:off x="-509823" y="1112360"/>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47"/>
            <p:cNvSpPr>
              <a:spLocks noEditPoints="1"/>
            </p:cNvSpPr>
            <p:nvPr/>
          </p:nvSpPr>
          <p:spPr bwMode="auto">
            <a:xfrm rot="19457759">
              <a:off x="1438999" y="3056707"/>
              <a:ext cx="162902" cy="28411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48"/>
            <p:cNvSpPr>
              <a:spLocks noEditPoints="1"/>
            </p:cNvSpPr>
            <p:nvPr/>
          </p:nvSpPr>
          <p:spPr bwMode="auto">
            <a:xfrm rot="20266741">
              <a:off x="1726794" y="2885513"/>
              <a:ext cx="173711" cy="282569"/>
            </a:xfrm>
            <a:custGeom>
              <a:avLst/>
              <a:gdLst/>
              <a:ahLst/>
              <a:cxnLst>
                <a:cxn ang="0">
                  <a:pos x="225" y="242"/>
                </a:cxn>
                <a:cxn ang="0">
                  <a:pos x="185" y="338"/>
                </a:cxn>
                <a:cxn ang="0">
                  <a:pos x="15" y="351"/>
                </a:cxn>
                <a:cxn ang="0">
                  <a:pos x="69" y="257"/>
                </a:cxn>
                <a:cxn ang="0">
                  <a:pos x="112" y="252"/>
                </a:cxn>
                <a:cxn ang="0">
                  <a:pos x="70" y="225"/>
                </a:cxn>
                <a:cxn ang="0">
                  <a:pos x="34" y="170"/>
                </a:cxn>
                <a:cxn ang="0">
                  <a:pos x="90" y="134"/>
                </a:cxn>
                <a:cxn ang="0">
                  <a:pos x="78" y="80"/>
                </a:cxn>
                <a:cxn ang="0">
                  <a:pos x="34" y="116"/>
                </a:cxn>
                <a:cxn ang="0">
                  <a:pos x="15" y="34"/>
                </a:cxn>
                <a:cxn ang="0">
                  <a:pos x="120" y="4"/>
                </a:cxn>
                <a:cxn ang="0">
                  <a:pos x="179" y="97"/>
                </a:cxn>
                <a:cxn ang="0">
                  <a:pos x="160" y="33"/>
                </a:cxn>
                <a:cxn ang="0">
                  <a:pos x="72" y="17"/>
                </a:cxn>
                <a:cxn ang="0">
                  <a:pos x="59" y="82"/>
                </a:cxn>
                <a:cxn ang="0">
                  <a:pos x="110" y="59"/>
                </a:cxn>
                <a:cxn ang="0">
                  <a:pos x="130" y="118"/>
                </a:cxn>
                <a:cxn ang="0">
                  <a:pos x="72" y="151"/>
                </a:cxn>
                <a:cxn ang="0">
                  <a:pos x="109" y="191"/>
                </a:cxn>
                <a:cxn ang="0">
                  <a:pos x="160" y="259"/>
                </a:cxn>
                <a:cxn ang="0">
                  <a:pos x="95" y="275"/>
                </a:cxn>
                <a:cxn ang="0">
                  <a:pos x="51" y="313"/>
                </a:cxn>
                <a:cxn ang="0">
                  <a:pos x="128" y="345"/>
                </a:cxn>
                <a:cxn ang="0">
                  <a:pos x="202" y="305"/>
                </a:cxn>
                <a:cxn ang="0">
                  <a:pos x="200" y="196"/>
                </a:cxn>
                <a:cxn ang="0">
                  <a:pos x="135" y="151"/>
                </a:cxn>
                <a:cxn ang="0">
                  <a:pos x="170" y="50"/>
                </a:cxn>
                <a:cxn ang="0">
                  <a:pos x="36" y="36"/>
                </a:cxn>
                <a:cxn ang="0">
                  <a:pos x="40" y="71"/>
                </a:cxn>
                <a:cxn ang="0">
                  <a:pos x="21" y="82"/>
                </a:cxn>
                <a:cxn ang="0">
                  <a:pos x="84" y="71"/>
                </a:cxn>
                <a:cxn ang="0">
                  <a:pos x="11" y="80"/>
                </a:cxn>
                <a:cxn ang="0">
                  <a:pos x="103" y="75"/>
                </a:cxn>
                <a:cxn ang="0">
                  <a:pos x="122" y="82"/>
                </a:cxn>
                <a:cxn ang="0">
                  <a:pos x="42" y="86"/>
                </a:cxn>
                <a:cxn ang="0">
                  <a:pos x="105" y="101"/>
                </a:cxn>
                <a:cxn ang="0">
                  <a:pos x="34" y="101"/>
                </a:cxn>
                <a:cxn ang="0">
                  <a:pos x="44" y="170"/>
                </a:cxn>
                <a:cxn ang="0">
                  <a:pos x="67" y="160"/>
                </a:cxn>
                <a:cxn ang="0">
                  <a:pos x="51" y="189"/>
                </a:cxn>
                <a:cxn ang="0">
                  <a:pos x="65" y="172"/>
                </a:cxn>
                <a:cxn ang="0">
                  <a:pos x="67" y="193"/>
                </a:cxn>
                <a:cxn ang="0">
                  <a:pos x="103" y="200"/>
                </a:cxn>
                <a:cxn ang="0">
                  <a:pos x="69" y="214"/>
                </a:cxn>
                <a:cxn ang="0">
                  <a:pos x="69" y="214"/>
                </a:cxn>
                <a:cxn ang="0">
                  <a:pos x="135" y="221"/>
                </a:cxn>
                <a:cxn ang="0">
                  <a:pos x="145" y="233"/>
                </a:cxn>
                <a:cxn ang="0">
                  <a:pos x="152" y="244"/>
                </a:cxn>
                <a:cxn ang="0">
                  <a:pos x="124" y="217"/>
                </a:cxn>
                <a:cxn ang="0">
                  <a:pos x="107" y="275"/>
                </a:cxn>
                <a:cxn ang="0">
                  <a:pos x="114" y="267"/>
                </a:cxn>
                <a:cxn ang="0">
                  <a:pos x="147" y="259"/>
                </a:cxn>
                <a:cxn ang="0">
                  <a:pos x="63" y="271"/>
                </a:cxn>
                <a:cxn ang="0">
                  <a:pos x="30" y="343"/>
                </a:cxn>
                <a:cxn ang="0">
                  <a:pos x="21" y="345"/>
                </a:cxn>
                <a:cxn ang="0">
                  <a:pos x="50" y="330"/>
                </a:cxn>
                <a:cxn ang="0">
                  <a:pos x="72" y="349"/>
                </a:cxn>
                <a:cxn ang="0">
                  <a:pos x="65" y="349"/>
                </a:cxn>
                <a:cxn ang="0">
                  <a:pos x="93" y="349"/>
                </a:cxn>
                <a:cxn ang="0">
                  <a:pos x="42" y="353"/>
                </a:cxn>
                <a:cxn ang="0">
                  <a:pos x="46" y="349"/>
                </a:cxn>
              </a:cxnLst>
              <a:rect l="0" t="0" r="r" b="b"/>
              <a:pathLst>
                <a:path w="225" h="366">
                  <a:moveTo>
                    <a:pt x="149" y="147"/>
                  </a:moveTo>
                  <a:lnTo>
                    <a:pt x="149" y="147"/>
                  </a:lnTo>
                  <a:lnTo>
                    <a:pt x="164" y="155"/>
                  </a:lnTo>
                  <a:lnTo>
                    <a:pt x="179" y="164"/>
                  </a:lnTo>
                  <a:lnTo>
                    <a:pt x="192" y="176"/>
                  </a:lnTo>
                  <a:lnTo>
                    <a:pt x="206" y="189"/>
                  </a:lnTo>
                  <a:lnTo>
                    <a:pt x="215" y="204"/>
                  </a:lnTo>
                  <a:lnTo>
                    <a:pt x="221" y="221"/>
                  </a:lnTo>
                  <a:lnTo>
                    <a:pt x="225" y="242"/>
                  </a:lnTo>
                  <a:lnTo>
                    <a:pt x="225" y="263"/>
                  </a:lnTo>
                  <a:lnTo>
                    <a:pt x="225" y="263"/>
                  </a:lnTo>
                  <a:lnTo>
                    <a:pt x="223" y="277"/>
                  </a:lnTo>
                  <a:lnTo>
                    <a:pt x="221" y="286"/>
                  </a:lnTo>
                  <a:lnTo>
                    <a:pt x="215" y="297"/>
                  </a:lnTo>
                  <a:lnTo>
                    <a:pt x="210" y="309"/>
                  </a:lnTo>
                  <a:lnTo>
                    <a:pt x="210" y="309"/>
                  </a:lnTo>
                  <a:lnTo>
                    <a:pt x="200" y="324"/>
                  </a:lnTo>
                  <a:lnTo>
                    <a:pt x="185" y="338"/>
                  </a:lnTo>
                  <a:lnTo>
                    <a:pt x="166" y="349"/>
                  </a:lnTo>
                  <a:lnTo>
                    <a:pt x="143" y="357"/>
                  </a:lnTo>
                  <a:lnTo>
                    <a:pt x="120" y="364"/>
                  </a:lnTo>
                  <a:lnTo>
                    <a:pt x="95" y="366"/>
                  </a:lnTo>
                  <a:lnTo>
                    <a:pt x="70" y="366"/>
                  </a:lnTo>
                  <a:lnTo>
                    <a:pt x="46" y="362"/>
                  </a:lnTo>
                  <a:lnTo>
                    <a:pt x="46" y="362"/>
                  </a:lnTo>
                  <a:lnTo>
                    <a:pt x="25" y="355"/>
                  </a:lnTo>
                  <a:lnTo>
                    <a:pt x="15" y="351"/>
                  </a:lnTo>
                  <a:lnTo>
                    <a:pt x="6" y="345"/>
                  </a:lnTo>
                  <a:lnTo>
                    <a:pt x="6" y="345"/>
                  </a:lnTo>
                  <a:lnTo>
                    <a:pt x="13" y="322"/>
                  </a:lnTo>
                  <a:lnTo>
                    <a:pt x="23" y="303"/>
                  </a:lnTo>
                  <a:lnTo>
                    <a:pt x="36" y="284"/>
                  </a:lnTo>
                  <a:lnTo>
                    <a:pt x="51" y="269"/>
                  </a:lnTo>
                  <a:lnTo>
                    <a:pt x="51" y="269"/>
                  </a:lnTo>
                  <a:lnTo>
                    <a:pt x="63" y="261"/>
                  </a:lnTo>
                  <a:lnTo>
                    <a:pt x="69" y="257"/>
                  </a:lnTo>
                  <a:lnTo>
                    <a:pt x="76" y="257"/>
                  </a:lnTo>
                  <a:lnTo>
                    <a:pt x="82" y="257"/>
                  </a:lnTo>
                  <a:lnTo>
                    <a:pt x="88" y="259"/>
                  </a:lnTo>
                  <a:lnTo>
                    <a:pt x="93" y="263"/>
                  </a:lnTo>
                  <a:lnTo>
                    <a:pt x="99" y="269"/>
                  </a:lnTo>
                  <a:lnTo>
                    <a:pt x="99" y="269"/>
                  </a:lnTo>
                  <a:lnTo>
                    <a:pt x="105" y="265"/>
                  </a:lnTo>
                  <a:lnTo>
                    <a:pt x="110" y="259"/>
                  </a:lnTo>
                  <a:lnTo>
                    <a:pt x="112" y="252"/>
                  </a:lnTo>
                  <a:lnTo>
                    <a:pt x="114" y="244"/>
                  </a:lnTo>
                  <a:lnTo>
                    <a:pt x="114" y="237"/>
                  </a:lnTo>
                  <a:lnTo>
                    <a:pt x="110" y="231"/>
                  </a:lnTo>
                  <a:lnTo>
                    <a:pt x="107" y="225"/>
                  </a:lnTo>
                  <a:lnTo>
                    <a:pt x="99" y="221"/>
                  </a:lnTo>
                  <a:lnTo>
                    <a:pt x="99" y="221"/>
                  </a:lnTo>
                  <a:lnTo>
                    <a:pt x="91" y="221"/>
                  </a:lnTo>
                  <a:lnTo>
                    <a:pt x="84" y="221"/>
                  </a:lnTo>
                  <a:lnTo>
                    <a:pt x="70" y="225"/>
                  </a:lnTo>
                  <a:lnTo>
                    <a:pt x="55" y="227"/>
                  </a:lnTo>
                  <a:lnTo>
                    <a:pt x="48" y="227"/>
                  </a:lnTo>
                  <a:lnTo>
                    <a:pt x="42" y="227"/>
                  </a:lnTo>
                  <a:lnTo>
                    <a:pt x="42" y="227"/>
                  </a:lnTo>
                  <a:lnTo>
                    <a:pt x="40" y="221"/>
                  </a:lnTo>
                  <a:lnTo>
                    <a:pt x="38" y="214"/>
                  </a:lnTo>
                  <a:lnTo>
                    <a:pt x="36" y="198"/>
                  </a:lnTo>
                  <a:lnTo>
                    <a:pt x="36" y="183"/>
                  </a:lnTo>
                  <a:lnTo>
                    <a:pt x="34" y="170"/>
                  </a:lnTo>
                  <a:lnTo>
                    <a:pt x="34" y="170"/>
                  </a:lnTo>
                  <a:lnTo>
                    <a:pt x="40" y="162"/>
                  </a:lnTo>
                  <a:lnTo>
                    <a:pt x="46" y="155"/>
                  </a:lnTo>
                  <a:lnTo>
                    <a:pt x="53" y="147"/>
                  </a:lnTo>
                  <a:lnTo>
                    <a:pt x="63" y="141"/>
                  </a:lnTo>
                  <a:lnTo>
                    <a:pt x="63" y="141"/>
                  </a:lnTo>
                  <a:lnTo>
                    <a:pt x="70" y="139"/>
                  </a:lnTo>
                  <a:lnTo>
                    <a:pt x="80" y="137"/>
                  </a:lnTo>
                  <a:lnTo>
                    <a:pt x="90" y="134"/>
                  </a:lnTo>
                  <a:lnTo>
                    <a:pt x="93" y="132"/>
                  </a:lnTo>
                  <a:lnTo>
                    <a:pt x="95" y="128"/>
                  </a:lnTo>
                  <a:lnTo>
                    <a:pt x="95" y="128"/>
                  </a:lnTo>
                  <a:lnTo>
                    <a:pt x="97" y="111"/>
                  </a:lnTo>
                  <a:lnTo>
                    <a:pt x="95" y="95"/>
                  </a:lnTo>
                  <a:lnTo>
                    <a:pt x="93" y="88"/>
                  </a:lnTo>
                  <a:lnTo>
                    <a:pt x="90" y="84"/>
                  </a:lnTo>
                  <a:lnTo>
                    <a:pt x="84" y="80"/>
                  </a:lnTo>
                  <a:lnTo>
                    <a:pt x="78" y="80"/>
                  </a:lnTo>
                  <a:lnTo>
                    <a:pt x="78" y="80"/>
                  </a:lnTo>
                  <a:lnTo>
                    <a:pt x="72" y="82"/>
                  </a:lnTo>
                  <a:lnTo>
                    <a:pt x="70" y="86"/>
                  </a:lnTo>
                  <a:lnTo>
                    <a:pt x="67" y="92"/>
                  </a:lnTo>
                  <a:lnTo>
                    <a:pt x="63" y="95"/>
                  </a:lnTo>
                  <a:lnTo>
                    <a:pt x="63" y="95"/>
                  </a:lnTo>
                  <a:lnTo>
                    <a:pt x="48" y="107"/>
                  </a:lnTo>
                  <a:lnTo>
                    <a:pt x="34" y="116"/>
                  </a:lnTo>
                  <a:lnTo>
                    <a:pt x="34" y="116"/>
                  </a:lnTo>
                  <a:lnTo>
                    <a:pt x="25" y="109"/>
                  </a:lnTo>
                  <a:lnTo>
                    <a:pt x="17" y="99"/>
                  </a:lnTo>
                  <a:lnTo>
                    <a:pt x="9" y="88"/>
                  </a:lnTo>
                  <a:lnTo>
                    <a:pt x="0" y="78"/>
                  </a:lnTo>
                  <a:lnTo>
                    <a:pt x="0" y="78"/>
                  </a:lnTo>
                  <a:lnTo>
                    <a:pt x="2" y="67"/>
                  </a:lnTo>
                  <a:lnTo>
                    <a:pt x="6" y="55"/>
                  </a:lnTo>
                  <a:lnTo>
                    <a:pt x="9" y="44"/>
                  </a:lnTo>
                  <a:lnTo>
                    <a:pt x="15" y="34"/>
                  </a:lnTo>
                  <a:lnTo>
                    <a:pt x="23" y="25"/>
                  </a:lnTo>
                  <a:lnTo>
                    <a:pt x="30" y="17"/>
                  </a:lnTo>
                  <a:lnTo>
                    <a:pt x="40" y="12"/>
                  </a:lnTo>
                  <a:lnTo>
                    <a:pt x="51" y="6"/>
                  </a:lnTo>
                  <a:lnTo>
                    <a:pt x="51" y="6"/>
                  </a:lnTo>
                  <a:lnTo>
                    <a:pt x="67" y="2"/>
                  </a:lnTo>
                  <a:lnTo>
                    <a:pt x="86" y="0"/>
                  </a:lnTo>
                  <a:lnTo>
                    <a:pt x="103" y="0"/>
                  </a:lnTo>
                  <a:lnTo>
                    <a:pt x="120" y="4"/>
                  </a:lnTo>
                  <a:lnTo>
                    <a:pt x="137" y="8"/>
                  </a:lnTo>
                  <a:lnTo>
                    <a:pt x="151" y="15"/>
                  </a:lnTo>
                  <a:lnTo>
                    <a:pt x="164" y="25"/>
                  </a:lnTo>
                  <a:lnTo>
                    <a:pt x="171" y="38"/>
                  </a:lnTo>
                  <a:lnTo>
                    <a:pt x="171" y="38"/>
                  </a:lnTo>
                  <a:lnTo>
                    <a:pt x="177" y="52"/>
                  </a:lnTo>
                  <a:lnTo>
                    <a:pt x="181" y="67"/>
                  </a:lnTo>
                  <a:lnTo>
                    <a:pt x="181" y="82"/>
                  </a:lnTo>
                  <a:lnTo>
                    <a:pt x="179" y="97"/>
                  </a:lnTo>
                  <a:lnTo>
                    <a:pt x="175" y="113"/>
                  </a:lnTo>
                  <a:lnTo>
                    <a:pt x="168" y="126"/>
                  </a:lnTo>
                  <a:lnTo>
                    <a:pt x="158" y="139"/>
                  </a:lnTo>
                  <a:lnTo>
                    <a:pt x="149" y="147"/>
                  </a:lnTo>
                  <a:lnTo>
                    <a:pt x="149" y="147"/>
                  </a:lnTo>
                  <a:close/>
                  <a:moveTo>
                    <a:pt x="170" y="50"/>
                  </a:moveTo>
                  <a:lnTo>
                    <a:pt x="170" y="50"/>
                  </a:lnTo>
                  <a:lnTo>
                    <a:pt x="166" y="40"/>
                  </a:lnTo>
                  <a:lnTo>
                    <a:pt x="160" y="33"/>
                  </a:lnTo>
                  <a:lnTo>
                    <a:pt x="152" y="25"/>
                  </a:lnTo>
                  <a:lnTo>
                    <a:pt x="145" y="19"/>
                  </a:lnTo>
                  <a:lnTo>
                    <a:pt x="135" y="15"/>
                  </a:lnTo>
                  <a:lnTo>
                    <a:pt x="124" y="12"/>
                  </a:lnTo>
                  <a:lnTo>
                    <a:pt x="114" y="10"/>
                  </a:lnTo>
                  <a:lnTo>
                    <a:pt x="103" y="10"/>
                  </a:lnTo>
                  <a:lnTo>
                    <a:pt x="93" y="12"/>
                  </a:lnTo>
                  <a:lnTo>
                    <a:pt x="82" y="14"/>
                  </a:lnTo>
                  <a:lnTo>
                    <a:pt x="72" y="17"/>
                  </a:lnTo>
                  <a:lnTo>
                    <a:pt x="63" y="21"/>
                  </a:lnTo>
                  <a:lnTo>
                    <a:pt x="55" y="27"/>
                  </a:lnTo>
                  <a:lnTo>
                    <a:pt x="48" y="34"/>
                  </a:lnTo>
                  <a:lnTo>
                    <a:pt x="42" y="44"/>
                  </a:lnTo>
                  <a:lnTo>
                    <a:pt x="38" y="54"/>
                  </a:lnTo>
                  <a:lnTo>
                    <a:pt x="38" y="54"/>
                  </a:lnTo>
                  <a:lnTo>
                    <a:pt x="48" y="69"/>
                  </a:lnTo>
                  <a:lnTo>
                    <a:pt x="53" y="76"/>
                  </a:lnTo>
                  <a:lnTo>
                    <a:pt x="59" y="82"/>
                  </a:lnTo>
                  <a:lnTo>
                    <a:pt x="59" y="82"/>
                  </a:lnTo>
                  <a:lnTo>
                    <a:pt x="69" y="71"/>
                  </a:lnTo>
                  <a:lnTo>
                    <a:pt x="78" y="63"/>
                  </a:lnTo>
                  <a:lnTo>
                    <a:pt x="84" y="59"/>
                  </a:lnTo>
                  <a:lnTo>
                    <a:pt x="90" y="57"/>
                  </a:lnTo>
                  <a:lnTo>
                    <a:pt x="97" y="57"/>
                  </a:lnTo>
                  <a:lnTo>
                    <a:pt x="105" y="57"/>
                  </a:lnTo>
                  <a:lnTo>
                    <a:pt x="105" y="57"/>
                  </a:lnTo>
                  <a:lnTo>
                    <a:pt x="110" y="59"/>
                  </a:lnTo>
                  <a:lnTo>
                    <a:pt x="116" y="61"/>
                  </a:lnTo>
                  <a:lnTo>
                    <a:pt x="126" y="71"/>
                  </a:lnTo>
                  <a:lnTo>
                    <a:pt x="133" y="82"/>
                  </a:lnTo>
                  <a:lnTo>
                    <a:pt x="135" y="88"/>
                  </a:lnTo>
                  <a:lnTo>
                    <a:pt x="135" y="94"/>
                  </a:lnTo>
                  <a:lnTo>
                    <a:pt x="135" y="94"/>
                  </a:lnTo>
                  <a:lnTo>
                    <a:pt x="135" y="99"/>
                  </a:lnTo>
                  <a:lnTo>
                    <a:pt x="133" y="107"/>
                  </a:lnTo>
                  <a:lnTo>
                    <a:pt x="130" y="118"/>
                  </a:lnTo>
                  <a:lnTo>
                    <a:pt x="122" y="126"/>
                  </a:lnTo>
                  <a:lnTo>
                    <a:pt x="112" y="134"/>
                  </a:lnTo>
                  <a:lnTo>
                    <a:pt x="112" y="134"/>
                  </a:lnTo>
                  <a:lnTo>
                    <a:pt x="101" y="137"/>
                  </a:lnTo>
                  <a:lnTo>
                    <a:pt x="90" y="141"/>
                  </a:lnTo>
                  <a:lnTo>
                    <a:pt x="80" y="145"/>
                  </a:lnTo>
                  <a:lnTo>
                    <a:pt x="76" y="149"/>
                  </a:lnTo>
                  <a:lnTo>
                    <a:pt x="72" y="151"/>
                  </a:lnTo>
                  <a:lnTo>
                    <a:pt x="72" y="151"/>
                  </a:lnTo>
                  <a:lnTo>
                    <a:pt x="76" y="174"/>
                  </a:lnTo>
                  <a:lnTo>
                    <a:pt x="78" y="185"/>
                  </a:lnTo>
                  <a:lnTo>
                    <a:pt x="80" y="196"/>
                  </a:lnTo>
                  <a:lnTo>
                    <a:pt x="80" y="196"/>
                  </a:lnTo>
                  <a:lnTo>
                    <a:pt x="90" y="195"/>
                  </a:lnTo>
                  <a:lnTo>
                    <a:pt x="97" y="193"/>
                  </a:lnTo>
                  <a:lnTo>
                    <a:pt x="103" y="191"/>
                  </a:lnTo>
                  <a:lnTo>
                    <a:pt x="109" y="191"/>
                  </a:lnTo>
                  <a:lnTo>
                    <a:pt x="109" y="191"/>
                  </a:lnTo>
                  <a:lnTo>
                    <a:pt x="120" y="193"/>
                  </a:lnTo>
                  <a:lnTo>
                    <a:pt x="131" y="196"/>
                  </a:lnTo>
                  <a:lnTo>
                    <a:pt x="141" y="204"/>
                  </a:lnTo>
                  <a:lnTo>
                    <a:pt x="149" y="214"/>
                  </a:lnTo>
                  <a:lnTo>
                    <a:pt x="156" y="223"/>
                  </a:lnTo>
                  <a:lnTo>
                    <a:pt x="160" y="237"/>
                  </a:lnTo>
                  <a:lnTo>
                    <a:pt x="162" y="248"/>
                  </a:lnTo>
                  <a:lnTo>
                    <a:pt x="160" y="259"/>
                  </a:lnTo>
                  <a:lnTo>
                    <a:pt x="160" y="259"/>
                  </a:lnTo>
                  <a:lnTo>
                    <a:pt x="156" y="269"/>
                  </a:lnTo>
                  <a:lnTo>
                    <a:pt x="151" y="278"/>
                  </a:lnTo>
                  <a:lnTo>
                    <a:pt x="143" y="286"/>
                  </a:lnTo>
                  <a:lnTo>
                    <a:pt x="131" y="288"/>
                  </a:lnTo>
                  <a:lnTo>
                    <a:pt x="131" y="288"/>
                  </a:lnTo>
                  <a:lnTo>
                    <a:pt x="124" y="290"/>
                  </a:lnTo>
                  <a:lnTo>
                    <a:pt x="116" y="288"/>
                  </a:lnTo>
                  <a:lnTo>
                    <a:pt x="105" y="282"/>
                  </a:lnTo>
                  <a:lnTo>
                    <a:pt x="95" y="275"/>
                  </a:lnTo>
                  <a:lnTo>
                    <a:pt x="84" y="269"/>
                  </a:lnTo>
                  <a:lnTo>
                    <a:pt x="84" y="269"/>
                  </a:lnTo>
                  <a:lnTo>
                    <a:pt x="78" y="273"/>
                  </a:lnTo>
                  <a:lnTo>
                    <a:pt x="74" y="278"/>
                  </a:lnTo>
                  <a:lnTo>
                    <a:pt x="67" y="290"/>
                  </a:lnTo>
                  <a:lnTo>
                    <a:pt x="67" y="290"/>
                  </a:lnTo>
                  <a:lnTo>
                    <a:pt x="57" y="301"/>
                  </a:lnTo>
                  <a:lnTo>
                    <a:pt x="53" y="307"/>
                  </a:lnTo>
                  <a:lnTo>
                    <a:pt x="51" y="313"/>
                  </a:lnTo>
                  <a:lnTo>
                    <a:pt x="51" y="313"/>
                  </a:lnTo>
                  <a:lnTo>
                    <a:pt x="51" y="318"/>
                  </a:lnTo>
                  <a:lnTo>
                    <a:pt x="57" y="326"/>
                  </a:lnTo>
                  <a:lnTo>
                    <a:pt x="63" y="332"/>
                  </a:lnTo>
                  <a:lnTo>
                    <a:pt x="67" y="336"/>
                  </a:lnTo>
                  <a:lnTo>
                    <a:pt x="67" y="336"/>
                  </a:lnTo>
                  <a:lnTo>
                    <a:pt x="80" y="339"/>
                  </a:lnTo>
                  <a:lnTo>
                    <a:pt x="95" y="343"/>
                  </a:lnTo>
                  <a:lnTo>
                    <a:pt x="128" y="345"/>
                  </a:lnTo>
                  <a:lnTo>
                    <a:pt x="128" y="345"/>
                  </a:lnTo>
                  <a:lnTo>
                    <a:pt x="139" y="345"/>
                  </a:lnTo>
                  <a:lnTo>
                    <a:pt x="151" y="343"/>
                  </a:lnTo>
                  <a:lnTo>
                    <a:pt x="162" y="339"/>
                  </a:lnTo>
                  <a:lnTo>
                    <a:pt x="171" y="334"/>
                  </a:lnTo>
                  <a:lnTo>
                    <a:pt x="181" y="328"/>
                  </a:lnTo>
                  <a:lnTo>
                    <a:pt x="189" y="320"/>
                  </a:lnTo>
                  <a:lnTo>
                    <a:pt x="196" y="313"/>
                  </a:lnTo>
                  <a:lnTo>
                    <a:pt x="202" y="305"/>
                  </a:lnTo>
                  <a:lnTo>
                    <a:pt x="202" y="305"/>
                  </a:lnTo>
                  <a:lnTo>
                    <a:pt x="208" y="296"/>
                  </a:lnTo>
                  <a:lnTo>
                    <a:pt x="212" y="284"/>
                  </a:lnTo>
                  <a:lnTo>
                    <a:pt x="215" y="273"/>
                  </a:lnTo>
                  <a:lnTo>
                    <a:pt x="215" y="261"/>
                  </a:lnTo>
                  <a:lnTo>
                    <a:pt x="215" y="250"/>
                  </a:lnTo>
                  <a:lnTo>
                    <a:pt x="215" y="238"/>
                  </a:lnTo>
                  <a:lnTo>
                    <a:pt x="210" y="217"/>
                  </a:lnTo>
                  <a:lnTo>
                    <a:pt x="200" y="196"/>
                  </a:lnTo>
                  <a:lnTo>
                    <a:pt x="187" y="179"/>
                  </a:lnTo>
                  <a:lnTo>
                    <a:pt x="179" y="172"/>
                  </a:lnTo>
                  <a:lnTo>
                    <a:pt x="171" y="166"/>
                  </a:lnTo>
                  <a:lnTo>
                    <a:pt x="162" y="162"/>
                  </a:lnTo>
                  <a:lnTo>
                    <a:pt x="152" y="158"/>
                  </a:lnTo>
                  <a:lnTo>
                    <a:pt x="152" y="158"/>
                  </a:lnTo>
                  <a:lnTo>
                    <a:pt x="141" y="156"/>
                  </a:lnTo>
                  <a:lnTo>
                    <a:pt x="137" y="155"/>
                  </a:lnTo>
                  <a:lnTo>
                    <a:pt x="135" y="151"/>
                  </a:lnTo>
                  <a:lnTo>
                    <a:pt x="135" y="151"/>
                  </a:lnTo>
                  <a:lnTo>
                    <a:pt x="143" y="141"/>
                  </a:lnTo>
                  <a:lnTo>
                    <a:pt x="152" y="134"/>
                  </a:lnTo>
                  <a:lnTo>
                    <a:pt x="160" y="122"/>
                  </a:lnTo>
                  <a:lnTo>
                    <a:pt x="168" y="111"/>
                  </a:lnTo>
                  <a:lnTo>
                    <a:pt x="171" y="97"/>
                  </a:lnTo>
                  <a:lnTo>
                    <a:pt x="173" y="84"/>
                  </a:lnTo>
                  <a:lnTo>
                    <a:pt x="173" y="67"/>
                  </a:lnTo>
                  <a:lnTo>
                    <a:pt x="170" y="50"/>
                  </a:lnTo>
                  <a:lnTo>
                    <a:pt x="170" y="50"/>
                  </a:lnTo>
                  <a:close/>
                  <a:moveTo>
                    <a:pt x="30" y="40"/>
                  </a:moveTo>
                  <a:lnTo>
                    <a:pt x="30" y="40"/>
                  </a:lnTo>
                  <a:lnTo>
                    <a:pt x="38" y="38"/>
                  </a:lnTo>
                  <a:lnTo>
                    <a:pt x="40" y="38"/>
                  </a:lnTo>
                  <a:lnTo>
                    <a:pt x="42" y="34"/>
                  </a:lnTo>
                  <a:lnTo>
                    <a:pt x="42" y="34"/>
                  </a:lnTo>
                  <a:lnTo>
                    <a:pt x="38" y="34"/>
                  </a:lnTo>
                  <a:lnTo>
                    <a:pt x="36" y="36"/>
                  </a:lnTo>
                  <a:lnTo>
                    <a:pt x="30" y="40"/>
                  </a:lnTo>
                  <a:lnTo>
                    <a:pt x="30" y="40"/>
                  </a:lnTo>
                  <a:close/>
                  <a:moveTo>
                    <a:pt x="21" y="82"/>
                  </a:moveTo>
                  <a:lnTo>
                    <a:pt x="21" y="82"/>
                  </a:lnTo>
                  <a:lnTo>
                    <a:pt x="27" y="80"/>
                  </a:lnTo>
                  <a:lnTo>
                    <a:pt x="32" y="78"/>
                  </a:lnTo>
                  <a:lnTo>
                    <a:pt x="36" y="75"/>
                  </a:lnTo>
                  <a:lnTo>
                    <a:pt x="40" y="71"/>
                  </a:lnTo>
                  <a:lnTo>
                    <a:pt x="40" y="71"/>
                  </a:lnTo>
                  <a:lnTo>
                    <a:pt x="36" y="67"/>
                  </a:lnTo>
                  <a:lnTo>
                    <a:pt x="36" y="65"/>
                  </a:lnTo>
                  <a:lnTo>
                    <a:pt x="32" y="65"/>
                  </a:lnTo>
                  <a:lnTo>
                    <a:pt x="32" y="65"/>
                  </a:lnTo>
                  <a:lnTo>
                    <a:pt x="30" y="69"/>
                  </a:lnTo>
                  <a:lnTo>
                    <a:pt x="27" y="73"/>
                  </a:lnTo>
                  <a:lnTo>
                    <a:pt x="23" y="76"/>
                  </a:lnTo>
                  <a:lnTo>
                    <a:pt x="21" y="82"/>
                  </a:lnTo>
                  <a:lnTo>
                    <a:pt x="21" y="82"/>
                  </a:lnTo>
                  <a:close/>
                  <a:moveTo>
                    <a:pt x="84" y="71"/>
                  </a:moveTo>
                  <a:lnTo>
                    <a:pt x="84" y="71"/>
                  </a:lnTo>
                  <a:lnTo>
                    <a:pt x="93" y="69"/>
                  </a:lnTo>
                  <a:lnTo>
                    <a:pt x="99" y="67"/>
                  </a:lnTo>
                  <a:lnTo>
                    <a:pt x="99" y="67"/>
                  </a:lnTo>
                  <a:lnTo>
                    <a:pt x="90" y="67"/>
                  </a:lnTo>
                  <a:lnTo>
                    <a:pt x="86" y="67"/>
                  </a:lnTo>
                  <a:lnTo>
                    <a:pt x="84" y="71"/>
                  </a:lnTo>
                  <a:lnTo>
                    <a:pt x="84" y="71"/>
                  </a:lnTo>
                  <a:close/>
                  <a:moveTo>
                    <a:pt x="11" y="80"/>
                  </a:moveTo>
                  <a:lnTo>
                    <a:pt x="11" y="80"/>
                  </a:lnTo>
                  <a:lnTo>
                    <a:pt x="13" y="80"/>
                  </a:lnTo>
                  <a:lnTo>
                    <a:pt x="15" y="78"/>
                  </a:lnTo>
                  <a:lnTo>
                    <a:pt x="15" y="75"/>
                  </a:lnTo>
                  <a:lnTo>
                    <a:pt x="15" y="75"/>
                  </a:lnTo>
                  <a:lnTo>
                    <a:pt x="13" y="75"/>
                  </a:lnTo>
                  <a:lnTo>
                    <a:pt x="11" y="76"/>
                  </a:lnTo>
                  <a:lnTo>
                    <a:pt x="11" y="80"/>
                  </a:lnTo>
                  <a:lnTo>
                    <a:pt x="11" y="80"/>
                  </a:lnTo>
                  <a:close/>
                  <a:moveTo>
                    <a:pt x="97" y="76"/>
                  </a:moveTo>
                  <a:lnTo>
                    <a:pt x="97" y="76"/>
                  </a:lnTo>
                  <a:lnTo>
                    <a:pt x="99" y="80"/>
                  </a:lnTo>
                  <a:lnTo>
                    <a:pt x="99" y="80"/>
                  </a:lnTo>
                  <a:lnTo>
                    <a:pt x="101" y="80"/>
                  </a:lnTo>
                  <a:lnTo>
                    <a:pt x="103" y="78"/>
                  </a:lnTo>
                  <a:lnTo>
                    <a:pt x="103" y="75"/>
                  </a:lnTo>
                  <a:lnTo>
                    <a:pt x="103" y="75"/>
                  </a:lnTo>
                  <a:lnTo>
                    <a:pt x="99" y="75"/>
                  </a:lnTo>
                  <a:lnTo>
                    <a:pt x="97" y="76"/>
                  </a:lnTo>
                  <a:lnTo>
                    <a:pt x="97" y="76"/>
                  </a:lnTo>
                  <a:close/>
                  <a:moveTo>
                    <a:pt x="110" y="86"/>
                  </a:moveTo>
                  <a:lnTo>
                    <a:pt x="110" y="86"/>
                  </a:lnTo>
                  <a:lnTo>
                    <a:pt x="112" y="84"/>
                  </a:lnTo>
                  <a:lnTo>
                    <a:pt x="116" y="84"/>
                  </a:lnTo>
                  <a:lnTo>
                    <a:pt x="122" y="82"/>
                  </a:lnTo>
                  <a:lnTo>
                    <a:pt x="122" y="82"/>
                  </a:lnTo>
                  <a:lnTo>
                    <a:pt x="120" y="78"/>
                  </a:lnTo>
                  <a:lnTo>
                    <a:pt x="118" y="76"/>
                  </a:lnTo>
                  <a:lnTo>
                    <a:pt x="116" y="76"/>
                  </a:lnTo>
                  <a:lnTo>
                    <a:pt x="114" y="76"/>
                  </a:lnTo>
                  <a:lnTo>
                    <a:pt x="109" y="82"/>
                  </a:lnTo>
                  <a:lnTo>
                    <a:pt x="109" y="84"/>
                  </a:lnTo>
                  <a:lnTo>
                    <a:pt x="110" y="86"/>
                  </a:lnTo>
                  <a:lnTo>
                    <a:pt x="110" y="86"/>
                  </a:lnTo>
                  <a:close/>
                  <a:moveTo>
                    <a:pt x="42" y="86"/>
                  </a:moveTo>
                  <a:lnTo>
                    <a:pt x="42" y="86"/>
                  </a:lnTo>
                  <a:lnTo>
                    <a:pt x="46" y="84"/>
                  </a:lnTo>
                  <a:lnTo>
                    <a:pt x="48" y="80"/>
                  </a:lnTo>
                  <a:lnTo>
                    <a:pt x="48" y="80"/>
                  </a:lnTo>
                  <a:lnTo>
                    <a:pt x="44" y="82"/>
                  </a:lnTo>
                  <a:lnTo>
                    <a:pt x="42" y="86"/>
                  </a:lnTo>
                  <a:lnTo>
                    <a:pt x="42" y="86"/>
                  </a:lnTo>
                  <a:close/>
                  <a:moveTo>
                    <a:pt x="105" y="101"/>
                  </a:moveTo>
                  <a:lnTo>
                    <a:pt x="105" y="101"/>
                  </a:lnTo>
                  <a:lnTo>
                    <a:pt x="110" y="97"/>
                  </a:lnTo>
                  <a:lnTo>
                    <a:pt x="114" y="92"/>
                  </a:lnTo>
                  <a:lnTo>
                    <a:pt x="114" y="92"/>
                  </a:lnTo>
                  <a:lnTo>
                    <a:pt x="107" y="95"/>
                  </a:lnTo>
                  <a:lnTo>
                    <a:pt x="105" y="97"/>
                  </a:lnTo>
                  <a:lnTo>
                    <a:pt x="105" y="101"/>
                  </a:lnTo>
                  <a:lnTo>
                    <a:pt x="105" y="101"/>
                  </a:lnTo>
                  <a:close/>
                  <a:moveTo>
                    <a:pt x="34" y="101"/>
                  </a:moveTo>
                  <a:lnTo>
                    <a:pt x="34" y="101"/>
                  </a:lnTo>
                  <a:lnTo>
                    <a:pt x="36" y="101"/>
                  </a:lnTo>
                  <a:lnTo>
                    <a:pt x="38" y="101"/>
                  </a:lnTo>
                  <a:lnTo>
                    <a:pt x="42" y="97"/>
                  </a:lnTo>
                  <a:lnTo>
                    <a:pt x="42" y="97"/>
                  </a:lnTo>
                  <a:lnTo>
                    <a:pt x="36" y="97"/>
                  </a:lnTo>
                  <a:lnTo>
                    <a:pt x="34" y="101"/>
                  </a:lnTo>
                  <a:lnTo>
                    <a:pt x="34" y="101"/>
                  </a:lnTo>
                  <a:close/>
                  <a:moveTo>
                    <a:pt x="44" y="170"/>
                  </a:moveTo>
                  <a:lnTo>
                    <a:pt x="44" y="170"/>
                  </a:lnTo>
                  <a:lnTo>
                    <a:pt x="44" y="177"/>
                  </a:lnTo>
                  <a:lnTo>
                    <a:pt x="44" y="181"/>
                  </a:lnTo>
                  <a:lnTo>
                    <a:pt x="48" y="183"/>
                  </a:lnTo>
                  <a:lnTo>
                    <a:pt x="48" y="183"/>
                  </a:lnTo>
                  <a:lnTo>
                    <a:pt x="51" y="177"/>
                  </a:lnTo>
                  <a:lnTo>
                    <a:pt x="57" y="172"/>
                  </a:lnTo>
                  <a:lnTo>
                    <a:pt x="61" y="166"/>
                  </a:lnTo>
                  <a:lnTo>
                    <a:pt x="67" y="160"/>
                  </a:lnTo>
                  <a:lnTo>
                    <a:pt x="67" y="160"/>
                  </a:lnTo>
                  <a:lnTo>
                    <a:pt x="65" y="158"/>
                  </a:lnTo>
                  <a:lnTo>
                    <a:pt x="65" y="156"/>
                  </a:lnTo>
                  <a:lnTo>
                    <a:pt x="65" y="156"/>
                  </a:lnTo>
                  <a:lnTo>
                    <a:pt x="59" y="158"/>
                  </a:lnTo>
                  <a:lnTo>
                    <a:pt x="53" y="162"/>
                  </a:lnTo>
                  <a:lnTo>
                    <a:pt x="50" y="166"/>
                  </a:lnTo>
                  <a:lnTo>
                    <a:pt x="44" y="170"/>
                  </a:lnTo>
                  <a:lnTo>
                    <a:pt x="44" y="170"/>
                  </a:lnTo>
                  <a:close/>
                  <a:moveTo>
                    <a:pt x="51" y="189"/>
                  </a:moveTo>
                  <a:lnTo>
                    <a:pt x="51" y="189"/>
                  </a:lnTo>
                  <a:lnTo>
                    <a:pt x="61" y="185"/>
                  </a:lnTo>
                  <a:lnTo>
                    <a:pt x="69" y="181"/>
                  </a:lnTo>
                  <a:lnTo>
                    <a:pt x="69" y="181"/>
                  </a:lnTo>
                  <a:lnTo>
                    <a:pt x="69" y="179"/>
                  </a:lnTo>
                  <a:lnTo>
                    <a:pt x="69" y="176"/>
                  </a:lnTo>
                  <a:lnTo>
                    <a:pt x="67" y="174"/>
                  </a:lnTo>
                  <a:lnTo>
                    <a:pt x="65" y="172"/>
                  </a:lnTo>
                  <a:lnTo>
                    <a:pt x="65" y="172"/>
                  </a:lnTo>
                  <a:lnTo>
                    <a:pt x="57" y="181"/>
                  </a:lnTo>
                  <a:lnTo>
                    <a:pt x="53" y="185"/>
                  </a:lnTo>
                  <a:lnTo>
                    <a:pt x="51" y="189"/>
                  </a:lnTo>
                  <a:lnTo>
                    <a:pt x="51" y="189"/>
                  </a:lnTo>
                  <a:close/>
                  <a:moveTo>
                    <a:pt x="59" y="208"/>
                  </a:moveTo>
                  <a:lnTo>
                    <a:pt x="59" y="208"/>
                  </a:lnTo>
                  <a:lnTo>
                    <a:pt x="65" y="200"/>
                  </a:lnTo>
                  <a:lnTo>
                    <a:pt x="67" y="196"/>
                  </a:lnTo>
                  <a:lnTo>
                    <a:pt x="67" y="193"/>
                  </a:lnTo>
                  <a:lnTo>
                    <a:pt x="67" y="193"/>
                  </a:lnTo>
                  <a:lnTo>
                    <a:pt x="61" y="200"/>
                  </a:lnTo>
                  <a:lnTo>
                    <a:pt x="59" y="204"/>
                  </a:lnTo>
                  <a:lnTo>
                    <a:pt x="59" y="208"/>
                  </a:lnTo>
                  <a:lnTo>
                    <a:pt x="59" y="208"/>
                  </a:lnTo>
                  <a:close/>
                  <a:moveTo>
                    <a:pt x="120" y="202"/>
                  </a:moveTo>
                  <a:lnTo>
                    <a:pt x="120" y="202"/>
                  </a:lnTo>
                  <a:lnTo>
                    <a:pt x="112" y="200"/>
                  </a:lnTo>
                  <a:lnTo>
                    <a:pt x="103" y="200"/>
                  </a:lnTo>
                  <a:lnTo>
                    <a:pt x="103" y="200"/>
                  </a:lnTo>
                  <a:lnTo>
                    <a:pt x="105" y="202"/>
                  </a:lnTo>
                  <a:lnTo>
                    <a:pt x="107" y="204"/>
                  </a:lnTo>
                  <a:lnTo>
                    <a:pt x="110" y="206"/>
                  </a:lnTo>
                  <a:lnTo>
                    <a:pt x="116" y="204"/>
                  </a:lnTo>
                  <a:lnTo>
                    <a:pt x="120" y="202"/>
                  </a:lnTo>
                  <a:lnTo>
                    <a:pt x="120" y="202"/>
                  </a:lnTo>
                  <a:close/>
                  <a:moveTo>
                    <a:pt x="69" y="214"/>
                  </a:moveTo>
                  <a:lnTo>
                    <a:pt x="69" y="214"/>
                  </a:lnTo>
                  <a:lnTo>
                    <a:pt x="84" y="212"/>
                  </a:lnTo>
                  <a:lnTo>
                    <a:pt x="91" y="212"/>
                  </a:lnTo>
                  <a:lnTo>
                    <a:pt x="93" y="210"/>
                  </a:lnTo>
                  <a:lnTo>
                    <a:pt x="95" y="208"/>
                  </a:lnTo>
                  <a:lnTo>
                    <a:pt x="95" y="208"/>
                  </a:lnTo>
                  <a:lnTo>
                    <a:pt x="82" y="208"/>
                  </a:lnTo>
                  <a:lnTo>
                    <a:pt x="74" y="210"/>
                  </a:lnTo>
                  <a:lnTo>
                    <a:pt x="70" y="212"/>
                  </a:lnTo>
                  <a:lnTo>
                    <a:pt x="69" y="214"/>
                  </a:lnTo>
                  <a:lnTo>
                    <a:pt x="69" y="214"/>
                  </a:lnTo>
                  <a:close/>
                  <a:moveTo>
                    <a:pt x="124" y="217"/>
                  </a:moveTo>
                  <a:lnTo>
                    <a:pt x="124" y="217"/>
                  </a:lnTo>
                  <a:lnTo>
                    <a:pt x="130" y="217"/>
                  </a:lnTo>
                  <a:lnTo>
                    <a:pt x="131" y="217"/>
                  </a:lnTo>
                  <a:lnTo>
                    <a:pt x="135" y="219"/>
                  </a:lnTo>
                  <a:lnTo>
                    <a:pt x="135" y="219"/>
                  </a:lnTo>
                  <a:lnTo>
                    <a:pt x="135" y="221"/>
                  </a:lnTo>
                  <a:lnTo>
                    <a:pt x="135" y="221"/>
                  </a:lnTo>
                  <a:lnTo>
                    <a:pt x="135" y="225"/>
                  </a:lnTo>
                  <a:lnTo>
                    <a:pt x="131" y="227"/>
                  </a:lnTo>
                  <a:lnTo>
                    <a:pt x="130" y="231"/>
                  </a:lnTo>
                  <a:lnTo>
                    <a:pt x="131" y="233"/>
                  </a:lnTo>
                  <a:lnTo>
                    <a:pt x="131" y="233"/>
                  </a:lnTo>
                  <a:lnTo>
                    <a:pt x="137" y="231"/>
                  </a:lnTo>
                  <a:lnTo>
                    <a:pt x="143" y="229"/>
                  </a:lnTo>
                  <a:lnTo>
                    <a:pt x="143" y="229"/>
                  </a:lnTo>
                  <a:lnTo>
                    <a:pt x="145" y="233"/>
                  </a:lnTo>
                  <a:lnTo>
                    <a:pt x="145" y="233"/>
                  </a:lnTo>
                  <a:lnTo>
                    <a:pt x="145" y="237"/>
                  </a:lnTo>
                  <a:lnTo>
                    <a:pt x="141" y="240"/>
                  </a:lnTo>
                  <a:lnTo>
                    <a:pt x="135" y="248"/>
                  </a:lnTo>
                  <a:lnTo>
                    <a:pt x="135" y="248"/>
                  </a:lnTo>
                  <a:lnTo>
                    <a:pt x="139" y="246"/>
                  </a:lnTo>
                  <a:lnTo>
                    <a:pt x="143" y="244"/>
                  </a:lnTo>
                  <a:lnTo>
                    <a:pt x="152" y="244"/>
                  </a:lnTo>
                  <a:lnTo>
                    <a:pt x="152" y="244"/>
                  </a:lnTo>
                  <a:lnTo>
                    <a:pt x="149" y="233"/>
                  </a:lnTo>
                  <a:lnTo>
                    <a:pt x="145" y="223"/>
                  </a:lnTo>
                  <a:lnTo>
                    <a:pt x="139" y="216"/>
                  </a:lnTo>
                  <a:lnTo>
                    <a:pt x="131" y="208"/>
                  </a:lnTo>
                  <a:lnTo>
                    <a:pt x="131" y="208"/>
                  </a:lnTo>
                  <a:lnTo>
                    <a:pt x="128" y="210"/>
                  </a:lnTo>
                  <a:lnTo>
                    <a:pt x="126" y="212"/>
                  </a:lnTo>
                  <a:lnTo>
                    <a:pt x="124" y="217"/>
                  </a:lnTo>
                  <a:lnTo>
                    <a:pt x="124" y="217"/>
                  </a:lnTo>
                  <a:close/>
                  <a:moveTo>
                    <a:pt x="120" y="248"/>
                  </a:moveTo>
                  <a:lnTo>
                    <a:pt x="120" y="248"/>
                  </a:lnTo>
                  <a:lnTo>
                    <a:pt x="124" y="246"/>
                  </a:lnTo>
                  <a:lnTo>
                    <a:pt x="128" y="244"/>
                  </a:lnTo>
                  <a:lnTo>
                    <a:pt x="128" y="244"/>
                  </a:lnTo>
                  <a:lnTo>
                    <a:pt x="122" y="244"/>
                  </a:lnTo>
                  <a:lnTo>
                    <a:pt x="120" y="248"/>
                  </a:lnTo>
                  <a:lnTo>
                    <a:pt x="120" y="248"/>
                  </a:lnTo>
                  <a:close/>
                  <a:moveTo>
                    <a:pt x="107" y="275"/>
                  </a:moveTo>
                  <a:lnTo>
                    <a:pt x="107" y="275"/>
                  </a:lnTo>
                  <a:lnTo>
                    <a:pt x="112" y="275"/>
                  </a:lnTo>
                  <a:lnTo>
                    <a:pt x="118" y="273"/>
                  </a:lnTo>
                  <a:lnTo>
                    <a:pt x="126" y="267"/>
                  </a:lnTo>
                  <a:lnTo>
                    <a:pt x="141" y="254"/>
                  </a:lnTo>
                  <a:lnTo>
                    <a:pt x="141" y="254"/>
                  </a:lnTo>
                  <a:lnTo>
                    <a:pt x="131" y="257"/>
                  </a:lnTo>
                  <a:lnTo>
                    <a:pt x="122" y="261"/>
                  </a:lnTo>
                  <a:lnTo>
                    <a:pt x="114" y="267"/>
                  </a:lnTo>
                  <a:lnTo>
                    <a:pt x="107" y="275"/>
                  </a:lnTo>
                  <a:lnTo>
                    <a:pt x="107" y="275"/>
                  </a:lnTo>
                  <a:close/>
                  <a:moveTo>
                    <a:pt x="139" y="265"/>
                  </a:moveTo>
                  <a:lnTo>
                    <a:pt x="139" y="265"/>
                  </a:lnTo>
                  <a:lnTo>
                    <a:pt x="147" y="263"/>
                  </a:lnTo>
                  <a:lnTo>
                    <a:pt x="149" y="261"/>
                  </a:lnTo>
                  <a:lnTo>
                    <a:pt x="151" y="259"/>
                  </a:lnTo>
                  <a:lnTo>
                    <a:pt x="151" y="259"/>
                  </a:lnTo>
                  <a:lnTo>
                    <a:pt x="147" y="259"/>
                  </a:lnTo>
                  <a:lnTo>
                    <a:pt x="145" y="261"/>
                  </a:lnTo>
                  <a:lnTo>
                    <a:pt x="139" y="265"/>
                  </a:lnTo>
                  <a:lnTo>
                    <a:pt x="139" y="265"/>
                  </a:lnTo>
                  <a:close/>
                  <a:moveTo>
                    <a:pt x="65" y="277"/>
                  </a:moveTo>
                  <a:lnTo>
                    <a:pt x="65" y="277"/>
                  </a:lnTo>
                  <a:lnTo>
                    <a:pt x="69" y="269"/>
                  </a:lnTo>
                  <a:lnTo>
                    <a:pt x="69" y="269"/>
                  </a:lnTo>
                  <a:lnTo>
                    <a:pt x="65" y="269"/>
                  </a:lnTo>
                  <a:lnTo>
                    <a:pt x="63" y="271"/>
                  </a:lnTo>
                  <a:lnTo>
                    <a:pt x="63" y="275"/>
                  </a:lnTo>
                  <a:lnTo>
                    <a:pt x="65" y="277"/>
                  </a:lnTo>
                  <a:lnTo>
                    <a:pt x="65" y="277"/>
                  </a:lnTo>
                  <a:close/>
                  <a:moveTo>
                    <a:pt x="21" y="345"/>
                  </a:moveTo>
                  <a:lnTo>
                    <a:pt x="21" y="345"/>
                  </a:lnTo>
                  <a:lnTo>
                    <a:pt x="25" y="347"/>
                  </a:lnTo>
                  <a:lnTo>
                    <a:pt x="30" y="347"/>
                  </a:lnTo>
                  <a:lnTo>
                    <a:pt x="30" y="347"/>
                  </a:lnTo>
                  <a:lnTo>
                    <a:pt x="30" y="343"/>
                  </a:lnTo>
                  <a:lnTo>
                    <a:pt x="32" y="339"/>
                  </a:lnTo>
                  <a:lnTo>
                    <a:pt x="36" y="334"/>
                  </a:lnTo>
                  <a:lnTo>
                    <a:pt x="40" y="328"/>
                  </a:lnTo>
                  <a:lnTo>
                    <a:pt x="42" y="326"/>
                  </a:lnTo>
                  <a:lnTo>
                    <a:pt x="40" y="324"/>
                  </a:lnTo>
                  <a:lnTo>
                    <a:pt x="40" y="324"/>
                  </a:lnTo>
                  <a:lnTo>
                    <a:pt x="29" y="334"/>
                  </a:lnTo>
                  <a:lnTo>
                    <a:pt x="25" y="338"/>
                  </a:lnTo>
                  <a:lnTo>
                    <a:pt x="21" y="345"/>
                  </a:lnTo>
                  <a:lnTo>
                    <a:pt x="21" y="345"/>
                  </a:lnTo>
                  <a:close/>
                  <a:moveTo>
                    <a:pt x="38" y="343"/>
                  </a:moveTo>
                  <a:lnTo>
                    <a:pt x="38" y="343"/>
                  </a:lnTo>
                  <a:lnTo>
                    <a:pt x="59" y="338"/>
                  </a:lnTo>
                  <a:lnTo>
                    <a:pt x="59" y="338"/>
                  </a:lnTo>
                  <a:lnTo>
                    <a:pt x="57" y="336"/>
                  </a:lnTo>
                  <a:lnTo>
                    <a:pt x="55" y="332"/>
                  </a:lnTo>
                  <a:lnTo>
                    <a:pt x="50" y="330"/>
                  </a:lnTo>
                  <a:lnTo>
                    <a:pt x="50" y="330"/>
                  </a:lnTo>
                  <a:lnTo>
                    <a:pt x="46" y="334"/>
                  </a:lnTo>
                  <a:lnTo>
                    <a:pt x="44" y="336"/>
                  </a:lnTo>
                  <a:lnTo>
                    <a:pt x="40" y="339"/>
                  </a:lnTo>
                  <a:lnTo>
                    <a:pt x="38" y="343"/>
                  </a:lnTo>
                  <a:lnTo>
                    <a:pt x="38" y="343"/>
                  </a:lnTo>
                  <a:close/>
                  <a:moveTo>
                    <a:pt x="65" y="349"/>
                  </a:moveTo>
                  <a:lnTo>
                    <a:pt x="65" y="349"/>
                  </a:lnTo>
                  <a:lnTo>
                    <a:pt x="69" y="349"/>
                  </a:lnTo>
                  <a:lnTo>
                    <a:pt x="72" y="349"/>
                  </a:lnTo>
                  <a:lnTo>
                    <a:pt x="74" y="347"/>
                  </a:lnTo>
                  <a:lnTo>
                    <a:pt x="78" y="347"/>
                  </a:lnTo>
                  <a:lnTo>
                    <a:pt x="78" y="347"/>
                  </a:lnTo>
                  <a:lnTo>
                    <a:pt x="76" y="345"/>
                  </a:lnTo>
                  <a:lnTo>
                    <a:pt x="76" y="343"/>
                  </a:lnTo>
                  <a:lnTo>
                    <a:pt x="70" y="343"/>
                  </a:lnTo>
                  <a:lnTo>
                    <a:pt x="67" y="345"/>
                  </a:lnTo>
                  <a:lnTo>
                    <a:pt x="65" y="347"/>
                  </a:lnTo>
                  <a:lnTo>
                    <a:pt x="65" y="349"/>
                  </a:lnTo>
                  <a:lnTo>
                    <a:pt x="65" y="349"/>
                  </a:lnTo>
                  <a:close/>
                  <a:moveTo>
                    <a:pt x="88" y="353"/>
                  </a:moveTo>
                  <a:lnTo>
                    <a:pt x="88" y="353"/>
                  </a:lnTo>
                  <a:lnTo>
                    <a:pt x="90" y="353"/>
                  </a:lnTo>
                  <a:lnTo>
                    <a:pt x="91" y="353"/>
                  </a:lnTo>
                  <a:lnTo>
                    <a:pt x="91" y="353"/>
                  </a:lnTo>
                  <a:lnTo>
                    <a:pt x="95" y="353"/>
                  </a:lnTo>
                  <a:lnTo>
                    <a:pt x="95" y="353"/>
                  </a:lnTo>
                  <a:lnTo>
                    <a:pt x="93" y="349"/>
                  </a:lnTo>
                  <a:lnTo>
                    <a:pt x="91" y="349"/>
                  </a:lnTo>
                  <a:lnTo>
                    <a:pt x="88" y="347"/>
                  </a:lnTo>
                  <a:lnTo>
                    <a:pt x="88" y="347"/>
                  </a:lnTo>
                  <a:lnTo>
                    <a:pt x="88" y="351"/>
                  </a:lnTo>
                  <a:lnTo>
                    <a:pt x="88" y="353"/>
                  </a:lnTo>
                  <a:lnTo>
                    <a:pt x="88" y="353"/>
                  </a:lnTo>
                  <a:lnTo>
                    <a:pt x="88" y="353"/>
                  </a:lnTo>
                  <a:close/>
                  <a:moveTo>
                    <a:pt x="42" y="353"/>
                  </a:moveTo>
                  <a:lnTo>
                    <a:pt x="42" y="353"/>
                  </a:lnTo>
                  <a:lnTo>
                    <a:pt x="48" y="353"/>
                  </a:lnTo>
                  <a:lnTo>
                    <a:pt x="50" y="353"/>
                  </a:lnTo>
                  <a:lnTo>
                    <a:pt x="51" y="353"/>
                  </a:lnTo>
                  <a:lnTo>
                    <a:pt x="51" y="353"/>
                  </a:lnTo>
                  <a:lnTo>
                    <a:pt x="51" y="349"/>
                  </a:lnTo>
                  <a:lnTo>
                    <a:pt x="51" y="349"/>
                  </a:lnTo>
                  <a:lnTo>
                    <a:pt x="51" y="349"/>
                  </a:lnTo>
                  <a:lnTo>
                    <a:pt x="50" y="349"/>
                  </a:lnTo>
                  <a:lnTo>
                    <a:pt x="46" y="349"/>
                  </a:lnTo>
                  <a:lnTo>
                    <a:pt x="44" y="351"/>
                  </a:lnTo>
                  <a:lnTo>
                    <a:pt x="42" y="353"/>
                  </a:lnTo>
                  <a:lnTo>
                    <a:pt x="42" y="35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50"/>
            <p:cNvSpPr>
              <a:spLocks noEditPoints="1"/>
            </p:cNvSpPr>
            <p:nvPr/>
          </p:nvSpPr>
          <p:spPr bwMode="auto">
            <a:xfrm rot="19072563">
              <a:off x="2224238" y="2588869"/>
              <a:ext cx="185291" cy="284113"/>
            </a:xfrm>
            <a:custGeom>
              <a:avLst/>
              <a:gdLst/>
              <a:ahLst/>
              <a:cxnLst>
                <a:cxn ang="0">
                  <a:pos x="137" y="113"/>
                </a:cxn>
                <a:cxn ang="0">
                  <a:pos x="165" y="25"/>
                </a:cxn>
                <a:cxn ang="0">
                  <a:pos x="238" y="101"/>
                </a:cxn>
                <a:cxn ang="0">
                  <a:pos x="230" y="322"/>
                </a:cxn>
                <a:cxn ang="0">
                  <a:pos x="123" y="349"/>
                </a:cxn>
                <a:cxn ang="0">
                  <a:pos x="59" y="214"/>
                </a:cxn>
                <a:cxn ang="0">
                  <a:pos x="19" y="77"/>
                </a:cxn>
                <a:cxn ang="0">
                  <a:pos x="85" y="0"/>
                </a:cxn>
                <a:cxn ang="0">
                  <a:pos x="57" y="134"/>
                </a:cxn>
                <a:cxn ang="0">
                  <a:pos x="167" y="174"/>
                </a:cxn>
                <a:cxn ang="0">
                  <a:pos x="181" y="322"/>
                </a:cxn>
                <a:cxn ang="0">
                  <a:pos x="224" y="185"/>
                </a:cxn>
                <a:cxn ang="0">
                  <a:pos x="188" y="23"/>
                </a:cxn>
                <a:cxn ang="0">
                  <a:pos x="122" y="124"/>
                </a:cxn>
                <a:cxn ang="0">
                  <a:pos x="85" y="12"/>
                </a:cxn>
                <a:cxn ang="0">
                  <a:pos x="70" y="19"/>
                </a:cxn>
                <a:cxn ang="0">
                  <a:pos x="51" y="57"/>
                </a:cxn>
                <a:cxn ang="0">
                  <a:pos x="43" y="54"/>
                </a:cxn>
                <a:cxn ang="0">
                  <a:pos x="162" y="38"/>
                </a:cxn>
                <a:cxn ang="0">
                  <a:pos x="175" y="52"/>
                </a:cxn>
                <a:cxn ang="0">
                  <a:pos x="162" y="57"/>
                </a:cxn>
                <a:cxn ang="0">
                  <a:pos x="173" y="63"/>
                </a:cxn>
                <a:cxn ang="0">
                  <a:pos x="49" y="75"/>
                </a:cxn>
                <a:cxn ang="0">
                  <a:pos x="32" y="78"/>
                </a:cxn>
                <a:cxn ang="0">
                  <a:pos x="30" y="82"/>
                </a:cxn>
                <a:cxn ang="0">
                  <a:pos x="173" y="82"/>
                </a:cxn>
                <a:cxn ang="0">
                  <a:pos x="40" y="109"/>
                </a:cxn>
                <a:cxn ang="0">
                  <a:pos x="22" y="115"/>
                </a:cxn>
                <a:cxn ang="0">
                  <a:pos x="150" y="84"/>
                </a:cxn>
                <a:cxn ang="0">
                  <a:pos x="28" y="96"/>
                </a:cxn>
                <a:cxn ang="0">
                  <a:pos x="164" y="111"/>
                </a:cxn>
                <a:cxn ang="0">
                  <a:pos x="164" y="111"/>
                </a:cxn>
                <a:cxn ang="0">
                  <a:pos x="49" y="117"/>
                </a:cxn>
                <a:cxn ang="0">
                  <a:pos x="17" y="124"/>
                </a:cxn>
                <a:cxn ang="0">
                  <a:pos x="22" y="168"/>
                </a:cxn>
                <a:cxn ang="0">
                  <a:pos x="17" y="162"/>
                </a:cxn>
                <a:cxn ang="0">
                  <a:pos x="17" y="153"/>
                </a:cxn>
                <a:cxn ang="0">
                  <a:pos x="9" y="191"/>
                </a:cxn>
                <a:cxn ang="0">
                  <a:pos x="7" y="187"/>
                </a:cxn>
                <a:cxn ang="0">
                  <a:pos x="59" y="181"/>
                </a:cxn>
                <a:cxn ang="0">
                  <a:pos x="74" y="198"/>
                </a:cxn>
                <a:cxn ang="0">
                  <a:pos x="83" y="181"/>
                </a:cxn>
                <a:cxn ang="0">
                  <a:pos x="116" y="183"/>
                </a:cxn>
                <a:cxn ang="0">
                  <a:pos x="144" y="198"/>
                </a:cxn>
                <a:cxn ang="0">
                  <a:pos x="125" y="208"/>
                </a:cxn>
                <a:cxn ang="0">
                  <a:pos x="49" y="202"/>
                </a:cxn>
                <a:cxn ang="0">
                  <a:pos x="162" y="202"/>
                </a:cxn>
                <a:cxn ang="0">
                  <a:pos x="133" y="219"/>
                </a:cxn>
                <a:cxn ang="0">
                  <a:pos x="137" y="244"/>
                </a:cxn>
                <a:cxn ang="0">
                  <a:pos x="160" y="219"/>
                </a:cxn>
                <a:cxn ang="0">
                  <a:pos x="158" y="259"/>
                </a:cxn>
                <a:cxn ang="0">
                  <a:pos x="141" y="290"/>
                </a:cxn>
                <a:cxn ang="0">
                  <a:pos x="150" y="279"/>
                </a:cxn>
                <a:cxn ang="0">
                  <a:pos x="137" y="277"/>
                </a:cxn>
                <a:cxn ang="0">
                  <a:pos x="141" y="311"/>
                </a:cxn>
                <a:cxn ang="0">
                  <a:pos x="141" y="311"/>
                </a:cxn>
                <a:cxn ang="0">
                  <a:pos x="160" y="311"/>
                </a:cxn>
                <a:cxn ang="0">
                  <a:pos x="152" y="330"/>
                </a:cxn>
                <a:cxn ang="0">
                  <a:pos x="169" y="349"/>
                </a:cxn>
                <a:cxn ang="0">
                  <a:pos x="177" y="334"/>
                </a:cxn>
                <a:cxn ang="0">
                  <a:pos x="202" y="334"/>
                </a:cxn>
                <a:cxn ang="0">
                  <a:pos x="144" y="359"/>
                </a:cxn>
                <a:cxn ang="0">
                  <a:pos x="143" y="351"/>
                </a:cxn>
              </a:cxnLst>
              <a:rect l="0" t="0" r="r" b="b"/>
              <a:pathLst>
                <a:path w="240" h="368">
                  <a:moveTo>
                    <a:pt x="137" y="12"/>
                  </a:moveTo>
                  <a:lnTo>
                    <a:pt x="137" y="12"/>
                  </a:lnTo>
                  <a:lnTo>
                    <a:pt x="127" y="61"/>
                  </a:lnTo>
                  <a:lnTo>
                    <a:pt x="116" y="111"/>
                  </a:lnTo>
                  <a:lnTo>
                    <a:pt x="116" y="111"/>
                  </a:lnTo>
                  <a:lnTo>
                    <a:pt x="122" y="113"/>
                  </a:lnTo>
                  <a:lnTo>
                    <a:pt x="125" y="113"/>
                  </a:lnTo>
                  <a:lnTo>
                    <a:pt x="131" y="113"/>
                  </a:lnTo>
                  <a:lnTo>
                    <a:pt x="137" y="113"/>
                  </a:lnTo>
                  <a:lnTo>
                    <a:pt x="137" y="113"/>
                  </a:lnTo>
                  <a:lnTo>
                    <a:pt x="139" y="103"/>
                  </a:lnTo>
                  <a:lnTo>
                    <a:pt x="141" y="94"/>
                  </a:lnTo>
                  <a:lnTo>
                    <a:pt x="141" y="73"/>
                  </a:lnTo>
                  <a:lnTo>
                    <a:pt x="143" y="52"/>
                  </a:lnTo>
                  <a:lnTo>
                    <a:pt x="143" y="42"/>
                  </a:lnTo>
                  <a:lnTo>
                    <a:pt x="144" y="35"/>
                  </a:lnTo>
                  <a:lnTo>
                    <a:pt x="144" y="35"/>
                  </a:lnTo>
                  <a:lnTo>
                    <a:pt x="165" y="25"/>
                  </a:lnTo>
                  <a:lnTo>
                    <a:pt x="183" y="16"/>
                  </a:lnTo>
                  <a:lnTo>
                    <a:pt x="183" y="16"/>
                  </a:lnTo>
                  <a:lnTo>
                    <a:pt x="198" y="14"/>
                  </a:lnTo>
                  <a:lnTo>
                    <a:pt x="211" y="14"/>
                  </a:lnTo>
                  <a:lnTo>
                    <a:pt x="224" y="16"/>
                  </a:lnTo>
                  <a:lnTo>
                    <a:pt x="240" y="19"/>
                  </a:lnTo>
                  <a:lnTo>
                    <a:pt x="240" y="19"/>
                  </a:lnTo>
                  <a:lnTo>
                    <a:pt x="240" y="59"/>
                  </a:lnTo>
                  <a:lnTo>
                    <a:pt x="238" y="101"/>
                  </a:lnTo>
                  <a:lnTo>
                    <a:pt x="234" y="145"/>
                  </a:lnTo>
                  <a:lnTo>
                    <a:pt x="232" y="189"/>
                  </a:lnTo>
                  <a:lnTo>
                    <a:pt x="232" y="189"/>
                  </a:lnTo>
                  <a:lnTo>
                    <a:pt x="232" y="219"/>
                  </a:lnTo>
                  <a:lnTo>
                    <a:pt x="234" y="248"/>
                  </a:lnTo>
                  <a:lnTo>
                    <a:pt x="234" y="277"/>
                  </a:lnTo>
                  <a:lnTo>
                    <a:pt x="234" y="303"/>
                  </a:lnTo>
                  <a:lnTo>
                    <a:pt x="234" y="303"/>
                  </a:lnTo>
                  <a:lnTo>
                    <a:pt x="230" y="322"/>
                  </a:lnTo>
                  <a:lnTo>
                    <a:pt x="223" y="338"/>
                  </a:lnTo>
                  <a:lnTo>
                    <a:pt x="211" y="353"/>
                  </a:lnTo>
                  <a:lnTo>
                    <a:pt x="200" y="366"/>
                  </a:lnTo>
                  <a:lnTo>
                    <a:pt x="200" y="366"/>
                  </a:lnTo>
                  <a:lnTo>
                    <a:pt x="164" y="368"/>
                  </a:lnTo>
                  <a:lnTo>
                    <a:pt x="144" y="366"/>
                  </a:lnTo>
                  <a:lnTo>
                    <a:pt x="127" y="364"/>
                  </a:lnTo>
                  <a:lnTo>
                    <a:pt x="127" y="364"/>
                  </a:lnTo>
                  <a:lnTo>
                    <a:pt x="123" y="349"/>
                  </a:lnTo>
                  <a:lnTo>
                    <a:pt x="123" y="332"/>
                  </a:lnTo>
                  <a:lnTo>
                    <a:pt x="122" y="298"/>
                  </a:lnTo>
                  <a:lnTo>
                    <a:pt x="123" y="259"/>
                  </a:lnTo>
                  <a:lnTo>
                    <a:pt x="122" y="242"/>
                  </a:lnTo>
                  <a:lnTo>
                    <a:pt x="122" y="225"/>
                  </a:lnTo>
                  <a:lnTo>
                    <a:pt x="122" y="225"/>
                  </a:lnTo>
                  <a:lnTo>
                    <a:pt x="106" y="219"/>
                  </a:lnTo>
                  <a:lnTo>
                    <a:pt x="91" y="218"/>
                  </a:lnTo>
                  <a:lnTo>
                    <a:pt x="59" y="214"/>
                  </a:lnTo>
                  <a:lnTo>
                    <a:pt x="28" y="210"/>
                  </a:lnTo>
                  <a:lnTo>
                    <a:pt x="13" y="208"/>
                  </a:lnTo>
                  <a:lnTo>
                    <a:pt x="0" y="202"/>
                  </a:lnTo>
                  <a:lnTo>
                    <a:pt x="0" y="202"/>
                  </a:lnTo>
                  <a:lnTo>
                    <a:pt x="0" y="185"/>
                  </a:lnTo>
                  <a:lnTo>
                    <a:pt x="1" y="168"/>
                  </a:lnTo>
                  <a:lnTo>
                    <a:pt x="7" y="130"/>
                  </a:lnTo>
                  <a:lnTo>
                    <a:pt x="7" y="130"/>
                  </a:lnTo>
                  <a:lnTo>
                    <a:pt x="19" y="77"/>
                  </a:lnTo>
                  <a:lnTo>
                    <a:pt x="24" y="50"/>
                  </a:lnTo>
                  <a:lnTo>
                    <a:pt x="30" y="35"/>
                  </a:lnTo>
                  <a:lnTo>
                    <a:pt x="30" y="35"/>
                  </a:lnTo>
                  <a:lnTo>
                    <a:pt x="34" y="29"/>
                  </a:lnTo>
                  <a:lnTo>
                    <a:pt x="42" y="23"/>
                  </a:lnTo>
                  <a:lnTo>
                    <a:pt x="55" y="16"/>
                  </a:lnTo>
                  <a:lnTo>
                    <a:pt x="72" y="8"/>
                  </a:lnTo>
                  <a:lnTo>
                    <a:pt x="78" y="4"/>
                  </a:lnTo>
                  <a:lnTo>
                    <a:pt x="85" y="0"/>
                  </a:lnTo>
                  <a:lnTo>
                    <a:pt x="85" y="0"/>
                  </a:lnTo>
                  <a:lnTo>
                    <a:pt x="110" y="6"/>
                  </a:lnTo>
                  <a:lnTo>
                    <a:pt x="137" y="12"/>
                  </a:lnTo>
                  <a:lnTo>
                    <a:pt x="137" y="12"/>
                  </a:lnTo>
                  <a:close/>
                  <a:moveTo>
                    <a:pt x="80" y="16"/>
                  </a:moveTo>
                  <a:lnTo>
                    <a:pt x="80" y="16"/>
                  </a:lnTo>
                  <a:lnTo>
                    <a:pt x="72" y="54"/>
                  </a:lnTo>
                  <a:lnTo>
                    <a:pt x="64" y="94"/>
                  </a:lnTo>
                  <a:lnTo>
                    <a:pt x="57" y="134"/>
                  </a:lnTo>
                  <a:lnTo>
                    <a:pt x="45" y="170"/>
                  </a:lnTo>
                  <a:lnTo>
                    <a:pt x="45" y="170"/>
                  </a:lnTo>
                  <a:lnTo>
                    <a:pt x="70" y="170"/>
                  </a:lnTo>
                  <a:lnTo>
                    <a:pt x="97" y="172"/>
                  </a:lnTo>
                  <a:lnTo>
                    <a:pt x="122" y="176"/>
                  </a:lnTo>
                  <a:lnTo>
                    <a:pt x="144" y="176"/>
                  </a:lnTo>
                  <a:lnTo>
                    <a:pt x="144" y="176"/>
                  </a:lnTo>
                  <a:lnTo>
                    <a:pt x="162" y="174"/>
                  </a:lnTo>
                  <a:lnTo>
                    <a:pt x="167" y="174"/>
                  </a:lnTo>
                  <a:lnTo>
                    <a:pt x="175" y="178"/>
                  </a:lnTo>
                  <a:lnTo>
                    <a:pt x="175" y="178"/>
                  </a:lnTo>
                  <a:lnTo>
                    <a:pt x="173" y="212"/>
                  </a:lnTo>
                  <a:lnTo>
                    <a:pt x="171" y="246"/>
                  </a:lnTo>
                  <a:lnTo>
                    <a:pt x="171" y="280"/>
                  </a:lnTo>
                  <a:lnTo>
                    <a:pt x="169" y="319"/>
                  </a:lnTo>
                  <a:lnTo>
                    <a:pt x="169" y="319"/>
                  </a:lnTo>
                  <a:lnTo>
                    <a:pt x="175" y="320"/>
                  </a:lnTo>
                  <a:lnTo>
                    <a:pt x="181" y="322"/>
                  </a:lnTo>
                  <a:lnTo>
                    <a:pt x="194" y="322"/>
                  </a:lnTo>
                  <a:lnTo>
                    <a:pt x="207" y="320"/>
                  </a:lnTo>
                  <a:lnTo>
                    <a:pt x="221" y="320"/>
                  </a:lnTo>
                  <a:lnTo>
                    <a:pt x="221" y="320"/>
                  </a:lnTo>
                  <a:lnTo>
                    <a:pt x="224" y="301"/>
                  </a:lnTo>
                  <a:lnTo>
                    <a:pt x="224" y="280"/>
                  </a:lnTo>
                  <a:lnTo>
                    <a:pt x="223" y="242"/>
                  </a:lnTo>
                  <a:lnTo>
                    <a:pt x="223" y="242"/>
                  </a:lnTo>
                  <a:lnTo>
                    <a:pt x="224" y="185"/>
                  </a:lnTo>
                  <a:lnTo>
                    <a:pt x="226" y="134"/>
                  </a:lnTo>
                  <a:lnTo>
                    <a:pt x="228" y="80"/>
                  </a:lnTo>
                  <a:lnTo>
                    <a:pt x="228" y="54"/>
                  </a:lnTo>
                  <a:lnTo>
                    <a:pt x="226" y="25"/>
                  </a:lnTo>
                  <a:lnTo>
                    <a:pt x="226" y="25"/>
                  </a:lnTo>
                  <a:lnTo>
                    <a:pt x="217" y="25"/>
                  </a:lnTo>
                  <a:lnTo>
                    <a:pt x="205" y="23"/>
                  </a:lnTo>
                  <a:lnTo>
                    <a:pt x="198" y="23"/>
                  </a:lnTo>
                  <a:lnTo>
                    <a:pt x="188" y="23"/>
                  </a:lnTo>
                  <a:lnTo>
                    <a:pt x="188" y="23"/>
                  </a:lnTo>
                  <a:lnTo>
                    <a:pt x="184" y="50"/>
                  </a:lnTo>
                  <a:lnTo>
                    <a:pt x="184" y="77"/>
                  </a:lnTo>
                  <a:lnTo>
                    <a:pt x="181" y="103"/>
                  </a:lnTo>
                  <a:lnTo>
                    <a:pt x="179" y="115"/>
                  </a:lnTo>
                  <a:lnTo>
                    <a:pt x="175" y="124"/>
                  </a:lnTo>
                  <a:lnTo>
                    <a:pt x="175" y="124"/>
                  </a:lnTo>
                  <a:lnTo>
                    <a:pt x="139" y="126"/>
                  </a:lnTo>
                  <a:lnTo>
                    <a:pt x="122" y="124"/>
                  </a:lnTo>
                  <a:lnTo>
                    <a:pt x="106" y="120"/>
                  </a:lnTo>
                  <a:lnTo>
                    <a:pt x="106" y="120"/>
                  </a:lnTo>
                  <a:lnTo>
                    <a:pt x="116" y="69"/>
                  </a:lnTo>
                  <a:lnTo>
                    <a:pt x="125" y="17"/>
                  </a:lnTo>
                  <a:lnTo>
                    <a:pt x="125" y="17"/>
                  </a:lnTo>
                  <a:lnTo>
                    <a:pt x="112" y="16"/>
                  </a:lnTo>
                  <a:lnTo>
                    <a:pt x="101" y="14"/>
                  </a:lnTo>
                  <a:lnTo>
                    <a:pt x="89" y="12"/>
                  </a:lnTo>
                  <a:lnTo>
                    <a:pt x="85" y="12"/>
                  </a:lnTo>
                  <a:lnTo>
                    <a:pt x="80" y="16"/>
                  </a:lnTo>
                  <a:lnTo>
                    <a:pt x="80" y="16"/>
                  </a:lnTo>
                  <a:close/>
                  <a:moveTo>
                    <a:pt x="36" y="50"/>
                  </a:moveTo>
                  <a:lnTo>
                    <a:pt x="36" y="50"/>
                  </a:lnTo>
                  <a:lnTo>
                    <a:pt x="43" y="42"/>
                  </a:lnTo>
                  <a:lnTo>
                    <a:pt x="53" y="35"/>
                  </a:lnTo>
                  <a:lnTo>
                    <a:pt x="62" y="27"/>
                  </a:lnTo>
                  <a:lnTo>
                    <a:pt x="70" y="19"/>
                  </a:lnTo>
                  <a:lnTo>
                    <a:pt x="70" y="19"/>
                  </a:lnTo>
                  <a:lnTo>
                    <a:pt x="61" y="23"/>
                  </a:lnTo>
                  <a:lnTo>
                    <a:pt x="49" y="29"/>
                  </a:lnTo>
                  <a:lnTo>
                    <a:pt x="40" y="38"/>
                  </a:lnTo>
                  <a:lnTo>
                    <a:pt x="38" y="44"/>
                  </a:lnTo>
                  <a:lnTo>
                    <a:pt x="36" y="50"/>
                  </a:lnTo>
                  <a:lnTo>
                    <a:pt x="36" y="50"/>
                  </a:lnTo>
                  <a:close/>
                  <a:moveTo>
                    <a:pt x="42" y="61"/>
                  </a:moveTo>
                  <a:lnTo>
                    <a:pt x="42" y="61"/>
                  </a:lnTo>
                  <a:lnTo>
                    <a:pt x="51" y="57"/>
                  </a:lnTo>
                  <a:lnTo>
                    <a:pt x="61" y="52"/>
                  </a:lnTo>
                  <a:lnTo>
                    <a:pt x="62" y="50"/>
                  </a:lnTo>
                  <a:lnTo>
                    <a:pt x="64" y="46"/>
                  </a:lnTo>
                  <a:lnTo>
                    <a:pt x="64" y="40"/>
                  </a:lnTo>
                  <a:lnTo>
                    <a:pt x="64" y="36"/>
                  </a:lnTo>
                  <a:lnTo>
                    <a:pt x="64" y="36"/>
                  </a:lnTo>
                  <a:lnTo>
                    <a:pt x="57" y="42"/>
                  </a:lnTo>
                  <a:lnTo>
                    <a:pt x="49" y="48"/>
                  </a:lnTo>
                  <a:lnTo>
                    <a:pt x="43" y="54"/>
                  </a:lnTo>
                  <a:lnTo>
                    <a:pt x="42" y="57"/>
                  </a:lnTo>
                  <a:lnTo>
                    <a:pt x="42" y="61"/>
                  </a:lnTo>
                  <a:lnTo>
                    <a:pt x="42" y="61"/>
                  </a:lnTo>
                  <a:close/>
                  <a:moveTo>
                    <a:pt x="152" y="56"/>
                  </a:moveTo>
                  <a:lnTo>
                    <a:pt x="152" y="56"/>
                  </a:lnTo>
                  <a:lnTo>
                    <a:pt x="158" y="46"/>
                  </a:lnTo>
                  <a:lnTo>
                    <a:pt x="165" y="38"/>
                  </a:lnTo>
                  <a:lnTo>
                    <a:pt x="165" y="38"/>
                  </a:lnTo>
                  <a:lnTo>
                    <a:pt x="162" y="38"/>
                  </a:lnTo>
                  <a:lnTo>
                    <a:pt x="158" y="38"/>
                  </a:lnTo>
                  <a:lnTo>
                    <a:pt x="152" y="42"/>
                  </a:lnTo>
                  <a:lnTo>
                    <a:pt x="150" y="48"/>
                  </a:lnTo>
                  <a:lnTo>
                    <a:pt x="152" y="56"/>
                  </a:lnTo>
                  <a:lnTo>
                    <a:pt x="152" y="56"/>
                  </a:lnTo>
                  <a:close/>
                  <a:moveTo>
                    <a:pt x="162" y="57"/>
                  </a:moveTo>
                  <a:lnTo>
                    <a:pt x="162" y="57"/>
                  </a:lnTo>
                  <a:lnTo>
                    <a:pt x="167" y="56"/>
                  </a:lnTo>
                  <a:lnTo>
                    <a:pt x="175" y="52"/>
                  </a:lnTo>
                  <a:lnTo>
                    <a:pt x="179" y="46"/>
                  </a:lnTo>
                  <a:lnTo>
                    <a:pt x="179" y="42"/>
                  </a:lnTo>
                  <a:lnTo>
                    <a:pt x="177" y="38"/>
                  </a:lnTo>
                  <a:lnTo>
                    <a:pt x="177" y="38"/>
                  </a:lnTo>
                  <a:lnTo>
                    <a:pt x="173" y="44"/>
                  </a:lnTo>
                  <a:lnTo>
                    <a:pt x="167" y="48"/>
                  </a:lnTo>
                  <a:lnTo>
                    <a:pt x="162" y="54"/>
                  </a:lnTo>
                  <a:lnTo>
                    <a:pt x="162" y="56"/>
                  </a:lnTo>
                  <a:lnTo>
                    <a:pt x="162" y="57"/>
                  </a:lnTo>
                  <a:lnTo>
                    <a:pt x="162" y="57"/>
                  </a:lnTo>
                  <a:close/>
                  <a:moveTo>
                    <a:pt x="167" y="71"/>
                  </a:moveTo>
                  <a:lnTo>
                    <a:pt x="167" y="71"/>
                  </a:lnTo>
                  <a:lnTo>
                    <a:pt x="169" y="69"/>
                  </a:lnTo>
                  <a:lnTo>
                    <a:pt x="171" y="69"/>
                  </a:lnTo>
                  <a:lnTo>
                    <a:pt x="173" y="69"/>
                  </a:lnTo>
                  <a:lnTo>
                    <a:pt x="173" y="69"/>
                  </a:lnTo>
                  <a:lnTo>
                    <a:pt x="173" y="65"/>
                  </a:lnTo>
                  <a:lnTo>
                    <a:pt x="173" y="63"/>
                  </a:lnTo>
                  <a:lnTo>
                    <a:pt x="173" y="63"/>
                  </a:lnTo>
                  <a:lnTo>
                    <a:pt x="173" y="63"/>
                  </a:lnTo>
                  <a:lnTo>
                    <a:pt x="171" y="65"/>
                  </a:lnTo>
                  <a:lnTo>
                    <a:pt x="169" y="67"/>
                  </a:lnTo>
                  <a:lnTo>
                    <a:pt x="167" y="67"/>
                  </a:lnTo>
                  <a:lnTo>
                    <a:pt x="167" y="71"/>
                  </a:lnTo>
                  <a:lnTo>
                    <a:pt x="167" y="71"/>
                  </a:lnTo>
                  <a:close/>
                  <a:moveTo>
                    <a:pt x="49" y="75"/>
                  </a:moveTo>
                  <a:lnTo>
                    <a:pt x="49" y="75"/>
                  </a:lnTo>
                  <a:lnTo>
                    <a:pt x="57" y="73"/>
                  </a:lnTo>
                  <a:lnTo>
                    <a:pt x="61" y="67"/>
                  </a:lnTo>
                  <a:lnTo>
                    <a:pt x="61" y="67"/>
                  </a:lnTo>
                  <a:lnTo>
                    <a:pt x="55" y="69"/>
                  </a:lnTo>
                  <a:lnTo>
                    <a:pt x="49" y="75"/>
                  </a:lnTo>
                  <a:lnTo>
                    <a:pt x="49" y="75"/>
                  </a:lnTo>
                  <a:close/>
                  <a:moveTo>
                    <a:pt x="30" y="82"/>
                  </a:moveTo>
                  <a:lnTo>
                    <a:pt x="30" y="82"/>
                  </a:lnTo>
                  <a:lnTo>
                    <a:pt x="32" y="78"/>
                  </a:lnTo>
                  <a:lnTo>
                    <a:pt x="34" y="77"/>
                  </a:lnTo>
                  <a:lnTo>
                    <a:pt x="36" y="75"/>
                  </a:lnTo>
                  <a:lnTo>
                    <a:pt x="36" y="73"/>
                  </a:lnTo>
                  <a:lnTo>
                    <a:pt x="36" y="73"/>
                  </a:lnTo>
                  <a:lnTo>
                    <a:pt x="30" y="73"/>
                  </a:lnTo>
                  <a:lnTo>
                    <a:pt x="30" y="73"/>
                  </a:lnTo>
                  <a:lnTo>
                    <a:pt x="28" y="77"/>
                  </a:lnTo>
                  <a:lnTo>
                    <a:pt x="28" y="80"/>
                  </a:lnTo>
                  <a:lnTo>
                    <a:pt x="30" y="82"/>
                  </a:lnTo>
                  <a:lnTo>
                    <a:pt x="30" y="82"/>
                  </a:lnTo>
                  <a:close/>
                  <a:moveTo>
                    <a:pt x="160" y="96"/>
                  </a:moveTo>
                  <a:lnTo>
                    <a:pt x="160" y="96"/>
                  </a:lnTo>
                  <a:lnTo>
                    <a:pt x="164" y="94"/>
                  </a:lnTo>
                  <a:lnTo>
                    <a:pt x="169" y="92"/>
                  </a:lnTo>
                  <a:lnTo>
                    <a:pt x="173" y="88"/>
                  </a:lnTo>
                  <a:lnTo>
                    <a:pt x="173" y="86"/>
                  </a:lnTo>
                  <a:lnTo>
                    <a:pt x="173" y="82"/>
                  </a:lnTo>
                  <a:lnTo>
                    <a:pt x="173" y="82"/>
                  </a:lnTo>
                  <a:lnTo>
                    <a:pt x="169" y="88"/>
                  </a:lnTo>
                  <a:lnTo>
                    <a:pt x="165" y="90"/>
                  </a:lnTo>
                  <a:lnTo>
                    <a:pt x="162" y="94"/>
                  </a:lnTo>
                  <a:lnTo>
                    <a:pt x="160" y="96"/>
                  </a:lnTo>
                  <a:lnTo>
                    <a:pt x="160" y="96"/>
                  </a:lnTo>
                  <a:close/>
                  <a:moveTo>
                    <a:pt x="22" y="115"/>
                  </a:moveTo>
                  <a:lnTo>
                    <a:pt x="22" y="115"/>
                  </a:lnTo>
                  <a:lnTo>
                    <a:pt x="32" y="113"/>
                  </a:lnTo>
                  <a:lnTo>
                    <a:pt x="40" y="109"/>
                  </a:lnTo>
                  <a:lnTo>
                    <a:pt x="55" y="101"/>
                  </a:lnTo>
                  <a:lnTo>
                    <a:pt x="55" y="101"/>
                  </a:lnTo>
                  <a:lnTo>
                    <a:pt x="57" y="94"/>
                  </a:lnTo>
                  <a:lnTo>
                    <a:pt x="57" y="84"/>
                  </a:lnTo>
                  <a:lnTo>
                    <a:pt x="57" y="84"/>
                  </a:lnTo>
                  <a:lnTo>
                    <a:pt x="40" y="99"/>
                  </a:lnTo>
                  <a:lnTo>
                    <a:pt x="30" y="107"/>
                  </a:lnTo>
                  <a:lnTo>
                    <a:pt x="22" y="115"/>
                  </a:lnTo>
                  <a:lnTo>
                    <a:pt x="22" y="115"/>
                  </a:lnTo>
                  <a:close/>
                  <a:moveTo>
                    <a:pt x="152" y="92"/>
                  </a:moveTo>
                  <a:lnTo>
                    <a:pt x="152" y="92"/>
                  </a:lnTo>
                  <a:lnTo>
                    <a:pt x="152" y="88"/>
                  </a:lnTo>
                  <a:lnTo>
                    <a:pt x="154" y="88"/>
                  </a:lnTo>
                  <a:lnTo>
                    <a:pt x="154" y="86"/>
                  </a:lnTo>
                  <a:lnTo>
                    <a:pt x="154" y="84"/>
                  </a:lnTo>
                  <a:lnTo>
                    <a:pt x="154" y="84"/>
                  </a:lnTo>
                  <a:lnTo>
                    <a:pt x="150" y="84"/>
                  </a:lnTo>
                  <a:lnTo>
                    <a:pt x="150" y="84"/>
                  </a:lnTo>
                  <a:lnTo>
                    <a:pt x="150" y="88"/>
                  </a:lnTo>
                  <a:lnTo>
                    <a:pt x="150" y="90"/>
                  </a:lnTo>
                  <a:lnTo>
                    <a:pt x="152" y="92"/>
                  </a:lnTo>
                  <a:lnTo>
                    <a:pt x="152" y="92"/>
                  </a:lnTo>
                  <a:close/>
                  <a:moveTo>
                    <a:pt x="22" y="99"/>
                  </a:moveTo>
                  <a:lnTo>
                    <a:pt x="22" y="99"/>
                  </a:lnTo>
                  <a:lnTo>
                    <a:pt x="26" y="97"/>
                  </a:lnTo>
                  <a:lnTo>
                    <a:pt x="28" y="96"/>
                  </a:lnTo>
                  <a:lnTo>
                    <a:pt x="28" y="96"/>
                  </a:lnTo>
                  <a:lnTo>
                    <a:pt x="26" y="94"/>
                  </a:lnTo>
                  <a:lnTo>
                    <a:pt x="24" y="92"/>
                  </a:lnTo>
                  <a:lnTo>
                    <a:pt x="24" y="92"/>
                  </a:lnTo>
                  <a:lnTo>
                    <a:pt x="24" y="94"/>
                  </a:lnTo>
                  <a:lnTo>
                    <a:pt x="24" y="96"/>
                  </a:lnTo>
                  <a:lnTo>
                    <a:pt x="22" y="99"/>
                  </a:lnTo>
                  <a:lnTo>
                    <a:pt x="22" y="99"/>
                  </a:lnTo>
                  <a:close/>
                  <a:moveTo>
                    <a:pt x="164" y="111"/>
                  </a:moveTo>
                  <a:lnTo>
                    <a:pt x="164" y="111"/>
                  </a:lnTo>
                  <a:lnTo>
                    <a:pt x="167" y="111"/>
                  </a:lnTo>
                  <a:lnTo>
                    <a:pt x="171" y="109"/>
                  </a:lnTo>
                  <a:lnTo>
                    <a:pt x="173" y="107"/>
                  </a:lnTo>
                  <a:lnTo>
                    <a:pt x="173" y="101"/>
                  </a:lnTo>
                  <a:lnTo>
                    <a:pt x="173" y="101"/>
                  </a:lnTo>
                  <a:lnTo>
                    <a:pt x="169" y="103"/>
                  </a:lnTo>
                  <a:lnTo>
                    <a:pt x="167" y="105"/>
                  </a:lnTo>
                  <a:lnTo>
                    <a:pt x="164" y="111"/>
                  </a:lnTo>
                  <a:lnTo>
                    <a:pt x="164" y="111"/>
                  </a:lnTo>
                  <a:close/>
                  <a:moveTo>
                    <a:pt x="26" y="136"/>
                  </a:moveTo>
                  <a:lnTo>
                    <a:pt x="26" y="136"/>
                  </a:lnTo>
                  <a:lnTo>
                    <a:pt x="30" y="136"/>
                  </a:lnTo>
                  <a:lnTo>
                    <a:pt x="34" y="136"/>
                  </a:lnTo>
                  <a:lnTo>
                    <a:pt x="42" y="132"/>
                  </a:lnTo>
                  <a:lnTo>
                    <a:pt x="47" y="124"/>
                  </a:lnTo>
                  <a:lnTo>
                    <a:pt x="49" y="120"/>
                  </a:lnTo>
                  <a:lnTo>
                    <a:pt x="49" y="117"/>
                  </a:lnTo>
                  <a:lnTo>
                    <a:pt x="49" y="117"/>
                  </a:lnTo>
                  <a:lnTo>
                    <a:pt x="26" y="136"/>
                  </a:lnTo>
                  <a:lnTo>
                    <a:pt x="26" y="136"/>
                  </a:lnTo>
                  <a:close/>
                  <a:moveTo>
                    <a:pt x="17" y="139"/>
                  </a:moveTo>
                  <a:lnTo>
                    <a:pt x="17" y="139"/>
                  </a:lnTo>
                  <a:lnTo>
                    <a:pt x="21" y="132"/>
                  </a:lnTo>
                  <a:lnTo>
                    <a:pt x="26" y="124"/>
                  </a:lnTo>
                  <a:lnTo>
                    <a:pt x="26" y="124"/>
                  </a:lnTo>
                  <a:lnTo>
                    <a:pt x="21" y="124"/>
                  </a:lnTo>
                  <a:lnTo>
                    <a:pt x="17" y="124"/>
                  </a:lnTo>
                  <a:lnTo>
                    <a:pt x="17" y="124"/>
                  </a:lnTo>
                  <a:lnTo>
                    <a:pt x="17" y="128"/>
                  </a:lnTo>
                  <a:lnTo>
                    <a:pt x="15" y="132"/>
                  </a:lnTo>
                  <a:lnTo>
                    <a:pt x="15" y="136"/>
                  </a:lnTo>
                  <a:lnTo>
                    <a:pt x="17" y="139"/>
                  </a:lnTo>
                  <a:lnTo>
                    <a:pt x="17" y="139"/>
                  </a:lnTo>
                  <a:close/>
                  <a:moveTo>
                    <a:pt x="9" y="172"/>
                  </a:moveTo>
                  <a:lnTo>
                    <a:pt x="9" y="172"/>
                  </a:lnTo>
                  <a:lnTo>
                    <a:pt x="22" y="168"/>
                  </a:lnTo>
                  <a:lnTo>
                    <a:pt x="32" y="160"/>
                  </a:lnTo>
                  <a:lnTo>
                    <a:pt x="38" y="157"/>
                  </a:lnTo>
                  <a:lnTo>
                    <a:pt x="42" y="151"/>
                  </a:lnTo>
                  <a:lnTo>
                    <a:pt x="43" y="145"/>
                  </a:lnTo>
                  <a:lnTo>
                    <a:pt x="45" y="139"/>
                  </a:lnTo>
                  <a:lnTo>
                    <a:pt x="45" y="139"/>
                  </a:lnTo>
                  <a:lnTo>
                    <a:pt x="36" y="147"/>
                  </a:lnTo>
                  <a:lnTo>
                    <a:pt x="26" y="155"/>
                  </a:lnTo>
                  <a:lnTo>
                    <a:pt x="17" y="162"/>
                  </a:lnTo>
                  <a:lnTo>
                    <a:pt x="9" y="172"/>
                  </a:lnTo>
                  <a:lnTo>
                    <a:pt x="9" y="172"/>
                  </a:lnTo>
                  <a:close/>
                  <a:moveTo>
                    <a:pt x="11" y="155"/>
                  </a:moveTo>
                  <a:lnTo>
                    <a:pt x="11" y="155"/>
                  </a:lnTo>
                  <a:lnTo>
                    <a:pt x="13" y="155"/>
                  </a:lnTo>
                  <a:lnTo>
                    <a:pt x="13" y="155"/>
                  </a:lnTo>
                  <a:lnTo>
                    <a:pt x="15" y="153"/>
                  </a:lnTo>
                  <a:lnTo>
                    <a:pt x="17" y="153"/>
                  </a:lnTo>
                  <a:lnTo>
                    <a:pt x="17" y="153"/>
                  </a:lnTo>
                  <a:lnTo>
                    <a:pt x="15" y="149"/>
                  </a:lnTo>
                  <a:lnTo>
                    <a:pt x="13" y="147"/>
                  </a:lnTo>
                  <a:lnTo>
                    <a:pt x="13" y="147"/>
                  </a:lnTo>
                  <a:lnTo>
                    <a:pt x="13" y="149"/>
                  </a:lnTo>
                  <a:lnTo>
                    <a:pt x="11" y="151"/>
                  </a:lnTo>
                  <a:lnTo>
                    <a:pt x="11" y="153"/>
                  </a:lnTo>
                  <a:lnTo>
                    <a:pt x="11" y="155"/>
                  </a:lnTo>
                  <a:lnTo>
                    <a:pt x="11" y="155"/>
                  </a:lnTo>
                  <a:close/>
                  <a:moveTo>
                    <a:pt x="9" y="191"/>
                  </a:moveTo>
                  <a:lnTo>
                    <a:pt x="9" y="191"/>
                  </a:lnTo>
                  <a:lnTo>
                    <a:pt x="11" y="187"/>
                  </a:lnTo>
                  <a:lnTo>
                    <a:pt x="13" y="185"/>
                  </a:lnTo>
                  <a:lnTo>
                    <a:pt x="17" y="183"/>
                  </a:lnTo>
                  <a:lnTo>
                    <a:pt x="17" y="179"/>
                  </a:lnTo>
                  <a:lnTo>
                    <a:pt x="17" y="179"/>
                  </a:lnTo>
                  <a:lnTo>
                    <a:pt x="13" y="179"/>
                  </a:lnTo>
                  <a:lnTo>
                    <a:pt x="9" y="183"/>
                  </a:lnTo>
                  <a:lnTo>
                    <a:pt x="7" y="187"/>
                  </a:lnTo>
                  <a:lnTo>
                    <a:pt x="9" y="191"/>
                  </a:lnTo>
                  <a:lnTo>
                    <a:pt x="9" y="191"/>
                  </a:lnTo>
                  <a:close/>
                  <a:moveTo>
                    <a:pt x="42" y="195"/>
                  </a:moveTo>
                  <a:lnTo>
                    <a:pt x="42" y="195"/>
                  </a:lnTo>
                  <a:lnTo>
                    <a:pt x="57" y="189"/>
                  </a:lnTo>
                  <a:lnTo>
                    <a:pt x="62" y="185"/>
                  </a:lnTo>
                  <a:lnTo>
                    <a:pt x="68" y="181"/>
                  </a:lnTo>
                  <a:lnTo>
                    <a:pt x="68" y="181"/>
                  </a:lnTo>
                  <a:lnTo>
                    <a:pt x="59" y="181"/>
                  </a:lnTo>
                  <a:lnTo>
                    <a:pt x="51" y="183"/>
                  </a:lnTo>
                  <a:lnTo>
                    <a:pt x="45" y="187"/>
                  </a:lnTo>
                  <a:lnTo>
                    <a:pt x="42" y="195"/>
                  </a:lnTo>
                  <a:lnTo>
                    <a:pt x="42" y="195"/>
                  </a:lnTo>
                  <a:close/>
                  <a:moveTo>
                    <a:pt x="83" y="181"/>
                  </a:moveTo>
                  <a:lnTo>
                    <a:pt x="83" y="181"/>
                  </a:lnTo>
                  <a:lnTo>
                    <a:pt x="82" y="187"/>
                  </a:lnTo>
                  <a:lnTo>
                    <a:pt x="78" y="191"/>
                  </a:lnTo>
                  <a:lnTo>
                    <a:pt x="74" y="198"/>
                  </a:lnTo>
                  <a:lnTo>
                    <a:pt x="74" y="198"/>
                  </a:lnTo>
                  <a:lnTo>
                    <a:pt x="93" y="193"/>
                  </a:lnTo>
                  <a:lnTo>
                    <a:pt x="103" y="189"/>
                  </a:lnTo>
                  <a:lnTo>
                    <a:pt x="108" y="181"/>
                  </a:lnTo>
                  <a:lnTo>
                    <a:pt x="108" y="181"/>
                  </a:lnTo>
                  <a:lnTo>
                    <a:pt x="103" y="181"/>
                  </a:lnTo>
                  <a:lnTo>
                    <a:pt x="97" y="181"/>
                  </a:lnTo>
                  <a:lnTo>
                    <a:pt x="91" y="181"/>
                  </a:lnTo>
                  <a:lnTo>
                    <a:pt x="83" y="181"/>
                  </a:lnTo>
                  <a:lnTo>
                    <a:pt x="83" y="181"/>
                  </a:lnTo>
                  <a:close/>
                  <a:moveTo>
                    <a:pt x="104" y="200"/>
                  </a:moveTo>
                  <a:lnTo>
                    <a:pt x="104" y="200"/>
                  </a:lnTo>
                  <a:lnTo>
                    <a:pt x="120" y="193"/>
                  </a:lnTo>
                  <a:lnTo>
                    <a:pt x="133" y="185"/>
                  </a:lnTo>
                  <a:lnTo>
                    <a:pt x="133" y="185"/>
                  </a:lnTo>
                  <a:lnTo>
                    <a:pt x="125" y="183"/>
                  </a:lnTo>
                  <a:lnTo>
                    <a:pt x="116" y="183"/>
                  </a:lnTo>
                  <a:lnTo>
                    <a:pt x="116" y="183"/>
                  </a:lnTo>
                  <a:lnTo>
                    <a:pt x="116" y="187"/>
                  </a:lnTo>
                  <a:lnTo>
                    <a:pt x="116" y="189"/>
                  </a:lnTo>
                  <a:lnTo>
                    <a:pt x="112" y="193"/>
                  </a:lnTo>
                  <a:lnTo>
                    <a:pt x="106" y="195"/>
                  </a:lnTo>
                  <a:lnTo>
                    <a:pt x="104" y="200"/>
                  </a:lnTo>
                  <a:lnTo>
                    <a:pt x="104" y="200"/>
                  </a:lnTo>
                  <a:close/>
                  <a:moveTo>
                    <a:pt x="125" y="208"/>
                  </a:moveTo>
                  <a:lnTo>
                    <a:pt x="125" y="208"/>
                  </a:lnTo>
                  <a:lnTo>
                    <a:pt x="144" y="198"/>
                  </a:lnTo>
                  <a:lnTo>
                    <a:pt x="154" y="191"/>
                  </a:lnTo>
                  <a:lnTo>
                    <a:pt x="160" y="183"/>
                  </a:lnTo>
                  <a:lnTo>
                    <a:pt x="160" y="183"/>
                  </a:lnTo>
                  <a:lnTo>
                    <a:pt x="154" y="183"/>
                  </a:lnTo>
                  <a:lnTo>
                    <a:pt x="148" y="185"/>
                  </a:lnTo>
                  <a:lnTo>
                    <a:pt x="139" y="191"/>
                  </a:lnTo>
                  <a:lnTo>
                    <a:pt x="131" y="200"/>
                  </a:lnTo>
                  <a:lnTo>
                    <a:pt x="125" y="208"/>
                  </a:lnTo>
                  <a:lnTo>
                    <a:pt x="125" y="208"/>
                  </a:lnTo>
                  <a:close/>
                  <a:moveTo>
                    <a:pt x="49" y="202"/>
                  </a:moveTo>
                  <a:lnTo>
                    <a:pt x="49" y="202"/>
                  </a:lnTo>
                  <a:lnTo>
                    <a:pt x="57" y="202"/>
                  </a:lnTo>
                  <a:lnTo>
                    <a:pt x="57" y="202"/>
                  </a:lnTo>
                  <a:lnTo>
                    <a:pt x="59" y="198"/>
                  </a:lnTo>
                  <a:lnTo>
                    <a:pt x="59" y="197"/>
                  </a:lnTo>
                  <a:lnTo>
                    <a:pt x="59" y="197"/>
                  </a:lnTo>
                  <a:lnTo>
                    <a:pt x="55" y="198"/>
                  </a:lnTo>
                  <a:lnTo>
                    <a:pt x="49" y="202"/>
                  </a:lnTo>
                  <a:lnTo>
                    <a:pt x="49" y="202"/>
                  </a:lnTo>
                  <a:close/>
                  <a:moveTo>
                    <a:pt x="144" y="216"/>
                  </a:moveTo>
                  <a:lnTo>
                    <a:pt x="144" y="216"/>
                  </a:lnTo>
                  <a:lnTo>
                    <a:pt x="148" y="214"/>
                  </a:lnTo>
                  <a:lnTo>
                    <a:pt x="152" y="212"/>
                  </a:lnTo>
                  <a:lnTo>
                    <a:pt x="156" y="208"/>
                  </a:lnTo>
                  <a:lnTo>
                    <a:pt x="162" y="206"/>
                  </a:lnTo>
                  <a:lnTo>
                    <a:pt x="162" y="206"/>
                  </a:lnTo>
                  <a:lnTo>
                    <a:pt x="162" y="202"/>
                  </a:lnTo>
                  <a:lnTo>
                    <a:pt x="160" y="200"/>
                  </a:lnTo>
                  <a:lnTo>
                    <a:pt x="158" y="200"/>
                  </a:lnTo>
                  <a:lnTo>
                    <a:pt x="158" y="200"/>
                  </a:lnTo>
                  <a:lnTo>
                    <a:pt x="156" y="206"/>
                  </a:lnTo>
                  <a:lnTo>
                    <a:pt x="152" y="210"/>
                  </a:lnTo>
                  <a:lnTo>
                    <a:pt x="144" y="216"/>
                  </a:lnTo>
                  <a:lnTo>
                    <a:pt x="144" y="216"/>
                  </a:lnTo>
                  <a:close/>
                  <a:moveTo>
                    <a:pt x="133" y="219"/>
                  </a:moveTo>
                  <a:lnTo>
                    <a:pt x="133" y="219"/>
                  </a:lnTo>
                  <a:lnTo>
                    <a:pt x="135" y="214"/>
                  </a:lnTo>
                  <a:lnTo>
                    <a:pt x="139" y="210"/>
                  </a:lnTo>
                  <a:lnTo>
                    <a:pt x="139" y="210"/>
                  </a:lnTo>
                  <a:lnTo>
                    <a:pt x="135" y="212"/>
                  </a:lnTo>
                  <a:lnTo>
                    <a:pt x="131" y="214"/>
                  </a:lnTo>
                  <a:lnTo>
                    <a:pt x="131" y="216"/>
                  </a:lnTo>
                  <a:lnTo>
                    <a:pt x="133" y="219"/>
                  </a:lnTo>
                  <a:lnTo>
                    <a:pt x="133" y="219"/>
                  </a:lnTo>
                  <a:close/>
                  <a:moveTo>
                    <a:pt x="137" y="244"/>
                  </a:moveTo>
                  <a:lnTo>
                    <a:pt x="137" y="244"/>
                  </a:lnTo>
                  <a:lnTo>
                    <a:pt x="144" y="240"/>
                  </a:lnTo>
                  <a:lnTo>
                    <a:pt x="148" y="239"/>
                  </a:lnTo>
                  <a:lnTo>
                    <a:pt x="160" y="233"/>
                  </a:lnTo>
                  <a:lnTo>
                    <a:pt x="160" y="233"/>
                  </a:lnTo>
                  <a:lnTo>
                    <a:pt x="162" y="225"/>
                  </a:lnTo>
                  <a:lnTo>
                    <a:pt x="162" y="223"/>
                  </a:lnTo>
                  <a:lnTo>
                    <a:pt x="160" y="219"/>
                  </a:lnTo>
                  <a:lnTo>
                    <a:pt x="160" y="219"/>
                  </a:lnTo>
                  <a:lnTo>
                    <a:pt x="154" y="225"/>
                  </a:lnTo>
                  <a:lnTo>
                    <a:pt x="148" y="231"/>
                  </a:lnTo>
                  <a:lnTo>
                    <a:pt x="141" y="237"/>
                  </a:lnTo>
                  <a:lnTo>
                    <a:pt x="137" y="244"/>
                  </a:lnTo>
                  <a:lnTo>
                    <a:pt x="137" y="244"/>
                  </a:lnTo>
                  <a:close/>
                  <a:moveTo>
                    <a:pt x="139" y="267"/>
                  </a:moveTo>
                  <a:lnTo>
                    <a:pt x="139" y="267"/>
                  </a:lnTo>
                  <a:lnTo>
                    <a:pt x="148" y="263"/>
                  </a:lnTo>
                  <a:lnTo>
                    <a:pt x="158" y="259"/>
                  </a:lnTo>
                  <a:lnTo>
                    <a:pt x="160" y="256"/>
                  </a:lnTo>
                  <a:lnTo>
                    <a:pt x="162" y="252"/>
                  </a:lnTo>
                  <a:lnTo>
                    <a:pt x="162" y="248"/>
                  </a:lnTo>
                  <a:lnTo>
                    <a:pt x="160" y="242"/>
                  </a:lnTo>
                  <a:lnTo>
                    <a:pt x="160" y="242"/>
                  </a:lnTo>
                  <a:lnTo>
                    <a:pt x="148" y="254"/>
                  </a:lnTo>
                  <a:lnTo>
                    <a:pt x="139" y="267"/>
                  </a:lnTo>
                  <a:lnTo>
                    <a:pt x="139" y="267"/>
                  </a:lnTo>
                  <a:close/>
                  <a:moveTo>
                    <a:pt x="141" y="290"/>
                  </a:moveTo>
                  <a:lnTo>
                    <a:pt x="141" y="290"/>
                  </a:lnTo>
                  <a:lnTo>
                    <a:pt x="164" y="280"/>
                  </a:lnTo>
                  <a:lnTo>
                    <a:pt x="164" y="280"/>
                  </a:lnTo>
                  <a:lnTo>
                    <a:pt x="162" y="273"/>
                  </a:lnTo>
                  <a:lnTo>
                    <a:pt x="162" y="269"/>
                  </a:lnTo>
                  <a:lnTo>
                    <a:pt x="160" y="267"/>
                  </a:lnTo>
                  <a:lnTo>
                    <a:pt x="160" y="267"/>
                  </a:lnTo>
                  <a:lnTo>
                    <a:pt x="154" y="275"/>
                  </a:lnTo>
                  <a:lnTo>
                    <a:pt x="150" y="279"/>
                  </a:lnTo>
                  <a:lnTo>
                    <a:pt x="144" y="284"/>
                  </a:lnTo>
                  <a:lnTo>
                    <a:pt x="141" y="290"/>
                  </a:lnTo>
                  <a:lnTo>
                    <a:pt x="141" y="290"/>
                  </a:lnTo>
                  <a:close/>
                  <a:moveTo>
                    <a:pt x="133" y="284"/>
                  </a:moveTo>
                  <a:lnTo>
                    <a:pt x="133" y="284"/>
                  </a:lnTo>
                  <a:lnTo>
                    <a:pt x="135" y="282"/>
                  </a:lnTo>
                  <a:lnTo>
                    <a:pt x="135" y="280"/>
                  </a:lnTo>
                  <a:lnTo>
                    <a:pt x="137" y="279"/>
                  </a:lnTo>
                  <a:lnTo>
                    <a:pt x="137" y="277"/>
                  </a:lnTo>
                  <a:lnTo>
                    <a:pt x="137" y="277"/>
                  </a:lnTo>
                  <a:lnTo>
                    <a:pt x="135" y="275"/>
                  </a:lnTo>
                  <a:lnTo>
                    <a:pt x="131" y="275"/>
                  </a:lnTo>
                  <a:lnTo>
                    <a:pt x="131" y="275"/>
                  </a:lnTo>
                  <a:lnTo>
                    <a:pt x="131" y="280"/>
                  </a:lnTo>
                  <a:lnTo>
                    <a:pt x="131" y="282"/>
                  </a:lnTo>
                  <a:lnTo>
                    <a:pt x="133" y="284"/>
                  </a:lnTo>
                  <a:lnTo>
                    <a:pt x="133" y="284"/>
                  </a:lnTo>
                  <a:close/>
                  <a:moveTo>
                    <a:pt x="141" y="311"/>
                  </a:moveTo>
                  <a:lnTo>
                    <a:pt x="141" y="311"/>
                  </a:lnTo>
                  <a:lnTo>
                    <a:pt x="148" y="305"/>
                  </a:lnTo>
                  <a:lnTo>
                    <a:pt x="160" y="301"/>
                  </a:lnTo>
                  <a:lnTo>
                    <a:pt x="160" y="301"/>
                  </a:lnTo>
                  <a:lnTo>
                    <a:pt x="160" y="294"/>
                  </a:lnTo>
                  <a:lnTo>
                    <a:pt x="160" y="294"/>
                  </a:lnTo>
                  <a:lnTo>
                    <a:pt x="148" y="301"/>
                  </a:lnTo>
                  <a:lnTo>
                    <a:pt x="143" y="307"/>
                  </a:lnTo>
                  <a:lnTo>
                    <a:pt x="141" y="311"/>
                  </a:lnTo>
                  <a:lnTo>
                    <a:pt x="141" y="311"/>
                  </a:lnTo>
                  <a:close/>
                  <a:moveTo>
                    <a:pt x="150" y="334"/>
                  </a:moveTo>
                  <a:lnTo>
                    <a:pt x="150" y="334"/>
                  </a:lnTo>
                  <a:lnTo>
                    <a:pt x="154" y="330"/>
                  </a:lnTo>
                  <a:lnTo>
                    <a:pt x="156" y="328"/>
                  </a:lnTo>
                  <a:lnTo>
                    <a:pt x="160" y="328"/>
                  </a:lnTo>
                  <a:lnTo>
                    <a:pt x="160" y="328"/>
                  </a:lnTo>
                  <a:lnTo>
                    <a:pt x="160" y="311"/>
                  </a:lnTo>
                  <a:lnTo>
                    <a:pt x="160" y="311"/>
                  </a:lnTo>
                  <a:lnTo>
                    <a:pt x="154" y="315"/>
                  </a:lnTo>
                  <a:lnTo>
                    <a:pt x="152" y="319"/>
                  </a:lnTo>
                  <a:lnTo>
                    <a:pt x="152" y="319"/>
                  </a:lnTo>
                  <a:lnTo>
                    <a:pt x="156" y="320"/>
                  </a:lnTo>
                  <a:lnTo>
                    <a:pt x="158" y="320"/>
                  </a:lnTo>
                  <a:lnTo>
                    <a:pt x="158" y="324"/>
                  </a:lnTo>
                  <a:lnTo>
                    <a:pt x="158" y="324"/>
                  </a:lnTo>
                  <a:lnTo>
                    <a:pt x="156" y="326"/>
                  </a:lnTo>
                  <a:lnTo>
                    <a:pt x="152" y="330"/>
                  </a:lnTo>
                  <a:lnTo>
                    <a:pt x="150" y="332"/>
                  </a:lnTo>
                  <a:lnTo>
                    <a:pt x="150" y="334"/>
                  </a:lnTo>
                  <a:lnTo>
                    <a:pt x="150" y="334"/>
                  </a:lnTo>
                  <a:close/>
                  <a:moveTo>
                    <a:pt x="177" y="334"/>
                  </a:moveTo>
                  <a:lnTo>
                    <a:pt x="177" y="334"/>
                  </a:lnTo>
                  <a:lnTo>
                    <a:pt x="177" y="338"/>
                  </a:lnTo>
                  <a:lnTo>
                    <a:pt x="173" y="341"/>
                  </a:lnTo>
                  <a:lnTo>
                    <a:pt x="169" y="345"/>
                  </a:lnTo>
                  <a:lnTo>
                    <a:pt x="169" y="349"/>
                  </a:lnTo>
                  <a:lnTo>
                    <a:pt x="169" y="349"/>
                  </a:lnTo>
                  <a:lnTo>
                    <a:pt x="183" y="343"/>
                  </a:lnTo>
                  <a:lnTo>
                    <a:pt x="188" y="338"/>
                  </a:lnTo>
                  <a:lnTo>
                    <a:pt x="192" y="334"/>
                  </a:lnTo>
                  <a:lnTo>
                    <a:pt x="192" y="334"/>
                  </a:lnTo>
                  <a:lnTo>
                    <a:pt x="190" y="332"/>
                  </a:lnTo>
                  <a:lnTo>
                    <a:pt x="186" y="332"/>
                  </a:lnTo>
                  <a:lnTo>
                    <a:pt x="177" y="334"/>
                  </a:lnTo>
                  <a:lnTo>
                    <a:pt x="177" y="334"/>
                  </a:lnTo>
                  <a:close/>
                  <a:moveTo>
                    <a:pt x="204" y="338"/>
                  </a:moveTo>
                  <a:lnTo>
                    <a:pt x="204" y="338"/>
                  </a:lnTo>
                  <a:lnTo>
                    <a:pt x="207" y="336"/>
                  </a:lnTo>
                  <a:lnTo>
                    <a:pt x="207" y="334"/>
                  </a:lnTo>
                  <a:lnTo>
                    <a:pt x="209" y="332"/>
                  </a:lnTo>
                  <a:lnTo>
                    <a:pt x="209" y="332"/>
                  </a:lnTo>
                  <a:lnTo>
                    <a:pt x="204" y="332"/>
                  </a:lnTo>
                  <a:lnTo>
                    <a:pt x="202" y="332"/>
                  </a:lnTo>
                  <a:lnTo>
                    <a:pt x="202" y="334"/>
                  </a:lnTo>
                  <a:lnTo>
                    <a:pt x="202" y="334"/>
                  </a:lnTo>
                  <a:lnTo>
                    <a:pt x="202" y="334"/>
                  </a:lnTo>
                  <a:lnTo>
                    <a:pt x="202" y="336"/>
                  </a:lnTo>
                  <a:lnTo>
                    <a:pt x="202" y="338"/>
                  </a:lnTo>
                  <a:lnTo>
                    <a:pt x="204" y="338"/>
                  </a:lnTo>
                  <a:lnTo>
                    <a:pt x="204" y="338"/>
                  </a:lnTo>
                  <a:close/>
                  <a:moveTo>
                    <a:pt x="137" y="359"/>
                  </a:moveTo>
                  <a:lnTo>
                    <a:pt x="137" y="359"/>
                  </a:lnTo>
                  <a:lnTo>
                    <a:pt x="144" y="359"/>
                  </a:lnTo>
                  <a:lnTo>
                    <a:pt x="150" y="360"/>
                  </a:lnTo>
                  <a:lnTo>
                    <a:pt x="150" y="360"/>
                  </a:lnTo>
                  <a:lnTo>
                    <a:pt x="158" y="347"/>
                  </a:lnTo>
                  <a:lnTo>
                    <a:pt x="164" y="340"/>
                  </a:lnTo>
                  <a:lnTo>
                    <a:pt x="169" y="334"/>
                  </a:lnTo>
                  <a:lnTo>
                    <a:pt x="169" y="334"/>
                  </a:lnTo>
                  <a:lnTo>
                    <a:pt x="160" y="340"/>
                  </a:lnTo>
                  <a:lnTo>
                    <a:pt x="152" y="345"/>
                  </a:lnTo>
                  <a:lnTo>
                    <a:pt x="143" y="351"/>
                  </a:lnTo>
                  <a:lnTo>
                    <a:pt x="137" y="359"/>
                  </a:lnTo>
                  <a:lnTo>
                    <a:pt x="137" y="35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47"/>
            <p:cNvSpPr>
              <a:spLocks noEditPoints="1"/>
            </p:cNvSpPr>
            <p:nvPr/>
          </p:nvSpPr>
          <p:spPr bwMode="auto">
            <a:xfrm rot="19457759">
              <a:off x="1965584" y="2745214"/>
              <a:ext cx="162902" cy="28411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53070613"/>
      </p:ext>
    </p:extLst>
  </p:cSld>
  <p:clrMapOvr>
    <a:masterClrMapping/>
  </p:clrMapOvr>
  <p:extLst mod="1">
    <p:ext uri="{DCECCB84-F9BA-43D5-87BE-67443E8EF086}">
      <p15:sldGuideLst xmlns:p15="http://schemas.microsoft.com/office/powerpoint/2012/main">
        <p15:guide id="0" orient="horz" pos="2160" userDrawn="1">
          <p15:clr>
            <a:srgbClr val="FBAE40"/>
          </p15:clr>
        </p15:guide>
        <p15:guide id="1" pos="662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p:txBody>
      </p:sp>
      <p:sp>
        <p:nvSpPr>
          <p:cNvPr id="4" name="Date Placeholder 3"/>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29668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a:duotone>
              <a:prstClr val="black"/>
              <a:srgbClr val="080808">
                <a:tint val="45000"/>
                <a:satMod val="400000"/>
              </a:srgbClr>
            </a:duotone>
          </a:blip>
          <a:stretch>
            <a:fillRect/>
          </a:stretch>
        </p:blipFill>
        <p:spPr>
          <a:xfrm>
            <a:off x="1" y="0"/>
            <a:ext cx="12192000" cy="6882159"/>
          </a:xfrm>
          <a:prstGeom prst="rect">
            <a:avLst/>
          </a:prstGeom>
        </p:spPr>
      </p:pic>
      <p:sp>
        <p:nvSpPr>
          <p:cNvPr id="17" name="矩形 16"/>
          <p:cNvSpPr/>
          <p:nvPr userDrawn="1"/>
        </p:nvSpPr>
        <p:spPr>
          <a:xfrm>
            <a:off x="1" y="0"/>
            <a:ext cx="12192000" cy="6858000"/>
          </a:xfrm>
          <a:prstGeom prst="rect">
            <a:avLst/>
          </a:prstGeom>
          <a:solidFill>
            <a:srgbClr val="14141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Title 1"/>
          <p:cNvSpPr>
            <a:spLocks noGrp="1"/>
          </p:cNvSpPr>
          <p:nvPr>
            <p:ph type="title"/>
          </p:nvPr>
        </p:nvSpPr>
        <p:spPr>
          <a:xfrm>
            <a:off x="190316" y="1870459"/>
            <a:ext cx="5325500" cy="2186453"/>
          </a:xfrm>
          <a:noFill/>
        </p:spPr>
        <p:txBody>
          <a:bodyPr anchor="ctr"/>
          <a:lstStyle>
            <a:lvl1pPr algn="ctr">
              <a:lnSpc>
                <a:spcPct val="150000"/>
              </a:lnSpc>
              <a:defRPr sz="4800" b="1">
                <a:ln w="3175">
                  <a:noFill/>
                </a:ln>
                <a:solidFill>
                  <a:schemeClr val="accent1"/>
                </a:solidFill>
              </a:defRPr>
            </a:lvl1pPr>
          </a:lstStyle>
          <a:p>
            <a:r>
              <a:rPr lang="zh-CN" altLang="en-US" dirty="0"/>
              <a:t>单击此处编辑母版标题样式</a:t>
            </a:r>
            <a:endParaRPr lang="en-US" dirty="0"/>
          </a:p>
        </p:txBody>
      </p:sp>
      <p:sp>
        <p:nvSpPr>
          <p:cNvPr id="3" name="Text Placeholder 2"/>
          <p:cNvSpPr>
            <a:spLocks noGrp="1"/>
          </p:cNvSpPr>
          <p:nvPr>
            <p:ph type="body" idx="1"/>
          </p:nvPr>
        </p:nvSpPr>
        <p:spPr>
          <a:xfrm>
            <a:off x="241508" y="4339683"/>
            <a:ext cx="5281001" cy="822316"/>
          </a:xfrm>
        </p:spPr>
        <p:txBody>
          <a:bodyPr anchor="ctr">
            <a:normAutofit/>
          </a:bodyPr>
          <a:lstStyle>
            <a:lvl1pPr marL="0" indent="0" algn="ctr">
              <a:buNone/>
              <a:defRPr sz="3200">
                <a:solidFill>
                  <a:schemeClr val="accent1">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Date Placeholder 3"/>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
        <p:nvSpPr>
          <p:cNvPr id="10" name="Freeform 108"/>
          <p:cNvSpPr>
            <a:spLocks/>
          </p:cNvSpPr>
          <p:nvPr userDrawn="1"/>
        </p:nvSpPr>
        <p:spPr bwMode="auto">
          <a:xfrm rot="21117647">
            <a:off x="8968395" y="6204539"/>
            <a:ext cx="995647" cy="650964"/>
          </a:xfrm>
          <a:custGeom>
            <a:avLst/>
            <a:gdLst>
              <a:gd name="T0" fmla="*/ 0 w 281"/>
              <a:gd name="T1" fmla="*/ 115 h 187"/>
              <a:gd name="T2" fmla="*/ 31 w 281"/>
              <a:gd name="T3" fmla="*/ 46 h 187"/>
              <a:gd name="T4" fmla="*/ 96 w 281"/>
              <a:gd name="T5" fmla="*/ 8 h 187"/>
              <a:gd name="T6" fmla="*/ 183 w 281"/>
              <a:gd name="T7" fmla="*/ 7 h 187"/>
              <a:gd name="T8" fmla="*/ 227 w 281"/>
              <a:gd name="T9" fmla="*/ 26 h 187"/>
              <a:gd name="T10" fmla="*/ 258 w 281"/>
              <a:gd name="T11" fmla="*/ 55 h 187"/>
              <a:gd name="T12" fmla="*/ 274 w 281"/>
              <a:gd name="T13" fmla="*/ 84 h 187"/>
              <a:gd name="T14" fmla="*/ 279 w 281"/>
              <a:gd name="T15" fmla="*/ 120 h 187"/>
              <a:gd name="T16" fmla="*/ 251 w 281"/>
              <a:gd name="T17" fmla="*/ 187 h 187"/>
              <a:gd name="T18" fmla="*/ 251 w 281"/>
              <a:gd name="T19" fmla="*/ 187 h 187"/>
              <a:gd name="T20" fmla="*/ 279 w 281"/>
              <a:gd name="T21" fmla="*/ 104 h 187"/>
              <a:gd name="T22" fmla="*/ 266 w 281"/>
              <a:gd name="T23" fmla="*/ 66 h 187"/>
              <a:gd name="T24" fmla="*/ 240 w 281"/>
              <a:gd name="T25" fmla="*/ 35 h 187"/>
              <a:gd name="T26" fmla="*/ 203 w 281"/>
              <a:gd name="T27" fmla="*/ 13 h 187"/>
              <a:gd name="T28" fmla="*/ 158 w 281"/>
              <a:gd name="T29" fmla="*/ 2 h 187"/>
              <a:gd name="T30" fmla="*/ 79 w 281"/>
              <a:gd name="T31" fmla="*/ 14 h 187"/>
              <a:gd name="T32" fmla="*/ 25 w 281"/>
              <a:gd name="T33" fmla="*/ 53 h 187"/>
              <a:gd name="T34" fmla="*/ 0 w 281"/>
              <a:gd name="T35" fmla="*/ 11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87">
                <a:moveTo>
                  <a:pt x="0" y="115"/>
                </a:moveTo>
                <a:cubicBezTo>
                  <a:pt x="2" y="89"/>
                  <a:pt x="13" y="65"/>
                  <a:pt x="31" y="46"/>
                </a:cubicBezTo>
                <a:cubicBezTo>
                  <a:pt x="49" y="28"/>
                  <a:pt x="72" y="15"/>
                  <a:pt x="96" y="8"/>
                </a:cubicBezTo>
                <a:cubicBezTo>
                  <a:pt x="124" y="0"/>
                  <a:pt x="155" y="0"/>
                  <a:pt x="183" y="7"/>
                </a:cubicBezTo>
                <a:cubicBezTo>
                  <a:pt x="199" y="11"/>
                  <a:pt x="214" y="17"/>
                  <a:pt x="227" y="26"/>
                </a:cubicBezTo>
                <a:cubicBezTo>
                  <a:pt x="239" y="34"/>
                  <a:pt x="249" y="44"/>
                  <a:pt x="258" y="55"/>
                </a:cubicBezTo>
                <a:cubicBezTo>
                  <a:pt x="265" y="64"/>
                  <a:pt x="271" y="74"/>
                  <a:pt x="274" y="84"/>
                </a:cubicBezTo>
                <a:cubicBezTo>
                  <a:pt x="279" y="96"/>
                  <a:pt x="280" y="108"/>
                  <a:pt x="279" y="120"/>
                </a:cubicBezTo>
                <a:cubicBezTo>
                  <a:pt x="276" y="144"/>
                  <a:pt x="264" y="166"/>
                  <a:pt x="251" y="187"/>
                </a:cubicBezTo>
                <a:cubicBezTo>
                  <a:pt x="251" y="187"/>
                  <a:pt x="251" y="187"/>
                  <a:pt x="251" y="187"/>
                </a:cubicBezTo>
                <a:cubicBezTo>
                  <a:pt x="268" y="162"/>
                  <a:pt x="281" y="135"/>
                  <a:pt x="279" y="104"/>
                </a:cubicBezTo>
                <a:cubicBezTo>
                  <a:pt x="278" y="91"/>
                  <a:pt x="273" y="77"/>
                  <a:pt x="266" y="66"/>
                </a:cubicBezTo>
                <a:cubicBezTo>
                  <a:pt x="259" y="54"/>
                  <a:pt x="250" y="44"/>
                  <a:pt x="240" y="35"/>
                </a:cubicBezTo>
                <a:cubicBezTo>
                  <a:pt x="229" y="26"/>
                  <a:pt x="216" y="18"/>
                  <a:pt x="203" y="13"/>
                </a:cubicBezTo>
                <a:cubicBezTo>
                  <a:pt x="189" y="7"/>
                  <a:pt x="173" y="4"/>
                  <a:pt x="158" y="2"/>
                </a:cubicBezTo>
                <a:cubicBezTo>
                  <a:pt x="131" y="0"/>
                  <a:pt x="104" y="3"/>
                  <a:pt x="79" y="14"/>
                </a:cubicBezTo>
                <a:cubicBezTo>
                  <a:pt x="58" y="22"/>
                  <a:pt x="39" y="36"/>
                  <a:pt x="25" y="53"/>
                </a:cubicBezTo>
                <a:cubicBezTo>
                  <a:pt x="10" y="71"/>
                  <a:pt x="1" y="92"/>
                  <a:pt x="0" y="115"/>
                </a:cubicBezTo>
                <a:close/>
              </a:path>
            </a:pathLst>
          </a:custGeom>
          <a:solidFill>
            <a:srgbClr val="3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8" name="组合 17"/>
          <p:cNvGrpSpPr/>
          <p:nvPr userDrawn="1"/>
        </p:nvGrpSpPr>
        <p:grpSpPr>
          <a:xfrm>
            <a:off x="5299658" y="-386748"/>
            <a:ext cx="6621883" cy="6474347"/>
            <a:chOff x="396657" y="-368168"/>
            <a:chExt cx="6621883" cy="6474347"/>
          </a:xfrm>
        </p:grpSpPr>
        <p:grpSp>
          <p:nvGrpSpPr>
            <p:cNvPr id="19" name="组合 18"/>
            <p:cNvGrpSpPr/>
            <p:nvPr/>
          </p:nvGrpSpPr>
          <p:grpSpPr>
            <a:xfrm>
              <a:off x="2669361" y="1866900"/>
              <a:ext cx="4349179" cy="4239279"/>
              <a:chOff x="1155042" y="1657350"/>
              <a:chExt cx="4876863" cy="4753629"/>
            </a:xfrm>
          </p:grpSpPr>
          <p:sp>
            <p:nvSpPr>
              <p:cNvPr id="27" name="Freeform 240"/>
              <p:cNvSpPr>
                <a:spLocks noEditPoints="1"/>
              </p:cNvSpPr>
              <p:nvPr/>
            </p:nvSpPr>
            <p:spPr bwMode="auto">
              <a:xfrm>
                <a:off x="1155042" y="1657350"/>
                <a:ext cx="4876863" cy="4753629"/>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3"/>
              <p:cNvSpPr>
                <a:spLocks noEditPoints="1"/>
              </p:cNvSpPr>
              <p:nvPr/>
            </p:nvSpPr>
            <p:spPr bwMode="auto">
              <a:xfrm>
                <a:off x="2151464" y="3753207"/>
                <a:ext cx="426589" cy="604743"/>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3805066" y="3907803"/>
                <a:ext cx="499912" cy="574501"/>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49"/>
              <p:cNvSpPr>
                <a:spLocks noEditPoints="1"/>
              </p:cNvSpPr>
              <p:nvPr/>
            </p:nvSpPr>
            <p:spPr bwMode="auto">
              <a:xfrm rot="624826">
                <a:off x="3050468" y="3827552"/>
                <a:ext cx="401084" cy="562439"/>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0" name="Freeform 240"/>
            <p:cNvSpPr>
              <a:spLocks noEditPoints="1"/>
            </p:cNvSpPr>
            <p:nvPr/>
          </p:nvSpPr>
          <p:spPr bwMode="auto">
            <a:xfrm rot="20078738" flipH="1">
              <a:off x="396657" y="1865510"/>
              <a:ext cx="2470827" cy="2408391"/>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任意多边形 20"/>
            <p:cNvSpPr/>
            <p:nvPr/>
          </p:nvSpPr>
          <p:spPr>
            <a:xfrm rot="7535390" flipH="1" flipV="1">
              <a:off x="3789550" y="921056"/>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3322373" flipH="1" flipV="1">
              <a:off x="-509823" y="1112360"/>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47"/>
            <p:cNvSpPr>
              <a:spLocks noEditPoints="1"/>
            </p:cNvSpPr>
            <p:nvPr/>
          </p:nvSpPr>
          <p:spPr bwMode="auto">
            <a:xfrm rot="19457759">
              <a:off x="1438999" y="3056707"/>
              <a:ext cx="162902" cy="28411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48"/>
            <p:cNvSpPr>
              <a:spLocks noEditPoints="1"/>
            </p:cNvSpPr>
            <p:nvPr/>
          </p:nvSpPr>
          <p:spPr bwMode="auto">
            <a:xfrm rot="20266741">
              <a:off x="1726794" y="2885513"/>
              <a:ext cx="173711" cy="282569"/>
            </a:xfrm>
            <a:custGeom>
              <a:avLst/>
              <a:gdLst/>
              <a:ahLst/>
              <a:cxnLst>
                <a:cxn ang="0">
                  <a:pos x="225" y="242"/>
                </a:cxn>
                <a:cxn ang="0">
                  <a:pos x="185" y="338"/>
                </a:cxn>
                <a:cxn ang="0">
                  <a:pos x="15" y="351"/>
                </a:cxn>
                <a:cxn ang="0">
                  <a:pos x="69" y="257"/>
                </a:cxn>
                <a:cxn ang="0">
                  <a:pos x="112" y="252"/>
                </a:cxn>
                <a:cxn ang="0">
                  <a:pos x="70" y="225"/>
                </a:cxn>
                <a:cxn ang="0">
                  <a:pos x="34" y="170"/>
                </a:cxn>
                <a:cxn ang="0">
                  <a:pos x="90" y="134"/>
                </a:cxn>
                <a:cxn ang="0">
                  <a:pos x="78" y="80"/>
                </a:cxn>
                <a:cxn ang="0">
                  <a:pos x="34" y="116"/>
                </a:cxn>
                <a:cxn ang="0">
                  <a:pos x="15" y="34"/>
                </a:cxn>
                <a:cxn ang="0">
                  <a:pos x="120" y="4"/>
                </a:cxn>
                <a:cxn ang="0">
                  <a:pos x="179" y="97"/>
                </a:cxn>
                <a:cxn ang="0">
                  <a:pos x="160" y="33"/>
                </a:cxn>
                <a:cxn ang="0">
                  <a:pos x="72" y="17"/>
                </a:cxn>
                <a:cxn ang="0">
                  <a:pos x="59" y="82"/>
                </a:cxn>
                <a:cxn ang="0">
                  <a:pos x="110" y="59"/>
                </a:cxn>
                <a:cxn ang="0">
                  <a:pos x="130" y="118"/>
                </a:cxn>
                <a:cxn ang="0">
                  <a:pos x="72" y="151"/>
                </a:cxn>
                <a:cxn ang="0">
                  <a:pos x="109" y="191"/>
                </a:cxn>
                <a:cxn ang="0">
                  <a:pos x="160" y="259"/>
                </a:cxn>
                <a:cxn ang="0">
                  <a:pos x="95" y="275"/>
                </a:cxn>
                <a:cxn ang="0">
                  <a:pos x="51" y="313"/>
                </a:cxn>
                <a:cxn ang="0">
                  <a:pos x="128" y="345"/>
                </a:cxn>
                <a:cxn ang="0">
                  <a:pos x="202" y="305"/>
                </a:cxn>
                <a:cxn ang="0">
                  <a:pos x="200" y="196"/>
                </a:cxn>
                <a:cxn ang="0">
                  <a:pos x="135" y="151"/>
                </a:cxn>
                <a:cxn ang="0">
                  <a:pos x="170" y="50"/>
                </a:cxn>
                <a:cxn ang="0">
                  <a:pos x="36" y="36"/>
                </a:cxn>
                <a:cxn ang="0">
                  <a:pos x="40" y="71"/>
                </a:cxn>
                <a:cxn ang="0">
                  <a:pos x="21" y="82"/>
                </a:cxn>
                <a:cxn ang="0">
                  <a:pos x="84" y="71"/>
                </a:cxn>
                <a:cxn ang="0">
                  <a:pos x="11" y="80"/>
                </a:cxn>
                <a:cxn ang="0">
                  <a:pos x="103" y="75"/>
                </a:cxn>
                <a:cxn ang="0">
                  <a:pos x="122" y="82"/>
                </a:cxn>
                <a:cxn ang="0">
                  <a:pos x="42" y="86"/>
                </a:cxn>
                <a:cxn ang="0">
                  <a:pos x="105" y="101"/>
                </a:cxn>
                <a:cxn ang="0">
                  <a:pos x="34" y="101"/>
                </a:cxn>
                <a:cxn ang="0">
                  <a:pos x="44" y="170"/>
                </a:cxn>
                <a:cxn ang="0">
                  <a:pos x="67" y="160"/>
                </a:cxn>
                <a:cxn ang="0">
                  <a:pos x="51" y="189"/>
                </a:cxn>
                <a:cxn ang="0">
                  <a:pos x="65" y="172"/>
                </a:cxn>
                <a:cxn ang="0">
                  <a:pos x="67" y="193"/>
                </a:cxn>
                <a:cxn ang="0">
                  <a:pos x="103" y="200"/>
                </a:cxn>
                <a:cxn ang="0">
                  <a:pos x="69" y="214"/>
                </a:cxn>
                <a:cxn ang="0">
                  <a:pos x="69" y="214"/>
                </a:cxn>
                <a:cxn ang="0">
                  <a:pos x="135" y="221"/>
                </a:cxn>
                <a:cxn ang="0">
                  <a:pos x="145" y="233"/>
                </a:cxn>
                <a:cxn ang="0">
                  <a:pos x="152" y="244"/>
                </a:cxn>
                <a:cxn ang="0">
                  <a:pos x="124" y="217"/>
                </a:cxn>
                <a:cxn ang="0">
                  <a:pos x="107" y="275"/>
                </a:cxn>
                <a:cxn ang="0">
                  <a:pos x="114" y="267"/>
                </a:cxn>
                <a:cxn ang="0">
                  <a:pos x="147" y="259"/>
                </a:cxn>
                <a:cxn ang="0">
                  <a:pos x="63" y="271"/>
                </a:cxn>
                <a:cxn ang="0">
                  <a:pos x="30" y="343"/>
                </a:cxn>
                <a:cxn ang="0">
                  <a:pos x="21" y="345"/>
                </a:cxn>
                <a:cxn ang="0">
                  <a:pos x="50" y="330"/>
                </a:cxn>
                <a:cxn ang="0">
                  <a:pos x="72" y="349"/>
                </a:cxn>
                <a:cxn ang="0">
                  <a:pos x="65" y="349"/>
                </a:cxn>
                <a:cxn ang="0">
                  <a:pos x="93" y="349"/>
                </a:cxn>
                <a:cxn ang="0">
                  <a:pos x="42" y="353"/>
                </a:cxn>
                <a:cxn ang="0">
                  <a:pos x="46" y="349"/>
                </a:cxn>
              </a:cxnLst>
              <a:rect l="0" t="0" r="r" b="b"/>
              <a:pathLst>
                <a:path w="225" h="366">
                  <a:moveTo>
                    <a:pt x="149" y="147"/>
                  </a:moveTo>
                  <a:lnTo>
                    <a:pt x="149" y="147"/>
                  </a:lnTo>
                  <a:lnTo>
                    <a:pt x="164" y="155"/>
                  </a:lnTo>
                  <a:lnTo>
                    <a:pt x="179" y="164"/>
                  </a:lnTo>
                  <a:lnTo>
                    <a:pt x="192" y="176"/>
                  </a:lnTo>
                  <a:lnTo>
                    <a:pt x="206" y="189"/>
                  </a:lnTo>
                  <a:lnTo>
                    <a:pt x="215" y="204"/>
                  </a:lnTo>
                  <a:lnTo>
                    <a:pt x="221" y="221"/>
                  </a:lnTo>
                  <a:lnTo>
                    <a:pt x="225" y="242"/>
                  </a:lnTo>
                  <a:lnTo>
                    <a:pt x="225" y="263"/>
                  </a:lnTo>
                  <a:lnTo>
                    <a:pt x="225" y="263"/>
                  </a:lnTo>
                  <a:lnTo>
                    <a:pt x="223" y="277"/>
                  </a:lnTo>
                  <a:lnTo>
                    <a:pt x="221" y="286"/>
                  </a:lnTo>
                  <a:lnTo>
                    <a:pt x="215" y="297"/>
                  </a:lnTo>
                  <a:lnTo>
                    <a:pt x="210" y="309"/>
                  </a:lnTo>
                  <a:lnTo>
                    <a:pt x="210" y="309"/>
                  </a:lnTo>
                  <a:lnTo>
                    <a:pt x="200" y="324"/>
                  </a:lnTo>
                  <a:lnTo>
                    <a:pt x="185" y="338"/>
                  </a:lnTo>
                  <a:lnTo>
                    <a:pt x="166" y="349"/>
                  </a:lnTo>
                  <a:lnTo>
                    <a:pt x="143" y="357"/>
                  </a:lnTo>
                  <a:lnTo>
                    <a:pt x="120" y="364"/>
                  </a:lnTo>
                  <a:lnTo>
                    <a:pt x="95" y="366"/>
                  </a:lnTo>
                  <a:lnTo>
                    <a:pt x="70" y="366"/>
                  </a:lnTo>
                  <a:lnTo>
                    <a:pt x="46" y="362"/>
                  </a:lnTo>
                  <a:lnTo>
                    <a:pt x="46" y="362"/>
                  </a:lnTo>
                  <a:lnTo>
                    <a:pt x="25" y="355"/>
                  </a:lnTo>
                  <a:lnTo>
                    <a:pt x="15" y="351"/>
                  </a:lnTo>
                  <a:lnTo>
                    <a:pt x="6" y="345"/>
                  </a:lnTo>
                  <a:lnTo>
                    <a:pt x="6" y="345"/>
                  </a:lnTo>
                  <a:lnTo>
                    <a:pt x="13" y="322"/>
                  </a:lnTo>
                  <a:lnTo>
                    <a:pt x="23" y="303"/>
                  </a:lnTo>
                  <a:lnTo>
                    <a:pt x="36" y="284"/>
                  </a:lnTo>
                  <a:lnTo>
                    <a:pt x="51" y="269"/>
                  </a:lnTo>
                  <a:lnTo>
                    <a:pt x="51" y="269"/>
                  </a:lnTo>
                  <a:lnTo>
                    <a:pt x="63" y="261"/>
                  </a:lnTo>
                  <a:lnTo>
                    <a:pt x="69" y="257"/>
                  </a:lnTo>
                  <a:lnTo>
                    <a:pt x="76" y="257"/>
                  </a:lnTo>
                  <a:lnTo>
                    <a:pt x="82" y="257"/>
                  </a:lnTo>
                  <a:lnTo>
                    <a:pt x="88" y="259"/>
                  </a:lnTo>
                  <a:lnTo>
                    <a:pt x="93" y="263"/>
                  </a:lnTo>
                  <a:lnTo>
                    <a:pt x="99" y="269"/>
                  </a:lnTo>
                  <a:lnTo>
                    <a:pt x="99" y="269"/>
                  </a:lnTo>
                  <a:lnTo>
                    <a:pt x="105" y="265"/>
                  </a:lnTo>
                  <a:lnTo>
                    <a:pt x="110" y="259"/>
                  </a:lnTo>
                  <a:lnTo>
                    <a:pt x="112" y="252"/>
                  </a:lnTo>
                  <a:lnTo>
                    <a:pt x="114" y="244"/>
                  </a:lnTo>
                  <a:lnTo>
                    <a:pt x="114" y="237"/>
                  </a:lnTo>
                  <a:lnTo>
                    <a:pt x="110" y="231"/>
                  </a:lnTo>
                  <a:lnTo>
                    <a:pt x="107" y="225"/>
                  </a:lnTo>
                  <a:lnTo>
                    <a:pt x="99" y="221"/>
                  </a:lnTo>
                  <a:lnTo>
                    <a:pt x="99" y="221"/>
                  </a:lnTo>
                  <a:lnTo>
                    <a:pt x="91" y="221"/>
                  </a:lnTo>
                  <a:lnTo>
                    <a:pt x="84" y="221"/>
                  </a:lnTo>
                  <a:lnTo>
                    <a:pt x="70" y="225"/>
                  </a:lnTo>
                  <a:lnTo>
                    <a:pt x="55" y="227"/>
                  </a:lnTo>
                  <a:lnTo>
                    <a:pt x="48" y="227"/>
                  </a:lnTo>
                  <a:lnTo>
                    <a:pt x="42" y="227"/>
                  </a:lnTo>
                  <a:lnTo>
                    <a:pt x="42" y="227"/>
                  </a:lnTo>
                  <a:lnTo>
                    <a:pt x="40" y="221"/>
                  </a:lnTo>
                  <a:lnTo>
                    <a:pt x="38" y="214"/>
                  </a:lnTo>
                  <a:lnTo>
                    <a:pt x="36" y="198"/>
                  </a:lnTo>
                  <a:lnTo>
                    <a:pt x="36" y="183"/>
                  </a:lnTo>
                  <a:lnTo>
                    <a:pt x="34" y="170"/>
                  </a:lnTo>
                  <a:lnTo>
                    <a:pt x="34" y="170"/>
                  </a:lnTo>
                  <a:lnTo>
                    <a:pt x="40" y="162"/>
                  </a:lnTo>
                  <a:lnTo>
                    <a:pt x="46" y="155"/>
                  </a:lnTo>
                  <a:lnTo>
                    <a:pt x="53" y="147"/>
                  </a:lnTo>
                  <a:lnTo>
                    <a:pt x="63" y="141"/>
                  </a:lnTo>
                  <a:lnTo>
                    <a:pt x="63" y="141"/>
                  </a:lnTo>
                  <a:lnTo>
                    <a:pt x="70" y="139"/>
                  </a:lnTo>
                  <a:lnTo>
                    <a:pt x="80" y="137"/>
                  </a:lnTo>
                  <a:lnTo>
                    <a:pt x="90" y="134"/>
                  </a:lnTo>
                  <a:lnTo>
                    <a:pt x="93" y="132"/>
                  </a:lnTo>
                  <a:lnTo>
                    <a:pt x="95" y="128"/>
                  </a:lnTo>
                  <a:lnTo>
                    <a:pt x="95" y="128"/>
                  </a:lnTo>
                  <a:lnTo>
                    <a:pt x="97" y="111"/>
                  </a:lnTo>
                  <a:lnTo>
                    <a:pt x="95" y="95"/>
                  </a:lnTo>
                  <a:lnTo>
                    <a:pt x="93" y="88"/>
                  </a:lnTo>
                  <a:lnTo>
                    <a:pt x="90" y="84"/>
                  </a:lnTo>
                  <a:lnTo>
                    <a:pt x="84" y="80"/>
                  </a:lnTo>
                  <a:lnTo>
                    <a:pt x="78" y="80"/>
                  </a:lnTo>
                  <a:lnTo>
                    <a:pt x="78" y="80"/>
                  </a:lnTo>
                  <a:lnTo>
                    <a:pt x="72" y="82"/>
                  </a:lnTo>
                  <a:lnTo>
                    <a:pt x="70" y="86"/>
                  </a:lnTo>
                  <a:lnTo>
                    <a:pt x="67" y="92"/>
                  </a:lnTo>
                  <a:lnTo>
                    <a:pt x="63" y="95"/>
                  </a:lnTo>
                  <a:lnTo>
                    <a:pt x="63" y="95"/>
                  </a:lnTo>
                  <a:lnTo>
                    <a:pt x="48" y="107"/>
                  </a:lnTo>
                  <a:lnTo>
                    <a:pt x="34" y="116"/>
                  </a:lnTo>
                  <a:lnTo>
                    <a:pt x="34" y="116"/>
                  </a:lnTo>
                  <a:lnTo>
                    <a:pt x="25" y="109"/>
                  </a:lnTo>
                  <a:lnTo>
                    <a:pt x="17" y="99"/>
                  </a:lnTo>
                  <a:lnTo>
                    <a:pt x="9" y="88"/>
                  </a:lnTo>
                  <a:lnTo>
                    <a:pt x="0" y="78"/>
                  </a:lnTo>
                  <a:lnTo>
                    <a:pt x="0" y="78"/>
                  </a:lnTo>
                  <a:lnTo>
                    <a:pt x="2" y="67"/>
                  </a:lnTo>
                  <a:lnTo>
                    <a:pt x="6" y="55"/>
                  </a:lnTo>
                  <a:lnTo>
                    <a:pt x="9" y="44"/>
                  </a:lnTo>
                  <a:lnTo>
                    <a:pt x="15" y="34"/>
                  </a:lnTo>
                  <a:lnTo>
                    <a:pt x="23" y="25"/>
                  </a:lnTo>
                  <a:lnTo>
                    <a:pt x="30" y="17"/>
                  </a:lnTo>
                  <a:lnTo>
                    <a:pt x="40" y="12"/>
                  </a:lnTo>
                  <a:lnTo>
                    <a:pt x="51" y="6"/>
                  </a:lnTo>
                  <a:lnTo>
                    <a:pt x="51" y="6"/>
                  </a:lnTo>
                  <a:lnTo>
                    <a:pt x="67" y="2"/>
                  </a:lnTo>
                  <a:lnTo>
                    <a:pt x="86" y="0"/>
                  </a:lnTo>
                  <a:lnTo>
                    <a:pt x="103" y="0"/>
                  </a:lnTo>
                  <a:lnTo>
                    <a:pt x="120" y="4"/>
                  </a:lnTo>
                  <a:lnTo>
                    <a:pt x="137" y="8"/>
                  </a:lnTo>
                  <a:lnTo>
                    <a:pt x="151" y="15"/>
                  </a:lnTo>
                  <a:lnTo>
                    <a:pt x="164" y="25"/>
                  </a:lnTo>
                  <a:lnTo>
                    <a:pt x="171" y="38"/>
                  </a:lnTo>
                  <a:lnTo>
                    <a:pt x="171" y="38"/>
                  </a:lnTo>
                  <a:lnTo>
                    <a:pt x="177" y="52"/>
                  </a:lnTo>
                  <a:lnTo>
                    <a:pt x="181" y="67"/>
                  </a:lnTo>
                  <a:lnTo>
                    <a:pt x="181" y="82"/>
                  </a:lnTo>
                  <a:lnTo>
                    <a:pt x="179" y="97"/>
                  </a:lnTo>
                  <a:lnTo>
                    <a:pt x="175" y="113"/>
                  </a:lnTo>
                  <a:lnTo>
                    <a:pt x="168" y="126"/>
                  </a:lnTo>
                  <a:lnTo>
                    <a:pt x="158" y="139"/>
                  </a:lnTo>
                  <a:lnTo>
                    <a:pt x="149" y="147"/>
                  </a:lnTo>
                  <a:lnTo>
                    <a:pt x="149" y="147"/>
                  </a:lnTo>
                  <a:close/>
                  <a:moveTo>
                    <a:pt x="170" y="50"/>
                  </a:moveTo>
                  <a:lnTo>
                    <a:pt x="170" y="50"/>
                  </a:lnTo>
                  <a:lnTo>
                    <a:pt x="166" y="40"/>
                  </a:lnTo>
                  <a:lnTo>
                    <a:pt x="160" y="33"/>
                  </a:lnTo>
                  <a:lnTo>
                    <a:pt x="152" y="25"/>
                  </a:lnTo>
                  <a:lnTo>
                    <a:pt x="145" y="19"/>
                  </a:lnTo>
                  <a:lnTo>
                    <a:pt x="135" y="15"/>
                  </a:lnTo>
                  <a:lnTo>
                    <a:pt x="124" y="12"/>
                  </a:lnTo>
                  <a:lnTo>
                    <a:pt x="114" y="10"/>
                  </a:lnTo>
                  <a:lnTo>
                    <a:pt x="103" y="10"/>
                  </a:lnTo>
                  <a:lnTo>
                    <a:pt x="93" y="12"/>
                  </a:lnTo>
                  <a:lnTo>
                    <a:pt x="82" y="14"/>
                  </a:lnTo>
                  <a:lnTo>
                    <a:pt x="72" y="17"/>
                  </a:lnTo>
                  <a:lnTo>
                    <a:pt x="63" y="21"/>
                  </a:lnTo>
                  <a:lnTo>
                    <a:pt x="55" y="27"/>
                  </a:lnTo>
                  <a:lnTo>
                    <a:pt x="48" y="34"/>
                  </a:lnTo>
                  <a:lnTo>
                    <a:pt x="42" y="44"/>
                  </a:lnTo>
                  <a:lnTo>
                    <a:pt x="38" y="54"/>
                  </a:lnTo>
                  <a:lnTo>
                    <a:pt x="38" y="54"/>
                  </a:lnTo>
                  <a:lnTo>
                    <a:pt x="48" y="69"/>
                  </a:lnTo>
                  <a:lnTo>
                    <a:pt x="53" y="76"/>
                  </a:lnTo>
                  <a:lnTo>
                    <a:pt x="59" y="82"/>
                  </a:lnTo>
                  <a:lnTo>
                    <a:pt x="59" y="82"/>
                  </a:lnTo>
                  <a:lnTo>
                    <a:pt x="69" y="71"/>
                  </a:lnTo>
                  <a:lnTo>
                    <a:pt x="78" y="63"/>
                  </a:lnTo>
                  <a:lnTo>
                    <a:pt x="84" y="59"/>
                  </a:lnTo>
                  <a:lnTo>
                    <a:pt x="90" y="57"/>
                  </a:lnTo>
                  <a:lnTo>
                    <a:pt x="97" y="57"/>
                  </a:lnTo>
                  <a:lnTo>
                    <a:pt x="105" y="57"/>
                  </a:lnTo>
                  <a:lnTo>
                    <a:pt x="105" y="57"/>
                  </a:lnTo>
                  <a:lnTo>
                    <a:pt x="110" y="59"/>
                  </a:lnTo>
                  <a:lnTo>
                    <a:pt x="116" y="61"/>
                  </a:lnTo>
                  <a:lnTo>
                    <a:pt x="126" y="71"/>
                  </a:lnTo>
                  <a:lnTo>
                    <a:pt x="133" y="82"/>
                  </a:lnTo>
                  <a:lnTo>
                    <a:pt x="135" y="88"/>
                  </a:lnTo>
                  <a:lnTo>
                    <a:pt x="135" y="94"/>
                  </a:lnTo>
                  <a:lnTo>
                    <a:pt x="135" y="94"/>
                  </a:lnTo>
                  <a:lnTo>
                    <a:pt x="135" y="99"/>
                  </a:lnTo>
                  <a:lnTo>
                    <a:pt x="133" y="107"/>
                  </a:lnTo>
                  <a:lnTo>
                    <a:pt x="130" y="118"/>
                  </a:lnTo>
                  <a:lnTo>
                    <a:pt x="122" y="126"/>
                  </a:lnTo>
                  <a:lnTo>
                    <a:pt x="112" y="134"/>
                  </a:lnTo>
                  <a:lnTo>
                    <a:pt x="112" y="134"/>
                  </a:lnTo>
                  <a:lnTo>
                    <a:pt x="101" y="137"/>
                  </a:lnTo>
                  <a:lnTo>
                    <a:pt x="90" y="141"/>
                  </a:lnTo>
                  <a:lnTo>
                    <a:pt x="80" y="145"/>
                  </a:lnTo>
                  <a:lnTo>
                    <a:pt x="76" y="149"/>
                  </a:lnTo>
                  <a:lnTo>
                    <a:pt x="72" y="151"/>
                  </a:lnTo>
                  <a:lnTo>
                    <a:pt x="72" y="151"/>
                  </a:lnTo>
                  <a:lnTo>
                    <a:pt x="76" y="174"/>
                  </a:lnTo>
                  <a:lnTo>
                    <a:pt x="78" y="185"/>
                  </a:lnTo>
                  <a:lnTo>
                    <a:pt x="80" y="196"/>
                  </a:lnTo>
                  <a:lnTo>
                    <a:pt x="80" y="196"/>
                  </a:lnTo>
                  <a:lnTo>
                    <a:pt x="90" y="195"/>
                  </a:lnTo>
                  <a:lnTo>
                    <a:pt x="97" y="193"/>
                  </a:lnTo>
                  <a:lnTo>
                    <a:pt x="103" y="191"/>
                  </a:lnTo>
                  <a:lnTo>
                    <a:pt x="109" y="191"/>
                  </a:lnTo>
                  <a:lnTo>
                    <a:pt x="109" y="191"/>
                  </a:lnTo>
                  <a:lnTo>
                    <a:pt x="120" y="193"/>
                  </a:lnTo>
                  <a:lnTo>
                    <a:pt x="131" y="196"/>
                  </a:lnTo>
                  <a:lnTo>
                    <a:pt x="141" y="204"/>
                  </a:lnTo>
                  <a:lnTo>
                    <a:pt x="149" y="214"/>
                  </a:lnTo>
                  <a:lnTo>
                    <a:pt x="156" y="223"/>
                  </a:lnTo>
                  <a:lnTo>
                    <a:pt x="160" y="237"/>
                  </a:lnTo>
                  <a:lnTo>
                    <a:pt x="162" y="248"/>
                  </a:lnTo>
                  <a:lnTo>
                    <a:pt x="160" y="259"/>
                  </a:lnTo>
                  <a:lnTo>
                    <a:pt x="160" y="259"/>
                  </a:lnTo>
                  <a:lnTo>
                    <a:pt x="156" y="269"/>
                  </a:lnTo>
                  <a:lnTo>
                    <a:pt x="151" y="278"/>
                  </a:lnTo>
                  <a:lnTo>
                    <a:pt x="143" y="286"/>
                  </a:lnTo>
                  <a:lnTo>
                    <a:pt x="131" y="288"/>
                  </a:lnTo>
                  <a:lnTo>
                    <a:pt x="131" y="288"/>
                  </a:lnTo>
                  <a:lnTo>
                    <a:pt x="124" y="290"/>
                  </a:lnTo>
                  <a:lnTo>
                    <a:pt x="116" y="288"/>
                  </a:lnTo>
                  <a:lnTo>
                    <a:pt x="105" y="282"/>
                  </a:lnTo>
                  <a:lnTo>
                    <a:pt x="95" y="275"/>
                  </a:lnTo>
                  <a:lnTo>
                    <a:pt x="84" y="269"/>
                  </a:lnTo>
                  <a:lnTo>
                    <a:pt x="84" y="269"/>
                  </a:lnTo>
                  <a:lnTo>
                    <a:pt x="78" y="273"/>
                  </a:lnTo>
                  <a:lnTo>
                    <a:pt x="74" y="278"/>
                  </a:lnTo>
                  <a:lnTo>
                    <a:pt x="67" y="290"/>
                  </a:lnTo>
                  <a:lnTo>
                    <a:pt x="67" y="290"/>
                  </a:lnTo>
                  <a:lnTo>
                    <a:pt x="57" y="301"/>
                  </a:lnTo>
                  <a:lnTo>
                    <a:pt x="53" y="307"/>
                  </a:lnTo>
                  <a:lnTo>
                    <a:pt x="51" y="313"/>
                  </a:lnTo>
                  <a:lnTo>
                    <a:pt x="51" y="313"/>
                  </a:lnTo>
                  <a:lnTo>
                    <a:pt x="51" y="318"/>
                  </a:lnTo>
                  <a:lnTo>
                    <a:pt x="57" y="326"/>
                  </a:lnTo>
                  <a:lnTo>
                    <a:pt x="63" y="332"/>
                  </a:lnTo>
                  <a:lnTo>
                    <a:pt x="67" y="336"/>
                  </a:lnTo>
                  <a:lnTo>
                    <a:pt x="67" y="336"/>
                  </a:lnTo>
                  <a:lnTo>
                    <a:pt x="80" y="339"/>
                  </a:lnTo>
                  <a:lnTo>
                    <a:pt x="95" y="343"/>
                  </a:lnTo>
                  <a:lnTo>
                    <a:pt x="128" y="345"/>
                  </a:lnTo>
                  <a:lnTo>
                    <a:pt x="128" y="345"/>
                  </a:lnTo>
                  <a:lnTo>
                    <a:pt x="139" y="345"/>
                  </a:lnTo>
                  <a:lnTo>
                    <a:pt x="151" y="343"/>
                  </a:lnTo>
                  <a:lnTo>
                    <a:pt x="162" y="339"/>
                  </a:lnTo>
                  <a:lnTo>
                    <a:pt x="171" y="334"/>
                  </a:lnTo>
                  <a:lnTo>
                    <a:pt x="181" y="328"/>
                  </a:lnTo>
                  <a:lnTo>
                    <a:pt x="189" y="320"/>
                  </a:lnTo>
                  <a:lnTo>
                    <a:pt x="196" y="313"/>
                  </a:lnTo>
                  <a:lnTo>
                    <a:pt x="202" y="305"/>
                  </a:lnTo>
                  <a:lnTo>
                    <a:pt x="202" y="305"/>
                  </a:lnTo>
                  <a:lnTo>
                    <a:pt x="208" y="296"/>
                  </a:lnTo>
                  <a:lnTo>
                    <a:pt x="212" y="284"/>
                  </a:lnTo>
                  <a:lnTo>
                    <a:pt x="215" y="273"/>
                  </a:lnTo>
                  <a:lnTo>
                    <a:pt x="215" y="261"/>
                  </a:lnTo>
                  <a:lnTo>
                    <a:pt x="215" y="250"/>
                  </a:lnTo>
                  <a:lnTo>
                    <a:pt x="215" y="238"/>
                  </a:lnTo>
                  <a:lnTo>
                    <a:pt x="210" y="217"/>
                  </a:lnTo>
                  <a:lnTo>
                    <a:pt x="200" y="196"/>
                  </a:lnTo>
                  <a:lnTo>
                    <a:pt x="187" y="179"/>
                  </a:lnTo>
                  <a:lnTo>
                    <a:pt x="179" y="172"/>
                  </a:lnTo>
                  <a:lnTo>
                    <a:pt x="171" y="166"/>
                  </a:lnTo>
                  <a:lnTo>
                    <a:pt x="162" y="162"/>
                  </a:lnTo>
                  <a:lnTo>
                    <a:pt x="152" y="158"/>
                  </a:lnTo>
                  <a:lnTo>
                    <a:pt x="152" y="158"/>
                  </a:lnTo>
                  <a:lnTo>
                    <a:pt x="141" y="156"/>
                  </a:lnTo>
                  <a:lnTo>
                    <a:pt x="137" y="155"/>
                  </a:lnTo>
                  <a:lnTo>
                    <a:pt x="135" y="151"/>
                  </a:lnTo>
                  <a:lnTo>
                    <a:pt x="135" y="151"/>
                  </a:lnTo>
                  <a:lnTo>
                    <a:pt x="143" y="141"/>
                  </a:lnTo>
                  <a:lnTo>
                    <a:pt x="152" y="134"/>
                  </a:lnTo>
                  <a:lnTo>
                    <a:pt x="160" y="122"/>
                  </a:lnTo>
                  <a:lnTo>
                    <a:pt x="168" y="111"/>
                  </a:lnTo>
                  <a:lnTo>
                    <a:pt x="171" y="97"/>
                  </a:lnTo>
                  <a:lnTo>
                    <a:pt x="173" y="84"/>
                  </a:lnTo>
                  <a:lnTo>
                    <a:pt x="173" y="67"/>
                  </a:lnTo>
                  <a:lnTo>
                    <a:pt x="170" y="50"/>
                  </a:lnTo>
                  <a:lnTo>
                    <a:pt x="170" y="50"/>
                  </a:lnTo>
                  <a:close/>
                  <a:moveTo>
                    <a:pt x="30" y="40"/>
                  </a:moveTo>
                  <a:lnTo>
                    <a:pt x="30" y="40"/>
                  </a:lnTo>
                  <a:lnTo>
                    <a:pt x="38" y="38"/>
                  </a:lnTo>
                  <a:lnTo>
                    <a:pt x="40" y="38"/>
                  </a:lnTo>
                  <a:lnTo>
                    <a:pt x="42" y="34"/>
                  </a:lnTo>
                  <a:lnTo>
                    <a:pt x="42" y="34"/>
                  </a:lnTo>
                  <a:lnTo>
                    <a:pt x="38" y="34"/>
                  </a:lnTo>
                  <a:lnTo>
                    <a:pt x="36" y="36"/>
                  </a:lnTo>
                  <a:lnTo>
                    <a:pt x="30" y="40"/>
                  </a:lnTo>
                  <a:lnTo>
                    <a:pt x="30" y="40"/>
                  </a:lnTo>
                  <a:close/>
                  <a:moveTo>
                    <a:pt x="21" y="82"/>
                  </a:moveTo>
                  <a:lnTo>
                    <a:pt x="21" y="82"/>
                  </a:lnTo>
                  <a:lnTo>
                    <a:pt x="27" y="80"/>
                  </a:lnTo>
                  <a:lnTo>
                    <a:pt x="32" y="78"/>
                  </a:lnTo>
                  <a:lnTo>
                    <a:pt x="36" y="75"/>
                  </a:lnTo>
                  <a:lnTo>
                    <a:pt x="40" y="71"/>
                  </a:lnTo>
                  <a:lnTo>
                    <a:pt x="40" y="71"/>
                  </a:lnTo>
                  <a:lnTo>
                    <a:pt x="36" y="67"/>
                  </a:lnTo>
                  <a:lnTo>
                    <a:pt x="36" y="65"/>
                  </a:lnTo>
                  <a:lnTo>
                    <a:pt x="32" y="65"/>
                  </a:lnTo>
                  <a:lnTo>
                    <a:pt x="32" y="65"/>
                  </a:lnTo>
                  <a:lnTo>
                    <a:pt x="30" y="69"/>
                  </a:lnTo>
                  <a:lnTo>
                    <a:pt x="27" y="73"/>
                  </a:lnTo>
                  <a:lnTo>
                    <a:pt x="23" y="76"/>
                  </a:lnTo>
                  <a:lnTo>
                    <a:pt x="21" y="82"/>
                  </a:lnTo>
                  <a:lnTo>
                    <a:pt x="21" y="82"/>
                  </a:lnTo>
                  <a:close/>
                  <a:moveTo>
                    <a:pt x="84" y="71"/>
                  </a:moveTo>
                  <a:lnTo>
                    <a:pt x="84" y="71"/>
                  </a:lnTo>
                  <a:lnTo>
                    <a:pt x="93" y="69"/>
                  </a:lnTo>
                  <a:lnTo>
                    <a:pt x="99" y="67"/>
                  </a:lnTo>
                  <a:lnTo>
                    <a:pt x="99" y="67"/>
                  </a:lnTo>
                  <a:lnTo>
                    <a:pt x="90" y="67"/>
                  </a:lnTo>
                  <a:lnTo>
                    <a:pt x="86" y="67"/>
                  </a:lnTo>
                  <a:lnTo>
                    <a:pt x="84" y="71"/>
                  </a:lnTo>
                  <a:lnTo>
                    <a:pt x="84" y="71"/>
                  </a:lnTo>
                  <a:close/>
                  <a:moveTo>
                    <a:pt x="11" y="80"/>
                  </a:moveTo>
                  <a:lnTo>
                    <a:pt x="11" y="80"/>
                  </a:lnTo>
                  <a:lnTo>
                    <a:pt x="13" y="80"/>
                  </a:lnTo>
                  <a:lnTo>
                    <a:pt x="15" y="78"/>
                  </a:lnTo>
                  <a:lnTo>
                    <a:pt x="15" y="75"/>
                  </a:lnTo>
                  <a:lnTo>
                    <a:pt x="15" y="75"/>
                  </a:lnTo>
                  <a:lnTo>
                    <a:pt x="13" y="75"/>
                  </a:lnTo>
                  <a:lnTo>
                    <a:pt x="11" y="76"/>
                  </a:lnTo>
                  <a:lnTo>
                    <a:pt x="11" y="80"/>
                  </a:lnTo>
                  <a:lnTo>
                    <a:pt x="11" y="80"/>
                  </a:lnTo>
                  <a:close/>
                  <a:moveTo>
                    <a:pt x="97" y="76"/>
                  </a:moveTo>
                  <a:lnTo>
                    <a:pt x="97" y="76"/>
                  </a:lnTo>
                  <a:lnTo>
                    <a:pt x="99" y="80"/>
                  </a:lnTo>
                  <a:lnTo>
                    <a:pt x="99" y="80"/>
                  </a:lnTo>
                  <a:lnTo>
                    <a:pt x="101" y="80"/>
                  </a:lnTo>
                  <a:lnTo>
                    <a:pt x="103" y="78"/>
                  </a:lnTo>
                  <a:lnTo>
                    <a:pt x="103" y="75"/>
                  </a:lnTo>
                  <a:lnTo>
                    <a:pt x="103" y="75"/>
                  </a:lnTo>
                  <a:lnTo>
                    <a:pt x="99" y="75"/>
                  </a:lnTo>
                  <a:lnTo>
                    <a:pt x="97" y="76"/>
                  </a:lnTo>
                  <a:lnTo>
                    <a:pt x="97" y="76"/>
                  </a:lnTo>
                  <a:close/>
                  <a:moveTo>
                    <a:pt x="110" y="86"/>
                  </a:moveTo>
                  <a:lnTo>
                    <a:pt x="110" y="86"/>
                  </a:lnTo>
                  <a:lnTo>
                    <a:pt x="112" y="84"/>
                  </a:lnTo>
                  <a:lnTo>
                    <a:pt x="116" y="84"/>
                  </a:lnTo>
                  <a:lnTo>
                    <a:pt x="122" y="82"/>
                  </a:lnTo>
                  <a:lnTo>
                    <a:pt x="122" y="82"/>
                  </a:lnTo>
                  <a:lnTo>
                    <a:pt x="120" y="78"/>
                  </a:lnTo>
                  <a:lnTo>
                    <a:pt x="118" y="76"/>
                  </a:lnTo>
                  <a:lnTo>
                    <a:pt x="116" y="76"/>
                  </a:lnTo>
                  <a:lnTo>
                    <a:pt x="114" y="76"/>
                  </a:lnTo>
                  <a:lnTo>
                    <a:pt x="109" y="82"/>
                  </a:lnTo>
                  <a:lnTo>
                    <a:pt x="109" y="84"/>
                  </a:lnTo>
                  <a:lnTo>
                    <a:pt x="110" y="86"/>
                  </a:lnTo>
                  <a:lnTo>
                    <a:pt x="110" y="86"/>
                  </a:lnTo>
                  <a:close/>
                  <a:moveTo>
                    <a:pt x="42" y="86"/>
                  </a:moveTo>
                  <a:lnTo>
                    <a:pt x="42" y="86"/>
                  </a:lnTo>
                  <a:lnTo>
                    <a:pt x="46" y="84"/>
                  </a:lnTo>
                  <a:lnTo>
                    <a:pt x="48" y="80"/>
                  </a:lnTo>
                  <a:lnTo>
                    <a:pt x="48" y="80"/>
                  </a:lnTo>
                  <a:lnTo>
                    <a:pt x="44" y="82"/>
                  </a:lnTo>
                  <a:lnTo>
                    <a:pt x="42" y="86"/>
                  </a:lnTo>
                  <a:lnTo>
                    <a:pt x="42" y="86"/>
                  </a:lnTo>
                  <a:close/>
                  <a:moveTo>
                    <a:pt x="105" y="101"/>
                  </a:moveTo>
                  <a:lnTo>
                    <a:pt x="105" y="101"/>
                  </a:lnTo>
                  <a:lnTo>
                    <a:pt x="110" y="97"/>
                  </a:lnTo>
                  <a:lnTo>
                    <a:pt x="114" y="92"/>
                  </a:lnTo>
                  <a:lnTo>
                    <a:pt x="114" y="92"/>
                  </a:lnTo>
                  <a:lnTo>
                    <a:pt x="107" y="95"/>
                  </a:lnTo>
                  <a:lnTo>
                    <a:pt x="105" y="97"/>
                  </a:lnTo>
                  <a:lnTo>
                    <a:pt x="105" y="101"/>
                  </a:lnTo>
                  <a:lnTo>
                    <a:pt x="105" y="101"/>
                  </a:lnTo>
                  <a:close/>
                  <a:moveTo>
                    <a:pt x="34" y="101"/>
                  </a:moveTo>
                  <a:lnTo>
                    <a:pt x="34" y="101"/>
                  </a:lnTo>
                  <a:lnTo>
                    <a:pt x="36" y="101"/>
                  </a:lnTo>
                  <a:lnTo>
                    <a:pt x="38" y="101"/>
                  </a:lnTo>
                  <a:lnTo>
                    <a:pt x="42" y="97"/>
                  </a:lnTo>
                  <a:lnTo>
                    <a:pt x="42" y="97"/>
                  </a:lnTo>
                  <a:lnTo>
                    <a:pt x="36" y="97"/>
                  </a:lnTo>
                  <a:lnTo>
                    <a:pt x="34" y="101"/>
                  </a:lnTo>
                  <a:lnTo>
                    <a:pt x="34" y="101"/>
                  </a:lnTo>
                  <a:close/>
                  <a:moveTo>
                    <a:pt x="44" y="170"/>
                  </a:moveTo>
                  <a:lnTo>
                    <a:pt x="44" y="170"/>
                  </a:lnTo>
                  <a:lnTo>
                    <a:pt x="44" y="177"/>
                  </a:lnTo>
                  <a:lnTo>
                    <a:pt x="44" y="181"/>
                  </a:lnTo>
                  <a:lnTo>
                    <a:pt x="48" y="183"/>
                  </a:lnTo>
                  <a:lnTo>
                    <a:pt x="48" y="183"/>
                  </a:lnTo>
                  <a:lnTo>
                    <a:pt x="51" y="177"/>
                  </a:lnTo>
                  <a:lnTo>
                    <a:pt x="57" y="172"/>
                  </a:lnTo>
                  <a:lnTo>
                    <a:pt x="61" y="166"/>
                  </a:lnTo>
                  <a:lnTo>
                    <a:pt x="67" y="160"/>
                  </a:lnTo>
                  <a:lnTo>
                    <a:pt x="67" y="160"/>
                  </a:lnTo>
                  <a:lnTo>
                    <a:pt x="65" y="158"/>
                  </a:lnTo>
                  <a:lnTo>
                    <a:pt x="65" y="156"/>
                  </a:lnTo>
                  <a:lnTo>
                    <a:pt x="65" y="156"/>
                  </a:lnTo>
                  <a:lnTo>
                    <a:pt x="59" y="158"/>
                  </a:lnTo>
                  <a:lnTo>
                    <a:pt x="53" y="162"/>
                  </a:lnTo>
                  <a:lnTo>
                    <a:pt x="50" y="166"/>
                  </a:lnTo>
                  <a:lnTo>
                    <a:pt x="44" y="170"/>
                  </a:lnTo>
                  <a:lnTo>
                    <a:pt x="44" y="170"/>
                  </a:lnTo>
                  <a:close/>
                  <a:moveTo>
                    <a:pt x="51" y="189"/>
                  </a:moveTo>
                  <a:lnTo>
                    <a:pt x="51" y="189"/>
                  </a:lnTo>
                  <a:lnTo>
                    <a:pt x="61" y="185"/>
                  </a:lnTo>
                  <a:lnTo>
                    <a:pt x="69" y="181"/>
                  </a:lnTo>
                  <a:lnTo>
                    <a:pt x="69" y="181"/>
                  </a:lnTo>
                  <a:lnTo>
                    <a:pt x="69" y="179"/>
                  </a:lnTo>
                  <a:lnTo>
                    <a:pt x="69" y="176"/>
                  </a:lnTo>
                  <a:lnTo>
                    <a:pt x="67" y="174"/>
                  </a:lnTo>
                  <a:lnTo>
                    <a:pt x="65" y="172"/>
                  </a:lnTo>
                  <a:lnTo>
                    <a:pt x="65" y="172"/>
                  </a:lnTo>
                  <a:lnTo>
                    <a:pt x="57" y="181"/>
                  </a:lnTo>
                  <a:lnTo>
                    <a:pt x="53" y="185"/>
                  </a:lnTo>
                  <a:lnTo>
                    <a:pt x="51" y="189"/>
                  </a:lnTo>
                  <a:lnTo>
                    <a:pt x="51" y="189"/>
                  </a:lnTo>
                  <a:close/>
                  <a:moveTo>
                    <a:pt x="59" y="208"/>
                  </a:moveTo>
                  <a:lnTo>
                    <a:pt x="59" y="208"/>
                  </a:lnTo>
                  <a:lnTo>
                    <a:pt x="65" y="200"/>
                  </a:lnTo>
                  <a:lnTo>
                    <a:pt x="67" y="196"/>
                  </a:lnTo>
                  <a:lnTo>
                    <a:pt x="67" y="193"/>
                  </a:lnTo>
                  <a:lnTo>
                    <a:pt x="67" y="193"/>
                  </a:lnTo>
                  <a:lnTo>
                    <a:pt x="61" y="200"/>
                  </a:lnTo>
                  <a:lnTo>
                    <a:pt x="59" y="204"/>
                  </a:lnTo>
                  <a:lnTo>
                    <a:pt x="59" y="208"/>
                  </a:lnTo>
                  <a:lnTo>
                    <a:pt x="59" y="208"/>
                  </a:lnTo>
                  <a:close/>
                  <a:moveTo>
                    <a:pt x="120" y="202"/>
                  </a:moveTo>
                  <a:lnTo>
                    <a:pt x="120" y="202"/>
                  </a:lnTo>
                  <a:lnTo>
                    <a:pt x="112" y="200"/>
                  </a:lnTo>
                  <a:lnTo>
                    <a:pt x="103" y="200"/>
                  </a:lnTo>
                  <a:lnTo>
                    <a:pt x="103" y="200"/>
                  </a:lnTo>
                  <a:lnTo>
                    <a:pt x="105" y="202"/>
                  </a:lnTo>
                  <a:lnTo>
                    <a:pt x="107" y="204"/>
                  </a:lnTo>
                  <a:lnTo>
                    <a:pt x="110" y="206"/>
                  </a:lnTo>
                  <a:lnTo>
                    <a:pt x="116" y="204"/>
                  </a:lnTo>
                  <a:lnTo>
                    <a:pt x="120" y="202"/>
                  </a:lnTo>
                  <a:lnTo>
                    <a:pt x="120" y="202"/>
                  </a:lnTo>
                  <a:close/>
                  <a:moveTo>
                    <a:pt x="69" y="214"/>
                  </a:moveTo>
                  <a:lnTo>
                    <a:pt x="69" y="214"/>
                  </a:lnTo>
                  <a:lnTo>
                    <a:pt x="84" y="212"/>
                  </a:lnTo>
                  <a:lnTo>
                    <a:pt x="91" y="212"/>
                  </a:lnTo>
                  <a:lnTo>
                    <a:pt x="93" y="210"/>
                  </a:lnTo>
                  <a:lnTo>
                    <a:pt x="95" y="208"/>
                  </a:lnTo>
                  <a:lnTo>
                    <a:pt x="95" y="208"/>
                  </a:lnTo>
                  <a:lnTo>
                    <a:pt x="82" y="208"/>
                  </a:lnTo>
                  <a:lnTo>
                    <a:pt x="74" y="210"/>
                  </a:lnTo>
                  <a:lnTo>
                    <a:pt x="70" y="212"/>
                  </a:lnTo>
                  <a:lnTo>
                    <a:pt x="69" y="214"/>
                  </a:lnTo>
                  <a:lnTo>
                    <a:pt x="69" y="214"/>
                  </a:lnTo>
                  <a:close/>
                  <a:moveTo>
                    <a:pt x="124" y="217"/>
                  </a:moveTo>
                  <a:lnTo>
                    <a:pt x="124" y="217"/>
                  </a:lnTo>
                  <a:lnTo>
                    <a:pt x="130" y="217"/>
                  </a:lnTo>
                  <a:lnTo>
                    <a:pt x="131" y="217"/>
                  </a:lnTo>
                  <a:lnTo>
                    <a:pt x="135" y="219"/>
                  </a:lnTo>
                  <a:lnTo>
                    <a:pt x="135" y="219"/>
                  </a:lnTo>
                  <a:lnTo>
                    <a:pt x="135" y="221"/>
                  </a:lnTo>
                  <a:lnTo>
                    <a:pt x="135" y="221"/>
                  </a:lnTo>
                  <a:lnTo>
                    <a:pt x="135" y="225"/>
                  </a:lnTo>
                  <a:lnTo>
                    <a:pt x="131" y="227"/>
                  </a:lnTo>
                  <a:lnTo>
                    <a:pt x="130" y="231"/>
                  </a:lnTo>
                  <a:lnTo>
                    <a:pt x="131" y="233"/>
                  </a:lnTo>
                  <a:lnTo>
                    <a:pt x="131" y="233"/>
                  </a:lnTo>
                  <a:lnTo>
                    <a:pt x="137" y="231"/>
                  </a:lnTo>
                  <a:lnTo>
                    <a:pt x="143" y="229"/>
                  </a:lnTo>
                  <a:lnTo>
                    <a:pt x="143" y="229"/>
                  </a:lnTo>
                  <a:lnTo>
                    <a:pt x="145" y="233"/>
                  </a:lnTo>
                  <a:lnTo>
                    <a:pt x="145" y="233"/>
                  </a:lnTo>
                  <a:lnTo>
                    <a:pt x="145" y="237"/>
                  </a:lnTo>
                  <a:lnTo>
                    <a:pt x="141" y="240"/>
                  </a:lnTo>
                  <a:lnTo>
                    <a:pt x="135" y="248"/>
                  </a:lnTo>
                  <a:lnTo>
                    <a:pt x="135" y="248"/>
                  </a:lnTo>
                  <a:lnTo>
                    <a:pt x="139" y="246"/>
                  </a:lnTo>
                  <a:lnTo>
                    <a:pt x="143" y="244"/>
                  </a:lnTo>
                  <a:lnTo>
                    <a:pt x="152" y="244"/>
                  </a:lnTo>
                  <a:lnTo>
                    <a:pt x="152" y="244"/>
                  </a:lnTo>
                  <a:lnTo>
                    <a:pt x="149" y="233"/>
                  </a:lnTo>
                  <a:lnTo>
                    <a:pt x="145" y="223"/>
                  </a:lnTo>
                  <a:lnTo>
                    <a:pt x="139" y="216"/>
                  </a:lnTo>
                  <a:lnTo>
                    <a:pt x="131" y="208"/>
                  </a:lnTo>
                  <a:lnTo>
                    <a:pt x="131" y="208"/>
                  </a:lnTo>
                  <a:lnTo>
                    <a:pt x="128" y="210"/>
                  </a:lnTo>
                  <a:lnTo>
                    <a:pt x="126" y="212"/>
                  </a:lnTo>
                  <a:lnTo>
                    <a:pt x="124" y="217"/>
                  </a:lnTo>
                  <a:lnTo>
                    <a:pt x="124" y="217"/>
                  </a:lnTo>
                  <a:close/>
                  <a:moveTo>
                    <a:pt x="120" y="248"/>
                  </a:moveTo>
                  <a:lnTo>
                    <a:pt x="120" y="248"/>
                  </a:lnTo>
                  <a:lnTo>
                    <a:pt x="124" y="246"/>
                  </a:lnTo>
                  <a:lnTo>
                    <a:pt x="128" y="244"/>
                  </a:lnTo>
                  <a:lnTo>
                    <a:pt x="128" y="244"/>
                  </a:lnTo>
                  <a:lnTo>
                    <a:pt x="122" y="244"/>
                  </a:lnTo>
                  <a:lnTo>
                    <a:pt x="120" y="248"/>
                  </a:lnTo>
                  <a:lnTo>
                    <a:pt x="120" y="248"/>
                  </a:lnTo>
                  <a:close/>
                  <a:moveTo>
                    <a:pt x="107" y="275"/>
                  </a:moveTo>
                  <a:lnTo>
                    <a:pt x="107" y="275"/>
                  </a:lnTo>
                  <a:lnTo>
                    <a:pt x="112" y="275"/>
                  </a:lnTo>
                  <a:lnTo>
                    <a:pt x="118" y="273"/>
                  </a:lnTo>
                  <a:lnTo>
                    <a:pt x="126" y="267"/>
                  </a:lnTo>
                  <a:lnTo>
                    <a:pt x="141" y="254"/>
                  </a:lnTo>
                  <a:lnTo>
                    <a:pt x="141" y="254"/>
                  </a:lnTo>
                  <a:lnTo>
                    <a:pt x="131" y="257"/>
                  </a:lnTo>
                  <a:lnTo>
                    <a:pt x="122" y="261"/>
                  </a:lnTo>
                  <a:lnTo>
                    <a:pt x="114" y="267"/>
                  </a:lnTo>
                  <a:lnTo>
                    <a:pt x="107" y="275"/>
                  </a:lnTo>
                  <a:lnTo>
                    <a:pt x="107" y="275"/>
                  </a:lnTo>
                  <a:close/>
                  <a:moveTo>
                    <a:pt x="139" y="265"/>
                  </a:moveTo>
                  <a:lnTo>
                    <a:pt x="139" y="265"/>
                  </a:lnTo>
                  <a:lnTo>
                    <a:pt x="147" y="263"/>
                  </a:lnTo>
                  <a:lnTo>
                    <a:pt x="149" y="261"/>
                  </a:lnTo>
                  <a:lnTo>
                    <a:pt x="151" y="259"/>
                  </a:lnTo>
                  <a:lnTo>
                    <a:pt x="151" y="259"/>
                  </a:lnTo>
                  <a:lnTo>
                    <a:pt x="147" y="259"/>
                  </a:lnTo>
                  <a:lnTo>
                    <a:pt x="145" y="261"/>
                  </a:lnTo>
                  <a:lnTo>
                    <a:pt x="139" y="265"/>
                  </a:lnTo>
                  <a:lnTo>
                    <a:pt x="139" y="265"/>
                  </a:lnTo>
                  <a:close/>
                  <a:moveTo>
                    <a:pt x="65" y="277"/>
                  </a:moveTo>
                  <a:lnTo>
                    <a:pt x="65" y="277"/>
                  </a:lnTo>
                  <a:lnTo>
                    <a:pt x="69" y="269"/>
                  </a:lnTo>
                  <a:lnTo>
                    <a:pt x="69" y="269"/>
                  </a:lnTo>
                  <a:lnTo>
                    <a:pt x="65" y="269"/>
                  </a:lnTo>
                  <a:lnTo>
                    <a:pt x="63" y="271"/>
                  </a:lnTo>
                  <a:lnTo>
                    <a:pt x="63" y="275"/>
                  </a:lnTo>
                  <a:lnTo>
                    <a:pt x="65" y="277"/>
                  </a:lnTo>
                  <a:lnTo>
                    <a:pt x="65" y="277"/>
                  </a:lnTo>
                  <a:close/>
                  <a:moveTo>
                    <a:pt x="21" y="345"/>
                  </a:moveTo>
                  <a:lnTo>
                    <a:pt x="21" y="345"/>
                  </a:lnTo>
                  <a:lnTo>
                    <a:pt x="25" y="347"/>
                  </a:lnTo>
                  <a:lnTo>
                    <a:pt x="30" y="347"/>
                  </a:lnTo>
                  <a:lnTo>
                    <a:pt x="30" y="347"/>
                  </a:lnTo>
                  <a:lnTo>
                    <a:pt x="30" y="343"/>
                  </a:lnTo>
                  <a:lnTo>
                    <a:pt x="32" y="339"/>
                  </a:lnTo>
                  <a:lnTo>
                    <a:pt x="36" y="334"/>
                  </a:lnTo>
                  <a:lnTo>
                    <a:pt x="40" y="328"/>
                  </a:lnTo>
                  <a:lnTo>
                    <a:pt x="42" y="326"/>
                  </a:lnTo>
                  <a:lnTo>
                    <a:pt x="40" y="324"/>
                  </a:lnTo>
                  <a:lnTo>
                    <a:pt x="40" y="324"/>
                  </a:lnTo>
                  <a:lnTo>
                    <a:pt x="29" y="334"/>
                  </a:lnTo>
                  <a:lnTo>
                    <a:pt x="25" y="338"/>
                  </a:lnTo>
                  <a:lnTo>
                    <a:pt x="21" y="345"/>
                  </a:lnTo>
                  <a:lnTo>
                    <a:pt x="21" y="345"/>
                  </a:lnTo>
                  <a:close/>
                  <a:moveTo>
                    <a:pt x="38" y="343"/>
                  </a:moveTo>
                  <a:lnTo>
                    <a:pt x="38" y="343"/>
                  </a:lnTo>
                  <a:lnTo>
                    <a:pt x="59" y="338"/>
                  </a:lnTo>
                  <a:lnTo>
                    <a:pt x="59" y="338"/>
                  </a:lnTo>
                  <a:lnTo>
                    <a:pt x="57" y="336"/>
                  </a:lnTo>
                  <a:lnTo>
                    <a:pt x="55" y="332"/>
                  </a:lnTo>
                  <a:lnTo>
                    <a:pt x="50" y="330"/>
                  </a:lnTo>
                  <a:lnTo>
                    <a:pt x="50" y="330"/>
                  </a:lnTo>
                  <a:lnTo>
                    <a:pt x="46" y="334"/>
                  </a:lnTo>
                  <a:lnTo>
                    <a:pt x="44" y="336"/>
                  </a:lnTo>
                  <a:lnTo>
                    <a:pt x="40" y="339"/>
                  </a:lnTo>
                  <a:lnTo>
                    <a:pt x="38" y="343"/>
                  </a:lnTo>
                  <a:lnTo>
                    <a:pt x="38" y="343"/>
                  </a:lnTo>
                  <a:close/>
                  <a:moveTo>
                    <a:pt x="65" y="349"/>
                  </a:moveTo>
                  <a:lnTo>
                    <a:pt x="65" y="349"/>
                  </a:lnTo>
                  <a:lnTo>
                    <a:pt x="69" y="349"/>
                  </a:lnTo>
                  <a:lnTo>
                    <a:pt x="72" y="349"/>
                  </a:lnTo>
                  <a:lnTo>
                    <a:pt x="74" y="347"/>
                  </a:lnTo>
                  <a:lnTo>
                    <a:pt x="78" y="347"/>
                  </a:lnTo>
                  <a:lnTo>
                    <a:pt x="78" y="347"/>
                  </a:lnTo>
                  <a:lnTo>
                    <a:pt x="76" y="345"/>
                  </a:lnTo>
                  <a:lnTo>
                    <a:pt x="76" y="343"/>
                  </a:lnTo>
                  <a:lnTo>
                    <a:pt x="70" y="343"/>
                  </a:lnTo>
                  <a:lnTo>
                    <a:pt x="67" y="345"/>
                  </a:lnTo>
                  <a:lnTo>
                    <a:pt x="65" y="347"/>
                  </a:lnTo>
                  <a:lnTo>
                    <a:pt x="65" y="349"/>
                  </a:lnTo>
                  <a:lnTo>
                    <a:pt x="65" y="349"/>
                  </a:lnTo>
                  <a:close/>
                  <a:moveTo>
                    <a:pt x="88" y="353"/>
                  </a:moveTo>
                  <a:lnTo>
                    <a:pt x="88" y="353"/>
                  </a:lnTo>
                  <a:lnTo>
                    <a:pt x="90" y="353"/>
                  </a:lnTo>
                  <a:lnTo>
                    <a:pt x="91" y="353"/>
                  </a:lnTo>
                  <a:lnTo>
                    <a:pt x="91" y="353"/>
                  </a:lnTo>
                  <a:lnTo>
                    <a:pt x="95" y="353"/>
                  </a:lnTo>
                  <a:lnTo>
                    <a:pt x="95" y="353"/>
                  </a:lnTo>
                  <a:lnTo>
                    <a:pt x="93" y="349"/>
                  </a:lnTo>
                  <a:lnTo>
                    <a:pt x="91" y="349"/>
                  </a:lnTo>
                  <a:lnTo>
                    <a:pt x="88" y="347"/>
                  </a:lnTo>
                  <a:lnTo>
                    <a:pt x="88" y="347"/>
                  </a:lnTo>
                  <a:lnTo>
                    <a:pt x="88" y="351"/>
                  </a:lnTo>
                  <a:lnTo>
                    <a:pt x="88" y="353"/>
                  </a:lnTo>
                  <a:lnTo>
                    <a:pt x="88" y="353"/>
                  </a:lnTo>
                  <a:lnTo>
                    <a:pt x="88" y="353"/>
                  </a:lnTo>
                  <a:close/>
                  <a:moveTo>
                    <a:pt x="42" y="353"/>
                  </a:moveTo>
                  <a:lnTo>
                    <a:pt x="42" y="353"/>
                  </a:lnTo>
                  <a:lnTo>
                    <a:pt x="48" y="353"/>
                  </a:lnTo>
                  <a:lnTo>
                    <a:pt x="50" y="353"/>
                  </a:lnTo>
                  <a:lnTo>
                    <a:pt x="51" y="353"/>
                  </a:lnTo>
                  <a:lnTo>
                    <a:pt x="51" y="353"/>
                  </a:lnTo>
                  <a:lnTo>
                    <a:pt x="51" y="349"/>
                  </a:lnTo>
                  <a:lnTo>
                    <a:pt x="51" y="349"/>
                  </a:lnTo>
                  <a:lnTo>
                    <a:pt x="51" y="349"/>
                  </a:lnTo>
                  <a:lnTo>
                    <a:pt x="50" y="349"/>
                  </a:lnTo>
                  <a:lnTo>
                    <a:pt x="46" y="349"/>
                  </a:lnTo>
                  <a:lnTo>
                    <a:pt x="44" y="351"/>
                  </a:lnTo>
                  <a:lnTo>
                    <a:pt x="42" y="353"/>
                  </a:lnTo>
                  <a:lnTo>
                    <a:pt x="42" y="35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50"/>
            <p:cNvSpPr>
              <a:spLocks noEditPoints="1"/>
            </p:cNvSpPr>
            <p:nvPr/>
          </p:nvSpPr>
          <p:spPr bwMode="auto">
            <a:xfrm rot="19072563">
              <a:off x="2224238" y="2588869"/>
              <a:ext cx="185291" cy="284113"/>
            </a:xfrm>
            <a:custGeom>
              <a:avLst/>
              <a:gdLst/>
              <a:ahLst/>
              <a:cxnLst>
                <a:cxn ang="0">
                  <a:pos x="137" y="113"/>
                </a:cxn>
                <a:cxn ang="0">
                  <a:pos x="165" y="25"/>
                </a:cxn>
                <a:cxn ang="0">
                  <a:pos x="238" y="101"/>
                </a:cxn>
                <a:cxn ang="0">
                  <a:pos x="230" y="322"/>
                </a:cxn>
                <a:cxn ang="0">
                  <a:pos x="123" y="349"/>
                </a:cxn>
                <a:cxn ang="0">
                  <a:pos x="59" y="214"/>
                </a:cxn>
                <a:cxn ang="0">
                  <a:pos x="19" y="77"/>
                </a:cxn>
                <a:cxn ang="0">
                  <a:pos x="85" y="0"/>
                </a:cxn>
                <a:cxn ang="0">
                  <a:pos x="57" y="134"/>
                </a:cxn>
                <a:cxn ang="0">
                  <a:pos x="167" y="174"/>
                </a:cxn>
                <a:cxn ang="0">
                  <a:pos x="181" y="322"/>
                </a:cxn>
                <a:cxn ang="0">
                  <a:pos x="224" y="185"/>
                </a:cxn>
                <a:cxn ang="0">
                  <a:pos x="188" y="23"/>
                </a:cxn>
                <a:cxn ang="0">
                  <a:pos x="122" y="124"/>
                </a:cxn>
                <a:cxn ang="0">
                  <a:pos x="85" y="12"/>
                </a:cxn>
                <a:cxn ang="0">
                  <a:pos x="70" y="19"/>
                </a:cxn>
                <a:cxn ang="0">
                  <a:pos x="51" y="57"/>
                </a:cxn>
                <a:cxn ang="0">
                  <a:pos x="43" y="54"/>
                </a:cxn>
                <a:cxn ang="0">
                  <a:pos x="162" y="38"/>
                </a:cxn>
                <a:cxn ang="0">
                  <a:pos x="175" y="52"/>
                </a:cxn>
                <a:cxn ang="0">
                  <a:pos x="162" y="57"/>
                </a:cxn>
                <a:cxn ang="0">
                  <a:pos x="173" y="63"/>
                </a:cxn>
                <a:cxn ang="0">
                  <a:pos x="49" y="75"/>
                </a:cxn>
                <a:cxn ang="0">
                  <a:pos x="32" y="78"/>
                </a:cxn>
                <a:cxn ang="0">
                  <a:pos x="30" y="82"/>
                </a:cxn>
                <a:cxn ang="0">
                  <a:pos x="173" y="82"/>
                </a:cxn>
                <a:cxn ang="0">
                  <a:pos x="40" y="109"/>
                </a:cxn>
                <a:cxn ang="0">
                  <a:pos x="22" y="115"/>
                </a:cxn>
                <a:cxn ang="0">
                  <a:pos x="150" y="84"/>
                </a:cxn>
                <a:cxn ang="0">
                  <a:pos x="28" y="96"/>
                </a:cxn>
                <a:cxn ang="0">
                  <a:pos x="164" y="111"/>
                </a:cxn>
                <a:cxn ang="0">
                  <a:pos x="164" y="111"/>
                </a:cxn>
                <a:cxn ang="0">
                  <a:pos x="49" y="117"/>
                </a:cxn>
                <a:cxn ang="0">
                  <a:pos x="17" y="124"/>
                </a:cxn>
                <a:cxn ang="0">
                  <a:pos x="22" y="168"/>
                </a:cxn>
                <a:cxn ang="0">
                  <a:pos x="17" y="162"/>
                </a:cxn>
                <a:cxn ang="0">
                  <a:pos x="17" y="153"/>
                </a:cxn>
                <a:cxn ang="0">
                  <a:pos x="9" y="191"/>
                </a:cxn>
                <a:cxn ang="0">
                  <a:pos x="7" y="187"/>
                </a:cxn>
                <a:cxn ang="0">
                  <a:pos x="59" y="181"/>
                </a:cxn>
                <a:cxn ang="0">
                  <a:pos x="74" y="198"/>
                </a:cxn>
                <a:cxn ang="0">
                  <a:pos x="83" y="181"/>
                </a:cxn>
                <a:cxn ang="0">
                  <a:pos x="116" y="183"/>
                </a:cxn>
                <a:cxn ang="0">
                  <a:pos x="144" y="198"/>
                </a:cxn>
                <a:cxn ang="0">
                  <a:pos x="125" y="208"/>
                </a:cxn>
                <a:cxn ang="0">
                  <a:pos x="49" y="202"/>
                </a:cxn>
                <a:cxn ang="0">
                  <a:pos x="162" y="202"/>
                </a:cxn>
                <a:cxn ang="0">
                  <a:pos x="133" y="219"/>
                </a:cxn>
                <a:cxn ang="0">
                  <a:pos x="137" y="244"/>
                </a:cxn>
                <a:cxn ang="0">
                  <a:pos x="160" y="219"/>
                </a:cxn>
                <a:cxn ang="0">
                  <a:pos x="158" y="259"/>
                </a:cxn>
                <a:cxn ang="0">
                  <a:pos x="141" y="290"/>
                </a:cxn>
                <a:cxn ang="0">
                  <a:pos x="150" y="279"/>
                </a:cxn>
                <a:cxn ang="0">
                  <a:pos x="137" y="277"/>
                </a:cxn>
                <a:cxn ang="0">
                  <a:pos x="141" y="311"/>
                </a:cxn>
                <a:cxn ang="0">
                  <a:pos x="141" y="311"/>
                </a:cxn>
                <a:cxn ang="0">
                  <a:pos x="160" y="311"/>
                </a:cxn>
                <a:cxn ang="0">
                  <a:pos x="152" y="330"/>
                </a:cxn>
                <a:cxn ang="0">
                  <a:pos x="169" y="349"/>
                </a:cxn>
                <a:cxn ang="0">
                  <a:pos x="177" y="334"/>
                </a:cxn>
                <a:cxn ang="0">
                  <a:pos x="202" y="334"/>
                </a:cxn>
                <a:cxn ang="0">
                  <a:pos x="144" y="359"/>
                </a:cxn>
                <a:cxn ang="0">
                  <a:pos x="143" y="351"/>
                </a:cxn>
              </a:cxnLst>
              <a:rect l="0" t="0" r="r" b="b"/>
              <a:pathLst>
                <a:path w="240" h="368">
                  <a:moveTo>
                    <a:pt x="137" y="12"/>
                  </a:moveTo>
                  <a:lnTo>
                    <a:pt x="137" y="12"/>
                  </a:lnTo>
                  <a:lnTo>
                    <a:pt x="127" y="61"/>
                  </a:lnTo>
                  <a:lnTo>
                    <a:pt x="116" y="111"/>
                  </a:lnTo>
                  <a:lnTo>
                    <a:pt x="116" y="111"/>
                  </a:lnTo>
                  <a:lnTo>
                    <a:pt x="122" y="113"/>
                  </a:lnTo>
                  <a:lnTo>
                    <a:pt x="125" y="113"/>
                  </a:lnTo>
                  <a:lnTo>
                    <a:pt x="131" y="113"/>
                  </a:lnTo>
                  <a:lnTo>
                    <a:pt x="137" y="113"/>
                  </a:lnTo>
                  <a:lnTo>
                    <a:pt x="137" y="113"/>
                  </a:lnTo>
                  <a:lnTo>
                    <a:pt x="139" y="103"/>
                  </a:lnTo>
                  <a:lnTo>
                    <a:pt x="141" y="94"/>
                  </a:lnTo>
                  <a:lnTo>
                    <a:pt x="141" y="73"/>
                  </a:lnTo>
                  <a:lnTo>
                    <a:pt x="143" y="52"/>
                  </a:lnTo>
                  <a:lnTo>
                    <a:pt x="143" y="42"/>
                  </a:lnTo>
                  <a:lnTo>
                    <a:pt x="144" y="35"/>
                  </a:lnTo>
                  <a:lnTo>
                    <a:pt x="144" y="35"/>
                  </a:lnTo>
                  <a:lnTo>
                    <a:pt x="165" y="25"/>
                  </a:lnTo>
                  <a:lnTo>
                    <a:pt x="183" y="16"/>
                  </a:lnTo>
                  <a:lnTo>
                    <a:pt x="183" y="16"/>
                  </a:lnTo>
                  <a:lnTo>
                    <a:pt x="198" y="14"/>
                  </a:lnTo>
                  <a:lnTo>
                    <a:pt x="211" y="14"/>
                  </a:lnTo>
                  <a:lnTo>
                    <a:pt x="224" y="16"/>
                  </a:lnTo>
                  <a:lnTo>
                    <a:pt x="240" y="19"/>
                  </a:lnTo>
                  <a:lnTo>
                    <a:pt x="240" y="19"/>
                  </a:lnTo>
                  <a:lnTo>
                    <a:pt x="240" y="59"/>
                  </a:lnTo>
                  <a:lnTo>
                    <a:pt x="238" y="101"/>
                  </a:lnTo>
                  <a:lnTo>
                    <a:pt x="234" y="145"/>
                  </a:lnTo>
                  <a:lnTo>
                    <a:pt x="232" y="189"/>
                  </a:lnTo>
                  <a:lnTo>
                    <a:pt x="232" y="189"/>
                  </a:lnTo>
                  <a:lnTo>
                    <a:pt x="232" y="219"/>
                  </a:lnTo>
                  <a:lnTo>
                    <a:pt x="234" y="248"/>
                  </a:lnTo>
                  <a:lnTo>
                    <a:pt x="234" y="277"/>
                  </a:lnTo>
                  <a:lnTo>
                    <a:pt x="234" y="303"/>
                  </a:lnTo>
                  <a:lnTo>
                    <a:pt x="234" y="303"/>
                  </a:lnTo>
                  <a:lnTo>
                    <a:pt x="230" y="322"/>
                  </a:lnTo>
                  <a:lnTo>
                    <a:pt x="223" y="338"/>
                  </a:lnTo>
                  <a:lnTo>
                    <a:pt x="211" y="353"/>
                  </a:lnTo>
                  <a:lnTo>
                    <a:pt x="200" y="366"/>
                  </a:lnTo>
                  <a:lnTo>
                    <a:pt x="200" y="366"/>
                  </a:lnTo>
                  <a:lnTo>
                    <a:pt x="164" y="368"/>
                  </a:lnTo>
                  <a:lnTo>
                    <a:pt x="144" y="366"/>
                  </a:lnTo>
                  <a:lnTo>
                    <a:pt x="127" y="364"/>
                  </a:lnTo>
                  <a:lnTo>
                    <a:pt x="127" y="364"/>
                  </a:lnTo>
                  <a:lnTo>
                    <a:pt x="123" y="349"/>
                  </a:lnTo>
                  <a:lnTo>
                    <a:pt x="123" y="332"/>
                  </a:lnTo>
                  <a:lnTo>
                    <a:pt x="122" y="298"/>
                  </a:lnTo>
                  <a:lnTo>
                    <a:pt x="123" y="259"/>
                  </a:lnTo>
                  <a:lnTo>
                    <a:pt x="122" y="242"/>
                  </a:lnTo>
                  <a:lnTo>
                    <a:pt x="122" y="225"/>
                  </a:lnTo>
                  <a:lnTo>
                    <a:pt x="122" y="225"/>
                  </a:lnTo>
                  <a:lnTo>
                    <a:pt x="106" y="219"/>
                  </a:lnTo>
                  <a:lnTo>
                    <a:pt x="91" y="218"/>
                  </a:lnTo>
                  <a:lnTo>
                    <a:pt x="59" y="214"/>
                  </a:lnTo>
                  <a:lnTo>
                    <a:pt x="28" y="210"/>
                  </a:lnTo>
                  <a:lnTo>
                    <a:pt x="13" y="208"/>
                  </a:lnTo>
                  <a:lnTo>
                    <a:pt x="0" y="202"/>
                  </a:lnTo>
                  <a:lnTo>
                    <a:pt x="0" y="202"/>
                  </a:lnTo>
                  <a:lnTo>
                    <a:pt x="0" y="185"/>
                  </a:lnTo>
                  <a:lnTo>
                    <a:pt x="1" y="168"/>
                  </a:lnTo>
                  <a:lnTo>
                    <a:pt x="7" y="130"/>
                  </a:lnTo>
                  <a:lnTo>
                    <a:pt x="7" y="130"/>
                  </a:lnTo>
                  <a:lnTo>
                    <a:pt x="19" y="77"/>
                  </a:lnTo>
                  <a:lnTo>
                    <a:pt x="24" y="50"/>
                  </a:lnTo>
                  <a:lnTo>
                    <a:pt x="30" y="35"/>
                  </a:lnTo>
                  <a:lnTo>
                    <a:pt x="30" y="35"/>
                  </a:lnTo>
                  <a:lnTo>
                    <a:pt x="34" y="29"/>
                  </a:lnTo>
                  <a:lnTo>
                    <a:pt x="42" y="23"/>
                  </a:lnTo>
                  <a:lnTo>
                    <a:pt x="55" y="16"/>
                  </a:lnTo>
                  <a:lnTo>
                    <a:pt x="72" y="8"/>
                  </a:lnTo>
                  <a:lnTo>
                    <a:pt x="78" y="4"/>
                  </a:lnTo>
                  <a:lnTo>
                    <a:pt x="85" y="0"/>
                  </a:lnTo>
                  <a:lnTo>
                    <a:pt x="85" y="0"/>
                  </a:lnTo>
                  <a:lnTo>
                    <a:pt x="110" y="6"/>
                  </a:lnTo>
                  <a:lnTo>
                    <a:pt x="137" y="12"/>
                  </a:lnTo>
                  <a:lnTo>
                    <a:pt x="137" y="12"/>
                  </a:lnTo>
                  <a:close/>
                  <a:moveTo>
                    <a:pt x="80" y="16"/>
                  </a:moveTo>
                  <a:lnTo>
                    <a:pt x="80" y="16"/>
                  </a:lnTo>
                  <a:lnTo>
                    <a:pt x="72" y="54"/>
                  </a:lnTo>
                  <a:lnTo>
                    <a:pt x="64" y="94"/>
                  </a:lnTo>
                  <a:lnTo>
                    <a:pt x="57" y="134"/>
                  </a:lnTo>
                  <a:lnTo>
                    <a:pt x="45" y="170"/>
                  </a:lnTo>
                  <a:lnTo>
                    <a:pt x="45" y="170"/>
                  </a:lnTo>
                  <a:lnTo>
                    <a:pt x="70" y="170"/>
                  </a:lnTo>
                  <a:lnTo>
                    <a:pt x="97" y="172"/>
                  </a:lnTo>
                  <a:lnTo>
                    <a:pt x="122" y="176"/>
                  </a:lnTo>
                  <a:lnTo>
                    <a:pt x="144" y="176"/>
                  </a:lnTo>
                  <a:lnTo>
                    <a:pt x="144" y="176"/>
                  </a:lnTo>
                  <a:lnTo>
                    <a:pt x="162" y="174"/>
                  </a:lnTo>
                  <a:lnTo>
                    <a:pt x="167" y="174"/>
                  </a:lnTo>
                  <a:lnTo>
                    <a:pt x="175" y="178"/>
                  </a:lnTo>
                  <a:lnTo>
                    <a:pt x="175" y="178"/>
                  </a:lnTo>
                  <a:lnTo>
                    <a:pt x="173" y="212"/>
                  </a:lnTo>
                  <a:lnTo>
                    <a:pt x="171" y="246"/>
                  </a:lnTo>
                  <a:lnTo>
                    <a:pt x="171" y="280"/>
                  </a:lnTo>
                  <a:lnTo>
                    <a:pt x="169" y="319"/>
                  </a:lnTo>
                  <a:lnTo>
                    <a:pt x="169" y="319"/>
                  </a:lnTo>
                  <a:lnTo>
                    <a:pt x="175" y="320"/>
                  </a:lnTo>
                  <a:lnTo>
                    <a:pt x="181" y="322"/>
                  </a:lnTo>
                  <a:lnTo>
                    <a:pt x="194" y="322"/>
                  </a:lnTo>
                  <a:lnTo>
                    <a:pt x="207" y="320"/>
                  </a:lnTo>
                  <a:lnTo>
                    <a:pt x="221" y="320"/>
                  </a:lnTo>
                  <a:lnTo>
                    <a:pt x="221" y="320"/>
                  </a:lnTo>
                  <a:lnTo>
                    <a:pt x="224" y="301"/>
                  </a:lnTo>
                  <a:lnTo>
                    <a:pt x="224" y="280"/>
                  </a:lnTo>
                  <a:lnTo>
                    <a:pt x="223" y="242"/>
                  </a:lnTo>
                  <a:lnTo>
                    <a:pt x="223" y="242"/>
                  </a:lnTo>
                  <a:lnTo>
                    <a:pt x="224" y="185"/>
                  </a:lnTo>
                  <a:lnTo>
                    <a:pt x="226" y="134"/>
                  </a:lnTo>
                  <a:lnTo>
                    <a:pt x="228" y="80"/>
                  </a:lnTo>
                  <a:lnTo>
                    <a:pt x="228" y="54"/>
                  </a:lnTo>
                  <a:lnTo>
                    <a:pt x="226" y="25"/>
                  </a:lnTo>
                  <a:lnTo>
                    <a:pt x="226" y="25"/>
                  </a:lnTo>
                  <a:lnTo>
                    <a:pt x="217" y="25"/>
                  </a:lnTo>
                  <a:lnTo>
                    <a:pt x="205" y="23"/>
                  </a:lnTo>
                  <a:lnTo>
                    <a:pt x="198" y="23"/>
                  </a:lnTo>
                  <a:lnTo>
                    <a:pt x="188" y="23"/>
                  </a:lnTo>
                  <a:lnTo>
                    <a:pt x="188" y="23"/>
                  </a:lnTo>
                  <a:lnTo>
                    <a:pt x="184" y="50"/>
                  </a:lnTo>
                  <a:lnTo>
                    <a:pt x="184" y="77"/>
                  </a:lnTo>
                  <a:lnTo>
                    <a:pt x="181" y="103"/>
                  </a:lnTo>
                  <a:lnTo>
                    <a:pt x="179" y="115"/>
                  </a:lnTo>
                  <a:lnTo>
                    <a:pt x="175" y="124"/>
                  </a:lnTo>
                  <a:lnTo>
                    <a:pt x="175" y="124"/>
                  </a:lnTo>
                  <a:lnTo>
                    <a:pt x="139" y="126"/>
                  </a:lnTo>
                  <a:lnTo>
                    <a:pt x="122" y="124"/>
                  </a:lnTo>
                  <a:lnTo>
                    <a:pt x="106" y="120"/>
                  </a:lnTo>
                  <a:lnTo>
                    <a:pt x="106" y="120"/>
                  </a:lnTo>
                  <a:lnTo>
                    <a:pt x="116" y="69"/>
                  </a:lnTo>
                  <a:lnTo>
                    <a:pt x="125" y="17"/>
                  </a:lnTo>
                  <a:lnTo>
                    <a:pt x="125" y="17"/>
                  </a:lnTo>
                  <a:lnTo>
                    <a:pt x="112" y="16"/>
                  </a:lnTo>
                  <a:lnTo>
                    <a:pt x="101" y="14"/>
                  </a:lnTo>
                  <a:lnTo>
                    <a:pt x="89" y="12"/>
                  </a:lnTo>
                  <a:lnTo>
                    <a:pt x="85" y="12"/>
                  </a:lnTo>
                  <a:lnTo>
                    <a:pt x="80" y="16"/>
                  </a:lnTo>
                  <a:lnTo>
                    <a:pt x="80" y="16"/>
                  </a:lnTo>
                  <a:close/>
                  <a:moveTo>
                    <a:pt x="36" y="50"/>
                  </a:moveTo>
                  <a:lnTo>
                    <a:pt x="36" y="50"/>
                  </a:lnTo>
                  <a:lnTo>
                    <a:pt x="43" y="42"/>
                  </a:lnTo>
                  <a:lnTo>
                    <a:pt x="53" y="35"/>
                  </a:lnTo>
                  <a:lnTo>
                    <a:pt x="62" y="27"/>
                  </a:lnTo>
                  <a:lnTo>
                    <a:pt x="70" y="19"/>
                  </a:lnTo>
                  <a:lnTo>
                    <a:pt x="70" y="19"/>
                  </a:lnTo>
                  <a:lnTo>
                    <a:pt x="61" y="23"/>
                  </a:lnTo>
                  <a:lnTo>
                    <a:pt x="49" y="29"/>
                  </a:lnTo>
                  <a:lnTo>
                    <a:pt x="40" y="38"/>
                  </a:lnTo>
                  <a:lnTo>
                    <a:pt x="38" y="44"/>
                  </a:lnTo>
                  <a:lnTo>
                    <a:pt x="36" y="50"/>
                  </a:lnTo>
                  <a:lnTo>
                    <a:pt x="36" y="50"/>
                  </a:lnTo>
                  <a:close/>
                  <a:moveTo>
                    <a:pt x="42" y="61"/>
                  </a:moveTo>
                  <a:lnTo>
                    <a:pt x="42" y="61"/>
                  </a:lnTo>
                  <a:lnTo>
                    <a:pt x="51" y="57"/>
                  </a:lnTo>
                  <a:lnTo>
                    <a:pt x="61" y="52"/>
                  </a:lnTo>
                  <a:lnTo>
                    <a:pt x="62" y="50"/>
                  </a:lnTo>
                  <a:lnTo>
                    <a:pt x="64" y="46"/>
                  </a:lnTo>
                  <a:lnTo>
                    <a:pt x="64" y="40"/>
                  </a:lnTo>
                  <a:lnTo>
                    <a:pt x="64" y="36"/>
                  </a:lnTo>
                  <a:lnTo>
                    <a:pt x="64" y="36"/>
                  </a:lnTo>
                  <a:lnTo>
                    <a:pt x="57" y="42"/>
                  </a:lnTo>
                  <a:lnTo>
                    <a:pt x="49" y="48"/>
                  </a:lnTo>
                  <a:lnTo>
                    <a:pt x="43" y="54"/>
                  </a:lnTo>
                  <a:lnTo>
                    <a:pt x="42" y="57"/>
                  </a:lnTo>
                  <a:lnTo>
                    <a:pt x="42" y="61"/>
                  </a:lnTo>
                  <a:lnTo>
                    <a:pt x="42" y="61"/>
                  </a:lnTo>
                  <a:close/>
                  <a:moveTo>
                    <a:pt x="152" y="56"/>
                  </a:moveTo>
                  <a:lnTo>
                    <a:pt x="152" y="56"/>
                  </a:lnTo>
                  <a:lnTo>
                    <a:pt x="158" y="46"/>
                  </a:lnTo>
                  <a:lnTo>
                    <a:pt x="165" y="38"/>
                  </a:lnTo>
                  <a:lnTo>
                    <a:pt x="165" y="38"/>
                  </a:lnTo>
                  <a:lnTo>
                    <a:pt x="162" y="38"/>
                  </a:lnTo>
                  <a:lnTo>
                    <a:pt x="158" y="38"/>
                  </a:lnTo>
                  <a:lnTo>
                    <a:pt x="152" y="42"/>
                  </a:lnTo>
                  <a:lnTo>
                    <a:pt x="150" y="48"/>
                  </a:lnTo>
                  <a:lnTo>
                    <a:pt x="152" y="56"/>
                  </a:lnTo>
                  <a:lnTo>
                    <a:pt x="152" y="56"/>
                  </a:lnTo>
                  <a:close/>
                  <a:moveTo>
                    <a:pt x="162" y="57"/>
                  </a:moveTo>
                  <a:lnTo>
                    <a:pt x="162" y="57"/>
                  </a:lnTo>
                  <a:lnTo>
                    <a:pt x="167" y="56"/>
                  </a:lnTo>
                  <a:lnTo>
                    <a:pt x="175" y="52"/>
                  </a:lnTo>
                  <a:lnTo>
                    <a:pt x="179" y="46"/>
                  </a:lnTo>
                  <a:lnTo>
                    <a:pt x="179" y="42"/>
                  </a:lnTo>
                  <a:lnTo>
                    <a:pt x="177" y="38"/>
                  </a:lnTo>
                  <a:lnTo>
                    <a:pt x="177" y="38"/>
                  </a:lnTo>
                  <a:lnTo>
                    <a:pt x="173" y="44"/>
                  </a:lnTo>
                  <a:lnTo>
                    <a:pt x="167" y="48"/>
                  </a:lnTo>
                  <a:lnTo>
                    <a:pt x="162" y="54"/>
                  </a:lnTo>
                  <a:lnTo>
                    <a:pt x="162" y="56"/>
                  </a:lnTo>
                  <a:lnTo>
                    <a:pt x="162" y="57"/>
                  </a:lnTo>
                  <a:lnTo>
                    <a:pt x="162" y="57"/>
                  </a:lnTo>
                  <a:close/>
                  <a:moveTo>
                    <a:pt x="167" y="71"/>
                  </a:moveTo>
                  <a:lnTo>
                    <a:pt x="167" y="71"/>
                  </a:lnTo>
                  <a:lnTo>
                    <a:pt x="169" y="69"/>
                  </a:lnTo>
                  <a:lnTo>
                    <a:pt x="171" y="69"/>
                  </a:lnTo>
                  <a:lnTo>
                    <a:pt x="173" y="69"/>
                  </a:lnTo>
                  <a:lnTo>
                    <a:pt x="173" y="69"/>
                  </a:lnTo>
                  <a:lnTo>
                    <a:pt x="173" y="65"/>
                  </a:lnTo>
                  <a:lnTo>
                    <a:pt x="173" y="63"/>
                  </a:lnTo>
                  <a:lnTo>
                    <a:pt x="173" y="63"/>
                  </a:lnTo>
                  <a:lnTo>
                    <a:pt x="173" y="63"/>
                  </a:lnTo>
                  <a:lnTo>
                    <a:pt x="171" y="65"/>
                  </a:lnTo>
                  <a:lnTo>
                    <a:pt x="169" y="67"/>
                  </a:lnTo>
                  <a:lnTo>
                    <a:pt x="167" y="67"/>
                  </a:lnTo>
                  <a:lnTo>
                    <a:pt x="167" y="71"/>
                  </a:lnTo>
                  <a:lnTo>
                    <a:pt x="167" y="71"/>
                  </a:lnTo>
                  <a:close/>
                  <a:moveTo>
                    <a:pt x="49" y="75"/>
                  </a:moveTo>
                  <a:lnTo>
                    <a:pt x="49" y="75"/>
                  </a:lnTo>
                  <a:lnTo>
                    <a:pt x="57" y="73"/>
                  </a:lnTo>
                  <a:lnTo>
                    <a:pt x="61" y="67"/>
                  </a:lnTo>
                  <a:lnTo>
                    <a:pt x="61" y="67"/>
                  </a:lnTo>
                  <a:lnTo>
                    <a:pt x="55" y="69"/>
                  </a:lnTo>
                  <a:lnTo>
                    <a:pt x="49" y="75"/>
                  </a:lnTo>
                  <a:lnTo>
                    <a:pt x="49" y="75"/>
                  </a:lnTo>
                  <a:close/>
                  <a:moveTo>
                    <a:pt x="30" y="82"/>
                  </a:moveTo>
                  <a:lnTo>
                    <a:pt x="30" y="82"/>
                  </a:lnTo>
                  <a:lnTo>
                    <a:pt x="32" y="78"/>
                  </a:lnTo>
                  <a:lnTo>
                    <a:pt x="34" y="77"/>
                  </a:lnTo>
                  <a:lnTo>
                    <a:pt x="36" y="75"/>
                  </a:lnTo>
                  <a:lnTo>
                    <a:pt x="36" y="73"/>
                  </a:lnTo>
                  <a:lnTo>
                    <a:pt x="36" y="73"/>
                  </a:lnTo>
                  <a:lnTo>
                    <a:pt x="30" y="73"/>
                  </a:lnTo>
                  <a:lnTo>
                    <a:pt x="30" y="73"/>
                  </a:lnTo>
                  <a:lnTo>
                    <a:pt x="28" y="77"/>
                  </a:lnTo>
                  <a:lnTo>
                    <a:pt x="28" y="80"/>
                  </a:lnTo>
                  <a:lnTo>
                    <a:pt x="30" y="82"/>
                  </a:lnTo>
                  <a:lnTo>
                    <a:pt x="30" y="82"/>
                  </a:lnTo>
                  <a:close/>
                  <a:moveTo>
                    <a:pt x="160" y="96"/>
                  </a:moveTo>
                  <a:lnTo>
                    <a:pt x="160" y="96"/>
                  </a:lnTo>
                  <a:lnTo>
                    <a:pt x="164" y="94"/>
                  </a:lnTo>
                  <a:lnTo>
                    <a:pt x="169" y="92"/>
                  </a:lnTo>
                  <a:lnTo>
                    <a:pt x="173" y="88"/>
                  </a:lnTo>
                  <a:lnTo>
                    <a:pt x="173" y="86"/>
                  </a:lnTo>
                  <a:lnTo>
                    <a:pt x="173" y="82"/>
                  </a:lnTo>
                  <a:lnTo>
                    <a:pt x="173" y="82"/>
                  </a:lnTo>
                  <a:lnTo>
                    <a:pt x="169" y="88"/>
                  </a:lnTo>
                  <a:lnTo>
                    <a:pt x="165" y="90"/>
                  </a:lnTo>
                  <a:lnTo>
                    <a:pt x="162" y="94"/>
                  </a:lnTo>
                  <a:lnTo>
                    <a:pt x="160" y="96"/>
                  </a:lnTo>
                  <a:lnTo>
                    <a:pt x="160" y="96"/>
                  </a:lnTo>
                  <a:close/>
                  <a:moveTo>
                    <a:pt x="22" y="115"/>
                  </a:moveTo>
                  <a:lnTo>
                    <a:pt x="22" y="115"/>
                  </a:lnTo>
                  <a:lnTo>
                    <a:pt x="32" y="113"/>
                  </a:lnTo>
                  <a:lnTo>
                    <a:pt x="40" y="109"/>
                  </a:lnTo>
                  <a:lnTo>
                    <a:pt x="55" y="101"/>
                  </a:lnTo>
                  <a:lnTo>
                    <a:pt x="55" y="101"/>
                  </a:lnTo>
                  <a:lnTo>
                    <a:pt x="57" y="94"/>
                  </a:lnTo>
                  <a:lnTo>
                    <a:pt x="57" y="84"/>
                  </a:lnTo>
                  <a:lnTo>
                    <a:pt x="57" y="84"/>
                  </a:lnTo>
                  <a:lnTo>
                    <a:pt x="40" y="99"/>
                  </a:lnTo>
                  <a:lnTo>
                    <a:pt x="30" y="107"/>
                  </a:lnTo>
                  <a:lnTo>
                    <a:pt x="22" y="115"/>
                  </a:lnTo>
                  <a:lnTo>
                    <a:pt x="22" y="115"/>
                  </a:lnTo>
                  <a:close/>
                  <a:moveTo>
                    <a:pt x="152" y="92"/>
                  </a:moveTo>
                  <a:lnTo>
                    <a:pt x="152" y="92"/>
                  </a:lnTo>
                  <a:lnTo>
                    <a:pt x="152" y="88"/>
                  </a:lnTo>
                  <a:lnTo>
                    <a:pt x="154" y="88"/>
                  </a:lnTo>
                  <a:lnTo>
                    <a:pt x="154" y="86"/>
                  </a:lnTo>
                  <a:lnTo>
                    <a:pt x="154" y="84"/>
                  </a:lnTo>
                  <a:lnTo>
                    <a:pt x="154" y="84"/>
                  </a:lnTo>
                  <a:lnTo>
                    <a:pt x="150" y="84"/>
                  </a:lnTo>
                  <a:lnTo>
                    <a:pt x="150" y="84"/>
                  </a:lnTo>
                  <a:lnTo>
                    <a:pt x="150" y="88"/>
                  </a:lnTo>
                  <a:lnTo>
                    <a:pt x="150" y="90"/>
                  </a:lnTo>
                  <a:lnTo>
                    <a:pt x="152" y="92"/>
                  </a:lnTo>
                  <a:lnTo>
                    <a:pt x="152" y="92"/>
                  </a:lnTo>
                  <a:close/>
                  <a:moveTo>
                    <a:pt x="22" y="99"/>
                  </a:moveTo>
                  <a:lnTo>
                    <a:pt x="22" y="99"/>
                  </a:lnTo>
                  <a:lnTo>
                    <a:pt x="26" y="97"/>
                  </a:lnTo>
                  <a:lnTo>
                    <a:pt x="28" y="96"/>
                  </a:lnTo>
                  <a:lnTo>
                    <a:pt x="28" y="96"/>
                  </a:lnTo>
                  <a:lnTo>
                    <a:pt x="26" y="94"/>
                  </a:lnTo>
                  <a:lnTo>
                    <a:pt x="24" y="92"/>
                  </a:lnTo>
                  <a:lnTo>
                    <a:pt x="24" y="92"/>
                  </a:lnTo>
                  <a:lnTo>
                    <a:pt x="24" y="94"/>
                  </a:lnTo>
                  <a:lnTo>
                    <a:pt x="24" y="96"/>
                  </a:lnTo>
                  <a:lnTo>
                    <a:pt x="22" y="99"/>
                  </a:lnTo>
                  <a:lnTo>
                    <a:pt x="22" y="99"/>
                  </a:lnTo>
                  <a:close/>
                  <a:moveTo>
                    <a:pt x="164" y="111"/>
                  </a:moveTo>
                  <a:lnTo>
                    <a:pt x="164" y="111"/>
                  </a:lnTo>
                  <a:lnTo>
                    <a:pt x="167" y="111"/>
                  </a:lnTo>
                  <a:lnTo>
                    <a:pt x="171" y="109"/>
                  </a:lnTo>
                  <a:lnTo>
                    <a:pt x="173" y="107"/>
                  </a:lnTo>
                  <a:lnTo>
                    <a:pt x="173" y="101"/>
                  </a:lnTo>
                  <a:lnTo>
                    <a:pt x="173" y="101"/>
                  </a:lnTo>
                  <a:lnTo>
                    <a:pt x="169" y="103"/>
                  </a:lnTo>
                  <a:lnTo>
                    <a:pt x="167" y="105"/>
                  </a:lnTo>
                  <a:lnTo>
                    <a:pt x="164" y="111"/>
                  </a:lnTo>
                  <a:lnTo>
                    <a:pt x="164" y="111"/>
                  </a:lnTo>
                  <a:close/>
                  <a:moveTo>
                    <a:pt x="26" y="136"/>
                  </a:moveTo>
                  <a:lnTo>
                    <a:pt x="26" y="136"/>
                  </a:lnTo>
                  <a:lnTo>
                    <a:pt x="30" y="136"/>
                  </a:lnTo>
                  <a:lnTo>
                    <a:pt x="34" y="136"/>
                  </a:lnTo>
                  <a:lnTo>
                    <a:pt x="42" y="132"/>
                  </a:lnTo>
                  <a:lnTo>
                    <a:pt x="47" y="124"/>
                  </a:lnTo>
                  <a:lnTo>
                    <a:pt x="49" y="120"/>
                  </a:lnTo>
                  <a:lnTo>
                    <a:pt x="49" y="117"/>
                  </a:lnTo>
                  <a:lnTo>
                    <a:pt x="49" y="117"/>
                  </a:lnTo>
                  <a:lnTo>
                    <a:pt x="26" y="136"/>
                  </a:lnTo>
                  <a:lnTo>
                    <a:pt x="26" y="136"/>
                  </a:lnTo>
                  <a:close/>
                  <a:moveTo>
                    <a:pt x="17" y="139"/>
                  </a:moveTo>
                  <a:lnTo>
                    <a:pt x="17" y="139"/>
                  </a:lnTo>
                  <a:lnTo>
                    <a:pt x="21" y="132"/>
                  </a:lnTo>
                  <a:lnTo>
                    <a:pt x="26" y="124"/>
                  </a:lnTo>
                  <a:lnTo>
                    <a:pt x="26" y="124"/>
                  </a:lnTo>
                  <a:lnTo>
                    <a:pt x="21" y="124"/>
                  </a:lnTo>
                  <a:lnTo>
                    <a:pt x="17" y="124"/>
                  </a:lnTo>
                  <a:lnTo>
                    <a:pt x="17" y="124"/>
                  </a:lnTo>
                  <a:lnTo>
                    <a:pt x="17" y="128"/>
                  </a:lnTo>
                  <a:lnTo>
                    <a:pt x="15" y="132"/>
                  </a:lnTo>
                  <a:lnTo>
                    <a:pt x="15" y="136"/>
                  </a:lnTo>
                  <a:lnTo>
                    <a:pt x="17" y="139"/>
                  </a:lnTo>
                  <a:lnTo>
                    <a:pt x="17" y="139"/>
                  </a:lnTo>
                  <a:close/>
                  <a:moveTo>
                    <a:pt x="9" y="172"/>
                  </a:moveTo>
                  <a:lnTo>
                    <a:pt x="9" y="172"/>
                  </a:lnTo>
                  <a:lnTo>
                    <a:pt x="22" y="168"/>
                  </a:lnTo>
                  <a:lnTo>
                    <a:pt x="32" y="160"/>
                  </a:lnTo>
                  <a:lnTo>
                    <a:pt x="38" y="157"/>
                  </a:lnTo>
                  <a:lnTo>
                    <a:pt x="42" y="151"/>
                  </a:lnTo>
                  <a:lnTo>
                    <a:pt x="43" y="145"/>
                  </a:lnTo>
                  <a:lnTo>
                    <a:pt x="45" y="139"/>
                  </a:lnTo>
                  <a:lnTo>
                    <a:pt x="45" y="139"/>
                  </a:lnTo>
                  <a:lnTo>
                    <a:pt x="36" y="147"/>
                  </a:lnTo>
                  <a:lnTo>
                    <a:pt x="26" y="155"/>
                  </a:lnTo>
                  <a:lnTo>
                    <a:pt x="17" y="162"/>
                  </a:lnTo>
                  <a:lnTo>
                    <a:pt x="9" y="172"/>
                  </a:lnTo>
                  <a:lnTo>
                    <a:pt x="9" y="172"/>
                  </a:lnTo>
                  <a:close/>
                  <a:moveTo>
                    <a:pt x="11" y="155"/>
                  </a:moveTo>
                  <a:lnTo>
                    <a:pt x="11" y="155"/>
                  </a:lnTo>
                  <a:lnTo>
                    <a:pt x="13" y="155"/>
                  </a:lnTo>
                  <a:lnTo>
                    <a:pt x="13" y="155"/>
                  </a:lnTo>
                  <a:lnTo>
                    <a:pt x="15" y="153"/>
                  </a:lnTo>
                  <a:lnTo>
                    <a:pt x="17" y="153"/>
                  </a:lnTo>
                  <a:lnTo>
                    <a:pt x="17" y="153"/>
                  </a:lnTo>
                  <a:lnTo>
                    <a:pt x="15" y="149"/>
                  </a:lnTo>
                  <a:lnTo>
                    <a:pt x="13" y="147"/>
                  </a:lnTo>
                  <a:lnTo>
                    <a:pt x="13" y="147"/>
                  </a:lnTo>
                  <a:lnTo>
                    <a:pt x="13" y="149"/>
                  </a:lnTo>
                  <a:lnTo>
                    <a:pt x="11" y="151"/>
                  </a:lnTo>
                  <a:lnTo>
                    <a:pt x="11" y="153"/>
                  </a:lnTo>
                  <a:lnTo>
                    <a:pt x="11" y="155"/>
                  </a:lnTo>
                  <a:lnTo>
                    <a:pt x="11" y="155"/>
                  </a:lnTo>
                  <a:close/>
                  <a:moveTo>
                    <a:pt x="9" y="191"/>
                  </a:moveTo>
                  <a:lnTo>
                    <a:pt x="9" y="191"/>
                  </a:lnTo>
                  <a:lnTo>
                    <a:pt x="11" y="187"/>
                  </a:lnTo>
                  <a:lnTo>
                    <a:pt x="13" y="185"/>
                  </a:lnTo>
                  <a:lnTo>
                    <a:pt x="17" y="183"/>
                  </a:lnTo>
                  <a:lnTo>
                    <a:pt x="17" y="179"/>
                  </a:lnTo>
                  <a:lnTo>
                    <a:pt x="17" y="179"/>
                  </a:lnTo>
                  <a:lnTo>
                    <a:pt x="13" y="179"/>
                  </a:lnTo>
                  <a:lnTo>
                    <a:pt x="9" y="183"/>
                  </a:lnTo>
                  <a:lnTo>
                    <a:pt x="7" y="187"/>
                  </a:lnTo>
                  <a:lnTo>
                    <a:pt x="9" y="191"/>
                  </a:lnTo>
                  <a:lnTo>
                    <a:pt x="9" y="191"/>
                  </a:lnTo>
                  <a:close/>
                  <a:moveTo>
                    <a:pt x="42" y="195"/>
                  </a:moveTo>
                  <a:lnTo>
                    <a:pt x="42" y="195"/>
                  </a:lnTo>
                  <a:lnTo>
                    <a:pt x="57" y="189"/>
                  </a:lnTo>
                  <a:lnTo>
                    <a:pt x="62" y="185"/>
                  </a:lnTo>
                  <a:lnTo>
                    <a:pt x="68" y="181"/>
                  </a:lnTo>
                  <a:lnTo>
                    <a:pt x="68" y="181"/>
                  </a:lnTo>
                  <a:lnTo>
                    <a:pt x="59" y="181"/>
                  </a:lnTo>
                  <a:lnTo>
                    <a:pt x="51" y="183"/>
                  </a:lnTo>
                  <a:lnTo>
                    <a:pt x="45" y="187"/>
                  </a:lnTo>
                  <a:lnTo>
                    <a:pt x="42" y="195"/>
                  </a:lnTo>
                  <a:lnTo>
                    <a:pt x="42" y="195"/>
                  </a:lnTo>
                  <a:close/>
                  <a:moveTo>
                    <a:pt x="83" y="181"/>
                  </a:moveTo>
                  <a:lnTo>
                    <a:pt x="83" y="181"/>
                  </a:lnTo>
                  <a:lnTo>
                    <a:pt x="82" y="187"/>
                  </a:lnTo>
                  <a:lnTo>
                    <a:pt x="78" y="191"/>
                  </a:lnTo>
                  <a:lnTo>
                    <a:pt x="74" y="198"/>
                  </a:lnTo>
                  <a:lnTo>
                    <a:pt x="74" y="198"/>
                  </a:lnTo>
                  <a:lnTo>
                    <a:pt x="93" y="193"/>
                  </a:lnTo>
                  <a:lnTo>
                    <a:pt x="103" y="189"/>
                  </a:lnTo>
                  <a:lnTo>
                    <a:pt x="108" y="181"/>
                  </a:lnTo>
                  <a:lnTo>
                    <a:pt x="108" y="181"/>
                  </a:lnTo>
                  <a:lnTo>
                    <a:pt x="103" y="181"/>
                  </a:lnTo>
                  <a:lnTo>
                    <a:pt x="97" y="181"/>
                  </a:lnTo>
                  <a:lnTo>
                    <a:pt x="91" y="181"/>
                  </a:lnTo>
                  <a:lnTo>
                    <a:pt x="83" y="181"/>
                  </a:lnTo>
                  <a:lnTo>
                    <a:pt x="83" y="181"/>
                  </a:lnTo>
                  <a:close/>
                  <a:moveTo>
                    <a:pt x="104" y="200"/>
                  </a:moveTo>
                  <a:lnTo>
                    <a:pt x="104" y="200"/>
                  </a:lnTo>
                  <a:lnTo>
                    <a:pt x="120" y="193"/>
                  </a:lnTo>
                  <a:lnTo>
                    <a:pt x="133" y="185"/>
                  </a:lnTo>
                  <a:lnTo>
                    <a:pt x="133" y="185"/>
                  </a:lnTo>
                  <a:lnTo>
                    <a:pt x="125" y="183"/>
                  </a:lnTo>
                  <a:lnTo>
                    <a:pt x="116" y="183"/>
                  </a:lnTo>
                  <a:lnTo>
                    <a:pt x="116" y="183"/>
                  </a:lnTo>
                  <a:lnTo>
                    <a:pt x="116" y="187"/>
                  </a:lnTo>
                  <a:lnTo>
                    <a:pt x="116" y="189"/>
                  </a:lnTo>
                  <a:lnTo>
                    <a:pt x="112" y="193"/>
                  </a:lnTo>
                  <a:lnTo>
                    <a:pt x="106" y="195"/>
                  </a:lnTo>
                  <a:lnTo>
                    <a:pt x="104" y="200"/>
                  </a:lnTo>
                  <a:lnTo>
                    <a:pt x="104" y="200"/>
                  </a:lnTo>
                  <a:close/>
                  <a:moveTo>
                    <a:pt x="125" y="208"/>
                  </a:moveTo>
                  <a:lnTo>
                    <a:pt x="125" y="208"/>
                  </a:lnTo>
                  <a:lnTo>
                    <a:pt x="144" y="198"/>
                  </a:lnTo>
                  <a:lnTo>
                    <a:pt x="154" y="191"/>
                  </a:lnTo>
                  <a:lnTo>
                    <a:pt x="160" y="183"/>
                  </a:lnTo>
                  <a:lnTo>
                    <a:pt x="160" y="183"/>
                  </a:lnTo>
                  <a:lnTo>
                    <a:pt x="154" y="183"/>
                  </a:lnTo>
                  <a:lnTo>
                    <a:pt x="148" y="185"/>
                  </a:lnTo>
                  <a:lnTo>
                    <a:pt x="139" y="191"/>
                  </a:lnTo>
                  <a:lnTo>
                    <a:pt x="131" y="200"/>
                  </a:lnTo>
                  <a:lnTo>
                    <a:pt x="125" y="208"/>
                  </a:lnTo>
                  <a:lnTo>
                    <a:pt x="125" y="208"/>
                  </a:lnTo>
                  <a:close/>
                  <a:moveTo>
                    <a:pt x="49" y="202"/>
                  </a:moveTo>
                  <a:lnTo>
                    <a:pt x="49" y="202"/>
                  </a:lnTo>
                  <a:lnTo>
                    <a:pt x="57" y="202"/>
                  </a:lnTo>
                  <a:lnTo>
                    <a:pt x="57" y="202"/>
                  </a:lnTo>
                  <a:lnTo>
                    <a:pt x="59" y="198"/>
                  </a:lnTo>
                  <a:lnTo>
                    <a:pt x="59" y="197"/>
                  </a:lnTo>
                  <a:lnTo>
                    <a:pt x="59" y="197"/>
                  </a:lnTo>
                  <a:lnTo>
                    <a:pt x="55" y="198"/>
                  </a:lnTo>
                  <a:lnTo>
                    <a:pt x="49" y="202"/>
                  </a:lnTo>
                  <a:lnTo>
                    <a:pt x="49" y="202"/>
                  </a:lnTo>
                  <a:close/>
                  <a:moveTo>
                    <a:pt x="144" y="216"/>
                  </a:moveTo>
                  <a:lnTo>
                    <a:pt x="144" y="216"/>
                  </a:lnTo>
                  <a:lnTo>
                    <a:pt x="148" y="214"/>
                  </a:lnTo>
                  <a:lnTo>
                    <a:pt x="152" y="212"/>
                  </a:lnTo>
                  <a:lnTo>
                    <a:pt x="156" y="208"/>
                  </a:lnTo>
                  <a:lnTo>
                    <a:pt x="162" y="206"/>
                  </a:lnTo>
                  <a:lnTo>
                    <a:pt x="162" y="206"/>
                  </a:lnTo>
                  <a:lnTo>
                    <a:pt x="162" y="202"/>
                  </a:lnTo>
                  <a:lnTo>
                    <a:pt x="160" y="200"/>
                  </a:lnTo>
                  <a:lnTo>
                    <a:pt x="158" y="200"/>
                  </a:lnTo>
                  <a:lnTo>
                    <a:pt x="158" y="200"/>
                  </a:lnTo>
                  <a:lnTo>
                    <a:pt x="156" y="206"/>
                  </a:lnTo>
                  <a:lnTo>
                    <a:pt x="152" y="210"/>
                  </a:lnTo>
                  <a:lnTo>
                    <a:pt x="144" y="216"/>
                  </a:lnTo>
                  <a:lnTo>
                    <a:pt x="144" y="216"/>
                  </a:lnTo>
                  <a:close/>
                  <a:moveTo>
                    <a:pt x="133" y="219"/>
                  </a:moveTo>
                  <a:lnTo>
                    <a:pt x="133" y="219"/>
                  </a:lnTo>
                  <a:lnTo>
                    <a:pt x="135" y="214"/>
                  </a:lnTo>
                  <a:lnTo>
                    <a:pt x="139" y="210"/>
                  </a:lnTo>
                  <a:lnTo>
                    <a:pt x="139" y="210"/>
                  </a:lnTo>
                  <a:lnTo>
                    <a:pt x="135" y="212"/>
                  </a:lnTo>
                  <a:lnTo>
                    <a:pt x="131" y="214"/>
                  </a:lnTo>
                  <a:lnTo>
                    <a:pt x="131" y="216"/>
                  </a:lnTo>
                  <a:lnTo>
                    <a:pt x="133" y="219"/>
                  </a:lnTo>
                  <a:lnTo>
                    <a:pt x="133" y="219"/>
                  </a:lnTo>
                  <a:close/>
                  <a:moveTo>
                    <a:pt x="137" y="244"/>
                  </a:moveTo>
                  <a:lnTo>
                    <a:pt x="137" y="244"/>
                  </a:lnTo>
                  <a:lnTo>
                    <a:pt x="144" y="240"/>
                  </a:lnTo>
                  <a:lnTo>
                    <a:pt x="148" y="239"/>
                  </a:lnTo>
                  <a:lnTo>
                    <a:pt x="160" y="233"/>
                  </a:lnTo>
                  <a:lnTo>
                    <a:pt x="160" y="233"/>
                  </a:lnTo>
                  <a:lnTo>
                    <a:pt x="162" y="225"/>
                  </a:lnTo>
                  <a:lnTo>
                    <a:pt x="162" y="223"/>
                  </a:lnTo>
                  <a:lnTo>
                    <a:pt x="160" y="219"/>
                  </a:lnTo>
                  <a:lnTo>
                    <a:pt x="160" y="219"/>
                  </a:lnTo>
                  <a:lnTo>
                    <a:pt x="154" y="225"/>
                  </a:lnTo>
                  <a:lnTo>
                    <a:pt x="148" y="231"/>
                  </a:lnTo>
                  <a:lnTo>
                    <a:pt x="141" y="237"/>
                  </a:lnTo>
                  <a:lnTo>
                    <a:pt x="137" y="244"/>
                  </a:lnTo>
                  <a:lnTo>
                    <a:pt x="137" y="244"/>
                  </a:lnTo>
                  <a:close/>
                  <a:moveTo>
                    <a:pt x="139" y="267"/>
                  </a:moveTo>
                  <a:lnTo>
                    <a:pt x="139" y="267"/>
                  </a:lnTo>
                  <a:lnTo>
                    <a:pt x="148" y="263"/>
                  </a:lnTo>
                  <a:lnTo>
                    <a:pt x="158" y="259"/>
                  </a:lnTo>
                  <a:lnTo>
                    <a:pt x="160" y="256"/>
                  </a:lnTo>
                  <a:lnTo>
                    <a:pt x="162" y="252"/>
                  </a:lnTo>
                  <a:lnTo>
                    <a:pt x="162" y="248"/>
                  </a:lnTo>
                  <a:lnTo>
                    <a:pt x="160" y="242"/>
                  </a:lnTo>
                  <a:lnTo>
                    <a:pt x="160" y="242"/>
                  </a:lnTo>
                  <a:lnTo>
                    <a:pt x="148" y="254"/>
                  </a:lnTo>
                  <a:lnTo>
                    <a:pt x="139" y="267"/>
                  </a:lnTo>
                  <a:lnTo>
                    <a:pt x="139" y="267"/>
                  </a:lnTo>
                  <a:close/>
                  <a:moveTo>
                    <a:pt x="141" y="290"/>
                  </a:moveTo>
                  <a:lnTo>
                    <a:pt x="141" y="290"/>
                  </a:lnTo>
                  <a:lnTo>
                    <a:pt x="164" y="280"/>
                  </a:lnTo>
                  <a:lnTo>
                    <a:pt x="164" y="280"/>
                  </a:lnTo>
                  <a:lnTo>
                    <a:pt x="162" y="273"/>
                  </a:lnTo>
                  <a:lnTo>
                    <a:pt x="162" y="269"/>
                  </a:lnTo>
                  <a:lnTo>
                    <a:pt x="160" y="267"/>
                  </a:lnTo>
                  <a:lnTo>
                    <a:pt x="160" y="267"/>
                  </a:lnTo>
                  <a:lnTo>
                    <a:pt x="154" y="275"/>
                  </a:lnTo>
                  <a:lnTo>
                    <a:pt x="150" y="279"/>
                  </a:lnTo>
                  <a:lnTo>
                    <a:pt x="144" y="284"/>
                  </a:lnTo>
                  <a:lnTo>
                    <a:pt x="141" y="290"/>
                  </a:lnTo>
                  <a:lnTo>
                    <a:pt x="141" y="290"/>
                  </a:lnTo>
                  <a:close/>
                  <a:moveTo>
                    <a:pt x="133" y="284"/>
                  </a:moveTo>
                  <a:lnTo>
                    <a:pt x="133" y="284"/>
                  </a:lnTo>
                  <a:lnTo>
                    <a:pt x="135" y="282"/>
                  </a:lnTo>
                  <a:lnTo>
                    <a:pt x="135" y="280"/>
                  </a:lnTo>
                  <a:lnTo>
                    <a:pt x="137" y="279"/>
                  </a:lnTo>
                  <a:lnTo>
                    <a:pt x="137" y="277"/>
                  </a:lnTo>
                  <a:lnTo>
                    <a:pt x="137" y="277"/>
                  </a:lnTo>
                  <a:lnTo>
                    <a:pt x="135" y="275"/>
                  </a:lnTo>
                  <a:lnTo>
                    <a:pt x="131" y="275"/>
                  </a:lnTo>
                  <a:lnTo>
                    <a:pt x="131" y="275"/>
                  </a:lnTo>
                  <a:lnTo>
                    <a:pt x="131" y="280"/>
                  </a:lnTo>
                  <a:lnTo>
                    <a:pt x="131" y="282"/>
                  </a:lnTo>
                  <a:lnTo>
                    <a:pt x="133" y="284"/>
                  </a:lnTo>
                  <a:lnTo>
                    <a:pt x="133" y="284"/>
                  </a:lnTo>
                  <a:close/>
                  <a:moveTo>
                    <a:pt x="141" y="311"/>
                  </a:moveTo>
                  <a:lnTo>
                    <a:pt x="141" y="311"/>
                  </a:lnTo>
                  <a:lnTo>
                    <a:pt x="148" y="305"/>
                  </a:lnTo>
                  <a:lnTo>
                    <a:pt x="160" y="301"/>
                  </a:lnTo>
                  <a:lnTo>
                    <a:pt x="160" y="301"/>
                  </a:lnTo>
                  <a:lnTo>
                    <a:pt x="160" y="294"/>
                  </a:lnTo>
                  <a:lnTo>
                    <a:pt x="160" y="294"/>
                  </a:lnTo>
                  <a:lnTo>
                    <a:pt x="148" y="301"/>
                  </a:lnTo>
                  <a:lnTo>
                    <a:pt x="143" y="307"/>
                  </a:lnTo>
                  <a:lnTo>
                    <a:pt x="141" y="311"/>
                  </a:lnTo>
                  <a:lnTo>
                    <a:pt x="141" y="311"/>
                  </a:lnTo>
                  <a:close/>
                  <a:moveTo>
                    <a:pt x="150" y="334"/>
                  </a:moveTo>
                  <a:lnTo>
                    <a:pt x="150" y="334"/>
                  </a:lnTo>
                  <a:lnTo>
                    <a:pt x="154" y="330"/>
                  </a:lnTo>
                  <a:lnTo>
                    <a:pt x="156" y="328"/>
                  </a:lnTo>
                  <a:lnTo>
                    <a:pt x="160" y="328"/>
                  </a:lnTo>
                  <a:lnTo>
                    <a:pt x="160" y="328"/>
                  </a:lnTo>
                  <a:lnTo>
                    <a:pt x="160" y="311"/>
                  </a:lnTo>
                  <a:lnTo>
                    <a:pt x="160" y="311"/>
                  </a:lnTo>
                  <a:lnTo>
                    <a:pt x="154" y="315"/>
                  </a:lnTo>
                  <a:lnTo>
                    <a:pt x="152" y="319"/>
                  </a:lnTo>
                  <a:lnTo>
                    <a:pt x="152" y="319"/>
                  </a:lnTo>
                  <a:lnTo>
                    <a:pt x="156" y="320"/>
                  </a:lnTo>
                  <a:lnTo>
                    <a:pt x="158" y="320"/>
                  </a:lnTo>
                  <a:lnTo>
                    <a:pt x="158" y="324"/>
                  </a:lnTo>
                  <a:lnTo>
                    <a:pt x="158" y="324"/>
                  </a:lnTo>
                  <a:lnTo>
                    <a:pt x="156" y="326"/>
                  </a:lnTo>
                  <a:lnTo>
                    <a:pt x="152" y="330"/>
                  </a:lnTo>
                  <a:lnTo>
                    <a:pt x="150" y="332"/>
                  </a:lnTo>
                  <a:lnTo>
                    <a:pt x="150" y="334"/>
                  </a:lnTo>
                  <a:lnTo>
                    <a:pt x="150" y="334"/>
                  </a:lnTo>
                  <a:close/>
                  <a:moveTo>
                    <a:pt x="177" y="334"/>
                  </a:moveTo>
                  <a:lnTo>
                    <a:pt x="177" y="334"/>
                  </a:lnTo>
                  <a:lnTo>
                    <a:pt x="177" y="338"/>
                  </a:lnTo>
                  <a:lnTo>
                    <a:pt x="173" y="341"/>
                  </a:lnTo>
                  <a:lnTo>
                    <a:pt x="169" y="345"/>
                  </a:lnTo>
                  <a:lnTo>
                    <a:pt x="169" y="349"/>
                  </a:lnTo>
                  <a:lnTo>
                    <a:pt x="169" y="349"/>
                  </a:lnTo>
                  <a:lnTo>
                    <a:pt x="183" y="343"/>
                  </a:lnTo>
                  <a:lnTo>
                    <a:pt x="188" y="338"/>
                  </a:lnTo>
                  <a:lnTo>
                    <a:pt x="192" y="334"/>
                  </a:lnTo>
                  <a:lnTo>
                    <a:pt x="192" y="334"/>
                  </a:lnTo>
                  <a:lnTo>
                    <a:pt x="190" y="332"/>
                  </a:lnTo>
                  <a:lnTo>
                    <a:pt x="186" y="332"/>
                  </a:lnTo>
                  <a:lnTo>
                    <a:pt x="177" y="334"/>
                  </a:lnTo>
                  <a:lnTo>
                    <a:pt x="177" y="334"/>
                  </a:lnTo>
                  <a:close/>
                  <a:moveTo>
                    <a:pt x="204" y="338"/>
                  </a:moveTo>
                  <a:lnTo>
                    <a:pt x="204" y="338"/>
                  </a:lnTo>
                  <a:lnTo>
                    <a:pt x="207" y="336"/>
                  </a:lnTo>
                  <a:lnTo>
                    <a:pt x="207" y="334"/>
                  </a:lnTo>
                  <a:lnTo>
                    <a:pt x="209" y="332"/>
                  </a:lnTo>
                  <a:lnTo>
                    <a:pt x="209" y="332"/>
                  </a:lnTo>
                  <a:lnTo>
                    <a:pt x="204" y="332"/>
                  </a:lnTo>
                  <a:lnTo>
                    <a:pt x="202" y="332"/>
                  </a:lnTo>
                  <a:lnTo>
                    <a:pt x="202" y="334"/>
                  </a:lnTo>
                  <a:lnTo>
                    <a:pt x="202" y="334"/>
                  </a:lnTo>
                  <a:lnTo>
                    <a:pt x="202" y="334"/>
                  </a:lnTo>
                  <a:lnTo>
                    <a:pt x="202" y="336"/>
                  </a:lnTo>
                  <a:lnTo>
                    <a:pt x="202" y="338"/>
                  </a:lnTo>
                  <a:lnTo>
                    <a:pt x="204" y="338"/>
                  </a:lnTo>
                  <a:lnTo>
                    <a:pt x="204" y="338"/>
                  </a:lnTo>
                  <a:close/>
                  <a:moveTo>
                    <a:pt x="137" y="359"/>
                  </a:moveTo>
                  <a:lnTo>
                    <a:pt x="137" y="359"/>
                  </a:lnTo>
                  <a:lnTo>
                    <a:pt x="144" y="359"/>
                  </a:lnTo>
                  <a:lnTo>
                    <a:pt x="150" y="360"/>
                  </a:lnTo>
                  <a:lnTo>
                    <a:pt x="150" y="360"/>
                  </a:lnTo>
                  <a:lnTo>
                    <a:pt x="158" y="347"/>
                  </a:lnTo>
                  <a:lnTo>
                    <a:pt x="164" y="340"/>
                  </a:lnTo>
                  <a:lnTo>
                    <a:pt x="169" y="334"/>
                  </a:lnTo>
                  <a:lnTo>
                    <a:pt x="169" y="334"/>
                  </a:lnTo>
                  <a:lnTo>
                    <a:pt x="160" y="340"/>
                  </a:lnTo>
                  <a:lnTo>
                    <a:pt x="152" y="345"/>
                  </a:lnTo>
                  <a:lnTo>
                    <a:pt x="143" y="351"/>
                  </a:lnTo>
                  <a:lnTo>
                    <a:pt x="137" y="359"/>
                  </a:lnTo>
                  <a:lnTo>
                    <a:pt x="137" y="35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47"/>
            <p:cNvSpPr>
              <a:spLocks noEditPoints="1"/>
            </p:cNvSpPr>
            <p:nvPr/>
          </p:nvSpPr>
          <p:spPr bwMode="auto">
            <a:xfrm rot="19457759">
              <a:off x="1965584" y="2745214"/>
              <a:ext cx="162902" cy="28411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866095698"/>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343242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9E60F58-3108-4415-857A-6D0360DF626E}" type="datetimeFigureOut">
              <a:rPr lang="zh-CN" altLang="en-US" smtClean="0"/>
              <a:t>2016/5/20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AE85CE2-CEAD-46BB-861E-7D62265DC969}" type="slidenum">
              <a:rPr lang="zh-CN" altLang="en-US" smtClean="0"/>
              <a:t>‹#›</a:t>
            </a:fld>
            <a:endParaRPr lang="zh-CN" altLang="en-US"/>
          </a:p>
        </p:txBody>
      </p:sp>
    </p:spTree>
    <p:extLst>
      <p:ext uri="{BB962C8B-B14F-4D97-AF65-F5344CB8AC3E}">
        <p14:creationId xmlns:p14="http://schemas.microsoft.com/office/powerpoint/2010/main" val="4270949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395224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duotone>
              <a:prstClr val="black"/>
              <a:srgbClr val="080808">
                <a:tint val="45000"/>
                <a:satMod val="400000"/>
              </a:srgbClr>
            </a:duotone>
          </a:blip>
          <a:stretch>
            <a:fillRect/>
          </a:stretch>
        </p:blipFill>
        <p:spPr>
          <a:xfrm>
            <a:off x="1" y="0"/>
            <a:ext cx="12192000" cy="6882159"/>
          </a:xfrm>
          <a:prstGeom prst="rect">
            <a:avLst/>
          </a:prstGeom>
        </p:spPr>
      </p:pic>
      <p:sp>
        <p:nvSpPr>
          <p:cNvPr id="2" name="Date Placeholder 1"/>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F906490-237C-474C-BA2E-D98840BC1F8F}" type="slidenum">
              <a:rPr lang="zh-CN" altLang="en-US" smtClean="0"/>
              <a:t>‹#›</a:t>
            </a:fld>
            <a:endParaRPr lang="zh-CN" altLang="en-US"/>
          </a:p>
        </p:txBody>
      </p:sp>
      <p:sp>
        <p:nvSpPr>
          <p:cNvPr id="8" name="矩形 7"/>
          <p:cNvSpPr/>
          <p:nvPr userDrawn="1"/>
        </p:nvSpPr>
        <p:spPr>
          <a:xfrm>
            <a:off x="1" y="0"/>
            <a:ext cx="12192000" cy="6858000"/>
          </a:xfrm>
          <a:prstGeom prst="rect">
            <a:avLst/>
          </a:prstGeom>
          <a:solidFill>
            <a:srgbClr val="14141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466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430218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15183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747448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D0CE79-49FB-443D-BEF8-6B709DE8FD0C}" type="datetimeFigureOut">
              <a:rPr lang="zh-CN" altLang="en-US" smtClean="0"/>
              <a:t>2016/5/20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35084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节标题">
    <p:bg>
      <p:bgPr>
        <a:solidFill>
          <a:srgbClr val="F2F2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138840"/>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14">
            <a:duotone>
              <a:prstClr val="black"/>
              <a:srgbClr val="080808">
                <a:tint val="45000"/>
                <a:satMod val="400000"/>
              </a:srgbClr>
            </a:duotone>
          </a:blip>
          <a:stretch>
            <a:fillRect/>
          </a:stretch>
        </p:blipFill>
        <p:spPr>
          <a:xfrm>
            <a:off x="1" y="0"/>
            <a:ext cx="12192000" cy="6882159"/>
          </a:xfrm>
          <a:prstGeom prst="rect">
            <a:avLst/>
          </a:prstGeom>
        </p:spPr>
      </p:pic>
      <p:sp>
        <p:nvSpPr>
          <p:cNvPr id="10" name="矩形 9"/>
          <p:cNvSpPr/>
          <p:nvPr userDrawn="1"/>
        </p:nvSpPr>
        <p:spPr>
          <a:xfrm>
            <a:off x="1" y="0"/>
            <a:ext cx="12192000" cy="6858000"/>
          </a:xfrm>
          <a:prstGeom prst="rect">
            <a:avLst/>
          </a:prstGeom>
          <a:solidFill>
            <a:srgbClr val="14141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Placeholder 2"/>
          <p:cNvSpPr>
            <a:spLocks noGrp="1"/>
          </p:cNvSpPr>
          <p:nvPr>
            <p:ph type="body" idx="1"/>
          </p:nvPr>
        </p:nvSpPr>
        <p:spPr>
          <a:xfrm>
            <a:off x="754746" y="1785257"/>
            <a:ext cx="10680337" cy="457109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bg1">
                    <a:lumMod val="65000"/>
                  </a:schemeClr>
                </a:solidFill>
              </a:defRPr>
            </a:lvl1pPr>
          </a:lstStyle>
          <a:p>
            <a:fld id="{13D0CE79-49FB-443D-BEF8-6B709DE8FD0C}" type="datetimeFigureOut">
              <a:rPr lang="zh-CN" altLang="en-US" smtClean="0"/>
              <a:t>2016/5/20</a:t>
            </a:fld>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bg1">
                    <a:lumMod val="65000"/>
                  </a:schemeClr>
                </a:solidFill>
              </a:defRPr>
            </a:lvl1pPr>
          </a:lstStyle>
          <a:p>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lumMod val="65000"/>
                  </a:schemeClr>
                </a:solidFill>
              </a:defRPr>
            </a:lvl1pPr>
          </a:lstStyle>
          <a:p>
            <a:fld id="{EF906490-237C-474C-BA2E-D98840BC1F8F}" type="slidenum">
              <a:rPr lang="zh-CN" altLang="en-US" smtClean="0"/>
              <a:t>‹#›</a:t>
            </a:fld>
            <a:endParaRPr lang="zh-CN" altLang="en-US"/>
          </a:p>
        </p:txBody>
      </p:sp>
      <p:sp>
        <p:nvSpPr>
          <p:cNvPr id="2" name="Title Placeholder 1"/>
          <p:cNvSpPr>
            <a:spLocks noGrp="1"/>
          </p:cNvSpPr>
          <p:nvPr>
            <p:ph type="title"/>
          </p:nvPr>
        </p:nvSpPr>
        <p:spPr>
          <a:xfrm>
            <a:off x="754746" y="404847"/>
            <a:ext cx="7882203" cy="909049"/>
          </a:xfrm>
          <a:prstGeom prst="rect">
            <a:avLst/>
          </a:prstGeom>
        </p:spPr>
        <p:txBody>
          <a:bodyPr vert="horz" lIns="91440" tIns="45720" rIns="91440" bIns="45720" rtlCol="0" anchor="ctr">
            <a:noAutofit/>
          </a:bodyPr>
          <a:lstStyle/>
          <a:p>
            <a:r>
              <a:rPr lang="zh-CN" altLang="en-US" dirty="0"/>
              <a:t>单击此处编辑母版标题样式</a:t>
            </a:r>
            <a:endParaRPr lang="en-US" dirty="0"/>
          </a:p>
        </p:txBody>
      </p:sp>
    </p:spTree>
    <p:extLst>
      <p:ext uri="{BB962C8B-B14F-4D97-AF65-F5344CB8AC3E}">
        <p14:creationId xmlns:p14="http://schemas.microsoft.com/office/powerpoint/2010/main" val="3244937331"/>
      </p:ext>
    </p:extLst>
  </p:cSld>
  <p:clrMap bg1="lt1" tx1="dk1" bg2="lt2" tx2="dk2" accent1="accent1" accent2="accent2" accent3="accent3" accent4="accent4" accent5="accent5" accent6="accent6" hlink="hlink" folHlink="folHlink"/>
  <p:sldLayoutIdLst>
    <p:sldLayoutId id="2147484610" r:id="rId1"/>
    <p:sldLayoutId id="2147484611" r:id="rId2"/>
    <p:sldLayoutId id="2147484612" r:id="rId3"/>
    <p:sldLayoutId id="2147484613" r:id="rId4"/>
    <p:sldLayoutId id="2147484614" r:id="rId5"/>
    <p:sldLayoutId id="2147484615" r:id="rId6"/>
    <p:sldLayoutId id="2147484616" r:id="rId7"/>
    <p:sldLayoutId id="2147484617" r:id="rId8"/>
    <p:sldLayoutId id="2147484618" r:id="rId9"/>
    <p:sldLayoutId id="2147484619" r:id="rId10"/>
    <p:sldLayoutId id="2147484620" r:id="rId11"/>
    <p:sldLayoutId id="2147484621"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357188" indent="-357188" algn="l" defTabSz="914400" rtl="0" eaLnBrk="1" latinLnBrk="0" hangingPunct="1">
        <a:lnSpc>
          <a:spcPct val="90000"/>
        </a:lnSpc>
        <a:spcBef>
          <a:spcPts val="1800"/>
        </a:spcBef>
        <a:buClr>
          <a:schemeClr val="accent1"/>
        </a:buClr>
        <a:buSzPct val="80000"/>
        <a:buFont typeface="Wingdings" panose="05000000000000000000" pitchFamily="2" charset="2"/>
        <a:buChar char="Ø"/>
        <a:defRPr sz="2400" kern="1200">
          <a:solidFill>
            <a:schemeClr val="accent1"/>
          </a:solidFill>
          <a:latin typeface="+mn-lt"/>
          <a:ea typeface="+mn-ea"/>
          <a:cs typeface="+mn-cs"/>
        </a:defRPr>
      </a:lvl1pPr>
      <a:lvl2pPr marL="357188" indent="-357188" algn="l" defTabSz="914400" rtl="0" eaLnBrk="1" latinLnBrk="0" hangingPunct="1">
        <a:lnSpc>
          <a:spcPct val="130000"/>
        </a:lnSpc>
        <a:spcBef>
          <a:spcPts val="0"/>
        </a:spcBef>
        <a:buFont typeface="Wingdings" panose="05000000000000000000" pitchFamily="2" charset="2"/>
        <a:buChar char="Ø"/>
        <a:defRPr sz="16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6.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1"/>
          </p:nvPr>
        </p:nvSpPr>
        <p:spPr/>
        <p:txBody>
          <a:bodyPr/>
          <a:lstStyle/>
          <a:p>
            <a:r>
              <a:rPr lang="zh-CN" altLang="en-US"/>
              <a:t>宋慧乔</a:t>
            </a:r>
            <a:r>
              <a:rPr lang="en-US" altLang="zh-CN"/>
              <a:t>&amp;</a:t>
            </a:r>
            <a:r>
              <a:rPr lang="zh-CN" altLang="en-US"/>
              <a:t>宋仲基</a:t>
            </a:r>
            <a:endParaRPr lang="en-US" altLang="zh-CN" dirty="0"/>
          </a:p>
        </p:txBody>
      </p:sp>
      <p:sp>
        <p:nvSpPr>
          <p:cNvPr id="6" name="标题 5"/>
          <p:cNvSpPr>
            <a:spLocks noGrp="1"/>
          </p:cNvSpPr>
          <p:nvPr>
            <p:ph type="ctrTitle"/>
          </p:nvPr>
        </p:nvSpPr>
        <p:spPr/>
        <p:txBody>
          <a:bodyPr/>
          <a:lstStyle/>
          <a:p>
            <a:r>
              <a:rPr lang="zh-CN" altLang="en-US" dirty="0"/>
              <a:t>我爱你</a:t>
            </a:r>
            <a:r>
              <a:rPr lang="en-US" altLang="zh-CN" dirty="0"/>
              <a:t/>
            </a:r>
            <a:br>
              <a:rPr lang="en-US" altLang="zh-CN" dirty="0"/>
            </a:br>
            <a:r>
              <a:rPr lang="zh-CN" altLang="en-US" dirty="0"/>
              <a:t>陪伴是最长情的告白</a:t>
            </a:r>
          </a:p>
        </p:txBody>
      </p:sp>
    </p:spTree>
    <p:extLst>
      <p:ext uri="{BB962C8B-B14F-4D97-AF65-F5344CB8AC3E}">
        <p14:creationId xmlns:p14="http://schemas.microsoft.com/office/powerpoint/2010/main" val="1081490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030911" y="1708235"/>
            <a:ext cx="5040000" cy="523220"/>
          </a:xfrm>
          <a:prstGeom prst="rect">
            <a:avLst/>
          </a:prstGeom>
          <a:noFill/>
        </p:spPr>
        <p:txBody>
          <a:bodyPr wrap="square" rtlCol="0">
            <a:spAutoFit/>
          </a:bodyPr>
          <a:lstStyle/>
          <a:p>
            <a:r>
              <a:rPr lang="zh-CN" altLang="en-US" sz="2800" dirty="0">
                <a:solidFill>
                  <a:schemeClr val="accent1"/>
                </a:solidFill>
                <a:latin typeface="+mj-ea"/>
                <a:ea typeface="+mj-ea"/>
              </a:rPr>
              <a:t>初次遇见你</a:t>
            </a:r>
          </a:p>
        </p:txBody>
      </p:sp>
      <p:sp>
        <p:nvSpPr>
          <p:cNvPr id="78" name="文本框 77"/>
          <p:cNvSpPr txBox="1"/>
          <p:nvPr/>
        </p:nvSpPr>
        <p:spPr>
          <a:xfrm>
            <a:off x="1030912" y="2716525"/>
            <a:ext cx="5040000" cy="523220"/>
          </a:xfrm>
          <a:prstGeom prst="rect">
            <a:avLst/>
          </a:prstGeom>
          <a:noFill/>
        </p:spPr>
        <p:txBody>
          <a:bodyPr wrap="square" rtlCol="0">
            <a:spAutoFit/>
          </a:bodyPr>
          <a:lstStyle/>
          <a:p>
            <a:r>
              <a:rPr lang="zh-CN" altLang="en-US" sz="2800" dirty="0">
                <a:solidFill>
                  <a:schemeClr val="accent1"/>
                </a:solidFill>
                <a:latin typeface="+mj-ea"/>
                <a:ea typeface="+mj-ea"/>
              </a:rPr>
              <a:t>难以忘记你</a:t>
            </a:r>
          </a:p>
        </p:txBody>
      </p:sp>
      <p:sp>
        <p:nvSpPr>
          <p:cNvPr id="95" name="文本框 94"/>
          <p:cNvSpPr txBox="1"/>
          <p:nvPr/>
        </p:nvSpPr>
        <p:spPr>
          <a:xfrm>
            <a:off x="1030912" y="3724815"/>
            <a:ext cx="5040000" cy="523220"/>
          </a:xfrm>
          <a:prstGeom prst="rect">
            <a:avLst/>
          </a:prstGeom>
          <a:noFill/>
        </p:spPr>
        <p:txBody>
          <a:bodyPr wrap="square" rtlCol="0">
            <a:spAutoFit/>
          </a:bodyPr>
          <a:lstStyle/>
          <a:p>
            <a:r>
              <a:rPr lang="zh-CN" altLang="en-US" sz="2800" dirty="0">
                <a:solidFill>
                  <a:schemeClr val="accent1"/>
                </a:solidFill>
                <a:latin typeface="+mj-ea"/>
                <a:ea typeface="+mj-ea"/>
              </a:rPr>
              <a:t>有你陪伴的日子</a:t>
            </a:r>
          </a:p>
        </p:txBody>
      </p:sp>
      <p:sp>
        <p:nvSpPr>
          <p:cNvPr id="112" name="文本框 111"/>
          <p:cNvSpPr txBox="1"/>
          <p:nvPr/>
        </p:nvSpPr>
        <p:spPr>
          <a:xfrm>
            <a:off x="1030912" y="4733105"/>
            <a:ext cx="5040000" cy="523220"/>
          </a:xfrm>
          <a:prstGeom prst="rect">
            <a:avLst/>
          </a:prstGeom>
          <a:noFill/>
        </p:spPr>
        <p:txBody>
          <a:bodyPr wrap="square" rtlCol="0">
            <a:spAutoFit/>
          </a:bodyPr>
          <a:lstStyle/>
          <a:p>
            <a:r>
              <a:rPr lang="zh-CN" altLang="en-US" sz="2800" dirty="0">
                <a:solidFill>
                  <a:schemeClr val="accent1"/>
                </a:solidFill>
                <a:latin typeface="+mj-ea"/>
                <a:ea typeface="+mj-ea"/>
              </a:rPr>
              <a:t>一起步入婚姻的殿堂</a:t>
            </a:r>
          </a:p>
        </p:txBody>
      </p:sp>
      <p:sp>
        <p:nvSpPr>
          <p:cNvPr id="129" name="Freeform 5"/>
          <p:cNvSpPr>
            <a:spLocks/>
          </p:cNvSpPr>
          <p:nvPr/>
        </p:nvSpPr>
        <p:spPr bwMode="auto">
          <a:xfrm>
            <a:off x="918784" y="2311145"/>
            <a:ext cx="5417431"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5" name="Freeform 5"/>
          <p:cNvSpPr>
            <a:spLocks/>
          </p:cNvSpPr>
          <p:nvPr/>
        </p:nvSpPr>
        <p:spPr bwMode="auto">
          <a:xfrm>
            <a:off x="918784" y="3356677"/>
            <a:ext cx="5417431"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1" name="Freeform 5"/>
          <p:cNvSpPr>
            <a:spLocks/>
          </p:cNvSpPr>
          <p:nvPr/>
        </p:nvSpPr>
        <p:spPr bwMode="auto">
          <a:xfrm>
            <a:off x="918784" y="4402209"/>
            <a:ext cx="5417431"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7" name="Freeform 5"/>
          <p:cNvSpPr>
            <a:spLocks/>
          </p:cNvSpPr>
          <p:nvPr/>
        </p:nvSpPr>
        <p:spPr bwMode="auto">
          <a:xfrm>
            <a:off x="918784" y="5447741"/>
            <a:ext cx="5417431"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nvGrpSpPr>
          <p:cNvPr id="59" name="组合 58"/>
          <p:cNvGrpSpPr/>
          <p:nvPr/>
        </p:nvGrpSpPr>
        <p:grpSpPr>
          <a:xfrm>
            <a:off x="7616183" y="-155829"/>
            <a:ext cx="4515587" cy="4414979"/>
            <a:chOff x="396657" y="-368168"/>
            <a:chExt cx="6621883" cy="6474347"/>
          </a:xfrm>
        </p:grpSpPr>
        <p:grpSp>
          <p:nvGrpSpPr>
            <p:cNvPr id="68" name="组合 67"/>
            <p:cNvGrpSpPr/>
            <p:nvPr/>
          </p:nvGrpSpPr>
          <p:grpSpPr>
            <a:xfrm>
              <a:off x="2669361" y="1866900"/>
              <a:ext cx="4349179" cy="4239279"/>
              <a:chOff x="1155042" y="1657350"/>
              <a:chExt cx="4876863" cy="4753629"/>
            </a:xfrm>
          </p:grpSpPr>
          <p:sp>
            <p:nvSpPr>
              <p:cNvPr id="76" name="Freeform 240"/>
              <p:cNvSpPr>
                <a:spLocks noEditPoints="1"/>
              </p:cNvSpPr>
              <p:nvPr/>
            </p:nvSpPr>
            <p:spPr bwMode="auto">
              <a:xfrm>
                <a:off x="1155042" y="1657350"/>
                <a:ext cx="4876863" cy="4753629"/>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3"/>
              <p:cNvSpPr>
                <a:spLocks noEditPoints="1"/>
              </p:cNvSpPr>
              <p:nvPr/>
            </p:nvSpPr>
            <p:spPr bwMode="auto">
              <a:xfrm>
                <a:off x="2151464" y="3753207"/>
                <a:ext cx="426589" cy="604743"/>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35"/>
              <p:cNvSpPr>
                <a:spLocks noEditPoints="1"/>
              </p:cNvSpPr>
              <p:nvPr/>
            </p:nvSpPr>
            <p:spPr bwMode="auto">
              <a:xfrm>
                <a:off x="3805066" y="3907803"/>
                <a:ext cx="499912" cy="574501"/>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49"/>
              <p:cNvSpPr>
                <a:spLocks noEditPoints="1"/>
              </p:cNvSpPr>
              <p:nvPr/>
            </p:nvSpPr>
            <p:spPr bwMode="auto">
              <a:xfrm rot="624826">
                <a:off x="3050468" y="3827552"/>
                <a:ext cx="401084" cy="562439"/>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69" name="Freeform 240"/>
            <p:cNvSpPr>
              <a:spLocks noEditPoints="1"/>
            </p:cNvSpPr>
            <p:nvPr/>
          </p:nvSpPr>
          <p:spPr bwMode="auto">
            <a:xfrm rot="20078738" flipH="1">
              <a:off x="396657" y="1865510"/>
              <a:ext cx="2470827" cy="2408391"/>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任意多边形 69"/>
            <p:cNvSpPr/>
            <p:nvPr/>
          </p:nvSpPr>
          <p:spPr>
            <a:xfrm rot="7535390" flipH="1" flipV="1">
              <a:off x="3789550" y="921056"/>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rot="3322373" flipH="1" flipV="1">
              <a:off x="-509823" y="1112360"/>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Freeform 47"/>
            <p:cNvSpPr>
              <a:spLocks noEditPoints="1"/>
            </p:cNvSpPr>
            <p:nvPr/>
          </p:nvSpPr>
          <p:spPr bwMode="auto">
            <a:xfrm rot="19457759">
              <a:off x="1438999" y="3056707"/>
              <a:ext cx="162902" cy="28411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48"/>
            <p:cNvSpPr>
              <a:spLocks noEditPoints="1"/>
            </p:cNvSpPr>
            <p:nvPr/>
          </p:nvSpPr>
          <p:spPr bwMode="auto">
            <a:xfrm rot="20266741">
              <a:off x="1726794" y="2885513"/>
              <a:ext cx="173711" cy="282569"/>
            </a:xfrm>
            <a:custGeom>
              <a:avLst/>
              <a:gdLst/>
              <a:ahLst/>
              <a:cxnLst>
                <a:cxn ang="0">
                  <a:pos x="225" y="242"/>
                </a:cxn>
                <a:cxn ang="0">
                  <a:pos x="185" y="338"/>
                </a:cxn>
                <a:cxn ang="0">
                  <a:pos x="15" y="351"/>
                </a:cxn>
                <a:cxn ang="0">
                  <a:pos x="69" y="257"/>
                </a:cxn>
                <a:cxn ang="0">
                  <a:pos x="112" y="252"/>
                </a:cxn>
                <a:cxn ang="0">
                  <a:pos x="70" y="225"/>
                </a:cxn>
                <a:cxn ang="0">
                  <a:pos x="34" y="170"/>
                </a:cxn>
                <a:cxn ang="0">
                  <a:pos x="90" y="134"/>
                </a:cxn>
                <a:cxn ang="0">
                  <a:pos x="78" y="80"/>
                </a:cxn>
                <a:cxn ang="0">
                  <a:pos x="34" y="116"/>
                </a:cxn>
                <a:cxn ang="0">
                  <a:pos x="15" y="34"/>
                </a:cxn>
                <a:cxn ang="0">
                  <a:pos x="120" y="4"/>
                </a:cxn>
                <a:cxn ang="0">
                  <a:pos x="179" y="97"/>
                </a:cxn>
                <a:cxn ang="0">
                  <a:pos x="160" y="33"/>
                </a:cxn>
                <a:cxn ang="0">
                  <a:pos x="72" y="17"/>
                </a:cxn>
                <a:cxn ang="0">
                  <a:pos x="59" y="82"/>
                </a:cxn>
                <a:cxn ang="0">
                  <a:pos x="110" y="59"/>
                </a:cxn>
                <a:cxn ang="0">
                  <a:pos x="130" y="118"/>
                </a:cxn>
                <a:cxn ang="0">
                  <a:pos x="72" y="151"/>
                </a:cxn>
                <a:cxn ang="0">
                  <a:pos x="109" y="191"/>
                </a:cxn>
                <a:cxn ang="0">
                  <a:pos x="160" y="259"/>
                </a:cxn>
                <a:cxn ang="0">
                  <a:pos x="95" y="275"/>
                </a:cxn>
                <a:cxn ang="0">
                  <a:pos x="51" y="313"/>
                </a:cxn>
                <a:cxn ang="0">
                  <a:pos x="128" y="345"/>
                </a:cxn>
                <a:cxn ang="0">
                  <a:pos x="202" y="305"/>
                </a:cxn>
                <a:cxn ang="0">
                  <a:pos x="200" y="196"/>
                </a:cxn>
                <a:cxn ang="0">
                  <a:pos x="135" y="151"/>
                </a:cxn>
                <a:cxn ang="0">
                  <a:pos x="170" y="50"/>
                </a:cxn>
                <a:cxn ang="0">
                  <a:pos x="36" y="36"/>
                </a:cxn>
                <a:cxn ang="0">
                  <a:pos x="40" y="71"/>
                </a:cxn>
                <a:cxn ang="0">
                  <a:pos x="21" y="82"/>
                </a:cxn>
                <a:cxn ang="0">
                  <a:pos x="84" y="71"/>
                </a:cxn>
                <a:cxn ang="0">
                  <a:pos x="11" y="80"/>
                </a:cxn>
                <a:cxn ang="0">
                  <a:pos x="103" y="75"/>
                </a:cxn>
                <a:cxn ang="0">
                  <a:pos x="122" y="82"/>
                </a:cxn>
                <a:cxn ang="0">
                  <a:pos x="42" y="86"/>
                </a:cxn>
                <a:cxn ang="0">
                  <a:pos x="105" y="101"/>
                </a:cxn>
                <a:cxn ang="0">
                  <a:pos x="34" y="101"/>
                </a:cxn>
                <a:cxn ang="0">
                  <a:pos x="44" y="170"/>
                </a:cxn>
                <a:cxn ang="0">
                  <a:pos x="67" y="160"/>
                </a:cxn>
                <a:cxn ang="0">
                  <a:pos x="51" y="189"/>
                </a:cxn>
                <a:cxn ang="0">
                  <a:pos x="65" y="172"/>
                </a:cxn>
                <a:cxn ang="0">
                  <a:pos x="67" y="193"/>
                </a:cxn>
                <a:cxn ang="0">
                  <a:pos x="103" y="200"/>
                </a:cxn>
                <a:cxn ang="0">
                  <a:pos x="69" y="214"/>
                </a:cxn>
                <a:cxn ang="0">
                  <a:pos x="69" y="214"/>
                </a:cxn>
                <a:cxn ang="0">
                  <a:pos x="135" y="221"/>
                </a:cxn>
                <a:cxn ang="0">
                  <a:pos x="145" y="233"/>
                </a:cxn>
                <a:cxn ang="0">
                  <a:pos x="152" y="244"/>
                </a:cxn>
                <a:cxn ang="0">
                  <a:pos x="124" y="217"/>
                </a:cxn>
                <a:cxn ang="0">
                  <a:pos x="107" y="275"/>
                </a:cxn>
                <a:cxn ang="0">
                  <a:pos x="114" y="267"/>
                </a:cxn>
                <a:cxn ang="0">
                  <a:pos x="147" y="259"/>
                </a:cxn>
                <a:cxn ang="0">
                  <a:pos x="63" y="271"/>
                </a:cxn>
                <a:cxn ang="0">
                  <a:pos x="30" y="343"/>
                </a:cxn>
                <a:cxn ang="0">
                  <a:pos x="21" y="345"/>
                </a:cxn>
                <a:cxn ang="0">
                  <a:pos x="50" y="330"/>
                </a:cxn>
                <a:cxn ang="0">
                  <a:pos x="72" y="349"/>
                </a:cxn>
                <a:cxn ang="0">
                  <a:pos x="65" y="349"/>
                </a:cxn>
                <a:cxn ang="0">
                  <a:pos x="93" y="349"/>
                </a:cxn>
                <a:cxn ang="0">
                  <a:pos x="42" y="353"/>
                </a:cxn>
                <a:cxn ang="0">
                  <a:pos x="46" y="349"/>
                </a:cxn>
              </a:cxnLst>
              <a:rect l="0" t="0" r="r" b="b"/>
              <a:pathLst>
                <a:path w="225" h="366">
                  <a:moveTo>
                    <a:pt x="149" y="147"/>
                  </a:moveTo>
                  <a:lnTo>
                    <a:pt x="149" y="147"/>
                  </a:lnTo>
                  <a:lnTo>
                    <a:pt x="164" y="155"/>
                  </a:lnTo>
                  <a:lnTo>
                    <a:pt x="179" y="164"/>
                  </a:lnTo>
                  <a:lnTo>
                    <a:pt x="192" y="176"/>
                  </a:lnTo>
                  <a:lnTo>
                    <a:pt x="206" y="189"/>
                  </a:lnTo>
                  <a:lnTo>
                    <a:pt x="215" y="204"/>
                  </a:lnTo>
                  <a:lnTo>
                    <a:pt x="221" y="221"/>
                  </a:lnTo>
                  <a:lnTo>
                    <a:pt x="225" y="242"/>
                  </a:lnTo>
                  <a:lnTo>
                    <a:pt x="225" y="263"/>
                  </a:lnTo>
                  <a:lnTo>
                    <a:pt x="225" y="263"/>
                  </a:lnTo>
                  <a:lnTo>
                    <a:pt x="223" y="277"/>
                  </a:lnTo>
                  <a:lnTo>
                    <a:pt x="221" y="286"/>
                  </a:lnTo>
                  <a:lnTo>
                    <a:pt x="215" y="297"/>
                  </a:lnTo>
                  <a:lnTo>
                    <a:pt x="210" y="309"/>
                  </a:lnTo>
                  <a:lnTo>
                    <a:pt x="210" y="309"/>
                  </a:lnTo>
                  <a:lnTo>
                    <a:pt x="200" y="324"/>
                  </a:lnTo>
                  <a:lnTo>
                    <a:pt x="185" y="338"/>
                  </a:lnTo>
                  <a:lnTo>
                    <a:pt x="166" y="349"/>
                  </a:lnTo>
                  <a:lnTo>
                    <a:pt x="143" y="357"/>
                  </a:lnTo>
                  <a:lnTo>
                    <a:pt x="120" y="364"/>
                  </a:lnTo>
                  <a:lnTo>
                    <a:pt x="95" y="366"/>
                  </a:lnTo>
                  <a:lnTo>
                    <a:pt x="70" y="366"/>
                  </a:lnTo>
                  <a:lnTo>
                    <a:pt x="46" y="362"/>
                  </a:lnTo>
                  <a:lnTo>
                    <a:pt x="46" y="362"/>
                  </a:lnTo>
                  <a:lnTo>
                    <a:pt x="25" y="355"/>
                  </a:lnTo>
                  <a:lnTo>
                    <a:pt x="15" y="351"/>
                  </a:lnTo>
                  <a:lnTo>
                    <a:pt x="6" y="345"/>
                  </a:lnTo>
                  <a:lnTo>
                    <a:pt x="6" y="345"/>
                  </a:lnTo>
                  <a:lnTo>
                    <a:pt x="13" y="322"/>
                  </a:lnTo>
                  <a:lnTo>
                    <a:pt x="23" y="303"/>
                  </a:lnTo>
                  <a:lnTo>
                    <a:pt x="36" y="284"/>
                  </a:lnTo>
                  <a:lnTo>
                    <a:pt x="51" y="269"/>
                  </a:lnTo>
                  <a:lnTo>
                    <a:pt x="51" y="269"/>
                  </a:lnTo>
                  <a:lnTo>
                    <a:pt x="63" y="261"/>
                  </a:lnTo>
                  <a:lnTo>
                    <a:pt x="69" y="257"/>
                  </a:lnTo>
                  <a:lnTo>
                    <a:pt x="76" y="257"/>
                  </a:lnTo>
                  <a:lnTo>
                    <a:pt x="82" y="257"/>
                  </a:lnTo>
                  <a:lnTo>
                    <a:pt x="88" y="259"/>
                  </a:lnTo>
                  <a:lnTo>
                    <a:pt x="93" y="263"/>
                  </a:lnTo>
                  <a:lnTo>
                    <a:pt x="99" y="269"/>
                  </a:lnTo>
                  <a:lnTo>
                    <a:pt x="99" y="269"/>
                  </a:lnTo>
                  <a:lnTo>
                    <a:pt x="105" y="265"/>
                  </a:lnTo>
                  <a:lnTo>
                    <a:pt x="110" y="259"/>
                  </a:lnTo>
                  <a:lnTo>
                    <a:pt x="112" y="252"/>
                  </a:lnTo>
                  <a:lnTo>
                    <a:pt x="114" y="244"/>
                  </a:lnTo>
                  <a:lnTo>
                    <a:pt x="114" y="237"/>
                  </a:lnTo>
                  <a:lnTo>
                    <a:pt x="110" y="231"/>
                  </a:lnTo>
                  <a:lnTo>
                    <a:pt x="107" y="225"/>
                  </a:lnTo>
                  <a:lnTo>
                    <a:pt x="99" y="221"/>
                  </a:lnTo>
                  <a:lnTo>
                    <a:pt x="99" y="221"/>
                  </a:lnTo>
                  <a:lnTo>
                    <a:pt x="91" y="221"/>
                  </a:lnTo>
                  <a:lnTo>
                    <a:pt x="84" y="221"/>
                  </a:lnTo>
                  <a:lnTo>
                    <a:pt x="70" y="225"/>
                  </a:lnTo>
                  <a:lnTo>
                    <a:pt x="55" y="227"/>
                  </a:lnTo>
                  <a:lnTo>
                    <a:pt x="48" y="227"/>
                  </a:lnTo>
                  <a:lnTo>
                    <a:pt x="42" y="227"/>
                  </a:lnTo>
                  <a:lnTo>
                    <a:pt x="42" y="227"/>
                  </a:lnTo>
                  <a:lnTo>
                    <a:pt x="40" y="221"/>
                  </a:lnTo>
                  <a:lnTo>
                    <a:pt x="38" y="214"/>
                  </a:lnTo>
                  <a:lnTo>
                    <a:pt x="36" y="198"/>
                  </a:lnTo>
                  <a:lnTo>
                    <a:pt x="36" y="183"/>
                  </a:lnTo>
                  <a:lnTo>
                    <a:pt x="34" y="170"/>
                  </a:lnTo>
                  <a:lnTo>
                    <a:pt x="34" y="170"/>
                  </a:lnTo>
                  <a:lnTo>
                    <a:pt x="40" y="162"/>
                  </a:lnTo>
                  <a:lnTo>
                    <a:pt x="46" y="155"/>
                  </a:lnTo>
                  <a:lnTo>
                    <a:pt x="53" y="147"/>
                  </a:lnTo>
                  <a:lnTo>
                    <a:pt x="63" y="141"/>
                  </a:lnTo>
                  <a:lnTo>
                    <a:pt x="63" y="141"/>
                  </a:lnTo>
                  <a:lnTo>
                    <a:pt x="70" y="139"/>
                  </a:lnTo>
                  <a:lnTo>
                    <a:pt x="80" y="137"/>
                  </a:lnTo>
                  <a:lnTo>
                    <a:pt x="90" y="134"/>
                  </a:lnTo>
                  <a:lnTo>
                    <a:pt x="93" y="132"/>
                  </a:lnTo>
                  <a:lnTo>
                    <a:pt x="95" y="128"/>
                  </a:lnTo>
                  <a:lnTo>
                    <a:pt x="95" y="128"/>
                  </a:lnTo>
                  <a:lnTo>
                    <a:pt x="97" y="111"/>
                  </a:lnTo>
                  <a:lnTo>
                    <a:pt x="95" y="95"/>
                  </a:lnTo>
                  <a:lnTo>
                    <a:pt x="93" y="88"/>
                  </a:lnTo>
                  <a:lnTo>
                    <a:pt x="90" y="84"/>
                  </a:lnTo>
                  <a:lnTo>
                    <a:pt x="84" y="80"/>
                  </a:lnTo>
                  <a:lnTo>
                    <a:pt x="78" y="80"/>
                  </a:lnTo>
                  <a:lnTo>
                    <a:pt x="78" y="80"/>
                  </a:lnTo>
                  <a:lnTo>
                    <a:pt x="72" y="82"/>
                  </a:lnTo>
                  <a:lnTo>
                    <a:pt x="70" y="86"/>
                  </a:lnTo>
                  <a:lnTo>
                    <a:pt x="67" y="92"/>
                  </a:lnTo>
                  <a:lnTo>
                    <a:pt x="63" y="95"/>
                  </a:lnTo>
                  <a:lnTo>
                    <a:pt x="63" y="95"/>
                  </a:lnTo>
                  <a:lnTo>
                    <a:pt x="48" y="107"/>
                  </a:lnTo>
                  <a:lnTo>
                    <a:pt x="34" y="116"/>
                  </a:lnTo>
                  <a:lnTo>
                    <a:pt x="34" y="116"/>
                  </a:lnTo>
                  <a:lnTo>
                    <a:pt x="25" y="109"/>
                  </a:lnTo>
                  <a:lnTo>
                    <a:pt x="17" y="99"/>
                  </a:lnTo>
                  <a:lnTo>
                    <a:pt x="9" y="88"/>
                  </a:lnTo>
                  <a:lnTo>
                    <a:pt x="0" y="78"/>
                  </a:lnTo>
                  <a:lnTo>
                    <a:pt x="0" y="78"/>
                  </a:lnTo>
                  <a:lnTo>
                    <a:pt x="2" y="67"/>
                  </a:lnTo>
                  <a:lnTo>
                    <a:pt x="6" y="55"/>
                  </a:lnTo>
                  <a:lnTo>
                    <a:pt x="9" y="44"/>
                  </a:lnTo>
                  <a:lnTo>
                    <a:pt x="15" y="34"/>
                  </a:lnTo>
                  <a:lnTo>
                    <a:pt x="23" y="25"/>
                  </a:lnTo>
                  <a:lnTo>
                    <a:pt x="30" y="17"/>
                  </a:lnTo>
                  <a:lnTo>
                    <a:pt x="40" y="12"/>
                  </a:lnTo>
                  <a:lnTo>
                    <a:pt x="51" y="6"/>
                  </a:lnTo>
                  <a:lnTo>
                    <a:pt x="51" y="6"/>
                  </a:lnTo>
                  <a:lnTo>
                    <a:pt x="67" y="2"/>
                  </a:lnTo>
                  <a:lnTo>
                    <a:pt x="86" y="0"/>
                  </a:lnTo>
                  <a:lnTo>
                    <a:pt x="103" y="0"/>
                  </a:lnTo>
                  <a:lnTo>
                    <a:pt x="120" y="4"/>
                  </a:lnTo>
                  <a:lnTo>
                    <a:pt x="137" y="8"/>
                  </a:lnTo>
                  <a:lnTo>
                    <a:pt x="151" y="15"/>
                  </a:lnTo>
                  <a:lnTo>
                    <a:pt x="164" y="25"/>
                  </a:lnTo>
                  <a:lnTo>
                    <a:pt x="171" y="38"/>
                  </a:lnTo>
                  <a:lnTo>
                    <a:pt x="171" y="38"/>
                  </a:lnTo>
                  <a:lnTo>
                    <a:pt x="177" y="52"/>
                  </a:lnTo>
                  <a:lnTo>
                    <a:pt x="181" y="67"/>
                  </a:lnTo>
                  <a:lnTo>
                    <a:pt x="181" y="82"/>
                  </a:lnTo>
                  <a:lnTo>
                    <a:pt x="179" y="97"/>
                  </a:lnTo>
                  <a:lnTo>
                    <a:pt x="175" y="113"/>
                  </a:lnTo>
                  <a:lnTo>
                    <a:pt x="168" y="126"/>
                  </a:lnTo>
                  <a:lnTo>
                    <a:pt x="158" y="139"/>
                  </a:lnTo>
                  <a:lnTo>
                    <a:pt x="149" y="147"/>
                  </a:lnTo>
                  <a:lnTo>
                    <a:pt x="149" y="147"/>
                  </a:lnTo>
                  <a:close/>
                  <a:moveTo>
                    <a:pt x="170" y="50"/>
                  </a:moveTo>
                  <a:lnTo>
                    <a:pt x="170" y="50"/>
                  </a:lnTo>
                  <a:lnTo>
                    <a:pt x="166" y="40"/>
                  </a:lnTo>
                  <a:lnTo>
                    <a:pt x="160" y="33"/>
                  </a:lnTo>
                  <a:lnTo>
                    <a:pt x="152" y="25"/>
                  </a:lnTo>
                  <a:lnTo>
                    <a:pt x="145" y="19"/>
                  </a:lnTo>
                  <a:lnTo>
                    <a:pt x="135" y="15"/>
                  </a:lnTo>
                  <a:lnTo>
                    <a:pt x="124" y="12"/>
                  </a:lnTo>
                  <a:lnTo>
                    <a:pt x="114" y="10"/>
                  </a:lnTo>
                  <a:lnTo>
                    <a:pt x="103" y="10"/>
                  </a:lnTo>
                  <a:lnTo>
                    <a:pt x="93" y="12"/>
                  </a:lnTo>
                  <a:lnTo>
                    <a:pt x="82" y="14"/>
                  </a:lnTo>
                  <a:lnTo>
                    <a:pt x="72" y="17"/>
                  </a:lnTo>
                  <a:lnTo>
                    <a:pt x="63" y="21"/>
                  </a:lnTo>
                  <a:lnTo>
                    <a:pt x="55" y="27"/>
                  </a:lnTo>
                  <a:lnTo>
                    <a:pt x="48" y="34"/>
                  </a:lnTo>
                  <a:lnTo>
                    <a:pt x="42" y="44"/>
                  </a:lnTo>
                  <a:lnTo>
                    <a:pt x="38" y="54"/>
                  </a:lnTo>
                  <a:lnTo>
                    <a:pt x="38" y="54"/>
                  </a:lnTo>
                  <a:lnTo>
                    <a:pt x="48" y="69"/>
                  </a:lnTo>
                  <a:lnTo>
                    <a:pt x="53" y="76"/>
                  </a:lnTo>
                  <a:lnTo>
                    <a:pt x="59" y="82"/>
                  </a:lnTo>
                  <a:lnTo>
                    <a:pt x="59" y="82"/>
                  </a:lnTo>
                  <a:lnTo>
                    <a:pt x="69" y="71"/>
                  </a:lnTo>
                  <a:lnTo>
                    <a:pt x="78" y="63"/>
                  </a:lnTo>
                  <a:lnTo>
                    <a:pt x="84" y="59"/>
                  </a:lnTo>
                  <a:lnTo>
                    <a:pt x="90" y="57"/>
                  </a:lnTo>
                  <a:lnTo>
                    <a:pt x="97" y="57"/>
                  </a:lnTo>
                  <a:lnTo>
                    <a:pt x="105" y="57"/>
                  </a:lnTo>
                  <a:lnTo>
                    <a:pt x="105" y="57"/>
                  </a:lnTo>
                  <a:lnTo>
                    <a:pt x="110" y="59"/>
                  </a:lnTo>
                  <a:lnTo>
                    <a:pt x="116" y="61"/>
                  </a:lnTo>
                  <a:lnTo>
                    <a:pt x="126" y="71"/>
                  </a:lnTo>
                  <a:lnTo>
                    <a:pt x="133" y="82"/>
                  </a:lnTo>
                  <a:lnTo>
                    <a:pt x="135" y="88"/>
                  </a:lnTo>
                  <a:lnTo>
                    <a:pt x="135" y="94"/>
                  </a:lnTo>
                  <a:lnTo>
                    <a:pt x="135" y="94"/>
                  </a:lnTo>
                  <a:lnTo>
                    <a:pt x="135" y="99"/>
                  </a:lnTo>
                  <a:lnTo>
                    <a:pt x="133" y="107"/>
                  </a:lnTo>
                  <a:lnTo>
                    <a:pt x="130" y="118"/>
                  </a:lnTo>
                  <a:lnTo>
                    <a:pt x="122" y="126"/>
                  </a:lnTo>
                  <a:lnTo>
                    <a:pt x="112" y="134"/>
                  </a:lnTo>
                  <a:lnTo>
                    <a:pt x="112" y="134"/>
                  </a:lnTo>
                  <a:lnTo>
                    <a:pt x="101" y="137"/>
                  </a:lnTo>
                  <a:lnTo>
                    <a:pt x="90" y="141"/>
                  </a:lnTo>
                  <a:lnTo>
                    <a:pt x="80" y="145"/>
                  </a:lnTo>
                  <a:lnTo>
                    <a:pt x="76" y="149"/>
                  </a:lnTo>
                  <a:lnTo>
                    <a:pt x="72" y="151"/>
                  </a:lnTo>
                  <a:lnTo>
                    <a:pt x="72" y="151"/>
                  </a:lnTo>
                  <a:lnTo>
                    <a:pt x="76" y="174"/>
                  </a:lnTo>
                  <a:lnTo>
                    <a:pt x="78" y="185"/>
                  </a:lnTo>
                  <a:lnTo>
                    <a:pt x="80" y="196"/>
                  </a:lnTo>
                  <a:lnTo>
                    <a:pt x="80" y="196"/>
                  </a:lnTo>
                  <a:lnTo>
                    <a:pt x="90" y="195"/>
                  </a:lnTo>
                  <a:lnTo>
                    <a:pt x="97" y="193"/>
                  </a:lnTo>
                  <a:lnTo>
                    <a:pt x="103" y="191"/>
                  </a:lnTo>
                  <a:lnTo>
                    <a:pt x="109" y="191"/>
                  </a:lnTo>
                  <a:lnTo>
                    <a:pt x="109" y="191"/>
                  </a:lnTo>
                  <a:lnTo>
                    <a:pt x="120" y="193"/>
                  </a:lnTo>
                  <a:lnTo>
                    <a:pt x="131" y="196"/>
                  </a:lnTo>
                  <a:lnTo>
                    <a:pt x="141" y="204"/>
                  </a:lnTo>
                  <a:lnTo>
                    <a:pt x="149" y="214"/>
                  </a:lnTo>
                  <a:lnTo>
                    <a:pt x="156" y="223"/>
                  </a:lnTo>
                  <a:lnTo>
                    <a:pt x="160" y="237"/>
                  </a:lnTo>
                  <a:lnTo>
                    <a:pt x="162" y="248"/>
                  </a:lnTo>
                  <a:lnTo>
                    <a:pt x="160" y="259"/>
                  </a:lnTo>
                  <a:lnTo>
                    <a:pt x="160" y="259"/>
                  </a:lnTo>
                  <a:lnTo>
                    <a:pt x="156" y="269"/>
                  </a:lnTo>
                  <a:lnTo>
                    <a:pt x="151" y="278"/>
                  </a:lnTo>
                  <a:lnTo>
                    <a:pt x="143" y="286"/>
                  </a:lnTo>
                  <a:lnTo>
                    <a:pt x="131" y="288"/>
                  </a:lnTo>
                  <a:lnTo>
                    <a:pt x="131" y="288"/>
                  </a:lnTo>
                  <a:lnTo>
                    <a:pt x="124" y="290"/>
                  </a:lnTo>
                  <a:lnTo>
                    <a:pt x="116" y="288"/>
                  </a:lnTo>
                  <a:lnTo>
                    <a:pt x="105" y="282"/>
                  </a:lnTo>
                  <a:lnTo>
                    <a:pt x="95" y="275"/>
                  </a:lnTo>
                  <a:lnTo>
                    <a:pt x="84" y="269"/>
                  </a:lnTo>
                  <a:lnTo>
                    <a:pt x="84" y="269"/>
                  </a:lnTo>
                  <a:lnTo>
                    <a:pt x="78" y="273"/>
                  </a:lnTo>
                  <a:lnTo>
                    <a:pt x="74" y="278"/>
                  </a:lnTo>
                  <a:lnTo>
                    <a:pt x="67" y="290"/>
                  </a:lnTo>
                  <a:lnTo>
                    <a:pt x="67" y="290"/>
                  </a:lnTo>
                  <a:lnTo>
                    <a:pt x="57" y="301"/>
                  </a:lnTo>
                  <a:lnTo>
                    <a:pt x="53" y="307"/>
                  </a:lnTo>
                  <a:lnTo>
                    <a:pt x="51" y="313"/>
                  </a:lnTo>
                  <a:lnTo>
                    <a:pt x="51" y="313"/>
                  </a:lnTo>
                  <a:lnTo>
                    <a:pt x="51" y="318"/>
                  </a:lnTo>
                  <a:lnTo>
                    <a:pt x="57" y="326"/>
                  </a:lnTo>
                  <a:lnTo>
                    <a:pt x="63" y="332"/>
                  </a:lnTo>
                  <a:lnTo>
                    <a:pt x="67" y="336"/>
                  </a:lnTo>
                  <a:lnTo>
                    <a:pt x="67" y="336"/>
                  </a:lnTo>
                  <a:lnTo>
                    <a:pt x="80" y="339"/>
                  </a:lnTo>
                  <a:lnTo>
                    <a:pt x="95" y="343"/>
                  </a:lnTo>
                  <a:lnTo>
                    <a:pt x="128" y="345"/>
                  </a:lnTo>
                  <a:lnTo>
                    <a:pt x="128" y="345"/>
                  </a:lnTo>
                  <a:lnTo>
                    <a:pt x="139" y="345"/>
                  </a:lnTo>
                  <a:lnTo>
                    <a:pt x="151" y="343"/>
                  </a:lnTo>
                  <a:lnTo>
                    <a:pt x="162" y="339"/>
                  </a:lnTo>
                  <a:lnTo>
                    <a:pt x="171" y="334"/>
                  </a:lnTo>
                  <a:lnTo>
                    <a:pt x="181" y="328"/>
                  </a:lnTo>
                  <a:lnTo>
                    <a:pt x="189" y="320"/>
                  </a:lnTo>
                  <a:lnTo>
                    <a:pt x="196" y="313"/>
                  </a:lnTo>
                  <a:lnTo>
                    <a:pt x="202" y="305"/>
                  </a:lnTo>
                  <a:lnTo>
                    <a:pt x="202" y="305"/>
                  </a:lnTo>
                  <a:lnTo>
                    <a:pt x="208" y="296"/>
                  </a:lnTo>
                  <a:lnTo>
                    <a:pt x="212" y="284"/>
                  </a:lnTo>
                  <a:lnTo>
                    <a:pt x="215" y="273"/>
                  </a:lnTo>
                  <a:lnTo>
                    <a:pt x="215" y="261"/>
                  </a:lnTo>
                  <a:lnTo>
                    <a:pt x="215" y="250"/>
                  </a:lnTo>
                  <a:lnTo>
                    <a:pt x="215" y="238"/>
                  </a:lnTo>
                  <a:lnTo>
                    <a:pt x="210" y="217"/>
                  </a:lnTo>
                  <a:lnTo>
                    <a:pt x="200" y="196"/>
                  </a:lnTo>
                  <a:lnTo>
                    <a:pt x="187" y="179"/>
                  </a:lnTo>
                  <a:lnTo>
                    <a:pt x="179" y="172"/>
                  </a:lnTo>
                  <a:lnTo>
                    <a:pt x="171" y="166"/>
                  </a:lnTo>
                  <a:lnTo>
                    <a:pt x="162" y="162"/>
                  </a:lnTo>
                  <a:lnTo>
                    <a:pt x="152" y="158"/>
                  </a:lnTo>
                  <a:lnTo>
                    <a:pt x="152" y="158"/>
                  </a:lnTo>
                  <a:lnTo>
                    <a:pt x="141" y="156"/>
                  </a:lnTo>
                  <a:lnTo>
                    <a:pt x="137" y="155"/>
                  </a:lnTo>
                  <a:lnTo>
                    <a:pt x="135" y="151"/>
                  </a:lnTo>
                  <a:lnTo>
                    <a:pt x="135" y="151"/>
                  </a:lnTo>
                  <a:lnTo>
                    <a:pt x="143" y="141"/>
                  </a:lnTo>
                  <a:lnTo>
                    <a:pt x="152" y="134"/>
                  </a:lnTo>
                  <a:lnTo>
                    <a:pt x="160" y="122"/>
                  </a:lnTo>
                  <a:lnTo>
                    <a:pt x="168" y="111"/>
                  </a:lnTo>
                  <a:lnTo>
                    <a:pt x="171" y="97"/>
                  </a:lnTo>
                  <a:lnTo>
                    <a:pt x="173" y="84"/>
                  </a:lnTo>
                  <a:lnTo>
                    <a:pt x="173" y="67"/>
                  </a:lnTo>
                  <a:lnTo>
                    <a:pt x="170" y="50"/>
                  </a:lnTo>
                  <a:lnTo>
                    <a:pt x="170" y="50"/>
                  </a:lnTo>
                  <a:close/>
                  <a:moveTo>
                    <a:pt x="30" y="40"/>
                  </a:moveTo>
                  <a:lnTo>
                    <a:pt x="30" y="40"/>
                  </a:lnTo>
                  <a:lnTo>
                    <a:pt x="38" y="38"/>
                  </a:lnTo>
                  <a:lnTo>
                    <a:pt x="40" y="38"/>
                  </a:lnTo>
                  <a:lnTo>
                    <a:pt x="42" y="34"/>
                  </a:lnTo>
                  <a:lnTo>
                    <a:pt x="42" y="34"/>
                  </a:lnTo>
                  <a:lnTo>
                    <a:pt x="38" y="34"/>
                  </a:lnTo>
                  <a:lnTo>
                    <a:pt x="36" y="36"/>
                  </a:lnTo>
                  <a:lnTo>
                    <a:pt x="30" y="40"/>
                  </a:lnTo>
                  <a:lnTo>
                    <a:pt x="30" y="40"/>
                  </a:lnTo>
                  <a:close/>
                  <a:moveTo>
                    <a:pt x="21" y="82"/>
                  </a:moveTo>
                  <a:lnTo>
                    <a:pt x="21" y="82"/>
                  </a:lnTo>
                  <a:lnTo>
                    <a:pt x="27" y="80"/>
                  </a:lnTo>
                  <a:lnTo>
                    <a:pt x="32" y="78"/>
                  </a:lnTo>
                  <a:lnTo>
                    <a:pt x="36" y="75"/>
                  </a:lnTo>
                  <a:lnTo>
                    <a:pt x="40" y="71"/>
                  </a:lnTo>
                  <a:lnTo>
                    <a:pt x="40" y="71"/>
                  </a:lnTo>
                  <a:lnTo>
                    <a:pt x="36" y="67"/>
                  </a:lnTo>
                  <a:lnTo>
                    <a:pt x="36" y="65"/>
                  </a:lnTo>
                  <a:lnTo>
                    <a:pt x="32" y="65"/>
                  </a:lnTo>
                  <a:lnTo>
                    <a:pt x="32" y="65"/>
                  </a:lnTo>
                  <a:lnTo>
                    <a:pt x="30" y="69"/>
                  </a:lnTo>
                  <a:lnTo>
                    <a:pt x="27" y="73"/>
                  </a:lnTo>
                  <a:lnTo>
                    <a:pt x="23" y="76"/>
                  </a:lnTo>
                  <a:lnTo>
                    <a:pt x="21" y="82"/>
                  </a:lnTo>
                  <a:lnTo>
                    <a:pt x="21" y="82"/>
                  </a:lnTo>
                  <a:close/>
                  <a:moveTo>
                    <a:pt x="84" y="71"/>
                  </a:moveTo>
                  <a:lnTo>
                    <a:pt x="84" y="71"/>
                  </a:lnTo>
                  <a:lnTo>
                    <a:pt x="93" y="69"/>
                  </a:lnTo>
                  <a:lnTo>
                    <a:pt x="99" y="67"/>
                  </a:lnTo>
                  <a:lnTo>
                    <a:pt x="99" y="67"/>
                  </a:lnTo>
                  <a:lnTo>
                    <a:pt x="90" y="67"/>
                  </a:lnTo>
                  <a:lnTo>
                    <a:pt x="86" y="67"/>
                  </a:lnTo>
                  <a:lnTo>
                    <a:pt x="84" y="71"/>
                  </a:lnTo>
                  <a:lnTo>
                    <a:pt x="84" y="71"/>
                  </a:lnTo>
                  <a:close/>
                  <a:moveTo>
                    <a:pt x="11" y="80"/>
                  </a:moveTo>
                  <a:lnTo>
                    <a:pt x="11" y="80"/>
                  </a:lnTo>
                  <a:lnTo>
                    <a:pt x="13" y="80"/>
                  </a:lnTo>
                  <a:lnTo>
                    <a:pt x="15" y="78"/>
                  </a:lnTo>
                  <a:lnTo>
                    <a:pt x="15" y="75"/>
                  </a:lnTo>
                  <a:lnTo>
                    <a:pt x="15" y="75"/>
                  </a:lnTo>
                  <a:lnTo>
                    <a:pt x="13" y="75"/>
                  </a:lnTo>
                  <a:lnTo>
                    <a:pt x="11" y="76"/>
                  </a:lnTo>
                  <a:lnTo>
                    <a:pt x="11" y="80"/>
                  </a:lnTo>
                  <a:lnTo>
                    <a:pt x="11" y="80"/>
                  </a:lnTo>
                  <a:close/>
                  <a:moveTo>
                    <a:pt x="97" y="76"/>
                  </a:moveTo>
                  <a:lnTo>
                    <a:pt x="97" y="76"/>
                  </a:lnTo>
                  <a:lnTo>
                    <a:pt x="99" y="80"/>
                  </a:lnTo>
                  <a:lnTo>
                    <a:pt x="99" y="80"/>
                  </a:lnTo>
                  <a:lnTo>
                    <a:pt x="101" y="80"/>
                  </a:lnTo>
                  <a:lnTo>
                    <a:pt x="103" y="78"/>
                  </a:lnTo>
                  <a:lnTo>
                    <a:pt x="103" y="75"/>
                  </a:lnTo>
                  <a:lnTo>
                    <a:pt x="103" y="75"/>
                  </a:lnTo>
                  <a:lnTo>
                    <a:pt x="99" y="75"/>
                  </a:lnTo>
                  <a:lnTo>
                    <a:pt x="97" y="76"/>
                  </a:lnTo>
                  <a:lnTo>
                    <a:pt x="97" y="76"/>
                  </a:lnTo>
                  <a:close/>
                  <a:moveTo>
                    <a:pt x="110" y="86"/>
                  </a:moveTo>
                  <a:lnTo>
                    <a:pt x="110" y="86"/>
                  </a:lnTo>
                  <a:lnTo>
                    <a:pt x="112" y="84"/>
                  </a:lnTo>
                  <a:lnTo>
                    <a:pt x="116" y="84"/>
                  </a:lnTo>
                  <a:lnTo>
                    <a:pt x="122" y="82"/>
                  </a:lnTo>
                  <a:lnTo>
                    <a:pt x="122" y="82"/>
                  </a:lnTo>
                  <a:lnTo>
                    <a:pt x="120" y="78"/>
                  </a:lnTo>
                  <a:lnTo>
                    <a:pt x="118" y="76"/>
                  </a:lnTo>
                  <a:lnTo>
                    <a:pt x="116" y="76"/>
                  </a:lnTo>
                  <a:lnTo>
                    <a:pt x="114" y="76"/>
                  </a:lnTo>
                  <a:lnTo>
                    <a:pt x="109" y="82"/>
                  </a:lnTo>
                  <a:lnTo>
                    <a:pt x="109" y="84"/>
                  </a:lnTo>
                  <a:lnTo>
                    <a:pt x="110" y="86"/>
                  </a:lnTo>
                  <a:lnTo>
                    <a:pt x="110" y="86"/>
                  </a:lnTo>
                  <a:close/>
                  <a:moveTo>
                    <a:pt x="42" y="86"/>
                  </a:moveTo>
                  <a:lnTo>
                    <a:pt x="42" y="86"/>
                  </a:lnTo>
                  <a:lnTo>
                    <a:pt x="46" y="84"/>
                  </a:lnTo>
                  <a:lnTo>
                    <a:pt x="48" y="80"/>
                  </a:lnTo>
                  <a:lnTo>
                    <a:pt x="48" y="80"/>
                  </a:lnTo>
                  <a:lnTo>
                    <a:pt x="44" y="82"/>
                  </a:lnTo>
                  <a:lnTo>
                    <a:pt x="42" y="86"/>
                  </a:lnTo>
                  <a:lnTo>
                    <a:pt x="42" y="86"/>
                  </a:lnTo>
                  <a:close/>
                  <a:moveTo>
                    <a:pt x="105" y="101"/>
                  </a:moveTo>
                  <a:lnTo>
                    <a:pt x="105" y="101"/>
                  </a:lnTo>
                  <a:lnTo>
                    <a:pt x="110" y="97"/>
                  </a:lnTo>
                  <a:lnTo>
                    <a:pt x="114" y="92"/>
                  </a:lnTo>
                  <a:lnTo>
                    <a:pt x="114" y="92"/>
                  </a:lnTo>
                  <a:lnTo>
                    <a:pt x="107" y="95"/>
                  </a:lnTo>
                  <a:lnTo>
                    <a:pt x="105" y="97"/>
                  </a:lnTo>
                  <a:lnTo>
                    <a:pt x="105" y="101"/>
                  </a:lnTo>
                  <a:lnTo>
                    <a:pt x="105" y="101"/>
                  </a:lnTo>
                  <a:close/>
                  <a:moveTo>
                    <a:pt x="34" y="101"/>
                  </a:moveTo>
                  <a:lnTo>
                    <a:pt x="34" y="101"/>
                  </a:lnTo>
                  <a:lnTo>
                    <a:pt x="36" y="101"/>
                  </a:lnTo>
                  <a:lnTo>
                    <a:pt x="38" y="101"/>
                  </a:lnTo>
                  <a:lnTo>
                    <a:pt x="42" y="97"/>
                  </a:lnTo>
                  <a:lnTo>
                    <a:pt x="42" y="97"/>
                  </a:lnTo>
                  <a:lnTo>
                    <a:pt x="36" y="97"/>
                  </a:lnTo>
                  <a:lnTo>
                    <a:pt x="34" y="101"/>
                  </a:lnTo>
                  <a:lnTo>
                    <a:pt x="34" y="101"/>
                  </a:lnTo>
                  <a:close/>
                  <a:moveTo>
                    <a:pt x="44" y="170"/>
                  </a:moveTo>
                  <a:lnTo>
                    <a:pt x="44" y="170"/>
                  </a:lnTo>
                  <a:lnTo>
                    <a:pt x="44" y="177"/>
                  </a:lnTo>
                  <a:lnTo>
                    <a:pt x="44" y="181"/>
                  </a:lnTo>
                  <a:lnTo>
                    <a:pt x="48" y="183"/>
                  </a:lnTo>
                  <a:lnTo>
                    <a:pt x="48" y="183"/>
                  </a:lnTo>
                  <a:lnTo>
                    <a:pt x="51" y="177"/>
                  </a:lnTo>
                  <a:lnTo>
                    <a:pt x="57" y="172"/>
                  </a:lnTo>
                  <a:lnTo>
                    <a:pt x="61" y="166"/>
                  </a:lnTo>
                  <a:lnTo>
                    <a:pt x="67" y="160"/>
                  </a:lnTo>
                  <a:lnTo>
                    <a:pt x="67" y="160"/>
                  </a:lnTo>
                  <a:lnTo>
                    <a:pt x="65" y="158"/>
                  </a:lnTo>
                  <a:lnTo>
                    <a:pt x="65" y="156"/>
                  </a:lnTo>
                  <a:lnTo>
                    <a:pt x="65" y="156"/>
                  </a:lnTo>
                  <a:lnTo>
                    <a:pt x="59" y="158"/>
                  </a:lnTo>
                  <a:lnTo>
                    <a:pt x="53" y="162"/>
                  </a:lnTo>
                  <a:lnTo>
                    <a:pt x="50" y="166"/>
                  </a:lnTo>
                  <a:lnTo>
                    <a:pt x="44" y="170"/>
                  </a:lnTo>
                  <a:lnTo>
                    <a:pt x="44" y="170"/>
                  </a:lnTo>
                  <a:close/>
                  <a:moveTo>
                    <a:pt x="51" y="189"/>
                  </a:moveTo>
                  <a:lnTo>
                    <a:pt x="51" y="189"/>
                  </a:lnTo>
                  <a:lnTo>
                    <a:pt x="61" y="185"/>
                  </a:lnTo>
                  <a:lnTo>
                    <a:pt x="69" y="181"/>
                  </a:lnTo>
                  <a:lnTo>
                    <a:pt x="69" y="181"/>
                  </a:lnTo>
                  <a:lnTo>
                    <a:pt x="69" y="179"/>
                  </a:lnTo>
                  <a:lnTo>
                    <a:pt x="69" y="176"/>
                  </a:lnTo>
                  <a:lnTo>
                    <a:pt x="67" y="174"/>
                  </a:lnTo>
                  <a:lnTo>
                    <a:pt x="65" y="172"/>
                  </a:lnTo>
                  <a:lnTo>
                    <a:pt x="65" y="172"/>
                  </a:lnTo>
                  <a:lnTo>
                    <a:pt x="57" y="181"/>
                  </a:lnTo>
                  <a:lnTo>
                    <a:pt x="53" y="185"/>
                  </a:lnTo>
                  <a:lnTo>
                    <a:pt x="51" y="189"/>
                  </a:lnTo>
                  <a:lnTo>
                    <a:pt x="51" y="189"/>
                  </a:lnTo>
                  <a:close/>
                  <a:moveTo>
                    <a:pt x="59" y="208"/>
                  </a:moveTo>
                  <a:lnTo>
                    <a:pt x="59" y="208"/>
                  </a:lnTo>
                  <a:lnTo>
                    <a:pt x="65" y="200"/>
                  </a:lnTo>
                  <a:lnTo>
                    <a:pt x="67" y="196"/>
                  </a:lnTo>
                  <a:lnTo>
                    <a:pt x="67" y="193"/>
                  </a:lnTo>
                  <a:lnTo>
                    <a:pt x="67" y="193"/>
                  </a:lnTo>
                  <a:lnTo>
                    <a:pt x="61" y="200"/>
                  </a:lnTo>
                  <a:lnTo>
                    <a:pt x="59" y="204"/>
                  </a:lnTo>
                  <a:lnTo>
                    <a:pt x="59" y="208"/>
                  </a:lnTo>
                  <a:lnTo>
                    <a:pt x="59" y="208"/>
                  </a:lnTo>
                  <a:close/>
                  <a:moveTo>
                    <a:pt x="120" y="202"/>
                  </a:moveTo>
                  <a:lnTo>
                    <a:pt x="120" y="202"/>
                  </a:lnTo>
                  <a:lnTo>
                    <a:pt x="112" y="200"/>
                  </a:lnTo>
                  <a:lnTo>
                    <a:pt x="103" y="200"/>
                  </a:lnTo>
                  <a:lnTo>
                    <a:pt x="103" y="200"/>
                  </a:lnTo>
                  <a:lnTo>
                    <a:pt x="105" y="202"/>
                  </a:lnTo>
                  <a:lnTo>
                    <a:pt x="107" y="204"/>
                  </a:lnTo>
                  <a:lnTo>
                    <a:pt x="110" y="206"/>
                  </a:lnTo>
                  <a:lnTo>
                    <a:pt x="116" y="204"/>
                  </a:lnTo>
                  <a:lnTo>
                    <a:pt x="120" y="202"/>
                  </a:lnTo>
                  <a:lnTo>
                    <a:pt x="120" y="202"/>
                  </a:lnTo>
                  <a:close/>
                  <a:moveTo>
                    <a:pt x="69" y="214"/>
                  </a:moveTo>
                  <a:lnTo>
                    <a:pt x="69" y="214"/>
                  </a:lnTo>
                  <a:lnTo>
                    <a:pt x="84" y="212"/>
                  </a:lnTo>
                  <a:lnTo>
                    <a:pt x="91" y="212"/>
                  </a:lnTo>
                  <a:lnTo>
                    <a:pt x="93" y="210"/>
                  </a:lnTo>
                  <a:lnTo>
                    <a:pt x="95" y="208"/>
                  </a:lnTo>
                  <a:lnTo>
                    <a:pt x="95" y="208"/>
                  </a:lnTo>
                  <a:lnTo>
                    <a:pt x="82" y="208"/>
                  </a:lnTo>
                  <a:lnTo>
                    <a:pt x="74" y="210"/>
                  </a:lnTo>
                  <a:lnTo>
                    <a:pt x="70" y="212"/>
                  </a:lnTo>
                  <a:lnTo>
                    <a:pt x="69" y="214"/>
                  </a:lnTo>
                  <a:lnTo>
                    <a:pt x="69" y="214"/>
                  </a:lnTo>
                  <a:close/>
                  <a:moveTo>
                    <a:pt x="124" y="217"/>
                  </a:moveTo>
                  <a:lnTo>
                    <a:pt x="124" y="217"/>
                  </a:lnTo>
                  <a:lnTo>
                    <a:pt x="130" y="217"/>
                  </a:lnTo>
                  <a:lnTo>
                    <a:pt x="131" y="217"/>
                  </a:lnTo>
                  <a:lnTo>
                    <a:pt x="135" y="219"/>
                  </a:lnTo>
                  <a:lnTo>
                    <a:pt x="135" y="219"/>
                  </a:lnTo>
                  <a:lnTo>
                    <a:pt x="135" y="221"/>
                  </a:lnTo>
                  <a:lnTo>
                    <a:pt x="135" y="221"/>
                  </a:lnTo>
                  <a:lnTo>
                    <a:pt x="135" y="225"/>
                  </a:lnTo>
                  <a:lnTo>
                    <a:pt x="131" y="227"/>
                  </a:lnTo>
                  <a:lnTo>
                    <a:pt x="130" y="231"/>
                  </a:lnTo>
                  <a:lnTo>
                    <a:pt x="131" y="233"/>
                  </a:lnTo>
                  <a:lnTo>
                    <a:pt x="131" y="233"/>
                  </a:lnTo>
                  <a:lnTo>
                    <a:pt x="137" y="231"/>
                  </a:lnTo>
                  <a:lnTo>
                    <a:pt x="143" y="229"/>
                  </a:lnTo>
                  <a:lnTo>
                    <a:pt x="143" y="229"/>
                  </a:lnTo>
                  <a:lnTo>
                    <a:pt x="145" y="233"/>
                  </a:lnTo>
                  <a:lnTo>
                    <a:pt x="145" y="233"/>
                  </a:lnTo>
                  <a:lnTo>
                    <a:pt x="145" y="237"/>
                  </a:lnTo>
                  <a:lnTo>
                    <a:pt x="141" y="240"/>
                  </a:lnTo>
                  <a:lnTo>
                    <a:pt x="135" y="248"/>
                  </a:lnTo>
                  <a:lnTo>
                    <a:pt x="135" y="248"/>
                  </a:lnTo>
                  <a:lnTo>
                    <a:pt x="139" y="246"/>
                  </a:lnTo>
                  <a:lnTo>
                    <a:pt x="143" y="244"/>
                  </a:lnTo>
                  <a:lnTo>
                    <a:pt x="152" y="244"/>
                  </a:lnTo>
                  <a:lnTo>
                    <a:pt x="152" y="244"/>
                  </a:lnTo>
                  <a:lnTo>
                    <a:pt x="149" y="233"/>
                  </a:lnTo>
                  <a:lnTo>
                    <a:pt x="145" y="223"/>
                  </a:lnTo>
                  <a:lnTo>
                    <a:pt x="139" y="216"/>
                  </a:lnTo>
                  <a:lnTo>
                    <a:pt x="131" y="208"/>
                  </a:lnTo>
                  <a:lnTo>
                    <a:pt x="131" y="208"/>
                  </a:lnTo>
                  <a:lnTo>
                    <a:pt x="128" y="210"/>
                  </a:lnTo>
                  <a:lnTo>
                    <a:pt x="126" y="212"/>
                  </a:lnTo>
                  <a:lnTo>
                    <a:pt x="124" y="217"/>
                  </a:lnTo>
                  <a:lnTo>
                    <a:pt x="124" y="217"/>
                  </a:lnTo>
                  <a:close/>
                  <a:moveTo>
                    <a:pt x="120" y="248"/>
                  </a:moveTo>
                  <a:lnTo>
                    <a:pt x="120" y="248"/>
                  </a:lnTo>
                  <a:lnTo>
                    <a:pt x="124" y="246"/>
                  </a:lnTo>
                  <a:lnTo>
                    <a:pt x="128" y="244"/>
                  </a:lnTo>
                  <a:lnTo>
                    <a:pt x="128" y="244"/>
                  </a:lnTo>
                  <a:lnTo>
                    <a:pt x="122" y="244"/>
                  </a:lnTo>
                  <a:lnTo>
                    <a:pt x="120" y="248"/>
                  </a:lnTo>
                  <a:lnTo>
                    <a:pt x="120" y="248"/>
                  </a:lnTo>
                  <a:close/>
                  <a:moveTo>
                    <a:pt x="107" y="275"/>
                  </a:moveTo>
                  <a:lnTo>
                    <a:pt x="107" y="275"/>
                  </a:lnTo>
                  <a:lnTo>
                    <a:pt x="112" y="275"/>
                  </a:lnTo>
                  <a:lnTo>
                    <a:pt x="118" y="273"/>
                  </a:lnTo>
                  <a:lnTo>
                    <a:pt x="126" y="267"/>
                  </a:lnTo>
                  <a:lnTo>
                    <a:pt x="141" y="254"/>
                  </a:lnTo>
                  <a:lnTo>
                    <a:pt x="141" y="254"/>
                  </a:lnTo>
                  <a:lnTo>
                    <a:pt x="131" y="257"/>
                  </a:lnTo>
                  <a:lnTo>
                    <a:pt x="122" y="261"/>
                  </a:lnTo>
                  <a:lnTo>
                    <a:pt x="114" y="267"/>
                  </a:lnTo>
                  <a:lnTo>
                    <a:pt x="107" y="275"/>
                  </a:lnTo>
                  <a:lnTo>
                    <a:pt x="107" y="275"/>
                  </a:lnTo>
                  <a:close/>
                  <a:moveTo>
                    <a:pt x="139" y="265"/>
                  </a:moveTo>
                  <a:lnTo>
                    <a:pt x="139" y="265"/>
                  </a:lnTo>
                  <a:lnTo>
                    <a:pt x="147" y="263"/>
                  </a:lnTo>
                  <a:lnTo>
                    <a:pt x="149" y="261"/>
                  </a:lnTo>
                  <a:lnTo>
                    <a:pt x="151" y="259"/>
                  </a:lnTo>
                  <a:lnTo>
                    <a:pt x="151" y="259"/>
                  </a:lnTo>
                  <a:lnTo>
                    <a:pt x="147" y="259"/>
                  </a:lnTo>
                  <a:lnTo>
                    <a:pt x="145" y="261"/>
                  </a:lnTo>
                  <a:lnTo>
                    <a:pt x="139" y="265"/>
                  </a:lnTo>
                  <a:lnTo>
                    <a:pt x="139" y="265"/>
                  </a:lnTo>
                  <a:close/>
                  <a:moveTo>
                    <a:pt x="65" y="277"/>
                  </a:moveTo>
                  <a:lnTo>
                    <a:pt x="65" y="277"/>
                  </a:lnTo>
                  <a:lnTo>
                    <a:pt x="69" y="269"/>
                  </a:lnTo>
                  <a:lnTo>
                    <a:pt x="69" y="269"/>
                  </a:lnTo>
                  <a:lnTo>
                    <a:pt x="65" y="269"/>
                  </a:lnTo>
                  <a:lnTo>
                    <a:pt x="63" y="271"/>
                  </a:lnTo>
                  <a:lnTo>
                    <a:pt x="63" y="275"/>
                  </a:lnTo>
                  <a:lnTo>
                    <a:pt x="65" y="277"/>
                  </a:lnTo>
                  <a:lnTo>
                    <a:pt x="65" y="277"/>
                  </a:lnTo>
                  <a:close/>
                  <a:moveTo>
                    <a:pt x="21" y="345"/>
                  </a:moveTo>
                  <a:lnTo>
                    <a:pt x="21" y="345"/>
                  </a:lnTo>
                  <a:lnTo>
                    <a:pt x="25" y="347"/>
                  </a:lnTo>
                  <a:lnTo>
                    <a:pt x="30" y="347"/>
                  </a:lnTo>
                  <a:lnTo>
                    <a:pt x="30" y="347"/>
                  </a:lnTo>
                  <a:lnTo>
                    <a:pt x="30" y="343"/>
                  </a:lnTo>
                  <a:lnTo>
                    <a:pt x="32" y="339"/>
                  </a:lnTo>
                  <a:lnTo>
                    <a:pt x="36" y="334"/>
                  </a:lnTo>
                  <a:lnTo>
                    <a:pt x="40" y="328"/>
                  </a:lnTo>
                  <a:lnTo>
                    <a:pt x="42" y="326"/>
                  </a:lnTo>
                  <a:lnTo>
                    <a:pt x="40" y="324"/>
                  </a:lnTo>
                  <a:lnTo>
                    <a:pt x="40" y="324"/>
                  </a:lnTo>
                  <a:lnTo>
                    <a:pt x="29" y="334"/>
                  </a:lnTo>
                  <a:lnTo>
                    <a:pt x="25" y="338"/>
                  </a:lnTo>
                  <a:lnTo>
                    <a:pt x="21" y="345"/>
                  </a:lnTo>
                  <a:lnTo>
                    <a:pt x="21" y="345"/>
                  </a:lnTo>
                  <a:close/>
                  <a:moveTo>
                    <a:pt x="38" y="343"/>
                  </a:moveTo>
                  <a:lnTo>
                    <a:pt x="38" y="343"/>
                  </a:lnTo>
                  <a:lnTo>
                    <a:pt x="59" y="338"/>
                  </a:lnTo>
                  <a:lnTo>
                    <a:pt x="59" y="338"/>
                  </a:lnTo>
                  <a:lnTo>
                    <a:pt x="57" y="336"/>
                  </a:lnTo>
                  <a:lnTo>
                    <a:pt x="55" y="332"/>
                  </a:lnTo>
                  <a:lnTo>
                    <a:pt x="50" y="330"/>
                  </a:lnTo>
                  <a:lnTo>
                    <a:pt x="50" y="330"/>
                  </a:lnTo>
                  <a:lnTo>
                    <a:pt x="46" y="334"/>
                  </a:lnTo>
                  <a:lnTo>
                    <a:pt x="44" y="336"/>
                  </a:lnTo>
                  <a:lnTo>
                    <a:pt x="40" y="339"/>
                  </a:lnTo>
                  <a:lnTo>
                    <a:pt x="38" y="343"/>
                  </a:lnTo>
                  <a:lnTo>
                    <a:pt x="38" y="343"/>
                  </a:lnTo>
                  <a:close/>
                  <a:moveTo>
                    <a:pt x="65" y="349"/>
                  </a:moveTo>
                  <a:lnTo>
                    <a:pt x="65" y="349"/>
                  </a:lnTo>
                  <a:lnTo>
                    <a:pt x="69" y="349"/>
                  </a:lnTo>
                  <a:lnTo>
                    <a:pt x="72" y="349"/>
                  </a:lnTo>
                  <a:lnTo>
                    <a:pt x="74" y="347"/>
                  </a:lnTo>
                  <a:lnTo>
                    <a:pt x="78" y="347"/>
                  </a:lnTo>
                  <a:lnTo>
                    <a:pt x="78" y="347"/>
                  </a:lnTo>
                  <a:lnTo>
                    <a:pt x="76" y="345"/>
                  </a:lnTo>
                  <a:lnTo>
                    <a:pt x="76" y="343"/>
                  </a:lnTo>
                  <a:lnTo>
                    <a:pt x="70" y="343"/>
                  </a:lnTo>
                  <a:lnTo>
                    <a:pt x="67" y="345"/>
                  </a:lnTo>
                  <a:lnTo>
                    <a:pt x="65" y="347"/>
                  </a:lnTo>
                  <a:lnTo>
                    <a:pt x="65" y="349"/>
                  </a:lnTo>
                  <a:lnTo>
                    <a:pt x="65" y="349"/>
                  </a:lnTo>
                  <a:close/>
                  <a:moveTo>
                    <a:pt x="88" y="353"/>
                  </a:moveTo>
                  <a:lnTo>
                    <a:pt x="88" y="353"/>
                  </a:lnTo>
                  <a:lnTo>
                    <a:pt x="90" y="353"/>
                  </a:lnTo>
                  <a:lnTo>
                    <a:pt x="91" y="353"/>
                  </a:lnTo>
                  <a:lnTo>
                    <a:pt x="91" y="353"/>
                  </a:lnTo>
                  <a:lnTo>
                    <a:pt x="95" y="353"/>
                  </a:lnTo>
                  <a:lnTo>
                    <a:pt x="95" y="353"/>
                  </a:lnTo>
                  <a:lnTo>
                    <a:pt x="93" y="349"/>
                  </a:lnTo>
                  <a:lnTo>
                    <a:pt x="91" y="349"/>
                  </a:lnTo>
                  <a:lnTo>
                    <a:pt x="88" y="347"/>
                  </a:lnTo>
                  <a:lnTo>
                    <a:pt x="88" y="347"/>
                  </a:lnTo>
                  <a:lnTo>
                    <a:pt x="88" y="351"/>
                  </a:lnTo>
                  <a:lnTo>
                    <a:pt x="88" y="353"/>
                  </a:lnTo>
                  <a:lnTo>
                    <a:pt x="88" y="353"/>
                  </a:lnTo>
                  <a:lnTo>
                    <a:pt x="88" y="353"/>
                  </a:lnTo>
                  <a:close/>
                  <a:moveTo>
                    <a:pt x="42" y="353"/>
                  </a:moveTo>
                  <a:lnTo>
                    <a:pt x="42" y="353"/>
                  </a:lnTo>
                  <a:lnTo>
                    <a:pt x="48" y="353"/>
                  </a:lnTo>
                  <a:lnTo>
                    <a:pt x="50" y="353"/>
                  </a:lnTo>
                  <a:lnTo>
                    <a:pt x="51" y="353"/>
                  </a:lnTo>
                  <a:lnTo>
                    <a:pt x="51" y="353"/>
                  </a:lnTo>
                  <a:lnTo>
                    <a:pt x="51" y="349"/>
                  </a:lnTo>
                  <a:lnTo>
                    <a:pt x="51" y="349"/>
                  </a:lnTo>
                  <a:lnTo>
                    <a:pt x="51" y="349"/>
                  </a:lnTo>
                  <a:lnTo>
                    <a:pt x="50" y="349"/>
                  </a:lnTo>
                  <a:lnTo>
                    <a:pt x="46" y="349"/>
                  </a:lnTo>
                  <a:lnTo>
                    <a:pt x="44" y="351"/>
                  </a:lnTo>
                  <a:lnTo>
                    <a:pt x="42" y="353"/>
                  </a:lnTo>
                  <a:lnTo>
                    <a:pt x="42" y="35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50"/>
            <p:cNvSpPr>
              <a:spLocks noEditPoints="1"/>
            </p:cNvSpPr>
            <p:nvPr/>
          </p:nvSpPr>
          <p:spPr bwMode="auto">
            <a:xfrm rot="19072563">
              <a:off x="2224238" y="2588869"/>
              <a:ext cx="185291" cy="284113"/>
            </a:xfrm>
            <a:custGeom>
              <a:avLst/>
              <a:gdLst/>
              <a:ahLst/>
              <a:cxnLst>
                <a:cxn ang="0">
                  <a:pos x="137" y="113"/>
                </a:cxn>
                <a:cxn ang="0">
                  <a:pos x="165" y="25"/>
                </a:cxn>
                <a:cxn ang="0">
                  <a:pos x="238" y="101"/>
                </a:cxn>
                <a:cxn ang="0">
                  <a:pos x="230" y="322"/>
                </a:cxn>
                <a:cxn ang="0">
                  <a:pos x="123" y="349"/>
                </a:cxn>
                <a:cxn ang="0">
                  <a:pos x="59" y="214"/>
                </a:cxn>
                <a:cxn ang="0">
                  <a:pos x="19" y="77"/>
                </a:cxn>
                <a:cxn ang="0">
                  <a:pos x="85" y="0"/>
                </a:cxn>
                <a:cxn ang="0">
                  <a:pos x="57" y="134"/>
                </a:cxn>
                <a:cxn ang="0">
                  <a:pos x="167" y="174"/>
                </a:cxn>
                <a:cxn ang="0">
                  <a:pos x="181" y="322"/>
                </a:cxn>
                <a:cxn ang="0">
                  <a:pos x="224" y="185"/>
                </a:cxn>
                <a:cxn ang="0">
                  <a:pos x="188" y="23"/>
                </a:cxn>
                <a:cxn ang="0">
                  <a:pos x="122" y="124"/>
                </a:cxn>
                <a:cxn ang="0">
                  <a:pos x="85" y="12"/>
                </a:cxn>
                <a:cxn ang="0">
                  <a:pos x="70" y="19"/>
                </a:cxn>
                <a:cxn ang="0">
                  <a:pos x="51" y="57"/>
                </a:cxn>
                <a:cxn ang="0">
                  <a:pos x="43" y="54"/>
                </a:cxn>
                <a:cxn ang="0">
                  <a:pos x="162" y="38"/>
                </a:cxn>
                <a:cxn ang="0">
                  <a:pos x="175" y="52"/>
                </a:cxn>
                <a:cxn ang="0">
                  <a:pos x="162" y="57"/>
                </a:cxn>
                <a:cxn ang="0">
                  <a:pos x="173" y="63"/>
                </a:cxn>
                <a:cxn ang="0">
                  <a:pos x="49" y="75"/>
                </a:cxn>
                <a:cxn ang="0">
                  <a:pos x="32" y="78"/>
                </a:cxn>
                <a:cxn ang="0">
                  <a:pos x="30" y="82"/>
                </a:cxn>
                <a:cxn ang="0">
                  <a:pos x="173" y="82"/>
                </a:cxn>
                <a:cxn ang="0">
                  <a:pos x="40" y="109"/>
                </a:cxn>
                <a:cxn ang="0">
                  <a:pos x="22" y="115"/>
                </a:cxn>
                <a:cxn ang="0">
                  <a:pos x="150" y="84"/>
                </a:cxn>
                <a:cxn ang="0">
                  <a:pos x="28" y="96"/>
                </a:cxn>
                <a:cxn ang="0">
                  <a:pos x="164" y="111"/>
                </a:cxn>
                <a:cxn ang="0">
                  <a:pos x="164" y="111"/>
                </a:cxn>
                <a:cxn ang="0">
                  <a:pos x="49" y="117"/>
                </a:cxn>
                <a:cxn ang="0">
                  <a:pos x="17" y="124"/>
                </a:cxn>
                <a:cxn ang="0">
                  <a:pos x="22" y="168"/>
                </a:cxn>
                <a:cxn ang="0">
                  <a:pos x="17" y="162"/>
                </a:cxn>
                <a:cxn ang="0">
                  <a:pos x="17" y="153"/>
                </a:cxn>
                <a:cxn ang="0">
                  <a:pos x="9" y="191"/>
                </a:cxn>
                <a:cxn ang="0">
                  <a:pos x="7" y="187"/>
                </a:cxn>
                <a:cxn ang="0">
                  <a:pos x="59" y="181"/>
                </a:cxn>
                <a:cxn ang="0">
                  <a:pos x="74" y="198"/>
                </a:cxn>
                <a:cxn ang="0">
                  <a:pos x="83" y="181"/>
                </a:cxn>
                <a:cxn ang="0">
                  <a:pos x="116" y="183"/>
                </a:cxn>
                <a:cxn ang="0">
                  <a:pos x="144" y="198"/>
                </a:cxn>
                <a:cxn ang="0">
                  <a:pos x="125" y="208"/>
                </a:cxn>
                <a:cxn ang="0">
                  <a:pos x="49" y="202"/>
                </a:cxn>
                <a:cxn ang="0">
                  <a:pos x="162" y="202"/>
                </a:cxn>
                <a:cxn ang="0">
                  <a:pos x="133" y="219"/>
                </a:cxn>
                <a:cxn ang="0">
                  <a:pos x="137" y="244"/>
                </a:cxn>
                <a:cxn ang="0">
                  <a:pos x="160" y="219"/>
                </a:cxn>
                <a:cxn ang="0">
                  <a:pos x="158" y="259"/>
                </a:cxn>
                <a:cxn ang="0">
                  <a:pos x="141" y="290"/>
                </a:cxn>
                <a:cxn ang="0">
                  <a:pos x="150" y="279"/>
                </a:cxn>
                <a:cxn ang="0">
                  <a:pos x="137" y="277"/>
                </a:cxn>
                <a:cxn ang="0">
                  <a:pos x="141" y="311"/>
                </a:cxn>
                <a:cxn ang="0">
                  <a:pos x="141" y="311"/>
                </a:cxn>
                <a:cxn ang="0">
                  <a:pos x="160" y="311"/>
                </a:cxn>
                <a:cxn ang="0">
                  <a:pos x="152" y="330"/>
                </a:cxn>
                <a:cxn ang="0">
                  <a:pos x="169" y="349"/>
                </a:cxn>
                <a:cxn ang="0">
                  <a:pos x="177" y="334"/>
                </a:cxn>
                <a:cxn ang="0">
                  <a:pos x="202" y="334"/>
                </a:cxn>
                <a:cxn ang="0">
                  <a:pos x="144" y="359"/>
                </a:cxn>
                <a:cxn ang="0">
                  <a:pos x="143" y="351"/>
                </a:cxn>
              </a:cxnLst>
              <a:rect l="0" t="0" r="r" b="b"/>
              <a:pathLst>
                <a:path w="240" h="368">
                  <a:moveTo>
                    <a:pt x="137" y="12"/>
                  </a:moveTo>
                  <a:lnTo>
                    <a:pt x="137" y="12"/>
                  </a:lnTo>
                  <a:lnTo>
                    <a:pt x="127" y="61"/>
                  </a:lnTo>
                  <a:lnTo>
                    <a:pt x="116" y="111"/>
                  </a:lnTo>
                  <a:lnTo>
                    <a:pt x="116" y="111"/>
                  </a:lnTo>
                  <a:lnTo>
                    <a:pt x="122" y="113"/>
                  </a:lnTo>
                  <a:lnTo>
                    <a:pt x="125" y="113"/>
                  </a:lnTo>
                  <a:lnTo>
                    <a:pt x="131" y="113"/>
                  </a:lnTo>
                  <a:lnTo>
                    <a:pt x="137" y="113"/>
                  </a:lnTo>
                  <a:lnTo>
                    <a:pt x="137" y="113"/>
                  </a:lnTo>
                  <a:lnTo>
                    <a:pt x="139" y="103"/>
                  </a:lnTo>
                  <a:lnTo>
                    <a:pt x="141" y="94"/>
                  </a:lnTo>
                  <a:lnTo>
                    <a:pt x="141" y="73"/>
                  </a:lnTo>
                  <a:lnTo>
                    <a:pt x="143" y="52"/>
                  </a:lnTo>
                  <a:lnTo>
                    <a:pt x="143" y="42"/>
                  </a:lnTo>
                  <a:lnTo>
                    <a:pt x="144" y="35"/>
                  </a:lnTo>
                  <a:lnTo>
                    <a:pt x="144" y="35"/>
                  </a:lnTo>
                  <a:lnTo>
                    <a:pt x="165" y="25"/>
                  </a:lnTo>
                  <a:lnTo>
                    <a:pt x="183" y="16"/>
                  </a:lnTo>
                  <a:lnTo>
                    <a:pt x="183" y="16"/>
                  </a:lnTo>
                  <a:lnTo>
                    <a:pt x="198" y="14"/>
                  </a:lnTo>
                  <a:lnTo>
                    <a:pt x="211" y="14"/>
                  </a:lnTo>
                  <a:lnTo>
                    <a:pt x="224" y="16"/>
                  </a:lnTo>
                  <a:lnTo>
                    <a:pt x="240" y="19"/>
                  </a:lnTo>
                  <a:lnTo>
                    <a:pt x="240" y="19"/>
                  </a:lnTo>
                  <a:lnTo>
                    <a:pt x="240" y="59"/>
                  </a:lnTo>
                  <a:lnTo>
                    <a:pt x="238" y="101"/>
                  </a:lnTo>
                  <a:lnTo>
                    <a:pt x="234" y="145"/>
                  </a:lnTo>
                  <a:lnTo>
                    <a:pt x="232" y="189"/>
                  </a:lnTo>
                  <a:lnTo>
                    <a:pt x="232" y="189"/>
                  </a:lnTo>
                  <a:lnTo>
                    <a:pt x="232" y="219"/>
                  </a:lnTo>
                  <a:lnTo>
                    <a:pt x="234" y="248"/>
                  </a:lnTo>
                  <a:lnTo>
                    <a:pt x="234" y="277"/>
                  </a:lnTo>
                  <a:lnTo>
                    <a:pt x="234" y="303"/>
                  </a:lnTo>
                  <a:lnTo>
                    <a:pt x="234" y="303"/>
                  </a:lnTo>
                  <a:lnTo>
                    <a:pt x="230" y="322"/>
                  </a:lnTo>
                  <a:lnTo>
                    <a:pt x="223" y="338"/>
                  </a:lnTo>
                  <a:lnTo>
                    <a:pt x="211" y="353"/>
                  </a:lnTo>
                  <a:lnTo>
                    <a:pt x="200" y="366"/>
                  </a:lnTo>
                  <a:lnTo>
                    <a:pt x="200" y="366"/>
                  </a:lnTo>
                  <a:lnTo>
                    <a:pt x="164" y="368"/>
                  </a:lnTo>
                  <a:lnTo>
                    <a:pt x="144" y="366"/>
                  </a:lnTo>
                  <a:lnTo>
                    <a:pt x="127" y="364"/>
                  </a:lnTo>
                  <a:lnTo>
                    <a:pt x="127" y="364"/>
                  </a:lnTo>
                  <a:lnTo>
                    <a:pt x="123" y="349"/>
                  </a:lnTo>
                  <a:lnTo>
                    <a:pt x="123" y="332"/>
                  </a:lnTo>
                  <a:lnTo>
                    <a:pt x="122" y="298"/>
                  </a:lnTo>
                  <a:lnTo>
                    <a:pt x="123" y="259"/>
                  </a:lnTo>
                  <a:lnTo>
                    <a:pt x="122" y="242"/>
                  </a:lnTo>
                  <a:lnTo>
                    <a:pt x="122" y="225"/>
                  </a:lnTo>
                  <a:lnTo>
                    <a:pt x="122" y="225"/>
                  </a:lnTo>
                  <a:lnTo>
                    <a:pt x="106" y="219"/>
                  </a:lnTo>
                  <a:lnTo>
                    <a:pt x="91" y="218"/>
                  </a:lnTo>
                  <a:lnTo>
                    <a:pt x="59" y="214"/>
                  </a:lnTo>
                  <a:lnTo>
                    <a:pt x="28" y="210"/>
                  </a:lnTo>
                  <a:lnTo>
                    <a:pt x="13" y="208"/>
                  </a:lnTo>
                  <a:lnTo>
                    <a:pt x="0" y="202"/>
                  </a:lnTo>
                  <a:lnTo>
                    <a:pt x="0" y="202"/>
                  </a:lnTo>
                  <a:lnTo>
                    <a:pt x="0" y="185"/>
                  </a:lnTo>
                  <a:lnTo>
                    <a:pt x="1" y="168"/>
                  </a:lnTo>
                  <a:lnTo>
                    <a:pt x="7" y="130"/>
                  </a:lnTo>
                  <a:lnTo>
                    <a:pt x="7" y="130"/>
                  </a:lnTo>
                  <a:lnTo>
                    <a:pt x="19" y="77"/>
                  </a:lnTo>
                  <a:lnTo>
                    <a:pt x="24" y="50"/>
                  </a:lnTo>
                  <a:lnTo>
                    <a:pt x="30" y="35"/>
                  </a:lnTo>
                  <a:lnTo>
                    <a:pt x="30" y="35"/>
                  </a:lnTo>
                  <a:lnTo>
                    <a:pt x="34" y="29"/>
                  </a:lnTo>
                  <a:lnTo>
                    <a:pt x="42" y="23"/>
                  </a:lnTo>
                  <a:lnTo>
                    <a:pt x="55" y="16"/>
                  </a:lnTo>
                  <a:lnTo>
                    <a:pt x="72" y="8"/>
                  </a:lnTo>
                  <a:lnTo>
                    <a:pt x="78" y="4"/>
                  </a:lnTo>
                  <a:lnTo>
                    <a:pt x="85" y="0"/>
                  </a:lnTo>
                  <a:lnTo>
                    <a:pt x="85" y="0"/>
                  </a:lnTo>
                  <a:lnTo>
                    <a:pt x="110" y="6"/>
                  </a:lnTo>
                  <a:lnTo>
                    <a:pt x="137" y="12"/>
                  </a:lnTo>
                  <a:lnTo>
                    <a:pt x="137" y="12"/>
                  </a:lnTo>
                  <a:close/>
                  <a:moveTo>
                    <a:pt x="80" y="16"/>
                  </a:moveTo>
                  <a:lnTo>
                    <a:pt x="80" y="16"/>
                  </a:lnTo>
                  <a:lnTo>
                    <a:pt x="72" y="54"/>
                  </a:lnTo>
                  <a:lnTo>
                    <a:pt x="64" y="94"/>
                  </a:lnTo>
                  <a:lnTo>
                    <a:pt x="57" y="134"/>
                  </a:lnTo>
                  <a:lnTo>
                    <a:pt x="45" y="170"/>
                  </a:lnTo>
                  <a:lnTo>
                    <a:pt x="45" y="170"/>
                  </a:lnTo>
                  <a:lnTo>
                    <a:pt x="70" y="170"/>
                  </a:lnTo>
                  <a:lnTo>
                    <a:pt x="97" y="172"/>
                  </a:lnTo>
                  <a:lnTo>
                    <a:pt x="122" y="176"/>
                  </a:lnTo>
                  <a:lnTo>
                    <a:pt x="144" y="176"/>
                  </a:lnTo>
                  <a:lnTo>
                    <a:pt x="144" y="176"/>
                  </a:lnTo>
                  <a:lnTo>
                    <a:pt x="162" y="174"/>
                  </a:lnTo>
                  <a:lnTo>
                    <a:pt x="167" y="174"/>
                  </a:lnTo>
                  <a:lnTo>
                    <a:pt x="175" y="178"/>
                  </a:lnTo>
                  <a:lnTo>
                    <a:pt x="175" y="178"/>
                  </a:lnTo>
                  <a:lnTo>
                    <a:pt x="173" y="212"/>
                  </a:lnTo>
                  <a:lnTo>
                    <a:pt x="171" y="246"/>
                  </a:lnTo>
                  <a:lnTo>
                    <a:pt x="171" y="280"/>
                  </a:lnTo>
                  <a:lnTo>
                    <a:pt x="169" y="319"/>
                  </a:lnTo>
                  <a:lnTo>
                    <a:pt x="169" y="319"/>
                  </a:lnTo>
                  <a:lnTo>
                    <a:pt x="175" y="320"/>
                  </a:lnTo>
                  <a:lnTo>
                    <a:pt x="181" y="322"/>
                  </a:lnTo>
                  <a:lnTo>
                    <a:pt x="194" y="322"/>
                  </a:lnTo>
                  <a:lnTo>
                    <a:pt x="207" y="320"/>
                  </a:lnTo>
                  <a:lnTo>
                    <a:pt x="221" y="320"/>
                  </a:lnTo>
                  <a:lnTo>
                    <a:pt x="221" y="320"/>
                  </a:lnTo>
                  <a:lnTo>
                    <a:pt x="224" y="301"/>
                  </a:lnTo>
                  <a:lnTo>
                    <a:pt x="224" y="280"/>
                  </a:lnTo>
                  <a:lnTo>
                    <a:pt x="223" y="242"/>
                  </a:lnTo>
                  <a:lnTo>
                    <a:pt x="223" y="242"/>
                  </a:lnTo>
                  <a:lnTo>
                    <a:pt x="224" y="185"/>
                  </a:lnTo>
                  <a:lnTo>
                    <a:pt x="226" y="134"/>
                  </a:lnTo>
                  <a:lnTo>
                    <a:pt x="228" y="80"/>
                  </a:lnTo>
                  <a:lnTo>
                    <a:pt x="228" y="54"/>
                  </a:lnTo>
                  <a:lnTo>
                    <a:pt x="226" y="25"/>
                  </a:lnTo>
                  <a:lnTo>
                    <a:pt x="226" y="25"/>
                  </a:lnTo>
                  <a:lnTo>
                    <a:pt x="217" y="25"/>
                  </a:lnTo>
                  <a:lnTo>
                    <a:pt x="205" y="23"/>
                  </a:lnTo>
                  <a:lnTo>
                    <a:pt x="198" y="23"/>
                  </a:lnTo>
                  <a:lnTo>
                    <a:pt x="188" y="23"/>
                  </a:lnTo>
                  <a:lnTo>
                    <a:pt x="188" y="23"/>
                  </a:lnTo>
                  <a:lnTo>
                    <a:pt x="184" y="50"/>
                  </a:lnTo>
                  <a:lnTo>
                    <a:pt x="184" y="77"/>
                  </a:lnTo>
                  <a:lnTo>
                    <a:pt x="181" y="103"/>
                  </a:lnTo>
                  <a:lnTo>
                    <a:pt x="179" y="115"/>
                  </a:lnTo>
                  <a:lnTo>
                    <a:pt x="175" y="124"/>
                  </a:lnTo>
                  <a:lnTo>
                    <a:pt x="175" y="124"/>
                  </a:lnTo>
                  <a:lnTo>
                    <a:pt x="139" y="126"/>
                  </a:lnTo>
                  <a:lnTo>
                    <a:pt x="122" y="124"/>
                  </a:lnTo>
                  <a:lnTo>
                    <a:pt x="106" y="120"/>
                  </a:lnTo>
                  <a:lnTo>
                    <a:pt x="106" y="120"/>
                  </a:lnTo>
                  <a:lnTo>
                    <a:pt x="116" y="69"/>
                  </a:lnTo>
                  <a:lnTo>
                    <a:pt x="125" y="17"/>
                  </a:lnTo>
                  <a:lnTo>
                    <a:pt x="125" y="17"/>
                  </a:lnTo>
                  <a:lnTo>
                    <a:pt x="112" y="16"/>
                  </a:lnTo>
                  <a:lnTo>
                    <a:pt x="101" y="14"/>
                  </a:lnTo>
                  <a:lnTo>
                    <a:pt x="89" y="12"/>
                  </a:lnTo>
                  <a:lnTo>
                    <a:pt x="85" y="12"/>
                  </a:lnTo>
                  <a:lnTo>
                    <a:pt x="80" y="16"/>
                  </a:lnTo>
                  <a:lnTo>
                    <a:pt x="80" y="16"/>
                  </a:lnTo>
                  <a:close/>
                  <a:moveTo>
                    <a:pt x="36" y="50"/>
                  </a:moveTo>
                  <a:lnTo>
                    <a:pt x="36" y="50"/>
                  </a:lnTo>
                  <a:lnTo>
                    <a:pt x="43" y="42"/>
                  </a:lnTo>
                  <a:lnTo>
                    <a:pt x="53" y="35"/>
                  </a:lnTo>
                  <a:lnTo>
                    <a:pt x="62" y="27"/>
                  </a:lnTo>
                  <a:lnTo>
                    <a:pt x="70" y="19"/>
                  </a:lnTo>
                  <a:lnTo>
                    <a:pt x="70" y="19"/>
                  </a:lnTo>
                  <a:lnTo>
                    <a:pt x="61" y="23"/>
                  </a:lnTo>
                  <a:lnTo>
                    <a:pt x="49" y="29"/>
                  </a:lnTo>
                  <a:lnTo>
                    <a:pt x="40" y="38"/>
                  </a:lnTo>
                  <a:lnTo>
                    <a:pt x="38" y="44"/>
                  </a:lnTo>
                  <a:lnTo>
                    <a:pt x="36" y="50"/>
                  </a:lnTo>
                  <a:lnTo>
                    <a:pt x="36" y="50"/>
                  </a:lnTo>
                  <a:close/>
                  <a:moveTo>
                    <a:pt x="42" y="61"/>
                  </a:moveTo>
                  <a:lnTo>
                    <a:pt x="42" y="61"/>
                  </a:lnTo>
                  <a:lnTo>
                    <a:pt x="51" y="57"/>
                  </a:lnTo>
                  <a:lnTo>
                    <a:pt x="61" y="52"/>
                  </a:lnTo>
                  <a:lnTo>
                    <a:pt x="62" y="50"/>
                  </a:lnTo>
                  <a:lnTo>
                    <a:pt x="64" y="46"/>
                  </a:lnTo>
                  <a:lnTo>
                    <a:pt x="64" y="40"/>
                  </a:lnTo>
                  <a:lnTo>
                    <a:pt x="64" y="36"/>
                  </a:lnTo>
                  <a:lnTo>
                    <a:pt x="64" y="36"/>
                  </a:lnTo>
                  <a:lnTo>
                    <a:pt x="57" y="42"/>
                  </a:lnTo>
                  <a:lnTo>
                    <a:pt x="49" y="48"/>
                  </a:lnTo>
                  <a:lnTo>
                    <a:pt x="43" y="54"/>
                  </a:lnTo>
                  <a:lnTo>
                    <a:pt x="42" y="57"/>
                  </a:lnTo>
                  <a:lnTo>
                    <a:pt x="42" y="61"/>
                  </a:lnTo>
                  <a:lnTo>
                    <a:pt x="42" y="61"/>
                  </a:lnTo>
                  <a:close/>
                  <a:moveTo>
                    <a:pt x="152" y="56"/>
                  </a:moveTo>
                  <a:lnTo>
                    <a:pt x="152" y="56"/>
                  </a:lnTo>
                  <a:lnTo>
                    <a:pt x="158" y="46"/>
                  </a:lnTo>
                  <a:lnTo>
                    <a:pt x="165" y="38"/>
                  </a:lnTo>
                  <a:lnTo>
                    <a:pt x="165" y="38"/>
                  </a:lnTo>
                  <a:lnTo>
                    <a:pt x="162" y="38"/>
                  </a:lnTo>
                  <a:lnTo>
                    <a:pt x="158" y="38"/>
                  </a:lnTo>
                  <a:lnTo>
                    <a:pt x="152" y="42"/>
                  </a:lnTo>
                  <a:lnTo>
                    <a:pt x="150" y="48"/>
                  </a:lnTo>
                  <a:lnTo>
                    <a:pt x="152" y="56"/>
                  </a:lnTo>
                  <a:lnTo>
                    <a:pt x="152" y="56"/>
                  </a:lnTo>
                  <a:close/>
                  <a:moveTo>
                    <a:pt x="162" y="57"/>
                  </a:moveTo>
                  <a:lnTo>
                    <a:pt x="162" y="57"/>
                  </a:lnTo>
                  <a:lnTo>
                    <a:pt x="167" y="56"/>
                  </a:lnTo>
                  <a:lnTo>
                    <a:pt x="175" y="52"/>
                  </a:lnTo>
                  <a:lnTo>
                    <a:pt x="179" y="46"/>
                  </a:lnTo>
                  <a:lnTo>
                    <a:pt x="179" y="42"/>
                  </a:lnTo>
                  <a:lnTo>
                    <a:pt x="177" y="38"/>
                  </a:lnTo>
                  <a:lnTo>
                    <a:pt x="177" y="38"/>
                  </a:lnTo>
                  <a:lnTo>
                    <a:pt x="173" y="44"/>
                  </a:lnTo>
                  <a:lnTo>
                    <a:pt x="167" y="48"/>
                  </a:lnTo>
                  <a:lnTo>
                    <a:pt x="162" y="54"/>
                  </a:lnTo>
                  <a:lnTo>
                    <a:pt x="162" y="56"/>
                  </a:lnTo>
                  <a:lnTo>
                    <a:pt x="162" y="57"/>
                  </a:lnTo>
                  <a:lnTo>
                    <a:pt x="162" y="57"/>
                  </a:lnTo>
                  <a:close/>
                  <a:moveTo>
                    <a:pt x="167" y="71"/>
                  </a:moveTo>
                  <a:lnTo>
                    <a:pt x="167" y="71"/>
                  </a:lnTo>
                  <a:lnTo>
                    <a:pt x="169" y="69"/>
                  </a:lnTo>
                  <a:lnTo>
                    <a:pt x="171" y="69"/>
                  </a:lnTo>
                  <a:lnTo>
                    <a:pt x="173" y="69"/>
                  </a:lnTo>
                  <a:lnTo>
                    <a:pt x="173" y="69"/>
                  </a:lnTo>
                  <a:lnTo>
                    <a:pt x="173" y="65"/>
                  </a:lnTo>
                  <a:lnTo>
                    <a:pt x="173" y="63"/>
                  </a:lnTo>
                  <a:lnTo>
                    <a:pt x="173" y="63"/>
                  </a:lnTo>
                  <a:lnTo>
                    <a:pt x="173" y="63"/>
                  </a:lnTo>
                  <a:lnTo>
                    <a:pt x="171" y="65"/>
                  </a:lnTo>
                  <a:lnTo>
                    <a:pt x="169" y="67"/>
                  </a:lnTo>
                  <a:lnTo>
                    <a:pt x="167" y="67"/>
                  </a:lnTo>
                  <a:lnTo>
                    <a:pt x="167" y="71"/>
                  </a:lnTo>
                  <a:lnTo>
                    <a:pt x="167" y="71"/>
                  </a:lnTo>
                  <a:close/>
                  <a:moveTo>
                    <a:pt x="49" y="75"/>
                  </a:moveTo>
                  <a:lnTo>
                    <a:pt x="49" y="75"/>
                  </a:lnTo>
                  <a:lnTo>
                    <a:pt x="57" y="73"/>
                  </a:lnTo>
                  <a:lnTo>
                    <a:pt x="61" y="67"/>
                  </a:lnTo>
                  <a:lnTo>
                    <a:pt x="61" y="67"/>
                  </a:lnTo>
                  <a:lnTo>
                    <a:pt x="55" y="69"/>
                  </a:lnTo>
                  <a:lnTo>
                    <a:pt x="49" y="75"/>
                  </a:lnTo>
                  <a:lnTo>
                    <a:pt x="49" y="75"/>
                  </a:lnTo>
                  <a:close/>
                  <a:moveTo>
                    <a:pt x="30" y="82"/>
                  </a:moveTo>
                  <a:lnTo>
                    <a:pt x="30" y="82"/>
                  </a:lnTo>
                  <a:lnTo>
                    <a:pt x="32" y="78"/>
                  </a:lnTo>
                  <a:lnTo>
                    <a:pt x="34" y="77"/>
                  </a:lnTo>
                  <a:lnTo>
                    <a:pt x="36" y="75"/>
                  </a:lnTo>
                  <a:lnTo>
                    <a:pt x="36" y="73"/>
                  </a:lnTo>
                  <a:lnTo>
                    <a:pt x="36" y="73"/>
                  </a:lnTo>
                  <a:lnTo>
                    <a:pt x="30" y="73"/>
                  </a:lnTo>
                  <a:lnTo>
                    <a:pt x="30" y="73"/>
                  </a:lnTo>
                  <a:lnTo>
                    <a:pt x="28" y="77"/>
                  </a:lnTo>
                  <a:lnTo>
                    <a:pt x="28" y="80"/>
                  </a:lnTo>
                  <a:lnTo>
                    <a:pt x="30" y="82"/>
                  </a:lnTo>
                  <a:lnTo>
                    <a:pt x="30" y="82"/>
                  </a:lnTo>
                  <a:close/>
                  <a:moveTo>
                    <a:pt x="160" y="96"/>
                  </a:moveTo>
                  <a:lnTo>
                    <a:pt x="160" y="96"/>
                  </a:lnTo>
                  <a:lnTo>
                    <a:pt x="164" y="94"/>
                  </a:lnTo>
                  <a:lnTo>
                    <a:pt x="169" y="92"/>
                  </a:lnTo>
                  <a:lnTo>
                    <a:pt x="173" y="88"/>
                  </a:lnTo>
                  <a:lnTo>
                    <a:pt x="173" y="86"/>
                  </a:lnTo>
                  <a:lnTo>
                    <a:pt x="173" y="82"/>
                  </a:lnTo>
                  <a:lnTo>
                    <a:pt x="173" y="82"/>
                  </a:lnTo>
                  <a:lnTo>
                    <a:pt x="169" y="88"/>
                  </a:lnTo>
                  <a:lnTo>
                    <a:pt x="165" y="90"/>
                  </a:lnTo>
                  <a:lnTo>
                    <a:pt x="162" y="94"/>
                  </a:lnTo>
                  <a:lnTo>
                    <a:pt x="160" y="96"/>
                  </a:lnTo>
                  <a:lnTo>
                    <a:pt x="160" y="96"/>
                  </a:lnTo>
                  <a:close/>
                  <a:moveTo>
                    <a:pt x="22" y="115"/>
                  </a:moveTo>
                  <a:lnTo>
                    <a:pt x="22" y="115"/>
                  </a:lnTo>
                  <a:lnTo>
                    <a:pt x="32" y="113"/>
                  </a:lnTo>
                  <a:lnTo>
                    <a:pt x="40" y="109"/>
                  </a:lnTo>
                  <a:lnTo>
                    <a:pt x="55" y="101"/>
                  </a:lnTo>
                  <a:lnTo>
                    <a:pt x="55" y="101"/>
                  </a:lnTo>
                  <a:lnTo>
                    <a:pt x="57" y="94"/>
                  </a:lnTo>
                  <a:lnTo>
                    <a:pt x="57" y="84"/>
                  </a:lnTo>
                  <a:lnTo>
                    <a:pt x="57" y="84"/>
                  </a:lnTo>
                  <a:lnTo>
                    <a:pt x="40" y="99"/>
                  </a:lnTo>
                  <a:lnTo>
                    <a:pt x="30" y="107"/>
                  </a:lnTo>
                  <a:lnTo>
                    <a:pt x="22" y="115"/>
                  </a:lnTo>
                  <a:lnTo>
                    <a:pt x="22" y="115"/>
                  </a:lnTo>
                  <a:close/>
                  <a:moveTo>
                    <a:pt x="152" y="92"/>
                  </a:moveTo>
                  <a:lnTo>
                    <a:pt x="152" y="92"/>
                  </a:lnTo>
                  <a:lnTo>
                    <a:pt x="152" y="88"/>
                  </a:lnTo>
                  <a:lnTo>
                    <a:pt x="154" y="88"/>
                  </a:lnTo>
                  <a:lnTo>
                    <a:pt x="154" y="86"/>
                  </a:lnTo>
                  <a:lnTo>
                    <a:pt x="154" y="84"/>
                  </a:lnTo>
                  <a:lnTo>
                    <a:pt x="154" y="84"/>
                  </a:lnTo>
                  <a:lnTo>
                    <a:pt x="150" y="84"/>
                  </a:lnTo>
                  <a:lnTo>
                    <a:pt x="150" y="84"/>
                  </a:lnTo>
                  <a:lnTo>
                    <a:pt x="150" y="88"/>
                  </a:lnTo>
                  <a:lnTo>
                    <a:pt x="150" y="90"/>
                  </a:lnTo>
                  <a:lnTo>
                    <a:pt x="152" y="92"/>
                  </a:lnTo>
                  <a:lnTo>
                    <a:pt x="152" y="92"/>
                  </a:lnTo>
                  <a:close/>
                  <a:moveTo>
                    <a:pt x="22" y="99"/>
                  </a:moveTo>
                  <a:lnTo>
                    <a:pt x="22" y="99"/>
                  </a:lnTo>
                  <a:lnTo>
                    <a:pt x="26" y="97"/>
                  </a:lnTo>
                  <a:lnTo>
                    <a:pt x="28" y="96"/>
                  </a:lnTo>
                  <a:lnTo>
                    <a:pt x="28" y="96"/>
                  </a:lnTo>
                  <a:lnTo>
                    <a:pt x="26" y="94"/>
                  </a:lnTo>
                  <a:lnTo>
                    <a:pt x="24" y="92"/>
                  </a:lnTo>
                  <a:lnTo>
                    <a:pt x="24" y="92"/>
                  </a:lnTo>
                  <a:lnTo>
                    <a:pt x="24" y="94"/>
                  </a:lnTo>
                  <a:lnTo>
                    <a:pt x="24" y="96"/>
                  </a:lnTo>
                  <a:lnTo>
                    <a:pt x="22" y="99"/>
                  </a:lnTo>
                  <a:lnTo>
                    <a:pt x="22" y="99"/>
                  </a:lnTo>
                  <a:close/>
                  <a:moveTo>
                    <a:pt x="164" y="111"/>
                  </a:moveTo>
                  <a:lnTo>
                    <a:pt x="164" y="111"/>
                  </a:lnTo>
                  <a:lnTo>
                    <a:pt x="167" y="111"/>
                  </a:lnTo>
                  <a:lnTo>
                    <a:pt x="171" y="109"/>
                  </a:lnTo>
                  <a:lnTo>
                    <a:pt x="173" y="107"/>
                  </a:lnTo>
                  <a:lnTo>
                    <a:pt x="173" y="101"/>
                  </a:lnTo>
                  <a:lnTo>
                    <a:pt x="173" y="101"/>
                  </a:lnTo>
                  <a:lnTo>
                    <a:pt x="169" y="103"/>
                  </a:lnTo>
                  <a:lnTo>
                    <a:pt x="167" y="105"/>
                  </a:lnTo>
                  <a:lnTo>
                    <a:pt x="164" y="111"/>
                  </a:lnTo>
                  <a:lnTo>
                    <a:pt x="164" y="111"/>
                  </a:lnTo>
                  <a:close/>
                  <a:moveTo>
                    <a:pt x="26" y="136"/>
                  </a:moveTo>
                  <a:lnTo>
                    <a:pt x="26" y="136"/>
                  </a:lnTo>
                  <a:lnTo>
                    <a:pt x="30" y="136"/>
                  </a:lnTo>
                  <a:lnTo>
                    <a:pt x="34" y="136"/>
                  </a:lnTo>
                  <a:lnTo>
                    <a:pt x="42" y="132"/>
                  </a:lnTo>
                  <a:lnTo>
                    <a:pt x="47" y="124"/>
                  </a:lnTo>
                  <a:lnTo>
                    <a:pt x="49" y="120"/>
                  </a:lnTo>
                  <a:lnTo>
                    <a:pt x="49" y="117"/>
                  </a:lnTo>
                  <a:lnTo>
                    <a:pt x="49" y="117"/>
                  </a:lnTo>
                  <a:lnTo>
                    <a:pt x="26" y="136"/>
                  </a:lnTo>
                  <a:lnTo>
                    <a:pt x="26" y="136"/>
                  </a:lnTo>
                  <a:close/>
                  <a:moveTo>
                    <a:pt x="17" y="139"/>
                  </a:moveTo>
                  <a:lnTo>
                    <a:pt x="17" y="139"/>
                  </a:lnTo>
                  <a:lnTo>
                    <a:pt x="21" y="132"/>
                  </a:lnTo>
                  <a:lnTo>
                    <a:pt x="26" y="124"/>
                  </a:lnTo>
                  <a:lnTo>
                    <a:pt x="26" y="124"/>
                  </a:lnTo>
                  <a:lnTo>
                    <a:pt x="21" y="124"/>
                  </a:lnTo>
                  <a:lnTo>
                    <a:pt x="17" y="124"/>
                  </a:lnTo>
                  <a:lnTo>
                    <a:pt x="17" y="124"/>
                  </a:lnTo>
                  <a:lnTo>
                    <a:pt x="17" y="128"/>
                  </a:lnTo>
                  <a:lnTo>
                    <a:pt x="15" y="132"/>
                  </a:lnTo>
                  <a:lnTo>
                    <a:pt x="15" y="136"/>
                  </a:lnTo>
                  <a:lnTo>
                    <a:pt x="17" y="139"/>
                  </a:lnTo>
                  <a:lnTo>
                    <a:pt x="17" y="139"/>
                  </a:lnTo>
                  <a:close/>
                  <a:moveTo>
                    <a:pt x="9" y="172"/>
                  </a:moveTo>
                  <a:lnTo>
                    <a:pt x="9" y="172"/>
                  </a:lnTo>
                  <a:lnTo>
                    <a:pt x="22" y="168"/>
                  </a:lnTo>
                  <a:lnTo>
                    <a:pt x="32" y="160"/>
                  </a:lnTo>
                  <a:lnTo>
                    <a:pt x="38" y="157"/>
                  </a:lnTo>
                  <a:lnTo>
                    <a:pt x="42" y="151"/>
                  </a:lnTo>
                  <a:lnTo>
                    <a:pt x="43" y="145"/>
                  </a:lnTo>
                  <a:lnTo>
                    <a:pt x="45" y="139"/>
                  </a:lnTo>
                  <a:lnTo>
                    <a:pt x="45" y="139"/>
                  </a:lnTo>
                  <a:lnTo>
                    <a:pt x="36" y="147"/>
                  </a:lnTo>
                  <a:lnTo>
                    <a:pt x="26" y="155"/>
                  </a:lnTo>
                  <a:lnTo>
                    <a:pt x="17" y="162"/>
                  </a:lnTo>
                  <a:lnTo>
                    <a:pt x="9" y="172"/>
                  </a:lnTo>
                  <a:lnTo>
                    <a:pt x="9" y="172"/>
                  </a:lnTo>
                  <a:close/>
                  <a:moveTo>
                    <a:pt x="11" y="155"/>
                  </a:moveTo>
                  <a:lnTo>
                    <a:pt x="11" y="155"/>
                  </a:lnTo>
                  <a:lnTo>
                    <a:pt x="13" y="155"/>
                  </a:lnTo>
                  <a:lnTo>
                    <a:pt x="13" y="155"/>
                  </a:lnTo>
                  <a:lnTo>
                    <a:pt x="15" y="153"/>
                  </a:lnTo>
                  <a:lnTo>
                    <a:pt x="17" y="153"/>
                  </a:lnTo>
                  <a:lnTo>
                    <a:pt x="17" y="153"/>
                  </a:lnTo>
                  <a:lnTo>
                    <a:pt x="15" y="149"/>
                  </a:lnTo>
                  <a:lnTo>
                    <a:pt x="13" y="147"/>
                  </a:lnTo>
                  <a:lnTo>
                    <a:pt x="13" y="147"/>
                  </a:lnTo>
                  <a:lnTo>
                    <a:pt x="13" y="149"/>
                  </a:lnTo>
                  <a:lnTo>
                    <a:pt x="11" y="151"/>
                  </a:lnTo>
                  <a:lnTo>
                    <a:pt x="11" y="153"/>
                  </a:lnTo>
                  <a:lnTo>
                    <a:pt x="11" y="155"/>
                  </a:lnTo>
                  <a:lnTo>
                    <a:pt x="11" y="155"/>
                  </a:lnTo>
                  <a:close/>
                  <a:moveTo>
                    <a:pt x="9" y="191"/>
                  </a:moveTo>
                  <a:lnTo>
                    <a:pt x="9" y="191"/>
                  </a:lnTo>
                  <a:lnTo>
                    <a:pt x="11" y="187"/>
                  </a:lnTo>
                  <a:lnTo>
                    <a:pt x="13" y="185"/>
                  </a:lnTo>
                  <a:lnTo>
                    <a:pt x="17" y="183"/>
                  </a:lnTo>
                  <a:lnTo>
                    <a:pt x="17" y="179"/>
                  </a:lnTo>
                  <a:lnTo>
                    <a:pt x="17" y="179"/>
                  </a:lnTo>
                  <a:lnTo>
                    <a:pt x="13" y="179"/>
                  </a:lnTo>
                  <a:lnTo>
                    <a:pt x="9" y="183"/>
                  </a:lnTo>
                  <a:lnTo>
                    <a:pt x="7" y="187"/>
                  </a:lnTo>
                  <a:lnTo>
                    <a:pt x="9" y="191"/>
                  </a:lnTo>
                  <a:lnTo>
                    <a:pt x="9" y="191"/>
                  </a:lnTo>
                  <a:close/>
                  <a:moveTo>
                    <a:pt x="42" y="195"/>
                  </a:moveTo>
                  <a:lnTo>
                    <a:pt x="42" y="195"/>
                  </a:lnTo>
                  <a:lnTo>
                    <a:pt x="57" y="189"/>
                  </a:lnTo>
                  <a:lnTo>
                    <a:pt x="62" y="185"/>
                  </a:lnTo>
                  <a:lnTo>
                    <a:pt x="68" y="181"/>
                  </a:lnTo>
                  <a:lnTo>
                    <a:pt x="68" y="181"/>
                  </a:lnTo>
                  <a:lnTo>
                    <a:pt x="59" y="181"/>
                  </a:lnTo>
                  <a:lnTo>
                    <a:pt x="51" y="183"/>
                  </a:lnTo>
                  <a:lnTo>
                    <a:pt x="45" y="187"/>
                  </a:lnTo>
                  <a:lnTo>
                    <a:pt x="42" y="195"/>
                  </a:lnTo>
                  <a:lnTo>
                    <a:pt x="42" y="195"/>
                  </a:lnTo>
                  <a:close/>
                  <a:moveTo>
                    <a:pt x="83" y="181"/>
                  </a:moveTo>
                  <a:lnTo>
                    <a:pt x="83" y="181"/>
                  </a:lnTo>
                  <a:lnTo>
                    <a:pt x="82" y="187"/>
                  </a:lnTo>
                  <a:lnTo>
                    <a:pt x="78" y="191"/>
                  </a:lnTo>
                  <a:lnTo>
                    <a:pt x="74" y="198"/>
                  </a:lnTo>
                  <a:lnTo>
                    <a:pt x="74" y="198"/>
                  </a:lnTo>
                  <a:lnTo>
                    <a:pt x="93" y="193"/>
                  </a:lnTo>
                  <a:lnTo>
                    <a:pt x="103" y="189"/>
                  </a:lnTo>
                  <a:lnTo>
                    <a:pt x="108" y="181"/>
                  </a:lnTo>
                  <a:lnTo>
                    <a:pt x="108" y="181"/>
                  </a:lnTo>
                  <a:lnTo>
                    <a:pt x="103" y="181"/>
                  </a:lnTo>
                  <a:lnTo>
                    <a:pt x="97" y="181"/>
                  </a:lnTo>
                  <a:lnTo>
                    <a:pt x="91" y="181"/>
                  </a:lnTo>
                  <a:lnTo>
                    <a:pt x="83" y="181"/>
                  </a:lnTo>
                  <a:lnTo>
                    <a:pt x="83" y="181"/>
                  </a:lnTo>
                  <a:close/>
                  <a:moveTo>
                    <a:pt x="104" y="200"/>
                  </a:moveTo>
                  <a:lnTo>
                    <a:pt x="104" y="200"/>
                  </a:lnTo>
                  <a:lnTo>
                    <a:pt x="120" y="193"/>
                  </a:lnTo>
                  <a:lnTo>
                    <a:pt x="133" y="185"/>
                  </a:lnTo>
                  <a:lnTo>
                    <a:pt x="133" y="185"/>
                  </a:lnTo>
                  <a:lnTo>
                    <a:pt x="125" y="183"/>
                  </a:lnTo>
                  <a:lnTo>
                    <a:pt x="116" y="183"/>
                  </a:lnTo>
                  <a:lnTo>
                    <a:pt x="116" y="183"/>
                  </a:lnTo>
                  <a:lnTo>
                    <a:pt x="116" y="187"/>
                  </a:lnTo>
                  <a:lnTo>
                    <a:pt x="116" y="189"/>
                  </a:lnTo>
                  <a:lnTo>
                    <a:pt x="112" y="193"/>
                  </a:lnTo>
                  <a:lnTo>
                    <a:pt x="106" y="195"/>
                  </a:lnTo>
                  <a:lnTo>
                    <a:pt x="104" y="200"/>
                  </a:lnTo>
                  <a:lnTo>
                    <a:pt x="104" y="200"/>
                  </a:lnTo>
                  <a:close/>
                  <a:moveTo>
                    <a:pt x="125" y="208"/>
                  </a:moveTo>
                  <a:lnTo>
                    <a:pt x="125" y="208"/>
                  </a:lnTo>
                  <a:lnTo>
                    <a:pt x="144" y="198"/>
                  </a:lnTo>
                  <a:lnTo>
                    <a:pt x="154" y="191"/>
                  </a:lnTo>
                  <a:lnTo>
                    <a:pt x="160" y="183"/>
                  </a:lnTo>
                  <a:lnTo>
                    <a:pt x="160" y="183"/>
                  </a:lnTo>
                  <a:lnTo>
                    <a:pt x="154" y="183"/>
                  </a:lnTo>
                  <a:lnTo>
                    <a:pt x="148" y="185"/>
                  </a:lnTo>
                  <a:lnTo>
                    <a:pt x="139" y="191"/>
                  </a:lnTo>
                  <a:lnTo>
                    <a:pt x="131" y="200"/>
                  </a:lnTo>
                  <a:lnTo>
                    <a:pt x="125" y="208"/>
                  </a:lnTo>
                  <a:lnTo>
                    <a:pt x="125" y="208"/>
                  </a:lnTo>
                  <a:close/>
                  <a:moveTo>
                    <a:pt x="49" y="202"/>
                  </a:moveTo>
                  <a:lnTo>
                    <a:pt x="49" y="202"/>
                  </a:lnTo>
                  <a:lnTo>
                    <a:pt x="57" y="202"/>
                  </a:lnTo>
                  <a:lnTo>
                    <a:pt x="57" y="202"/>
                  </a:lnTo>
                  <a:lnTo>
                    <a:pt x="59" y="198"/>
                  </a:lnTo>
                  <a:lnTo>
                    <a:pt x="59" y="197"/>
                  </a:lnTo>
                  <a:lnTo>
                    <a:pt x="59" y="197"/>
                  </a:lnTo>
                  <a:lnTo>
                    <a:pt x="55" y="198"/>
                  </a:lnTo>
                  <a:lnTo>
                    <a:pt x="49" y="202"/>
                  </a:lnTo>
                  <a:lnTo>
                    <a:pt x="49" y="202"/>
                  </a:lnTo>
                  <a:close/>
                  <a:moveTo>
                    <a:pt x="144" y="216"/>
                  </a:moveTo>
                  <a:lnTo>
                    <a:pt x="144" y="216"/>
                  </a:lnTo>
                  <a:lnTo>
                    <a:pt x="148" y="214"/>
                  </a:lnTo>
                  <a:lnTo>
                    <a:pt x="152" y="212"/>
                  </a:lnTo>
                  <a:lnTo>
                    <a:pt x="156" y="208"/>
                  </a:lnTo>
                  <a:lnTo>
                    <a:pt x="162" y="206"/>
                  </a:lnTo>
                  <a:lnTo>
                    <a:pt x="162" y="206"/>
                  </a:lnTo>
                  <a:lnTo>
                    <a:pt x="162" y="202"/>
                  </a:lnTo>
                  <a:lnTo>
                    <a:pt x="160" y="200"/>
                  </a:lnTo>
                  <a:lnTo>
                    <a:pt x="158" y="200"/>
                  </a:lnTo>
                  <a:lnTo>
                    <a:pt x="158" y="200"/>
                  </a:lnTo>
                  <a:lnTo>
                    <a:pt x="156" y="206"/>
                  </a:lnTo>
                  <a:lnTo>
                    <a:pt x="152" y="210"/>
                  </a:lnTo>
                  <a:lnTo>
                    <a:pt x="144" y="216"/>
                  </a:lnTo>
                  <a:lnTo>
                    <a:pt x="144" y="216"/>
                  </a:lnTo>
                  <a:close/>
                  <a:moveTo>
                    <a:pt x="133" y="219"/>
                  </a:moveTo>
                  <a:lnTo>
                    <a:pt x="133" y="219"/>
                  </a:lnTo>
                  <a:lnTo>
                    <a:pt x="135" y="214"/>
                  </a:lnTo>
                  <a:lnTo>
                    <a:pt x="139" y="210"/>
                  </a:lnTo>
                  <a:lnTo>
                    <a:pt x="139" y="210"/>
                  </a:lnTo>
                  <a:lnTo>
                    <a:pt x="135" y="212"/>
                  </a:lnTo>
                  <a:lnTo>
                    <a:pt x="131" y="214"/>
                  </a:lnTo>
                  <a:lnTo>
                    <a:pt x="131" y="216"/>
                  </a:lnTo>
                  <a:lnTo>
                    <a:pt x="133" y="219"/>
                  </a:lnTo>
                  <a:lnTo>
                    <a:pt x="133" y="219"/>
                  </a:lnTo>
                  <a:close/>
                  <a:moveTo>
                    <a:pt x="137" y="244"/>
                  </a:moveTo>
                  <a:lnTo>
                    <a:pt x="137" y="244"/>
                  </a:lnTo>
                  <a:lnTo>
                    <a:pt x="144" y="240"/>
                  </a:lnTo>
                  <a:lnTo>
                    <a:pt x="148" y="239"/>
                  </a:lnTo>
                  <a:lnTo>
                    <a:pt x="160" y="233"/>
                  </a:lnTo>
                  <a:lnTo>
                    <a:pt x="160" y="233"/>
                  </a:lnTo>
                  <a:lnTo>
                    <a:pt x="162" y="225"/>
                  </a:lnTo>
                  <a:lnTo>
                    <a:pt x="162" y="223"/>
                  </a:lnTo>
                  <a:lnTo>
                    <a:pt x="160" y="219"/>
                  </a:lnTo>
                  <a:lnTo>
                    <a:pt x="160" y="219"/>
                  </a:lnTo>
                  <a:lnTo>
                    <a:pt x="154" y="225"/>
                  </a:lnTo>
                  <a:lnTo>
                    <a:pt x="148" y="231"/>
                  </a:lnTo>
                  <a:lnTo>
                    <a:pt x="141" y="237"/>
                  </a:lnTo>
                  <a:lnTo>
                    <a:pt x="137" y="244"/>
                  </a:lnTo>
                  <a:lnTo>
                    <a:pt x="137" y="244"/>
                  </a:lnTo>
                  <a:close/>
                  <a:moveTo>
                    <a:pt x="139" y="267"/>
                  </a:moveTo>
                  <a:lnTo>
                    <a:pt x="139" y="267"/>
                  </a:lnTo>
                  <a:lnTo>
                    <a:pt x="148" y="263"/>
                  </a:lnTo>
                  <a:lnTo>
                    <a:pt x="158" y="259"/>
                  </a:lnTo>
                  <a:lnTo>
                    <a:pt x="160" y="256"/>
                  </a:lnTo>
                  <a:lnTo>
                    <a:pt x="162" y="252"/>
                  </a:lnTo>
                  <a:lnTo>
                    <a:pt x="162" y="248"/>
                  </a:lnTo>
                  <a:lnTo>
                    <a:pt x="160" y="242"/>
                  </a:lnTo>
                  <a:lnTo>
                    <a:pt x="160" y="242"/>
                  </a:lnTo>
                  <a:lnTo>
                    <a:pt x="148" y="254"/>
                  </a:lnTo>
                  <a:lnTo>
                    <a:pt x="139" y="267"/>
                  </a:lnTo>
                  <a:lnTo>
                    <a:pt x="139" y="267"/>
                  </a:lnTo>
                  <a:close/>
                  <a:moveTo>
                    <a:pt x="141" y="290"/>
                  </a:moveTo>
                  <a:lnTo>
                    <a:pt x="141" y="290"/>
                  </a:lnTo>
                  <a:lnTo>
                    <a:pt x="164" y="280"/>
                  </a:lnTo>
                  <a:lnTo>
                    <a:pt x="164" y="280"/>
                  </a:lnTo>
                  <a:lnTo>
                    <a:pt x="162" y="273"/>
                  </a:lnTo>
                  <a:lnTo>
                    <a:pt x="162" y="269"/>
                  </a:lnTo>
                  <a:lnTo>
                    <a:pt x="160" y="267"/>
                  </a:lnTo>
                  <a:lnTo>
                    <a:pt x="160" y="267"/>
                  </a:lnTo>
                  <a:lnTo>
                    <a:pt x="154" y="275"/>
                  </a:lnTo>
                  <a:lnTo>
                    <a:pt x="150" y="279"/>
                  </a:lnTo>
                  <a:lnTo>
                    <a:pt x="144" y="284"/>
                  </a:lnTo>
                  <a:lnTo>
                    <a:pt x="141" y="290"/>
                  </a:lnTo>
                  <a:lnTo>
                    <a:pt x="141" y="290"/>
                  </a:lnTo>
                  <a:close/>
                  <a:moveTo>
                    <a:pt x="133" y="284"/>
                  </a:moveTo>
                  <a:lnTo>
                    <a:pt x="133" y="284"/>
                  </a:lnTo>
                  <a:lnTo>
                    <a:pt x="135" y="282"/>
                  </a:lnTo>
                  <a:lnTo>
                    <a:pt x="135" y="280"/>
                  </a:lnTo>
                  <a:lnTo>
                    <a:pt x="137" y="279"/>
                  </a:lnTo>
                  <a:lnTo>
                    <a:pt x="137" y="277"/>
                  </a:lnTo>
                  <a:lnTo>
                    <a:pt x="137" y="277"/>
                  </a:lnTo>
                  <a:lnTo>
                    <a:pt x="135" y="275"/>
                  </a:lnTo>
                  <a:lnTo>
                    <a:pt x="131" y="275"/>
                  </a:lnTo>
                  <a:lnTo>
                    <a:pt x="131" y="275"/>
                  </a:lnTo>
                  <a:lnTo>
                    <a:pt x="131" y="280"/>
                  </a:lnTo>
                  <a:lnTo>
                    <a:pt x="131" y="282"/>
                  </a:lnTo>
                  <a:lnTo>
                    <a:pt x="133" y="284"/>
                  </a:lnTo>
                  <a:lnTo>
                    <a:pt x="133" y="284"/>
                  </a:lnTo>
                  <a:close/>
                  <a:moveTo>
                    <a:pt x="141" y="311"/>
                  </a:moveTo>
                  <a:lnTo>
                    <a:pt x="141" y="311"/>
                  </a:lnTo>
                  <a:lnTo>
                    <a:pt x="148" y="305"/>
                  </a:lnTo>
                  <a:lnTo>
                    <a:pt x="160" y="301"/>
                  </a:lnTo>
                  <a:lnTo>
                    <a:pt x="160" y="301"/>
                  </a:lnTo>
                  <a:lnTo>
                    <a:pt x="160" y="294"/>
                  </a:lnTo>
                  <a:lnTo>
                    <a:pt x="160" y="294"/>
                  </a:lnTo>
                  <a:lnTo>
                    <a:pt x="148" y="301"/>
                  </a:lnTo>
                  <a:lnTo>
                    <a:pt x="143" y="307"/>
                  </a:lnTo>
                  <a:lnTo>
                    <a:pt x="141" y="311"/>
                  </a:lnTo>
                  <a:lnTo>
                    <a:pt x="141" y="311"/>
                  </a:lnTo>
                  <a:close/>
                  <a:moveTo>
                    <a:pt x="150" y="334"/>
                  </a:moveTo>
                  <a:lnTo>
                    <a:pt x="150" y="334"/>
                  </a:lnTo>
                  <a:lnTo>
                    <a:pt x="154" y="330"/>
                  </a:lnTo>
                  <a:lnTo>
                    <a:pt x="156" y="328"/>
                  </a:lnTo>
                  <a:lnTo>
                    <a:pt x="160" y="328"/>
                  </a:lnTo>
                  <a:lnTo>
                    <a:pt x="160" y="328"/>
                  </a:lnTo>
                  <a:lnTo>
                    <a:pt x="160" y="311"/>
                  </a:lnTo>
                  <a:lnTo>
                    <a:pt x="160" y="311"/>
                  </a:lnTo>
                  <a:lnTo>
                    <a:pt x="154" y="315"/>
                  </a:lnTo>
                  <a:lnTo>
                    <a:pt x="152" y="319"/>
                  </a:lnTo>
                  <a:lnTo>
                    <a:pt x="152" y="319"/>
                  </a:lnTo>
                  <a:lnTo>
                    <a:pt x="156" y="320"/>
                  </a:lnTo>
                  <a:lnTo>
                    <a:pt x="158" y="320"/>
                  </a:lnTo>
                  <a:lnTo>
                    <a:pt x="158" y="324"/>
                  </a:lnTo>
                  <a:lnTo>
                    <a:pt x="158" y="324"/>
                  </a:lnTo>
                  <a:lnTo>
                    <a:pt x="156" y="326"/>
                  </a:lnTo>
                  <a:lnTo>
                    <a:pt x="152" y="330"/>
                  </a:lnTo>
                  <a:lnTo>
                    <a:pt x="150" y="332"/>
                  </a:lnTo>
                  <a:lnTo>
                    <a:pt x="150" y="334"/>
                  </a:lnTo>
                  <a:lnTo>
                    <a:pt x="150" y="334"/>
                  </a:lnTo>
                  <a:close/>
                  <a:moveTo>
                    <a:pt x="177" y="334"/>
                  </a:moveTo>
                  <a:lnTo>
                    <a:pt x="177" y="334"/>
                  </a:lnTo>
                  <a:lnTo>
                    <a:pt x="177" y="338"/>
                  </a:lnTo>
                  <a:lnTo>
                    <a:pt x="173" y="341"/>
                  </a:lnTo>
                  <a:lnTo>
                    <a:pt x="169" y="345"/>
                  </a:lnTo>
                  <a:lnTo>
                    <a:pt x="169" y="349"/>
                  </a:lnTo>
                  <a:lnTo>
                    <a:pt x="169" y="349"/>
                  </a:lnTo>
                  <a:lnTo>
                    <a:pt x="183" y="343"/>
                  </a:lnTo>
                  <a:lnTo>
                    <a:pt x="188" y="338"/>
                  </a:lnTo>
                  <a:lnTo>
                    <a:pt x="192" y="334"/>
                  </a:lnTo>
                  <a:lnTo>
                    <a:pt x="192" y="334"/>
                  </a:lnTo>
                  <a:lnTo>
                    <a:pt x="190" y="332"/>
                  </a:lnTo>
                  <a:lnTo>
                    <a:pt x="186" y="332"/>
                  </a:lnTo>
                  <a:lnTo>
                    <a:pt x="177" y="334"/>
                  </a:lnTo>
                  <a:lnTo>
                    <a:pt x="177" y="334"/>
                  </a:lnTo>
                  <a:close/>
                  <a:moveTo>
                    <a:pt x="204" y="338"/>
                  </a:moveTo>
                  <a:lnTo>
                    <a:pt x="204" y="338"/>
                  </a:lnTo>
                  <a:lnTo>
                    <a:pt x="207" y="336"/>
                  </a:lnTo>
                  <a:lnTo>
                    <a:pt x="207" y="334"/>
                  </a:lnTo>
                  <a:lnTo>
                    <a:pt x="209" y="332"/>
                  </a:lnTo>
                  <a:lnTo>
                    <a:pt x="209" y="332"/>
                  </a:lnTo>
                  <a:lnTo>
                    <a:pt x="204" y="332"/>
                  </a:lnTo>
                  <a:lnTo>
                    <a:pt x="202" y="332"/>
                  </a:lnTo>
                  <a:lnTo>
                    <a:pt x="202" y="334"/>
                  </a:lnTo>
                  <a:lnTo>
                    <a:pt x="202" y="334"/>
                  </a:lnTo>
                  <a:lnTo>
                    <a:pt x="202" y="334"/>
                  </a:lnTo>
                  <a:lnTo>
                    <a:pt x="202" y="336"/>
                  </a:lnTo>
                  <a:lnTo>
                    <a:pt x="202" y="338"/>
                  </a:lnTo>
                  <a:lnTo>
                    <a:pt x="204" y="338"/>
                  </a:lnTo>
                  <a:lnTo>
                    <a:pt x="204" y="338"/>
                  </a:lnTo>
                  <a:close/>
                  <a:moveTo>
                    <a:pt x="137" y="359"/>
                  </a:moveTo>
                  <a:lnTo>
                    <a:pt x="137" y="359"/>
                  </a:lnTo>
                  <a:lnTo>
                    <a:pt x="144" y="359"/>
                  </a:lnTo>
                  <a:lnTo>
                    <a:pt x="150" y="360"/>
                  </a:lnTo>
                  <a:lnTo>
                    <a:pt x="150" y="360"/>
                  </a:lnTo>
                  <a:lnTo>
                    <a:pt x="158" y="347"/>
                  </a:lnTo>
                  <a:lnTo>
                    <a:pt x="164" y="340"/>
                  </a:lnTo>
                  <a:lnTo>
                    <a:pt x="169" y="334"/>
                  </a:lnTo>
                  <a:lnTo>
                    <a:pt x="169" y="334"/>
                  </a:lnTo>
                  <a:lnTo>
                    <a:pt x="160" y="340"/>
                  </a:lnTo>
                  <a:lnTo>
                    <a:pt x="152" y="345"/>
                  </a:lnTo>
                  <a:lnTo>
                    <a:pt x="143" y="351"/>
                  </a:lnTo>
                  <a:lnTo>
                    <a:pt x="137" y="359"/>
                  </a:lnTo>
                  <a:lnTo>
                    <a:pt x="137" y="35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47"/>
            <p:cNvSpPr>
              <a:spLocks noEditPoints="1"/>
            </p:cNvSpPr>
            <p:nvPr/>
          </p:nvSpPr>
          <p:spPr bwMode="auto">
            <a:xfrm rot="19457759">
              <a:off x="1965584" y="2745214"/>
              <a:ext cx="162902" cy="28411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7884841" y="5056097"/>
            <a:ext cx="3774200" cy="652841"/>
            <a:chOff x="837816" y="433833"/>
            <a:chExt cx="3774200" cy="652841"/>
          </a:xfrm>
        </p:grpSpPr>
        <p:sp>
          <p:nvSpPr>
            <p:cNvPr id="89"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694482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初次遇见你</a:t>
            </a:r>
          </a:p>
        </p:txBody>
      </p:sp>
      <p:sp>
        <p:nvSpPr>
          <p:cNvPr id="3" name="文本占位符 2"/>
          <p:cNvSpPr>
            <a:spLocks noGrp="1"/>
          </p:cNvSpPr>
          <p:nvPr>
            <p:ph type="body" idx="1"/>
          </p:nvPr>
        </p:nvSpPr>
        <p:spPr/>
        <p:txBody>
          <a:bodyPr/>
          <a:lstStyle/>
          <a:p>
            <a:r>
              <a:rPr lang="zh-CN" altLang="en-US" dirty="0"/>
              <a:t>请输入初次遇见你的说明</a:t>
            </a:r>
          </a:p>
        </p:txBody>
      </p:sp>
    </p:spTree>
    <p:extLst>
      <p:ext uri="{BB962C8B-B14F-4D97-AF65-F5344CB8AC3E}">
        <p14:creationId xmlns:p14="http://schemas.microsoft.com/office/powerpoint/2010/main" val="3963136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22" name="文本框 21"/>
          <p:cNvSpPr txBox="1"/>
          <p:nvPr/>
        </p:nvSpPr>
        <p:spPr>
          <a:xfrm>
            <a:off x="7179652" y="2467341"/>
            <a:ext cx="3824117" cy="400110"/>
          </a:xfrm>
          <a:prstGeom prst="rect">
            <a:avLst/>
          </a:prstGeom>
          <a:noFill/>
        </p:spPr>
        <p:txBody>
          <a:bodyPr wrap="square" rtlCol="0">
            <a:spAutoFit/>
          </a:bodyPr>
          <a:lstStyle/>
          <a:p>
            <a:r>
              <a:rPr lang="zh-CN" altLang="en-US" sz="2000" dirty="0">
                <a:solidFill>
                  <a:schemeClr val="accent1"/>
                </a:solidFill>
                <a:latin typeface="+mn-ea"/>
              </a:rPr>
              <a:t>请在这里输入您的文本</a:t>
            </a:r>
          </a:p>
        </p:txBody>
      </p:sp>
      <p:sp>
        <p:nvSpPr>
          <p:cNvPr id="32" name="KSO_Shape"/>
          <p:cNvSpPr>
            <a:spLocks/>
          </p:cNvSpPr>
          <p:nvPr/>
        </p:nvSpPr>
        <p:spPr bwMode="auto">
          <a:xfrm rot="589353">
            <a:off x="6424647" y="2322243"/>
            <a:ext cx="595127" cy="605811"/>
          </a:xfrm>
          <a:custGeom>
            <a:avLst/>
            <a:gdLst>
              <a:gd name="T0" fmla="*/ 542159 w 3294"/>
              <a:gd name="T1" fmla="*/ 1438813 h 3351"/>
              <a:gd name="T2" fmla="*/ 799000 w 3294"/>
              <a:gd name="T3" fmla="*/ 921421 h 3351"/>
              <a:gd name="T4" fmla="*/ 1095065 w 3294"/>
              <a:gd name="T5" fmla="*/ 449159 h 3351"/>
              <a:gd name="T6" fmla="*/ 1337398 w 3294"/>
              <a:gd name="T7" fmla="*/ 142377 h 3351"/>
              <a:gd name="T8" fmla="*/ 1452922 w 3294"/>
              <a:gd name="T9" fmla="*/ 45131 h 3351"/>
              <a:gd name="T10" fmla="*/ 1594238 w 3294"/>
              <a:gd name="T11" fmla="*/ 15581 h 3351"/>
              <a:gd name="T12" fmla="*/ 1744151 w 3294"/>
              <a:gd name="T13" fmla="*/ 0 h 3351"/>
              <a:gd name="T14" fmla="*/ 1769943 w 3294"/>
              <a:gd name="T15" fmla="*/ 19879 h 3351"/>
              <a:gd name="T16" fmla="*/ 1760809 w 3294"/>
              <a:gd name="T17" fmla="*/ 44056 h 3351"/>
              <a:gd name="T18" fmla="*/ 1707076 w 3294"/>
              <a:gd name="T19" fmla="*/ 95097 h 3351"/>
              <a:gd name="T20" fmla="*/ 1218649 w 3294"/>
              <a:gd name="T21" fmla="*/ 704363 h 3351"/>
              <a:gd name="T22" fmla="*/ 773208 w 3294"/>
              <a:gd name="T23" fmla="*/ 1550566 h 3351"/>
              <a:gd name="T24" fmla="*/ 673803 w 3294"/>
              <a:gd name="T25" fmla="*/ 1763325 h 3351"/>
              <a:gd name="T26" fmla="*/ 503472 w 3294"/>
              <a:gd name="T27" fmla="*/ 1800397 h 3351"/>
              <a:gd name="T28" fmla="*/ 379888 w 3294"/>
              <a:gd name="T29" fmla="*/ 1779443 h 3351"/>
              <a:gd name="T30" fmla="*/ 298214 w 3294"/>
              <a:gd name="T31" fmla="*/ 1665542 h 3351"/>
              <a:gd name="T32" fmla="*/ 66091 w 3294"/>
              <a:gd name="T33" fmla="*/ 1371117 h 3351"/>
              <a:gd name="T34" fmla="*/ 0 w 3294"/>
              <a:gd name="T35" fmla="*/ 1265812 h 3351"/>
              <a:gd name="T36" fmla="*/ 72001 w 3294"/>
              <a:gd name="T37" fmla="*/ 1165879 h 3351"/>
              <a:gd name="T38" fmla="*/ 192362 w 3294"/>
              <a:gd name="T39" fmla="*/ 1115376 h 3351"/>
              <a:gd name="T40" fmla="*/ 342812 w 3294"/>
              <a:gd name="T41" fmla="*/ 1182535 h 3351"/>
              <a:gd name="T42" fmla="*/ 542159 w 3294"/>
              <a:gd name="T43" fmla="*/ 1438813 h 33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294" h="3351">
                <a:moveTo>
                  <a:pt x="1009" y="2678"/>
                </a:moveTo>
                <a:cubicBezTo>
                  <a:pt x="1157" y="2345"/>
                  <a:pt x="1317" y="2024"/>
                  <a:pt x="1487" y="1715"/>
                </a:cubicBezTo>
                <a:cubicBezTo>
                  <a:pt x="1658" y="1407"/>
                  <a:pt x="1842" y="1113"/>
                  <a:pt x="2038" y="836"/>
                </a:cubicBezTo>
                <a:cubicBezTo>
                  <a:pt x="2235" y="558"/>
                  <a:pt x="2385" y="368"/>
                  <a:pt x="2489" y="265"/>
                </a:cubicBezTo>
                <a:cubicBezTo>
                  <a:pt x="2592" y="162"/>
                  <a:pt x="2664" y="101"/>
                  <a:pt x="2704" y="84"/>
                </a:cubicBezTo>
                <a:cubicBezTo>
                  <a:pt x="2743" y="66"/>
                  <a:pt x="2831" y="48"/>
                  <a:pt x="2967" y="29"/>
                </a:cubicBezTo>
                <a:cubicBezTo>
                  <a:pt x="3102" y="10"/>
                  <a:pt x="3195" y="0"/>
                  <a:pt x="3246" y="0"/>
                </a:cubicBezTo>
                <a:cubicBezTo>
                  <a:pt x="3278" y="0"/>
                  <a:pt x="3294" y="13"/>
                  <a:pt x="3294" y="37"/>
                </a:cubicBezTo>
                <a:cubicBezTo>
                  <a:pt x="3294" y="52"/>
                  <a:pt x="3288" y="67"/>
                  <a:pt x="3277" y="82"/>
                </a:cubicBezTo>
                <a:cubicBezTo>
                  <a:pt x="3265" y="96"/>
                  <a:pt x="3232" y="128"/>
                  <a:pt x="3177" y="177"/>
                </a:cubicBezTo>
                <a:cubicBezTo>
                  <a:pt x="2902" y="433"/>
                  <a:pt x="2599" y="811"/>
                  <a:pt x="2268" y="1311"/>
                </a:cubicBezTo>
                <a:cubicBezTo>
                  <a:pt x="1938" y="1811"/>
                  <a:pt x="1661" y="2336"/>
                  <a:pt x="1439" y="2886"/>
                </a:cubicBezTo>
                <a:cubicBezTo>
                  <a:pt x="1349" y="3106"/>
                  <a:pt x="1287" y="3238"/>
                  <a:pt x="1254" y="3282"/>
                </a:cubicBezTo>
                <a:cubicBezTo>
                  <a:pt x="1221" y="3328"/>
                  <a:pt x="1115" y="3351"/>
                  <a:pt x="937" y="3351"/>
                </a:cubicBezTo>
                <a:cubicBezTo>
                  <a:pt x="809" y="3351"/>
                  <a:pt x="732" y="3338"/>
                  <a:pt x="707" y="3312"/>
                </a:cubicBezTo>
                <a:cubicBezTo>
                  <a:pt x="682" y="3286"/>
                  <a:pt x="631" y="3215"/>
                  <a:pt x="555" y="3100"/>
                </a:cubicBezTo>
                <a:cubicBezTo>
                  <a:pt x="430" y="2907"/>
                  <a:pt x="286" y="2724"/>
                  <a:pt x="123" y="2552"/>
                </a:cubicBezTo>
                <a:cubicBezTo>
                  <a:pt x="41" y="2466"/>
                  <a:pt x="0" y="2400"/>
                  <a:pt x="0" y="2356"/>
                </a:cubicBezTo>
                <a:cubicBezTo>
                  <a:pt x="0" y="2295"/>
                  <a:pt x="45" y="2233"/>
                  <a:pt x="134" y="2170"/>
                </a:cubicBezTo>
                <a:cubicBezTo>
                  <a:pt x="224" y="2107"/>
                  <a:pt x="298" y="2076"/>
                  <a:pt x="358" y="2076"/>
                </a:cubicBezTo>
                <a:cubicBezTo>
                  <a:pt x="434" y="2076"/>
                  <a:pt x="527" y="2118"/>
                  <a:pt x="638" y="2201"/>
                </a:cubicBezTo>
                <a:cubicBezTo>
                  <a:pt x="749" y="2285"/>
                  <a:pt x="873" y="2444"/>
                  <a:pt x="1009" y="267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7" name="文本框 36"/>
          <p:cNvSpPr txBox="1"/>
          <p:nvPr/>
        </p:nvSpPr>
        <p:spPr>
          <a:xfrm>
            <a:off x="7179652" y="3402954"/>
            <a:ext cx="3824117" cy="400110"/>
          </a:xfrm>
          <a:prstGeom prst="rect">
            <a:avLst/>
          </a:prstGeom>
          <a:noFill/>
        </p:spPr>
        <p:txBody>
          <a:bodyPr wrap="square" rtlCol="0">
            <a:spAutoFit/>
          </a:bodyPr>
          <a:lstStyle/>
          <a:p>
            <a:r>
              <a:rPr lang="zh-CN" altLang="en-US" sz="2000" dirty="0">
                <a:solidFill>
                  <a:schemeClr val="accent1"/>
                </a:solidFill>
                <a:latin typeface="+mn-ea"/>
              </a:rPr>
              <a:t>请在这里输入您的文本</a:t>
            </a:r>
          </a:p>
        </p:txBody>
      </p:sp>
      <p:sp>
        <p:nvSpPr>
          <p:cNvPr id="43" name="KSO_Shape"/>
          <p:cNvSpPr>
            <a:spLocks/>
          </p:cNvSpPr>
          <p:nvPr/>
        </p:nvSpPr>
        <p:spPr bwMode="auto">
          <a:xfrm rot="589353">
            <a:off x="6424647" y="3257856"/>
            <a:ext cx="595127" cy="605811"/>
          </a:xfrm>
          <a:custGeom>
            <a:avLst/>
            <a:gdLst>
              <a:gd name="T0" fmla="*/ 542159 w 3294"/>
              <a:gd name="T1" fmla="*/ 1438813 h 3351"/>
              <a:gd name="T2" fmla="*/ 799000 w 3294"/>
              <a:gd name="T3" fmla="*/ 921421 h 3351"/>
              <a:gd name="T4" fmla="*/ 1095065 w 3294"/>
              <a:gd name="T5" fmla="*/ 449159 h 3351"/>
              <a:gd name="T6" fmla="*/ 1337398 w 3294"/>
              <a:gd name="T7" fmla="*/ 142377 h 3351"/>
              <a:gd name="T8" fmla="*/ 1452922 w 3294"/>
              <a:gd name="T9" fmla="*/ 45131 h 3351"/>
              <a:gd name="T10" fmla="*/ 1594238 w 3294"/>
              <a:gd name="T11" fmla="*/ 15581 h 3351"/>
              <a:gd name="T12" fmla="*/ 1744151 w 3294"/>
              <a:gd name="T13" fmla="*/ 0 h 3351"/>
              <a:gd name="T14" fmla="*/ 1769943 w 3294"/>
              <a:gd name="T15" fmla="*/ 19879 h 3351"/>
              <a:gd name="T16" fmla="*/ 1760809 w 3294"/>
              <a:gd name="T17" fmla="*/ 44056 h 3351"/>
              <a:gd name="T18" fmla="*/ 1707076 w 3294"/>
              <a:gd name="T19" fmla="*/ 95097 h 3351"/>
              <a:gd name="T20" fmla="*/ 1218649 w 3294"/>
              <a:gd name="T21" fmla="*/ 704363 h 3351"/>
              <a:gd name="T22" fmla="*/ 773208 w 3294"/>
              <a:gd name="T23" fmla="*/ 1550566 h 3351"/>
              <a:gd name="T24" fmla="*/ 673803 w 3294"/>
              <a:gd name="T25" fmla="*/ 1763325 h 3351"/>
              <a:gd name="T26" fmla="*/ 503472 w 3294"/>
              <a:gd name="T27" fmla="*/ 1800397 h 3351"/>
              <a:gd name="T28" fmla="*/ 379888 w 3294"/>
              <a:gd name="T29" fmla="*/ 1779443 h 3351"/>
              <a:gd name="T30" fmla="*/ 298214 w 3294"/>
              <a:gd name="T31" fmla="*/ 1665542 h 3351"/>
              <a:gd name="T32" fmla="*/ 66091 w 3294"/>
              <a:gd name="T33" fmla="*/ 1371117 h 3351"/>
              <a:gd name="T34" fmla="*/ 0 w 3294"/>
              <a:gd name="T35" fmla="*/ 1265812 h 3351"/>
              <a:gd name="T36" fmla="*/ 72001 w 3294"/>
              <a:gd name="T37" fmla="*/ 1165879 h 3351"/>
              <a:gd name="T38" fmla="*/ 192362 w 3294"/>
              <a:gd name="T39" fmla="*/ 1115376 h 3351"/>
              <a:gd name="T40" fmla="*/ 342812 w 3294"/>
              <a:gd name="T41" fmla="*/ 1182535 h 3351"/>
              <a:gd name="T42" fmla="*/ 542159 w 3294"/>
              <a:gd name="T43" fmla="*/ 1438813 h 33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294" h="3351">
                <a:moveTo>
                  <a:pt x="1009" y="2678"/>
                </a:moveTo>
                <a:cubicBezTo>
                  <a:pt x="1157" y="2345"/>
                  <a:pt x="1317" y="2024"/>
                  <a:pt x="1487" y="1715"/>
                </a:cubicBezTo>
                <a:cubicBezTo>
                  <a:pt x="1658" y="1407"/>
                  <a:pt x="1842" y="1113"/>
                  <a:pt x="2038" y="836"/>
                </a:cubicBezTo>
                <a:cubicBezTo>
                  <a:pt x="2235" y="558"/>
                  <a:pt x="2385" y="368"/>
                  <a:pt x="2489" y="265"/>
                </a:cubicBezTo>
                <a:cubicBezTo>
                  <a:pt x="2592" y="162"/>
                  <a:pt x="2664" y="101"/>
                  <a:pt x="2704" y="84"/>
                </a:cubicBezTo>
                <a:cubicBezTo>
                  <a:pt x="2743" y="66"/>
                  <a:pt x="2831" y="48"/>
                  <a:pt x="2967" y="29"/>
                </a:cubicBezTo>
                <a:cubicBezTo>
                  <a:pt x="3102" y="10"/>
                  <a:pt x="3195" y="0"/>
                  <a:pt x="3246" y="0"/>
                </a:cubicBezTo>
                <a:cubicBezTo>
                  <a:pt x="3278" y="0"/>
                  <a:pt x="3294" y="13"/>
                  <a:pt x="3294" y="37"/>
                </a:cubicBezTo>
                <a:cubicBezTo>
                  <a:pt x="3294" y="52"/>
                  <a:pt x="3288" y="67"/>
                  <a:pt x="3277" y="82"/>
                </a:cubicBezTo>
                <a:cubicBezTo>
                  <a:pt x="3265" y="96"/>
                  <a:pt x="3232" y="128"/>
                  <a:pt x="3177" y="177"/>
                </a:cubicBezTo>
                <a:cubicBezTo>
                  <a:pt x="2902" y="433"/>
                  <a:pt x="2599" y="811"/>
                  <a:pt x="2268" y="1311"/>
                </a:cubicBezTo>
                <a:cubicBezTo>
                  <a:pt x="1938" y="1811"/>
                  <a:pt x="1661" y="2336"/>
                  <a:pt x="1439" y="2886"/>
                </a:cubicBezTo>
                <a:cubicBezTo>
                  <a:pt x="1349" y="3106"/>
                  <a:pt x="1287" y="3238"/>
                  <a:pt x="1254" y="3282"/>
                </a:cubicBezTo>
                <a:cubicBezTo>
                  <a:pt x="1221" y="3328"/>
                  <a:pt x="1115" y="3351"/>
                  <a:pt x="937" y="3351"/>
                </a:cubicBezTo>
                <a:cubicBezTo>
                  <a:pt x="809" y="3351"/>
                  <a:pt x="732" y="3338"/>
                  <a:pt x="707" y="3312"/>
                </a:cubicBezTo>
                <a:cubicBezTo>
                  <a:pt x="682" y="3286"/>
                  <a:pt x="631" y="3215"/>
                  <a:pt x="555" y="3100"/>
                </a:cubicBezTo>
                <a:cubicBezTo>
                  <a:pt x="430" y="2907"/>
                  <a:pt x="286" y="2724"/>
                  <a:pt x="123" y="2552"/>
                </a:cubicBezTo>
                <a:cubicBezTo>
                  <a:pt x="41" y="2466"/>
                  <a:pt x="0" y="2400"/>
                  <a:pt x="0" y="2356"/>
                </a:cubicBezTo>
                <a:cubicBezTo>
                  <a:pt x="0" y="2295"/>
                  <a:pt x="45" y="2233"/>
                  <a:pt x="134" y="2170"/>
                </a:cubicBezTo>
                <a:cubicBezTo>
                  <a:pt x="224" y="2107"/>
                  <a:pt x="298" y="2076"/>
                  <a:pt x="358" y="2076"/>
                </a:cubicBezTo>
                <a:cubicBezTo>
                  <a:pt x="434" y="2076"/>
                  <a:pt x="527" y="2118"/>
                  <a:pt x="638" y="2201"/>
                </a:cubicBezTo>
                <a:cubicBezTo>
                  <a:pt x="749" y="2285"/>
                  <a:pt x="873" y="2444"/>
                  <a:pt x="1009" y="267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7" name="文本框 56"/>
          <p:cNvSpPr txBox="1"/>
          <p:nvPr/>
        </p:nvSpPr>
        <p:spPr>
          <a:xfrm>
            <a:off x="7179652" y="4338567"/>
            <a:ext cx="3824117" cy="400110"/>
          </a:xfrm>
          <a:prstGeom prst="rect">
            <a:avLst/>
          </a:prstGeom>
          <a:noFill/>
        </p:spPr>
        <p:txBody>
          <a:bodyPr wrap="square" rtlCol="0">
            <a:spAutoFit/>
          </a:bodyPr>
          <a:lstStyle/>
          <a:p>
            <a:r>
              <a:rPr lang="zh-CN" altLang="en-US" sz="2000" dirty="0">
                <a:solidFill>
                  <a:schemeClr val="accent1"/>
                </a:solidFill>
                <a:latin typeface="+mn-ea"/>
              </a:rPr>
              <a:t>请在这里输入您的文本</a:t>
            </a:r>
          </a:p>
        </p:txBody>
      </p:sp>
      <p:sp>
        <p:nvSpPr>
          <p:cNvPr id="60" name="KSO_Shape"/>
          <p:cNvSpPr>
            <a:spLocks/>
          </p:cNvSpPr>
          <p:nvPr/>
        </p:nvSpPr>
        <p:spPr bwMode="auto">
          <a:xfrm rot="589353">
            <a:off x="6424647" y="4193469"/>
            <a:ext cx="595127" cy="605811"/>
          </a:xfrm>
          <a:custGeom>
            <a:avLst/>
            <a:gdLst>
              <a:gd name="T0" fmla="*/ 542159 w 3294"/>
              <a:gd name="T1" fmla="*/ 1438813 h 3351"/>
              <a:gd name="T2" fmla="*/ 799000 w 3294"/>
              <a:gd name="T3" fmla="*/ 921421 h 3351"/>
              <a:gd name="T4" fmla="*/ 1095065 w 3294"/>
              <a:gd name="T5" fmla="*/ 449159 h 3351"/>
              <a:gd name="T6" fmla="*/ 1337398 w 3294"/>
              <a:gd name="T7" fmla="*/ 142377 h 3351"/>
              <a:gd name="T8" fmla="*/ 1452922 w 3294"/>
              <a:gd name="T9" fmla="*/ 45131 h 3351"/>
              <a:gd name="T10" fmla="*/ 1594238 w 3294"/>
              <a:gd name="T11" fmla="*/ 15581 h 3351"/>
              <a:gd name="T12" fmla="*/ 1744151 w 3294"/>
              <a:gd name="T13" fmla="*/ 0 h 3351"/>
              <a:gd name="T14" fmla="*/ 1769943 w 3294"/>
              <a:gd name="T15" fmla="*/ 19879 h 3351"/>
              <a:gd name="T16" fmla="*/ 1760809 w 3294"/>
              <a:gd name="T17" fmla="*/ 44056 h 3351"/>
              <a:gd name="T18" fmla="*/ 1707076 w 3294"/>
              <a:gd name="T19" fmla="*/ 95097 h 3351"/>
              <a:gd name="T20" fmla="*/ 1218649 w 3294"/>
              <a:gd name="T21" fmla="*/ 704363 h 3351"/>
              <a:gd name="T22" fmla="*/ 773208 w 3294"/>
              <a:gd name="T23" fmla="*/ 1550566 h 3351"/>
              <a:gd name="T24" fmla="*/ 673803 w 3294"/>
              <a:gd name="T25" fmla="*/ 1763325 h 3351"/>
              <a:gd name="T26" fmla="*/ 503472 w 3294"/>
              <a:gd name="T27" fmla="*/ 1800397 h 3351"/>
              <a:gd name="T28" fmla="*/ 379888 w 3294"/>
              <a:gd name="T29" fmla="*/ 1779443 h 3351"/>
              <a:gd name="T30" fmla="*/ 298214 w 3294"/>
              <a:gd name="T31" fmla="*/ 1665542 h 3351"/>
              <a:gd name="T32" fmla="*/ 66091 w 3294"/>
              <a:gd name="T33" fmla="*/ 1371117 h 3351"/>
              <a:gd name="T34" fmla="*/ 0 w 3294"/>
              <a:gd name="T35" fmla="*/ 1265812 h 3351"/>
              <a:gd name="T36" fmla="*/ 72001 w 3294"/>
              <a:gd name="T37" fmla="*/ 1165879 h 3351"/>
              <a:gd name="T38" fmla="*/ 192362 w 3294"/>
              <a:gd name="T39" fmla="*/ 1115376 h 3351"/>
              <a:gd name="T40" fmla="*/ 342812 w 3294"/>
              <a:gd name="T41" fmla="*/ 1182535 h 3351"/>
              <a:gd name="T42" fmla="*/ 542159 w 3294"/>
              <a:gd name="T43" fmla="*/ 1438813 h 33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294" h="3351">
                <a:moveTo>
                  <a:pt x="1009" y="2678"/>
                </a:moveTo>
                <a:cubicBezTo>
                  <a:pt x="1157" y="2345"/>
                  <a:pt x="1317" y="2024"/>
                  <a:pt x="1487" y="1715"/>
                </a:cubicBezTo>
                <a:cubicBezTo>
                  <a:pt x="1658" y="1407"/>
                  <a:pt x="1842" y="1113"/>
                  <a:pt x="2038" y="836"/>
                </a:cubicBezTo>
                <a:cubicBezTo>
                  <a:pt x="2235" y="558"/>
                  <a:pt x="2385" y="368"/>
                  <a:pt x="2489" y="265"/>
                </a:cubicBezTo>
                <a:cubicBezTo>
                  <a:pt x="2592" y="162"/>
                  <a:pt x="2664" y="101"/>
                  <a:pt x="2704" y="84"/>
                </a:cubicBezTo>
                <a:cubicBezTo>
                  <a:pt x="2743" y="66"/>
                  <a:pt x="2831" y="48"/>
                  <a:pt x="2967" y="29"/>
                </a:cubicBezTo>
                <a:cubicBezTo>
                  <a:pt x="3102" y="10"/>
                  <a:pt x="3195" y="0"/>
                  <a:pt x="3246" y="0"/>
                </a:cubicBezTo>
                <a:cubicBezTo>
                  <a:pt x="3278" y="0"/>
                  <a:pt x="3294" y="13"/>
                  <a:pt x="3294" y="37"/>
                </a:cubicBezTo>
                <a:cubicBezTo>
                  <a:pt x="3294" y="52"/>
                  <a:pt x="3288" y="67"/>
                  <a:pt x="3277" y="82"/>
                </a:cubicBezTo>
                <a:cubicBezTo>
                  <a:pt x="3265" y="96"/>
                  <a:pt x="3232" y="128"/>
                  <a:pt x="3177" y="177"/>
                </a:cubicBezTo>
                <a:cubicBezTo>
                  <a:pt x="2902" y="433"/>
                  <a:pt x="2599" y="811"/>
                  <a:pt x="2268" y="1311"/>
                </a:cubicBezTo>
                <a:cubicBezTo>
                  <a:pt x="1938" y="1811"/>
                  <a:pt x="1661" y="2336"/>
                  <a:pt x="1439" y="2886"/>
                </a:cubicBezTo>
                <a:cubicBezTo>
                  <a:pt x="1349" y="3106"/>
                  <a:pt x="1287" y="3238"/>
                  <a:pt x="1254" y="3282"/>
                </a:cubicBezTo>
                <a:cubicBezTo>
                  <a:pt x="1221" y="3328"/>
                  <a:pt x="1115" y="3351"/>
                  <a:pt x="937" y="3351"/>
                </a:cubicBezTo>
                <a:cubicBezTo>
                  <a:pt x="809" y="3351"/>
                  <a:pt x="732" y="3338"/>
                  <a:pt x="707" y="3312"/>
                </a:cubicBezTo>
                <a:cubicBezTo>
                  <a:pt x="682" y="3286"/>
                  <a:pt x="631" y="3215"/>
                  <a:pt x="555" y="3100"/>
                </a:cubicBezTo>
                <a:cubicBezTo>
                  <a:pt x="430" y="2907"/>
                  <a:pt x="286" y="2724"/>
                  <a:pt x="123" y="2552"/>
                </a:cubicBezTo>
                <a:cubicBezTo>
                  <a:pt x="41" y="2466"/>
                  <a:pt x="0" y="2400"/>
                  <a:pt x="0" y="2356"/>
                </a:cubicBezTo>
                <a:cubicBezTo>
                  <a:pt x="0" y="2295"/>
                  <a:pt x="45" y="2233"/>
                  <a:pt x="134" y="2170"/>
                </a:cubicBezTo>
                <a:cubicBezTo>
                  <a:pt x="224" y="2107"/>
                  <a:pt x="298" y="2076"/>
                  <a:pt x="358" y="2076"/>
                </a:cubicBezTo>
                <a:cubicBezTo>
                  <a:pt x="434" y="2076"/>
                  <a:pt x="527" y="2118"/>
                  <a:pt x="638" y="2201"/>
                </a:cubicBezTo>
                <a:cubicBezTo>
                  <a:pt x="749" y="2285"/>
                  <a:pt x="873" y="2444"/>
                  <a:pt x="1009" y="267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1" name="文本框 60"/>
          <p:cNvSpPr txBox="1"/>
          <p:nvPr/>
        </p:nvSpPr>
        <p:spPr>
          <a:xfrm>
            <a:off x="7179652" y="5274180"/>
            <a:ext cx="3824117" cy="400110"/>
          </a:xfrm>
          <a:prstGeom prst="rect">
            <a:avLst/>
          </a:prstGeom>
          <a:noFill/>
        </p:spPr>
        <p:txBody>
          <a:bodyPr wrap="square" rtlCol="0">
            <a:spAutoFit/>
          </a:bodyPr>
          <a:lstStyle/>
          <a:p>
            <a:r>
              <a:rPr lang="zh-CN" altLang="en-US" sz="2000" dirty="0">
                <a:solidFill>
                  <a:schemeClr val="accent1"/>
                </a:solidFill>
                <a:latin typeface="+mn-ea"/>
              </a:rPr>
              <a:t>请在这里输入您的文本</a:t>
            </a:r>
          </a:p>
        </p:txBody>
      </p:sp>
      <p:sp>
        <p:nvSpPr>
          <p:cNvPr id="64" name="KSO_Shape"/>
          <p:cNvSpPr>
            <a:spLocks/>
          </p:cNvSpPr>
          <p:nvPr/>
        </p:nvSpPr>
        <p:spPr bwMode="auto">
          <a:xfrm rot="589353">
            <a:off x="6424647" y="5129082"/>
            <a:ext cx="595127" cy="605811"/>
          </a:xfrm>
          <a:custGeom>
            <a:avLst/>
            <a:gdLst>
              <a:gd name="T0" fmla="*/ 542159 w 3294"/>
              <a:gd name="T1" fmla="*/ 1438813 h 3351"/>
              <a:gd name="T2" fmla="*/ 799000 w 3294"/>
              <a:gd name="T3" fmla="*/ 921421 h 3351"/>
              <a:gd name="T4" fmla="*/ 1095065 w 3294"/>
              <a:gd name="T5" fmla="*/ 449159 h 3351"/>
              <a:gd name="T6" fmla="*/ 1337398 w 3294"/>
              <a:gd name="T7" fmla="*/ 142377 h 3351"/>
              <a:gd name="T8" fmla="*/ 1452922 w 3294"/>
              <a:gd name="T9" fmla="*/ 45131 h 3351"/>
              <a:gd name="T10" fmla="*/ 1594238 w 3294"/>
              <a:gd name="T11" fmla="*/ 15581 h 3351"/>
              <a:gd name="T12" fmla="*/ 1744151 w 3294"/>
              <a:gd name="T13" fmla="*/ 0 h 3351"/>
              <a:gd name="T14" fmla="*/ 1769943 w 3294"/>
              <a:gd name="T15" fmla="*/ 19879 h 3351"/>
              <a:gd name="T16" fmla="*/ 1760809 w 3294"/>
              <a:gd name="T17" fmla="*/ 44056 h 3351"/>
              <a:gd name="T18" fmla="*/ 1707076 w 3294"/>
              <a:gd name="T19" fmla="*/ 95097 h 3351"/>
              <a:gd name="T20" fmla="*/ 1218649 w 3294"/>
              <a:gd name="T21" fmla="*/ 704363 h 3351"/>
              <a:gd name="T22" fmla="*/ 773208 w 3294"/>
              <a:gd name="T23" fmla="*/ 1550566 h 3351"/>
              <a:gd name="T24" fmla="*/ 673803 w 3294"/>
              <a:gd name="T25" fmla="*/ 1763325 h 3351"/>
              <a:gd name="T26" fmla="*/ 503472 w 3294"/>
              <a:gd name="T27" fmla="*/ 1800397 h 3351"/>
              <a:gd name="T28" fmla="*/ 379888 w 3294"/>
              <a:gd name="T29" fmla="*/ 1779443 h 3351"/>
              <a:gd name="T30" fmla="*/ 298214 w 3294"/>
              <a:gd name="T31" fmla="*/ 1665542 h 3351"/>
              <a:gd name="T32" fmla="*/ 66091 w 3294"/>
              <a:gd name="T33" fmla="*/ 1371117 h 3351"/>
              <a:gd name="T34" fmla="*/ 0 w 3294"/>
              <a:gd name="T35" fmla="*/ 1265812 h 3351"/>
              <a:gd name="T36" fmla="*/ 72001 w 3294"/>
              <a:gd name="T37" fmla="*/ 1165879 h 3351"/>
              <a:gd name="T38" fmla="*/ 192362 w 3294"/>
              <a:gd name="T39" fmla="*/ 1115376 h 3351"/>
              <a:gd name="T40" fmla="*/ 342812 w 3294"/>
              <a:gd name="T41" fmla="*/ 1182535 h 3351"/>
              <a:gd name="T42" fmla="*/ 542159 w 3294"/>
              <a:gd name="T43" fmla="*/ 1438813 h 33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294" h="3351">
                <a:moveTo>
                  <a:pt x="1009" y="2678"/>
                </a:moveTo>
                <a:cubicBezTo>
                  <a:pt x="1157" y="2345"/>
                  <a:pt x="1317" y="2024"/>
                  <a:pt x="1487" y="1715"/>
                </a:cubicBezTo>
                <a:cubicBezTo>
                  <a:pt x="1658" y="1407"/>
                  <a:pt x="1842" y="1113"/>
                  <a:pt x="2038" y="836"/>
                </a:cubicBezTo>
                <a:cubicBezTo>
                  <a:pt x="2235" y="558"/>
                  <a:pt x="2385" y="368"/>
                  <a:pt x="2489" y="265"/>
                </a:cubicBezTo>
                <a:cubicBezTo>
                  <a:pt x="2592" y="162"/>
                  <a:pt x="2664" y="101"/>
                  <a:pt x="2704" y="84"/>
                </a:cubicBezTo>
                <a:cubicBezTo>
                  <a:pt x="2743" y="66"/>
                  <a:pt x="2831" y="48"/>
                  <a:pt x="2967" y="29"/>
                </a:cubicBezTo>
                <a:cubicBezTo>
                  <a:pt x="3102" y="10"/>
                  <a:pt x="3195" y="0"/>
                  <a:pt x="3246" y="0"/>
                </a:cubicBezTo>
                <a:cubicBezTo>
                  <a:pt x="3278" y="0"/>
                  <a:pt x="3294" y="13"/>
                  <a:pt x="3294" y="37"/>
                </a:cubicBezTo>
                <a:cubicBezTo>
                  <a:pt x="3294" y="52"/>
                  <a:pt x="3288" y="67"/>
                  <a:pt x="3277" y="82"/>
                </a:cubicBezTo>
                <a:cubicBezTo>
                  <a:pt x="3265" y="96"/>
                  <a:pt x="3232" y="128"/>
                  <a:pt x="3177" y="177"/>
                </a:cubicBezTo>
                <a:cubicBezTo>
                  <a:pt x="2902" y="433"/>
                  <a:pt x="2599" y="811"/>
                  <a:pt x="2268" y="1311"/>
                </a:cubicBezTo>
                <a:cubicBezTo>
                  <a:pt x="1938" y="1811"/>
                  <a:pt x="1661" y="2336"/>
                  <a:pt x="1439" y="2886"/>
                </a:cubicBezTo>
                <a:cubicBezTo>
                  <a:pt x="1349" y="3106"/>
                  <a:pt x="1287" y="3238"/>
                  <a:pt x="1254" y="3282"/>
                </a:cubicBezTo>
                <a:cubicBezTo>
                  <a:pt x="1221" y="3328"/>
                  <a:pt x="1115" y="3351"/>
                  <a:pt x="937" y="3351"/>
                </a:cubicBezTo>
                <a:cubicBezTo>
                  <a:pt x="809" y="3351"/>
                  <a:pt x="732" y="3338"/>
                  <a:pt x="707" y="3312"/>
                </a:cubicBezTo>
                <a:cubicBezTo>
                  <a:pt x="682" y="3286"/>
                  <a:pt x="631" y="3215"/>
                  <a:pt x="555" y="3100"/>
                </a:cubicBezTo>
                <a:cubicBezTo>
                  <a:pt x="430" y="2907"/>
                  <a:pt x="286" y="2724"/>
                  <a:pt x="123" y="2552"/>
                </a:cubicBezTo>
                <a:cubicBezTo>
                  <a:pt x="41" y="2466"/>
                  <a:pt x="0" y="2400"/>
                  <a:pt x="0" y="2356"/>
                </a:cubicBezTo>
                <a:cubicBezTo>
                  <a:pt x="0" y="2295"/>
                  <a:pt x="45" y="2233"/>
                  <a:pt x="134" y="2170"/>
                </a:cubicBezTo>
                <a:cubicBezTo>
                  <a:pt x="224" y="2107"/>
                  <a:pt x="298" y="2076"/>
                  <a:pt x="358" y="2076"/>
                </a:cubicBezTo>
                <a:cubicBezTo>
                  <a:pt x="434" y="2076"/>
                  <a:pt x="527" y="2118"/>
                  <a:pt x="638" y="2201"/>
                </a:cubicBezTo>
                <a:cubicBezTo>
                  <a:pt x="749" y="2285"/>
                  <a:pt x="873" y="2444"/>
                  <a:pt x="1009" y="267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nvGrpSpPr>
          <p:cNvPr id="39" name="组合 440"/>
          <p:cNvGrpSpPr>
            <a:grpSpLocks/>
          </p:cNvGrpSpPr>
          <p:nvPr/>
        </p:nvGrpSpPr>
        <p:grpSpPr bwMode="auto">
          <a:xfrm>
            <a:off x="2157413" y="1901577"/>
            <a:ext cx="2117044" cy="3990750"/>
            <a:chOff x="4767263" y="3571875"/>
            <a:chExt cx="552450" cy="1041400"/>
          </a:xfrm>
          <a:solidFill>
            <a:schemeClr val="accent1"/>
          </a:solidFill>
        </p:grpSpPr>
        <p:sp>
          <p:nvSpPr>
            <p:cNvPr id="41" name="Freeform 146"/>
            <p:cNvSpPr>
              <a:spLocks/>
            </p:cNvSpPr>
            <p:nvPr/>
          </p:nvSpPr>
          <p:spPr bwMode="auto">
            <a:xfrm>
              <a:off x="4894263" y="3719513"/>
              <a:ext cx="9525" cy="22225"/>
            </a:xfrm>
            <a:custGeom>
              <a:avLst/>
              <a:gdLst>
                <a:gd name="T0" fmla="*/ 1 w 3"/>
                <a:gd name="T1" fmla="*/ 0 h 7"/>
                <a:gd name="T2" fmla="*/ 3 w 3"/>
                <a:gd name="T3" fmla="*/ 7 h 7"/>
                <a:gd name="T4" fmla="*/ 1 w 3"/>
                <a:gd name="T5" fmla="*/ 0 h 7"/>
              </a:gdLst>
              <a:ahLst/>
              <a:cxnLst>
                <a:cxn ang="0">
                  <a:pos x="T0" y="T1"/>
                </a:cxn>
                <a:cxn ang="0">
                  <a:pos x="T2" y="T3"/>
                </a:cxn>
                <a:cxn ang="0">
                  <a:pos x="T4" y="T5"/>
                </a:cxn>
              </a:cxnLst>
              <a:rect l="0" t="0" r="r" b="b"/>
              <a:pathLst>
                <a:path w="3" h="7">
                  <a:moveTo>
                    <a:pt x="1" y="0"/>
                  </a:moveTo>
                  <a:cubicBezTo>
                    <a:pt x="1" y="2"/>
                    <a:pt x="3" y="4"/>
                    <a:pt x="3" y="7"/>
                  </a:cubicBezTo>
                  <a:cubicBezTo>
                    <a:pt x="1" y="6"/>
                    <a:pt x="0" y="2"/>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44" name="Freeform 147"/>
            <p:cNvSpPr>
              <a:spLocks/>
            </p:cNvSpPr>
            <p:nvPr/>
          </p:nvSpPr>
          <p:spPr bwMode="auto">
            <a:xfrm>
              <a:off x="4943475" y="3732213"/>
              <a:ext cx="31750" cy="31750"/>
            </a:xfrm>
            <a:custGeom>
              <a:avLst/>
              <a:gdLst>
                <a:gd name="T0" fmla="*/ 10 w 10"/>
                <a:gd name="T1" fmla="*/ 5 h 10"/>
                <a:gd name="T2" fmla="*/ 4 w 10"/>
                <a:gd name="T3" fmla="*/ 5 h 10"/>
                <a:gd name="T4" fmla="*/ 3 w 10"/>
                <a:gd name="T5" fmla="*/ 10 h 10"/>
                <a:gd name="T6" fmla="*/ 3 w 10"/>
                <a:gd name="T7" fmla="*/ 4 h 10"/>
                <a:gd name="T8" fmla="*/ 10 w 10"/>
                <a:gd name="T9" fmla="*/ 5 h 10"/>
              </a:gdLst>
              <a:ahLst/>
              <a:cxnLst>
                <a:cxn ang="0">
                  <a:pos x="T0" y="T1"/>
                </a:cxn>
                <a:cxn ang="0">
                  <a:pos x="T2" y="T3"/>
                </a:cxn>
                <a:cxn ang="0">
                  <a:pos x="T4" y="T5"/>
                </a:cxn>
                <a:cxn ang="0">
                  <a:pos x="T6" y="T7"/>
                </a:cxn>
                <a:cxn ang="0">
                  <a:pos x="T8" y="T9"/>
                </a:cxn>
              </a:cxnLst>
              <a:rect l="0" t="0" r="r" b="b"/>
              <a:pathLst>
                <a:path w="10" h="10">
                  <a:moveTo>
                    <a:pt x="10" y="5"/>
                  </a:moveTo>
                  <a:cubicBezTo>
                    <a:pt x="8" y="4"/>
                    <a:pt x="6" y="3"/>
                    <a:pt x="4" y="5"/>
                  </a:cubicBezTo>
                  <a:cubicBezTo>
                    <a:pt x="3" y="7"/>
                    <a:pt x="4" y="9"/>
                    <a:pt x="3" y="10"/>
                  </a:cubicBezTo>
                  <a:cubicBezTo>
                    <a:pt x="0" y="9"/>
                    <a:pt x="3" y="6"/>
                    <a:pt x="3" y="4"/>
                  </a:cubicBezTo>
                  <a:cubicBezTo>
                    <a:pt x="4" y="1"/>
                    <a:pt x="9" y="0"/>
                    <a:pt x="1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45" name="Freeform 148"/>
            <p:cNvSpPr>
              <a:spLocks noEditPoints="1"/>
            </p:cNvSpPr>
            <p:nvPr/>
          </p:nvSpPr>
          <p:spPr bwMode="auto">
            <a:xfrm>
              <a:off x="5127625" y="3735388"/>
              <a:ext cx="100013" cy="104775"/>
            </a:xfrm>
            <a:custGeom>
              <a:avLst/>
              <a:gdLst>
                <a:gd name="T0" fmla="*/ 0 w 32"/>
                <a:gd name="T1" fmla="*/ 24 h 33"/>
                <a:gd name="T2" fmla="*/ 18 w 32"/>
                <a:gd name="T3" fmla="*/ 1 h 33"/>
                <a:gd name="T4" fmla="*/ 31 w 32"/>
                <a:gd name="T5" fmla="*/ 7 h 33"/>
                <a:gd name="T6" fmla="*/ 22 w 32"/>
                <a:gd name="T7" fmla="*/ 15 h 33"/>
                <a:gd name="T8" fmla="*/ 7 w 32"/>
                <a:gd name="T9" fmla="*/ 31 h 33"/>
                <a:gd name="T10" fmla="*/ 3 w 32"/>
                <a:gd name="T11" fmla="*/ 32 h 33"/>
                <a:gd name="T12" fmla="*/ 0 w 32"/>
                <a:gd name="T13" fmla="*/ 24 h 33"/>
                <a:gd name="T14" fmla="*/ 4 w 32"/>
                <a:gd name="T15" fmla="*/ 16 h 33"/>
                <a:gd name="T16" fmla="*/ 1 w 32"/>
                <a:gd name="T17" fmla="*/ 25 h 33"/>
                <a:gd name="T18" fmla="*/ 8 w 32"/>
                <a:gd name="T19" fmla="*/ 27 h 33"/>
                <a:gd name="T20" fmla="*/ 27 w 32"/>
                <a:gd name="T21" fmla="*/ 12 h 33"/>
                <a:gd name="T22" fmla="*/ 29 w 32"/>
                <a:gd name="T23" fmla="*/ 8 h 33"/>
                <a:gd name="T24" fmla="*/ 24 w 32"/>
                <a:gd name="T25" fmla="*/ 4 h 33"/>
                <a:gd name="T26" fmla="*/ 25 w 32"/>
                <a:gd name="T27" fmla="*/ 3 h 33"/>
                <a:gd name="T28" fmla="*/ 4 w 32"/>
                <a:gd name="T2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3">
                  <a:moveTo>
                    <a:pt x="0" y="24"/>
                  </a:moveTo>
                  <a:cubicBezTo>
                    <a:pt x="2" y="14"/>
                    <a:pt x="9" y="3"/>
                    <a:pt x="18" y="1"/>
                  </a:cubicBezTo>
                  <a:cubicBezTo>
                    <a:pt x="23" y="0"/>
                    <a:pt x="30" y="2"/>
                    <a:pt x="31" y="7"/>
                  </a:cubicBezTo>
                  <a:cubicBezTo>
                    <a:pt x="32" y="13"/>
                    <a:pt x="26" y="13"/>
                    <a:pt x="22" y="15"/>
                  </a:cubicBezTo>
                  <a:cubicBezTo>
                    <a:pt x="16" y="18"/>
                    <a:pt x="12" y="27"/>
                    <a:pt x="7" y="31"/>
                  </a:cubicBezTo>
                  <a:cubicBezTo>
                    <a:pt x="6" y="31"/>
                    <a:pt x="4" y="33"/>
                    <a:pt x="3" y="32"/>
                  </a:cubicBezTo>
                  <a:cubicBezTo>
                    <a:pt x="0" y="32"/>
                    <a:pt x="0" y="28"/>
                    <a:pt x="0" y="24"/>
                  </a:cubicBezTo>
                  <a:close/>
                  <a:moveTo>
                    <a:pt x="4" y="16"/>
                  </a:moveTo>
                  <a:cubicBezTo>
                    <a:pt x="3" y="19"/>
                    <a:pt x="2" y="22"/>
                    <a:pt x="1" y="25"/>
                  </a:cubicBezTo>
                  <a:cubicBezTo>
                    <a:pt x="1" y="33"/>
                    <a:pt x="5" y="30"/>
                    <a:pt x="8" y="27"/>
                  </a:cubicBezTo>
                  <a:cubicBezTo>
                    <a:pt x="14" y="21"/>
                    <a:pt x="18" y="13"/>
                    <a:pt x="27" y="12"/>
                  </a:cubicBezTo>
                  <a:cubicBezTo>
                    <a:pt x="28" y="10"/>
                    <a:pt x="29" y="9"/>
                    <a:pt x="29" y="8"/>
                  </a:cubicBezTo>
                  <a:cubicBezTo>
                    <a:pt x="29" y="5"/>
                    <a:pt x="25" y="5"/>
                    <a:pt x="24" y="4"/>
                  </a:cubicBezTo>
                  <a:cubicBezTo>
                    <a:pt x="24" y="3"/>
                    <a:pt x="25" y="3"/>
                    <a:pt x="25" y="3"/>
                  </a:cubicBezTo>
                  <a:cubicBezTo>
                    <a:pt x="13" y="2"/>
                    <a:pt x="8" y="9"/>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46" name="Freeform 149"/>
            <p:cNvSpPr>
              <a:spLocks/>
            </p:cNvSpPr>
            <p:nvPr/>
          </p:nvSpPr>
          <p:spPr bwMode="auto">
            <a:xfrm>
              <a:off x="4978400" y="3751263"/>
              <a:ext cx="9525" cy="15875"/>
            </a:xfrm>
            <a:custGeom>
              <a:avLst/>
              <a:gdLst>
                <a:gd name="T0" fmla="*/ 0 w 3"/>
                <a:gd name="T1" fmla="*/ 0 h 5"/>
                <a:gd name="T2" fmla="*/ 0 w 3"/>
                <a:gd name="T3" fmla="*/ 5 h 5"/>
                <a:gd name="T4" fmla="*/ 0 w 3"/>
                <a:gd name="T5" fmla="*/ 0 h 5"/>
              </a:gdLst>
              <a:ahLst/>
              <a:cxnLst>
                <a:cxn ang="0">
                  <a:pos x="T0" y="T1"/>
                </a:cxn>
                <a:cxn ang="0">
                  <a:pos x="T2" y="T3"/>
                </a:cxn>
                <a:cxn ang="0">
                  <a:pos x="T4" y="T5"/>
                </a:cxn>
              </a:cxnLst>
              <a:rect l="0" t="0" r="r" b="b"/>
              <a:pathLst>
                <a:path w="3" h="5">
                  <a:moveTo>
                    <a:pt x="0" y="0"/>
                  </a:moveTo>
                  <a:cubicBezTo>
                    <a:pt x="2" y="0"/>
                    <a:pt x="3" y="5"/>
                    <a:pt x="0" y="5"/>
                  </a:cubicBezTo>
                  <a:cubicBezTo>
                    <a:pt x="0" y="4"/>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47" name="Freeform 150"/>
            <p:cNvSpPr>
              <a:spLocks noEditPoints="1"/>
            </p:cNvSpPr>
            <p:nvPr/>
          </p:nvSpPr>
          <p:spPr bwMode="auto">
            <a:xfrm>
              <a:off x="4830763" y="3754438"/>
              <a:ext cx="82550" cy="111125"/>
            </a:xfrm>
            <a:custGeom>
              <a:avLst/>
              <a:gdLst>
                <a:gd name="T0" fmla="*/ 4 w 26"/>
                <a:gd name="T1" fmla="*/ 1 h 35"/>
                <a:gd name="T2" fmla="*/ 7 w 26"/>
                <a:gd name="T3" fmla="*/ 2 h 35"/>
                <a:gd name="T4" fmla="*/ 14 w 26"/>
                <a:gd name="T5" fmla="*/ 5 h 35"/>
                <a:gd name="T6" fmla="*/ 15 w 26"/>
                <a:gd name="T7" fmla="*/ 15 h 35"/>
                <a:gd name="T8" fmla="*/ 19 w 26"/>
                <a:gd name="T9" fmla="*/ 19 h 35"/>
                <a:gd name="T10" fmla="*/ 20 w 26"/>
                <a:gd name="T11" fmla="*/ 21 h 35"/>
                <a:gd name="T12" fmla="*/ 25 w 26"/>
                <a:gd name="T13" fmla="*/ 28 h 35"/>
                <a:gd name="T14" fmla="*/ 17 w 26"/>
                <a:gd name="T15" fmla="*/ 33 h 35"/>
                <a:gd name="T16" fmla="*/ 1 w 26"/>
                <a:gd name="T17" fmla="*/ 18 h 35"/>
                <a:gd name="T18" fmla="*/ 0 w 26"/>
                <a:gd name="T19" fmla="*/ 8 h 35"/>
                <a:gd name="T20" fmla="*/ 4 w 26"/>
                <a:gd name="T21" fmla="*/ 1 h 35"/>
                <a:gd name="T22" fmla="*/ 6 w 26"/>
                <a:gd name="T23" fmla="*/ 2 h 35"/>
                <a:gd name="T24" fmla="*/ 2 w 26"/>
                <a:gd name="T25" fmla="*/ 5 h 35"/>
                <a:gd name="T26" fmla="*/ 2 w 26"/>
                <a:gd name="T27" fmla="*/ 9 h 35"/>
                <a:gd name="T28" fmla="*/ 22 w 26"/>
                <a:gd name="T29" fmla="*/ 32 h 35"/>
                <a:gd name="T30" fmla="*/ 20 w 26"/>
                <a:gd name="T31" fmla="*/ 23 h 35"/>
                <a:gd name="T32" fmla="*/ 17 w 26"/>
                <a:gd name="T33" fmla="*/ 19 h 35"/>
                <a:gd name="T34" fmla="*/ 13 w 26"/>
                <a:gd name="T35" fmla="*/ 11 h 35"/>
                <a:gd name="T36" fmla="*/ 10 w 26"/>
                <a:gd name="T37" fmla="*/ 4 h 35"/>
                <a:gd name="T38" fmla="*/ 7 w 26"/>
                <a:gd name="T39" fmla="*/ 4 h 35"/>
                <a:gd name="T40" fmla="*/ 6 w 26"/>
                <a:gd name="T4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5">
                  <a:moveTo>
                    <a:pt x="4" y="1"/>
                  </a:moveTo>
                  <a:cubicBezTo>
                    <a:pt x="5" y="0"/>
                    <a:pt x="7" y="1"/>
                    <a:pt x="7" y="2"/>
                  </a:cubicBezTo>
                  <a:cubicBezTo>
                    <a:pt x="10" y="2"/>
                    <a:pt x="12" y="3"/>
                    <a:pt x="14" y="5"/>
                  </a:cubicBezTo>
                  <a:cubicBezTo>
                    <a:pt x="14" y="10"/>
                    <a:pt x="14" y="12"/>
                    <a:pt x="15" y="15"/>
                  </a:cubicBezTo>
                  <a:cubicBezTo>
                    <a:pt x="16" y="16"/>
                    <a:pt x="18" y="17"/>
                    <a:pt x="19" y="19"/>
                  </a:cubicBezTo>
                  <a:cubicBezTo>
                    <a:pt x="19" y="19"/>
                    <a:pt x="20" y="21"/>
                    <a:pt x="20" y="21"/>
                  </a:cubicBezTo>
                  <a:cubicBezTo>
                    <a:pt x="22" y="23"/>
                    <a:pt x="25" y="25"/>
                    <a:pt x="25" y="28"/>
                  </a:cubicBezTo>
                  <a:cubicBezTo>
                    <a:pt x="26" y="33"/>
                    <a:pt x="22" y="35"/>
                    <a:pt x="17" y="33"/>
                  </a:cubicBezTo>
                  <a:cubicBezTo>
                    <a:pt x="10" y="32"/>
                    <a:pt x="4" y="24"/>
                    <a:pt x="1" y="18"/>
                  </a:cubicBezTo>
                  <a:cubicBezTo>
                    <a:pt x="0" y="15"/>
                    <a:pt x="0" y="11"/>
                    <a:pt x="0" y="8"/>
                  </a:cubicBezTo>
                  <a:cubicBezTo>
                    <a:pt x="0" y="5"/>
                    <a:pt x="1" y="2"/>
                    <a:pt x="4" y="1"/>
                  </a:cubicBezTo>
                  <a:close/>
                  <a:moveTo>
                    <a:pt x="6" y="2"/>
                  </a:moveTo>
                  <a:cubicBezTo>
                    <a:pt x="4" y="2"/>
                    <a:pt x="3" y="4"/>
                    <a:pt x="2" y="5"/>
                  </a:cubicBezTo>
                  <a:cubicBezTo>
                    <a:pt x="2" y="6"/>
                    <a:pt x="2" y="7"/>
                    <a:pt x="2" y="9"/>
                  </a:cubicBezTo>
                  <a:cubicBezTo>
                    <a:pt x="1" y="19"/>
                    <a:pt x="11" y="33"/>
                    <a:pt x="22" y="32"/>
                  </a:cubicBezTo>
                  <a:cubicBezTo>
                    <a:pt x="25" y="28"/>
                    <a:pt x="22" y="26"/>
                    <a:pt x="20" y="23"/>
                  </a:cubicBezTo>
                  <a:cubicBezTo>
                    <a:pt x="19" y="22"/>
                    <a:pt x="18" y="21"/>
                    <a:pt x="17" y="19"/>
                  </a:cubicBezTo>
                  <a:cubicBezTo>
                    <a:pt x="15" y="17"/>
                    <a:pt x="13" y="14"/>
                    <a:pt x="13" y="11"/>
                  </a:cubicBezTo>
                  <a:cubicBezTo>
                    <a:pt x="12" y="8"/>
                    <a:pt x="13" y="6"/>
                    <a:pt x="10" y="4"/>
                  </a:cubicBezTo>
                  <a:cubicBezTo>
                    <a:pt x="9" y="4"/>
                    <a:pt x="7" y="4"/>
                    <a:pt x="7" y="4"/>
                  </a:cubicBezTo>
                  <a:cubicBezTo>
                    <a:pt x="6" y="3"/>
                    <a:pt x="7"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48" name="Freeform 151"/>
            <p:cNvSpPr>
              <a:spLocks/>
            </p:cNvSpPr>
            <p:nvPr/>
          </p:nvSpPr>
          <p:spPr bwMode="auto">
            <a:xfrm>
              <a:off x="4913313" y="3760788"/>
              <a:ext cx="12700" cy="15875"/>
            </a:xfrm>
            <a:custGeom>
              <a:avLst/>
              <a:gdLst>
                <a:gd name="T0" fmla="*/ 0 w 4"/>
                <a:gd name="T1" fmla="*/ 0 h 5"/>
                <a:gd name="T2" fmla="*/ 4 w 4"/>
                <a:gd name="T3" fmla="*/ 5 h 5"/>
                <a:gd name="T4" fmla="*/ 0 w 4"/>
                <a:gd name="T5" fmla="*/ 0 h 5"/>
              </a:gdLst>
              <a:ahLst/>
              <a:cxnLst>
                <a:cxn ang="0">
                  <a:pos x="T0" y="T1"/>
                </a:cxn>
                <a:cxn ang="0">
                  <a:pos x="T2" y="T3"/>
                </a:cxn>
                <a:cxn ang="0">
                  <a:pos x="T4" y="T5"/>
                </a:cxn>
              </a:cxnLst>
              <a:rect l="0" t="0" r="r" b="b"/>
              <a:pathLst>
                <a:path w="4" h="5">
                  <a:moveTo>
                    <a:pt x="0" y="0"/>
                  </a:moveTo>
                  <a:cubicBezTo>
                    <a:pt x="1" y="2"/>
                    <a:pt x="4" y="2"/>
                    <a:pt x="4" y="5"/>
                  </a:cubicBezTo>
                  <a:cubicBezTo>
                    <a:pt x="1" y="5"/>
                    <a:pt x="0"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49" name="Freeform 152"/>
            <p:cNvSpPr>
              <a:spLocks/>
            </p:cNvSpPr>
            <p:nvPr/>
          </p:nvSpPr>
          <p:spPr bwMode="auto">
            <a:xfrm>
              <a:off x="4949825" y="3767138"/>
              <a:ext cx="19050" cy="22225"/>
            </a:xfrm>
            <a:custGeom>
              <a:avLst/>
              <a:gdLst>
                <a:gd name="T0" fmla="*/ 1 w 6"/>
                <a:gd name="T1" fmla="*/ 0 h 7"/>
                <a:gd name="T2" fmla="*/ 6 w 6"/>
                <a:gd name="T3" fmla="*/ 5 h 7"/>
                <a:gd name="T4" fmla="*/ 5 w 6"/>
                <a:gd name="T5" fmla="*/ 6 h 7"/>
                <a:gd name="T6" fmla="*/ 0 w 6"/>
                <a:gd name="T7" fmla="*/ 1 h 7"/>
                <a:gd name="T8" fmla="*/ 1 w 6"/>
                <a:gd name="T9" fmla="*/ 0 h 7"/>
              </a:gdLst>
              <a:ahLst/>
              <a:cxnLst>
                <a:cxn ang="0">
                  <a:pos x="T0" y="T1"/>
                </a:cxn>
                <a:cxn ang="0">
                  <a:pos x="T2" y="T3"/>
                </a:cxn>
                <a:cxn ang="0">
                  <a:pos x="T4" y="T5"/>
                </a:cxn>
                <a:cxn ang="0">
                  <a:pos x="T6" y="T7"/>
                </a:cxn>
                <a:cxn ang="0">
                  <a:pos x="T8" y="T9"/>
                </a:cxn>
              </a:cxnLst>
              <a:rect l="0" t="0" r="r" b="b"/>
              <a:pathLst>
                <a:path w="6" h="7">
                  <a:moveTo>
                    <a:pt x="1" y="0"/>
                  </a:moveTo>
                  <a:cubicBezTo>
                    <a:pt x="3" y="1"/>
                    <a:pt x="3" y="5"/>
                    <a:pt x="6" y="5"/>
                  </a:cubicBezTo>
                  <a:cubicBezTo>
                    <a:pt x="6" y="5"/>
                    <a:pt x="5" y="6"/>
                    <a:pt x="5" y="6"/>
                  </a:cubicBezTo>
                  <a:cubicBezTo>
                    <a:pt x="2" y="7"/>
                    <a:pt x="2" y="4"/>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50" name="Freeform 153"/>
            <p:cNvSpPr>
              <a:spLocks/>
            </p:cNvSpPr>
            <p:nvPr/>
          </p:nvSpPr>
          <p:spPr bwMode="auto">
            <a:xfrm>
              <a:off x="4968875" y="3773488"/>
              <a:ext cx="15875" cy="12700"/>
            </a:xfrm>
            <a:custGeom>
              <a:avLst/>
              <a:gdLst>
                <a:gd name="T0" fmla="*/ 3 w 5"/>
                <a:gd name="T1" fmla="*/ 0 h 4"/>
                <a:gd name="T2" fmla="*/ 0 w 5"/>
                <a:gd name="T3" fmla="*/ 4 h 4"/>
                <a:gd name="T4" fmla="*/ 3 w 5"/>
                <a:gd name="T5" fmla="*/ 0 h 4"/>
              </a:gdLst>
              <a:ahLst/>
              <a:cxnLst>
                <a:cxn ang="0">
                  <a:pos x="T0" y="T1"/>
                </a:cxn>
                <a:cxn ang="0">
                  <a:pos x="T2" y="T3"/>
                </a:cxn>
                <a:cxn ang="0">
                  <a:pos x="T4" y="T5"/>
                </a:cxn>
              </a:cxnLst>
              <a:rect l="0" t="0" r="r" b="b"/>
              <a:pathLst>
                <a:path w="5" h="4">
                  <a:moveTo>
                    <a:pt x="3" y="0"/>
                  </a:moveTo>
                  <a:cubicBezTo>
                    <a:pt x="5" y="1"/>
                    <a:pt x="2" y="4"/>
                    <a:pt x="0" y="4"/>
                  </a:cubicBezTo>
                  <a:cubicBezTo>
                    <a:pt x="1" y="2"/>
                    <a:pt x="2"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51" name="Freeform 154"/>
            <p:cNvSpPr>
              <a:spLocks/>
            </p:cNvSpPr>
            <p:nvPr/>
          </p:nvSpPr>
          <p:spPr bwMode="auto">
            <a:xfrm>
              <a:off x="4940300" y="3789363"/>
              <a:ext cx="15875" cy="15875"/>
            </a:xfrm>
            <a:custGeom>
              <a:avLst/>
              <a:gdLst>
                <a:gd name="T0" fmla="*/ 0 w 5"/>
                <a:gd name="T1" fmla="*/ 0 h 5"/>
                <a:gd name="T2" fmla="*/ 5 w 5"/>
                <a:gd name="T3" fmla="*/ 5 h 5"/>
                <a:gd name="T4" fmla="*/ 0 w 5"/>
                <a:gd name="T5" fmla="*/ 0 h 5"/>
              </a:gdLst>
              <a:ahLst/>
              <a:cxnLst>
                <a:cxn ang="0">
                  <a:pos x="T0" y="T1"/>
                </a:cxn>
                <a:cxn ang="0">
                  <a:pos x="T2" y="T3"/>
                </a:cxn>
                <a:cxn ang="0">
                  <a:pos x="T4" y="T5"/>
                </a:cxn>
              </a:cxnLst>
              <a:rect l="0" t="0" r="r" b="b"/>
              <a:pathLst>
                <a:path w="5" h="5">
                  <a:moveTo>
                    <a:pt x="0" y="0"/>
                  </a:moveTo>
                  <a:cubicBezTo>
                    <a:pt x="2" y="2"/>
                    <a:pt x="4" y="2"/>
                    <a:pt x="5" y="5"/>
                  </a:cubicBezTo>
                  <a:cubicBezTo>
                    <a:pt x="3" y="5"/>
                    <a:pt x="1"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77" name="Freeform 155"/>
            <p:cNvSpPr>
              <a:spLocks/>
            </p:cNvSpPr>
            <p:nvPr/>
          </p:nvSpPr>
          <p:spPr bwMode="auto">
            <a:xfrm>
              <a:off x="4975225" y="3814763"/>
              <a:ext cx="19050" cy="12700"/>
            </a:xfrm>
            <a:custGeom>
              <a:avLst/>
              <a:gdLst>
                <a:gd name="T0" fmla="*/ 0 w 6"/>
                <a:gd name="T1" fmla="*/ 0 h 4"/>
                <a:gd name="T2" fmla="*/ 6 w 6"/>
                <a:gd name="T3" fmla="*/ 2 h 4"/>
                <a:gd name="T4" fmla="*/ 0 w 6"/>
                <a:gd name="T5" fmla="*/ 0 h 4"/>
              </a:gdLst>
              <a:ahLst/>
              <a:cxnLst>
                <a:cxn ang="0">
                  <a:pos x="T0" y="T1"/>
                </a:cxn>
                <a:cxn ang="0">
                  <a:pos x="T2" y="T3"/>
                </a:cxn>
                <a:cxn ang="0">
                  <a:pos x="T4" y="T5"/>
                </a:cxn>
              </a:cxnLst>
              <a:rect l="0" t="0" r="r" b="b"/>
              <a:pathLst>
                <a:path w="6" h="4">
                  <a:moveTo>
                    <a:pt x="0" y="0"/>
                  </a:moveTo>
                  <a:cubicBezTo>
                    <a:pt x="2" y="1"/>
                    <a:pt x="5" y="1"/>
                    <a:pt x="6" y="2"/>
                  </a:cubicBezTo>
                  <a:cubicBezTo>
                    <a:pt x="5" y="4"/>
                    <a:pt x="1"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78" name="Freeform 156"/>
            <p:cNvSpPr>
              <a:spLocks noEditPoints="1"/>
            </p:cNvSpPr>
            <p:nvPr/>
          </p:nvSpPr>
          <p:spPr bwMode="auto">
            <a:xfrm>
              <a:off x="5105400" y="3856038"/>
              <a:ext cx="41275" cy="44450"/>
            </a:xfrm>
            <a:custGeom>
              <a:avLst/>
              <a:gdLst>
                <a:gd name="T0" fmla="*/ 3 w 13"/>
                <a:gd name="T1" fmla="*/ 13 h 14"/>
                <a:gd name="T2" fmla="*/ 3 w 13"/>
                <a:gd name="T3" fmla="*/ 3 h 14"/>
                <a:gd name="T4" fmla="*/ 7 w 13"/>
                <a:gd name="T5" fmla="*/ 1 h 14"/>
                <a:gd name="T6" fmla="*/ 12 w 13"/>
                <a:gd name="T7" fmla="*/ 4 h 14"/>
                <a:gd name="T8" fmla="*/ 3 w 13"/>
                <a:gd name="T9" fmla="*/ 13 h 14"/>
                <a:gd name="T10" fmla="*/ 10 w 13"/>
                <a:gd name="T11" fmla="*/ 4 h 14"/>
                <a:gd name="T12" fmla="*/ 4 w 13"/>
                <a:gd name="T13" fmla="*/ 5 h 14"/>
                <a:gd name="T14" fmla="*/ 4 w 13"/>
                <a:gd name="T15" fmla="*/ 11 h 14"/>
                <a:gd name="T16" fmla="*/ 10 w 13"/>
                <a:gd name="T17"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3" y="13"/>
                  </a:moveTo>
                  <a:cubicBezTo>
                    <a:pt x="0" y="11"/>
                    <a:pt x="2" y="6"/>
                    <a:pt x="3" y="3"/>
                  </a:cubicBezTo>
                  <a:cubicBezTo>
                    <a:pt x="5" y="3"/>
                    <a:pt x="5" y="1"/>
                    <a:pt x="7" y="1"/>
                  </a:cubicBezTo>
                  <a:cubicBezTo>
                    <a:pt x="9" y="0"/>
                    <a:pt x="12" y="2"/>
                    <a:pt x="12" y="4"/>
                  </a:cubicBezTo>
                  <a:cubicBezTo>
                    <a:pt x="13" y="8"/>
                    <a:pt x="9" y="14"/>
                    <a:pt x="3" y="13"/>
                  </a:cubicBezTo>
                  <a:close/>
                  <a:moveTo>
                    <a:pt x="10" y="4"/>
                  </a:moveTo>
                  <a:cubicBezTo>
                    <a:pt x="9" y="2"/>
                    <a:pt x="6" y="4"/>
                    <a:pt x="4" y="5"/>
                  </a:cubicBezTo>
                  <a:cubicBezTo>
                    <a:pt x="4" y="7"/>
                    <a:pt x="3" y="10"/>
                    <a:pt x="4" y="11"/>
                  </a:cubicBezTo>
                  <a:cubicBezTo>
                    <a:pt x="8" y="12"/>
                    <a:pt x="12" y="7"/>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79" name="Freeform 157"/>
            <p:cNvSpPr>
              <a:spLocks noEditPoints="1"/>
            </p:cNvSpPr>
            <p:nvPr/>
          </p:nvSpPr>
          <p:spPr bwMode="auto">
            <a:xfrm>
              <a:off x="4926013" y="3856038"/>
              <a:ext cx="46037" cy="47625"/>
            </a:xfrm>
            <a:custGeom>
              <a:avLst/>
              <a:gdLst>
                <a:gd name="T0" fmla="*/ 11 w 15"/>
                <a:gd name="T1" fmla="*/ 4 h 15"/>
                <a:gd name="T2" fmla="*/ 11 w 15"/>
                <a:gd name="T3" fmla="*/ 12 h 15"/>
                <a:gd name="T4" fmla="*/ 2 w 15"/>
                <a:gd name="T5" fmla="*/ 3 h 15"/>
                <a:gd name="T6" fmla="*/ 3 w 15"/>
                <a:gd name="T7" fmla="*/ 1 h 15"/>
                <a:gd name="T8" fmla="*/ 11 w 15"/>
                <a:gd name="T9" fmla="*/ 4 h 15"/>
                <a:gd name="T10" fmla="*/ 4 w 15"/>
                <a:gd name="T11" fmla="*/ 3 h 15"/>
                <a:gd name="T12" fmla="*/ 11 w 15"/>
                <a:gd name="T13" fmla="*/ 7 h 15"/>
                <a:gd name="T14" fmla="*/ 9 w 15"/>
                <a:gd name="T15" fmla="*/ 5 h 15"/>
                <a:gd name="T16" fmla="*/ 10 w 15"/>
                <a:gd name="T17" fmla="*/ 4 h 15"/>
                <a:gd name="T18" fmla="*/ 4 w 15"/>
                <a:gd name="T1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11" y="4"/>
                  </a:moveTo>
                  <a:cubicBezTo>
                    <a:pt x="15" y="5"/>
                    <a:pt x="14" y="11"/>
                    <a:pt x="11" y="12"/>
                  </a:cubicBezTo>
                  <a:cubicBezTo>
                    <a:pt x="7" y="12"/>
                    <a:pt x="1" y="9"/>
                    <a:pt x="2" y="3"/>
                  </a:cubicBezTo>
                  <a:cubicBezTo>
                    <a:pt x="2" y="2"/>
                    <a:pt x="3" y="2"/>
                    <a:pt x="3" y="1"/>
                  </a:cubicBezTo>
                  <a:cubicBezTo>
                    <a:pt x="6" y="0"/>
                    <a:pt x="11" y="2"/>
                    <a:pt x="11" y="4"/>
                  </a:cubicBezTo>
                  <a:close/>
                  <a:moveTo>
                    <a:pt x="4" y="3"/>
                  </a:moveTo>
                  <a:cubicBezTo>
                    <a:pt x="0" y="7"/>
                    <a:pt x="13" y="15"/>
                    <a:pt x="11" y="7"/>
                  </a:cubicBezTo>
                  <a:cubicBezTo>
                    <a:pt x="11" y="6"/>
                    <a:pt x="9" y="6"/>
                    <a:pt x="9" y="5"/>
                  </a:cubicBezTo>
                  <a:cubicBezTo>
                    <a:pt x="9" y="4"/>
                    <a:pt x="11" y="4"/>
                    <a:pt x="10" y="4"/>
                  </a:cubicBezTo>
                  <a:cubicBezTo>
                    <a:pt x="8" y="3"/>
                    <a:pt x="6"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sp>
          <p:nvSpPr>
            <p:cNvPr id="80" name="Freeform 158"/>
            <p:cNvSpPr>
              <a:spLocks noEditPoints="1"/>
            </p:cNvSpPr>
            <p:nvPr/>
          </p:nvSpPr>
          <p:spPr bwMode="auto">
            <a:xfrm>
              <a:off x="4767263" y="3571875"/>
              <a:ext cx="552450" cy="1041400"/>
            </a:xfrm>
            <a:custGeom>
              <a:avLst/>
              <a:gdLst>
                <a:gd name="T0" fmla="*/ 87 w 175"/>
                <a:gd name="T1" fmla="*/ 113 h 330"/>
                <a:gd name="T2" fmla="*/ 27 w 175"/>
                <a:gd name="T3" fmla="*/ 103 h 330"/>
                <a:gd name="T4" fmla="*/ 16 w 175"/>
                <a:gd name="T5" fmla="*/ 51 h 330"/>
                <a:gd name="T6" fmla="*/ 97 w 175"/>
                <a:gd name="T7" fmla="*/ 17 h 330"/>
                <a:gd name="T8" fmla="*/ 114 w 175"/>
                <a:gd name="T9" fmla="*/ 59 h 330"/>
                <a:gd name="T10" fmla="*/ 161 w 175"/>
                <a:gd name="T11" fmla="*/ 60 h 330"/>
                <a:gd name="T12" fmla="*/ 132 w 175"/>
                <a:gd name="T13" fmla="*/ 128 h 330"/>
                <a:gd name="T14" fmla="*/ 122 w 175"/>
                <a:gd name="T15" fmla="*/ 200 h 330"/>
                <a:gd name="T16" fmla="*/ 157 w 175"/>
                <a:gd name="T17" fmla="*/ 215 h 330"/>
                <a:gd name="T18" fmla="*/ 150 w 175"/>
                <a:gd name="T19" fmla="*/ 329 h 330"/>
                <a:gd name="T20" fmla="*/ 10 w 175"/>
                <a:gd name="T21" fmla="*/ 313 h 330"/>
                <a:gd name="T22" fmla="*/ 3 w 175"/>
                <a:gd name="T23" fmla="*/ 226 h 330"/>
                <a:gd name="T24" fmla="*/ 97 w 175"/>
                <a:gd name="T25" fmla="*/ 196 h 330"/>
                <a:gd name="T26" fmla="*/ 103 w 175"/>
                <a:gd name="T27" fmla="*/ 32 h 330"/>
                <a:gd name="T28" fmla="*/ 52 w 175"/>
                <a:gd name="T29" fmla="*/ 44 h 330"/>
                <a:gd name="T30" fmla="*/ 67 w 175"/>
                <a:gd name="T31" fmla="*/ 35 h 330"/>
                <a:gd name="T32" fmla="*/ 48 w 175"/>
                <a:gd name="T33" fmla="*/ 37 h 330"/>
                <a:gd name="T34" fmla="*/ 56 w 175"/>
                <a:gd name="T35" fmla="*/ 18 h 330"/>
                <a:gd name="T36" fmla="*/ 37 w 175"/>
                <a:gd name="T37" fmla="*/ 43 h 330"/>
                <a:gd name="T38" fmla="*/ 46 w 175"/>
                <a:gd name="T39" fmla="*/ 112 h 330"/>
                <a:gd name="T40" fmla="*/ 86 w 175"/>
                <a:gd name="T41" fmla="*/ 83 h 330"/>
                <a:gd name="T42" fmla="*/ 122 w 175"/>
                <a:gd name="T43" fmla="*/ 128 h 330"/>
                <a:gd name="T44" fmla="*/ 96 w 175"/>
                <a:gd name="T45" fmla="*/ 84 h 330"/>
                <a:gd name="T46" fmla="*/ 96 w 175"/>
                <a:gd name="T47" fmla="*/ 84 h 330"/>
                <a:gd name="T48" fmla="*/ 90 w 175"/>
                <a:gd name="T49" fmla="*/ 86 h 330"/>
                <a:gd name="T50" fmla="*/ 101 w 175"/>
                <a:gd name="T51" fmla="*/ 145 h 330"/>
                <a:gd name="T52" fmla="*/ 101 w 175"/>
                <a:gd name="T53" fmla="*/ 89 h 330"/>
                <a:gd name="T54" fmla="*/ 82 w 175"/>
                <a:gd name="T55" fmla="*/ 114 h 330"/>
                <a:gd name="T56" fmla="*/ 100 w 175"/>
                <a:gd name="T57" fmla="*/ 127 h 330"/>
                <a:gd name="T58" fmla="*/ 115 w 175"/>
                <a:gd name="T59" fmla="*/ 136 h 330"/>
                <a:gd name="T60" fmla="*/ 113 w 175"/>
                <a:gd name="T61" fmla="*/ 208 h 330"/>
                <a:gd name="T62" fmla="*/ 101 w 175"/>
                <a:gd name="T63" fmla="*/ 152 h 330"/>
                <a:gd name="T64" fmla="*/ 73 w 175"/>
                <a:gd name="T65" fmla="*/ 197 h 330"/>
                <a:gd name="T66" fmla="*/ 96 w 175"/>
                <a:gd name="T67" fmla="*/ 210 h 330"/>
                <a:gd name="T68" fmla="*/ 120 w 175"/>
                <a:gd name="T69" fmla="*/ 214 h 330"/>
                <a:gd name="T70" fmla="*/ 95 w 175"/>
                <a:gd name="T71" fmla="*/ 214 h 330"/>
                <a:gd name="T72" fmla="*/ 117 w 175"/>
                <a:gd name="T73" fmla="*/ 216 h 330"/>
                <a:gd name="T74" fmla="*/ 25 w 175"/>
                <a:gd name="T75" fmla="*/ 215 h 330"/>
                <a:gd name="T76" fmla="*/ 53 w 175"/>
                <a:gd name="T77" fmla="*/ 215 h 330"/>
                <a:gd name="T78" fmla="*/ 95 w 175"/>
                <a:gd name="T79" fmla="*/ 216 h 330"/>
                <a:gd name="T80" fmla="*/ 98 w 175"/>
                <a:gd name="T81" fmla="*/ 219 h 330"/>
                <a:gd name="T82" fmla="*/ 137 w 175"/>
                <a:gd name="T83" fmla="*/ 223 h 330"/>
                <a:gd name="T84" fmla="*/ 22 w 175"/>
                <a:gd name="T85" fmla="*/ 220 h 330"/>
                <a:gd name="T86" fmla="*/ 113 w 175"/>
                <a:gd name="T87" fmla="*/ 217 h 330"/>
                <a:gd name="T88" fmla="*/ 55 w 175"/>
                <a:gd name="T89" fmla="*/ 218 h 330"/>
                <a:gd name="T90" fmla="*/ 98 w 175"/>
                <a:gd name="T91" fmla="*/ 221 h 330"/>
                <a:gd name="T92" fmla="*/ 154 w 175"/>
                <a:gd name="T93" fmla="*/ 221 h 330"/>
                <a:gd name="T94" fmla="*/ 21 w 175"/>
                <a:gd name="T95" fmla="*/ 222 h 330"/>
                <a:gd name="T96" fmla="*/ 8 w 175"/>
                <a:gd name="T97" fmla="*/ 224 h 330"/>
                <a:gd name="T98" fmla="*/ 8 w 175"/>
                <a:gd name="T99" fmla="*/ 224 h 330"/>
                <a:gd name="T100" fmla="*/ 124 w 175"/>
                <a:gd name="T101" fmla="*/ 225 h 330"/>
                <a:gd name="T102" fmla="*/ 83 w 175"/>
                <a:gd name="T103" fmla="*/ 226 h 330"/>
                <a:gd name="T104" fmla="*/ 139 w 175"/>
                <a:gd name="T105" fmla="*/ 225 h 330"/>
                <a:gd name="T106" fmla="*/ 127 w 175"/>
                <a:gd name="T107" fmla="*/ 228 h 330"/>
                <a:gd name="T108" fmla="*/ 166 w 175"/>
                <a:gd name="T109" fmla="*/ 226 h 330"/>
                <a:gd name="T110" fmla="*/ 93 w 175"/>
                <a:gd name="T111" fmla="*/ 231 h 330"/>
                <a:gd name="T112" fmla="*/ 15 w 175"/>
                <a:gd name="T113" fmla="*/ 229 h 330"/>
                <a:gd name="T114" fmla="*/ 14 w 175"/>
                <a:gd name="T115" fmla="*/ 320 h 330"/>
                <a:gd name="T116" fmla="*/ 107 w 175"/>
                <a:gd name="T117" fmla="*/ 328 h 330"/>
                <a:gd name="T118" fmla="*/ 172 w 175"/>
                <a:gd name="T119" fmla="*/ 233 h 330"/>
                <a:gd name="T120" fmla="*/ 130 w 175"/>
                <a:gd name="T121" fmla="*/ 25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5" h="330">
                  <a:moveTo>
                    <a:pt x="110" y="211"/>
                  </a:moveTo>
                  <a:cubicBezTo>
                    <a:pt x="108" y="204"/>
                    <a:pt x="105" y="197"/>
                    <a:pt x="103" y="189"/>
                  </a:cubicBezTo>
                  <a:cubicBezTo>
                    <a:pt x="101" y="180"/>
                    <a:pt x="101" y="172"/>
                    <a:pt x="100" y="164"/>
                  </a:cubicBezTo>
                  <a:cubicBezTo>
                    <a:pt x="100" y="161"/>
                    <a:pt x="99" y="158"/>
                    <a:pt x="99" y="156"/>
                  </a:cubicBezTo>
                  <a:cubicBezTo>
                    <a:pt x="100" y="152"/>
                    <a:pt x="101" y="149"/>
                    <a:pt x="99" y="146"/>
                  </a:cubicBezTo>
                  <a:cubicBezTo>
                    <a:pt x="95" y="135"/>
                    <a:pt x="87" y="126"/>
                    <a:pt x="87" y="113"/>
                  </a:cubicBezTo>
                  <a:cubicBezTo>
                    <a:pt x="85" y="114"/>
                    <a:pt x="82" y="118"/>
                    <a:pt x="81" y="115"/>
                  </a:cubicBezTo>
                  <a:cubicBezTo>
                    <a:pt x="80" y="114"/>
                    <a:pt x="79" y="112"/>
                    <a:pt x="78" y="111"/>
                  </a:cubicBezTo>
                  <a:cubicBezTo>
                    <a:pt x="74" y="112"/>
                    <a:pt x="70" y="114"/>
                    <a:pt x="66" y="115"/>
                  </a:cubicBezTo>
                  <a:cubicBezTo>
                    <a:pt x="63" y="116"/>
                    <a:pt x="59" y="115"/>
                    <a:pt x="55" y="115"/>
                  </a:cubicBezTo>
                  <a:cubicBezTo>
                    <a:pt x="51" y="115"/>
                    <a:pt x="47" y="114"/>
                    <a:pt x="44" y="113"/>
                  </a:cubicBezTo>
                  <a:cubicBezTo>
                    <a:pt x="38" y="111"/>
                    <a:pt x="31" y="108"/>
                    <a:pt x="27" y="103"/>
                  </a:cubicBezTo>
                  <a:cubicBezTo>
                    <a:pt x="26" y="102"/>
                    <a:pt x="24" y="100"/>
                    <a:pt x="23" y="98"/>
                  </a:cubicBezTo>
                  <a:cubicBezTo>
                    <a:pt x="21" y="97"/>
                    <a:pt x="20" y="96"/>
                    <a:pt x="19" y="94"/>
                  </a:cubicBezTo>
                  <a:cubicBezTo>
                    <a:pt x="17" y="91"/>
                    <a:pt x="15" y="86"/>
                    <a:pt x="14" y="82"/>
                  </a:cubicBezTo>
                  <a:cubicBezTo>
                    <a:pt x="13" y="75"/>
                    <a:pt x="11" y="67"/>
                    <a:pt x="13" y="59"/>
                  </a:cubicBezTo>
                  <a:cubicBezTo>
                    <a:pt x="13" y="58"/>
                    <a:pt x="15" y="57"/>
                    <a:pt x="15" y="56"/>
                  </a:cubicBezTo>
                  <a:cubicBezTo>
                    <a:pt x="15" y="54"/>
                    <a:pt x="15" y="52"/>
                    <a:pt x="16" y="51"/>
                  </a:cubicBezTo>
                  <a:cubicBezTo>
                    <a:pt x="18" y="48"/>
                    <a:pt x="23" y="44"/>
                    <a:pt x="27" y="42"/>
                  </a:cubicBezTo>
                  <a:cubicBezTo>
                    <a:pt x="30" y="41"/>
                    <a:pt x="34" y="41"/>
                    <a:pt x="39" y="41"/>
                  </a:cubicBezTo>
                  <a:cubicBezTo>
                    <a:pt x="39" y="34"/>
                    <a:pt x="38" y="25"/>
                    <a:pt x="42" y="18"/>
                  </a:cubicBezTo>
                  <a:cubicBezTo>
                    <a:pt x="44" y="13"/>
                    <a:pt x="49" y="10"/>
                    <a:pt x="52" y="7"/>
                  </a:cubicBezTo>
                  <a:cubicBezTo>
                    <a:pt x="63" y="0"/>
                    <a:pt x="81" y="4"/>
                    <a:pt x="91" y="11"/>
                  </a:cubicBezTo>
                  <a:cubicBezTo>
                    <a:pt x="93" y="13"/>
                    <a:pt x="95" y="16"/>
                    <a:pt x="97" y="17"/>
                  </a:cubicBezTo>
                  <a:cubicBezTo>
                    <a:pt x="99" y="23"/>
                    <a:pt x="103" y="27"/>
                    <a:pt x="105" y="33"/>
                  </a:cubicBezTo>
                  <a:cubicBezTo>
                    <a:pt x="104" y="35"/>
                    <a:pt x="106" y="38"/>
                    <a:pt x="107" y="40"/>
                  </a:cubicBezTo>
                  <a:cubicBezTo>
                    <a:pt x="109" y="50"/>
                    <a:pt x="107" y="61"/>
                    <a:pt x="104" y="70"/>
                  </a:cubicBezTo>
                  <a:cubicBezTo>
                    <a:pt x="103" y="74"/>
                    <a:pt x="101" y="78"/>
                    <a:pt x="98" y="81"/>
                  </a:cubicBezTo>
                  <a:cubicBezTo>
                    <a:pt x="99" y="83"/>
                    <a:pt x="101" y="84"/>
                    <a:pt x="102" y="84"/>
                  </a:cubicBezTo>
                  <a:cubicBezTo>
                    <a:pt x="105" y="75"/>
                    <a:pt x="108" y="67"/>
                    <a:pt x="114" y="59"/>
                  </a:cubicBezTo>
                  <a:cubicBezTo>
                    <a:pt x="119" y="54"/>
                    <a:pt x="127" y="49"/>
                    <a:pt x="134" y="48"/>
                  </a:cubicBezTo>
                  <a:cubicBezTo>
                    <a:pt x="137" y="48"/>
                    <a:pt x="143" y="49"/>
                    <a:pt x="146" y="50"/>
                  </a:cubicBezTo>
                  <a:cubicBezTo>
                    <a:pt x="148" y="50"/>
                    <a:pt x="149" y="49"/>
                    <a:pt x="150" y="50"/>
                  </a:cubicBezTo>
                  <a:cubicBezTo>
                    <a:pt x="150" y="50"/>
                    <a:pt x="150" y="51"/>
                    <a:pt x="151" y="52"/>
                  </a:cubicBezTo>
                  <a:cubicBezTo>
                    <a:pt x="153" y="54"/>
                    <a:pt x="157" y="55"/>
                    <a:pt x="159" y="57"/>
                  </a:cubicBezTo>
                  <a:cubicBezTo>
                    <a:pt x="160" y="58"/>
                    <a:pt x="160" y="59"/>
                    <a:pt x="161" y="60"/>
                  </a:cubicBezTo>
                  <a:cubicBezTo>
                    <a:pt x="163" y="63"/>
                    <a:pt x="166" y="66"/>
                    <a:pt x="167" y="70"/>
                  </a:cubicBezTo>
                  <a:cubicBezTo>
                    <a:pt x="168" y="76"/>
                    <a:pt x="169" y="82"/>
                    <a:pt x="168" y="89"/>
                  </a:cubicBezTo>
                  <a:cubicBezTo>
                    <a:pt x="168" y="92"/>
                    <a:pt x="166" y="96"/>
                    <a:pt x="164" y="100"/>
                  </a:cubicBezTo>
                  <a:cubicBezTo>
                    <a:pt x="161" y="108"/>
                    <a:pt x="155" y="113"/>
                    <a:pt x="147" y="119"/>
                  </a:cubicBezTo>
                  <a:cubicBezTo>
                    <a:pt x="144" y="121"/>
                    <a:pt x="142" y="124"/>
                    <a:pt x="137" y="126"/>
                  </a:cubicBezTo>
                  <a:cubicBezTo>
                    <a:pt x="136" y="126"/>
                    <a:pt x="133" y="127"/>
                    <a:pt x="132" y="128"/>
                  </a:cubicBezTo>
                  <a:cubicBezTo>
                    <a:pt x="127" y="129"/>
                    <a:pt x="120" y="130"/>
                    <a:pt x="115" y="129"/>
                  </a:cubicBezTo>
                  <a:cubicBezTo>
                    <a:pt x="116" y="132"/>
                    <a:pt x="118" y="138"/>
                    <a:pt x="114" y="139"/>
                  </a:cubicBezTo>
                  <a:cubicBezTo>
                    <a:pt x="112" y="139"/>
                    <a:pt x="111" y="135"/>
                    <a:pt x="109" y="134"/>
                  </a:cubicBezTo>
                  <a:cubicBezTo>
                    <a:pt x="116" y="156"/>
                    <a:pt x="119" y="185"/>
                    <a:pt x="114" y="211"/>
                  </a:cubicBezTo>
                  <a:cubicBezTo>
                    <a:pt x="115" y="211"/>
                    <a:pt x="117" y="209"/>
                    <a:pt x="118" y="209"/>
                  </a:cubicBezTo>
                  <a:cubicBezTo>
                    <a:pt x="119" y="207"/>
                    <a:pt x="120" y="203"/>
                    <a:pt x="122" y="200"/>
                  </a:cubicBezTo>
                  <a:cubicBezTo>
                    <a:pt x="124" y="197"/>
                    <a:pt x="128" y="190"/>
                    <a:pt x="131" y="196"/>
                  </a:cubicBezTo>
                  <a:cubicBezTo>
                    <a:pt x="129" y="202"/>
                    <a:pt x="126" y="205"/>
                    <a:pt x="123" y="208"/>
                  </a:cubicBezTo>
                  <a:cubicBezTo>
                    <a:pt x="127" y="207"/>
                    <a:pt x="136" y="203"/>
                    <a:pt x="138" y="210"/>
                  </a:cubicBezTo>
                  <a:cubicBezTo>
                    <a:pt x="136" y="213"/>
                    <a:pt x="133" y="214"/>
                    <a:pt x="130" y="215"/>
                  </a:cubicBezTo>
                  <a:cubicBezTo>
                    <a:pt x="137" y="215"/>
                    <a:pt x="145" y="216"/>
                    <a:pt x="152" y="215"/>
                  </a:cubicBezTo>
                  <a:cubicBezTo>
                    <a:pt x="154" y="215"/>
                    <a:pt x="155" y="215"/>
                    <a:pt x="157" y="215"/>
                  </a:cubicBezTo>
                  <a:cubicBezTo>
                    <a:pt x="163" y="219"/>
                    <a:pt x="167" y="225"/>
                    <a:pt x="173" y="229"/>
                  </a:cubicBezTo>
                  <a:cubicBezTo>
                    <a:pt x="175" y="235"/>
                    <a:pt x="174" y="244"/>
                    <a:pt x="174" y="252"/>
                  </a:cubicBezTo>
                  <a:cubicBezTo>
                    <a:pt x="173" y="265"/>
                    <a:pt x="174" y="279"/>
                    <a:pt x="173" y="291"/>
                  </a:cubicBezTo>
                  <a:cubicBezTo>
                    <a:pt x="172" y="299"/>
                    <a:pt x="171" y="307"/>
                    <a:pt x="170" y="315"/>
                  </a:cubicBezTo>
                  <a:cubicBezTo>
                    <a:pt x="169" y="318"/>
                    <a:pt x="168" y="322"/>
                    <a:pt x="168" y="325"/>
                  </a:cubicBezTo>
                  <a:cubicBezTo>
                    <a:pt x="163" y="328"/>
                    <a:pt x="156" y="329"/>
                    <a:pt x="150" y="329"/>
                  </a:cubicBezTo>
                  <a:cubicBezTo>
                    <a:pt x="143" y="329"/>
                    <a:pt x="136" y="328"/>
                    <a:pt x="129" y="329"/>
                  </a:cubicBezTo>
                  <a:cubicBezTo>
                    <a:pt x="115" y="330"/>
                    <a:pt x="101" y="329"/>
                    <a:pt x="86" y="329"/>
                  </a:cubicBezTo>
                  <a:cubicBezTo>
                    <a:pt x="63" y="329"/>
                    <a:pt x="39" y="329"/>
                    <a:pt x="16" y="325"/>
                  </a:cubicBezTo>
                  <a:cubicBezTo>
                    <a:pt x="14" y="324"/>
                    <a:pt x="14" y="323"/>
                    <a:pt x="13" y="321"/>
                  </a:cubicBezTo>
                  <a:cubicBezTo>
                    <a:pt x="12" y="321"/>
                    <a:pt x="11" y="320"/>
                    <a:pt x="11" y="320"/>
                  </a:cubicBezTo>
                  <a:cubicBezTo>
                    <a:pt x="10" y="318"/>
                    <a:pt x="10" y="315"/>
                    <a:pt x="10" y="313"/>
                  </a:cubicBezTo>
                  <a:cubicBezTo>
                    <a:pt x="9" y="302"/>
                    <a:pt x="6" y="289"/>
                    <a:pt x="5" y="276"/>
                  </a:cubicBezTo>
                  <a:cubicBezTo>
                    <a:pt x="3" y="267"/>
                    <a:pt x="3" y="258"/>
                    <a:pt x="2" y="250"/>
                  </a:cubicBezTo>
                  <a:cubicBezTo>
                    <a:pt x="2" y="246"/>
                    <a:pt x="1" y="243"/>
                    <a:pt x="1" y="240"/>
                  </a:cubicBezTo>
                  <a:cubicBezTo>
                    <a:pt x="1" y="239"/>
                    <a:pt x="1" y="237"/>
                    <a:pt x="1" y="236"/>
                  </a:cubicBezTo>
                  <a:cubicBezTo>
                    <a:pt x="1" y="234"/>
                    <a:pt x="0" y="232"/>
                    <a:pt x="0" y="230"/>
                  </a:cubicBezTo>
                  <a:cubicBezTo>
                    <a:pt x="1" y="229"/>
                    <a:pt x="2" y="228"/>
                    <a:pt x="3" y="226"/>
                  </a:cubicBezTo>
                  <a:cubicBezTo>
                    <a:pt x="4" y="225"/>
                    <a:pt x="5" y="223"/>
                    <a:pt x="6" y="222"/>
                  </a:cubicBezTo>
                  <a:cubicBezTo>
                    <a:pt x="10" y="218"/>
                    <a:pt x="15" y="215"/>
                    <a:pt x="19" y="211"/>
                  </a:cubicBezTo>
                  <a:cubicBezTo>
                    <a:pt x="28" y="209"/>
                    <a:pt x="43" y="213"/>
                    <a:pt x="53" y="213"/>
                  </a:cubicBezTo>
                  <a:cubicBezTo>
                    <a:pt x="55" y="207"/>
                    <a:pt x="58" y="201"/>
                    <a:pt x="61" y="197"/>
                  </a:cubicBezTo>
                  <a:cubicBezTo>
                    <a:pt x="67" y="195"/>
                    <a:pt x="74" y="195"/>
                    <a:pt x="81" y="195"/>
                  </a:cubicBezTo>
                  <a:cubicBezTo>
                    <a:pt x="86" y="195"/>
                    <a:pt x="91" y="195"/>
                    <a:pt x="97" y="196"/>
                  </a:cubicBezTo>
                  <a:cubicBezTo>
                    <a:pt x="103" y="199"/>
                    <a:pt x="107" y="203"/>
                    <a:pt x="109" y="211"/>
                  </a:cubicBezTo>
                  <a:cubicBezTo>
                    <a:pt x="109" y="210"/>
                    <a:pt x="109" y="211"/>
                    <a:pt x="110" y="211"/>
                  </a:cubicBezTo>
                  <a:cubicBezTo>
                    <a:pt x="110" y="211"/>
                    <a:pt x="110" y="211"/>
                    <a:pt x="110" y="211"/>
                  </a:cubicBezTo>
                  <a:close/>
                  <a:moveTo>
                    <a:pt x="96" y="80"/>
                  </a:moveTo>
                  <a:cubicBezTo>
                    <a:pt x="100" y="76"/>
                    <a:pt x="102" y="68"/>
                    <a:pt x="104" y="63"/>
                  </a:cubicBezTo>
                  <a:cubicBezTo>
                    <a:pt x="107" y="53"/>
                    <a:pt x="106" y="42"/>
                    <a:pt x="103" y="32"/>
                  </a:cubicBezTo>
                  <a:cubicBezTo>
                    <a:pt x="102" y="29"/>
                    <a:pt x="99" y="25"/>
                    <a:pt x="98" y="22"/>
                  </a:cubicBezTo>
                  <a:cubicBezTo>
                    <a:pt x="96" y="19"/>
                    <a:pt x="94" y="16"/>
                    <a:pt x="91" y="14"/>
                  </a:cubicBezTo>
                  <a:cubicBezTo>
                    <a:pt x="85" y="8"/>
                    <a:pt x="73" y="4"/>
                    <a:pt x="64" y="5"/>
                  </a:cubicBezTo>
                  <a:cubicBezTo>
                    <a:pt x="56" y="6"/>
                    <a:pt x="51" y="9"/>
                    <a:pt x="47" y="14"/>
                  </a:cubicBezTo>
                  <a:cubicBezTo>
                    <a:pt x="40" y="21"/>
                    <a:pt x="40" y="30"/>
                    <a:pt x="41" y="41"/>
                  </a:cubicBezTo>
                  <a:cubicBezTo>
                    <a:pt x="44" y="43"/>
                    <a:pt x="48" y="43"/>
                    <a:pt x="52" y="44"/>
                  </a:cubicBezTo>
                  <a:cubicBezTo>
                    <a:pt x="51" y="42"/>
                    <a:pt x="49" y="41"/>
                    <a:pt x="48" y="39"/>
                  </a:cubicBezTo>
                  <a:cubicBezTo>
                    <a:pt x="46" y="35"/>
                    <a:pt x="46" y="30"/>
                    <a:pt x="46" y="25"/>
                  </a:cubicBezTo>
                  <a:cubicBezTo>
                    <a:pt x="47" y="21"/>
                    <a:pt x="50" y="17"/>
                    <a:pt x="54" y="16"/>
                  </a:cubicBezTo>
                  <a:cubicBezTo>
                    <a:pt x="56" y="12"/>
                    <a:pt x="62" y="15"/>
                    <a:pt x="63" y="18"/>
                  </a:cubicBezTo>
                  <a:cubicBezTo>
                    <a:pt x="64" y="20"/>
                    <a:pt x="63" y="23"/>
                    <a:pt x="64" y="26"/>
                  </a:cubicBezTo>
                  <a:cubicBezTo>
                    <a:pt x="64" y="29"/>
                    <a:pt x="67" y="31"/>
                    <a:pt x="67" y="35"/>
                  </a:cubicBezTo>
                  <a:cubicBezTo>
                    <a:pt x="67" y="41"/>
                    <a:pt x="63" y="45"/>
                    <a:pt x="59" y="46"/>
                  </a:cubicBezTo>
                  <a:cubicBezTo>
                    <a:pt x="74" y="54"/>
                    <a:pt x="86" y="65"/>
                    <a:pt x="87" y="84"/>
                  </a:cubicBezTo>
                  <a:cubicBezTo>
                    <a:pt x="92" y="84"/>
                    <a:pt x="94" y="82"/>
                    <a:pt x="96" y="80"/>
                  </a:cubicBezTo>
                  <a:close/>
                  <a:moveTo>
                    <a:pt x="54" y="18"/>
                  </a:moveTo>
                  <a:cubicBezTo>
                    <a:pt x="50" y="21"/>
                    <a:pt x="47" y="23"/>
                    <a:pt x="47" y="29"/>
                  </a:cubicBezTo>
                  <a:cubicBezTo>
                    <a:pt x="47" y="32"/>
                    <a:pt x="48" y="35"/>
                    <a:pt x="48" y="37"/>
                  </a:cubicBezTo>
                  <a:cubicBezTo>
                    <a:pt x="50" y="41"/>
                    <a:pt x="55" y="45"/>
                    <a:pt x="59" y="44"/>
                  </a:cubicBezTo>
                  <a:cubicBezTo>
                    <a:pt x="63" y="44"/>
                    <a:pt x="65" y="39"/>
                    <a:pt x="65" y="35"/>
                  </a:cubicBezTo>
                  <a:cubicBezTo>
                    <a:pt x="65" y="31"/>
                    <a:pt x="62" y="28"/>
                    <a:pt x="62" y="25"/>
                  </a:cubicBezTo>
                  <a:cubicBezTo>
                    <a:pt x="62" y="22"/>
                    <a:pt x="63" y="17"/>
                    <a:pt x="58" y="16"/>
                  </a:cubicBezTo>
                  <a:cubicBezTo>
                    <a:pt x="57" y="16"/>
                    <a:pt x="56" y="17"/>
                    <a:pt x="55" y="17"/>
                  </a:cubicBezTo>
                  <a:cubicBezTo>
                    <a:pt x="55" y="18"/>
                    <a:pt x="56" y="17"/>
                    <a:pt x="56" y="18"/>
                  </a:cubicBezTo>
                  <a:cubicBezTo>
                    <a:pt x="55" y="18"/>
                    <a:pt x="54" y="18"/>
                    <a:pt x="54" y="18"/>
                  </a:cubicBezTo>
                  <a:close/>
                  <a:moveTo>
                    <a:pt x="81" y="68"/>
                  </a:moveTo>
                  <a:cubicBezTo>
                    <a:pt x="77" y="60"/>
                    <a:pt x="71" y="55"/>
                    <a:pt x="64" y="51"/>
                  </a:cubicBezTo>
                  <a:cubicBezTo>
                    <a:pt x="60" y="49"/>
                    <a:pt x="57" y="47"/>
                    <a:pt x="54" y="46"/>
                  </a:cubicBezTo>
                  <a:cubicBezTo>
                    <a:pt x="51" y="45"/>
                    <a:pt x="47" y="45"/>
                    <a:pt x="44" y="45"/>
                  </a:cubicBezTo>
                  <a:cubicBezTo>
                    <a:pt x="42" y="44"/>
                    <a:pt x="40" y="43"/>
                    <a:pt x="37" y="43"/>
                  </a:cubicBezTo>
                  <a:cubicBezTo>
                    <a:pt x="32" y="42"/>
                    <a:pt x="28" y="44"/>
                    <a:pt x="24" y="46"/>
                  </a:cubicBezTo>
                  <a:cubicBezTo>
                    <a:pt x="16" y="51"/>
                    <a:pt x="13" y="65"/>
                    <a:pt x="15" y="76"/>
                  </a:cubicBezTo>
                  <a:cubicBezTo>
                    <a:pt x="16" y="79"/>
                    <a:pt x="16" y="82"/>
                    <a:pt x="17" y="84"/>
                  </a:cubicBezTo>
                  <a:cubicBezTo>
                    <a:pt x="18" y="88"/>
                    <a:pt x="21" y="91"/>
                    <a:pt x="22" y="95"/>
                  </a:cubicBezTo>
                  <a:cubicBezTo>
                    <a:pt x="24" y="97"/>
                    <a:pt x="25" y="99"/>
                    <a:pt x="28" y="101"/>
                  </a:cubicBezTo>
                  <a:cubicBezTo>
                    <a:pt x="32" y="106"/>
                    <a:pt x="39" y="110"/>
                    <a:pt x="46" y="112"/>
                  </a:cubicBezTo>
                  <a:cubicBezTo>
                    <a:pt x="56" y="115"/>
                    <a:pt x="68" y="114"/>
                    <a:pt x="76" y="110"/>
                  </a:cubicBezTo>
                  <a:cubicBezTo>
                    <a:pt x="78" y="108"/>
                    <a:pt x="79" y="107"/>
                    <a:pt x="81" y="106"/>
                  </a:cubicBezTo>
                  <a:cubicBezTo>
                    <a:pt x="81" y="102"/>
                    <a:pt x="85" y="101"/>
                    <a:pt x="86" y="99"/>
                  </a:cubicBezTo>
                  <a:cubicBezTo>
                    <a:pt x="87" y="95"/>
                    <a:pt x="86" y="91"/>
                    <a:pt x="86" y="85"/>
                  </a:cubicBezTo>
                  <a:cubicBezTo>
                    <a:pt x="83" y="86"/>
                    <a:pt x="77" y="84"/>
                    <a:pt x="77" y="82"/>
                  </a:cubicBezTo>
                  <a:cubicBezTo>
                    <a:pt x="80" y="82"/>
                    <a:pt x="83" y="84"/>
                    <a:pt x="86" y="83"/>
                  </a:cubicBezTo>
                  <a:cubicBezTo>
                    <a:pt x="84" y="78"/>
                    <a:pt x="84" y="73"/>
                    <a:pt x="81" y="68"/>
                  </a:cubicBezTo>
                  <a:close/>
                  <a:moveTo>
                    <a:pt x="144" y="51"/>
                  </a:moveTo>
                  <a:cubicBezTo>
                    <a:pt x="134" y="49"/>
                    <a:pt x="125" y="52"/>
                    <a:pt x="119" y="58"/>
                  </a:cubicBezTo>
                  <a:cubicBezTo>
                    <a:pt x="110" y="67"/>
                    <a:pt x="102" y="83"/>
                    <a:pt x="101" y="99"/>
                  </a:cubicBezTo>
                  <a:cubicBezTo>
                    <a:pt x="101" y="109"/>
                    <a:pt x="102" y="118"/>
                    <a:pt x="108" y="123"/>
                  </a:cubicBezTo>
                  <a:cubicBezTo>
                    <a:pt x="112" y="126"/>
                    <a:pt x="115" y="128"/>
                    <a:pt x="122" y="128"/>
                  </a:cubicBezTo>
                  <a:cubicBezTo>
                    <a:pt x="135" y="128"/>
                    <a:pt x="146" y="119"/>
                    <a:pt x="154" y="112"/>
                  </a:cubicBezTo>
                  <a:cubicBezTo>
                    <a:pt x="157" y="109"/>
                    <a:pt x="161" y="103"/>
                    <a:pt x="163" y="98"/>
                  </a:cubicBezTo>
                  <a:cubicBezTo>
                    <a:pt x="169" y="85"/>
                    <a:pt x="168" y="71"/>
                    <a:pt x="159" y="60"/>
                  </a:cubicBezTo>
                  <a:cubicBezTo>
                    <a:pt x="156" y="58"/>
                    <a:pt x="154" y="56"/>
                    <a:pt x="151" y="53"/>
                  </a:cubicBezTo>
                  <a:cubicBezTo>
                    <a:pt x="149" y="53"/>
                    <a:pt x="147" y="52"/>
                    <a:pt x="144" y="51"/>
                  </a:cubicBezTo>
                  <a:close/>
                  <a:moveTo>
                    <a:pt x="96" y="84"/>
                  </a:moveTo>
                  <a:cubicBezTo>
                    <a:pt x="96" y="85"/>
                    <a:pt x="93" y="85"/>
                    <a:pt x="92" y="86"/>
                  </a:cubicBezTo>
                  <a:cubicBezTo>
                    <a:pt x="92" y="86"/>
                    <a:pt x="91" y="86"/>
                    <a:pt x="91" y="86"/>
                  </a:cubicBezTo>
                  <a:cubicBezTo>
                    <a:pt x="90" y="88"/>
                    <a:pt x="90" y="92"/>
                    <a:pt x="92" y="92"/>
                  </a:cubicBezTo>
                  <a:cubicBezTo>
                    <a:pt x="95" y="92"/>
                    <a:pt x="95" y="89"/>
                    <a:pt x="97" y="88"/>
                  </a:cubicBezTo>
                  <a:cubicBezTo>
                    <a:pt x="99" y="88"/>
                    <a:pt x="100" y="88"/>
                    <a:pt x="101" y="87"/>
                  </a:cubicBezTo>
                  <a:cubicBezTo>
                    <a:pt x="101" y="85"/>
                    <a:pt x="99" y="84"/>
                    <a:pt x="96" y="84"/>
                  </a:cubicBezTo>
                  <a:close/>
                  <a:moveTo>
                    <a:pt x="106" y="125"/>
                  </a:moveTo>
                  <a:cubicBezTo>
                    <a:pt x="106" y="125"/>
                    <a:pt x="107" y="124"/>
                    <a:pt x="106" y="124"/>
                  </a:cubicBezTo>
                  <a:cubicBezTo>
                    <a:pt x="106" y="124"/>
                    <a:pt x="106" y="124"/>
                    <a:pt x="105" y="124"/>
                  </a:cubicBezTo>
                  <a:cubicBezTo>
                    <a:pt x="100" y="114"/>
                    <a:pt x="98" y="104"/>
                    <a:pt x="95" y="93"/>
                  </a:cubicBezTo>
                  <a:cubicBezTo>
                    <a:pt x="93" y="93"/>
                    <a:pt x="91" y="95"/>
                    <a:pt x="90" y="94"/>
                  </a:cubicBezTo>
                  <a:cubicBezTo>
                    <a:pt x="89" y="91"/>
                    <a:pt x="89" y="89"/>
                    <a:pt x="90" y="86"/>
                  </a:cubicBezTo>
                  <a:cubicBezTo>
                    <a:pt x="89" y="86"/>
                    <a:pt x="88" y="86"/>
                    <a:pt x="87" y="86"/>
                  </a:cubicBezTo>
                  <a:cubicBezTo>
                    <a:pt x="89" y="91"/>
                    <a:pt x="87" y="98"/>
                    <a:pt x="88" y="102"/>
                  </a:cubicBezTo>
                  <a:cubicBezTo>
                    <a:pt x="90" y="102"/>
                    <a:pt x="93" y="103"/>
                    <a:pt x="93" y="106"/>
                  </a:cubicBezTo>
                  <a:cubicBezTo>
                    <a:pt x="92" y="108"/>
                    <a:pt x="91" y="108"/>
                    <a:pt x="89" y="109"/>
                  </a:cubicBezTo>
                  <a:cubicBezTo>
                    <a:pt x="88" y="116"/>
                    <a:pt x="90" y="124"/>
                    <a:pt x="93" y="130"/>
                  </a:cubicBezTo>
                  <a:cubicBezTo>
                    <a:pt x="96" y="135"/>
                    <a:pt x="98" y="140"/>
                    <a:pt x="101" y="145"/>
                  </a:cubicBezTo>
                  <a:cubicBezTo>
                    <a:pt x="102" y="141"/>
                    <a:pt x="102" y="138"/>
                    <a:pt x="104" y="135"/>
                  </a:cubicBezTo>
                  <a:cubicBezTo>
                    <a:pt x="103" y="133"/>
                    <a:pt x="103" y="131"/>
                    <a:pt x="102" y="130"/>
                  </a:cubicBezTo>
                  <a:cubicBezTo>
                    <a:pt x="100" y="130"/>
                    <a:pt x="97" y="130"/>
                    <a:pt x="97" y="128"/>
                  </a:cubicBezTo>
                  <a:cubicBezTo>
                    <a:pt x="98" y="123"/>
                    <a:pt x="104" y="124"/>
                    <a:pt x="106" y="125"/>
                  </a:cubicBezTo>
                  <a:close/>
                  <a:moveTo>
                    <a:pt x="99" y="103"/>
                  </a:moveTo>
                  <a:cubicBezTo>
                    <a:pt x="99" y="97"/>
                    <a:pt x="100" y="93"/>
                    <a:pt x="101" y="89"/>
                  </a:cubicBezTo>
                  <a:cubicBezTo>
                    <a:pt x="93" y="89"/>
                    <a:pt x="99" y="98"/>
                    <a:pt x="99" y="103"/>
                  </a:cubicBezTo>
                  <a:close/>
                  <a:moveTo>
                    <a:pt x="83" y="106"/>
                  </a:moveTo>
                  <a:cubicBezTo>
                    <a:pt x="84" y="106"/>
                    <a:pt x="85" y="105"/>
                    <a:pt x="85" y="103"/>
                  </a:cubicBezTo>
                  <a:cubicBezTo>
                    <a:pt x="83" y="103"/>
                    <a:pt x="83" y="105"/>
                    <a:pt x="83" y="106"/>
                  </a:cubicBezTo>
                  <a:close/>
                  <a:moveTo>
                    <a:pt x="82" y="110"/>
                  </a:moveTo>
                  <a:cubicBezTo>
                    <a:pt x="82" y="111"/>
                    <a:pt x="82" y="112"/>
                    <a:pt x="82" y="114"/>
                  </a:cubicBezTo>
                  <a:cubicBezTo>
                    <a:pt x="84" y="113"/>
                    <a:pt x="86" y="112"/>
                    <a:pt x="87" y="110"/>
                  </a:cubicBezTo>
                  <a:cubicBezTo>
                    <a:pt x="85" y="107"/>
                    <a:pt x="91" y="108"/>
                    <a:pt x="91" y="106"/>
                  </a:cubicBezTo>
                  <a:cubicBezTo>
                    <a:pt x="91" y="104"/>
                    <a:pt x="89" y="104"/>
                    <a:pt x="87" y="104"/>
                  </a:cubicBezTo>
                  <a:cubicBezTo>
                    <a:pt x="86" y="107"/>
                    <a:pt x="84" y="108"/>
                    <a:pt x="82" y="110"/>
                  </a:cubicBezTo>
                  <a:close/>
                  <a:moveTo>
                    <a:pt x="108" y="127"/>
                  </a:moveTo>
                  <a:cubicBezTo>
                    <a:pt x="105" y="127"/>
                    <a:pt x="102" y="125"/>
                    <a:pt x="100" y="127"/>
                  </a:cubicBezTo>
                  <a:cubicBezTo>
                    <a:pt x="101" y="128"/>
                    <a:pt x="102" y="128"/>
                    <a:pt x="103" y="128"/>
                  </a:cubicBezTo>
                  <a:cubicBezTo>
                    <a:pt x="104" y="129"/>
                    <a:pt x="104" y="131"/>
                    <a:pt x="105" y="132"/>
                  </a:cubicBezTo>
                  <a:cubicBezTo>
                    <a:pt x="105" y="132"/>
                    <a:pt x="106" y="132"/>
                    <a:pt x="106" y="132"/>
                  </a:cubicBezTo>
                  <a:cubicBezTo>
                    <a:pt x="106" y="131"/>
                    <a:pt x="107" y="130"/>
                    <a:pt x="108" y="130"/>
                  </a:cubicBezTo>
                  <a:cubicBezTo>
                    <a:pt x="109" y="130"/>
                    <a:pt x="108" y="131"/>
                    <a:pt x="109" y="131"/>
                  </a:cubicBezTo>
                  <a:cubicBezTo>
                    <a:pt x="112" y="131"/>
                    <a:pt x="112" y="137"/>
                    <a:pt x="115" y="136"/>
                  </a:cubicBezTo>
                  <a:cubicBezTo>
                    <a:pt x="115" y="134"/>
                    <a:pt x="114" y="131"/>
                    <a:pt x="113" y="129"/>
                  </a:cubicBezTo>
                  <a:cubicBezTo>
                    <a:pt x="111" y="129"/>
                    <a:pt x="108" y="129"/>
                    <a:pt x="108" y="127"/>
                  </a:cubicBezTo>
                  <a:close/>
                  <a:moveTo>
                    <a:pt x="106" y="134"/>
                  </a:moveTo>
                  <a:cubicBezTo>
                    <a:pt x="105" y="138"/>
                    <a:pt x="102" y="143"/>
                    <a:pt x="102" y="148"/>
                  </a:cubicBezTo>
                  <a:cubicBezTo>
                    <a:pt x="102" y="152"/>
                    <a:pt x="105" y="157"/>
                    <a:pt x="107" y="161"/>
                  </a:cubicBezTo>
                  <a:cubicBezTo>
                    <a:pt x="111" y="176"/>
                    <a:pt x="111" y="192"/>
                    <a:pt x="113" y="208"/>
                  </a:cubicBezTo>
                  <a:cubicBezTo>
                    <a:pt x="113" y="205"/>
                    <a:pt x="114" y="201"/>
                    <a:pt x="114" y="197"/>
                  </a:cubicBezTo>
                  <a:cubicBezTo>
                    <a:pt x="115" y="182"/>
                    <a:pt x="115" y="170"/>
                    <a:pt x="113" y="156"/>
                  </a:cubicBezTo>
                  <a:cubicBezTo>
                    <a:pt x="112" y="149"/>
                    <a:pt x="110" y="141"/>
                    <a:pt x="107" y="134"/>
                  </a:cubicBezTo>
                  <a:cubicBezTo>
                    <a:pt x="107" y="134"/>
                    <a:pt x="107" y="134"/>
                    <a:pt x="106" y="134"/>
                  </a:cubicBezTo>
                  <a:close/>
                  <a:moveTo>
                    <a:pt x="111" y="209"/>
                  </a:moveTo>
                  <a:cubicBezTo>
                    <a:pt x="110" y="189"/>
                    <a:pt x="108" y="168"/>
                    <a:pt x="101" y="152"/>
                  </a:cubicBezTo>
                  <a:cubicBezTo>
                    <a:pt x="100" y="173"/>
                    <a:pt x="104" y="192"/>
                    <a:pt x="111" y="209"/>
                  </a:cubicBezTo>
                  <a:close/>
                  <a:moveTo>
                    <a:pt x="120" y="208"/>
                  </a:moveTo>
                  <a:cubicBezTo>
                    <a:pt x="124" y="205"/>
                    <a:pt x="129" y="202"/>
                    <a:pt x="128" y="196"/>
                  </a:cubicBezTo>
                  <a:cubicBezTo>
                    <a:pt x="124" y="198"/>
                    <a:pt x="122" y="203"/>
                    <a:pt x="120" y="208"/>
                  </a:cubicBezTo>
                  <a:close/>
                  <a:moveTo>
                    <a:pt x="87" y="197"/>
                  </a:moveTo>
                  <a:cubicBezTo>
                    <a:pt x="83" y="196"/>
                    <a:pt x="77" y="197"/>
                    <a:pt x="73" y="197"/>
                  </a:cubicBezTo>
                  <a:cubicBezTo>
                    <a:pt x="70" y="198"/>
                    <a:pt x="65" y="197"/>
                    <a:pt x="62" y="199"/>
                  </a:cubicBezTo>
                  <a:cubicBezTo>
                    <a:pt x="58" y="202"/>
                    <a:pt x="55" y="212"/>
                    <a:pt x="55" y="216"/>
                  </a:cubicBezTo>
                  <a:cubicBezTo>
                    <a:pt x="59" y="217"/>
                    <a:pt x="62" y="217"/>
                    <a:pt x="66" y="219"/>
                  </a:cubicBezTo>
                  <a:cubicBezTo>
                    <a:pt x="66" y="217"/>
                    <a:pt x="66" y="214"/>
                    <a:pt x="66" y="212"/>
                  </a:cubicBezTo>
                  <a:cubicBezTo>
                    <a:pt x="67" y="211"/>
                    <a:pt x="68" y="209"/>
                    <a:pt x="69" y="208"/>
                  </a:cubicBezTo>
                  <a:cubicBezTo>
                    <a:pt x="76" y="205"/>
                    <a:pt x="92" y="205"/>
                    <a:pt x="96" y="210"/>
                  </a:cubicBezTo>
                  <a:cubicBezTo>
                    <a:pt x="98" y="212"/>
                    <a:pt x="97" y="215"/>
                    <a:pt x="98" y="217"/>
                  </a:cubicBezTo>
                  <a:cubicBezTo>
                    <a:pt x="103" y="217"/>
                    <a:pt x="105" y="216"/>
                    <a:pt x="108" y="214"/>
                  </a:cubicBezTo>
                  <a:cubicBezTo>
                    <a:pt x="105" y="202"/>
                    <a:pt x="99" y="197"/>
                    <a:pt x="87" y="197"/>
                  </a:cubicBezTo>
                  <a:close/>
                  <a:moveTo>
                    <a:pt x="131" y="213"/>
                  </a:moveTo>
                  <a:cubicBezTo>
                    <a:pt x="134" y="211"/>
                    <a:pt x="137" y="209"/>
                    <a:pt x="134" y="207"/>
                  </a:cubicBezTo>
                  <a:cubicBezTo>
                    <a:pt x="129" y="208"/>
                    <a:pt x="121" y="208"/>
                    <a:pt x="120" y="214"/>
                  </a:cubicBezTo>
                  <a:cubicBezTo>
                    <a:pt x="124" y="216"/>
                    <a:pt x="128" y="214"/>
                    <a:pt x="131" y="213"/>
                  </a:cubicBezTo>
                  <a:close/>
                  <a:moveTo>
                    <a:pt x="94" y="211"/>
                  </a:moveTo>
                  <a:cubicBezTo>
                    <a:pt x="87" y="207"/>
                    <a:pt x="75" y="207"/>
                    <a:pt x="69" y="212"/>
                  </a:cubicBezTo>
                  <a:cubicBezTo>
                    <a:pt x="68" y="212"/>
                    <a:pt x="68" y="214"/>
                    <a:pt x="68" y="215"/>
                  </a:cubicBezTo>
                  <a:cubicBezTo>
                    <a:pt x="70" y="213"/>
                    <a:pt x="74" y="214"/>
                    <a:pt x="77" y="214"/>
                  </a:cubicBezTo>
                  <a:cubicBezTo>
                    <a:pt x="82" y="213"/>
                    <a:pt x="88" y="213"/>
                    <a:pt x="95" y="214"/>
                  </a:cubicBezTo>
                  <a:cubicBezTo>
                    <a:pt x="96" y="213"/>
                    <a:pt x="94" y="212"/>
                    <a:pt x="94" y="211"/>
                  </a:cubicBezTo>
                  <a:close/>
                  <a:moveTo>
                    <a:pt x="117" y="216"/>
                  </a:moveTo>
                  <a:cubicBezTo>
                    <a:pt x="117" y="216"/>
                    <a:pt x="118" y="213"/>
                    <a:pt x="116" y="212"/>
                  </a:cubicBezTo>
                  <a:cubicBezTo>
                    <a:pt x="115" y="213"/>
                    <a:pt x="114" y="213"/>
                    <a:pt x="114" y="216"/>
                  </a:cubicBezTo>
                  <a:cubicBezTo>
                    <a:pt x="115" y="216"/>
                    <a:pt x="116" y="216"/>
                    <a:pt x="116" y="216"/>
                  </a:cubicBezTo>
                  <a:cubicBezTo>
                    <a:pt x="116" y="216"/>
                    <a:pt x="116" y="215"/>
                    <a:pt x="117" y="216"/>
                  </a:cubicBezTo>
                  <a:close/>
                  <a:moveTo>
                    <a:pt x="40" y="215"/>
                  </a:moveTo>
                  <a:cubicBezTo>
                    <a:pt x="38" y="214"/>
                    <a:pt x="36" y="213"/>
                    <a:pt x="34" y="213"/>
                  </a:cubicBezTo>
                  <a:cubicBezTo>
                    <a:pt x="30" y="212"/>
                    <a:pt x="22" y="213"/>
                    <a:pt x="19" y="214"/>
                  </a:cubicBezTo>
                  <a:cubicBezTo>
                    <a:pt x="16" y="216"/>
                    <a:pt x="13" y="220"/>
                    <a:pt x="10" y="222"/>
                  </a:cubicBezTo>
                  <a:cubicBezTo>
                    <a:pt x="13" y="223"/>
                    <a:pt x="15" y="221"/>
                    <a:pt x="19" y="222"/>
                  </a:cubicBezTo>
                  <a:cubicBezTo>
                    <a:pt x="19" y="220"/>
                    <a:pt x="23" y="215"/>
                    <a:pt x="25" y="215"/>
                  </a:cubicBezTo>
                  <a:cubicBezTo>
                    <a:pt x="26" y="214"/>
                    <a:pt x="29" y="216"/>
                    <a:pt x="32" y="216"/>
                  </a:cubicBezTo>
                  <a:cubicBezTo>
                    <a:pt x="36" y="216"/>
                    <a:pt x="40" y="214"/>
                    <a:pt x="42" y="217"/>
                  </a:cubicBezTo>
                  <a:cubicBezTo>
                    <a:pt x="43" y="218"/>
                    <a:pt x="42" y="219"/>
                    <a:pt x="43" y="220"/>
                  </a:cubicBezTo>
                  <a:cubicBezTo>
                    <a:pt x="43" y="221"/>
                    <a:pt x="42" y="222"/>
                    <a:pt x="42" y="224"/>
                  </a:cubicBezTo>
                  <a:cubicBezTo>
                    <a:pt x="46" y="222"/>
                    <a:pt x="49" y="223"/>
                    <a:pt x="52" y="223"/>
                  </a:cubicBezTo>
                  <a:cubicBezTo>
                    <a:pt x="49" y="221"/>
                    <a:pt x="52" y="218"/>
                    <a:pt x="53" y="215"/>
                  </a:cubicBezTo>
                  <a:cubicBezTo>
                    <a:pt x="48" y="215"/>
                    <a:pt x="44" y="215"/>
                    <a:pt x="40" y="215"/>
                  </a:cubicBezTo>
                  <a:close/>
                  <a:moveTo>
                    <a:pt x="68" y="216"/>
                  </a:moveTo>
                  <a:cubicBezTo>
                    <a:pt x="69" y="219"/>
                    <a:pt x="67" y="222"/>
                    <a:pt x="67" y="225"/>
                  </a:cubicBezTo>
                  <a:cubicBezTo>
                    <a:pt x="76" y="223"/>
                    <a:pt x="86" y="224"/>
                    <a:pt x="95" y="223"/>
                  </a:cubicBezTo>
                  <a:cubicBezTo>
                    <a:pt x="95" y="222"/>
                    <a:pt x="96" y="220"/>
                    <a:pt x="96" y="219"/>
                  </a:cubicBezTo>
                  <a:cubicBezTo>
                    <a:pt x="96" y="218"/>
                    <a:pt x="94" y="218"/>
                    <a:pt x="95" y="216"/>
                  </a:cubicBezTo>
                  <a:cubicBezTo>
                    <a:pt x="96" y="216"/>
                    <a:pt x="96" y="217"/>
                    <a:pt x="96" y="216"/>
                  </a:cubicBezTo>
                  <a:cubicBezTo>
                    <a:pt x="87" y="214"/>
                    <a:pt x="79" y="217"/>
                    <a:pt x="68" y="216"/>
                  </a:cubicBezTo>
                  <a:close/>
                  <a:moveTo>
                    <a:pt x="98" y="219"/>
                  </a:moveTo>
                  <a:cubicBezTo>
                    <a:pt x="101" y="221"/>
                    <a:pt x="106" y="219"/>
                    <a:pt x="110" y="216"/>
                  </a:cubicBezTo>
                  <a:cubicBezTo>
                    <a:pt x="109" y="216"/>
                    <a:pt x="110" y="215"/>
                    <a:pt x="110" y="215"/>
                  </a:cubicBezTo>
                  <a:cubicBezTo>
                    <a:pt x="107" y="217"/>
                    <a:pt x="101" y="219"/>
                    <a:pt x="98" y="219"/>
                  </a:cubicBezTo>
                  <a:close/>
                  <a:moveTo>
                    <a:pt x="157" y="218"/>
                  </a:moveTo>
                  <a:cubicBezTo>
                    <a:pt x="153" y="217"/>
                    <a:pt x="150" y="218"/>
                    <a:pt x="146" y="218"/>
                  </a:cubicBezTo>
                  <a:cubicBezTo>
                    <a:pt x="140" y="218"/>
                    <a:pt x="134" y="216"/>
                    <a:pt x="128" y="217"/>
                  </a:cubicBezTo>
                  <a:cubicBezTo>
                    <a:pt x="127" y="216"/>
                    <a:pt x="125" y="216"/>
                    <a:pt x="124" y="217"/>
                  </a:cubicBezTo>
                  <a:cubicBezTo>
                    <a:pt x="127" y="218"/>
                    <a:pt x="129" y="221"/>
                    <a:pt x="131" y="223"/>
                  </a:cubicBezTo>
                  <a:cubicBezTo>
                    <a:pt x="134" y="223"/>
                    <a:pt x="134" y="223"/>
                    <a:pt x="137" y="223"/>
                  </a:cubicBezTo>
                  <a:cubicBezTo>
                    <a:pt x="135" y="218"/>
                    <a:pt x="140" y="218"/>
                    <a:pt x="144" y="219"/>
                  </a:cubicBezTo>
                  <a:cubicBezTo>
                    <a:pt x="147" y="219"/>
                    <a:pt x="151" y="218"/>
                    <a:pt x="155" y="219"/>
                  </a:cubicBezTo>
                  <a:cubicBezTo>
                    <a:pt x="157" y="220"/>
                    <a:pt x="160" y="226"/>
                    <a:pt x="164" y="224"/>
                  </a:cubicBezTo>
                  <a:cubicBezTo>
                    <a:pt x="161" y="222"/>
                    <a:pt x="160" y="219"/>
                    <a:pt x="157" y="218"/>
                  </a:cubicBezTo>
                  <a:close/>
                  <a:moveTo>
                    <a:pt x="26" y="217"/>
                  </a:moveTo>
                  <a:cubicBezTo>
                    <a:pt x="25" y="218"/>
                    <a:pt x="21" y="219"/>
                    <a:pt x="22" y="220"/>
                  </a:cubicBezTo>
                  <a:cubicBezTo>
                    <a:pt x="30" y="220"/>
                    <a:pt x="33" y="220"/>
                    <a:pt x="41" y="220"/>
                  </a:cubicBezTo>
                  <a:cubicBezTo>
                    <a:pt x="41" y="219"/>
                    <a:pt x="41" y="219"/>
                    <a:pt x="41" y="218"/>
                  </a:cubicBezTo>
                  <a:cubicBezTo>
                    <a:pt x="36" y="217"/>
                    <a:pt x="31" y="218"/>
                    <a:pt x="26" y="217"/>
                  </a:cubicBezTo>
                  <a:close/>
                  <a:moveTo>
                    <a:pt x="111" y="225"/>
                  </a:moveTo>
                  <a:cubicBezTo>
                    <a:pt x="115" y="224"/>
                    <a:pt x="118" y="224"/>
                    <a:pt x="122" y="224"/>
                  </a:cubicBezTo>
                  <a:cubicBezTo>
                    <a:pt x="121" y="221"/>
                    <a:pt x="117" y="217"/>
                    <a:pt x="113" y="217"/>
                  </a:cubicBezTo>
                  <a:cubicBezTo>
                    <a:pt x="115" y="220"/>
                    <a:pt x="114" y="224"/>
                    <a:pt x="111" y="225"/>
                  </a:cubicBezTo>
                  <a:close/>
                  <a:moveTo>
                    <a:pt x="124" y="223"/>
                  </a:moveTo>
                  <a:cubicBezTo>
                    <a:pt x="126" y="223"/>
                    <a:pt x="127" y="223"/>
                    <a:pt x="129" y="223"/>
                  </a:cubicBezTo>
                  <a:cubicBezTo>
                    <a:pt x="127" y="220"/>
                    <a:pt x="123" y="217"/>
                    <a:pt x="119" y="218"/>
                  </a:cubicBezTo>
                  <a:cubicBezTo>
                    <a:pt x="121" y="219"/>
                    <a:pt x="123" y="221"/>
                    <a:pt x="124" y="223"/>
                  </a:cubicBezTo>
                  <a:close/>
                  <a:moveTo>
                    <a:pt x="55" y="218"/>
                  </a:moveTo>
                  <a:cubicBezTo>
                    <a:pt x="54" y="219"/>
                    <a:pt x="54" y="221"/>
                    <a:pt x="55" y="222"/>
                  </a:cubicBezTo>
                  <a:cubicBezTo>
                    <a:pt x="58" y="222"/>
                    <a:pt x="60" y="223"/>
                    <a:pt x="64" y="223"/>
                  </a:cubicBezTo>
                  <a:cubicBezTo>
                    <a:pt x="65" y="222"/>
                    <a:pt x="66" y="222"/>
                    <a:pt x="66" y="220"/>
                  </a:cubicBezTo>
                  <a:cubicBezTo>
                    <a:pt x="62" y="219"/>
                    <a:pt x="59" y="219"/>
                    <a:pt x="55" y="218"/>
                  </a:cubicBezTo>
                  <a:close/>
                  <a:moveTo>
                    <a:pt x="111" y="219"/>
                  </a:moveTo>
                  <a:cubicBezTo>
                    <a:pt x="108" y="220"/>
                    <a:pt x="102" y="223"/>
                    <a:pt x="98" y="221"/>
                  </a:cubicBezTo>
                  <a:cubicBezTo>
                    <a:pt x="98" y="222"/>
                    <a:pt x="97" y="222"/>
                    <a:pt x="98" y="223"/>
                  </a:cubicBezTo>
                  <a:cubicBezTo>
                    <a:pt x="98" y="223"/>
                    <a:pt x="99" y="223"/>
                    <a:pt x="99" y="223"/>
                  </a:cubicBezTo>
                  <a:cubicBezTo>
                    <a:pt x="99" y="224"/>
                    <a:pt x="100" y="224"/>
                    <a:pt x="99" y="224"/>
                  </a:cubicBezTo>
                  <a:cubicBezTo>
                    <a:pt x="104" y="225"/>
                    <a:pt x="110" y="224"/>
                    <a:pt x="112" y="221"/>
                  </a:cubicBezTo>
                  <a:cubicBezTo>
                    <a:pt x="111" y="220"/>
                    <a:pt x="112" y="219"/>
                    <a:pt x="111" y="219"/>
                  </a:cubicBezTo>
                  <a:close/>
                  <a:moveTo>
                    <a:pt x="154" y="221"/>
                  </a:moveTo>
                  <a:cubicBezTo>
                    <a:pt x="149" y="221"/>
                    <a:pt x="144" y="221"/>
                    <a:pt x="141" y="221"/>
                  </a:cubicBezTo>
                  <a:cubicBezTo>
                    <a:pt x="140" y="220"/>
                    <a:pt x="138" y="221"/>
                    <a:pt x="139" y="222"/>
                  </a:cubicBezTo>
                  <a:cubicBezTo>
                    <a:pt x="140" y="222"/>
                    <a:pt x="140" y="223"/>
                    <a:pt x="141" y="223"/>
                  </a:cubicBezTo>
                  <a:cubicBezTo>
                    <a:pt x="146" y="223"/>
                    <a:pt x="151" y="224"/>
                    <a:pt x="156" y="224"/>
                  </a:cubicBezTo>
                  <a:cubicBezTo>
                    <a:pt x="155" y="223"/>
                    <a:pt x="154" y="223"/>
                    <a:pt x="154" y="221"/>
                  </a:cubicBezTo>
                  <a:close/>
                  <a:moveTo>
                    <a:pt x="21" y="222"/>
                  </a:moveTo>
                  <a:cubicBezTo>
                    <a:pt x="21" y="223"/>
                    <a:pt x="20" y="223"/>
                    <a:pt x="20" y="224"/>
                  </a:cubicBezTo>
                  <a:cubicBezTo>
                    <a:pt x="21" y="223"/>
                    <a:pt x="23" y="224"/>
                    <a:pt x="24" y="223"/>
                  </a:cubicBezTo>
                  <a:cubicBezTo>
                    <a:pt x="28" y="225"/>
                    <a:pt x="34" y="224"/>
                    <a:pt x="38" y="225"/>
                  </a:cubicBezTo>
                  <a:cubicBezTo>
                    <a:pt x="38" y="224"/>
                    <a:pt x="39" y="224"/>
                    <a:pt x="39" y="223"/>
                  </a:cubicBezTo>
                  <a:cubicBezTo>
                    <a:pt x="32" y="222"/>
                    <a:pt x="27" y="223"/>
                    <a:pt x="21" y="222"/>
                  </a:cubicBezTo>
                  <a:close/>
                  <a:moveTo>
                    <a:pt x="8" y="224"/>
                  </a:moveTo>
                  <a:cubicBezTo>
                    <a:pt x="7" y="226"/>
                    <a:pt x="4" y="228"/>
                    <a:pt x="3" y="230"/>
                  </a:cubicBezTo>
                  <a:cubicBezTo>
                    <a:pt x="4" y="228"/>
                    <a:pt x="8" y="227"/>
                    <a:pt x="10" y="227"/>
                  </a:cubicBezTo>
                  <a:cubicBezTo>
                    <a:pt x="20" y="226"/>
                    <a:pt x="28" y="228"/>
                    <a:pt x="37" y="227"/>
                  </a:cubicBezTo>
                  <a:cubicBezTo>
                    <a:pt x="29" y="227"/>
                    <a:pt x="25" y="225"/>
                    <a:pt x="19" y="226"/>
                  </a:cubicBezTo>
                  <a:cubicBezTo>
                    <a:pt x="18" y="225"/>
                    <a:pt x="18" y="224"/>
                    <a:pt x="17" y="224"/>
                  </a:cubicBezTo>
                  <a:cubicBezTo>
                    <a:pt x="15" y="223"/>
                    <a:pt x="10" y="224"/>
                    <a:pt x="8" y="224"/>
                  </a:cubicBezTo>
                  <a:close/>
                  <a:moveTo>
                    <a:pt x="47" y="225"/>
                  </a:moveTo>
                  <a:cubicBezTo>
                    <a:pt x="44" y="225"/>
                    <a:pt x="41" y="225"/>
                    <a:pt x="40" y="228"/>
                  </a:cubicBezTo>
                  <a:cubicBezTo>
                    <a:pt x="48" y="228"/>
                    <a:pt x="60" y="229"/>
                    <a:pt x="69" y="227"/>
                  </a:cubicBezTo>
                  <a:cubicBezTo>
                    <a:pt x="70" y="227"/>
                    <a:pt x="71" y="228"/>
                    <a:pt x="71" y="229"/>
                  </a:cubicBezTo>
                  <a:cubicBezTo>
                    <a:pt x="88" y="229"/>
                    <a:pt x="108" y="229"/>
                    <a:pt x="125" y="228"/>
                  </a:cubicBezTo>
                  <a:cubicBezTo>
                    <a:pt x="125" y="227"/>
                    <a:pt x="125" y="226"/>
                    <a:pt x="124" y="225"/>
                  </a:cubicBezTo>
                  <a:cubicBezTo>
                    <a:pt x="121" y="226"/>
                    <a:pt x="118" y="226"/>
                    <a:pt x="115" y="226"/>
                  </a:cubicBezTo>
                  <a:cubicBezTo>
                    <a:pt x="113" y="226"/>
                    <a:pt x="111" y="227"/>
                    <a:pt x="110" y="227"/>
                  </a:cubicBezTo>
                  <a:cubicBezTo>
                    <a:pt x="109" y="227"/>
                    <a:pt x="108" y="226"/>
                    <a:pt x="107" y="226"/>
                  </a:cubicBezTo>
                  <a:cubicBezTo>
                    <a:pt x="104" y="226"/>
                    <a:pt x="101" y="228"/>
                    <a:pt x="98" y="226"/>
                  </a:cubicBezTo>
                  <a:cubicBezTo>
                    <a:pt x="97" y="226"/>
                    <a:pt x="96" y="225"/>
                    <a:pt x="96" y="225"/>
                  </a:cubicBezTo>
                  <a:cubicBezTo>
                    <a:pt x="92" y="225"/>
                    <a:pt x="88" y="226"/>
                    <a:pt x="83" y="226"/>
                  </a:cubicBezTo>
                  <a:cubicBezTo>
                    <a:pt x="76" y="226"/>
                    <a:pt x="71" y="226"/>
                    <a:pt x="63" y="227"/>
                  </a:cubicBezTo>
                  <a:cubicBezTo>
                    <a:pt x="63" y="226"/>
                    <a:pt x="63" y="226"/>
                    <a:pt x="64" y="225"/>
                  </a:cubicBezTo>
                  <a:cubicBezTo>
                    <a:pt x="58" y="225"/>
                    <a:pt x="52" y="225"/>
                    <a:pt x="47" y="225"/>
                  </a:cubicBezTo>
                  <a:close/>
                  <a:moveTo>
                    <a:pt x="132" y="225"/>
                  </a:moveTo>
                  <a:cubicBezTo>
                    <a:pt x="133" y="230"/>
                    <a:pt x="138" y="227"/>
                    <a:pt x="142" y="228"/>
                  </a:cubicBezTo>
                  <a:cubicBezTo>
                    <a:pt x="140" y="227"/>
                    <a:pt x="140" y="226"/>
                    <a:pt x="139" y="225"/>
                  </a:cubicBezTo>
                  <a:cubicBezTo>
                    <a:pt x="136" y="225"/>
                    <a:pt x="134" y="225"/>
                    <a:pt x="132" y="225"/>
                  </a:cubicBezTo>
                  <a:close/>
                  <a:moveTo>
                    <a:pt x="127" y="228"/>
                  </a:moveTo>
                  <a:cubicBezTo>
                    <a:pt x="129" y="228"/>
                    <a:pt x="130" y="227"/>
                    <a:pt x="131" y="227"/>
                  </a:cubicBezTo>
                  <a:cubicBezTo>
                    <a:pt x="131" y="226"/>
                    <a:pt x="131" y="225"/>
                    <a:pt x="130" y="225"/>
                  </a:cubicBezTo>
                  <a:cubicBezTo>
                    <a:pt x="129" y="226"/>
                    <a:pt x="127" y="225"/>
                    <a:pt x="126" y="225"/>
                  </a:cubicBezTo>
                  <a:cubicBezTo>
                    <a:pt x="126" y="226"/>
                    <a:pt x="127" y="226"/>
                    <a:pt x="127" y="228"/>
                  </a:cubicBezTo>
                  <a:close/>
                  <a:moveTo>
                    <a:pt x="147" y="226"/>
                  </a:moveTo>
                  <a:cubicBezTo>
                    <a:pt x="146" y="226"/>
                    <a:pt x="145" y="226"/>
                    <a:pt x="144" y="225"/>
                  </a:cubicBezTo>
                  <a:cubicBezTo>
                    <a:pt x="146" y="226"/>
                    <a:pt x="149" y="227"/>
                    <a:pt x="151" y="227"/>
                  </a:cubicBezTo>
                  <a:cubicBezTo>
                    <a:pt x="154" y="227"/>
                    <a:pt x="157" y="228"/>
                    <a:pt x="160" y="227"/>
                  </a:cubicBezTo>
                  <a:cubicBezTo>
                    <a:pt x="157" y="225"/>
                    <a:pt x="151" y="226"/>
                    <a:pt x="147" y="226"/>
                  </a:cubicBezTo>
                  <a:close/>
                  <a:moveTo>
                    <a:pt x="166" y="226"/>
                  </a:moveTo>
                  <a:cubicBezTo>
                    <a:pt x="165" y="227"/>
                    <a:pt x="163" y="226"/>
                    <a:pt x="162" y="226"/>
                  </a:cubicBezTo>
                  <a:cubicBezTo>
                    <a:pt x="163" y="227"/>
                    <a:pt x="163" y="229"/>
                    <a:pt x="163" y="230"/>
                  </a:cubicBezTo>
                  <a:cubicBezTo>
                    <a:pt x="165" y="229"/>
                    <a:pt x="168" y="231"/>
                    <a:pt x="171" y="230"/>
                  </a:cubicBezTo>
                  <a:cubicBezTo>
                    <a:pt x="170" y="228"/>
                    <a:pt x="168" y="227"/>
                    <a:pt x="166" y="226"/>
                  </a:cubicBezTo>
                  <a:close/>
                  <a:moveTo>
                    <a:pt x="105" y="231"/>
                  </a:moveTo>
                  <a:cubicBezTo>
                    <a:pt x="101" y="231"/>
                    <a:pt x="97" y="231"/>
                    <a:pt x="93" y="231"/>
                  </a:cubicBezTo>
                  <a:cubicBezTo>
                    <a:pt x="83" y="231"/>
                    <a:pt x="71" y="229"/>
                    <a:pt x="61" y="231"/>
                  </a:cubicBezTo>
                  <a:cubicBezTo>
                    <a:pt x="61" y="231"/>
                    <a:pt x="61" y="231"/>
                    <a:pt x="60" y="230"/>
                  </a:cubicBezTo>
                  <a:cubicBezTo>
                    <a:pt x="55" y="231"/>
                    <a:pt x="51" y="230"/>
                    <a:pt x="46" y="230"/>
                  </a:cubicBezTo>
                  <a:cubicBezTo>
                    <a:pt x="41" y="230"/>
                    <a:pt x="36" y="229"/>
                    <a:pt x="28" y="229"/>
                  </a:cubicBezTo>
                  <a:cubicBezTo>
                    <a:pt x="25" y="229"/>
                    <a:pt x="22" y="229"/>
                    <a:pt x="20" y="229"/>
                  </a:cubicBezTo>
                  <a:cubicBezTo>
                    <a:pt x="18" y="229"/>
                    <a:pt x="16" y="229"/>
                    <a:pt x="15" y="229"/>
                  </a:cubicBezTo>
                  <a:cubicBezTo>
                    <a:pt x="13" y="229"/>
                    <a:pt x="11" y="229"/>
                    <a:pt x="9" y="229"/>
                  </a:cubicBezTo>
                  <a:cubicBezTo>
                    <a:pt x="6" y="230"/>
                    <a:pt x="5" y="232"/>
                    <a:pt x="2" y="233"/>
                  </a:cubicBezTo>
                  <a:cubicBezTo>
                    <a:pt x="3" y="249"/>
                    <a:pt x="6" y="265"/>
                    <a:pt x="7" y="278"/>
                  </a:cubicBezTo>
                  <a:cubicBezTo>
                    <a:pt x="8" y="282"/>
                    <a:pt x="8" y="287"/>
                    <a:pt x="9" y="291"/>
                  </a:cubicBezTo>
                  <a:cubicBezTo>
                    <a:pt x="10" y="300"/>
                    <a:pt x="12" y="308"/>
                    <a:pt x="13" y="317"/>
                  </a:cubicBezTo>
                  <a:cubicBezTo>
                    <a:pt x="14" y="318"/>
                    <a:pt x="13" y="318"/>
                    <a:pt x="14" y="320"/>
                  </a:cubicBezTo>
                  <a:cubicBezTo>
                    <a:pt x="16" y="321"/>
                    <a:pt x="17" y="323"/>
                    <a:pt x="18" y="324"/>
                  </a:cubicBezTo>
                  <a:cubicBezTo>
                    <a:pt x="21" y="324"/>
                    <a:pt x="23" y="325"/>
                    <a:pt x="25" y="325"/>
                  </a:cubicBezTo>
                  <a:cubicBezTo>
                    <a:pt x="29" y="326"/>
                    <a:pt x="35" y="325"/>
                    <a:pt x="40" y="325"/>
                  </a:cubicBezTo>
                  <a:cubicBezTo>
                    <a:pt x="50" y="326"/>
                    <a:pt x="62" y="327"/>
                    <a:pt x="72" y="327"/>
                  </a:cubicBezTo>
                  <a:cubicBezTo>
                    <a:pt x="79" y="327"/>
                    <a:pt x="85" y="327"/>
                    <a:pt x="92" y="327"/>
                  </a:cubicBezTo>
                  <a:cubicBezTo>
                    <a:pt x="97" y="327"/>
                    <a:pt x="102" y="328"/>
                    <a:pt x="107" y="328"/>
                  </a:cubicBezTo>
                  <a:cubicBezTo>
                    <a:pt x="112" y="328"/>
                    <a:pt x="117" y="327"/>
                    <a:pt x="122" y="327"/>
                  </a:cubicBezTo>
                  <a:cubicBezTo>
                    <a:pt x="131" y="326"/>
                    <a:pt x="140" y="327"/>
                    <a:pt x="149" y="326"/>
                  </a:cubicBezTo>
                  <a:cubicBezTo>
                    <a:pt x="154" y="327"/>
                    <a:pt x="160" y="326"/>
                    <a:pt x="166" y="324"/>
                  </a:cubicBezTo>
                  <a:cubicBezTo>
                    <a:pt x="169" y="309"/>
                    <a:pt x="171" y="293"/>
                    <a:pt x="172" y="277"/>
                  </a:cubicBezTo>
                  <a:cubicBezTo>
                    <a:pt x="172" y="269"/>
                    <a:pt x="172" y="261"/>
                    <a:pt x="172" y="253"/>
                  </a:cubicBezTo>
                  <a:cubicBezTo>
                    <a:pt x="172" y="247"/>
                    <a:pt x="173" y="238"/>
                    <a:pt x="172" y="233"/>
                  </a:cubicBezTo>
                  <a:cubicBezTo>
                    <a:pt x="159" y="231"/>
                    <a:pt x="146" y="231"/>
                    <a:pt x="135" y="230"/>
                  </a:cubicBezTo>
                  <a:cubicBezTo>
                    <a:pt x="134" y="231"/>
                    <a:pt x="136" y="233"/>
                    <a:pt x="135" y="234"/>
                  </a:cubicBezTo>
                  <a:cubicBezTo>
                    <a:pt x="134" y="232"/>
                    <a:pt x="133" y="231"/>
                    <a:pt x="132" y="229"/>
                  </a:cubicBezTo>
                  <a:cubicBezTo>
                    <a:pt x="130" y="230"/>
                    <a:pt x="130" y="229"/>
                    <a:pt x="128" y="230"/>
                  </a:cubicBezTo>
                  <a:cubicBezTo>
                    <a:pt x="130" y="234"/>
                    <a:pt x="132" y="239"/>
                    <a:pt x="131" y="245"/>
                  </a:cubicBezTo>
                  <a:cubicBezTo>
                    <a:pt x="130" y="248"/>
                    <a:pt x="129" y="251"/>
                    <a:pt x="130" y="255"/>
                  </a:cubicBezTo>
                  <a:cubicBezTo>
                    <a:pt x="131" y="259"/>
                    <a:pt x="134" y="261"/>
                    <a:pt x="134" y="265"/>
                  </a:cubicBezTo>
                  <a:cubicBezTo>
                    <a:pt x="132" y="263"/>
                    <a:pt x="130" y="260"/>
                    <a:pt x="129" y="257"/>
                  </a:cubicBezTo>
                  <a:cubicBezTo>
                    <a:pt x="126" y="249"/>
                    <a:pt x="132" y="237"/>
                    <a:pt x="126" y="230"/>
                  </a:cubicBezTo>
                  <a:cubicBezTo>
                    <a:pt x="119" y="230"/>
                    <a:pt x="112" y="229"/>
                    <a:pt x="105"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mn-lt"/>
                <a:ea typeface="+mn-ea"/>
              </a:endParaRPr>
            </a:p>
          </p:txBody>
        </p:sp>
      </p:grpSp>
      <p:sp>
        <p:nvSpPr>
          <p:cNvPr id="81" name="Freeform 106"/>
          <p:cNvSpPr>
            <a:spLocks noEditPoints="1"/>
          </p:cNvSpPr>
          <p:nvPr/>
        </p:nvSpPr>
        <p:spPr bwMode="auto">
          <a:xfrm>
            <a:off x="2835034" y="4951513"/>
            <a:ext cx="807001" cy="776177"/>
          </a:xfrm>
          <a:custGeom>
            <a:avLst/>
            <a:gdLst>
              <a:gd name="T0" fmla="*/ 28 w 344"/>
              <a:gd name="T1" fmla="*/ 12 h 344"/>
              <a:gd name="T2" fmla="*/ 158 w 344"/>
              <a:gd name="T3" fmla="*/ 56 h 344"/>
              <a:gd name="T4" fmla="*/ 269 w 344"/>
              <a:gd name="T5" fmla="*/ 329 h 344"/>
              <a:gd name="T6" fmla="*/ 330 w 344"/>
              <a:gd name="T7" fmla="*/ 100 h 344"/>
              <a:gd name="T8" fmla="*/ 10 w 344"/>
              <a:gd name="T9" fmla="*/ 123 h 344"/>
              <a:gd name="T10" fmla="*/ 330 w 344"/>
              <a:gd name="T11" fmla="*/ 174 h 344"/>
              <a:gd name="T12" fmla="*/ 283 w 344"/>
              <a:gd name="T13" fmla="*/ 315 h 344"/>
              <a:gd name="T14" fmla="*/ 314 w 344"/>
              <a:gd name="T15" fmla="*/ 120 h 344"/>
              <a:gd name="T16" fmla="*/ 311 w 344"/>
              <a:gd name="T17" fmla="*/ 135 h 344"/>
              <a:gd name="T18" fmla="*/ 84 w 344"/>
              <a:gd name="T19" fmla="*/ 272 h 344"/>
              <a:gd name="T20" fmla="*/ 149 w 344"/>
              <a:gd name="T21" fmla="*/ 251 h 344"/>
              <a:gd name="T22" fmla="*/ 21 w 344"/>
              <a:gd name="T23" fmla="*/ 83 h 344"/>
              <a:gd name="T24" fmla="*/ 119 w 344"/>
              <a:gd name="T25" fmla="*/ 93 h 344"/>
              <a:gd name="T26" fmla="*/ 195 w 344"/>
              <a:gd name="T27" fmla="*/ 282 h 344"/>
              <a:gd name="T28" fmla="*/ 215 w 344"/>
              <a:gd name="T29" fmla="*/ 108 h 344"/>
              <a:gd name="T30" fmla="*/ 73 w 344"/>
              <a:gd name="T31" fmla="*/ 195 h 344"/>
              <a:gd name="T32" fmla="*/ 34 w 344"/>
              <a:gd name="T33" fmla="*/ 209 h 344"/>
              <a:gd name="T34" fmla="*/ 254 w 344"/>
              <a:gd name="T35" fmla="*/ 208 h 344"/>
              <a:gd name="T36" fmla="*/ 53 w 344"/>
              <a:gd name="T37" fmla="*/ 270 h 344"/>
              <a:gd name="T38" fmla="*/ 63 w 344"/>
              <a:gd name="T39" fmla="*/ 205 h 344"/>
              <a:gd name="T40" fmla="*/ 216 w 344"/>
              <a:gd name="T41" fmla="*/ 307 h 344"/>
              <a:gd name="T42" fmla="*/ 44 w 344"/>
              <a:gd name="T43" fmla="*/ 292 h 344"/>
              <a:gd name="T44" fmla="*/ 301 w 344"/>
              <a:gd name="T45" fmla="*/ 175 h 344"/>
              <a:gd name="T46" fmla="*/ 119 w 344"/>
              <a:gd name="T47" fmla="*/ 76 h 344"/>
              <a:gd name="T48" fmla="*/ 28 w 344"/>
              <a:gd name="T49" fmla="*/ 127 h 344"/>
              <a:gd name="T50" fmla="*/ 64 w 344"/>
              <a:gd name="T51" fmla="*/ 60 h 344"/>
              <a:gd name="T52" fmla="*/ 200 w 344"/>
              <a:gd name="T53" fmla="*/ 86 h 344"/>
              <a:gd name="T54" fmla="*/ 50 w 344"/>
              <a:gd name="T55" fmla="*/ 289 h 344"/>
              <a:gd name="T56" fmla="*/ 136 w 344"/>
              <a:gd name="T57" fmla="*/ 39 h 344"/>
              <a:gd name="T58" fmla="*/ 226 w 344"/>
              <a:gd name="T59" fmla="*/ 275 h 344"/>
              <a:gd name="T60" fmla="*/ 172 w 344"/>
              <a:gd name="T61" fmla="*/ 268 h 344"/>
              <a:gd name="T62" fmla="*/ 182 w 344"/>
              <a:gd name="T63" fmla="*/ 256 h 344"/>
              <a:gd name="T64" fmla="*/ 44 w 344"/>
              <a:gd name="T65" fmla="*/ 211 h 344"/>
              <a:gd name="T66" fmla="*/ 291 w 344"/>
              <a:gd name="T67" fmla="*/ 188 h 344"/>
              <a:gd name="T68" fmla="*/ 169 w 344"/>
              <a:gd name="T69" fmla="*/ 280 h 344"/>
              <a:gd name="T70" fmla="*/ 237 w 344"/>
              <a:gd name="T71" fmla="*/ 207 h 344"/>
              <a:gd name="T72" fmla="*/ 243 w 344"/>
              <a:gd name="T73" fmla="*/ 215 h 344"/>
              <a:gd name="T74" fmla="*/ 223 w 344"/>
              <a:gd name="T75" fmla="*/ 47 h 344"/>
              <a:gd name="T76" fmla="*/ 269 w 344"/>
              <a:gd name="T77" fmla="*/ 35 h 344"/>
              <a:gd name="T78" fmla="*/ 273 w 344"/>
              <a:gd name="T79" fmla="*/ 171 h 344"/>
              <a:gd name="T80" fmla="*/ 87 w 344"/>
              <a:gd name="T81" fmla="*/ 49 h 344"/>
              <a:gd name="T82" fmla="*/ 296 w 344"/>
              <a:gd name="T83" fmla="*/ 87 h 344"/>
              <a:gd name="T84" fmla="*/ 276 w 344"/>
              <a:gd name="T85" fmla="*/ 110 h 344"/>
              <a:gd name="T86" fmla="*/ 53 w 344"/>
              <a:gd name="T87" fmla="*/ 222 h 344"/>
              <a:gd name="T88" fmla="*/ 249 w 344"/>
              <a:gd name="T89" fmla="*/ 100 h 344"/>
              <a:gd name="T90" fmla="*/ 75 w 344"/>
              <a:gd name="T91" fmla="*/ 283 h 344"/>
              <a:gd name="T92" fmla="*/ 229 w 344"/>
              <a:gd name="T93" fmla="*/ 99 h 344"/>
              <a:gd name="T94" fmla="*/ 290 w 344"/>
              <a:gd name="T95" fmla="*/ 258 h 344"/>
              <a:gd name="T96" fmla="*/ 286 w 344"/>
              <a:gd name="T97" fmla="*/ 118 h 344"/>
              <a:gd name="T98" fmla="*/ 98 w 344"/>
              <a:gd name="T99" fmla="*/ 66 h 344"/>
              <a:gd name="T100" fmla="*/ 257 w 344"/>
              <a:gd name="T101" fmla="*/ 299 h 344"/>
              <a:gd name="T102" fmla="*/ 41 w 344"/>
              <a:gd name="T103" fmla="*/ 226 h 344"/>
              <a:gd name="T104" fmla="*/ 340 w 344"/>
              <a:gd name="T105" fmla="*/ 113 h 344"/>
              <a:gd name="T106" fmla="*/ 262 w 344"/>
              <a:gd name="T107" fmla="*/ 221 h 344"/>
              <a:gd name="T108" fmla="*/ 193 w 344"/>
              <a:gd name="T109" fmla="*/ 73 h 344"/>
              <a:gd name="T110" fmla="*/ 289 w 344"/>
              <a:gd name="T111" fmla="*/ 144 h 344"/>
              <a:gd name="T112" fmla="*/ 289 w 344"/>
              <a:gd name="T113" fmla="*/ 161 h 344"/>
              <a:gd name="T114" fmla="*/ 63 w 344"/>
              <a:gd name="T115" fmla="*/ 232 h 344"/>
              <a:gd name="T116" fmla="*/ 21 w 344"/>
              <a:gd name="T117" fmla="*/ 49 h 344"/>
              <a:gd name="T118" fmla="*/ 186 w 344"/>
              <a:gd name="T119" fmla="*/ 80 h 344"/>
              <a:gd name="T120" fmla="*/ 247 w 344"/>
              <a:gd name="T121" fmla="*/ 191 h 344"/>
              <a:gd name="T122" fmla="*/ 193 w 344"/>
              <a:gd name="T123" fmla="*/ 273 h 344"/>
              <a:gd name="T124" fmla="*/ 107 w 344"/>
              <a:gd name="T125" fmla="*/ 11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 h="344">
                <a:moveTo>
                  <a:pt x="159" y="0"/>
                </a:moveTo>
                <a:lnTo>
                  <a:pt x="159" y="0"/>
                </a:lnTo>
                <a:lnTo>
                  <a:pt x="175" y="0"/>
                </a:lnTo>
                <a:lnTo>
                  <a:pt x="175" y="0"/>
                </a:lnTo>
                <a:lnTo>
                  <a:pt x="186" y="0"/>
                </a:lnTo>
                <a:lnTo>
                  <a:pt x="186" y="0"/>
                </a:lnTo>
                <a:lnTo>
                  <a:pt x="205" y="0"/>
                </a:lnTo>
                <a:lnTo>
                  <a:pt x="205" y="0"/>
                </a:lnTo>
                <a:lnTo>
                  <a:pt x="222" y="2"/>
                </a:lnTo>
                <a:lnTo>
                  <a:pt x="222" y="2"/>
                </a:lnTo>
                <a:lnTo>
                  <a:pt x="249" y="3"/>
                </a:lnTo>
                <a:lnTo>
                  <a:pt x="249" y="3"/>
                </a:lnTo>
                <a:lnTo>
                  <a:pt x="260" y="6"/>
                </a:lnTo>
                <a:lnTo>
                  <a:pt x="271" y="10"/>
                </a:lnTo>
                <a:lnTo>
                  <a:pt x="271" y="10"/>
                </a:lnTo>
                <a:lnTo>
                  <a:pt x="274" y="12"/>
                </a:lnTo>
                <a:lnTo>
                  <a:pt x="274" y="12"/>
                </a:lnTo>
                <a:lnTo>
                  <a:pt x="279" y="13"/>
                </a:lnTo>
                <a:lnTo>
                  <a:pt x="279" y="13"/>
                </a:lnTo>
                <a:lnTo>
                  <a:pt x="287" y="16"/>
                </a:lnTo>
                <a:lnTo>
                  <a:pt x="296" y="19"/>
                </a:lnTo>
                <a:lnTo>
                  <a:pt x="296" y="19"/>
                </a:lnTo>
                <a:lnTo>
                  <a:pt x="314" y="27"/>
                </a:lnTo>
                <a:lnTo>
                  <a:pt x="314" y="27"/>
                </a:lnTo>
                <a:lnTo>
                  <a:pt x="323" y="33"/>
                </a:lnTo>
                <a:lnTo>
                  <a:pt x="328" y="40"/>
                </a:lnTo>
                <a:lnTo>
                  <a:pt x="328" y="40"/>
                </a:lnTo>
                <a:lnTo>
                  <a:pt x="337" y="54"/>
                </a:lnTo>
                <a:lnTo>
                  <a:pt x="337" y="54"/>
                </a:lnTo>
                <a:lnTo>
                  <a:pt x="341" y="64"/>
                </a:lnTo>
                <a:lnTo>
                  <a:pt x="344" y="76"/>
                </a:lnTo>
                <a:lnTo>
                  <a:pt x="344" y="76"/>
                </a:lnTo>
                <a:lnTo>
                  <a:pt x="344" y="90"/>
                </a:lnTo>
                <a:lnTo>
                  <a:pt x="344" y="90"/>
                </a:lnTo>
                <a:lnTo>
                  <a:pt x="344" y="107"/>
                </a:lnTo>
                <a:lnTo>
                  <a:pt x="341" y="124"/>
                </a:lnTo>
                <a:lnTo>
                  <a:pt x="341" y="124"/>
                </a:lnTo>
                <a:lnTo>
                  <a:pt x="338" y="148"/>
                </a:lnTo>
                <a:lnTo>
                  <a:pt x="338" y="148"/>
                </a:lnTo>
                <a:lnTo>
                  <a:pt x="338" y="154"/>
                </a:lnTo>
                <a:lnTo>
                  <a:pt x="338" y="154"/>
                </a:lnTo>
                <a:lnTo>
                  <a:pt x="337" y="178"/>
                </a:lnTo>
                <a:lnTo>
                  <a:pt x="337" y="178"/>
                </a:lnTo>
                <a:lnTo>
                  <a:pt x="335" y="204"/>
                </a:lnTo>
                <a:lnTo>
                  <a:pt x="335" y="204"/>
                </a:lnTo>
                <a:lnTo>
                  <a:pt x="334" y="229"/>
                </a:lnTo>
                <a:lnTo>
                  <a:pt x="334" y="229"/>
                </a:lnTo>
                <a:lnTo>
                  <a:pt x="333" y="245"/>
                </a:lnTo>
                <a:lnTo>
                  <a:pt x="333" y="245"/>
                </a:lnTo>
                <a:lnTo>
                  <a:pt x="331" y="266"/>
                </a:lnTo>
                <a:lnTo>
                  <a:pt x="331" y="266"/>
                </a:lnTo>
                <a:lnTo>
                  <a:pt x="330" y="278"/>
                </a:lnTo>
                <a:lnTo>
                  <a:pt x="327" y="289"/>
                </a:lnTo>
                <a:lnTo>
                  <a:pt x="327" y="289"/>
                </a:lnTo>
                <a:lnTo>
                  <a:pt x="323" y="305"/>
                </a:lnTo>
                <a:lnTo>
                  <a:pt x="316" y="320"/>
                </a:lnTo>
                <a:lnTo>
                  <a:pt x="316" y="320"/>
                </a:lnTo>
                <a:lnTo>
                  <a:pt x="311" y="326"/>
                </a:lnTo>
                <a:lnTo>
                  <a:pt x="311" y="326"/>
                </a:lnTo>
                <a:lnTo>
                  <a:pt x="307" y="329"/>
                </a:lnTo>
                <a:lnTo>
                  <a:pt x="304" y="332"/>
                </a:lnTo>
                <a:lnTo>
                  <a:pt x="294" y="333"/>
                </a:lnTo>
                <a:lnTo>
                  <a:pt x="294" y="333"/>
                </a:lnTo>
                <a:lnTo>
                  <a:pt x="281" y="334"/>
                </a:lnTo>
                <a:lnTo>
                  <a:pt x="281" y="334"/>
                </a:lnTo>
                <a:lnTo>
                  <a:pt x="260" y="336"/>
                </a:lnTo>
                <a:lnTo>
                  <a:pt x="260" y="336"/>
                </a:lnTo>
                <a:lnTo>
                  <a:pt x="244" y="336"/>
                </a:lnTo>
                <a:lnTo>
                  <a:pt x="244" y="336"/>
                </a:lnTo>
                <a:lnTo>
                  <a:pt x="215" y="337"/>
                </a:lnTo>
                <a:lnTo>
                  <a:pt x="215" y="337"/>
                </a:lnTo>
                <a:lnTo>
                  <a:pt x="188" y="340"/>
                </a:lnTo>
                <a:lnTo>
                  <a:pt x="188" y="340"/>
                </a:lnTo>
                <a:lnTo>
                  <a:pt x="168" y="342"/>
                </a:lnTo>
                <a:lnTo>
                  <a:pt x="168" y="342"/>
                </a:lnTo>
                <a:lnTo>
                  <a:pt x="139" y="344"/>
                </a:lnTo>
                <a:lnTo>
                  <a:pt x="139" y="344"/>
                </a:lnTo>
                <a:lnTo>
                  <a:pt x="112" y="344"/>
                </a:lnTo>
                <a:lnTo>
                  <a:pt x="112" y="344"/>
                </a:lnTo>
                <a:lnTo>
                  <a:pt x="91" y="343"/>
                </a:lnTo>
                <a:lnTo>
                  <a:pt x="91" y="343"/>
                </a:lnTo>
                <a:lnTo>
                  <a:pt x="84" y="342"/>
                </a:lnTo>
                <a:lnTo>
                  <a:pt x="77" y="339"/>
                </a:lnTo>
                <a:lnTo>
                  <a:pt x="71" y="336"/>
                </a:lnTo>
                <a:lnTo>
                  <a:pt x="65" y="332"/>
                </a:lnTo>
                <a:lnTo>
                  <a:pt x="65" y="332"/>
                </a:lnTo>
                <a:lnTo>
                  <a:pt x="63" y="330"/>
                </a:lnTo>
                <a:lnTo>
                  <a:pt x="63" y="330"/>
                </a:lnTo>
                <a:lnTo>
                  <a:pt x="55" y="326"/>
                </a:lnTo>
                <a:lnTo>
                  <a:pt x="48" y="320"/>
                </a:lnTo>
                <a:lnTo>
                  <a:pt x="48" y="320"/>
                </a:lnTo>
                <a:lnTo>
                  <a:pt x="38" y="310"/>
                </a:lnTo>
                <a:lnTo>
                  <a:pt x="30" y="300"/>
                </a:lnTo>
                <a:lnTo>
                  <a:pt x="30" y="300"/>
                </a:lnTo>
                <a:lnTo>
                  <a:pt x="24" y="292"/>
                </a:lnTo>
                <a:lnTo>
                  <a:pt x="24" y="292"/>
                </a:lnTo>
                <a:lnTo>
                  <a:pt x="21" y="289"/>
                </a:lnTo>
                <a:lnTo>
                  <a:pt x="21" y="289"/>
                </a:lnTo>
                <a:lnTo>
                  <a:pt x="16" y="283"/>
                </a:lnTo>
                <a:lnTo>
                  <a:pt x="11" y="278"/>
                </a:lnTo>
                <a:lnTo>
                  <a:pt x="11" y="278"/>
                </a:lnTo>
                <a:lnTo>
                  <a:pt x="10" y="276"/>
                </a:lnTo>
                <a:lnTo>
                  <a:pt x="10" y="276"/>
                </a:lnTo>
                <a:lnTo>
                  <a:pt x="7" y="270"/>
                </a:lnTo>
                <a:lnTo>
                  <a:pt x="4" y="265"/>
                </a:lnTo>
                <a:lnTo>
                  <a:pt x="3" y="251"/>
                </a:lnTo>
                <a:lnTo>
                  <a:pt x="3" y="251"/>
                </a:lnTo>
                <a:lnTo>
                  <a:pt x="3" y="245"/>
                </a:lnTo>
                <a:lnTo>
                  <a:pt x="3" y="245"/>
                </a:lnTo>
                <a:lnTo>
                  <a:pt x="1" y="243"/>
                </a:lnTo>
                <a:lnTo>
                  <a:pt x="1" y="243"/>
                </a:lnTo>
                <a:lnTo>
                  <a:pt x="1" y="241"/>
                </a:lnTo>
                <a:lnTo>
                  <a:pt x="1" y="239"/>
                </a:lnTo>
                <a:lnTo>
                  <a:pt x="1" y="239"/>
                </a:lnTo>
                <a:lnTo>
                  <a:pt x="3" y="238"/>
                </a:lnTo>
                <a:lnTo>
                  <a:pt x="3" y="238"/>
                </a:lnTo>
                <a:lnTo>
                  <a:pt x="3" y="222"/>
                </a:lnTo>
                <a:lnTo>
                  <a:pt x="3" y="222"/>
                </a:lnTo>
                <a:lnTo>
                  <a:pt x="3" y="211"/>
                </a:lnTo>
                <a:lnTo>
                  <a:pt x="3" y="211"/>
                </a:lnTo>
                <a:lnTo>
                  <a:pt x="0" y="174"/>
                </a:lnTo>
                <a:lnTo>
                  <a:pt x="0" y="174"/>
                </a:lnTo>
                <a:lnTo>
                  <a:pt x="1" y="143"/>
                </a:lnTo>
                <a:lnTo>
                  <a:pt x="1" y="143"/>
                </a:lnTo>
                <a:lnTo>
                  <a:pt x="1" y="117"/>
                </a:lnTo>
                <a:lnTo>
                  <a:pt x="1" y="117"/>
                </a:lnTo>
                <a:lnTo>
                  <a:pt x="1" y="111"/>
                </a:lnTo>
                <a:lnTo>
                  <a:pt x="1" y="111"/>
                </a:lnTo>
                <a:lnTo>
                  <a:pt x="0" y="93"/>
                </a:lnTo>
                <a:lnTo>
                  <a:pt x="1" y="74"/>
                </a:lnTo>
                <a:lnTo>
                  <a:pt x="1" y="74"/>
                </a:lnTo>
                <a:lnTo>
                  <a:pt x="3" y="60"/>
                </a:lnTo>
                <a:lnTo>
                  <a:pt x="4" y="45"/>
                </a:lnTo>
                <a:lnTo>
                  <a:pt x="4" y="45"/>
                </a:lnTo>
                <a:lnTo>
                  <a:pt x="9" y="36"/>
                </a:lnTo>
                <a:lnTo>
                  <a:pt x="13" y="29"/>
                </a:lnTo>
                <a:lnTo>
                  <a:pt x="13" y="29"/>
                </a:lnTo>
                <a:lnTo>
                  <a:pt x="14" y="27"/>
                </a:lnTo>
                <a:lnTo>
                  <a:pt x="14" y="27"/>
                </a:lnTo>
                <a:lnTo>
                  <a:pt x="16" y="25"/>
                </a:lnTo>
                <a:lnTo>
                  <a:pt x="16" y="25"/>
                </a:lnTo>
                <a:lnTo>
                  <a:pt x="19" y="19"/>
                </a:lnTo>
                <a:lnTo>
                  <a:pt x="23" y="15"/>
                </a:lnTo>
                <a:lnTo>
                  <a:pt x="28" y="12"/>
                </a:lnTo>
                <a:lnTo>
                  <a:pt x="34" y="9"/>
                </a:lnTo>
                <a:lnTo>
                  <a:pt x="34" y="9"/>
                </a:lnTo>
                <a:lnTo>
                  <a:pt x="53" y="6"/>
                </a:lnTo>
                <a:lnTo>
                  <a:pt x="53" y="6"/>
                </a:lnTo>
                <a:lnTo>
                  <a:pt x="73" y="5"/>
                </a:lnTo>
                <a:lnTo>
                  <a:pt x="73" y="5"/>
                </a:lnTo>
                <a:lnTo>
                  <a:pt x="85" y="5"/>
                </a:lnTo>
                <a:lnTo>
                  <a:pt x="85" y="5"/>
                </a:lnTo>
                <a:lnTo>
                  <a:pt x="101" y="3"/>
                </a:lnTo>
                <a:lnTo>
                  <a:pt x="101" y="3"/>
                </a:lnTo>
                <a:lnTo>
                  <a:pt x="114" y="2"/>
                </a:lnTo>
                <a:lnTo>
                  <a:pt x="114" y="2"/>
                </a:lnTo>
                <a:lnTo>
                  <a:pt x="138" y="0"/>
                </a:lnTo>
                <a:lnTo>
                  <a:pt x="159" y="0"/>
                </a:lnTo>
                <a:lnTo>
                  <a:pt x="159" y="0"/>
                </a:lnTo>
                <a:close/>
                <a:moveTo>
                  <a:pt x="63" y="253"/>
                </a:moveTo>
                <a:lnTo>
                  <a:pt x="63" y="253"/>
                </a:lnTo>
                <a:lnTo>
                  <a:pt x="61" y="256"/>
                </a:lnTo>
                <a:lnTo>
                  <a:pt x="61" y="256"/>
                </a:lnTo>
                <a:lnTo>
                  <a:pt x="63" y="258"/>
                </a:lnTo>
                <a:lnTo>
                  <a:pt x="63" y="259"/>
                </a:lnTo>
                <a:lnTo>
                  <a:pt x="63" y="259"/>
                </a:lnTo>
                <a:lnTo>
                  <a:pt x="63" y="261"/>
                </a:lnTo>
                <a:lnTo>
                  <a:pt x="63" y="261"/>
                </a:lnTo>
                <a:lnTo>
                  <a:pt x="58" y="268"/>
                </a:lnTo>
                <a:lnTo>
                  <a:pt x="58" y="268"/>
                </a:lnTo>
                <a:lnTo>
                  <a:pt x="57" y="272"/>
                </a:lnTo>
                <a:lnTo>
                  <a:pt x="57" y="272"/>
                </a:lnTo>
                <a:lnTo>
                  <a:pt x="58" y="276"/>
                </a:lnTo>
                <a:lnTo>
                  <a:pt x="58" y="276"/>
                </a:lnTo>
                <a:lnTo>
                  <a:pt x="67" y="269"/>
                </a:lnTo>
                <a:lnTo>
                  <a:pt x="67" y="269"/>
                </a:lnTo>
                <a:lnTo>
                  <a:pt x="64" y="268"/>
                </a:lnTo>
                <a:lnTo>
                  <a:pt x="64" y="266"/>
                </a:lnTo>
                <a:lnTo>
                  <a:pt x="64" y="266"/>
                </a:lnTo>
                <a:lnTo>
                  <a:pt x="64" y="259"/>
                </a:lnTo>
                <a:lnTo>
                  <a:pt x="64" y="259"/>
                </a:lnTo>
                <a:lnTo>
                  <a:pt x="64" y="256"/>
                </a:lnTo>
                <a:lnTo>
                  <a:pt x="64" y="256"/>
                </a:lnTo>
                <a:lnTo>
                  <a:pt x="63" y="255"/>
                </a:lnTo>
                <a:lnTo>
                  <a:pt x="63" y="253"/>
                </a:lnTo>
                <a:lnTo>
                  <a:pt x="63" y="253"/>
                </a:lnTo>
                <a:lnTo>
                  <a:pt x="64" y="249"/>
                </a:lnTo>
                <a:lnTo>
                  <a:pt x="64" y="249"/>
                </a:lnTo>
                <a:lnTo>
                  <a:pt x="64" y="248"/>
                </a:lnTo>
                <a:lnTo>
                  <a:pt x="64" y="248"/>
                </a:lnTo>
                <a:lnTo>
                  <a:pt x="64" y="248"/>
                </a:lnTo>
                <a:lnTo>
                  <a:pt x="64" y="248"/>
                </a:lnTo>
                <a:lnTo>
                  <a:pt x="63" y="253"/>
                </a:lnTo>
                <a:lnTo>
                  <a:pt x="63" y="253"/>
                </a:lnTo>
                <a:close/>
                <a:moveTo>
                  <a:pt x="146" y="225"/>
                </a:moveTo>
                <a:lnTo>
                  <a:pt x="146" y="225"/>
                </a:lnTo>
                <a:lnTo>
                  <a:pt x="148" y="222"/>
                </a:lnTo>
                <a:lnTo>
                  <a:pt x="151" y="221"/>
                </a:lnTo>
                <a:lnTo>
                  <a:pt x="151" y="221"/>
                </a:lnTo>
                <a:lnTo>
                  <a:pt x="154" y="221"/>
                </a:lnTo>
                <a:lnTo>
                  <a:pt x="154" y="221"/>
                </a:lnTo>
                <a:lnTo>
                  <a:pt x="162" y="224"/>
                </a:lnTo>
                <a:lnTo>
                  <a:pt x="171" y="226"/>
                </a:lnTo>
                <a:lnTo>
                  <a:pt x="171" y="226"/>
                </a:lnTo>
                <a:lnTo>
                  <a:pt x="190" y="236"/>
                </a:lnTo>
                <a:lnTo>
                  <a:pt x="209" y="246"/>
                </a:lnTo>
                <a:lnTo>
                  <a:pt x="209" y="246"/>
                </a:lnTo>
                <a:lnTo>
                  <a:pt x="213" y="249"/>
                </a:lnTo>
                <a:lnTo>
                  <a:pt x="213" y="249"/>
                </a:lnTo>
                <a:lnTo>
                  <a:pt x="226" y="253"/>
                </a:lnTo>
                <a:lnTo>
                  <a:pt x="237" y="259"/>
                </a:lnTo>
                <a:lnTo>
                  <a:pt x="237" y="259"/>
                </a:lnTo>
                <a:lnTo>
                  <a:pt x="246" y="263"/>
                </a:lnTo>
                <a:lnTo>
                  <a:pt x="246" y="263"/>
                </a:lnTo>
                <a:lnTo>
                  <a:pt x="247" y="263"/>
                </a:lnTo>
                <a:lnTo>
                  <a:pt x="247" y="263"/>
                </a:lnTo>
                <a:lnTo>
                  <a:pt x="247" y="263"/>
                </a:lnTo>
                <a:lnTo>
                  <a:pt x="247" y="263"/>
                </a:lnTo>
                <a:lnTo>
                  <a:pt x="242" y="251"/>
                </a:lnTo>
                <a:lnTo>
                  <a:pt x="242" y="251"/>
                </a:lnTo>
                <a:lnTo>
                  <a:pt x="240" y="249"/>
                </a:lnTo>
                <a:lnTo>
                  <a:pt x="240" y="249"/>
                </a:lnTo>
                <a:lnTo>
                  <a:pt x="227" y="229"/>
                </a:lnTo>
                <a:lnTo>
                  <a:pt x="227" y="229"/>
                </a:lnTo>
                <a:lnTo>
                  <a:pt x="220" y="215"/>
                </a:lnTo>
                <a:lnTo>
                  <a:pt x="220" y="215"/>
                </a:lnTo>
                <a:lnTo>
                  <a:pt x="217" y="211"/>
                </a:lnTo>
                <a:lnTo>
                  <a:pt x="217" y="211"/>
                </a:lnTo>
                <a:lnTo>
                  <a:pt x="212" y="202"/>
                </a:lnTo>
                <a:lnTo>
                  <a:pt x="212" y="202"/>
                </a:lnTo>
                <a:lnTo>
                  <a:pt x="210" y="199"/>
                </a:lnTo>
                <a:lnTo>
                  <a:pt x="210" y="198"/>
                </a:lnTo>
                <a:lnTo>
                  <a:pt x="210" y="198"/>
                </a:lnTo>
                <a:lnTo>
                  <a:pt x="213" y="195"/>
                </a:lnTo>
                <a:lnTo>
                  <a:pt x="213" y="195"/>
                </a:lnTo>
                <a:lnTo>
                  <a:pt x="215" y="195"/>
                </a:lnTo>
                <a:lnTo>
                  <a:pt x="216" y="192"/>
                </a:lnTo>
                <a:lnTo>
                  <a:pt x="216" y="192"/>
                </a:lnTo>
                <a:lnTo>
                  <a:pt x="213" y="191"/>
                </a:lnTo>
                <a:lnTo>
                  <a:pt x="213" y="191"/>
                </a:lnTo>
                <a:lnTo>
                  <a:pt x="212" y="188"/>
                </a:lnTo>
                <a:lnTo>
                  <a:pt x="213" y="187"/>
                </a:lnTo>
                <a:lnTo>
                  <a:pt x="213" y="187"/>
                </a:lnTo>
                <a:lnTo>
                  <a:pt x="216" y="184"/>
                </a:lnTo>
                <a:lnTo>
                  <a:pt x="216" y="184"/>
                </a:lnTo>
                <a:lnTo>
                  <a:pt x="226" y="175"/>
                </a:lnTo>
                <a:lnTo>
                  <a:pt x="226" y="175"/>
                </a:lnTo>
                <a:lnTo>
                  <a:pt x="227" y="174"/>
                </a:lnTo>
                <a:lnTo>
                  <a:pt x="227" y="174"/>
                </a:lnTo>
                <a:lnTo>
                  <a:pt x="240" y="154"/>
                </a:lnTo>
                <a:lnTo>
                  <a:pt x="240" y="154"/>
                </a:lnTo>
                <a:lnTo>
                  <a:pt x="243" y="151"/>
                </a:lnTo>
                <a:lnTo>
                  <a:pt x="243" y="151"/>
                </a:lnTo>
                <a:lnTo>
                  <a:pt x="252" y="135"/>
                </a:lnTo>
                <a:lnTo>
                  <a:pt x="252" y="135"/>
                </a:lnTo>
                <a:lnTo>
                  <a:pt x="253" y="133"/>
                </a:lnTo>
                <a:lnTo>
                  <a:pt x="256" y="134"/>
                </a:lnTo>
                <a:lnTo>
                  <a:pt x="256" y="134"/>
                </a:lnTo>
                <a:lnTo>
                  <a:pt x="257" y="134"/>
                </a:lnTo>
                <a:lnTo>
                  <a:pt x="257" y="134"/>
                </a:lnTo>
                <a:lnTo>
                  <a:pt x="259" y="131"/>
                </a:lnTo>
                <a:lnTo>
                  <a:pt x="259" y="131"/>
                </a:lnTo>
                <a:lnTo>
                  <a:pt x="257" y="131"/>
                </a:lnTo>
                <a:lnTo>
                  <a:pt x="257" y="131"/>
                </a:lnTo>
                <a:lnTo>
                  <a:pt x="243" y="131"/>
                </a:lnTo>
                <a:lnTo>
                  <a:pt x="243" y="131"/>
                </a:lnTo>
                <a:lnTo>
                  <a:pt x="205" y="131"/>
                </a:lnTo>
                <a:lnTo>
                  <a:pt x="205" y="131"/>
                </a:lnTo>
                <a:lnTo>
                  <a:pt x="200" y="131"/>
                </a:lnTo>
                <a:lnTo>
                  <a:pt x="200" y="131"/>
                </a:lnTo>
                <a:lnTo>
                  <a:pt x="195" y="131"/>
                </a:lnTo>
                <a:lnTo>
                  <a:pt x="195" y="131"/>
                </a:lnTo>
                <a:lnTo>
                  <a:pt x="190" y="130"/>
                </a:lnTo>
                <a:lnTo>
                  <a:pt x="190" y="130"/>
                </a:lnTo>
                <a:lnTo>
                  <a:pt x="189" y="130"/>
                </a:lnTo>
                <a:lnTo>
                  <a:pt x="189" y="130"/>
                </a:lnTo>
                <a:lnTo>
                  <a:pt x="188" y="128"/>
                </a:lnTo>
                <a:lnTo>
                  <a:pt x="188" y="128"/>
                </a:lnTo>
                <a:lnTo>
                  <a:pt x="185" y="121"/>
                </a:lnTo>
                <a:lnTo>
                  <a:pt x="185" y="121"/>
                </a:lnTo>
                <a:lnTo>
                  <a:pt x="181" y="108"/>
                </a:lnTo>
                <a:lnTo>
                  <a:pt x="181" y="108"/>
                </a:lnTo>
                <a:lnTo>
                  <a:pt x="169" y="81"/>
                </a:lnTo>
                <a:lnTo>
                  <a:pt x="169" y="81"/>
                </a:lnTo>
                <a:lnTo>
                  <a:pt x="162" y="64"/>
                </a:lnTo>
                <a:lnTo>
                  <a:pt x="162" y="64"/>
                </a:lnTo>
                <a:lnTo>
                  <a:pt x="158" y="56"/>
                </a:lnTo>
                <a:lnTo>
                  <a:pt x="158" y="56"/>
                </a:lnTo>
                <a:lnTo>
                  <a:pt x="155" y="52"/>
                </a:lnTo>
                <a:lnTo>
                  <a:pt x="155" y="52"/>
                </a:lnTo>
                <a:lnTo>
                  <a:pt x="154" y="50"/>
                </a:lnTo>
                <a:lnTo>
                  <a:pt x="154" y="50"/>
                </a:lnTo>
                <a:lnTo>
                  <a:pt x="154" y="52"/>
                </a:lnTo>
                <a:lnTo>
                  <a:pt x="154" y="52"/>
                </a:lnTo>
                <a:lnTo>
                  <a:pt x="151" y="56"/>
                </a:lnTo>
                <a:lnTo>
                  <a:pt x="148" y="60"/>
                </a:lnTo>
                <a:lnTo>
                  <a:pt x="148" y="60"/>
                </a:lnTo>
                <a:lnTo>
                  <a:pt x="141" y="76"/>
                </a:lnTo>
                <a:lnTo>
                  <a:pt x="141" y="76"/>
                </a:lnTo>
                <a:lnTo>
                  <a:pt x="129" y="100"/>
                </a:lnTo>
                <a:lnTo>
                  <a:pt x="129" y="100"/>
                </a:lnTo>
                <a:lnTo>
                  <a:pt x="119" y="124"/>
                </a:lnTo>
                <a:lnTo>
                  <a:pt x="119" y="124"/>
                </a:lnTo>
                <a:lnTo>
                  <a:pt x="117" y="128"/>
                </a:lnTo>
                <a:lnTo>
                  <a:pt x="117" y="128"/>
                </a:lnTo>
                <a:lnTo>
                  <a:pt x="115" y="130"/>
                </a:lnTo>
                <a:lnTo>
                  <a:pt x="115" y="130"/>
                </a:lnTo>
                <a:lnTo>
                  <a:pt x="108" y="131"/>
                </a:lnTo>
                <a:lnTo>
                  <a:pt x="108" y="131"/>
                </a:lnTo>
                <a:lnTo>
                  <a:pt x="107" y="133"/>
                </a:lnTo>
                <a:lnTo>
                  <a:pt x="105" y="133"/>
                </a:lnTo>
                <a:lnTo>
                  <a:pt x="105" y="133"/>
                </a:lnTo>
                <a:lnTo>
                  <a:pt x="104" y="133"/>
                </a:lnTo>
                <a:lnTo>
                  <a:pt x="104" y="133"/>
                </a:lnTo>
                <a:lnTo>
                  <a:pt x="85" y="133"/>
                </a:lnTo>
                <a:lnTo>
                  <a:pt x="85" y="133"/>
                </a:lnTo>
                <a:lnTo>
                  <a:pt x="75" y="133"/>
                </a:lnTo>
                <a:lnTo>
                  <a:pt x="75" y="133"/>
                </a:lnTo>
                <a:lnTo>
                  <a:pt x="61" y="134"/>
                </a:lnTo>
                <a:lnTo>
                  <a:pt x="61" y="134"/>
                </a:lnTo>
                <a:lnTo>
                  <a:pt x="60" y="133"/>
                </a:lnTo>
                <a:lnTo>
                  <a:pt x="60" y="133"/>
                </a:lnTo>
                <a:lnTo>
                  <a:pt x="58" y="131"/>
                </a:lnTo>
                <a:lnTo>
                  <a:pt x="58" y="131"/>
                </a:lnTo>
                <a:lnTo>
                  <a:pt x="47" y="131"/>
                </a:lnTo>
                <a:lnTo>
                  <a:pt x="47" y="131"/>
                </a:lnTo>
                <a:lnTo>
                  <a:pt x="47" y="133"/>
                </a:lnTo>
                <a:lnTo>
                  <a:pt x="47" y="133"/>
                </a:lnTo>
                <a:lnTo>
                  <a:pt x="50" y="138"/>
                </a:lnTo>
                <a:lnTo>
                  <a:pt x="51" y="144"/>
                </a:lnTo>
                <a:lnTo>
                  <a:pt x="51" y="144"/>
                </a:lnTo>
                <a:lnTo>
                  <a:pt x="55" y="151"/>
                </a:lnTo>
                <a:lnTo>
                  <a:pt x="60" y="157"/>
                </a:lnTo>
                <a:lnTo>
                  <a:pt x="60" y="157"/>
                </a:lnTo>
                <a:lnTo>
                  <a:pt x="73" y="174"/>
                </a:lnTo>
                <a:lnTo>
                  <a:pt x="73" y="174"/>
                </a:lnTo>
                <a:lnTo>
                  <a:pt x="77" y="178"/>
                </a:lnTo>
                <a:lnTo>
                  <a:pt x="77" y="178"/>
                </a:lnTo>
                <a:lnTo>
                  <a:pt x="80" y="182"/>
                </a:lnTo>
                <a:lnTo>
                  <a:pt x="80" y="182"/>
                </a:lnTo>
                <a:lnTo>
                  <a:pt x="85" y="187"/>
                </a:lnTo>
                <a:lnTo>
                  <a:pt x="92" y="191"/>
                </a:lnTo>
                <a:lnTo>
                  <a:pt x="92" y="191"/>
                </a:lnTo>
                <a:lnTo>
                  <a:pt x="94" y="194"/>
                </a:lnTo>
                <a:lnTo>
                  <a:pt x="94" y="195"/>
                </a:lnTo>
                <a:lnTo>
                  <a:pt x="94" y="195"/>
                </a:lnTo>
                <a:lnTo>
                  <a:pt x="92" y="198"/>
                </a:lnTo>
                <a:lnTo>
                  <a:pt x="91" y="199"/>
                </a:lnTo>
                <a:lnTo>
                  <a:pt x="91" y="199"/>
                </a:lnTo>
                <a:lnTo>
                  <a:pt x="91" y="207"/>
                </a:lnTo>
                <a:lnTo>
                  <a:pt x="91" y="207"/>
                </a:lnTo>
                <a:lnTo>
                  <a:pt x="92" y="208"/>
                </a:lnTo>
                <a:lnTo>
                  <a:pt x="92" y="211"/>
                </a:lnTo>
                <a:lnTo>
                  <a:pt x="92" y="211"/>
                </a:lnTo>
                <a:lnTo>
                  <a:pt x="85" y="225"/>
                </a:lnTo>
                <a:lnTo>
                  <a:pt x="81" y="239"/>
                </a:lnTo>
                <a:lnTo>
                  <a:pt x="81" y="239"/>
                </a:lnTo>
                <a:lnTo>
                  <a:pt x="75" y="261"/>
                </a:lnTo>
                <a:lnTo>
                  <a:pt x="75" y="261"/>
                </a:lnTo>
                <a:lnTo>
                  <a:pt x="75" y="262"/>
                </a:lnTo>
                <a:lnTo>
                  <a:pt x="75" y="262"/>
                </a:lnTo>
                <a:lnTo>
                  <a:pt x="80" y="261"/>
                </a:lnTo>
                <a:lnTo>
                  <a:pt x="82" y="258"/>
                </a:lnTo>
                <a:lnTo>
                  <a:pt x="82" y="258"/>
                </a:lnTo>
                <a:lnTo>
                  <a:pt x="84" y="256"/>
                </a:lnTo>
                <a:lnTo>
                  <a:pt x="84" y="256"/>
                </a:lnTo>
                <a:lnTo>
                  <a:pt x="91" y="252"/>
                </a:lnTo>
                <a:lnTo>
                  <a:pt x="100" y="249"/>
                </a:lnTo>
                <a:lnTo>
                  <a:pt x="100" y="249"/>
                </a:lnTo>
                <a:lnTo>
                  <a:pt x="102" y="246"/>
                </a:lnTo>
                <a:lnTo>
                  <a:pt x="102" y="246"/>
                </a:lnTo>
                <a:lnTo>
                  <a:pt x="119" y="238"/>
                </a:lnTo>
                <a:lnTo>
                  <a:pt x="136" y="228"/>
                </a:lnTo>
                <a:lnTo>
                  <a:pt x="136" y="228"/>
                </a:lnTo>
                <a:lnTo>
                  <a:pt x="138" y="228"/>
                </a:lnTo>
                <a:lnTo>
                  <a:pt x="138" y="228"/>
                </a:lnTo>
                <a:lnTo>
                  <a:pt x="139" y="231"/>
                </a:lnTo>
                <a:lnTo>
                  <a:pt x="139" y="231"/>
                </a:lnTo>
                <a:lnTo>
                  <a:pt x="139" y="231"/>
                </a:lnTo>
                <a:lnTo>
                  <a:pt x="139" y="231"/>
                </a:lnTo>
                <a:lnTo>
                  <a:pt x="141" y="228"/>
                </a:lnTo>
                <a:lnTo>
                  <a:pt x="141" y="228"/>
                </a:lnTo>
                <a:lnTo>
                  <a:pt x="141" y="226"/>
                </a:lnTo>
                <a:lnTo>
                  <a:pt x="141" y="226"/>
                </a:lnTo>
                <a:lnTo>
                  <a:pt x="141" y="225"/>
                </a:lnTo>
                <a:lnTo>
                  <a:pt x="144" y="224"/>
                </a:lnTo>
                <a:lnTo>
                  <a:pt x="144" y="224"/>
                </a:lnTo>
                <a:lnTo>
                  <a:pt x="145" y="224"/>
                </a:lnTo>
                <a:lnTo>
                  <a:pt x="145" y="224"/>
                </a:lnTo>
                <a:lnTo>
                  <a:pt x="145" y="224"/>
                </a:lnTo>
                <a:lnTo>
                  <a:pt x="146" y="225"/>
                </a:lnTo>
                <a:lnTo>
                  <a:pt x="146" y="225"/>
                </a:lnTo>
                <a:lnTo>
                  <a:pt x="146" y="225"/>
                </a:lnTo>
                <a:close/>
                <a:moveTo>
                  <a:pt x="250" y="333"/>
                </a:moveTo>
                <a:lnTo>
                  <a:pt x="250" y="333"/>
                </a:lnTo>
                <a:lnTo>
                  <a:pt x="250" y="333"/>
                </a:lnTo>
                <a:lnTo>
                  <a:pt x="250" y="333"/>
                </a:lnTo>
                <a:lnTo>
                  <a:pt x="259" y="333"/>
                </a:lnTo>
                <a:lnTo>
                  <a:pt x="259" y="333"/>
                </a:lnTo>
                <a:lnTo>
                  <a:pt x="280" y="332"/>
                </a:lnTo>
                <a:lnTo>
                  <a:pt x="280" y="332"/>
                </a:lnTo>
                <a:lnTo>
                  <a:pt x="294" y="330"/>
                </a:lnTo>
                <a:lnTo>
                  <a:pt x="294" y="330"/>
                </a:lnTo>
                <a:lnTo>
                  <a:pt x="301" y="329"/>
                </a:lnTo>
                <a:lnTo>
                  <a:pt x="306" y="327"/>
                </a:lnTo>
                <a:lnTo>
                  <a:pt x="308" y="324"/>
                </a:lnTo>
                <a:lnTo>
                  <a:pt x="308" y="324"/>
                </a:lnTo>
                <a:lnTo>
                  <a:pt x="313" y="319"/>
                </a:lnTo>
                <a:lnTo>
                  <a:pt x="313" y="319"/>
                </a:lnTo>
                <a:lnTo>
                  <a:pt x="317" y="310"/>
                </a:lnTo>
                <a:lnTo>
                  <a:pt x="320" y="302"/>
                </a:lnTo>
                <a:lnTo>
                  <a:pt x="320" y="302"/>
                </a:lnTo>
                <a:lnTo>
                  <a:pt x="320" y="300"/>
                </a:lnTo>
                <a:lnTo>
                  <a:pt x="320" y="300"/>
                </a:lnTo>
                <a:lnTo>
                  <a:pt x="317" y="306"/>
                </a:lnTo>
                <a:lnTo>
                  <a:pt x="317" y="306"/>
                </a:lnTo>
                <a:lnTo>
                  <a:pt x="313" y="310"/>
                </a:lnTo>
                <a:lnTo>
                  <a:pt x="308" y="315"/>
                </a:lnTo>
                <a:lnTo>
                  <a:pt x="308" y="315"/>
                </a:lnTo>
                <a:lnTo>
                  <a:pt x="304" y="316"/>
                </a:lnTo>
                <a:lnTo>
                  <a:pt x="304" y="316"/>
                </a:lnTo>
                <a:lnTo>
                  <a:pt x="297" y="320"/>
                </a:lnTo>
                <a:lnTo>
                  <a:pt x="290" y="323"/>
                </a:lnTo>
                <a:lnTo>
                  <a:pt x="290" y="323"/>
                </a:lnTo>
                <a:lnTo>
                  <a:pt x="277" y="327"/>
                </a:lnTo>
                <a:lnTo>
                  <a:pt x="277" y="327"/>
                </a:lnTo>
                <a:lnTo>
                  <a:pt x="276" y="329"/>
                </a:lnTo>
                <a:lnTo>
                  <a:pt x="276" y="329"/>
                </a:lnTo>
                <a:lnTo>
                  <a:pt x="274" y="330"/>
                </a:lnTo>
                <a:lnTo>
                  <a:pt x="271" y="330"/>
                </a:lnTo>
                <a:lnTo>
                  <a:pt x="271" y="330"/>
                </a:lnTo>
                <a:lnTo>
                  <a:pt x="269" y="329"/>
                </a:lnTo>
                <a:lnTo>
                  <a:pt x="269" y="329"/>
                </a:lnTo>
                <a:lnTo>
                  <a:pt x="267" y="330"/>
                </a:lnTo>
                <a:lnTo>
                  <a:pt x="267" y="330"/>
                </a:lnTo>
                <a:lnTo>
                  <a:pt x="250" y="333"/>
                </a:lnTo>
                <a:lnTo>
                  <a:pt x="250" y="333"/>
                </a:lnTo>
                <a:close/>
                <a:moveTo>
                  <a:pt x="195" y="334"/>
                </a:moveTo>
                <a:lnTo>
                  <a:pt x="195" y="334"/>
                </a:lnTo>
                <a:lnTo>
                  <a:pt x="192" y="332"/>
                </a:lnTo>
                <a:lnTo>
                  <a:pt x="192" y="332"/>
                </a:lnTo>
                <a:lnTo>
                  <a:pt x="189" y="326"/>
                </a:lnTo>
                <a:lnTo>
                  <a:pt x="189" y="326"/>
                </a:lnTo>
                <a:lnTo>
                  <a:pt x="179" y="315"/>
                </a:lnTo>
                <a:lnTo>
                  <a:pt x="179" y="315"/>
                </a:lnTo>
                <a:lnTo>
                  <a:pt x="178" y="313"/>
                </a:lnTo>
                <a:lnTo>
                  <a:pt x="178" y="313"/>
                </a:lnTo>
                <a:lnTo>
                  <a:pt x="166" y="315"/>
                </a:lnTo>
                <a:lnTo>
                  <a:pt x="166" y="315"/>
                </a:lnTo>
                <a:lnTo>
                  <a:pt x="165" y="315"/>
                </a:lnTo>
                <a:lnTo>
                  <a:pt x="165" y="315"/>
                </a:lnTo>
                <a:lnTo>
                  <a:pt x="165" y="316"/>
                </a:lnTo>
                <a:lnTo>
                  <a:pt x="165" y="316"/>
                </a:lnTo>
                <a:lnTo>
                  <a:pt x="172" y="326"/>
                </a:lnTo>
                <a:lnTo>
                  <a:pt x="172" y="326"/>
                </a:lnTo>
                <a:lnTo>
                  <a:pt x="178" y="332"/>
                </a:lnTo>
                <a:lnTo>
                  <a:pt x="178" y="332"/>
                </a:lnTo>
                <a:lnTo>
                  <a:pt x="179" y="333"/>
                </a:lnTo>
                <a:lnTo>
                  <a:pt x="179" y="336"/>
                </a:lnTo>
                <a:lnTo>
                  <a:pt x="179" y="336"/>
                </a:lnTo>
                <a:lnTo>
                  <a:pt x="195" y="334"/>
                </a:lnTo>
                <a:lnTo>
                  <a:pt x="195" y="334"/>
                </a:lnTo>
                <a:close/>
                <a:moveTo>
                  <a:pt x="182" y="313"/>
                </a:moveTo>
                <a:lnTo>
                  <a:pt x="182" y="313"/>
                </a:lnTo>
                <a:lnTo>
                  <a:pt x="182" y="315"/>
                </a:lnTo>
                <a:lnTo>
                  <a:pt x="182" y="315"/>
                </a:lnTo>
                <a:lnTo>
                  <a:pt x="190" y="324"/>
                </a:lnTo>
                <a:lnTo>
                  <a:pt x="190" y="324"/>
                </a:lnTo>
                <a:lnTo>
                  <a:pt x="195" y="327"/>
                </a:lnTo>
                <a:lnTo>
                  <a:pt x="198" y="329"/>
                </a:lnTo>
                <a:lnTo>
                  <a:pt x="198" y="329"/>
                </a:lnTo>
                <a:lnTo>
                  <a:pt x="199" y="330"/>
                </a:lnTo>
                <a:lnTo>
                  <a:pt x="199" y="332"/>
                </a:lnTo>
                <a:lnTo>
                  <a:pt x="199" y="332"/>
                </a:lnTo>
                <a:lnTo>
                  <a:pt x="199" y="333"/>
                </a:lnTo>
                <a:lnTo>
                  <a:pt x="199" y="333"/>
                </a:lnTo>
                <a:lnTo>
                  <a:pt x="215" y="332"/>
                </a:lnTo>
                <a:lnTo>
                  <a:pt x="215" y="332"/>
                </a:lnTo>
                <a:lnTo>
                  <a:pt x="212" y="327"/>
                </a:lnTo>
                <a:lnTo>
                  <a:pt x="212" y="327"/>
                </a:lnTo>
                <a:lnTo>
                  <a:pt x="208" y="323"/>
                </a:lnTo>
                <a:lnTo>
                  <a:pt x="208" y="323"/>
                </a:lnTo>
                <a:lnTo>
                  <a:pt x="199" y="315"/>
                </a:lnTo>
                <a:lnTo>
                  <a:pt x="199" y="315"/>
                </a:lnTo>
                <a:lnTo>
                  <a:pt x="198" y="313"/>
                </a:lnTo>
                <a:lnTo>
                  <a:pt x="198" y="313"/>
                </a:lnTo>
                <a:lnTo>
                  <a:pt x="183" y="313"/>
                </a:lnTo>
                <a:lnTo>
                  <a:pt x="183" y="313"/>
                </a:lnTo>
                <a:lnTo>
                  <a:pt x="182" y="313"/>
                </a:lnTo>
                <a:lnTo>
                  <a:pt x="182" y="313"/>
                </a:lnTo>
                <a:close/>
                <a:moveTo>
                  <a:pt x="219" y="312"/>
                </a:moveTo>
                <a:lnTo>
                  <a:pt x="219" y="312"/>
                </a:lnTo>
                <a:lnTo>
                  <a:pt x="219" y="313"/>
                </a:lnTo>
                <a:lnTo>
                  <a:pt x="219" y="313"/>
                </a:lnTo>
                <a:lnTo>
                  <a:pt x="226" y="322"/>
                </a:lnTo>
                <a:lnTo>
                  <a:pt x="226" y="322"/>
                </a:lnTo>
                <a:lnTo>
                  <a:pt x="232" y="327"/>
                </a:lnTo>
                <a:lnTo>
                  <a:pt x="232" y="327"/>
                </a:lnTo>
                <a:lnTo>
                  <a:pt x="233" y="327"/>
                </a:lnTo>
                <a:lnTo>
                  <a:pt x="233" y="327"/>
                </a:lnTo>
                <a:lnTo>
                  <a:pt x="235" y="327"/>
                </a:lnTo>
                <a:lnTo>
                  <a:pt x="236" y="329"/>
                </a:lnTo>
                <a:lnTo>
                  <a:pt x="236" y="329"/>
                </a:lnTo>
                <a:lnTo>
                  <a:pt x="236" y="330"/>
                </a:lnTo>
                <a:lnTo>
                  <a:pt x="236" y="330"/>
                </a:lnTo>
                <a:lnTo>
                  <a:pt x="250" y="329"/>
                </a:lnTo>
                <a:lnTo>
                  <a:pt x="250" y="329"/>
                </a:lnTo>
                <a:lnTo>
                  <a:pt x="250" y="327"/>
                </a:lnTo>
                <a:lnTo>
                  <a:pt x="250" y="327"/>
                </a:lnTo>
                <a:lnTo>
                  <a:pt x="244" y="323"/>
                </a:lnTo>
                <a:lnTo>
                  <a:pt x="244" y="323"/>
                </a:lnTo>
                <a:lnTo>
                  <a:pt x="236" y="312"/>
                </a:lnTo>
                <a:lnTo>
                  <a:pt x="236" y="312"/>
                </a:lnTo>
                <a:lnTo>
                  <a:pt x="235" y="310"/>
                </a:lnTo>
                <a:lnTo>
                  <a:pt x="235" y="310"/>
                </a:lnTo>
                <a:lnTo>
                  <a:pt x="220" y="312"/>
                </a:lnTo>
                <a:lnTo>
                  <a:pt x="220" y="312"/>
                </a:lnTo>
                <a:lnTo>
                  <a:pt x="219" y="312"/>
                </a:lnTo>
                <a:lnTo>
                  <a:pt x="219" y="312"/>
                </a:lnTo>
                <a:close/>
                <a:moveTo>
                  <a:pt x="311" y="103"/>
                </a:moveTo>
                <a:lnTo>
                  <a:pt x="311" y="103"/>
                </a:lnTo>
                <a:lnTo>
                  <a:pt x="313" y="103"/>
                </a:lnTo>
                <a:lnTo>
                  <a:pt x="313" y="103"/>
                </a:lnTo>
                <a:lnTo>
                  <a:pt x="313" y="103"/>
                </a:lnTo>
                <a:lnTo>
                  <a:pt x="314" y="103"/>
                </a:lnTo>
                <a:lnTo>
                  <a:pt x="314" y="103"/>
                </a:lnTo>
                <a:lnTo>
                  <a:pt x="316" y="104"/>
                </a:lnTo>
                <a:lnTo>
                  <a:pt x="316" y="104"/>
                </a:lnTo>
                <a:lnTo>
                  <a:pt x="316" y="106"/>
                </a:lnTo>
                <a:lnTo>
                  <a:pt x="316" y="106"/>
                </a:lnTo>
                <a:lnTo>
                  <a:pt x="327" y="116"/>
                </a:lnTo>
                <a:lnTo>
                  <a:pt x="327" y="116"/>
                </a:lnTo>
                <a:lnTo>
                  <a:pt x="331" y="117"/>
                </a:lnTo>
                <a:lnTo>
                  <a:pt x="331" y="117"/>
                </a:lnTo>
                <a:lnTo>
                  <a:pt x="333" y="117"/>
                </a:lnTo>
                <a:lnTo>
                  <a:pt x="333" y="117"/>
                </a:lnTo>
                <a:lnTo>
                  <a:pt x="333" y="104"/>
                </a:lnTo>
                <a:lnTo>
                  <a:pt x="333" y="104"/>
                </a:lnTo>
                <a:lnTo>
                  <a:pt x="331" y="104"/>
                </a:lnTo>
                <a:lnTo>
                  <a:pt x="331" y="104"/>
                </a:lnTo>
                <a:lnTo>
                  <a:pt x="323" y="99"/>
                </a:lnTo>
                <a:lnTo>
                  <a:pt x="323" y="99"/>
                </a:lnTo>
                <a:lnTo>
                  <a:pt x="313" y="91"/>
                </a:lnTo>
                <a:lnTo>
                  <a:pt x="313" y="91"/>
                </a:lnTo>
                <a:lnTo>
                  <a:pt x="311" y="90"/>
                </a:lnTo>
                <a:lnTo>
                  <a:pt x="310" y="90"/>
                </a:lnTo>
                <a:lnTo>
                  <a:pt x="310" y="90"/>
                </a:lnTo>
                <a:lnTo>
                  <a:pt x="311" y="103"/>
                </a:lnTo>
                <a:lnTo>
                  <a:pt x="311" y="103"/>
                </a:lnTo>
                <a:close/>
                <a:moveTo>
                  <a:pt x="333" y="90"/>
                </a:moveTo>
                <a:lnTo>
                  <a:pt x="333" y="90"/>
                </a:lnTo>
                <a:lnTo>
                  <a:pt x="330" y="89"/>
                </a:lnTo>
                <a:lnTo>
                  <a:pt x="328" y="87"/>
                </a:lnTo>
                <a:lnTo>
                  <a:pt x="328" y="87"/>
                </a:lnTo>
                <a:lnTo>
                  <a:pt x="327" y="86"/>
                </a:lnTo>
                <a:lnTo>
                  <a:pt x="327" y="86"/>
                </a:lnTo>
                <a:lnTo>
                  <a:pt x="314" y="76"/>
                </a:lnTo>
                <a:lnTo>
                  <a:pt x="314" y="76"/>
                </a:lnTo>
                <a:lnTo>
                  <a:pt x="311" y="74"/>
                </a:lnTo>
                <a:lnTo>
                  <a:pt x="311" y="74"/>
                </a:lnTo>
                <a:lnTo>
                  <a:pt x="310" y="73"/>
                </a:lnTo>
                <a:lnTo>
                  <a:pt x="310" y="73"/>
                </a:lnTo>
                <a:lnTo>
                  <a:pt x="307" y="73"/>
                </a:lnTo>
                <a:lnTo>
                  <a:pt x="307" y="73"/>
                </a:lnTo>
                <a:lnTo>
                  <a:pt x="307" y="79"/>
                </a:lnTo>
                <a:lnTo>
                  <a:pt x="308" y="84"/>
                </a:lnTo>
                <a:lnTo>
                  <a:pt x="308" y="84"/>
                </a:lnTo>
                <a:lnTo>
                  <a:pt x="310" y="84"/>
                </a:lnTo>
                <a:lnTo>
                  <a:pt x="310" y="84"/>
                </a:lnTo>
                <a:lnTo>
                  <a:pt x="311" y="84"/>
                </a:lnTo>
                <a:lnTo>
                  <a:pt x="311" y="84"/>
                </a:lnTo>
                <a:lnTo>
                  <a:pt x="314" y="89"/>
                </a:lnTo>
                <a:lnTo>
                  <a:pt x="317" y="91"/>
                </a:lnTo>
                <a:lnTo>
                  <a:pt x="317" y="91"/>
                </a:lnTo>
                <a:lnTo>
                  <a:pt x="330" y="100"/>
                </a:lnTo>
                <a:lnTo>
                  <a:pt x="330" y="100"/>
                </a:lnTo>
                <a:lnTo>
                  <a:pt x="333" y="101"/>
                </a:lnTo>
                <a:lnTo>
                  <a:pt x="333" y="101"/>
                </a:lnTo>
                <a:lnTo>
                  <a:pt x="333" y="90"/>
                </a:lnTo>
                <a:lnTo>
                  <a:pt x="333" y="90"/>
                </a:lnTo>
                <a:close/>
                <a:moveTo>
                  <a:pt x="318" y="280"/>
                </a:moveTo>
                <a:lnTo>
                  <a:pt x="318" y="280"/>
                </a:lnTo>
                <a:lnTo>
                  <a:pt x="310" y="272"/>
                </a:lnTo>
                <a:lnTo>
                  <a:pt x="300" y="265"/>
                </a:lnTo>
                <a:lnTo>
                  <a:pt x="300" y="265"/>
                </a:lnTo>
                <a:lnTo>
                  <a:pt x="297" y="270"/>
                </a:lnTo>
                <a:lnTo>
                  <a:pt x="297" y="270"/>
                </a:lnTo>
                <a:lnTo>
                  <a:pt x="296" y="273"/>
                </a:lnTo>
                <a:lnTo>
                  <a:pt x="296" y="273"/>
                </a:lnTo>
                <a:lnTo>
                  <a:pt x="296" y="276"/>
                </a:lnTo>
                <a:lnTo>
                  <a:pt x="296" y="276"/>
                </a:lnTo>
                <a:lnTo>
                  <a:pt x="301" y="282"/>
                </a:lnTo>
                <a:lnTo>
                  <a:pt x="308" y="288"/>
                </a:lnTo>
                <a:lnTo>
                  <a:pt x="308" y="288"/>
                </a:lnTo>
                <a:lnTo>
                  <a:pt x="314" y="289"/>
                </a:lnTo>
                <a:lnTo>
                  <a:pt x="314" y="289"/>
                </a:lnTo>
                <a:lnTo>
                  <a:pt x="316" y="289"/>
                </a:lnTo>
                <a:lnTo>
                  <a:pt x="316" y="289"/>
                </a:lnTo>
                <a:lnTo>
                  <a:pt x="316" y="289"/>
                </a:lnTo>
                <a:lnTo>
                  <a:pt x="318" y="280"/>
                </a:lnTo>
                <a:lnTo>
                  <a:pt x="318" y="280"/>
                </a:lnTo>
                <a:close/>
                <a:moveTo>
                  <a:pt x="304" y="234"/>
                </a:moveTo>
                <a:lnTo>
                  <a:pt x="304" y="234"/>
                </a:lnTo>
                <a:lnTo>
                  <a:pt x="304" y="235"/>
                </a:lnTo>
                <a:lnTo>
                  <a:pt x="304" y="235"/>
                </a:lnTo>
                <a:lnTo>
                  <a:pt x="303" y="248"/>
                </a:lnTo>
                <a:lnTo>
                  <a:pt x="303" y="248"/>
                </a:lnTo>
                <a:lnTo>
                  <a:pt x="304" y="249"/>
                </a:lnTo>
                <a:lnTo>
                  <a:pt x="304" y="249"/>
                </a:lnTo>
                <a:lnTo>
                  <a:pt x="317" y="259"/>
                </a:lnTo>
                <a:lnTo>
                  <a:pt x="317" y="259"/>
                </a:lnTo>
                <a:lnTo>
                  <a:pt x="318" y="261"/>
                </a:lnTo>
                <a:lnTo>
                  <a:pt x="318" y="261"/>
                </a:lnTo>
                <a:lnTo>
                  <a:pt x="320" y="261"/>
                </a:lnTo>
                <a:lnTo>
                  <a:pt x="320" y="261"/>
                </a:lnTo>
                <a:lnTo>
                  <a:pt x="321" y="261"/>
                </a:lnTo>
                <a:lnTo>
                  <a:pt x="324" y="261"/>
                </a:lnTo>
                <a:lnTo>
                  <a:pt x="324" y="261"/>
                </a:lnTo>
                <a:lnTo>
                  <a:pt x="324" y="249"/>
                </a:lnTo>
                <a:lnTo>
                  <a:pt x="324" y="249"/>
                </a:lnTo>
                <a:lnTo>
                  <a:pt x="323" y="249"/>
                </a:lnTo>
                <a:lnTo>
                  <a:pt x="321" y="248"/>
                </a:lnTo>
                <a:lnTo>
                  <a:pt x="321" y="248"/>
                </a:lnTo>
                <a:lnTo>
                  <a:pt x="317" y="243"/>
                </a:lnTo>
                <a:lnTo>
                  <a:pt x="317" y="243"/>
                </a:lnTo>
                <a:lnTo>
                  <a:pt x="308" y="236"/>
                </a:lnTo>
                <a:lnTo>
                  <a:pt x="308" y="236"/>
                </a:lnTo>
                <a:lnTo>
                  <a:pt x="304" y="234"/>
                </a:lnTo>
                <a:lnTo>
                  <a:pt x="304" y="234"/>
                </a:lnTo>
                <a:close/>
                <a:moveTo>
                  <a:pt x="256" y="307"/>
                </a:moveTo>
                <a:lnTo>
                  <a:pt x="256" y="307"/>
                </a:lnTo>
                <a:lnTo>
                  <a:pt x="257" y="309"/>
                </a:lnTo>
                <a:lnTo>
                  <a:pt x="257" y="309"/>
                </a:lnTo>
                <a:lnTo>
                  <a:pt x="267" y="319"/>
                </a:lnTo>
                <a:lnTo>
                  <a:pt x="267" y="319"/>
                </a:lnTo>
                <a:lnTo>
                  <a:pt x="271" y="323"/>
                </a:lnTo>
                <a:lnTo>
                  <a:pt x="271" y="323"/>
                </a:lnTo>
                <a:lnTo>
                  <a:pt x="273" y="324"/>
                </a:lnTo>
                <a:lnTo>
                  <a:pt x="276" y="324"/>
                </a:lnTo>
                <a:lnTo>
                  <a:pt x="276" y="324"/>
                </a:lnTo>
                <a:lnTo>
                  <a:pt x="283" y="320"/>
                </a:lnTo>
                <a:lnTo>
                  <a:pt x="283" y="320"/>
                </a:lnTo>
                <a:lnTo>
                  <a:pt x="284" y="320"/>
                </a:lnTo>
                <a:lnTo>
                  <a:pt x="284" y="320"/>
                </a:lnTo>
                <a:lnTo>
                  <a:pt x="280" y="316"/>
                </a:lnTo>
                <a:lnTo>
                  <a:pt x="280" y="316"/>
                </a:lnTo>
                <a:lnTo>
                  <a:pt x="276" y="312"/>
                </a:lnTo>
                <a:lnTo>
                  <a:pt x="276" y="312"/>
                </a:lnTo>
                <a:lnTo>
                  <a:pt x="269" y="303"/>
                </a:lnTo>
                <a:lnTo>
                  <a:pt x="269" y="303"/>
                </a:lnTo>
                <a:lnTo>
                  <a:pt x="267" y="303"/>
                </a:lnTo>
                <a:lnTo>
                  <a:pt x="267" y="303"/>
                </a:lnTo>
                <a:lnTo>
                  <a:pt x="256" y="307"/>
                </a:lnTo>
                <a:lnTo>
                  <a:pt x="256" y="307"/>
                </a:lnTo>
                <a:close/>
                <a:moveTo>
                  <a:pt x="306" y="215"/>
                </a:moveTo>
                <a:lnTo>
                  <a:pt x="306" y="215"/>
                </a:lnTo>
                <a:lnTo>
                  <a:pt x="307" y="215"/>
                </a:lnTo>
                <a:lnTo>
                  <a:pt x="307" y="215"/>
                </a:lnTo>
                <a:lnTo>
                  <a:pt x="314" y="222"/>
                </a:lnTo>
                <a:lnTo>
                  <a:pt x="314" y="222"/>
                </a:lnTo>
                <a:lnTo>
                  <a:pt x="323" y="228"/>
                </a:lnTo>
                <a:lnTo>
                  <a:pt x="323" y="228"/>
                </a:lnTo>
                <a:lnTo>
                  <a:pt x="327" y="229"/>
                </a:lnTo>
                <a:lnTo>
                  <a:pt x="327" y="229"/>
                </a:lnTo>
                <a:lnTo>
                  <a:pt x="327" y="228"/>
                </a:lnTo>
                <a:lnTo>
                  <a:pt x="327" y="228"/>
                </a:lnTo>
                <a:lnTo>
                  <a:pt x="327" y="219"/>
                </a:lnTo>
                <a:lnTo>
                  <a:pt x="327" y="219"/>
                </a:lnTo>
                <a:lnTo>
                  <a:pt x="327" y="218"/>
                </a:lnTo>
                <a:lnTo>
                  <a:pt x="325" y="216"/>
                </a:lnTo>
                <a:lnTo>
                  <a:pt x="325" y="216"/>
                </a:lnTo>
                <a:lnTo>
                  <a:pt x="316" y="209"/>
                </a:lnTo>
                <a:lnTo>
                  <a:pt x="316" y="209"/>
                </a:lnTo>
                <a:lnTo>
                  <a:pt x="308" y="204"/>
                </a:lnTo>
                <a:lnTo>
                  <a:pt x="308" y="204"/>
                </a:lnTo>
                <a:lnTo>
                  <a:pt x="307" y="204"/>
                </a:lnTo>
                <a:lnTo>
                  <a:pt x="306" y="204"/>
                </a:lnTo>
                <a:lnTo>
                  <a:pt x="306" y="204"/>
                </a:lnTo>
                <a:lnTo>
                  <a:pt x="306" y="215"/>
                </a:lnTo>
                <a:lnTo>
                  <a:pt x="306" y="215"/>
                </a:lnTo>
                <a:close/>
                <a:moveTo>
                  <a:pt x="269" y="326"/>
                </a:moveTo>
                <a:lnTo>
                  <a:pt x="269" y="326"/>
                </a:lnTo>
                <a:lnTo>
                  <a:pt x="266" y="323"/>
                </a:lnTo>
                <a:lnTo>
                  <a:pt x="266" y="323"/>
                </a:lnTo>
                <a:lnTo>
                  <a:pt x="253" y="309"/>
                </a:lnTo>
                <a:lnTo>
                  <a:pt x="253" y="309"/>
                </a:lnTo>
                <a:lnTo>
                  <a:pt x="252" y="309"/>
                </a:lnTo>
                <a:lnTo>
                  <a:pt x="252" y="309"/>
                </a:lnTo>
                <a:lnTo>
                  <a:pt x="242" y="310"/>
                </a:lnTo>
                <a:lnTo>
                  <a:pt x="242" y="310"/>
                </a:lnTo>
                <a:lnTo>
                  <a:pt x="239" y="310"/>
                </a:lnTo>
                <a:lnTo>
                  <a:pt x="239" y="310"/>
                </a:lnTo>
                <a:lnTo>
                  <a:pt x="239" y="312"/>
                </a:lnTo>
                <a:lnTo>
                  <a:pt x="239" y="312"/>
                </a:lnTo>
                <a:lnTo>
                  <a:pt x="247" y="322"/>
                </a:lnTo>
                <a:lnTo>
                  <a:pt x="247" y="322"/>
                </a:lnTo>
                <a:lnTo>
                  <a:pt x="252" y="324"/>
                </a:lnTo>
                <a:lnTo>
                  <a:pt x="252" y="324"/>
                </a:lnTo>
                <a:lnTo>
                  <a:pt x="253" y="324"/>
                </a:lnTo>
                <a:lnTo>
                  <a:pt x="253" y="324"/>
                </a:lnTo>
                <a:lnTo>
                  <a:pt x="256" y="324"/>
                </a:lnTo>
                <a:lnTo>
                  <a:pt x="257" y="326"/>
                </a:lnTo>
                <a:lnTo>
                  <a:pt x="257" y="326"/>
                </a:lnTo>
                <a:lnTo>
                  <a:pt x="257" y="327"/>
                </a:lnTo>
                <a:lnTo>
                  <a:pt x="257" y="327"/>
                </a:lnTo>
                <a:lnTo>
                  <a:pt x="269" y="326"/>
                </a:lnTo>
                <a:lnTo>
                  <a:pt x="269" y="326"/>
                </a:lnTo>
                <a:close/>
                <a:moveTo>
                  <a:pt x="10" y="182"/>
                </a:moveTo>
                <a:lnTo>
                  <a:pt x="10" y="182"/>
                </a:lnTo>
                <a:lnTo>
                  <a:pt x="10" y="182"/>
                </a:lnTo>
                <a:lnTo>
                  <a:pt x="10" y="182"/>
                </a:lnTo>
                <a:lnTo>
                  <a:pt x="10" y="180"/>
                </a:lnTo>
                <a:lnTo>
                  <a:pt x="10" y="180"/>
                </a:lnTo>
                <a:lnTo>
                  <a:pt x="10" y="170"/>
                </a:lnTo>
                <a:lnTo>
                  <a:pt x="10" y="170"/>
                </a:lnTo>
                <a:lnTo>
                  <a:pt x="10" y="154"/>
                </a:lnTo>
                <a:lnTo>
                  <a:pt x="10" y="154"/>
                </a:lnTo>
                <a:lnTo>
                  <a:pt x="10" y="128"/>
                </a:lnTo>
                <a:lnTo>
                  <a:pt x="10" y="128"/>
                </a:lnTo>
                <a:lnTo>
                  <a:pt x="10" y="123"/>
                </a:lnTo>
                <a:lnTo>
                  <a:pt x="10" y="123"/>
                </a:lnTo>
                <a:lnTo>
                  <a:pt x="10" y="123"/>
                </a:lnTo>
                <a:lnTo>
                  <a:pt x="10" y="123"/>
                </a:lnTo>
                <a:lnTo>
                  <a:pt x="10" y="120"/>
                </a:lnTo>
                <a:lnTo>
                  <a:pt x="10" y="120"/>
                </a:lnTo>
                <a:lnTo>
                  <a:pt x="11" y="91"/>
                </a:lnTo>
                <a:lnTo>
                  <a:pt x="11" y="91"/>
                </a:lnTo>
                <a:lnTo>
                  <a:pt x="13" y="76"/>
                </a:lnTo>
                <a:lnTo>
                  <a:pt x="16" y="60"/>
                </a:lnTo>
                <a:lnTo>
                  <a:pt x="16" y="60"/>
                </a:lnTo>
                <a:lnTo>
                  <a:pt x="17" y="53"/>
                </a:lnTo>
                <a:lnTo>
                  <a:pt x="19" y="46"/>
                </a:lnTo>
                <a:lnTo>
                  <a:pt x="19" y="46"/>
                </a:lnTo>
                <a:lnTo>
                  <a:pt x="19" y="45"/>
                </a:lnTo>
                <a:lnTo>
                  <a:pt x="19" y="45"/>
                </a:lnTo>
                <a:lnTo>
                  <a:pt x="17" y="45"/>
                </a:lnTo>
                <a:lnTo>
                  <a:pt x="17" y="45"/>
                </a:lnTo>
                <a:lnTo>
                  <a:pt x="16" y="49"/>
                </a:lnTo>
                <a:lnTo>
                  <a:pt x="16" y="49"/>
                </a:lnTo>
                <a:lnTo>
                  <a:pt x="13" y="62"/>
                </a:lnTo>
                <a:lnTo>
                  <a:pt x="11" y="74"/>
                </a:lnTo>
                <a:lnTo>
                  <a:pt x="11" y="74"/>
                </a:lnTo>
                <a:lnTo>
                  <a:pt x="9" y="99"/>
                </a:lnTo>
                <a:lnTo>
                  <a:pt x="9" y="99"/>
                </a:lnTo>
                <a:lnTo>
                  <a:pt x="9" y="134"/>
                </a:lnTo>
                <a:lnTo>
                  <a:pt x="9" y="134"/>
                </a:lnTo>
                <a:lnTo>
                  <a:pt x="9" y="154"/>
                </a:lnTo>
                <a:lnTo>
                  <a:pt x="9" y="154"/>
                </a:lnTo>
                <a:lnTo>
                  <a:pt x="9" y="172"/>
                </a:lnTo>
                <a:lnTo>
                  <a:pt x="9" y="172"/>
                </a:lnTo>
                <a:lnTo>
                  <a:pt x="10" y="182"/>
                </a:lnTo>
                <a:lnTo>
                  <a:pt x="10" y="182"/>
                </a:lnTo>
                <a:close/>
                <a:moveTo>
                  <a:pt x="148" y="315"/>
                </a:moveTo>
                <a:lnTo>
                  <a:pt x="148" y="315"/>
                </a:lnTo>
                <a:lnTo>
                  <a:pt x="148" y="315"/>
                </a:lnTo>
                <a:lnTo>
                  <a:pt x="148" y="315"/>
                </a:lnTo>
                <a:lnTo>
                  <a:pt x="148" y="316"/>
                </a:lnTo>
                <a:lnTo>
                  <a:pt x="148" y="316"/>
                </a:lnTo>
                <a:lnTo>
                  <a:pt x="156" y="327"/>
                </a:lnTo>
                <a:lnTo>
                  <a:pt x="156" y="327"/>
                </a:lnTo>
                <a:lnTo>
                  <a:pt x="162" y="333"/>
                </a:lnTo>
                <a:lnTo>
                  <a:pt x="162" y="333"/>
                </a:lnTo>
                <a:lnTo>
                  <a:pt x="163" y="334"/>
                </a:lnTo>
                <a:lnTo>
                  <a:pt x="163" y="334"/>
                </a:lnTo>
                <a:lnTo>
                  <a:pt x="165" y="336"/>
                </a:lnTo>
                <a:lnTo>
                  <a:pt x="165" y="336"/>
                </a:lnTo>
                <a:lnTo>
                  <a:pt x="173" y="336"/>
                </a:lnTo>
                <a:lnTo>
                  <a:pt x="173" y="336"/>
                </a:lnTo>
                <a:lnTo>
                  <a:pt x="173" y="334"/>
                </a:lnTo>
                <a:lnTo>
                  <a:pt x="173" y="334"/>
                </a:lnTo>
                <a:lnTo>
                  <a:pt x="168" y="324"/>
                </a:lnTo>
                <a:lnTo>
                  <a:pt x="168" y="324"/>
                </a:lnTo>
                <a:lnTo>
                  <a:pt x="162" y="316"/>
                </a:lnTo>
                <a:lnTo>
                  <a:pt x="162" y="316"/>
                </a:lnTo>
                <a:lnTo>
                  <a:pt x="159" y="315"/>
                </a:lnTo>
                <a:lnTo>
                  <a:pt x="159" y="315"/>
                </a:lnTo>
                <a:lnTo>
                  <a:pt x="148" y="315"/>
                </a:lnTo>
                <a:lnTo>
                  <a:pt x="148" y="315"/>
                </a:lnTo>
                <a:lnTo>
                  <a:pt x="148" y="315"/>
                </a:lnTo>
                <a:lnTo>
                  <a:pt x="148" y="315"/>
                </a:lnTo>
                <a:close/>
                <a:moveTo>
                  <a:pt x="158" y="336"/>
                </a:moveTo>
                <a:lnTo>
                  <a:pt x="158" y="336"/>
                </a:lnTo>
                <a:lnTo>
                  <a:pt x="154" y="329"/>
                </a:lnTo>
                <a:lnTo>
                  <a:pt x="154" y="329"/>
                </a:lnTo>
                <a:lnTo>
                  <a:pt x="145" y="316"/>
                </a:lnTo>
                <a:lnTo>
                  <a:pt x="145" y="316"/>
                </a:lnTo>
                <a:lnTo>
                  <a:pt x="142" y="315"/>
                </a:lnTo>
                <a:lnTo>
                  <a:pt x="142" y="315"/>
                </a:lnTo>
                <a:lnTo>
                  <a:pt x="132" y="315"/>
                </a:lnTo>
                <a:lnTo>
                  <a:pt x="132" y="315"/>
                </a:lnTo>
                <a:lnTo>
                  <a:pt x="131" y="315"/>
                </a:lnTo>
                <a:lnTo>
                  <a:pt x="131" y="315"/>
                </a:lnTo>
                <a:lnTo>
                  <a:pt x="131" y="316"/>
                </a:lnTo>
                <a:lnTo>
                  <a:pt x="131" y="316"/>
                </a:lnTo>
                <a:lnTo>
                  <a:pt x="138" y="326"/>
                </a:lnTo>
                <a:lnTo>
                  <a:pt x="138" y="326"/>
                </a:lnTo>
                <a:lnTo>
                  <a:pt x="142" y="330"/>
                </a:lnTo>
                <a:lnTo>
                  <a:pt x="146" y="336"/>
                </a:lnTo>
                <a:lnTo>
                  <a:pt x="146" y="336"/>
                </a:lnTo>
                <a:lnTo>
                  <a:pt x="149" y="336"/>
                </a:lnTo>
                <a:lnTo>
                  <a:pt x="149" y="336"/>
                </a:lnTo>
                <a:lnTo>
                  <a:pt x="156" y="336"/>
                </a:lnTo>
                <a:lnTo>
                  <a:pt x="156" y="336"/>
                </a:lnTo>
                <a:lnTo>
                  <a:pt x="158" y="336"/>
                </a:lnTo>
                <a:lnTo>
                  <a:pt x="158" y="336"/>
                </a:lnTo>
                <a:close/>
                <a:moveTo>
                  <a:pt x="117" y="315"/>
                </a:moveTo>
                <a:lnTo>
                  <a:pt x="117" y="315"/>
                </a:lnTo>
                <a:lnTo>
                  <a:pt x="118" y="319"/>
                </a:lnTo>
                <a:lnTo>
                  <a:pt x="118" y="319"/>
                </a:lnTo>
                <a:lnTo>
                  <a:pt x="124" y="327"/>
                </a:lnTo>
                <a:lnTo>
                  <a:pt x="129" y="334"/>
                </a:lnTo>
                <a:lnTo>
                  <a:pt x="129" y="334"/>
                </a:lnTo>
                <a:lnTo>
                  <a:pt x="131" y="336"/>
                </a:lnTo>
                <a:lnTo>
                  <a:pt x="131" y="336"/>
                </a:lnTo>
                <a:lnTo>
                  <a:pt x="139" y="336"/>
                </a:lnTo>
                <a:lnTo>
                  <a:pt x="139" y="336"/>
                </a:lnTo>
                <a:lnTo>
                  <a:pt x="141" y="336"/>
                </a:lnTo>
                <a:lnTo>
                  <a:pt x="141" y="336"/>
                </a:lnTo>
                <a:lnTo>
                  <a:pt x="138" y="330"/>
                </a:lnTo>
                <a:lnTo>
                  <a:pt x="138" y="330"/>
                </a:lnTo>
                <a:lnTo>
                  <a:pt x="129" y="317"/>
                </a:lnTo>
                <a:lnTo>
                  <a:pt x="129" y="317"/>
                </a:lnTo>
                <a:lnTo>
                  <a:pt x="128" y="315"/>
                </a:lnTo>
                <a:lnTo>
                  <a:pt x="128" y="315"/>
                </a:lnTo>
                <a:lnTo>
                  <a:pt x="117" y="315"/>
                </a:lnTo>
                <a:lnTo>
                  <a:pt x="117" y="315"/>
                </a:lnTo>
                <a:close/>
                <a:moveTo>
                  <a:pt x="324" y="245"/>
                </a:moveTo>
                <a:lnTo>
                  <a:pt x="324" y="245"/>
                </a:lnTo>
                <a:lnTo>
                  <a:pt x="325" y="243"/>
                </a:lnTo>
                <a:lnTo>
                  <a:pt x="325" y="243"/>
                </a:lnTo>
                <a:lnTo>
                  <a:pt x="325" y="235"/>
                </a:lnTo>
                <a:lnTo>
                  <a:pt x="325" y="235"/>
                </a:lnTo>
                <a:lnTo>
                  <a:pt x="325" y="234"/>
                </a:lnTo>
                <a:lnTo>
                  <a:pt x="324" y="234"/>
                </a:lnTo>
                <a:lnTo>
                  <a:pt x="324" y="234"/>
                </a:lnTo>
                <a:lnTo>
                  <a:pt x="310" y="222"/>
                </a:lnTo>
                <a:lnTo>
                  <a:pt x="310" y="222"/>
                </a:lnTo>
                <a:lnTo>
                  <a:pt x="308" y="221"/>
                </a:lnTo>
                <a:lnTo>
                  <a:pt x="308" y="221"/>
                </a:lnTo>
                <a:lnTo>
                  <a:pt x="307" y="222"/>
                </a:lnTo>
                <a:lnTo>
                  <a:pt x="307" y="222"/>
                </a:lnTo>
                <a:lnTo>
                  <a:pt x="306" y="222"/>
                </a:lnTo>
                <a:lnTo>
                  <a:pt x="306" y="222"/>
                </a:lnTo>
                <a:lnTo>
                  <a:pt x="304" y="228"/>
                </a:lnTo>
                <a:lnTo>
                  <a:pt x="304" y="228"/>
                </a:lnTo>
                <a:lnTo>
                  <a:pt x="306" y="231"/>
                </a:lnTo>
                <a:lnTo>
                  <a:pt x="307" y="232"/>
                </a:lnTo>
                <a:lnTo>
                  <a:pt x="307" y="232"/>
                </a:lnTo>
                <a:lnTo>
                  <a:pt x="317" y="241"/>
                </a:lnTo>
                <a:lnTo>
                  <a:pt x="317" y="241"/>
                </a:lnTo>
                <a:lnTo>
                  <a:pt x="321" y="243"/>
                </a:lnTo>
                <a:lnTo>
                  <a:pt x="324" y="245"/>
                </a:lnTo>
                <a:lnTo>
                  <a:pt x="324" y="245"/>
                </a:lnTo>
                <a:close/>
                <a:moveTo>
                  <a:pt x="310" y="155"/>
                </a:moveTo>
                <a:lnTo>
                  <a:pt x="310" y="155"/>
                </a:lnTo>
                <a:lnTo>
                  <a:pt x="310" y="155"/>
                </a:lnTo>
                <a:lnTo>
                  <a:pt x="310" y="155"/>
                </a:lnTo>
                <a:lnTo>
                  <a:pt x="311" y="158"/>
                </a:lnTo>
                <a:lnTo>
                  <a:pt x="311" y="158"/>
                </a:lnTo>
                <a:lnTo>
                  <a:pt x="318" y="167"/>
                </a:lnTo>
                <a:lnTo>
                  <a:pt x="325" y="172"/>
                </a:lnTo>
                <a:lnTo>
                  <a:pt x="325" y="172"/>
                </a:lnTo>
                <a:lnTo>
                  <a:pt x="330" y="174"/>
                </a:lnTo>
                <a:lnTo>
                  <a:pt x="330" y="174"/>
                </a:lnTo>
                <a:lnTo>
                  <a:pt x="330" y="161"/>
                </a:lnTo>
                <a:lnTo>
                  <a:pt x="330" y="161"/>
                </a:lnTo>
                <a:lnTo>
                  <a:pt x="316" y="151"/>
                </a:lnTo>
                <a:lnTo>
                  <a:pt x="316" y="151"/>
                </a:lnTo>
                <a:lnTo>
                  <a:pt x="313" y="150"/>
                </a:lnTo>
                <a:lnTo>
                  <a:pt x="313" y="150"/>
                </a:lnTo>
                <a:lnTo>
                  <a:pt x="310" y="148"/>
                </a:lnTo>
                <a:lnTo>
                  <a:pt x="310" y="148"/>
                </a:lnTo>
                <a:lnTo>
                  <a:pt x="311" y="151"/>
                </a:lnTo>
                <a:lnTo>
                  <a:pt x="311" y="151"/>
                </a:lnTo>
                <a:lnTo>
                  <a:pt x="311" y="154"/>
                </a:lnTo>
                <a:lnTo>
                  <a:pt x="310" y="155"/>
                </a:lnTo>
                <a:lnTo>
                  <a:pt x="310" y="155"/>
                </a:lnTo>
                <a:close/>
                <a:moveTo>
                  <a:pt x="306" y="305"/>
                </a:moveTo>
                <a:lnTo>
                  <a:pt x="306" y="305"/>
                </a:lnTo>
                <a:lnTo>
                  <a:pt x="301" y="299"/>
                </a:lnTo>
                <a:lnTo>
                  <a:pt x="301" y="299"/>
                </a:lnTo>
                <a:lnTo>
                  <a:pt x="289" y="288"/>
                </a:lnTo>
                <a:lnTo>
                  <a:pt x="289" y="288"/>
                </a:lnTo>
                <a:lnTo>
                  <a:pt x="287" y="288"/>
                </a:lnTo>
                <a:lnTo>
                  <a:pt x="287" y="288"/>
                </a:lnTo>
                <a:lnTo>
                  <a:pt x="280" y="293"/>
                </a:lnTo>
                <a:lnTo>
                  <a:pt x="280" y="293"/>
                </a:lnTo>
                <a:lnTo>
                  <a:pt x="281" y="295"/>
                </a:lnTo>
                <a:lnTo>
                  <a:pt x="281" y="295"/>
                </a:lnTo>
                <a:lnTo>
                  <a:pt x="291" y="305"/>
                </a:lnTo>
                <a:lnTo>
                  <a:pt x="291" y="305"/>
                </a:lnTo>
                <a:lnTo>
                  <a:pt x="298" y="309"/>
                </a:lnTo>
                <a:lnTo>
                  <a:pt x="298" y="309"/>
                </a:lnTo>
                <a:lnTo>
                  <a:pt x="300" y="309"/>
                </a:lnTo>
                <a:lnTo>
                  <a:pt x="301" y="309"/>
                </a:lnTo>
                <a:lnTo>
                  <a:pt x="301" y="309"/>
                </a:lnTo>
                <a:lnTo>
                  <a:pt x="306" y="305"/>
                </a:lnTo>
                <a:lnTo>
                  <a:pt x="306" y="305"/>
                </a:lnTo>
                <a:close/>
                <a:moveTo>
                  <a:pt x="333" y="83"/>
                </a:moveTo>
                <a:lnTo>
                  <a:pt x="333" y="83"/>
                </a:lnTo>
                <a:lnTo>
                  <a:pt x="331" y="76"/>
                </a:lnTo>
                <a:lnTo>
                  <a:pt x="331" y="76"/>
                </a:lnTo>
                <a:lnTo>
                  <a:pt x="330" y="74"/>
                </a:lnTo>
                <a:lnTo>
                  <a:pt x="330" y="74"/>
                </a:lnTo>
                <a:lnTo>
                  <a:pt x="328" y="73"/>
                </a:lnTo>
                <a:lnTo>
                  <a:pt x="328" y="73"/>
                </a:lnTo>
                <a:lnTo>
                  <a:pt x="311" y="60"/>
                </a:lnTo>
                <a:lnTo>
                  <a:pt x="311" y="60"/>
                </a:lnTo>
                <a:lnTo>
                  <a:pt x="310" y="60"/>
                </a:lnTo>
                <a:lnTo>
                  <a:pt x="310" y="60"/>
                </a:lnTo>
                <a:lnTo>
                  <a:pt x="310" y="60"/>
                </a:lnTo>
                <a:lnTo>
                  <a:pt x="310" y="60"/>
                </a:lnTo>
                <a:lnTo>
                  <a:pt x="307" y="60"/>
                </a:lnTo>
                <a:lnTo>
                  <a:pt x="307" y="60"/>
                </a:lnTo>
                <a:lnTo>
                  <a:pt x="307" y="69"/>
                </a:lnTo>
                <a:lnTo>
                  <a:pt x="307" y="69"/>
                </a:lnTo>
                <a:lnTo>
                  <a:pt x="310" y="69"/>
                </a:lnTo>
                <a:lnTo>
                  <a:pt x="310" y="69"/>
                </a:lnTo>
                <a:lnTo>
                  <a:pt x="311" y="70"/>
                </a:lnTo>
                <a:lnTo>
                  <a:pt x="311" y="70"/>
                </a:lnTo>
                <a:lnTo>
                  <a:pt x="316" y="74"/>
                </a:lnTo>
                <a:lnTo>
                  <a:pt x="316" y="74"/>
                </a:lnTo>
                <a:lnTo>
                  <a:pt x="328" y="83"/>
                </a:lnTo>
                <a:lnTo>
                  <a:pt x="328" y="83"/>
                </a:lnTo>
                <a:lnTo>
                  <a:pt x="330" y="84"/>
                </a:lnTo>
                <a:lnTo>
                  <a:pt x="330" y="84"/>
                </a:lnTo>
                <a:lnTo>
                  <a:pt x="333" y="83"/>
                </a:lnTo>
                <a:lnTo>
                  <a:pt x="333" y="83"/>
                </a:lnTo>
                <a:close/>
                <a:moveTo>
                  <a:pt x="323" y="266"/>
                </a:moveTo>
                <a:lnTo>
                  <a:pt x="323" y="266"/>
                </a:lnTo>
                <a:lnTo>
                  <a:pt x="320" y="265"/>
                </a:lnTo>
                <a:lnTo>
                  <a:pt x="318" y="263"/>
                </a:lnTo>
                <a:lnTo>
                  <a:pt x="318" y="263"/>
                </a:lnTo>
                <a:lnTo>
                  <a:pt x="316" y="262"/>
                </a:lnTo>
                <a:lnTo>
                  <a:pt x="316" y="262"/>
                </a:lnTo>
                <a:lnTo>
                  <a:pt x="308" y="255"/>
                </a:lnTo>
                <a:lnTo>
                  <a:pt x="308" y="255"/>
                </a:lnTo>
                <a:lnTo>
                  <a:pt x="303" y="251"/>
                </a:lnTo>
                <a:lnTo>
                  <a:pt x="303" y="251"/>
                </a:lnTo>
                <a:lnTo>
                  <a:pt x="300" y="262"/>
                </a:lnTo>
                <a:lnTo>
                  <a:pt x="300" y="262"/>
                </a:lnTo>
                <a:lnTo>
                  <a:pt x="303" y="263"/>
                </a:lnTo>
                <a:lnTo>
                  <a:pt x="303" y="263"/>
                </a:lnTo>
                <a:lnTo>
                  <a:pt x="313" y="272"/>
                </a:lnTo>
                <a:lnTo>
                  <a:pt x="313" y="272"/>
                </a:lnTo>
                <a:lnTo>
                  <a:pt x="320" y="276"/>
                </a:lnTo>
                <a:lnTo>
                  <a:pt x="320" y="276"/>
                </a:lnTo>
                <a:lnTo>
                  <a:pt x="323" y="266"/>
                </a:lnTo>
                <a:lnTo>
                  <a:pt x="323" y="266"/>
                </a:lnTo>
                <a:close/>
                <a:moveTo>
                  <a:pt x="308" y="161"/>
                </a:moveTo>
                <a:lnTo>
                  <a:pt x="308" y="161"/>
                </a:lnTo>
                <a:lnTo>
                  <a:pt x="308" y="161"/>
                </a:lnTo>
                <a:lnTo>
                  <a:pt x="308" y="161"/>
                </a:lnTo>
                <a:lnTo>
                  <a:pt x="308" y="174"/>
                </a:lnTo>
                <a:lnTo>
                  <a:pt x="308" y="174"/>
                </a:lnTo>
                <a:lnTo>
                  <a:pt x="308" y="175"/>
                </a:lnTo>
                <a:lnTo>
                  <a:pt x="308" y="175"/>
                </a:lnTo>
                <a:lnTo>
                  <a:pt x="316" y="181"/>
                </a:lnTo>
                <a:lnTo>
                  <a:pt x="316" y="181"/>
                </a:lnTo>
                <a:lnTo>
                  <a:pt x="323" y="187"/>
                </a:lnTo>
                <a:lnTo>
                  <a:pt x="323" y="187"/>
                </a:lnTo>
                <a:lnTo>
                  <a:pt x="324" y="187"/>
                </a:lnTo>
                <a:lnTo>
                  <a:pt x="324" y="187"/>
                </a:lnTo>
                <a:lnTo>
                  <a:pt x="325" y="185"/>
                </a:lnTo>
                <a:lnTo>
                  <a:pt x="328" y="185"/>
                </a:lnTo>
                <a:lnTo>
                  <a:pt x="328" y="185"/>
                </a:lnTo>
                <a:lnTo>
                  <a:pt x="330" y="178"/>
                </a:lnTo>
                <a:lnTo>
                  <a:pt x="330" y="178"/>
                </a:lnTo>
                <a:lnTo>
                  <a:pt x="318" y="171"/>
                </a:lnTo>
                <a:lnTo>
                  <a:pt x="313" y="165"/>
                </a:lnTo>
                <a:lnTo>
                  <a:pt x="308" y="161"/>
                </a:lnTo>
                <a:lnTo>
                  <a:pt x="308" y="161"/>
                </a:lnTo>
                <a:close/>
                <a:moveTo>
                  <a:pt x="311" y="124"/>
                </a:moveTo>
                <a:lnTo>
                  <a:pt x="311" y="124"/>
                </a:lnTo>
                <a:lnTo>
                  <a:pt x="311" y="130"/>
                </a:lnTo>
                <a:lnTo>
                  <a:pt x="311" y="130"/>
                </a:lnTo>
                <a:lnTo>
                  <a:pt x="311" y="131"/>
                </a:lnTo>
                <a:lnTo>
                  <a:pt x="311" y="131"/>
                </a:lnTo>
                <a:lnTo>
                  <a:pt x="318" y="138"/>
                </a:lnTo>
                <a:lnTo>
                  <a:pt x="325" y="143"/>
                </a:lnTo>
                <a:lnTo>
                  <a:pt x="325" y="143"/>
                </a:lnTo>
                <a:lnTo>
                  <a:pt x="328" y="145"/>
                </a:lnTo>
                <a:lnTo>
                  <a:pt x="328" y="145"/>
                </a:lnTo>
                <a:lnTo>
                  <a:pt x="331" y="145"/>
                </a:lnTo>
                <a:lnTo>
                  <a:pt x="331" y="145"/>
                </a:lnTo>
                <a:lnTo>
                  <a:pt x="331" y="143"/>
                </a:lnTo>
                <a:lnTo>
                  <a:pt x="331" y="143"/>
                </a:lnTo>
                <a:lnTo>
                  <a:pt x="333" y="140"/>
                </a:lnTo>
                <a:lnTo>
                  <a:pt x="333" y="135"/>
                </a:lnTo>
                <a:lnTo>
                  <a:pt x="333" y="135"/>
                </a:lnTo>
                <a:lnTo>
                  <a:pt x="328" y="133"/>
                </a:lnTo>
                <a:lnTo>
                  <a:pt x="328" y="133"/>
                </a:lnTo>
                <a:lnTo>
                  <a:pt x="324" y="130"/>
                </a:lnTo>
                <a:lnTo>
                  <a:pt x="324" y="130"/>
                </a:lnTo>
                <a:lnTo>
                  <a:pt x="314" y="124"/>
                </a:lnTo>
                <a:lnTo>
                  <a:pt x="314" y="124"/>
                </a:lnTo>
                <a:lnTo>
                  <a:pt x="313" y="123"/>
                </a:lnTo>
                <a:lnTo>
                  <a:pt x="311" y="124"/>
                </a:lnTo>
                <a:lnTo>
                  <a:pt x="311" y="124"/>
                </a:lnTo>
                <a:close/>
                <a:moveTo>
                  <a:pt x="296" y="313"/>
                </a:moveTo>
                <a:lnTo>
                  <a:pt x="296" y="313"/>
                </a:lnTo>
                <a:lnTo>
                  <a:pt x="287" y="305"/>
                </a:lnTo>
                <a:lnTo>
                  <a:pt x="279" y="296"/>
                </a:lnTo>
                <a:lnTo>
                  <a:pt x="279" y="296"/>
                </a:lnTo>
                <a:lnTo>
                  <a:pt x="270" y="302"/>
                </a:lnTo>
                <a:lnTo>
                  <a:pt x="270" y="302"/>
                </a:lnTo>
                <a:lnTo>
                  <a:pt x="276" y="309"/>
                </a:lnTo>
                <a:lnTo>
                  <a:pt x="283" y="315"/>
                </a:lnTo>
                <a:lnTo>
                  <a:pt x="283" y="315"/>
                </a:lnTo>
                <a:lnTo>
                  <a:pt x="283" y="315"/>
                </a:lnTo>
                <a:lnTo>
                  <a:pt x="283" y="315"/>
                </a:lnTo>
                <a:lnTo>
                  <a:pt x="284" y="313"/>
                </a:lnTo>
                <a:lnTo>
                  <a:pt x="287" y="313"/>
                </a:lnTo>
                <a:lnTo>
                  <a:pt x="287" y="313"/>
                </a:lnTo>
                <a:lnTo>
                  <a:pt x="289" y="315"/>
                </a:lnTo>
                <a:lnTo>
                  <a:pt x="289" y="316"/>
                </a:lnTo>
                <a:lnTo>
                  <a:pt x="289" y="316"/>
                </a:lnTo>
                <a:lnTo>
                  <a:pt x="289" y="317"/>
                </a:lnTo>
                <a:lnTo>
                  <a:pt x="289" y="317"/>
                </a:lnTo>
                <a:lnTo>
                  <a:pt x="296" y="313"/>
                </a:lnTo>
                <a:lnTo>
                  <a:pt x="296" y="313"/>
                </a:lnTo>
                <a:close/>
                <a:moveTo>
                  <a:pt x="125" y="336"/>
                </a:moveTo>
                <a:lnTo>
                  <a:pt x="125" y="336"/>
                </a:lnTo>
                <a:lnTo>
                  <a:pt x="122" y="330"/>
                </a:lnTo>
                <a:lnTo>
                  <a:pt x="122" y="330"/>
                </a:lnTo>
                <a:lnTo>
                  <a:pt x="114" y="316"/>
                </a:lnTo>
                <a:lnTo>
                  <a:pt x="114" y="316"/>
                </a:lnTo>
                <a:lnTo>
                  <a:pt x="114" y="315"/>
                </a:lnTo>
                <a:lnTo>
                  <a:pt x="114" y="315"/>
                </a:lnTo>
                <a:lnTo>
                  <a:pt x="102" y="315"/>
                </a:lnTo>
                <a:lnTo>
                  <a:pt x="102" y="315"/>
                </a:lnTo>
                <a:lnTo>
                  <a:pt x="104" y="316"/>
                </a:lnTo>
                <a:lnTo>
                  <a:pt x="104" y="316"/>
                </a:lnTo>
                <a:lnTo>
                  <a:pt x="107" y="323"/>
                </a:lnTo>
                <a:lnTo>
                  <a:pt x="107" y="323"/>
                </a:lnTo>
                <a:lnTo>
                  <a:pt x="111" y="330"/>
                </a:lnTo>
                <a:lnTo>
                  <a:pt x="111" y="330"/>
                </a:lnTo>
                <a:lnTo>
                  <a:pt x="114" y="332"/>
                </a:lnTo>
                <a:lnTo>
                  <a:pt x="114" y="332"/>
                </a:lnTo>
                <a:lnTo>
                  <a:pt x="115" y="334"/>
                </a:lnTo>
                <a:lnTo>
                  <a:pt x="115" y="334"/>
                </a:lnTo>
                <a:lnTo>
                  <a:pt x="115" y="336"/>
                </a:lnTo>
                <a:lnTo>
                  <a:pt x="115" y="336"/>
                </a:lnTo>
                <a:lnTo>
                  <a:pt x="125" y="336"/>
                </a:lnTo>
                <a:lnTo>
                  <a:pt x="125" y="336"/>
                </a:lnTo>
                <a:close/>
                <a:moveTo>
                  <a:pt x="229" y="330"/>
                </a:moveTo>
                <a:lnTo>
                  <a:pt x="229" y="330"/>
                </a:lnTo>
                <a:lnTo>
                  <a:pt x="229" y="329"/>
                </a:lnTo>
                <a:lnTo>
                  <a:pt x="229" y="329"/>
                </a:lnTo>
                <a:lnTo>
                  <a:pt x="223" y="322"/>
                </a:lnTo>
                <a:lnTo>
                  <a:pt x="223" y="322"/>
                </a:lnTo>
                <a:lnTo>
                  <a:pt x="216" y="313"/>
                </a:lnTo>
                <a:lnTo>
                  <a:pt x="216" y="313"/>
                </a:lnTo>
                <a:lnTo>
                  <a:pt x="215" y="312"/>
                </a:lnTo>
                <a:lnTo>
                  <a:pt x="215" y="312"/>
                </a:lnTo>
                <a:lnTo>
                  <a:pt x="203" y="313"/>
                </a:lnTo>
                <a:lnTo>
                  <a:pt x="203" y="313"/>
                </a:lnTo>
                <a:lnTo>
                  <a:pt x="202" y="313"/>
                </a:lnTo>
                <a:lnTo>
                  <a:pt x="202" y="313"/>
                </a:lnTo>
                <a:lnTo>
                  <a:pt x="205" y="316"/>
                </a:lnTo>
                <a:lnTo>
                  <a:pt x="205" y="316"/>
                </a:lnTo>
                <a:lnTo>
                  <a:pt x="215" y="326"/>
                </a:lnTo>
                <a:lnTo>
                  <a:pt x="215" y="326"/>
                </a:lnTo>
                <a:lnTo>
                  <a:pt x="216" y="326"/>
                </a:lnTo>
                <a:lnTo>
                  <a:pt x="216" y="326"/>
                </a:lnTo>
                <a:lnTo>
                  <a:pt x="219" y="327"/>
                </a:lnTo>
                <a:lnTo>
                  <a:pt x="219" y="330"/>
                </a:lnTo>
                <a:lnTo>
                  <a:pt x="219" y="330"/>
                </a:lnTo>
                <a:lnTo>
                  <a:pt x="219" y="332"/>
                </a:lnTo>
                <a:lnTo>
                  <a:pt x="219" y="332"/>
                </a:lnTo>
                <a:lnTo>
                  <a:pt x="229" y="330"/>
                </a:lnTo>
                <a:lnTo>
                  <a:pt x="229" y="330"/>
                </a:lnTo>
                <a:close/>
                <a:moveTo>
                  <a:pt x="335" y="72"/>
                </a:moveTo>
                <a:lnTo>
                  <a:pt x="335" y="72"/>
                </a:lnTo>
                <a:lnTo>
                  <a:pt x="334" y="63"/>
                </a:lnTo>
                <a:lnTo>
                  <a:pt x="331" y="56"/>
                </a:lnTo>
                <a:lnTo>
                  <a:pt x="331" y="56"/>
                </a:lnTo>
                <a:lnTo>
                  <a:pt x="328" y="50"/>
                </a:lnTo>
                <a:lnTo>
                  <a:pt x="328" y="50"/>
                </a:lnTo>
                <a:lnTo>
                  <a:pt x="324" y="45"/>
                </a:lnTo>
                <a:lnTo>
                  <a:pt x="318" y="39"/>
                </a:lnTo>
                <a:lnTo>
                  <a:pt x="318" y="39"/>
                </a:lnTo>
                <a:lnTo>
                  <a:pt x="316" y="37"/>
                </a:lnTo>
                <a:lnTo>
                  <a:pt x="316" y="37"/>
                </a:lnTo>
                <a:lnTo>
                  <a:pt x="316" y="37"/>
                </a:lnTo>
                <a:lnTo>
                  <a:pt x="316" y="37"/>
                </a:lnTo>
                <a:lnTo>
                  <a:pt x="313" y="37"/>
                </a:lnTo>
                <a:lnTo>
                  <a:pt x="313" y="37"/>
                </a:lnTo>
                <a:lnTo>
                  <a:pt x="307" y="33"/>
                </a:lnTo>
                <a:lnTo>
                  <a:pt x="307" y="33"/>
                </a:lnTo>
                <a:lnTo>
                  <a:pt x="300" y="30"/>
                </a:lnTo>
                <a:lnTo>
                  <a:pt x="300" y="30"/>
                </a:lnTo>
                <a:lnTo>
                  <a:pt x="298" y="30"/>
                </a:lnTo>
                <a:lnTo>
                  <a:pt x="298" y="30"/>
                </a:lnTo>
                <a:lnTo>
                  <a:pt x="300" y="32"/>
                </a:lnTo>
                <a:lnTo>
                  <a:pt x="300" y="32"/>
                </a:lnTo>
                <a:lnTo>
                  <a:pt x="308" y="37"/>
                </a:lnTo>
                <a:lnTo>
                  <a:pt x="308" y="37"/>
                </a:lnTo>
                <a:lnTo>
                  <a:pt x="311" y="40"/>
                </a:lnTo>
                <a:lnTo>
                  <a:pt x="311" y="40"/>
                </a:lnTo>
                <a:lnTo>
                  <a:pt x="317" y="46"/>
                </a:lnTo>
                <a:lnTo>
                  <a:pt x="317" y="46"/>
                </a:lnTo>
                <a:lnTo>
                  <a:pt x="323" y="53"/>
                </a:lnTo>
                <a:lnTo>
                  <a:pt x="323" y="53"/>
                </a:lnTo>
                <a:lnTo>
                  <a:pt x="324" y="54"/>
                </a:lnTo>
                <a:lnTo>
                  <a:pt x="324" y="54"/>
                </a:lnTo>
                <a:lnTo>
                  <a:pt x="325" y="54"/>
                </a:lnTo>
                <a:lnTo>
                  <a:pt x="325" y="54"/>
                </a:lnTo>
                <a:lnTo>
                  <a:pt x="328" y="54"/>
                </a:lnTo>
                <a:lnTo>
                  <a:pt x="330" y="56"/>
                </a:lnTo>
                <a:lnTo>
                  <a:pt x="330" y="56"/>
                </a:lnTo>
                <a:lnTo>
                  <a:pt x="330" y="57"/>
                </a:lnTo>
                <a:lnTo>
                  <a:pt x="328" y="60"/>
                </a:lnTo>
                <a:lnTo>
                  <a:pt x="328" y="60"/>
                </a:lnTo>
                <a:lnTo>
                  <a:pt x="327" y="60"/>
                </a:lnTo>
                <a:lnTo>
                  <a:pt x="327" y="60"/>
                </a:lnTo>
                <a:lnTo>
                  <a:pt x="333" y="73"/>
                </a:lnTo>
                <a:lnTo>
                  <a:pt x="333" y="73"/>
                </a:lnTo>
                <a:lnTo>
                  <a:pt x="335" y="72"/>
                </a:lnTo>
                <a:lnTo>
                  <a:pt x="335" y="72"/>
                </a:lnTo>
                <a:close/>
                <a:moveTo>
                  <a:pt x="289" y="285"/>
                </a:moveTo>
                <a:lnTo>
                  <a:pt x="289" y="285"/>
                </a:lnTo>
                <a:lnTo>
                  <a:pt x="301" y="296"/>
                </a:lnTo>
                <a:lnTo>
                  <a:pt x="301" y="296"/>
                </a:lnTo>
                <a:lnTo>
                  <a:pt x="307" y="300"/>
                </a:lnTo>
                <a:lnTo>
                  <a:pt x="307" y="300"/>
                </a:lnTo>
                <a:lnTo>
                  <a:pt x="308" y="300"/>
                </a:lnTo>
                <a:lnTo>
                  <a:pt x="308" y="300"/>
                </a:lnTo>
                <a:lnTo>
                  <a:pt x="313" y="295"/>
                </a:lnTo>
                <a:lnTo>
                  <a:pt x="313" y="295"/>
                </a:lnTo>
                <a:lnTo>
                  <a:pt x="307" y="290"/>
                </a:lnTo>
                <a:lnTo>
                  <a:pt x="307" y="290"/>
                </a:lnTo>
                <a:lnTo>
                  <a:pt x="301" y="285"/>
                </a:lnTo>
                <a:lnTo>
                  <a:pt x="294" y="279"/>
                </a:lnTo>
                <a:lnTo>
                  <a:pt x="294" y="279"/>
                </a:lnTo>
                <a:lnTo>
                  <a:pt x="294" y="278"/>
                </a:lnTo>
                <a:lnTo>
                  <a:pt x="294" y="278"/>
                </a:lnTo>
                <a:lnTo>
                  <a:pt x="289" y="285"/>
                </a:lnTo>
                <a:lnTo>
                  <a:pt x="289" y="285"/>
                </a:lnTo>
                <a:close/>
                <a:moveTo>
                  <a:pt x="333" y="123"/>
                </a:moveTo>
                <a:lnTo>
                  <a:pt x="333" y="123"/>
                </a:lnTo>
                <a:lnTo>
                  <a:pt x="327" y="118"/>
                </a:lnTo>
                <a:lnTo>
                  <a:pt x="327" y="118"/>
                </a:lnTo>
                <a:lnTo>
                  <a:pt x="316" y="110"/>
                </a:lnTo>
                <a:lnTo>
                  <a:pt x="316" y="110"/>
                </a:lnTo>
                <a:lnTo>
                  <a:pt x="314" y="108"/>
                </a:lnTo>
                <a:lnTo>
                  <a:pt x="311" y="107"/>
                </a:lnTo>
                <a:lnTo>
                  <a:pt x="311" y="107"/>
                </a:lnTo>
                <a:lnTo>
                  <a:pt x="311" y="117"/>
                </a:lnTo>
                <a:lnTo>
                  <a:pt x="311" y="117"/>
                </a:lnTo>
                <a:lnTo>
                  <a:pt x="314" y="118"/>
                </a:lnTo>
                <a:lnTo>
                  <a:pt x="314" y="120"/>
                </a:lnTo>
                <a:lnTo>
                  <a:pt x="314" y="120"/>
                </a:lnTo>
                <a:lnTo>
                  <a:pt x="316" y="121"/>
                </a:lnTo>
                <a:lnTo>
                  <a:pt x="316" y="121"/>
                </a:lnTo>
                <a:lnTo>
                  <a:pt x="327" y="128"/>
                </a:lnTo>
                <a:lnTo>
                  <a:pt x="327" y="128"/>
                </a:lnTo>
                <a:lnTo>
                  <a:pt x="331" y="131"/>
                </a:lnTo>
                <a:lnTo>
                  <a:pt x="331" y="131"/>
                </a:lnTo>
                <a:lnTo>
                  <a:pt x="333" y="128"/>
                </a:lnTo>
                <a:lnTo>
                  <a:pt x="333" y="128"/>
                </a:lnTo>
                <a:lnTo>
                  <a:pt x="333" y="123"/>
                </a:lnTo>
                <a:lnTo>
                  <a:pt x="333" y="123"/>
                </a:lnTo>
                <a:close/>
                <a:moveTo>
                  <a:pt x="109" y="336"/>
                </a:moveTo>
                <a:lnTo>
                  <a:pt x="109" y="336"/>
                </a:lnTo>
                <a:lnTo>
                  <a:pt x="107" y="329"/>
                </a:lnTo>
                <a:lnTo>
                  <a:pt x="107" y="329"/>
                </a:lnTo>
                <a:lnTo>
                  <a:pt x="105" y="327"/>
                </a:lnTo>
                <a:lnTo>
                  <a:pt x="105" y="327"/>
                </a:lnTo>
                <a:lnTo>
                  <a:pt x="100" y="315"/>
                </a:lnTo>
                <a:lnTo>
                  <a:pt x="100" y="315"/>
                </a:lnTo>
                <a:lnTo>
                  <a:pt x="100" y="313"/>
                </a:lnTo>
                <a:lnTo>
                  <a:pt x="100" y="313"/>
                </a:lnTo>
                <a:lnTo>
                  <a:pt x="90" y="313"/>
                </a:lnTo>
                <a:lnTo>
                  <a:pt x="90" y="313"/>
                </a:lnTo>
                <a:lnTo>
                  <a:pt x="90" y="315"/>
                </a:lnTo>
                <a:lnTo>
                  <a:pt x="90" y="315"/>
                </a:lnTo>
                <a:lnTo>
                  <a:pt x="94" y="322"/>
                </a:lnTo>
                <a:lnTo>
                  <a:pt x="94" y="322"/>
                </a:lnTo>
                <a:lnTo>
                  <a:pt x="97" y="327"/>
                </a:lnTo>
                <a:lnTo>
                  <a:pt x="100" y="333"/>
                </a:lnTo>
                <a:lnTo>
                  <a:pt x="100" y="333"/>
                </a:lnTo>
                <a:lnTo>
                  <a:pt x="101" y="334"/>
                </a:lnTo>
                <a:lnTo>
                  <a:pt x="102" y="334"/>
                </a:lnTo>
                <a:lnTo>
                  <a:pt x="102" y="334"/>
                </a:lnTo>
                <a:lnTo>
                  <a:pt x="109" y="336"/>
                </a:lnTo>
                <a:lnTo>
                  <a:pt x="109" y="336"/>
                </a:lnTo>
                <a:close/>
                <a:moveTo>
                  <a:pt x="77" y="312"/>
                </a:moveTo>
                <a:lnTo>
                  <a:pt x="77" y="312"/>
                </a:lnTo>
                <a:lnTo>
                  <a:pt x="77" y="315"/>
                </a:lnTo>
                <a:lnTo>
                  <a:pt x="77" y="315"/>
                </a:lnTo>
                <a:lnTo>
                  <a:pt x="80" y="320"/>
                </a:lnTo>
                <a:lnTo>
                  <a:pt x="80" y="320"/>
                </a:lnTo>
                <a:lnTo>
                  <a:pt x="84" y="330"/>
                </a:lnTo>
                <a:lnTo>
                  <a:pt x="84" y="330"/>
                </a:lnTo>
                <a:lnTo>
                  <a:pt x="87" y="332"/>
                </a:lnTo>
                <a:lnTo>
                  <a:pt x="87" y="332"/>
                </a:lnTo>
                <a:lnTo>
                  <a:pt x="94" y="333"/>
                </a:lnTo>
                <a:lnTo>
                  <a:pt x="94" y="333"/>
                </a:lnTo>
                <a:lnTo>
                  <a:pt x="95" y="333"/>
                </a:lnTo>
                <a:lnTo>
                  <a:pt x="95" y="333"/>
                </a:lnTo>
                <a:lnTo>
                  <a:pt x="94" y="327"/>
                </a:lnTo>
                <a:lnTo>
                  <a:pt x="94" y="327"/>
                </a:lnTo>
                <a:lnTo>
                  <a:pt x="88" y="319"/>
                </a:lnTo>
                <a:lnTo>
                  <a:pt x="88" y="319"/>
                </a:lnTo>
                <a:lnTo>
                  <a:pt x="87" y="313"/>
                </a:lnTo>
                <a:lnTo>
                  <a:pt x="87" y="313"/>
                </a:lnTo>
                <a:lnTo>
                  <a:pt x="77" y="312"/>
                </a:lnTo>
                <a:lnTo>
                  <a:pt x="77" y="312"/>
                </a:lnTo>
                <a:close/>
                <a:moveTo>
                  <a:pt x="327" y="207"/>
                </a:moveTo>
                <a:lnTo>
                  <a:pt x="327" y="207"/>
                </a:lnTo>
                <a:lnTo>
                  <a:pt x="324" y="204"/>
                </a:lnTo>
                <a:lnTo>
                  <a:pt x="324" y="204"/>
                </a:lnTo>
                <a:lnTo>
                  <a:pt x="321" y="201"/>
                </a:lnTo>
                <a:lnTo>
                  <a:pt x="321" y="201"/>
                </a:lnTo>
                <a:lnTo>
                  <a:pt x="316" y="197"/>
                </a:lnTo>
                <a:lnTo>
                  <a:pt x="316" y="197"/>
                </a:lnTo>
                <a:lnTo>
                  <a:pt x="308" y="191"/>
                </a:lnTo>
                <a:lnTo>
                  <a:pt x="308" y="191"/>
                </a:lnTo>
                <a:lnTo>
                  <a:pt x="307" y="189"/>
                </a:lnTo>
                <a:lnTo>
                  <a:pt x="307" y="189"/>
                </a:lnTo>
                <a:lnTo>
                  <a:pt x="307" y="198"/>
                </a:lnTo>
                <a:lnTo>
                  <a:pt x="307" y="198"/>
                </a:lnTo>
                <a:lnTo>
                  <a:pt x="307" y="199"/>
                </a:lnTo>
                <a:lnTo>
                  <a:pt x="307" y="199"/>
                </a:lnTo>
                <a:lnTo>
                  <a:pt x="308" y="201"/>
                </a:lnTo>
                <a:lnTo>
                  <a:pt x="308" y="201"/>
                </a:lnTo>
                <a:lnTo>
                  <a:pt x="314" y="204"/>
                </a:lnTo>
                <a:lnTo>
                  <a:pt x="318" y="208"/>
                </a:lnTo>
                <a:lnTo>
                  <a:pt x="318" y="208"/>
                </a:lnTo>
                <a:lnTo>
                  <a:pt x="325" y="214"/>
                </a:lnTo>
                <a:lnTo>
                  <a:pt x="325" y="214"/>
                </a:lnTo>
                <a:lnTo>
                  <a:pt x="327" y="215"/>
                </a:lnTo>
                <a:lnTo>
                  <a:pt x="327" y="215"/>
                </a:lnTo>
                <a:lnTo>
                  <a:pt x="327" y="207"/>
                </a:lnTo>
                <a:lnTo>
                  <a:pt x="327" y="207"/>
                </a:lnTo>
                <a:close/>
                <a:moveTo>
                  <a:pt x="303" y="43"/>
                </a:moveTo>
                <a:lnTo>
                  <a:pt x="303" y="43"/>
                </a:lnTo>
                <a:lnTo>
                  <a:pt x="306" y="56"/>
                </a:lnTo>
                <a:lnTo>
                  <a:pt x="306" y="56"/>
                </a:lnTo>
                <a:lnTo>
                  <a:pt x="307" y="56"/>
                </a:lnTo>
                <a:lnTo>
                  <a:pt x="308" y="56"/>
                </a:lnTo>
                <a:lnTo>
                  <a:pt x="308" y="56"/>
                </a:lnTo>
                <a:lnTo>
                  <a:pt x="310" y="56"/>
                </a:lnTo>
                <a:lnTo>
                  <a:pt x="310" y="56"/>
                </a:lnTo>
                <a:lnTo>
                  <a:pt x="311" y="57"/>
                </a:lnTo>
                <a:lnTo>
                  <a:pt x="311" y="57"/>
                </a:lnTo>
                <a:lnTo>
                  <a:pt x="327" y="69"/>
                </a:lnTo>
                <a:lnTo>
                  <a:pt x="327" y="69"/>
                </a:lnTo>
                <a:lnTo>
                  <a:pt x="328" y="69"/>
                </a:lnTo>
                <a:lnTo>
                  <a:pt x="328" y="69"/>
                </a:lnTo>
                <a:lnTo>
                  <a:pt x="327" y="66"/>
                </a:lnTo>
                <a:lnTo>
                  <a:pt x="327" y="66"/>
                </a:lnTo>
                <a:lnTo>
                  <a:pt x="324" y="62"/>
                </a:lnTo>
                <a:lnTo>
                  <a:pt x="324" y="62"/>
                </a:lnTo>
                <a:lnTo>
                  <a:pt x="321" y="57"/>
                </a:lnTo>
                <a:lnTo>
                  <a:pt x="321" y="57"/>
                </a:lnTo>
                <a:lnTo>
                  <a:pt x="317" y="53"/>
                </a:lnTo>
                <a:lnTo>
                  <a:pt x="317" y="53"/>
                </a:lnTo>
                <a:lnTo>
                  <a:pt x="306" y="45"/>
                </a:lnTo>
                <a:lnTo>
                  <a:pt x="306" y="45"/>
                </a:lnTo>
                <a:lnTo>
                  <a:pt x="304" y="43"/>
                </a:lnTo>
                <a:lnTo>
                  <a:pt x="304" y="43"/>
                </a:lnTo>
                <a:lnTo>
                  <a:pt x="303" y="43"/>
                </a:lnTo>
                <a:lnTo>
                  <a:pt x="303" y="43"/>
                </a:lnTo>
                <a:close/>
                <a:moveTo>
                  <a:pt x="328" y="192"/>
                </a:moveTo>
                <a:lnTo>
                  <a:pt x="328" y="192"/>
                </a:lnTo>
                <a:lnTo>
                  <a:pt x="325" y="192"/>
                </a:lnTo>
                <a:lnTo>
                  <a:pt x="324" y="191"/>
                </a:lnTo>
                <a:lnTo>
                  <a:pt x="324" y="191"/>
                </a:lnTo>
                <a:lnTo>
                  <a:pt x="323" y="189"/>
                </a:lnTo>
                <a:lnTo>
                  <a:pt x="323" y="189"/>
                </a:lnTo>
                <a:lnTo>
                  <a:pt x="310" y="180"/>
                </a:lnTo>
                <a:lnTo>
                  <a:pt x="310" y="180"/>
                </a:lnTo>
                <a:lnTo>
                  <a:pt x="308" y="178"/>
                </a:lnTo>
                <a:lnTo>
                  <a:pt x="308" y="178"/>
                </a:lnTo>
                <a:lnTo>
                  <a:pt x="307" y="185"/>
                </a:lnTo>
                <a:lnTo>
                  <a:pt x="307" y="185"/>
                </a:lnTo>
                <a:lnTo>
                  <a:pt x="310" y="185"/>
                </a:lnTo>
                <a:lnTo>
                  <a:pt x="310" y="188"/>
                </a:lnTo>
                <a:lnTo>
                  <a:pt x="310" y="188"/>
                </a:lnTo>
                <a:lnTo>
                  <a:pt x="310" y="189"/>
                </a:lnTo>
                <a:lnTo>
                  <a:pt x="310" y="189"/>
                </a:lnTo>
                <a:lnTo>
                  <a:pt x="320" y="197"/>
                </a:lnTo>
                <a:lnTo>
                  <a:pt x="320" y="197"/>
                </a:lnTo>
                <a:lnTo>
                  <a:pt x="324" y="199"/>
                </a:lnTo>
                <a:lnTo>
                  <a:pt x="324" y="199"/>
                </a:lnTo>
                <a:lnTo>
                  <a:pt x="325" y="199"/>
                </a:lnTo>
                <a:lnTo>
                  <a:pt x="328" y="199"/>
                </a:lnTo>
                <a:lnTo>
                  <a:pt x="328" y="199"/>
                </a:lnTo>
                <a:lnTo>
                  <a:pt x="328" y="192"/>
                </a:lnTo>
                <a:lnTo>
                  <a:pt x="328" y="192"/>
                </a:lnTo>
                <a:close/>
                <a:moveTo>
                  <a:pt x="311" y="135"/>
                </a:moveTo>
                <a:lnTo>
                  <a:pt x="311" y="135"/>
                </a:lnTo>
                <a:lnTo>
                  <a:pt x="311" y="135"/>
                </a:lnTo>
                <a:lnTo>
                  <a:pt x="311" y="135"/>
                </a:lnTo>
                <a:lnTo>
                  <a:pt x="310" y="145"/>
                </a:lnTo>
                <a:lnTo>
                  <a:pt x="310" y="145"/>
                </a:lnTo>
                <a:lnTo>
                  <a:pt x="316" y="148"/>
                </a:lnTo>
                <a:lnTo>
                  <a:pt x="316" y="148"/>
                </a:lnTo>
                <a:lnTo>
                  <a:pt x="320" y="151"/>
                </a:lnTo>
                <a:lnTo>
                  <a:pt x="320" y="151"/>
                </a:lnTo>
                <a:lnTo>
                  <a:pt x="325" y="155"/>
                </a:lnTo>
                <a:lnTo>
                  <a:pt x="325" y="155"/>
                </a:lnTo>
                <a:lnTo>
                  <a:pt x="328" y="157"/>
                </a:lnTo>
                <a:lnTo>
                  <a:pt x="328" y="157"/>
                </a:lnTo>
                <a:lnTo>
                  <a:pt x="330" y="157"/>
                </a:lnTo>
                <a:lnTo>
                  <a:pt x="331" y="155"/>
                </a:lnTo>
                <a:lnTo>
                  <a:pt x="331" y="155"/>
                </a:lnTo>
                <a:lnTo>
                  <a:pt x="331" y="148"/>
                </a:lnTo>
                <a:lnTo>
                  <a:pt x="331" y="148"/>
                </a:lnTo>
                <a:lnTo>
                  <a:pt x="327" y="147"/>
                </a:lnTo>
                <a:lnTo>
                  <a:pt x="327" y="147"/>
                </a:lnTo>
                <a:lnTo>
                  <a:pt x="323" y="145"/>
                </a:lnTo>
                <a:lnTo>
                  <a:pt x="323" y="145"/>
                </a:lnTo>
                <a:lnTo>
                  <a:pt x="317" y="141"/>
                </a:lnTo>
                <a:lnTo>
                  <a:pt x="313" y="137"/>
                </a:lnTo>
                <a:lnTo>
                  <a:pt x="313" y="137"/>
                </a:lnTo>
                <a:lnTo>
                  <a:pt x="311" y="135"/>
                </a:lnTo>
                <a:lnTo>
                  <a:pt x="311" y="135"/>
                </a:lnTo>
                <a:close/>
                <a:moveTo>
                  <a:pt x="183" y="10"/>
                </a:moveTo>
                <a:lnTo>
                  <a:pt x="183" y="10"/>
                </a:lnTo>
                <a:lnTo>
                  <a:pt x="183" y="10"/>
                </a:lnTo>
                <a:lnTo>
                  <a:pt x="183" y="10"/>
                </a:lnTo>
                <a:lnTo>
                  <a:pt x="179" y="9"/>
                </a:lnTo>
                <a:lnTo>
                  <a:pt x="179" y="9"/>
                </a:lnTo>
                <a:lnTo>
                  <a:pt x="173" y="9"/>
                </a:lnTo>
                <a:lnTo>
                  <a:pt x="173" y="9"/>
                </a:lnTo>
                <a:lnTo>
                  <a:pt x="138" y="9"/>
                </a:lnTo>
                <a:lnTo>
                  <a:pt x="138" y="9"/>
                </a:lnTo>
                <a:lnTo>
                  <a:pt x="118" y="10"/>
                </a:lnTo>
                <a:lnTo>
                  <a:pt x="118" y="10"/>
                </a:lnTo>
                <a:lnTo>
                  <a:pt x="97" y="12"/>
                </a:lnTo>
                <a:lnTo>
                  <a:pt x="97" y="12"/>
                </a:lnTo>
                <a:lnTo>
                  <a:pt x="90" y="12"/>
                </a:lnTo>
                <a:lnTo>
                  <a:pt x="90" y="12"/>
                </a:lnTo>
                <a:lnTo>
                  <a:pt x="92" y="12"/>
                </a:lnTo>
                <a:lnTo>
                  <a:pt x="92" y="12"/>
                </a:lnTo>
                <a:lnTo>
                  <a:pt x="122" y="13"/>
                </a:lnTo>
                <a:lnTo>
                  <a:pt x="122" y="13"/>
                </a:lnTo>
                <a:lnTo>
                  <a:pt x="124" y="13"/>
                </a:lnTo>
                <a:lnTo>
                  <a:pt x="127" y="13"/>
                </a:lnTo>
                <a:lnTo>
                  <a:pt x="127" y="13"/>
                </a:lnTo>
                <a:lnTo>
                  <a:pt x="128" y="12"/>
                </a:lnTo>
                <a:lnTo>
                  <a:pt x="128" y="12"/>
                </a:lnTo>
                <a:lnTo>
                  <a:pt x="145" y="10"/>
                </a:lnTo>
                <a:lnTo>
                  <a:pt x="145" y="10"/>
                </a:lnTo>
                <a:lnTo>
                  <a:pt x="162" y="10"/>
                </a:lnTo>
                <a:lnTo>
                  <a:pt x="179" y="10"/>
                </a:lnTo>
                <a:lnTo>
                  <a:pt x="179" y="10"/>
                </a:lnTo>
                <a:lnTo>
                  <a:pt x="183" y="10"/>
                </a:lnTo>
                <a:lnTo>
                  <a:pt x="183" y="10"/>
                </a:lnTo>
                <a:close/>
                <a:moveTo>
                  <a:pt x="162" y="239"/>
                </a:moveTo>
                <a:lnTo>
                  <a:pt x="162" y="239"/>
                </a:lnTo>
                <a:lnTo>
                  <a:pt x="161" y="236"/>
                </a:lnTo>
                <a:lnTo>
                  <a:pt x="161" y="236"/>
                </a:lnTo>
                <a:lnTo>
                  <a:pt x="161" y="235"/>
                </a:lnTo>
                <a:lnTo>
                  <a:pt x="161" y="235"/>
                </a:lnTo>
                <a:lnTo>
                  <a:pt x="162" y="234"/>
                </a:lnTo>
                <a:lnTo>
                  <a:pt x="162" y="234"/>
                </a:lnTo>
                <a:lnTo>
                  <a:pt x="163" y="235"/>
                </a:lnTo>
                <a:lnTo>
                  <a:pt x="163" y="235"/>
                </a:lnTo>
                <a:lnTo>
                  <a:pt x="178" y="245"/>
                </a:lnTo>
                <a:lnTo>
                  <a:pt x="178" y="245"/>
                </a:lnTo>
                <a:lnTo>
                  <a:pt x="178" y="245"/>
                </a:lnTo>
                <a:lnTo>
                  <a:pt x="178" y="245"/>
                </a:lnTo>
                <a:lnTo>
                  <a:pt x="179" y="243"/>
                </a:lnTo>
                <a:lnTo>
                  <a:pt x="181" y="242"/>
                </a:lnTo>
                <a:lnTo>
                  <a:pt x="181" y="242"/>
                </a:lnTo>
                <a:lnTo>
                  <a:pt x="179" y="241"/>
                </a:lnTo>
                <a:lnTo>
                  <a:pt x="179" y="241"/>
                </a:lnTo>
                <a:lnTo>
                  <a:pt x="168" y="235"/>
                </a:lnTo>
                <a:lnTo>
                  <a:pt x="168" y="235"/>
                </a:lnTo>
                <a:lnTo>
                  <a:pt x="159" y="232"/>
                </a:lnTo>
                <a:lnTo>
                  <a:pt x="149" y="229"/>
                </a:lnTo>
                <a:lnTo>
                  <a:pt x="149" y="229"/>
                </a:lnTo>
                <a:lnTo>
                  <a:pt x="146" y="231"/>
                </a:lnTo>
                <a:lnTo>
                  <a:pt x="146" y="231"/>
                </a:lnTo>
                <a:lnTo>
                  <a:pt x="139" y="236"/>
                </a:lnTo>
                <a:lnTo>
                  <a:pt x="139" y="236"/>
                </a:lnTo>
                <a:lnTo>
                  <a:pt x="138" y="236"/>
                </a:lnTo>
                <a:lnTo>
                  <a:pt x="138" y="236"/>
                </a:lnTo>
                <a:lnTo>
                  <a:pt x="139" y="236"/>
                </a:lnTo>
                <a:lnTo>
                  <a:pt x="139" y="236"/>
                </a:lnTo>
                <a:lnTo>
                  <a:pt x="145" y="235"/>
                </a:lnTo>
                <a:lnTo>
                  <a:pt x="149" y="235"/>
                </a:lnTo>
                <a:lnTo>
                  <a:pt x="149" y="235"/>
                </a:lnTo>
                <a:lnTo>
                  <a:pt x="159" y="238"/>
                </a:lnTo>
                <a:lnTo>
                  <a:pt x="159" y="238"/>
                </a:lnTo>
                <a:lnTo>
                  <a:pt x="162" y="239"/>
                </a:lnTo>
                <a:lnTo>
                  <a:pt x="162" y="239"/>
                </a:lnTo>
                <a:close/>
                <a:moveTo>
                  <a:pt x="63" y="310"/>
                </a:moveTo>
                <a:lnTo>
                  <a:pt x="63" y="310"/>
                </a:lnTo>
                <a:lnTo>
                  <a:pt x="63" y="310"/>
                </a:lnTo>
                <a:lnTo>
                  <a:pt x="63" y="310"/>
                </a:lnTo>
                <a:lnTo>
                  <a:pt x="70" y="323"/>
                </a:lnTo>
                <a:lnTo>
                  <a:pt x="70" y="323"/>
                </a:lnTo>
                <a:lnTo>
                  <a:pt x="71" y="324"/>
                </a:lnTo>
                <a:lnTo>
                  <a:pt x="71" y="324"/>
                </a:lnTo>
                <a:lnTo>
                  <a:pt x="80" y="329"/>
                </a:lnTo>
                <a:lnTo>
                  <a:pt x="80" y="329"/>
                </a:lnTo>
                <a:lnTo>
                  <a:pt x="80" y="329"/>
                </a:lnTo>
                <a:lnTo>
                  <a:pt x="80" y="329"/>
                </a:lnTo>
                <a:lnTo>
                  <a:pt x="73" y="312"/>
                </a:lnTo>
                <a:lnTo>
                  <a:pt x="73" y="312"/>
                </a:lnTo>
                <a:lnTo>
                  <a:pt x="63" y="310"/>
                </a:lnTo>
                <a:lnTo>
                  <a:pt x="63" y="310"/>
                </a:lnTo>
                <a:close/>
                <a:moveTo>
                  <a:pt x="73" y="270"/>
                </a:moveTo>
                <a:lnTo>
                  <a:pt x="73" y="270"/>
                </a:lnTo>
                <a:lnTo>
                  <a:pt x="73" y="273"/>
                </a:lnTo>
                <a:lnTo>
                  <a:pt x="73" y="273"/>
                </a:lnTo>
                <a:lnTo>
                  <a:pt x="71" y="275"/>
                </a:lnTo>
                <a:lnTo>
                  <a:pt x="71" y="275"/>
                </a:lnTo>
                <a:lnTo>
                  <a:pt x="70" y="273"/>
                </a:lnTo>
                <a:lnTo>
                  <a:pt x="70" y="273"/>
                </a:lnTo>
                <a:lnTo>
                  <a:pt x="70" y="272"/>
                </a:lnTo>
                <a:lnTo>
                  <a:pt x="70" y="272"/>
                </a:lnTo>
                <a:lnTo>
                  <a:pt x="64" y="283"/>
                </a:lnTo>
                <a:lnTo>
                  <a:pt x="64" y="283"/>
                </a:lnTo>
                <a:lnTo>
                  <a:pt x="64" y="283"/>
                </a:lnTo>
                <a:lnTo>
                  <a:pt x="64" y="283"/>
                </a:lnTo>
                <a:lnTo>
                  <a:pt x="67" y="285"/>
                </a:lnTo>
                <a:lnTo>
                  <a:pt x="67" y="285"/>
                </a:lnTo>
                <a:lnTo>
                  <a:pt x="68" y="285"/>
                </a:lnTo>
                <a:lnTo>
                  <a:pt x="70" y="283"/>
                </a:lnTo>
                <a:lnTo>
                  <a:pt x="70" y="283"/>
                </a:lnTo>
                <a:lnTo>
                  <a:pt x="71" y="278"/>
                </a:lnTo>
                <a:lnTo>
                  <a:pt x="71" y="278"/>
                </a:lnTo>
                <a:lnTo>
                  <a:pt x="73" y="276"/>
                </a:lnTo>
                <a:lnTo>
                  <a:pt x="75" y="276"/>
                </a:lnTo>
                <a:lnTo>
                  <a:pt x="75" y="276"/>
                </a:lnTo>
                <a:lnTo>
                  <a:pt x="75" y="276"/>
                </a:lnTo>
                <a:lnTo>
                  <a:pt x="75" y="276"/>
                </a:lnTo>
                <a:lnTo>
                  <a:pt x="77" y="276"/>
                </a:lnTo>
                <a:lnTo>
                  <a:pt x="77" y="276"/>
                </a:lnTo>
                <a:lnTo>
                  <a:pt x="81" y="272"/>
                </a:lnTo>
                <a:lnTo>
                  <a:pt x="81" y="272"/>
                </a:lnTo>
                <a:lnTo>
                  <a:pt x="82" y="270"/>
                </a:lnTo>
                <a:lnTo>
                  <a:pt x="84" y="272"/>
                </a:lnTo>
                <a:lnTo>
                  <a:pt x="84" y="272"/>
                </a:lnTo>
                <a:lnTo>
                  <a:pt x="85" y="270"/>
                </a:lnTo>
                <a:lnTo>
                  <a:pt x="88" y="269"/>
                </a:lnTo>
                <a:lnTo>
                  <a:pt x="88" y="269"/>
                </a:lnTo>
                <a:lnTo>
                  <a:pt x="90" y="269"/>
                </a:lnTo>
                <a:lnTo>
                  <a:pt x="90" y="269"/>
                </a:lnTo>
                <a:lnTo>
                  <a:pt x="91" y="269"/>
                </a:lnTo>
                <a:lnTo>
                  <a:pt x="91" y="269"/>
                </a:lnTo>
                <a:lnTo>
                  <a:pt x="92" y="268"/>
                </a:lnTo>
                <a:lnTo>
                  <a:pt x="92" y="268"/>
                </a:lnTo>
                <a:lnTo>
                  <a:pt x="101" y="265"/>
                </a:lnTo>
                <a:lnTo>
                  <a:pt x="101" y="265"/>
                </a:lnTo>
                <a:lnTo>
                  <a:pt x="104" y="262"/>
                </a:lnTo>
                <a:lnTo>
                  <a:pt x="104" y="262"/>
                </a:lnTo>
                <a:lnTo>
                  <a:pt x="102" y="263"/>
                </a:lnTo>
                <a:lnTo>
                  <a:pt x="102" y="263"/>
                </a:lnTo>
                <a:lnTo>
                  <a:pt x="90" y="268"/>
                </a:lnTo>
                <a:lnTo>
                  <a:pt x="90" y="268"/>
                </a:lnTo>
                <a:lnTo>
                  <a:pt x="88" y="268"/>
                </a:lnTo>
                <a:lnTo>
                  <a:pt x="85" y="266"/>
                </a:lnTo>
                <a:lnTo>
                  <a:pt x="85" y="266"/>
                </a:lnTo>
                <a:lnTo>
                  <a:pt x="80" y="269"/>
                </a:lnTo>
                <a:lnTo>
                  <a:pt x="73" y="270"/>
                </a:lnTo>
                <a:lnTo>
                  <a:pt x="73" y="270"/>
                </a:lnTo>
                <a:close/>
                <a:moveTo>
                  <a:pt x="109" y="18"/>
                </a:moveTo>
                <a:lnTo>
                  <a:pt x="109" y="18"/>
                </a:lnTo>
                <a:lnTo>
                  <a:pt x="109" y="19"/>
                </a:lnTo>
                <a:lnTo>
                  <a:pt x="108" y="20"/>
                </a:lnTo>
                <a:lnTo>
                  <a:pt x="108" y="20"/>
                </a:lnTo>
                <a:lnTo>
                  <a:pt x="98" y="26"/>
                </a:lnTo>
                <a:lnTo>
                  <a:pt x="98" y="26"/>
                </a:lnTo>
                <a:lnTo>
                  <a:pt x="97" y="27"/>
                </a:lnTo>
                <a:lnTo>
                  <a:pt x="95" y="30"/>
                </a:lnTo>
                <a:lnTo>
                  <a:pt x="95" y="30"/>
                </a:lnTo>
                <a:lnTo>
                  <a:pt x="97" y="30"/>
                </a:lnTo>
                <a:lnTo>
                  <a:pt x="97" y="30"/>
                </a:lnTo>
                <a:lnTo>
                  <a:pt x="109" y="25"/>
                </a:lnTo>
                <a:lnTo>
                  <a:pt x="109" y="25"/>
                </a:lnTo>
                <a:lnTo>
                  <a:pt x="112" y="23"/>
                </a:lnTo>
                <a:lnTo>
                  <a:pt x="114" y="22"/>
                </a:lnTo>
                <a:lnTo>
                  <a:pt x="114" y="22"/>
                </a:lnTo>
                <a:lnTo>
                  <a:pt x="117" y="20"/>
                </a:lnTo>
                <a:lnTo>
                  <a:pt x="117" y="20"/>
                </a:lnTo>
                <a:lnTo>
                  <a:pt x="125" y="19"/>
                </a:lnTo>
                <a:lnTo>
                  <a:pt x="125" y="19"/>
                </a:lnTo>
                <a:lnTo>
                  <a:pt x="132" y="19"/>
                </a:lnTo>
                <a:lnTo>
                  <a:pt x="132" y="19"/>
                </a:lnTo>
                <a:lnTo>
                  <a:pt x="139" y="18"/>
                </a:lnTo>
                <a:lnTo>
                  <a:pt x="139" y="18"/>
                </a:lnTo>
                <a:lnTo>
                  <a:pt x="139" y="18"/>
                </a:lnTo>
                <a:lnTo>
                  <a:pt x="139" y="18"/>
                </a:lnTo>
                <a:lnTo>
                  <a:pt x="109" y="18"/>
                </a:lnTo>
                <a:lnTo>
                  <a:pt x="109" y="18"/>
                </a:lnTo>
                <a:close/>
                <a:moveTo>
                  <a:pt x="21" y="235"/>
                </a:moveTo>
                <a:lnTo>
                  <a:pt x="21" y="235"/>
                </a:lnTo>
                <a:lnTo>
                  <a:pt x="21" y="235"/>
                </a:lnTo>
                <a:lnTo>
                  <a:pt x="21" y="235"/>
                </a:lnTo>
                <a:lnTo>
                  <a:pt x="21" y="235"/>
                </a:lnTo>
                <a:lnTo>
                  <a:pt x="21" y="235"/>
                </a:lnTo>
                <a:lnTo>
                  <a:pt x="24" y="228"/>
                </a:lnTo>
                <a:lnTo>
                  <a:pt x="24" y="228"/>
                </a:lnTo>
                <a:lnTo>
                  <a:pt x="24" y="224"/>
                </a:lnTo>
                <a:lnTo>
                  <a:pt x="24" y="219"/>
                </a:lnTo>
                <a:lnTo>
                  <a:pt x="24" y="219"/>
                </a:lnTo>
                <a:lnTo>
                  <a:pt x="23" y="199"/>
                </a:lnTo>
                <a:lnTo>
                  <a:pt x="23" y="199"/>
                </a:lnTo>
                <a:lnTo>
                  <a:pt x="21" y="198"/>
                </a:lnTo>
                <a:lnTo>
                  <a:pt x="21" y="198"/>
                </a:lnTo>
                <a:lnTo>
                  <a:pt x="20" y="207"/>
                </a:lnTo>
                <a:lnTo>
                  <a:pt x="20" y="207"/>
                </a:lnTo>
                <a:lnTo>
                  <a:pt x="20" y="218"/>
                </a:lnTo>
                <a:lnTo>
                  <a:pt x="20" y="218"/>
                </a:lnTo>
                <a:lnTo>
                  <a:pt x="21" y="234"/>
                </a:lnTo>
                <a:lnTo>
                  <a:pt x="21" y="234"/>
                </a:lnTo>
                <a:lnTo>
                  <a:pt x="21" y="235"/>
                </a:lnTo>
                <a:lnTo>
                  <a:pt x="21" y="235"/>
                </a:lnTo>
                <a:close/>
                <a:moveTo>
                  <a:pt x="53" y="33"/>
                </a:moveTo>
                <a:lnTo>
                  <a:pt x="53" y="33"/>
                </a:lnTo>
                <a:lnTo>
                  <a:pt x="54" y="32"/>
                </a:lnTo>
                <a:lnTo>
                  <a:pt x="54" y="32"/>
                </a:lnTo>
                <a:lnTo>
                  <a:pt x="64" y="19"/>
                </a:lnTo>
                <a:lnTo>
                  <a:pt x="64" y="19"/>
                </a:lnTo>
                <a:lnTo>
                  <a:pt x="64" y="18"/>
                </a:lnTo>
                <a:lnTo>
                  <a:pt x="64" y="18"/>
                </a:lnTo>
                <a:lnTo>
                  <a:pt x="55" y="19"/>
                </a:lnTo>
                <a:lnTo>
                  <a:pt x="55" y="19"/>
                </a:lnTo>
                <a:lnTo>
                  <a:pt x="53" y="20"/>
                </a:lnTo>
                <a:lnTo>
                  <a:pt x="50" y="23"/>
                </a:lnTo>
                <a:lnTo>
                  <a:pt x="50" y="23"/>
                </a:lnTo>
                <a:lnTo>
                  <a:pt x="50" y="23"/>
                </a:lnTo>
                <a:lnTo>
                  <a:pt x="50" y="23"/>
                </a:lnTo>
                <a:lnTo>
                  <a:pt x="50" y="25"/>
                </a:lnTo>
                <a:lnTo>
                  <a:pt x="50" y="25"/>
                </a:lnTo>
                <a:lnTo>
                  <a:pt x="51" y="29"/>
                </a:lnTo>
                <a:lnTo>
                  <a:pt x="51" y="29"/>
                </a:lnTo>
                <a:lnTo>
                  <a:pt x="53" y="33"/>
                </a:lnTo>
                <a:lnTo>
                  <a:pt x="53" y="33"/>
                </a:lnTo>
                <a:close/>
                <a:moveTo>
                  <a:pt x="149" y="251"/>
                </a:moveTo>
                <a:lnTo>
                  <a:pt x="149" y="251"/>
                </a:lnTo>
                <a:lnTo>
                  <a:pt x="151" y="253"/>
                </a:lnTo>
                <a:lnTo>
                  <a:pt x="154" y="255"/>
                </a:lnTo>
                <a:lnTo>
                  <a:pt x="154" y="255"/>
                </a:lnTo>
                <a:lnTo>
                  <a:pt x="159" y="255"/>
                </a:lnTo>
                <a:lnTo>
                  <a:pt x="159" y="255"/>
                </a:lnTo>
                <a:lnTo>
                  <a:pt x="162" y="255"/>
                </a:lnTo>
                <a:lnTo>
                  <a:pt x="163" y="253"/>
                </a:lnTo>
                <a:lnTo>
                  <a:pt x="163" y="253"/>
                </a:lnTo>
                <a:lnTo>
                  <a:pt x="165" y="251"/>
                </a:lnTo>
                <a:lnTo>
                  <a:pt x="165" y="251"/>
                </a:lnTo>
                <a:lnTo>
                  <a:pt x="163" y="249"/>
                </a:lnTo>
                <a:lnTo>
                  <a:pt x="163" y="249"/>
                </a:lnTo>
                <a:lnTo>
                  <a:pt x="162" y="248"/>
                </a:lnTo>
                <a:lnTo>
                  <a:pt x="162" y="248"/>
                </a:lnTo>
                <a:lnTo>
                  <a:pt x="161" y="246"/>
                </a:lnTo>
                <a:lnTo>
                  <a:pt x="161" y="246"/>
                </a:lnTo>
                <a:lnTo>
                  <a:pt x="163" y="245"/>
                </a:lnTo>
                <a:lnTo>
                  <a:pt x="163" y="245"/>
                </a:lnTo>
                <a:lnTo>
                  <a:pt x="165" y="245"/>
                </a:lnTo>
                <a:lnTo>
                  <a:pt x="165" y="245"/>
                </a:lnTo>
                <a:lnTo>
                  <a:pt x="163" y="243"/>
                </a:lnTo>
                <a:lnTo>
                  <a:pt x="161" y="242"/>
                </a:lnTo>
                <a:lnTo>
                  <a:pt x="161" y="242"/>
                </a:lnTo>
                <a:lnTo>
                  <a:pt x="159" y="241"/>
                </a:lnTo>
                <a:lnTo>
                  <a:pt x="159" y="241"/>
                </a:lnTo>
                <a:lnTo>
                  <a:pt x="158" y="241"/>
                </a:lnTo>
                <a:lnTo>
                  <a:pt x="158" y="241"/>
                </a:lnTo>
                <a:lnTo>
                  <a:pt x="156" y="242"/>
                </a:lnTo>
                <a:lnTo>
                  <a:pt x="155" y="243"/>
                </a:lnTo>
                <a:lnTo>
                  <a:pt x="155" y="243"/>
                </a:lnTo>
                <a:lnTo>
                  <a:pt x="155" y="243"/>
                </a:lnTo>
                <a:lnTo>
                  <a:pt x="155" y="243"/>
                </a:lnTo>
                <a:lnTo>
                  <a:pt x="159" y="242"/>
                </a:lnTo>
                <a:lnTo>
                  <a:pt x="159" y="242"/>
                </a:lnTo>
                <a:lnTo>
                  <a:pt x="161" y="242"/>
                </a:lnTo>
                <a:lnTo>
                  <a:pt x="161" y="242"/>
                </a:lnTo>
                <a:lnTo>
                  <a:pt x="162" y="243"/>
                </a:lnTo>
                <a:lnTo>
                  <a:pt x="162" y="243"/>
                </a:lnTo>
                <a:lnTo>
                  <a:pt x="161" y="245"/>
                </a:lnTo>
                <a:lnTo>
                  <a:pt x="161" y="245"/>
                </a:lnTo>
                <a:lnTo>
                  <a:pt x="161" y="246"/>
                </a:lnTo>
                <a:lnTo>
                  <a:pt x="161" y="246"/>
                </a:lnTo>
                <a:lnTo>
                  <a:pt x="158" y="248"/>
                </a:lnTo>
                <a:lnTo>
                  <a:pt x="158" y="248"/>
                </a:lnTo>
                <a:lnTo>
                  <a:pt x="149" y="251"/>
                </a:lnTo>
                <a:lnTo>
                  <a:pt x="149" y="251"/>
                </a:lnTo>
                <a:close/>
                <a:moveTo>
                  <a:pt x="134" y="259"/>
                </a:moveTo>
                <a:lnTo>
                  <a:pt x="134" y="259"/>
                </a:lnTo>
                <a:lnTo>
                  <a:pt x="132" y="261"/>
                </a:lnTo>
                <a:lnTo>
                  <a:pt x="132" y="261"/>
                </a:lnTo>
                <a:lnTo>
                  <a:pt x="125" y="263"/>
                </a:lnTo>
                <a:lnTo>
                  <a:pt x="125" y="263"/>
                </a:lnTo>
                <a:lnTo>
                  <a:pt x="122" y="263"/>
                </a:lnTo>
                <a:lnTo>
                  <a:pt x="122" y="265"/>
                </a:lnTo>
                <a:lnTo>
                  <a:pt x="122" y="265"/>
                </a:lnTo>
                <a:lnTo>
                  <a:pt x="121" y="266"/>
                </a:lnTo>
                <a:lnTo>
                  <a:pt x="121" y="266"/>
                </a:lnTo>
                <a:lnTo>
                  <a:pt x="118" y="268"/>
                </a:lnTo>
                <a:lnTo>
                  <a:pt x="117" y="272"/>
                </a:lnTo>
                <a:lnTo>
                  <a:pt x="117" y="272"/>
                </a:lnTo>
                <a:lnTo>
                  <a:pt x="117" y="273"/>
                </a:lnTo>
                <a:lnTo>
                  <a:pt x="117" y="273"/>
                </a:lnTo>
                <a:lnTo>
                  <a:pt x="109" y="285"/>
                </a:lnTo>
                <a:lnTo>
                  <a:pt x="109" y="285"/>
                </a:lnTo>
                <a:lnTo>
                  <a:pt x="109" y="286"/>
                </a:lnTo>
                <a:lnTo>
                  <a:pt x="109" y="286"/>
                </a:lnTo>
                <a:lnTo>
                  <a:pt x="109" y="286"/>
                </a:lnTo>
                <a:lnTo>
                  <a:pt x="109" y="286"/>
                </a:lnTo>
                <a:lnTo>
                  <a:pt x="134" y="259"/>
                </a:lnTo>
                <a:lnTo>
                  <a:pt x="134" y="259"/>
                </a:lnTo>
                <a:close/>
                <a:moveTo>
                  <a:pt x="80" y="117"/>
                </a:moveTo>
                <a:lnTo>
                  <a:pt x="80" y="117"/>
                </a:lnTo>
                <a:lnTo>
                  <a:pt x="81" y="116"/>
                </a:lnTo>
                <a:lnTo>
                  <a:pt x="82" y="116"/>
                </a:lnTo>
                <a:lnTo>
                  <a:pt x="82" y="116"/>
                </a:lnTo>
                <a:lnTo>
                  <a:pt x="84" y="116"/>
                </a:lnTo>
                <a:lnTo>
                  <a:pt x="84" y="116"/>
                </a:lnTo>
                <a:lnTo>
                  <a:pt x="97" y="116"/>
                </a:lnTo>
                <a:lnTo>
                  <a:pt x="97" y="116"/>
                </a:lnTo>
                <a:lnTo>
                  <a:pt x="98" y="114"/>
                </a:lnTo>
                <a:lnTo>
                  <a:pt x="98" y="114"/>
                </a:lnTo>
                <a:lnTo>
                  <a:pt x="97" y="114"/>
                </a:lnTo>
                <a:lnTo>
                  <a:pt x="97" y="114"/>
                </a:lnTo>
                <a:lnTo>
                  <a:pt x="95" y="116"/>
                </a:lnTo>
                <a:lnTo>
                  <a:pt x="94" y="114"/>
                </a:lnTo>
                <a:lnTo>
                  <a:pt x="94" y="114"/>
                </a:lnTo>
                <a:lnTo>
                  <a:pt x="91" y="111"/>
                </a:lnTo>
                <a:lnTo>
                  <a:pt x="91" y="111"/>
                </a:lnTo>
                <a:lnTo>
                  <a:pt x="90" y="110"/>
                </a:lnTo>
                <a:lnTo>
                  <a:pt x="90" y="110"/>
                </a:lnTo>
                <a:lnTo>
                  <a:pt x="84" y="110"/>
                </a:lnTo>
                <a:lnTo>
                  <a:pt x="84" y="110"/>
                </a:lnTo>
                <a:lnTo>
                  <a:pt x="80" y="111"/>
                </a:lnTo>
                <a:lnTo>
                  <a:pt x="80" y="111"/>
                </a:lnTo>
                <a:lnTo>
                  <a:pt x="73" y="114"/>
                </a:lnTo>
                <a:lnTo>
                  <a:pt x="73" y="114"/>
                </a:lnTo>
                <a:lnTo>
                  <a:pt x="71" y="116"/>
                </a:lnTo>
                <a:lnTo>
                  <a:pt x="71" y="116"/>
                </a:lnTo>
                <a:lnTo>
                  <a:pt x="74" y="117"/>
                </a:lnTo>
                <a:lnTo>
                  <a:pt x="74" y="117"/>
                </a:lnTo>
                <a:lnTo>
                  <a:pt x="77" y="117"/>
                </a:lnTo>
                <a:lnTo>
                  <a:pt x="77" y="117"/>
                </a:lnTo>
                <a:lnTo>
                  <a:pt x="80" y="117"/>
                </a:lnTo>
                <a:lnTo>
                  <a:pt x="80" y="117"/>
                </a:lnTo>
                <a:close/>
                <a:moveTo>
                  <a:pt x="298" y="170"/>
                </a:moveTo>
                <a:lnTo>
                  <a:pt x="298" y="170"/>
                </a:lnTo>
                <a:lnTo>
                  <a:pt x="301" y="170"/>
                </a:lnTo>
                <a:lnTo>
                  <a:pt x="301" y="170"/>
                </a:lnTo>
                <a:lnTo>
                  <a:pt x="303" y="108"/>
                </a:lnTo>
                <a:lnTo>
                  <a:pt x="303" y="108"/>
                </a:lnTo>
                <a:lnTo>
                  <a:pt x="300" y="140"/>
                </a:lnTo>
                <a:lnTo>
                  <a:pt x="298" y="170"/>
                </a:lnTo>
                <a:lnTo>
                  <a:pt x="298" y="170"/>
                </a:lnTo>
                <a:close/>
                <a:moveTo>
                  <a:pt x="189" y="276"/>
                </a:moveTo>
                <a:lnTo>
                  <a:pt x="189" y="276"/>
                </a:lnTo>
                <a:lnTo>
                  <a:pt x="186" y="278"/>
                </a:lnTo>
                <a:lnTo>
                  <a:pt x="186" y="278"/>
                </a:lnTo>
                <a:lnTo>
                  <a:pt x="182" y="280"/>
                </a:lnTo>
                <a:lnTo>
                  <a:pt x="182" y="280"/>
                </a:lnTo>
                <a:lnTo>
                  <a:pt x="181" y="283"/>
                </a:lnTo>
                <a:lnTo>
                  <a:pt x="181" y="283"/>
                </a:lnTo>
                <a:lnTo>
                  <a:pt x="179" y="288"/>
                </a:lnTo>
                <a:lnTo>
                  <a:pt x="179" y="288"/>
                </a:lnTo>
                <a:lnTo>
                  <a:pt x="178" y="288"/>
                </a:lnTo>
                <a:lnTo>
                  <a:pt x="176" y="288"/>
                </a:lnTo>
                <a:lnTo>
                  <a:pt x="176" y="288"/>
                </a:lnTo>
                <a:lnTo>
                  <a:pt x="176" y="286"/>
                </a:lnTo>
                <a:lnTo>
                  <a:pt x="176" y="286"/>
                </a:lnTo>
                <a:lnTo>
                  <a:pt x="175" y="288"/>
                </a:lnTo>
                <a:lnTo>
                  <a:pt x="175" y="288"/>
                </a:lnTo>
                <a:lnTo>
                  <a:pt x="176" y="289"/>
                </a:lnTo>
                <a:lnTo>
                  <a:pt x="176" y="289"/>
                </a:lnTo>
                <a:lnTo>
                  <a:pt x="179" y="289"/>
                </a:lnTo>
                <a:lnTo>
                  <a:pt x="179" y="289"/>
                </a:lnTo>
                <a:lnTo>
                  <a:pt x="188" y="289"/>
                </a:lnTo>
                <a:lnTo>
                  <a:pt x="188" y="289"/>
                </a:lnTo>
                <a:lnTo>
                  <a:pt x="190" y="283"/>
                </a:lnTo>
                <a:lnTo>
                  <a:pt x="190" y="283"/>
                </a:lnTo>
                <a:lnTo>
                  <a:pt x="190" y="283"/>
                </a:lnTo>
                <a:lnTo>
                  <a:pt x="190" y="283"/>
                </a:lnTo>
                <a:lnTo>
                  <a:pt x="189" y="276"/>
                </a:lnTo>
                <a:lnTo>
                  <a:pt x="189" y="276"/>
                </a:lnTo>
                <a:close/>
                <a:moveTo>
                  <a:pt x="235" y="231"/>
                </a:moveTo>
                <a:lnTo>
                  <a:pt x="235" y="231"/>
                </a:lnTo>
                <a:lnTo>
                  <a:pt x="235" y="231"/>
                </a:lnTo>
                <a:lnTo>
                  <a:pt x="235" y="231"/>
                </a:lnTo>
                <a:lnTo>
                  <a:pt x="233" y="225"/>
                </a:lnTo>
                <a:lnTo>
                  <a:pt x="233" y="225"/>
                </a:lnTo>
                <a:lnTo>
                  <a:pt x="223" y="204"/>
                </a:lnTo>
                <a:lnTo>
                  <a:pt x="223" y="204"/>
                </a:lnTo>
                <a:lnTo>
                  <a:pt x="219" y="197"/>
                </a:lnTo>
                <a:lnTo>
                  <a:pt x="219" y="197"/>
                </a:lnTo>
                <a:lnTo>
                  <a:pt x="217" y="198"/>
                </a:lnTo>
                <a:lnTo>
                  <a:pt x="217" y="198"/>
                </a:lnTo>
                <a:lnTo>
                  <a:pt x="217" y="201"/>
                </a:lnTo>
                <a:lnTo>
                  <a:pt x="217" y="201"/>
                </a:lnTo>
                <a:lnTo>
                  <a:pt x="225" y="216"/>
                </a:lnTo>
                <a:lnTo>
                  <a:pt x="225" y="216"/>
                </a:lnTo>
                <a:lnTo>
                  <a:pt x="235" y="231"/>
                </a:lnTo>
                <a:lnTo>
                  <a:pt x="235" y="231"/>
                </a:lnTo>
                <a:close/>
                <a:moveTo>
                  <a:pt x="47" y="10"/>
                </a:moveTo>
                <a:lnTo>
                  <a:pt x="47" y="10"/>
                </a:lnTo>
                <a:lnTo>
                  <a:pt x="47" y="10"/>
                </a:lnTo>
                <a:lnTo>
                  <a:pt x="47" y="10"/>
                </a:lnTo>
                <a:lnTo>
                  <a:pt x="46" y="10"/>
                </a:lnTo>
                <a:lnTo>
                  <a:pt x="46" y="10"/>
                </a:lnTo>
                <a:lnTo>
                  <a:pt x="37" y="12"/>
                </a:lnTo>
                <a:lnTo>
                  <a:pt x="37" y="12"/>
                </a:lnTo>
                <a:lnTo>
                  <a:pt x="30" y="13"/>
                </a:lnTo>
                <a:lnTo>
                  <a:pt x="24" y="18"/>
                </a:lnTo>
                <a:lnTo>
                  <a:pt x="24" y="18"/>
                </a:lnTo>
                <a:lnTo>
                  <a:pt x="20" y="23"/>
                </a:lnTo>
                <a:lnTo>
                  <a:pt x="20" y="23"/>
                </a:lnTo>
                <a:lnTo>
                  <a:pt x="20" y="25"/>
                </a:lnTo>
                <a:lnTo>
                  <a:pt x="20" y="25"/>
                </a:lnTo>
                <a:lnTo>
                  <a:pt x="21" y="23"/>
                </a:lnTo>
                <a:lnTo>
                  <a:pt x="21" y="23"/>
                </a:lnTo>
                <a:lnTo>
                  <a:pt x="30" y="19"/>
                </a:lnTo>
                <a:lnTo>
                  <a:pt x="30" y="19"/>
                </a:lnTo>
                <a:lnTo>
                  <a:pt x="40" y="13"/>
                </a:lnTo>
                <a:lnTo>
                  <a:pt x="40" y="13"/>
                </a:lnTo>
                <a:lnTo>
                  <a:pt x="46" y="10"/>
                </a:lnTo>
                <a:lnTo>
                  <a:pt x="46" y="10"/>
                </a:lnTo>
                <a:lnTo>
                  <a:pt x="47" y="10"/>
                </a:lnTo>
                <a:lnTo>
                  <a:pt x="47" y="10"/>
                </a:lnTo>
                <a:close/>
                <a:moveTo>
                  <a:pt x="14" y="93"/>
                </a:moveTo>
                <a:lnTo>
                  <a:pt x="14" y="93"/>
                </a:lnTo>
                <a:lnTo>
                  <a:pt x="16" y="93"/>
                </a:lnTo>
                <a:lnTo>
                  <a:pt x="16" y="93"/>
                </a:lnTo>
                <a:lnTo>
                  <a:pt x="21" y="83"/>
                </a:lnTo>
                <a:lnTo>
                  <a:pt x="21" y="83"/>
                </a:lnTo>
                <a:lnTo>
                  <a:pt x="23" y="81"/>
                </a:lnTo>
                <a:lnTo>
                  <a:pt x="23" y="81"/>
                </a:lnTo>
                <a:lnTo>
                  <a:pt x="24" y="72"/>
                </a:lnTo>
                <a:lnTo>
                  <a:pt x="24" y="72"/>
                </a:lnTo>
                <a:lnTo>
                  <a:pt x="24" y="69"/>
                </a:lnTo>
                <a:lnTo>
                  <a:pt x="24" y="69"/>
                </a:lnTo>
                <a:lnTo>
                  <a:pt x="26" y="69"/>
                </a:lnTo>
                <a:lnTo>
                  <a:pt x="27" y="69"/>
                </a:lnTo>
                <a:lnTo>
                  <a:pt x="27" y="69"/>
                </a:lnTo>
                <a:lnTo>
                  <a:pt x="27" y="70"/>
                </a:lnTo>
                <a:lnTo>
                  <a:pt x="27" y="70"/>
                </a:lnTo>
                <a:lnTo>
                  <a:pt x="27" y="60"/>
                </a:lnTo>
                <a:lnTo>
                  <a:pt x="27" y="60"/>
                </a:lnTo>
                <a:lnTo>
                  <a:pt x="27" y="62"/>
                </a:lnTo>
                <a:lnTo>
                  <a:pt x="27" y="62"/>
                </a:lnTo>
                <a:lnTo>
                  <a:pt x="20" y="76"/>
                </a:lnTo>
                <a:lnTo>
                  <a:pt x="20" y="76"/>
                </a:lnTo>
                <a:lnTo>
                  <a:pt x="19" y="81"/>
                </a:lnTo>
                <a:lnTo>
                  <a:pt x="19" y="81"/>
                </a:lnTo>
                <a:lnTo>
                  <a:pt x="17" y="83"/>
                </a:lnTo>
                <a:lnTo>
                  <a:pt x="16" y="83"/>
                </a:lnTo>
                <a:lnTo>
                  <a:pt x="16" y="83"/>
                </a:lnTo>
                <a:lnTo>
                  <a:pt x="14" y="93"/>
                </a:lnTo>
                <a:lnTo>
                  <a:pt x="14" y="93"/>
                </a:lnTo>
                <a:close/>
                <a:moveTo>
                  <a:pt x="70" y="27"/>
                </a:moveTo>
                <a:lnTo>
                  <a:pt x="70" y="27"/>
                </a:lnTo>
                <a:lnTo>
                  <a:pt x="71" y="27"/>
                </a:lnTo>
                <a:lnTo>
                  <a:pt x="71" y="27"/>
                </a:lnTo>
                <a:lnTo>
                  <a:pt x="74" y="25"/>
                </a:lnTo>
                <a:lnTo>
                  <a:pt x="74" y="25"/>
                </a:lnTo>
                <a:lnTo>
                  <a:pt x="80" y="16"/>
                </a:lnTo>
                <a:lnTo>
                  <a:pt x="80" y="16"/>
                </a:lnTo>
                <a:lnTo>
                  <a:pt x="80" y="16"/>
                </a:lnTo>
                <a:lnTo>
                  <a:pt x="80" y="16"/>
                </a:lnTo>
                <a:lnTo>
                  <a:pt x="75" y="16"/>
                </a:lnTo>
                <a:lnTo>
                  <a:pt x="75" y="16"/>
                </a:lnTo>
                <a:lnTo>
                  <a:pt x="71" y="16"/>
                </a:lnTo>
                <a:lnTo>
                  <a:pt x="71" y="16"/>
                </a:lnTo>
                <a:lnTo>
                  <a:pt x="70" y="18"/>
                </a:lnTo>
                <a:lnTo>
                  <a:pt x="70" y="18"/>
                </a:lnTo>
                <a:lnTo>
                  <a:pt x="67" y="23"/>
                </a:lnTo>
                <a:lnTo>
                  <a:pt x="67" y="23"/>
                </a:lnTo>
                <a:lnTo>
                  <a:pt x="65" y="26"/>
                </a:lnTo>
                <a:lnTo>
                  <a:pt x="65" y="26"/>
                </a:lnTo>
                <a:lnTo>
                  <a:pt x="68" y="26"/>
                </a:lnTo>
                <a:lnTo>
                  <a:pt x="70" y="27"/>
                </a:lnTo>
                <a:lnTo>
                  <a:pt x="70" y="27"/>
                </a:lnTo>
                <a:close/>
                <a:moveTo>
                  <a:pt x="210" y="39"/>
                </a:moveTo>
                <a:lnTo>
                  <a:pt x="210" y="39"/>
                </a:lnTo>
                <a:lnTo>
                  <a:pt x="212" y="37"/>
                </a:lnTo>
                <a:lnTo>
                  <a:pt x="212" y="37"/>
                </a:lnTo>
                <a:lnTo>
                  <a:pt x="216" y="32"/>
                </a:lnTo>
                <a:lnTo>
                  <a:pt x="216" y="32"/>
                </a:lnTo>
                <a:lnTo>
                  <a:pt x="219" y="29"/>
                </a:lnTo>
                <a:lnTo>
                  <a:pt x="219" y="29"/>
                </a:lnTo>
                <a:lnTo>
                  <a:pt x="222" y="29"/>
                </a:lnTo>
                <a:lnTo>
                  <a:pt x="223" y="30"/>
                </a:lnTo>
                <a:lnTo>
                  <a:pt x="223" y="30"/>
                </a:lnTo>
                <a:lnTo>
                  <a:pt x="225" y="33"/>
                </a:lnTo>
                <a:lnTo>
                  <a:pt x="225" y="33"/>
                </a:lnTo>
                <a:lnTo>
                  <a:pt x="225" y="36"/>
                </a:lnTo>
                <a:lnTo>
                  <a:pt x="225" y="36"/>
                </a:lnTo>
                <a:lnTo>
                  <a:pt x="230" y="37"/>
                </a:lnTo>
                <a:lnTo>
                  <a:pt x="235" y="37"/>
                </a:lnTo>
                <a:lnTo>
                  <a:pt x="235" y="37"/>
                </a:lnTo>
                <a:lnTo>
                  <a:pt x="236" y="33"/>
                </a:lnTo>
                <a:lnTo>
                  <a:pt x="236" y="33"/>
                </a:lnTo>
                <a:lnTo>
                  <a:pt x="233" y="32"/>
                </a:lnTo>
                <a:lnTo>
                  <a:pt x="233" y="32"/>
                </a:lnTo>
                <a:lnTo>
                  <a:pt x="230" y="32"/>
                </a:lnTo>
                <a:lnTo>
                  <a:pt x="230" y="32"/>
                </a:lnTo>
                <a:lnTo>
                  <a:pt x="227" y="32"/>
                </a:lnTo>
                <a:lnTo>
                  <a:pt x="227" y="30"/>
                </a:lnTo>
                <a:lnTo>
                  <a:pt x="227" y="30"/>
                </a:lnTo>
                <a:lnTo>
                  <a:pt x="226" y="29"/>
                </a:lnTo>
                <a:lnTo>
                  <a:pt x="226" y="29"/>
                </a:lnTo>
                <a:lnTo>
                  <a:pt x="225" y="29"/>
                </a:lnTo>
                <a:lnTo>
                  <a:pt x="225" y="29"/>
                </a:lnTo>
                <a:lnTo>
                  <a:pt x="220" y="27"/>
                </a:lnTo>
                <a:lnTo>
                  <a:pt x="216" y="29"/>
                </a:lnTo>
                <a:lnTo>
                  <a:pt x="216" y="29"/>
                </a:lnTo>
                <a:lnTo>
                  <a:pt x="215" y="30"/>
                </a:lnTo>
                <a:lnTo>
                  <a:pt x="215" y="30"/>
                </a:lnTo>
                <a:lnTo>
                  <a:pt x="212" y="35"/>
                </a:lnTo>
                <a:lnTo>
                  <a:pt x="210" y="39"/>
                </a:lnTo>
                <a:lnTo>
                  <a:pt x="210" y="39"/>
                </a:lnTo>
                <a:close/>
                <a:moveTo>
                  <a:pt x="210" y="89"/>
                </a:moveTo>
                <a:lnTo>
                  <a:pt x="210" y="89"/>
                </a:lnTo>
                <a:lnTo>
                  <a:pt x="215" y="79"/>
                </a:lnTo>
                <a:lnTo>
                  <a:pt x="215" y="79"/>
                </a:lnTo>
                <a:lnTo>
                  <a:pt x="213" y="77"/>
                </a:lnTo>
                <a:lnTo>
                  <a:pt x="213" y="77"/>
                </a:lnTo>
                <a:lnTo>
                  <a:pt x="209" y="72"/>
                </a:lnTo>
                <a:lnTo>
                  <a:pt x="209" y="72"/>
                </a:lnTo>
                <a:lnTo>
                  <a:pt x="206" y="70"/>
                </a:lnTo>
                <a:lnTo>
                  <a:pt x="206" y="70"/>
                </a:lnTo>
                <a:lnTo>
                  <a:pt x="203" y="72"/>
                </a:lnTo>
                <a:lnTo>
                  <a:pt x="203" y="72"/>
                </a:lnTo>
                <a:lnTo>
                  <a:pt x="205" y="74"/>
                </a:lnTo>
                <a:lnTo>
                  <a:pt x="205" y="74"/>
                </a:lnTo>
                <a:lnTo>
                  <a:pt x="206" y="74"/>
                </a:lnTo>
                <a:lnTo>
                  <a:pt x="208" y="74"/>
                </a:lnTo>
                <a:lnTo>
                  <a:pt x="208" y="74"/>
                </a:lnTo>
                <a:lnTo>
                  <a:pt x="208" y="76"/>
                </a:lnTo>
                <a:lnTo>
                  <a:pt x="208" y="77"/>
                </a:lnTo>
                <a:lnTo>
                  <a:pt x="208" y="77"/>
                </a:lnTo>
                <a:lnTo>
                  <a:pt x="206" y="79"/>
                </a:lnTo>
                <a:lnTo>
                  <a:pt x="206" y="79"/>
                </a:lnTo>
                <a:lnTo>
                  <a:pt x="206" y="80"/>
                </a:lnTo>
                <a:lnTo>
                  <a:pt x="206" y="80"/>
                </a:lnTo>
                <a:lnTo>
                  <a:pt x="210" y="89"/>
                </a:lnTo>
                <a:lnTo>
                  <a:pt x="210" y="89"/>
                </a:lnTo>
                <a:close/>
                <a:moveTo>
                  <a:pt x="30" y="42"/>
                </a:moveTo>
                <a:lnTo>
                  <a:pt x="30" y="42"/>
                </a:lnTo>
                <a:lnTo>
                  <a:pt x="33" y="40"/>
                </a:lnTo>
                <a:lnTo>
                  <a:pt x="33" y="40"/>
                </a:lnTo>
                <a:lnTo>
                  <a:pt x="34" y="40"/>
                </a:lnTo>
                <a:lnTo>
                  <a:pt x="34" y="40"/>
                </a:lnTo>
                <a:lnTo>
                  <a:pt x="44" y="25"/>
                </a:lnTo>
                <a:lnTo>
                  <a:pt x="44" y="25"/>
                </a:lnTo>
                <a:lnTo>
                  <a:pt x="44" y="23"/>
                </a:lnTo>
                <a:lnTo>
                  <a:pt x="44" y="23"/>
                </a:lnTo>
                <a:lnTo>
                  <a:pt x="41" y="25"/>
                </a:lnTo>
                <a:lnTo>
                  <a:pt x="41" y="25"/>
                </a:lnTo>
                <a:lnTo>
                  <a:pt x="37" y="27"/>
                </a:lnTo>
                <a:lnTo>
                  <a:pt x="37" y="27"/>
                </a:lnTo>
                <a:lnTo>
                  <a:pt x="34" y="30"/>
                </a:lnTo>
                <a:lnTo>
                  <a:pt x="34" y="30"/>
                </a:lnTo>
                <a:lnTo>
                  <a:pt x="30" y="39"/>
                </a:lnTo>
                <a:lnTo>
                  <a:pt x="30" y="39"/>
                </a:lnTo>
                <a:lnTo>
                  <a:pt x="30" y="40"/>
                </a:lnTo>
                <a:lnTo>
                  <a:pt x="30" y="42"/>
                </a:lnTo>
                <a:lnTo>
                  <a:pt x="30" y="42"/>
                </a:lnTo>
                <a:close/>
                <a:moveTo>
                  <a:pt x="142" y="50"/>
                </a:moveTo>
                <a:lnTo>
                  <a:pt x="142" y="50"/>
                </a:lnTo>
                <a:lnTo>
                  <a:pt x="142" y="50"/>
                </a:lnTo>
                <a:lnTo>
                  <a:pt x="142" y="50"/>
                </a:lnTo>
                <a:lnTo>
                  <a:pt x="132" y="62"/>
                </a:lnTo>
                <a:lnTo>
                  <a:pt x="132" y="62"/>
                </a:lnTo>
                <a:lnTo>
                  <a:pt x="132" y="63"/>
                </a:lnTo>
                <a:lnTo>
                  <a:pt x="132" y="63"/>
                </a:lnTo>
                <a:lnTo>
                  <a:pt x="119" y="93"/>
                </a:lnTo>
                <a:lnTo>
                  <a:pt x="119" y="93"/>
                </a:lnTo>
                <a:lnTo>
                  <a:pt x="119" y="93"/>
                </a:lnTo>
                <a:lnTo>
                  <a:pt x="119" y="93"/>
                </a:lnTo>
                <a:lnTo>
                  <a:pt x="124" y="86"/>
                </a:lnTo>
                <a:lnTo>
                  <a:pt x="124" y="86"/>
                </a:lnTo>
                <a:lnTo>
                  <a:pt x="131" y="72"/>
                </a:lnTo>
                <a:lnTo>
                  <a:pt x="138" y="57"/>
                </a:lnTo>
                <a:lnTo>
                  <a:pt x="138" y="57"/>
                </a:lnTo>
                <a:lnTo>
                  <a:pt x="141" y="54"/>
                </a:lnTo>
                <a:lnTo>
                  <a:pt x="141" y="54"/>
                </a:lnTo>
                <a:lnTo>
                  <a:pt x="142" y="52"/>
                </a:lnTo>
                <a:lnTo>
                  <a:pt x="142" y="50"/>
                </a:lnTo>
                <a:lnTo>
                  <a:pt x="142" y="50"/>
                </a:lnTo>
                <a:close/>
                <a:moveTo>
                  <a:pt x="215" y="293"/>
                </a:moveTo>
                <a:lnTo>
                  <a:pt x="215" y="293"/>
                </a:lnTo>
                <a:lnTo>
                  <a:pt x="216" y="292"/>
                </a:lnTo>
                <a:lnTo>
                  <a:pt x="216" y="292"/>
                </a:lnTo>
                <a:lnTo>
                  <a:pt x="239" y="292"/>
                </a:lnTo>
                <a:lnTo>
                  <a:pt x="239" y="292"/>
                </a:lnTo>
                <a:lnTo>
                  <a:pt x="246" y="290"/>
                </a:lnTo>
                <a:lnTo>
                  <a:pt x="246" y="290"/>
                </a:lnTo>
                <a:lnTo>
                  <a:pt x="247" y="290"/>
                </a:lnTo>
                <a:lnTo>
                  <a:pt x="247" y="290"/>
                </a:lnTo>
                <a:lnTo>
                  <a:pt x="246" y="286"/>
                </a:lnTo>
                <a:lnTo>
                  <a:pt x="246" y="286"/>
                </a:lnTo>
                <a:lnTo>
                  <a:pt x="240" y="288"/>
                </a:lnTo>
                <a:lnTo>
                  <a:pt x="240" y="288"/>
                </a:lnTo>
                <a:lnTo>
                  <a:pt x="240" y="290"/>
                </a:lnTo>
                <a:lnTo>
                  <a:pt x="240" y="290"/>
                </a:lnTo>
                <a:lnTo>
                  <a:pt x="239" y="290"/>
                </a:lnTo>
                <a:lnTo>
                  <a:pt x="239" y="290"/>
                </a:lnTo>
                <a:lnTo>
                  <a:pt x="237" y="290"/>
                </a:lnTo>
                <a:lnTo>
                  <a:pt x="237" y="290"/>
                </a:lnTo>
                <a:lnTo>
                  <a:pt x="236" y="288"/>
                </a:lnTo>
                <a:lnTo>
                  <a:pt x="236" y="288"/>
                </a:lnTo>
                <a:lnTo>
                  <a:pt x="236" y="288"/>
                </a:lnTo>
                <a:lnTo>
                  <a:pt x="236" y="288"/>
                </a:lnTo>
                <a:lnTo>
                  <a:pt x="217" y="290"/>
                </a:lnTo>
                <a:lnTo>
                  <a:pt x="217" y="290"/>
                </a:lnTo>
                <a:lnTo>
                  <a:pt x="216" y="290"/>
                </a:lnTo>
                <a:lnTo>
                  <a:pt x="215" y="293"/>
                </a:lnTo>
                <a:lnTo>
                  <a:pt x="215" y="293"/>
                </a:lnTo>
                <a:close/>
                <a:moveTo>
                  <a:pt x="128" y="273"/>
                </a:moveTo>
                <a:lnTo>
                  <a:pt x="128" y="273"/>
                </a:lnTo>
                <a:lnTo>
                  <a:pt x="127" y="273"/>
                </a:lnTo>
                <a:lnTo>
                  <a:pt x="127" y="273"/>
                </a:lnTo>
                <a:lnTo>
                  <a:pt x="127" y="273"/>
                </a:lnTo>
                <a:lnTo>
                  <a:pt x="117" y="283"/>
                </a:lnTo>
                <a:lnTo>
                  <a:pt x="117" y="283"/>
                </a:lnTo>
                <a:lnTo>
                  <a:pt x="112" y="288"/>
                </a:lnTo>
                <a:lnTo>
                  <a:pt x="112" y="288"/>
                </a:lnTo>
                <a:lnTo>
                  <a:pt x="118" y="289"/>
                </a:lnTo>
                <a:lnTo>
                  <a:pt x="118" y="289"/>
                </a:lnTo>
                <a:lnTo>
                  <a:pt x="121" y="288"/>
                </a:lnTo>
                <a:lnTo>
                  <a:pt x="121" y="288"/>
                </a:lnTo>
                <a:lnTo>
                  <a:pt x="127" y="278"/>
                </a:lnTo>
                <a:lnTo>
                  <a:pt x="127" y="278"/>
                </a:lnTo>
                <a:lnTo>
                  <a:pt x="128" y="273"/>
                </a:lnTo>
                <a:lnTo>
                  <a:pt x="128" y="273"/>
                </a:lnTo>
                <a:close/>
                <a:moveTo>
                  <a:pt x="80" y="56"/>
                </a:moveTo>
                <a:lnTo>
                  <a:pt x="80" y="56"/>
                </a:lnTo>
                <a:lnTo>
                  <a:pt x="77" y="57"/>
                </a:lnTo>
                <a:lnTo>
                  <a:pt x="74" y="60"/>
                </a:lnTo>
                <a:lnTo>
                  <a:pt x="74" y="60"/>
                </a:lnTo>
                <a:lnTo>
                  <a:pt x="74" y="62"/>
                </a:lnTo>
                <a:lnTo>
                  <a:pt x="74" y="62"/>
                </a:lnTo>
                <a:lnTo>
                  <a:pt x="68" y="73"/>
                </a:lnTo>
                <a:lnTo>
                  <a:pt x="68" y="73"/>
                </a:lnTo>
                <a:lnTo>
                  <a:pt x="67" y="74"/>
                </a:lnTo>
                <a:lnTo>
                  <a:pt x="67" y="74"/>
                </a:lnTo>
                <a:lnTo>
                  <a:pt x="70" y="74"/>
                </a:lnTo>
                <a:lnTo>
                  <a:pt x="71" y="73"/>
                </a:lnTo>
                <a:lnTo>
                  <a:pt x="71" y="73"/>
                </a:lnTo>
                <a:lnTo>
                  <a:pt x="75" y="67"/>
                </a:lnTo>
                <a:lnTo>
                  <a:pt x="75" y="67"/>
                </a:lnTo>
                <a:lnTo>
                  <a:pt x="77" y="66"/>
                </a:lnTo>
                <a:lnTo>
                  <a:pt x="77" y="66"/>
                </a:lnTo>
                <a:lnTo>
                  <a:pt x="80" y="57"/>
                </a:lnTo>
                <a:lnTo>
                  <a:pt x="80" y="57"/>
                </a:lnTo>
                <a:lnTo>
                  <a:pt x="80" y="56"/>
                </a:lnTo>
                <a:lnTo>
                  <a:pt x="80" y="56"/>
                </a:lnTo>
                <a:close/>
                <a:moveTo>
                  <a:pt x="91" y="91"/>
                </a:moveTo>
                <a:lnTo>
                  <a:pt x="91" y="91"/>
                </a:lnTo>
                <a:lnTo>
                  <a:pt x="90" y="91"/>
                </a:lnTo>
                <a:lnTo>
                  <a:pt x="90" y="91"/>
                </a:lnTo>
                <a:lnTo>
                  <a:pt x="88" y="93"/>
                </a:lnTo>
                <a:lnTo>
                  <a:pt x="88" y="94"/>
                </a:lnTo>
                <a:lnTo>
                  <a:pt x="88" y="94"/>
                </a:lnTo>
                <a:lnTo>
                  <a:pt x="90" y="99"/>
                </a:lnTo>
                <a:lnTo>
                  <a:pt x="90" y="99"/>
                </a:lnTo>
                <a:lnTo>
                  <a:pt x="91" y="103"/>
                </a:lnTo>
                <a:lnTo>
                  <a:pt x="91" y="103"/>
                </a:lnTo>
                <a:lnTo>
                  <a:pt x="97" y="101"/>
                </a:lnTo>
                <a:lnTo>
                  <a:pt x="97" y="101"/>
                </a:lnTo>
                <a:lnTo>
                  <a:pt x="98" y="101"/>
                </a:lnTo>
                <a:lnTo>
                  <a:pt x="98" y="101"/>
                </a:lnTo>
                <a:lnTo>
                  <a:pt x="100" y="96"/>
                </a:lnTo>
                <a:lnTo>
                  <a:pt x="100" y="96"/>
                </a:lnTo>
                <a:lnTo>
                  <a:pt x="95" y="91"/>
                </a:lnTo>
                <a:lnTo>
                  <a:pt x="95" y="91"/>
                </a:lnTo>
                <a:lnTo>
                  <a:pt x="94" y="94"/>
                </a:lnTo>
                <a:lnTo>
                  <a:pt x="94" y="94"/>
                </a:lnTo>
                <a:lnTo>
                  <a:pt x="92" y="94"/>
                </a:lnTo>
                <a:lnTo>
                  <a:pt x="92" y="94"/>
                </a:lnTo>
                <a:lnTo>
                  <a:pt x="91" y="93"/>
                </a:lnTo>
                <a:lnTo>
                  <a:pt x="91" y="93"/>
                </a:lnTo>
                <a:lnTo>
                  <a:pt x="91" y="91"/>
                </a:lnTo>
                <a:lnTo>
                  <a:pt x="91" y="91"/>
                </a:lnTo>
                <a:close/>
                <a:moveTo>
                  <a:pt x="117" y="292"/>
                </a:moveTo>
                <a:lnTo>
                  <a:pt x="117" y="292"/>
                </a:lnTo>
                <a:lnTo>
                  <a:pt x="115" y="292"/>
                </a:lnTo>
                <a:lnTo>
                  <a:pt x="115" y="292"/>
                </a:lnTo>
                <a:lnTo>
                  <a:pt x="108" y="292"/>
                </a:lnTo>
                <a:lnTo>
                  <a:pt x="108" y="292"/>
                </a:lnTo>
                <a:lnTo>
                  <a:pt x="108" y="293"/>
                </a:lnTo>
                <a:lnTo>
                  <a:pt x="108" y="293"/>
                </a:lnTo>
                <a:lnTo>
                  <a:pt x="104" y="296"/>
                </a:lnTo>
                <a:lnTo>
                  <a:pt x="104" y="296"/>
                </a:lnTo>
                <a:lnTo>
                  <a:pt x="104" y="297"/>
                </a:lnTo>
                <a:lnTo>
                  <a:pt x="102" y="299"/>
                </a:lnTo>
                <a:lnTo>
                  <a:pt x="102" y="299"/>
                </a:lnTo>
                <a:lnTo>
                  <a:pt x="112" y="300"/>
                </a:lnTo>
                <a:lnTo>
                  <a:pt x="112" y="300"/>
                </a:lnTo>
                <a:lnTo>
                  <a:pt x="117" y="292"/>
                </a:lnTo>
                <a:lnTo>
                  <a:pt x="117" y="292"/>
                </a:lnTo>
                <a:close/>
                <a:moveTo>
                  <a:pt x="193" y="289"/>
                </a:moveTo>
                <a:lnTo>
                  <a:pt x="193" y="289"/>
                </a:lnTo>
                <a:lnTo>
                  <a:pt x="202" y="289"/>
                </a:lnTo>
                <a:lnTo>
                  <a:pt x="202" y="289"/>
                </a:lnTo>
                <a:lnTo>
                  <a:pt x="203" y="288"/>
                </a:lnTo>
                <a:lnTo>
                  <a:pt x="203" y="288"/>
                </a:lnTo>
                <a:lnTo>
                  <a:pt x="202" y="286"/>
                </a:lnTo>
                <a:lnTo>
                  <a:pt x="202" y="286"/>
                </a:lnTo>
                <a:lnTo>
                  <a:pt x="200" y="285"/>
                </a:lnTo>
                <a:lnTo>
                  <a:pt x="202" y="283"/>
                </a:lnTo>
                <a:lnTo>
                  <a:pt x="202" y="283"/>
                </a:lnTo>
                <a:lnTo>
                  <a:pt x="202" y="282"/>
                </a:lnTo>
                <a:lnTo>
                  <a:pt x="202" y="282"/>
                </a:lnTo>
                <a:lnTo>
                  <a:pt x="202" y="278"/>
                </a:lnTo>
                <a:lnTo>
                  <a:pt x="202" y="278"/>
                </a:lnTo>
                <a:lnTo>
                  <a:pt x="196" y="278"/>
                </a:lnTo>
                <a:lnTo>
                  <a:pt x="196" y="278"/>
                </a:lnTo>
                <a:lnTo>
                  <a:pt x="195" y="279"/>
                </a:lnTo>
                <a:lnTo>
                  <a:pt x="195" y="279"/>
                </a:lnTo>
                <a:lnTo>
                  <a:pt x="195" y="282"/>
                </a:lnTo>
                <a:lnTo>
                  <a:pt x="195" y="282"/>
                </a:lnTo>
                <a:lnTo>
                  <a:pt x="195" y="286"/>
                </a:lnTo>
                <a:lnTo>
                  <a:pt x="193" y="289"/>
                </a:lnTo>
                <a:lnTo>
                  <a:pt x="193" y="289"/>
                </a:lnTo>
                <a:close/>
                <a:moveTo>
                  <a:pt x="260" y="226"/>
                </a:moveTo>
                <a:lnTo>
                  <a:pt x="260" y="226"/>
                </a:lnTo>
                <a:lnTo>
                  <a:pt x="260" y="226"/>
                </a:lnTo>
                <a:lnTo>
                  <a:pt x="260" y="226"/>
                </a:lnTo>
                <a:lnTo>
                  <a:pt x="263" y="239"/>
                </a:lnTo>
                <a:lnTo>
                  <a:pt x="263" y="239"/>
                </a:lnTo>
                <a:lnTo>
                  <a:pt x="263" y="241"/>
                </a:lnTo>
                <a:lnTo>
                  <a:pt x="263" y="241"/>
                </a:lnTo>
                <a:lnTo>
                  <a:pt x="267" y="246"/>
                </a:lnTo>
                <a:lnTo>
                  <a:pt x="267" y="246"/>
                </a:lnTo>
                <a:lnTo>
                  <a:pt x="267" y="246"/>
                </a:lnTo>
                <a:lnTo>
                  <a:pt x="267" y="246"/>
                </a:lnTo>
                <a:lnTo>
                  <a:pt x="269" y="246"/>
                </a:lnTo>
                <a:lnTo>
                  <a:pt x="269" y="246"/>
                </a:lnTo>
                <a:lnTo>
                  <a:pt x="269" y="243"/>
                </a:lnTo>
                <a:lnTo>
                  <a:pt x="269" y="243"/>
                </a:lnTo>
                <a:lnTo>
                  <a:pt x="267" y="241"/>
                </a:lnTo>
                <a:lnTo>
                  <a:pt x="267" y="241"/>
                </a:lnTo>
                <a:lnTo>
                  <a:pt x="264" y="226"/>
                </a:lnTo>
                <a:lnTo>
                  <a:pt x="264" y="226"/>
                </a:lnTo>
                <a:lnTo>
                  <a:pt x="263" y="225"/>
                </a:lnTo>
                <a:lnTo>
                  <a:pt x="263" y="225"/>
                </a:lnTo>
                <a:lnTo>
                  <a:pt x="260" y="226"/>
                </a:lnTo>
                <a:lnTo>
                  <a:pt x="260" y="226"/>
                </a:lnTo>
                <a:close/>
                <a:moveTo>
                  <a:pt x="31" y="70"/>
                </a:moveTo>
                <a:lnTo>
                  <a:pt x="31" y="70"/>
                </a:lnTo>
                <a:lnTo>
                  <a:pt x="31" y="70"/>
                </a:lnTo>
                <a:lnTo>
                  <a:pt x="31" y="70"/>
                </a:lnTo>
                <a:lnTo>
                  <a:pt x="33" y="67"/>
                </a:lnTo>
                <a:lnTo>
                  <a:pt x="33" y="67"/>
                </a:lnTo>
                <a:lnTo>
                  <a:pt x="34" y="66"/>
                </a:lnTo>
                <a:lnTo>
                  <a:pt x="34" y="66"/>
                </a:lnTo>
                <a:lnTo>
                  <a:pt x="34" y="63"/>
                </a:lnTo>
                <a:lnTo>
                  <a:pt x="34" y="63"/>
                </a:lnTo>
                <a:lnTo>
                  <a:pt x="36" y="60"/>
                </a:lnTo>
                <a:lnTo>
                  <a:pt x="36" y="60"/>
                </a:lnTo>
                <a:lnTo>
                  <a:pt x="37" y="53"/>
                </a:lnTo>
                <a:lnTo>
                  <a:pt x="37" y="53"/>
                </a:lnTo>
                <a:lnTo>
                  <a:pt x="38" y="52"/>
                </a:lnTo>
                <a:lnTo>
                  <a:pt x="41" y="50"/>
                </a:lnTo>
                <a:lnTo>
                  <a:pt x="41" y="50"/>
                </a:lnTo>
                <a:lnTo>
                  <a:pt x="44" y="47"/>
                </a:lnTo>
                <a:lnTo>
                  <a:pt x="44" y="47"/>
                </a:lnTo>
                <a:lnTo>
                  <a:pt x="46" y="43"/>
                </a:lnTo>
                <a:lnTo>
                  <a:pt x="48" y="40"/>
                </a:lnTo>
                <a:lnTo>
                  <a:pt x="48" y="40"/>
                </a:lnTo>
                <a:lnTo>
                  <a:pt x="50" y="39"/>
                </a:lnTo>
                <a:lnTo>
                  <a:pt x="50" y="37"/>
                </a:lnTo>
                <a:lnTo>
                  <a:pt x="50" y="37"/>
                </a:lnTo>
                <a:lnTo>
                  <a:pt x="44" y="40"/>
                </a:lnTo>
                <a:lnTo>
                  <a:pt x="44" y="40"/>
                </a:lnTo>
                <a:lnTo>
                  <a:pt x="41" y="42"/>
                </a:lnTo>
                <a:lnTo>
                  <a:pt x="41" y="42"/>
                </a:lnTo>
                <a:lnTo>
                  <a:pt x="31" y="69"/>
                </a:lnTo>
                <a:lnTo>
                  <a:pt x="31" y="69"/>
                </a:lnTo>
                <a:lnTo>
                  <a:pt x="31" y="70"/>
                </a:lnTo>
                <a:lnTo>
                  <a:pt x="31" y="70"/>
                </a:lnTo>
                <a:close/>
                <a:moveTo>
                  <a:pt x="7" y="234"/>
                </a:moveTo>
                <a:lnTo>
                  <a:pt x="7" y="234"/>
                </a:lnTo>
                <a:lnTo>
                  <a:pt x="7" y="232"/>
                </a:lnTo>
                <a:lnTo>
                  <a:pt x="7" y="232"/>
                </a:lnTo>
                <a:lnTo>
                  <a:pt x="9" y="209"/>
                </a:lnTo>
                <a:lnTo>
                  <a:pt x="9" y="209"/>
                </a:lnTo>
                <a:lnTo>
                  <a:pt x="9" y="202"/>
                </a:lnTo>
                <a:lnTo>
                  <a:pt x="9" y="202"/>
                </a:lnTo>
                <a:lnTo>
                  <a:pt x="7" y="191"/>
                </a:lnTo>
                <a:lnTo>
                  <a:pt x="7" y="191"/>
                </a:lnTo>
                <a:lnTo>
                  <a:pt x="7" y="187"/>
                </a:lnTo>
                <a:lnTo>
                  <a:pt x="7" y="187"/>
                </a:lnTo>
                <a:lnTo>
                  <a:pt x="7" y="211"/>
                </a:lnTo>
                <a:lnTo>
                  <a:pt x="7" y="234"/>
                </a:lnTo>
                <a:lnTo>
                  <a:pt x="7" y="234"/>
                </a:lnTo>
                <a:close/>
                <a:moveTo>
                  <a:pt x="11" y="37"/>
                </a:moveTo>
                <a:lnTo>
                  <a:pt x="11" y="37"/>
                </a:lnTo>
                <a:lnTo>
                  <a:pt x="10" y="39"/>
                </a:lnTo>
                <a:lnTo>
                  <a:pt x="10" y="39"/>
                </a:lnTo>
                <a:lnTo>
                  <a:pt x="7" y="46"/>
                </a:lnTo>
                <a:lnTo>
                  <a:pt x="7" y="46"/>
                </a:lnTo>
                <a:lnTo>
                  <a:pt x="4" y="62"/>
                </a:lnTo>
                <a:lnTo>
                  <a:pt x="4" y="62"/>
                </a:lnTo>
                <a:lnTo>
                  <a:pt x="4" y="79"/>
                </a:lnTo>
                <a:lnTo>
                  <a:pt x="3" y="94"/>
                </a:lnTo>
                <a:lnTo>
                  <a:pt x="3" y="94"/>
                </a:lnTo>
                <a:lnTo>
                  <a:pt x="4" y="96"/>
                </a:lnTo>
                <a:lnTo>
                  <a:pt x="4" y="96"/>
                </a:lnTo>
                <a:lnTo>
                  <a:pt x="4" y="89"/>
                </a:lnTo>
                <a:lnTo>
                  <a:pt x="4" y="89"/>
                </a:lnTo>
                <a:lnTo>
                  <a:pt x="6" y="64"/>
                </a:lnTo>
                <a:lnTo>
                  <a:pt x="6" y="64"/>
                </a:lnTo>
                <a:lnTo>
                  <a:pt x="9" y="47"/>
                </a:lnTo>
                <a:lnTo>
                  <a:pt x="9" y="47"/>
                </a:lnTo>
                <a:lnTo>
                  <a:pt x="11" y="37"/>
                </a:lnTo>
                <a:lnTo>
                  <a:pt x="11" y="37"/>
                </a:lnTo>
                <a:close/>
                <a:moveTo>
                  <a:pt x="53" y="168"/>
                </a:moveTo>
                <a:lnTo>
                  <a:pt x="53" y="168"/>
                </a:lnTo>
                <a:lnTo>
                  <a:pt x="53" y="168"/>
                </a:lnTo>
                <a:lnTo>
                  <a:pt x="53" y="168"/>
                </a:lnTo>
                <a:lnTo>
                  <a:pt x="50" y="162"/>
                </a:lnTo>
                <a:lnTo>
                  <a:pt x="50" y="162"/>
                </a:lnTo>
                <a:lnTo>
                  <a:pt x="38" y="140"/>
                </a:lnTo>
                <a:lnTo>
                  <a:pt x="38" y="140"/>
                </a:lnTo>
                <a:lnTo>
                  <a:pt x="37" y="137"/>
                </a:lnTo>
                <a:lnTo>
                  <a:pt x="37" y="137"/>
                </a:lnTo>
                <a:lnTo>
                  <a:pt x="37" y="137"/>
                </a:lnTo>
                <a:lnTo>
                  <a:pt x="37" y="137"/>
                </a:lnTo>
                <a:lnTo>
                  <a:pt x="37" y="140"/>
                </a:lnTo>
                <a:lnTo>
                  <a:pt x="37" y="140"/>
                </a:lnTo>
                <a:lnTo>
                  <a:pt x="44" y="158"/>
                </a:lnTo>
                <a:lnTo>
                  <a:pt x="44" y="158"/>
                </a:lnTo>
                <a:lnTo>
                  <a:pt x="46" y="161"/>
                </a:lnTo>
                <a:lnTo>
                  <a:pt x="47" y="162"/>
                </a:lnTo>
                <a:lnTo>
                  <a:pt x="47" y="162"/>
                </a:lnTo>
                <a:lnTo>
                  <a:pt x="48" y="164"/>
                </a:lnTo>
                <a:lnTo>
                  <a:pt x="48" y="164"/>
                </a:lnTo>
                <a:lnTo>
                  <a:pt x="53" y="168"/>
                </a:lnTo>
                <a:lnTo>
                  <a:pt x="53" y="168"/>
                </a:lnTo>
                <a:close/>
                <a:moveTo>
                  <a:pt x="215" y="108"/>
                </a:moveTo>
                <a:lnTo>
                  <a:pt x="215" y="108"/>
                </a:lnTo>
                <a:lnTo>
                  <a:pt x="208" y="99"/>
                </a:lnTo>
                <a:lnTo>
                  <a:pt x="208" y="99"/>
                </a:lnTo>
                <a:lnTo>
                  <a:pt x="202" y="108"/>
                </a:lnTo>
                <a:lnTo>
                  <a:pt x="202" y="108"/>
                </a:lnTo>
                <a:lnTo>
                  <a:pt x="202" y="107"/>
                </a:lnTo>
                <a:lnTo>
                  <a:pt x="202" y="107"/>
                </a:lnTo>
                <a:lnTo>
                  <a:pt x="206" y="104"/>
                </a:lnTo>
                <a:lnTo>
                  <a:pt x="206" y="104"/>
                </a:lnTo>
                <a:lnTo>
                  <a:pt x="208" y="103"/>
                </a:lnTo>
                <a:lnTo>
                  <a:pt x="208" y="103"/>
                </a:lnTo>
                <a:lnTo>
                  <a:pt x="209" y="103"/>
                </a:lnTo>
                <a:lnTo>
                  <a:pt x="210" y="106"/>
                </a:lnTo>
                <a:lnTo>
                  <a:pt x="210" y="106"/>
                </a:lnTo>
                <a:lnTo>
                  <a:pt x="209" y="108"/>
                </a:lnTo>
                <a:lnTo>
                  <a:pt x="209" y="108"/>
                </a:lnTo>
                <a:lnTo>
                  <a:pt x="206" y="113"/>
                </a:lnTo>
                <a:lnTo>
                  <a:pt x="206" y="113"/>
                </a:lnTo>
                <a:lnTo>
                  <a:pt x="205" y="114"/>
                </a:lnTo>
                <a:lnTo>
                  <a:pt x="205" y="114"/>
                </a:lnTo>
                <a:lnTo>
                  <a:pt x="210" y="114"/>
                </a:lnTo>
                <a:lnTo>
                  <a:pt x="210" y="114"/>
                </a:lnTo>
                <a:lnTo>
                  <a:pt x="215" y="108"/>
                </a:lnTo>
                <a:lnTo>
                  <a:pt x="215" y="108"/>
                </a:lnTo>
                <a:close/>
                <a:moveTo>
                  <a:pt x="277" y="269"/>
                </a:moveTo>
                <a:lnTo>
                  <a:pt x="277" y="269"/>
                </a:lnTo>
                <a:lnTo>
                  <a:pt x="281" y="263"/>
                </a:lnTo>
                <a:lnTo>
                  <a:pt x="284" y="256"/>
                </a:lnTo>
                <a:lnTo>
                  <a:pt x="289" y="241"/>
                </a:lnTo>
                <a:lnTo>
                  <a:pt x="289" y="241"/>
                </a:lnTo>
                <a:lnTo>
                  <a:pt x="283" y="251"/>
                </a:lnTo>
                <a:lnTo>
                  <a:pt x="280" y="262"/>
                </a:lnTo>
                <a:lnTo>
                  <a:pt x="280" y="262"/>
                </a:lnTo>
                <a:lnTo>
                  <a:pt x="280" y="262"/>
                </a:lnTo>
                <a:lnTo>
                  <a:pt x="280" y="262"/>
                </a:lnTo>
                <a:lnTo>
                  <a:pt x="281" y="263"/>
                </a:lnTo>
                <a:lnTo>
                  <a:pt x="280" y="265"/>
                </a:lnTo>
                <a:lnTo>
                  <a:pt x="280" y="265"/>
                </a:lnTo>
                <a:lnTo>
                  <a:pt x="280" y="266"/>
                </a:lnTo>
                <a:lnTo>
                  <a:pt x="280" y="266"/>
                </a:lnTo>
                <a:lnTo>
                  <a:pt x="279" y="268"/>
                </a:lnTo>
                <a:lnTo>
                  <a:pt x="277" y="269"/>
                </a:lnTo>
                <a:lnTo>
                  <a:pt x="277" y="269"/>
                </a:lnTo>
                <a:close/>
                <a:moveTo>
                  <a:pt x="36" y="87"/>
                </a:moveTo>
                <a:lnTo>
                  <a:pt x="36" y="87"/>
                </a:lnTo>
                <a:lnTo>
                  <a:pt x="36" y="87"/>
                </a:lnTo>
                <a:lnTo>
                  <a:pt x="36" y="87"/>
                </a:lnTo>
                <a:lnTo>
                  <a:pt x="34" y="91"/>
                </a:lnTo>
                <a:lnTo>
                  <a:pt x="34" y="91"/>
                </a:lnTo>
                <a:lnTo>
                  <a:pt x="34" y="91"/>
                </a:lnTo>
                <a:lnTo>
                  <a:pt x="34" y="91"/>
                </a:lnTo>
                <a:lnTo>
                  <a:pt x="36" y="97"/>
                </a:lnTo>
                <a:lnTo>
                  <a:pt x="36" y="97"/>
                </a:lnTo>
                <a:lnTo>
                  <a:pt x="40" y="96"/>
                </a:lnTo>
                <a:lnTo>
                  <a:pt x="40" y="96"/>
                </a:lnTo>
                <a:lnTo>
                  <a:pt x="44" y="96"/>
                </a:lnTo>
                <a:lnTo>
                  <a:pt x="46" y="93"/>
                </a:lnTo>
                <a:lnTo>
                  <a:pt x="46" y="93"/>
                </a:lnTo>
                <a:lnTo>
                  <a:pt x="47" y="93"/>
                </a:lnTo>
                <a:lnTo>
                  <a:pt x="47" y="91"/>
                </a:lnTo>
                <a:lnTo>
                  <a:pt x="47" y="91"/>
                </a:lnTo>
                <a:lnTo>
                  <a:pt x="43" y="90"/>
                </a:lnTo>
                <a:lnTo>
                  <a:pt x="43" y="90"/>
                </a:lnTo>
                <a:lnTo>
                  <a:pt x="41" y="90"/>
                </a:lnTo>
                <a:lnTo>
                  <a:pt x="40" y="89"/>
                </a:lnTo>
                <a:lnTo>
                  <a:pt x="40" y="89"/>
                </a:lnTo>
                <a:lnTo>
                  <a:pt x="38" y="90"/>
                </a:lnTo>
                <a:lnTo>
                  <a:pt x="38" y="90"/>
                </a:lnTo>
                <a:lnTo>
                  <a:pt x="37" y="90"/>
                </a:lnTo>
                <a:lnTo>
                  <a:pt x="37" y="90"/>
                </a:lnTo>
                <a:lnTo>
                  <a:pt x="36" y="89"/>
                </a:lnTo>
                <a:lnTo>
                  <a:pt x="36" y="89"/>
                </a:lnTo>
                <a:lnTo>
                  <a:pt x="36" y="87"/>
                </a:lnTo>
                <a:lnTo>
                  <a:pt x="36" y="87"/>
                </a:lnTo>
                <a:close/>
                <a:moveTo>
                  <a:pt x="14" y="226"/>
                </a:moveTo>
                <a:lnTo>
                  <a:pt x="14" y="226"/>
                </a:lnTo>
                <a:lnTo>
                  <a:pt x="14" y="204"/>
                </a:lnTo>
                <a:lnTo>
                  <a:pt x="13" y="180"/>
                </a:lnTo>
                <a:lnTo>
                  <a:pt x="13" y="180"/>
                </a:lnTo>
                <a:lnTo>
                  <a:pt x="13" y="181"/>
                </a:lnTo>
                <a:lnTo>
                  <a:pt x="13" y="181"/>
                </a:lnTo>
                <a:lnTo>
                  <a:pt x="13" y="202"/>
                </a:lnTo>
                <a:lnTo>
                  <a:pt x="13" y="202"/>
                </a:lnTo>
                <a:lnTo>
                  <a:pt x="13" y="207"/>
                </a:lnTo>
                <a:lnTo>
                  <a:pt x="13" y="207"/>
                </a:lnTo>
                <a:lnTo>
                  <a:pt x="13" y="215"/>
                </a:lnTo>
                <a:lnTo>
                  <a:pt x="13" y="215"/>
                </a:lnTo>
                <a:lnTo>
                  <a:pt x="14" y="226"/>
                </a:lnTo>
                <a:lnTo>
                  <a:pt x="14" y="226"/>
                </a:lnTo>
                <a:close/>
                <a:moveTo>
                  <a:pt x="10" y="53"/>
                </a:moveTo>
                <a:lnTo>
                  <a:pt x="10" y="53"/>
                </a:lnTo>
                <a:lnTo>
                  <a:pt x="11" y="53"/>
                </a:lnTo>
                <a:lnTo>
                  <a:pt x="11" y="53"/>
                </a:lnTo>
                <a:lnTo>
                  <a:pt x="11" y="52"/>
                </a:lnTo>
                <a:lnTo>
                  <a:pt x="11" y="52"/>
                </a:lnTo>
                <a:lnTo>
                  <a:pt x="16" y="40"/>
                </a:lnTo>
                <a:lnTo>
                  <a:pt x="16" y="40"/>
                </a:lnTo>
                <a:lnTo>
                  <a:pt x="20" y="32"/>
                </a:lnTo>
                <a:lnTo>
                  <a:pt x="24" y="25"/>
                </a:lnTo>
                <a:lnTo>
                  <a:pt x="24" y="25"/>
                </a:lnTo>
                <a:lnTo>
                  <a:pt x="24" y="25"/>
                </a:lnTo>
                <a:lnTo>
                  <a:pt x="24" y="25"/>
                </a:lnTo>
                <a:lnTo>
                  <a:pt x="21" y="26"/>
                </a:lnTo>
                <a:lnTo>
                  <a:pt x="21" y="26"/>
                </a:lnTo>
                <a:lnTo>
                  <a:pt x="17" y="29"/>
                </a:lnTo>
                <a:lnTo>
                  <a:pt x="17" y="29"/>
                </a:lnTo>
                <a:lnTo>
                  <a:pt x="16" y="32"/>
                </a:lnTo>
                <a:lnTo>
                  <a:pt x="16" y="32"/>
                </a:lnTo>
                <a:lnTo>
                  <a:pt x="13" y="45"/>
                </a:lnTo>
                <a:lnTo>
                  <a:pt x="13" y="45"/>
                </a:lnTo>
                <a:lnTo>
                  <a:pt x="10" y="53"/>
                </a:lnTo>
                <a:lnTo>
                  <a:pt x="10" y="53"/>
                </a:lnTo>
                <a:close/>
                <a:moveTo>
                  <a:pt x="149" y="302"/>
                </a:moveTo>
                <a:lnTo>
                  <a:pt x="149" y="302"/>
                </a:lnTo>
                <a:lnTo>
                  <a:pt x="149" y="302"/>
                </a:lnTo>
                <a:lnTo>
                  <a:pt x="149" y="302"/>
                </a:lnTo>
                <a:lnTo>
                  <a:pt x="139" y="300"/>
                </a:lnTo>
                <a:lnTo>
                  <a:pt x="139" y="300"/>
                </a:lnTo>
                <a:lnTo>
                  <a:pt x="128" y="299"/>
                </a:lnTo>
                <a:lnTo>
                  <a:pt x="128" y="299"/>
                </a:lnTo>
                <a:lnTo>
                  <a:pt x="125" y="297"/>
                </a:lnTo>
                <a:lnTo>
                  <a:pt x="125" y="297"/>
                </a:lnTo>
                <a:lnTo>
                  <a:pt x="124" y="296"/>
                </a:lnTo>
                <a:lnTo>
                  <a:pt x="124" y="296"/>
                </a:lnTo>
                <a:lnTo>
                  <a:pt x="125" y="295"/>
                </a:lnTo>
                <a:lnTo>
                  <a:pt x="125" y="295"/>
                </a:lnTo>
                <a:lnTo>
                  <a:pt x="128" y="295"/>
                </a:lnTo>
                <a:lnTo>
                  <a:pt x="128" y="295"/>
                </a:lnTo>
                <a:lnTo>
                  <a:pt x="128" y="295"/>
                </a:lnTo>
                <a:lnTo>
                  <a:pt x="128" y="295"/>
                </a:lnTo>
                <a:lnTo>
                  <a:pt x="125" y="293"/>
                </a:lnTo>
                <a:lnTo>
                  <a:pt x="125" y="293"/>
                </a:lnTo>
                <a:lnTo>
                  <a:pt x="124" y="295"/>
                </a:lnTo>
                <a:lnTo>
                  <a:pt x="124" y="295"/>
                </a:lnTo>
                <a:lnTo>
                  <a:pt x="118" y="299"/>
                </a:lnTo>
                <a:lnTo>
                  <a:pt x="118" y="299"/>
                </a:lnTo>
                <a:lnTo>
                  <a:pt x="118" y="300"/>
                </a:lnTo>
                <a:lnTo>
                  <a:pt x="118" y="300"/>
                </a:lnTo>
                <a:lnTo>
                  <a:pt x="118" y="300"/>
                </a:lnTo>
                <a:lnTo>
                  <a:pt x="118" y="300"/>
                </a:lnTo>
                <a:lnTo>
                  <a:pt x="131" y="302"/>
                </a:lnTo>
                <a:lnTo>
                  <a:pt x="131" y="302"/>
                </a:lnTo>
                <a:lnTo>
                  <a:pt x="138" y="302"/>
                </a:lnTo>
                <a:lnTo>
                  <a:pt x="138" y="302"/>
                </a:lnTo>
                <a:lnTo>
                  <a:pt x="149" y="302"/>
                </a:lnTo>
                <a:lnTo>
                  <a:pt x="149" y="302"/>
                </a:lnTo>
                <a:close/>
                <a:moveTo>
                  <a:pt x="192" y="241"/>
                </a:moveTo>
                <a:lnTo>
                  <a:pt x="192" y="241"/>
                </a:lnTo>
                <a:lnTo>
                  <a:pt x="190" y="239"/>
                </a:lnTo>
                <a:lnTo>
                  <a:pt x="190" y="239"/>
                </a:lnTo>
                <a:lnTo>
                  <a:pt x="169" y="229"/>
                </a:lnTo>
                <a:lnTo>
                  <a:pt x="169" y="229"/>
                </a:lnTo>
                <a:lnTo>
                  <a:pt x="159" y="225"/>
                </a:lnTo>
                <a:lnTo>
                  <a:pt x="159" y="225"/>
                </a:lnTo>
                <a:lnTo>
                  <a:pt x="158" y="225"/>
                </a:lnTo>
                <a:lnTo>
                  <a:pt x="158" y="225"/>
                </a:lnTo>
                <a:lnTo>
                  <a:pt x="166" y="231"/>
                </a:lnTo>
                <a:lnTo>
                  <a:pt x="175" y="234"/>
                </a:lnTo>
                <a:lnTo>
                  <a:pt x="192" y="241"/>
                </a:lnTo>
                <a:lnTo>
                  <a:pt x="192" y="241"/>
                </a:lnTo>
                <a:close/>
                <a:moveTo>
                  <a:pt x="67" y="201"/>
                </a:moveTo>
                <a:lnTo>
                  <a:pt x="67" y="201"/>
                </a:lnTo>
                <a:lnTo>
                  <a:pt x="67" y="201"/>
                </a:lnTo>
                <a:lnTo>
                  <a:pt x="67" y="201"/>
                </a:lnTo>
                <a:lnTo>
                  <a:pt x="71" y="195"/>
                </a:lnTo>
                <a:lnTo>
                  <a:pt x="71" y="195"/>
                </a:lnTo>
                <a:lnTo>
                  <a:pt x="73" y="195"/>
                </a:lnTo>
                <a:lnTo>
                  <a:pt x="73" y="194"/>
                </a:lnTo>
                <a:lnTo>
                  <a:pt x="73" y="194"/>
                </a:lnTo>
                <a:lnTo>
                  <a:pt x="73" y="192"/>
                </a:lnTo>
                <a:lnTo>
                  <a:pt x="74" y="192"/>
                </a:lnTo>
                <a:lnTo>
                  <a:pt x="74" y="192"/>
                </a:lnTo>
                <a:lnTo>
                  <a:pt x="74" y="191"/>
                </a:lnTo>
                <a:lnTo>
                  <a:pt x="74" y="191"/>
                </a:lnTo>
                <a:lnTo>
                  <a:pt x="67" y="182"/>
                </a:lnTo>
                <a:lnTo>
                  <a:pt x="67" y="182"/>
                </a:lnTo>
                <a:lnTo>
                  <a:pt x="67" y="182"/>
                </a:lnTo>
                <a:lnTo>
                  <a:pt x="67" y="182"/>
                </a:lnTo>
                <a:lnTo>
                  <a:pt x="68" y="185"/>
                </a:lnTo>
                <a:lnTo>
                  <a:pt x="68" y="187"/>
                </a:lnTo>
                <a:lnTo>
                  <a:pt x="68" y="187"/>
                </a:lnTo>
                <a:lnTo>
                  <a:pt x="67" y="197"/>
                </a:lnTo>
                <a:lnTo>
                  <a:pt x="67" y="197"/>
                </a:lnTo>
                <a:lnTo>
                  <a:pt x="67" y="201"/>
                </a:lnTo>
                <a:lnTo>
                  <a:pt x="67" y="201"/>
                </a:lnTo>
                <a:close/>
                <a:moveTo>
                  <a:pt x="11" y="224"/>
                </a:moveTo>
                <a:lnTo>
                  <a:pt x="11" y="224"/>
                </a:lnTo>
                <a:lnTo>
                  <a:pt x="11" y="224"/>
                </a:lnTo>
                <a:lnTo>
                  <a:pt x="11" y="224"/>
                </a:lnTo>
                <a:lnTo>
                  <a:pt x="11" y="224"/>
                </a:lnTo>
                <a:lnTo>
                  <a:pt x="11" y="224"/>
                </a:lnTo>
                <a:lnTo>
                  <a:pt x="10" y="245"/>
                </a:lnTo>
                <a:lnTo>
                  <a:pt x="10" y="245"/>
                </a:lnTo>
                <a:lnTo>
                  <a:pt x="11" y="249"/>
                </a:lnTo>
                <a:lnTo>
                  <a:pt x="13" y="253"/>
                </a:lnTo>
                <a:lnTo>
                  <a:pt x="13" y="253"/>
                </a:lnTo>
                <a:lnTo>
                  <a:pt x="14" y="255"/>
                </a:lnTo>
                <a:lnTo>
                  <a:pt x="14" y="255"/>
                </a:lnTo>
                <a:lnTo>
                  <a:pt x="11" y="224"/>
                </a:lnTo>
                <a:lnTo>
                  <a:pt x="11" y="224"/>
                </a:lnTo>
                <a:close/>
                <a:moveTo>
                  <a:pt x="26" y="272"/>
                </a:moveTo>
                <a:lnTo>
                  <a:pt x="26" y="272"/>
                </a:lnTo>
                <a:lnTo>
                  <a:pt x="26" y="272"/>
                </a:lnTo>
                <a:lnTo>
                  <a:pt x="26" y="272"/>
                </a:lnTo>
                <a:lnTo>
                  <a:pt x="34" y="259"/>
                </a:lnTo>
                <a:lnTo>
                  <a:pt x="34" y="259"/>
                </a:lnTo>
                <a:lnTo>
                  <a:pt x="34" y="256"/>
                </a:lnTo>
                <a:lnTo>
                  <a:pt x="34" y="256"/>
                </a:lnTo>
                <a:lnTo>
                  <a:pt x="28" y="261"/>
                </a:lnTo>
                <a:lnTo>
                  <a:pt x="23" y="265"/>
                </a:lnTo>
                <a:lnTo>
                  <a:pt x="23" y="265"/>
                </a:lnTo>
                <a:lnTo>
                  <a:pt x="26" y="272"/>
                </a:lnTo>
                <a:lnTo>
                  <a:pt x="26" y="272"/>
                </a:lnTo>
                <a:close/>
                <a:moveTo>
                  <a:pt x="43" y="256"/>
                </a:moveTo>
                <a:lnTo>
                  <a:pt x="43" y="256"/>
                </a:lnTo>
                <a:lnTo>
                  <a:pt x="46" y="248"/>
                </a:lnTo>
                <a:lnTo>
                  <a:pt x="46" y="248"/>
                </a:lnTo>
                <a:lnTo>
                  <a:pt x="46" y="246"/>
                </a:lnTo>
                <a:lnTo>
                  <a:pt x="46" y="246"/>
                </a:lnTo>
                <a:lnTo>
                  <a:pt x="46" y="241"/>
                </a:lnTo>
                <a:lnTo>
                  <a:pt x="46" y="241"/>
                </a:lnTo>
                <a:lnTo>
                  <a:pt x="44" y="239"/>
                </a:lnTo>
                <a:lnTo>
                  <a:pt x="44" y="239"/>
                </a:lnTo>
                <a:lnTo>
                  <a:pt x="40" y="243"/>
                </a:lnTo>
                <a:lnTo>
                  <a:pt x="40" y="243"/>
                </a:lnTo>
                <a:lnTo>
                  <a:pt x="40" y="245"/>
                </a:lnTo>
                <a:lnTo>
                  <a:pt x="40" y="245"/>
                </a:lnTo>
                <a:lnTo>
                  <a:pt x="38" y="249"/>
                </a:lnTo>
                <a:lnTo>
                  <a:pt x="38" y="249"/>
                </a:lnTo>
                <a:lnTo>
                  <a:pt x="41" y="249"/>
                </a:lnTo>
                <a:lnTo>
                  <a:pt x="41" y="251"/>
                </a:lnTo>
                <a:lnTo>
                  <a:pt x="41" y="251"/>
                </a:lnTo>
                <a:lnTo>
                  <a:pt x="41" y="253"/>
                </a:lnTo>
                <a:lnTo>
                  <a:pt x="41" y="253"/>
                </a:lnTo>
                <a:lnTo>
                  <a:pt x="43" y="256"/>
                </a:lnTo>
                <a:lnTo>
                  <a:pt x="43" y="256"/>
                </a:lnTo>
                <a:close/>
                <a:moveTo>
                  <a:pt x="80" y="25"/>
                </a:moveTo>
                <a:lnTo>
                  <a:pt x="80" y="25"/>
                </a:lnTo>
                <a:lnTo>
                  <a:pt x="85" y="22"/>
                </a:lnTo>
                <a:lnTo>
                  <a:pt x="85" y="22"/>
                </a:lnTo>
                <a:lnTo>
                  <a:pt x="87" y="22"/>
                </a:lnTo>
                <a:lnTo>
                  <a:pt x="87" y="22"/>
                </a:lnTo>
                <a:lnTo>
                  <a:pt x="94" y="20"/>
                </a:lnTo>
                <a:lnTo>
                  <a:pt x="94" y="20"/>
                </a:lnTo>
                <a:lnTo>
                  <a:pt x="95" y="19"/>
                </a:lnTo>
                <a:lnTo>
                  <a:pt x="95" y="19"/>
                </a:lnTo>
                <a:lnTo>
                  <a:pt x="91" y="19"/>
                </a:lnTo>
                <a:lnTo>
                  <a:pt x="91" y="19"/>
                </a:lnTo>
                <a:lnTo>
                  <a:pt x="88" y="19"/>
                </a:lnTo>
                <a:lnTo>
                  <a:pt x="88" y="18"/>
                </a:lnTo>
                <a:lnTo>
                  <a:pt x="88" y="18"/>
                </a:lnTo>
                <a:lnTo>
                  <a:pt x="88" y="16"/>
                </a:lnTo>
                <a:lnTo>
                  <a:pt x="90" y="16"/>
                </a:lnTo>
                <a:lnTo>
                  <a:pt x="90" y="16"/>
                </a:lnTo>
                <a:lnTo>
                  <a:pt x="92" y="16"/>
                </a:lnTo>
                <a:lnTo>
                  <a:pt x="92" y="16"/>
                </a:lnTo>
                <a:lnTo>
                  <a:pt x="92" y="15"/>
                </a:lnTo>
                <a:lnTo>
                  <a:pt x="92" y="15"/>
                </a:lnTo>
                <a:lnTo>
                  <a:pt x="84" y="15"/>
                </a:lnTo>
                <a:lnTo>
                  <a:pt x="84" y="15"/>
                </a:lnTo>
                <a:lnTo>
                  <a:pt x="82" y="20"/>
                </a:lnTo>
                <a:lnTo>
                  <a:pt x="80" y="25"/>
                </a:lnTo>
                <a:lnTo>
                  <a:pt x="80" y="25"/>
                </a:lnTo>
                <a:close/>
                <a:moveTo>
                  <a:pt x="61" y="212"/>
                </a:moveTo>
                <a:lnTo>
                  <a:pt x="61" y="212"/>
                </a:lnTo>
                <a:lnTo>
                  <a:pt x="61" y="212"/>
                </a:lnTo>
                <a:lnTo>
                  <a:pt x="61" y="212"/>
                </a:lnTo>
                <a:lnTo>
                  <a:pt x="60" y="215"/>
                </a:lnTo>
                <a:lnTo>
                  <a:pt x="60" y="215"/>
                </a:lnTo>
                <a:lnTo>
                  <a:pt x="57" y="218"/>
                </a:lnTo>
                <a:lnTo>
                  <a:pt x="57" y="221"/>
                </a:lnTo>
                <a:lnTo>
                  <a:pt x="57" y="221"/>
                </a:lnTo>
                <a:lnTo>
                  <a:pt x="57" y="225"/>
                </a:lnTo>
                <a:lnTo>
                  <a:pt x="57" y="225"/>
                </a:lnTo>
                <a:lnTo>
                  <a:pt x="58" y="232"/>
                </a:lnTo>
                <a:lnTo>
                  <a:pt x="58" y="232"/>
                </a:lnTo>
                <a:lnTo>
                  <a:pt x="58" y="234"/>
                </a:lnTo>
                <a:lnTo>
                  <a:pt x="58" y="234"/>
                </a:lnTo>
                <a:lnTo>
                  <a:pt x="60" y="229"/>
                </a:lnTo>
                <a:lnTo>
                  <a:pt x="60" y="229"/>
                </a:lnTo>
                <a:lnTo>
                  <a:pt x="61" y="214"/>
                </a:lnTo>
                <a:lnTo>
                  <a:pt x="61" y="214"/>
                </a:lnTo>
                <a:lnTo>
                  <a:pt x="61" y="212"/>
                </a:lnTo>
                <a:lnTo>
                  <a:pt x="61" y="212"/>
                </a:lnTo>
                <a:close/>
                <a:moveTo>
                  <a:pt x="259" y="194"/>
                </a:moveTo>
                <a:lnTo>
                  <a:pt x="259" y="194"/>
                </a:lnTo>
                <a:lnTo>
                  <a:pt x="259" y="194"/>
                </a:lnTo>
                <a:lnTo>
                  <a:pt x="259" y="194"/>
                </a:lnTo>
                <a:lnTo>
                  <a:pt x="259" y="197"/>
                </a:lnTo>
                <a:lnTo>
                  <a:pt x="262" y="198"/>
                </a:lnTo>
                <a:lnTo>
                  <a:pt x="262" y="198"/>
                </a:lnTo>
                <a:lnTo>
                  <a:pt x="263" y="199"/>
                </a:lnTo>
                <a:lnTo>
                  <a:pt x="264" y="198"/>
                </a:lnTo>
                <a:lnTo>
                  <a:pt x="264" y="198"/>
                </a:lnTo>
                <a:lnTo>
                  <a:pt x="266" y="194"/>
                </a:lnTo>
                <a:lnTo>
                  <a:pt x="266" y="194"/>
                </a:lnTo>
                <a:lnTo>
                  <a:pt x="266" y="189"/>
                </a:lnTo>
                <a:lnTo>
                  <a:pt x="266" y="187"/>
                </a:lnTo>
                <a:lnTo>
                  <a:pt x="266" y="187"/>
                </a:lnTo>
                <a:lnTo>
                  <a:pt x="259" y="194"/>
                </a:lnTo>
                <a:lnTo>
                  <a:pt x="259" y="194"/>
                </a:lnTo>
                <a:close/>
                <a:moveTo>
                  <a:pt x="30" y="229"/>
                </a:moveTo>
                <a:lnTo>
                  <a:pt x="30" y="229"/>
                </a:lnTo>
                <a:lnTo>
                  <a:pt x="30" y="229"/>
                </a:lnTo>
                <a:lnTo>
                  <a:pt x="30" y="229"/>
                </a:lnTo>
                <a:lnTo>
                  <a:pt x="34" y="224"/>
                </a:lnTo>
                <a:lnTo>
                  <a:pt x="34" y="224"/>
                </a:lnTo>
                <a:lnTo>
                  <a:pt x="34" y="222"/>
                </a:lnTo>
                <a:lnTo>
                  <a:pt x="34" y="222"/>
                </a:lnTo>
                <a:lnTo>
                  <a:pt x="34" y="209"/>
                </a:lnTo>
                <a:lnTo>
                  <a:pt x="34" y="209"/>
                </a:lnTo>
                <a:lnTo>
                  <a:pt x="34" y="208"/>
                </a:lnTo>
                <a:lnTo>
                  <a:pt x="34" y="208"/>
                </a:lnTo>
                <a:lnTo>
                  <a:pt x="33" y="209"/>
                </a:lnTo>
                <a:lnTo>
                  <a:pt x="33" y="209"/>
                </a:lnTo>
                <a:lnTo>
                  <a:pt x="33" y="209"/>
                </a:lnTo>
                <a:lnTo>
                  <a:pt x="30" y="216"/>
                </a:lnTo>
                <a:lnTo>
                  <a:pt x="30" y="216"/>
                </a:lnTo>
                <a:lnTo>
                  <a:pt x="30" y="222"/>
                </a:lnTo>
                <a:lnTo>
                  <a:pt x="30" y="229"/>
                </a:lnTo>
                <a:lnTo>
                  <a:pt x="30" y="229"/>
                </a:lnTo>
                <a:close/>
                <a:moveTo>
                  <a:pt x="20" y="256"/>
                </a:moveTo>
                <a:lnTo>
                  <a:pt x="20" y="256"/>
                </a:lnTo>
                <a:lnTo>
                  <a:pt x="24" y="251"/>
                </a:lnTo>
                <a:lnTo>
                  <a:pt x="24" y="251"/>
                </a:lnTo>
                <a:lnTo>
                  <a:pt x="26" y="248"/>
                </a:lnTo>
                <a:lnTo>
                  <a:pt x="26" y="245"/>
                </a:lnTo>
                <a:lnTo>
                  <a:pt x="26" y="245"/>
                </a:lnTo>
                <a:lnTo>
                  <a:pt x="26" y="241"/>
                </a:lnTo>
                <a:lnTo>
                  <a:pt x="26" y="241"/>
                </a:lnTo>
                <a:lnTo>
                  <a:pt x="26" y="241"/>
                </a:lnTo>
                <a:lnTo>
                  <a:pt x="26" y="241"/>
                </a:lnTo>
                <a:lnTo>
                  <a:pt x="23" y="243"/>
                </a:lnTo>
                <a:lnTo>
                  <a:pt x="23" y="243"/>
                </a:lnTo>
                <a:lnTo>
                  <a:pt x="21" y="245"/>
                </a:lnTo>
                <a:lnTo>
                  <a:pt x="19" y="245"/>
                </a:lnTo>
                <a:lnTo>
                  <a:pt x="19" y="245"/>
                </a:lnTo>
                <a:lnTo>
                  <a:pt x="20" y="256"/>
                </a:lnTo>
                <a:lnTo>
                  <a:pt x="20" y="256"/>
                </a:lnTo>
                <a:close/>
                <a:moveTo>
                  <a:pt x="181" y="245"/>
                </a:moveTo>
                <a:lnTo>
                  <a:pt x="181" y="245"/>
                </a:lnTo>
                <a:lnTo>
                  <a:pt x="183" y="248"/>
                </a:lnTo>
                <a:lnTo>
                  <a:pt x="186" y="249"/>
                </a:lnTo>
                <a:lnTo>
                  <a:pt x="186" y="249"/>
                </a:lnTo>
                <a:lnTo>
                  <a:pt x="195" y="253"/>
                </a:lnTo>
                <a:lnTo>
                  <a:pt x="195" y="253"/>
                </a:lnTo>
                <a:lnTo>
                  <a:pt x="196" y="253"/>
                </a:lnTo>
                <a:lnTo>
                  <a:pt x="196" y="253"/>
                </a:lnTo>
                <a:lnTo>
                  <a:pt x="198" y="252"/>
                </a:lnTo>
                <a:lnTo>
                  <a:pt x="198" y="252"/>
                </a:lnTo>
                <a:lnTo>
                  <a:pt x="199" y="251"/>
                </a:lnTo>
                <a:lnTo>
                  <a:pt x="199" y="251"/>
                </a:lnTo>
                <a:lnTo>
                  <a:pt x="190" y="246"/>
                </a:lnTo>
                <a:lnTo>
                  <a:pt x="181" y="245"/>
                </a:lnTo>
                <a:lnTo>
                  <a:pt x="181" y="245"/>
                </a:lnTo>
                <a:close/>
                <a:moveTo>
                  <a:pt x="262" y="272"/>
                </a:moveTo>
                <a:lnTo>
                  <a:pt x="262" y="272"/>
                </a:lnTo>
                <a:lnTo>
                  <a:pt x="262" y="272"/>
                </a:lnTo>
                <a:lnTo>
                  <a:pt x="262" y="272"/>
                </a:lnTo>
                <a:lnTo>
                  <a:pt x="262" y="270"/>
                </a:lnTo>
                <a:lnTo>
                  <a:pt x="262" y="270"/>
                </a:lnTo>
                <a:lnTo>
                  <a:pt x="263" y="263"/>
                </a:lnTo>
                <a:lnTo>
                  <a:pt x="263" y="263"/>
                </a:lnTo>
                <a:lnTo>
                  <a:pt x="263" y="259"/>
                </a:lnTo>
                <a:lnTo>
                  <a:pt x="263" y="259"/>
                </a:lnTo>
                <a:lnTo>
                  <a:pt x="262" y="256"/>
                </a:lnTo>
                <a:lnTo>
                  <a:pt x="262" y="256"/>
                </a:lnTo>
                <a:lnTo>
                  <a:pt x="257" y="246"/>
                </a:lnTo>
                <a:lnTo>
                  <a:pt x="257" y="246"/>
                </a:lnTo>
                <a:lnTo>
                  <a:pt x="257" y="245"/>
                </a:lnTo>
                <a:lnTo>
                  <a:pt x="257" y="245"/>
                </a:lnTo>
                <a:lnTo>
                  <a:pt x="257" y="248"/>
                </a:lnTo>
                <a:lnTo>
                  <a:pt x="257" y="248"/>
                </a:lnTo>
                <a:lnTo>
                  <a:pt x="259" y="258"/>
                </a:lnTo>
                <a:lnTo>
                  <a:pt x="260" y="269"/>
                </a:lnTo>
                <a:lnTo>
                  <a:pt x="260" y="269"/>
                </a:lnTo>
                <a:lnTo>
                  <a:pt x="262" y="272"/>
                </a:lnTo>
                <a:lnTo>
                  <a:pt x="262" y="272"/>
                </a:lnTo>
                <a:close/>
                <a:moveTo>
                  <a:pt x="183" y="40"/>
                </a:moveTo>
                <a:lnTo>
                  <a:pt x="183" y="40"/>
                </a:lnTo>
                <a:lnTo>
                  <a:pt x="188" y="26"/>
                </a:lnTo>
                <a:lnTo>
                  <a:pt x="188" y="26"/>
                </a:lnTo>
                <a:lnTo>
                  <a:pt x="178" y="35"/>
                </a:lnTo>
                <a:lnTo>
                  <a:pt x="178" y="35"/>
                </a:lnTo>
                <a:lnTo>
                  <a:pt x="181" y="37"/>
                </a:lnTo>
                <a:lnTo>
                  <a:pt x="183" y="40"/>
                </a:lnTo>
                <a:lnTo>
                  <a:pt x="183" y="40"/>
                </a:lnTo>
                <a:close/>
                <a:moveTo>
                  <a:pt x="235" y="83"/>
                </a:moveTo>
                <a:lnTo>
                  <a:pt x="235" y="83"/>
                </a:lnTo>
                <a:lnTo>
                  <a:pt x="230" y="94"/>
                </a:lnTo>
                <a:lnTo>
                  <a:pt x="230" y="94"/>
                </a:lnTo>
                <a:lnTo>
                  <a:pt x="232" y="93"/>
                </a:lnTo>
                <a:lnTo>
                  <a:pt x="232" y="93"/>
                </a:lnTo>
                <a:lnTo>
                  <a:pt x="237" y="91"/>
                </a:lnTo>
                <a:lnTo>
                  <a:pt x="237" y="91"/>
                </a:lnTo>
                <a:lnTo>
                  <a:pt x="239" y="91"/>
                </a:lnTo>
                <a:lnTo>
                  <a:pt x="239" y="90"/>
                </a:lnTo>
                <a:lnTo>
                  <a:pt x="239" y="90"/>
                </a:lnTo>
                <a:lnTo>
                  <a:pt x="239" y="83"/>
                </a:lnTo>
                <a:lnTo>
                  <a:pt x="239" y="83"/>
                </a:lnTo>
                <a:lnTo>
                  <a:pt x="239" y="83"/>
                </a:lnTo>
                <a:lnTo>
                  <a:pt x="239" y="83"/>
                </a:lnTo>
                <a:lnTo>
                  <a:pt x="235" y="83"/>
                </a:lnTo>
                <a:lnTo>
                  <a:pt x="235" y="83"/>
                </a:lnTo>
                <a:close/>
                <a:moveTo>
                  <a:pt x="244" y="225"/>
                </a:moveTo>
                <a:lnTo>
                  <a:pt x="244" y="225"/>
                </a:lnTo>
                <a:lnTo>
                  <a:pt x="249" y="239"/>
                </a:lnTo>
                <a:lnTo>
                  <a:pt x="254" y="253"/>
                </a:lnTo>
                <a:lnTo>
                  <a:pt x="254" y="253"/>
                </a:lnTo>
                <a:lnTo>
                  <a:pt x="254" y="253"/>
                </a:lnTo>
                <a:lnTo>
                  <a:pt x="254" y="253"/>
                </a:lnTo>
                <a:lnTo>
                  <a:pt x="253" y="243"/>
                </a:lnTo>
                <a:lnTo>
                  <a:pt x="249" y="234"/>
                </a:lnTo>
                <a:lnTo>
                  <a:pt x="249" y="234"/>
                </a:lnTo>
                <a:lnTo>
                  <a:pt x="244" y="225"/>
                </a:lnTo>
                <a:lnTo>
                  <a:pt x="244" y="225"/>
                </a:lnTo>
                <a:close/>
                <a:moveTo>
                  <a:pt x="260" y="50"/>
                </a:moveTo>
                <a:lnTo>
                  <a:pt x="260" y="50"/>
                </a:lnTo>
                <a:lnTo>
                  <a:pt x="259" y="47"/>
                </a:lnTo>
                <a:lnTo>
                  <a:pt x="259" y="47"/>
                </a:lnTo>
                <a:lnTo>
                  <a:pt x="256" y="47"/>
                </a:lnTo>
                <a:lnTo>
                  <a:pt x="254" y="49"/>
                </a:lnTo>
                <a:lnTo>
                  <a:pt x="254" y="49"/>
                </a:lnTo>
                <a:lnTo>
                  <a:pt x="253" y="53"/>
                </a:lnTo>
                <a:lnTo>
                  <a:pt x="253" y="53"/>
                </a:lnTo>
                <a:lnTo>
                  <a:pt x="252" y="54"/>
                </a:lnTo>
                <a:lnTo>
                  <a:pt x="252" y="57"/>
                </a:lnTo>
                <a:lnTo>
                  <a:pt x="252" y="57"/>
                </a:lnTo>
                <a:lnTo>
                  <a:pt x="260" y="56"/>
                </a:lnTo>
                <a:lnTo>
                  <a:pt x="260" y="56"/>
                </a:lnTo>
                <a:lnTo>
                  <a:pt x="259" y="54"/>
                </a:lnTo>
                <a:lnTo>
                  <a:pt x="259" y="53"/>
                </a:lnTo>
                <a:lnTo>
                  <a:pt x="259" y="53"/>
                </a:lnTo>
                <a:lnTo>
                  <a:pt x="260" y="50"/>
                </a:lnTo>
                <a:lnTo>
                  <a:pt x="260" y="50"/>
                </a:lnTo>
                <a:close/>
                <a:moveTo>
                  <a:pt x="250" y="209"/>
                </a:moveTo>
                <a:lnTo>
                  <a:pt x="250" y="209"/>
                </a:lnTo>
                <a:lnTo>
                  <a:pt x="252" y="216"/>
                </a:lnTo>
                <a:lnTo>
                  <a:pt x="252" y="216"/>
                </a:lnTo>
                <a:lnTo>
                  <a:pt x="254" y="226"/>
                </a:lnTo>
                <a:lnTo>
                  <a:pt x="254" y="226"/>
                </a:lnTo>
                <a:lnTo>
                  <a:pt x="254" y="226"/>
                </a:lnTo>
                <a:lnTo>
                  <a:pt x="254" y="226"/>
                </a:lnTo>
                <a:lnTo>
                  <a:pt x="254" y="225"/>
                </a:lnTo>
                <a:lnTo>
                  <a:pt x="254" y="225"/>
                </a:lnTo>
                <a:lnTo>
                  <a:pt x="254" y="224"/>
                </a:lnTo>
                <a:lnTo>
                  <a:pt x="256" y="222"/>
                </a:lnTo>
                <a:lnTo>
                  <a:pt x="256" y="222"/>
                </a:lnTo>
                <a:lnTo>
                  <a:pt x="256" y="222"/>
                </a:lnTo>
                <a:lnTo>
                  <a:pt x="256" y="222"/>
                </a:lnTo>
                <a:lnTo>
                  <a:pt x="256" y="219"/>
                </a:lnTo>
                <a:lnTo>
                  <a:pt x="256" y="219"/>
                </a:lnTo>
                <a:lnTo>
                  <a:pt x="254" y="211"/>
                </a:lnTo>
                <a:lnTo>
                  <a:pt x="254" y="211"/>
                </a:lnTo>
                <a:lnTo>
                  <a:pt x="254" y="208"/>
                </a:lnTo>
                <a:lnTo>
                  <a:pt x="254" y="208"/>
                </a:lnTo>
                <a:lnTo>
                  <a:pt x="250" y="209"/>
                </a:lnTo>
                <a:lnTo>
                  <a:pt x="250" y="209"/>
                </a:lnTo>
                <a:close/>
                <a:moveTo>
                  <a:pt x="216" y="80"/>
                </a:moveTo>
                <a:lnTo>
                  <a:pt x="216" y="80"/>
                </a:lnTo>
                <a:lnTo>
                  <a:pt x="213" y="87"/>
                </a:lnTo>
                <a:lnTo>
                  <a:pt x="212" y="93"/>
                </a:lnTo>
                <a:lnTo>
                  <a:pt x="212" y="93"/>
                </a:lnTo>
                <a:lnTo>
                  <a:pt x="217" y="91"/>
                </a:lnTo>
                <a:lnTo>
                  <a:pt x="222" y="87"/>
                </a:lnTo>
                <a:lnTo>
                  <a:pt x="222" y="87"/>
                </a:lnTo>
                <a:lnTo>
                  <a:pt x="216" y="80"/>
                </a:lnTo>
                <a:lnTo>
                  <a:pt x="216" y="80"/>
                </a:lnTo>
                <a:close/>
                <a:moveTo>
                  <a:pt x="105" y="29"/>
                </a:moveTo>
                <a:lnTo>
                  <a:pt x="105" y="29"/>
                </a:lnTo>
                <a:lnTo>
                  <a:pt x="104" y="29"/>
                </a:lnTo>
                <a:lnTo>
                  <a:pt x="104" y="29"/>
                </a:lnTo>
                <a:lnTo>
                  <a:pt x="94" y="35"/>
                </a:lnTo>
                <a:lnTo>
                  <a:pt x="94" y="35"/>
                </a:lnTo>
                <a:lnTo>
                  <a:pt x="92" y="36"/>
                </a:lnTo>
                <a:lnTo>
                  <a:pt x="92" y="37"/>
                </a:lnTo>
                <a:lnTo>
                  <a:pt x="92" y="37"/>
                </a:lnTo>
                <a:lnTo>
                  <a:pt x="92" y="39"/>
                </a:lnTo>
                <a:lnTo>
                  <a:pt x="92" y="39"/>
                </a:lnTo>
                <a:lnTo>
                  <a:pt x="92" y="39"/>
                </a:lnTo>
                <a:lnTo>
                  <a:pt x="92" y="39"/>
                </a:lnTo>
                <a:lnTo>
                  <a:pt x="104" y="35"/>
                </a:lnTo>
                <a:lnTo>
                  <a:pt x="104" y="35"/>
                </a:lnTo>
                <a:lnTo>
                  <a:pt x="104" y="33"/>
                </a:lnTo>
                <a:lnTo>
                  <a:pt x="104" y="33"/>
                </a:lnTo>
                <a:lnTo>
                  <a:pt x="105" y="29"/>
                </a:lnTo>
                <a:lnTo>
                  <a:pt x="105" y="29"/>
                </a:lnTo>
                <a:close/>
                <a:moveTo>
                  <a:pt x="64" y="322"/>
                </a:moveTo>
                <a:lnTo>
                  <a:pt x="64" y="322"/>
                </a:lnTo>
                <a:lnTo>
                  <a:pt x="64" y="322"/>
                </a:lnTo>
                <a:lnTo>
                  <a:pt x="64" y="322"/>
                </a:lnTo>
                <a:lnTo>
                  <a:pt x="64" y="320"/>
                </a:lnTo>
                <a:lnTo>
                  <a:pt x="64" y="320"/>
                </a:lnTo>
                <a:lnTo>
                  <a:pt x="58" y="310"/>
                </a:lnTo>
                <a:lnTo>
                  <a:pt x="58" y="310"/>
                </a:lnTo>
                <a:lnTo>
                  <a:pt x="57" y="309"/>
                </a:lnTo>
                <a:lnTo>
                  <a:pt x="57" y="309"/>
                </a:lnTo>
                <a:lnTo>
                  <a:pt x="51" y="307"/>
                </a:lnTo>
                <a:lnTo>
                  <a:pt x="51" y="307"/>
                </a:lnTo>
                <a:lnTo>
                  <a:pt x="50" y="307"/>
                </a:lnTo>
                <a:lnTo>
                  <a:pt x="50" y="307"/>
                </a:lnTo>
                <a:lnTo>
                  <a:pt x="57" y="315"/>
                </a:lnTo>
                <a:lnTo>
                  <a:pt x="64" y="322"/>
                </a:lnTo>
                <a:lnTo>
                  <a:pt x="64" y="322"/>
                </a:lnTo>
                <a:close/>
                <a:moveTo>
                  <a:pt x="222" y="83"/>
                </a:moveTo>
                <a:lnTo>
                  <a:pt x="222" y="83"/>
                </a:lnTo>
                <a:lnTo>
                  <a:pt x="223" y="77"/>
                </a:lnTo>
                <a:lnTo>
                  <a:pt x="223" y="77"/>
                </a:lnTo>
                <a:lnTo>
                  <a:pt x="225" y="72"/>
                </a:lnTo>
                <a:lnTo>
                  <a:pt x="225" y="72"/>
                </a:lnTo>
                <a:lnTo>
                  <a:pt x="225" y="69"/>
                </a:lnTo>
                <a:lnTo>
                  <a:pt x="225" y="69"/>
                </a:lnTo>
                <a:lnTo>
                  <a:pt x="223" y="69"/>
                </a:lnTo>
                <a:lnTo>
                  <a:pt x="223" y="69"/>
                </a:lnTo>
                <a:lnTo>
                  <a:pt x="222" y="69"/>
                </a:lnTo>
                <a:lnTo>
                  <a:pt x="222" y="69"/>
                </a:lnTo>
                <a:lnTo>
                  <a:pt x="217" y="76"/>
                </a:lnTo>
                <a:lnTo>
                  <a:pt x="217" y="76"/>
                </a:lnTo>
                <a:lnTo>
                  <a:pt x="219" y="77"/>
                </a:lnTo>
                <a:lnTo>
                  <a:pt x="219" y="77"/>
                </a:lnTo>
                <a:lnTo>
                  <a:pt x="222" y="83"/>
                </a:lnTo>
                <a:lnTo>
                  <a:pt x="222" y="83"/>
                </a:lnTo>
                <a:close/>
                <a:moveTo>
                  <a:pt x="277" y="91"/>
                </a:moveTo>
                <a:lnTo>
                  <a:pt x="277" y="91"/>
                </a:lnTo>
                <a:lnTo>
                  <a:pt x="276" y="91"/>
                </a:lnTo>
                <a:lnTo>
                  <a:pt x="276" y="91"/>
                </a:lnTo>
                <a:lnTo>
                  <a:pt x="270" y="106"/>
                </a:lnTo>
                <a:lnTo>
                  <a:pt x="270" y="106"/>
                </a:lnTo>
                <a:lnTo>
                  <a:pt x="270" y="106"/>
                </a:lnTo>
                <a:lnTo>
                  <a:pt x="270" y="107"/>
                </a:lnTo>
                <a:lnTo>
                  <a:pt x="270" y="107"/>
                </a:lnTo>
                <a:lnTo>
                  <a:pt x="277" y="100"/>
                </a:lnTo>
                <a:lnTo>
                  <a:pt x="277" y="100"/>
                </a:lnTo>
                <a:lnTo>
                  <a:pt x="279" y="100"/>
                </a:lnTo>
                <a:lnTo>
                  <a:pt x="279" y="100"/>
                </a:lnTo>
                <a:lnTo>
                  <a:pt x="277" y="91"/>
                </a:lnTo>
                <a:lnTo>
                  <a:pt x="277" y="91"/>
                </a:lnTo>
                <a:close/>
                <a:moveTo>
                  <a:pt x="175" y="70"/>
                </a:moveTo>
                <a:lnTo>
                  <a:pt x="175" y="70"/>
                </a:lnTo>
                <a:lnTo>
                  <a:pt x="173" y="70"/>
                </a:lnTo>
                <a:lnTo>
                  <a:pt x="173" y="70"/>
                </a:lnTo>
                <a:lnTo>
                  <a:pt x="181" y="89"/>
                </a:lnTo>
                <a:lnTo>
                  <a:pt x="188" y="106"/>
                </a:lnTo>
                <a:lnTo>
                  <a:pt x="188" y="106"/>
                </a:lnTo>
                <a:lnTo>
                  <a:pt x="186" y="99"/>
                </a:lnTo>
                <a:lnTo>
                  <a:pt x="186" y="99"/>
                </a:lnTo>
                <a:lnTo>
                  <a:pt x="186" y="99"/>
                </a:lnTo>
                <a:lnTo>
                  <a:pt x="186" y="99"/>
                </a:lnTo>
                <a:lnTo>
                  <a:pt x="185" y="97"/>
                </a:lnTo>
                <a:lnTo>
                  <a:pt x="185" y="96"/>
                </a:lnTo>
                <a:lnTo>
                  <a:pt x="185" y="96"/>
                </a:lnTo>
                <a:lnTo>
                  <a:pt x="185" y="93"/>
                </a:lnTo>
                <a:lnTo>
                  <a:pt x="185" y="93"/>
                </a:lnTo>
                <a:lnTo>
                  <a:pt x="185" y="89"/>
                </a:lnTo>
                <a:lnTo>
                  <a:pt x="185" y="89"/>
                </a:lnTo>
                <a:lnTo>
                  <a:pt x="175" y="72"/>
                </a:lnTo>
                <a:lnTo>
                  <a:pt x="175" y="72"/>
                </a:lnTo>
                <a:lnTo>
                  <a:pt x="175" y="70"/>
                </a:lnTo>
                <a:lnTo>
                  <a:pt x="175" y="70"/>
                </a:lnTo>
                <a:close/>
                <a:moveTo>
                  <a:pt x="195" y="18"/>
                </a:moveTo>
                <a:lnTo>
                  <a:pt x="195" y="18"/>
                </a:lnTo>
                <a:lnTo>
                  <a:pt x="195" y="19"/>
                </a:lnTo>
                <a:lnTo>
                  <a:pt x="195" y="19"/>
                </a:lnTo>
                <a:lnTo>
                  <a:pt x="196" y="19"/>
                </a:lnTo>
                <a:lnTo>
                  <a:pt x="196" y="19"/>
                </a:lnTo>
                <a:lnTo>
                  <a:pt x="208" y="20"/>
                </a:lnTo>
                <a:lnTo>
                  <a:pt x="217" y="23"/>
                </a:lnTo>
                <a:lnTo>
                  <a:pt x="217" y="23"/>
                </a:lnTo>
                <a:lnTo>
                  <a:pt x="219" y="23"/>
                </a:lnTo>
                <a:lnTo>
                  <a:pt x="219" y="23"/>
                </a:lnTo>
                <a:lnTo>
                  <a:pt x="223" y="22"/>
                </a:lnTo>
                <a:lnTo>
                  <a:pt x="223" y="22"/>
                </a:lnTo>
                <a:lnTo>
                  <a:pt x="223" y="22"/>
                </a:lnTo>
                <a:lnTo>
                  <a:pt x="223" y="22"/>
                </a:lnTo>
                <a:lnTo>
                  <a:pt x="210" y="19"/>
                </a:lnTo>
                <a:lnTo>
                  <a:pt x="210" y="19"/>
                </a:lnTo>
                <a:lnTo>
                  <a:pt x="209" y="18"/>
                </a:lnTo>
                <a:lnTo>
                  <a:pt x="209" y="18"/>
                </a:lnTo>
                <a:lnTo>
                  <a:pt x="195" y="18"/>
                </a:lnTo>
                <a:lnTo>
                  <a:pt x="195" y="18"/>
                </a:lnTo>
                <a:close/>
                <a:moveTo>
                  <a:pt x="262" y="23"/>
                </a:moveTo>
                <a:lnTo>
                  <a:pt x="262" y="23"/>
                </a:lnTo>
                <a:lnTo>
                  <a:pt x="256" y="22"/>
                </a:lnTo>
                <a:lnTo>
                  <a:pt x="256" y="22"/>
                </a:lnTo>
                <a:lnTo>
                  <a:pt x="252" y="22"/>
                </a:lnTo>
                <a:lnTo>
                  <a:pt x="252" y="22"/>
                </a:lnTo>
                <a:lnTo>
                  <a:pt x="250" y="22"/>
                </a:lnTo>
                <a:lnTo>
                  <a:pt x="250" y="22"/>
                </a:lnTo>
                <a:lnTo>
                  <a:pt x="246" y="27"/>
                </a:lnTo>
                <a:lnTo>
                  <a:pt x="246" y="27"/>
                </a:lnTo>
                <a:lnTo>
                  <a:pt x="250" y="29"/>
                </a:lnTo>
                <a:lnTo>
                  <a:pt x="250" y="29"/>
                </a:lnTo>
                <a:lnTo>
                  <a:pt x="262" y="23"/>
                </a:lnTo>
                <a:lnTo>
                  <a:pt x="262" y="23"/>
                </a:lnTo>
                <a:close/>
                <a:moveTo>
                  <a:pt x="47" y="282"/>
                </a:moveTo>
                <a:lnTo>
                  <a:pt x="47" y="282"/>
                </a:lnTo>
                <a:lnTo>
                  <a:pt x="53" y="272"/>
                </a:lnTo>
                <a:lnTo>
                  <a:pt x="53" y="272"/>
                </a:lnTo>
                <a:lnTo>
                  <a:pt x="53" y="270"/>
                </a:lnTo>
                <a:lnTo>
                  <a:pt x="53" y="270"/>
                </a:lnTo>
                <a:lnTo>
                  <a:pt x="51" y="269"/>
                </a:lnTo>
                <a:lnTo>
                  <a:pt x="51" y="269"/>
                </a:lnTo>
                <a:lnTo>
                  <a:pt x="47" y="275"/>
                </a:lnTo>
                <a:lnTo>
                  <a:pt x="41" y="280"/>
                </a:lnTo>
                <a:lnTo>
                  <a:pt x="41" y="280"/>
                </a:lnTo>
                <a:lnTo>
                  <a:pt x="47" y="282"/>
                </a:lnTo>
                <a:lnTo>
                  <a:pt x="47" y="282"/>
                </a:lnTo>
                <a:close/>
                <a:moveTo>
                  <a:pt x="30" y="276"/>
                </a:moveTo>
                <a:lnTo>
                  <a:pt x="30" y="276"/>
                </a:lnTo>
                <a:lnTo>
                  <a:pt x="37" y="279"/>
                </a:lnTo>
                <a:lnTo>
                  <a:pt x="37" y="279"/>
                </a:lnTo>
                <a:lnTo>
                  <a:pt x="40" y="275"/>
                </a:lnTo>
                <a:lnTo>
                  <a:pt x="40" y="275"/>
                </a:lnTo>
                <a:lnTo>
                  <a:pt x="40" y="273"/>
                </a:lnTo>
                <a:lnTo>
                  <a:pt x="40" y="273"/>
                </a:lnTo>
                <a:lnTo>
                  <a:pt x="37" y="269"/>
                </a:lnTo>
                <a:lnTo>
                  <a:pt x="37" y="269"/>
                </a:lnTo>
                <a:lnTo>
                  <a:pt x="37" y="269"/>
                </a:lnTo>
                <a:lnTo>
                  <a:pt x="37" y="269"/>
                </a:lnTo>
                <a:lnTo>
                  <a:pt x="30" y="276"/>
                </a:lnTo>
                <a:lnTo>
                  <a:pt x="30" y="276"/>
                </a:lnTo>
                <a:close/>
                <a:moveTo>
                  <a:pt x="128" y="246"/>
                </a:moveTo>
                <a:lnTo>
                  <a:pt x="128" y="246"/>
                </a:lnTo>
                <a:lnTo>
                  <a:pt x="128" y="246"/>
                </a:lnTo>
                <a:lnTo>
                  <a:pt x="128" y="246"/>
                </a:lnTo>
                <a:lnTo>
                  <a:pt x="129" y="246"/>
                </a:lnTo>
                <a:lnTo>
                  <a:pt x="129" y="246"/>
                </a:lnTo>
                <a:lnTo>
                  <a:pt x="145" y="241"/>
                </a:lnTo>
                <a:lnTo>
                  <a:pt x="145" y="241"/>
                </a:lnTo>
                <a:lnTo>
                  <a:pt x="149" y="241"/>
                </a:lnTo>
                <a:lnTo>
                  <a:pt x="149" y="241"/>
                </a:lnTo>
                <a:lnTo>
                  <a:pt x="151" y="241"/>
                </a:lnTo>
                <a:lnTo>
                  <a:pt x="154" y="239"/>
                </a:lnTo>
                <a:lnTo>
                  <a:pt x="154" y="239"/>
                </a:lnTo>
                <a:lnTo>
                  <a:pt x="149" y="238"/>
                </a:lnTo>
                <a:lnTo>
                  <a:pt x="145" y="238"/>
                </a:lnTo>
                <a:lnTo>
                  <a:pt x="145" y="238"/>
                </a:lnTo>
                <a:lnTo>
                  <a:pt x="141" y="239"/>
                </a:lnTo>
                <a:lnTo>
                  <a:pt x="136" y="241"/>
                </a:lnTo>
                <a:lnTo>
                  <a:pt x="128" y="246"/>
                </a:lnTo>
                <a:lnTo>
                  <a:pt x="128" y="246"/>
                </a:lnTo>
                <a:close/>
                <a:moveTo>
                  <a:pt x="84" y="26"/>
                </a:moveTo>
                <a:lnTo>
                  <a:pt x="84" y="26"/>
                </a:lnTo>
                <a:lnTo>
                  <a:pt x="78" y="27"/>
                </a:lnTo>
                <a:lnTo>
                  <a:pt x="78" y="27"/>
                </a:lnTo>
                <a:lnTo>
                  <a:pt x="77" y="29"/>
                </a:lnTo>
                <a:lnTo>
                  <a:pt x="77" y="29"/>
                </a:lnTo>
                <a:lnTo>
                  <a:pt x="73" y="37"/>
                </a:lnTo>
                <a:lnTo>
                  <a:pt x="73" y="37"/>
                </a:lnTo>
                <a:lnTo>
                  <a:pt x="73" y="39"/>
                </a:lnTo>
                <a:lnTo>
                  <a:pt x="73" y="39"/>
                </a:lnTo>
                <a:lnTo>
                  <a:pt x="81" y="32"/>
                </a:lnTo>
                <a:lnTo>
                  <a:pt x="81" y="32"/>
                </a:lnTo>
                <a:lnTo>
                  <a:pt x="82" y="32"/>
                </a:lnTo>
                <a:lnTo>
                  <a:pt x="82" y="32"/>
                </a:lnTo>
                <a:lnTo>
                  <a:pt x="84" y="26"/>
                </a:lnTo>
                <a:lnTo>
                  <a:pt x="84" y="26"/>
                </a:lnTo>
                <a:close/>
                <a:moveTo>
                  <a:pt x="28" y="99"/>
                </a:moveTo>
                <a:lnTo>
                  <a:pt x="28" y="99"/>
                </a:lnTo>
                <a:lnTo>
                  <a:pt x="26" y="103"/>
                </a:lnTo>
                <a:lnTo>
                  <a:pt x="26" y="103"/>
                </a:lnTo>
                <a:lnTo>
                  <a:pt x="26" y="104"/>
                </a:lnTo>
                <a:lnTo>
                  <a:pt x="26" y="104"/>
                </a:lnTo>
                <a:lnTo>
                  <a:pt x="26" y="111"/>
                </a:lnTo>
                <a:lnTo>
                  <a:pt x="26" y="111"/>
                </a:lnTo>
                <a:lnTo>
                  <a:pt x="28" y="108"/>
                </a:lnTo>
                <a:lnTo>
                  <a:pt x="28" y="108"/>
                </a:lnTo>
                <a:lnTo>
                  <a:pt x="28" y="106"/>
                </a:lnTo>
                <a:lnTo>
                  <a:pt x="30" y="106"/>
                </a:lnTo>
                <a:lnTo>
                  <a:pt x="30" y="106"/>
                </a:lnTo>
                <a:lnTo>
                  <a:pt x="31" y="104"/>
                </a:lnTo>
                <a:lnTo>
                  <a:pt x="31" y="104"/>
                </a:lnTo>
                <a:lnTo>
                  <a:pt x="34" y="104"/>
                </a:lnTo>
                <a:lnTo>
                  <a:pt x="34" y="104"/>
                </a:lnTo>
                <a:lnTo>
                  <a:pt x="28" y="99"/>
                </a:lnTo>
                <a:lnTo>
                  <a:pt x="28" y="99"/>
                </a:lnTo>
                <a:close/>
                <a:moveTo>
                  <a:pt x="168" y="50"/>
                </a:moveTo>
                <a:lnTo>
                  <a:pt x="168" y="50"/>
                </a:lnTo>
                <a:lnTo>
                  <a:pt x="169" y="45"/>
                </a:lnTo>
                <a:lnTo>
                  <a:pt x="169" y="45"/>
                </a:lnTo>
                <a:lnTo>
                  <a:pt x="169" y="45"/>
                </a:lnTo>
                <a:lnTo>
                  <a:pt x="169" y="45"/>
                </a:lnTo>
                <a:lnTo>
                  <a:pt x="163" y="35"/>
                </a:lnTo>
                <a:lnTo>
                  <a:pt x="163" y="35"/>
                </a:lnTo>
                <a:lnTo>
                  <a:pt x="162" y="35"/>
                </a:lnTo>
                <a:lnTo>
                  <a:pt x="162" y="35"/>
                </a:lnTo>
                <a:lnTo>
                  <a:pt x="162" y="37"/>
                </a:lnTo>
                <a:lnTo>
                  <a:pt x="162" y="37"/>
                </a:lnTo>
                <a:lnTo>
                  <a:pt x="162" y="39"/>
                </a:lnTo>
                <a:lnTo>
                  <a:pt x="162" y="42"/>
                </a:lnTo>
                <a:lnTo>
                  <a:pt x="162" y="42"/>
                </a:lnTo>
                <a:lnTo>
                  <a:pt x="166" y="49"/>
                </a:lnTo>
                <a:lnTo>
                  <a:pt x="166" y="49"/>
                </a:lnTo>
                <a:lnTo>
                  <a:pt x="168" y="50"/>
                </a:lnTo>
                <a:lnTo>
                  <a:pt x="168" y="50"/>
                </a:lnTo>
                <a:close/>
                <a:moveTo>
                  <a:pt x="212" y="69"/>
                </a:moveTo>
                <a:lnTo>
                  <a:pt x="212" y="69"/>
                </a:lnTo>
                <a:lnTo>
                  <a:pt x="216" y="74"/>
                </a:lnTo>
                <a:lnTo>
                  <a:pt x="216" y="74"/>
                </a:lnTo>
                <a:lnTo>
                  <a:pt x="219" y="69"/>
                </a:lnTo>
                <a:lnTo>
                  <a:pt x="219" y="69"/>
                </a:lnTo>
                <a:lnTo>
                  <a:pt x="216" y="69"/>
                </a:lnTo>
                <a:lnTo>
                  <a:pt x="216" y="69"/>
                </a:lnTo>
                <a:lnTo>
                  <a:pt x="215" y="67"/>
                </a:lnTo>
                <a:lnTo>
                  <a:pt x="216" y="66"/>
                </a:lnTo>
                <a:lnTo>
                  <a:pt x="216" y="66"/>
                </a:lnTo>
                <a:lnTo>
                  <a:pt x="217" y="64"/>
                </a:lnTo>
                <a:lnTo>
                  <a:pt x="217" y="64"/>
                </a:lnTo>
                <a:lnTo>
                  <a:pt x="220" y="62"/>
                </a:lnTo>
                <a:lnTo>
                  <a:pt x="220" y="62"/>
                </a:lnTo>
                <a:lnTo>
                  <a:pt x="222" y="60"/>
                </a:lnTo>
                <a:lnTo>
                  <a:pt x="223" y="57"/>
                </a:lnTo>
                <a:lnTo>
                  <a:pt x="223" y="57"/>
                </a:lnTo>
                <a:lnTo>
                  <a:pt x="223" y="57"/>
                </a:lnTo>
                <a:lnTo>
                  <a:pt x="223" y="57"/>
                </a:lnTo>
                <a:lnTo>
                  <a:pt x="215" y="63"/>
                </a:lnTo>
                <a:lnTo>
                  <a:pt x="215" y="63"/>
                </a:lnTo>
                <a:lnTo>
                  <a:pt x="215" y="64"/>
                </a:lnTo>
                <a:lnTo>
                  <a:pt x="215" y="64"/>
                </a:lnTo>
                <a:lnTo>
                  <a:pt x="212" y="69"/>
                </a:lnTo>
                <a:lnTo>
                  <a:pt x="212" y="69"/>
                </a:lnTo>
                <a:close/>
                <a:moveTo>
                  <a:pt x="188" y="272"/>
                </a:moveTo>
                <a:lnTo>
                  <a:pt x="188" y="272"/>
                </a:lnTo>
                <a:lnTo>
                  <a:pt x="186" y="265"/>
                </a:lnTo>
                <a:lnTo>
                  <a:pt x="186" y="265"/>
                </a:lnTo>
                <a:lnTo>
                  <a:pt x="186" y="263"/>
                </a:lnTo>
                <a:lnTo>
                  <a:pt x="186" y="263"/>
                </a:lnTo>
                <a:lnTo>
                  <a:pt x="183" y="262"/>
                </a:lnTo>
                <a:lnTo>
                  <a:pt x="183" y="262"/>
                </a:lnTo>
                <a:lnTo>
                  <a:pt x="182" y="273"/>
                </a:lnTo>
                <a:lnTo>
                  <a:pt x="182" y="273"/>
                </a:lnTo>
                <a:lnTo>
                  <a:pt x="185" y="273"/>
                </a:lnTo>
                <a:lnTo>
                  <a:pt x="188" y="272"/>
                </a:lnTo>
                <a:lnTo>
                  <a:pt x="188" y="272"/>
                </a:lnTo>
                <a:close/>
                <a:moveTo>
                  <a:pt x="61" y="195"/>
                </a:moveTo>
                <a:lnTo>
                  <a:pt x="61" y="195"/>
                </a:lnTo>
                <a:lnTo>
                  <a:pt x="58" y="211"/>
                </a:lnTo>
                <a:lnTo>
                  <a:pt x="58" y="211"/>
                </a:lnTo>
                <a:lnTo>
                  <a:pt x="60" y="209"/>
                </a:lnTo>
                <a:lnTo>
                  <a:pt x="60" y="209"/>
                </a:lnTo>
                <a:lnTo>
                  <a:pt x="61" y="207"/>
                </a:lnTo>
                <a:lnTo>
                  <a:pt x="61" y="207"/>
                </a:lnTo>
                <a:lnTo>
                  <a:pt x="63" y="205"/>
                </a:lnTo>
                <a:lnTo>
                  <a:pt x="63" y="205"/>
                </a:lnTo>
                <a:lnTo>
                  <a:pt x="63" y="204"/>
                </a:lnTo>
                <a:lnTo>
                  <a:pt x="63" y="204"/>
                </a:lnTo>
                <a:lnTo>
                  <a:pt x="63" y="204"/>
                </a:lnTo>
                <a:lnTo>
                  <a:pt x="64" y="192"/>
                </a:lnTo>
                <a:lnTo>
                  <a:pt x="64" y="192"/>
                </a:lnTo>
                <a:lnTo>
                  <a:pt x="64" y="189"/>
                </a:lnTo>
                <a:lnTo>
                  <a:pt x="64" y="189"/>
                </a:lnTo>
                <a:lnTo>
                  <a:pt x="65" y="188"/>
                </a:lnTo>
                <a:lnTo>
                  <a:pt x="65" y="188"/>
                </a:lnTo>
                <a:lnTo>
                  <a:pt x="64" y="189"/>
                </a:lnTo>
                <a:lnTo>
                  <a:pt x="64" y="192"/>
                </a:lnTo>
                <a:lnTo>
                  <a:pt x="64" y="192"/>
                </a:lnTo>
                <a:lnTo>
                  <a:pt x="64" y="194"/>
                </a:lnTo>
                <a:lnTo>
                  <a:pt x="63" y="195"/>
                </a:lnTo>
                <a:lnTo>
                  <a:pt x="63" y="195"/>
                </a:lnTo>
                <a:lnTo>
                  <a:pt x="61" y="195"/>
                </a:lnTo>
                <a:lnTo>
                  <a:pt x="61" y="195"/>
                </a:lnTo>
                <a:close/>
                <a:moveTo>
                  <a:pt x="273" y="185"/>
                </a:moveTo>
                <a:lnTo>
                  <a:pt x="273" y="185"/>
                </a:lnTo>
                <a:lnTo>
                  <a:pt x="273" y="185"/>
                </a:lnTo>
                <a:lnTo>
                  <a:pt x="273" y="185"/>
                </a:lnTo>
                <a:lnTo>
                  <a:pt x="274" y="185"/>
                </a:lnTo>
                <a:lnTo>
                  <a:pt x="274" y="185"/>
                </a:lnTo>
                <a:lnTo>
                  <a:pt x="277" y="181"/>
                </a:lnTo>
                <a:lnTo>
                  <a:pt x="277" y="181"/>
                </a:lnTo>
                <a:lnTo>
                  <a:pt x="279" y="180"/>
                </a:lnTo>
                <a:lnTo>
                  <a:pt x="279" y="180"/>
                </a:lnTo>
                <a:lnTo>
                  <a:pt x="279" y="177"/>
                </a:lnTo>
                <a:lnTo>
                  <a:pt x="279" y="177"/>
                </a:lnTo>
                <a:lnTo>
                  <a:pt x="279" y="167"/>
                </a:lnTo>
                <a:lnTo>
                  <a:pt x="279" y="167"/>
                </a:lnTo>
                <a:lnTo>
                  <a:pt x="277" y="167"/>
                </a:lnTo>
                <a:lnTo>
                  <a:pt x="277" y="167"/>
                </a:lnTo>
                <a:lnTo>
                  <a:pt x="277" y="167"/>
                </a:lnTo>
                <a:lnTo>
                  <a:pt x="277" y="167"/>
                </a:lnTo>
                <a:lnTo>
                  <a:pt x="276" y="171"/>
                </a:lnTo>
                <a:lnTo>
                  <a:pt x="276" y="171"/>
                </a:lnTo>
                <a:lnTo>
                  <a:pt x="274" y="180"/>
                </a:lnTo>
                <a:lnTo>
                  <a:pt x="274" y="180"/>
                </a:lnTo>
                <a:lnTo>
                  <a:pt x="273" y="185"/>
                </a:lnTo>
                <a:lnTo>
                  <a:pt x="273" y="185"/>
                </a:lnTo>
                <a:close/>
                <a:moveTo>
                  <a:pt x="121" y="57"/>
                </a:moveTo>
                <a:lnTo>
                  <a:pt x="121" y="57"/>
                </a:lnTo>
                <a:lnTo>
                  <a:pt x="121" y="59"/>
                </a:lnTo>
                <a:lnTo>
                  <a:pt x="121" y="59"/>
                </a:lnTo>
                <a:lnTo>
                  <a:pt x="122" y="57"/>
                </a:lnTo>
                <a:lnTo>
                  <a:pt x="122" y="57"/>
                </a:lnTo>
                <a:lnTo>
                  <a:pt x="128" y="53"/>
                </a:lnTo>
                <a:lnTo>
                  <a:pt x="128" y="53"/>
                </a:lnTo>
                <a:lnTo>
                  <a:pt x="132" y="49"/>
                </a:lnTo>
                <a:lnTo>
                  <a:pt x="132" y="49"/>
                </a:lnTo>
                <a:lnTo>
                  <a:pt x="135" y="45"/>
                </a:lnTo>
                <a:lnTo>
                  <a:pt x="135" y="45"/>
                </a:lnTo>
                <a:lnTo>
                  <a:pt x="135" y="43"/>
                </a:lnTo>
                <a:lnTo>
                  <a:pt x="135" y="43"/>
                </a:lnTo>
                <a:lnTo>
                  <a:pt x="135" y="43"/>
                </a:lnTo>
                <a:lnTo>
                  <a:pt x="135" y="43"/>
                </a:lnTo>
                <a:lnTo>
                  <a:pt x="122" y="54"/>
                </a:lnTo>
                <a:lnTo>
                  <a:pt x="122" y="54"/>
                </a:lnTo>
                <a:lnTo>
                  <a:pt x="122" y="54"/>
                </a:lnTo>
                <a:lnTo>
                  <a:pt x="122" y="54"/>
                </a:lnTo>
                <a:lnTo>
                  <a:pt x="121" y="57"/>
                </a:lnTo>
                <a:lnTo>
                  <a:pt x="121" y="57"/>
                </a:lnTo>
                <a:close/>
                <a:moveTo>
                  <a:pt x="125" y="60"/>
                </a:moveTo>
                <a:lnTo>
                  <a:pt x="125" y="60"/>
                </a:lnTo>
                <a:lnTo>
                  <a:pt x="124" y="59"/>
                </a:lnTo>
                <a:lnTo>
                  <a:pt x="124" y="59"/>
                </a:lnTo>
                <a:lnTo>
                  <a:pt x="122" y="60"/>
                </a:lnTo>
                <a:lnTo>
                  <a:pt x="122" y="60"/>
                </a:lnTo>
                <a:lnTo>
                  <a:pt x="115" y="66"/>
                </a:lnTo>
                <a:lnTo>
                  <a:pt x="115" y="66"/>
                </a:lnTo>
                <a:lnTo>
                  <a:pt x="114" y="69"/>
                </a:lnTo>
                <a:lnTo>
                  <a:pt x="114" y="69"/>
                </a:lnTo>
                <a:lnTo>
                  <a:pt x="117" y="70"/>
                </a:lnTo>
                <a:lnTo>
                  <a:pt x="115" y="74"/>
                </a:lnTo>
                <a:lnTo>
                  <a:pt x="115" y="74"/>
                </a:lnTo>
                <a:lnTo>
                  <a:pt x="125" y="60"/>
                </a:lnTo>
                <a:lnTo>
                  <a:pt x="125" y="60"/>
                </a:lnTo>
                <a:close/>
                <a:moveTo>
                  <a:pt x="82" y="76"/>
                </a:moveTo>
                <a:lnTo>
                  <a:pt x="82" y="76"/>
                </a:lnTo>
                <a:lnTo>
                  <a:pt x="82" y="76"/>
                </a:lnTo>
                <a:lnTo>
                  <a:pt x="82" y="76"/>
                </a:lnTo>
                <a:lnTo>
                  <a:pt x="85" y="74"/>
                </a:lnTo>
                <a:lnTo>
                  <a:pt x="85" y="74"/>
                </a:lnTo>
                <a:lnTo>
                  <a:pt x="90" y="73"/>
                </a:lnTo>
                <a:lnTo>
                  <a:pt x="90" y="73"/>
                </a:lnTo>
                <a:lnTo>
                  <a:pt x="91" y="72"/>
                </a:lnTo>
                <a:lnTo>
                  <a:pt x="91" y="70"/>
                </a:lnTo>
                <a:lnTo>
                  <a:pt x="91" y="70"/>
                </a:lnTo>
                <a:lnTo>
                  <a:pt x="91" y="64"/>
                </a:lnTo>
                <a:lnTo>
                  <a:pt x="91" y="64"/>
                </a:lnTo>
                <a:lnTo>
                  <a:pt x="87" y="67"/>
                </a:lnTo>
                <a:lnTo>
                  <a:pt x="87" y="67"/>
                </a:lnTo>
                <a:lnTo>
                  <a:pt x="87" y="69"/>
                </a:lnTo>
                <a:lnTo>
                  <a:pt x="87" y="69"/>
                </a:lnTo>
                <a:lnTo>
                  <a:pt x="82" y="76"/>
                </a:lnTo>
                <a:lnTo>
                  <a:pt x="82" y="76"/>
                </a:lnTo>
                <a:close/>
                <a:moveTo>
                  <a:pt x="53" y="265"/>
                </a:moveTo>
                <a:lnTo>
                  <a:pt x="53" y="265"/>
                </a:lnTo>
                <a:lnTo>
                  <a:pt x="58" y="258"/>
                </a:lnTo>
                <a:lnTo>
                  <a:pt x="58" y="258"/>
                </a:lnTo>
                <a:lnTo>
                  <a:pt x="58" y="255"/>
                </a:lnTo>
                <a:lnTo>
                  <a:pt x="58" y="255"/>
                </a:lnTo>
                <a:lnTo>
                  <a:pt x="58" y="252"/>
                </a:lnTo>
                <a:lnTo>
                  <a:pt x="58" y="252"/>
                </a:lnTo>
                <a:lnTo>
                  <a:pt x="58" y="249"/>
                </a:lnTo>
                <a:lnTo>
                  <a:pt x="58" y="249"/>
                </a:lnTo>
                <a:lnTo>
                  <a:pt x="57" y="249"/>
                </a:lnTo>
                <a:lnTo>
                  <a:pt x="57" y="249"/>
                </a:lnTo>
                <a:lnTo>
                  <a:pt x="55" y="256"/>
                </a:lnTo>
                <a:lnTo>
                  <a:pt x="51" y="262"/>
                </a:lnTo>
                <a:lnTo>
                  <a:pt x="51" y="262"/>
                </a:lnTo>
                <a:lnTo>
                  <a:pt x="53" y="265"/>
                </a:lnTo>
                <a:lnTo>
                  <a:pt x="53" y="265"/>
                </a:lnTo>
                <a:close/>
                <a:moveTo>
                  <a:pt x="235" y="72"/>
                </a:moveTo>
                <a:lnTo>
                  <a:pt x="235" y="72"/>
                </a:lnTo>
                <a:lnTo>
                  <a:pt x="247" y="64"/>
                </a:lnTo>
                <a:lnTo>
                  <a:pt x="247" y="64"/>
                </a:lnTo>
                <a:lnTo>
                  <a:pt x="246" y="63"/>
                </a:lnTo>
                <a:lnTo>
                  <a:pt x="246" y="63"/>
                </a:lnTo>
                <a:lnTo>
                  <a:pt x="243" y="63"/>
                </a:lnTo>
                <a:lnTo>
                  <a:pt x="243" y="63"/>
                </a:lnTo>
                <a:lnTo>
                  <a:pt x="240" y="64"/>
                </a:lnTo>
                <a:lnTo>
                  <a:pt x="237" y="66"/>
                </a:lnTo>
                <a:lnTo>
                  <a:pt x="237" y="66"/>
                </a:lnTo>
                <a:lnTo>
                  <a:pt x="236" y="67"/>
                </a:lnTo>
                <a:lnTo>
                  <a:pt x="236" y="67"/>
                </a:lnTo>
                <a:lnTo>
                  <a:pt x="236" y="67"/>
                </a:lnTo>
                <a:lnTo>
                  <a:pt x="236" y="67"/>
                </a:lnTo>
                <a:lnTo>
                  <a:pt x="235" y="72"/>
                </a:lnTo>
                <a:lnTo>
                  <a:pt x="235" y="72"/>
                </a:lnTo>
                <a:close/>
                <a:moveTo>
                  <a:pt x="216" y="307"/>
                </a:moveTo>
                <a:lnTo>
                  <a:pt x="216" y="307"/>
                </a:lnTo>
                <a:lnTo>
                  <a:pt x="216" y="309"/>
                </a:lnTo>
                <a:lnTo>
                  <a:pt x="219" y="309"/>
                </a:lnTo>
                <a:lnTo>
                  <a:pt x="219" y="309"/>
                </a:lnTo>
                <a:lnTo>
                  <a:pt x="226" y="309"/>
                </a:lnTo>
                <a:lnTo>
                  <a:pt x="226" y="309"/>
                </a:lnTo>
                <a:lnTo>
                  <a:pt x="233" y="307"/>
                </a:lnTo>
                <a:lnTo>
                  <a:pt x="233" y="307"/>
                </a:lnTo>
                <a:lnTo>
                  <a:pt x="232" y="306"/>
                </a:lnTo>
                <a:lnTo>
                  <a:pt x="232" y="306"/>
                </a:lnTo>
                <a:lnTo>
                  <a:pt x="216" y="307"/>
                </a:lnTo>
                <a:lnTo>
                  <a:pt x="216" y="307"/>
                </a:lnTo>
                <a:close/>
                <a:moveTo>
                  <a:pt x="78" y="101"/>
                </a:moveTo>
                <a:lnTo>
                  <a:pt x="78" y="101"/>
                </a:lnTo>
                <a:lnTo>
                  <a:pt x="81" y="89"/>
                </a:lnTo>
                <a:lnTo>
                  <a:pt x="81" y="89"/>
                </a:lnTo>
                <a:lnTo>
                  <a:pt x="75" y="93"/>
                </a:lnTo>
                <a:lnTo>
                  <a:pt x="75" y="93"/>
                </a:lnTo>
                <a:lnTo>
                  <a:pt x="75" y="94"/>
                </a:lnTo>
                <a:lnTo>
                  <a:pt x="75" y="94"/>
                </a:lnTo>
                <a:lnTo>
                  <a:pt x="77" y="101"/>
                </a:lnTo>
                <a:lnTo>
                  <a:pt x="77" y="101"/>
                </a:lnTo>
                <a:lnTo>
                  <a:pt x="78" y="101"/>
                </a:lnTo>
                <a:lnTo>
                  <a:pt x="78" y="101"/>
                </a:lnTo>
                <a:close/>
                <a:moveTo>
                  <a:pt x="253" y="268"/>
                </a:moveTo>
                <a:lnTo>
                  <a:pt x="253" y="268"/>
                </a:lnTo>
                <a:lnTo>
                  <a:pt x="250" y="268"/>
                </a:lnTo>
                <a:lnTo>
                  <a:pt x="250" y="268"/>
                </a:lnTo>
                <a:lnTo>
                  <a:pt x="249" y="268"/>
                </a:lnTo>
                <a:lnTo>
                  <a:pt x="247" y="268"/>
                </a:lnTo>
                <a:lnTo>
                  <a:pt x="247" y="268"/>
                </a:lnTo>
                <a:lnTo>
                  <a:pt x="246" y="266"/>
                </a:lnTo>
                <a:lnTo>
                  <a:pt x="246" y="266"/>
                </a:lnTo>
                <a:lnTo>
                  <a:pt x="247" y="279"/>
                </a:lnTo>
                <a:lnTo>
                  <a:pt x="247" y="279"/>
                </a:lnTo>
                <a:lnTo>
                  <a:pt x="249" y="278"/>
                </a:lnTo>
                <a:lnTo>
                  <a:pt x="250" y="276"/>
                </a:lnTo>
                <a:lnTo>
                  <a:pt x="250" y="276"/>
                </a:lnTo>
                <a:lnTo>
                  <a:pt x="250" y="272"/>
                </a:lnTo>
                <a:lnTo>
                  <a:pt x="253" y="268"/>
                </a:lnTo>
                <a:lnTo>
                  <a:pt x="253" y="268"/>
                </a:lnTo>
                <a:close/>
                <a:moveTo>
                  <a:pt x="111" y="261"/>
                </a:moveTo>
                <a:lnTo>
                  <a:pt x="111" y="261"/>
                </a:lnTo>
                <a:lnTo>
                  <a:pt x="111" y="261"/>
                </a:lnTo>
                <a:lnTo>
                  <a:pt x="111" y="261"/>
                </a:lnTo>
                <a:lnTo>
                  <a:pt x="132" y="252"/>
                </a:lnTo>
                <a:lnTo>
                  <a:pt x="132" y="252"/>
                </a:lnTo>
                <a:lnTo>
                  <a:pt x="138" y="249"/>
                </a:lnTo>
                <a:lnTo>
                  <a:pt x="138" y="249"/>
                </a:lnTo>
                <a:lnTo>
                  <a:pt x="138" y="248"/>
                </a:lnTo>
                <a:lnTo>
                  <a:pt x="138" y="248"/>
                </a:lnTo>
                <a:lnTo>
                  <a:pt x="136" y="249"/>
                </a:lnTo>
                <a:lnTo>
                  <a:pt x="136" y="249"/>
                </a:lnTo>
                <a:lnTo>
                  <a:pt x="115" y="258"/>
                </a:lnTo>
                <a:lnTo>
                  <a:pt x="115" y="258"/>
                </a:lnTo>
                <a:lnTo>
                  <a:pt x="111" y="261"/>
                </a:lnTo>
                <a:lnTo>
                  <a:pt x="111" y="261"/>
                </a:lnTo>
                <a:close/>
                <a:moveTo>
                  <a:pt x="235" y="43"/>
                </a:moveTo>
                <a:lnTo>
                  <a:pt x="235" y="43"/>
                </a:lnTo>
                <a:lnTo>
                  <a:pt x="229" y="45"/>
                </a:lnTo>
                <a:lnTo>
                  <a:pt x="229" y="45"/>
                </a:lnTo>
                <a:lnTo>
                  <a:pt x="230" y="52"/>
                </a:lnTo>
                <a:lnTo>
                  <a:pt x="230" y="52"/>
                </a:lnTo>
                <a:lnTo>
                  <a:pt x="236" y="49"/>
                </a:lnTo>
                <a:lnTo>
                  <a:pt x="236" y="49"/>
                </a:lnTo>
                <a:lnTo>
                  <a:pt x="235" y="43"/>
                </a:lnTo>
                <a:lnTo>
                  <a:pt x="235" y="43"/>
                </a:lnTo>
                <a:close/>
                <a:moveTo>
                  <a:pt x="192" y="26"/>
                </a:moveTo>
                <a:lnTo>
                  <a:pt x="192" y="26"/>
                </a:lnTo>
                <a:lnTo>
                  <a:pt x="190" y="26"/>
                </a:lnTo>
                <a:lnTo>
                  <a:pt x="190" y="26"/>
                </a:lnTo>
                <a:lnTo>
                  <a:pt x="190" y="26"/>
                </a:lnTo>
                <a:lnTo>
                  <a:pt x="189" y="32"/>
                </a:lnTo>
                <a:lnTo>
                  <a:pt x="189" y="32"/>
                </a:lnTo>
                <a:lnTo>
                  <a:pt x="186" y="42"/>
                </a:lnTo>
                <a:lnTo>
                  <a:pt x="186" y="42"/>
                </a:lnTo>
                <a:lnTo>
                  <a:pt x="186" y="43"/>
                </a:lnTo>
                <a:lnTo>
                  <a:pt x="186" y="43"/>
                </a:lnTo>
                <a:lnTo>
                  <a:pt x="189" y="46"/>
                </a:lnTo>
                <a:lnTo>
                  <a:pt x="189" y="46"/>
                </a:lnTo>
                <a:lnTo>
                  <a:pt x="190" y="36"/>
                </a:lnTo>
                <a:lnTo>
                  <a:pt x="192" y="26"/>
                </a:lnTo>
                <a:lnTo>
                  <a:pt x="192" y="26"/>
                </a:lnTo>
                <a:close/>
                <a:moveTo>
                  <a:pt x="28" y="242"/>
                </a:moveTo>
                <a:lnTo>
                  <a:pt x="28" y="242"/>
                </a:lnTo>
                <a:lnTo>
                  <a:pt x="31" y="241"/>
                </a:lnTo>
                <a:lnTo>
                  <a:pt x="33" y="238"/>
                </a:lnTo>
                <a:lnTo>
                  <a:pt x="33" y="238"/>
                </a:lnTo>
                <a:lnTo>
                  <a:pt x="34" y="234"/>
                </a:lnTo>
                <a:lnTo>
                  <a:pt x="34" y="229"/>
                </a:lnTo>
                <a:lnTo>
                  <a:pt x="34" y="229"/>
                </a:lnTo>
                <a:lnTo>
                  <a:pt x="34" y="228"/>
                </a:lnTo>
                <a:lnTo>
                  <a:pt x="34" y="228"/>
                </a:lnTo>
                <a:lnTo>
                  <a:pt x="30" y="235"/>
                </a:lnTo>
                <a:lnTo>
                  <a:pt x="30" y="235"/>
                </a:lnTo>
                <a:lnTo>
                  <a:pt x="30" y="235"/>
                </a:lnTo>
                <a:lnTo>
                  <a:pt x="30" y="235"/>
                </a:lnTo>
                <a:lnTo>
                  <a:pt x="28" y="242"/>
                </a:lnTo>
                <a:lnTo>
                  <a:pt x="28" y="242"/>
                </a:lnTo>
                <a:close/>
                <a:moveTo>
                  <a:pt x="300" y="96"/>
                </a:moveTo>
                <a:lnTo>
                  <a:pt x="300" y="96"/>
                </a:lnTo>
                <a:lnTo>
                  <a:pt x="300" y="89"/>
                </a:lnTo>
                <a:lnTo>
                  <a:pt x="300" y="89"/>
                </a:lnTo>
                <a:lnTo>
                  <a:pt x="300" y="74"/>
                </a:lnTo>
                <a:lnTo>
                  <a:pt x="300" y="74"/>
                </a:lnTo>
                <a:lnTo>
                  <a:pt x="300" y="69"/>
                </a:lnTo>
                <a:lnTo>
                  <a:pt x="300" y="69"/>
                </a:lnTo>
                <a:lnTo>
                  <a:pt x="297" y="57"/>
                </a:lnTo>
                <a:lnTo>
                  <a:pt x="297" y="57"/>
                </a:lnTo>
                <a:lnTo>
                  <a:pt x="297" y="56"/>
                </a:lnTo>
                <a:lnTo>
                  <a:pt x="297" y="56"/>
                </a:lnTo>
                <a:lnTo>
                  <a:pt x="298" y="76"/>
                </a:lnTo>
                <a:lnTo>
                  <a:pt x="300" y="96"/>
                </a:lnTo>
                <a:lnTo>
                  <a:pt x="300" y="96"/>
                </a:lnTo>
                <a:close/>
                <a:moveTo>
                  <a:pt x="26" y="253"/>
                </a:moveTo>
                <a:lnTo>
                  <a:pt x="26" y="253"/>
                </a:lnTo>
                <a:lnTo>
                  <a:pt x="23" y="258"/>
                </a:lnTo>
                <a:lnTo>
                  <a:pt x="21" y="262"/>
                </a:lnTo>
                <a:lnTo>
                  <a:pt x="21" y="262"/>
                </a:lnTo>
                <a:lnTo>
                  <a:pt x="21" y="262"/>
                </a:lnTo>
                <a:lnTo>
                  <a:pt x="21" y="262"/>
                </a:lnTo>
                <a:lnTo>
                  <a:pt x="27" y="258"/>
                </a:lnTo>
                <a:lnTo>
                  <a:pt x="33" y="253"/>
                </a:lnTo>
                <a:lnTo>
                  <a:pt x="33" y="253"/>
                </a:lnTo>
                <a:lnTo>
                  <a:pt x="33" y="252"/>
                </a:lnTo>
                <a:lnTo>
                  <a:pt x="33" y="252"/>
                </a:lnTo>
                <a:lnTo>
                  <a:pt x="33" y="251"/>
                </a:lnTo>
                <a:lnTo>
                  <a:pt x="33" y="251"/>
                </a:lnTo>
                <a:lnTo>
                  <a:pt x="30" y="253"/>
                </a:lnTo>
                <a:lnTo>
                  <a:pt x="30" y="253"/>
                </a:lnTo>
                <a:lnTo>
                  <a:pt x="28" y="253"/>
                </a:lnTo>
                <a:lnTo>
                  <a:pt x="26" y="253"/>
                </a:lnTo>
                <a:lnTo>
                  <a:pt x="26" y="253"/>
                </a:lnTo>
                <a:close/>
                <a:moveTo>
                  <a:pt x="31" y="60"/>
                </a:moveTo>
                <a:lnTo>
                  <a:pt x="31" y="60"/>
                </a:lnTo>
                <a:lnTo>
                  <a:pt x="31" y="60"/>
                </a:lnTo>
                <a:lnTo>
                  <a:pt x="31" y="60"/>
                </a:lnTo>
                <a:lnTo>
                  <a:pt x="38" y="42"/>
                </a:lnTo>
                <a:lnTo>
                  <a:pt x="38" y="42"/>
                </a:lnTo>
                <a:lnTo>
                  <a:pt x="36" y="43"/>
                </a:lnTo>
                <a:lnTo>
                  <a:pt x="36" y="43"/>
                </a:lnTo>
                <a:lnTo>
                  <a:pt x="31" y="53"/>
                </a:lnTo>
                <a:lnTo>
                  <a:pt x="31" y="53"/>
                </a:lnTo>
                <a:lnTo>
                  <a:pt x="30" y="54"/>
                </a:lnTo>
                <a:lnTo>
                  <a:pt x="30" y="54"/>
                </a:lnTo>
                <a:lnTo>
                  <a:pt x="31" y="60"/>
                </a:lnTo>
                <a:lnTo>
                  <a:pt x="31" y="60"/>
                </a:lnTo>
                <a:close/>
                <a:moveTo>
                  <a:pt x="31" y="282"/>
                </a:moveTo>
                <a:lnTo>
                  <a:pt x="31" y="282"/>
                </a:lnTo>
                <a:lnTo>
                  <a:pt x="31" y="283"/>
                </a:lnTo>
                <a:lnTo>
                  <a:pt x="31" y="283"/>
                </a:lnTo>
                <a:lnTo>
                  <a:pt x="37" y="289"/>
                </a:lnTo>
                <a:lnTo>
                  <a:pt x="37" y="289"/>
                </a:lnTo>
                <a:lnTo>
                  <a:pt x="41" y="290"/>
                </a:lnTo>
                <a:lnTo>
                  <a:pt x="44" y="292"/>
                </a:lnTo>
                <a:lnTo>
                  <a:pt x="44" y="292"/>
                </a:lnTo>
                <a:lnTo>
                  <a:pt x="44" y="288"/>
                </a:lnTo>
                <a:lnTo>
                  <a:pt x="44" y="288"/>
                </a:lnTo>
                <a:lnTo>
                  <a:pt x="37" y="286"/>
                </a:lnTo>
                <a:lnTo>
                  <a:pt x="37" y="286"/>
                </a:lnTo>
                <a:lnTo>
                  <a:pt x="31" y="282"/>
                </a:lnTo>
                <a:lnTo>
                  <a:pt x="31" y="282"/>
                </a:lnTo>
                <a:close/>
                <a:moveTo>
                  <a:pt x="243" y="103"/>
                </a:moveTo>
                <a:lnTo>
                  <a:pt x="243" y="103"/>
                </a:lnTo>
                <a:lnTo>
                  <a:pt x="247" y="97"/>
                </a:lnTo>
                <a:lnTo>
                  <a:pt x="249" y="91"/>
                </a:lnTo>
                <a:lnTo>
                  <a:pt x="249" y="91"/>
                </a:lnTo>
                <a:lnTo>
                  <a:pt x="242" y="93"/>
                </a:lnTo>
                <a:lnTo>
                  <a:pt x="242" y="93"/>
                </a:lnTo>
                <a:lnTo>
                  <a:pt x="243" y="99"/>
                </a:lnTo>
                <a:lnTo>
                  <a:pt x="243" y="103"/>
                </a:lnTo>
                <a:lnTo>
                  <a:pt x="243" y="103"/>
                </a:lnTo>
                <a:close/>
                <a:moveTo>
                  <a:pt x="210" y="296"/>
                </a:moveTo>
                <a:lnTo>
                  <a:pt x="210" y="296"/>
                </a:lnTo>
                <a:lnTo>
                  <a:pt x="198" y="296"/>
                </a:lnTo>
                <a:lnTo>
                  <a:pt x="198" y="296"/>
                </a:lnTo>
                <a:lnTo>
                  <a:pt x="198" y="296"/>
                </a:lnTo>
                <a:lnTo>
                  <a:pt x="198" y="296"/>
                </a:lnTo>
                <a:lnTo>
                  <a:pt x="193" y="299"/>
                </a:lnTo>
                <a:lnTo>
                  <a:pt x="193" y="299"/>
                </a:lnTo>
                <a:lnTo>
                  <a:pt x="196" y="299"/>
                </a:lnTo>
                <a:lnTo>
                  <a:pt x="196" y="299"/>
                </a:lnTo>
                <a:lnTo>
                  <a:pt x="205" y="297"/>
                </a:lnTo>
                <a:lnTo>
                  <a:pt x="205" y="297"/>
                </a:lnTo>
                <a:lnTo>
                  <a:pt x="208" y="297"/>
                </a:lnTo>
                <a:lnTo>
                  <a:pt x="210" y="296"/>
                </a:lnTo>
                <a:lnTo>
                  <a:pt x="210" y="296"/>
                </a:lnTo>
                <a:lnTo>
                  <a:pt x="210" y="296"/>
                </a:lnTo>
                <a:lnTo>
                  <a:pt x="210" y="296"/>
                </a:lnTo>
                <a:close/>
                <a:moveTo>
                  <a:pt x="277" y="33"/>
                </a:moveTo>
                <a:lnTo>
                  <a:pt x="277" y="33"/>
                </a:lnTo>
                <a:lnTo>
                  <a:pt x="281" y="40"/>
                </a:lnTo>
                <a:lnTo>
                  <a:pt x="281" y="40"/>
                </a:lnTo>
                <a:lnTo>
                  <a:pt x="284" y="40"/>
                </a:lnTo>
                <a:lnTo>
                  <a:pt x="284" y="40"/>
                </a:lnTo>
                <a:lnTo>
                  <a:pt x="287" y="39"/>
                </a:lnTo>
                <a:lnTo>
                  <a:pt x="287" y="39"/>
                </a:lnTo>
                <a:lnTo>
                  <a:pt x="279" y="32"/>
                </a:lnTo>
                <a:lnTo>
                  <a:pt x="279" y="32"/>
                </a:lnTo>
                <a:lnTo>
                  <a:pt x="277" y="33"/>
                </a:lnTo>
                <a:lnTo>
                  <a:pt x="277" y="33"/>
                </a:lnTo>
                <a:close/>
                <a:moveTo>
                  <a:pt x="135" y="234"/>
                </a:moveTo>
                <a:lnTo>
                  <a:pt x="135" y="234"/>
                </a:lnTo>
                <a:lnTo>
                  <a:pt x="135" y="234"/>
                </a:lnTo>
                <a:lnTo>
                  <a:pt x="135" y="234"/>
                </a:lnTo>
                <a:lnTo>
                  <a:pt x="134" y="234"/>
                </a:lnTo>
                <a:lnTo>
                  <a:pt x="134" y="234"/>
                </a:lnTo>
                <a:lnTo>
                  <a:pt x="121" y="241"/>
                </a:lnTo>
                <a:lnTo>
                  <a:pt x="108" y="248"/>
                </a:lnTo>
                <a:lnTo>
                  <a:pt x="108" y="248"/>
                </a:lnTo>
                <a:lnTo>
                  <a:pt x="97" y="253"/>
                </a:lnTo>
                <a:lnTo>
                  <a:pt x="97" y="253"/>
                </a:lnTo>
                <a:lnTo>
                  <a:pt x="94" y="256"/>
                </a:lnTo>
                <a:lnTo>
                  <a:pt x="94" y="256"/>
                </a:lnTo>
                <a:lnTo>
                  <a:pt x="95" y="255"/>
                </a:lnTo>
                <a:lnTo>
                  <a:pt x="95" y="255"/>
                </a:lnTo>
                <a:lnTo>
                  <a:pt x="121" y="242"/>
                </a:lnTo>
                <a:lnTo>
                  <a:pt x="121" y="242"/>
                </a:lnTo>
                <a:lnTo>
                  <a:pt x="129" y="236"/>
                </a:lnTo>
                <a:lnTo>
                  <a:pt x="129" y="236"/>
                </a:lnTo>
                <a:lnTo>
                  <a:pt x="135" y="234"/>
                </a:lnTo>
                <a:lnTo>
                  <a:pt x="135" y="234"/>
                </a:lnTo>
                <a:close/>
                <a:moveTo>
                  <a:pt x="217" y="113"/>
                </a:moveTo>
                <a:lnTo>
                  <a:pt x="217" y="113"/>
                </a:lnTo>
                <a:lnTo>
                  <a:pt x="219" y="113"/>
                </a:lnTo>
                <a:lnTo>
                  <a:pt x="219" y="113"/>
                </a:lnTo>
                <a:lnTo>
                  <a:pt x="226" y="113"/>
                </a:lnTo>
                <a:lnTo>
                  <a:pt x="226" y="113"/>
                </a:lnTo>
                <a:lnTo>
                  <a:pt x="227" y="111"/>
                </a:lnTo>
                <a:lnTo>
                  <a:pt x="229" y="108"/>
                </a:lnTo>
                <a:lnTo>
                  <a:pt x="229" y="108"/>
                </a:lnTo>
                <a:lnTo>
                  <a:pt x="230" y="107"/>
                </a:lnTo>
                <a:lnTo>
                  <a:pt x="230" y="107"/>
                </a:lnTo>
                <a:lnTo>
                  <a:pt x="227" y="106"/>
                </a:lnTo>
                <a:lnTo>
                  <a:pt x="225" y="107"/>
                </a:lnTo>
                <a:lnTo>
                  <a:pt x="225" y="107"/>
                </a:lnTo>
                <a:lnTo>
                  <a:pt x="225" y="108"/>
                </a:lnTo>
                <a:lnTo>
                  <a:pt x="225" y="108"/>
                </a:lnTo>
                <a:lnTo>
                  <a:pt x="222" y="111"/>
                </a:lnTo>
                <a:lnTo>
                  <a:pt x="222" y="111"/>
                </a:lnTo>
                <a:lnTo>
                  <a:pt x="220" y="111"/>
                </a:lnTo>
                <a:lnTo>
                  <a:pt x="220" y="111"/>
                </a:lnTo>
                <a:lnTo>
                  <a:pt x="219" y="111"/>
                </a:lnTo>
                <a:lnTo>
                  <a:pt x="217" y="113"/>
                </a:lnTo>
                <a:lnTo>
                  <a:pt x="217" y="113"/>
                </a:lnTo>
                <a:close/>
                <a:moveTo>
                  <a:pt x="341" y="101"/>
                </a:moveTo>
                <a:lnTo>
                  <a:pt x="341" y="101"/>
                </a:lnTo>
                <a:lnTo>
                  <a:pt x="341" y="101"/>
                </a:lnTo>
                <a:lnTo>
                  <a:pt x="341" y="101"/>
                </a:lnTo>
                <a:lnTo>
                  <a:pt x="341" y="87"/>
                </a:lnTo>
                <a:lnTo>
                  <a:pt x="341" y="87"/>
                </a:lnTo>
                <a:lnTo>
                  <a:pt x="341" y="80"/>
                </a:lnTo>
                <a:lnTo>
                  <a:pt x="340" y="73"/>
                </a:lnTo>
                <a:lnTo>
                  <a:pt x="340" y="73"/>
                </a:lnTo>
                <a:lnTo>
                  <a:pt x="340" y="73"/>
                </a:lnTo>
                <a:lnTo>
                  <a:pt x="340" y="73"/>
                </a:lnTo>
                <a:lnTo>
                  <a:pt x="340" y="100"/>
                </a:lnTo>
                <a:lnTo>
                  <a:pt x="340" y="100"/>
                </a:lnTo>
                <a:lnTo>
                  <a:pt x="340" y="100"/>
                </a:lnTo>
                <a:lnTo>
                  <a:pt x="340" y="100"/>
                </a:lnTo>
                <a:lnTo>
                  <a:pt x="341" y="101"/>
                </a:lnTo>
                <a:lnTo>
                  <a:pt x="341" y="101"/>
                </a:lnTo>
                <a:close/>
                <a:moveTo>
                  <a:pt x="196" y="62"/>
                </a:moveTo>
                <a:lnTo>
                  <a:pt x="196" y="62"/>
                </a:lnTo>
                <a:lnTo>
                  <a:pt x="195" y="67"/>
                </a:lnTo>
                <a:lnTo>
                  <a:pt x="195" y="67"/>
                </a:lnTo>
                <a:lnTo>
                  <a:pt x="195" y="69"/>
                </a:lnTo>
                <a:lnTo>
                  <a:pt x="195" y="69"/>
                </a:lnTo>
                <a:lnTo>
                  <a:pt x="196" y="73"/>
                </a:lnTo>
                <a:lnTo>
                  <a:pt x="196" y="73"/>
                </a:lnTo>
                <a:lnTo>
                  <a:pt x="200" y="72"/>
                </a:lnTo>
                <a:lnTo>
                  <a:pt x="200" y="72"/>
                </a:lnTo>
                <a:lnTo>
                  <a:pt x="196" y="62"/>
                </a:lnTo>
                <a:lnTo>
                  <a:pt x="196" y="62"/>
                </a:lnTo>
                <a:close/>
                <a:moveTo>
                  <a:pt x="236" y="269"/>
                </a:moveTo>
                <a:lnTo>
                  <a:pt x="236" y="269"/>
                </a:lnTo>
                <a:lnTo>
                  <a:pt x="237" y="278"/>
                </a:lnTo>
                <a:lnTo>
                  <a:pt x="237" y="278"/>
                </a:lnTo>
                <a:lnTo>
                  <a:pt x="239" y="279"/>
                </a:lnTo>
                <a:lnTo>
                  <a:pt x="239" y="279"/>
                </a:lnTo>
                <a:lnTo>
                  <a:pt x="240" y="272"/>
                </a:lnTo>
                <a:lnTo>
                  <a:pt x="240" y="272"/>
                </a:lnTo>
                <a:lnTo>
                  <a:pt x="242" y="266"/>
                </a:lnTo>
                <a:lnTo>
                  <a:pt x="242" y="266"/>
                </a:lnTo>
                <a:lnTo>
                  <a:pt x="240" y="265"/>
                </a:lnTo>
                <a:lnTo>
                  <a:pt x="240" y="265"/>
                </a:lnTo>
                <a:lnTo>
                  <a:pt x="239" y="268"/>
                </a:lnTo>
                <a:lnTo>
                  <a:pt x="236" y="269"/>
                </a:lnTo>
                <a:lnTo>
                  <a:pt x="236" y="269"/>
                </a:lnTo>
                <a:close/>
                <a:moveTo>
                  <a:pt x="301" y="192"/>
                </a:moveTo>
                <a:lnTo>
                  <a:pt x="301" y="192"/>
                </a:lnTo>
                <a:lnTo>
                  <a:pt x="301" y="191"/>
                </a:lnTo>
                <a:lnTo>
                  <a:pt x="301" y="191"/>
                </a:lnTo>
                <a:lnTo>
                  <a:pt x="301" y="175"/>
                </a:lnTo>
                <a:lnTo>
                  <a:pt x="301" y="175"/>
                </a:lnTo>
                <a:lnTo>
                  <a:pt x="301" y="175"/>
                </a:lnTo>
                <a:lnTo>
                  <a:pt x="301" y="175"/>
                </a:lnTo>
                <a:lnTo>
                  <a:pt x="301" y="175"/>
                </a:lnTo>
                <a:lnTo>
                  <a:pt x="301" y="175"/>
                </a:lnTo>
                <a:lnTo>
                  <a:pt x="298" y="175"/>
                </a:lnTo>
                <a:lnTo>
                  <a:pt x="298" y="175"/>
                </a:lnTo>
                <a:lnTo>
                  <a:pt x="298" y="192"/>
                </a:lnTo>
                <a:lnTo>
                  <a:pt x="298" y="192"/>
                </a:lnTo>
                <a:lnTo>
                  <a:pt x="301" y="192"/>
                </a:lnTo>
                <a:lnTo>
                  <a:pt x="301" y="192"/>
                </a:lnTo>
                <a:close/>
                <a:moveTo>
                  <a:pt x="28" y="194"/>
                </a:moveTo>
                <a:lnTo>
                  <a:pt x="28" y="194"/>
                </a:lnTo>
                <a:lnTo>
                  <a:pt x="26" y="194"/>
                </a:lnTo>
                <a:lnTo>
                  <a:pt x="24" y="194"/>
                </a:lnTo>
                <a:lnTo>
                  <a:pt x="24" y="194"/>
                </a:lnTo>
                <a:lnTo>
                  <a:pt x="27" y="209"/>
                </a:lnTo>
                <a:lnTo>
                  <a:pt x="27" y="209"/>
                </a:lnTo>
                <a:lnTo>
                  <a:pt x="27" y="209"/>
                </a:lnTo>
                <a:lnTo>
                  <a:pt x="27" y="209"/>
                </a:lnTo>
                <a:lnTo>
                  <a:pt x="27" y="201"/>
                </a:lnTo>
                <a:lnTo>
                  <a:pt x="28" y="194"/>
                </a:lnTo>
                <a:lnTo>
                  <a:pt x="28" y="194"/>
                </a:lnTo>
                <a:close/>
                <a:moveTo>
                  <a:pt x="267" y="171"/>
                </a:moveTo>
                <a:lnTo>
                  <a:pt x="267" y="171"/>
                </a:lnTo>
                <a:lnTo>
                  <a:pt x="271" y="168"/>
                </a:lnTo>
                <a:lnTo>
                  <a:pt x="271" y="168"/>
                </a:lnTo>
                <a:lnTo>
                  <a:pt x="274" y="165"/>
                </a:lnTo>
                <a:lnTo>
                  <a:pt x="276" y="161"/>
                </a:lnTo>
                <a:lnTo>
                  <a:pt x="276" y="161"/>
                </a:lnTo>
                <a:lnTo>
                  <a:pt x="277" y="160"/>
                </a:lnTo>
                <a:lnTo>
                  <a:pt x="279" y="160"/>
                </a:lnTo>
                <a:lnTo>
                  <a:pt x="279" y="160"/>
                </a:lnTo>
                <a:lnTo>
                  <a:pt x="279" y="158"/>
                </a:lnTo>
                <a:lnTo>
                  <a:pt x="279" y="158"/>
                </a:lnTo>
                <a:lnTo>
                  <a:pt x="279" y="155"/>
                </a:lnTo>
                <a:lnTo>
                  <a:pt x="279" y="155"/>
                </a:lnTo>
                <a:lnTo>
                  <a:pt x="277" y="158"/>
                </a:lnTo>
                <a:lnTo>
                  <a:pt x="277" y="158"/>
                </a:lnTo>
                <a:lnTo>
                  <a:pt x="271" y="164"/>
                </a:lnTo>
                <a:lnTo>
                  <a:pt x="271" y="164"/>
                </a:lnTo>
                <a:lnTo>
                  <a:pt x="270" y="165"/>
                </a:lnTo>
                <a:lnTo>
                  <a:pt x="269" y="165"/>
                </a:lnTo>
                <a:lnTo>
                  <a:pt x="269" y="165"/>
                </a:lnTo>
                <a:lnTo>
                  <a:pt x="267" y="168"/>
                </a:lnTo>
                <a:lnTo>
                  <a:pt x="267" y="171"/>
                </a:lnTo>
                <a:lnTo>
                  <a:pt x="267" y="171"/>
                </a:lnTo>
                <a:close/>
                <a:moveTo>
                  <a:pt x="37" y="219"/>
                </a:moveTo>
                <a:lnTo>
                  <a:pt x="37" y="219"/>
                </a:lnTo>
                <a:lnTo>
                  <a:pt x="37" y="219"/>
                </a:lnTo>
                <a:lnTo>
                  <a:pt x="37" y="219"/>
                </a:lnTo>
                <a:lnTo>
                  <a:pt x="40" y="216"/>
                </a:lnTo>
                <a:lnTo>
                  <a:pt x="41" y="212"/>
                </a:lnTo>
                <a:lnTo>
                  <a:pt x="41" y="212"/>
                </a:lnTo>
                <a:lnTo>
                  <a:pt x="41" y="208"/>
                </a:lnTo>
                <a:lnTo>
                  <a:pt x="41" y="208"/>
                </a:lnTo>
                <a:lnTo>
                  <a:pt x="37" y="209"/>
                </a:lnTo>
                <a:lnTo>
                  <a:pt x="37" y="209"/>
                </a:lnTo>
                <a:lnTo>
                  <a:pt x="37" y="219"/>
                </a:lnTo>
                <a:lnTo>
                  <a:pt x="37" y="219"/>
                </a:lnTo>
                <a:close/>
                <a:moveTo>
                  <a:pt x="163" y="286"/>
                </a:moveTo>
                <a:lnTo>
                  <a:pt x="163" y="286"/>
                </a:lnTo>
                <a:lnTo>
                  <a:pt x="166" y="279"/>
                </a:lnTo>
                <a:lnTo>
                  <a:pt x="166" y="279"/>
                </a:lnTo>
                <a:lnTo>
                  <a:pt x="163" y="278"/>
                </a:lnTo>
                <a:lnTo>
                  <a:pt x="163" y="278"/>
                </a:lnTo>
                <a:lnTo>
                  <a:pt x="158" y="285"/>
                </a:lnTo>
                <a:lnTo>
                  <a:pt x="158" y="285"/>
                </a:lnTo>
                <a:lnTo>
                  <a:pt x="163" y="286"/>
                </a:lnTo>
                <a:lnTo>
                  <a:pt x="163" y="286"/>
                </a:lnTo>
                <a:close/>
                <a:moveTo>
                  <a:pt x="115" y="91"/>
                </a:moveTo>
                <a:lnTo>
                  <a:pt x="115" y="91"/>
                </a:lnTo>
                <a:lnTo>
                  <a:pt x="112" y="93"/>
                </a:lnTo>
                <a:lnTo>
                  <a:pt x="112" y="93"/>
                </a:lnTo>
                <a:lnTo>
                  <a:pt x="108" y="103"/>
                </a:lnTo>
                <a:lnTo>
                  <a:pt x="108" y="103"/>
                </a:lnTo>
                <a:lnTo>
                  <a:pt x="107" y="104"/>
                </a:lnTo>
                <a:lnTo>
                  <a:pt x="107" y="104"/>
                </a:lnTo>
                <a:lnTo>
                  <a:pt x="107" y="104"/>
                </a:lnTo>
                <a:lnTo>
                  <a:pt x="107" y="104"/>
                </a:lnTo>
                <a:lnTo>
                  <a:pt x="108" y="106"/>
                </a:lnTo>
                <a:lnTo>
                  <a:pt x="108" y="106"/>
                </a:lnTo>
                <a:lnTo>
                  <a:pt x="112" y="100"/>
                </a:lnTo>
                <a:lnTo>
                  <a:pt x="115" y="93"/>
                </a:lnTo>
                <a:lnTo>
                  <a:pt x="115" y="93"/>
                </a:lnTo>
                <a:lnTo>
                  <a:pt x="115" y="91"/>
                </a:lnTo>
                <a:lnTo>
                  <a:pt x="115" y="91"/>
                </a:lnTo>
                <a:close/>
                <a:moveTo>
                  <a:pt x="75" y="207"/>
                </a:moveTo>
                <a:lnTo>
                  <a:pt x="75" y="207"/>
                </a:lnTo>
                <a:lnTo>
                  <a:pt x="75" y="207"/>
                </a:lnTo>
                <a:lnTo>
                  <a:pt x="75" y="207"/>
                </a:lnTo>
                <a:lnTo>
                  <a:pt x="73" y="216"/>
                </a:lnTo>
                <a:lnTo>
                  <a:pt x="73" y="216"/>
                </a:lnTo>
                <a:lnTo>
                  <a:pt x="74" y="219"/>
                </a:lnTo>
                <a:lnTo>
                  <a:pt x="74" y="221"/>
                </a:lnTo>
                <a:lnTo>
                  <a:pt x="74" y="221"/>
                </a:lnTo>
                <a:lnTo>
                  <a:pt x="77" y="218"/>
                </a:lnTo>
                <a:lnTo>
                  <a:pt x="77" y="218"/>
                </a:lnTo>
                <a:lnTo>
                  <a:pt x="77" y="216"/>
                </a:lnTo>
                <a:lnTo>
                  <a:pt x="77" y="216"/>
                </a:lnTo>
                <a:lnTo>
                  <a:pt x="77" y="211"/>
                </a:lnTo>
                <a:lnTo>
                  <a:pt x="77" y="211"/>
                </a:lnTo>
                <a:lnTo>
                  <a:pt x="75" y="207"/>
                </a:lnTo>
                <a:lnTo>
                  <a:pt x="75" y="207"/>
                </a:lnTo>
                <a:close/>
                <a:moveTo>
                  <a:pt x="102" y="52"/>
                </a:moveTo>
                <a:lnTo>
                  <a:pt x="102" y="52"/>
                </a:lnTo>
                <a:lnTo>
                  <a:pt x="105" y="50"/>
                </a:lnTo>
                <a:lnTo>
                  <a:pt x="105" y="50"/>
                </a:lnTo>
                <a:lnTo>
                  <a:pt x="107" y="49"/>
                </a:lnTo>
                <a:lnTo>
                  <a:pt x="107" y="49"/>
                </a:lnTo>
                <a:lnTo>
                  <a:pt x="109" y="46"/>
                </a:lnTo>
                <a:lnTo>
                  <a:pt x="109" y="46"/>
                </a:lnTo>
                <a:lnTo>
                  <a:pt x="109" y="45"/>
                </a:lnTo>
                <a:lnTo>
                  <a:pt x="109" y="45"/>
                </a:lnTo>
                <a:lnTo>
                  <a:pt x="109" y="42"/>
                </a:lnTo>
                <a:lnTo>
                  <a:pt x="109" y="42"/>
                </a:lnTo>
                <a:lnTo>
                  <a:pt x="107" y="43"/>
                </a:lnTo>
                <a:lnTo>
                  <a:pt x="107" y="43"/>
                </a:lnTo>
                <a:lnTo>
                  <a:pt x="102" y="50"/>
                </a:lnTo>
                <a:lnTo>
                  <a:pt x="102" y="50"/>
                </a:lnTo>
                <a:lnTo>
                  <a:pt x="102" y="52"/>
                </a:lnTo>
                <a:lnTo>
                  <a:pt x="102" y="52"/>
                </a:lnTo>
                <a:close/>
                <a:moveTo>
                  <a:pt x="244" y="15"/>
                </a:moveTo>
                <a:lnTo>
                  <a:pt x="244" y="15"/>
                </a:lnTo>
                <a:lnTo>
                  <a:pt x="226" y="12"/>
                </a:lnTo>
                <a:lnTo>
                  <a:pt x="206" y="10"/>
                </a:lnTo>
                <a:lnTo>
                  <a:pt x="206" y="10"/>
                </a:lnTo>
                <a:lnTo>
                  <a:pt x="244" y="15"/>
                </a:lnTo>
                <a:lnTo>
                  <a:pt x="244" y="15"/>
                </a:lnTo>
                <a:close/>
                <a:moveTo>
                  <a:pt x="74" y="198"/>
                </a:moveTo>
                <a:lnTo>
                  <a:pt x="74" y="198"/>
                </a:lnTo>
                <a:lnTo>
                  <a:pt x="73" y="198"/>
                </a:lnTo>
                <a:lnTo>
                  <a:pt x="73" y="198"/>
                </a:lnTo>
                <a:lnTo>
                  <a:pt x="65" y="207"/>
                </a:lnTo>
                <a:lnTo>
                  <a:pt x="65" y="207"/>
                </a:lnTo>
                <a:lnTo>
                  <a:pt x="68" y="211"/>
                </a:lnTo>
                <a:lnTo>
                  <a:pt x="68" y="211"/>
                </a:lnTo>
                <a:lnTo>
                  <a:pt x="71" y="205"/>
                </a:lnTo>
                <a:lnTo>
                  <a:pt x="74" y="198"/>
                </a:lnTo>
                <a:lnTo>
                  <a:pt x="74" y="198"/>
                </a:lnTo>
                <a:close/>
                <a:moveTo>
                  <a:pt x="132" y="54"/>
                </a:moveTo>
                <a:lnTo>
                  <a:pt x="132" y="54"/>
                </a:lnTo>
                <a:lnTo>
                  <a:pt x="121" y="70"/>
                </a:lnTo>
                <a:lnTo>
                  <a:pt x="112" y="87"/>
                </a:lnTo>
                <a:lnTo>
                  <a:pt x="112" y="87"/>
                </a:lnTo>
                <a:lnTo>
                  <a:pt x="119" y="76"/>
                </a:lnTo>
                <a:lnTo>
                  <a:pt x="119" y="76"/>
                </a:lnTo>
                <a:lnTo>
                  <a:pt x="119" y="76"/>
                </a:lnTo>
                <a:lnTo>
                  <a:pt x="119" y="76"/>
                </a:lnTo>
                <a:lnTo>
                  <a:pt x="121" y="73"/>
                </a:lnTo>
                <a:lnTo>
                  <a:pt x="121" y="73"/>
                </a:lnTo>
                <a:lnTo>
                  <a:pt x="131" y="56"/>
                </a:lnTo>
                <a:lnTo>
                  <a:pt x="131" y="56"/>
                </a:lnTo>
                <a:lnTo>
                  <a:pt x="132" y="54"/>
                </a:lnTo>
                <a:lnTo>
                  <a:pt x="132" y="54"/>
                </a:lnTo>
                <a:close/>
                <a:moveTo>
                  <a:pt x="54" y="56"/>
                </a:moveTo>
                <a:lnTo>
                  <a:pt x="54" y="56"/>
                </a:lnTo>
                <a:lnTo>
                  <a:pt x="55" y="56"/>
                </a:lnTo>
                <a:lnTo>
                  <a:pt x="55" y="56"/>
                </a:lnTo>
                <a:lnTo>
                  <a:pt x="61" y="45"/>
                </a:lnTo>
                <a:lnTo>
                  <a:pt x="61" y="45"/>
                </a:lnTo>
                <a:lnTo>
                  <a:pt x="63" y="42"/>
                </a:lnTo>
                <a:lnTo>
                  <a:pt x="63" y="42"/>
                </a:lnTo>
                <a:lnTo>
                  <a:pt x="61" y="43"/>
                </a:lnTo>
                <a:lnTo>
                  <a:pt x="61" y="43"/>
                </a:lnTo>
                <a:lnTo>
                  <a:pt x="54" y="50"/>
                </a:lnTo>
                <a:lnTo>
                  <a:pt x="54" y="50"/>
                </a:lnTo>
                <a:lnTo>
                  <a:pt x="54" y="52"/>
                </a:lnTo>
                <a:lnTo>
                  <a:pt x="54" y="52"/>
                </a:lnTo>
                <a:lnTo>
                  <a:pt x="54" y="56"/>
                </a:lnTo>
                <a:lnTo>
                  <a:pt x="54" y="56"/>
                </a:lnTo>
                <a:close/>
                <a:moveTo>
                  <a:pt x="54" y="73"/>
                </a:moveTo>
                <a:lnTo>
                  <a:pt x="54" y="73"/>
                </a:lnTo>
                <a:lnTo>
                  <a:pt x="55" y="70"/>
                </a:lnTo>
                <a:lnTo>
                  <a:pt x="55" y="70"/>
                </a:lnTo>
                <a:lnTo>
                  <a:pt x="57" y="69"/>
                </a:lnTo>
                <a:lnTo>
                  <a:pt x="57" y="69"/>
                </a:lnTo>
                <a:lnTo>
                  <a:pt x="54" y="67"/>
                </a:lnTo>
                <a:lnTo>
                  <a:pt x="54" y="67"/>
                </a:lnTo>
                <a:lnTo>
                  <a:pt x="53" y="66"/>
                </a:lnTo>
                <a:lnTo>
                  <a:pt x="53" y="66"/>
                </a:lnTo>
                <a:lnTo>
                  <a:pt x="50" y="70"/>
                </a:lnTo>
                <a:lnTo>
                  <a:pt x="50" y="70"/>
                </a:lnTo>
                <a:lnTo>
                  <a:pt x="48" y="73"/>
                </a:lnTo>
                <a:lnTo>
                  <a:pt x="48" y="73"/>
                </a:lnTo>
                <a:lnTo>
                  <a:pt x="50" y="73"/>
                </a:lnTo>
                <a:lnTo>
                  <a:pt x="50" y="73"/>
                </a:lnTo>
                <a:lnTo>
                  <a:pt x="54" y="73"/>
                </a:lnTo>
                <a:lnTo>
                  <a:pt x="54" y="73"/>
                </a:lnTo>
                <a:close/>
                <a:moveTo>
                  <a:pt x="236" y="307"/>
                </a:moveTo>
                <a:lnTo>
                  <a:pt x="236" y="307"/>
                </a:lnTo>
                <a:lnTo>
                  <a:pt x="250" y="306"/>
                </a:lnTo>
                <a:lnTo>
                  <a:pt x="250" y="306"/>
                </a:lnTo>
                <a:lnTo>
                  <a:pt x="249" y="305"/>
                </a:lnTo>
                <a:lnTo>
                  <a:pt x="247" y="305"/>
                </a:lnTo>
                <a:lnTo>
                  <a:pt x="247" y="305"/>
                </a:lnTo>
                <a:lnTo>
                  <a:pt x="239" y="305"/>
                </a:lnTo>
                <a:lnTo>
                  <a:pt x="239" y="305"/>
                </a:lnTo>
                <a:lnTo>
                  <a:pt x="235" y="306"/>
                </a:lnTo>
                <a:lnTo>
                  <a:pt x="235" y="306"/>
                </a:lnTo>
                <a:lnTo>
                  <a:pt x="236" y="307"/>
                </a:lnTo>
                <a:lnTo>
                  <a:pt x="236" y="307"/>
                </a:lnTo>
                <a:close/>
                <a:moveTo>
                  <a:pt x="105" y="67"/>
                </a:moveTo>
                <a:lnTo>
                  <a:pt x="105" y="67"/>
                </a:lnTo>
                <a:lnTo>
                  <a:pt x="108" y="64"/>
                </a:lnTo>
                <a:lnTo>
                  <a:pt x="108" y="64"/>
                </a:lnTo>
                <a:lnTo>
                  <a:pt x="112" y="60"/>
                </a:lnTo>
                <a:lnTo>
                  <a:pt x="112" y="60"/>
                </a:lnTo>
                <a:lnTo>
                  <a:pt x="112" y="59"/>
                </a:lnTo>
                <a:lnTo>
                  <a:pt x="112" y="59"/>
                </a:lnTo>
                <a:lnTo>
                  <a:pt x="111" y="54"/>
                </a:lnTo>
                <a:lnTo>
                  <a:pt x="111" y="54"/>
                </a:lnTo>
                <a:lnTo>
                  <a:pt x="111" y="54"/>
                </a:lnTo>
                <a:lnTo>
                  <a:pt x="111" y="54"/>
                </a:lnTo>
                <a:lnTo>
                  <a:pt x="105" y="64"/>
                </a:lnTo>
                <a:lnTo>
                  <a:pt x="105" y="64"/>
                </a:lnTo>
                <a:lnTo>
                  <a:pt x="105" y="66"/>
                </a:lnTo>
                <a:lnTo>
                  <a:pt x="105" y="66"/>
                </a:lnTo>
                <a:lnTo>
                  <a:pt x="105" y="67"/>
                </a:lnTo>
                <a:lnTo>
                  <a:pt x="105" y="67"/>
                </a:lnTo>
                <a:close/>
                <a:moveTo>
                  <a:pt x="41" y="87"/>
                </a:moveTo>
                <a:lnTo>
                  <a:pt x="41" y="87"/>
                </a:lnTo>
                <a:lnTo>
                  <a:pt x="47" y="86"/>
                </a:lnTo>
                <a:lnTo>
                  <a:pt x="47" y="86"/>
                </a:lnTo>
                <a:lnTo>
                  <a:pt x="47" y="83"/>
                </a:lnTo>
                <a:lnTo>
                  <a:pt x="46" y="77"/>
                </a:lnTo>
                <a:lnTo>
                  <a:pt x="46" y="77"/>
                </a:lnTo>
                <a:lnTo>
                  <a:pt x="41" y="87"/>
                </a:lnTo>
                <a:lnTo>
                  <a:pt x="41" y="87"/>
                </a:lnTo>
                <a:close/>
                <a:moveTo>
                  <a:pt x="239" y="19"/>
                </a:moveTo>
                <a:lnTo>
                  <a:pt x="239" y="19"/>
                </a:lnTo>
                <a:lnTo>
                  <a:pt x="222" y="19"/>
                </a:lnTo>
                <a:lnTo>
                  <a:pt x="222" y="19"/>
                </a:lnTo>
                <a:lnTo>
                  <a:pt x="222" y="19"/>
                </a:lnTo>
                <a:lnTo>
                  <a:pt x="222" y="19"/>
                </a:lnTo>
                <a:lnTo>
                  <a:pt x="222" y="19"/>
                </a:lnTo>
                <a:lnTo>
                  <a:pt x="222" y="19"/>
                </a:lnTo>
                <a:lnTo>
                  <a:pt x="230" y="22"/>
                </a:lnTo>
                <a:lnTo>
                  <a:pt x="230" y="22"/>
                </a:lnTo>
                <a:lnTo>
                  <a:pt x="232" y="22"/>
                </a:lnTo>
                <a:lnTo>
                  <a:pt x="232" y="22"/>
                </a:lnTo>
                <a:lnTo>
                  <a:pt x="235" y="20"/>
                </a:lnTo>
                <a:lnTo>
                  <a:pt x="239" y="19"/>
                </a:lnTo>
                <a:lnTo>
                  <a:pt x="239" y="19"/>
                </a:lnTo>
                <a:close/>
                <a:moveTo>
                  <a:pt x="146" y="35"/>
                </a:moveTo>
                <a:lnTo>
                  <a:pt x="146" y="35"/>
                </a:lnTo>
                <a:lnTo>
                  <a:pt x="156" y="30"/>
                </a:lnTo>
                <a:lnTo>
                  <a:pt x="156" y="30"/>
                </a:lnTo>
                <a:lnTo>
                  <a:pt x="156" y="30"/>
                </a:lnTo>
                <a:lnTo>
                  <a:pt x="156" y="30"/>
                </a:lnTo>
                <a:lnTo>
                  <a:pt x="148" y="27"/>
                </a:lnTo>
                <a:lnTo>
                  <a:pt x="148" y="27"/>
                </a:lnTo>
                <a:lnTo>
                  <a:pt x="146" y="35"/>
                </a:lnTo>
                <a:lnTo>
                  <a:pt x="146" y="35"/>
                </a:lnTo>
                <a:close/>
                <a:moveTo>
                  <a:pt x="112" y="30"/>
                </a:moveTo>
                <a:lnTo>
                  <a:pt x="112" y="30"/>
                </a:lnTo>
                <a:lnTo>
                  <a:pt x="114" y="30"/>
                </a:lnTo>
                <a:lnTo>
                  <a:pt x="114" y="30"/>
                </a:lnTo>
                <a:lnTo>
                  <a:pt x="127" y="25"/>
                </a:lnTo>
                <a:lnTo>
                  <a:pt x="127" y="25"/>
                </a:lnTo>
                <a:lnTo>
                  <a:pt x="127" y="25"/>
                </a:lnTo>
                <a:lnTo>
                  <a:pt x="127" y="25"/>
                </a:lnTo>
                <a:lnTo>
                  <a:pt x="121" y="25"/>
                </a:lnTo>
                <a:lnTo>
                  <a:pt x="115" y="26"/>
                </a:lnTo>
                <a:lnTo>
                  <a:pt x="115" y="26"/>
                </a:lnTo>
                <a:lnTo>
                  <a:pt x="115" y="26"/>
                </a:lnTo>
                <a:lnTo>
                  <a:pt x="115" y="26"/>
                </a:lnTo>
                <a:lnTo>
                  <a:pt x="112" y="30"/>
                </a:lnTo>
                <a:lnTo>
                  <a:pt x="112" y="30"/>
                </a:lnTo>
                <a:close/>
                <a:moveTo>
                  <a:pt x="31" y="137"/>
                </a:moveTo>
                <a:lnTo>
                  <a:pt x="31" y="137"/>
                </a:lnTo>
                <a:lnTo>
                  <a:pt x="31" y="134"/>
                </a:lnTo>
                <a:lnTo>
                  <a:pt x="31" y="133"/>
                </a:lnTo>
                <a:lnTo>
                  <a:pt x="31" y="133"/>
                </a:lnTo>
                <a:lnTo>
                  <a:pt x="31" y="131"/>
                </a:lnTo>
                <a:lnTo>
                  <a:pt x="31" y="131"/>
                </a:lnTo>
                <a:lnTo>
                  <a:pt x="31" y="127"/>
                </a:lnTo>
                <a:lnTo>
                  <a:pt x="31" y="127"/>
                </a:lnTo>
                <a:lnTo>
                  <a:pt x="33" y="126"/>
                </a:lnTo>
                <a:lnTo>
                  <a:pt x="33" y="126"/>
                </a:lnTo>
                <a:lnTo>
                  <a:pt x="34" y="127"/>
                </a:lnTo>
                <a:lnTo>
                  <a:pt x="34" y="127"/>
                </a:lnTo>
                <a:lnTo>
                  <a:pt x="34" y="127"/>
                </a:lnTo>
                <a:lnTo>
                  <a:pt x="34" y="127"/>
                </a:lnTo>
                <a:lnTo>
                  <a:pt x="40" y="121"/>
                </a:lnTo>
                <a:lnTo>
                  <a:pt x="40" y="121"/>
                </a:lnTo>
                <a:lnTo>
                  <a:pt x="38" y="121"/>
                </a:lnTo>
                <a:lnTo>
                  <a:pt x="36" y="121"/>
                </a:lnTo>
                <a:lnTo>
                  <a:pt x="36" y="121"/>
                </a:lnTo>
                <a:lnTo>
                  <a:pt x="30" y="126"/>
                </a:lnTo>
                <a:lnTo>
                  <a:pt x="30" y="126"/>
                </a:lnTo>
                <a:lnTo>
                  <a:pt x="28" y="127"/>
                </a:lnTo>
                <a:lnTo>
                  <a:pt x="28" y="127"/>
                </a:lnTo>
                <a:lnTo>
                  <a:pt x="31" y="137"/>
                </a:lnTo>
                <a:lnTo>
                  <a:pt x="31" y="137"/>
                </a:lnTo>
                <a:close/>
                <a:moveTo>
                  <a:pt x="178" y="273"/>
                </a:moveTo>
                <a:lnTo>
                  <a:pt x="178" y="273"/>
                </a:lnTo>
                <a:lnTo>
                  <a:pt x="179" y="273"/>
                </a:lnTo>
                <a:lnTo>
                  <a:pt x="179" y="272"/>
                </a:lnTo>
                <a:lnTo>
                  <a:pt x="179" y="272"/>
                </a:lnTo>
                <a:lnTo>
                  <a:pt x="181" y="265"/>
                </a:lnTo>
                <a:lnTo>
                  <a:pt x="181" y="265"/>
                </a:lnTo>
                <a:lnTo>
                  <a:pt x="182" y="261"/>
                </a:lnTo>
                <a:lnTo>
                  <a:pt x="182" y="261"/>
                </a:lnTo>
                <a:lnTo>
                  <a:pt x="178" y="259"/>
                </a:lnTo>
                <a:lnTo>
                  <a:pt x="178" y="259"/>
                </a:lnTo>
                <a:lnTo>
                  <a:pt x="178" y="273"/>
                </a:lnTo>
                <a:lnTo>
                  <a:pt x="178" y="273"/>
                </a:lnTo>
                <a:close/>
                <a:moveTo>
                  <a:pt x="115" y="56"/>
                </a:moveTo>
                <a:lnTo>
                  <a:pt x="115" y="56"/>
                </a:lnTo>
                <a:lnTo>
                  <a:pt x="118" y="52"/>
                </a:lnTo>
                <a:lnTo>
                  <a:pt x="121" y="46"/>
                </a:lnTo>
                <a:lnTo>
                  <a:pt x="121" y="46"/>
                </a:lnTo>
                <a:lnTo>
                  <a:pt x="117" y="47"/>
                </a:lnTo>
                <a:lnTo>
                  <a:pt x="117" y="47"/>
                </a:lnTo>
                <a:lnTo>
                  <a:pt x="115" y="49"/>
                </a:lnTo>
                <a:lnTo>
                  <a:pt x="114" y="50"/>
                </a:lnTo>
                <a:lnTo>
                  <a:pt x="114" y="50"/>
                </a:lnTo>
                <a:lnTo>
                  <a:pt x="114" y="52"/>
                </a:lnTo>
                <a:lnTo>
                  <a:pt x="114" y="52"/>
                </a:lnTo>
                <a:lnTo>
                  <a:pt x="115" y="56"/>
                </a:lnTo>
                <a:lnTo>
                  <a:pt x="115" y="56"/>
                </a:lnTo>
                <a:close/>
                <a:moveTo>
                  <a:pt x="183" y="297"/>
                </a:moveTo>
                <a:lnTo>
                  <a:pt x="183" y="297"/>
                </a:lnTo>
                <a:lnTo>
                  <a:pt x="163" y="299"/>
                </a:lnTo>
                <a:lnTo>
                  <a:pt x="163" y="299"/>
                </a:lnTo>
                <a:lnTo>
                  <a:pt x="165" y="299"/>
                </a:lnTo>
                <a:lnTo>
                  <a:pt x="165" y="299"/>
                </a:lnTo>
                <a:lnTo>
                  <a:pt x="166" y="300"/>
                </a:lnTo>
                <a:lnTo>
                  <a:pt x="166" y="300"/>
                </a:lnTo>
                <a:lnTo>
                  <a:pt x="168" y="300"/>
                </a:lnTo>
                <a:lnTo>
                  <a:pt x="169" y="300"/>
                </a:lnTo>
                <a:lnTo>
                  <a:pt x="169" y="300"/>
                </a:lnTo>
                <a:lnTo>
                  <a:pt x="181" y="299"/>
                </a:lnTo>
                <a:lnTo>
                  <a:pt x="181" y="299"/>
                </a:lnTo>
                <a:lnTo>
                  <a:pt x="182" y="299"/>
                </a:lnTo>
                <a:lnTo>
                  <a:pt x="183" y="297"/>
                </a:lnTo>
                <a:lnTo>
                  <a:pt x="183" y="297"/>
                </a:lnTo>
                <a:close/>
                <a:moveTo>
                  <a:pt x="134" y="275"/>
                </a:moveTo>
                <a:lnTo>
                  <a:pt x="134" y="275"/>
                </a:lnTo>
                <a:lnTo>
                  <a:pt x="132" y="275"/>
                </a:lnTo>
                <a:lnTo>
                  <a:pt x="131" y="276"/>
                </a:lnTo>
                <a:lnTo>
                  <a:pt x="131" y="276"/>
                </a:lnTo>
                <a:lnTo>
                  <a:pt x="124" y="288"/>
                </a:lnTo>
                <a:lnTo>
                  <a:pt x="124" y="288"/>
                </a:lnTo>
                <a:lnTo>
                  <a:pt x="124" y="289"/>
                </a:lnTo>
                <a:lnTo>
                  <a:pt x="124" y="289"/>
                </a:lnTo>
                <a:lnTo>
                  <a:pt x="125" y="288"/>
                </a:lnTo>
                <a:lnTo>
                  <a:pt x="125" y="288"/>
                </a:lnTo>
                <a:lnTo>
                  <a:pt x="125" y="288"/>
                </a:lnTo>
                <a:lnTo>
                  <a:pt x="134" y="276"/>
                </a:lnTo>
                <a:lnTo>
                  <a:pt x="134" y="276"/>
                </a:lnTo>
                <a:lnTo>
                  <a:pt x="134" y="275"/>
                </a:lnTo>
                <a:lnTo>
                  <a:pt x="134" y="275"/>
                </a:lnTo>
                <a:close/>
                <a:moveTo>
                  <a:pt x="266" y="91"/>
                </a:moveTo>
                <a:lnTo>
                  <a:pt x="266" y="91"/>
                </a:lnTo>
                <a:lnTo>
                  <a:pt x="264" y="93"/>
                </a:lnTo>
                <a:lnTo>
                  <a:pt x="264" y="93"/>
                </a:lnTo>
                <a:lnTo>
                  <a:pt x="262" y="96"/>
                </a:lnTo>
                <a:lnTo>
                  <a:pt x="262" y="100"/>
                </a:lnTo>
                <a:lnTo>
                  <a:pt x="262" y="100"/>
                </a:lnTo>
                <a:lnTo>
                  <a:pt x="262" y="101"/>
                </a:lnTo>
                <a:lnTo>
                  <a:pt x="262" y="101"/>
                </a:lnTo>
                <a:lnTo>
                  <a:pt x="263" y="101"/>
                </a:lnTo>
                <a:lnTo>
                  <a:pt x="263" y="101"/>
                </a:lnTo>
                <a:lnTo>
                  <a:pt x="263" y="101"/>
                </a:lnTo>
                <a:lnTo>
                  <a:pt x="266" y="97"/>
                </a:lnTo>
                <a:lnTo>
                  <a:pt x="266" y="91"/>
                </a:lnTo>
                <a:lnTo>
                  <a:pt x="266" y="91"/>
                </a:lnTo>
                <a:close/>
                <a:moveTo>
                  <a:pt x="95" y="285"/>
                </a:moveTo>
                <a:lnTo>
                  <a:pt x="95" y="285"/>
                </a:lnTo>
                <a:lnTo>
                  <a:pt x="105" y="269"/>
                </a:lnTo>
                <a:lnTo>
                  <a:pt x="105" y="269"/>
                </a:lnTo>
                <a:lnTo>
                  <a:pt x="102" y="270"/>
                </a:lnTo>
                <a:lnTo>
                  <a:pt x="102" y="270"/>
                </a:lnTo>
                <a:lnTo>
                  <a:pt x="101" y="270"/>
                </a:lnTo>
                <a:lnTo>
                  <a:pt x="100" y="272"/>
                </a:lnTo>
                <a:lnTo>
                  <a:pt x="100" y="272"/>
                </a:lnTo>
                <a:lnTo>
                  <a:pt x="100" y="275"/>
                </a:lnTo>
                <a:lnTo>
                  <a:pt x="100" y="275"/>
                </a:lnTo>
                <a:lnTo>
                  <a:pt x="95" y="282"/>
                </a:lnTo>
                <a:lnTo>
                  <a:pt x="95" y="282"/>
                </a:lnTo>
                <a:lnTo>
                  <a:pt x="95" y="285"/>
                </a:lnTo>
                <a:lnTo>
                  <a:pt x="95" y="285"/>
                </a:lnTo>
                <a:close/>
                <a:moveTo>
                  <a:pt x="142" y="282"/>
                </a:moveTo>
                <a:lnTo>
                  <a:pt x="142" y="282"/>
                </a:lnTo>
                <a:lnTo>
                  <a:pt x="142" y="280"/>
                </a:lnTo>
                <a:lnTo>
                  <a:pt x="142" y="280"/>
                </a:lnTo>
                <a:lnTo>
                  <a:pt x="132" y="289"/>
                </a:lnTo>
                <a:lnTo>
                  <a:pt x="132" y="289"/>
                </a:lnTo>
                <a:lnTo>
                  <a:pt x="138" y="289"/>
                </a:lnTo>
                <a:lnTo>
                  <a:pt x="138" y="289"/>
                </a:lnTo>
                <a:lnTo>
                  <a:pt x="139" y="288"/>
                </a:lnTo>
                <a:lnTo>
                  <a:pt x="139" y="288"/>
                </a:lnTo>
                <a:lnTo>
                  <a:pt x="142" y="282"/>
                </a:lnTo>
                <a:lnTo>
                  <a:pt x="142" y="282"/>
                </a:lnTo>
                <a:close/>
                <a:moveTo>
                  <a:pt x="57" y="198"/>
                </a:moveTo>
                <a:lnTo>
                  <a:pt x="57" y="198"/>
                </a:lnTo>
                <a:lnTo>
                  <a:pt x="57" y="198"/>
                </a:lnTo>
                <a:lnTo>
                  <a:pt x="57" y="198"/>
                </a:lnTo>
                <a:lnTo>
                  <a:pt x="58" y="192"/>
                </a:lnTo>
                <a:lnTo>
                  <a:pt x="58" y="192"/>
                </a:lnTo>
                <a:lnTo>
                  <a:pt x="58" y="191"/>
                </a:lnTo>
                <a:lnTo>
                  <a:pt x="58" y="191"/>
                </a:lnTo>
                <a:lnTo>
                  <a:pt x="54" y="184"/>
                </a:lnTo>
                <a:lnTo>
                  <a:pt x="54" y="184"/>
                </a:lnTo>
                <a:lnTo>
                  <a:pt x="53" y="184"/>
                </a:lnTo>
                <a:lnTo>
                  <a:pt x="53" y="184"/>
                </a:lnTo>
                <a:lnTo>
                  <a:pt x="54" y="191"/>
                </a:lnTo>
                <a:lnTo>
                  <a:pt x="54" y="191"/>
                </a:lnTo>
                <a:lnTo>
                  <a:pt x="54" y="191"/>
                </a:lnTo>
                <a:lnTo>
                  <a:pt x="54" y="191"/>
                </a:lnTo>
                <a:lnTo>
                  <a:pt x="55" y="194"/>
                </a:lnTo>
                <a:lnTo>
                  <a:pt x="55" y="194"/>
                </a:lnTo>
                <a:lnTo>
                  <a:pt x="57" y="198"/>
                </a:lnTo>
                <a:lnTo>
                  <a:pt x="57" y="198"/>
                </a:lnTo>
                <a:close/>
                <a:moveTo>
                  <a:pt x="161" y="270"/>
                </a:moveTo>
                <a:lnTo>
                  <a:pt x="161" y="270"/>
                </a:lnTo>
                <a:lnTo>
                  <a:pt x="162" y="270"/>
                </a:lnTo>
                <a:lnTo>
                  <a:pt x="162" y="270"/>
                </a:lnTo>
                <a:lnTo>
                  <a:pt x="162" y="270"/>
                </a:lnTo>
                <a:lnTo>
                  <a:pt x="162" y="270"/>
                </a:lnTo>
                <a:lnTo>
                  <a:pt x="169" y="263"/>
                </a:lnTo>
                <a:lnTo>
                  <a:pt x="169" y="263"/>
                </a:lnTo>
                <a:lnTo>
                  <a:pt x="172" y="259"/>
                </a:lnTo>
                <a:lnTo>
                  <a:pt x="172" y="259"/>
                </a:lnTo>
                <a:lnTo>
                  <a:pt x="169" y="259"/>
                </a:lnTo>
                <a:lnTo>
                  <a:pt x="169" y="259"/>
                </a:lnTo>
                <a:lnTo>
                  <a:pt x="168" y="261"/>
                </a:lnTo>
                <a:lnTo>
                  <a:pt x="168" y="261"/>
                </a:lnTo>
                <a:lnTo>
                  <a:pt x="162" y="269"/>
                </a:lnTo>
                <a:lnTo>
                  <a:pt x="162" y="269"/>
                </a:lnTo>
                <a:lnTo>
                  <a:pt x="161" y="270"/>
                </a:lnTo>
                <a:lnTo>
                  <a:pt x="161" y="270"/>
                </a:lnTo>
                <a:close/>
                <a:moveTo>
                  <a:pt x="64" y="60"/>
                </a:moveTo>
                <a:lnTo>
                  <a:pt x="64" y="60"/>
                </a:lnTo>
                <a:lnTo>
                  <a:pt x="64" y="60"/>
                </a:lnTo>
                <a:lnTo>
                  <a:pt x="64" y="60"/>
                </a:lnTo>
                <a:lnTo>
                  <a:pt x="60" y="73"/>
                </a:lnTo>
                <a:lnTo>
                  <a:pt x="60" y="73"/>
                </a:lnTo>
                <a:lnTo>
                  <a:pt x="60" y="73"/>
                </a:lnTo>
                <a:lnTo>
                  <a:pt x="61" y="73"/>
                </a:lnTo>
                <a:lnTo>
                  <a:pt x="61" y="73"/>
                </a:lnTo>
                <a:lnTo>
                  <a:pt x="64" y="67"/>
                </a:lnTo>
                <a:lnTo>
                  <a:pt x="64" y="67"/>
                </a:lnTo>
                <a:lnTo>
                  <a:pt x="64" y="67"/>
                </a:lnTo>
                <a:lnTo>
                  <a:pt x="64" y="67"/>
                </a:lnTo>
                <a:lnTo>
                  <a:pt x="64" y="60"/>
                </a:lnTo>
                <a:lnTo>
                  <a:pt x="64" y="60"/>
                </a:lnTo>
                <a:close/>
                <a:moveTo>
                  <a:pt x="47" y="141"/>
                </a:moveTo>
                <a:lnTo>
                  <a:pt x="47" y="141"/>
                </a:lnTo>
                <a:lnTo>
                  <a:pt x="44" y="131"/>
                </a:lnTo>
                <a:lnTo>
                  <a:pt x="44" y="131"/>
                </a:lnTo>
                <a:lnTo>
                  <a:pt x="38" y="131"/>
                </a:lnTo>
                <a:lnTo>
                  <a:pt x="38" y="131"/>
                </a:lnTo>
                <a:lnTo>
                  <a:pt x="43" y="135"/>
                </a:lnTo>
                <a:lnTo>
                  <a:pt x="47" y="141"/>
                </a:lnTo>
                <a:lnTo>
                  <a:pt x="47" y="141"/>
                </a:lnTo>
                <a:close/>
                <a:moveTo>
                  <a:pt x="173" y="60"/>
                </a:moveTo>
                <a:lnTo>
                  <a:pt x="173" y="60"/>
                </a:lnTo>
                <a:lnTo>
                  <a:pt x="175" y="63"/>
                </a:lnTo>
                <a:lnTo>
                  <a:pt x="178" y="64"/>
                </a:lnTo>
                <a:lnTo>
                  <a:pt x="178" y="64"/>
                </a:lnTo>
                <a:lnTo>
                  <a:pt x="179" y="60"/>
                </a:lnTo>
                <a:lnTo>
                  <a:pt x="179" y="60"/>
                </a:lnTo>
                <a:lnTo>
                  <a:pt x="178" y="57"/>
                </a:lnTo>
                <a:lnTo>
                  <a:pt x="176" y="56"/>
                </a:lnTo>
                <a:lnTo>
                  <a:pt x="176" y="56"/>
                </a:lnTo>
                <a:lnTo>
                  <a:pt x="173" y="60"/>
                </a:lnTo>
                <a:lnTo>
                  <a:pt x="173" y="60"/>
                </a:lnTo>
                <a:close/>
                <a:moveTo>
                  <a:pt x="37" y="107"/>
                </a:moveTo>
                <a:lnTo>
                  <a:pt x="37" y="107"/>
                </a:lnTo>
                <a:lnTo>
                  <a:pt x="33" y="108"/>
                </a:lnTo>
                <a:lnTo>
                  <a:pt x="33" y="108"/>
                </a:lnTo>
                <a:lnTo>
                  <a:pt x="27" y="114"/>
                </a:lnTo>
                <a:lnTo>
                  <a:pt x="27" y="114"/>
                </a:lnTo>
                <a:lnTo>
                  <a:pt x="27" y="114"/>
                </a:lnTo>
                <a:lnTo>
                  <a:pt x="27" y="114"/>
                </a:lnTo>
                <a:lnTo>
                  <a:pt x="27" y="118"/>
                </a:lnTo>
                <a:lnTo>
                  <a:pt x="27" y="118"/>
                </a:lnTo>
                <a:lnTo>
                  <a:pt x="37" y="107"/>
                </a:lnTo>
                <a:lnTo>
                  <a:pt x="37" y="107"/>
                </a:lnTo>
                <a:close/>
                <a:moveTo>
                  <a:pt x="316" y="297"/>
                </a:moveTo>
                <a:lnTo>
                  <a:pt x="316" y="297"/>
                </a:lnTo>
                <a:lnTo>
                  <a:pt x="311" y="302"/>
                </a:lnTo>
                <a:lnTo>
                  <a:pt x="311" y="302"/>
                </a:lnTo>
                <a:lnTo>
                  <a:pt x="311" y="303"/>
                </a:lnTo>
                <a:lnTo>
                  <a:pt x="311" y="303"/>
                </a:lnTo>
                <a:lnTo>
                  <a:pt x="310" y="305"/>
                </a:lnTo>
                <a:lnTo>
                  <a:pt x="310" y="305"/>
                </a:lnTo>
                <a:lnTo>
                  <a:pt x="307" y="306"/>
                </a:lnTo>
                <a:lnTo>
                  <a:pt x="307" y="306"/>
                </a:lnTo>
                <a:lnTo>
                  <a:pt x="303" y="310"/>
                </a:lnTo>
                <a:lnTo>
                  <a:pt x="303" y="310"/>
                </a:lnTo>
                <a:lnTo>
                  <a:pt x="303" y="312"/>
                </a:lnTo>
                <a:lnTo>
                  <a:pt x="303" y="312"/>
                </a:lnTo>
                <a:lnTo>
                  <a:pt x="307" y="309"/>
                </a:lnTo>
                <a:lnTo>
                  <a:pt x="310" y="306"/>
                </a:lnTo>
                <a:lnTo>
                  <a:pt x="316" y="297"/>
                </a:lnTo>
                <a:lnTo>
                  <a:pt x="316" y="297"/>
                </a:lnTo>
                <a:close/>
                <a:moveTo>
                  <a:pt x="100" y="93"/>
                </a:moveTo>
                <a:lnTo>
                  <a:pt x="100" y="93"/>
                </a:lnTo>
                <a:lnTo>
                  <a:pt x="101" y="83"/>
                </a:lnTo>
                <a:lnTo>
                  <a:pt x="101" y="83"/>
                </a:lnTo>
                <a:lnTo>
                  <a:pt x="97" y="86"/>
                </a:lnTo>
                <a:lnTo>
                  <a:pt x="97" y="86"/>
                </a:lnTo>
                <a:lnTo>
                  <a:pt x="97" y="87"/>
                </a:lnTo>
                <a:lnTo>
                  <a:pt x="97" y="87"/>
                </a:lnTo>
                <a:lnTo>
                  <a:pt x="98" y="90"/>
                </a:lnTo>
                <a:lnTo>
                  <a:pt x="100" y="93"/>
                </a:lnTo>
                <a:lnTo>
                  <a:pt x="100" y="93"/>
                </a:lnTo>
                <a:close/>
                <a:moveTo>
                  <a:pt x="57" y="86"/>
                </a:moveTo>
                <a:lnTo>
                  <a:pt x="57" y="86"/>
                </a:lnTo>
                <a:lnTo>
                  <a:pt x="61" y="86"/>
                </a:lnTo>
                <a:lnTo>
                  <a:pt x="61" y="86"/>
                </a:lnTo>
                <a:lnTo>
                  <a:pt x="61" y="84"/>
                </a:lnTo>
                <a:lnTo>
                  <a:pt x="61" y="84"/>
                </a:lnTo>
                <a:lnTo>
                  <a:pt x="64" y="81"/>
                </a:lnTo>
                <a:lnTo>
                  <a:pt x="64" y="81"/>
                </a:lnTo>
                <a:lnTo>
                  <a:pt x="64" y="80"/>
                </a:lnTo>
                <a:lnTo>
                  <a:pt x="64" y="79"/>
                </a:lnTo>
                <a:lnTo>
                  <a:pt x="64" y="79"/>
                </a:lnTo>
                <a:lnTo>
                  <a:pt x="61" y="79"/>
                </a:lnTo>
                <a:lnTo>
                  <a:pt x="61" y="79"/>
                </a:lnTo>
                <a:lnTo>
                  <a:pt x="57" y="86"/>
                </a:lnTo>
                <a:lnTo>
                  <a:pt x="57" y="86"/>
                </a:lnTo>
                <a:close/>
                <a:moveTo>
                  <a:pt x="53" y="252"/>
                </a:moveTo>
                <a:lnTo>
                  <a:pt x="53" y="252"/>
                </a:lnTo>
                <a:lnTo>
                  <a:pt x="54" y="252"/>
                </a:lnTo>
                <a:lnTo>
                  <a:pt x="54" y="252"/>
                </a:lnTo>
                <a:lnTo>
                  <a:pt x="55" y="241"/>
                </a:lnTo>
                <a:lnTo>
                  <a:pt x="55" y="241"/>
                </a:lnTo>
                <a:lnTo>
                  <a:pt x="55" y="239"/>
                </a:lnTo>
                <a:lnTo>
                  <a:pt x="54" y="238"/>
                </a:lnTo>
                <a:lnTo>
                  <a:pt x="54" y="238"/>
                </a:lnTo>
                <a:lnTo>
                  <a:pt x="53" y="251"/>
                </a:lnTo>
                <a:lnTo>
                  <a:pt x="53" y="251"/>
                </a:lnTo>
                <a:lnTo>
                  <a:pt x="53" y="252"/>
                </a:lnTo>
                <a:lnTo>
                  <a:pt x="53" y="252"/>
                </a:lnTo>
                <a:close/>
                <a:moveTo>
                  <a:pt x="128" y="242"/>
                </a:moveTo>
                <a:lnTo>
                  <a:pt x="128" y="242"/>
                </a:lnTo>
                <a:lnTo>
                  <a:pt x="108" y="255"/>
                </a:lnTo>
                <a:lnTo>
                  <a:pt x="108" y="255"/>
                </a:lnTo>
                <a:lnTo>
                  <a:pt x="117" y="251"/>
                </a:lnTo>
                <a:lnTo>
                  <a:pt x="117" y="251"/>
                </a:lnTo>
                <a:lnTo>
                  <a:pt x="118" y="251"/>
                </a:lnTo>
                <a:lnTo>
                  <a:pt x="118" y="251"/>
                </a:lnTo>
                <a:lnTo>
                  <a:pt x="128" y="242"/>
                </a:lnTo>
                <a:lnTo>
                  <a:pt x="128" y="242"/>
                </a:lnTo>
                <a:close/>
                <a:moveTo>
                  <a:pt x="235" y="278"/>
                </a:moveTo>
                <a:lnTo>
                  <a:pt x="235" y="278"/>
                </a:lnTo>
                <a:lnTo>
                  <a:pt x="233" y="272"/>
                </a:lnTo>
                <a:lnTo>
                  <a:pt x="232" y="268"/>
                </a:lnTo>
                <a:lnTo>
                  <a:pt x="232" y="268"/>
                </a:lnTo>
                <a:lnTo>
                  <a:pt x="229" y="276"/>
                </a:lnTo>
                <a:lnTo>
                  <a:pt x="229" y="276"/>
                </a:lnTo>
                <a:lnTo>
                  <a:pt x="235" y="278"/>
                </a:lnTo>
                <a:lnTo>
                  <a:pt x="235" y="278"/>
                </a:lnTo>
                <a:close/>
                <a:moveTo>
                  <a:pt x="92" y="279"/>
                </a:moveTo>
                <a:lnTo>
                  <a:pt x="92" y="279"/>
                </a:lnTo>
                <a:lnTo>
                  <a:pt x="85" y="286"/>
                </a:lnTo>
                <a:lnTo>
                  <a:pt x="85" y="286"/>
                </a:lnTo>
                <a:lnTo>
                  <a:pt x="90" y="286"/>
                </a:lnTo>
                <a:lnTo>
                  <a:pt x="90" y="286"/>
                </a:lnTo>
                <a:lnTo>
                  <a:pt x="92" y="283"/>
                </a:lnTo>
                <a:lnTo>
                  <a:pt x="92" y="279"/>
                </a:lnTo>
                <a:lnTo>
                  <a:pt x="92" y="279"/>
                </a:lnTo>
                <a:close/>
                <a:moveTo>
                  <a:pt x="294" y="60"/>
                </a:moveTo>
                <a:lnTo>
                  <a:pt x="294" y="60"/>
                </a:lnTo>
                <a:lnTo>
                  <a:pt x="293" y="63"/>
                </a:lnTo>
                <a:lnTo>
                  <a:pt x="293" y="66"/>
                </a:lnTo>
                <a:lnTo>
                  <a:pt x="293" y="66"/>
                </a:lnTo>
                <a:lnTo>
                  <a:pt x="293" y="66"/>
                </a:lnTo>
                <a:lnTo>
                  <a:pt x="293" y="66"/>
                </a:lnTo>
                <a:lnTo>
                  <a:pt x="296" y="74"/>
                </a:lnTo>
                <a:lnTo>
                  <a:pt x="296" y="74"/>
                </a:lnTo>
                <a:lnTo>
                  <a:pt x="296" y="76"/>
                </a:lnTo>
                <a:lnTo>
                  <a:pt x="296" y="76"/>
                </a:lnTo>
                <a:lnTo>
                  <a:pt x="294" y="60"/>
                </a:lnTo>
                <a:lnTo>
                  <a:pt x="294" y="60"/>
                </a:lnTo>
                <a:close/>
                <a:moveTo>
                  <a:pt x="200" y="86"/>
                </a:moveTo>
                <a:lnTo>
                  <a:pt x="200" y="86"/>
                </a:lnTo>
                <a:lnTo>
                  <a:pt x="195" y="93"/>
                </a:lnTo>
                <a:lnTo>
                  <a:pt x="195" y="93"/>
                </a:lnTo>
                <a:lnTo>
                  <a:pt x="195" y="94"/>
                </a:lnTo>
                <a:lnTo>
                  <a:pt x="195" y="94"/>
                </a:lnTo>
                <a:lnTo>
                  <a:pt x="195" y="97"/>
                </a:lnTo>
                <a:lnTo>
                  <a:pt x="195" y="97"/>
                </a:lnTo>
                <a:lnTo>
                  <a:pt x="198" y="93"/>
                </a:lnTo>
                <a:lnTo>
                  <a:pt x="198" y="93"/>
                </a:lnTo>
                <a:lnTo>
                  <a:pt x="200" y="87"/>
                </a:lnTo>
                <a:lnTo>
                  <a:pt x="200" y="87"/>
                </a:lnTo>
                <a:lnTo>
                  <a:pt x="200" y="86"/>
                </a:lnTo>
                <a:lnTo>
                  <a:pt x="200" y="86"/>
                </a:lnTo>
                <a:close/>
                <a:moveTo>
                  <a:pt x="53" y="99"/>
                </a:moveTo>
                <a:lnTo>
                  <a:pt x="53" y="99"/>
                </a:lnTo>
                <a:lnTo>
                  <a:pt x="65" y="93"/>
                </a:lnTo>
                <a:lnTo>
                  <a:pt x="65" y="93"/>
                </a:lnTo>
                <a:lnTo>
                  <a:pt x="65" y="93"/>
                </a:lnTo>
                <a:lnTo>
                  <a:pt x="65" y="91"/>
                </a:lnTo>
                <a:lnTo>
                  <a:pt x="65" y="91"/>
                </a:lnTo>
                <a:lnTo>
                  <a:pt x="53" y="96"/>
                </a:lnTo>
                <a:lnTo>
                  <a:pt x="53" y="96"/>
                </a:lnTo>
                <a:lnTo>
                  <a:pt x="53" y="99"/>
                </a:lnTo>
                <a:lnTo>
                  <a:pt x="53" y="99"/>
                </a:lnTo>
                <a:close/>
                <a:moveTo>
                  <a:pt x="91" y="50"/>
                </a:moveTo>
                <a:lnTo>
                  <a:pt x="91" y="50"/>
                </a:lnTo>
                <a:lnTo>
                  <a:pt x="91" y="49"/>
                </a:lnTo>
                <a:lnTo>
                  <a:pt x="91" y="49"/>
                </a:lnTo>
                <a:lnTo>
                  <a:pt x="85" y="53"/>
                </a:lnTo>
                <a:lnTo>
                  <a:pt x="85" y="53"/>
                </a:lnTo>
                <a:lnTo>
                  <a:pt x="84" y="54"/>
                </a:lnTo>
                <a:lnTo>
                  <a:pt x="84" y="54"/>
                </a:lnTo>
                <a:lnTo>
                  <a:pt x="82" y="60"/>
                </a:lnTo>
                <a:lnTo>
                  <a:pt x="82" y="60"/>
                </a:lnTo>
                <a:lnTo>
                  <a:pt x="82" y="60"/>
                </a:lnTo>
                <a:lnTo>
                  <a:pt x="82" y="60"/>
                </a:lnTo>
                <a:lnTo>
                  <a:pt x="82" y="60"/>
                </a:lnTo>
                <a:lnTo>
                  <a:pt x="82" y="60"/>
                </a:lnTo>
                <a:lnTo>
                  <a:pt x="91" y="50"/>
                </a:lnTo>
                <a:lnTo>
                  <a:pt x="91" y="50"/>
                </a:lnTo>
                <a:close/>
                <a:moveTo>
                  <a:pt x="121" y="108"/>
                </a:moveTo>
                <a:lnTo>
                  <a:pt x="121" y="108"/>
                </a:lnTo>
                <a:lnTo>
                  <a:pt x="132" y="83"/>
                </a:lnTo>
                <a:lnTo>
                  <a:pt x="132" y="83"/>
                </a:lnTo>
                <a:lnTo>
                  <a:pt x="131" y="84"/>
                </a:lnTo>
                <a:lnTo>
                  <a:pt x="131" y="84"/>
                </a:lnTo>
                <a:lnTo>
                  <a:pt x="127" y="94"/>
                </a:lnTo>
                <a:lnTo>
                  <a:pt x="127" y="94"/>
                </a:lnTo>
                <a:lnTo>
                  <a:pt x="119" y="107"/>
                </a:lnTo>
                <a:lnTo>
                  <a:pt x="119" y="107"/>
                </a:lnTo>
                <a:lnTo>
                  <a:pt x="119" y="108"/>
                </a:lnTo>
                <a:lnTo>
                  <a:pt x="119" y="108"/>
                </a:lnTo>
                <a:lnTo>
                  <a:pt x="121" y="108"/>
                </a:lnTo>
                <a:lnTo>
                  <a:pt x="121" y="108"/>
                </a:lnTo>
                <a:close/>
                <a:moveTo>
                  <a:pt x="14" y="114"/>
                </a:moveTo>
                <a:lnTo>
                  <a:pt x="14" y="114"/>
                </a:lnTo>
                <a:lnTo>
                  <a:pt x="16" y="111"/>
                </a:lnTo>
                <a:lnTo>
                  <a:pt x="16" y="111"/>
                </a:lnTo>
                <a:lnTo>
                  <a:pt x="16" y="108"/>
                </a:lnTo>
                <a:lnTo>
                  <a:pt x="16" y="108"/>
                </a:lnTo>
                <a:lnTo>
                  <a:pt x="17" y="99"/>
                </a:lnTo>
                <a:lnTo>
                  <a:pt x="17" y="99"/>
                </a:lnTo>
                <a:lnTo>
                  <a:pt x="19" y="97"/>
                </a:lnTo>
                <a:lnTo>
                  <a:pt x="19" y="97"/>
                </a:lnTo>
                <a:lnTo>
                  <a:pt x="16" y="100"/>
                </a:lnTo>
                <a:lnTo>
                  <a:pt x="16" y="100"/>
                </a:lnTo>
                <a:lnTo>
                  <a:pt x="14" y="101"/>
                </a:lnTo>
                <a:lnTo>
                  <a:pt x="14" y="101"/>
                </a:lnTo>
                <a:lnTo>
                  <a:pt x="14" y="113"/>
                </a:lnTo>
                <a:lnTo>
                  <a:pt x="14" y="113"/>
                </a:lnTo>
                <a:lnTo>
                  <a:pt x="14" y="114"/>
                </a:lnTo>
                <a:lnTo>
                  <a:pt x="14" y="114"/>
                </a:lnTo>
                <a:close/>
                <a:moveTo>
                  <a:pt x="63" y="293"/>
                </a:moveTo>
                <a:lnTo>
                  <a:pt x="63" y="293"/>
                </a:lnTo>
                <a:lnTo>
                  <a:pt x="63" y="293"/>
                </a:lnTo>
                <a:lnTo>
                  <a:pt x="63" y="293"/>
                </a:lnTo>
                <a:lnTo>
                  <a:pt x="71" y="295"/>
                </a:lnTo>
                <a:lnTo>
                  <a:pt x="71" y="295"/>
                </a:lnTo>
                <a:lnTo>
                  <a:pt x="71" y="292"/>
                </a:lnTo>
                <a:lnTo>
                  <a:pt x="71" y="292"/>
                </a:lnTo>
                <a:lnTo>
                  <a:pt x="65" y="290"/>
                </a:lnTo>
                <a:lnTo>
                  <a:pt x="65" y="290"/>
                </a:lnTo>
                <a:lnTo>
                  <a:pt x="65" y="292"/>
                </a:lnTo>
                <a:lnTo>
                  <a:pt x="65" y="292"/>
                </a:lnTo>
                <a:lnTo>
                  <a:pt x="63" y="293"/>
                </a:lnTo>
                <a:lnTo>
                  <a:pt x="63" y="293"/>
                </a:lnTo>
                <a:close/>
                <a:moveTo>
                  <a:pt x="296" y="91"/>
                </a:moveTo>
                <a:lnTo>
                  <a:pt x="296" y="91"/>
                </a:lnTo>
                <a:lnTo>
                  <a:pt x="294" y="93"/>
                </a:lnTo>
                <a:lnTo>
                  <a:pt x="294" y="94"/>
                </a:lnTo>
                <a:lnTo>
                  <a:pt x="294" y="94"/>
                </a:lnTo>
                <a:lnTo>
                  <a:pt x="296" y="104"/>
                </a:lnTo>
                <a:lnTo>
                  <a:pt x="296" y="104"/>
                </a:lnTo>
                <a:lnTo>
                  <a:pt x="296" y="106"/>
                </a:lnTo>
                <a:lnTo>
                  <a:pt x="296" y="106"/>
                </a:lnTo>
                <a:lnTo>
                  <a:pt x="297" y="99"/>
                </a:lnTo>
                <a:lnTo>
                  <a:pt x="296" y="91"/>
                </a:lnTo>
                <a:lnTo>
                  <a:pt x="296" y="91"/>
                </a:lnTo>
                <a:close/>
                <a:moveTo>
                  <a:pt x="145" y="259"/>
                </a:moveTo>
                <a:lnTo>
                  <a:pt x="145" y="259"/>
                </a:lnTo>
                <a:lnTo>
                  <a:pt x="145" y="258"/>
                </a:lnTo>
                <a:lnTo>
                  <a:pt x="145" y="258"/>
                </a:lnTo>
                <a:lnTo>
                  <a:pt x="138" y="263"/>
                </a:lnTo>
                <a:lnTo>
                  <a:pt x="138" y="263"/>
                </a:lnTo>
                <a:lnTo>
                  <a:pt x="136" y="265"/>
                </a:lnTo>
                <a:lnTo>
                  <a:pt x="135" y="268"/>
                </a:lnTo>
                <a:lnTo>
                  <a:pt x="135" y="268"/>
                </a:lnTo>
                <a:lnTo>
                  <a:pt x="138" y="268"/>
                </a:lnTo>
                <a:lnTo>
                  <a:pt x="138" y="268"/>
                </a:lnTo>
                <a:lnTo>
                  <a:pt x="141" y="266"/>
                </a:lnTo>
                <a:lnTo>
                  <a:pt x="141" y="266"/>
                </a:lnTo>
                <a:lnTo>
                  <a:pt x="144" y="261"/>
                </a:lnTo>
                <a:lnTo>
                  <a:pt x="144" y="261"/>
                </a:lnTo>
                <a:lnTo>
                  <a:pt x="145" y="259"/>
                </a:lnTo>
                <a:lnTo>
                  <a:pt x="145" y="259"/>
                </a:lnTo>
                <a:close/>
                <a:moveTo>
                  <a:pt x="75" y="107"/>
                </a:moveTo>
                <a:lnTo>
                  <a:pt x="75" y="107"/>
                </a:lnTo>
                <a:lnTo>
                  <a:pt x="65" y="106"/>
                </a:lnTo>
                <a:lnTo>
                  <a:pt x="65" y="106"/>
                </a:lnTo>
                <a:lnTo>
                  <a:pt x="64" y="108"/>
                </a:lnTo>
                <a:lnTo>
                  <a:pt x="64" y="108"/>
                </a:lnTo>
                <a:lnTo>
                  <a:pt x="70" y="108"/>
                </a:lnTo>
                <a:lnTo>
                  <a:pt x="75" y="107"/>
                </a:lnTo>
                <a:lnTo>
                  <a:pt x="75" y="107"/>
                </a:lnTo>
                <a:close/>
                <a:moveTo>
                  <a:pt x="44" y="56"/>
                </a:moveTo>
                <a:lnTo>
                  <a:pt x="44" y="56"/>
                </a:lnTo>
                <a:lnTo>
                  <a:pt x="50" y="49"/>
                </a:lnTo>
                <a:lnTo>
                  <a:pt x="50" y="49"/>
                </a:lnTo>
                <a:lnTo>
                  <a:pt x="51" y="49"/>
                </a:lnTo>
                <a:lnTo>
                  <a:pt x="51" y="49"/>
                </a:lnTo>
                <a:lnTo>
                  <a:pt x="50" y="45"/>
                </a:lnTo>
                <a:lnTo>
                  <a:pt x="50" y="45"/>
                </a:lnTo>
                <a:lnTo>
                  <a:pt x="48" y="46"/>
                </a:lnTo>
                <a:lnTo>
                  <a:pt x="48" y="46"/>
                </a:lnTo>
                <a:lnTo>
                  <a:pt x="44" y="54"/>
                </a:lnTo>
                <a:lnTo>
                  <a:pt x="44" y="54"/>
                </a:lnTo>
                <a:lnTo>
                  <a:pt x="44" y="56"/>
                </a:lnTo>
                <a:lnTo>
                  <a:pt x="44" y="56"/>
                </a:lnTo>
                <a:close/>
                <a:moveTo>
                  <a:pt x="57" y="290"/>
                </a:moveTo>
                <a:lnTo>
                  <a:pt x="57" y="290"/>
                </a:lnTo>
                <a:lnTo>
                  <a:pt x="50" y="289"/>
                </a:lnTo>
                <a:lnTo>
                  <a:pt x="50" y="289"/>
                </a:lnTo>
                <a:lnTo>
                  <a:pt x="50" y="289"/>
                </a:lnTo>
                <a:lnTo>
                  <a:pt x="50" y="289"/>
                </a:lnTo>
                <a:lnTo>
                  <a:pt x="47" y="292"/>
                </a:lnTo>
                <a:lnTo>
                  <a:pt x="47" y="292"/>
                </a:lnTo>
                <a:lnTo>
                  <a:pt x="55" y="293"/>
                </a:lnTo>
                <a:lnTo>
                  <a:pt x="55" y="293"/>
                </a:lnTo>
                <a:lnTo>
                  <a:pt x="57" y="290"/>
                </a:lnTo>
                <a:lnTo>
                  <a:pt x="57" y="290"/>
                </a:lnTo>
                <a:close/>
                <a:moveTo>
                  <a:pt x="216" y="49"/>
                </a:moveTo>
                <a:lnTo>
                  <a:pt x="216" y="49"/>
                </a:lnTo>
                <a:lnTo>
                  <a:pt x="217" y="46"/>
                </a:lnTo>
                <a:lnTo>
                  <a:pt x="217" y="46"/>
                </a:lnTo>
                <a:lnTo>
                  <a:pt x="219" y="42"/>
                </a:lnTo>
                <a:lnTo>
                  <a:pt x="219" y="42"/>
                </a:lnTo>
                <a:lnTo>
                  <a:pt x="213" y="43"/>
                </a:lnTo>
                <a:lnTo>
                  <a:pt x="213" y="43"/>
                </a:lnTo>
                <a:lnTo>
                  <a:pt x="213" y="46"/>
                </a:lnTo>
                <a:lnTo>
                  <a:pt x="216" y="49"/>
                </a:lnTo>
                <a:lnTo>
                  <a:pt x="216" y="49"/>
                </a:lnTo>
                <a:close/>
                <a:moveTo>
                  <a:pt x="226" y="114"/>
                </a:moveTo>
                <a:lnTo>
                  <a:pt x="226" y="114"/>
                </a:lnTo>
                <a:lnTo>
                  <a:pt x="213" y="117"/>
                </a:lnTo>
                <a:lnTo>
                  <a:pt x="213" y="117"/>
                </a:lnTo>
                <a:lnTo>
                  <a:pt x="213" y="117"/>
                </a:lnTo>
                <a:lnTo>
                  <a:pt x="213" y="117"/>
                </a:lnTo>
                <a:lnTo>
                  <a:pt x="213" y="117"/>
                </a:lnTo>
                <a:lnTo>
                  <a:pt x="213" y="117"/>
                </a:lnTo>
                <a:lnTo>
                  <a:pt x="227" y="117"/>
                </a:lnTo>
                <a:lnTo>
                  <a:pt x="227" y="117"/>
                </a:lnTo>
                <a:lnTo>
                  <a:pt x="226" y="114"/>
                </a:lnTo>
                <a:lnTo>
                  <a:pt x="226" y="114"/>
                </a:lnTo>
                <a:close/>
                <a:moveTo>
                  <a:pt x="208" y="53"/>
                </a:moveTo>
                <a:lnTo>
                  <a:pt x="208" y="53"/>
                </a:lnTo>
                <a:lnTo>
                  <a:pt x="213" y="50"/>
                </a:lnTo>
                <a:lnTo>
                  <a:pt x="213" y="50"/>
                </a:lnTo>
                <a:lnTo>
                  <a:pt x="212" y="46"/>
                </a:lnTo>
                <a:lnTo>
                  <a:pt x="210" y="43"/>
                </a:lnTo>
                <a:lnTo>
                  <a:pt x="210" y="43"/>
                </a:lnTo>
                <a:lnTo>
                  <a:pt x="209" y="45"/>
                </a:lnTo>
                <a:lnTo>
                  <a:pt x="209" y="46"/>
                </a:lnTo>
                <a:lnTo>
                  <a:pt x="209" y="46"/>
                </a:lnTo>
                <a:lnTo>
                  <a:pt x="208" y="53"/>
                </a:lnTo>
                <a:lnTo>
                  <a:pt x="208" y="53"/>
                </a:lnTo>
                <a:close/>
                <a:moveTo>
                  <a:pt x="146" y="46"/>
                </a:moveTo>
                <a:lnTo>
                  <a:pt x="146" y="46"/>
                </a:lnTo>
                <a:lnTo>
                  <a:pt x="151" y="40"/>
                </a:lnTo>
                <a:lnTo>
                  <a:pt x="155" y="35"/>
                </a:lnTo>
                <a:lnTo>
                  <a:pt x="155" y="35"/>
                </a:lnTo>
                <a:lnTo>
                  <a:pt x="149" y="36"/>
                </a:lnTo>
                <a:lnTo>
                  <a:pt x="149" y="36"/>
                </a:lnTo>
                <a:lnTo>
                  <a:pt x="149" y="39"/>
                </a:lnTo>
                <a:lnTo>
                  <a:pt x="149" y="40"/>
                </a:lnTo>
                <a:lnTo>
                  <a:pt x="149" y="40"/>
                </a:lnTo>
                <a:lnTo>
                  <a:pt x="148" y="42"/>
                </a:lnTo>
                <a:lnTo>
                  <a:pt x="148" y="42"/>
                </a:lnTo>
                <a:lnTo>
                  <a:pt x="144" y="45"/>
                </a:lnTo>
                <a:lnTo>
                  <a:pt x="144" y="45"/>
                </a:lnTo>
                <a:lnTo>
                  <a:pt x="146" y="46"/>
                </a:lnTo>
                <a:lnTo>
                  <a:pt x="146" y="46"/>
                </a:lnTo>
                <a:close/>
                <a:moveTo>
                  <a:pt x="65" y="97"/>
                </a:moveTo>
                <a:lnTo>
                  <a:pt x="65" y="97"/>
                </a:lnTo>
                <a:lnTo>
                  <a:pt x="54" y="101"/>
                </a:lnTo>
                <a:lnTo>
                  <a:pt x="54" y="101"/>
                </a:lnTo>
                <a:lnTo>
                  <a:pt x="54" y="101"/>
                </a:lnTo>
                <a:lnTo>
                  <a:pt x="54" y="101"/>
                </a:lnTo>
                <a:lnTo>
                  <a:pt x="57" y="101"/>
                </a:lnTo>
                <a:lnTo>
                  <a:pt x="57" y="101"/>
                </a:lnTo>
                <a:lnTo>
                  <a:pt x="60" y="101"/>
                </a:lnTo>
                <a:lnTo>
                  <a:pt x="60" y="101"/>
                </a:lnTo>
                <a:lnTo>
                  <a:pt x="64" y="99"/>
                </a:lnTo>
                <a:lnTo>
                  <a:pt x="64" y="99"/>
                </a:lnTo>
                <a:lnTo>
                  <a:pt x="64" y="99"/>
                </a:lnTo>
                <a:lnTo>
                  <a:pt x="65" y="97"/>
                </a:lnTo>
                <a:lnTo>
                  <a:pt x="65" y="97"/>
                </a:lnTo>
                <a:close/>
                <a:moveTo>
                  <a:pt x="327" y="270"/>
                </a:moveTo>
                <a:lnTo>
                  <a:pt x="327" y="270"/>
                </a:lnTo>
                <a:lnTo>
                  <a:pt x="328" y="265"/>
                </a:lnTo>
                <a:lnTo>
                  <a:pt x="328" y="265"/>
                </a:lnTo>
                <a:lnTo>
                  <a:pt x="330" y="248"/>
                </a:lnTo>
                <a:lnTo>
                  <a:pt x="330" y="248"/>
                </a:lnTo>
                <a:lnTo>
                  <a:pt x="330" y="238"/>
                </a:lnTo>
                <a:lnTo>
                  <a:pt x="330" y="238"/>
                </a:lnTo>
                <a:lnTo>
                  <a:pt x="330" y="236"/>
                </a:lnTo>
                <a:lnTo>
                  <a:pt x="330" y="236"/>
                </a:lnTo>
                <a:lnTo>
                  <a:pt x="330" y="236"/>
                </a:lnTo>
                <a:lnTo>
                  <a:pt x="327" y="270"/>
                </a:lnTo>
                <a:lnTo>
                  <a:pt x="327" y="270"/>
                </a:lnTo>
                <a:close/>
                <a:moveTo>
                  <a:pt x="269" y="221"/>
                </a:moveTo>
                <a:lnTo>
                  <a:pt x="269" y="221"/>
                </a:lnTo>
                <a:lnTo>
                  <a:pt x="267" y="212"/>
                </a:lnTo>
                <a:lnTo>
                  <a:pt x="267" y="212"/>
                </a:lnTo>
                <a:lnTo>
                  <a:pt x="264" y="215"/>
                </a:lnTo>
                <a:lnTo>
                  <a:pt x="264" y="215"/>
                </a:lnTo>
                <a:lnTo>
                  <a:pt x="264" y="216"/>
                </a:lnTo>
                <a:lnTo>
                  <a:pt x="264" y="216"/>
                </a:lnTo>
                <a:lnTo>
                  <a:pt x="266" y="221"/>
                </a:lnTo>
                <a:lnTo>
                  <a:pt x="266" y="221"/>
                </a:lnTo>
                <a:lnTo>
                  <a:pt x="269" y="221"/>
                </a:lnTo>
                <a:lnTo>
                  <a:pt x="269" y="221"/>
                </a:lnTo>
                <a:close/>
                <a:moveTo>
                  <a:pt x="151" y="273"/>
                </a:moveTo>
                <a:lnTo>
                  <a:pt x="151" y="273"/>
                </a:lnTo>
                <a:lnTo>
                  <a:pt x="154" y="273"/>
                </a:lnTo>
                <a:lnTo>
                  <a:pt x="154" y="273"/>
                </a:lnTo>
                <a:lnTo>
                  <a:pt x="156" y="272"/>
                </a:lnTo>
                <a:lnTo>
                  <a:pt x="156" y="272"/>
                </a:lnTo>
                <a:lnTo>
                  <a:pt x="162" y="265"/>
                </a:lnTo>
                <a:lnTo>
                  <a:pt x="162" y="265"/>
                </a:lnTo>
                <a:lnTo>
                  <a:pt x="162" y="265"/>
                </a:lnTo>
                <a:lnTo>
                  <a:pt x="162" y="265"/>
                </a:lnTo>
                <a:lnTo>
                  <a:pt x="151" y="273"/>
                </a:lnTo>
                <a:lnTo>
                  <a:pt x="151" y="273"/>
                </a:lnTo>
                <a:close/>
                <a:moveTo>
                  <a:pt x="286" y="282"/>
                </a:moveTo>
                <a:lnTo>
                  <a:pt x="286" y="282"/>
                </a:lnTo>
                <a:lnTo>
                  <a:pt x="289" y="278"/>
                </a:lnTo>
                <a:lnTo>
                  <a:pt x="291" y="273"/>
                </a:lnTo>
                <a:lnTo>
                  <a:pt x="291" y="273"/>
                </a:lnTo>
                <a:lnTo>
                  <a:pt x="289" y="272"/>
                </a:lnTo>
                <a:lnTo>
                  <a:pt x="289" y="272"/>
                </a:lnTo>
                <a:lnTo>
                  <a:pt x="284" y="280"/>
                </a:lnTo>
                <a:lnTo>
                  <a:pt x="284" y="280"/>
                </a:lnTo>
                <a:lnTo>
                  <a:pt x="286" y="282"/>
                </a:lnTo>
                <a:lnTo>
                  <a:pt x="286" y="282"/>
                </a:lnTo>
                <a:close/>
                <a:moveTo>
                  <a:pt x="200" y="270"/>
                </a:moveTo>
                <a:lnTo>
                  <a:pt x="200" y="270"/>
                </a:lnTo>
                <a:lnTo>
                  <a:pt x="196" y="268"/>
                </a:lnTo>
                <a:lnTo>
                  <a:pt x="196" y="268"/>
                </a:lnTo>
                <a:lnTo>
                  <a:pt x="196" y="272"/>
                </a:lnTo>
                <a:lnTo>
                  <a:pt x="196" y="275"/>
                </a:lnTo>
                <a:lnTo>
                  <a:pt x="196" y="275"/>
                </a:lnTo>
                <a:lnTo>
                  <a:pt x="202" y="275"/>
                </a:lnTo>
                <a:lnTo>
                  <a:pt x="202" y="275"/>
                </a:lnTo>
                <a:lnTo>
                  <a:pt x="200" y="270"/>
                </a:lnTo>
                <a:lnTo>
                  <a:pt x="200" y="270"/>
                </a:lnTo>
                <a:close/>
                <a:moveTo>
                  <a:pt x="190" y="83"/>
                </a:moveTo>
                <a:lnTo>
                  <a:pt x="190" y="83"/>
                </a:lnTo>
                <a:lnTo>
                  <a:pt x="192" y="89"/>
                </a:lnTo>
                <a:lnTo>
                  <a:pt x="192" y="89"/>
                </a:lnTo>
                <a:lnTo>
                  <a:pt x="196" y="81"/>
                </a:lnTo>
                <a:lnTo>
                  <a:pt x="196" y="81"/>
                </a:lnTo>
                <a:lnTo>
                  <a:pt x="198" y="80"/>
                </a:lnTo>
                <a:lnTo>
                  <a:pt x="198" y="80"/>
                </a:lnTo>
                <a:lnTo>
                  <a:pt x="196" y="80"/>
                </a:lnTo>
                <a:lnTo>
                  <a:pt x="196" y="80"/>
                </a:lnTo>
                <a:lnTo>
                  <a:pt x="190" y="83"/>
                </a:lnTo>
                <a:lnTo>
                  <a:pt x="190" y="83"/>
                </a:lnTo>
                <a:close/>
                <a:moveTo>
                  <a:pt x="136" y="39"/>
                </a:moveTo>
                <a:lnTo>
                  <a:pt x="136" y="39"/>
                </a:lnTo>
                <a:lnTo>
                  <a:pt x="134" y="39"/>
                </a:lnTo>
                <a:lnTo>
                  <a:pt x="131" y="42"/>
                </a:lnTo>
                <a:lnTo>
                  <a:pt x="131" y="42"/>
                </a:lnTo>
                <a:lnTo>
                  <a:pt x="129" y="42"/>
                </a:lnTo>
                <a:lnTo>
                  <a:pt x="129" y="42"/>
                </a:lnTo>
                <a:lnTo>
                  <a:pt x="128" y="42"/>
                </a:lnTo>
                <a:lnTo>
                  <a:pt x="127" y="43"/>
                </a:lnTo>
                <a:lnTo>
                  <a:pt x="127" y="43"/>
                </a:lnTo>
                <a:lnTo>
                  <a:pt x="124" y="49"/>
                </a:lnTo>
                <a:lnTo>
                  <a:pt x="124" y="49"/>
                </a:lnTo>
                <a:lnTo>
                  <a:pt x="136" y="39"/>
                </a:lnTo>
                <a:lnTo>
                  <a:pt x="136" y="39"/>
                </a:lnTo>
                <a:close/>
                <a:moveTo>
                  <a:pt x="215" y="99"/>
                </a:moveTo>
                <a:lnTo>
                  <a:pt x="215" y="99"/>
                </a:lnTo>
                <a:lnTo>
                  <a:pt x="219" y="97"/>
                </a:lnTo>
                <a:lnTo>
                  <a:pt x="219" y="97"/>
                </a:lnTo>
                <a:lnTo>
                  <a:pt x="219" y="97"/>
                </a:lnTo>
                <a:lnTo>
                  <a:pt x="219" y="97"/>
                </a:lnTo>
                <a:lnTo>
                  <a:pt x="220" y="93"/>
                </a:lnTo>
                <a:lnTo>
                  <a:pt x="220" y="93"/>
                </a:lnTo>
                <a:lnTo>
                  <a:pt x="213" y="97"/>
                </a:lnTo>
                <a:lnTo>
                  <a:pt x="213" y="97"/>
                </a:lnTo>
                <a:lnTo>
                  <a:pt x="215" y="99"/>
                </a:lnTo>
                <a:lnTo>
                  <a:pt x="215" y="99"/>
                </a:lnTo>
                <a:close/>
                <a:moveTo>
                  <a:pt x="74" y="225"/>
                </a:moveTo>
                <a:lnTo>
                  <a:pt x="74" y="225"/>
                </a:lnTo>
                <a:lnTo>
                  <a:pt x="73" y="226"/>
                </a:lnTo>
                <a:lnTo>
                  <a:pt x="71" y="229"/>
                </a:lnTo>
                <a:lnTo>
                  <a:pt x="71" y="234"/>
                </a:lnTo>
                <a:lnTo>
                  <a:pt x="71" y="234"/>
                </a:lnTo>
                <a:lnTo>
                  <a:pt x="73" y="232"/>
                </a:lnTo>
                <a:lnTo>
                  <a:pt x="73" y="232"/>
                </a:lnTo>
                <a:lnTo>
                  <a:pt x="74" y="232"/>
                </a:lnTo>
                <a:lnTo>
                  <a:pt x="74" y="232"/>
                </a:lnTo>
                <a:lnTo>
                  <a:pt x="75" y="228"/>
                </a:lnTo>
                <a:lnTo>
                  <a:pt x="75" y="228"/>
                </a:lnTo>
                <a:lnTo>
                  <a:pt x="75" y="226"/>
                </a:lnTo>
                <a:lnTo>
                  <a:pt x="74" y="225"/>
                </a:lnTo>
                <a:lnTo>
                  <a:pt x="74" y="225"/>
                </a:lnTo>
                <a:close/>
                <a:moveTo>
                  <a:pt x="240" y="297"/>
                </a:moveTo>
                <a:lnTo>
                  <a:pt x="240" y="297"/>
                </a:lnTo>
                <a:lnTo>
                  <a:pt x="240" y="297"/>
                </a:lnTo>
                <a:lnTo>
                  <a:pt x="240" y="297"/>
                </a:lnTo>
                <a:lnTo>
                  <a:pt x="247" y="297"/>
                </a:lnTo>
                <a:lnTo>
                  <a:pt x="247" y="297"/>
                </a:lnTo>
                <a:lnTo>
                  <a:pt x="252" y="296"/>
                </a:lnTo>
                <a:lnTo>
                  <a:pt x="252" y="296"/>
                </a:lnTo>
                <a:lnTo>
                  <a:pt x="252" y="296"/>
                </a:lnTo>
                <a:lnTo>
                  <a:pt x="252" y="296"/>
                </a:lnTo>
                <a:lnTo>
                  <a:pt x="253" y="293"/>
                </a:lnTo>
                <a:lnTo>
                  <a:pt x="253" y="293"/>
                </a:lnTo>
                <a:lnTo>
                  <a:pt x="247" y="295"/>
                </a:lnTo>
                <a:lnTo>
                  <a:pt x="240" y="297"/>
                </a:lnTo>
                <a:lnTo>
                  <a:pt x="240" y="297"/>
                </a:lnTo>
                <a:close/>
                <a:moveTo>
                  <a:pt x="156" y="49"/>
                </a:moveTo>
                <a:lnTo>
                  <a:pt x="156" y="49"/>
                </a:lnTo>
                <a:lnTo>
                  <a:pt x="159" y="49"/>
                </a:lnTo>
                <a:lnTo>
                  <a:pt x="159" y="49"/>
                </a:lnTo>
                <a:lnTo>
                  <a:pt x="156" y="40"/>
                </a:lnTo>
                <a:lnTo>
                  <a:pt x="156" y="40"/>
                </a:lnTo>
                <a:lnTo>
                  <a:pt x="155" y="43"/>
                </a:lnTo>
                <a:lnTo>
                  <a:pt x="155" y="43"/>
                </a:lnTo>
                <a:lnTo>
                  <a:pt x="155" y="45"/>
                </a:lnTo>
                <a:lnTo>
                  <a:pt x="155" y="45"/>
                </a:lnTo>
                <a:lnTo>
                  <a:pt x="156" y="49"/>
                </a:lnTo>
                <a:lnTo>
                  <a:pt x="156" y="49"/>
                </a:lnTo>
                <a:close/>
                <a:moveTo>
                  <a:pt x="274" y="130"/>
                </a:moveTo>
                <a:lnTo>
                  <a:pt x="274" y="130"/>
                </a:lnTo>
                <a:lnTo>
                  <a:pt x="276" y="128"/>
                </a:lnTo>
                <a:lnTo>
                  <a:pt x="277" y="126"/>
                </a:lnTo>
                <a:lnTo>
                  <a:pt x="277" y="126"/>
                </a:lnTo>
                <a:lnTo>
                  <a:pt x="279" y="120"/>
                </a:lnTo>
                <a:lnTo>
                  <a:pt x="279" y="120"/>
                </a:lnTo>
                <a:lnTo>
                  <a:pt x="273" y="124"/>
                </a:lnTo>
                <a:lnTo>
                  <a:pt x="273" y="124"/>
                </a:lnTo>
                <a:lnTo>
                  <a:pt x="274" y="130"/>
                </a:lnTo>
                <a:lnTo>
                  <a:pt x="274" y="130"/>
                </a:lnTo>
                <a:close/>
                <a:moveTo>
                  <a:pt x="81" y="286"/>
                </a:moveTo>
                <a:lnTo>
                  <a:pt x="81" y="286"/>
                </a:lnTo>
                <a:lnTo>
                  <a:pt x="81" y="285"/>
                </a:lnTo>
                <a:lnTo>
                  <a:pt x="81" y="285"/>
                </a:lnTo>
                <a:lnTo>
                  <a:pt x="85" y="276"/>
                </a:lnTo>
                <a:lnTo>
                  <a:pt x="85" y="276"/>
                </a:lnTo>
                <a:lnTo>
                  <a:pt x="85" y="275"/>
                </a:lnTo>
                <a:lnTo>
                  <a:pt x="84" y="275"/>
                </a:lnTo>
                <a:lnTo>
                  <a:pt x="84" y="275"/>
                </a:lnTo>
                <a:lnTo>
                  <a:pt x="80" y="283"/>
                </a:lnTo>
                <a:lnTo>
                  <a:pt x="80" y="283"/>
                </a:lnTo>
                <a:lnTo>
                  <a:pt x="80" y="285"/>
                </a:lnTo>
                <a:lnTo>
                  <a:pt x="81" y="286"/>
                </a:lnTo>
                <a:lnTo>
                  <a:pt x="81" y="286"/>
                </a:lnTo>
                <a:close/>
                <a:moveTo>
                  <a:pt x="203" y="13"/>
                </a:moveTo>
                <a:lnTo>
                  <a:pt x="203" y="13"/>
                </a:lnTo>
                <a:lnTo>
                  <a:pt x="203" y="13"/>
                </a:lnTo>
                <a:lnTo>
                  <a:pt x="203" y="13"/>
                </a:lnTo>
                <a:lnTo>
                  <a:pt x="205" y="13"/>
                </a:lnTo>
                <a:lnTo>
                  <a:pt x="205" y="13"/>
                </a:lnTo>
                <a:lnTo>
                  <a:pt x="209" y="15"/>
                </a:lnTo>
                <a:lnTo>
                  <a:pt x="216" y="15"/>
                </a:lnTo>
                <a:lnTo>
                  <a:pt x="216" y="15"/>
                </a:lnTo>
                <a:lnTo>
                  <a:pt x="220" y="16"/>
                </a:lnTo>
                <a:lnTo>
                  <a:pt x="220" y="16"/>
                </a:lnTo>
                <a:lnTo>
                  <a:pt x="226" y="16"/>
                </a:lnTo>
                <a:lnTo>
                  <a:pt x="226" y="16"/>
                </a:lnTo>
                <a:lnTo>
                  <a:pt x="226" y="15"/>
                </a:lnTo>
                <a:lnTo>
                  <a:pt x="226" y="15"/>
                </a:lnTo>
                <a:lnTo>
                  <a:pt x="203" y="13"/>
                </a:lnTo>
                <a:lnTo>
                  <a:pt x="203" y="13"/>
                </a:lnTo>
                <a:close/>
                <a:moveTo>
                  <a:pt x="81" y="225"/>
                </a:moveTo>
                <a:lnTo>
                  <a:pt x="81" y="225"/>
                </a:lnTo>
                <a:lnTo>
                  <a:pt x="81" y="225"/>
                </a:lnTo>
                <a:lnTo>
                  <a:pt x="81" y="225"/>
                </a:lnTo>
                <a:lnTo>
                  <a:pt x="82" y="222"/>
                </a:lnTo>
                <a:lnTo>
                  <a:pt x="82" y="222"/>
                </a:lnTo>
                <a:lnTo>
                  <a:pt x="87" y="204"/>
                </a:lnTo>
                <a:lnTo>
                  <a:pt x="87" y="204"/>
                </a:lnTo>
                <a:lnTo>
                  <a:pt x="87" y="199"/>
                </a:lnTo>
                <a:lnTo>
                  <a:pt x="87" y="199"/>
                </a:lnTo>
                <a:lnTo>
                  <a:pt x="87" y="198"/>
                </a:lnTo>
                <a:lnTo>
                  <a:pt x="87" y="198"/>
                </a:lnTo>
                <a:lnTo>
                  <a:pt x="85" y="201"/>
                </a:lnTo>
                <a:lnTo>
                  <a:pt x="85" y="201"/>
                </a:lnTo>
                <a:lnTo>
                  <a:pt x="85" y="204"/>
                </a:lnTo>
                <a:lnTo>
                  <a:pt x="85" y="204"/>
                </a:lnTo>
                <a:lnTo>
                  <a:pt x="81" y="222"/>
                </a:lnTo>
                <a:lnTo>
                  <a:pt x="81" y="222"/>
                </a:lnTo>
                <a:lnTo>
                  <a:pt x="81" y="225"/>
                </a:lnTo>
                <a:lnTo>
                  <a:pt x="81" y="225"/>
                </a:lnTo>
                <a:close/>
                <a:moveTo>
                  <a:pt x="225" y="263"/>
                </a:moveTo>
                <a:lnTo>
                  <a:pt x="225" y="263"/>
                </a:lnTo>
                <a:lnTo>
                  <a:pt x="225" y="265"/>
                </a:lnTo>
                <a:lnTo>
                  <a:pt x="225" y="265"/>
                </a:lnTo>
                <a:lnTo>
                  <a:pt x="225" y="265"/>
                </a:lnTo>
                <a:lnTo>
                  <a:pt x="225" y="265"/>
                </a:lnTo>
                <a:lnTo>
                  <a:pt x="226" y="266"/>
                </a:lnTo>
                <a:lnTo>
                  <a:pt x="226" y="268"/>
                </a:lnTo>
                <a:lnTo>
                  <a:pt x="226" y="268"/>
                </a:lnTo>
                <a:lnTo>
                  <a:pt x="225" y="269"/>
                </a:lnTo>
                <a:lnTo>
                  <a:pt x="225" y="269"/>
                </a:lnTo>
                <a:lnTo>
                  <a:pt x="226" y="275"/>
                </a:lnTo>
                <a:lnTo>
                  <a:pt x="226" y="275"/>
                </a:lnTo>
                <a:lnTo>
                  <a:pt x="226" y="275"/>
                </a:lnTo>
                <a:lnTo>
                  <a:pt x="226" y="275"/>
                </a:lnTo>
                <a:lnTo>
                  <a:pt x="229" y="266"/>
                </a:lnTo>
                <a:lnTo>
                  <a:pt x="229" y="266"/>
                </a:lnTo>
                <a:lnTo>
                  <a:pt x="225" y="263"/>
                </a:lnTo>
                <a:lnTo>
                  <a:pt x="225" y="263"/>
                </a:lnTo>
                <a:close/>
                <a:moveTo>
                  <a:pt x="97" y="46"/>
                </a:moveTo>
                <a:lnTo>
                  <a:pt x="97" y="46"/>
                </a:lnTo>
                <a:lnTo>
                  <a:pt x="100" y="39"/>
                </a:lnTo>
                <a:lnTo>
                  <a:pt x="100" y="39"/>
                </a:lnTo>
                <a:lnTo>
                  <a:pt x="100" y="39"/>
                </a:lnTo>
                <a:lnTo>
                  <a:pt x="100" y="39"/>
                </a:lnTo>
                <a:lnTo>
                  <a:pt x="92" y="42"/>
                </a:lnTo>
                <a:lnTo>
                  <a:pt x="92" y="42"/>
                </a:lnTo>
                <a:lnTo>
                  <a:pt x="94" y="45"/>
                </a:lnTo>
                <a:lnTo>
                  <a:pt x="94" y="45"/>
                </a:lnTo>
                <a:lnTo>
                  <a:pt x="97" y="46"/>
                </a:lnTo>
                <a:lnTo>
                  <a:pt x="97" y="46"/>
                </a:lnTo>
                <a:close/>
                <a:moveTo>
                  <a:pt x="46" y="110"/>
                </a:moveTo>
                <a:lnTo>
                  <a:pt x="46" y="110"/>
                </a:lnTo>
                <a:lnTo>
                  <a:pt x="51" y="107"/>
                </a:lnTo>
                <a:lnTo>
                  <a:pt x="51" y="107"/>
                </a:lnTo>
                <a:lnTo>
                  <a:pt x="51" y="106"/>
                </a:lnTo>
                <a:lnTo>
                  <a:pt x="51" y="106"/>
                </a:lnTo>
                <a:lnTo>
                  <a:pt x="47" y="106"/>
                </a:lnTo>
                <a:lnTo>
                  <a:pt x="47" y="106"/>
                </a:lnTo>
                <a:lnTo>
                  <a:pt x="46" y="107"/>
                </a:lnTo>
                <a:lnTo>
                  <a:pt x="46" y="107"/>
                </a:lnTo>
                <a:lnTo>
                  <a:pt x="43" y="108"/>
                </a:lnTo>
                <a:lnTo>
                  <a:pt x="43" y="108"/>
                </a:lnTo>
                <a:lnTo>
                  <a:pt x="46" y="110"/>
                </a:lnTo>
                <a:lnTo>
                  <a:pt x="46" y="110"/>
                </a:lnTo>
                <a:close/>
                <a:moveTo>
                  <a:pt x="242" y="90"/>
                </a:moveTo>
                <a:lnTo>
                  <a:pt x="242" y="90"/>
                </a:lnTo>
                <a:lnTo>
                  <a:pt x="249" y="89"/>
                </a:lnTo>
                <a:lnTo>
                  <a:pt x="249" y="89"/>
                </a:lnTo>
                <a:lnTo>
                  <a:pt x="246" y="83"/>
                </a:lnTo>
                <a:lnTo>
                  <a:pt x="246" y="83"/>
                </a:lnTo>
                <a:lnTo>
                  <a:pt x="242" y="90"/>
                </a:lnTo>
                <a:lnTo>
                  <a:pt x="242" y="90"/>
                </a:lnTo>
                <a:close/>
                <a:moveTo>
                  <a:pt x="48" y="27"/>
                </a:moveTo>
                <a:lnTo>
                  <a:pt x="48" y="27"/>
                </a:lnTo>
                <a:lnTo>
                  <a:pt x="46" y="33"/>
                </a:lnTo>
                <a:lnTo>
                  <a:pt x="44" y="36"/>
                </a:lnTo>
                <a:lnTo>
                  <a:pt x="44" y="36"/>
                </a:lnTo>
                <a:lnTo>
                  <a:pt x="50" y="35"/>
                </a:lnTo>
                <a:lnTo>
                  <a:pt x="50" y="35"/>
                </a:lnTo>
                <a:lnTo>
                  <a:pt x="48" y="27"/>
                </a:lnTo>
                <a:lnTo>
                  <a:pt x="48" y="27"/>
                </a:lnTo>
                <a:close/>
                <a:moveTo>
                  <a:pt x="118" y="90"/>
                </a:moveTo>
                <a:lnTo>
                  <a:pt x="118" y="90"/>
                </a:lnTo>
                <a:lnTo>
                  <a:pt x="124" y="76"/>
                </a:lnTo>
                <a:lnTo>
                  <a:pt x="124" y="76"/>
                </a:lnTo>
                <a:lnTo>
                  <a:pt x="115" y="89"/>
                </a:lnTo>
                <a:lnTo>
                  <a:pt x="115" y="89"/>
                </a:lnTo>
                <a:lnTo>
                  <a:pt x="118" y="90"/>
                </a:lnTo>
                <a:lnTo>
                  <a:pt x="118" y="90"/>
                </a:lnTo>
                <a:close/>
                <a:moveTo>
                  <a:pt x="290" y="67"/>
                </a:moveTo>
                <a:lnTo>
                  <a:pt x="290" y="67"/>
                </a:lnTo>
                <a:lnTo>
                  <a:pt x="289" y="67"/>
                </a:lnTo>
                <a:lnTo>
                  <a:pt x="289" y="67"/>
                </a:lnTo>
                <a:lnTo>
                  <a:pt x="286" y="72"/>
                </a:lnTo>
                <a:lnTo>
                  <a:pt x="286" y="72"/>
                </a:lnTo>
                <a:lnTo>
                  <a:pt x="286" y="72"/>
                </a:lnTo>
                <a:lnTo>
                  <a:pt x="286" y="72"/>
                </a:lnTo>
                <a:lnTo>
                  <a:pt x="286" y="74"/>
                </a:lnTo>
                <a:lnTo>
                  <a:pt x="286" y="74"/>
                </a:lnTo>
                <a:lnTo>
                  <a:pt x="289" y="74"/>
                </a:lnTo>
                <a:lnTo>
                  <a:pt x="290" y="76"/>
                </a:lnTo>
                <a:lnTo>
                  <a:pt x="290" y="76"/>
                </a:lnTo>
                <a:lnTo>
                  <a:pt x="290" y="67"/>
                </a:lnTo>
                <a:lnTo>
                  <a:pt x="290" y="67"/>
                </a:lnTo>
                <a:close/>
                <a:moveTo>
                  <a:pt x="216" y="53"/>
                </a:moveTo>
                <a:lnTo>
                  <a:pt x="216" y="53"/>
                </a:lnTo>
                <a:lnTo>
                  <a:pt x="215" y="52"/>
                </a:lnTo>
                <a:lnTo>
                  <a:pt x="215" y="52"/>
                </a:lnTo>
                <a:lnTo>
                  <a:pt x="215" y="52"/>
                </a:lnTo>
                <a:lnTo>
                  <a:pt x="208" y="56"/>
                </a:lnTo>
                <a:lnTo>
                  <a:pt x="208" y="56"/>
                </a:lnTo>
                <a:lnTo>
                  <a:pt x="208" y="56"/>
                </a:lnTo>
                <a:lnTo>
                  <a:pt x="208" y="57"/>
                </a:lnTo>
                <a:lnTo>
                  <a:pt x="208" y="57"/>
                </a:lnTo>
                <a:lnTo>
                  <a:pt x="212" y="56"/>
                </a:lnTo>
                <a:lnTo>
                  <a:pt x="212" y="56"/>
                </a:lnTo>
                <a:lnTo>
                  <a:pt x="215" y="54"/>
                </a:lnTo>
                <a:lnTo>
                  <a:pt x="216" y="53"/>
                </a:lnTo>
                <a:lnTo>
                  <a:pt x="216" y="53"/>
                </a:lnTo>
                <a:lnTo>
                  <a:pt x="216" y="53"/>
                </a:lnTo>
                <a:lnTo>
                  <a:pt x="216" y="53"/>
                </a:lnTo>
                <a:close/>
                <a:moveTo>
                  <a:pt x="227" y="128"/>
                </a:moveTo>
                <a:lnTo>
                  <a:pt x="227" y="128"/>
                </a:lnTo>
                <a:lnTo>
                  <a:pt x="227" y="128"/>
                </a:lnTo>
                <a:lnTo>
                  <a:pt x="227" y="128"/>
                </a:lnTo>
                <a:lnTo>
                  <a:pt x="243" y="128"/>
                </a:lnTo>
                <a:lnTo>
                  <a:pt x="260" y="128"/>
                </a:lnTo>
                <a:lnTo>
                  <a:pt x="260" y="128"/>
                </a:lnTo>
                <a:lnTo>
                  <a:pt x="262" y="126"/>
                </a:lnTo>
                <a:lnTo>
                  <a:pt x="262" y="126"/>
                </a:lnTo>
                <a:lnTo>
                  <a:pt x="257" y="127"/>
                </a:lnTo>
                <a:lnTo>
                  <a:pt x="257" y="127"/>
                </a:lnTo>
                <a:lnTo>
                  <a:pt x="257" y="128"/>
                </a:lnTo>
                <a:lnTo>
                  <a:pt x="257" y="128"/>
                </a:lnTo>
                <a:lnTo>
                  <a:pt x="227" y="128"/>
                </a:lnTo>
                <a:lnTo>
                  <a:pt x="227" y="128"/>
                </a:lnTo>
                <a:close/>
                <a:moveTo>
                  <a:pt x="202" y="252"/>
                </a:moveTo>
                <a:lnTo>
                  <a:pt x="202" y="252"/>
                </a:lnTo>
                <a:lnTo>
                  <a:pt x="202" y="252"/>
                </a:lnTo>
                <a:lnTo>
                  <a:pt x="202" y="252"/>
                </a:lnTo>
                <a:lnTo>
                  <a:pt x="202" y="256"/>
                </a:lnTo>
                <a:lnTo>
                  <a:pt x="202" y="256"/>
                </a:lnTo>
                <a:lnTo>
                  <a:pt x="203" y="256"/>
                </a:lnTo>
                <a:lnTo>
                  <a:pt x="203" y="256"/>
                </a:lnTo>
                <a:lnTo>
                  <a:pt x="205" y="258"/>
                </a:lnTo>
                <a:lnTo>
                  <a:pt x="208" y="258"/>
                </a:lnTo>
                <a:lnTo>
                  <a:pt x="208" y="258"/>
                </a:lnTo>
                <a:lnTo>
                  <a:pt x="209" y="258"/>
                </a:lnTo>
                <a:lnTo>
                  <a:pt x="209" y="258"/>
                </a:lnTo>
                <a:lnTo>
                  <a:pt x="209" y="258"/>
                </a:lnTo>
                <a:lnTo>
                  <a:pt x="202" y="252"/>
                </a:lnTo>
                <a:lnTo>
                  <a:pt x="202" y="252"/>
                </a:lnTo>
                <a:close/>
                <a:moveTo>
                  <a:pt x="259" y="286"/>
                </a:moveTo>
                <a:lnTo>
                  <a:pt x="259" y="286"/>
                </a:lnTo>
                <a:lnTo>
                  <a:pt x="259" y="285"/>
                </a:lnTo>
                <a:lnTo>
                  <a:pt x="257" y="285"/>
                </a:lnTo>
                <a:lnTo>
                  <a:pt x="257" y="285"/>
                </a:lnTo>
                <a:lnTo>
                  <a:pt x="254" y="285"/>
                </a:lnTo>
                <a:lnTo>
                  <a:pt x="253" y="286"/>
                </a:lnTo>
                <a:lnTo>
                  <a:pt x="253" y="286"/>
                </a:lnTo>
                <a:lnTo>
                  <a:pt x="252" y="289"/>
                </a:lnTo>
                <a:lnTo>
                  <a:pt x="252" y="289"/>
                </a:lnTo>
                <a:lnTo>
                  <a:pt x="252" y="290"/>
                </a:lnTo>
                <a:lnTo>
                  <a:pt x="252" y="290"/>
                </a:lnTo>
                <a:lnTo>
                  <a:pt x="257" y="288"/>
                </a:lnTo>
                <a:lnTo>
                  <a:pt x="257" y="288"/>
                </a:lnTo>
                <a:lnTo>
                  <a:pt x="259" y="286"/>
                </a:lnTo>
                <a:lnTo>
                  <a:pt x="259" y="286"/>
                </a:lnTo>
                <a:close/>
                <a:moveTo>
                  <a:pt x="173" y="265"/>
                </a:moveTo>
                <a:lnTo>
                  <a:pt x="173" y="265"/>
                </a:lnTo>
                <a:lnTo>
                  <a:pt x="169" y="269"/>
                </a:lnTo>
                <a:lnTo>
                  <a:pt x="166" y="275"/>
                </a:lnTo>
                <a:lnTo>
                  <a:pt x="166" y="275"/>
                </a:lnTo>
                <a:lnTo>
                  <a:pt x="168" y="275"/>
                </a:lnTo>
                <a:lnTo>
                  <a:pt x="168" y="275"/>
                </a:lnTo>
                <a:lnTo>
                  <a:pt x="169" y="273"/>
                </a:lnTo>
                <a:lnTo>
                  <a:pt x="169" y="273"/>
                </a:lnTo>
                <a:lnTo>
                  <a:pt x="172" y="268"/>
                </a:lnTo>
                <a:lnTo>
                  <a:pt x="172" y="268"/>
                </a:lnTo>
                <a:lnTo>
                  <a:pt x="173" y="265"/>
                </a:lnTo>
                <a:lnTo>
                  <a:pt x="173" y="265"/>
                </a:lnTo>
                <a:close/>
                <a:moveTo>
                  <a:pt x="217" y="121"/>
                </a:moveTo>
                <a:lnTo>
                  <a:pt x="217" y="121"/>
                </a:lnTo>
                <a:lnTo>
                  <a:pt x="217" y="121"/>
                </a:lnTo>
                <a:lnTo>
                  <a:pt x="217" y="121"/>
                </a:lnTo>
                <a:lnTo>
                  <a:pt x="216" y="120"/>
                </a:lnTo>
                <a:lnTo>
                  <a:pt x="216" y="120"/>
                </a:lnTo>
                <a:lnTo>
                  <a:pt x="210" y="120"/>
                </a:lnTo>
                <a:lnTo>
                  <a:pt x="210" y="120"/>
                </a:lnTo>
                <a:lnTo>
                  <a:pt x="209" y="120"/>
                </a:lnTo>
                <a:lnTo>
                  <a:pt x="209" y="120"/>
                </a:lnTo>
                <a:lnTo>
                  <a:pt x="205" y="124"/>
                </a:lnTo>
                <a:lnTo>
                  <a:pt x="205" y="124"/>
                </a:lnTo>
                <a:lnTo>
                  <a:pt x="208" y="124"/>
                </a:lnTo>
                <a:lnTo>
                  <a:pt x="209" y="123"/>
                </a:lnTo>
                <a:lnTo>
                  <a:pt x="209" y="123"/>
                </a:lnTo>
                <a:lnTo>
                  <a:pt x="210" y="123"/>
                </a:lnTo>
                <a:lnTo>
                  <a:pt x="210" y="123"/>
                </a:lnTo>
                <a:lnTo>
                  <a:pt x="212" y="121"/>
                </a:lnTo>
                <a:lnTo>
                  <a:pt x="212" y="121"/>
                </a:lnTo>
                <a:lnTo>
                  <a:pt x="217" y="121"/>
                </a:lnTo>
                <a:lnTo>
                  <a:pt x="217" y="121"/>
                </a:lnTo>
                <a:close/>
                <a:moveTo>
                  <a:pt x="189" y="50"/>
                </a:moveTo>
                <a:lnTo>
                  <a:pt x="189" y="50"/>
                </a:lnTo>
                <a:lnTo>
                  <a:pt x="186" y="52"/>
                </a:lnTo>
                <a:lnTo>
                  <a:pt x="186" y="52"/>
                </a:lnTo>
                <a:lnTo>
                  <a:pt x="189" y="60"/>
                </a:lnTo>
                <a:lnTo>
                  <a:pt x="189" y="60"/>
                </a:lnTo>
                <a:lnTo>
                  <a:pt x="192" y="56"/>
                </a:lnTo>
                <a:lnTo>
                  <a:pt x="192" y="56"/>
                </a:lnTo>
                <a:lnTo>
                  <a:pt x="189" y="54"/>
                </a:lnTo>
                <a:lnTo>
                  <a:pt x="189" y="50"/>
                </a:lnTo>
                <a:lnTo>
                  <a:pt x="189" y="50"/>
                </a:lnTo>
                <a:close/>
                <a:moveTo>
                  <a:pt x="335" y="79"/>
                </a:moveTo>
                <a:lnTo>
                  <a:pt x="335" y="79"/>
                </a:lnTo>
                <a:lnTo>
                  <a:pt x="334" y="79"/>
                </a:lnTo>
                <a:lnTo>
                  <a:pt x="334" y="79"/>
                </a:lnTo>
                <a:lnTo>
                  <a:pt x="334" y="80"/>
                </a:lnTo>
                <a:lnTo>
                  <a:pt x="334" y="80"/>
                </a:lnTo>
                <a:lnTo>
                  <a:pt x="335" y="86"/>
                </a:lnTo>
                <a:lnTo>
                  <a:pt x="335" y="86"/>
                </a:lnTo>
                <a:lnTo>
                  <a:pt x="335" y="101"/>
                </a:lnTo>
                <a:lnTo>
                  <a:pt x="335" y="101"/>
                </a:lnTo>
                <a:lnTo>
                  <a:pt x="335" y="101"/>
                </a:lnTo>
                <a:lnTo>
                  <a:pt x="335" y="101"/>
                </a:lnTo>
                <a:lnTo>
                  <a:pt x="335" y="101"/>
                </a:lnTo>
                <a:lnTo>
                  <a:pt x="335" y="101"/>
                </a:lnTo>
                <a:lnTo>
                  <a:pt x="335" y="100"/>
                </a:lnTo>
                <a:lnTo>
                  <a:pt x="335" y="100"/>
                </a:lnTo>
                <a:lnTo>
                  <a:pt x="335" y="80"/>
                </a:lnTo>
                <a:lnTo>
                  <a:pt x="335" y="80"/>
                </a:lnTo>
                <a:lnTo>
                  <a:pt x="335" y="79"/>
                </a:lnTo>
                <a:lnTo>
                  <a:pt x="335" y="79"/>
                </a:lnTo>
                <a:lnTo>
                  <a:pt x="335" y="79"/>
                </a:lnTo>
                <a:lnTo>
                  <a:pt x="335" y="79"/>
                </a:lnTo>
                <a:close/>
                <a:moveTo>
                  <a:pt x="38" y="201"/>
                </a:moveTo>
                <a:lnTo>
                  <a:pt x="38" y="201"/>
                </a:lnTo>
                <a:lnTo>
                  <a:pt x="38" y="201"/>
                </a:lnTo>
                <a:lnTo>
                  <a:pt x="38" y="201"/>
                </a:lnTo>
                <a:lnTo>
                  <a:pt x="41" y="198"/>
                </a:lnTo>
                <a:lnTo>
                  <a:pt x="41" y="198"/>
                </a:lnTo>
                <a:lnTo>
                  <a:pt x="43" y="197"/>
                </a:lnTo>
                <a:lnTo>
                  <a:pt x="43" y="197"/>
                </a:lnTo>
                <a:lnTo>
                  <a:pt x="43" y="192"/>
                </a:lnTo>
                <a:lnTo>
                  <a:pt x="43" y="192"/>
                </a:lnTo>
                <a:lnTo>
                  <a:pt x="43" y="189"/>
                </a:lnTo>
                <a:lnTo>
                  <a:pt x="43" y="189"/>
                </a:lnTo>
                <a:lnTo>
                  <a:pt x="38" y="201"/>
                </a:lnTo>
                <a:lnTo>
                  <a:pt x="38" y="201"/>
                </a:lnTo>
                <a:close/>
                <a:moveTo>
                  <a:pt x="291" y="32"/>
                </a:moveTo>
                <a:lnTo>
                  <a:pt x="291" y="32"/>
                </a:lnTo>
                <a:lnTo>
                  <a:pt x="291" y="33"/>
                </a:lnTo>
                <a:lnTo>
                  <a:pt x="291" y="33"/>
                </a:lnTo>
                <a:lnTo>
                  <a:pt x="296" y="40"/>
                </a:lnTo>
                <a:lnTo>
                  <a:pt x="296" y="40"/>
                </a:lnTo>
                <a:lnTo>
                  <a:pt x="301" y="50"/>
                </a:lnTo>
                <a:lnTo>
                  <a:pt x="301" y="50"/>
                </a:lnTo>
                <a:lnTo>
                  <a:pt x="301" y="52"/>
                </a:lnTo>
                <a:lnTo>
                  <a:pt x="301" y="52"/>
                </a:lnTo>
                <a:lnTo>
                  <a:pt x="298" y="42"/>
                </a:lnTo>
                <a:lnTo>
                  <a:pt x="291" y="32"/>
                </a:lnTo>
                <a:lnTo>
                  <a:pt x="291" y="32"/>
                </a:lnTo>
                <a:close/>
                <a:moveTo>
                  <a:pt x="220" y="123"/>
                </a:moveTo>
                <a:lnTo>
                  <a:pt x="220" y="123"/>
                </a:lnTo>
                <a:lnTo>
                  <a:pt x="230" y="124"/>
                </a:lnTo>
                <a:lnTo>
                  <a:pt x="240" y="123"/>
                </a:lnTo>
                <a:lnTo>
                  <a:pt x="240" y="123"/>
                </a:lnTo>
                <a:lnTo>
                  <a:pt x="240" y="123"/>
                </a:lnTo>
                <a:lnTo>
                  <a:pt x="240" y="123"/>
                </a:lnTo>
                <a:lnTo>
                  <a:pt x="239" y="123"/>
                </a:lnTo>
                <a:lnTo>
                  <a:pt x="239" y="123"/>
                </a:lnTo>
                <a:lnTo>
                  <a:pt x="230" y="123"/>
                </a:lnTo>
                <a:lnTo>
                  <a:pt x="230" y="123"/>
                </a:lnTo>
                <a:lnTo>
                  <a:pt x="220" y="123"/>
                </a:lnTo>
                <a:lnTo>
                  <a:pt x="220" y="123"/>
                </a:lnTo>
                <a:close/>
                <a:moveTo>
                  <a:pt x="276" y="239"/>
                </a:moveTo>
                <a:lnTo>
                  <a:pt x="276" y="239"/>
                </a:lnTo>
                <a:lnTo>
                  <a:pt x="276" y="239"/>
                </a:lnTo>
                <a:lnTo>
                  <a:pt x="276" y="239"/>
                </a:lnTo>
                <a:lnTo>
                  <a:pt x="277" y="234"/>
                </a:lnTo>
                <a:lnTo>
                  <a:pt x="277" y="234"/>
                </a:lnTo>
                <a:lnTo>
                  <a:pt x="279" y="222"/>
                </a:lnTo>
                <a:lnTo>
                  <a:pt x="279" y="222"/>
                </a:lnTo>
                <a:lnTo>
                  <a:pt x="279" y="221"/>
                </a:lnTo>
                <a:lnTo>
                  <a:pt x="279" y="221"/>
                </a:lnTo>
                <a:lnTo>
                  <a:pt x="279" y="221"/>
                </a:lnTo>
                <a:lnTo>
                  <a:pt x="279" y="221"/>
                </a:lnTo>
                <a:lnTo>
                  <a:pt x="276" y="229"/>
                </a:lnTo>
                <a:lnTo>
                  <a:pt x="276" y="239"/>
                </a:lnTo>
                <a:lnTo>
                  <a:pt x="276" y="239"/>
                </a:lnTo>
                <a:close/>
                <a:moveTo>
                  <a:pt x="220" y="266"/>
                </a:moveTo>
                <a:lnTo>
                  <a:pt x="220" y="266"/>
                </a:lnTo>
                <a:lnTo>
                  <a:pt x="219" y="273"/>
                </a:lnTo>
                <a:lnTo>
                  <a:pt x="219" y="273"/>
                </a:lnTo>
                <a:lnTo>
                  <a:pt x="223" y="275"/>
                </a:lnTo>
                <a:lnTo>
                  <a:pt x="223" y="275"/>
                </a:lnTo>
                <a:lnTo>
                  <a:pt x="222" y="268"/>
                </a:lnTo>
                <a:lnTo>
                  <a:pt x="222" y="268"/>
                </a:lnTo>
                <a:lnTo>
                  <a:pt x="220" y="266"/>
                </a:lnTo>
                <a:lnTo>
                  <a:pt x="220" y="266"/>
                </a:lnTo>
                <a:close/>
                <a:moveTo>
                  <a:pt x="227" y="67"/>
                </a:moveTo>
                <a:lnTo>
                  <a:pt x="227" y="67"/>
                </a:lnTo>
                <a:lnTo>
                  <a:pt x="227" y="70"/>
                </a:lnTo>
                <a:lnTo>
                  <a:pt x="227" y="70"/>
                </a:lnTo>
                <a:lnTo>
                  <a:pt x="229" y="72"/>
                </a:lnTo>
                <a:lnTo>
                  <a:pt x="230" y="73"/>
                </a:lnTo>
                <a:lnTo>
                  <a:pt x="230" y="73"/>
                </a:lnTo>
                <a:lnTo>
                  <a:pt x="233" y="67"/>
                </a:lnTo>
                <a:lnTo>
                  <a:pt x="233" y="67"/>
                </a:lnTo>
                <a:lnTo>
                  <a:pt x="232" y="66"/>
                </a:lnTo>
                <a:lnTo>
                  <a:pt x="230" y="66"/>
                </a:lnTo>
                <a:lnTo>
                  <a:pt x="230" y="66"/>
                </a:lnTo>
                <a:lnTo>
                  <a:pt x="227" y="67"/>
                </a:lnTo>
                <a:lnTo>
                  <a:pt x="227" y="67"/>
                </a:lnTo>
                <a:close/>
                <a:moveTo>
                  <a:pt x="173" y="252"/>
                </a:moveTo>
                <a:lnTo>
                  <a:pt x="173" y="252"/>
                </a:lnTo>
                <a:lnTo>
                  <a:pt x="173" y="253"/>
                </a:lnTo>
                <a:lnTo>
                  <a:pt x="173" y="253"/>
                </a:lnTo>
                <a:lnTo>
                  <a:pt x="178" y="256"/>
                </a:lnTo>
                <a:lnTo>
                  <a:pt x="178" y="256"/>
                </a:lnTo>
                <a:lnTo>
                  <a:pt x="181" y="256"/>
                </a:lnTo>
                <a:lnTo>
                  <a:pt x="182" y="256"/>
                </a:lnTo>
                <a:lnTo>
                  <a:pt x="182" y="256"/>
                </a:lnTo>
                <a:lnTo>
                  <a:pt x="183" y="255"/>
                </a:lnTo>
                <a:lnTo>
                  <a:pt x="183" y="255"/>
                </a:lnTo>
                <a:lnTo>
                  <a:pt x="175" y="252"/>
                </a:lnTo>
                <a:lnTo>
                  <a:pt x="175" y="252"/>
                </a:lnTo>
                <a:lnTo>
                  <a:pt x="173" y="252"/>
                </a:lnTo>
                <a:lnTo>
                  <a:pt x="173" y="252"/>
                </a:lnTo>
                <a:close/>
                <a:moveTo>
                  <a:pt x="260" y="67"/>
                </a:moveTo>
                <a:lnTo>
                  <a:pt x="260" y="67"/>
                </a:lnTo>
                <a:lnTo>
                  <a:pt x="262" y="60"/>
                </a:lnTo>
                <a:lnTo>
                  <a:pt x="262" y="60"/>
                </a:lnTo>
                <a:lnTo>
                  <a:pt x="256" y="63"/>
                </a:lnTo>
                <a:lnTo>
                  <a:pt x="256" y="63"/>
                </a:lnTo>
                <a:lnTo>
                  <a:pt x="260" y="67"/>
                </a:lnTo>
                <a:lnTo>
                  <a:pt x="260" y="67"/>
                </a:lnTo>
                <a:close/>
                <a:moveTo>
                  <a:pt x="233" y="118"/>
                </a:moveTo>
                <a:lnTo>
                  <a:pt x="233" y="118"/>
                </a:lnTo>
                <a:lnTo>
                  <a:pt x="252" y="118"/>
                </a:lnTo>
                <a:lnTo>
                  <a:pt x="252" y="118"/>
                </a:lnTo>
                <a:lnTo>
                  <a:pt x="250" y="117"/>
                </a:lnTo>
                <a:lnTo>
                  <a:pt x="250" y="117"/>
                </a:lnTo>
                <a:lnTo>
                  <a:pt x="239" y="117"/>
                </a:lnTo>
                <a:lnTo>
                  <a:pt x="239" y="117"/>
                </a:lnTo>
                <a:lnTo>
                  <a:pt x="236" y="117"/>
                </a:lnTo>
                <a:lnTo>
                  <a:pt x="233" y="118"/>
                </a:lnTo>
                <a:lnTo>
                  <a:pt x="233" y="118"/>
                </a:lnTo>
                <a:close/>
                <a:moveTo>
                  <a:pt x="208" y="262"/>
                </a:moveTo>
                <a:lnTo>
                  <a:pt x="208" y="262"/>
                </a:lnTo>
                <a:lnTo>
                  <a:pt x="205" y="261"/>
                </a:lnTo>
                <a:lnTo>
                  <a:pt x="203" y="261"/>
                </a:lnTo>
                <a:lnTo>
                  <a:pt x="203" y="261"/>
                </a:lnTo>
                <a:lnTo>
                  <a:pt x="203" y="266"/>
                </a:lnTo>
                <a:lnTo>
                  <a:pt x="203" y="266"/>
                </a:lnTo>
                <a:lnTo>
                  <a:pt x="206" y="268"/>
                </a:lnTo>
                <a:lnTo>
                  <a:pt x="206" y="268"/>
                </a:lnTo>
                <a:lnTo>
                  <a:pt x="208" y="262"/>
                </a:lnTo>
                <a:lnTo>
                  <a:pt x="208" y="262"/>
                </a:lnTo>
                <a:close/>
                <a:moveTo>
                  <a:pt x="38" y="79"/>
                </a:moveTo>
                <a:lnTo>
                  <a:pt x="38" y="79"/>
                </a:lnTo>
                <a:lnTo>
                  <a:pt x="38" y="79"/>
                </a:lnTo>
                <a:lnTo>
                  <a:pt x="38" y="79"/>
                </a:lnTo>
                <a:lnTo>
                  <a:pt x="31" y="84"/>
                </a:lnTo>
                <a:lnTo>
                  <a:pt x="31" y="84"/>
                </a:lnTo>
                <a:lnTo>
                  <a:pt x="33" y="89"/>
                </a:lnTo>
                <a:lnTo>
                  <a:pt x="33" y="89"/>
                </a:lnTo>
                <a:lnTo>
                  <a:pt x="38" y="79"/>
                </a:lnTo>
                <a:lnTo>
                  <a:pt x="38" y="79"/>
                </a:lnTo>
                <a:close/>
                <a:moveTo>
                  <a:pt x="213" y="310"/>
                </a:moveTo>
                <a:lnTo>
                  <a:pt x="213" y="310"/>
                </a:lnTo>
                <a:lnTo>
                  <a:pt x="212" y="307"/>
                </a:lnTo>
                <a:lnTo>
                  <a:pt x="210" y="307"/>
                </a:lnTo>
                <a:lnTo>
                  <a:pt x="210" y="307"/>
                </a:lnTo>
                <a:lnTo>
                  <a:pt x="202" y="309"/>
                </a:lnTo>
                <a:lnTo>
                  <a:pt x="202" y="309"/>
                </a:lnTo>
                <a:lnTo>
                  <a:pt x="199" y="309"/>
                </a:lnTo>
                <a:lnTo>
                  <a:pt x="199" y="309"/>
                </a:lnTo>
                <a:lnTo>
                  <a:pt x="200" y="310"/>
                </a:lnTo>
                <a:lnTo>
                  <a:pt x="200" y="310"/>
                </a:lnTo>
                <a:lnTo>
                  <a:pt x="213" y="310"/>
                </a:lnTo>
                <a:lnTo>
                  <a:pt x="213" y="310"/>
                </a:lnTo>
                <a:close/>
                <a:moveTo>
                  <a:pt x="190" y="123"/>
                </a:moveTo>
                <a:lnTo>
                  <a:pt x="190" y="123"/>
                </a:lnTo>
                <a:lnTo>
                  <a:pt x="192" y="124"/>
                </a:lnTo>
                <a:lnTo>
                  <a:pt x="195" y="124"/>
                </a:lnTo>
                <a:lnTo>
                  <a:pt x="195" y="124"/>
                </a:lnTo>
                <a:lnTo>
                  <a:pt x="199" y="126"/>
                </a:lnTo>
                <a:lnTo>
                  <a:pt x="200" y="124"/>
                </a:lnTo>
                <a:lnTo>
                  <a:pt x="200" y="124"/>
                </a:lnTo>
                <a:lnTo>
                  <a:pt x="199" y="124"/>
                </a:lnTo>
                <a:lnTo>
                  <a:pt x="198" y="123"/>
                </a:lnTo>
                <a:lnTo>
                  <a:pt x="198" y="123"/>
                </a:lnTo>
                <a:lnTo>
                  <a:pt x="196" y="123"/>
                </a:lnTo>
                <a:lnTo>
                  <a:pt x="195" y="123"/>
                </a:lnTo>
                <a:lnTo>
                  <a:pt x="193" y="120"/>
                </a:lnTo>
                <a:lnTo>
                  <a:pt x="193" y="120"/>
                </a:lnTo>
                <a:lnTo>
                  <a:pt x="190" y="123"/>
                </a:lnTo>
                <a:lnTo>
                  <a:pt x="190" y="123"/>
                </a:lnTo>
                <a:close/>
                <a:moveTo>
                  <a:pt x="60" y="180"/>
                </a:moveTo>
                <a:lnTo>
                  <a:pt x="60" y="180"/>
                </a:lnTo>
                <a:lnTo>
                  <a:pt x="61" y="184"/>
                </a:lnTo>
                <a:lnTo>
                  <a:pt x="61" y="184"/>
                </a:lnTo>
                <a:lnTo>
                  <a:pt x="65" y="180"/>
                </a:lnTo>
                <a:lnTo>
                  <a:pt x="65" y="180"/>
                </a:lnTo>
                <a:lnTo>
                  <a:pt x="63" y="175"/>
                </a:lnTo>
                <a:lnTo>
                  <a:pt x="63" y="175"/>
                </a:lnTo>
                <a:lnTo>
                  <a:pt x="61" y="178"/>
                </a:lnTo>
                <a:lnTo>
                  <a:pt x="60" y="180"/>
                </a:lnTo>
                <a:lnTo>
                  <a:pt x="60" y="180"/>
                </a:lnTo>
                <a:close/>
                <a:moveTo>
                  <a:pt x="254" y="100"/>
                </a:moveTo>
                <a:lnTo>
                  <a:pt x="254" y="100"/>
                </a:lnTo>
                <a:lnTo>
                  <a:pt x="247" y="104"/>
                </a:lnTo>
                <a:lnTo>
                  <a:pt x="247" y="104"/>
                </a:lnTo>
                <a:lnTo>
                  <a:pt x="257" y="103"/>
                </a:lnTo>
                <a:lnTo>
                  <a:pt x="257" y="103"/>
                </a:lnTo>
                <a:lnTo>
                  <a:pt x="254" y="100"/>
                </a:lnTo>
                <a:lnTo>
                  <a:pt x="254" y="100"/>
                </a:lnTo>
                <a:close/>
                <a:moveTo>
                  <a:pt x="27" y="134"/>
                </a:moveTo>
                <a:lnTo>
                  <a:pt x="27" y="134"/>
                </a:lnTo>
                <a:lnTo>
                  <a:pt x="26" y="140"/>
                </a:lnTo>
                <a:lnTo>
                  <a:pt x="27" y="145"/>
                </a:lnTo>
                <a:lnTo>
                  <a:pt x="27" y="145"/>
                </a:lnTo>
                <a:lnTo>
                  <a:pt x="27" y="144"/>
                </a:lnTo>
                <a:lnTo>
                  <a:pt x="27" y="144"/>
                </a:lnTo>
                <a:lnTo>
                  <a:pt x="27" y="141"/>
                </a:lnTo>
                <a:lnTo>
                  <a:pt x="30" y="141"/>
                </a:lnTo>
                <a:lnTo>
                  <a:pt x="30" y="141"/>
                </a:lnTo>
                <a:lnTo>
                  <a:pt x="27" y="134"/>
                </a:lnTo>
                <a:lnTo>
                  <a:pt x="27" y="134"/>
                </a:lnTo>
                <a:close/>
                <a:moveTo>
                  <a:pt x="97" y="81"/>
                </a:moveTo>
                <a:lnTo>
                  <a:pt x="97" y="81"/>
                </a:lnTo>
                <a:lnTo>
                  <a:pt x="101" y="79"/>
                </a:lnTo>
                <a:lnTo>
                  <a:pt x="101" y="79"/>
                </a:lnTo>
                <a:lnTo>
                  <a:pt x="101" y="77"/>
                </a:lnTo>
                <a:lnTo>
                  <a:pt x="101" y="77"/>
                </a:lnTo>
                <a:lnTo>
                  <a:pt x="101" y="72"/>
                </a:lnTo>
                <a:lnTo>
                  <a:pt x="101" y="72"/>
                </a:lnTo>
                <a:lnTo>
                  <a:pt x="98" y="76"/>
                </a:lnTo>
                <a:lnTo>
                  <a:pt x="97" y="81"/>
                </a:lnTo>
                <a:lnTo>
                  <a:pt x="97" y="81"/>
                </a:lnTo>
                <a:close/>
                <a:moveTo>
                  <a:pt x="242" y="113"/>
                </a:moveTo>
                <a:lnTo>
                  <a:pt x="242" y="113"/>
                </a:lnTo>
                <a:lnTo>
                  <a:pt x="243" y="114"/>
                </a:lnTo>
                <a:lnTo>
                  <a:pt x="243" y="114"/>
                </a:lnTo>
                <a:lnTo>
                  <a:pt x="253" y="116"/>
                </a:lnTo>
                <a:lnTo>
                  <a:pt x="253" y="116"/>
                </a:lnTo>
                <a:lnTo>
                  <a:pt x="252" y="111"/>
                </a:lnTo>
                <a:lnTo>
                  <a:pt x="252" y="111"/>
                </a:lnTo>
                <a:lnTo>
                  <a:pt x="247" y="113"/>
                </a:lnTo>
                <a:lnTo>
                  <a:pt x="242" y="113"/>
                </a:lnTo>
                <a:lnTo>
                  <a:pt x="242" y="113"/>
                </a:lnTo>
                <a:close/>
                <a:moveTo>
                  <a:pt x="97" y="104"/>
                </a:moveTo>
                <a:lnTo>
                  <a:pt x="97" y="104"/>
                </a:lnTo>
                <a:lnTo>
                  <a:pt x="92" y="106"/>
                </a:lnTo>
                <a:lnTo>
                  <a:pt x="92" y="106"/>
                </a:lnTo>
                <a:lnTo>
                  <a:pt x="94" y="110"/>
                </a:lnTo>
                <a:lnTo>
                  <a:pt x="95" y="111"/>
                </a:lnTo>
                <a:lnTo>
                  <a:pt x="95" y="111"/>
                </a:lnTo>
                <a:lnTo>
                  <a:pt x="97" y="110"/>
                </a:lnTo>
                <a:lnTo>
                  <a:pt x="97" y="110"/>
                </a:lnTo>
                <a:lnTo>
                  <a:pt x="97" y="108"/>
                </a:lnTo>
                <a:lnTo>
                  <a:pt x="95" y="107"/>
                </a:lnTo>
                <a:lnTo>
                  <a:pt x="97" y="104"/>
                </a:lnTo>
                <a:lnTo>
                  <a:pt x="97" y="104"/>
                </a:lnTo>
                <a:close/>
                <a:moveTo>
                  <a:pt x="44" y="211"/>
                </a:moveTo>
                <a:lnTo>
                  <a:pt x="44" y="211"/>
                </a:lnTo>
                <a:lnTo>
                  <a:pt x="44" y="212"/>
                </a:lnTo>
                <a:lnTo>
                  <a:pt x="44" y="212"/>
                </a:lnTo>
                <a:lnTo>
                  <a:pt x="46" y="211"/>
                </a:lnTo>
                <a:lnTo>
                  <a:pt x="46" y="211"/>
                </a:lnTo>
                <a:lnTo>
                  <a:pt x="47" y="208"/>
                </a:lnTo>
                <a:lnTo>
                  <a:pt x="47" y="207"/>
                </a:lnTo>
                <a:lnTo>
                  <a:pt x="47" y="207"/>
                </a:lnTo>
                <a:lnTo>
                  <a:pt x="47" y="202"/>
                </a:lnTo>
                <a:lnTo>
                  <a:pt x="47" y="202"/>
                </a:lnTo>
                <a:lnTo>
                  <a:pt x="44" y="205"/>
                </a:lnTo>
                <a:lnTo>
                  <a:pt x="44" y="205"/>
                </a:lnTo>
                <a:lnTo>
                  <a:pt x="44" y="211"/>
                </a:lnTo>
                <a:lnTo>
                  <a:pt x="44" y="211"/>
                </a:lnTo>
                <a:close/>
                <a:moveTo>
                  <a:pt x="77" y="334"/>
                </a:moveTo>
                <a:lnTo>
                  <a:pt x="77" y="334"/>
                </a:lnTo>
                <a:lnTo>
                  <a:pt x="85" y="339"/>
                </a:lnTo>
                <a:lnTo>
                  <a:pt x="94" y="340"/>
                </a:lnTo>
                <a:lnTo>
                  <a:pt x="94" y="340"/>
                </a:lnTo>
                <a:lnTo>
                  <a:pt x="77" y="334"/>
                </a:lnTo>
                <a:lnTo>
                  <a:pt x="77" y="334"/>
                </a:lnTo>
                <a:close/>
                <a:moveTo>
                  <a:pt x="198" y="35"/>
                </a:moveTo>
                <a:lnTo>
                  <a:pt x="198" y="35"/>
                </a:lnTo>
                <a:lnTo>
                  <a:pt x="202" y="26"/>
                </a:lnTo>
                <a:lnTo>
                  <a:pt x="202" y="26"/>
                </a:lnTo>
                <a:lnTo>
                  <a:pt x="199" y="26"/>
                </a:lnTo>
                <a:lnTo>
                  <a:pt x="199" y="26"/>
                </a:lnTo>
                <a:lnTo>
                  <a:pt x="198" y="35"/>
                </a:lnTo>
                <a:lnTo>
                  <a:pt x="198" y="35"/>
                </a:lnTo>
                <a:close/>
                <a:moveTo>
                  <a:pt x="289" y="63"/>
                </a:moveTo>
                <a:lnTo>
                  <a:pt x="289" y="63"/>
                </a:lnTo>
                <a:lnTo>
                  <a:pt x="287" y="59"/>
                </a:lnTo>
                <a:lnTo>
                  <a:pt x="287" y="59"/>
                </a:lnTo>
                <a:lnTo>
                  <a:pt x="284" y="62"/>
                </a:lnTo>
                <a:lnTo>
                  <a:pt x="284" y="62"/>
                </a:lnTo>
                <a:lnTo>
                  <a:pt x="284" y="64"/>
                </a:lnTo>
                <a:lnTo>
                  <a:pt x="284" y="64"/>
                </a:lnTo>
                <a:lnTo>
                  <a:pt x="286" y="67"/>
                </a:lnTo>
                <a:lnTo>
                  <a:pt x="286" y="67"/>
                </a:lnTo>
                <a:lnTo>
                  <a:pt x="289" y="63"/>
                </a:lnTo>
                <a:lnTo>
                  <a:pt x="289" y="63"/>
                </a:lnTo>
                <a:close/>
                <a:moveTo>
                  <a:pt x="239" y="97"/>
                </a:moveTo>
                <a:lnTo>
                  <a:pt x="239" y="97"/>
                </a:lnTo>
                <a:lnTo>
                  <a:pt x="237" y="100"/>
                </a:lnTo>
                <a:lnTo>
                  <a:pt x="236" y="104"/>
                </a:lnTo>
                <a:lnTo>
                  <a:pt x="236" y="104"/>
                </a:lnTo>
                <a:lnTo>
                  <a:pt x="240" y="104"/>
                </a:lnTo>
                <a:lnTo>
                  <a:pt x="240" y="104"/>
                </a:lnTo>
                <a:lnTo>
                  <a:pt x="240" y="100"/>
                </a:lnTo>
                <a:lnTo>
                  <a:pt x="240" y="100"/>
                </a:lnTo>
                <a:lnTo>
                  <a:pt x="239" y="97"/>
                </a:lnTo>
                <a:lnTo>
                  <a:pt x="239" y="97"/>
                </a:lnTo>
                <a:close/>
                <a:moveTo>
                  <a:pt x="54" y="45"/>
                </a:moveTo>
                <a:lnTo>
                  <a:pt x="54" y="45"/>
                </a:lnTo>
                <a:lnTo>
                  <a:pt x="58" y="35"/>
                </a:lnTo>
                <a:lnTo>
                  <a:pt x="58" y="35"/>
                </a:lnTo>
                <a:lnTo>
                  <a:pt x="55" y="36"/>
                </a:lnTo>
                <a:lnTo>
                  <a:pt x="55" y="36"/>
                </a:lnTo>
                <a:lnTo>
                  <a:pt x="53" y="39"/>
                </a:lnTo>
                <a:lnTo>
                  <a:pt x="53" y="39"/>
                </a:lnTo>
                <a:lnTo>
                  <a:pt x="53" y="40"/>
                </a:lnTo>
                <a:lnTo>
                  <a:pt x="53" y="40"/>
                </a:lnTo>
                <a:lnTo>
                  <a:pt x="54" y="42"/>
                </a:lnTo>
                <a:lnTo>
                  <a:pt x="54" y="45"/>
                </a:lnTo>
                <a:lnTo>
                  <a:pt x="54" y="45"/>
                </a:lnTo>
                <a:close/>
                <a:moveTo>
                  <a:pt x="262" y="248"/>
                </a:moveTo>
                <a:lnTo>
                  <a:pt x="262" y="248"/>
                </a:lnTo>
                <a:lnTo>
                  <a:pt x="260" y="242"/>
                </a:lnTo>
                <a:lnTo>
                  <a:pt x="257" y="236"/>
                </a:lnTo>
                <a:lnTo>
                  <a:pt x="257" y="236"/>
                </a:lnTo>
                <a:lnTo>
                  <a:pt x="256" y="238"/>
                </a:lnTo>
                <a:lnTo>
                  <a:pt x="257" y="239"/>
                </a:lnTo>
                <a:lnTo>
                  <a:pt x="257" y="239"/>
                </a:lnTo>
                <a:lnTo>
                  <a:pt x="260" y="246"/>
                </a:lnTo>
                <a:lnTo>
                  <a:pt x="260" y="246"/>
                </a:lnTo>
                <a:lnTo>
                  <a:pt x="262" y="248"/>
                </a:lnTo>
                <a:lnTo>
                  <a:pt x="262" y="248"/>
                </a:lnTo>
                <a:close/>
                <a:moveTo>
                  <a:pt x="264" y="248"/>
                </a:moveTo>
                <a:lnTo>
                  <a:pt x="264" y="248"/>
                </a:lnTo>
                <a:lnTo>
                  <a:pt x="264" y="248"/>
                </a:lnTo>
                <a:lnTo>
                  <a:pt x="264" y="248"/>
                </a:lnTo>
                <a:lnTo>
                  <a:pt x="266" y="256"/>
                </a:lnTo>
                <a:lnTo>
                  <a:pt x="266" y="256"/>
                </a:lnTo>
                <a:lnTo>
                  <a:pt x="267" y="259"/>
                </a:lnTo>
                <a:lnTo>
                  <a:pt x="267" y="259"/>
                </a:lnTo>
                <a:lnTo>
                  <a:pt x="267" y="252"/>
                </a:lnTo>
                <a:lnTo>
                  <a:pt x="267" y="252"/>
                </a:lnTo>
                <a:lnTo>
                  <a:pt x="267" y="252"/>
                </a:lnTo>
                <a:lnTo>
                  <a:pt x="267" y="252"/>
                </a:lnTo>
                <a:lnTo>
                  <a:pt x="264" y="248"/>
                </a:lnTo>
                <a:lnTo>
                  <a:pt x="264" y="248"/>
                </a:lnTo>
                <a:close/>
                <a:moveTo>
                  <a:pt x="51" y="283"/>
                </a:moveTo>
                <a:lnTo>
                  <a:pt x="51" y="283"/>
                </a:lnTo>
                <a:lnTo>
                  <a:pt x="53" y="282"/>
                </a:lnTo>
                <a:lnTo>
                  <a:pt x="53" y="282"/>
                </a:lnTo>
                <a:lnTo>
                  <a:pt x="57" y="278"/>
                </a:lnTo>
                <a:lnTo>
                  <a:pt x="57" y="278"/>
                </a:lnTo>
                <a:lnTo>
                  <a:pt x="55" y="275"/>
                </a:lnTo>
                <a:lnTo>
                  <a:pt x="55" y="275"/>
                </a:lnTo>
                <a:lnTo>
                  <a:pt x="51" y="282"/>
                </a:lnTo>
                <a:lnTo>
                  <a:pt x="51" y="282"/>
                </a:lnTo>
                <a:lnTo>
                  <a:pt x="51" y="283"/>
                </a:lnTo>
                <a:lnTo>
                  <a:pt x="51" y="283"/>
                </a:lnTo>
                <a:close/>
                <a:moveTo>
                  <a:pt x="114" y="46"/>
                </a:moveTo>
                <a:lnTo>
                  <a:pt x="114" y="46"/>
                </a:lnTo>
                <a:lnTo>
                  <a:pt x="117" y="43"/>
                </a:lnTo>
                <a:lnTo>
                  <a:pt x="117" y="43"/>
                </a:lnTo>
                <a:lnTo>
                  <a:pt x="118" y="40"/>
                </a:lnTo>
                <a:lnTo>
                  <a:pt x="118" y="40"/>
                </a:lnTo>
                <a:lnTo>
                  <a:pt x="121" y="37"/>
                </a:lnTo>
                <a:lnTo>
                  <a:pt x="121" y="37"/>
                </a:lnTo>
                <a:lnTo>
                  <a:pt x="124" y="33"/>
                </a:lnTo>
                <a:lnTo>
                  <a:pt x="124" y="33"/>
                </a:lnTo>
                <a:lnTo>
                  <a:pt x="118" y="39"/>
                </a:lnTo>
                <a:lnTo>
                  <a:pt x="114" y="45"/>
                </a:lnTo>
                <a:lnTo>
                  <a:pt x="114" y="45"/>
                </a:lnTo>
                <a:lnTo>
                  <a:pt x="114" y="46"/>
                </a:lnTo>
                <a:lnTo>
                  <a:pt x="114" y="46"/>
                </a:lnTo>
                <a:close/>
                <a:moveTo>
                  <a:pt x="38" y="255"/>
                </a:moveTo>
                <a:lnTo>
                  <a:pt x="38" y="255"/>
                </a:lnTo>
                <a:lnTo>
                  <a:pt x="37" y="258"/>
                </a:lnTo>
                <a:lnTo>
                  <a:pt x="37" y="258"/>
                </a:lnTo>
                <a:lnTo>
                  <a:pt x="37" y="259"/>
                </a:lnTo>
                <a:lnTo>
                  <a:pt x="37" y="259"/>
                </a:lnTo>
                <a:lnTo>
                  <a:pt x="38" y="263"/>
                </a:lnTo>
                <a:lnTo>
                  <a:pt x="38" y="263"/>
                </a:lnTo>
                <a:lnTo>
                  <a:pt x="40" y="261"/>
                </a:lnTo>
                <a:lnTo>
                  <a:pt x="40" y="261"/>
                </a:lnTo>
                <a:lnTo>
                  <a:pt x="41" y="259"/>
                </a:lnTo>
                <a:lnTo>
                  <a:pt x="40" y="258"/>
                </a:lnTo>
                <a:lnTo>
                  <a:pt x="40" y="258"/>
                </a:lnTo>
                <a:lnTo>
                  <a:pt x="38" y="255"/>
                </a:lnTo>
                <a:lnTo>
                  <a:pt x="38" y="255"/>
                </a:lnTo>
                <a:close/>
                <a:moveTo>
                  <a:pt x="244" y="279"/>
                </a:moveTo>
                <a:lnTo>
                  <a:pt x="244" y="279"/>
                </a:lnTo>
                <a:lnTo>
                  <a:pt x="243" y="272"/>
                </a:lnTo>
                <a:lnTo>
                  <a:pt x="243" y="272"/>
                </a:lnTo>
                <a:lnTo>
                  <a:pt x="243" y="272"/>
                </a:lnTo>
                <a:lnTo>
                  <a:pt x="243" y="272"/>
                </a:lnTo>
                <a:lnTo>
                  <a:pt x="242" y="280"/>
                </a:lnTo>
                <a:lnTo>
                  <a:pt x="242" y="280"/>
                </a:lnTo>
                <a:lnTo>
                  <a:pt x="244" y="279"/>
                </a:lnTo>
                <a:lnTo>
                  <a:pt x="244" y="279"/>
                </a:lnTo>
                <a:close/>
                <a:moveTo>
                  <a:pt x="291" y="188"/>
                </a:moveTo>
                <a:lnTo>
                  <a:pt x="291" y="188"/>
                </a:lnTo>
                <a:lnTo>
                  <a:pt x="294" y="167"/>
                </a:lnTo>
                <a:lnTo>
                  <a:pt x="294" y="167"/>
                </a:lnTo>
                <a:lnTo>
                  <a:pt x="293" y="171"/>
                </a:lnTo>
                <a:lnTo>
                  <a:pt x="293" y="171"/>
                </a:lnTo>
                <a:lnTo>
                  <a:pt x="291" y="185"/>
                </a:lnTo>
                <a:lnTo>
                  <a:pt x="291" y="185"/>
                </a:lnTo>
                <a:lnTo>
                  <a:pt x="291" y="188"/>
                </a:lnTo>
                <a:lnTo>
                  <a:pt x="291" y="188"/>
                </a:lnTo>
                <a:close/>
                <a:moveTo>
                  <a:pt x="271" y="121"/>
                </a:moveTo>
                <a:lnTo>
                  <a:pt x="271" y="121"/>
                </a:lnTo>
                <a:lnTo>
                  <a:pt x="279" y="117"/>
                </a:lnTo>
                <a:lnTo>
                  <a:pt x="279" y="117"/>
                </a:lnTo>
                <a:lnTo>
                  <a:pt x="277" y="116"/>
                </a:lnTo>
                <a:lnTo>
                  <a:pt x="277" y="116"/>
                </a:lnTo>
                <a:lnTo>
                  <a:pt x="277" y="114"/>
                </a:lnTo>
                <a:lnTo>
                  <a:pt x="276" y="116"/>
                </a:lnTo>
                <a:lnTo>
                  <a:pt x="276" y="116"/>
                </a:lnTo>
                <a:lnTo>
                  <a:pt x="273" y="118"/>
                </a:lnTo>
                <a:lnTo>
                  <a:pt x="273" y="118"/>
                </a:lnTo>
                <a:lnTo>
                  <a:pt x="271" y="120"/>
                </a:lnTo>
                <a:lnTo>
                  <a:pt x="271" y="121"/>
                </a:lnTo>
                <a:lnTo>
                  <a:pt x="271" y="121"/>
                </a:lnTo>
                <a:close/>
                <a:moveTo>
                  <a:pt x="77" y="295"/>
                </a:moveTo>
                <a:lnTo>
                  <a:pt x="77" y="295"/>
                </a:lnTo>
                <a:lnTo>
                  <a:pt x="77" y="295"/>
                </a:lnTo>
                <a:lnTo>
                  <a:pt x="77" y="295"/>
                </a:lnTo>
                <a:lnTo>
                  <a:pt x="85" y="296"/>
                </a:lnTo>
                <a:lnTo>
                  <a:pt x="85" y="296"/>
                </a:lnTo>
                <a:lnTo>
                  <a:pt x="85" y="296"/>
                </a:lnTo>
                <a:lnTo>
                  <a:pt x="85" y="295"/>
                </a:lnTo>
                <a:lnTo>
                  <a:pt x="85" y="295"/>
                </a:lnTo>
                <a:lnTo>
                  <a:pt x="78" y="293"/>
                </a:lnTo>
                <a:lnTo>
                  <a:pt x="78" y="293"/>
                </a:lnTo>
                <a:lnTo>
                  <a:pt x="78" y="293"/>
                </a:lnTo>
                <a:lnTo>
                  <a:pt x="78" y="293"/>
                </a:lnTo>
                <a:lnTo>
                  <a:pt x="77" y="295"/>
                </a:lnTo>
                <a:lnTo>
                  <a:pt x="77" y="295"/>
                </a:lnTo>
                <a:close/>
                <a:moveTo>
                  <a:pt x="28" y="87"/>
                </a:moveTo>
                <a:lnTo>
                  <a:pt x="28" y="87"/>
                </a:lnTo>
                <a:lnTo>
                  <a:pt x="26" y="90"/>
                </a:lnTo>
                <a:lnTo>
                  <a:pt x="26" y="90"/>
                </a:lnTo>
                <a:lnTo>
                  <a:pt x="26" y="91"/>
                </a:lnTo>
                <a:lnTo>
                  <a:pt x="26" y="93"/>
                </a:lnTo>
                <a:lnTo>
                  <a:pt x="26" y="93"/>
                </a:lnTo>
                <a:lnTo>
                  <a:pt x="27" y="91"/>
                </a:lnTo>
                <a:lnTo>
                  <a:pt x="30" y="93"/>
                </a:lnTo>
                <a:lnTo>
                  <a:pt x="30" y="93"/>
                </a:lnTo>
                <a:lnTo>
                  <a:pt x="30" y="90"/>
                </a:lnTo>
                <a:lnTo>
                  <a:pt x="30" y="90"/>
                </a:lnTo>
                <a:lnTo>
                  <a:pt x="28" y="87"/>
                </a:lnTo>
                <a:lnTo>
                  <a:pt x="28" y="87"/>
                </a:lnTo>
                <a:close/>
                <a:moveTo>
                  <a:pt x="290" y="226"/>
                </a:moveTo>
                <a:lnTo>
                  <a:pt x="290" y="226"/>
                </a:lnTo>
                <a:lnTo>
                  <a:pt x="287" y="232"/>
                </a:lnTo>
                <a:lnTo>
                  <a:pt x="286" y="238"/>
                </a:lnTo>
                <a:lnTo>
                  <a:pt x="286" y="238"/>
                </a:lnTo>
                <a:lnTo>
                  <a:pt x="289" y="235"/>
                </a:lnTo>
                <a:lnTo>
                  <a:pt x="289" y="235"/>
                </a:lnTo>
                <a:lnTo>
                  <a:pt x="290" y="234"/>
                </a:lnTo>
                <a:lnTo>
                  <a:pt x="290" y="231"/>
                </a:lnTo>
                <a:lnTo>
                  <a:pt x="290" y="231"/>
                </a:lnTo>
                <a:lnTo>
                  <a:pt x="290" y="226"/>
                </a:lnTo>
                <a:lnTo>
                  <a:pt x="290" y="226"/>
                </a:lnTo>
                <a:close/>
                <a:moveTo>
                  <a:pt x="36" y="262"/>
                </a:moveTo>
                <a:lnTo>
                  <a:pt x="36" y="262"/>
                </a:lnTo>
                <a:lnTo>
                  <a:pt x="30" y="272"/>
                </a:lnTo>
                <a:lnTo>
                  <a:pt x="30" y="272"/>
                </a:lnTo>
                <a:lnTo>
                  <a:pt x="36" y="266"/>
                </a:lnTo>
                <a:lnTo>
                  <a:pt x="36" y="266"/>
                </a:lnTo>
                <a:lnTo>
                  <a:pt x="36" y="265"/>
                </a:lnTo>
                <a:lnTo>
                  <a:pt x="36" y="265"/>
                </a:lnTo>
                <a:lnTo>
                  <a:pt x="36" y="262"/>
                </a:lnTo>
                <a:lnTo>
                  <a:pt x="36" y="262"/>
                </a:lnTo>
                <a:close/>
                <a:moveTo>
                  <a:pt x="44" y="234"/>
                </a:moveTo>
                <a:lnTo>
                  <a:pt x="44" y="234"/>
                </a:lnTo>
                <a:lnTo>
                  <a:pt x="41" y="234"/>
                </a:lnTo>
                <a:lnTo>
                  <a:pt x="41" y="234"/>
                </a:lnTo>
                <a:lnTo>
                  <a:pt x="40" y="239"/>
                </a:lnTo>
                <a:lnTo>
                  <a:pt x="40" y="239"/>
                </a:lnTo>
                <a:lnTo>
                  <a:pt x="43" y="236"/>
                </a:lnTo>
                <a:lnTo>
                  <a:pt x="43" y="236"/>
                </a:lnTo>
                <a:lnTo>
                  <a:pt x="44" y="235"/>
                </a:lnTo>
                <a:lnTo>
                  <a:pt x="44" y="234"/>
                </a:lnTo>
                <a:lnTo>
                  <a:pt x="44" y="234"/>
                </a:lnTo>
                <a:close/>
                <a:moveTo>
                  <a:pt x="176" y="32"/>
                </a:moveTo>
                <a:lnTo>
                  <a:pt x="176" y="32"/>
                </a:lnTo>
                <a:lnTo>
                  <a:pt x="176" y="32"/>
                </a:lnTo>
                <a:lnTo>
                  <a:pt x="176" y="32"/>
                </a:lnTo>
                <a:lnTo>
                  <a:pt x="183" y="26"/>
                </a:lnTo>
                <a:lnTo>
                  <a:pt x="183" y="26"/>
                </a:lnTo>
                <a:lnTo>
                  <a:pt x="178" y="27"/>
                </a:lnTo>
                <a:lnTo>
                  <a:pt x="178" y="27"/>
                </a:lnTo>
                <a:lnTo>
                  <a:pt x="178" y="27"/>
                </a:lnTo>
                <a:lnTo>
                  <a:pt x="178" y="27"/>
                </a:lnTo>
                <a:lnTo>
                  <a:pt x="176" y="32"/>
                </a:lnTo>
                <a:lnTo>
                  <a:pt x="176" y="32"/>
                </a:lnTo>
                <a:close/>
                <a:moveTo>
                  <a:pt x="51" y="84"/>
                </a:moveTo>
                <a:lnTo>
                  <a:pt x="51" y="84"/>
                </a:lnTo>
                <a:lnTo>
                  <a:pt x="53" y="81"/>
                </a:lnTo>
                <a:lnTo>
                  <a:pt x="53" y="81"/>
                </a:lnTo>
                <a:lnTo>
                  <a:pt x="54" y="77"/>
                </a:lnTo>
                <a:lnTo>
                  <a:pt x="54" y="77"/>
                </a:lnTo>
                <a:lnTo>
                  <a:pt x="51" y="77"/>
                </a:lnTo>
                <a:lnTo>
                  <a:pt x="51" y="77"/>
                </a:lnTo>
                <a:lnTo>
                  <a:pt x="50" y="77"/>
                </a:lnTo>
                <a:lnTo>
                  <a:pt x="50" y="77"/>
                </a:lnTo>
                <a:lnTo>
                  <a:pt x="51" y="84"/>
                </a:lnTo>
                <a:lnTo>
                  <a:pt x="51" y="84"/>
                </a:lnTo>
                <a:close/>
                <a:moveTo>
                  <a:pt x="193" y="43"/>
                </a:moveTo>
                <a:lnTo>
                  <a:pt x="193" y="43"/>
                </a:lnTo>
                <a:lnTo>
                  <a:pt x="195" y="37"/>
                </a:lnTo>
                <a:lnTo>
                  <a:pt x="193" y="33"/>
                </a:lnTo>
                <a:lnTo>
                  <a:pt x="193" y="33"/>
                </a:lnTo>
                <a:lnTo>
                  <a:pt x="193" y="33"/>
                </a:lnTo>
                <a:lnTo>
                  <a:pt x="193" y="33"/>
                </a:lnTo>
                <a:lnTo>
                  <a:pt x="192" y="42"/>
                </a:lnTo>
                <a:lnTo>
                  <a:pt x="192" y="42"/>
                </a:lnTo>
                <a:lnTo>
                  <a:pt x="193" y="43"/>
                </a:lnTo>
                <a:lnTo>
                  <a:pt x="193" y="43"/>
                </a:lnTo>
                <a:lnTo>
                  <a:pt x="193" y="43"/>
                </a:lnTo>
                <a:lnTo>
                  <a:pt x="193" y="43"/>
                </a:lnTo>
                <a:close/>
                <a:moveTo>
                  <a:pt x="98" y="310"/>
                </a:moveTo>
                <a:lnTo>
                  <a:pt x="98" y="310"/>
                </a:lnTo>
                <a:lnTo>
                  <a:pt x="98" y="309"/>
                </a:lnTo>
                <a:lnTo>
                  <a:pt x="97" y="309"/>
                </a:lnTo>
                <a:lnTo>
                  <a:pt x="97" y="309"/>
                </a:lnTo>
                <a:lnTo>
                  <a:pt x="90" y="309"/>
                </a:lnTo>
                <a:lnTo>
                  <a:pt x="90" y="309"/>
                </a:lnTo>
                <a:lnTo>
                  <a:pt x="88" y="309"/>
                </a:lnTo>
                <a:lnTo>
                  <a:pt x="88" y="309"/>
                </a:lnTo>
                <a:lnTo>
                  <a:pt x="88" y="310"/>
                </a:lnTo>
                <a:lnTo>
                  <a:pt x="88" y="310"/>
                </a:lnTo>
                <a:lnTo>
                  <a:pt x="98" y="310"/>
                </a:lnTo>
                <a:lnTo>
                  <a:pt x="98" y="310"/>
                </a:lnTo>
                <a:close/>
                <a:moveTo>
                  <a:pt x="87" y="8"/>
                </a:moveTo>
                <a:lnTo>
                  <a:pt x="87" y="8"/>
                </a:lnTo>
                <a:lnTo>
                  <a:pt x="75" y="8"/>
                </a:lnTo>
                <a:lnTo>
                  <a:pt x="65" y="10"/>
                </a:lnTo>
                <a:lnTo>
                  <a:pt x="65" y="10"/>
                </a:lnTo>
                <a:lnTo>
                  <a:pt x="75" y="9"/>
                </a:lnTo>
                <a:lnTo>
                  <a:pt x="87" y="8"/>
                </a:lnTo>
                <a:lnTo>
                  <a:pt x="87" y="8"/>
                </a:lnTo>
                <a:close/>
                <a:moveTo>
                  <a:pt x="169" y="280"/>
                </a:moveTo>
                <a:lnTo>
                  <a:pt x="169" y="280"/>
                </a:lnTo>
                <a:lnTo>
                  <a:pt x="166" y="286"/>
                </a:lnTo>
                <a:lnTo>
                  <a:pt x="166" y="286"/>
                </a:lnTo>
                <a:lnTo>
                  <a:pt x="168" y="286"/>
                </a:lnTo>
                <a:lnTo>
                  <a:pt x="168" y="286"/>
                </a:lnTo>
                <a:lnTo>
                  <a:pt x="171" y="285"/>
                </a:lnTo>
                <a:lnTo>
                  <a:pt x="171" y="285"/>
                </a:lnTo>
                <a:lnTo>
                  <a:pt x="172" y="282"/>
                </a:lnTo>
                <a:lnTo>
                  <a:pt x="169" y="280"/>
                </a:lnTo>
                <a:lnTo>
                  <a:pt x="169" y="280"/>
                </a:lnTo>
                <a:close/>
                <a:moveTo>
                  <a:pt x="85" y="310"/>
                </a:moveTo>
                <a:lnTo>
                  <a:pt x="85" y="310"/>
                </a:lnTo>
                <a:lnTo>
                  <a:pt x="84" y="309"/>
                </a:lnTo>
                <a:lnTo>
                  <a:pt x="84" y="307"/>
                </a:lnTo>
                <a:lnTo>
                  <a:pt x="84" y="307"/>
                </a:lnTo>
                <a:lnTo>
                  <a:pt x="75" y="307"/>
                </a:lnTo>
                <a:lnTo>
                  <a:pt x="75" y="307"/>
                </a:lnTo>
                <a:lnTo>
                  <a:pt x="75" y="307"/>
                </a:lnTo>
                <a:lnTo>
                  <a:pt x="75" y="307"/>
                </a:lnTo>
                <a:lnTo>
                  <a:pt x="75" y="309"/>
                </a:lnTo>
                <a:lnTo>
                  <a:pt x="77" y="309"/>
                </a:lnTo>
                <a:lnTo>
                  <a:pt x="77" y="309"/>
                </a:lnTo>
                <a:lnTo>
                  <a:pt x="78" y="309"/>
                </a:lnTo>
                <a:lnTo>
                  <a:pt x="78" y="309"/>
                </a:lnTo>
                <a:lnTo>
                  <a:pt x="85" y="310"/>
                </a:lnTo>
                <a:lnTo>
                  <a:pt x="85" y="310"/>
                </a:lnTo>
                <a:close/>
                <a:moveTo>
                  <a:pt x="220" y="32"/>
                </a:moveTo>
                <a:lnTo>
                  <a:pt x="220" y="32"/>
                </a:lnTo>
                <a:lnTo>
                  <a:pt x="216" y="36"/>
                </a:lnTo>
                <a:lnTo>
                  <a:pt x="216" y="36"/>
                </a:lnTo>
                <a:lnTo>
                  <a:pt x="222" y="36"/>
                </a:lnTo>
                <a:lnTo>
                  <a:pt x="222" y="36"/>
                </a:lnTo>
                <a:lnTo>
                  <a:pt x="220" y="32"/>
                </a:lnTo>
                <a:lnTo>
                  <a:pt x="220" y="32"/>
                </a:lnTo>
                <a:close/>
                <a:moveTo>
                  <a:pt x="279" y="191"/>
                </a:moveTo>
                <a:lnTo>
                  <a:pt x="279" y="191"/>
                </a:lnTo>
                <a:lnTo>
                  <a:pt x="277" y="188"/>
                </a:lnTo>
                <a:lnTo>
                  <a:pt x="277" y="185"/>
                </a:lnTo>
                <a:lnTo>
                  <a:pt x="277" y="185"/>
                </a:lnTo>
                <a:lnTo>
                  <a:pt x="274" y="189"/>
                </a:lnTo>
                <a:lnTo>
                  <a:pt x="274" y="189"/>
                </a:lnTo>
                <a:lnTo>
                  <a:pt x="276" y="192"/>
                </a:lnTo>
                <a:lnTo>
                  <a:pt x="277" y="195"/>
                </a:lnTo>
                <a:lnTo>
                  <a:pt x="277" y="195"/>
                </a:lnTo>
                <a:lnTo>
                  <a:pt x="279" y="191"/>
                </a:lnTo>
                <a:lnTo>
                  <a:pt x="279" y="191"/>
                </a:lnTo>
                <a:close/>
                <a:moveTo>
                  <a:pt x="274" y="37"/>
                </a:moveTo>
                <a:lnTo>
                  <a:pt x="274" y="37"/>
                </a:lnTo>
                <a:lnTo>
                  <a:pt x="277" y="43"/>
                </a:lnTo>
                <a:lnTo>
                  <a:pt x="277" y="43"/>
                </a:lnTo>
                <a:lnTo>
                  <a:pt x="279" y="42"/>
                </a:lnTo>
                <a:lnTo>
                  <a:pt x="279" y="42"/>
                </a:lnTo>
                <a:lnTo>
                  <a:pt x="276" y="36"/>
                </a:lnTo>
                <a:lnTo>
                  <a:pt x="276" y="36"/>
                </a:lnTo>
                <a:lnTo>
                  <a:pt x="274" y="37"/>
                </a:lnTo>
                <a:lnTo>
                  <a:pt x="274" y="37"/>
                </a:lnTo>
                <a:close/>
                <a:moveTo>
                  <a:pt x="36" y="189"/>
                </a:moveTo>
                <a:lnTo>
                  <a:pt x="36" y="189"/>
                </a:lnTo>
                <a:lnTo>
                  <a:pt x="37" y="189"/>
                </a:lnTo>
                <a:lnTo>
                  <a:pt x="37" y="189"/>
                </a:lnTo>
                <a:lnTo>
                  <a:pt x="38" y="182"/>
                </a:lnTo>
                <a:lnTo>
                  <a:pt x="38" y="182"/>
                </a:lnTo>
                <a:lnTo>
                  <a:pt x="38" y="181"/>
                </a:lnTo>
                <a:lnTo>
                  <a:pt x="38" y="181"/>
                </a:lnTo>
                <a:lnTo>
                  <a:pt x="38" y="181"/>
                </a:lnTo>
                <a:lnTo>
                  <a:pt x="38" y="181"/>
                </a:lnTo>
                <a:lnTo>
                  <a:pt x="36" y="184"/>
                </a:lnTo>
                <a:lnTo>
                  <a:pt x="36" y="184"/>
                </a:lnTo>
                <a:lnTo>
                  <a:pt x="36" y="185"/>
                </a:lnTo>
                <a:lnTo>
                  <a:pt x="36" y="185"/>
                </a:lnTo>
                <a:lnTo>
                  <a:pt x="36" y="189"/>
                </a:lnTo>
                <a:lnTo>
                  <a:pt x="36" y="189"/>
                </a:lnTo>
                <a:close/>
                <a:moveTo>
                  <a:pt x="283" y="72"/>
                </a:moveTo>
                <a:lnTo>
                  <a:pt x="283" y="72"/>
                </a:lnTo>
                <a:lnTo>
                  <a:pt x="283" y="69"/>
                </a:lnTo>
                <a:lnTo>
                  <a:pt x="283" y="67"/>
                </a:lnTo>
                <a:lnTo>
                  <a:pt x="283" y="67"/>
                </a:lnTo>
                <a:lnTo>
                  <a:pt x="281" y="63"/>
                </a:lnTo>
                <a:lnTo>
                  <a:pt x="281" y="63"/>
                </a:lnTo>
                <a:lnTo>
                  <a:pt x="281" y="63"/>
                </a:lnTo>
                <a:lnTo>
                  <a:pt x="281" y="63"/>
                </a:lnTo>
                <a:lnTo>
                  <a:pt x="280" y="64"/>
                </a:lnTo>
                <a:lnTo>
                  <a:pt x="280" y="66"/>
                </a:lnTo>
                <a:lnTo>
                  <a:pt x="280" y="66"/>
                </a:lnTo>
                <a:lnTo>
                  <a:pt x="283" y="72"/>
                </a:lnTo>
                <a:lnTo>
                  <a:pt x="283" y="72"/>
                </a:lnTo>
                <a:close/>
                <a:moveTo>
                  <a:pt x="210" y="263"/>
                </a:moveTo>
                <a:lnTo>
                  <a:pt x="210" y="263"/>
                </a:lnTo>
                <a:lnTo>
                  <a:pt x="209" y="269"/>
                </a:lnTo>
                <a:lnTo>
                  <a:pt x="209" y="269"/>
                </a:lnTo>
                <a:lnTo>
                  <a:pt x="209" y="269"/>
                </a:lnTo>
                <a:lnTo>
                  <a:pt x="209" y="269"/>
                </a:lnTo>
                <a:lnTo>
                  <a:pt x="212" y="270"/>
                </a:lnTo>
                <a:lnTo>
                  <a:pt x="212" y="270"/>
                </a:lnTo>
                <a:lnTo>
                  <a:pt x="212" y="265"/>
                </a:lnTo>
                <a:lnTo>
                  <a:pt x="212" y="265"/>
                </a:lnTo>
                <a:lnTo>
                  <a:pt x="210" y="263"/>
                </a:lnTo>
                <a:lnTo>
                  <a:pt x="210" y="263"/>
                </a:lnTo>
                <a:lnTo>
                  <a:pt x="210" y="263"/>
                </a:lnTo>
                <a:close/>
                <a:moveTo>
                  <a:pt x="209" y="64"/>
                </a:moveTo>
                <a:lnTo>
                  <a:pt x="209" y="64"/>
                </a:lnTo>
                <a:lnTo>
                  <a:pt x="212" y="62"/>
                </a:lnTo>
                <a:lnTo>
                  <a:pt x="213" y="59"/>
                </a:lnTo>
                <a:lnTo>
                  <a:pt x="213" y="59"/>
                </a:lnTo>
                <a:lnTo>
                  <a:pt x="208" y="60"/>
                </a:lnTo>
                <a:lnTo>
                  <a:pt x="208" y="60"/>
                </a:lnTo>
                <a:lnTo>
                  <a:pt x="209" y="64"/>
                </a:lnTo>
                <a:lnTo>
                  <a:pt x="209" y="64"/>
                </a:lnTo>
                <a:close/>
                <a:moveTo>
                  <a:pt x="256" y="141"/>
                </a:moveTo>
                <a:lnTo>
                  <a:pt x="256" y="141"/>
                </a:lnTo>
                <a:lnTo>
                  <a:pt x="250" y="148"/>
                </a:lnTo>
                <a:lnTo>
                  <a:pt x="246" y="155"/>
                </a:lnTo>
                <a:lnTo>
                  <a:pt x="246" y="155"/>
                </a:lnTo>
                <a:lnTo>
                  <a:pt x="250" y="148"/>
                </a:lnTo>
                <a:lnTo>
                  <a:pt x="256" y="141"/>
                </a:lnTo>
                <a:lnTo>
                  <a:pt x="256" y="141"/>
                </a:lnTo>
                <a:close/>
                <a:moveTo>
                  <a:pt x="208" y="251"/>
                </a:moveTo>
                <a:lnTo>
                  <a:pt x="208" y="251"/>
                </a:lnTo>
                <a:lnTo>
                  <a:pt x="216" y="255"/>
                </a:lnTo>
                <a:lnTo>
                  <a:pt x="225" y="259"/>
                </a:lnTo>
                <a:lnTo>
                  <a:pt x="225" y="259"/>
                </a:lnTo>
                <a:lnTo>
                  <a:pt x="216" y="253"/>
                </a:lnTo>
                <a:lnTo>
                  <a:pt x="208" y="251"/>
                </a:lnTo>
                <a:lnTo>
                  <a:pt x="208" y="251"/>
                </a:lnTo>
                <a:close/>
                <a:moveTo>
                  <a:pt x="54" y="207"/>
                </a:moveTo>
                <a:lnTo>
                  <a:pt x="54" y="207"/>
                </a:lnTo>
                <a:lnTo>
                  <a:pt x="54" y="211"/>
                </a:lnTo>
                <a:lnTo>
                  <a:pt x="54" y="211"/>
                </a:lnTo>
                <a:lnTo>
                  <a:pt x="53" y="214"/>
                </a:lnTo>
                <a:lnTo>
                  <a:pt x="54" y="216"/>
                </a:lnTo>
                <a:lnTo>
                  <a:pt x="54" y="216"/>
                </a:lnTo>
                <a:lnTo>
                  <a:pt x="57" y="207"/>
                </a:lnTo>
                <a:lnTo>
                  <a:pt x="57" y="207"/>
                </a:lnTo>
                <a:lnTo>
                  <a:pt x="54" y="207"/>
                </a:lnTo>
                <a:lnTo>
                  <a:pt x="54" y="207"/>
                </a:lnTo>
                <a:close/>
                <a:moveTo>
                  <a:pt x="233" y="202"/>
                </a:moveTo>
                <a:lnTo>
                  <a:pt x="233" y="202"/>
                </a:lnTo>
                <a:lnTo>
                  <a:pt x="235" y="205"/>
                </a:lnTo>
                <a:lnTo>
                  <a:pt x="235" y="207"/>
                </a:lnTo>
                <a:lnTo>
                  <a:pt x="235" y="207"/>
                </a:lnTo>
                <a:lnTo>
                  <a:pt x="237" y="209"/>
                </a:lnTo>
                <a:lnTo>
                  <a:pt x="237" y="209"/>
                </a:lnTo>
                <a:lnTo>
                  <a:pt x="237" y="207"/>
                </a:lnTo>
                <a:lnTo>
                  <a:pt x="237" y="207"/>
                </a:lnTo>
                <a:lnTo>
                  <a:pt x="237" y="204"/>
                </a:lnTo>
                <a:lnTo>
                  <a:pt x="237" y="204"/>
                </a:lnTo>
                <a:lnTo>
                  <a:pt x="233" y="202"/>
                </a:lnTo>
                <a:lnTo>
                  <a:pt x="233" y="202"/>
                </a:lnTo>
                <a:close/>
                <a:moveTo>
                  <a:pt x="289" y="91"/>
                </a:moveTo>
                <a:lnTo>
                  <a:pt x="289" y="91"/>
                </a:lnTo>
                <a:lnTo>
                  <a:pt x="290" y="90"/>
                </a:lnTo>
                <a:lnTo>
                  <a:pt x="290" y="89"/>
                </a:lnTo>
                <a:lnTo>
                  <a:pt x="290" y="89"/>
                </a:lnTo>
                <a:lnTo>
                  <a:pt x="290" y="83"/>
                </a:lnTo>
                <a:lnTo>
                  <a:pt x="290" y="83"/>
                </a:lnTo>
                <a:lnTo>
                  <a:pt x="290" y="81"/>
                </a:lnTo>
                <a:lnTo>
                  <a:pt x="290" y="81"/>
                </a:lnTo>
                <a:lnTo>
                  <a:pt x="289" y="89"/>
                </a:lnTo>
                <a:lnTo>
                  <a:pt x="289" y="89"/>
                </a:lnTo>
                <a:lnTo>
                  <a:pt x="289" y="91"/>
                </a:lnTo>
                <a:lnTo>
                  <a:pt x="289" y="91"/>
                </a:lnTo>
                <a:close/>
                <a:moveTo>
                  <a:pt x="304" y="39"/>
                </a:moveTo>
                <a:lnTo>
                  <a:pt x="304" y="39"/>
                </a:lnTo>
                <a:lnTo>
                  <a:pt x="296" y="32"/>
                </a:lnTo>
                <a:lnTo>
                  <a:pt x="296" y="32"/>
                </a:lnTo>
                <a:lnTo>
                  <a:pt x="300" y="39"/>
                </a:lnTo>
                <a:lnTo>
                  <a:pt x="300" y="39"/>
                </a:lnTo>
                <a:lnTo>
                  <a:pt x="301" y="37"/>
                </a:lnTo>
                <a:lnTo>
                  <a:pt x="301" y="37"/>
                </a:lnTo>
                <a:lnTo>
                  <a:pt x="304" y="39"/>
                </a:lnTo>
                <a:lnTo>
                  <a:pt x="304" y="39"/>
                </a:lnTo>
                <a:close/>
                <a:moveTo>
                  <a:pt x="253" y="64"/>
                </a:moveTo>
                <a:lnTo>
                  <a:pt x="253" y="64"/>
                </a:lnTo>
                <a:lnTo>
                  <a:pt x="252" y="66"/>
                </a:lnTo>
                <a:lnTo>
                  <a:pt x="252" y="66"/>
                </a:lnTo>
                <a:lnTo>
                  <a:pt x="252" y="67"/>
                </a:lnTo>
                <a:lnTo>
                  <a:pt x="252" y="67"/>
                </a:lnTo>
                <a:lnTo>
                  <a:pt x="257" y="72"/>
                </a:lnTo>
                <a:lnTo>
                  <a:pt x="257" y="72"/>
                </a:lnTo>
                <a:lnTo>
                  <a:pt x="259" y="70"/>
                </a:lnTo>
                <a:lnTo>
                  <a:pt x="259" y="70"/>
                </a:lnTo>
                <a:lnTo>
                  <a:pt x="253" y="64"/>
                </a:lnTo>
                <a:lnTo>
                  <a:pt x="253" y="64"/>
                </a:lnTo>
                <a:close/>
                <a:moveTo>
                  <a:pt x="36" y="113"/>
                </a:moveTo>
                <a:lnTo>
                  <a:pt x="36" y="113"/>
                </a:lnTo>
                <a:lnTo>
                  <a:pt x="36" y="114"/>
                </a:lnTo>
                <a:lnTo>
                  <a:pt x="36" y="114"/>
                </a:lnTo>
                <a:lnTo>
                  <a:pt x="43" y="113"/>
                </a:lnTo>
                <a:lnTo>
                  <a:pt x="43" y="113"/>
                </a:lnTo>
                <a:lnTo>
                  <a:pt x="38" y="110"/>
                </a:lnTo>
                <a:lnTo>
                  <a:pt x="38" y="110"/>
                </a:lnTo>
                <a:lnTo>
                  <a:pt x="36" y="113"/>
                </a:lnTo>
                <a:lnTo>
                  <a:pt x="36" y="113"/>
                </a:lnTo>
                <a:close/>
                <a:moveTo>
                  <a:pt x="317" y="50"/>
                </a:moveTo>
                <a:lnTo>
                  <a:pt x="317" y="50"/>
                </a:lnTo>
                <a:lnTo>
                  <a:pt x="317" y="50"/>
                </a:lnTo>
                <a:lnTo>
                  <a:pt x="317" y="50"/>
                </a:lnTo>
                <a:lnTo>
                  <a:pt x="311" y="45"/>
                </a:lnTo>
                <a:lnTo>
                  <a:pt x="306" y="39"/>
                </a:lnTo>
                <a:lnTo>
                  <a:pt x="306" y="39"/>
                </a:lnTo>
                <a:lnTo>
                  <a:pt x="306" y="40"/>
                </a:lnTo>
                <a:lnTo>
                  <a:pt x="306" y="40"/>
                </a:lnTo>
                <a:lnTo>
                  <a:pt x="310" y="45"/>
                </a:lnTo>
                <a:lnTo>
                  <a:pt x="310" y="45"/>
                </a:lnTo>
                <a:lnTo>
                  <a:pt x="317" y="50"/>
                </a:lnTo>
                <a:lnTo>
                  <a:pt x="317" y="50"/>
                </a:lnTo>
                <a:close/>
                <a:moveTo>
                  <a:pt x="259" y="216"/>
                </a:moveTo>
                <a:lnTo>
                  <a:pt x="259" y="216"/>
                </a:lnTo>
                <a:lnTo>
                  <a:pt x="260" y="215"/>
                </a:lnTo>
                <a:lnTo>
                  <a:pt x="260" y="214"/>
                </a:lnTo>
                <a:lnTo>
                  <a:pt x="260" y="214"/>
                </a:lnTo>
                <a:lnTo>
                  <a:pt x="259" y="208"/>
                </a:lnTo>
                <a:lnTo>
                  <a:pt x="259" y="208"/>
                </a:lnTo>
                <a:lnTo>
                  <a:pt x="257" y="208"/>
                </a:lnTo>
                <a:lnTo>
                  <a:pt x="257" y="208"/>
                </a:lnTo>
                <a:lnTo>
                  <a:pt x="259" y="216"/>
                </a:lnTo>
                <a:lnTo>
                  <a:pt x="259" y="216"/>
                </a:lnTo>
                <a:close/>
                <a:moveTo>
                  <a:pt x="58" y="187"/>
                </a:moveTo>
                <a:lnTo>
                  <a:pt x="58" y="187"/>
                </a:lnTo>
                <a:lnTo>
                  <a:pt x="60" y="187"/>
                </a:lnTo>
                <a:lnTo>
                  <a:pt x="60" y="187"/>
                </a:lnTo>
                <a:lnTo>
                  <a:pt x="57" y="180"/>
                </a:lnTo>
                <a:lnTo>
                  <a:pt x="57" y="180"/>
                </a:lnTo>
                <a:lnTo>
                  <a:pt x="55" y="178"/>
                </a:lnTo>
                <a:lnTo>
                  <a:pt x="55" y="178"/>
                </a:lnTo>
                <a:lnTo>
                  <a:pt x="54" y="177"/>
                </a:lnTo>
                <a:lnTo>
                  <a:pt x="54" y="177"/>
                </a:lnTo>
                <a:lnTo>
                  <a:pt x="54" y="178"/>
                </a:lnTo>
                <a:lnTo>
                  <a:pt x="54" y="178"/>
                </a:lnTo>
                <a:lnTo>
                  <a:pt x="58" y="187"/>
                </a:lnTo>
                <a:lnTo>
                  <a:pt x="58" y="187"/>
                </a:lnTo>
                <a:close/>
                <a:moveTo>
                  <a:pt x="175" y="248"/>
                </a:moveTo>
                <a:lnTo>
                  <a:pt x="175" y="248"/>
                </a:lnTo>
                <a:lnTo>
                  <a:pt x="168" y="243"/>
                </a:lnTo>
                <a:lnTo>
                  <a:pt x="168" y="243"/>
                </a:lnTo>
                <a:lnTo>
                  <a:pt x="168" y="246"/>
                </a:lnTo>
                <a:lnTo>
                  <a:pt x="168" y="246"/>
                </a:lnTo>
                <a:lnTo>
                  <a:pt x="172" y="248"/>
                </a:lnTo>
                <a:lnTo>
                  <a:pt x="172" y="248"/>
                </a:lnTo>
                <a:lnTo>
                  <a:pt x="173" y="248"/>
                </a:lnTo>
                <a:lnTo>
                  <a:pt x="175" y="248"/>
                </a:lnTo>
                <a:lnTo>
                  <a:pt x="175" y="248"/>
                </a:lnTo>
                <a:close/>
                <a:moveTo>
                  <a:pt x="193" y="263"/>
                </a:moveTo>
                <a:lnTo>
                  <a:pt x="193" y="263"/>
                </a:lnTo>
                <a:lnTo>
                  <a:pt x="195" y="261"/>
                </a:lnTo>
                <a:lnTo>
                  <a:pt x="195" y="261"/>
                </a:lnTo>
                <a:lnTo>
                  <a:pt x="189" y="261"/>
                </a:lnTo>
                <a:lnTo>
                  <a:pt x="189" y="261"/>
                </a:lnTo>
                <a:lnTo>
                  <a:pt x="189" y="262"/>
                </a:lnTo>
                <a:lnTo>
                  <a:pt x="189" y="262"/>
                </a:lnTo>
                <a:lnTo>
                  <a:pt x="193" y="263"/>
                </a:lnTo>
                <a:lnTo>
                  <a:pt x="193" y="263"/>
                </a:lnTo>
                <a:close/>
                <a:moveTo>
                  <a:pt x="277" y="25"/>
                </a:moveTo>
                <a:lnTo>
                  <a:pt x="277" y="25"/>
                </a:lnTo>
                <a:lnTo>
                  <a:pt x="270" y="22"/>
                </a:lnTo>
                <a:lnTo>
                  <a:pt x="270" y="22"/>
                </a:lnTo>
                <a:lnTo>
                  <a:pt x="267" y="22"/>
                </a:lnTo>
                <a:lnTo>
                  <a:pt x="267" y="22"/>
                </a:lnTo>
                <a:lnTo>
                  <a:pt x="267" y="22"/>
                </a:lnTo>
                <a:lnTo>
                  <a:pt x="267" y="22"/>
                </a:lnTo>
                <a:lnTo>
                  <a:pt x="276" y="26"/>
                </a:lnTo>
                <a:lnTo>
                  <a:pt x="276" y="26"/>
                </a:lnTo>
                <a:lnTo>
                  <a:pt x="276" y="26"/>
                </a:lnTo>
                <a:lnTo>
                  <a:pt x="277" y="25"/>
                </a:lnTo>
                <a:lnTo>
                  <a:pt x="277" y="25"/>
                </a:lnTo>
                <a:close/>
                <a:moveTo>
                  <a:pt x="274" y="153"/>
                </a:moveTo>
                <a:lnTo>
                  <a:pt x="274" y="153"/>
                </a:lnTo>
                <a:lnTo>
                  <a:pt x="279" y="151"/>
                </a:lnTo>
                <a:lnTo>
                  <a:pt x="279" y="151"/>
                </a:lnTo>
                <a:lnTo>
                  <a:pt x="279" y="150"/>
                </a:lnTo>
                <a:lnTo>
                  <a:pt x="279" y="150"/>
                </a:lnTo>
                <a:lnTo>
                  <a:pt x="279" y="147"/>
                </a:lnTo>
                <a:lnTo>
                  <a:pt x="279" y="147"/>
                </a:lnTo>
                <a:lnTo>
                  <a:pt x="276" y="150"/>
                </a:lnTo>
                <a:lnTo>
                  <a:pt x="274" y="153"/>
                </a:lnTo>
                <a:lnTo>
                  <a:pt x="274" y="153"/>
                </a:lnTo>
                <a:close/>
                <a:moveTo>
                  <a:pt x="246" y="219"/>
                </a:moveTo>
                <a:lnTo>
                  <a:pt x="246" y="219"/>
                </a:lnTo>
                <a:lnTo>
                  <a:pt x="246" y="219"/>
                </a:lnTo>
                <a:lnTo>
                  <a:pt x="246" y="219"/>
                </a:lnTo>
                <a:lnTo>
                  <a:pt x="246" y="214"/>
                </a:lnTo>
                <a:lnTo>
                  <a:pt x="246" y="214"/>
                </a:lnTo>
                <a:lnTo>
                  <a:pt x="244" y="209"/>
                </a:lnTo>
                <a:lnTo>
                  <a:pt x="244" y="209"/>
                </a:lnTo>
                <a:lnTo>
                  <a:pt x="243" y="215"/>
                </a:lnTo>
                <a:lnTo>
                  <a:pt x="243" y="215"/>
                </a:lnTo>
                <a:lnTo>
                  <a:pt x="243" y="215"/>
                </a:lnTo>
                <a:lnTo>
                  <a:pt x="243" y="215"/>
                </a:lnTo>
                <a:lnTo>
                  <a:pt x="246" y="219"/>
                </a:lnTo>
                <a:lnTo>
                  <a:pt x="246" y="219"/>
                </a:lnTo>
                <a:close/>
                <a:moveTo>
                  <a:pt x="254" y="111"/>
                </a:moveTo>
                <a:lnTo>
                  <a:pt x="254" y="111"/>
                </a:lnTo>
                <a:lnTo>
                  <a:pt x="256" y="113"/>
                </a:lnTo>
                <a:lnTo>
                  <a:pt x="256" y="113"/>
                </a:lnTo>
                <a:lnTo>
                  <a:pt x="257" y="114"/>
                </a:lnTo>
                <a:lnTo>
                  <a:pt x="259" y="114"/>
                </a:lnTo>
                <a:lnTo>
                  <a:pt x="259" y="114"/>
                </a:lnTo>
                <a:lnTo>
                  <a:pt x="260" y="110"/>
                </a:lnTo>
                <a:lnTo>
                  <a:pt x="260" y="110"/>
                </a:lnTo>
                <a:lnTo>
                  <a:pt x="254" y="111"/>
                </a:lnTo>
                <a:lnTo>
                  <a:pt x="254" y="111"/>
                </a:lnTo>
                <a:close/>
                <a:moveTo>
                  <a:pt x="101" y="114"/>
                </a:moveTo>
                <a:lnTo>
                  <a:pt x="101" y="114"/>
                </a:lnTo>
                <a:lnTo>
                  <a:pt x="101" y="114"/>
                </a:lnTo>
                <a:lnTo>
                  <a:pt x="101" y="114"/>
                </a:lnTo>
                <a:lnTo>
                  <a:pt x="107" y="107"/>
                </a:lnTo>
                <a:lnTo>
                  <a:pt x="107" y="107"/>
                </a:lnTo>
                <a:lnTo>
                  <a:pt x="105" y="107"/>
                </a:lnTo>
                <a:lnTo>
                  <a:pt x="105" y="108"/>
                </a:lnTo>
                <a:lnTo>
                  <a:pt x="105" y="108"/>
                </a:lnTo>
                <a:lnTo>
                  <a:pt x="102" y="110"/>
                </a:lnTo>
                <a:lnTo>
                  <a:pt x="102" y="110"/>
                </a:lnTo>
                <a:lnTo>
                  <a:pt x="102" y="111"/>
                </a:lnTo>
                <a:lnTo>
                  <a:pt x="102" y="111"/>
                </a:lnTo>
                <a:lnTo>
                  <a:pt x="101" y="114"/>
                </a:lnTo>
                <a:lnTo>
                  <a:pt x="101" y="114"/>
                </a:lnTo>
                <a:close/>
                <a:moveTo>
                  <a:pt x="266" y="224"/>
                </a:moveTo>
                <a:lnTo>
                  <a:pt x="266" y="224"/>
                </a:lnTo>
                <a:lnTo>
                  <a:pt x="269" y="232"/>
                </a:lnTo>
                <a:lnTo>
                  <a:pt x="269" y="232"/>
                </a:lnTo>
                <a:lnTo>
                  <a:pt x="269" y="232"/>
                </a:lnTo>
                <a:lnTo>
                  <a:pt x="269" y="232"/>
                </a:lnTo>
                <a:lnTo>
                  <a:pt x="269" y="224"/>
                </a:lnTo>
                <a:lnTo>
                  <a:pt x="269" y="224"/>
                </a:lnTo>
                <a:lnTo>
                  <a:pt x="266" y="224"/>
                </a:lnTo>
                <a:lnTo>
                  <a:pt x="266" y="224"/>
                </a:lnTo>
                <a:close/>
                <a:moveTo>
                  <a:pt x="64" y="33"/>
                </a:moveTo>
                <a:lnTo>
                  <a:pt x="64" y="33"/>
                </a:lnTo>
                <a:lnTo>
                  <a:pt x="63" y="33"/>
                </a:lnTo>
                <a:lnTo>
                  <a:pt x="61" y="35"/>
                </a:lnTo>
                <a:lnTo>
                  <a:pt x="61" y="35"/>
                </a:lnTo>
                <a:lnTo>
                  <a:pt x="60" y="39"/>
                </a:lnTo>
                <a:lnTo>
                  <a:pt x="60" y="39"/>
                </a:lnTo>
                <a:lnTo>
                  <a:pt x="58" y="40"/>
                </a:lnTo>
                <a:lnTo>
                  <a:pt x="58" y="40"/>
                </a:lnTo>
                <a:lnTo>
                  <a:pt x="63" y="37"/>
                </a:lnTo>
                <a:lnTo>
                  <a:pt x="63" y="37"/>
                </a:lnTo>
                <a:lnTo>
                  <a:pt x="63" y="36"/>
                </a:lnTo>
                <a:lnTo>
                  <a:pt x="63" y="36"/>
                </a:lnTo>
                <a:lnTo>
                  <a:pt x="64" y="33"/>
                </a:lnTo>
                <a:lnTo>
                  <a:pt x="64" y="33"/>
                </a:lnTo>
                <a:close/>
                <a:moveTo>
                  <a:pt x="217" y="266"/>
                </a:moveTo>
                <a:lnTo>
                  <a:pt x="217" y="266"/>
                </a:lnTo>
                <a:lnTo>
                  <a:pt x="215" y="265"/>
                </a:lnTo>
                <a:lnTo>
                  <a:pt x="215" y="265"/>
                </a:lnTo>
                <a:lnTo>
                  <a:pt x="215" y="272"/>
                </a:lnTo>
                <a:lnTo>
                  <a:pt x="215" y="272"/>
                </a:lnTo>
                <a:lnTo>
                  <a:pt x="215" y="272"/>
                </a:lnTo>
                <a:lnTo>
                  <a:pt x="216" y="272"/>
                </a:lnTo>
                <a:lnTo>
                  <a:pt x="216" y="272"/>
                </a:lnTo>
                <a:lnTo>
                  <a:pt x="217" y="266"/>
                </a:lnTo>
                <a:lnTo>
                  <a:pt x="217" y="266"/>
                </a:lnTo>
                <a:close/>
                <a:moveTo>
                  <a:pt x="175" y="283"/>
                </a:moveTo>
                <a:lnTo>
                  <a:pt x="175" y="283"/>
                </a:lnTo>
                <a:lnTo>
                  <a:pt x="175" y="283"/>
                </a:lnTo>
                <a:lnTo>
                  <a:pt x="175" y="283"/>
                </a:lnTo>
                <a:lnTo>
                  <a:pt x="175" y="276"/>
                </a:lnTo>
                <a:lnTo>
                  <a:pt x="175" y="276"/>
                </a:lnTo>
                <a:lnTo>
                  <a:pt x="172" y="278"/>
                </a:lnTo>
                <a:lnTo>
                  <a:pt x="171" y="278"/>
                </a:lnTo>
                <a:lnTo>
                  <a:pt x="171" y="278"/>
                </a:lnTo>
                <a:lnTo>
                  <a:pt x="173" y="280"/>
                </a:lnTo>
                <a:lnTo>
                  <a:pt x="175" y="283"/>
                </a:lnTo>
                <a:lnTo>
                  <a:pt x="175" y="283"/>
                </a:lnTo>
                <a:close/>
                <a:moveTo>
                  <a:pt x="213" y="290"/>
                </a:moveTo>
                <a:lnTo>
                  <a:pt x="213" y="290"/>
                </a:lnTo>
                <a:lnTo>
                  <a:pt x="203" y="292"/>
                </a:lnTo>
                <a:lnTo>
                  <a:pt x="203" y="292"/>
                </a:lnTo>
                <a:lnTo>
                  <a:pt x="202" y="292"/>
                </a:lnTo>
                <a:lnTo>
                  <a:pt x="202" y="292"/>
                </a:lnTo>
                <a:lnTo>
                  <a:pt x="212" y="292"/>
                </a:lnTo>
                <a:lnTo>
                  <a:pt x="212" y="292"/>
                </a:lnTo>
                <a:lnTo>
                  <a:pt x="213" y="290"/>
                </a:lnTo>
                <a:lnTo>
                  <a:pt x="213" y="290"/>
                </a:lnTo>
                <a:close/>
                <a:moveTo>
                  <a:pt x="104" y="283"/>
                </a:moveTo>
                <a:lnTo>
                  <a:pt x="104" y="283"/>
                </a:lnTo>
                <a:lnTo>
                  <a:pt x="105" y="285"/>
                </a:lnTo>
                <a:lnTo>
                  <a:pt x="105" y="285"/>
                </a:lnTo>
                <a:lnTo>
                  <a:pt x="109" y="276"/>
                </a:lnTo>
                <a:lnTo>
                  <a:pt x="109" y="276"/>
                </a:lnTo>
                <a:lnTo>
                  <a:pt x="109" y="276"/>
                </a:lnTo>
                <a:lnTo>
                  <a:pt x="109" y="276"/>
                </a:lnTo>
                <a:lnTo>
                  <a:pt x="104" y="283"/>
                </a:lnTo>
                <a:lnTo>
                  <a:pt x="104" y="283"/>
                </a:lnTo>
                <a:close/>
                <a:moveTo>
                  <a:pt x="208" y="278"/>
                </a:moveTo>
                <a:lnTo>
                  <a:pt x="208" y="278"/>
                </a:lnTo>
                <a:lnTo>
                  <a:pt x="206" y="282"/>
                </a:lnTo>
                <a:lnTo>
                  <a:pt x="206" y="282"/>
                </a:lnTo>
                <a:lnTo>
                  <a:pt x="213" y="280"/>
                </a:lnTo>
                <a:lnTo>
                  <a:pt x="213" y="280"/>
                </a:lnTo>
                <a:lnTo>
                  <a:pt x="212" y="279"/>
                </a:lnTo>
                <a:lnTo>
                  <a:pt x="212" y="279"/>
                </a:lnTo>
                <a:lnTo>
                  <a:pt x="208" y="278"/>
                </a:lnTo>
                <a:lnTo>
                  <a:pt x="208" y="278"/>
                </a:lnTo>
                <a:close/>
                <a:moveTo>
                  <a:pt x="289" y="56"/>
                </a:moveTo>
                <a:lnTo>
                  <a:pt x="289" y="56"/>
                </a:lnTo>
                <a:lnTo>
                  <a:pt x="289" y="46"/>
                </a:lnTo>
                <a:lnTo>
                  <a:pt x="289" y="46"/>
                </a:lnTo>
                <a:lnTo>
                  <a:pt x="289" y="47"/>
                </a:lnTo>
                <a:lnTo>
                  <a:pt x="289" y="47"/>
                </a:lnTo>
                <a:lnTo>
                  <a:pt x="287" y="52"/>
                </a:lnTo>
                <a:lnTo>
                  <a:pt x="289" y="54"/>
                </a:lnTo>
                <a:lnTo>
                  <a:pt x="289" y="54"/>
                </a:lnTo>
                <a:lnTo>
                  <a:pt x="289" y="56"/>
                </a:lnTo>
                <a:lnTo>
                  <a:pt x="289" y="56"/>
                </a:lnTo>
                <a:close/>
                <a:moveTo>
                  <a:pt x="146" y="263"/>
                </a:moveTo>
                <a:lnTo>
                  <a:pt x="146" y="263"/>
                </a:lnTo>
                <a:lnTo>
                  <a:pt x="148" y="263"/>
                </a:lnTo>
                <a:lnTo>
                  <a:pt x="148" y="263"/>
                </a:lnTo>
                <a:lnTo>
                  <a:pt x="154" y="259"/>
                </a:lnTo>
                <a:lnTo>
                  <a:pt x="154" y="259"/>
                </a:lnTo>
                <a:lnTo>
                  <a:pt x="151" y="258"/>
                </a:lnTo>
                <a:lnTo>
                  <a:pt x="149" y="258"/>
                </a:lnTo>
                <a:lnTo>
                  <a:pt x="149" y="258"/>
                </a:lnTo>
                <a:lnTo>
                  <a:pt x="146" y="263"/>
                </a:lnTo>
                <a:lnTo>
                  <a:pt x="146" y="263"/>
                </a:lnTo>
                <a:close/>
                <a:moveTo>
                  <a:pt x="84" y="46"/>
                </a:moveTo>
                <a:lnTo>
                  <a:pt x="84" y="46"/>
                </a:lnTo>
                <a:lnTo>
                  <a:pt x="81" y="47"/>
                </a:lnTo>
                <a:lnTo>
                  <a:pt x="80" y="50"/>
                </a:lnTo>
                <a:lnTo>
                  <a:pt x="80" y="50"/>
                </a:lnTo>
                <a:lnTo>
                  <a:pt x="80" y="52"/>
                </a:lnTo>
                <a:lnTo>
                  <a:pt x="80" y="52"/>
                </a:lnTo>
                <a:lnTo>
                  <a:pt x="80" y="53"/>
                </a:lnTo>
                <a:lnTo>
                  <a:pt x="80" y="53"/>
                </a:lnTo>
                <a:lnTo>
                  <a:pt x="82" y="50"/>
                </a:lnTo>
                <a:lnTo>
                  <a:pt x="82" y="50"/>
                </a:lnTo>
                <a:lnTo>
                  <a:pt x="84" y="46"/>
                </a:lnTo>
                <a:lnTo>
                  <a:pt x="84" y="46"/>
                </a:lnTo>
                <a:close/>
                <a:moveTo>
                  <a:pt x="223" y="53"/>
                </a:moveTo>
                <a:lnTo>
                  <a:pt x="223" y="53"/>
                </a:lnTo>
                <a:lnTo>
                  <a:pt x="223" y="47"/>
                </a:lnTo>
                <a:lnTo>
                  <a:pt x="223" y="47"/>
                </a:lnTo>
                <a:lnTo>
                  <a:pt x="220" y="49"/>
                </a:lnTo>
                <a:lnTo>
                  <a:pt x="219" y="52"/>
                </a:lnTo>
                <a:lnTo>
                  <a:pt x="219" y="52"/>
                </a:lnTo>
                <a:lnTo>
                  <a:pt x="223" y="53"/>
                </a:lnTo>
                <a:lnTo>
                  <a:pt x="223" y="53"/>
                </a:lnTo>
                <a:close/>
                <a:moveTo>
                  <a:pt x="51" y="57"/>
                </a:moveTo>
                <a:lnTo>
                  <a:pt x="51" y="57"/>
                </a:lnTo>
                <a:lnTo>
                  <a:pt x="51" y="57"/>
                </a:lnTo>
                <a:lnTo>
                  <a:pt x="51" y="57"/>
                </a:lnTo>
                <a:lnTo>
                  <a:pt x="48" y="64"/>
                </a:lnTo>
                <a:lnTo>
                  <a:pt x="48" y="64"/>
                </a:lnTo>
                <a:lnTo>
                  <a:pt x="51" y="63"/>
                </a:lnTo>
                <a:lnTo>
                  <a:pt x="51" y="63"/>
                </a:lnTo>
                <a:lnTo>
                  <a:pt x="51" y="60"/>
                </a:lnTo>
                <a:lnTo>
                  <a:pt x="51" y="60"/>
                </a:lnTo>
                <a:lnTo>
                  <a:pt x="51" y="57"/>
                </a:lnTo>
                <a:lnTo>
                  <a:pt x="51" y="57"/>
                </a:lnTo>
                <a:close/>
                <a:moveTo>
                  <a:pt x="48" y="174"/>
                </a:moveTo>
                <a:lnTo>
                  <a:pt x="48" y="174"/>
                </a:lnTo>
                <a:lnTo>
                  <a:pt x="46" y="180"/>
                </a:lnTo>
                <a:lnTo>
                  <a:pt x="46" y="180"/>
                </a:lnTo>
                <a:lnTo>
                  <a:pt x="44" y="182"/>
                </a:lnTo>
                <a:lnTo>
                  <a:pt x="44" y="182"/>
                </a:lnTo>
                <a:lnTo>
                  <a:pt x="44" y="184"/>
                </a:lnTo>
                <a:lnTo>
                  <a:pt x="44" y="184"/>
                </a:lnTo>
                <a:lnTo>
                  <a:pt x="46" y="182"/>
                </a:lnTo>
                <a:lnTo>
                  <a:pt x="46" y="182"/>
                </a:lnTo>
                <a:lnTo>
                  <a:pt x="46" y="180"/>
                </a:lnTo>
                <a:lnTo>
                  <a:pt x="46" y="180"/>
                </a:lnTo>
                <a:lnTo>
                  <a:pt x="47" y="178"/>
                </a:lnTo>
                <a:lnTo>
                  <a:pt x="48" y="180"/>
                </a:lnTo>
                <a:lnTo>
                  <a:pt x="48" y="180"/>
                </a:lnTo>
                <a:lnTo>
                  <a:pt x="50" y="180"/>
                </a:lnTo>
                <a:lnTo>
                  <a:pt x="50" y="180"/>
                </a:lnTo>
                <a:lnTo>
                  <a:pt x="50" y="177"/>
                </a:lnTo>
                <a:lnTo>
                  <a:pt x="48" y="174"/>
                </a:lnTo>
                <a:lnTo>
                  <a:pt x="48" y="174"/>
                </a:lnTo>
                <a:close/>
                <a:moveTo>
                  <a:pt x="297" y="231"/>
                </a:moveTo>
                <a:lnTo>
                  <a:pt x="297" y="231"/>
                </a:lnTo>
                <a:lnTo>
                  <a:pt x="297" y="231"/>
                </a:lnTo>
                <a:lnTo>
                  <a:pt x="297" y="231"/>
                </a:lnTo>
                <a:lnTo>
                  <a:pt x="294" y="243"/>
                </a:lnTo>
                <a:lnTo>
                  <a:pt x="294" y="243"/>
                </a:lnTo>
                <a:lnTo>
                  <a:pt x="296" y="242"/>
                </a:lnTo>
                <a:lnTo>
                  <a:pt x="296" y="242"/>
                </a:lnTo>
                <a:lnTo>
                  <a:pt x="297" y="231"/>
                </a:lnTo>
                <a:lnTo>
                  <a:pt x="297" y="231"/>
                </a:lnTo>
                <a:close/>
                <a:moveTo>
                  <a:pt x="274" y="282"/>
                </a:moveTo>
                <a:lnTo>
                  <a:pt x="274" y="282"/>
                </a:lnTo>
                <a:lnTo>
                  <a:pt x="273" y="282"/>
                </a:lnTo>
                <a:lnTo>
                  <a:pt x="273" y="282"/>
                </a:lnTo>
                <a:lnTo>
                  <a:pt x="271" y="282"/>
                </a:lnTo>
                <a:lnTo>
                  <a:pt x="270" y="283"/>
                </a:lnTo>
                <a:lnTo>
                  <a:pt x="270" y="283"/>
                </a:lnTo>
                <a:lnTo>
                  <a:pt x="266" y="286"/>
                </a:lnTo>
                <a:lnTo>
                  <a:pt x="266" y="286"/>
                </a:lnTo>
                <a:lnTo>
                  <a:pt x="264" y="288"/>
                </a:lnTo>
                <a:lnTo>
                  <a:pt x="264" y="288"/>
                </a:lnTo>
                <a:lnTo>
                  <a:pt x="269" y="285"/>
                </a:lnTo>
                <a:lnTo>
                  <a:pt x="274" y="282"/>
                </a:lnTo>
                <a:lnTo>
                  <a:pt x="274" y="282"/>
                </a:lnTo>
                <a:close/>
                <a:moveTo>
                  <a:pt x="284" y="167"/>
                </a:moveTo>
                <a:lnTo>
                  <a:pt x="284" y="167"/>
                </a:lnTo>
                <a:lnTo>
                  <a:pt x="283" y="172"/>
                </a:lnTo>
                <a:lnTo>
                  <a:pt x="283" y="177"/>
                </a:lnTo>
                <a:lnTo>
                  <a:pt x="283" y="177"/>
                </a:lnTo>
                <a:lnTo>
                  <a:pt x="284" y="171"/>
                </a:lnTo>
                <a:lnTo>
                  <a:pt x="284" y="167"/>
                </a:lnTo>
                <a:lnTo>
                  <a:pt x="284" y="167"/>
                </a:lnTo>
                <a:close/>
                <a:moveTo>
                  <a:pt x="236" y="57"/>
                </a:moveTo>
                <a:lnTo>
                  <a:pt x="236" y="57"/>
                </a:lnTo>
                <a:lnTo>
                  <a:pt x="236" y="57"/>
                </a:lnTo>
                <a:lnTo>
                  <a:pt x="236" y="57"/>
                </a:lnTo>
                <a:lnTo>
                  <a:pt x="232" y="59"/>
                </a:lnTo>
                <a:lnTo>
                  <a:pt x="232" y="59"/>
                </a:lnTo>
                <a:lnTo>
                  <a:pt x="233" y="63"/>
                </a:lnTo>
                <a:lnTo>
                  <a:pt x="233" y="63"/>
                </a:lnTo>
                <a:lnTo>
                  <a:pt x="235" y="62"/>
                </a:lnTo>
                <a:lnTo>
                  <a:pt x="235" y="62"/>
                </a:lnTo>
                <a:lnTo>
                  <a:pt x="236" y="57"/>
                </a:lnTo>
                <a:lnTo>
                  <a:pt x="236" y="57"/>
                </a:lnTo>
                <a:close/>
                <a:moveTo>
                  <a:pt x="232" y="84"/>
                </a:moveTo>
                <a:lnTo>
                  <a:pt x="232" y="84"/>
                </a:lnTo>
                <a:lnTo>
                  <a:pt x="232" y="84"/>
                </a:lnTo>
                <a:lnTo>
                  <a:pt x="232" y="84"/>
                </a:lnTo>
                <a:lnTo>
                  <a:pt x="227" y="86"/>
                </a:lnTo>
                <a:lnTo>
                  <a:pt x="227" y="86"/>
                </a:lnTo>
                <a:lnTo>
                  <a:pt x="227" y="89"/>
                </a:lnTo>
                <a:lnTo>
                  <a:pt x="227" y="89"/>
                </a:lnTo>
                <a:lnTo>
                  <a:pt x="229" y="91"/>
                </a:lnTo>
                <a:lnTo>
                  <a:pt x="229" y="91"/>
                </a:lnTo>
                <a:lnTo>
                  <a:pt x="232" y="84"/>
                </a:lnTo>
                <a:lnTo>
                  <a:pt x="232" y="84"/>
                </a:lnTo>
                <a:close/>
                <a:moveTo>
                  <a:pt x="200" y="266"/>
                </a:moveTo>
                <a:lnTo>
                  <a:pt x="200" y="266"/>
                </a:lnTo>
                <a:lnTo>
                  <a:pt x="200" y="262"/>
                </a:lnTo>
                <a:lnTo>
                  <a:pt x="200" y="262"/>
                </a:lnTo>
                <a:lnTo>
                  <a:pt x="199" y="262"/>
                </a:lnTo>
                <a:lnTo>
                  <a:pt x="198" y="262"/>
                </a:lnTo>
                <a:lnTo>
                  <a:pt x="198" y="262"/>
                </a:lnTo>
                <a:lnTo>
                  <a:pt x="196" y="265"/>
                </a:lnTo>
                <a:lnTo>
                  <a:pt x="196" y="265"/>
                </a:lnTo>
                <a:lnTo>
                  <a:pt x="200" y="266"/>
                </a:lnTo>
                <a:lnTo>
                  <a:pt x="200" y="266"/>
                </a:lnTo>
                <a:close/>
                <a:moveTo>
                  <a:pt x="38" y="72"/>
                </a:moveTo>
                <a:lnTo>
                  <a:pt x="38" y="72"/>
                </a:lnTo>
                <a:lnTo>
                  <a:pt x="38" y="73"/>
                </a:lnTo>
                <a:lnTo>
                  <a:pt x="38" y="73"/>
                </a:lnTo>
                <a:lnTo>
                  <a:pt x="43" y="70"/>
                </a:lnTo>
                <a:lnTo>
                  <a:pt x="43" y="70"/>
                </a:lnTo>
                <a:lnTo>
                  <a:pt x="44" y="67"/>
                </a:lnTo>
                <a:lnTo>
                  <a:pt x="43" y="66"/>
                </a:lnTo>
                <a:lnTo>
                  <a:pt x="43" y="66"/>
                </a:lnTo>
                <a:lnTo>
                  <a:pt x="38" y="72"/>
                </a:lnTo>
                <a:lnTo>
                  <a:pt x="38" y="72"/>
                </a:lnTo>
                <a:close/>
                <a:moveTo>
                  <a:pt x="109" y="121"/>
                </a:moveTo>
                <a:lnTo>
                  <a:pt x="109" y="121"/>
                </a:lnTo>
                <a:lnTo>
                  <a:pt x="104" y="121"/>
                </a:lnTo>
                <a:lnTo>
                  <a:pt x="104" y="121"/>
                </a:lnTo>
                <a:lnTo>
                  <a:pt x="104" y="124"/>
                </a:lnTo>
                <a:lnTo>
                  <a:pt x="104" y="124"/>
                </a:lnTo>
                <a:lnTo>
                  <a:pt x="108" y="124"/>
                </a:lnTo>
                <a:lnTo>
                  <a:pt x="108" y="124"/>
                </a:lnTo>
                <a:lnTo>
                  <a:pt x="109" y="123"/>
                </a:lnTo>
                <a:lnTo>
                  <a:pt x="109" y="121"/>
                </a:lnTo>
                <a:lnTo>
                  <a:pt x="109" y="121"/>
                </a:lnTo>
                <a:close/>
                <a:moveTo>
                  <a:pt x="296" y="118"/>
                </a:moveTo>
                <a:lnTo>
                  <a:pt x="296" y="118"/>
                </a:lnTo>
                <a:lnTo>
                  <a:pt x="294" y="121"/>
                </a:lnTo>
                <a:lnTo>
                  <a:pt x="294" y="121"/>
                </a:lnTo>
                <a:lnTo>
                  <a:pt x="293" y="123"/>
                </a:lnTo>
                <a:lnTo>
                  <a:pt x="293" y="123"/>
                </a:lnTo>
                <a:lnTo>
                  <a:pt x="293" y="126"/>
                </a:lnTo>
                <a:lnTo>
                  <a:pt x="293" y="126"/>
                </a:lnTo>
                <a:lnTo>
                  <a:pt x="296" y="124"/>
                </a:lnTo>
                <a:lnTo>
                  <a:pt x="296" y="120"/>
                </a:lnTo>
                <a:lnTo>
                  <a:pt x="296" y="120"/>
                </a:lnTo>
                <a:lnTo>
                  <a:pt x="296" y="118"/>
                </a:lnTo>
                <a:lnTo>
                  <a:pt x="296" y="118"/>
                </a:lnTo>
                <a:close/>
                <a:moveTo>
                  <a:pt x="273" y="32"/>
                </a:moveTo>
                <a:lnTo>
                  <a:pt x="273" y="32"/>
                </a:lnTo>
                <a:lnTo>
                  <a:pt x="269" y="35"/>
                </a:lnTo>
                <a:lnTo>
                  <a:pt x="269" y="35"/>
                </a:lnTo>
                <a:lnTo>
                  <a:pt x="271" y="36"/>
                </a:lnTo>
                <a:lnTo>
                  <a:pt x="271" y="36"/>
                </a:lnTo>
                <a:lnTo>
                  <a:pt x="274" y="33"/>
                </a:lnTo>
                <a:lnTo>
                  <a:pt x="274" y="33"/>
                </a:lnTo>
                <a:lnTo>
                  <a:pt x="273" y="32"/>
                </a:lnTo>
                <a:lnTo>
                  <a:pt x="273" y="32"/>
                </a:lnTo>
                <a:close/>
                <a:moveTo>
                  <a:pt x="178" y="22"/>
                </a:moveTo>
                <a:lnTo>
                  <a:pt x="178" y="22"/>
                </a:lnTo>
                <a:lnTo>
                  <a:pt x="178" y="22"/>
                </a:lnTo>
                <a:lnTo>
                  <a:pt x="178" y="22"/>
                </a:lnTo>
                <a:lnTo>
                  <a:pt x="172" y="22"/>
                </a:lnTo>
                <a:lnTo>
                  <a:pt x="166" y="25"/>
                </a:lnTo>
                <a:lnTo>
                  <a:pt x="166" y="25"/>
                </a:lnTo>
                <a:lnTo>
                  <a:pt x="168" y="25"/>
                </a:lnTo>
                <a:lnTo>
                  <a:pt x="169" y="25"/>
                </a:lnTo>
                <a:lnTo>
                  <a:pt x="169" y="25"/>
                </a:lnTo>
                <a:lnTo>
                  <a:pt x="173" y="23"/>
                </a:lnTo>
                <a:lnTo>
                  <a:pt x="173" y="23"/>
                </a:lnTo>
                <a:lnTo>
                  <a:pt x="178" y="22"/>
                </a:lnTo>
                <a:lnTo>
                  <a:pt x="178" y="22"/>
                </a:lnTo>
                <a:close/>
                <a:moveTo>
                  <a:pt x="190" y="265"/>
                </a:moveTo>
                <a:lnTo>
                  <a:pt x="190" y="265"/>
                </a:lnTo>
                <a:lnTo>
                  <a:pt x="190" y="270"/>
                </a:lnTo>
                <a:lnTo>
                  <a:pt x="190" y="270"/>
                </a:lnTo>
                <a:lnTo>
                  <a:pt x="193" y="269"/>
                </a:lnTo>
                <a:lnTo>
                  <a:pt x="193" y="269"/>
                </a:lnTo>
                <a:lnTo>
                  <a:pt x="193" y="268"/>
                </a:lnTo>
                <a:lnTo>
                  <a:pt x="193" y="268"/>
                </a:lnTo>
                <a:lnTo>
                  <a:pt x="190" y="265"/>
                </a:lnTo>
                <a:lnTo>
                  <a:pt x="190" y="265"/>
                </a:lnTo>
                <a:close/>
                <a:moveTo>
                  <a:pt x="233" y="199"/>
                </a:moveTo>
                <a:lnTo>
                  <a:pt x="233" y="199"/>
                </a:lnTo>
                <a:lnTo>
                  <a:pt x="236" y="201"/>
                </a:lnTo>
                <a:lnTo>
                  <a:pt x="236" y="201"/>
                </a:lnTo>
                <a:lnTo>
                  <a:pt x="237" y="201"/>
                </a:lnTo>
                <a:lnTo>
                  <a:pt x="237" y="199"/>
                </a:lnTo>
                <a:lnTo>
                  <a:pt x="237" y="199"/>
                </a:lnTo>
                <a:lnTo>
                  <a:pt x="237" y="195"/>
                </a:lnTo>
                <a:lnTo>
                  <a:pt x="237" y="195"/>
                </a:lnTo>
                <a:lnTo>
                  <a:pt x="236" y="195"/>
                </a:lnTo>
                <a:lnTo>
                  <a:pt x="236" y="195"/>
                </a:lnTo>
                <a:lnTo>
                  <a:pt x="233" y="199"/>
                </a:lnTo>
                <a:lnTo>
                  <a:pt x="233" y="199"/>
                </a:lnTo>
                <a:close/>
                <a:moveTo>
                  <a:pt x="162" y="289"/>
                </a:moveTo>
                <a:lnTo>
                  <a:pt x="162" y="289"/>
                </a:lnTo>
                <a:lnTo>
                  <a:pt x="162" y="288"/>
                </a:lnTo>
                <a:lnTo>
                  <a:pt x="162" y="288"/>
                </a:lnTo>
                <a:lnTo>
                  <a:pt x="156" y="288"/>
                </a:lnTo>
                <a:lnTo>
                  <a:pt x="156" y="288"/>
                </a:lnTo>
                <a:lnTo>
                  <a:pt x="155" y="288"/>
                </a:lnTo>
                <a:lnTo>
                  <a:pt x="155" y="288"/>
                </a:lnTo>
                <a:lnTo>
                  <a:pt x="154" y="289"/>
                </a:lnTo>
                <a:lnTo>
                  <a:pt x="154" y="289"/>
                </a:lnTo>
                <a:lnTo>
                  <a:pt x="161" y="289"/>
                </a:lnTo>
                <a:lnTo>
                  <a:pt x="161" y="289"/>
                </a:lnTo>
                <a:lnTo>
                  <a:pt x="162" y="289"/>
                </a:lnTo>
                <a:lnTo>
                  <a:pt x="162" y="289"/>
                </a:lnTo>
                <a:close/>
                <a:moveTo>
                  <a:pt x="82" y="43"/>
                </a:moveTo>
                <a:lnTo>
                  <a:pt x="82" y="43"/>
                </a:lnTo>
                <a:lnTo>
                  <a:pt x="87" y="42"/>
                </a:lnTo>
                <a:lnTo>
                  <a:pt x="88" y="37"/>
                </a:lnTo>
                <a:lnTo>
                  <a:pt x="88" y="37"/>
                </a:lnTo>
                <a:lnTo>
                  <a:pt x="85" y="40"/>
                </a:lnTo>
                <a:lnTo>
                  <a:pt x="82" y="43"/>
                </a:lnTo>
                <a:lnTo>
                  <a:pt x="82" y="43"/>
                </a:lnTo>
                <a:close/>
                <a:moveTo>
                  <a:pt x="33" y="154"/>
                </a:moveTo>
                <a:lnTo>
                  <a:pt x="33" y="154"/>
                </a:lnTo>
                <a:lnTo>
                  <a:pt x="33" y="150"/>
                </a:lnTo>
                <a:lnTo>
                  <a:pt x="31" y="144"/>
                </a:lnTo>
                <a:lnTo>
                  <a:pt x="31" y="144"/>
                </a:lnTo>
                <a:lnTo>
                  <a:pt x="31" y="150"/>
                </a:lnTo>
                <a:lnTo>
                  <a:pt x="31" y="150"/>
                </a:lnTo>
                <a:lnTo>
                  <a:pt x="31" y="153"/>
                </a:lnTo>
                <a:lnTo>
                  <a:pt x="33" y="154"/>
                </a:lnTo>
                <a:lnTo>
                  <a:pt x="33" y="154"/>
                </a:lnTo>
                <a:close/>
                <a:moveTo>
                  <a:pt x="141" y="27"/>
                </a:moveTo>
                <a:lnTo>
                  <a:pt x="141" y="27"/>
                </a:lnTo>
                <a:lnTo>
                  <a:pt x="141" y="27"/>
                </a:lnTo>
                <a:lnTo>
                  <a:pt x="141" y="27"/>
                </a:lnTo>
                <a:lnTo>
                  <a:pt x="136" y="29"/>
                </a:lnTo>
                <a:lnTo>
                  <a:pt x="136" y="29"/>
                </a:lnTo>
                <a:lnTo>
                  <a:pt x="135" y="33"/>
                </a:lnTo>
                <a:lnTo>
                  <a:pt x="135" y="33"/>
                </a:lnTo>
                <a:lnTo>
                  <a:pt x="141" y="27"/>
                </a:lnTo>
                <a:lnTo>
                  <a:pt x="141" y="27"/>
                </a:lnTo>
                <a:close/>
                <a:moveTo>
                  <a:pt x="220" y="184"/>
                </a:moveTo>
                <a:lnTo>
                  <a:pt x="220" y="184"/>
                </a:lnTo>
                <a:lnTo>
                  <a:pt x="220" y="184"/>
                </a:lnTo>
                <a:lnTo>
                  <a:pt x="220" y="184"/>
                </a:lnTo>
                <a:lnTo>
                  <a:pt x="217" y="185"/>
                </a:lnTo>
                <a:lnTo>
                  <a:pt x="216" y="188"/>
                </a:lnTo>
                <a:lnTo>
                  <a:pt x="216" y="188"/>
                </a:lnTo>
                <a:lnTo>
                  <a:pt x="217" y="191"/>
                </a:lnTo>
                <a:lnTo>
                  <a:pt x="217" y="191"/>
                </a:lnTo>
                <a:lnTo>
                  <a:pt x="220" y="184"/>
                </a:lnTo>
                <a:lnTo>
                  <a:pt x="220" y="184"/>
                </a:lnTo>
                <a:close/>
                <a:moveTo>
                  <a:pt x="23" y="137"/>
                </a:moveTo>
                <a:lnTo>
                  <a:pt x="23" y="137"/>
                </a:lnTo>
                <a:lnTo>
                  <a:pt x="23" y="133"/>
                </a:lnTo>
                <a:lnTo>
                  <a:pt x="21" y="127"/>
                </a:lnTo>
                <a:lnTo>
                  <a:pt x="21" y="127"/>
                </a:lnTo>
                <a:lnTo>
                  <a:pt x="21" y="127"/>
                </a:lnTo>
                <a:lnTo>
                  <a:pt x="21" y="127"/>
                </a:lnTo>
                <a:lnTo>
                  <a:pt x="20" y="135"/>
                </a:lnTo>
                <a:lnTo>
                  <a:pt x="20" y="135"/>
                </a:lnTo>
                <a:lnTo>
                  <a:pt x="23" y="137"/>
                </a:lnTo>
                <a:lnTo>
                  <a:pt x="23" y="137"/>
                </a:lnTo>
                <a:close/>
                <a:moveTo>
                  <a:pt x="203" y="42"/>
                </a:moveTo>
                <a:lnTo>
                  <a:pt x="203" y="42"/>
                </a:lnTo>
                <a:lnTo>
                  <a:pt x="202" y="49"/>
                </a:lnTo>
                <a:lnTo>
                  <a:pt x="202" y="49"/>
                </a:lnTo>
                <a:lnTo>
                  <a:pt x="205" y="45"/>
                </a:lnTo>
                <a:lnTo>
                  <a:pt x="206" y="42"/>
                </a:lnTo>
                <a:lnTo>
                  <a:pt x="206" y="42"/>
                </a:lnTo>
                <a:lnTo>
                  <a:pt x="205" y="42"/>
                </a:lnTo>
                <a:lnTo>
                  <a:pt x="205" y="42"/>
                </a:lnTo>
                <a:lnTo>
                  <a:pt x="203" y="42"/>
                </a:lnTo>
                <a:lnTo>
                  <a:pt x="203" y="42"/>
                </a:lnTo>
                <a:close/>
                <a:moveTo>
                  <a:pt x="277" y="22"/>
                </a:moveTo>
                <a:lnTo>
                  <a:pt x="277" y="22"/>
                </a:lnTo>
                <a:lnTo>
                  <a:pt x="284" y="27"/>
                </a:lnTo>
                <a:lnTo>
                  <a:pt x="284" y="27"/>
                </a:lnTo>
                <a:lnTo>
                  <a:pt x="286" y="27"/>
                </a:lnTo>
                <a:lnTo>
                  <a:pt x="286" y="27"/>
                </a:lnTo>
                <a:lnTo>
                  <a:pt x="283" y="23"/>
                </a:lnTo>
                <a:lnTo>
                  <a:pt x="283" y="23"/>
                </a:lnTo>
                <a:lnTo>
                  <a:pt x="280" y="22"/>
                </a:lnTo>
                <a:lnTo>
                  <a:pt x="277" y="22"/>
                </a:lnTo>
                <a:lnTo>
                  <a:pt x="277" y="22"/>
                </a:lnTo>
                <a:close/>
                <a:moveTo>
                  <a:pt x="51" y="199"/>
                </a:moveTo>
                <a:lnTo>
                  <a:pt x="51" y="199"/>
                </a:lnTo>
                <a:lnTo>
                  <a:pt x="50" y="199"/>
                </a:lnTo>
                <a:lnTo>
                  <a:pt x="50" y="201"/>
                </a:lnTo>
                <a:lnTo>
                  <a:pt x="50" y="201"/>
                </a:lnTo>
                <a:lnTo>
                  <a:pt x="50" y="204"/>
                </a:lnTo>
                <a:lnTo>
                  <a:pt x="50" y="204"/>
                </a:lnTo>
                <a:lnTo>
                  <a:pt x="51" y="207"/>
                </a:lnTo>
                <a:lnTo>
                  <a:pt x="51" y="207"/>
                </a:lnTo>
                <a:lnTo>
                  <a:pt x="51" y="202"/>
                </a:lnTo>
                <a:lnTo>
                  <a:pt x="51" y="199"/>
                </a:lnTo>
                <a:lnTo>
                  <a:pt x="51" y="199"/>
                </a:lnTo>
                <a:close/>
                <a:moveTo>
                  <a:pt x="273" y="171"/>
                </a:moveTo>
                <a:lnTo>
                  <a:pt x="273" y="171"/>
                </a:lnTo>
                <a:lnTo>
                  <a:pt x="273" y="171"/>
                </a:lnTo>
                <a:lnTo>
                  <a:pt x="273" y="171"/>
                </a:lnTo>
                <a:lnTo>
                  <a:pt x="269" y="175"/>
                </a:lnTo>
                <a:lnTo>
                  <a:pt x="269" y="175"/>
                </a:lnTo>
                <a:lnTo>
                  <a:pt x="269" y="177"/>
                </a:lnTo>
                <a:lnTo>
                  <a:pt x="269" y="177"/>
                </a:lnTo>
                <a:lnTo>
                  <a:pt x="269" y="177"/>
                </a:lnTo>
                <a:lnTo>
                  <a:pt x="270" y="178"/>
                </a:lnTo>
                <a:lnTo>
                  <a:pt x="270" y="178"/>
                </a:lnTo>
                <a:lnTo>
                  <a:pt x="270" y="178"/>
                </a:lnTo>
                <a:lnTo>
                  <a:pt x="273" y="171"/>
                </a:lnTo>
                <a:lnTo>
                  <a:pt x="273" y="171"/>
                </a:lnTo>
                <a:close/>
                <a:moveTo>
                  <a:pt x="112" y="312"/>
                </a:moveTo>
                <a:lnTo>
                  <a:pt x="112" y="312"/>
                </a:lnTo>
                <a:lnTo>
                  <a:pt x="112" y="310"/>
                </a:lnTo>
                <a:lnTo>
                  <a:pt x="112" y="310"/>
                </a:lnTo>
                <a:lnTo>
                  <a:pt x="101" y="310"/>
                </a:lnTo>
                <a:lnTo>
                  <a:pt x="101" y="310"/>
                </a:lnTo>
                <a:lnTo>
                  <a:pt x="101" y="310"/>
                </a:lnTo>
                <a:lnTo>
                  <a:pt x="102" y="310"/>
                </a:lnTo>
                <a:lnTo>
                  <a:pt x="102" y="310"/>
                </a:lnTo>
                <a:lnTo>
                  <a:pt x="111" y="312"/>
                </a:lnTo>
                <a:lnTo>
                  <a:pt x="111" y="312"/>
                </a:lnTo>
                <a:lnTo>
                  <a:pt x="112" y="312"/>
                </a:lnTo>
                <a:lnTo>
                  <a:pt x="112" y="312"/>
                </a:lnTo>
                <a:close/>
                <a:moveTo>
                  <a:pt x="36" y="170"/>
                </a:moveTo>
                <a:lnTo>
                  <a:pt x="36" y="170"/>
                </a:lnTo>
                <a:lnTo>
                  <a:pt x="38" y="168"/>
                </a:lnTo>
                <a:lnTo>
                  <a:pt x="38" y="168"/>
                </a:lnTo>
                <a:lnTo>
                  <a:pt x="37" y="165"/>
                </a:lnTo>
                <a:lnTo>
                  <a:pt x="36" y="164"/>
                </a:lnTo>
                <a:lnTo>
                  <a:pt x="36" y="164"/>
                </a:lnTo>
                <a:lnTo>
                  <a:pt x="36" y="170"/>
                </a:lnTo>
                <a:lnTo>
                  <a:pt x="36" y="170"/>
                </a:lnTo>
                <a:close/>
                <a:moveTo>
                  <a:pt x="193" y="296"/>
                </a:moveTo>
                <a:lnTo>
                  <a:pt x="193" y="296"/>
                </a:lnTo>
                <a:lnTo>
                  <a:pt x="192" y="295"/>
                </a:lnTo>
                <a:lnTo>
                  <a:pt x="192" y="295"/>
                </a:lnTo>
                <a:lnTo>
                  <a:pt x="190" y="295"/>
                </a:lnTo>
                <a:lnTo>
                  <a:pt x="189" y="296"/>
                </a:lnTo>
                <a:lnTo>
                  <a:pt x="189" y="296"/>
                </a:lnTo>
                <a:lnTo>
                  <a:pt x="188" y="297"/>
                </a:lnTo>
                <a:lnTo>
                  <a:pt x="188" y="297"/>
                </a:lnTo>
                <a:lnTo>
                  <a:pt x="186" y="297"/>
                </a:lnTo>
                <a:lnTo>
                  <a:pt x="186" y="299"/>
                </a:lnTo>
                <a:lnTo>
                  <a:pt x="186" y="299"/>
                </a:lnTo>
                <a:lnTo>
                  <a:pt x="189" y="299"/>
                </a:lnTo>
                <a:lnTo>
                  <a:pt x="189" y="299"/>
                </a:lnTo>
                <a:lnTo>
                  <a:pt x="193" y="296"/>
                </a:lnTo>
                <a:lnTo>
                  <a:pt x="193" y="296"/>
                </a:lnTo>
                <a:close/>
                <a:moveTo>
                  <a:pt x="242" y="56"/>
                </a:moveTo>
                <a:lnTo>
                  <a:pt x="242" y="56"/>
                </a:lnTo>
                <a:lnTo>
                  <a:pt x="240" y="54"/>
                </a:lnTo>
                <a:lnTo>
                  <a:pt x="240" y="54"/>
                </a:lnTo>
                <a:lnTo>
                  <a:pt x="239" y="56"/>
                </a:lnTo>
                <a:lnTo>
                  <a:pt x="239" y="56"/>
                </a:lnTo>
                <a:lnTo>
                  <a:pt x="237" y="62"/>
                </a:lnTo>
                <a:lnTo>
                  <a:pt x="237" y="62"/>
                </a:lnTo>
                <a:lnTo>
                  <a:pt x="237" y="62"/>
                </a:lnTo>
                <a:lnTo>
                  <a:pt x="237" y="62"/>
                </a:lnTo>
                <a:lnTo>
                  <a:pt x="242" y="56"/>
                </a:lnTo>
                <a:lnTo>
                  <a:pt x="242" y="56"/>
                </a:lnTo>
                <a:close/>
                <a:moveTo>
                  <a:pt x="323" y="285"/>
                </a:moveTo>
                <a:lnTo>
                  <a:pt x="323" y="285"/>
                </a:lnTo>
                <a:lnTo>
                  <a:pt x="318" y="297"/>
                </a:lnTo>
                <a:lnTo>
                  <a:pt x="318" y="297"/>
                </a:lnTo>
                <a:lnTo>
                  <a:pt x="318" y="297"/>
                </a:lnTo>
                <a:lnTo>
                  <a:pt x="318" y="297"/>
                </a:lnTo>
                <a:lnTo>
                  <a:pt x="321" y="292"/>
                </a:lnTo>
                <a:lnTo>
                  <a:pt x="323" y="285"/>
                </a:lnTo>
                <a:lnTo>
                  <a:pt x="323" y="285"/>
                </a:lnTo>
                <a:close/>
                <a:moveTo>
                  <a:pt x="243" y="70"/>
                </a:moveTo>
                <a:lnTo>
                  <a:pt x="243" y="70"/>
                </a:lnTo>
                <a:lnTo>
                  <a:pt x="243" y="70"/>
                </a:lnTo>
                <a:lnTo>
                  <a:pt x="243" y="70"/>
                </a:lnTo>
                <a:lnTo>
                  <a:pt x="244" y="70"/>
                </a:lnTo>
                <a:lnTo>
                  <a:pt x="244" y="70"/>
                </a:lnTo>
                <a:lnTo>
                  <a:pt x="249" y="70"/>
                </a:lnTo>
                <a:lnTo>
                  <a:pt x="249" y="70"/>
                </a:lnTo>
                <a:lnTo>
                  <a:pt x="249" y="69"/>
                </a:lnTo>
                <a:lnTo>
                  <a:pt x="249" y="67"/>
                </a:lnTo>
                <a:lnTo>
                  <a:pt x="249" y="67"/>
                </a:lnTo>
                <a:lnTo>
                  <a:pt x="243" y="70"/>
                </a:lnTo>
                <a:lnTo>
                  <a:pt x="243" y="70"/>
                </a:lnTo>
                <a:close/>
                <a:moveTo>
                  <a:pt x="291" y="97"/>
                </a:moveTo>
                <a:lnTo>
                  <a:pt x="291" y="97"/>
                </a:lnTo>
                <a:lnTo>
                  <a:pt x="290" y="100"/>
                </a:lnTo>
                <a:lnTo>
                  <a:pt x="290" y="100"/>
                </a:lnTo>
                <a:lnTo>
                  <a:pt x="291" y="107"/>
                </a:lnTo>
                <a:lnTo>
                  <a:pt x="291" y="107"/>
                </a:lnTo>
                <a:lnTo>
                  <a:pt x="291" y="107"/>
                </a:lnTo>
                <a:lnTo>
                  <a:pt x="291" y="107"/>
                </a:lnTo>
                <a:lnTo>
                  <a:pt x="293" y="107"/>
                </a:lnTo>
                <a:lnTo>
                  <a:pt x="293" y="107"/>
                </a:lnTo>
                <a:lnTo>
                  <a:pt x="291" y="97"/>
                </a:lnTo>
                <a:lnTo>
                  <a:pt x="291" y="97"/>
                </a:lnTo>
                <a:close/>
                <a:moveTo>
                  <a:pt x="239" y="219"/>
                </a:moveTo>
                <a:lnTo>
                  <a:pt x="239" y="219"/>
                </a:lnTo>
                <a:lnTo>
                  <a:pt x="239" y="216"/>
                </a:lnTo>
                <a:lnTo>
                  <a:pt x="237" y="214"/>
                </a:lnTo>
                <a:lnTo>
                  <a:pt x="237" y="214"/>
                </a:lnTo>
                <a:lnTo>
                  <a:pt x="233" y="209"/>
                </a:lnTo>
                <a:lnTo>
                  <a:pt x="233" y="209"/>
                </a:lnTo>
                <a:lnTo>
                  <a:pt x="233" y="208"/>
                </a:lnTo>
                <a:lnTo>
                  <a:pt x="233" y="208"/>
                </a:lnTo>
                <a:lnTo>
                  <a:pt x="233" y="208"/>
                </a:lnTo>
                <a:lnTo>
                  <a:pt x="233" y="208"/>
                </a:lnTo>
                <a:lnTo>
                  <a:pt x="239" y="219"/>
                </a:lnTo>
                <a:lnTo>
                  <a:pt x="239" y="219"/>
                </a:lnTo>
                <a:close/>
                <a:moveTo>
                  <a:pt x="230" y="79"/>
                </a:moveTo>
                <a:lnTo>
                  <a:pt x="230" y="79"/>
                </a:lnTo>
                <a:lnTo>
                  <a:pt x="232" y="79"/>
                </a:lnTo>
                <a:lnTo>
                  <a:pt x="233" y="79"/>
                </a:lnTo>
                <a:lnTo>
                  <a:pt x="233" y="79"/>
                </a:lnTo>
                <a:lnTo>
                  <a:pt x="235" y="74"/>
                </a:lnTo>
                <a:lnTo>
                  <a:pt x="235" y="74"/>
                </a:lnTo>
                <a:lnTo>
                  <a:pt x="232" y="76"/>
                </a:lnTo>
                <a:lnTo>
                  <a:pt x="230" y="79"/>
                </a:lnTo>
                <a:lnTo>
                  <a:pt x="230" y="79"/>
                </a:lnTo>
                <a:close/>
                <a:moveTo>
                  <a:pt x="119" y="43"/>
                </a:moveTo>
                <a:lnTo>
                  <a:pt x="119" y="43"/>
                </a:lnTo>
                <a:lnTo>
                  <a:pt x="121" y="43"/>
                </a:lnTo>
                <a:lnTo>
                  <a:pt x="121" y="43"/>
                </a:lnTo>
                <a:lnTo>
                  <a:pt x="124" y="40"/>
                </a:lnTo>
                <a:lnTo>
                  <a:pt x="124" y="40"/>
                </a:lnTo>
                <a:lnTo>
                  <a:pt x="127" y="36"/>
                </a:lnTo>
                <a:lnTo>
                  <a:pt x="127" y="36"/>
                </a:lnTo>
                <a:lnTo>
                  <a:pt x="125" y="35"/>
                </a:lnTo>
                <a:lnTo>
                  <a:pt x="125" y="35"/>
                </a:lnTo>
                <a:lnTo>
                  <a:pt x="119" y="43"/>
                </a:lnTo>
                <a:lnTo>
                  <a:pt x="119" y="43"/>
                </a:lnTo>
                <a:close/>
                <a:moveTo>
                  <a:pt x="230" y="185"/>
                </a:moveTo>
                <a:lnTo>
                  <a:pt x="230" y="185"/>
                </a:lnTo>
                <a:lnTo>
                  <a:pt x="229" y="188"/>
                </a:lnTo>
                <a:lnTo>
                  <a:pt x="229" y="191"/>
                </a:lnTo>
                <a:lnTo>
                  <a:pt x="229" y="191"/>
                </a:lnTo>
                <a:lnTo>
                  <a:pt x="230" y="188"/>
                </a:lnTo>
                <a:lnTo>
                  <a:pt x="232" y="187"/>
                </a:lnTo>
                <a:lnTo>
                  <a:pt x="232" y="187"/>
                </a:lnTo>
                <a:lnTo>
                  <a:pt x="230" y="185"/>
                </a:lnTo>
                <a:lnTo>
                  <a:pt x="230" y="185"/>
                </a:lnTo>
                <a:close/>
                <a:moveTo>
                  <a:pt x="87" y="49"/>
                </a:moveTo>
                <a:lnTo>
                  <a:pt x="87" y="49"/>
                </a:lnTo>
                <a:lnTo>
                  <a:pt x="87" y="49"/>
                </a:lnTo>
                <a:lnTo>
                  <a:pt x="87" y="49"/>
                </a:lnTo>
                <a:lnTo>
                  <a:pt x="91" y="46"/>
                </a:lnTo>
                <a:lnTo>
                  <a:pt x="91" y="46"/>
                </a:lnTo>
                <a:lnTo>
                  <a:pt x="90" y="43"/>
                </a:lnTo>
                <a:lnTo>
                  <a:pt x="90" y="43"/>
                </a:lnTo>
                <a:lnTo>
                  <a:pt x="88" y="45"/>
                </a:lnTo>
                <a:lnTo>
                  <a:pt x="88" y="45"/>
                </a:lnTo>
                <a:lnTo>
                  <a:pt x="87" y="49"/>
                </a:lnTo>
                <a:lnTo>
                  <a:pt x="87" y="49"/>
                </a:lnTo>
                <a:close/>
                <a:moveTo>
                  <a:pt x="190" y="67"/>
                </a:moveTo>
                <a:lnTo>
                  <a:pt x="190" y="67"/>
                </a:lnTo>
                <a:lnTo>
                  <a:pt x="189" y="67"/>
                </a:lnTo>
                <a:lnTo>
                  <a:pt x="189" y="67"/>
                </a:lnTo>
                <a:lnTo>
                  <a:pt x="188" y="69"/>
                </a:lnTo>
                <a:lnTo>
                  <a:pt x="188" y="69"/>
                </a:lnTo>
                <a:lnTo>
                  <a:pt x="188" y="73"/>
                </a:lnTo>
                <a:lnTo>
                  <a:pt x="188" y="73"/>
                </a:lnTo>
                <a:lnTo>
                  <a:pt x="188" y="74"/>
                </a:lnTo>
                <a:lnTo>
                  <a:pt x="188" y="74"/>
                </a:lnTo>
                <a:lnTo>
                  <a:pt x="190" y="67"/>
                </a:lnTo>
                <a:lnTo>
                  <a:pt x="190" y="67"/>
                </a:lnTo>
                <a:close/>
                <a:moveTo>
                  <a:pt x="77" y="201"/>
                </a:moveTo>
                <a:lnTo>
                  <a:pt x="77" y="201"/>
                </a:lnTo>
                <a:lnTo>
                  <a:pt x="77" y="201"/>
                </a:lnTo>
                <a:lnTo>
                  <a:pt x="77" y="201"/>
                </a:lnTo>
                <a:lnTo>
                  <a:pt x="80" y="209"/>
                </a:lnTo>
                <a:lnTo>
                  <a:pt x="80" y="209"/>
                </a:lnTo>
                <a:lnTo>
                  <a:pt x="80" y="209"/>
                </a:lnTo>
                <a:lnTo>
                  <a:pt x="80" y="209"/>
                </a:lnTo>
                <a:lnTo>
                  <a:pt x="80" y="207"/>
                </a:lnTo>
                <a:lnTo>
                  <a:pt x="80" y="207"/>
                </a:lnTo>
                <a:lnTo>
                  <a:pt x="77" y="201"/>
                </a:lnTo>
                <a:lnTo>
                  <a:pt x="77" y="201"/>
                </a:lnTo>
                <a:close/>
                <a:moveTo>
                  <a:pt x="206" y="39"/>
                </a:moveTo>
                <a:lnTo>
                  <a:pt x="206" y="39"/>
                </a:lnTo>
                <a:lnTo>
                  <a:pt x="206" y="33"/>
                </a:lnTo>
                <a:lnTo>
                  <a:pt x="206" y="33"/>
                </a:lnTo>
                <a:lnTo>
                  <a:pt x="205" y="35"/>
                </a:lnTo>
                <a:lnTo>
                  <a:pt x="205" y="35"/>
                </a:lnTo>
                <a:lnTo>
                  <a:pt x="203" y="36"/>
                </a:lnTo>
                <a:lnTo>
                  <a:pt x="203" y="37"/>
                </a:lnTo>
                <a:lnTo>
                  <a:pt x="203" y="37"/>
                </a:lnTo>
                <a:lnTo>
                  <a:pt x="203" y="37"/>
                </a:lnTo>
                <a:lnTo>
                  <a:pt x="205" y="39"/>
                </a:lnTo>
                <a:lnTo>
                  <a:pt x="205" y="39"/>
                </a:lnTo>
                <a:lnTo>
                  <a:pt x="206" y="39"/>
                </a:lnTo>
                <a:lnTo>
                  <a:pt x="206" y="39"/>
                </a:lnTo>
                <a:close/>
                <a:moveTo>
                  <a:pt x="55" y="110"/>
                </a:moveTo>
                <a:lnTo>
                  <a:pt x="55" y="110"/>
                </a:lnTo>
                <a:lnTo>
                  <a:pt x="57" y="110"/>
                </a:lnTo>
                <a:lnTo>
                  <a:pt x="57" y="110"/>
                </a:lnTo>
                <a:lnTo>
                  <a:pt x="58" y="110"/>
                </a:lnTo>
                <a:lnTo>
                  <a:pt x="58" y="110"/>
                </a:lnTo>
                <a:lnTo>
                  <a:pt x="60" y="110"/>
                </a:lnTo>
                <a:lnTo>
                  <a:pt x="61" y="108"/>
                </a:lnTo>
                <a:lnTo>
                  <a:pt x="61" y="108"/>
                </a:lnTo>
                <a:lnTo>
                  <a:pt x="61" y="106"/>
                </a:lnTo>
                <a:lnTo>
                  <a:pt x="61" y="106"/>
                </a:lnTo>
                <a:lnTo>
                  <a:pt x="55" y="110"/>
                </a:lnTo>
                <a:lnTo>
                  <a:pt x="55" y="110"/>
                </a:lnTo>
                <a:close/>
                <a:moveTo>
                  <a:pt x="271" y="219"/>
                </a:moveTo>
                <a:lnTo>
                  <a:pt x="271" y="219"/>
                </a:lnTo>
                <a:lnTo>
                  <a:pt x="274" y="218"/>
                </a:lnTo>
                <a:lnTo>
                  <a:pt x="274" y="218"/>
                </a:lnTo>
                <a:lnTo>
                  <a:pt x="274" y="218"/>
                </a:lnTo>
                <a:lnTo>
                  <a:pt x="274" y="214"/>
                </a:lnTo>
                <a:lnTo>
                  <a:pt x="274" y="214"/>
                </a:lnTo>
                <a:lnTo>
                  <a:pt x="271" y="215"/>
                </a:lnTo>
                <a:lnTo>
                  <a:pt x="271" y="215"/>
                </a:lnTo>
                <a:lnTo>
                  <a:pt x="271" y="219"/>
                </a:lnTo>
                <a:lnTo>
                  <a:pt x="271" y="219"/>
                </a:lnTo>
                <a:close/>
                <a:moveTo>
                  <a:pt x="247" y="178"/>
                </a:moveTo>
                <a:lnTo>
                  <a:pt x="247" y="178"/>
                </a:lnTo>
                <a:lnTo>
                  <a:pt x="246" y="180"/>
                </a:lnTo>
                <a:lnTo>
                  <a:pt x="246" y="180"/>
                </a:lnTo>
                <a:lnTo>
                  <a:pt x="242" y="184"/>
                </a:lnTo>
                <a:lnTo>
                  <a:pt x="242" y="184"/>
                </a:lnTo>
                <a:lnTo>
                  <a:pt x="242" y="184"/>
                </a:lnTo>
                <a:lnTo>
                  <a:pt x="242" y="185"/>
                </a:lnTo>
                <a:lnTo>
                  <a:pt x="242" y="185"/>
                </a:lnTo>
                <a:lnTo>
                  <a:pt x="244" y="182"/>
                </a:lnTo>
                <a:lnTo>
                  <a:pt x="247" y="178"/>
                </a:lnTo>
                <a:lnTo>
                  <a:pt x="247" y="178"/>
                </a:lnTo>
                <a:close/>
                <a:moveTo>
                  <a:pt x="159" y="279"/>
                </a:moveTo>
                <a:lnTo>
                  <a:pt x="159" y="279"/>
                </a:lnTo>
                <a:lnTo>
                  <a:pt x="159" y="278"/>
                </a:lnTo>
                <a:lnTo>
                  <a:pt x="159" y="278"/>
                </a:lnTo>
                <a:lnTo>
                  <a:pt x="156" y="279"/>
                </a:lnTo>
                <a:lnTo>
                  <a:pt x="156" y="279"/>
                </a:lnTo>
                <a:lnTo>
                  <a:pt x="154" y="283"/>
                </a:lnTo>
                <a:lnTo>
                  <a:pt x="154" y="283"/>
                </a:lnTo>
                <a:lnTo>
                  <a:pt x="154" y="283"/>
                </a:lnTo>
                <a:lnTo>
                  <a:pt x="155" y="283"/>
                </a:lnTo>
                <a:lnTo>
                  <a:pt x="155" y="283"/>
                </a:lnTo>
                <a:lnTo>
                  <a:pt x="159" y="279"/>
                </a:lnTo>
                <a:lnTo>
                  <a:pt x="159" y="279"/>
                </a:lnTo>
                <a:close/>
                <a:moveTo>
                  <a:pt x="240" y="204"/>
                </a:moveTo>
                <a:lnTo>
                  <a:pt x="240" y="204"/>
                </a:lnTo>
                <a:lnTo>
                  <a:pt x="240" y="211"/>
                </a:lnTo>
                <a:lnTo>
                  <a:pt x="240" y="211"/>
                </a:lnTo>
                <a:lnTo>
                  <a:pt x="242" y="211"/>
                </a:lnTo>
                <a:lnTo>
                  <a:pt x="242" y="211"/>
                </a:lnTo>
                <a:lnTo>
                  <a:pt x="242" y="202"/>
                </a:lnTo>
                <a:lnTo>
                  <a:pt x="242" y="202"/>
                </a:lnTo>
                <a:lnTo>
                  <a:pt x="240" y="204"/>
                </a:lnTo>
                <a:lnTo>
                  <a:pt x="240" y="204"/>
                </a:lnTo>
                <a:close/>
                <a:moveTo>
                  <a:pt x="61" y="165"/>
                </a:moveTo>
                <a:lnTo>
                  <a:pt x="61" y="165"/>
                </a:lnTo>
                <a:lnTo>
                  <a:pt x="61" y="167"/>
                </a:lnTo>
                <a:lnTo>
                  <a:pt x="61" y="167"/>
                </a:lnTo>
                <a:lnTo>
                  <a:pt x="64" y="171"/>
                </a:lnTo>
                <a:lnTo>
                  <a:pt x="64" y="171"/>
                </a:lnTo>
                <a:lnTo>
                  <a:pt x="67" y="174"/>
                </a:lnTo>
                <a:lnTo>
                  <a:pt x="70" y="177"/>
                </a:lnTo>
                <a:lnTo>
                  <a:pt x="70" y="177"/>
                </a:lnTo>
                <a:lnTo>
                  <a:pt x="61" y="165"/>
                </a:lnTo>
                <a:lnTo>
                  <a:pt x="61" y="165"/>
                </a:lnTo>
                <a:close/>
                <a:moveTo>
                  <a:pt x="205" y="84"/>
                </a:moveTo>
                <a:lnTo>
                  <a:pt x="205" y="84"/>
                </a:lnTo>
                <a:lnTo>
                  <a:pt x="205" y="84"/>
                </a:lnTo>
                <a:lnTo>
                  <a:pt x="205" y="84"/>
                </a:lnTo>
                <a:lnTo>
                  <a:pt x="205" y="87"/>
                </a:lnTo>
                <a:lnTo>
                  <a:pt x="205" y="87"/>
                </a:lnTo>
                <a:lnTo>
                  <a:pt x="206" y="91"/>
                </a:lnTo>
                <a:lnTo>
                  <a:pt x="206" y="91"/>
                </a:lnTo>
                <a:lnTo>
                  <a:pt x="208" y="90"/>
                </a:lnTo>
                <a:lnTo>
                  <a:pt x="208" y="90"/>
                </a:lnTo>
                <a:lnTo>
                  <a:pt x="208" y="90"/>
                </a:lnTo>
                <a:lnTo>
                  <a:pt x="206" y="86"/>
                </a:lnTo>
                <a:lnTo>
                  <a:pt x="206" y="86"/>
                </a:lnTo>
                <a:lnTo>
                  <a:pt x="205" y="84"/>
                </a:lnTo>
                <a:lnTo>
                  <a:pt x="205" y="84"/>
                </a:lnTo>
                <a:close/>
                <a:moveTo>
                  <a:pt x="114" y="72"/>
                </a:moveTo>
                <a:lnTo>
                  <a:pt x="114" y="72"/>
                </a:lnTo>
                <a:lnTo>
                  <a:pt x="111" y="73"/>
                </a:lnTo>
                <a:lnTo>
                  <a:pt x="111" y="73"/>
                </a:lnTo>
                <a:lnTo>
                  <a:pt x="108" y="80"/>
                </a:lnTo>
                <a:lnTo>
                  <a:pt x="108" y="80"/>
                </a:lnTo>
                <a:lnTo>
                  <a:pt x="108" y="81"/>
                </a:lnTo>
                <a:lnTo>
                  <a:pt x="108" y="81"/>
                </a:lnTo>
                <a:lnTo>
                  <a:pt x="108" y="81"/>
                </a:lnTo>
                <a:lnTo>
                  <a:pt x="108" y="81"/>
                </a:lnTo>
                <a:lnTo>
                  <a:pt x="114" y="72"/>
                </a:lnTo>
                <a:lnTo>
                  <a:pt x="114" y="72"/>
                </a:lnTo>
                <a:close/>
                <a:moveTo>
                  <a:pt x="296" y="87"/>
                </a:moveTo>
                <a:lnTo>
                  <a:pt x="296" y="87"/>
                </a:lnTo>
                <a:lnTo>
                  <a:pt x="293" y="79"/>
                </a:lnTo>
                <a:lnTo>
                  <a:pt x="293" y="79"/>
                </a:lnTo>
                <a:lnTo>
                  <a:pt x="293" y="87"/>
                </a:lnTo>
                <a:lnTo>
                  <a:pt x="293" y="87"/>
                </a:lnTo>
                <a:lnTo>
                  <a:pt x="296" y="87"/>
                </a:lnTo>
                <a:lnTo>
                  <a:pt x="296" y="87"/>
                </a:lnTo>
                <a:close/>
                <a:moveTo>
                  <a:pt x="256" y="268"/>
                </a:moveTo>
                <a:lnTo>
                  <a:pt x="256" y="268"/>
                </a:lnTo>
                <a:lnTo>
                  <a:pt x="256" y="266"/>
                </a:lnTo>
                <a:lnTo>
                  <a:pt x="256" y="265"/>
                </a:lnTo>
                <a:lnTo>
                  <a:pt x="256" y="265"/>
                </a:lnTo>
                <a:lnTo>
                  <a:pt x="254" y="263"/>
                </a:lnTo>
                <a:lnTo>
                  <a:pt x="254" y="263"/>
                </a:lnTo>
                <a:lnTo>
                  <a:pt x="252" y="258"/>
                </a:lnTo>
                <a:lnTo>
                  <a:pt x="252" y="258"/>
                </a:lnTo>
                <a:lnTo>
                  <a:pt x="250" y="253"/>
                </a:lnTo>
                <a:lnTo>
                  <a:pt x="250" y="253"/>
                </a:lnTo>
                <a:lnTo>
                  <a:pt x="250" y="253"/>
                </a:lnTo>
                <a:lnTo>
                  <a:pt x="250" y="253"/>
                </a:lnTo>
                <a:lnTo>
                  <a:pt x="253" y="261"/>
                </a:lnTo>
                <a:lnTo>
                  <a:pt x="253" y="261"/>
                </a:lnTo>
                <a:lnTo>
                  <a:pt x="254" y="266"/>
                </a:lnTo>
                <a:lnTo>
                  <a:pt x="254" y="266"/>
                </a:lnTo>
                <a:lnTo>
                  <a:pt x="256" y="268"/>
                </a:lnTo>
                <a:lnTo>
                  <a:pt x="256" y="268"/>
                </a:lnTo>
                <a:close/>
                <a:moveTo>
                  <a:pt x="61" y="306"/>
                </a:moveTo>
                <a:lnTo>
                  <a:pt x="61" y="306"/>
                </a:lnTo>
                <a:lnTo>
                  <a:pt x="60" y="306"/>
                </a:lnTo>
                <a:lnTo>
                  <a:pt x="60" y="306"/>
                </a:lnTo>
                <a:lnTo>
                  <a:pt x="61" y="307"/>
                </a:lnTo>
                <a:lnTo>
                  <a:pt x="61" y="307"/>
                </a:lnTo>
                <a:lnTo>
                  <a:pt x="73" y="309"/>
                </a:lnTo>
                <a:lnTo>
                  <a:pt x="73" y="309"/>
                </a:lnTo>
                <a:lnTo>
                  <a:pt x="71" y="307"/>
                </a:lnTo>
                <a:lnTo>
                  <a:pt x="71" y="307"/>
                </a:lnTo>
                <a:lnTo>
                  <a:pt x="71" y="307"/>
                </a:lnTo>
                <a:lnTo>
                  <a:pt x="63" y="307"/>
                </a:lnTo>
                <a:lnTo>
                  <a:pt x="63" y="307"/>
                </a:lnTo>
                <a:lnTo>
                  <a:pt x="61" y="306"/>
                </a:lnTo>
                <a:lnTo>
                  <a:pt x="61" y="306"/>
                </a:lnTo>
                <a:close/>
                <a:moveTo>
                  <a:pt x="284" y="111"/>
                </a:moveTo>
                <a:lnTo>
                  <a:pt x="284" y="111"/>
                </a:lnTo>
                <a:lnTo>
                  <a:pt x="286" y="104"/>
                </a:lnTo>
                <a:lnTo>
                  <a:pt x="286" y="104"/>
                </a:lnTo>
                <a:lnTo>
                  <a:pt x="286" y="103"/>
                </a:lnTo>
                <a:lnTo>
                  <a:pt x="286" y="103"/>
                </a:lnTo>
                <a:lnTo>
                  <a:pt x="284" y="107"/>
                </a:lnTo>
                <a:lnTo>
                  <a:pt x="284" y="111"/>
                </a:lnTo>
                <a:lnTo>
                  <a:pt x="284" y="111"/>
                </a:lnTo>
                <a:close/>
                <a:moveTo>
                  <a:pt x="50" y="121"/>
                </a:moveTo>
                <a:lnTo>
                  <a:pt x="50" y="121"/>
                </a:lnTo>
                <a:lnTo>
                  <a:pt x="46" y="121"/>
                </a:lnTo>
                <a:lnTo>
                  <a:pt x="46" y="121"/>
                </a:lnTo>
                <a:lnTo>
                  <a:pt x="44" y="121"/>
                </a:lnTo>
                <a:lnTo>
                  <a:pt x="44" y="121"/>
                </a:lnTo>
                <a:lnTo>
                  <a:pt x="43" y="123"/>
                </a:lnTo>
                <a:lnTo>
                  <a:pt x="43" y="123"/>
                </a:lnTo>
                <a:lnTo>
                  <a:pt x="46" y="123"/>
                </a:lnTo>
                <a:lnTo>
                  <a:pt x="50" y="121"/>
                </a:lnTo>
                <a:lnTo>
                  <a:pt x="50" y="121"/>
                </a:lnTo>
                <a:close/>
                <a:moveTo>
                  <a:pt x="260" y="39"/>
                </a:moveTo>
                <a:lnTo>
                  <a:pt x="260" y="39"/>
                </a:lnTo>
                <a:lnTo>
                  <a:pt x="257" y="42"/>
                </a:lnTo>
                <a:lnTo>
                  <a:pt x="257" y="42"/>
                </a:lnTo>
                <a:lnTo>
                  <a:pt x="257" y="43"/>
                </a:lnTo>
                <a:lnTo>
                  <a:pt x="257" y="43"/>
                </a:lnTo>
                <a:lnTo>
                  <a:pt x="262" y="42"/>
                </a:lnTo>
                <a:lnTo>
                  <a:pt x="262" y="42"/>
                </a:lnTo>
                <a:lnTo>
                  <a:pt x="260" y="39"/>
                </a:lnTo>
                <a:lnTo>
                  <a:pt x="260" y="39"/>
                </a:lnTo>
                <a:close/>
                <a:moveTo>
                  <a:pt x="266" y="32"/>
                </a:moveTo>
                <a:lnTo>
                  <a:pt x="266" y="32"/>
                </a:lnTo>
                <a:lnTo>
                  <a:pt x="264" y="25"/>
                </a:lnTo>
                <a:lnTo>
                  <a:pt x="264" y="25"/>
                </a:lnTo>
                <a:lnTo>
                  <a:pt x="263" y="23"/>
                </a:lnTo>
                <a:lnTo>
                  <a:pt x="263" y="23"/>
                </a:lnTo>
                <a:lnTo>
                  <a:pt x="263" y="26"/>
                </a:lnTo>
                <a:lnTo>
                  <a:pt x="263" y="26"/>
                </a:lnTo>
                <a:lnTo>
                  <a:pt x="263" y="26"/>
                </a:lnTo>
                <a:lnTo>
                  <a:pt x="263" y="26"/>
                </a:lnTo>
                <a:lnTo>
                  <a:pt x="264" y="32"/>
                </a:lnTo>
                <a:lnTo>
                  <a:pt x="264" y="32"/>
                </a:lnTo>
                <a:lnTo>
                  <a:pt x="264" y="32"/>
                </a:lnTo>
                <a:lnTo>
                  <a:pt x="266" y="32"/>
                </a:lnTo>
                <a:lnTo>
                  <a:pt x="266" y="32"/>
                </a:lnTo>
                <a:close/>
                <a:moveTo>
                  <a:pt x="188" y="62"/>
                </a:moveTo>
                <a:lnTo>
                  <a:pt x="188" y="62"/>
                </a:lnTo>
                <a:lnTo>
                  <a:pt x="188" y="62"/>
                </a:lnTo>
                <a:lnTo>
                  <a:pt x="188" y="62"/>
                </a:lnTo>
                <a:lnTo>
                  <a:pt x="183" y="53"/>
                </a:lnTo>
                <a:lnTo>
                  <a:pt x="183" y="53"/>
                </a:lnTo>
                <a:lnTo>
                  <a:pt x="183" y="53"/>
                </a:lnTo>
                <a:lnTo>
                  <a:pt x="183" y="53"/>
                </a:lnTo>
                <a:lnTo>
                  <a:pt x="183" y="56"/>
                </a:lnTo>
                <a:lnTo>
                  <a:pt x="183" y="59"/>
                </a:lnTo>
                <a:lnTo>
                  <a:pt x="183" y="59"/>
                </a:lnTo>
                <a:lnTo>
                  <a:pt x="188" y="62"/>
                </a:lnTo>
                <a:lnTo>
                  <a:pt x="188" y="62"/>
                </a:lnTo>
                <a:close/>
                <a:moveTo>
                  <a:pt x="36" y="70"/>
                </a:moveTo>
                <a:lnTo>
                  <a:pt x="36" y="70"/>
                </a:lnTo>
                <a:lnTo>
                  <a:pt x="41" y="62"/>
                </a:lnTo>
                <a:lnTo>
                  <a:pt x="41" y="62"/>
                </a:lnTo>
                <a:lnTo>
                  <a:pt x="37" y="66"/>
                </a:lnTo>
                <a:lnTo>
                  <a:pt x="36" y="70"/>
                </a:lnTo>
                <a:lnTo>
                  <a:pt x="36" y="70"/>
                </a:lnTo>
                <a:close/>
                <a:moveTo>
                  <a:pt x="223" y="194"/>
                </a:moveTo>
                <a:lnTo>
                  <a:pt x="223" y="194"/>
                </a:lnTo>
                <a:lnTo>
                  <a:pt x="225" y="194"/>
                </a:lnTo>
                <a:lnTo>
                  <a:pt x="225" y="194"/>
                </a:lnTo>
                <a:lnTo>
                  <a:pt x="225" y="187"/>
                </a:lnTo>
                <a:lnTo>
                  <a:pt x="225" y="187"/>
                </a:lnTo>
                <a:lnTo>
                  <a:pt x="222" y="191"/>
                </a:lnTo>
                <a:lnTo>
                  <a:pt x="222" y="191"/>
                </a:lnTo>
                <a:lnTo>
                  <a:pt x="223" y="194"/>
                </a:lnTo>
                <a:lnTo>
                  <a:pt x="223" y="194"/>
                </a:lnTo>
                <a:close/>
                <a:moveTo>
                  <a:pt x="41" y="165"/>
                </a:moveTo>
                <a:lnTo>
                  <a:pt x="41" y="165"/>
                </a:lnTo>
                <a:lnTo>
                  <a:pt x="43" y="162"/>
                </a:lnTo>
                <a:lnTo>
                  <a:pt x="43" y="162"/>
                </a:lnTo>
                <a:lnTo>
                  <a:pt x="43" y="161"/>
                </a:lnTo>
                <a:lnTo>
                  <a:pt x="41" y="160"/>
                </a:lnTo>
                <a:lnTo>
                  <a:pt x="41" y="160"/>
                </a:lnTo>
                <a:lnTo>
                  <a:pt x="41" y="165"/>
                </a:lnTo>
                <a:lnTo>
                  <a:pt x="41" y="165"/>
                </a:lnTo>
                <a:close/>
                <a:moveTo>
                  <a:pt x="294" y="138"/>
                </a:moveTo>
                <a:lnTo>
                  <a:pt x="294" y="138"/>
                </a:lnTo>
                <a:lnTo>
                  <a:pt x="293" y="138"/>
                </a:lnTo>
                <a:lnTo>
                  <a:pt x="291" y="141"/>
                </a:lnTo>
                <a:lnTo>
                  <a:pt x="291" y="141"/>
                </a:lnTo>
                <a:lnTo>
                  <a:pt x="291" y="147"/>
                </a:lnTo>
                <a:lnTo>
                  <a:pt x="291" y="147"/>
                </a:lnTo>
                <a:lnTo>
                  <a:pt x="291" y="150"/>
                </a:lnTo>
                <a:lnTo>
                  <a:pt x="291" y="150"/>
                </a:lnTo>
                <a:lnTo>
                  <a:pt x="291" y="150"/>
                </a:lnTo>
                <a:lnTo>
                  <a:pt x="291" y="150"/>
                </a:lnTo>
                <a:lnTo>
                  <a:pt x="294" y="138"/>
                </a:lnTo>
                <a:lnTo>
                  <a:pt x="294" y="138"/>
                </a:lnTo>
                <a:close/>
                <a:moveTo>
                  <a:pt x="279" y="106"/>
                </a:moveTo>
                <a:lnTo>
                  <a:pt x="279" y="106"/>
                </a:lnTo>
                <a:lnTo>
                  <a:pt x="273" y="111"/>
                </a:lnTo>
                <a:lnTo>
                  <a:pt x="273" y="111"/>
                </a:lnTo>
                <a:lnTo>
                  <a:pt x="274" y="111"/>
                </a:lnTo>
                <a:lnTo>
                  <a:pt x="276" y="110"/>
                </a:lnTo>
                <a:lnTo>
                  <a:pt x="276" y="110"/>
                </a:lnTo>
                <a:lnTo>
                  <a:pt x="279" y="107"/>
                </a:lnTo>
                <a:lnTo>
                  <a:pt x="279" y="107"/>
                </a:lnTo>
                <a:lnTo>
                  <a:pt x="279" y="107"/>
                </a:lnTo>
                <a:lnTo>
                  <a:pt x="279" y="106"/>
                </a:lnTo>
                <a:lnTo>
                  <a:pt x="279" y="106"/>
                </a:lnTo>
                <a:close/>
                <a:moveTo>
                  <a:pt x="65" y="211"/>
                </a:moveTo>
                <a:lnTo>
                  <a:pt x="65" y="211"/>
                </a:lnTo>
                <a:lnTo>
                  <a:pt x="65" y="215"/>
                </a:lnTo>
                <a:lnTo>
                  <a:pt x="65" y="218"/>
                </a:lnTo>
                <a:lnTo>
                  <a:pt x="65" y="218"/>
                </a:lnTo>
                <a:lnTo>
                  <a:pt x="67" y="215"/>
                </a:lnTo>
                <a:lnTo>
                  <a:pt x="65" y="212"/>
                </a:lnTo>
                <a:lnTo>
                  <a:pt x="65" y="212"/>
                </a:lnTo>
                <a:lnTo>
                  <a:pt x="65" y="211"/>
                </a:lnTo>
                <a:lnTo>
                  <a:pt x="65" y="211"/>
                </a:lnTo>
                <a:close/>
                <a:moveTo>
                  <a:pt x="252" y="40"/>
                </a:moveTo>
                <a:lnTo>
                  <a:pt x="252" y="40"/>
                </a:lnTo>
                <a:lnTo>
                  <a:pt x="253" y="40"/>
                </a:lnTo>
                <a:lnTo>
                  <a:pt x="253" y="40"/>
                </a:lnTo>
                <a:lnTo>
                  <a:pt x="254" y="39"/>
                </a:lnTo>
                <a:lnTo>
                  <a:pt x="254" y="39"/>
                </a:lnTo>
                <a:lnTo>
                  <a:pt x="256" y="36"/>
                </a:lnTo>
                <a:lnTo>
                  <a:pt x="256" y="36"/>
                </a:lnTo>
                <a:lnTo>
                  <a:pt x="256" y="35"/>
                </a:lnTo>
                <a:lnTo>
                  <a:pt x="256" y="35"/>
                </a:lnTo>
                <a:lnTo>
                  <a:pt x="252" y="40"/>
                </a:lnTo>
                <a:lnTo>
                  <a:pt x="252" y="40"/>
                </a:lnTo>
                <a:close/>
                <a:moveTo>
                  <a:pt x="97" y="302"/>
                </a:moveTo>
                <a:lnTo>
                  <a:pt x="97" y="302"/>
                </a:lnTo>
                <a:lnTo>
                  <a:pt x="98" y="303"/>
                </a:lnTo>
                <a:lnTo>
                  <a:pt x="100" y="303"/>
                </a:lnTo>
                <a:lnTo>
                  <a:pt x="100" y="303"/>
                </a:lnTo>
                <a:lnTo>
                  <a:pt x="105" y="303"/>
                </a:lnTo>
                <a:lnTo>
                  <a:pt x="105" y="303"/>
                </a:lnTo>
                <a:lnTo>
                  <a:pt x="109" y="303"/>
                </a:lnTo>
                <a:lnTo>
                  <a:pt x="109" y="303"/>
                </a:lnTo>
                <a:lnTo>
                  <a:pt x="109" y="303"/>
                </a:lnTo>
                <a:lnTo>
                  <a:pt x="109" y="303"/>
                </a:lnTo>
                <a:lnTo>
                  <a:pt x="109" y="303"/>
                </a:lnTo>
                <a:lnTo>
                  <a:pt x="109" y="303"/>
                </a:lnTo>
                <a:lnTo>
                  <a:pt x="97" y="302"/>
                </a:lnTo>
                <a:lnTo>
                  <a:pt x="97" y="302"/>
                </a:lnTo>
                <a:close/>
                <a:moveTo>
                  <a:pt x="19" y="195"/>
                </a:moveTo>
                <a:lnTo>
                  <a:pt x="19" y="195"/>
                </a:lnTo>
                <a:lnTo>
                  <a:pt x="19" y="195"/>
                </a:lnTo>
                <a:lnTo>
                  <a:pt x="19" y="195"/>
                </a:lnTo>
                <a:lnTo>
                  <a:pt x="20" y="189"/>
                </a:lnTo>
                <a:lnTo>
                  <a:pt x="20" y="189"/>
                </a:lnTo>
                <a:lnTo>
                  <a:pt x="20" y="185"/>
                </a:lnTo>
                <a:lnTo>
                  <a:pt x="20" y="185"/>
                </a:lnTo>
                <a:lnTo>
                  <a:pt x="19" y="185"/>
                </a:lnTo>
                <a:lnTo>
                  <a:pt x="19" y="185"/>
                </a:lnTo>
                <a:lnTo>
                  <a:pt x="19" y="195"/>
                </a:lnTo>
                <a:lnTo>
                  <a:pt x="19" y="195"/>
                </a:lnTo>
                <a:close/>
                <a:moveTo>
                  <a:pt x="223" y="103"/>
                </a:moveTo>
                <a:lnTo>
                  <a:pt x="223" y="103"/>
                </a:lnTo>
                <a:lnTo>
                  <a:pt x="226" y="99"/>
                </a:lnTo>
                <a:lnTo>
                  <a:pt x="226" y="99"/>
                </a:lnTo>
                <a:lnTo>
                  <a:pt x="223" y="100"/>
                </a:lnTo>
                <a:lnTo>
                  <a:pt x="222" y="103"/>
                </a:lnTo>
                <a:lnTo>
                  <a:pt x="222" y="103"/>
                </a:lnTo>
                <a:lnTo>
                  <a:pt x="223" y="103"/>
                </a:lnTo>
                <a:lnTo>
                  <a:pt x="223" y="103"/>
                </a:lnTo>
                <a:close/>
                <a:moveTo>
                  <a:pt x="21" y="162"/>
                </a:moveTo>
                <a:lnTo>
                  <a:pt x="21" y="162"/>
                </a:lnTo>
                <a:lnTo>
                  <a:pt x="19" y="172"/>
                </a:lnTo>
                <a:lnTo>
                  <a:pt x="19" y="172"/>
                </a:lnTo>
                <a:lnTo>
                  <a:pt x="21" y="168"/>
                </a:lnTo>
                <a:lnTo>
                  <a:pt x="21" y="165"/>
                </a:lnTo>
                <a:lnTo>
                  <a:pt x="21" y="162"/>
                </a:lnTo>
                <a:lnTo>
                  <a:pt x="21" y="162"/>
                </a:lnTo>
                <a:close/>
                <a:moveTo>
                  <a:pt x="181" y="73"/>
                </a:moveTo>
                <a:lnTo>
                  <a:pt x="181" y="73"/>
                </a:lnTo>
                <a:lnTo>
                  <a:pt x="181" y="73"/>
                </a:lnTo>
                <a:lnTo>
                  <a:pt x="181" y="73"/>
                </a:lnTo>
                <a:lnTo>
                  <a:pt x="182" y="72"/>
                </a:lnTo>
                <a:lnTo>
                  <a:pt x="182" y="72"/>
                </a:lnTo>
                <a:lnTo>
                  <a:pt x="183" y="70"/>
                </a:lnTo>
                <a:lnTo>
                  <a:pt x="183" y="69"/>
                </a:lnTo>
                <a:lnTo>
                  <a:pt x="183" y="69"/>
                </a:lnTo>
                <a:lnTo>
                  <a:pt x="182" y="69"/>
                </a:lnTo>
                <a:lnTo>
                  <a:pt x="181" y="69"/>
                </a:lnTo>
                <a:lnTo>
                  <a:pt x="181" y="69"/>
                </a:lnTo>
                <a:lnTo>
                  <a:pt x="181" y="69"/>
                </a:lnTo>
                <a:lnTo>
                  <a:pt x="181" y="69"/>
                </a:lnTo>
                <a:lnTo>
                  <a:pt x="181" y="73"/>
                </a:lnTo>
                <a:lnTo>
                  <a:pt x="181" y="73"/>
                </a:lnTo>
                <a:close/>
                <a:moveTo>
                  <a:pt x="40" y="222"/>
                </a:moveTo>
                <a:lnTo>
                  <a:pt x="40" y="222"/>
                </a:lnTo>
                <a:lnTo>
                  <a:pt x="37" y="225"/>
                </a:lnTo>
                <a:lnTo>
                  <a:pt x="37" y="228"/>
                </a:lnTo>
                <a:lnTo>
                  <a:pt x="37" y="228"/>
                </a:lnTo>
                <a:lnTo>
                  <a:pt x="38" y="225"/>
                </a:lnTo>
                <a:lnTo>
                  <a:pt x="40" y="222"/>
                </a:lnTo>
                <a:lnTo>
                  <a:pt x="40" y="222"/>
                </a:lnTo>
                <a:close/>
                <a:moveTo>
                  <a:pt x="33" y="164"/>
                </a:moveTo>
                <a:lnTo>
                  <a:pt x="33" y="164"/>
                </a:lnTo>
                <a:lnTo>
                  <a:pt x="33" y="164"/>
                </a:lnTo>
                <a:lnTo>
                  <a:pt x="33" y="164"/>
                </a:lnTo>
                <a:lnTo>
                  <a:pt x="31" y="172"/>
                </a:lnTo>
                <a:lnTo>
                  <a:pt x="31" y="172"/>
                </a:lnTo>
                <a:lnTo>
                  <a:pt x="33" y="171"/>
                </a:lnTo>
                <a:lnTo>
                  <a:pt x="33" y="171"/>
                </a:lnTo>
                <a:lnTo>
                  <a:pt x="33" y="171"/>
                </a:lnTo>
                <a:lnTo>
                  <a:pt x="33" y="164"/>
                </a:lnTo>
                <a:lnTo>
                  <a:pt x="33" y="164"/>
                </a:lnTo>
                <a:close/>
                <a:moveTo>
                  <a:pt x="57" y="123"/>
                </a:moveTo>
                <a:lnTo>
                  <a:pt x="57" y="123"/>
                </a:lnTo>
                <a:lnTo>
                  <a:pt x="61" y="123"/>
                </a:lnTo>
                <a:lnTo>
                  <a:pt x="65" y="121"/>
                </a:lnTo>
                <a:lnTo>
                  <a:pt x="65" y="121"/>
                </a:lnTo>
                <a:lnTo>
                  <a:pt x="60" y="121"/>
                </a:lnTo>
                <a:lnTo>
                  <a:pt x="60" y="121"/>
                </a:lnTo>
                <a:lnTo>
                  <a:pt x="57" y="123"/>
                </a:lnTo>
                <a:lnTo>
                  <a:pt x="57" y="123"/>
                </a:lnTo>
                <a:close/>
                <a:moveTo>
                  <a:pt x="235" y="100"/>
                </a:moveTo>
                <a:lnTo>
                  <a:pt x="235" y="100"/>
                </a:lnTo>
                <a:lnTo>
                  <a:pt x="237" y="96"/>
                </a:lnTo>
                <a:lnTo>
                  <a:pt x="237" y="96"/>
                </a:lnTo>
                <a:lnTo>
                  <a:pt x="233" y="96"/>
                </a:lnTo>
                <a:lnTo>
                  <a:pt x="233" y="96"/>
                </a:lnTo>
                <a:lnTo>
                  <a:pt x="235" y="100"/>
                </a:lnTo>
                <a:lnTo>
                  <a:pt x="235" y="100"/>
                </a:lnTo>
                <a:close/>
                <a:moveTo>
                  <a:pt x="203" y="32"/>
                </a:moveTo>
                <a:lnTo>
                  <a:pt x="203" y="32"/>
                </a:lnTo>
                <a:lnTo>
                  <a:pt x="206" y="30"/>
                </a:lnTo>
                <a:lnTo>
                  <a:pt x="206" y="30"/>
                </a:lnTo>
                <a:lnTo>
                  <a:pt x="206" y="26"/>
                </a:lnTo>
                <a:lnTo>
                  <a:pt x="206" y="26"/>
                </a:lnTo>
                <a:lnTo>
                  <a:pt x="203" y="32"/>
                </a:lnTo>
                <a:lnTo>
                  <a:pt x="203" y="32"/>
                </a:lnTo>
                <a:close/>
                <a:moveTo>
                  <a:pt x="185" y="74"/>
                </a:moveTo>
                <a:lnTo>
                  <a:pt x="185" y="74"/>
                </a:lnTo>
                <a:lnTo>
                  <a:pt x="183" y="73"/>
                </a:lnTo>
                <a:lnTo>
                  <a:pt x="183" y="73"/>
                </a:lnTo>
                <a:lnTo>
                  <a:pt x="182" y="77"/>
                </a:lnTo>
                <a:lnTo>
                  <a:pt x="182" y="77"/>
                </a:lnTo>
                <a:lnTo>
                  <a:pt x="183" y="80"/>
                </a:lnTo>
                <a:lnTo>
                  <a:pt x="183" y="80"/>
                </a:lnTo>
                <a:lnTo>
                  <a:pt x="185" y="74"/>
                </a:lnTo>
                <a:lnTo>
                  <a:pt x="185" y="74"/>
                </a:lnTo>
                <a:close/>
                <a:moveTo>
                  <a:pt x="53" y="222"/>
                </a:moveTo>
                <a:lnTo>
                  <a:pt x="53" y="222"/>
                </a:lnTo>
                <a:lnTo>
                  <a:pt x="50" y="224"/>
                </a:lnTo>
                <a:lnTo>
                  <a:pt x="50" y="224"/>
                </a:lnTo>
                <a:lnTo>
                  <a:pt x="53" y="228"/>
                </a:lnTo>
                <a:lnTo>
                  <a:pt x="53" y="228"/>
                </a:lnTo>
                <a:lnTo>
                  <a:pt x="53" y="228"/>
                </a:lnTo>
                <a:lnTo>
                  <a:pt x="53" y="228"/>
                </a:lnTo>
                <a:lnTo>
                  <a:pt x="53" y="222"/>
                </a:lnTo>
                <a:lnTo>
                  <a:pt x="53" y="222"/>
                </a:lnTo>
                <a:close/>
                <a:moveTo>
                  <a:pt x="281" y="283"/>
                </a:moveTo>
                <a:lnTo>
                  <a:pt x="281" y="283"/>
                </a:lnTo>
                <a:lnTo>
                  <a:pt x="279" y="286"/>
                </a:lnTo>
                <a:lnTo>
                  <a:pt x="279" y="286"/>
                </a:lnTo>
                <a:lnTo>
                  <a:pt x="280" y="288"/>
                </a:lnTo>
                <a:lnTo>
                  <a:pt x="280" y="288"/>
                </a:lnTo>
                <a:lnTo>
                  <a:pt x="283" y="283"/>
                </a:lnTo>
                <a:lnTo>
                  <a:pt x="283" y="283"/>
                </a:lnTo>
                <a:lnTo>
                  <a:pt x="281" y="283"/>
                </a:lnTo>
                <a:lnTo>
                  <a:pt x="281" y="283"/>
                </a:lnTo>
                <a:close/>
                <a:moveTo>
                  <a:pt x="47" y="312"/>
                </a:moveTo>
                <a:lnTo>
                  <a:pt x="47" y="312"/>
                </a:lnTo>
                <a:lnTo>
                  <a:pt x="43" y="306"/>
                </a:lnTo>
                <a:lnTo>
                  <a:pt x="38" y="303"/>
                </a:lnTo>
                <a:lnTo>
                  <a:pt x="38" y="303"/>
                </a:lnTo>
                <a:lnTo>
                  <a:pt x="43" y="307"/>
                </a:lnTo>
                <a:lnTo>
                  <a:pt x="47" y="312"/>
                </a:lnTo>
                <a:lnTo>
                  <a:pt x="47" y="312"/>
                </a:lnTo>
                <a:close/>
                <a:moveTo>
                  <a:pt x="21" y="111"/>
                </a:moveTo>
                <a:lnTo>
                  <a:pt x="21" y="111"/>
                </a:lnTo>
                <a:lnTo>
                  <a:pt x="19" y="114"/>
                </a:lnTo>
                <a:lnTo>
                  <a:pt x="19" y="117"/>
                </a:lnTo>
                <a:lnTo>
                  <a:pt x="19" y="117"/>
                </a:lnTo>
                <a:lnTo>
                  <a:pt x="20" y="116"/>
                </a:lnTo>
                <a:lnTo>
                  <a:pt x="20" y="116"/>
                </a:lnTo>
                <a:lnTo>
                  <a:pt x="21" y="111"/>
                </a:lnTo>
                <a:lnTo>
                  <a:pt x="21" y="111"/>
                </a:lnTo>
                <a:close/>
                <a:moveTo>
                  <a:pt x="253" y="303"/>
                </a:moveTo>
                <a:lnTo>
                  <a:pt x="253" y="303"/>
                </a:lnTo>
                <a:lnTo>
                  <a:pt x="253" y="305"/>
                </a:lnTo>
                <a:lnTo>
                  <a:pt x="254" y="305"/>
                </a:lnTo>
                <a:lnTo>
                  <a:pt x="254" y="305"/>
                </a:lnTo>
                <a:lnTo>
                  <a:pt x="262" y="302"/>
                </a:lnTo>
                <a:lnTo>
                  <a:pt x="262" y="302"/>
                </a:lnTo>
                <a:lnTo>
                  <a:pt x="262" y="302"/>
                </a:lnTo>
                <a:lnTo>
                  <a:pt x="262" y="302"/>
                </a:lnTo>
                <a:lnTo>
                  <a:pt x="253" y="303"/>
                </a:lnTo>
                <a:lnTo>
                  <a:pt x="253" y="303"/>
                </a:lnTo>
                <a:close/>
                <a:moveTo>
                  <a:pt x="43" y="266"/>
                </a:moveTo>
                <a:lnTo>
                  <a:pt x="43" y="266"/>
                </a:lnTo>
                <a:lnTo>
                  <a:pt x="46" y="265"/>
                </a:lnTo>
                <a:lnTo>
                  <a:pt x="47" y="262"/>
                </a:lnTo>
                <a:lnTo>
                  <a:pt x="47" y="262"/>
                </a:lnTo>
                <a:lnTo>
                  <a:pt x="44" y="262"/>
                </a:lnTo>
                <a:lnTo>
                  <a:pt x="44" y="262"/>
                </a:lnTo>
                <a:lnTo>
                  <a:pt x="44" y="262"/>
                </a:lnTo>
                <a:lnTo>
                  <a:pt x="43" y="263"/>
                </a:lnTo>
                <a:lnTo>
                  <a:pt x="43" y="263"/>
                </a:lnTo>
                <a:lnTo>
                  <a:pt x="43" y="266"/>
                </a:lnTo>
                <a:lnTo>
                  <a:pt x="43" y="266"/>
                </a:lnTo>
                <a:close/>
                <a:moveTo>
                  <a:pt x="247" y="56"/>
                </a:moveTo>
                <a:lnTo>
                  <a:pt x="247" y="56"/>
                </a:lnTo>
                <a:lnTo>
                  <a:pt x="249" y="53"/>
                </a:lnTo>
                <a:lnTo>
                  <a:pt x="249" y="50"/>
                </a:lnTo>
                <a:lnTo>
                  <a:pt x="249" y="50"/>
                </a:lnTo>
                <a:lnTo>
                  <a:pt x="247" y="53"/>
                </a:lnTo>
                <a:lnTo>
                  <a:pt x="247" y="56"/>
                </a:lnTo>
                <a:lnTo>
                  <a:pt x="247" y="56"/>
                </a:lnTo>
                <a:close/>
                <a:moveTo>
                  <a:pt x="172" y="36"/>
                </a:moveTo>
                <a:lnTo>
                  <a:pt x="172" y="36"/>
                </a:lnTo>
                <a:lnTo>
                  <a:pt x="172" y="35"/>
                </a:lnTo>
                <a:lnTo>
                  <a:pt x="172" y="35"/>
                </a:lnTo>
                <a:lnTo>
                  <a:pt x="172" y="35"/>
                </a:lnTo>
                <a:lnTo>
                  <a:pt x="169" y="30"/>
                </a:lnTo>
                <a:lnTo>
                  <a:pt x="169" y="30"/>
                </a:lnTo>
                <a:lnTo>
                  <a:pt x="168" y="30"/>
                </a:lnTo>
                <a:lnTo>
                  <a:pt x="168" y="30"/>
                </a:lnTo>
                <a:lnTo>
                  <a:pt x="168" y="30"/>
                </a:lnTo>
                <a:lnTo>
                  <a:pt x="172" y="36"/>
                </a:lnTo>
                <a:lnTo>
                  <a:pt x="172" y="36"/>
                </a:lnTo>
                <a:close/>
                <a:moveTo>
                  <a:pt x="252" y="175"/>
                </a:moveTo>
                <a:lnTo>
                  <a:pt x="252" y="175"/>
                </a:lnTo>
                <a:lnTo>
                  <a:pt x="257" y="170"/>
                </a:lnTo>
                <a:lnTo>
                  <a:pt x="257" y="170"/>
                </a:lnTo>
                <a:lnTo>
                  <a:pt x="256" y="170"/>
                </a:lnTo>
                <a:lnTo>
                  <a:pt x="256" y="170"/>
                </a:lnTo>
                <a:lnTo>
                  <a:pt x="253" y="171"/>
                </a:lnTo>
                <a:lnTo>
                  <a:pt x="253" y="171"/>
                </a:lnTo>
                <a:lnTo>
                  <a:pt x="252" y="174"/>
                </a:lnTo>
                <a:lnTo>
                  <a:pt x="252" y="175"/>
                </a:lnTo>
                <a:lnTo>
                  <a:pt x="252" y="175"/>
                </a:lnTo>
                <a:close/>
                <a:moveTo>
                  <a:pt x="70" y="101"/>
                </a:moveTo>
                <a:lnTo>
                  <a:pt x="70" y="101"/>
                </a:lnTo>
                <a:lnTo>
                  <a:pt x="74" y="101"/>
                </a:lnTo>
                <a:lnTo>
                  <a:pt x="74" y="101"/>
                </a:lnTo>
                <a:lnTo>
                  <a:pt x="73" y="97"/>
                </a:lnTo>
                <a:lnTo>
                  <a:pt x="73" y="97"/>
                </a:lnTo>
                <a:lnTo>
                  <a:pt x="70" y="101"/>
                </a:lnTo>
                <a:lnTo>
                  <a:pt x="70" y="101"/>
                </a:lnTo>
                <a:close/>
                <a:moveTo>
                  <a:pt x="60" y="116"/>
                </a:moveTo>
                <a:lnTo>
                  <a:pt x="60" y="116"/>
                </a:lnTo>
                <a:lnTo>
                  <a:pt x="63" y="114"/>
                </a:lnTo>
                <a:lnTo>
                  <a:pt x="63" y="114"/>
                </a:lnTo>
                <a:lnTo>
                  <a:pt x="65" y="113"/>
                </a:lnTo>
                <a:lnTo>
                  <a:pt x="65" y="113"/>
                </a:lnTo>
                <a:lnTo>
                  <a:pt x="67" y="113"/>
                </a:lnTo>
                <a:lnTo>
                  <a:pt x="67" y="113"/>
                </a:lnTo>
                <a:lnTo>
                  <a:pt x="63" y="113"/>
                </a:lnTo>
                <a:lnTo>
                  <a:pt x="60" y="116"/>
                </a:lnTo>
                <a:lnTo>
                  <a:pt x="60" y="116"/>
                </a:lnTo>
                <a:close/>
                <a:moveTo>
                  <a:pt x="293" y="246"/>
                </a:moveTo>
                <a:lnTo>
                  <a:pt x="293" y="246"/>
                </a:lnTo>
                <a:lnTo>
                  <a:pt x="293" y="251"/>
                </a:lnTo>
                <a:lnTo>
                  <a:pt x="293" y="253"/>
                </a:lnTo>
                <a:lnTo>
                  <a:pt x="293" y="253"/>
                </a:lnTo>
                <a:lnTo>
                  <a:pt x="294" y="249"/>
                </a:lnTo>
                <a:lnTo>
                  <a:pt x="294" y="249"/>
                </a:lnTo>
                <a:lnTo>
                  <a:pt x="294" y="248"/>
                </a:lnTo>
                <a:lnTo>
                  <a:pt x="293" y="246"/>
                </a:lnTo>
                <a:lnTo>
                  <a:pt x="293" y="246"/>
                </a:lnTo>
                <a:close/>
                <a:moveTo>
                  <a:pt x="121" y="307"/>
                </a:moveTo>
                <a:lnTo>
                  <a:pt x="121" y="307"/>
                </a:lnTo>
                <a:lnTo>
                  <a:pt x="114" y="307"/>
                </a:lnTo>
                <a:lnTo>
                  <a:pt x="114" y="307"/>
                </a:lnTo>
                <a:lnTo>
                  <a:pt x="114" y="307"/>
                </a:lnTo>
                <a:lnTo>
                  <a:pt x="114" y="307"/>
                </a:lnTo>
                <a:lnTo>
                  <a:pt x="121" y="309"/>
                </a:lnTo>
                <a:lnTo>
                  <a:pt x="121" y="309"/>
                </a:lnTo>
                <a:lnTo>
                  <a:pt x="121" y="307"/>
                </a:lnTo>
                <a:lnTo>
                  <a:pt x="121" y="307"/>
                </a:lnTo>
                <a:close/>
                <a:moveTo>
                  <a:pt x="230" y="63"/>
                </a:moveTo>
                <a:lnTo>
                  <a:pt x="230" y="63"/>
                </a:lnTo>
                <a:lnTo>
                  <a:pt x="229" y="60"/>
                </a:lnTo>
                <a:lnTo>
                  <a:pt x="229" y="60"/>
                </a:lnTo>
                <a:lnTo>
                  <a:pt x="227" y="62"/>
                </a:lnTo>
                <a:lnTo>
                  <a:pt x="227" y="64"/>
                </a:lnTo>
                <a:lnTo>
                  <a:pt x="227" y="64"/>
                </a:lnTo>
                <a:lnTo>
                  <a:pt x="230" y="63"/>
                </a:lnTo>
                <a:lnTo>
                  <a:pt x="230" y="63"/>
                </a:lnTo>
                <a:close/>
                <a:moveTo>
                  <a:pt x="253" y="97"/>
                </a:moveTo>
                <a:lnTo>
                  <a:pt x="253" y="97"/>
                </a:lnTo>
                <a:lnTo>
                  <a:pt x="252" y="94"/>
                </a:lnTo>
                <a:lnTo>
                  <a:pt x="252" y="94"/>
                </a:lnTo>
                <a:lnTo>
                  <a:pt x="249" y="100"/>
                </a:lnTo>
                <a:lnTo>
                  <a:pt x="249" y="100"/>
                </a:lnTo>
                <a:lnTo>
                  <a:pt x="249" y="100"/>
                </a:lnTo>
                <a:lnTo>
                  <a:pt x="249" y="100"/>
                </a:lnTo>
                <a:lnTo>
                  <a:pt x="253" y="97"/>
                </a:lnTo>
                <a:lnTo>
                  <a:pt x="253" y="97"/>
                </a:lnTo>
                <a:close/>
                <a:moveTo>
                  <a:pt x="139" y="33"/>
                </a:moveTo>
                <a:lnTo>
                  <a:pt x="139" y="33"/>
                </a:lnTo>
                <a:lnTo>
                  <a:pt x="139" y="33"/>
                </a:lnTo>
                <a:lnTo>
                  <a:pt x="139" y="33"/>
                </a:lnTo>
                <a:lnTo>
                  <a:pt x="141" y="33"/>
                </a:lnTo>
                <a:lnTo>
                  <a:pt x="141" y="33"/>
                </a:lnTo>
                <a:lnTo>
                  <a:pt x="142" y="32"/>
                </a:lnTo>
                <a:lnTo>
                  <a:pt x="142" y="32"/>
                </a:lnTo>
                <a:lnTo>
                  <a:pt x="144" y="32"/>
                </a:lnTo>
                <a:lnTo>
                  <a:pt x="144" y="29"/>
                </a:lnTo>
                <a:lnTo>
                  <a:pt x="144" y="29"/>
                </a:lnTo>
                <a:lnTo>
                  <a:pt x="139" y="33"/>
                </a:lnTo>
                <a:lnTo>
                  <a:pt x="139" y="33"/>
                </a:lnTo>
                <a:close/>
                <a:moveTo>
                  <a:pt x="67" y="268"/>
                </a:moveTo>
                <a:lnTo>
                  <a:pt x="67" y="268"/>
                </a:lnTo>
                <a:lnTo>
                  <a:pt x="70" y="269"/>
                </a:lnTo>
                <a:lnTo>
                  <a:pt x="70" y="269"/>
                </a:lnTo>
                <a:lnTo>
                  <a:pt x="71" y="262"/>
                </a:lnTo>
                <a:lnTo>
                  <a:pt x="71" y="262"/>
                </a:lnTo>
                <a:lnTo>
                  <a:pt x="70" y="262"/>
                </a:lnTo>
                <a:lnTo>
                  <a:pt x="70" y="262"/>
                </a:lnTo>
                <a:lnTo>
                  <a:pt x="67" y="268"/>
                </a:lnTo>
                <a:lnTo>
                  <a:pt x="67" y="268"/>
                </a:lnTo>
                <a:close/>
                <a:moveTo>
                  <a:pt x="20" y="40"/>
                </a:moveTo>
                <a:lnTo>
                  <a:pt x="20" y="40"/>
                </a:lnTo>
                <a:lnTo>
                  <a:pt x="23" y="36"/>
                </a:lnTo>
                <a:lnTo>
                  <a:pt x="24" y="32"/>
                </a:lnTo>
                <a:lnTo>
                  <a:pt x="24" y="32"/>
                </a:lnTo>
                <a:lnTo>
                  <a:pt x="21" y="36"/>
                </a:lnTo>
                <a:lnTo>
                  <a:pt x="20" y="40"/>
                </a:lnTo>
                <a:lnTo>
                  <a:pt x="20" y="40"/>
                </a:lnTo>
                <a:close/>
                <a:moveTo>
                  <a:pt x="158" y="295"/>
                </a:moveTo>
                <a:lnTo>
                  <a:pt x="158" y="295"/>
                </a:lnTo>
                <a:lnTo>
                  <a:pt x="155" y="295"/>
                </a:lnTo>
                <a:lnTo>
                  <a:pt x="151" y="296"/>
                </a:lnTo>
                <a:lnTo>
                  <a:pt x="151" y="296"/>
                </a:lnTo>
                <a:lnTo>
                  <a:pt x="158" y="296"/>
                </a:lnTo>
                <a:lnTo>
                  <a:pt x="158" y="296"/>
                </a:lnTo>
                <a:lnTo>
                  <a:pt x="158" y="296"/>
                </a:lnTo>
                <a:lnTo>
                  <a:pt x="158" y="295"/>
                </a:lnTo>
                <a:lnTo>
                  <a:pt x="158" y="295"/>
                </a:lnTo>
                <a:close/>
                <a:moveTo>
                  <a:pt x="92" y="261"/>
                </a:moveTo>
                <a:lnTo>
                  <a:pt x="92" y="261"/>
                </a:lnTo>
                <a:lnTo>
                  <a:pt x="92" y="261"/>
                </a:lnTo>
                <a:lnTo>
                  <a:pt x="92" y="261"/>
                </a:lnTo>
                <a:lnTo>
                  <a:pt x="80" y="266"/>
                </a:lnTo>
                <a:lnTo>
                  <a:pt x="80" y="266"/>
                </a:lnTo>
                <a:lnTo>
                  <a:pt x="81" y="266"/>
                </a:lnTo>
                <a:lnTo>
                  <a:pt x="81" y="266"/>
                </a:lnTo>
                <a:lnTo>
                  <a:pt x="92" y="261"/>
                </a:lnTo>
                <a:lnTo>
                  <a:pt x="92" y="261"/>
                </a:lnTo>
                <a:close/>
                <a:moveTo>
                  <a:pt x="65" y="275"/>
                </a:moveTo>
                <a:lnTo>
                  <a:pt x="65" y="275"/>
                </a:lnTo>
                <a:lnTo>
                  <a:pt x="64" y="275"/>
                </a:lnTo>
                <a:lnTo>
                  <a:pt x="64" y="275"/>
                </a:lnTo>
                <a:lnTo>
                  <a:pt x="61" y="279"/>
                </a:lnTo>
                <a:lnTo>
                  <a:pt x="61" y="279"/>
                </a:lnTo>
                <a:lnTo>
                  <a:pt x="61" y="280"/>
                </a:lnTo>
                <a:lnTo>
                  <a:pt x="61" y="280"/>
                </a:lnTo>
                <a:lnTo>
                  <a:pt x="65" y="275"/>
                </a:lnTo>
                <a:lnTo>
                  <a:pt x="65" y="275"/>
                </a:lnTo>
                <a:close/>
                <a:moveTo>
                  <a:pt x="159" y="25"/>
                </a:moveTo>
                <a:lnTo>
                  <a:pt x="159" y="25"/>
                </a:lnTo>
                <a:lnTo>
                  <a:pt x="159" y="25"/>
                </a:lnTo>
                <a:lnTo>
                  <a:pt x="159" y="25"/>
                </a:lnTo>
                <a:lnTo>
                  <a:pt x="152" y="26"/>
                </a:lnTo>
                <a:lnTo>
                  <a:pt x="152" y="26"/>
                </a:lnTo>
                <a:lnTo>
                  <a:pt x="152" y="26"/>
                </a:lnTo>
                <a:lnTo>
                  <a:pt x="152" y="26"/>
                </a:lnTo>
                <a:lnTo>
                  <a:pt x="156" y="27"/>
                </a:lnTo>
                <a:lnTo>
                  <a:pt x="156" y="27"/>
                </a:lnTo>
                <a:lnTo>
                  <a:pt x="159" y="25"/>
                </a:lnTo>
                <a:lnTo>
                  <a:pt x="159" y="25"/>
                </a:lnTo>
                <a:close/>
                <a:moveTo>
                  <a:pt x="36" y="180"/>
                </a:moveTo>
                <a:lnTo>
                  <a:pt x="36" y="180"/>
                </a:lnTo>
                <a:lnTo>
                  <a:pt x="37" y="178"/>
                </a:lnTo>
                <a:lnTo>
                  <a:pt x="37" y="178"/>
                </a:lnTo>
                <a:lnTo>
                  <a:pt x="38" y="177"/>
                </a:lnTo>
                <a:lnTo>
                  <a:pt x="38" y="174"/>
                </a:lnTo>
                <a:lnTo>
                  <a:pt x="38" y="174"/>
                </a:lnTo>
                <a:lnTo>
                  <a:pt x="37" y="177"/>
                </a:lnTo>
                <a:lnTo>
                  <a:pt x="36" y="180"/>
                </a:lnTo>
                <a:lnTo>
                  <a:pt x="36" y="180"/>
                </a:lnTo>
                <a:close/>
                <a:moveTo>
                  <a:pt x="166" y="60"/>
                </a:moveTo>
                <a:lnTo>
                  <a:pt x="166" y="60"/>
                </a:lnTo>
                <a:lnTo>
                  <a:pt x="166" y="60"/>
                </a:lnTo>
                <a:lnTo>
                  <a:pt x="166" y="60"/>
                </a:lnTo>
                <a:lnTo>
                  <a:pt x="169" y="72"/>
                </a:lnTo>
                <a:lnTo>
                  <a:pt x="169" y="72"/>
                </a:lnTo>
                <a:lnTo>
                  <a:pt x="169" y="66"/>
                </a:lnTo>
                <a:lnTo>
                  <a:pt x="166" y="60"/>
                </a:lnTo>
                <a:lnTo>
                  <a:pt x="166" y="60"/>
                </a:lnTo>
                <a:close/>
                <a:moveTo>
                  <a:pt x="176" y="295"/>
                </a:moveTo>
                <a:lnTo>
                  <a:pt x="176" y="295"/>
                </a:lnTo>
                <a:lnTo>
                  <a:pt x="172" y="295"/>
                </a:lnTo>
                <a:lnTo>
                  <a:pt x="172" y="295"/>
                </a:lnTo>
                <a:lnTo>
                  <a:pt x="168" y="295"/>
                </a:lnTo>
                <a:lnTo>
                  <a:pt x="168" y="295"/>
                </a:lnTo>
                <a:lnTo>
                  <a:pt x="168" y="295"/>
                </a:lnTo>
                <a:lnTo>
                  <a:pt x="166" y="296"/>
                </a:lnTo>
                <a:lnTo>
                  <a:pt x="166" y="296"/>
                </a:lnTo>
                <a:lnTo>
                  <a:pt x="176" y="295"/>
                </a:lnTo>
                <a:lnTo>
                  <a:pt x="176" y="295"/>
                </a:lnTo>
                <a:close/>
                <a:moveTo>
                  <a:pt x="276" y="143"/>
                </a:moveTo>
                <a:lnTo>
                  <a:pt x="276" y="143"/>
                </a:lnTo>
                <a:lnTo>
                  <a:pt x="279" y="137"/>
                </a:lnTo>
                <a:lnTo>
                  <a:pt x="279" y="137"/>
                </a:lnTo>
                <a:lnTo>
                  <a:pt x="277" y="138"/>
                </a:lnTo>
                <a:lnTo>
                  <a:pt x="277" y="138"/>
                </a:lnTo>
                <a:lnTo>
                  <a:pt x="276" y="143"/>
                </a:lnTo>
                <a:lnTo>
                  <a:pt x="276" y="143"/>
                </a:lnTo>
                <a:lnTo>
                  <a:pt x="276" y="143"/>
                </a:lnTo>
                <a:lnTo>
                  <a:pt x="276" y="143"/>
                </a:lnTo>
                <a:close/>
                <a:moveTo>
                  <a:pt x="84" y="101"/>
                </a:moveTo>
                <a:lnTo>
                  <a:pt x="84" y="101"/>
                </a:lnTo>
                <a:lnTo>
                  <a:pt x="85" y="103"/>
                </a:lnTo>
                <a:lnTo>
                  <a:pt x="88" y="103"/>
                </a:lnTo>
                <a:lnTo>
                  <a:pt x="88" y="103"/>
                </a:lnTo>
                <a:lnTo>
                  <a:pt x="87" y="99"/>
                </a:lnTo>
                <a:lnTo>
                  <a:pt x="87" y="99"/>
                </a:lnTo>
                <a:lnTo>
                  <a:pt x="87" y="99"/>
                </a:lnTo>
                <a:lnTo>
                  <a:pt x="87" y="99"/>
                </a:lnTo>
                <a:lnTo>
                  <a:pt x="84" y="101"/>
                </a:lnTo>
                <a:lnTo>
                  <a:pt x="84" y="101"/>
                </a:lnTo>
                <a:close/>
                <a:moveTo>
                  <a:pt x="198" y="292"/>
                </a:moveTo>
                <a:lnTo>
                  <a:pt x="198" y="292"/>
                </a:lnTo>
                <a:lnTo>
                  <a:pt x="198" y="292"/>
                </a:lnTo>
                <a:lnTo>
                  <a:pt x="198" y="292"/>
                </a:lnTo>
                <a:lnTo>
                  <a:pt x="190" y="292"/>
                </a:lnTo>
                <a:lnTo>
                  <a:pt x="190" y="292"/>
                </a:lnTo>
                <a:lnTo>
                  <a:pt x="189" y="292"/>
                </a:lnTo>
                <a:lnTo>
                  <a:pt x="189" y="292"/>
                </a:lnTo>
                <a:lnTo>
                  <a:pt x="189" y="292"/>
                </a:lnTo>
                <a:lnTo>
                  <a:pt x="189" y="292"/>
                </a:lnTo>
                <a:lnTo>
                  <a:pt x="196" y="292"/>
                </a:lnTo>
                <a:lnTo>
                  <a:pt x="196" y="292"/>
                </a:lnTo>
                <a:lnTo>
                  <a:pt x="198" y="292"/>
                </a:lnTo>
                <a:lnTo>
                  <a:pt x="198" y="292"/>
                </a:lnTo>
                <a:close/>
                <a:moveTo>
                  <a:pt x="75" y="285"/>
                </a:moveTo>
                <a:lnTo>
                  <a:pt x="75" y="285"/>
                </a:lnTo>
                <a:lnTo>
                  <a:pt x="75" y="283"/>
                </a:lnTo>
                <a:lnTo>
                  <a:pt x="75" y="282"/>
                </a:lnTo>
                <a:lnTo>
                  <a:pt x="75" y="282"/>
                </a:lnTo>
                <a:lnTo>
                  <a:pt x="73" y="285"/>
                </a:lnTo>
                <a:lnTo>
                  <a:pt x="73" y="285"/>
                </a:lnTo>
                <a:lnTo>
                  <a:pt x="75" y="285"/>
                </a:lnTo>
                <a:lnTo>
                  <a:pt x="75" y="285"/>
                </a:lnTo>
                <a:close/>
                <a:moveTo>
                  <a:pt x="244" y="80"/>
                </a:moveTo>
                <a:lnTo>
                  <a:pt x="244" y="80"/>
                </a:lnTo>
                <a:lnTo>
                  <a:pt x="243" y="76"/>
                </a:lnTo>
                <a:lnTo>
                  <a:pt x="243" y="76"/>
                </a:lnTo>
                <a:lnTo>
                  <a:pt x="242" y="77"/>
                </a:lnTo>
                <a:lnTo>
                  <a:pt x="242" y="77"/>
                </a:lnTo>
                <a:lnTo>
                  <a:pt x="242" y="80"/>
                </a:lnTo>
                <a:lnTo>
                  <a:pt x="242" y="80"/>
                </a:lnTo>
                <a:lnTo>
                  <a:pt x="244" y="80"/>
                </a:lnTo>
                <a:lnTo>
                  <a:pt x="244" y="80"/>
                </a:lnTo>
                <a:close/>
                <a:moveTo>
                  <a:pt x="269" y="30"/>
                </a:moveTo>
                <a:lnTo>
                  <a:pt x="269" y="30"/>
                </a:lnTo>
                <a:lnTo>
                  <a:pt x="270" y="29"/>
                </a:lnTo>
                <a:lnTo>
                  <a:pt x="270" y="29"/>
                </a:lnTo>
                <a:lnTo>
                  <a:pt x="267" y="26"/>
                </a:lnTo>
                <a:lnTo>
                  <a:pt x="267" y="26"/>
                </a:lnTo>
                <a:lnTo>
                  <a:pt x="269" y="30"/>
                </a:lnTo>
                <a:lnTo>
                  <a:pt x="269" y="30"/>
                </a:lnTo>
                <a:close/>
                <a:moveTo>
                  <a:pt x="172" y="56"/>
                </a:moveTo>
                <a:lnTo>
                  <a:pt x="172" y="56"/>
                </a:lnTo>
                <a:lnTo>
                  <a:pt x="172" y="56"/>
                </a:lnTo>
                <a:lnTo>
                  <a:pt x="172" y="56"/>
                </a:lnTo>
                <a:lnTo>
                  <a:pt x="175" y="53"/>
                </a:lnTo>
                <a:lnTo>
                  <a:pt x="175" y="53"/>
                </a:lnTo>
                <a:lnTo>
                  <a:pt x="173" y="50"/>
                </a:lnTo>
                <a:lnTo>
                  <a:pt x="173" y="50"/>
                </a:lnTo>
                <a:lnTo>
                  <a:pt x="173" y="50"/>
                </a:lnTo>
                <a:lnTo>
                  <a:pt x="173" y="50"/>
                </a:lnTo>
                <a:lnTo>
                  <a:pt x="172" y="56"/>
                </a:lnTo>
                <a:lnTo>
                  <a:pt x="172" y="56"/>
                </a:lnTo>
                <a:close/>
                <a:moveTo>
                  <a:pt x="142" y="288"/>
                </a:moveTo>
                <a:lnTo>
                  <a:pt x="142" y="288"/>
                </a:lnTo>
                <a:lnTo>
                  <a:pt x="146" y="285"/>
                </a:lnTo>
                <a:lnTo>
                  <a:pt x="146" y="285"/>
                </a:lnTo>
                <a:lnTo>
                  <a:pt x="145" y="283"/>
                </a:lnTo>
                <a:lnTo>
                  <a:pt x="145" y="283"/>
                </a:lnTo>
                <a:lnTo>
                  <a:pt x="142" y="288"/>
                </a:lnTo>
                <a:lnTo>
                  <a:pt x="142" y="288"/>
                </a:lnTo>
                <a:close/>
                <a:moveTo>
                  <a:pt x="196" y="120"/>
                </a:moveTo>
                <a:lnTo>
                  <a:pt x="196" y="120"/>
                </a:lnTo>
                <a:lnTo>
                  <a:pt x="196" y="117"/>
                </a:lnTo>
                <a:lnTo>
                  <a:pt x="196" y="117"/>
                </a:lnTo>
                <a:lnTo>
                  <a:pt x="198" y="116"/>
                </a:lnTo>
                <a:lnTo>
                  <a:pt x="198" y="116"/>
                </a:lnTo>
                <a:lnTo>
                  <a:pt x="196" y="116"/>
                </a:lnTo>
                <a:lnTo>
                  <a:pt x="196" y="116"/>
                </a:lnTo>
                <a:lnTo>
                  <a:pt x="193" y="117"/>
                </a:lnTo>
                <a:lnTo>
                  <a:pt x="193" y="117"/>
                </a:lnTo>
                <a:lnTo>
                  <a:pt x="196" y="120"/>
                </a:lnTo>
                <a:lnTo>
                  <a:pt x="196" y="120"/>
                </a:lnTo>
                <a:close/>
                <a:moveTo>
                  <a:pt x="132" y="30"/>
                </a:moveTo>
                <a:lnTo>
                  <a:pt x="132" y="30"/>
                </a:lnTo>
                <a:lnTo>
                  <a:pt x="128" y="39"/>
                </a:lnTo>
                <a:lnTo>
                  <a:pt x="128" y="39"/>
                </a:lnTo>
                <a:lnTo>
                  <a:pt x="129" y="37"/>
                </a:lnTo>
                <a:lnTo>
                  <a:pt x="129" y="37"/>
                </a:lnTo>
                <a:lnTo>
                  <a:pt x="132" y="30"/>
                </a:lnTo>
                <a:lnTo>
                  <a:pt x="132" y="30"/>
                </a:lnTo>
                <a:close/>
                <a:moveTo>
                  <a:pt x="215" y="261"/>
                </a:moveTo>
                <a:lnTo>
                  <a:pt x="215" y="261"/>
                </a:lnTo>
                <a:lnTo>
                  <a:pt x="219" y="262"/>
                </a:lnTo>
                <a:lnTo>
                  <a:pt x="219" y="262"/>
                </a:lnTo>
                <a:lnTo>
                  <a:pt x="219" y="261"/>
                </a:lnTo>
                <a:lnTo>
                  <a:pt x="219" y="261"/>
                </a:lnTo>
                <a:lnTo>
                  <a:pt x="216" y="259"/>
                </a:lnTo>
                <a:lnTo>
                  <a:pt x="216" y="259"/>
                </a:lnTo>
                <a:lnTo>
                  <a:pt x="215" y="261"/>
                </a:lnTo>
                <a:lnTo>
                  <a:pt x="215" y="261"/>
                </a:lnTo>
                <a:close/>
                <a:moveTo>
                  <a:pt x="273" y="229"/>
                </a:moveTo>
                <a:lnTo>
                  <a:pt x="273" y="229"/>
                </a:lnTo>
                <a:lnTo>
                  <a:pt x="274" y="222"/>
                </a:lnTo>
                <a:lnTo>
                  <a:pt x="274" y="222"/>
                </a:lnTo>
                <a:lnTo>
                  <a:pt x="273" y="222"/>
                </a:lnTo>
                <a:lnTo>
                  <a:pt x="273" y="222"/>
                </a:lnTo>
                <a:lnTo>
                  <a:pt x="273" y="229"/>
                </a:lnTo>
                <a:lnTo>
                  <a:pt x="273" y="229"/>
                </a:lnTo>
                <a:lnTo>
                  <a:pt x="273" y="229"/>
                </a:lnTo>
                <a:lnTo>
                  <a:pt x="273" y="229"/>
                </a:lnTo>
                <a:close/>
                <a:moveTo>
                  <a:pt x="36" y="141"/>
                </a:moveTo>
                <a:lnTo>
                  <a:pt x="36" y="141"/>
                </a:lnTo>
                <a:lnTo>
                  <a:pt x="36" y="145"/>
                </a:lnTo>
                <a:lnTo>
                  <a:pt x="37" y="148"/>
                </a:lnTo>
                <a:lnTo>
                  <a:pt x="37" y="148"/>
                </a:lnTo>
                <a:lnTo>
                  <a:pt x="36" y="141"/>
                </a:lnTo>
                <a:lnTo>
                  <a:pt x="36" y="141"/>
                </a:lnTo>
                <a:close/>
                <a:moveTo>
                  <a:pt x="111" y="36"/>
                </a:moveTo>
                <a:lnTo>
                  <a:pt x="111" y="36"/>
                </a:lnTo>
                <a:lnTo>
                  <a:pt x="114" y="35"/>
                </a:lnTo>
                <a:lnTo>
                  <a:pt x="114" y="35"/>
                </a:lnTo>
                <a:lnTo>
                  <a:pt x="115" y="33"/>
                </a:lnTo>
                <a:lnTo>
                  <a:pt x="115" y="33"/>
                </a:lnTo>
                <a:lnTo>
                  <a:pt x="117" y="32"/>
                </a:lnTo>
                <a:lnTo>
                  <a:pt x="117" y="32"/>
                </a:lnTo>
                <a:lnTo>
                  <a:pt x="117" y="32"/>
                </a:lnTo>
                <a:lnTo>
                  <a:pt x="117" y="32"/>
                </a:lnTo>
                <a:lnTo>
                  <a:pt x="111" y="35"/>
                </a:lnTo>
                <a:lnTo>
                  <a:pt x="111" y="35"/>
                </a:lnTo>
                <a:lnTo>
                  <a:pt x="111" y="36"/>
                </a:lnTo>
                <a:lnTo>
                  <a:pt x="111" y="36"/>
                </a:lnTo>
                <a:close/>
                <a:moveTo>
                  <a:pt x="270" y="43"/>
                </a:moveTo>
                <a:lnTo>
                  <a:pt x="270" y="43"/>
                </a:lnTo>
                <a:lnTo>
                  <a:pt x="269" y="45"/>
                </a:lnTo>
                <a:lnTo>
                  <a:pt x="269" y="47"/>
                </a:lnTo>
                <a:lnTo>
                  <a:pt x="269" y="47"/>
                </a:lnTo>
                <a:lnTo>
                  <a:pt x="270" y="47"/>
                </a:lnTo>
                <a:lnTo>
                  <a:pt x="270" y="47"/>
                </a:lnTo>
                <a:lnTo>
                  <a:pt x="270" y="43"/>
                </a:lnTo>
                <a:lnTo>
                  <a:pt x="270" y="43"/>
                </a:lnTo>
                <a:close/>
                <a:moveTo>
                  <a:pt x="58" y="280"/>
                </a:moveTo>
                <a:lnTo>
                  <a:pt x="58" y="280"/>
                </a:lnTo>
                <a:lnTo>
                  <a:pt x="55" y="283"/>
                </a:lnTo>
                <a:lnTo>
                  <a:pt x="55" y="283"/>
                </a:lnTo>
                <a:lnTo>
                  <a:pt x="58" y="283"/>
                </a:lnTo>
                <a:lnTo>
                  <a:pt x="58" y="283"/>
                </a:lnTo>
                <a:lnTo>
                  <a:pt x="60" y="283"/>
                </a:lnTo>
                <a:lnTo>
                  <a:pt x="60" y="283"/>
                </a:lnTo>
                <a:lnTo>
                  <a:pt x="58" y="280"/>
                </a:lnTo>
                <a:lnTo>
                  <a:pt x="58" y="280"/>
                </a:lnTo>
                <a:close/>
                <a:moveTo>
                  <a:pt x="107" y="69"/>
                </a:moveTo>
                <a:lnTo>
                  <a:pt x="107" y="69"/>
                </a:lnTo>
                <a:lnTo>
                  <a:pt x="107" y="73"/>
                </a:lnTo>
                <a:lnTo>
                  <a:pt x="107" y="73"/>
                </a:lnTo>
                <a:lnTo>
                  <a:pt x="109" y="72"/>
                </a:lnTo>
                <a:lnTo>
                  <a:pt x="109" y="69"/>
                </a:lnTo>
                <a:lnTo>
                  <a:pt x="109" y="69"/>
                </a:lnTo>
                <a:lnTo>
                  <a:pt x="108" y="70"/>
                </a:lnTo>
                <a:lnTo>
                  <a:pt x="107" y="69"/>
                </a:lnTo>
                <a:lnTo>
                  <a:pt x="107" y="69"/>
                </a:lnTo>
                <a:close/>
                <a:moveTo>
                  <a:pt x="266" y="117"/>
                </a:moveTo>
                <a:lnTo>
                  <a:pt x="266" y="117"/>
                </a:lnTo>
                <a:lnTo>
                  <a:pt x="269" y="118"/>
                </a:lnTo>
                <a:lnTo>
                  <a:pt x="269" y="118"/>
                </a:lnTo>
                <a:lnTo>
                  <a:pt x="269" y="114"/>
                </a:lnTo>
                <a:lnTo>
                  <a:pt x="269" y="114"/>
                </a:lnTo>
                <a:lnTo>
                  <a:pt x="266" y="117"/>
                </a:lnTo>
                <a:lnTo>
                  <a:pt x="266" y="117"/>
                </a:lnTo>
                <a:close/>
                <a:moveTo>
                  <a:pt x="229" y="99"/>
                </a:moveTo>
                <a:lnTo>
                  <a:pt x="229" y="99"/>
                </a:lnTo>
                <a:lnTo>
                  <a:pt x="227" y="101"/>
                </a:lnTo>
                <a:lnTo>
                  <a:pt x="227" y="101"/>
                </a:lnTo>
                <a:lnTo>
                  <a:pt x="227" y="103"/>
                </a:lnTo>
                <a:lnTo>
                  <a:pt x="227" y="103"/>
                </a:lnTo>
                <a:lnTo>
                  <a:pt x="230" y="100"/>
                </a:lnTo>
                <a:lnTo>
                  <a:pt x="230" y="100"/>
                </a:lnTo>
                <a:lnTo>
                  <a:pt x="229" y="99"/>
                </a:lnTo>
                <a:lnTo>
                  <a:pt x="229" y="99"/>
                </a:lnTo>
                <a:close/>
                <a:moveTo>
                  <a:pt x="20" y="178"/>
                </a:moveTo>
                <a:lnTo>
                  <a:pt x="20" y="178"/>
                </a:lnTo>
                <a:lnTo>
                  <a:pt x="20" y="178"/>
                </a:lnTo>
                <a:lnTo>
                  <a:pt x="20" y="178"/>
                </a:lnTo>
                <a:lnTo>
                  <a:pt x="23" y="178"/>
                </a:lnTo>
                <a:lnTo>
                  <a:pt x="23" y="178"/>
                </a:lnTo>
                <a:lnTo>
                  <a:pt x="21" y="174"/>
                </a:lnTo>
                <a:lnTo>
                  <a:pt x="21" y="174"/>
                </a:lnTo>
                <a:lnTo>
                  <a:pt x="20" y="178"/>
                </a:lnTo>
                <a:lnTo>
                  <a:pt x="20" y="178"/>
                </a:lnTo>
                <a:close/>
                <a:moveTo>
                  <a:pt x="259" y="162"/>
                </a:moveTo>
                <a:lnTo>
                  <a:pt x="259" y="162"/>
                </a:lnTo>
                <a:lnTo>
                  <a:pt x="257" y="162"/>
                </a:lnTo>
                <a:lnTo>
                  <a:pt x="257" y="162"/>
                </a:lnTo>
                <a:lnTo>
                  <a:pt x="254" y="167"/>
                </a:lnTo>
                <a:lnTo>
                  <a:pt x="254" y="167"/>
                </a:lnTo>
                <a:lnTo>
                  <a:pt x="254" y="167"/>
                </a:lnTo>
                <a:lnTo>
                  <a:pt x="254" y="167"/>
                </a:lnTo>
                <a:lnTo>
                  <a:pt x="257" y="165"/>
                </a:lnTo>
                <a:lnTo>
                  <a:pt x="257" y="165"/>
                </a:lnTo>
                <a:lnTo>
                  <a:pt x="257" y="164"/>
                </a:lnTo>
                <a:lnTo>
                  <a:pt x="257" y="164"/>
                </a:lnTo>
                <a:lnTo>
                  <a:pt x="259" y="162"/>
                </a:lnTo>
                <a:lnTo>
                  <a:pt x="259" y="162"/>
                </a:lnTo>
                <a:close/>
                <a:moveTo>
                  <a:pt x="263" y="292"/>
                </a:moveTo>
                <a:lnTo>
                  <a:pt x="263" y="292"/>
                </a:lnTo>
                <a:lnTo>
                  <a:pt x="263" y="292"/>
                </a:lnTo>
                <a:lnTo>
                  <a:pt x="263" y="292"/>
                </a:lnTo>
                <a:lnTo>
                  <a:pt x="259" y="292"/>
                </a:lnTo>
                <a:lnTo>
                  <a:pt x="259" y="292"/>
                </a:lnTo>
                <a:lnTo>
                  <a:pt x="257" y="293"/>
                </a:lnTo>
                <a:lnTo>
                  <a:pt x="256" y="295"/>
                </a:lnTo>
                <a:lnTo>
                  <a:pt x="256" y="295"/>
                </a:lnTo>
                <a:lnTo>
                  <a:pt x="263" y="292"/>
                </a:lnTo>
                <a:lnTo>
                  <a:pt x="263" y="292"/>
                </a:lnTo>
                <a:close/>
                <a:moveTo>
                  <a:pt x="98" y="52"/>
                </a:moveTo>
                <a:lnTo>
                  <a:pt x="98" y="52"/>
                </a:lnTo>
                <a:lnTo>
                  <a:pt x="98" y="52"/>
                </a:lnTo>
                <a:lnTo>
                  <a:pt x="98" y="52"/>
                </a:lnTo>
                <a:lnTo>
                  <a:pt x="101" y="47"/>
                </a:lnTo>
                <a:lnTo>
                  <a:pt x="101" y="47"/>
                </a:lnTo>
                <a:lnTo>
                  <a:pt x="101" y="47"/>
                </a:lnTo>
                <a:lnTo>
                  <a:pt x="101" y="47"/>
                </a:lnTo>
                <a:lnTo>
                  <a:pt x="98" y="49"/>
                </a:lnTo>
                <a:lnTo>
                  <a:pt x="98" y="49"/>
                </a:lnTo>
                <a:lnTo>
                  <a:pt x="98" y="50"/>
                </a:lnTo>
                <a:lnTo>
                  <a:pt x="98" y="50"/>
                </a:lnTo>
                <a:lnTo>
                  <a:pt x="98" y="52"/>
                </a:lnTo>
                <a:lnTo>
                  <a:pt x="98" y="52"/>
                </a:lnTo>
                <a:close/>
                <a:moveTo>
                  <a:pt x="284" y="137"/>
                </a:moveTo>
                <a:lnTo>
                  <a:pt x="284" y="137"/>
                </a:lnTo>
                <a:lnTo>
                  <a:pt x="287" y="134"/>
                </a:lnTo>
                <a:lnTo>
                  <a:pt x="287" y="133"/>
                </a:lnTo>
                <a:lnTo>
                  <a:pt x="287" y="133"/>
                </a:lnTo>
                <a:lnTo>
                  <a:pt x="284" y="134"/>
                </a:lnTo>
                <a:lnTo>
                  <a:pt x="284" y="137"/>
                </a:lnTo>
                <a:lnTo>
                  <a:pt x="284" y="137"/>
                </a:lnTo>
                <a:close/>
                <a:moveTo>
                  <a:pt x="280" y="97"/>
                </a:moveTo>
                <a:lnTo>
                  <a:pt x="280" y="97"/>
                </a:lnTo>
                <a:lnTo>
                  <a:pt x="280" y="91"/>
                </a:lnTo>
                <a:lnTo>
                  <a:pt x="280" y="87"/>
                </a:lnTo>
                <a:lnTo>
                  <a:pt x="280" y="87"/>
                </a:lnTo>
                <a:lnTo>
                  <a:pt x="280" y="97"/>
                </a:lnTo>
                <a:lnTo>
                  <a:pt x="280" y="97"/>
                </a:lnTo>
                <a:close/>
                <a:moveTo>
                  <a:pt x="291" y="20"/>
                </a:moveTo>
                <a:lnTo>
                  <a:pt x="291" y="20"/>
                </a:lnTo>
                <a:lnTo>
                  <a:pt x="287" y="19"/>
                </a:lnTo>
                <a:lnTo>
                  <a:pt x="283" y="18"/>
                </a:lnTo>
                <a:lnTo>
                  <a:pt x="283" y="18"/>
                </a:lnTo>
                <a:lnTo>
                  <a:pt x="287" y="20"/>
                </a:lnTo>
                <a:lnTo>
                  <a:pt x="291" y="20"/>
                </a:lnTo>
                <a:lnTo>
                  <a:pt x="291" y="20"/>
                </a:lnTo>
                <a:close/>
                <a:moveTo>
                  <a:pt x="237" y="295"/>
                </a:moveTo>
                <a:lnTo>
                  <a:pt x="237" y="295"/>
                </a:lnTo>
                <a:lnTo>
                  <a:pt x="227" y="297"/>
                </a:lnTo>
                <a:lnTo>
                  <a:pt x="227" y="297"/>
                </a:lnTo>
                <a:lnTo>
                  <a:pt x="233" y="296"/>
                </a:lnTo>
                <a:lnTo>
                  <a:pt x="237" y="295"/>
                </a:lnTo>
                <a:lnTo>
                  <a:pt x="237" y="295"/>
                </a:lnTo>
                <a:close/>
                <a:moveTo>
                  <a:pt x="61" y="243"/>
                </a:moveTo>
                <a:lnTo>
                  <a:pt x="61" y="243"/>
                </a:lnTo>
                <a:lnTo>
                  <a:pt x="63" y="236"/>
                </a:lnTo>
                <a:lnTo>
                  <a:pt x="63" y="236"/>
                </a:lnTo>
                <a:lnTo>
                  <a:pt x="61" y="239"/>
                </a:lnTo>
                <a:lnTo>
                  <a:pt x="61" y="239"/>
                </a:lnTo>
                <a:lnTo>
                  <a:pt x="61" y="242"/>
                </a:lnTo>
                <a:lnTo>
                  <a:pt x="61" y="243"/>
                </a:lnTo>
                <a:lnTo>
                  <a:pt x="61" y="243"/>
                </a:lnTo>
                <a:close/>
                <a:moveTo>
                  <a:pt x="213" y="27"/>
                </a:moveTo>
                <a:lnTo>
                  <a:pt x="213" y="27"/>
                </a:lnTo>
                <a:lnTo>
                  <a:pt x="213" y="26"/>
                </a:lnTo>
                <a:lnTo>
                  <a:pt x="213" y="26"/>
                </a:lnTo>
                <a:lnTo>
                  <a:pt x="209" y="26"/>
                </a:lnTo>
                <a:lnTo>
                  <a:pt x="209" y="26"/>
                </a:lnTo>
                <a:lnTo>
                  <a:pt x="209" y="29"/>
                </a:lnTo>
                <a:lnTo>
                  <a:pt x="209" y="29"/>
                </a:lnTo>
                <a:lnTo>
                  <a:pt x="213" y="27"/>
                </a:lnTo>
                <a:lnTo>
                  <a:pt x="213" y="27"/>
                </a:lnTo>
                <a:close/>
                <a:moveTo>
                  <a:pt x="175" y="273"/>
                </a:moveTo>
                <a:lnTo>
                  <a:pt x="175" y="273"/>
                </a:lnTo>
                <a:lnTo>
                  <a:pt x="175" y="269"/>
                </a:lnTo>
                <a:lnTo>
                  <a:pt x="175" y="269"/>
                </a:lnTo>
                <a:lnTo>
                  <a:pt x="173" y="273"/>
                </a:lnTo>
                <a:lnTo>
                  <a:pt x="173" y="273"/>
                </a:lnTo>
                <a:lnTo>
                  <a:pt x="175" y="273"/>
                </a:lnTo>
                <a:lnTo>
                  <a:pt x="175" y="273"/>
                </a:lnTo>
                <a:close/>
                <a:moveTo>
                  <a:pt x="190" y="13"/>
                </a:moveTo>
                <a:lnTo>
                  <a:pt x="190" y="13"/>
                </a:lnTo>
                <a:lnTo>
                  <a:pt x="190" y="13"/>
                </a:lnTo>
                <a:lnTo>
                  <a:pt x="190" y="13"/>
                </a:lnTo>
                <a:lnTo>
                  <a:pt x="186" y="12"/>
                </a:lnTo>
                <a:lnTo>
                  <a:pt x="186" y="12"/>
                </a:lnTo>
                <a:lnTo>
                  <a:pt x="186" y="12"/>
                </a:lnTo>
                <a:lnTo>
                  <a:pt x="186" y="12"/>
                </a:lnTo>
                <a:lnTo>
                  <a:pt x="188" y="13"/>
                </a:lnTo>
                <a:lnTo>
                  <a:pt x="188" y="13"/>
                </a:lnTo>
                <a:lnTo>
                  <a:pt x="190" y="13"/>
                </a:lnTo>
                <a:lnTo>
                  <a:pt x="190" y="13"/>
                </a:lnTo>
                <a:close/>
                <a:moveTo>
                  <a:pt x="269" y="144"/>
                </a:moveTo>
                <a:lnTo>
                  <a:pt x="269" y="144"/>
                </a:lnTo>
                <a:lnTo>
                  <a:pt x="266" y="147"/>
                </a:lnTo>
                <a:lnTo>
                  <a:pt x="266" y="147"/>
                </a:lnTo>
                <a:lnTo>
                  <a:pt x="264" y="148"/>
                </a:lnTo>
                <a:lnTo>
                  <a:pt x="264" y="150"/>
                </a:lnTo>
                <a:lnTo>
                  <a:pt x="264" y="150"/>
                </a:lnTo>
                <a:lnTo>
                  <a:pt x="267" y="147"/>
                </a:lnTo>
                <a:lnTo>
                  <a:pt x="269" y="144"/>
                </a:lnTo>
                <a:lnTo>
                  <a:pt x="269" y="144"/>
                </a:lnTo>
                <a:close/>
                <a:moveTo>
                  <a:pt x="289" y="265"/>
                </a:moveTo>
                <a:lnTo>
                  <a:pt x="289" y="265"/>
                </a:lnTo>
                <a:lnTo>
                  <a:pt x="289" y="265"/>
                </a:lnTo>
                <a:lnTo>
                  <a:pt x="289" y="265"/>
                </a:lnTo>
                <a:lnTo>
                  <a:pt x="291" y="259"/>
                </a:lnTo>
                <a:lnTo>
                  <a:pt x="291" y="259"/>
                </a:lnTo>
                <a:lnTo>
                  <a:pt x="291" y="259"/>
                </a:lnTo>
                <a:lnTo>
                  <a:pt x="290" y="258"/>
                </a:lnTo>
                <a:lnTo>
                  <a:pt x="290" y="258"/>
                </a:lnTo>
                <a:lnTo>
                  <a:pt x="289" y="265"/>
                </a:lnTo>
                <a:lnTo>
                  <a:pt x="289" y="265"/>
                </a:lnTo>
                <a:close/>
                <a:moveTo>
                  <a:pt x="28" y="35"/>
                </a:moveTo>
                <a:lnTo>
                  <a:pt x="28" y="35"/>
                </a:lnTo>
                <a:lnTo>
                  <a:pt x="26" y="39"/>
                </a:lnTo>
                <a:lnTo>
                  <a:pt x="23" y="43"/>
                </a:lnTo>
                <a:lnTo>
                  <a:pt x="23" y="43"/>
                </a:lnTo>
                <a:lnTo>
                  <a:pt x="24" y="43"/>
                </a:lnTo>
                <a:lnTo>
                  <a:pt x="24" y="43"/>
                </a:lnTo>
                <a:lnTo>
                  <a:pt x="24" y="43"/>
                </a:lnTo>
                <a:lnTo>
                  <a:pt x="26" y="40"/>
                </a:lnTo>
                <a:lnTo>
                  <a:pt x="26" y="40"/>
                </a:lnTo>
                <a:lnTo>
                  <a:pt x="27" y="39"/>
                </a:lnTo>
                <a:lnTo>
                  <a:pt x="27" y="39"/>
                </a:lnTo>
                <a:lnTo>
                  <a:pt x="28" y="35"/>
                </a:lnTo>
                <a:lnTo>
                  <a:pt x="28" y="35"/>
                </a:lnTo>
                <a:close/>
                <a:moveTo>
                  <a:pt x="104" y="56"/>
                </a:moveTo>
                <a:lnTo>
                  <a:pt x="104" y="56"/>
                </a:lnTo>
                <a:lnTo>
                  <a:pt x="102" y="56"/>
                </a:lnTo>
                <a:lnTo>
                  <a:pt x="102" y="56"/>
                </a:lnTo>
                <a:lnTo>
                  <a:pt x="100" y="59"/>
                </a:lnTo>
                <a:lnTo>
                  <a:pt x="100" y="59"/>
                </a:lnTo>
                <a:lnTo>
                  <a:pt x="101" y="60"/>
                </a:lnTo>
                <a:lnTo>
                  <a:pt x="101" y="60"/>
                </a:lnTo>
                <a:lnTo>
                  <a:pt x="104" y="56"/>
                </a:lnTo>
                <a:lnTo>
                  <a:pt x="104" y="56"/>
                </a:lnTo>
                <a:close/>
                <a:moveTo>
                  <a:pt x="26" y="53"/>
                </a:moveTo>
                <a:lnTo>
                  <a:pt x="26" y="53"/>
                </a:lnTo>
                <a:lnTo>
                  <a:pt x="27" y="50"/>
                </a:lnTo>
                <a:lnTo>
                  <a:pt x="27" y="47"/>
                </a:lnTo>
                <a:lnTo>
                  <a:pt x="27" y="47"/>
                </a:lnTo>
                <a:lnTo>
                  <a:pt x="26" y="53"/>
                </a:lnTo>
                <a:lnTo>
                  <a:pt x="26" y="53"/>
                </a:lnTo>
                <a:close/>
                <a:moveTo>
                  <a:pt x="250" y="204"/>
                </a:moveTo>
                <a:lnTo>
                  <a:pt x="250" y="204"/>
                </a:lnTo>
                <a:lnTo>
                  <a:pt x="252" y="204"/>
                </a:lnTo>
                <a:lnTo>
                  <a:pt x="252" y="204"/>
                </a:lnTo>
                <a:lnTo>
                  <a:pt x="254" y="202"/>
                </a:lnTo>
                <a:lnTo>
                  <a:pt x="254" y="202"/>
                </a:lnTo>
                <a:lnTo>
                  <a:pt x="253" y="199"/>
                </a:lnTo>
                <a:lnTo>
                  <a:pt x="253" y="199"/>
                </a:lnTo>
                <a:lnTo>
                  <a:pt x="250" y="204"/>
                </a:lnTo>
                <a:lnTo>
                  <a:pt x="250" y="204"/>
                </a:lnTo>
                <a:close/>
                <a:moveTo>
                  <a:pt x="171" y="29"/>
                </a:moveTo>
                <a:lnTo>
                  <a:pt x="171" y="29"/>
                </a:lnTo>
                <a:lnTo>
                  <a:pt x="173" y="32"/>
                </a:lnTo>
                <a:lnTo>
                  <a:pt x="173" y="32"/>
                </a:lnTo>
                <a:lnTo>
                  <a:pt x="175" y="27"/>
                </a:lnTo>
                <a:lnTo>
                  <a:pt x="175" y="27"/>
                </a:lnTo>
                <a:lnTo>
                  <a:pt x="171" y="29"/>
                </a:lnTo>
                <a:lnTo>
                  <a:pt x="171" y="29"/>
                </a:lnTo>
                <a:close/>
                <a:moveTo>
                  <a:pt x="48" y="265"/>
                </a:moveTo>
                <a:lnTo>
                  <a:pt x="48" y="265"/>
                </a:lnTo>
                <a:lnTo>
                  <a:pt x="47" y="269"/>
                </a:lnTo>
                <a:lnTo>
                  <a:pt x="47" y="269"/>
                </a:lnTo>
                <a:lnTo>
                  <a:pt x="47" y="270"/>
                </a:lnTo>
                <a:lnTo>
                  <a:pt x="47" y="270"/>
                </a:lnTo>
                <a:lnTo>
                  <a:pt x="50" y="266"/>
                </a:lnTo>
                <a:lnTo>
                  <a:pt x="50" y="266"/>
                </a:lnTo>
                <a:lnTo>
                  <a:pt x="48" y="265"/>
                </a:lnTo>
                <a:lnTo>
                  <a:pt x="48" y="265"/>
                </a:lnTo>
                <a:close/>
                <a:moveTo>
                  <a:pt x="125" y="312"/>
                </a:moveTo>
                <a:lnTo>
                  <a:pt x="125" y="312"/>
                </a:lnTo>
                <a:lnTo>
                  <a:pt x="122" y="312"/>
                </a:lnTo>
                <a:lnTo>
                  <a:pt x="122" y="312"/>
                </a:lnTo>
                <a:lnTo>
                  <a:pt x="121" y="312"/>
                </a:lnTo>
                <a:lnTo>
                  <a:pt x="121" y="312"/>
                </a:lnTo>
                <a:lnTo>
                  <a:pt x="118" y="310"/>
                </a:lnTo>
                <a:lnTo>
                  <a:pt x="118" y="310"/>
                </a:lnTo>
                <a:lnTo>
                  <a:pt x="115" y="312"/>
                </a:lnTo>
                <a:lnTo>
                  <a:pt x="115" y="312"/>
                </a:lnTo>
                <a:lnTo>
                  <a:pt x="125" y="312"/>
                </a:lnTo>
                <a:lnTo>
                  <a:pt x="125" y="312"/>
                </a:lnTo>
                <a:close/>
                <a:moveTo>
                  <a:pt x="220" y="296"/>
                </a:moveTo>
                <a:lnTo>
                  <a:pt x="220" y="296"/>
                </a:lnTo>
                <a:lnTo>
                  <a:pt x="215" y="296"/>
                </a:lnTo>
                <a:lnTo>
                  <a:pt x="215" y="296"/>
                </a:lnTo>
                <a:lnTo>
                  <a:pt x="213" y="296"/>
                </a:lnTo>
                <a:lnTo>
                  <a:pt x="213" y="296"/>
                </a:lnTo>
                <a:lnTo>
                  <a:pt x="213" y="296"/>
                </a:lnTo>
                <a:lnTo>
                  <a:pt x="213" y="296"/>
                </a:lnTo>
                <a:lnTo>
                  <a:pt x="217" y="296"/>
                </a:lnTo>
                <a:lnTo>
                  <a:pt x="220" y="296"/>
                </a:lnTo>
                <a:lnTo>
                  <a:pt x="220" y="296"/>
                </a:lnTo>
                <a:close/>
                <a:moveTo>
                  <a:pt x="88" y="279"/>
                </a:moveTo>
                <a:lnTo>
                  <a:pt x="88" y="279"/>
                </a:lnTo>
                <a:lnTo>
                  <a:pt x="90" y="278"/>
                </a:lnTo>
                <a:lnTo>
                  <a:pt x="90" y="278"/>
                </a:lnTo>
                <a:lnTo>
                  <a:pt x="91" y="275"/>
                </a:lnTo>
                <a:lnTo>
                  <a:pt x="91" y="275"/>
                </a:lnTo>
                <a:lnTo>
                  <a:pt x="88" y="276"/>
                </a:lnTo>
                <a:lnTo>
                  <a:pt x="88" y="279"/>
                </a:lnTo>
                <a:lnTo>
                  <a:pt x="88" y="279"/>
                </a:lnTo>
                <a:close/>
                <a:moveTo>
                  <a:pt x="94" y="302"/>
                </a:moveTo>
                <a:lnTo>
                  <a:pt x="94" y="302"/>
                </a:lnTo>
                <a:lnTo>
                  <a:pt x="90" y="302"/>
                </a:lnTo>
                <a:lnTo>
                  <a:pt x="85" y="302"/>
                </a:lnTo>
                <a:lnTo>
                  <a:pt x="85" y="302"/>
                </a:lnTo>
                <a:lnTo>
                  <a:pt x="94" y="302"/>
                </a:lnTo>
                <a:lnTo>
                  <a:pt x="94" y="302"/>
                </a:lnTo>
                <a:close/>
                <a:moveTo>
                  <a:pt x="151" y="279"/>
                </a:moveTo>
                <a:lnTo>
                  <a:pt x="151" y="279"/>
                </a:lnTo>
                <a:lnTo>
                  <a:pt x="148" y="280"/>
                </a:lnTo>
                <a:lnTo>
                  <a:pt x="146" y="280"/>
                </a:lnTo>
                <a:lnTo>
                  <a:pt x="146" y="280"/>
                </a:lnTo>
                <a:lnTo>
                  <a:pt x="149" y="282"/>
                </a:lnTo>
                <a:lnTo>
                  <a:pt x="149" y="282"/>
                </a:lnTo>
                <a:lnTo>
                  <a:pt x="151" y="280"/>
                </a:lnTo>
                <a:lnTo>
                  <a:pt x="151" y="280"/>
                </a:lnTo>
                <a:lnTo>
                  <a:pt x="151" y="279"/>
                </a:lnTo>
                <a:lnTo>
                  <a:pt x="151" y="279"/>
                </a:lnTo>
                <a:close/>
                <a:moveTo>
                  <a:pt x="283" y="188"/>
                </a:moveTo>
                <a:lnTo>
                  <a:pt x="283" y="188"/>
                </a:lnTo>
                <a:lnTo>
                  <a:pt x="284" y="181"/>
                </a:lnTo>
                <a:lnTo>
                  <a:pt x="284" y="181"/>
                </a:lnTo>
                <a:lnTo>
                  <a:pt x="283" y="184"/>
                </a:lnTo>
                <a:lnTo>
                  <a:pt x="283" y="188"/>
                </a:lnTo>
                <a:lnTo>
                  <a:pt x="283" y="188"/>
                </a:lnTo>
                <a:close/>
                <a:moveTo>
                  <a:pt x="46" y="285"/>
                </a:moveTo>
                <a:lnTo>
                  <a:pt x="46" y="285"/>
                </a:lnTo>
                <a:lnTo>
                  <a:pt x="46" y="285"/>
                </a:lnTo>
                <a:lnTo>
                  <a:pt x="46" y="285"/>
                </a:lnTo>
                <a:lnTo>
                  <a:pt x="37" y="282"/>
                </a:lnTo>
                <a:lnTo>
                  <a:pt x="37" y="282"/>
                </a:lnTo>
                <a:lnTo>
                  <a:pt x="41" y="283"/>
                </a:lnTo>
                <a:lnTo>
                  <a:pt x="46" y="285"/>
                </a:lnTo>
                <a:lnTo>
                  <a:pt x="46" y="285"/>
                </a:lnTo>
                <a:close/>
                <a:moveTo>
                  <a:pt x="276" y="66"/>
                </a:moveTo>
                <a:lnTo>
                  <a:pt x="276" y="66"/>
                </a:lnTo>
                <a:lnTo>
                  <a:pt x="276" y="66"/>
                </a:lnTo>
                <a:lnTo>
                  <a:pt x="276" y="66"/>
                </a:lnTo>
                <a:lnTo>
                  <a:pt x="273" y="66"/>
                </a:lnTo>
                <a:lnTo>
                  <a:pt x="271" y="67"/>
                </a:lnTo>
                <a:lnTo>
                  <a:pt x="271" y="67"/>
                </a:lnTo>
                <a:lnTo>
                  <a:pt x="274" y="69"/>
                </a:lnTo>
                <a:lnTo>
                  <a:pt x="274" y="69"/>
                </a:lnTo>
                <a:lnTo>
                  <a:pt x="276" y="66"/>
                </a:lnTo>
                <a:lnTo>
                  <a:pt x="276" y="66"/>
                </a:lnTo>
                <a:close/>
                <a:moveTo>
                  <a:pt x="289" y="114"/>
                </a:moveTo>
                <a:lnTo>
                  <a:pt x="289" y="114"/>
                </a:lnTo>
                <a:lnTo>
                  <a:pt x="286" y="116"/>
                </a:lnTo>
                <a:lnTo>
                  <a:pt x="286" y="118"/>
                </a:lnTo>
                <a:lnTo>
                  <a:pt x="286" y="118"/>
                </a:lnTo>
                <a:lnTo>
                  <a:pt x="287" y="116"/>
                </a:lnTo>
                <a:lnTo>
                  <a:pt x="289" y="116"/>
                </a:lnTo>
                <a:lnTo>
                  <a:pt x="289" y="114"/>
                </a:lnTo>
                <a:lnTo>
                  <a:pt x="289" y="114"/>
                </a:lnTo>
                <a:close/>
                <a:moveTo>
                  <a:pt x="293" y="262"/>
                </a:moveTo>
                <a:lnTo>
                  <a:pt x="293" y="262"/>
                </a:lnTo>
                <a:lnTo>
                  <a:pt x="291" y="266"/>
                </a:lnTo>
                <a:lnTo>
                  <a:pt x="291" y="266"/>
                </a:lnTo>
                <a:lnTo>
                  <a:pt x="293" y="268"/>
                </a:lnTo>
                <a:lnTo>
                  <a:pt x="293" y="268"/>
                </a:lnTo>
                <a:lnTo>
                  <a:pt x="293" y="262"/>
                </a:lnTo>
                <a:lnTo>
                  <a:pt x="293" y="262"/>
                </a:lnTo>
                <a:close/>
                <a:moveTo>
                  <a:pt x="273" y="49"/>
                </a:moveTo>
                <a:lnTo>
                  <a:pt x="273" y="49"/>
                </a:lnTo>
                <a:lnTo>
                  <a:pt x="273" y="50"/>
                </a:lnTo>
                <a:lnTo>
                  <a:pt x="271" y="50"/>
                </a:lnTo>
                <a:lnTo>
                  <a:pt x="271" y="50"/>
                </a:lnTo>
                <a:lnTo>
                  <a:pt x="273" y="52"/>
                </a:lnTo>
                <a:lnTo>
                  <a:pt x="273" y="52"/>
                </a:lnTo>
                <a:lnTo>
                  <a:pt x="274" y="52"/>
                </a:lnTo>
                <a:lnTo>
                  <a:pt x="274" y="52"/>
                </a:lnTo>
                <a:lnTo>
                  <a:pt x="273" y="49"/>
                </a:lnTo>
                <a:lnTo>
                  <a:pt x="273" y="49"/>
                </a:lnTo>
                <a:close/>
                <a:moveTo>
                  <a:pt x="279" y="60"/>
                </a:moveTo>
                <a:lnTo>
                  <a:pt x="279" y="60"/>
                </a:lnTo>
                <a:lnTo>
                  <a:pt x="280" y="57"/>
                </a:lnTo>
                <a:lnTo>
                  <a:pt x="279" y="56"/>
                </a:lnTo>
                <a:lnTo>
                  <a:pt x="279" y="56"/>
                </a:lnTo>
                <a:lnTo>
                  <a:pt x="279" y="57"/>
                </a:lnTo>
                <a:lnTo>
                  <a:pt x="279" y="60"/>
                </a:lnTo>
                <a:lnTo>
                  <a:pt x="279" y="60"/>
                </a:lnTo>
                <a:close/>
                <a:moveTo>
                  <a:pt x="53" y="127"/>
                </a:moveTo>
                <a:lnTo>
                  <a:pt x="53" y="127"/>
                </a:lnTo>
                <a:lnTo>
                  <a:pt x="53" y="127"/>
                </a:lnTo>
                <a:lnTo>
                  <a:pt x="53" y="127"/>
                </a:lnTo>
                <a:lnTo>
                  <a:pt x="46" y="127"/>
                </a:lnTo>
                <a:lnTo>
                  <a:pt x="46" y="127"/>
                </a:lnTo>
                <a:lnTo>
                  <a:pt x="44" y="127"/>
                </a:lnTo>
                <a:lnTo>
                  <a:pt x="44" y="127"/>
                </a:lnTo>
                <a:lnTo>
                  <a:pt x="53" y="127"/>
                </a:lnTo>
                <a:lnTo>
                  <a:pt x="53" y="127"/>
                </a:lnTo>
                <a:close/>
                <a:moveTo>
                  <a:pt x="330" y="231"/>
                </a:moveTo>
                <a:lnTo>
                  <a:pt x="330" y="231"/>
                </a:lnTo>
                <a:lnTo>
                  <a:pt x="331" y="224"/>
                </a:lnTo>
                <a:lnTo>
                  <a:pt x="331" y="224"/>
                </a:lnTo>
                <a:lnTo>
                  <a:pt x="330" y="225"/>
                </a:lnTo>
                <a:lnTo>
                  <a:pt x="330" y="225"/>
                </a:lnTo>
                <a:lnTo>
                  <a:pt x="330" y="229"/>
                </a:lnTo>
                <a:lnTo>
                  <a:pt x="330" y="229"/>
                </a:lnTo>
                <a:lnTo>
                  <a:pt x="330" y="231"/>
                </a:lnTo>
                <a:lnTo>
                  <a:pt x="330" y="231"/>
                </a:lnTo>
                <a:lnTo>
                  <a:pt x="330" y="231"/>
                </a:lnTo>
                <a:close/>
                <a:moveTo>
                  <a:pt x="262" y="184"/>
                </a:moveTo>
                <a:lnTo>
                  <a:pt x="262" y="184"/>
                </a:lnTo>
                <a:lnTo>
                  <a:pt x="262" y="184"/>
                </a:lnTo>
                <a:lnTo>
                  <a:pt x="262" y="184"/>
                </a:lnTo>
                <a:lnTo>
                  <a:pt x="257" y="188"/>
                </a:lnTo>
                <a:lnTo>
                  <a:pt x="257" y="188"/>
                </a:lnTo>
                <a:lnTo>
                  <a:pt x="257" y="189"/>
                </a:lnTo>
                <a:lnTo>
                  <a:pt x="257" y="189"/>
                </a:lnTo>
                <a:lnTo>
                  <a:pt x="262" y="184"/>
                </a:lnTo>
                <a:lnTo>
                  <a:pt x="262" y="184"/>
                </a:lnTo>
                <a:close/>
                <a:moveTo>
                  <a:pt x="112" y="39"/>
                </a:moveTo>
                <a:lnTo>
                  <a:pt x="112" y="39"/>
                </a:lnTo>
                <a:lnTo>
                  <a:pt x="112" y="42"/>
                </a:lnTo>
                <a:lnTo>
                  <a:pt x="112" y="42"/>
                </a:lnTo>
                <a:lnTo>
                  <a:pt x="115" y="37"/>
                </a:lnTo>
                <a:lnTo>
                  <a:pt x="115" y="37"/>
                </a:lnTo>
                <a:lnTo>
                  <a:pt x="115" y="36"/>
                </a:lnTo>
                <a:lnTo>
                  <a:pt x="115" y="36"/>
                </a:lnTo>
                <a:lnTo>
                  <a:pt x="112" y="39"/>
                </a:lnTo>
                <a:lnTo>
                  <a:pt x="112" y="39"/>
                </a:lnTo>
                <a:close/>
                <a:moveTo>
                  <a:pt x="277" y="134"/>
                </a:moveTo>
                <a:lnTo>
                  <a:pt x="277" y="134"/>
                </a:lnTo>
                <a:lnTo>
                  <a:pt x="279" y="134"/>
                </a:lnTo>
                <a:lnTo>
                  <a:pt x="280" y="133"/>
                </a:lnTo>
                <a:lnTo>
                  <a:pt x="280" y="133"/>
                </a:lnTo>
                <a:lnTo>
                  <a:pt x="279" y="130"/>
                </a:lnTo>
                <a:lnTo>
                  <a:pt x="279" y="130"/>
                </a:lnTo>
                <a:lnTo>
                  <a:pt x="277" y="134"/>
                </a:lnTo>
                <a:lnTo>
                  <a:pt x="277" y="134"/>
                </a:lnTo>
                <a:close/>
                <a:moveTo>
                  <a:pt x="151" y="286"/>
                </a:moveTo>
                <a:lnTo>
                  <a:pt x="151" y="286"/>
                </a:lnTo>
                <a:lnTo>
                  <a:pt x="149" y="289"/>
                </a:lnTo>
                <a:lnTo>
                  <a:pt x="149" y="289"/>
                </a:lnTo>
                <a:lnTo>
                  <a:pt x="152" y="286"/>
                </a:lnTo>
                <a:lnTo>
                  <a:pt x="152" y="286"/>
                </a:lnTo>
                <a:lnTo>
                  <a:pt x="151" y="286"/>
                </a:lnTo>
                <a:lnTo>
                  <a:pt x="151" y="286"/>
                </a:lnTo>
                <a:close/>
                <a:moveTo>
                  <a:pt x="57" y="265"/>
                </a:moveTo>
                <a:lnTo>
                  <a:pt x="57" y="265"/>
                </a:lnTo>
                <a:lnTo>
                  <a:pt x="57" y="263"/>
                </a:lnTo>
                <a:lnTo>
                  <a:pt x="57" y="263"/>
                </a:lnTo>
                <a:lnTo>
                  <a:pt x="54" y="268"/>
                </a:lnTo>
                <a:lnTo>
                  <a:pt x="54" y="268"/>
                </a:lnTo>
                <a:lnTo>
                  <a:pt x="55" y="269"/>
                </a:lnTo>
                <a:lnTo>
                  <a:pt x="55" y="269"/>
                </a:lnTo>
                <a:lnTo>
                  <a:pt x="57" y="265"/>
                </a:lnTo>
                <a:lnTo>
                  <a:pt x="57" y="265"/>
                </a:lnTo>
                <a:close/>
                <a:moveTo>
                  <a:pt x="203" y="100"/>
                </a:moveTo>
                <a:lnTo>
                  <a:pt x="203" y="100"/>
                </a:lnTo>
                <a:lnTo>
                  <a:pt x="203" y="100"/>
                </a:lnTo>
                <a:lnTo>
                  <a:pt x="203" y="100"/>
                </a:lnTo>
                <a:lnTo>
                  <a:pt x="202" y="101"/>
                </a:lnTo>
                <a:lnTo>
                  <a:pt x="202" y="101"/>
                </a:lnTo>
                <a:lnTo>
                  <a:pt x="200" y="104"/>
                </a:lnTo>
                <a:lnTo>
                  <a:pt x="200" y="104"/>
                </a:lnTo>
                <a:lnTo>
                  <a:pt x="199" y="106"/>
                </a:lnTo>
                <a:lnTo>
                  <a:pt x="199" y="106"/>
                </a:lnTo>
                <a:lnTo>
                  <a:pt x="203" y="100"/>
                </a:lnTo>
                <a:lnTo>
                  <a:pt x="203" y="100"/>
                </a:lnTo>
                <a:close/>
                <a:moveTo>
                  <a:pt x="135" y="282"/>
                </a:moveTo>
                <a:lnTo>
                  <a:pt x="135" y="282"/>
                </a:lnTo>
                <a:lnTo>
                  <a:pt x="131" y="286"/>
                </a:lnTo>
                <a:lnTo>
                  <a:pt x="131" y="286"/>
                </a:lnTo>
                <a:lnTo>
                  <a:pt x="131" y="286"/>
                </a:lnTo>
                <a:lnTo>
                  <a:pt x="131" y="286"/>
                </a:lnTo>
                <a:lnTo>
                  <a:pt x="134" y="283"/>
                </a:lnTo>
                <a:lnTo>
                  <a:pt x="134" y="283"/>
                </a:lnTo>
                <a:lnTo>
                  <a:pt x="135" y="283"/>
                </a:lnTo>
                <a:lnTo>
                  <a:pt x="135" y="282"/>
                </a:lnTo>
                <a:lnTo>
                  <a:pt x="135" y="282"/>
                </a:lnTo>
                <a:close/>
                <a:moveTo>
                  <a:pt x="284" y="33"/>
                </a:moveTo>
                <a:lnTo>
                  <a:pt x="284" y="33"/>
                </a:lnTo>
                <a:lnTo>
                  <a:pt x="284" y="32"/>
                </a:lnTo>
                <a:lnTo>
                  <a:pt x="284" y="32"/>
                </a:lnTo>
                <a:lnTo>
                  <a:pt x="281" y="29"/>
                </a:lnTo>
                <a:lnTo>
                  <a:pt x="281" y="29"/>
                </a:lnTo>
                <a:lnTo>
                  <a:pt x="281" y="29"/>
                </a:lnTo>
                <a:lnTo>
                  <a:pt x="281" y="29"/>
                </a:lnTo>
                <a:lnTo>
                  <a:pt x="284" y="33"/>
                </a:lnTo>
                <a:lnTo>
                  <a:pt x="284" y="33"/>
                </a:lnTo>
                <a:close/>
                <a:moveTo>
                  <a:pt x="20" y="106"/>
                </a:moveTo>
                <a:lnTo>
                  <a:pt x="20" y="106"/>
                </a:lnTo>
                <a:lnTo>
                  <a:pt x="20" y="106"/>
                </a:lnTo>
                <a:lnTo>
                  <a:pt x="20" y="106"/>
                </a:lnTo>
                <a:lnTo>
                  <a:pt x="21" y="103"/>
                </a:lnTo>
                <a:lnTo>
                  <a:pt x="21" y="100"/>
                </a:lnTo>
                <a:lnTo>
                  <a:pt x="21" y="100"/>
                </a:lnTo>
                <a:lnTo>
                  <a:pt x="20" y="106"/>
                </a:lnTo>
                <a:lnTo>
                  <a:pt x="20" y="106"/>
                </a:lnTo>
                <a:close/>
                <a:moveTo>
                  <a:pt x="98" y="66"/>
                </a:moveTo>
                <a:lnTo>
                  <a:pt x="98" y="66"/>
                </a:lnTo>
                <a:lnTo>
                  <a:pt x="98" y="66"/>
                </a:lnTo>
                <a:lnTo>
                  <a:pt x="98" y="66"/>
                </a:lnTo>
                <a:lnTo>
                  <a:pt x="100" y="64"/>
                </a:lnTo>
                <a:lnTo>
                  <a:pt x="100" y="64"/>
                </a:lnTo>
                <a:lnTo>
                  <a:pt x="100" y="63"/>
                </a:lnTo>
                <a:lnTo>
                  <a:pt x="98" y="62"/>
                </a:lnTo>
                <a:lnTo>
                  <a:pt x="98" y="62"/>
                </a:lnTo>
                <a:lnTo>
                  <a:pt x="98" y="66"/>
                </a:lnTo>
                <a:lnTo>
                  <a:pt x="98" y="66"/>
                </a:lnTo>
                <a:close/>
                <a:moveTo>
                  <a:pt x="256" y="76"/>
                </a:moveTo>
                <a:lnTo>
                  <a:pt x="256" y="76"/>
                </a:lnTo>
                <a:lnTo>
                  <a:pt x="254" y="73"/>
                </a:lnTo>
                <a:lnTo>
                  <a:pt x="254" y="73"/>
                </a:lnTo>
                <a:lnTo>
                  <a:pt x="253" y="73"/>
                </a:lnTo>
                <a:lnTo>
                  <a:pt x="253" y="73"/>
                </a:lnTo>
                <a:lnTo>
                  <a:pt x="254" y="77"/>
                </a:lnTo>
                <a:lnTo>
                  <a:pt x="254" y="77"/>
                </a:lnTo>
                <a:lnTo>
                  <a:pt x="256" y="76"/>
                </a:lnTo>
                <a:lnTo>
                  <a:pt x="256" y="76"/>
                </a:lnTo>
                <a:close/>
                <a:moveTo>
                  <a:pt x="263" y="144"/>
                </a:moveTo>
                <a:lnTo>
                  <a:pt x="263" y="144"/>
                </a:lnTo>
                <a:lnTo>
                  <a:pt x="262" y="147"/>
                </a:lnTo>
                <a:lnTo>
                  <a:pt x="259" y="151"/>
                </a:lnTo>
                <a:lnTo>
                  <a:pt x="259" y="151"/>
                </a:lnTo>
                <a:lnTo>
                  <a:pt x="262" y="147"/>
                </a:lnTo>
                <a:lnTo>
                  <a:pt x="263" y="144"/>
                </a:lnTo>
                <a:lnTo>
                  <a:pt x="263" y="144"/>
                </a:lnTo>
                <a:close/>
                <a:moveTo>
                  <a:pt x="271" y="245"/>
                </a:moveTo>
                <a:lnTo>
                  <a:pt x="271" y="245"/>
                </a:lnTo>
                <a:lnTo>
                  <a:pt x="271" y="245"/>
                </a:lnTo>
                <a:lnTo>
                  <a:pt x="271" y="246"/>
                </a:lnTo>
                <a:lnTo>
                  <a:pt x="271" y="246"/>
                </a:lnTo>
                <a:lnTo>
                  <a:pt x="271" y="248"/>
                </a:lnTo>
                <a:lnTo>
                  <a:pt x="271" y="248"/>
                </a:lnTo>
                <a:lnTo>
                  <a:pt x="271" y="251"/>
                </a:lnTo>
                <a:lnTo>
                  <a:pt x="271" y="251"/>
                </a:lnTo>
                <a:lnTo>
                  <a:pt x="271" y="248"/>
                </a:lnTo>
                <a:lnTo>
                  <a:pt x="271" y="245"/>
                </a:lnTo>
                <a:lnTo>
                  <a:pt x="271" y="245"/>
                </a:lnTo>
                <a:close/>
                <a:moveTo>
                  <a:pt x="246" y="23"/>
                </a:moveTo>
                <a:lnTo>
                  <a:pt x="246" y="23"/>
                </a:lnTo>
                <a:lnTo>
                  <a:pt x="242" y="26"/>
                </a:lnTo>
                <a:lnTo>
                  <a:pt x="242" y="26"/>
                </a:lnTo>
                <a:lnTo>
                  <a:pt x="243" y="26"/>
                </a:lnTo>
                <a:lnTo>
                  <a:pt x="243" y="26"/>
                </a:lnTo>
                <a:lnTo>
                  <a:pt x="243" y="26"/>
                </a:lnTo>
                <a:lnTo>
                  <a:pt x="246" y="23"/>
                </a:lnTo>
                <a:lnTo>
                  <a:pt x="246" y="23"/>
                </a:lnTo>
                <a:close/>
                <a:moveTo>
                  <a:pt x="266" y="263"/>
                </a:moveTo>
                <a:lnTo>
                  <a:pt x="266" y="263"/>
                </a:lnTo>
                <a:lnTo>
                  <a:pt x="264" y="270"/>
                </a:lnTo>
                <a:lnTo>
                  <a:pt x="264" y="270"/>
                </a:lnTo>
                <a:lnTo>
                  <a:pt x="266" y="266"/>
                </a:lnTo>
                <a:lnTo>
                  <a:pt x="266" y="263"/>
                </a:lnTo>
                <a:lnTo>
                  <a:pt x="266" y="263"/>
                </a:lnTo>
                <a:close/>
                <a:moveTo>
                  <a:pt x="256" y="275"/>
                </a:moveTo>
                <a:lnTo>
                  <a:pt x="256" y="275"/>
                </a:lnTo>
                <a:lnTo>
                  <a:pt x="253" y="278"/>
                </a:lnTo>
                <a:lnTo>
                  <a:pt x="253" y="278"/>
                </a:lnTo>
                <a:lnTo>
                  <a:pt x="253" y="278"/>
                </a:lnTo>
                <a:lnTo>
                  <a:pt x="253" y="278"/>
                </a:lnTo>
                <a:lnTo>
                  <a:pt x="256" y="276"/>
                </a:lnTo>
                <a:lnTo>
                  <a:pt x="256" y="276"/>
                </a:lnTo>
                <a:lnTo>
                  <a:pt x="256" y="275"/>
                </a:lnTo>
                <a:lnTo>
                  <a:pt x="256" y="275"/>
                </a:lnTo>
                <a:close/>
                <a:moveTo>
                  <a:pt x="266" y="42"/>
                </a:moveTo>
                <a:lnTo>
                  <a:pt x="266" y="42"/>
                </a:lnTo>
                <a:lnTo>
                  <a:pt x="266" y="42"/>
                </a:lnTo>
                <a:lnTo>
                  <a:pt x="266" y="42"/>
                </a:lnTo>
                <a:lnTo>
                  <a:pt x="266" y="36"/>
                </a:lnTo>
                <a:lnTo>
                  <a:pt x="266" y="36"/>
                </a:lnTo>
                <a:lnTo>
                  <a:pt x="264" y="36"/>
                </a:lnTo>
                <a:lnTo>
                  <a:pt x="264" y="36"/>
                </a:lnTo>
                <a:lnTo>
                  <a:pt x="266" y="42"/>
                </a:lnTo>
                <a:lnTo>
                  <a:pt x="266" y="42"/>
                </a:lnTo>
                <a:close/>
                <a:moveTo>
                  <a:pt x="41" y="270"/>
                </a:moveTo>
                <a:lnTo>
                  <a:pt x="41" y="270"/>
                </a:lnTo>
                <a:lnTo>
                  <a:pt x="41" y="270"/>
                </a:lnTo>
                <a:lnTo>
                  <a:pt x="41" y="270"/>
                </a:lnTo>
                <a:lnTo>
                  <a:pt x="43" y="269"/>
                </a:lnTo>
                <a:lnTo>
                  <a:pt x="43" y="269"/>
                </a:lnTo>
                <a:lnTo>
                  <a:pt x="40" y="268"/>
                </a:lnTo>
                <a:lnTo>
                  <a:pt x="40" y="268"/>
                </a:lnTo>
                <a:lnTo>
                  <a:pt x="41" y="270"/>
                </a:lnTo>
                <a:lnTo>
                  <a:pt x="41" y="270"/>
                </a:lnTo>
                <a:close/>
                <a:moveTo>
                  <a:pt x="271" y="199"/>
                </a:moveTo>
                <a:lnTo>
                  <a:pt x="271" y="199"/>
                </a:lnTo>
                <a:lnTo>
                  <a:pt x="270" y="199"/>
                </a:lnTo>
                <a:lnTo>
                  <a:pt x="270" y="199"/>
                </a:lnTo>
                <a:lnTo>
                  <a:pt x="270" y="202"/>
                </a:lnTo>
                <a:lnTo>
                  <a:pt x="270" y="202"/>
                </a:lnTo>
                <a:lnTo>
                  <a:pt x="271" y="201"/>
                </a:lnTo>
                <a:lnTo>
                  <a:pt x="271" y="199"/>
                </a:lnTo>
                <a:lnTo>
                  <a:pt x="271" y="199"/>
                </a:lnTo>
                <a:close/>
                <a:moveTo>
                  <a:pt x="53" y="286"/>
                </a:moveTo>
                <a:lnTo>
                  <a:pt x="53" y="286"/>
                </a:lnTo>
                <a:lnTo>
                  <a:pt x="58" y="288"/>
                </a:lnTo>
                <a:lnTo>
                  <a:pt x="58" y="288"/>
                </a:lnTo>
                <a:lnTo>
                  <a:pt x="58" y="286"/>
                </a:lnTo>
                <a:lnTo>
                  <a:pt x="58" y="286"/>
                </a:lnTo>
                <a:lnTo>
                  <a:pt x="55" y="286"/>
                </a:lnTo>
                <a:lnTo>
                  <a:pt x="53" y="286"/>
                </a:lnTo>
                <a:lnTo>
                  <a:pt x="53" y="286"/>
                </a:lnTo>
                <a:close/>
                <a:moveTo>
                  <a:pt x="186" y="49"/>
                </a:moveTo>
                <a:lnTo>
                  <a:pt x="186" y="49"/>
                </a:lnTo>
                <a:lnTo>
                  <a:pt x="185" y="46"/>
                </a:lnTo>
                <a:lnTo>
                  <a:pt x="185" y="46"/>
                </a:lnTo>
                <a:lnTo>
                  <a:pt x="183" y="47"/>
                </a:lnTo>
                <a:lnTo>
                  <a:pt x="185" y="49"/>
                </a:lnTo>
                <a:lnTo>
                  <a:pt x="185" y="49"/>
                </a:lnTo>
                <a:lnTo>
                  <a:pt x="186" y="49"/>
                </a:lnTo>
                <a:lnTo>
                  <a:pt x="186" y="49"/>
                </a:lnTo>
                <a:close/>
                <a:moveTo>
                  <a:pt x="141" y="275"/>
                </a:moveTo>
                <a:lnTo>
                  <a:pt x="141" y="275"/>
                </a:lnTo>
                <a:lnTo>
                  <a:pt x="139" y="278"/>
                </a:lnTo>
                <a:lnTo>
                  <a:pt x="139" y="278"/>
                </a:lnTo>
                <a:lnTo>
                  <a:pt x="139" y="278"/>
                </a:lnTo>
                <a:lnTo>
                  <a:pt x="139" y="278"/>
                </a:lnTo>
                <a:lnTo>
                  <a:pt x="144" y="275"/>
                </a:lnTo>
                <a:lnTo>
                  <a:pt x="144" y="275"/>
                </a:lnTo>
                <a:lnTo>
                  <a:pt x="141" y="275"/>
                </a:lnTo>
                <a:lnTo>
                  <a:pt x="141" y="275"/>
                </a:lnTo>
                <a:close/>
                <a:moveTo>
                  <a:pt x="190" y="79"/>
                </a:moveTo>
                <a:lnTo>
                  <a:pt x="190" y="79"/>
                </a:lnTo>
                <a:lnTo>
                  <a:pt x="190" y="80"/>
                </a:lnTo>
                <a:lnTo>
                  <a:pt x="190" y="80"/>
                </a:lnTo>
                <a:lnTo>
                  <a:pt x="193" y="79"/>
                </a:lnTo>
                <a:lnTo>
                  <a:pt x="193" y="79"/>
                </a:lnTo>
                <a:lnTo>
                  <a:pt x="190" y="79"/>
                </a:lnTo>
                <a:lnTo>
                  <a:pt x="190" y="79"/>
                </a:lnTo>
                <a:close/>
                <a:moveTo>
                  <a:pt x="165" y="303"/>
                </a:moveTo>
                <a:lnTo>
                  <a:pt x="165" y="303"/>
                </a:lnTo>
                <a:lnTo>
                  <a:pt x="171" y="303"/>
                </a:lnTo>
                <a:lnTo>
                  <a:pt x="171" y="303"/>
                </a:lnTo>
                <a:lnTo>
                  <a:pt x="171" y="303"/>
                </a:lnTo>
                <a:lnTo>
                  <a:pt x="171" y="303"/>
                </a:lnTo>
                <a:lnTo>
                  <a:pt x="165" y="303"/>
                </a:lnTo>
                <a:lnTo>
                  <a:pt x="165" y="303"/>
                </a:lnTo>
                <a:close/>
                <a:moveTo>
                  <a:pt x="257" y="299"/>
                </a:moveTo>
                <a:lnTo>
                  <a:pt x="257" y="299"/>
                </a:lnTo>
                <a:lnTo>
                  <a:pt x="254" y="300"/>
                </a:lnTo>
                <a:lnTo>
                  <a:pt x="250" y="300"/>
                </a:lnTo>
                <a:lnTo>
                  <a:pt x="250" y="300"/>
                </a:lnTo>
                <a:lnTo>
                  <a:pt x="257" y="299"/>
                </a:lnTo>
                <a:lnTo>
                  <a:pt x="257" y="299"/>
                </a:lnTo>
                <a:close/>
                <a:moveTo>
                  <a:pt x="142" y="312"/>
                </a:moveTo>
                <a:lnTo>
                  <a:pt x="142" y="312"/>
                </a:lnTo>
                <a:lnTo>
                  <a:pt x="142" y="312"/>
                </a:lnTo>
                <a:lnTo>
                  <a:pt x="142" y="312"/>
                </a:lnTo>
                <a:lnTo>
                  <a:pt x="129" y="312"/>
                </a:lnTo>
                <a:lnTo>
                  <a:pt x="129" y="312"/>
                </a:lnTo>
                <a:lnTo>
                  <a:pt x="129" y="312"/>
                </a:lnTo>
                <a:lnTo>
                  <a:pt x="129" y="312"/>
                </a:lnTo>
                <a:lnTo>
                  <a:pt x="142" y="312"/>
                </a:lnTo>
                <a:lnTo>
                  <a:pt x="142" y="312"/>
                </a:lnTo>
                <a:close/>
                <a:moveTo>
                  <a:pt x="94" y="74"/>
                </a:moveTo>
                <a:lnTo>
                  <a:pt x="94" y="74"/>
                </a:lnTo>
                <a:lnTo>
                  <a:pt x="95" y="72"/>
                </a:lnTo>
                <a:lnTo>
                  <a:pt x="95" y="69"/>
                </a:lnTo>
                <a:lnTo>
                  <a:pt x="95" y="69"/>
                </a:lnTo>
                <a:lnTo>
                  <a:pt x="94" y="72"/>
                </a:lnTo>
                <a:lnTo>
                  <a:pt x="94" y="74"/>
                </a:lnTo>
                <a:lnTo>
                  <a:pt x="94" y="74"/>
                </a:lnTo>
                <a:close/>
                <a:moveTo>
                  <a:pt x="291" y="211"/>
                </a:moveTo>
                <a:lnTo>
                  <a:pt x="291" y="211"/>
                </a:lnTo>
                <a:lnTo>
                  <a:pt x="291" y="211"/>
                </a:lnTo>
                <a:lnTo>
                  <a:pt x="291" y="211"/>
                </a:lnTo>
                <a:lnTo>
                  <a:pt x="290" y="216"/>
                </a:lnTo>
                <a:lnTo>
                  <a:pt x="290" y="216"/>
                </a:lnTo>
                <a:lnTo>
                  <a:pt x="291" y="214"/>
                </a:lnTo>
                <a:lnTo>
                  <a:pt x="291" y="211"/>
                </a:lnTo>
                <a:lnTo>
                  <a:pt x="291" y="211"/>
                </a:lnTo>
                <a:close/>
                <a:moveTo>
                  <a:pt x="51" y="234"/>
                </a:moveTo>
                <a:lnTo>
                  <a:pt x="51" y="234"/>
                </a:lnTo>
                <a:lnTo>
                  <a:pt x="50" y="235"/>
                </a:lnTo>
                <a:lnTo>
                  <a:pt x="50" y="238"/>
                </a:lnTo>
                <a:lnTo>
                  <a:pt x="50" y="238"/>
                </a:lnTo>
                <a:lnTo>
                  <a:pt x="51" y="234"/>
                </a:lnTo>
                <a:lnTo>
                  <a:pt x="51" y="234"/>
                </a:lnTo>
                <a:close/>
                <a:moveTo>
                  <a:pt x="250" y="195"/>
                </a:moveTo>
                <a:lnTo>
                  <a:pt x="250" y="195"/>
                </a:lnTo>
                <a:lnTo>
                  <a:pt x="252" y="195"/>
                </a:lnTo>
                <a:lnTo>
                  <a:pt x="252" y="195"/>
                </a:lnTo>
                <a:lnTo>
                  <a:pt x="252" y="195"/>
                </a:lnTo>
                <a:lnTo>
                  <a:pt x="253" y="194"/>
                </a:lnTo>
                <a:lnTo>
                  <a:pt x="253" y="194"/>
                </a:lnTo>
                <a:lnTo>
                  <a:pt x="250" y="194"/>
                </a:lnTo>
                <a:lnTo>
                  <a:pt x="250" y="194"/>
                </a:lnTo>
                <a:lnTo>
                  <a:pt x="249" y="194"/>
                </a:lnTo>
                <a:lnTo>
                  <a:pt x="250" y="195"/>
                </a:lnTo>
                <a:lnTo>
                  <a:pt x="250" y="195"/>
                </a:lnTo>
                <a:close/>
                <a:moveTo>
                  <a:pt x="144" y="40"/>
                </a:moveTo>
                <a:lnTo>
                  <a:pt x="144" y="40"/>
                </a:lnTo>
                <a:lnTo>
                  <a:pt x="146" y="37"/>
                </a:lnTo>
                <a:lnTo>
                  <a:pt x="146" y="37"/>
                </a:lnTo>
                <a:lnTo>
                  <a:pt x="144" y="39"/>
                </a:lnTo>
                <a:lnTo>
                  <a:pt x="144" y="40"/>
                </a:lnTo>
                <a:lnTo>
                  <a:pt x="144" y="40"/>
                </a:lnTo>
                <a:close/>
                <a:moveTo>
                  <a:pt x="252" y="282"/>
                </a:moveTo>
                <a:lnTo>
                  <a:pt x="252" y="282"/>
                </a:lnTo>
                <a:lnTo>
                  <a:pt x="253" y="282"/>
                </a:lnTo>
                <a:lnTo>
                  <a:pt x="254" y="280"/>
                </a:lnTo>
                <a:lnTo>
                  <a:pt x="254" y="280"/>
                </a:lnTo>
                <a:lnTo>
                  <a:pt x="252" y="280"/>
                </a:lnTo>
                <a:lnTo>
                  <a:pt x="252" y="280"/>
                </a:lnTo>
                <a:lnTo>
                  <a:pt x="252" y="282"/>
                </a:lnTo>
                <a:lnTo>
                  <a:pt x="252" y="282"/>
                </a:lnTo>
                <a:close/>
                <a:moveTo>
                  <a:pt x="14" y="145"/>
                </a:moveTo>
                <a:lnTo>
                  <a:pt x="14" y="145"/>
                </a:lnTo>
                <a:lnTo>
                  <a:pt x="14" y="150"/>
                </a:lnTo>
                <a:lnTo>
                  <a:pt x="14" y="155"/>
                </a:lnTo>
                <a:lnTo>
                  <a:pt x="14" y="155"/>
                </a:lnTo>
                <a:lnTo>
                  <a:pt x="14" y="145"/>
                </a:lnTo>
                <a:lnTo>
                  <a:pt x="14" y="145"/>
                </a:lnTo>
                <a:close/>
                <a:moveTo>
                  <a:pt x="297" y="195"/>
                </a:moveTo>
                <a:lnTo>
                  <a:pt x="297" y="195"/>
                </a:lnTo>
                <a:lnTo>
                  <a:pt x="297" y="195"/>
                </a:lnTo>
                <a:lnTo>
                  <a:pt x="297" y="195"/>
                </a:lnTo>
                <a:lnTo>
                  <a:pt x="297" y="195"/>
                </a:lnTo>
                <a:lnTo>
                  <a:pt x="297" y="195"/>
                </a:lnTo>
                <a:lnTo>
                  <a:pt x="296" y="199"/>
                </a:lnTo>
                <a:lnTo>
                  <a:pt x="296" y="199"/>
                </a:lnTo>
                <a:lnTo>
                  <a:pt x="297" y="199"/>
                </a:lnTo>
                <a:lnTo>
                  <a:pt x="297" y="199"/>
                </a:lnTo>
                <a:lnTo>
                  <a:pt x="297" y="195"/>
                </a:lnTo>
                <a:lnTo>
                  <a:pt x="297" y="195"/>
                </a:lnTo>
                <a:close/>
                <a:moveTo>
                  <a:pt x="80" y="73"/>
                </a:moveTo>
                <a:lnTo>
                  <a:pt x="80" y="73"/>
                </a:lnTo>
                <a:lnTo>
                  <a:pt x="78" y="74"/>
                </a:lnTo>
                <a:lnTo>
                  <a:pt x="77" y="76"/>
                </a:lnTo>
                <a:lnTo>
                  <a:pt x="77" y="76"/>
                </a:lnTo>
                <a:lnTo>
                  <a:pt x="78" y="76"/>
                </a:lnTo>
                <a:lnTo>
                  <a:pt x="78" y="76"/>
                </a:lnTo>
                <a:lnTo>
                  <a:pt x="80" y="73"/>
                </a:lnTo>
                <a:lnTo>
                  <a:pt x="80" y="73"/>
                </a:lnTo>
                <a:close/>
                <a:moveTo>
                  <a:pt x="155" y="22"/>
                </a:moveTo>
                <a:lnTo>
                  <a:pt x="155" y="22"/>
                </a:lnTo>
                <a:lnTo>
                  <a:pt x="159" y="22"/>
                </a:lnTo>
                <a:lnTo>
                  <a:pt x="159" y="22"/>
                </a:lnTo>
                <a:lnTo>
                  <a:pt x="155" y="22"/>
                </a:lnTo>
                <a:lnTo>
                  <a:pt x="155" y="22"/>
                </a:lnTo>
                <a:lnTo>
                  <a:pt x="155" y="22"/>
                </a:lnTo>
                <a:lnTo>
                  <a:pt x="155" y="22"/>
                </a:lnTo>
                <a:close/>
                <a:moveTo>
                  <a:pt x="92" y="23"/>
                </a:moveTo>
                <a:lnTo>
                  <a:pt x="92" y="23"/>
                </a:lnTo>
                <a:lnTo>
                  <a:pt x="90" y="25"/>
                </a:lnTo>
                <a:lnTo>
                  <a:pt x="90" y="25"/>
                </a:lnTo>
                <a:lnTo>
                  <a:pt x="90" y="26"/>
                </a:lnTo>
                <a:lnTo>
                  <a:pt x="90" y="26"/>
                </a:lnTo>
                <a:lnTo>
                  <a:pt x="92" y="23"/>
                </a:lnTo>
                <a:lnTo>
                  <a:pt x="92" y="23"/>
                </a:lnTo>
                <a:close/>
                <a:moveTo>
                  <a:pt x="50" y="185"/>
                </a:moveTo>
                <a:lnTo>
                  <a:pt x="50" y="185"/>
                </a:lnTo>
                <a:lnTo>
                  <a:pt x="50" y="192"/>
                </a:lnTo>
                <a:lnTo>
                  <a:pt x="50" y="192"/>
                </a:lnTo>
                <a:lnTo>
                  <a:pt x="51" y="191"/>
                </a:lnTo>
                <a:lnTo>
                  <a:pt x="50" y="185"/>
                </a:lnTo>
                <a:lnTo>
                  <a:pt x="50" y="185"/>
                </a:lnTo>
                <a:close/>
                <a:moveTo>
                  <a:pt x="243" y="45"/>
                </a:moveTo>
                <a:lnTo>
                  <a:pt x="243" y="45"/>
                </a:lnTo>
                <a:lnTo>
                  <a:pt x="244" y="43"/>
                </a:lnTo>
                <a:lnTo>
                  <a:pt x="244" y="43"/>
                </a:lnTo>
                <a:lnTo>
                  <a:pt x="242" y="42"/>
                </a:lnTo>
                <a:lnTo>
                  <a:pt x="242" y="42"/>
                </a:lnTo>
                <a:lnTo>
                  <a:pt x="242" y="45"/>
                </a:lnTo>
                <a:lnTo>
                  <a:pt x="243" y="45"/>
                </a:lnTo>
                <a:lnTo>
                  <a:pt x="243" y="45"/>
                </a:lnTo>
                <a:close/>
                <a:moveTo>
                  <a:pt x="203" y="69"/>
                </a:moveTo>
                <a:lnTo>
                  <a:pt x="203" y="69"/>
                </a:lnTo>
                <a:lnTo>
                  <a:pt x="203" y="67"/>
                </a:lnTo>
                <a:lnTo>
                  <a:pt x="203" y="67"/>
                </a:lnTo>
                <a:lnTo>
                  <a:pt x="202" y="66"/>
                </a:lnTo>
                <a:lnTo>
                  <a:pt x="202" y="66"/>
                </a:lnTo>
                <a:lnTo>
                  <a:pt x="202" y="69"/>
                </a:lnTo>
                <a:lnTo>
                  <a:pt x="202" y="69"/>
                </a:lnTo>
                <a:lnTo>
                  <a:pt x="203" y="69"/>
                </a:lnTo>
                <a:lnTo>
                  <a:pt x="203" y="69"/>
                </a:lnTo>
                <a:close/>
                <a:moveTo>
                  <a:pt x="284" y="54"/>
                </a:moveTo>
                <a:lnTo>
                  <a:pt x="284" y="54"/>
                </a:lnTo>
                <a:lnTo>
                  <a:pt x="283" y="57"/>
                </a:lnTo>
                <a:lnTo>
                  <a:pt x="283" y="57"/>
                </a:lnTo>
                <a:lnTo>
                  <a:pt x="286" y="57"/>
                </a:lnTo>
                <a:lnTo>
                  <a:pt x="286" y="57"/>
                </a:lnTo>
                <a:lnTo>
                  <a:pt x="284" y="54"/>
                </a:lnTo>
                <a:lnTo>
                  <a:pt x="284" y="54"/>
                </a:lnTo>
                <a:close/>
                <a:moveTo>
                  <a:pt x="44" y="224"/>
                </a:moveTo>
                <a:lnTo>
                  <a:pt x="44" y="224"/>
                </a:lnTo>
                <a:lnTo>
                  <a:pt x="41" y="226"/>
                </a:lnTo>
                <a:lnTo>
                  <a:pt x="41" y="226"/>
                </a:lnTo>
                <a:lnTo>
                  <a:pt x="44" y="226"/>
                </a:lnTo>
                <a:lnTo>
                  <a:pt x="44" y="224"/>
                </a:lnTo>
                <a:lnTo>
                  <a:pt x="44" y="224"/>
                </a:lnTo>
                <a:close/>
                <a:moveTo>
                  <a:pt x="82" y="93"/>
                </a:moveTo>
                <a:lnTo>
                  <a:pt x="82" y="93"/>
                </a:lnTo>
                <a:lnTo>
                  <a:pt x="84" y="90"/>
                </a:lnTo>
                <a:lnTo>
                  <a:pt x="84" y="87"/>
                </a:lnTo>
                <a:lnTo>
                  <a:pt x="84" y="87"/>
                </a:lnTo>
                <a:lnTo>
                  <a:pt x="82" y="93"/>
                </a:lnTo>
                <a:lnTo>
                  <a:pt x="82" y="93"/>
                </a:lnTo>
                <a:close/>
                <a:moveTo>
                  <a:pt x="247" y="245"/>
                </a:moveTo>
                <a:lnTo>
                  <a:pt x="247" y="245"/>
                </a:lnTo>
                <a:lnTo>
                  <a:pt x="247" y="245"/>
                </a:lnTo>
                <a:lnTo>
                  <a:pt x="247" y="245"/>
                </a:lnTo>
                <a:lnTo>
                  <a:pt x="244" y="236"/>
                </a:lnTo>
                <a:lnTo>
                  <a:pt x="244" y="236"/>
                </a:lnTo>
                <a:lnTo>
                  <a:pt x="243" y="236"/>
                </a:lnTo>
                <a:lnTo>
                  <a:pt x="243" y="236"/>
                </a:lnTo>
                <a:lnTo>
                  <a:pt x="247" y="245"/>
                </a:lnTo>
                <a:lnTo>
                  <a:pt x="247" y="245"/>
                </a:lnTo>
                <a:close/>
                <a:moveTo>
                  <a:pt x="21" y="56"/>
                </a:moveTo>
                <a:lnTo>
                  <a:pt x="21" y="56"/>
                </a:lnTo>
                <a:lnTo>
                  <a:pt x="21" y="59"/>
                </a:lnTo>
                <a:lnTo>
                  <a:pt x="21" y="62"/>
                </a:lnTo>
                <a:lnTo>
                  <a:pt x="21" y="62"/>
                </a:lnTo>
                <a:lnTo>
                  <a:pt x="21" y="56"/>
                </a:lnTo>
                <a:lnTo>
                  <a:pt x="21" y="56"/>
                </a:lnTo>
                <a:close/>
                <a:moveTo>
                  <a:pt x="226" y="56"/>
                </a:moveTo>
                <a:lnTo>
                  <a:pt x="226" y="56"/>
                </a:lnTo>
                <a:lnTo>
                  <a:pt x="226" y="59"/>
                </a:lnTo>
                <a:lnTo>
                  <a:pt x="226" y="59"/>
                </a:lnTo>
                <a:lnTo>
                  <a:pt x="229" y="57"/>
                </a:lnTo>
                <a:lnTo>
                  <a:pt x="229" y="57"/>
                </a:lnTo>
                <a:lnTo>
                  <a:pt x="227" y="56"/>
                </a:lnTo>
                <a:lnTo>
                  <a:pt x="227" y="56"/>
                </a:lnTo>
                <a:lnTo>
                  <a:pt x="226" y="56"/>
                </a:lnTo>
                <a:lnTo>
                  <a:pt x="226" y="56"/>
                </a:lnTo>
                <a:close/>
                <a:moveTo>
                  <a:pt x="271" y="211"/>
                </a:moveTo>
                <a:lnTo>
                  <a:pt x="271" y="211"/>
                </a:lnTo>
                <a:lnTo>
                  <a:pt x="271" y="211"/>
                </a:lnTo>
                <a:lnTo>
                  <a:pt x="271" y="211"/>
                </a:lnTo>
                <a:lnTo>
                  <a:pt x="273" y="208"/>
                </a:lnTo>
                <a:lnTo>
                  <a:pt x="273" y="208"/>
                </a:lnTo>
                <a:lnTo>
                  <a:pt x="271" y="207"/>
                </a:lnTo>
                <a:lnTo>
                  <a:pt x="271" y="207"/>
                </a:lnTo>
                <a:lnTo>
                  <a:pt x="271" y="211"/>
                </a:lnTo>
                <a:lnTo>
                  <a:pt x="271" y="211"/>
                </a:lnTo>
                <a:close/>
                <a:moveTo>
                  <a:pt x="43" y="117"/>
                </a:moveTo>
                <a:lnTo>
                  <a:pt x="43" y="117"/>
                </a:lnTo>
                <a:lnTo>
                  <a:pt x="44" y="117"/>
                </a:lnTo>
                <a:lnTo>
                  <a:pt x="46" y="114"/>
                </a:lnTo>
                <a:lnTo>
                  <a:pt x="46" y="114"/>
                </a:lnTo>
                <a:lnTo>
                  <a:pt x="43" y="117"/>
                </a:lnTo>
                <a:lnTo>
                  <a:pt x="43" y="117"/>
                </a:lnTo>
                <a:close/>
                <a:moveTo>
                  <a:pt x="294" y="155"/>
                </a:moveTo>
                <a:lnTo>
                  <a:pt x="294" y="155"/>
                </a:lnTo>
                <a:lnTo>
                  <a:pt x="294" y="162"/>
                </a:lnTo>
                <a:lnTo>
                  <a:pt x="294" y="162"/>
                </a:lnTo>
                <a:lnTo>
                  <a:pt x="294" y="155"/>
                </a:lnTo>
                <a:lnTo>
                  <a:pt x="294" y="155"/>
                </a:lnTo>
                <a:close/>
                <a:moveTo>
                  <a:pt x="23" y="181"/>
                </a:moveTo>
                <a:lnTo>
                  <a:pt x="23" y="181"/>
                </a:lnTo>
                <a:lnTo>
                  <a:pt x="21" y="181"/>
                </a:lnTo>
                <a:lnTo>
                  <a:pt x="21" y="181"/>
                </a:lnTo>
                <a:lnTo>
                  <a:pt x="23" y="184"/>
                </a:lnTo>
                <a:lnTo>
                  <a:pt x="23" y="184"/>
                </a:lnTo>
                <a:lnTo>
                  <a:pt x="23" y="182"/>
                </a:lnTo>
                <a:lnTo>
                  <a:pt x="23" y="181"/>
                </a:lnTo>
                <a:lnTo>
                  <a:pt x="23" y="181"/>
                </a:lnTo>
                <a:close/>
                <a:moveTo>
                  <a:pt x="61" y="27"/>
                </a:moveTo>
                <a:lnTo>
                  <a:pt x="61" y="27"/>
                </a:lnTo>
                <a:lnTo>
                  <a:pt x="61" y="27"/>
                </a:lnTo>
                <a:lnTo>
                  <a:pt x="61" y="27"/>
                </a:lnTo>
                <a:lnTo>
                  <a:pt x="58" y="30"/>
                </a:lnTo>
                <a:lnTo>
                  <a:pt x="58" y="30"/>
                </a:lnTo>
                <a:lnTo>
                  <a:pt x="58" y="32"/>
                </a:lnTo>
                <a:lnTo>
                  <a:pt x="58" y="32"/>
                </a:lnTo>
                <a:lnTo>
                  <a:pt x="60" y="30"/>
                </a:lnTo>
                <a:lnTo>
                  <a:pt x="60" y="30"/>
                </a:lnTo>
                <a:lnTo>
                  <a:pt x="61" y="27"/>
                </a:lnTo>
                <a:lnTo>
                  <a:pt x="61" y="27"/>
                </a:lnTo>
                <a:close/>
                <a:moveTo>
                  <a:pt x="263" y="279"/>
                </a:moveTo>
                <a:lnTo>
                  <a:pt x="263" y="279"/>
                </a:lnTo>
                <a:lnTo>
                  <a:pt x="266" y="278"/>
                </a:lnTo>
                <a:lnTo>
                  <a:pt x="266" y="278"/>
                </a:lnTo>
                <a:lnTo>
                  <a:pt x="264" y="276"/>
                </a:lnTo>
                <a:lnTo>
                  <a:pt x="264" y="276"/>
                </a:lnTo>
                <a:lnTo>
                  <a:pt x="263" y="279"/>
                </a:lnTo>
                <a:lnTo>
                  <a:pt x="263" y="279"/>
                </a:lnTo>
                <a:close/>
                <a:moveTo>
                  <a:pt x="280" y="45"/>
                </a:moveTo>
                <a:lnTo>
                  <a:pt x="280" y="45"/>
                </a:lnTo>
                <a:lnTo>
                  <a:pt x="279" y="46"/>
                </a:lnTo>
                <a:lnTo>
                  <a:pt x="279" y="46"/>
                </a:lnTo>
                <a:lnTo>
                  <a:pt x="280" y="47"/>
                </a:lnTo>
                <a:lnTo>
                  <a:pt x="280" y="47"/>
                </a:lnTo>
                <a:lnTo>
                  <a:pt x="280" y="46"/>
                </a:lnTo>
                <a:lnTo>
                  <a:pt x="280" y="45"/>
                </a:lnTo>
                <a:lnTo>
                  <a:pt x="280" y="45"/>
                </a:lnTo>
                <a:close/>
                <a:moveTo>
                  <a:pt x="102" y="286"/>
                </a:moveTo>
                <a:lnTo>
                  <a:pt x="102" y="286"/>
                </a:lnTo>
                <a:lnTo>
                  <a:pt x="101" y="286"/>
                </a:lnTo>
                <a:lnTo>
                  <a:pt x="101" y="286"/>
                </a:lnTo>
                <a:lnTo>
                  <a:pt x="100" y="288"/>
                </a:lnTo>
                <a:lnTo>
                  <a:pt x="100" y="288"/>
                </a:lnTo>
                <a:lnTo>
                  <a:pt x="101" y="288"/>
                </a:lnTo>
                <a:lnTo>
                  <a:pt x="102" y="286"/>
                </a:lnTo>
                <a:lnTo>
                  <a:pt x="102" y="286"/>
                </a:lnTo>
                <a:close/>
                <a:moveTo>
                  <a:pt x="294" y="131"/>
                </a:moveTo>
                <a:lnTo>
                  <a:pt x="294" y="131"/>
                </a:lnTo>
                <a:lnTo>
                  <a:pt x="293" y="133"/>
                </a:lnTo>
                <a:lnTo>
                  <a:pt x="293" y="134"/>
                </a:lnTo>
                <a:lnTo>
                  <a:pt x="293" y="134"/>
                </a:lnTo>
                <a:lnTo>
                  <a:pt x="294" y="133"/>
                </a:lnTo>
                <a:lnTo>
                  <a:pt x="294" y="131"/>
                </a:lnTo>
                <a:lnTo>
                  <a:pt x="294" y="131"/>
                </a:lnTo>
                <a:close/>
                <a:moveTo>
                  <a:pt x="50" y="303"/>
                </a:moveTo>
                <a:lnTo>
                  <a:pt x="50" y="303"/>
                </a:lnTo>
                <a:lnTo>
                  <a:pt x="54" y="305"/>
                </a:lnTo>
                <a:lnTo>
                  <a:pt x="57" y="306"/>
                </a:lnTo>
                <a:lnTo>
                  <a:pt x="57" y="306"/>
                </a:lnTo>
                <a:lnTo>
                  <a:pt x="50" y="303"/>
                </a:lnTo>
                <a:lnTo>
                  <a:pt x="50" y="303"/>
                </a:lnTo>
                <a:close/>
                <a:moveTo>
                  <a:pt x="286" y="123"/>
                </a:moveTo>
                <a:lnTo>
                  <a:pt x="286" y="123"/>
                </a:lnTo>
                <a:lnTo>
                  <a:pt x="289" y="120"/>
                </a:lnTo>
                <a:lnTo>
                  <a:pt x="290" y="118"/>
                </a:lnTo>
                <a:lnTo>
                  <a:pt x="290" y="118"/>
                </a:lnTo>
                <a:lnTo>
                  <a:pt x="286" y="123"/>
                </a:lnTo>
                <a:lnTo>
                  <a:pt x="286" y="123"/>
                </a:lnTo>
                <a:close/>
                <a:moveTo>
                  <a:pt x="28" y="124"/>
                </a:moveTo>
                <a:lnTo>
                  <a:pt x="28" y="124"/>
                </a:lnTo>
                <a:lnTo>
                  <a:pt x="31" y="121"/>
                </a:lnTo>
                <a:lnTo>
                  <a:pt x="31" y="121"/>
                </a:lnTo>
                <a:lnTo>
                  <a:pt x="30" y="121"/>
                </a:lnTo>
                <a:lnTo>
                  <a:pt x="30" y="121"/>
                </a:lnTo>
                <a:lnTo>
                  <a:pt x="28" y="121"/>
                </a:lnTo>
                <a:lnTo>
                  <a:pt x="28" y="121"/>
                </a:lnTo>
                <a:lnTo>
                  <a:pt x="28" y="124"/>
                </a:lnTo>
                <a:lnTo>
                  <a:pt x="28" y="124"/>
                </a:lnTo>
                <a:close/>
                <a:moveTo>
                  <a:pt x="341" y="106"/>
                </a:moveTo>
                <a:lnTo>
                  <a:pt x="341" y="106"/>
                </a:lnTo>
                <a:lnTo>
                  <a:pt x="340" y="106"/>
                </a:lnTo>
                <a:lnTo>
                  <a:pt x="340" y="106"/>
                </a:lnTo>
                <a:lnTo>
                  <a:pt x="340" y="113"/>
                </a:lnTo>
                <a:lnTo>
                  <a:pt x="340" y="113"/>
                </a:lnTo>
                <a:lnTo>
                  <a:pt x="341" y="106"/>
                </a:lnTo>
                <a:lnTo>
                  <a:pt x="341" y="106"/>
                </a:lnTo>
                <a:close/>
                <a:moveTo>
                  <a:pt x="172" y="256"/>
                </a:moveTo>
                <a:lnTo>
                  <a:pt x="172" y="256"/>
                </a:lnTo>
                <a:lnTo>
                  <a:pt x="173" y="256"/>
                </a:lnTo>
                <a:lnTo>
                  <a:pt x="173" y="256"/>
                </a:lnTo>
                <a:lnTo>
                  <a:pt x="171" y="255"/>
                </a:lnTo>
                <a:lnTo>
                  <a:pt x="171" y="255"/>
                </a:lnTo>
                <a:lnTo>
                  <a:pt x="169" y="256"/>
                </a:lnTo>
                <a:lnTo>
                  <a:pt x="169" y="256"/>
                </a:lnTo>
                <a:lnTo>
                  <a:pt x="172" y="256"/>
                </a:lnTo>
                <a:lnTo>
                  <a:pt x="172" y="256"/>
                </a:lnTo>
                <a:close/>
                <a:moveTo>
                  <a:pt x="192" y="107"/>
                </a:moveTo>
                <a:lnTo>
                  <a:pt x="192" y="107"/>
                </a:lnTo>
                <a:lnTo>
                  <a:pt x="192" y="106"/>
                </a:lnTo>
                <a:lnTo>
                  <a:pt x="190" y="103"/>
                </a:lnTo>
                <a:lnTo>
                  <a:pt x="190" y="103"/>
                </a:lnTo>
                <a:lnTo>
                  <a:pt x="192" y="107"/>
                </a:lnTo>
                <a:lnTo>
                  <a:pt x="192" y="107"/>
                </a:lnTo>
                <a:close/>
                <a:moveTo>
                  <a:pt x="74" y="300"/>
                </a:moveTo>
                <a:lnTo>
                  <a:pt x="74" y="300"/>
                </a:lnTo>
                <a:lnTo>
                  <a:pt x="74" y="300"/>
                </a:lnTo>
                <a:lnTo>
                  <a:pt x="74" y="300"/>
                </a:lnTo>
                <a:lnTo>
                  <a:pt x="77" y="302"/>
                </a:lnTo>
                <a:lnTo>
                  <a:pt x="77" y="302"/>
                </a:lnTo>
                <a:lnTo>
                  <a:pt x="78" y="302"/>
                </a:lnTo>
                <a:lnTo>
                  <a:pt x="78" y="302"/>
                </a:lnTo>
                <a:lnTo>
                  <a:pt x="81" y="302"/>
                </a:lnTo>
                <a:lnTo>
                  <a:pt x="81" y="302"/>
                </a:lnTo>
                <a:lnTo>
                  <a:pt x="78" y="300"/>
                </a:lnTo>
                <a:lnTo>
                  <a:pt x="78" y="300"/>
                </a:lnTo>
                <a:lnTo>
                  <a:pt x="74" y="300"/>
                </a:lnTo>
                <a:lnTo>
                  <a:pt x="74" y="300"/>
                </a:lnTo>
                <a:close/>
                <a:moveTo>
                  <a:pt x="260" y="35"/>
                </a:moveTo>
                <a:lnTo>
                  <a:pt x="260" y="35"/>
                </a:lnTo>
                <a:lnTo>
                  <a:pt x="262" y="36"/>
                </a:lnTo>
                <a:lnTo>
                  <a:pt x="262" y="36"/>
                </a:lnTo>
                <a:lnTo>
                  <a:pt x="262" y="35"/>
                </a:lnTo>
                <a:lnTo>
                  <a:pt x="262" y="35"/>
                </a:lnTo>
                <a:lnTo>
                  <a:pt x="262" y="35"/>
                </a:lnTo>
                <a:lnTo>
                  <a:pt x="262" y="33"/>
                </a:lnTo>
                <a:lnTo>
                  <a:pt x="260" y="35"/>
                </a:lnTo>
                <a:lnTo>
                  <a:pt x="260" y="35"/>
                </a:lnTo>
                <a:close/>
                <a:moveTo>
                  <a:pt x="213" y="288"/>
                </a:moveTo>
                <a:lnTo>
                  <a:pt x="213" y="288"/>
                </a:lnTo>
                <a:lnTo>
                  <a:pt x="213" y="288"/>
                </a:lnTo>
                <a:lnTo>
                  <a:pt x="213" y="288"/>
                </a:lnTo>
                <a:lnTo>
                  <a:pt x="210" y="288"/>
                </a:lnTo>
                <a:lnTo>
                  <a:pt x="208" y="288"/>
                </a:lnTo>
                <a:lnTo>
                  <a:pt x="208" y="288"/>
                </a:lnTo>
                <a:lnTo>
                  <a:pt x="213" y="288"/>
                </a:lnTo>
                <a:lnTo>
                  <a:pt x="213" y="288"/>
                </a:lnTo>
                <a:close/>
                <a:moveTo>
                  <a:pt x="53" y="117"/>
                </a:moveTo>
                <a:lnTo>
                  <a:pt x="53" y="117"/>
                </a:lnTo>
                <a:lnTo>
                  <a:pt x="53" y="116"/>
                </a:lnTo>
                <a:lnTo>
                  <a:pt x="53" y="116"/>
                </a:lnTo>
                <a:lnTo>
                  <a:pt x="50" y="116"/>
                </a:lnTo>
                <a:lnTo>
                  <a:pt x="50" y="116"/>
                </a:lnTo>
                <a:lnTo>
                  <a:pt x="48" y="117"/>
                </a:lnTo>
                <a:lnTo>
                  <a:pt x="48" y="117"/>
                </a:lnTo>
                <a:lnTo>
                  <a:pt x="53" y="117"/>
                </a:lnTo>
                <a:lnTo>
                  <a:pt x="53" y="117"/>
                </a:lnTo>
                <a:close/>
                <a:moveTo>
                  <a:pt x="246" y="198"/>
                </a:moveTo>
                <a:lnTo>
                  <a:pt x="246" y="198"/>
                </a:lnTo>
                <a:lnTo>
                  <a:pt x="246" y="202"/>
                </a:lnTo>
                <a:lnTo>
                  <a:pt x="246" y="202"/>
                </a:lnTo>
                <a:lnTo>
                  <a:pt x="246" y="199"/>
                </a:lnTo>
                <a:lnTo>
                  <a:pt x="246" y="198"/>
                </a:lnTo>
                <a:lnTo>
                  <a:pt x="246" y="198"/>
                </a:lnTo>
                <a:close/>
                <a:moveTo>
                  <a:pt x="256" y="60"/>
                </a:moveTo>
                <a:lnTo>
                  <a:pt x="256" y="60"/>
                </a:lnTo>
                <a:lnTo>
                  <a:pt x="256" y="60"/>
                </a:lnTo>
                <a:lnTo>
                  <a:pt x="256" y="60"/>
                </a:lnTo>
                <a:lnTo>
                  <a:pt x="252" y="60"/>
                </a:lnTo>
                <a:lnTo>
                  <a:pt x="252" y="60"/>
                </a:lnTo>
                <a:lnTo>
                  <a:pt x="253" y="62"/>
                </a:lnTo>
                <a:lnTo>
                  <a:pt x="253" y="62"/>
                </a:lnTo>
                <a:lnTo>
                  <a:pt x="256" y="60"/>
                </a:lnTo>
                <a:lnTo>
                  <a:pt x="256" y="60"/>
                </a:lnTo>
                <a:close/>
                <a:moveTo>
                  <a:pt x="87" y="77"/>
                </a:moveTo>
                <a:lnTo>
                  <a:pt x="87" y="77"/>
                </a:lnTo>
                <a:lnTo>
                  <a:pt x="87" y="77"/>
                </a:lnTo>
                <a:lnTo>
                  <a:pt x="87" y="77"/>
                </a:lnTo>
                <a:lnTo>
                  <a:pt x="84" y="79"/>
                </a:lnTo>
                <a:lnTo>
                  <a:pt x="84" y="79"/>
                </a:lnTo>
                <a:lnTo>
                  <a:pt x="85" y="79"/>
                </a:lnTo>
                <a:lnTo>
                  <a:pt x="85" y="79"/>
                </a:lnTo>
                <a:lnTo>
                  <a:pt x="87" y="77"/>
                </a:lnTo>
                <a:lnTo>
                  <a:pt x="87" y="77"/>
                </a:lnTo>
                <a:close/>
                <a:moveTo>
                  <a:pt x="247" y="185"/>
                </a:moveTo>
                <a:lnTo>
                  <a:pt x="247" y="185"/>
                </a:lnTo>
                <a:lnTo>
                  <a:pt x="249" y="184"/>
                </a:lnTo>
                <a:lnTo>
                  <a:pt x="249" y="182"/>
                </a:lnTo>
                <a:lnTo>
                  <a:pt x="249" y="182"/>
                </a:lnTo>
                <a:lnTo>
                  <a:pt x="250" y="181"/>
                </a:lnTo>
                <a:lnTo>
                  <a:pt x="250" y="181"/>
                </a:lnTo>
                <a:lnTo>
                  <a:pt x="249" y="182"/>
                </a:lnTo>
                <a:lnTo>
                  <a:pt x="247" y="185"/>
                </a:lnTo>
                <a:lnTo>
                  <a:pt x="247" y="185"/>
                </a:lnTo>
                <a:close/>
                <a:moveTo>
                  <a:pt x="269" y="62"/>
                </a:moveTo>
                <a:lnTo>
                  <a:pt x="269" y="62"/>
                </a:lnTo>
                <a:lnTo>
                  <a:pt x="270" y="62"/>
                </a:lnTo>
                <a:lnTo>
                  <a:pt x="270" y="62"/>
                </a:lnTo>
                <a:lnTo>
                  <a:pt x="271" y="60"/>
                </a:lnTo>
                <a:lnTo>
                  <a:pt x="271" y="60"/>
                </a:lnTo>
                <a:lnTo>
                  <a:pt x="270" y="59"/>
                </a:lnTo>
                <a:lnTo>
                  <a:pt x="270" y="59"/>
                </a:lnTo>
                <a:lnTo>
                  <a:pt x="269" y="62"/>
                </a:lnTo>
                <a:lnTo>
                  <a:pt x="269" y="62"/>
                </a:lnTo>
                <a:close/>
                <a:moveTo>
                  <a:pt x="178" y="249"/>
                </a:moveTo>
                <a:lnTo>
                  <a:pt x="178" y="249"/>
                </a:lnTo>
                <a:lnTo>
                  <a:pt x="178" y="249"/>
                </a:lnTo>
                <a:lnTo>
                  <a:pt x="178" y="249"/>
                </a:lnTo>
                <a:lnTo>
                  <a:pt x="181" y="251"/>
                </a:lnTo>
                <a:lnTo>
                  <a:pt x="181" y="251"/>
                </a:lnTo>
                <a:lnTo>
                  <a:pt x="181" y="251"/>
                </a:lnTo>
                <a:lnTo>
                  <a:pt x="181" y="251"/>
                </a:lnTo>
                <a:lnTo>
                  <a:pt x="178" y="249"/>
                </a:lnTo>
                <a:lnTo>
                  <a:pt x="178" y="249"/>
                </a:lnTo>
                <a:close/>
                <a:moveTo>
                  <a:pt x="235" y="108"/>
                </a:moveTo>
                <a:lnTo>
                  <a:pt x="235" y="108"/>
                </a:lnTo>
                <a:lnTo>
                  <a:pt x="237" y="107"/>
                </a:lnTo>
                <a:lnTo>
                  <a:pt x="237" y="107"/>
                </a:lnTo>
                <a:lnTo>
                  <a:pt x="237" y="107"/>
                </a:lnTo>
                <a:lnTo>
                  <a:pt x="237" y="107"/>
                </a:lnTo>
                <a:lnTo>
                  <a:pt x="235" y="107"/>
                </a:lnTo>
                <a:lnTo>
                  <a:pt x="235" y="107"/>
                </a:lnTo>
                <a:lnTo>
                  <a:pt x="235" y="108"/>
                </a:lnTo>
                <a:lnTo>
                  <a:pt x="235" y="108"/>
                </a:lnTo>
                <a:close/>
                <a:moveTo>
                  <a:pt x="273" y="76"/>
                </a:moveTo>
                <a:lnTo>
                  <a:pt x="273" y="76"/>
                </a:lnTo>
                <a:lnTo>
                  <a:pt x="271" y="79"/>
                </a:lnTo>
                <a:lnTo>
                  <a:pt x="271" y="79"/>
                </a:lnTo>
                <a:lnTo>
                  <a:pt x="273" y="79"/>
                </a:lnTo>
                <a:lnTo>
                  <a:pt x="273" y="76"/>
                </a:lnTo>
                <a:lnTo>
                  <a:pt x="273" y="76"/>
                </a:lnTo>
                <a:close/>
                <a:moveTo>
                  <a:pt x="260" y="224"/>
                </a:moveTo>
                <a:lnTo>
                  <a:pt x="260" y="224"/>
                </a:lnTo>
                <a:lnTo>
                  <a:pt x="263" y="222"/>
                </a:lnTo>
                <a:lnTo>
                  <a:pt x="263" y="222"/>
                </a:lnTo>
                <a:lnTo>
                  <a:pt x="262" y="221"/>
                </a:lnTo>
                <a:lnTo>
                  <a:pt x="262" y="221"/>
                </a:lnTo>
                <a:lnTo>
                  <a:pt x="262" y="221"/>
                </a:lnTo>
                <a:lnTo>
                  <a:pt x="262" y="221"/>
                </a:lnTo>
                <a:lnTo>
                  <a:pt x="260" y="224"/>
                </a:lnTo>
                <a:lnTo>
                  <a:pt x="260" y="224"/>
                </a:lnTo>
                <a:close/>
                <a:moveTo>
                  <a:pt x="74" y="52"/>
                </a:moveTo>
                <a:lnTo>
                  <a:pt x="74" y="52"/>
                </a:lnTo>
                <a:lnTo>
                  <a:pt x="73" y="52"/>
                </a:lnTo>
                <a:lnTo>
                  <a:pt x="73" y="54"/>
                </a:lnTo>
                <a:lnTo>
                  <a:pt x="73" y="54"/>
                </a:lnTo>
                <a:lnTo>
                  <a:pt x="74" y="52"/>
                </a:lnTo>
                <a:lnTo>
                  <a:pt x="74" y="52"/>
                </a:lnTo>
                <a:close/>
                <a:moveTo>
                  <a:pt x="34" y="118"/>
                </a:moveTo>
                <a:lnTo>
                  <a:pt x="34" y="118"/>
                </a:lnTo>
                <a:lnTo>
                  <a:pt x="33" y="117"/>
                </a:lnTo>
                <a:lnTo>
                  <a:pt x="33" y="117"/>
                </a:lnTo>
                <a:lnTo>
                  <a:pt x="31" y="118"/>
                </a:lnTo>
                <a:lnTo>
                  <a:pt x="31" y="118"/>
                </a:lnTo>
                <a:lnTo>
                  <a:pt x="34" y="118"/>
                </a:lnTo>
                <a:lnTo>
                  <a:pt x="34" y="118"/>
                </a:lnTo>
                <a:close/>
                <a:moveTo>
                  <a:pt x="264" y="81"/>
                </a:moveTo>
                <a:lnTo>
                  <a:pt x="264" y="81"/>
                </a:lnTo>
                <a:lnTo>
                  <a:pt x="263" y="84"/>
                </a:lnTo>
                <a:lnTo>
                  <a:pt x="263" y="84"/>
                </a:lnTo>
                <a:lnTo>
                  <a:pt x="264" y="84"/>
                </a:lnTo>
                <a:lnTo>
                  <a:pt x="264" y="81"/>
                </a:lnTo>
                <a:lnTo>
                  <a:pt x="264" y="81"/>
                </a:lnTo>
                <a:close/>
                <a:moveTo>
                  <a:pt x="81" y="121"/>
                </a:moveTo>
                <a:lnTo>
                  <a:pt x="81" y="121"/>
                </a:lnTo>
                <a:lnTo>
                  <a:pt x="78" y="121"/>
                </a:lnTo>
                <a:lnTo>
                  <a:pt x="78" y="121"/>
                </a:lnTo>
                <a:lnTo>
                  <a:pt x="78" y="123"/>
                </a:lnTo>
                <a:lnTo>
                  <a:pt x="78" y="123"/>
                </a:lnTo>
                <a:lnTo>
                  <a:pt x="80" y="123"/>
                </a:lnTo>
                <a:lnTo>
                  <a:pt x="81" y="121"/>
                </a:lnTo>
                <a:lnTo>
                  <a:pt x="81" y="121"/>
                </a:lnTo>
                <a:close/>
                <a:moveTo>
                  <a:pt x="17" y="127"/>
                </a:moveTo>
                <a:lnTo>
                  <a:pt x="17" y="127"/>
                </a:lnTo>
                <a:lnTo>
                  <a:pt x="19" y="121"/>
                </a:lnTo>
                <a:lnTo>
                  <a:pt x="19" y="121"/>
                </a:lnTo>
                <a:lnTo>
                  <a:pt x="17" y="123"/>
                </a:lnTo>
                <a:lnTo>
                  <a:pt x="17" y="127"/>
                </a:lnTo>
                <a:lnTo>
                  <a:pt x="17" y="127"/>
                </a:lnTo>
                <a:close/>
                <a:moveTo>
                  <a:pt x="134" y="270"/>
                </a:moveTo>
                <a:lnTo>
                  <a:pt x="134" y="270"/>
                </a:lnTo>
                <a:lnTo>
                  <a:pt x="134" y="272"/>
                </a:lnTo>
                <a:lnTo>
                  <a:pt x="134" y="272"/>
                </a:lnTo>
                <a:lnTo>
                  <a:pt x="135" y="272"/>
                </a:lnTo>
                <a:lnTo>
                  <a:pt x="136" y="272"/>
                </a:lnTo>
                <a:lnTo>
                  <a:pt x="136" y="270"/>
                </a:lnTo>
                <a:lnTo>
                  <a:pt x="136" y="270"/>
                </a:lnTo>
                <a:lnTo>
                  <a:pt x="134" y="270"/>
                </a:lnTo>
                <a:lnTo>
                  <a:pt x="134" y="270"/>
                </a:lnTo>
                <a:close/>
                <a:moveTo>
                  <a:pt x="176" y="303"/>
                </a:moveTo>
                <a:lnTo>
                  <a:pt x="176" y="303"/>
                </a:lnTo>
                <a:lnTo>
                  <a:pt x="176" y="303"/>
                </a:lnTo>
                <a:lnTo>
                  <a:pt x="176" y="303"/>
                </a:lnTo>
                <a:lnTo>
                  <a:pt x="182" y="302"/>
                </a:lnTo>
                <a:lnTo>
                  <a:pt x="182" y="302"/>
                </a:lnTo>
                <a:lnTo>
                  <a:pt x="176" y="303"/>
                </a:lnTo>
                <a:lnTo>
                  <a:pt x="176" y="303"/>
                </a:lnTo>
                <a:close/>
                <a:moveTo>
                  <a:pt x="279" y="201"/>
                </a:moveTo>
                <a:lnTo>
                  <a:pt x="279" y="201"/>
                </a:lnTo>
                <a:lnTo>
                  <a:pt x="277" y="204"/>
                </a:lnTo>
                <a:lnTo>
                  <a:pt x="277" y="204"/>
                </a:lnTo>
                <a:lnTo>
                  <a:pt x="279" y="202"/>
                </a:lnTo>
                <a:lnTo>
                  <a:pt x="279" y="201"/>
                </a:lnTo>
                <a:lnTo>
                  <a:pt x="279" y="201"/>
                </a:lnTo>
                <a:close/>
                <a:moveTo>
                  <a:pt x="219" y="288"/>
                </a:moveTo>
                <a:lnTo>
                  <a:pt x="219" y="288"/>
                </a:lnTo>
                <a:lnTo>
                  <a:pt x="219" y="288"/>
                </a:lnTo>
                <a:lnTo>
                  <a:pt x="219" y="288"/>
                </a:lnTo>
                <a:lnTo>
                  <a:pt x="225" y="286"/>
                </a:lnTo>
                <a:lnTo>
                  <a:pt x="225" y="286"/>
                </a:lnTo>
                <a:lnTo>
                  <a:pt x="225" y="286"/>
                </a:lnTo>
                <a:lnTo>
                  <a:pt x="225" y="286"/>
                </a:lnTo>
                <a:lnTo>
                  <a:pt x="219" y="288"/>
                </a:lnTo>
                <a:lnTo>
                  <a:pt x="219" y="288"/>
                </a:lnTo>
                <a:close/>
                <a:moveTo>
                  <a:pt x="242" y="198"/>
                </a:moveTo>
                <a:lnTo>
                  <a:pt x="242" y="198"/>
                </a:lnTo>
                <a:lnTo>
                  <a:pt x="243" y="197"/>
                </a:lnTo>
                <a:lnTo>
                  <a:pt x="243" y="194"/>
                </a:lnTo>
                <a:lnTo>
                  <a:pt x="243" y="194"/>
                </a:lnTo>
                <a:lnTo>
                  <a:pt x="242" y="198"/>
                </a:lnTo>
                <a:lnTo>
                  <a:pt x="242" y="198"/>
                </a:lnTo>
                <a:close/>
                <a:moveTo>
                  <a:pt x="287" y="79"/>
                </a:moveTo>
                <a:lnTo>
                  <a:pt x="287" y="79"/>
                </a:lnTo>
                <a:lnTo>
                  <a:pt x="287" y="79"/>
                </a:lnTo>
                <a:lnTo>
                  <a:pt x="287" y="81"/>
                </a:lnTo>
                <a:lnTo>
                  <a:pt x="287" y="81"/>
                </a:lnTo>
                <a:lnTo>
                  <a:pt x="287" y="79"/>
                </a:lnTo>
                <a:lnTo>
                  <a:pt x="287" y="79"/>
                </a:lnTo>
                <a:close/>
                <a:moveTo>
                  <a:pt x="283" y="86"/>
                </a:moveTo>
                <a:lnTo>
                  <a:pt x="283" y="86"/>
                </a:lnTo>
                <a:lnTo>
                  <a:pt x="283" y="84"/>
                </a:lnTo>
                <a:lnTo>
                  <a:pt x="283" y="83"/>
                </a:lnTo>
                <a:lnTo>
                  <a:pt x="283" y="83"/>
                </a:lnTo>
                <a:lnTo>
                  <a:pt x="283" y="84"/>
                </a:lnTo>
                <a:lnTo>
                  <a:pt x="283" y="86"/>
                </a:lnTo>
                <a:lnTo>
                  <a:pt x="283" y="86"/>
                </a:lnTo>
                <a:close/>
                <a:moveTo>
                  <a:pt x="235" y="191"/>
                </a:moveTo>
                <a:lnTo>
                  <a:pt x="235" y="191"/>
                </a:lnTo>
                <a:lnTo>
                  <a:pt x="233" y="192"/>
                </a:lnTo>
                <a:lnTo>
                  <a:pt x="233" y="195"/>
                </a:lnTo>
                <a:lnTo>
                  <a:pt x="233" y="195"/>
                </a:lnTo>
                <a:lnTo>
                  <a:pt x="235" y="191"/>
                </a:lnTo>
                <a:lnTo>
                  <a:pt x="235" y="191"/>
                </a:lnTo>
                <a:close/>
                <a:moveTo>
                  <a:pt x="281" y="53"/>
                </a:moveTo>
                <a:lnTo>
                  <a:pt x="281" y="53"/>
                </a:lnTo>
                <a:lnTo>
                  <a:pt x="283" y="52"/>
                </a:lnTo>
                <a:lnTo>
                  <a:pt x="283" y="50"/>
                </a:lnTo>
                <a:lnTo>
                  <a:pt x="283" y="50"/>
                </a:lnTo>
                <a:lnTo>
                  <a:pt x="281" y="52"/>
                </a:lnTo>
                <a:lnTo>
                  <a:pt x="281" y="53"/>
                </a:lnTo>
                <a:lnTo>
                  <a:pt x="281" y="53"/>
                </a:lnTo>
                <a:close/>
                <a:moveTo>
                  <a:pt x="152" y="276"/>
                </a:moveTo>
                <a:lnTo>
                  <a:pt x="152" y="276"/>
                </a:lnTo>
                <a:lnTo>
                  <a:pt x="151" y="276"/>
                </a:lnTo>
                <a:lnTo>
                  <a:pt x="149" y="276"/>
                </a:lnTo>
                <a:lnTo>
                  <a:pt x="149" y="276"/>
                </a:lnTo>
                <a:lnTo>
                  <a:pt x="151" y="276"/>
                </a:lnTo>
                <a:lnTo>
                  <a:pt x="151" y="276"/>
                </a:lnTo>
                <a:lnTo>
                  <a:pt x="152" y="276"/>
                </a:lnTo>
                <a:lnTo>
                  <a:pt x="152" y="276"/>
                </a:lnTo>
                <a:close/>
                <a:moveTo>
                  <a:pt x="291" y="53"/>
                </a:moveTo>
                <a:lnTo>
                  <a:pt x="291" y="53"/>
                </a:lnTo>
                <a:lnTo>
                  <a:pt x="293" y="52"/>
                </a:lnTo>
                <a:lnTo>
                  <a:pt x="293" y="50"/>
                </a:lnTo>
                <a:lnTo>
                  <a:pt x="293" y="50"/>
                </a:lnTo>
                <a:lnTo>
                  <a:pt x="291" y="49"/>
                </a:lnTo>
                <a:lnTo>
                  <a:pt x="291" y="49"/>
                </a:lnTo>
                <a:lnTo>
                  <a:pt x="291" y="53"/>
                </a:lnTo>
                <a:lnTo>
                  <a:pt x="291" y="53"/>
                </a:lnTo>
                <a:close/>
                <a:moveTo>
                  <a:pt x="226" y="49"/>
                </a:moveTo>
                <a:lnTo>
                  <a:pt x="226" y="49"/>
                </a:lnTo>
                <a:lnTo>
                  <a:pt x="226" y="49"/>
                </a:lnTo>
                <a:lnTo>
                  <a:pt x="226" y="49"/>
                </a:lnTo>
                <a:lnTo>
                  <a:pt x="226" y="52"/>
                </a:lnTo>
                <a:lnTo>
                  <a:pt x="226" y="52"/>
                </a:lnTo>
                <a:lnTo>
                  <a:pt x="227" y="52"/>
                </a:lnTo>
                <a:lnTo>
                  <a:pt x="227" y="52"/>
                </a:lnTo>
                <a:lnTo>
                  <a:pt x="226" y="49"/>
                </a:lnTo>
                <a:lnTo>
                  <a:pt x="226" y="49"/>
                </a:lnTo>
                <a:close/>
                <a:moveTo>
                  <a:pt x="193" y="73"/>
                </a:moveTo>
                <a:lnTo>
                  <a:pt x="193" y="73"/>
                </a:lnTo>
                <a:lnTo>
                  <a:pt x="193" y="73"/>
                </a:lnTo>
                <a:lnTo>
                  <a:pt x="193" y="73"/>
                </a:lnTo>
                <a:lnTo>
                  <a:pt x="193" y="76"/>
                </a:lnTo>
                <a:lnTo>
                  <a:pt x="193" y="76"/>
                </a:lnTo>
                <a:lnTo>
                  <a:pt x="195" y="74"/>
                </a:lnTo>
                <a:lnTo>
                  <a:pt x="195" y="74"/>
                </a:lnTo>
                <a:lnTo>
                  <a:pt x="193" y="73"/>
                </a:lnTo>
                <a:lnTo>
                  <a:pt x="193" y="73"/>
                </a:lnTo>
                <a:close/>
                <a:moveTo>
                  <a:pt x="101" y="293"/>
                </a:moveTo>
                <a:lnTo>
                  <a:pt x="101" y="293"/>
                </a:lnTo>
                <a:lnTo>
                  <a:pt x="101" y="292"/>
                </a:lnTo>
                <a:lnTo>
                  <a:pt x="101" y="292"/>
                </a:lnTo>
                <a:lnTo>
                  <a:pt x="98" y="295"/>
                </a:lnTo>
                <a:lnTo>
                  <a:pt x="98" y="295"/>
                </a:lnTo>
                <a:lnTo>
                  <a:pt x="100" y="295"/>
                </a:lnTo>
                <a:lnTo>
                  <a:pt x="100" y="295"/>
                </a:lnTo>
                <a:lnTo>
                  <a:pt x="101" y="293"/>
                </a:lnTo>
                <a:lnTo>
                  <a:pt x="101" y="293"/>
                </a:lnTo>
                <a:close/>
                <a:moveTo>
                  <a:pt x="33" y="99"/>
                </a:moveTo>
                <a:lnTo>
                  <a:pt x="33" y="99"/>
                </a:lnTo>
                <a:lnTo>
                  <a:pt x="31" y="94"/>
                </a:lnTo>
                <a:lnTo>
                  <a:pt x="31" y="94"/>
                </a:lnTo>
                <a:lnTo>
                  <a:pt x="31" y="96"/>
                </a:lnTo>
                <a:lnTo>
                  <a:pt x="33" y="99"/>
                </a:lnTo>
                <a:lnTo>
                  <a:pt x="33" y="99"/>
                </a:lnTo>
                <a:close/>
                <a:moveTo>
                  <a:pt x="273" y="275"/>
                </a:moveTo>
                <a:lnTo>
                  <a:pt x="273" y="275"/>
                </a:lnTo>
                <a:lnTo>
                  <a:pt x="274" y="273"/>
                </a:lnTo>
                <a:lnTo>
                  <a:pt x="274" y="272"/>
                </a:lnTo>
                <a:lnTo>
                  <a:pt x="274" y="272"/>
                </a:lnTo>
                <a:lnTo>
                  <a:pt x="273" y="273"/>
                </a:lnTo>
                <a:lnTo>
                  <a:pt x="273" y="275"/>
                </a:lnTo>
                <a:lnTo>
                  <a:pt x="273" y="275"/>
                </a:lnTo>
                <a:close/>
                <a:moveTo>
                  <a:pt x="97" y="275"/>
                </a:moveTo>
                <a:lnTo>
                  <a:pt x="97" y="275"/>
                </a:lnTo>
                <a:lnTo>
                  <a:pt x="95" y="276"/>
                </a:lnTo>
                <a:lnTo>
                  <a:pt x="95" y="278"/>
                </a:lnTo>
                <a:lnTo>
                  <a:pt x="95" y="278"/>
                </a:lnTo>
                <a:lnTo>
                  <a:pt x="97" y="275"/>
                </a:lnTo>
                <a:lnTo>
                  <a:pt x="97" y="275"/>
                </a:lnTo>
                <a:close/>
                <a:moveTo>
                  <a:pt x="87" y="26"/>
                </a:moveTo>
                <a:lnTo>
                  <a:pt x="87" y="26"/>
                </a:lnTo>
                <a:lnTo>
                  <a:pt x="87" y="26"/>
                </a:lnTo>
                <a:lnTo>
                  <a:pt x="87" y="26"/>
                </a:lnTo>
                <a:lnTo>
                  <a:pt x="85" y="29"/>
                </a:lnTo>
                <a:lnTo>
                  <a:pt x="85" y="29"/>
                </a:lnTo>
                <a:lnTo>
                  <a:pt x="87" y="29"/>
                </a:lnTo>
                <a:lnTo>
                  <a:pt x="87" y="29"/>
                </a:lnTo>
                <a:lnTo>
                  <a:pt x="87" y="26"/>
                </a:lnTo>
                <a:lnTo>
                  <a:pt x="87" y="26"/>
                </a:lnTo>
                <a:close/>
                <a:moveTo>
                  <a:pt x="199" y="45"/>
                </a:moveTo>
                <a:lnTo>
                  <a:pt x="199" y="45"/>
                </a:lnTo>
                <a:lnTo>
                  <a:pt x="199" y="45"/>
                </a:lnTo>
                <a:lnTo>
                  <a:pt x="199" y="45"/>
                </a:lnTo>
                <a:lnTo>
                  <a:pt x="200" y="43"/>
                </a:lnTo>
                <a:lnTo>
                  <a:pt x="200" y="43"/>
                </a:lnTo>
                <a:lnTo>
                  <a:pt x="200" y="43"/>
                </a:lnTo>
                <a:lnTo>
                  <a:pt x="200" y="43"/>
                </a:lnTo>
                <a:lnTo>
                  <a:pt x="199" y="43"/>
                </a:lnTo>
                <a:lnTo>
                  <a:pt x="199" y="43"/>
                </a:lnTo>
                <a:lnTo>
                  <a:pt x="199" y="45"/>
                </a:lnTo>
                <a:lnTo>
                  <a:pt x="199" y="45"/>
                </a:lnTo>
                <a:close/>
                <a:moveTo>
                  <a:pt x="283" y="147"/>
                </a:moveTo>
                <a:lnTo>
                  <a:pt x="283" y="147"/>
                </a:lnTo>
                <a:lnTo>
                  <a:pt x="283" y="147"/>
                </a:lnTo>
                <a:lnTo>
                  <a:pt x="283" y="147"/>
                </a:lnTo>
                <a:lnTo>
                  <a:pt x="283" y="145"/>
                </a:lnTo>
                <a:lnTo>
                  <a:pt x="283" y="143"/>
                </a:lnTo>
                <a:lnTo>
                  <a:pt x="283" y="143"/>
                </a:lnTo>
                <a:lnTo>
                  <a:pt x="283" y="147"/>
                </a:lnTo>
                <a:lnTo>
                  <a:pt x="283" y="147"/>
                </a:lnTo>
                <a:close/>
                <a:moveTo>
                  <a:pt x="290" y="167"/>
                </a:moveTo>
                <a:lnTo>
                  <a:pt x="290" y="167"/>
                </a:lnTo>
                <a:lnTo>
                  <a:pt x="289" y="171"/>
                </a:lnTo>
                <a:lnTo>
                  <a:pt x="289" y="171"/>
                </a:lnTo>
                <a:lnTo>
                  <a:pt x="290" y="168"/>
                </a:lnTo>
                <a:lnTo>
                  <a:pt x="290" y="167"/>
                </a:lnTo>
                <a:lnTo>
                  <a:pt x="290" y="167"/>
                </a:lnTo>
                <a:close/>
                <a:moveTo>
                  <a:pt x="227" y="42"/>
                </a:moveTo>
                <a:lnTo>
                  <a:pt x="227" y="42"/>
                </a:lnTo>
                <a:lnTo>
                  <a:pt x="227" y="42"/>
                </a:lnTo>
                <a:lnTo>
                  <a:pt x="227" y="42"/>
                </a:lnTo>
                <a:lnTo>
                  <a:pt x="230" y="42"/>
                </a:lnTo>
                <a:lnTo>
                  <a:pt x="230" y="42"/>
                </a:lnTo>
                <a:lnTo>
                  <a:pt x="230" y="40"/>
                </a:lnTo>
                <a:lnTo>
                  <a:pt x="230" y="40"/>
                </a:lnTo>
                <a:lnTo>
                  <a:pt x="227" y="42"/>
                </a:lnTo>
                <a:lnTo>
                  <a:pt x="227" y="42"/>
                </a:lnTo>
                <a:close/>
                <a:moveTo>
                  <a:pt x="271" y="290"/>
                </a:moveTo>
                <a:lnTo>
                  <a:pt x="271" y="290"/>
                </a:lnTo>
                <a:lnTo>
                  <a:pt x="273" y="290"/>
                </a:lnTo>
                <a:lnTo>
                  <a:pt x="274" y="290"/>
                </a:lnTo>
                <a:lnTo>
                  <a:pt x="274" y="290"/>
                </a:lnTo>
                <a:lnTo>
                  <a:pt x="274" y="289"/>
                </a:lnTo>
                <a:lnTo>
                  <a:pt x="274" y="289"/>
                </a:lnTo>
                <a:lnTo>
                  <a:pt x="271" y="290"/>
                </a:lnTo>
                <a:lnTo>
                  <a:pt x="271" y="290"/>
                </a:lnTo>
                <a:close/>
                <a:moveTo>
                  <a:pt x="271" y="56"/>
                </a:moveTo>
                <a:lnTo>
                  <a:pt x="271" y="56"/>
                </a:lnTo>
                <a:lnTo>
                  <a:pt x="273" y="57"/>
                </a:lnTo>
                <a:lnTo>
                  <a:pt x="273" y="57"/>
                </a:lnTo>
                <a:lnTo>
                  <a:pt x="273" y="57"/>
                </a:lnTo>
                <a:lnTo>
                  <a:pt x="273" y="57"/>
                </a:lnTo>
                <a:lnTo>
                  <a:pt x="273" y="57"/>
                </a:lnTo>
                <a:lnTo>
                  <a:pt x="273" y="56"/>
                </a:lnTo>
                <a:lnTo>
                  <a:pt x="273" y="56"/>
                </a:lnTo>
                <a:lnTo>
                  <a:pt x="271" y="56"/>
                </a:lnTo>
                <a:lnTo>
                  <a:pt x="271" y="56"/>
                </a:lnTo>
                <a:lnTo>
                  <a:pt x="271" y="56"/>
                </a:lnTo>
                <a:lnTo>
                  <a:pt x="271" y="56"/>
                </a:lnTo>
                <a:close/>
                <a:moveTo>
                  <a:pt x="57" y="62"/>
                </a:moveTo>
                <a:lnTo>
                  <a:pt x="57" y="62"/>
                </a:lnTo>
                <a:lnTo>
                  <a:pt x="55" y="63"/>
                </a:lnTo>
                <a:lnTo>
                  <a:pt x="55" y="64"/>
                </a:lnTo>
                <a:lnTo>
                  <a:pt x="55" y="64"/>
                </a:lnTo>
                <a:lnTo>
                  <a:pt x="57" y="62"/>
                </a:lnTo>
                <a:lnTo>
                  <a:pt x="57" y="62"/>
                </a:lnTo>
                <a:close/>
                <a:moveTo>
                  <a:pt x="219" y="100"/>
                </a:moveTo>
                <a:lnTo>
                  <a:pt x="219" y="100"/>
                </a:lnTo>
                <a:lnTo>
                  <a:pt x="216" y="101"/>
                </a:lnTo>
                <a:lnTo>
                  <a:pt x="216" y="101"/>
                </a:lnTo>
                <a:lnTo>
                  <a:pt x="216" y="101"/>
                </a:lnTo>
                <a:lnTo>
                  <a:pt x="216" y="101"/>
                </a:lnTo>
                <a:lnTo>
                  <a:pt x="219" y="103"/>
                </a:lnTo>
                <a:lnTo>
                  <a:pt x="219" y="103"/>
                </a:lnTo>
                <a:lnTo>
                  <a:pt x="219" y="100"/>
                </a:lnTo>
                <a:lnTo>
                  <a:pt x="219" y="100"/>
                </a:lnTo>
                <a:close/>
                <a:moveTo>
                  <a:pt x="85" y="64"/>
                </a:moveTo>
                <a:lnTo>
                  <a:pt x="85" y="64"/>
                </a:lnTo>
                <a:lnTo>
                  <a:pt x="85" y="64"/>
                </a:lnTo>
                <a:lnTo>
                  <a:pt x="85" y="64"/>
                </a:lnTo>
                <a:lnTo>
                  <a:pt x="82" y="67"/>
                </a:lnTo>
                <a:lnTo>
                  <a:pt x="82" y="67"/>
                </a:lnTo>
                <a:lnTo>
                  <a:pt x="84" y="66"/>
                </a:lnTo>
                <a:lnTo>
                  <a:pt x="85" y="64"/>
                </a:lnTo>
                <a:lnTo>
                  <a:pt x="85" y="64"/>
                </a:lnTo>
                <a:close/>
                <a:moveTo>
                  <a:pt x="81" y="198"/>
                </a:moveTo>
                <a:lnTo>
                  <a:pt x="81" y="198"/>
                </a:lnTo>
                <a:lnTo>
                  <a:pt x="82" y="199"/>
                </a:lnTo>
                <a:lnTo>
                  <a:pt x="82" y="199"/>
                </a:lnTo>
                <a:lnTo>
                  <a:pt x="84" y="197"/>
                </a:lnTo>
                <a:lnTo>
                  <a:pt x="84" y="197"/>
                </a:lnTo>
                <a:lnTo>
                  <a:pt x="81" y="198"/>
                </a:lnTo>
                <a:lnTo>
                  <a:pt x="81" y="198"/>
                </a:lnTo>
                <a:close/>
                <a:moveTo>
                  <a:pt x="289" y="144"/>
                </a:moveTo>
                <a:lnTo>
                  <a:pt x="289" y="144"/>
                </a:lnTo>
                <a:lnTo>
                  <a:pt x="287" y="145"/>
                </a:lnTo>
                <a:lnTo>
                  <a:pt x="289" y="147"/>
                </a:lnTo>
                <a:lnTo>
                  <a:pt x="289" y="147"/>
                </a:lnTo>
                <a:lnTo>
                  <a:pt x="289" y="144"/>
                </a:lnTo>
                <a:lnTo>
                  <a:pt x="289" y="144"/>
                </a:lnTo>
                <a:close/>
                <a:moveTo>
                  <a:pt x="57" y="80"/>
                </a:moveTo>
                <a:lnTo>
                  <a:pt x="57" y="80"/>
                </a:lnTo>
                <a:lnTo>
                  <a:pt x="58" y="80"/>
                </a:lnTo>
                <a:lnTo>
                  <a:pt x="58" y="80"/>
                </a:lnTo>
                <a:lnTo>
                  <a:pt x="58" y="77"/>
                </a:lnTo>
                <a:lnTo>
                  <a:pt x="58" y="77"/>
                </a:lnTo>
                <a:lnTo>
                  <a:pt x="57" y="79"/>
                </a:lnTo>
                <a:lnTo>
                  <a:pt x="57" y="80"/>
                </a:lnTo>
                <a:lnTo>
                  <a:pt x="57" y="80"/>
                </a:lnTo>
                <a:close/>
                <a:moveTo>
                  <a:pt x="68" y="57"/>
                </a:moveTo>
                <a:lnTo>
                  <a:pt x="68" y="57"/>
                </a:lnTo>
                <a:lnTo>
                  <a:pt x="68" y="59"/>
                </a:lnTo>
                <a:lnTo>
                  <a:pt x="68" y="59"/>
                </a:lnTo>
                <a:lnTo>
                  <a:pt x="70" y="57"/>
                </a:lnTo>
                <a:lnTo>
                  <a:pt x="70" y="57"/>
                </a:lnTo>
                <a:lnTo>
                  <a:pt x="70" y="56"/>
                </a:lnTo>
                <a:lnTo>
                  <a:pt x="70" y="56"/>
                </a:lnTo>
                <a:lnTo>
                  <a:pt x="68" y="57"/>
                </a:lnTo>
                <a:lnTo>
                  <a:pt x="68" y="57"/>
                </a:lnTo>
                <a:close/>
                <a:moveTo>
                  <a:pt x="249" y="37"/>
                </a:moveTo>
                <a:lnTo>
                  <a:pt x="249" y="37"/>
                </a:lnTo>
                <a:lnTo>
                  <a:pt x="249" y="37"/>
                </a:lnTo>
                <a:lnTo>
                  <a:pt x="249" y="37"/>
                </a:lnTo>
                <a:lnTo>
                  <a:pt x="249" y="37"/>
                </a:lnTo>
                <a:lnTo>
                  <a:pt x="249" y="37"/>
                </a:lnTo>
                <a:lnTo>
                  <a:pt x="250" y="36"/>
                </a:lnTo>
                <a:lnTo>
                  <a:pt x="250" y="36"/>
                </a:lnTo>
                <a:lnTo>
                  <a:pt x="249" y="37"/>
                </a:lnTo>
                <a:lnTo>
                  <a:pt x="249" y="37"/>
                </a:lnTo>
                <a:close/>
                <a:moveTo>
                  <a:pt x="188" y="117"/>
                </a:moveTo>
                <a:lnTo>
                  <a:pt x="188" y="117"/>
                </a:lnTo>
                <a:lnTo>
                  <a:pt x="189" y="116"/>
                </a:lnTo>
                <a:lnTo>
                  <a:pt x="189" y="114"/>
                </a:lnTo>
                <a:lnTo>
                  <a:pt x="189" y="114"/>
                </a:lnTo>
                <a:lnTo>
                  <a:pt x="188" y="116"/>
                </a:lnTo>
                <a:lnTo>
                  <a:pt x="188" y="117"/>
                </a:lnTo>
                <a:lnTo>
                  <a:pt x="188" y="117"/>
                </a:lnTo>
                <a:close/>
                <a:moveTo>
                  <a:pt x="196" y="111"/>
                </a:moveTo>
                <a:lnTo>
                  <a:pt x="196" y="111"/>
                </a:lnTo>
                <a:lnTo>
                  <a:pt x="195" y="111"/>
                </a:lnTo>
                <a:lnTo>
                  <a:pt x="195" y="111"/>
                </a:lnTo>
                <a:lnTo>
                  <a:pt x="195" y="113"/>
                </a:lnTo>
                <a:lnTo>
                  <a:pt x="195" y="113"/>
                </a:lnTo>
                <a:lnTo>
                  <a:pt x="195" y="113"/>
                </a:lnTo>
                <a:lnTo>
                  <a:pt x="195" y="113"/>
                </a:lnTo>
                <a:lnTo>
                  <a:pt x="196" y="113"/>
                </a:lnTo>
                <a:lnTo>
                  <a:pt x="196" y="113"/>
                </a:lnTo>
                <a:lnTo>
                  <a:pt x="196" y="111"/>
                </a:lnTo>
                <a:lnTo>
                  <a:pt x="196" y="111"/>
                </a:lnTo>
                <a:close/>
                <a:moveTo>
                  <a:pt x="225" y="96"/>
                </a:moveTo>
                <a:lnTo>
                  <a:pt x="225" y="96"/>
                </a:lnTo>
                <a:lnTo>
                  <a:pt x="225" y="96"/>
                </a:lnTo>
                <a:lnTo>
                  <a:pt x="225" y="96"/>
                </a:lnTo>
                <a:lnTo>
                  <a:pt x="226" y="94"/>
                </a:lnTo>
                <a:lnTo>
                  <a:pt x="226" y="94"/>
                </a:lnTo>
                <a:lnTo>
                  <a:pt x="226" y="93"/>
                </a:lnTo>
                <a:lnTo>
                  <a:pt x="226" y="93"/>
                </a:lnTo>
                <a:lnTo>
                  <a:pt x="225" y="96"/>
                </a:lnTo>
                <a:lnTo>
                  <a:pt x="225" y="96"/>
                </a:lnTo>
                <a:close/>
                <a:moveTo>
                  <a:pt x="271" y="83"/>
                </a:moveTo>
                <a:lnTo>
                  <a:pt x="271" y="83"/>
                </a:lnTo>
                <a:lnTo>
                  <a:pt x="271" y="83"/>
                </a:lnTo>
                <a:lnTo>
                  <a:pt x="271" y="83"/>
                </a:lnTo>
                <a:lnTo>
                  <a:pt x="270" y="83"/>
                </a:lnTo>
                <a:lnTo>
                  <a:pt x="270" y="83"/>
                </a:lnTo>
                <a:lnTo>
                  <a:pt x="270" y="83"/>
                </a:lnTo>
                <a:lnTo>
                  <a:pt x="271" y="83"/>
                </a:lnTo>
                <a:lnTo>
                  <a:pt x="271" y="83"/>
                </a:lnTo>
                <a:close/>
                <a:moveTo>
                  <a:pt x="119" y="303"/>
                </a:moveTo>
                <a:lnTo>
                  <a:pt x="119" y="303"/>
                </a:lnTo>
                <a:lnTo>
                  <a:pt x="117" y="303"/>
                </a:lnTo>
                <a:lnTo>
                  <a:pt x="114" y="303"/>
                </a:lnTo>
                <a:lnTo>
                  <a:pt x="114" y="303"/>
                </a:lnTo>
                <a:lnTo>
                  <a:pt x="119" y="303"/>
                </a:lnTo>
                <a:lnTo>
                  <a:pt x="119" y="303"/>
                </a:lnTo>
                <a:close/>
                <a:moveTo>
                  <a:pt x="220" y="283"/>
                </a:moveTo>
                <a:lnTo>
                  <a:pt x="220" y="283"/>
                </a:lnTo>
                <a:lnTo>
                  <a:pt x="222" y="283"/>
                </a:lnTo>
                <a:lnTo>
                  <a:pt x="222" y="283"/>
                </a:lnTo>
                <a:lnTo>
                  <a:pt x="222" y="283"/>
                </a:lnTo>
                <a:lnTo>
                  <a:pt x="222" y="283"/>
                </a:lnTo>
                <a:lnTo>
                  <a:pt x="220" y="282"/>
                </a:lnTo>
                <a:lnTo>
                  <a:pt x="220" y="282"/>
                </a:lnTo>
                <a:lnTo>
                  <a:pt x="220" y="283"/>
                </a:lnTo>
                <a:lnTo>
                  <a:pt x="220" y="283"/>
                </a:lnTo>
                <a:lnTo>
                  <a:pt x="220" y="283"/>
                </a:lnTo>
                <a:lnTo>
                  <a:pt x="220" y="283"/>
                </a:lnTo>
                <a:close/>
                <a:moveTo>
                  <a:pt x="178" y="69"/>
                </a:moveTo>
                <a:lnTo>
                  <a:pt x="178" y="69"/>
                </a:lnTo>
                <a:lnTo>
                  <a:pt x="178" y="67"/>
                </a:lnTo>
                <a:lnTo>
                  <a:pt x="176" y="67"/>
                </a:lnTo>
                <a:lnTo>
                  <a:pt x="176" y="67"/>
                </a:lnTo>
                <a:lnTo>
                  <a:pt x="178" y="69"/>
                </a:lnTo>
                <a:lnTo>
                  <a:pt x="178" y="69"/>
                </a:lnTo>
                <a:close/>
                <a:moveTo>
                  <a:pt x="263" y="177"/>
                </a:moveTo>
                <a:lnTo>
                  <a:pt x="263" y="177"/>
                </a:lnTo>
                <a:lnTo>
                  <a:pt x="264" y="174"/>
                </a:lnTo>
                <a:lnTo>
                  <a:pt x="264" y="174"/>
                </a:lnTo>
                <a:lnTo>
                  <a:pt x="264" y="174"/>
                </a:lnTo>
                <a:lnTo>
                  <a:pt x="263" y="177"/>
                </a:lnTo>
                <a:lnTo>
                  <a:pt x="263" y="177"/>
                </a:lnTo>
                <a:close/>
                <a:moveTo>
                  <a:pt x="335" y="106"/>
                </a:moveTo>
                <a:lnTo>
                  <a:pt x="335" y="106"/>
                </a:lnTo>
                <a:lnTo>
                  <a:pt x="335" y="110"/>
                </a:lnTo>
                <a:lnTo>
                  <a:pt x="335" y="110"/>
                </a:lnTo>
                <a:lnTo>
                  <a:pt x="335" y="107"/>
                </a:lnTo>
                <a:lnTo>
                  <a:pt x="335" y="106"/>
                </a:lnTo>
                <a:lnTo>
                  <a:pt x="335" y="106"/>
                </a:lnTo>
                <a:close/>
                <a:moveTo>
                  <a:pt x="41" y="202"/>
                </a:moveTo>
                <a:lnTo>
                  <a:pt x="41" y="202"/>
                </a:lnTo>
                <a:lnTo>
                  <a:pt x="41" y="202"/>
                </a:lnTo>
                <a:lnTo>
                  <a:pt x="41" y="202"/>
                </a:lnTo>
                <a:lnTo>
                  <a:pt x="38" y="205"/>
                </a:lnTo>
                <a:lnTo>
                  <a:pt x="38" y="205"/>
                </a:lnTo>
                <a:lnTo>
                  <a:pt x="41" y="202"/>
                </a:lnTo>
                <a:lnTo>
                  <a:pt x="41" y="202"/>
                </a:lnTo>
                <a:close/>
                <a:moveTo>
                  <a:pt x="179" y="279"/>
                </a:moveTo>
                <a:lnTo>
                  <a:pt x="179" y="279"/>
                </a:lnTo>
                <a:lnTo>
                  <a:pt x="179" y="276"/>
                </a:lnTo>
                <a:lnTo>
                  <a:pt x="179" y="276"/>
                </a:lnTo>
                <a:lnTo>
                  <a:pt x="178" y="278"/>
                </a:lnTo>
                <a:lnTo>
                  <a:pt x="179" y="279"/>
                </a:lnTo>
                <a:lnTo>
                  <a:pt x="179" y="279"/>
                </a:lnTo>
                <a:close/>
                <a:moveTo>
                  <a:pt x="105" y="79"/>
                </a:moveTo>
                <a:lnTo>
                  <a:pt x="105" y="79"/>
                </a:lnTo>
                <a:lnTo>
                  <a:pt x="104" y="80"/>
                </a:lnTo>
                <a:lnTo>
                  <a:pt x="105" y="81"/>
                </a:lnTo>
                <a:lnTo>
                  <a:pt x="105" y="81"/>
                </a:lnTo>
                <a:lnTo>
                  <a:pt x="105" y="80"/>
                </a:lnTo>
                <a:lnTo>
                  <a:pt x="105" y="79"/>
                </a:lnTo>
                <a:lnTo>
                  <a:pt x="105" y="79"/>
                </a:lnTo>
                <a:close/>
                <a:moveTo>
                  <a:pt x="289" y="161"/>
                </a:moveTo>
                <a:lnTo>
                  <a:pt x="289" y="161"/>
                </a:lnTo>
                <a:lnTo>
                  <a:pt x="287" y="162"/>
                </a:lnTo>
                <a:lnTo>
                  <a:pt x="287" y="164"/>
                </a:lnTo>
                <a:lnTo>
                  <a:pt x="287" y="164"/>
                </a:lnTo>
                <a:lnTo>
                  <a:pt x="289" y="161"/>
                </a:lnTo>
                <a:lnTo>
                  <a:pt x="289" y="161"/>
                </a:lnTo>
                <a:close/>
                <a:moveTo>
                  <a:pt x="144" y="272"/>
                </a:moveTo>
                <a:lnTo>
                  <a:pt x="144" y="272"/>
                </a:lnTo>
                <a:lnTo>
                  <a:pt x="144" y="272"/>
                </a:lnTo>
                <a:lnTo>
                  <a:pt x="144" y="272"/>
                </a:lnTo>
                <a:lnTo>
                  <a:pt x="145" y="272"/>
                </a:lnTo>
                <a:lnTo>
                  <a:pt x="146" y="272"/>
                </a:lnTo>
                <a:lnTo>
                  <a:pt x="146" y="272"/>
                </a:lnTo>
                <a:lnTo>
                  <a:pt x="144" y="272"/>
                </a:lnTo>
                <a:lnTo>
                  <a:pt x="144" y="272"/>
                </a:lnTo>
                <a:close/>
                <a:moveTo>
                  <a:pt x="38" y="39"/>
                </a:moveTo>
                <a:lnTo>
                  <a:pt x="38" y="39"/>
                </a:lnTo>
                <a:lnTo>
                  <a:pt x="40" y="39"/>
                </a:lnTo>
                <a:lnTo>
                  <a:pt x="40" y="39"/>
                </a:lnTo>
                <a:lnTo>
                  <a:pt x="40" y="37"/>
                </a:lnTo>
                <a:lnTo>
                  <a:pt x="41" y="36"/>
                </a:lnTo>
                <a:lnTo>
                  <a:pt x="41" y="36"/>
                </a:lnTo>
                <a:lnTo>
                  <a:pt x="38" y="39"/>
                </a:lnTo>
                <a:lnTo>
                  <a:pt x="38" y="39"/>
                </a:lnTo>
                <a:close/>
                <a:moveTo>
                  <a:pt x="111" y="268"/>
                </a:moveTo>
                <a:lnTo>
                  <a:pt x="111" y="268"/>
                </a:lnTo>
                <a:lnTo>
                  <a:pt x="109" y="269"/>
                </a:lnTo>
                <a:lnTo>
                  <a:pt x="108" y="270"/>
                </a:lnTo>
                <a:lnTo>
                  <a:pt x="108" y="270"/>
                </a:lnTo>
                <a:lnTo>
                  <a:pt x="111" y="268"/>
                </a:lnTo>
                <a:lnTo>
                  <a:pt x="111" y="268"/>
                </a:lnTo>
                <a:close/>
                <a:moveTo>
                  <a:pt x="253" y="80"/>
                </a:moveTo>
                <a:lnTo>
                  <a:pt x="253" y="80"/>
                </a:lnTo>
                <a:lnTo>
                  <a:pt x="252" y="77"/>
                </a:lnTo>
                <a:lnTo>
                  <a:pt x="252" y="77"/>
                </a:lnTo>
                <a:lnTo>
                  <a:pt x="252" y="79"/>
                </a:lnTo>
                <a:lnTo>
                  <a:pt x="253" y="80"/>
                </a:lnTo>
                <a:lnTo>
                  <a:pt x="253" y="80"/>
                </a:lnTo>
                <a:close/>
                <a:moveTo>
                  <a:pt x="271" y="72"/>
                </a:moveTo>
                <a:lnTo>
                  <a:pt x="271" y="72"/>
                </a:lnTo>
                <a:lnTo>
                  <a:pt x="271" y="74"/>
                </a:lnTo>
                <a:lnTo>
                  <a:pt x="271" y="74"/>
                </a:lnTo>
                <a:lnTo>
                  <a:pt x="271" y="72"/>
                </a:lnTo>
                <a:lnTo>
                  <a:pt x="271" y="72"/>
                </a:lnTo>
                <a:close/>
                <a:moveTo>
                  <a:pt x="257" y="202"/>
                </a:moveTo>
                <a:lnTo>
                  <a:pt x="257" y="202"/>
                </a:lnTo>
                <a:lnTo>
                  <a:pt x="256" y="199"/>
                </a:lnTo>
                <a:lnTo>
                  <a:pt x="256" y="199"/>
                </a:lnTo>
                <a:lnTo>
                  <a:pt x="256" y="201"/>
                </a:lnTo>
                <a:lnTo>
                  <a:pt x="257" y="202"/>
                </a:lnTo>
                <a:lnTo>
                  <a:pt x="257" y="202"/>
                </a:lnTo>
                <a:close/>
                <a:moveTo>
                  <a:pt x="240" y="73"/>
                </a:moveTo>
                <a:lnTo>
                  <a:pt x="240" y="73"/>
                </a:lnTo>
                <a:lnTo>
                  <a:pt x="242" y="73"/>
                </a:lnTo>
                <a:lnTo>
                  <a:pt x="242" y="73"/>
                </a:lnTo>
                <a:lnTo>
                  <a:pt x="242" y="70"/>
                </a:lnTo>
                <a:lnTo>
                  <a:pt x="242" y="70"/>
                </a:lnTo>
                <a:lnTo>
                  <a:pt x="240" y="72"/>
                </a:lnTo>
                <a:lnTo>
                  <a:pt x="240" y="72"/>
                </a:lnTo>
                <a:lnTo>
                  <a:pt x="240" y="73"/>
                </a:lnTo>
                <a:lnTo>
                  <a:pt x="240" y="73"/>
                </a:lnTo>
                <a:close/>
                <a:moveTo>
                  <a:pt x="260" y="174"/>
                </a:moveTo>
                <a:lnTo>
                  <a:pt x="260" y="174"/>
                </a:lnTo>
                <a:lnTo>
                  <a:pt x="259" y="175"/>
                </a:lnTo>
                <a:lnTo>
                  <a:pt x="259" y="177"/>
                </a:lnTo>
                <a:lnTo>
                  <a:pt x="259" y="177"/>
                </a:lnTo>
                <a:lnTo>
                  <a:pt x="260" y="174"/>
                </a:lnTo>
                <a:lnTo>
                  <a:pt x="260" y="174"/>
                </a:lnTo>
                <a:close/>
                <a:moveTo>
                  <a:pt x="202" y="53"/>
                </a:moveTo>
                <a:lnTo>
                  <a:pt x="202" y="53"/>
                </a:lnTo>
                <a:lnTo>
                  <a:pt x="203" y="54"/>
                </a:lnTo>
                <a:lnTo>
                  <a:pt x="203" y="54"/>
                </a:lnTo>
                <a:lnTo>
                  <a:pt x="203" y="52"/>
                </a:lnTo>
                <a:lnTo>
                  <a:pt x="203" y="52"/>
                </a:lnTo>
                <a:lnTo>
                  <a:pt x="202" y="53"/>
                </a:lnTo>
                <a:lnTo>
                  <a:pt x="202" y="53"/>
                </a:lnTo>
                <a:close/>
                <a:moveTo>
                  <a:pt x="20" y="90"/>
                </a:moveTo>
                <a:lnTo>
                  <a:pt x="20" y="90"/>
                </a:lnTo>
                <a:lnTo>
                  <a:pt x="21" y="90"/>
                </a:lnTo>
                <a:lnTo>
                  <a:pt x="21" y="89"/>
                </a:lnTo>
                <a:lnTo>
                  <a:pt x="21" y="89"/>
                </a:lnTo>
                <a:lnTo>
                  <a:pt x="20" y="90"/>
                </a:lnTo>
                <a:lnTo>
                  <a:pt x="20" y="90"/>
                </a:lnTo>
                <a:close/>
                <a:moveTo>
                  <a:pt x="225" y="84"/>
                </a:moveTo>
                <a:lnTo>
                  <a:pt x="225" y="84"/>
                </a:lnTo>
                <a:lnTo>
                  <a:pt x="225" y="84"/>
                </a:lnTo>
                <a:lnTo>
                  <a:pt x="225" y="84"/>
                </a:lnTo>
                <a:lnTo>
                  <a:pt x="226" y="81"/>
                </a:lnTo>
                <a:lnTo>
                  <a:pt x="226" y="81"/>
                </a:lnTo>
                <a:lnTo>
                  <a:pt x="226" y="81"/>
                </a:lnTo>
                <a:lnTo>
                  <a:pt x="226" y="81"/>
                </a:lnTo>
                <a:lnTo>
                  <a:pt x="225" y="84"/>
                </a:lnTo>
                <a:lnTo>
                  <a:pt x="225" y="84"/>
                </a:lnTo>
                <a:close/>
                <a:moveTo>
                  <a:pt x="185" y="66"/>
                </a:moveTo>
                <a:lnTo>
                  <a:pt x="185" y="66"/>
                </a:lnTo>
                <a:lnTo>
                  <a:pt x="186" y="66"/>
                </a:lnTo>
                <a:lnTo>
                  <a:pt x="186" y="66"/>
                </a:lnTo>
                <a:lnTo>
                  <a:pt x="186" y="64"/>
                </a:lnTo>
                <a:lnTo>
                  <a:pt x="186" y="64"/>
                </a:lnTo>
                <a:lnTo>
                  <a:pt x="185" y="64"/>
                </a:lnTo>
                <a:lnTo>
                  <a:pt x="185" y="64"/>
                </a:lnTo>
                <a:lnTo>
                  <a:pt x="185" y="66"/>
                </a:lnTo>
                <a:lnTo>
                  <a:pt x="185" y="66"/>
                </a:lnTo>
                <a:close/>
                <a:moveTo>
                  <a:pt x="284" y="130"/>
                </a:moveTo>
                <a:lnTo>
                  <a:pt x="284" y="130"/>
                </a:lnTo>
                <a:lnTo>
                  <a:pt x="284" y="128"/>
                </a:lnTo>
                <a:lnTo>
                  <a:pt x="284" y="128"/>
                </a:lnTo>
                <a:lnTo>
                  <a:pt x="286" y="127"/>
                </a:lnTo>
                <a:lnTo>
                  <a:pt x="286" y="127"/>
                </a:lnTo>
                <a:lnTo>
                  <a:pt x="284" y="128"/>
                </a:lnTo>
                <a:lnTo>
                  <a:pt x="284" y="130"/>
                </a:lnTo>
                <a:lnTo>
                  <a:pt x="284" y="130"/>
                </a:lnTo>
                <a:close/>
                <a:moveTo>
                  <a:pt x="146" y="312"/>
                </a:moveTo>
                <a:lnTo>
                  <a:pt x="146" y="312"/>
                </a:lnTo>
                <a:lnTo>
                  <a:pt x="146" y="312"/>
                </a:lnTo>
                <a:lnTo>
                  <a:pt x="146" y="312"/>
                </a:lnTo>
                <a:lnTo>
                  <a:pt x="149" y="312"/>
                </a:lnTo>
                <a:lnTo>
                  <a:pt x="149" y="312"/>
                </a:lnTo>
                <a:lnTo>
                  <a:pt x="149" y="312"/>
                </a:lnTo>
                <a:lnTo>
                  <a:pt x="149" y="312"/>
                </a:lnTo>
                <a:lnTo>
                  <a:pt x="146" y="312"/>
                </a:lnTo>
                <a:lnTo>
                  <a:pt x="146" y="312"/>
                </a:lnTo>
                <a:close/>
                <a:moveTo>
                  <a:pt x="256" y="83"/>
                </a:moveTo>
                <a:lnTo>
                  <a:pt x="256" y="83"/>
                </a:lnTo>
                <a:lnTo>
                  <a:pt x="257" y="84"/>
                </a:lnTo>
                <a:lnTo>
                  <a:pt x="257" y="84"/>
                </a:lnTo>
                <a:lnTo>
                  <a:pt x="257" y="84"/>
                </a:lnTo>
                <a:lnTo>
                  <a:pt x="257" y="84"/>
                </a:lnTo>
                <a:lnTo>
                  <a:pt x="257" y="83"/>
                </a:lnTo>
                <a:lnTo>
                  <a:pt x="257" y="83"/>
                </a:lnTo>
                <a:lnTo>
                  <a:pt x="256" y="83"/>
                </a:lnTo>
                <a:lnTo>
                  <a:pt x="256" y="83"/>
                </a:lnTo>
                <a:close/>
                <a:moveTo>
                  <a:pt x="21" y="275"/>
                </a:moveTo>
                <a:lnTo>
                  <a:pt x="21" y="275"/>
                </a:lnTo>
                <a:lnTo>
                  <a:pt x="21" y="276"/>
                </a:lnTo>
                <a:lnTo>
                  <a:pt x="23" y="276"/>
                </a:lnTo>
                <a:lnTo>
                  <a:pt x="23" y="276"/>
                </a:lnTo>
                <a:lnTo>
                  <a:pt x="23" y="276"/>
                </a:lnTo>
                <a:lnTo>
                  <a:pt x="21" y="275"/>
                </a:lnTo>
                <a:lnTo>
                  <a:pt x="21" y="275"/>
                </a:lnTo>
                <a:close/>
                <a:moveTo>
                  <a:pt x="65" y="43"/>
                </a:moveTo>
                <a:lnTo>
                  <a:pt x="65" y="43"/>
                </a:lnTo>
                <a:lnTo>
                  <a:pt x="67" y="43"/>
                </a:lnTo>
                <a:lnTo>
                  <a:pt x="67" y="42"/>
                </a:lnTo>
                <a:lnTo>
                  <a:pt x="67" y="42"/>
                </a:lnTo>
                <a:lnTo>
                  <a:pt x="65" y="43"/>
                </a:lnTo>
                <a:lnTo>
                  <a:pt x="65" y="43"/>
                </a:lnTo>
                <a:close/>
                <a:moveTo>
                  <a:pt x="64" y="229"/>
                </a:moveTo>
                <a:lnTo>
                  <a:pt x="64" y="229"/>
                </a:lnTo>
                <a:lnTo>
                  <a:pt x="63" y="232"/>
                </a:lnTo>
                <a:lnTo>
                  <a:pt x="63" y="232"/>
                </a:lnTo>
                <a:lnTo>
                  <a:pt x="64" y="232"/>
                </a:lnTo>
                <a:lnTo>
                  <a:pt x="64" y="229"/>
                </a:lnTo>
                <a:lnTo>
                  <a:pt x="64" y="229"/>
                </a:lnTo>
                <a:close/>
                <a:moveTo>
                  <a:pt x="267" y="157"/>
                </a:moveTo>
                <a:lnTo>
                  <a:pt x="267" y="157"/>
                </a:lnTo>
                <a:lnTo>
                  <a:pt x="269" y="157"/>
                </a:lnTo>
                <a:lnTo>
                  <a:pt x="270" y="155"/>
                </a:lnTo>
                <a:lnTo>
                  <a:pt x="270" y="155"/>
                </a:lnTo>
                <a:lnTo>
                  <a:pt x="267" y="157"/>
                </a:lnTo>
                <a:lnTo>
                  <a:pt x="267" y="157"/>
                </a:lnTo>
                <a:close/>
                <a:moveTo>
                  <a:pt x="50" y="97"/>
                </a:moveTo>
                <a:lnTo>
                  <a:pt x="50" y="97"/>
                </a:lnTo>
                <a:lnTo>
                  <a:pt x="48" y="99"/>
                </a:lnTo>
                <a:lnTo>
                  <a:pt x="48" y="99"/>
                </a:lnTo>
                <a:lnTo>
                  <a:pt x="48" y="99"/>
                </a:lnTo>
                <a:lnTo>
                  <a:pt x="48" y="99"/>
                </a:lnTo>
                <a:lnTo>
                  <a:pt x="50" y="99"/>
                </a:lnTo>
                <a:lnTo>
                  <a:pt x="50" y="99"/>
                </a:lnTo>
                <a:lnTo>
                  <a:pt x="50" y="97"/>
                </a:lnTo>
                <a:lnTo>
                  <a:pt x="50" y="97"/>
                </a:lnTo>
                <a:close/>
                <a:moveTo>
                  <a:pt x="239" y="80"/>
                </a:moveTo>
                <a:lnTo>
                  <a:pt x="239" y="80"/>
                </a:lnTo>
                <a:lnTo>
                  <a:pt x="239" y="79"/>
                </a:lnTo>
                <a:lnTo>
                  <a:pt x="239" y="79"/>
                </a:lnTo>
                <a:lnTo>
                  <a:pt x="237" y="80"/>
                </a:lnTo>
                <a:lnTo>
                  <a:pt x="237" y="80"/>
                </a:lnTo>
                <a:lnTo>
                  <a:pt x="239" y="80"/>
                </a:lnTo>
                <a:lnTo>
                  <a:pt x="239" y="80"/>
                </a:lnTo>
                <a:close/>
                <a:moveTo>
                  <a:pt x="263" y="204"/>
                </a:moveTo>
                <a:lnTo>
                  <a:pt x="263" y="204"/>
                </a:lnTo>
                <a:lnTo>
                  <a:pt x="262" y="204"/>
                </a:lnTo>
                <a:lnTo>
                  <a:pt x="262" y="204"/>
                </a:lnTo>
                <a:lnTo>
                  <a:pt x="262" y="204"/>
                </a:lnTo>
                <a:lnTo>
                  <a:pt x="262" y="204"/>
                </a:lnTo>
                <a:lnTo>
                  <a:pt x="262" y="204"/>
                </a:lnTo>
                <a:lnTo>
                  <a:pt x="263" y="204"/>
                </a:lnTo>
                <a:lnTo>
                  <a:pt x="263" y="204"/>
                </a:lnTo>
                <a:close/>
                <a:moveTo>
                  <a:pt x="80" y="84"/>
                </a:moveTo>
                <a:lnTo>
                  <a:pt x="80" y="84"/>
                </a:lnTo>
                <a:lnTo>
                  <a:pt x="81" y="83"/>
                </a:lnTo>
                <a:lnTo>
                  <a:pt x="81" y="81"/>
                </a:lnTo>
                <a:lnTo>
                  <a:pt x="81" y="81"/>
                </a:lnTo>
                <a:lnTo>
                  <a:pt x="80" y="84"/>
                </a:lnTo>
                <a:lnTo>
                  <a:pt x="80" y="84"/>
                </a:lnTo>
                <a:close/>
                <a:moveTo>
                  <a:pt x="223" y="278"/>
                </a:moveTo>
                <a:lnTo>
                  <a:pt x="223" y="278"/>
                </a:lnTo>
                <a:lnTo>
                  <a:pt x="223" y="278"/>
                </a:lnTo>
                <a:lnTo>
                  <a:pt x="223" y="278"/>
                </a:lnTo>
                <a:lnTo>
                  <a:pt x="220" y="276"/>
                </a:lnTo>
                <a:lnTo>
                  <a:pt x="220" y="276"/>
                </a:lnTo>
                <a:lnTo>
                  <a:pt x="220" y="278"/>
                </a:lnTo>
                <a:lnTo>
                  <a:pt x="220" y="278"/>
                </a:lnTo>
                <a:lnTo>
                  <a:pt x="223" y="278"/>
                </a:lnTo>
                <a:lnTo>
                  <a:pt x="223" y="278"/>
                </a:lnTo>
                <a:close/>
                <a:moveTo>
                  <a:pt x="200" y="37"/>
                </a:moveTo>
                <a:lnTo>
                  <a:pt x="200" y="37"/>
                </a:lnTo>
                <a:lnTo>
                  <a:pt x="199" y="40"/>
                </a:lnTo>
                <a:lnTo>
                  <a:pt x="199" y="40"/>
                </a:lnTo>
                <a:lnTo>
                  <a:pt x="200" y="39"/>
                </a:lnTo>
                <a:lnTo>
                  <a:pt x="200" y="39"/>
                </a:lnTo>
                <a:lnTo>
                  <a:pt x="200" y="37"/>
                </a:lnTo>
                <a:lnTo>
                  <a:pt x="200" y="37"/>
                </a:lnTo>
                <a:close/>
                <a:moveTo>
                  <a:pt x="78" y="279"/>
                </a:moveTo>
                <a:lnTo>
                  <a:pt x="78" y="279"/>
                </a:lnTo>
                <a:lnTo>
                  <a:pt x="77" y="279"/>
                </a:lnTo>
                <a:lnTo>
                  <a:pt x="78" y="280"/>
                </a:lnTo>
                <a:lnTo>
                  <a:pt x="78" y="280"/>
                </a:lnTo>
                <a:lnTo>
                  <a:pt x="78" y="279"/>
                </a:lnTo>
                <a:lnTo>
                  <a:pt x="78" y="279"/>
                </a:lnTo>
                <a:close/>
                <a:moveTo>
                  <a:pt x="243" y="39"/>
                </a:moveTo>
                <a:lnTo>
                  <a:pt x="243" y="39"/>
                </a:lnTo>
                <a:lnTo>
                  <a:pt x="244" y="40"/>
                </a:lnTo>
                <a:lnTo>
                  <a:pt x="244" y="40"/>
                </a:lnTo>
                <a:lnTo>
                  <a:pt x="244" y="39"/>
                </a:lnTo>
                <a:lnTo>
                  <a:pt x="244" y="39"/>
                </a:lnTo>
                <a:lnTo>
                  <a:pt x="243" y="39"/>
                </a:lnTo>
                <a:lnTo>
                  <a:pt x="243" y="39"/>
                </a:lnTo>
                <a:lnTo>
                  <a:pt x="243" y="39"/>
                </a:lnTo>
                <a:close/>
                <a:moveTo>
                  <a:pt x="205" y="110"/>
                </a:moveTo>
                <a:lnTo>
                  <a:pt x="205" y="110"/>
                </a:lnTo>
                <a:lnTo>
                  <a:pt x="203" y="110"/>
                </a:lnTo>
                <a:lnTo>
                  <a:pt x="203" y="110"/>
                </a:lnTo>
                <a:lnTo>
                  <a:pt x="203" y="111"/>
                </a:lnTo>
                <a:lnTo>
                  <a:pt x="205" y="110"/>
                </a:lnTo>
                <a:lnTo>
                  <a:pt x="205" y="110"/>
                </a:lnTo>
                <a:close/>
                <a:moveTo>
                  <a:pt x="244" y="20"/>
                </a:moveTo>
                <a:lnTo>
                  <a:pt x="244" y="20"/>
                </a:lnTo>
                <a:lnTo>
                  <a:pt x="243" y="19"/>
                </a:lnTo>
                <a:lnTo>
                  <a:pt x="243" y="20"/>
                </a:lnTo>
                <a:lnTo>
                  <a:pt x="243" y="20"/>
                </a:lnTo>
                <a:lnTo>
                  <a:pt x="244" y="20"/>
                </a:lnTo>
                <a:lnTo>
                  <a:pt x="244" y="20"/>
                </a:lnTo>
                <a:close/>
                <a:moveTo>
                  <a:pt x="53" y="300"/>
                </a:moveTo>
                <a:lnTo>
                  <a:pt x="53" y="300"/>
                </a:lnTo>
                <a:lnTo>
                  <a:pt x="53" y="302"/>
                </a:lnTo>
                <a:lnTo>
                  <a:pt x="53" y="302"/>
                </a:lnTo>
                <a:lnTo>
                  <a:pt x="55" y="302"/>
                </a:lnTo>
                <a:lnTo>
                  <a:pt x="55" y="302"/>
                </a:lnTo>
                <a:lnTo>
                  <a:pt x="55" y="302"/>
                </a:lnTo>
                <a:lnTo>
                  <a:pt x="55" y="302"/>
                </a:lnTo>
                <a:lnTo>
                  <a:pt x="53" y="300"/>
                </a:lnTo>
                <a:lnTo>
                  <a:pt x="53" y="300"/>
                </a:lnTo>
                <a:close/>
                <a:moveTo>
                  <a:pt x="182" y="63"/>
                </a:moveTo>
                <a:lnTo>
                  <a:pt x="182" y="63"/>
                </a:lnTo>
                <a:lnTo>
                  <a:pt x="181" y="64"/>
                </a:lnTo>
                <a:lnTo>
                  <a:pt x="182" y="64"/>
                </a:lnTo>
                <a:lnTo>
                  <a:pt x="182" y="64"/>
                </a:lnTo>
                <a:lnTo>
                  <a:pt x="182" y="63"/>
                </a:lnTo>
                <a:lnTo>
                  <a:pt x="182" y="63"/>
                </a:lnTo>
                <a:close/>
                <a:moveTo>
                  <a:pt x="44" y="165"/>
                </a:moveTo>
                <a:lnTo>
                  <a:pt x="44" y="165"/>
                </a:lnTo>
                <a:lnTo>
                  <a:pt x="44" y="167"/>
                </a:lnTo>
                <a:lnTo>
                  <a:pt x="44" y="167"/>
                </a:lnTo>
                <a:lnTo>
                  <a:pt x="46" y="168"/>
                </a:lnTo>
                <a:lnTo>
                  <a:pt x="46" y="168"/>
                </a:lnTo>
                <a:lnTo>
                  <a:pt x="46" y="168"/>
                </a:lnTo>
                <a:lnTo>
                  <a:pt x="46" y="168"/>
                </a:lnTo>
                <a:lnTo>
                  <a:pt x="44" y="165"/>
                </a:lnTo>
                <a:lnTo>
                  <a:pt x="44" y="165"/>
                </a:lnTo>
                <a:close/>
                <a:moveTo>
                  <a:pt x="205" y="275"/>
                </a:moveTo>
                <a:lnTo>
                  <a:pt x="205" y="275"/>
                </a:lnTo>
                <a:lnTo>
                  <a:pt x="205" y="275"/>
                </a:lnTo>
                <a:lnTo>
                  <a:pt x="205" y="275"/>
                </a:lnTo>
                <a:lnTo>
                  <a:pt x="205" y="273"/>
                </a:lnTo>
                <a:lnTo>
                  <a:pt x="205" y="273"/>
                </a:lnTo>
                <a:lnTo>
                  <a:pt x="205" y="273"/>
                </a:lnTo>
                <a:lnTo>
                  <a:pt x="205" y="273"/>
                </a:lnTo>
                <a:lnTo>
                  <a:pt x="205" y="275"/>
                </a:lnTo>
                <a:lnTo>
                  <a:pt x="205" y="275"/>
                </a:lnTo>
                <a:close/>
                <a:moveTo>
                  <a:pt x="44" y="216"/>
                </a:moveTo>
                <a:lnTo>
                  <a:pt x="44" y="216"/>
                </a:lnTo>
                <a:lnTo>
                  <a:pt x="44" y="216"/>
                </a:lnTo>
                <a:lnTo>
                  <a:pt x="44" y="216"/>
                </a:lnTo>
                <a:lnTo>
                  <a:pt x="43" y="216"/>
                </a:lnTo>
                <a:lnTo>
                  <a:pt x="43" y="218"/>
                </a:lnTo>
                <a:lnTo>
                  <a:pt x="43" y="218"/>
                </a:lnTo>
                <a:lnTo>
                  <a:pt x="44" y="216"/>
                </a:lnTo>
                <a:lnTo>
                  <a:pt x="44" y="216"/>
                </a:lnTo>
                <a:close/>
                <a:moveTo>
                  <a:pt x="23" y="47"/>
                </a:moveTo>
                <a:lnTo>
                  <a:pt x="23" y="47"/>
                </a:lnTo>
                <a:lnTo>
                  <a:pt x="23" y="47"/>
                </a:lnTo>
                <a:lnTo>
                  <a:pt x="23" y="47"/>
                </a:lnTo>
                <a:lnTo>
                  <a:pt x="21" y="49"/>
                </a:lnTo>
                <a:lnTo>
                  <a:pt x="21" y="49"/>
                </a:lnTo>
                <a:lnTo>
                  <a:pt x="21" y="49"/>
                </a:lnTo>
                <a:lnTo>
                  <a:pt x="21" y="49"/>
                </a:lnTo>
                <a:lnTo>
                  <a:pt x="23" y="47"/>
                </a:lnTo>
                <a:lnTo>
                  <a:pt x="23" y="47"/>
                </a:lnTo>
                <a:close/>
                <a:moveTo>
                  <a:pt x="38" y="127"/>
                </a:moveTo>
                <a:lnTo>
                  <a:pt x="38" y="127"/>
                </a:lnTo>
                <a:lnTo>
                  <a:pt x="40" y="126"/>
                </a:lnTo>
                <a:lnTo>
                  <a:pt x="40" y="126"/>
                </a:lnTo>
                <a:lnTo>
                  <a:pt x="40" y="126"/>
                </a:lnTo>
                <a:lnTo>
                  <a:pt x="38" y="127"/>
                </a:lnTo>
                <a:lnTo>
                  <a:pt x="38" y="127"/>
                </a:lnTo>
                <a:close/>
                <a:moveTo>
                  <a:pt x="109" y="52"/>
                </a:moveTo>
                <a:lnTo>
                  <a:pt x="109" y="52"/>
                </a:lnTo>
                <a:lnTo>
                  <a:pt x="108" y="52"/>
                </a:lnTo>
                <a:lnTo>
                  <a:pt x="109" y="53"/>
                </a:lnTo>
                <a:lnTo>
                  <a:pt x="109" y="53"/>
                </a:lnTo>
                <a:lnTo>
                  <a:pt x="109" y="52"/>
                </a:lnTo>
                <a:lnTo>
                  <a:pt x="109" y="52"/>
                </a:lnTo>
                <a:close/>
                <a:moveTo>
                  <a:pt x="277" y="76"/>
                </a:moveTo>
                <a:lnTo>
                  <a:pt x="277" y="76"/>
                </a:lnTo>
                <a:lnTo>
                  <a:pt x="277" y="77"/>
                </a:lnTo>
                <a:lnTo>
                  <a:pt x="277" y="77"/>
                </a:lnTo>
                <a:lnTo>
                  <a:pt x="279" y="76"/>
                </a:lnTo>
                <a:lnTo>
                  <a:pt x="277" y="76"/>
                </a:lnTo>
                <a:lnTo>
                  <a:pt x="277" y="76"/>
                </a:lnTo>
                <a:close/>
                <a:moveTo>
                  <a:pt x="47" y="189"/>
                </a:moveTo>
                <a:lnTo>
                  <a:pt x="47" y="189"/>
                </a:lnTo>
                <a:lnTo>
                  <a:pt x="47" y="191"/>
                </a:lnTo>
                <a:lnTo>
                  <a:pt x="47" y="192"/>
                </a:lnTo>
                <a:lnTo>
                  <a:pt x="47" y="192"/>
                </a:lnTo>
                <a:lnTo>
                  <a:pt x="47" y="189"/>
                </a:lnTo>
                <a:lnTo>
                  <a:pt x="47" y="189"/>
                </a:lnTo>
                <a:close/>
                <a:moveTo>
                  <a:pt x="30" y="46"/>
                </a:moveTo>
                <a:lnTo>
                  <a:pt x="30" y="46"/>
                </a:lnTo>
                <a:lnTo>
                  <a:pt x="31" y="45"/>
                </a:lnTo>
                <a:lnTo>
                  <a:pt x="31" y="45"/>
                </a:lnTo>
                <a:lnTo>
                  <a:pt x="30" y="45"/>
                </a:lnTo>
                <a:lnTo>
                  <a:pt x="30" y="46"/>
                </a:lnTo>
                <a:lnTo>
                  <a:pt x="30" y="46"/>
                </a:lnTo>
                <a:close/>
                <a:moveTo>
                  <a:pt x="19" y="265"/>
                </a:moveTo>
                <a:lnTo>
                  <a:pt x="19" y="265"/>
                </a:lnTo>
                <a:lnTo>
                  <a:pt x="19" y="265"/>
                </a:lnTo>
                <a:lnTo>
                  <a:pt x="20" y="266"/>
                </a:lnTo>
                <a:lnTo>
                  <a:pt x="20" y="266"/>
                </a:lnTo>
                <a:lnTo>
                  <a:pt x="19" y="265"/>
                </a:lnTo>
                <a:lnTo>
                  <a:pt x="19" y="265"/>
                </a:lnTo>
                <a:close/>
                <a:moveTo>
                  <a:pt x="293" y="57"/>
                </a:moveTo>
                <a:lnTo>
                  <a:pt x="293" y="57"/>
                </a:lnTo>
                <a:lnTo>
                  <a:pt x="293" y="56"/>
                </a:lnTo>
                <a:lnTo>
                  <a:pt x="293" y="56"/>
                </a:lnTo>
                <a:lnTo>
                  <a:pt x="293" y="57"/>
                </a:lnTo>
                <a:lnTo>
                  <a:pt x="293" y="57"/>
                </a:lnTo>
                <a:lnTo>
                  <a:pt x="293" y="57"/>
                </a:lnTo>
                <a:close/>
                <a:moveTo>
                  <a:pt x="296" y="27"/>
                </a:moveTo>
                <a:lnTo>
                  <a:pt x="296" y="27"/>
                </a:lnTo>
                <a:lnTo>
                  <a:pt x="297" y="27"/>
                </a:lnTo>
                <a:lnTo>
                  <a:pt x="297" y="27"/>
                </a:lnTo>
                <a:lnTo>
                  <a:pt x="297" y="27"/>
                </a:lnTo>
                <a:lnTo>
                  <a:pt x="296" y="27"/>
                </a:lnTo>
                <a:lnTo>
                  <a:pt x="296" y="27"/>
                </a:lnTo>
                <a:close/>
                <a:moveTo>
                  <a:pt x="223" y="43"/>
                </a:moveTo>
                <a:lnTo>
                  <a:pt x="223" y="43"/>
                </a:lnTo>
                <a:lnTo>
                  <a:pt x="222" y="45"/>
                </a:lnTo>
                <a:lnTo>
                  <a:pt x="222" y="45"/>
                </a:lnTo>
                <a:lnTo>
                  <a:pt x="223" y="45"/>
                </a:lnTo>
                <a:lnTo>
                  <a:pt x="223" y="43"/>
                </a:lnTo>
                <a:lnTo>
                  <a:pt x="223" y="43"/>
                </a:lnTo>
                <a:close/>
                <a:moveTo>
                  <a:pt x="163" y="295"/>
                </a:moveTo>
                <a:lnTo>
                  <a:pt x="163" y="295"/>
                </a:lnTo>
                <a:lnTo>
                  <a:pt x="162" y="295"/>
                </a:lnTo>
                <a:lnTo>
                  <a:pt x="162" y="296"/>
                </a:lnTo>
                <a:lnTo>
                  <a:pt x="162" y="296"/>
                </a:lnTo>
                <a:lnTo>
                  <a:pt x="163" y="295"/>
                </a:lnTo>
                <a:lnTo>
                  <a:pt x="163" y="295"/>
                </a:lnTo>
                <a:close/>
                <a:moveTo>
                  <a:pt x="165" y="26"/>
                </a:moveTo>
                <a:lnTo>
                  <a:pt x="165" y="26"/>
                </a:lnTo>
                <a:lnTo>
                  <a:pt x="165" y="26"/>
                </a:lnTo>
                <a:lnTo>
                  <a:pt x="165" y="26"/>
                </a:lnTo>
                <a:lnTo>
                  <a:pt x="163" y="26"/>
                </a:lnTo>
                <a:lnTo>
                  <a:pt x="163" y="26"/>
                </a:lnTo>
                <a:lnTo>
                  <a:pt x="163" y="26"/>
                </a:lnTo>
                <a:lnTo>
                  <a:pt x="165" y="26"/>
                </a:lnTo>
                <a:lnTo>
                  <a:pt x="165" y="26"/>
                </a:lnTo>
                <a:close/>
                <a:moveTo>
                  <a:pt x="200" y="64"/>
                </a:moveTo>
                <a:lnTo>
                  <a:pt x="200" y="64"/>
                </a:lnTo>
                <a:lnTo>
                  <a:pt x="200" y="63"/>
                </a:lnTo>
                <a:lnTo>
                  <a:pt x="200" y="62"/>
                </a:lnTo>
                <a:lnTo>
                  <a:pt x="200" y="62"/>
                </a:lnTo>
                <a:lnTo>
                  <a:pt x="200" y="64"/>
                </a:lnTo>
                <a:lnTo>
                  <a:pt x="200" y="64"/>
                </a:lnTo>
                <a:close/>
                <a:moveTo>
                  <a:pt x="33" y="194"/>
                </a:moveTo>
                <a:lnTo>
                  <a:pt x="33" y="194"/>
                </a:lnTo>
                <a:lnTo>
                  <a:pt x="33" y="194"/>
                </a:lnTo>
                <a:lnTo>
                  <a:pt x="33" y="194"/>
                </a:lnTo>
                <a:lnTo>
                  <a:pt x="33" y="197"/>
                </a:lnTo>
                <a:lnTo>
                  <a:pt x="33" y="197"/>
                </a:lnTo>
                <a:lnTo>
                  <a:pt x="33" y="195"/>
                </a:lnTo>
                <a:lnTo>
                  <a:pt x="33" y="194"/>
                </a:lnTo>
                <a:lnTo>
                  <a:pt x="33" y="194"/>
                </a:lnTo>
                <a:close/>
                <a:moveTo>
                  <a:pt x="279" y="113"/>
                </a:moveTo>
                <a:lnTo>
                  <a:pt x="279" y="113"/>
                </a:lnTo>
                <a:lnTo>
                  <a:pt x="280" y="113"/>
                </a:lnTo>
                <a:lnTo>
                  <a:pt x="280" y="113"/>
                </a:lnTo>
                <a:lnTo>
                  <a:pt x="279" y="111"/>
                </a:lnTo>
                <a:lnTo>
                  <a:pt x="279" y="111"/>
                </a:lnTo>
                <a:lnTo>
                  <a:pt x="279" y="113"/>
                </a:lnTo>
                <a:lnTo>
                  <a:pt x="279" y="113"/>
                </a:lnTo>
                <a:lnTo>
                  <a:pt x="279" y="113"/>
                </a:lnTo>
                <a:lnTo>
                  <a:pt x="279" y="113"/>
                </a:lnTo>
                <a:close/>
                <a:moveTo>
                  <a:pt x="259" y="234"/>
                </a:moveTo>
                <a:lnTo>
                  <a:pt x="259" y="234"/>
                </a:lnTo>
                <a:lnTo>
                  <a:pt x="259" y="232"/>
                </a:lnTo>
                <a:lnTo>
                  <a:pt x="259" y="232"/>
                </a:lnTo>
                <a:lnTo>
                  <a:pt x="259" y="232"/>
                </a:lnTo>
                <a:lnTo>
                  <a:pt x="259" y="234"/>
                </a:lnTo>
                <a:lnTo>
                  <a:pt x="259" y="234"/>
                </a:lnTo>
                <a:close/>
                <a:moveTo>
                  <a:pt x="263" y="157"/>
                </a:moveTo>
                <a:lnTo>
                  <a:pt x="263" y="157"/>
                </a:lnTo>
                <a:lnTo>
                  <a:pt x="264" y="155"/>
                </a:lnTo>
                <a:lnTo>
                  <a:pt x="264" y="154"/>
                </a:lnTo>
                <a:lnTo>
                  <a:pt x="264" y="154"/>
                </a:lnTo>
                <a:lnTo>
                  <a:pt x="263" y="157"/>
                </a:lnTo>
                <a:lnTo>
                  <a:pt x="263" y="157"/>
                </a:lnTo>
                <a:close/>
                <a:moveTo>
                  <a:pt x="38" y="235"/>
                </a:moveTo>
                <a:lnTo>
                  <a:pt x="38" y="235"/>
                </a:lnTo>
                <a:lnTo>
                  <a:pt x="37" y="235"/>
                </a:lnTo>
                <a:lnTo>
                  <a:pt x="37" y="235"/>
                </a:lnTo>
                <a:lnTo>
                  <a:pt x="37" y="236"/>
                </a:lnTo>
                <a:lnTo>
                  <a:pt x="37" y="236"/>
                </a:lnTo>
                <a:lnTo>
                  <a:pt x="37" y="236"/>
                </a:lnTo>
                <a:lnTo>
                  <a:pt x="37" y="236"/>
                </a:lnTo>
                <a:lnTo>
                  <a:pt x="38" y="235"/>
                </a:lnTo>
                <a:lnTo>
                  <a:pt x="38" y="235"/>
                </a:lnTo>
                <a:close/>
                <a:moveTo>
                  <a:pt x="210" y="32"/>
                </a:moveTo>
                <a:lnTo>
                  <a:pt x="210" y="32"/>
                </a:lnTo>
                <a:lnTo>
                  <a:pt x="209" y="32"/>
                </a:lnTo>
                <a:lnTo>
                  <a:pt x="209" y="33"/>
                </a:lnTo>
                <a:lnTo>
                  <a:pt x="209" y="33"/>
                </a:lnTo>
                <a:lnTo>
                  <a:pt x="210" y="32"/>
                </a:lnTo>
                <a:lnTo>
                  <a:pt x="210" y="32"/>
                </a:lnTo>
                <a:close/>
                <a:moveTo>
                  <a:pt x="186" y="80"/>
                </a:moveTo>
                <a:lnTo>
                  <a:pt x="186" y="80"/>
                </a:lnTo>
                <a:lnTo>
                  <a:pt x="186" y="80"/>
                </a:lnTo>
                <a:lnTo>
                  <a:pt x="186" y="81"/>
                </a:lnTo>
                <a:lnTo>
                  <a:pt x="186" y="81"/>
                </a:lnTo>
                <a:lnTo>
                  <a:pt x="186" y="80"/>
                </a:lnTo>
                <a:lnTo>
                  <a:pt x="186" y="80"/>
                </a:lnTo>
                <a:close/>
                <a:moveTo>
                  <a:pt x="61" y="290"/>
                </a:moveTo>
                <a:lnTo>
                  <a:pt x="61" y="290"/>
                </a:lnTo>
                <a:lnTo>
                  <a:pt x="60" y="290"/>
                </a:lnTo>
                <a:lnTo>
                  <a:pt x="60" y="292"/>
                </a:lnTo>
                <a:lnTo>
                  <a:pt x="60" y="292"/>
                </a:lnTo>
                <a:lnTo>
                  <a:pt x="61" y="290"/>
                </a:lnTo>
                <a:lnTo>
                  <a:pt x="61" y="290"/>
                </a:lnTo>
                <a:close/>
                <a:moveTo>
                  <a:pt x="38" y="116"/>
                </a:moveTo>
                <a:lnTo>
                  <a:pt x="38" y="116"/>
                </a:lnTo>
                <a:lnTo>
                  <a:pt x="37" y="116"/>
                </a:lnTo>
                <a:lnTo>
                  <a:pt x="37" y="116"/>
                </a:lnTo>
                <a:lnTo>
                  <a:pt x="38" y="117"/>
                </a:lnTo>
                <a:lnTo>
                  <a:pt x="38" y="116"/>
                </a:lnTo>
                <a:lnTo>
                  <a:pt x="38" y="116"/>
                </a:lnTo>
                <a:close/>
                <a:moveTo>
                  <a:pt x="287" y="208"/>
                </a:moveTo>
                <a:lnTo>
                  <a:pt x="287" y="208"/>
                </a:lnTo>
                <a:lnTo>
                  <a:pt x="287" y="207"/>
                </a:lnTo>
                <a:lnTo>
                  <a:pt x="287" y="205"/>
                </a:lnTo>
                <a:lnTo>
                  <a:pt x="287" y="205"/>
                </a:lnTo>
                <a:lnTo>
                  <a:pt x="287" y="208"/>
                </a:lnTo>
                <a:lnTo>
                  <a:pt x="287" y="208"/>
                </a:lnTo>
                <a:close/>
                <a:moveTo>
                  <a:pt x="237" y="30"/>
                </a:moveTo>
                <a:lnTo>
                  <a:pt x="237" y="30"/>
                </a:lnTo>
                <a:lnTo>
                  <a:pt x="237" y="32"/>
                </a:lnTo>
                <a:lnTo>
                  <a:pt x="239" y="30"/>
                </a:lnTo>
                <a:lnTo>
                  <a:pt x="239" y="30"/>
                </a:lnTo>
                <a:lnTo>
                  <a:pt x="237" y="30"/>
                </a:lnTo>
                <a:lnTo>
                  <a:pt x="237" y="30"/>
                </a:lnTo>
                <a:close/>
                <a:moveTo>
                  <a:pt x="249" y="46"/>
                </a:moveTo>
                <a:lnTo>
                  <a:pt x="249" y="46"/>
                </a:lnTo>
                <a:lnTo>
                  <a:pt x="247" y="45"/>
                </a:lnTo>
                <a:lnTo>
                  <a:pt x="247" y="45"/>
                </a:lnTo>
                <a:lnTo>
                  <a:pt x="247" y="46"/>
                </a:lnTo>
                <a:lnTo>
                  <a:pt x="247" y="46"/>
                </a:lnTo>
                <a:lnTo>
                  <a:pt x="249" y="46"/>
                </a:lnTo>
                <a:lnTo>
                  <a:pt x="249" y="46"/>
                </a:lnTo>
                <a:close/>
                <a:moveTo>
                  <a:pt x="209" y="96"/>
                </a:moveTo>
                <a:lnTo>
                  <a:pt x="209" y="96"/>
                </a:lnTo>
                <a:lnTo>
                  <a:pt x="209" y="96"/>
                </a:lnTo>
                <a:lnTo>
                  <a:pt x="209" y="96"/>
                </a:lnTo>
                <a:lnTo>
                  <a:pt x="210" y="97"/>
                </a:lnTo>
                <a:lnTo>
                  <a:pt x="210" y="97"/>
                </a:lnTo>
                <a:lnTo>
                  <a:pt x="210" y="97"/>
                </a:lnTo>
                <a:lnTo>
                  <a:pt x="210" y="97"/>
                </a:lnTo>
                <a:lnTo>
                  <a:pt x="209" y="96"/>
                </a:lnTo>
                <a:lnTo>
                  <a:pt x="209" y="96"/>
                </a:lnTo>
                <a:close/>
                <a:moveTo>
                  <a:pt x="286" y="199"/>
                </a:moveTo>
                <a:lnTo>
                  <a:pt x="286" y="199"/>
                </a:lnTo>
                <a:lnTo>
                  <a:pt x="286" y="198"/>
                </a:lnTo>
                <a:lnTo>
                  <a:pt x="286" y="198"/>
                </a:lnTo>
                <a:lnTo>
                  <a:pt x="286" y="199"/>
                </a:lnTo>
                <a:lnTo>
                  <a:pt x="286" y="199"/>
                </a:lnTo>
                <a:lnTo>
                  <a:pt x="286" y="199"/>
                </a:lnTo>
                <a:close/>
                <a:moveTo>
                  <a:pt x="87" y="191"/>
                </a:moveTo>
                <a:lnTo>
                  <a:pt x="87" y="191"/>
                </a:lnTo>
                <a:lnTo>
                  <a:pt x="88" y="192"/>
                </a:lnTo>
                <a:lnTo>
                  <a:pt x="88" y="192"/>
                </a:lnTo>
                <a:lnTo>
                  <a:pt x="88" y="192"/>
                </a:lnTo>
                <a:lnTo>
                  <a:pt x="88" y="192"/>
                </a:lnTo>
                <a:lnTo>
                  <a:pt x="88" y="192"/>
                </a:lnTo>
                <a:lnTo>
                  <a:pt x="87" y="191"/>
                </a:lnTo>
                <a:lnTo>
                  <a:pt x="87" y="191"/>
                </a:lnTo>
                <a:close/>
                <a:moveTo>
                  <a:pt x="243" y="110"/>
                </a:moveTo>
                <a:lnTo>
                  <a:pt x="243" y="110"/>
                </a:lnTo>
                <a:lnTo>
                  <a:pt x="243" y="108"/>
                </a:lnTo>
                <a:lnTo>
                  <a:pt x="243" y="108"/>
                </a:lnTo>
                <a:lnTo>
                  <a:pt x="242" y="110"/>
                </a:lnTo>
                <a:lnTo>
                  <a:pt x="242" y="110"/>
                </a:lnTo>
                <a:lnTo>
                  <a:pt x="242" y="110"/>
                </a:lnTo>
                <a:lnTo>
                  <a:pt x="242" y="110"/>
                </a:lnTo>
                <a:lnTo>
                  <a:pt x="243" y="110"/>
                </a:lnTo>
                <a:lnTo>
                  <a:pt x="243" y="110"/>
                </a:lnTo>
                <a:close/>
                <a:moveTo>
                  <a:pt x="20" y="153"/>
                </a:moveTo>
                <a:lnTo>
                  <a:pt x="20" y="153"/>
                </a:lnTo>
                <a:lnTo>
                  <a:pt x="20" y="153"/>
                </a:lnTo>
                <a:lnTo>
                  <a:pt x="20" y="153"/>
                </a:lnTo>
                <a:lnTo>
                  <a:pt x="20" y="154"/>
                </a:lnTo>
                <a:lnTo>
                  <a:pt x="20" y="154"/>
                </a:lnTo>
                <a:lnTo>
                  <a:pt x="20" y="154"/>
                </a:lnTo>
                <a:lnTo>
                  <a:pt x="20" y="154"/>
                </a:lnTo>
                <a:lnTo>
                  <a:pt x="20" y="153"/>
                </a:lnTo>
                <a:lnTo>
                  <a:pt x="20" y="153"/>
                </a:lnTo>
                <a:close/>
                <a:moveTo>
                  <a:pt x="242" y="60"/>
                </a:moveTo>
                <a:lnTo>
                  <a:pt x="242" y="60"/>
                </a:lnTo>
                <a:lnTo>
                  <a:pt x="244" y="60"/>
                </a:lnTo>
                <a:lnTo>
                  <a:pt x="244" y="60"/>
                </a:lnTo>
                <a:lnTo>
                  <a:pt x="243" y="59"/>
                </a:lnTo>
                <a:lnTo>
                  <a:pt x="243" y="59"/>
                </a:lnTo>
                <a:lnTo>
                  <a:pt x="242" y="60"/>
                </a:lnTo>
                <a:lnTo>
                  <a:pt x="242" y="60"/>
                </a:lnTo>
                <a:close/>
                <a:moveTo>
                  <a:pt x="67" y="35"/>
                </a:moveTo>
                <a:lnTo>
                  <a:pt x="67" y="35"/>
                </a:lnTo>
                <a:lnTo>
                  <a:pt x="67" y="35"/>
                </a:lnTo>
                <a:lnTo>
                  <a:pt x="67" y="35"/>
                </a:lnTo>
                <a:lnTo>
                  <a:pt x="67" y="36"/>
                </a:lnTo>
                <a:lnTo>
                  <a:pt x="67" y="36"/>
                </a:lnTo>
                <a:lnTo>
                  <a:pt x="67" y="36"/>
                </a:lnTo>
                <a:lnTo>
                  <a:pt x="67" y="36"/>
                </a:lnTo>
                <a:lnTo>
                  <a:pt x="67" y="35"/>
                </a:lnTo>
                <a:lnTo>
                  <a:pt x="67" y="35"/>
                </a:lnTo>
                <a:close/>
                <a:moveTo>
                  <a:pt x="68" y="62"/>
                </a:moveTo>
                <a:lnTo>
                  <a:pt x="68" y="62"/>
                </a:lnTo>
                <a:lnTo>
                  <a:pt x="67" y="62"/>
                </a:lnTo>
                <a:lnTo>
                  <a:pt x="67" y="63"/>
                </a:lnTo>
                <a:lnTo>
                  <a:pt x="67" y="63"/>
                </a:lnTo>
                <a:lnTo>
                  <a:pt x="68" y="62"/>
                </a:lnTo>
                <a:lnTo>
                  <a:pt x="68" y="62"/>
                </a:lnTo>
                <a:close/>
                <a:moveTo>
                  <a:pt x="200" y="97"/>
                </a:moveTo>
                <a:lnTo>
                  <a:pt x="200" y="97"/>
                </a:lnTo>
                <a:lnTo>
                  <a:pt x="200" y="97"/>
                </a:lnTo>
                <a:lnTo>
                  <a:pt x="200" y="97"/>
                </a:lnTo>
                <a:lnTo>
                  <a:pt x="202" y="96"/>
                </a:lnTo>
                <a:lnTo>
                  <a:pt x="202" y="96"/>
                </a:lnTo>
                <a:lnTo>
                  <a:pt x="200" y="96"/>
                </a:lnTo>
                <a:lnTo>
                  <a:pt x="200" y="96"/>
                </a:lnTo>
                <a:lnTo>
                  <a:pt x="200" y="97"/>
                </a:lnTo>
                <a:lnTo>
                  <a:pt x="200" y="97"/>
                </a:lnTo>
                <a:close/>
                <a:moveTo>
                  <a:pt x="247" y="10"/>
                </a:moveTo>
                <a:lnTo>
                  <a:pt x="247" y="10"/>
                </a:lnTo>
                <a:lnTo>
                  <a:pt x="247" y="12"/>
                </a:lnTo>
                <a:lnTo>
                  <a:pt x="247" y="12"/>
                </a:lnTo>
                <a:lnTo>
                  <a:pt x="249" y="12"/>
                </a:lnTo>
                <a:lnTo>
                  <a:pt x="249" y="12"/>
                </a:lnTo>
                <a:lnTo>
                  <a:pt x="249" y="12"/>
                </a:lnTo>
                <a:lnTo>
                  <a:pt x="249" y="12"/>
                </a:lnTo>
                <a:lnTo>
                  <a:pt x="247" y="10"/>
                </a:lnTo>
                <a:lnTo>
                  <a:pt x="247" y="10"/>
                </a:lnTo>
                <a:close/>
                <a:moveTo>
                  <a:pt x="58" y="303"/>
                </a:moveTo>
                <a:lnTo>
                  <a:pt x="58" y="303"/>
                </a:lnTo>
                <a:lnTo>
                  <a:pt x="58" y="303"/>
                </a:lnTo>
                <a:lnTo>
                  <a:pt x="58" y="303"/>
                </a:lnTo>
                <a:lnTo>
                  <a:pt x="61" y="303"/>
                </a:lnTo>
                <a:lnTo>
                  <a:pt x="61" y="303"/>
                </a:lnTo>
                <a:lnTo>
                  <a:pt x="61" y="303"/>
                </a:lnTo>
                <a:lnTo>
                  <a:pt x="61" y="303"/>
                </a:lnTo>
                <a:lnTo>
                  <a:pt x="58" y="303"/>
                </a:lnTo>
                <a:lnTo>
                  <a:pt x="58" y="303"/>
                </a:lnTo>
                <a:close/>
                <a:moveTo>
                  <a:pt x="249" y="189"/>
                </a:moveTo>
                <a:lnTo>
                  <a:pt x="249" y="189"/>
                </a:lnTo>
                <a:lnTo>
                  <a:pt x="247" y="191"/>
                </a:lnTo>
                <a:lnTo>
                  <a:pt x="247" y="191"/>
                </a:lnTo>
                <a:lnTo>
                  <a:pt x="249" y="191"/>
                </a:lnTo>
                <a:lnTo>
                  <a:pt x="249" y="189"/>
                </a:lnTo>
                <a:lnTo>
                  <a:pt x="249" y="189"/>
                </a:lnTo>
                <a:close/>
                <a:moveTo>
                  <a:pt x="237" y="23"/>
                </a:moveTo>
                <a:lnTo>
                  <a:pt x="237" y="23"/>
                </a:lnTo>
                <a:lnTo>
                  <a:pt x="237" y="25"/>
                </a:lnTo>
                <a:lnTo>
                  <a:pt x="237" y="25"/>
                </a:lnTo>
                <a:lnTo>
                  <a:pt x="239" y="23"/>
                </a:lnTo>
                <a:lnTo>
                  <a:pt x="239" y="23"/>
                </a:lnTo>
                <a:lnTo>
                  <a:pt x="239" y="23"/>
                </a:lnTo>
                <a:lnTo>
                  <a:pt x="239" y="23"/>
                </a:lnTo>
                <a:lnTo>
                  <a:pt x="237" y="23"/>
                </a:lnTo>
                <a:lnTo>
                  <a:pt x="237" y="23"/>
                </a:lnTo>
                <a:close/>
                <a:moveTo>
                  <a:pt x="283" y="153"/>
                </a:moveTo>
                <a:lnTo>
                  <a:pt x="283" y="153"/>
                </a:lnTo>
                <a:lnTo>
                  <a:pt x="283" y="154"/>
                </a:lnTo>
                <a:lnTo>
                  <a:pt x="283" y="154"/>
                </a:lnTo>
                <a:lnTo>
                  <a:pt x="283" y="153"/>
                </a:lnTo>
                <a:lnTo>
                  <a:pt x="283" y="153"/>
                </a:lnTo>
                <a:close/>
                <a:moveTo>
                  <a:pt x="47" y="219"/>
                </a:moveTo>
                <a:lnTo>
                  <a:pt x="47" y="219"/>
                </a:lnTo>
                <a:lnTo>
                  <a:pt x="47" y="219"/>
                </a:lnTo>
                <a:lnTo>
                  <a:pt x="47" y="219"/>
                </a:lnTo>
                <a:lnTo>
                  <a:pt x="47" y="218"/>
                </a:lnTo>
                <a:lnTo>
                  <a:pt x="47" y="218"/>
                </a:lnTo>
                <a:lnTo>
                  <a:pt x="47" y="218"/>
                </a:lnTo>
                <a:lnTo>
                  <a:pt x="47" y="218"/>
                </a:lnTo>
                <a:lnTo>
                  <a:pt x="47" y="218"/>
                </a:lnTo>
                <a:lnTo>
                  <a:pt x="47" y="218"/>
                </a:lnTo>
                <a:lnTo>
                  <a:pt x="47" y="219"/>
                </a:lnTo>
                <a:lnTo>
                  <a:pt x="47" y="219"/>
                </a:lnTo>
                <a:close/>
                <a:moveTo>
                  <a:pt x="104" y="73"/>
                </a:moveTo>
                <a:lnTo>
                  <a:pt x="104" y="73"/>
                </a:lnTo>
                <a:lnTo>
                  <a:pt x="104" y="73"/>
                </a:lnTo>
                <a:lnTo>
                  <a:pt x="104" y="73"/>
                </a:lnTo>
                <a:lnTo>
                  <a:pt x="104" y="74"/>
                </a:lnTo>
                <a:lnTo>
                  <a:pt x="104" y="74"/>
                </a:lnTo>
                <a:lnTo>
                  <a:pt x="104" y="74"/>
                </a:lnTo>
                <a:lnTo>
                  <a:pt x="104" y="74"/>
                </a:lnTo>
                <a:lnTo>
                  <a:pt x="104" y="73"/>
                </a:lnTo>
                <a:lnTo>
                  <a:pt x="104" y="73"/>
                </a:lnTo>
                <a:close/>
                <a:moveTo>
                  <a:pt x="65" y="54"/>
                </a:moveTo>
                <a:lnTo>
                  <a:pt x="65" y="54"/>
                </a:lnTo>
                <a:lnTo>
                  <a:pt x="67" y="56"/>
                </a:lnTo>
                <a:lnTo>
                  <a:pt x="67" y="56"/>
                </a:lnTo>
                <a:lnTo>
                  <a:pt x="67" y="54"/>
                </a:lnTo>
                <a:lnTo>
                  <a:pt x="67" y="54"/>
                </a:lnTo>
                <a:lnTo>
                  <a:pt x="65" y="54"/>
                </a:lnTo>
                <a:lnTo>
                  <a:pt x="65" y="54"/>
                </a:lnTo>
                <a:close/>
                <a:moveTo>
                  <a:pt x="277" y="30"/>
                </a:moveTo>
                <a:lnTo>
                  <a:pt x="277" y="30"/>
                </a:lnTo>
                <a:lnTo>
                  <a:pt x="276" y="30"/>
                </a:lnTo>
                <a:lnTo>
                  <a:pt x="276" y="30"/>
                </a:lnTo>
                <a:lnTo>
                  <a:pt x="276" y="30"/>
                </a:lnTo>
                <a:lnTo>
                  <a:pt x="276" y="30"/>
                </a:lnTo>
                <a:lnTo>
                  <a:pt x="276" y="30"/>
                </a:lnTo>
                <a:lnTo>
                  <a:pt x="276" y="30"/>
                </a:lnTo>
                <a:lnTo>
                  <a:pt x="277" y="30"/>
                </a:lnTo>
                <a:lnTo>
                  <a:pt x="277" y="30"/>
                </a:lnTo>
                <a:close/>
                <a:moveTo>
                  <a:pt x="192" y="278"/>
                </a:moveTo>
                <a:lnTo>
                  <a:pt x="192" y="278"/>
                </a:lnTo>
                <a:lnTo>
                  <a:pt x="192" y="278"/>
                </a:lnTo>
                <a:lnTo>
                  <a:pt x="192" y="278"/>
                </a:lnTo>
                <a:lnTo>
                  <a:pt x="192" y="278"/>
                </a:lnTo>
                <a:lnTo>
                  <a:pt x="192" y="278"/>
                </a:lnTo>
                <a:lnTo>
                  <a:pt x="192" y="278"/>
                </a:lnTo>
                <a:lnTo>
                  <a:pt x="192" y="278"/>
                </a:lnTo>
                <a:lnTo>
                  <a:pt x="192" y="278"/>
                </a:lnTo>
                <a:lnTo>
                  <a:pt x="192" y="278"/>
                </a:lnTo>
                <a:close/>
                <a:moveTo>
                  <a:pt x="188" y="256"/>
                </a:moveTo>
                <a:lnTo>
                  <a:pt x="188" y="256"/>
                </a:lnTo>
                <a:lnTo>
                  <a:pt x="189" y="256"/>
                </a:lnTo>
                <a:lnTo>
                  <a:pt x="189" y="256"/>
                </a:lnTo>
                <a:lnTo>
                  <a:pt x="189" y="256"/>
                </a:lnTo>
                <a:lnTo>
                  <a:pt x="189" y="256"/>
                </a:lnTo>
                <a:lnTo>
                  <a:pt x="189" y="256"/>
                </a:lnTo>
                <a:lnTo>
                  <a:pt x="188" y="256"/>
                </a:lnTo>
                <a:lnTo>
                  <a:pt x="188" y="256"/>
                </a:lnTo>
                <a:close/>
                <a:moveTo>
                  <a:pt x="55" y="91"/>
                </a:moveTo>
                <a:lnTo>
                  <a:pt x="55" y="91"/>
                </a:lnTo>
                <a:lnTo>
                  <a:pt x="55" y="91"/>
                </a:lnTo>
                <a:lnTo>
                  <a:pt x="55" y="91"/>
                </a:lnTo>
                <a:lnTo>
                  <a:pt x="57" y="91"/>
                </a:lnTo>
                <a:lnTo>
                  <a:pt x="57" y="91"/>
                </a:lnTo>
                <a:lnTo>
                  <a:pt x="57" y="91"/>
                </a:lnTo>
                <a:lnTo>
                  <a:pt x="57" y="91"/>
                </a:lnTo>
                <a:lnTo>
                  <a:pt x="55" y="91"/>
                </a:lnTo>
                <a:lnTo>
                  <a:pt x="55" y="91"/>
                </a:lnTo>
                <a:close/>
                <a:moveTo>
                  <a:pt x="257" y="19"/>
                </a:moveTo>
                <a:lnTo>
                  <a:pt x="257" y="19"/>
                </a:lnTo>
                <a:lnTo>
                  <a:pt x="257" y="19"/>
                </a:lnTo>
                <a:lnTo>
                  <a:pt x="257" y="19"/>
                </a:lnTo>
                <a:lnTo>
                  <a:pt x="259" y="19"/>
                </a:lnTo>
                <a:lnTo>
                  <a:pt x="259" y="19"/>
                </a:lnTo>
                <a:lnTo>
                  <a:pt x="259" y="19"/>
                </a:lnTo>
                <a:lnTo>
                  <a:pt x="259" y="19"/>
                </a:lnTo>
                <a:lnTo>
                  <a:pt x="257" y="19"/>
                </a:lnTo>
                <a:lnTo>
                  <a:pt x="257" y="19"/>
                </a:lnTo>
                <a:close/>
                <a:moveTo>
                  <a:pt x="48" y="18"/>
                </a:moveTo>
                <a:lnTo>
                  <a:pt x="48" y="18"/>
                </a:lnTo>
                <a:lnTo>
                  <a:pt x="47" y="18"/>
                </a:lnTo>
                <a:lnTo>
                  <a:pt x="47" y="18"/>
                </a:lnTo>
                <a:lnTo>
                  <a:pt x="46" y="18"/>
                </a:lnTo>
                <a:lnTo>
                  <a:pt x="46" y="18"/>
                </a:lnTo>
                <a:lnTo>
                  <a:pt x="47" y="19"/>
                </a:lnTo>
                <a:lnTo>
                  <a:pt x="47" y="19"/>
                </a:lnTo>
                <a:lnTo>
                  <a:pt x="48" y="18"/>
                </a:lnTo>
                <a:lnTo>
                  <a:pt x="48" y="18"/>
                </a:lnTo>
                <a:close/>
                <a:moveTo>
                  <a:pt x="31" y="248"/>
                </a:moveTo>
                <a:lnTo>
                  <a:pt x="31" y="248"/>
                </a:lnTo>
                <a:lnTo>
                  <a:pt x="31" y="248"/>
                </a:lnTo>
                <a:lnTo>
                  <a:pt x="31" y="248"/>
                </a:lnTo>
                <a:lnTo>
                  <a:pt x="30" y="249"/>
                </a:lnTo>
                <a:lnTo>
                  <a:pt x="30" y="249"/>
                </a:lnTo>
                <a:lnTo>
                  <a:pt x="31" y="248"/>
                </a:lnTo>
                <a:lnTo>
                  <a:pt x="31" y="248"/>
                </a:lnTo>
                <a:close/>
                <a:moveTo>
                  <a:pt x="34" y="77"/>
                </a:moveTo>
                <a:lnTo>
                  <a:pt x="34" y="77"/>
                </a:lnTo>
                <a:lnTo>
                  <a:pt x="34" y="76"/>
                </a:lnTo>
                <a:lnTo>
                  <a:pt x="34" y="76"/>
                </a:lnTo>
                <a:lnTo>
                  <a:pt x="34" y="77"/>
                </a:lnTo>
                <a:lnTo>
                  <a:pt x="34" y="77"/>
                </a:lnTo>
                <a:lnTo>
                  <a:pt x="34" y="77"/>
                </a:lnTo>
                <a:lnTo>
                  <a:pt x="34" y="77"/>
                </a:lnTo>
                <a:close/>
                <a:moveTo>
                  <a:pt x="199" y="57"/>
                </a:moveTo>
                <a:lnTo>
                  <a:pt x="199" y="57"/>
                </a:lnTo>
                <a:lnTo>
                  <a:pt x="199" y="56"/>
                </a:lnTo>
                <a:lnTo>
                  <a:pt x="199" y="56"/>
                </a:lnTo>
                <a:lnTo>
                  <a:pt x="199" y="56"/>
                </a:lnTo>
                <a:lnTo>
                  <a:pt x="199" y="57"/>
                </a:lnTo>
                <a:lnTo>
                  <a:pt x="199" y="57"/>
                </a:lnTo>
                <a:close/>
                <a:moveTo>
                  <a:pt x="253" y="121"/>
                </a:moveTo>
                <a:lnTo>
                  <a:pt x="253" y="121"/>
                </a:lnTo>
                <a:lnTo>
                  <a:pt x="253" y="121"/>
                </a:lnTo>
                <a:lnTo>
                  <a:pt x="253" y="121"/>
                </a:lnTo>
                <a:lnTo>
                  <a:pt x="252" y="121"/>
                </a:lnTo>
                <a:lnTo>
                  <a:pt x="252" y="121"/>
                </a:lnTo>
                <a:lnTo>
                  <a:pt x="252" y="121"/>
                </a:lnTo>
                <a:lnTo>
                  <a:pt x="252" y="121"/>
                </a:lnTo>
                <a:lnTo>
                  <a:pt x="253" y="121"/>
                </a:lnTo>
                <a:lnTo>
                  <a:pt x="253" y="121"/>
                </a:lnTo>
                <a:close/>
                <a:moveTo>
                  <a:pt x="193" y="273"/>
                </a:moveTo>
                <a:lnTo>
                  <a:pt x="193" y="273"/>
                </a:lnTo>
                <a:lnTo>
                  <a:pt x="192" y="273"/>
                </a:lnTo>
                <a:lnTo>
                  <a:pt x="192" y="273"/>
                </a:lnTo>
                <a:lnTo>
                  <a:pt x="192" y="273"/>
                </a:lnTo>
                <a:lnTo>
                  <a:pt x="193" y="273"/>
                </a:lnTo>
                <a:lnTo>
                  <a:pt x="193" y="273"/>
                </a:lnTo>
                <a:close/>
                <a:moveTo>
                  <a:pt x="196" y="25"/>
                </a:moveTo>
                <a:lnTo>
                  <a:pt x="196" y="25"/>
                </a:lnTo>
                <a:lnTo>
                  <a:pt x="195" y="26"/>
                </a:lnTo>
                <a:lnTo>
                  <a:pt x="195" y="27"/>
                </a:lnTo>
                <a:lnTo>
                  <a:pt x="195" y="27"/>
                </a:lnTo>
                <a:lnTo>
                  <a:pt x="196" y="25"/>
                </a:lnTo>
                <a:lnTo>
                  <a:pt x="196" y="25"/>
                </a:lnTo>
                <a:close/>
                <a:moveTo>
                  <a:pt x="308" y="106"/>
                </a:moveTo>
                <a:lnTo>
                  <a:pt x="308" y="106"/>
                </a:lnTo>
                <a:lnTo>
                  <a:pt x="308" y="106"/>
                </a:lnTo>
                <a:lnTo>
                  <a:pt x="308" y="106"/>
                </a:lnTo>
                <a:lnTo>
                  <a:pt x="308" y="107"/>
                </a:lnTo>
                <a:lnTo>
                  <a:pt x="308" y="107"/>
                </a:lnTo>
                <a:lnTo>
                  <a:pt x="308" y="107"/>
                </a:lnTo>
                <a:lnTo>
                  <a:pt x="308" y="107"/>
                </a:lnTo>
                <a:lnTo>
                  <a:pt x="308" y="106"/>
                </a:lnTo>
                <a:lnTo>
                  <a:pt x="308" y="106"/>
                </a:lnTo>
                <a:close/>
                <a:moveTo>
                  <a:pt x="186" y="86"/>
                </a:moveTo>
                <a:lnTo>
                  <a:pt x="186" y="86"/>
                </a:lnTo>
                <a:lnTo>
                  <a:pt x="186" y="84"/>
                </a:lnTo>
                <a:lnTo>
                  <a:pt x="185" y="84"/>
                </a:lnTo>
                <a:lnTo>
                  <a:pt x="185" y="84"/>
                </a:lnTo>
                <a:lnTo>
                  <a:pt x="186" y="86"/>
                </a:lnTo>
                <a:lnTo>
                  <a:pt x="186" y="86"/>
                </a:lnTo>
                <a:close/>
                <a:moveTo>
                  <a:pt x="53" y="174"/>
                </a:moveTo>
                <a:lnTo>
                  <a:pt x="53" y="174"/>
                </a:lnTo>
                <a:lnTo>
                  <a:pt x="53" y="174"/>
                </a:lnTo>
                <a:lnTo>
                  <a:pt x="53" y="174"/>
                </a:lnTo>
                <a:lnTo>
                  <a:pt x="53" y="172"/>
                </a:lnTo>
                <a:lnTo>
                  <a:pt x="53" y="172"/>
                </a:lnTo>
                <a:lnTo>
                  <a:pt x="51" y="172"/>
                </a:lnTo>
                <a:lnTo>
                  <a:pt x="51" y="172"/>
                </a:lnTo>
                <a:lnTo>
                  <a:pt x="53" y="174"/>
                </a:lnTo>
                <a:lnTo>
                  <a:pt x="53" y="174"/>
                </a:lnTo>
                <a:close/>
                <a:moveTo>
                  <a:pt x="138" y="22"/>
                </a:moveTo>
                <a:lnTo>
                  <a:pt x="138" y="22"/>
                </a:lnTo>
                <a:lnTo>
                  <a:pt x="138" y="22"/>
                </a:lnTo>
                <a:lnTo>
                  <a:pt x="138" y="22"/>
                </a:lnTo>
                <a:lnTo>
                  <a:pt x="139" y="22"/>
                </a:lnTo>
                <a:lnTo>
                  <a:pt x="139" y="22"/>
                </a:lnTo>
                <a:lnTo>
                  <a:pt x="139" y="20"/>
                </a:lnTo>
                <a:lnTo>
                  <a:pt x="139" y="20"/>
                </a:lnTo>
                <a:lnTo>
                  <a:pt x="138" y="22"/>
                </a:lnTo>
                <a:lnTo>
                  <a:pt x="138" y="22"/>
                </a:lnTo>
                <a:close/>
                <a:moveTo>
                  <a:pt x="91" y="292"/>
                </a:moveTo>
                <a:lnTo>
                  <a:pt x="91" y="292"/>
                </a:lnTo>
                <a:lnTo>
                  <a:pt x="91" y="292"/>
                </a:lnTo>
                <a:lnTo>
                  <a:pt x="91" y="292"/>
                </a:lnTo>
                <a:lnTo>
                  <a:pt x="91" y="292"/>
                </a:lnTo>
                <a:lnTo>
                  <a:pt x="91" y="292"/>
                </a:lnTo>
                <a:lnTo>
                  <a:pt x="91" y="292"/>
                </a:lnTo>
                <a:lnTo>
                  <a:pt x="91" y="292"/>
                </a:lnTo>
                <a:lnTo>
                  <a:pt x="91" y="292"/>
                </a:lnTo>
                <a:close/>
                <a:moveTo>
                  <a:pt x="19" y="74"/>
                </a:moveTo>
                <a:lnTo>
                  <a:pt x="19" y="74"/>
                </a:lnTo>
                <a:lnTo>
                  <a:pt x="19" y="74"/>
                </a:lnTo>
                <a:lnTo>
                  <a:pt x="19" y="74"/>
                </a:lnTo>
                <a:lnTo>
                  <a:pt x="17" y="74"/>
                </a:lnTo>
                <a:lnTo>
                  <a:pt x="17" y="74"/>
                </a:lnTo>
                <a:lnTo>
                  <a:pt x="19" y="74"/>
                </a:lnTo>
                <a:lnTo>
                  <a:pt x="19" y="74"/>
                </a:lnTo>
                <a:lnTo>
                  <a:pt x="19" y="74"/>
                </a:lnTo>
                <a:lnTo>
                  <a:pt x="19" y="74"/>
                </a:lnTo>
                <a:close/>
                <a:moveTo>
                  <a:pt x="78" y="45"/>
                </a:moveTo>
                <a:lnTo>
                  <a:pt x="78" y="45"/>
                </a:lnTo>
                <a:lnTo>
                  <a:pt x="77" y="46"/>
                </a:lnTo>
                <a:lnTo>
                  <a:pt x="77" y="46"/>
                </a:lnTo>
                <a:lnTo>
                  <a:pt x="77" y="46"/>
                </a:lnTo>
                <a:lnTo>
                  <a:pt x="78" y="45"/>
                </a:lnTo>
                <a:lnTo>
                  <a:pt x="78" y="45"/>
                </a:lnTo>
                <a:close/>
                <a:moveTo>
                  <a:pt x="16" y="242"/>
                </a:moveTo>
                <a:lnTo>
                  <a:pt x="16" y="242"/>
                </a:lnTo>
                <a:lnTo>
                  <a:pt x="16" y="242"/>
                </a:lnTo>
                <a:lnTo>
                  <a:pt x="16" y="242"/>
                </a:lnTo>
                <a:lnTo>
                  <a:pt x="16" y="241"/>
                </a:lnTo>
                <a:lnTo>
                  <a:pt x="16" y="241"/>
                </a:lnTo>
                <a:lnTo>
                  <a:pt x="16" y="241"/>
                </a:lnTo>
                <a:lnTo>
                  <a:pt x="16" y="241"/>
                </a:lnTo>
                <a:lnTo>
                  <a:pt x="16" y="242"/>
                </a:lnTo>
                <a:lnTo>
                  <a:pt x="16" y="242"/>
                </a:lnTo>
                <a:close/>
                <a:moveTo>
                  <a:pt x="260" y="279"/>
                </a:moveTo>
                <a:lnTo>
                  <a:pt x="260" y="279"/>
                </a:lnTo>
                <a:lnTo>
                  <a:pt x="260" y="279"/>
                </a:lnTo>
                <a:lnTo>
                  <a:pt x="260" y="279"/>
                </a:lnTo>
                <a:lnTo>
                  <a:pt x="260" y="279"/>
                </a:lnTo>
                <a:lnTo>
                  <a:pt x="260" y="279"/>
                </a:lnTo>
                <a:lnTo>
                  <a:pt x="260" y="280"/>
                </a:lnTo>
                <a:lnTo>
                  <a:pt x="260" y="280"/>
                </a:lnTo>
                <a:lnTo>
                  <a:pt x="260" y="280"/>
                </a:lnTo>
                <a:lnTo>
                  <a:pt x="260" y="280"/>
                </a:lnTo>
                <a:lnTo>
                  <a:pt x="260" y="279"/>
                </a:lnTo>
                <a:lnTo>
                  <a:pt x="260" y="279"/>
                </a:lnTo>
                <a:close/>
                <a:moveTo>
                  <a:pt x="85" y="83"/>
                </a:moveTo>
                <a:lnTo>
                  <a:pt x="85" y="83"/>
                </a:lnTo>
                <a:lnTo>
                  <a:pt x="87" y="83"/>
                </a:lnTo>
                <a:lnTo>
                  <a:pt x="87" y="83"/>
                </a:lnTo>
                <a:lnTo>
                  <a:pt x="87" y="81"/>
                </a:lnTo>
                <a:lnTo>
                  <a:pt x="87" y="81"/>
                </a:lnTo>
                <a:lnTo>
                  <a:pt x="87" y="81"/>
                </a:lnTo>
                <a:lnTo>
                  <a:pt x="87" y="81"/>
                </a:lnTo>
                <a:lnTo>
                  <a:pt x="85" y="83"/>
                </a:lnTo>
                <a:lnTo>
                  <a:pt x="85" y="83"/>
                </a:lnTo>
                <a:close/>
                <a:moveTo>
                  <a:pt x="87" y="305"/>
                </a:moveTo>
                <a:lnTo>
                  <a:pt x="87" y="305"/>
                </a:lnTo>
                <a:lnTo>
                  <a:pt x="87" y="305"/>
                </a:lnTo>
                <a:lnTo>
                  <a:pt x="87" y="305"/>
                </a:lnTo>
                <a:lnTo>
                  <a:pt x="88" y="305"/>
                </a:lnTo>
                <a:lnTo>
                  <a:pt x="88" y="305"/>
                </a:lnTo>
                <a:lnTo>
                  <a:pt x="88" y="305"/>
                </a:lnTo>
                <a:lnTo>
                  <a:pt x="88" y="305"/>
                </a:lnTo>
                <a:lnTo>
                  <a:pt x="87" y="305"/>
                </a:lnTo>
                <a:lnTo>
                  <a:pt x="87" y="305"/>
                </a:lnTo>
                <a:close/>
                <a:moveTo>
                  <a:pt x="111" y="108"/>
                </a:moveTo>
                <a:lnTo>
                  <a:pt x="111" y="108"/>
                </a:lnTo>
                <a:lnTo>
                  <a:pt x="111" y="108"/>
                </a:lnTo>
                <a:lnTo>
                  <a:pt x="111" y="108"/>
                </a:lnTo>
                <a:lnTo>
                  <a:pt x="111" y="107"/>
                </a:lnTo>
                <a:lnTo>
                  <a:pt x="111" y="107"/>
                </a:lnTo>
                <a:lnTo>
                  <a:pt x="111" y="107"/>
                </a:lnTo>
                <a:lnTo>
                  <a:pt x="111" y="107"/>
                </a:lnTo>
                <a:lnTo>
                  <a:pt x="111" y="107"/>
                </a:lnTo>
                <a:lnTo>
                  <a:pt x="111" y="107"/>
                </a:lnTo>
                <a:lnTo>
                  <a:pt x="111" y="108"/>
                </a:lnTo>
                <a:lnTo>
                  <a:pt x="111" y="108"/>
                </a:lnTo>
                <a:close/>
                <a:moveTo>
                  <a:pt x="44" y="99"/>
                </a:moveTo>
                <a:lnTo>
                  <a:pt x="44" y="99"/>
                </a:lnTo>
                <a:lnTo>
                  <a:pt x="44" y="100"/>
                </a:lnTo>
                <a:lnTo>
                  <a:pt x="44" y="100"/>
                </a:lnTo>
                <a:lnTo>
                  <a:pt x="44" y="99"/>
                </a:lnTo>
                <a:lnTo>
                  <a:pt x="44" y="99"/>
                </a:lnTo>
                <a:lnTo>
                  <a:pt x="44" y="99"/>
                </a:lnTo>
                <a:lnTo>
                  <a:pt x="44" y="99"/>
                </a:lnTo>
                <a:lnTo>
                  <a:pt x="44" y="99"/>
                </a:lnTo>
                <a:lnTo>
                  <a:pt x="44" y="99"/>
                </a:lnTo>
                <a:close/>
                <a:moveTo>
                  <a:pt x="108" y="116"/>
                </a:moveTo>
                <a:lnTo>
                  <a:pt x="108" y="116"/>
                </a:lnTo>
                <a:lnTo>
                  <a:pt x="107" y="116"/>
                </a:lnTo>
                <a:lnTo>
                  <a:pt x="107" y="116"/>
                </a:lnTo>
                <a:lnTo>
                  <a:pt x="107" y="116"/>
                </a:lnTo>
                <a:lnTo>
                  <a:pt x="108" y="116"/>
                </a:lnTo>
                <a:lnTo>
                  <a:pt x="108" y="116"/>
                </a:lnTo>
                <a:close/>
                <a:moveTo>
                  <a:pt x="65" y="27"/>
                </a:moveTo>
                <a:lnTo>
                  <a:pt x="65" y="27"/>
                </a:lnTo>
                <a:lnTo>
                  <a:pt x="64" y="27"/>
                </a:lnTo>
                <a:lnTo>
                  <a:pt x="64" y="27"/>
                </a:lnTo>
                <a:lnTo>
                  <a:pt x="64" y="29"/>
                </a:lnTo>
                <a:lnTo>
                  <a:pt x="64" y="29"/>
                </a:lnTo>
                <a:lnTo>
                  <a:pt x="64" y="29"/>
                </a:lnTo>
                <a:lnTo>
                  <a:pt x="64" y="29"/>
                </a:lnTo>
                <a:lnTo>
                  <a:pt x="65" y="27"/>
                </a:lnTo>
                <a:lnTo>
                  <a:pt x="65" y="27"/>
                </a:lnTo>
                <a:close/>
                <a:moveTo>
                  <a:pt x="192" y="289"/>
                </a:moveTo>
                <a:lnTo>
                  <a:pt x="192" y="289"/>
                </a:lnTo>
                <a:lnTo>
                  <a:pt x="192" y="289"/>
                </a:lnTo>
                <a:lnTo>
                  <a:pt x="192" y="289"/>
                </a:lnTo>
                <a:lnTo>
                  <a:pt x="190" y="288"/>
                </a:lnTo>
                <a:lnTo>
                  <a:pt x="190" y="288"/>
                </a:lnTo>
                <a:lnTo>
                  <a:pt x="190" y="289"/>
                </a:lnTo>
                <a:lnTo>
                  <a:pt x="190" y="289"/>
                </a:lnTo>
                <a:lnTo>
                  <a:pt x="192" y="289"/>
                </a:lnTo>
                <a:lnTo>
                  <a:pt x="192" y="289"/>
                </a:lnTo>
                <a:close/>
                <a:moveTo>
                  <a:pt x="33" y="175"/>
                </a:moveTo>
                <a:lnTo>
                  <a:pt x="33" y="175"/>
                </a:lnTo>
                <a:lnTo>
                  <a:pt x="33" y="175"/>
                </a:lnTo>
                <a:lnTo>
                  <a:pt x="33" y="175"/>
                </a:lnTo>
                <a:lnTo>
                  <a:pt x="33" y="175"/>
                </a:lnTo>
                <a:lnTo>
                  <a:pt x="33" y="175"/>
                </a:lnTo>
                <a:lnTo>
                  <a:pt x="33" y="175"/>
                </a:lnTo>
                <a:close/>
                <a:moveTo>
                  <a:pt x="192" y="49"/>
                </a:moveTo>
                <a:lnTo>
                  <a:pt x="192" y="49"/>
                </a:lnTo>
                <a:lnTo>
                  <a:pt x="192" y="49"/>
                </a:lnTo>
                <a:lnTo>
                  <a:pt x="192" y="49"/>
                </a:lnTo>
                <a:lnTo>
                  <a:pt x="192" y="49"/>
                </a:lnTo>
                <a:lnTo>
                  <a:pt x="192" y="49"/>
                </a:lnTo>
                <a:lnTo>
                  <a:pt x="192" y="49"/>
                </a:lnTo>
                <a:lnTo>
                  <a:pt x="192" y="49"/>
                </a:lnTo>
                <a:lnTo>
                  <a:pt x="192" y="49"/>
                </a:lnTo>
                <a:lnTo>
                  <a:pt x="192" y="49"/>
                </a:lnTo>
                <a:close/>
                <a:moveTo>
                  <a:pt x="70" y="32"/>
                </a:moveTo>
                <a:lnTo>
                  <a:pt x="70" y="32"/>
                </a:lnTo>
                <a:lnTo>
                  <a:pt x="70" y="32"/>
                </a:lnTo>
                <a:lnTo>
                  <a:pt x="70" y="32"/>
                </a:lnTo>
                <a:lnTo>
                  <a:pt x="70" y="30"/>
                </a:lnTo>
                <a:lnTo>
                  <a:pt x="70" y="30"/>
                </a:lnTo>
                <a:lnTo>
                  <a:pt x="70" y="30"/>
                </a:lnTo>
                <a:lnTo>
                  <a:pt x="70" y="30"/>
                </a:lnTo>
                <a:lnTo>
                  <a:pt x="70" y="32"/>
                </a:lnTo>
                <a:lnTo>
                  <a:pt x="70" y="32"/>
                </a:lnTo>
                <a:close/>
                <a:moveTo>
                  <a:pt x="203" y="120"/>
                </a:moveTo>
                <a:lnTo>
                  <a:pt x="203" y="120"/>
                </a:lnTo>
                <a:lnTo>
                  <a:pt x="203" y="120"/>
                </a:lnTo>
                <a:lnTo>
                  <a:pt x="203" y="120"/>
                </a:lnTo>
                <a:lnTo>
                  <a:pt x="203" y="120"/>
                </a:lnTo>
                <a:lnTo>
                  <a:pt x="203" y="120"/>
                </a:lnTo>
                <a:lnTo>
                  <a:pt x="203" y="120"/>
                </a:lnTo>
                <a:lnTo>
                  <a:pt x="203" y="120"/>
                </a:lnTo>
                <a:lnTo>
                  <a:pt x="203" y="120"/>
                </a:lnTo>
                <a:lnTo>
                  <a:pt x="203" y="120"/>
                </a:lnTo>
                <a:close/>
                <a:moveTo>
                  <a:pt x="115" y="120"/>
                </a:moveTo>
                <a:lnTo>
                  <a:pt x="115" y="120"/>
                </a:lnTo>
                <a:lnTo>
                  <a:pt x="117" y="120"/>
                </a:lnTo>
                <a:lnTo>
                  <a:pt x="117" y="120"/>
                </a:lnTo>
                <a:lnTo>
                  <a:pt x="117" y="120"/>
                </a:lnTo>
                <a:lnTo>
                  <a:pt x="117" y="120"/>
                </a:lnTo>
                <a:lnTo>
                  <a:pt x="117" y="120"/>
                </a:lnTo>
                <a:lnTo>
                  <a:pt x="117" y="120"/>
                </a:lnTo>
                <a:lnTo>
                  <a:pt x="117" y="120"/>
                </a:lnTo>
                <a:lnTo>
                  <a:pt x="117" y="120"/>
                </a:lnTo>
                <a:lnTo>
                  <a:pt x="115" y="120"/>
                </a:lnTo>
                <a:lnTo>
                  <a:pt x="115" y="120"/>
                </a:lnTo>
                <a:close/>
                <a:moveTo>
                  <a:pt x="53" y="296"/>
                </a:moveTo>
                <a:lnTo>
                  <a:pt x="53" y="296"/>
                </a:lnTo>
                <a:lnTo>
                  <a:pt x="53" y="296"/>
                </a:lnTo>
                <a:lnTo>
                  <a:pt x="53" y="296"/>
                </a:lnTo>
                <a:lnTo>
                  <a:pt x="53" y="296"/>
                </a:lnTo>
                <a:lnTo>
                  <a:pt x="53" y="296"/>
                </a:lnTo>
                <a:lnTo>
                  <a:pt x="53" y="296"/>
                </a:lnTo>
                <a:lnTo>
                  <a:pt x="53" y="296"/>
                </a:lnTo>
                <a:lnTo>
                  <a:pt x="53" y="296"/>
                </a:lnTo>
                <a:lnTo>
                  <a:pt x="53" y="296"/>
                </a:lnTo>
                <a:close/>
                <a:moveTo>
                  <a:pt x="91" y="32"/>
                </a:moveTo>
                <a:lnTo>
                  <a:pt x="91" y="32"/>
                </a:lnTo>
                <a:lnTo>
                  <a:pt x="91" y="32"/>
                </a:lnTo>
                <a:lnTo>
                  <a:pt x="91" y="32"/>
                </a:lnTo>
                <a:lnTo>
                  <a:pt x="91" y="30"/>
                </a:lnTo>
                <a:lnTo>
                  <a:pt x="91" y="30"/>
                </a:lnTo>
                <a:lnTo>
                  <a:pt x="91" y="30"/>
                </a:lnTo>
                <a:lnTo>
                  <a:pt x="91" y="30"/>
                </a:lnTo>
                <a:lnTo>
                  <a:pt x="91" y="32"/>
                </a:lnTo>
                <a:lnTo>
                  <a:pt x="91" y="32"/>
                </a:lnTo>
                <a:close/>
                <a:moveTo>
                  <a:pt x="266" y="282"/>
                </a:moveTo>
                <a:lnTo>
                  <a:pt x="266" y="282"/>
                </a:lnTo>
                <a:lnTo>
                  <a:pt x="266" y="282"/>
                </a:lnTo>
                <a:lnTo>
                  <a:pt x="266" y="282"/>
                </a:lnTo>
                <a:lnTo>
                  <a:pt x="266" y="282"/>
                </a:lnTo>
                <a:lnTo>
                  <a:pt x="266" y="282"/>
                </a:lnTo>
                <a:lnTo>
                  <a:pt x="266" y="282"/>
                </a:lnTo>
                <a:lnTo>
                  <a:pt x="266" y="282"/>
                </a:lnTo>
                <a:lnTo>
                  <a:pt x="266" y="282"/>
                </a:lnTo>
                <a:lnTo>
                  <a:pt x="266" y="282"/>
                </a:lnTo>
                <a:close/>
                <a:moveTo>
                  <a:pt x="134" y="255"/>
                </a:moveTo>
                <a:lnTo>
                  <a:pt x="134" y="255"/>
                </a:lnTo>
                <a:lnTo>
                  <a:pt x="135" y="255"/>
                </a:lnTo>
                <a:lnTo>
                  <a:pt x="135" y="255"/>
                </a:lnTo>
                <a:lnTo>
                  <a:pt x="135" y="255"/>
                </a:lnTo>
                <a:lnTo>
                  <a:pt x="135" y="255"/>
                </a:lnTo>
                <a:lnTo>
                  <a:pt x="135" y="255"/>
                </a:lnTo>
                <a:lnTo>
                  <a:pt x="135" y="255"/>
                </a:lnTo>
                <a:lnTo>
                  <a:pt x="134" y="255"/>
                </a:lnTo>
                <a:lnTo>
                  <a:pt x="134" y="255"/>
                </a:lnTo>
                <a:close/>
                <a:moveTo>
                  <a:pt x="232" y="56"/>
                </a:moveTo>
                <a:lnTo>
                  <a:pt x="232" y="56"/>
                </a:lnTo>
                <a:lnTo>
                  <a:pt x="232" y="56"/>
                </a:lnTo>
                <a:lnTo>
                  <a:pt x="232" y="56"/>
                </a:lnTo>
                <a:lnTo>
                  <a:pt x="232" y="56"/>
                </a:lnTo>
                <a:lnTo>
                  <a:pt x="232" y="56"/>
                </a:lnTo>
                <a:lnTo>
                  <a:pt x="232" y="54"/>
                </a:lnTo>
                <a:lnTo>
                  <a:pt x="232" y="54"/>
                </a:lnTo>
                <a:lnTo>
                  <a:pt x="232" y="56"/>
                </a:lnTo>
                <a:lnTo>
                  <a:pt x="232" y="56"/>
                </a:lnTo>
                <a:close/>
                <a:moveTo>
                  <a:pt x="243" y="302"/>
                </a:moveTo>
                <a:lnTo>
                  <a:pt x="243" y="302"/>
                </a:lnTo>
                <a:lnTo>
                  <a:pt x="243" y="302"/>
                </a:lnTo>
                <a:lnTo>
                  <a:pt x="243" y="302"/>
                </a:lnTo>
                <a:lnTo>
                  <a:pt x="244" y="302"/>
                </a:lnTo>
                <a:lnTo>
                  <a:pt x="244" y="302"/>
                </a:lnTo>
                <a:lnTo>
                  <a:pt x="244" y="302"/>
                </a:lnTo>
                <a:lnTo>
                  <a:pt x="244" y="302"/>
                </a:lnTo>
                <a:lnTo>
                  <a:pt x="243" y="302"/>
                </a:lnTo>
                <a:lnTo>
                  <a:pt x="243" y="302"/>
                </a:ln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2316003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请输入您的大标题</a:t>
            </a:r>
            <a:endParaRPr lang="zh-CN" altLang="en-US" dirty="0"/>
          </a:p>
        </p:txBody>
      </p:sp>
      <p:sp>
        <p:nvSpPr>
          <p:cNvPr id="27" name="任意多边形 26"/>
          <p:cNvSpPr/>
          <p:nvPr/>
        </p:nvSpPr>
        <p:spPr>
          <a:xfrm rot="10800000" flipH="1" flipV="1">
            <a:off x="0" y="5406045"/>
            <a:ext cx="12192000" cy="286586"/>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6"/>
          <p:cNvSpPr>
            <a:spLocks noEditPoints="1"/>
          </p:cNvSpPr>
          <p:nvPr/>
        </p:nvSpPr>
        <p:spPr bwMode="auto">
          <a:xfrm>
            <a:off x="2824407" y="2015547"/>
            <a:ext cx="2715042" cy="2877039"/>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 name="椭圆 2"/>
          <p:cNvSpPr/>
          <p:nvPr/>
        </p:nvSpPr>
        <p:spPr>
          <a:xfrm>
            <a:off x="3021510" y="2293648"/>
            <a:ext cx="2320836" cy="2320836"/>
          </a:xfrm>
          <a:prstGeom prst="ellipse">
            <a:avLst/>
          </a:prstGeom>
          <a:blipFill>
            <a:blip r:embed="rId2"/>
            <a:srcRect/>
            <a:stretch>
              <a:fillRect l="-10835" r="-108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86"/>
          <p:cNvSpPr>
            <a:spLocks noEditPoints="1"/>
          </p:cNvSpPr>
          <p:nvPr/>
        </p:nvSpPr>
        <p:spPr bwMode="auto">
          <a:xfrm>
            <a:off x="6652552" y="2015547"/>
            <a:ext cx="2715042" cy="2877039"/>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椭圆 34"/>
          <p:cNvSpPr/>
          <p:nvPr/>
        </p:nvSpPr>
        <p:spPr>
          <a:xfrm>
            <a:off x="6849655" y="2293648"/>
            <a:ext cx="2320836" cy="2320836"/>
          </a:xfrm>
          <a:prstGeom prst="ellipse">
            <a:avLst/>
          </a:prstGeom>
          <a:blipFill>
            <a:blip r:embed="rId3"/>
            <a:srcRect/>
            <a:stretch>
              <a:fillRect t="-5847" b="-58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 Box 8"/>
          <p:cNvSpPr txBox="1">
            <a:spLocks noChangeArrowheads="1"/>
          </p:cNvSpPr>
          <p:nvPr/>
        </p:nvSpPr>
        <p:spPr bwMode="auto">
          <a:xfrm>
            <a:off x="1386977" y="5744426"/>
            <a:ext cx="9418046" cy="85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grpSp>
        <p:nvGrpSpPr>
          <p:cNvPr id="38" name="组合 37"/>
          <p:cNvGrpSpPr/>
          <p:nvPr/>
        </p:nvGrpSpPr>
        <p:grpSpPr>
          <a:xfrm>
            <a:off x="10160748" y="2921555"/>
            <a:ext cx="1255215" cy="1138937"/>
            <a:chOff x="5902423" y="1943448"/>
            <a:chExt cx="668338" cy="606426"/>
          </a:xfrm>
          <a:solidFill>
            <a:schemeClr val="accent1"/>
          </a:solidFill>
        </p:grpSpPr>
        <p:sp>
          <p:nvSpPr>
            <p:cNvPr id="40" name="Freeform 175"/>
            <p:cNvSpPr>
              <a:spLocks noEditPoints="1"/>
            </p:cNvSpPr>
            <p:nvPr/>
          </p:nvSpPr>
          <p:spPr bwMode="auto">
            <a:xfrm>
              <a:off x="5904011" y="2072036"/>
              <a:ext cx="666750" cy="477838"/>
            </a:xfrm>
            <a:custGeom>
              <a:avLst/>
              <a:gdLst>
                <a:gd name="T0" fmla="*/ 199 w 420"/>
                <a:gd name="T1" fmla="*/ 17 h 301"/>
                <a:gd name="T2" fmla="*/ 220 w 420"/>
                <a:gd name="T3" fmla="*/ 205 h 301"/>
                <a:gd name="T4" fmla="*/ 265 w 420"/>
                <a:gd name="T5" fmla="*/ 71 h 301"/>
                <a:gd name="T6" fmla="*/ 306 w 420"/>
                <a:gd name="T7" fmla="*/ 63 h 301"/>
                <a:gd name="T8" fmla="*/ 330 w 420"/>
                <a:gd name="T9" fmla="*/ 126 h 301"/>
                <a:gd name="T10" fmla="*/ 396 w 420"/>
                <a:gd name="T11" fmla="*/ 53 h 301"/>
                <a:gd name="T12" fmla="*/ 229 w 420"/>
                <a:gd name="T13" fmla="*/ 298 h 301"/>
                <a:gd name="T14" fmla="*/ 41 w 420"/>
                <a:gd name="T15" fmla="*/ 109 h 301"/>
                <a:gd name="T16" fmla="*/ 84 w 420"/>
                <a:gd name="T17" fmla="*/ 76 h 301"/>
                <a:gd name="T18" fmla="*/ 95 w 420"/>
                <a:gd name="T19" fmla="*/ 175 h 301"/>
                <a:gd name="T20" fmla="*/ 122 w 420"/>
                <a:gd name="T21" fmla="*/ 102 h 301"/>
                <a:gd name="T22" fmla="*/ 398 w 420"/>
                <a:gd name="T23" fmla="*/ 129 h 301"/>
                <a:gd name="T24" fmla="*/ 133 w 420"/>
                <a:gd name="T25" fmla="*/ 238 h 301"/>
                <a:gd name="T26" fmla="*/ 171 w 420"/>
                <a:gd name="T27" fmla="*/ 263 h 301"/>
                <a:gd name="T28" fmla="*/ 213 w 420"/>
                <a:gd name="T29" fmla="*/ 270 h 301"/>
                <a:gd name="T30" fmla="*/ 305 w 420"/>
                <a:gd name="T31" fmla="*/ 109 h 301"/>
                <a:gd name="T32" fmla="*/ 32 w 420"/>
                <a:gd name="T33" fmla="*/ 161 h 301"/>
                <a:gd name="T34" fmla="*/ 73 w 420"/>
                <a:gd name="T35" fmla="*/ 124 h 301"/>
                <a:gd name="T36" fmla="*/ 284 w 420"/>
                <a:gd name="T37" fmla="*/ 159 h 301"/>
                <a:gd name="T38" fmla="*/ 111 w 420"/>
                <a:gd name="T39" fmla="*/ 203 h 301"/>
                <a:gd name="T40" fmla="*/ 78 w 420"/>
                <a:gd name="T41" fmla="*/ 120 h 301"/>
                <a:gd name="T42" fmla="*/ 68 w 420"/>
                <a:gd name="T43" fmla="*/ 134 h 301"/>
                <a:gd name="T44" fmla="*/ 177 w 420"/>
                <a:gd name="T45" fmla="*/ 99 h 301"/>
                <a:gd name="T46" fmla="*/ 239 w 420"/>
                <a:gd name="T47" fmla="*/ 257 h 301"/>
                <a:gd name="T48" fmla="*/ 256 w 420"/>
                <a:gd name="T49" fmla="*/ 233 h 301"/>
                <a:gd name="T50" fmla="*/ 182 w 420"/>
                <a:gd name="T51" fmla="*/ 186 h 301"/>
                <a:gd name="T52" fmla="*/ 114 w 420"/>
                <a:gd name="T53" fmla="*/ 180 h 301"/>
                <a:gd name="T54" fmla="*/ 62 w 420"/>
                <a:gd name="T55" fmla="*/ 169 h 301"/>
                <a:gd name="T56" fmla="*/ 284 w 420"/>
                <a:gd name="T57" fmla="*/ 139 h 301"/>
                <a:gd name="T58" fmla="*/ 379 w 420"/>
                <a:gd name="T59" fmla="*/ 85 h 301"/>
                <a:gd name="T60" fmla="*/ 86 w 420"/>
                <a:gd name="T61" fmla="*/ 153 h 301"/>
                <a:gd name="T62" fmla="*/ 182 w 420"/>
                <a:gd name="T63" fmla="*/ 257 h 301"/>
                <a:gd name="T64" fmla="*/ 269 w 420"/>
                <a:gd name="T65" fmla="*/ 91 h 301"/>
                <a:gd name="T66" fmla="*/ 136 w 420"/>
                <a:gd name="T67" fmla="*/ 137 h 301"/>
                <a:gd name="T68" fmla="*/ 371 w 420"/>
                <a:gd name="T69" fmla="*/ 147 h 301"/>
                <a:gd name="T70" fmla="*/ 130 w 420"/>
                <a:gd name="T71" fmla="*/ 150 h 301"/>
                <a:gd name="T72" fmla="*/ 275 w 420"/>
                <a:gd name="T73" fmla="*/ 175 h 301"/>
                <a:gd name="T74" fmla="*/ 377 w 420"/>
                <a:gd name="T75" fmla="*/ 96 h 301"/>
                <a:gd name="T76" fmla="*/ 267 w 420"/>
                <a:gd name="T77" fmla="*/ 145 h 301"/>
                <a:gd name="T78" fmla="*/ 325 w 420"/>
                <a:gd name="T79" fmla="*/ 172 h 301"/>
                <a:gd name="T80" fmla="*/ 324 w 420"/>
                <a:gd name="T81" fmla="*/ 200 h 301"/>
                <a:gd name="T82" fmla="*/ 363 w 420"/>
                <a:gd name="T83" fmla="*/ 161 h 301"/>
                <a:gd name="T84" fmla="*/ 242 w 420"/>
                <a:gd name="T85" fmla="*/ 218 h 301"/>
                <a:gd name="T86" fmla="*/ 349 w 420"/>
                <a:gd name="T87" fmla="*/ 106 h 301"/>
                <a:gd name="T88" fmla="*/ 297 w 420"/>
                <a:gd name="T89" fmla="*/ 227 h 301"/>
                <a:gd name="T90" fmla="*/ 272 w 420"/>
                <a:gd name="T91" fmla="*/ 93 h 301"/>
                <a:gd name="T92" fmla="*/ 347 w 420"/>
                <a:gd name="T93" fmla="*/ 134 h 301"/>
                <a:gd name="T94" fmla="*/ 227 w 420"/>
                <a:gd name="T95" fmla="*/ 287 h 301"/>
                <a:gd name="T96" fmla="*/ 177 w 420"/>
                <a:gd name="T97" fmla="*/ 173 h 301"/>
                <a:gd name="T98" fmla="*/ 60 w 420"/>
                <a:gd name="T99" fmla="*/ 120 h 301"/>
                <a:gd name="T100" fmla="*/ 166 w 420"/>
                <a:gd name="T101" fmla="*/ 120 h 301"/>
                <a:gd name="T102" fmla="*/ 316 w 420"/>
                <a:gd name="T103" fmla="*/ 164 h 301"/>
                <a:gd name="T104" fmla="*/ 92 w 420"/>
                <a:gd name="T105" fmla="*/ 158 h 301"/>
                <a:gd name="T106" fmla="*/ 193 w 420"/>
                <a:gd name="T107" fmla="*/ 99 h 301"/>
                <a:gd name="T108" fmla="*/ 330 w 420"/>
                <a:gd name="T109" fmla="*/ 170 h 301"/>
                <a:gd name="T110" fmla="*/ 131 w 420"/>
                <a:gd name="T111" fmla="*/ 126 h 301"/>
                <a:gd name="T112" fmla="*/ 182 w 420"/>
                <a:gd name="T113" fmla="*/ 153 h 301"/>
                <a:gd name="T114" fmla="*/ 291 w 420"/>
                <a:gd name="T115" fmla="*/ 225 h 301"/>
                <a:gd name="T116" fmla="*/ 254 w 420"/>
                <a:gd name="T117" fmla="*/ 104 h 301"/>
                <a:gd name="T118" fmla="*/ 347 w 420"/>
                <a:gd name="T119" fmla="*/ 162 h 301"/>
                <a:gd name="T120" fmla="*/ 399 w 420"/>
                <a:gd name="T121" fmla="*/ 126 h 301"/>
                <a:gd name="T122" fmla="*/ 294 w 420"/>
                <a:gd name="T123" fmla="*/ 230 h 301"/>
                <a:gd name="T124" fmla="*/ 231 w 420"/>
                <a:gd name="T125" fmla="*/ 12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301">
                  <a:moveTo>
                    <a:pt x="158" y="104"/>
                  </a:moveTo>
                  <a:lnTo>
                    <a:pt x="158" y="104"/>
                  </a:lnTo>
                  <a:lnTo>
                    <a:pt x="160" y="106"/>
                  </a:lnTo>
                  <a:lnTo>
                    <a:pt x="160" y="106"/>
                  </a:lnTo>
                  <a:lnTo>
                    <a:pt x="161" y="109"/>
                  </a:lnTo>
                  <a:lnTo>
                    <a:pt x="161" y="109"/>
                  </a:lnTo>
                  <a:lnTo>
                    <a:pt x="163" y="112"/>
                  </a:lnTo>
                  <a:lnTo>
                    <a:pt x="163" y="112"/>
                  </a:lnTo>
                  <a:lnTo>
                    <a:pt x="166" y="112"/>
                  </a:lnTo>
                  <a:lnTo>
                    <a:pt x="168" y="110"/>
                  </a:lnTo>
                  <a:lnTo>
                    <a:pt x="168" y="110"/>
                  </a:lnTo>
                  <a:lnTo>
                    <a:pt x="171" y="107"/>
                  </a:lnTo>
                  <a:lnTo>
                    <a:pt x="171" y="107"/>
                  </a:lnTo>
                  <a:lnTo>
                    <a:pt x="172" y="96"/>
                  </a:lnTo>
                  <a:lnTo>
                    <a:pt x="172" y="96"/>
                  </a:lnTo>
                  <a:lnTo>
                    <a:pt x="177" y="82"/>
                  </a:lnTo>
                  <a:lnTo>
                    <a:pt x="177" y="82"/>
                  </a:lnTo>
                  <a:lnTo>
                    <a:pt x="177" y="80"/>
                  </a:lnTo>
                  <a:lnTo>
                    <a:pt x="177" y="80"/>
                  </a:lnTo>
                  <a:lnTo>
                    <a:pt x="179" y="79"/>
                  </a:lnTo>
                  <a:lnTo>
                    <a:pt x="180" y="77"/>
                  </a:lnTo>
                  <a:lnTo>
                    <a:pt x="180" y="77"/>
                  </a:lnTo>
                  <a:lnTo>
                    <a:pt x="180" y="77"/>
                  </a:lnTo>
                  <a:lnTo>
                    <a:pt x="180" y="77"/>
                  </a:lnTo>
                  <a:lnTo>
                    <a:pt x="180" y="76"/>
                  </a:lnTo>
                  <a:lnTo>
                    <a:pt x="180" y="76"/>
                  </a:lnTo>
                  <a:lnTo>
                    <a:pt x="180" y="76"/>
                  </a:lnTo>
                  <a:lnTo>
                    <a:pt x="180" y="76"/>
                  </a:lnTo>
                  <a:lnTo>
                    <a:pt x="179" y="76"/>
                  </a:lnTo>
                  <a:lnTo>
                    <a:pt x="179" y="76"/>
                  </a:lnTo>
                  <a:lnTo>
                    <a:pt x="183" y="58"/>
                  </a:lnTo>
                  <a:lnTo>
                    <a:pt x="183" y="58"/>
                  </a:lnTo>
                  <a:lnTo>
                    <a:pt x="183" y="58"/>
                  </a:lnTo>
                  <a:lnTo>
                    <a:pt x="183" y="58"/>
                  </a:lnTo>
                  <a:lnTo>
                    <a:pt x="183" y="61"/>
                  </a:lnTo>
                  <a:lnTo>
                    <a:pt x="183" y="61"/>
                  </a:lnTo>
                  <a:lnTo>
                    <a:pt x="183" y="63"/>
                  </a:lnTo>
                  <a:lnTo>
                    <a:pt x="185" y="64"/>
                  </a:lnTo>
                  <a:lnTo>
                    <a:pt x="185" y="64"/>
                  </a:lnTo>
                  <a:lnTo>
                    <a:pt x="188" y="63"/>
                  </a:lnTo>
                  <a:lnTo>
                    <a:pt x="191" y="64"/>
                  </a:lnTo>
                  <a:lnTo>
                    <a:pt x="191" y="64"/>
                  </a:lnTo>
                  <a:lnTo>
                    <a:pt x="193" y="63"/>
                  </a:lnTo>
                  <a:lnTo>
                    <a:pt x="193" y="63"/>
                  </a:lnTo>
                  <a:lnTo>
                    <a:pt x="193" y="61"/>
                  </a:lnTo>
                  <a:lnTo>
                    <a:pt x="193" y="61"/>
                  </a:lnTo>
                  <a:lnTo>
                    <a:pt x="190" y="50"/>
                  </a:lnTo>
                  <a:lnTo>
                    <a:pt x="190" y="50"/>
                  </a:lnTo>
                  <a:lnTo>
                    <a:pt x="190" y="50"/>
                  </a:lnTo>
                  <a:lnTo>
                    <a:pt x="190" y="50"/>
                  </a:lnTo>
                  <a:lnTo>
                    <a:pt x="185" y="55"/>
                  </a:lnTo>
                  <a:lnTo>
                    <a:pt x="185" y="55"/>
                  </a:lnTo>
                  <a:lnTo>
                    <a:pt x="185" y="55"/>
                  </a:lnTo>
                  <a:lnTo>
                    <a:pt x="185" y="55"/>
                  </a:lnTo>
                  <a:lnTo>
                    <a:pt x="185" y="50"/>
                  </a:lnTo>
                  <a:lnTo>
                    <a:pt x="185" y="50"/>
                  </a:lnTo>
                  <a:lnTo>
                    <a:pt x="186" y="47"/>
                  </a:lnTo>
                  <a:lnTo>
                    <a:pt x="188" y="46"/>
                  </a:lnTo>
                  <a:lnTo>
                    <a:pt x="188" y="46"/>
                  </a:lnTo>
                  <a:lnTo>
                    <a:pt x="186" y="46"/>
                  </a:lnTo>
                  <a:lnTo>
                    <a:pt x="186" y="46"/>
                  </a:lnTo>
                  <a:lnTo>
                    <a:pt x="190" y="35"/>
                  </a:lnTo>
                  <a:lnTo>
                    <a:pt x="190" y="35"/>
                  </a:lnTo>
                  <a:lnTo>
                    <a:pt x="193" y="35"/>
                  </a:lnTo>
                  <a:lnTo>
                    <a:pt x="193" y="35"/>
                  </a:lnTo>
                  <a:lnTo>
                    <a:pt x="191" y="30"/>
                  </a:lnTo>
                  <a:lnTo>
                    <a:pt x="191" y="30"/>
                  </a:lnTo>
                  <a:lnTo>
                    <a:pt x="190" y="30"/>
                  </a:lnTo>
                  <a:lnTo>
                    <a:pt x="190" y="30"/>
                  </a:lnTo>
                  <a:lnTo>
                    <a:pt x="194" y="14"/>
                  </a:lnTo>
                  <a:lnTo>
                    <a:pt x="199" y="0"/>
                  </a:lnTo>
                  <a:lnTo>
                    <a:pt x="199" y="0"/>
                  </a:lnTo>
                  <a:lnTo>
                    <a:pt x="201" y="8"/>
                  </a:lnTo>
                  <a:lnTo>
                    <a:pt x="201" y="8"/>
                  </a:lnTo>
                  <a:lnTo>
                    <a:pt x="198" y="11"/>
                  </a:lnTo>
                  <a:lnTo>
                    <a:pt x="196" y="14"/>
                  </a:lnTo>
                  <a:lnTo>
                    <a:pt x="196" y="14"/>
                  </a:lnTo>
                  <a:lnTo>
                    <a:pt x="199" y="17"/>
                  </a:lnTo>
                  <a:lnTo>
                    <a:pt x="199" y="17"/>
                  </a:lnTo>
                  <a:lnTo>
                    <a:pt x="201" y="20"/>
                  </a:lnTo>
                  <a:lnTo>
                    <a:pt x="201" y="20"/>
                  </a:lnTo>
                  <a:lnTo>
                    <a:pt x="201" y="27"/>
                  </a:lnTo>
                  <a:lnTo>
                    <a:pt x="201" y="27"/>
                  </a:lnTo>
                  <a:lnTo>
                    <a:pt x="198" y="28"/>
                  </a:lnTo>
                  <a:lnTo>
                    <a:pt x="198" y="28"/>
                  </a:lnTo>
                  <a:lnTo>
                    <a:pt x="199" y="33"/>
                  </a:lnTo>
                  <a:lnTo>
                    <a:pt x="199" y="33"/>
                  </a:lnTo>
                  <a:lnTo>
                    <a:pt x="201" y="31"/>
                  </a:lnTo>
                  <a:lnTo>
                    <a:pt x="201" y="31"/>
                  </a:lnTo>
                  <a:lnTo>
                    <a:pt x="201" y="35"/>
                  </a:lnTo>
                  <a:lnTo>
                    <a:pt x="201" y="35"/>
                  </a:lnTo>
                  <a:lnTo>
                    <a:pt x="201" y="42"/>
                  </a:lnTo>
                  <a:lnTo>
                    <a:pt x="201" y="42"/>
                  </a:lnTo>
                  <a:lnTo>
                    <a:pt x="201" y="46"/>
                  </a:lnTo>
                  <a:lnTo>
                    <a:pt x="201" y="46"/>
                  </a:lnTo>
                  <a:lnTo>
                    <a:pt x="201" y="50"/>
                  </a:lnTo>
                  <a:lnTo>
                    <a:pt x="201" y="50"/>
                  </a:lnTo>
                  <a:lnTo>
                    <a:pt x="201" y="55"/>
                  </a:lnTo>
                  <a:lnTo>
                    <a:pt x="201" y="55"/>
                  </a:lnTo>
                  <a:lnTo>
                    <a:pt x="201" y="77"/>
                  </a:lnTo>
                  <a:lnTo>
                    <a:pt x="201" y="77"/>
                  </a:lnTo>
                  <a:lnTo>
                    <a:pt x="202" y="107"/>
                  </a:lnTo>
                  <a:lnTo>
                    <a:pt x="202" y="107"/>
                  </a:lnTo>
                  <a:lnTo>
                    <a:pt x="202" y="121"/>
                  </a:lnTo>
                  <a:lnTo>
                    <a:pt x="202" y="121"/>
                  </a:lnTo>
                  <a:lnTo>
                    <a:pt x="204" y="145"/>
                  </a:lnTo>
                  <a:lnTo>
                    <a:pt x="204" y="145"/>
                  </a:lnTo>
                  <a:lnTo>
                    <a:pt x="204" y="147"/>
                  </a:lnTo>
                  <a:lnTo>
                    <a:pt x="204" y="148"/>
                  </a:lnTo>
                  <a:lnTo>
                    <a:pt x="204" y="148"/>
                  </a:lnTo>
                  <a:lnTo>
                    <a:pt x="202" y="151"/>
                  </a:lnTo>
                  <a:lnTo>
                    <a:pt x="202" y="151"/>
                  </a:lnTo>
                  <a:lnTo>
                    <a:pt x="201" y="154"/>
                  </a:lnTo>
                  <a:lnTo>
                    <a:pt x="201" y="154"/>
                  </a:lnTo>
                  <a:lnTo>
                    <a:pt x="202" y="156"/>
                  </a:lnTo>
                  <a:lnTo>
                    <a:pt x="202" y="156"/>
                  </a:lnTo>
                  <a:lnTo>
                    <a:pt x="205" y="153"/>
                  </a:lnTo>
                  <a:lnTo>
                    <a:pt x="205" y="153"/>
                  </a:lnTo>
                  <a:lnTo>
                    <a:pt x="205" y="156"/>
                  </a:lnTo>
                  <a:lnTo>
                    <a:pt x="205" y="156"/>
                  </a:lnTo>
                  <a:lnTo>
                    <a:pt x="205" y="158"/>
                  </a:lnTo>
                  <a:lnTo>
                    <a:pt x="205" y="158"/>
                  </a:lnTo>
                  <a:lnTo>
                    <a:pt x="204" y="159"/>
                  </a:lnTo>
                  <a:lnTo>
                    <a:pt x="204" y="159"/>
                  </a:lnTo>
                  <a:lnTo>
                    <a:pt x="205" y="159"/>
                  </a:lnTo>
                  <a:lnTo>
                    <a:pt x="205" y="159"/>
                  </a:lnTo>
                  <a:lnTo>
                    <a:pt x="207" y="170"/>
                  </a:lnTo>
                  <a:lnTo>
                    <a:pt x="207" y="170"/>
                  </a:lnTo>
                  <a:lnTo>
                    <a:pt x="209" y="183"/>
                  </a:lnTo>
                  <a:lnTo>
                    <a:pt x="209" y="183"/>
                  </a:lnTo>
                  <a:lnTo>
                    <a:pt x="209" y="191"/>
                  </a:lnTo>
                  <a:lnTo>
                    <a:pt x="209" y="191"/>
                  </a:lnTo>
                  <a:lnTo>
                    <a:pt x="209" y="194"/>
                  </a:lnTo>
                  <a:lnTo>
                    <a:pt x="209" y="194"/>
                  </a:lnTo>
                  <a:lnTo>
                    <a:pt x="210" y="208"/>
                  </a:lnTo>
                  <a:lnTo>
                    <a:pt x="210" y="208"/>
                  </a:lnTo>
                  <a:lnTo>
                    <a:pt x="212" y="216"/>
                  </a:lnTo>
                  <a:lnTo>
                    <a:pt x="212" y="216"/>
                  </a:lnTo>
                  <a:lnTo>
                    <a:pt x="212" y="221"/>
                  </a:lnTo>
                  <a:lnTo>
                    <a:pt x="212" y="221"/>
                  </a:lnTo>
                  <a:lnTo>
                    <a:pt x="215" y="218"/>
                  </a:lnTo>
                  <a:lnTo>
                    <a:pt x="215" y="218"/>
                  </a:lnTo>
                  <a:lnTo>
                    <a:pt x="215" y="218"/>
                  </a:lnTo>
                  <a:lnTo>
                    <a:pt x="215" y="218"/>
                  </a:lnTo>
                  <a:lnTo>
                    <a:pt x="218" y="218"/>
                  </a:lnTo>
                  <a:lnTo>
                    <a:pt x="218" y="214"/>
                  </a:lnTo>
                  <a:lnTo>
                    <a:pt x="218" y="214"/>
                  </a:lnTo>
                  <a:lnTo>
                    <a:pt x="220" y="211"/>
                  </a:lnTo>
                  <a:lnTo>
                    <a:pt x="220" y="211"/>
                  </a:lnTo>
                  <a:lnTo>
                    <a:pt x="220" y="211"/>
                  </a:lnTo>
                  <a:lnTo>
                    <a:pt x="220" y="211"/>
                  </a:lnTo>
                  <a:lnTo>
                    <a:pt x="221" y="208"/>
                  </a:lnTo>
                  <a:lnTo>
                    <a:pt x="221" y="205"/>
                  </a:lnTo>
                  <a:lnTo>
                    <a:pt x="221" y="205"/>
                  </a:lnTo>
                  <a:lnTo>
                    <a:pt x="220" y="205"/>
                  </a:lnTo>
                  <a:lnTo>
                    <a:pt x="220" y="205"/>
                  </a:lnTo>
                  <a:lnTo>
                    <a:pt x="220" y="202"/>
                  </a:lnTo>
                  <a:lnTo>
                    <a:pt x="220" y="202"/>
                  </a:lnTo>
                  <a:lnTo>
                    <a:pt x="221" y="200"/>
                  </a:lnTo>
                  <a:lnTo>
                    <a:pt x="221" y="200"/>
                  </a:lnTo>
                  <a:lnTo>
                    <a:pt x="221" y="200"/>
                  </a:lnTo>
                  <a:lnTo>
                    <a:pt x="221" y="199"/>
                  </a:lnTo>
                  <a:lnTo>
                    <a:pt x="221" y="199"/>
                  </a:lnTo>
                  <a:lnTo>
                    <a:pt x="221" y="197"/>
                  </a:lnTo>
                  <a:lnTo>
                    <a:pt x="221" y="197"/>
                  </a:lnTo>
                  <a:lnTo>
                    <a:pt x="221" y="199"/>
                  </a:lnTo>
                  <a:lnTo>
                    <a:pt x="221" y="199"/>
                  </a:lnTo>
                  <a:lnTo>
                    <a:pt x="221" y="197"/>
                  </a:lnTo>
                  <a:lnTo>
                    <a:pt x="221" y="197"/>
                  </a:lnTo>
                  <a:lnTo>
                    <a:pt x="223" y="169"/>
                  </a:lnTo>
                  <a:lnTo>
                    <a:pt x="223" y="169"/>
                  </a:lnTo>
                  <a:lnTo>
                    <a:pt x="226" y="139"/>
                  </a:lnTo>
                  <a:lnTo>
                    <a:pt x="226" y="139"/>
                  </a:lnTo>
                  <a:lnTo>
                    <a:pt x="232" y="112"/>
                  </a:lnTo>
                  <a:lnTo>
                    <a:pt x="232" y="112"/>
                  </a:lnTo>
                  <a:lnTo>
                    <a:pt x="237" y="90"/>
                  </a:lnTo>
                  <a:lnTo>
                    <a:pt x="237" y="90"/>
                  </a:lnTo>
                  <a:lnTo>
                    <a:pt x="237" y="90"/>
                  </a:lnTo>
                  <a:lnTo>
                    <a:pt x="237" y="90"/>
                  </a:lnTo>
                  <a:lnTo>
                    <a:pt x="237" y="91"/>
                  </a:lnTo>
                  <a:lnTo>
                    <a:pt x="237" y="91"/>
                  </a:lnTo>
                  <a:lnTo>
                    <a:pt x="239" y="98"/>
                  </a:lnTo>
                  <a:lnTo>
                    <a:pt x="239" y="98"/>
                  </a:lnTo>
                  <a:lnTo>
                    <a:pt x="240" y="101"/>
                  </a:lnTo>
                  <a:lnTo>
                    <a:pt x="243" y="102"/>
                  </a:lnTo>
                  <a:lnTo>
                    <a:pt x="243" y="102"/>
                  </a:lnTo>
                  <a:lnTo>
                    <a:pt x="242" y="104"/>
                  </a:lnTo>
                  <a:lnTo>
                    <a:pt x="240" y="107"/>
                  </a:lnTo>
                  <a:lnTo>
                    <a:pt x="240" y="107"/>
                  </a:lnTo>
                  <a:lnTo>
                    <a:pt x="242" y="109"/>
                  </a:lnTo>
                  <a:lnTo>
                    <a:pt x="242" y="109"/>
                  </a:lnTo>
                  <a:lnTo>
                    <a:pt x="242" y="109"/>
                  </a:lnTo>
                  <a:lnTo>
                    <a:pt x="242" y="109"/>
                  </a:lnTo>
                  <a:lnTo>
                    <a:pt x="243" y="107"/>
                  </a:lnTo>
                  <a:lnTo>
                    <a:pt x="243" y="107"/>
                  </a:lnTo>
                  <a:lnTo>
                    <a:pt x="243" y="106"/>
                  </a:lnTo>
                  <a:lnTo>
                    <a:pt x="243" y="106"/>
                  </a:lnTo>
                  <a:lnTo>
                    <a:pt x="243" y="104"/>
                  </a:lnTo>
                  <a:lnTo>
                    <a:pt x="243" y="104"/>
                  </a:lnTo>
                  <a:lnTo>
                    <a:pt x="245" y="104"/>
                  </a:lnTo>
                  <a:lnTo>
                    <a:pt x="245" y="104"/>
                  </a:lnTo>
                  <a:lnTo>
                    <a:pt x="248" y="104"/>
                  </a:lnTo>
                  <a:lnTo>
                    <a:pt x="250" y="102"/>
                  </a:lnTo>
                  <a:lnTo>
                    <a:pt x="250" y="102"/>
                  </a:lnTo>
                  <a:lnTo>
                    <a:pt x="253" y="101"/>
                  </a:lnTo>
                  <a:lnTo>
                    <a:pt x="253" y="101"/>
                  </a:lnTo>
                  <a:lnTo>
                    <a:pt x="254" y="99"/>
                  </a:lnTo>
                  <a:lnTo>
                    <a:pt x="254" y="99"/>
                  </a:lnTo>
                  <a:lnTo>
                    <a:pt x="257" y="99"/>
                  </a:lnTo>
                  <a:lnTo>
                    <a:pt x="257" y="99"/>
                  </a:lnTo>
                  <a:lnTo>
                    <a:pt x="257" y="98"/>
                  </a:lnTo>
                  <a:lnTo>
                    <a:pt x="257" y="98"/>
                  </a:lnTo>
                  <a:lnTo>
                    <a:pt x="262" y="88"/>
                  </a:lnTo>
                  <a:lnTo>
                    <a:pt x="262" y="88"/>
                  </a:lnTo>
                  <a:lnTo>
                    <a:pt x="264" y="88"/>
                  </a:lnTo>
                  <a:lnTo>
                    <a:pt x="264" y="88"/>
                  </a:lnTo>
                  <a:lnTo>
                    <a:pt x="257" y="94"/>
                  </a:lnTo>
                  <a:lnTo>
                    <a:pt x="257" y="94"/>
                  </a:lnTo>
                  <a:lnTo>
                    <a:pt x="259" y="90"/>
                  </a:lnTo>
                  <a:lnTo>
                    <a:pt x="259" y="90"/>
                  </a:lnTo>
                  <a:lnTo>
                    <a:pt x="259" y="88"/>
                  </a:lnTo>
                  <a:lnTo>
                    <a:pt x="259" y="88"/>
                  </a:lnTo>
                  <a:lnTo>
                    <a:pt x="261" y="85"/>
                  </a:lnTo>
                  <a:lnTo>
                    <a:pt x="261" y="85"/>
                  </a:lnTo>
                  <a:lnTo>
                    <a:pt x="259" y="85"/>
                  </a:lnTo>
                  <a:lnTo>
                    <a:pt x="259" y="85"/>
                  </a:lnTo>
                  <a:lnTo>
                    <a:pt x="264" y="74"/>
                  </a:lnTo>
                  <a:lnTo>
                    <a:pt x="264" y="74"/>
                  </a:lnTo>
                  <a:lnTo>
                    <a:pt x="265" y="76"/>
                  </a:lnTo>
                  <a:lnTo>
                    <a:pt x="265" y="76"/>
                  </a:lnTo>
                  <a:lnTo>
                    <a:pt x="269" y="71"/>
                  </a:lnTo>
                  <a:lnTo>
                    <a:pt x="269" y="71"/>
                  </a:lnTo>
                  <a:lnTo>
                    <a:pt x="265" y="71"/>
                  </a:lnTo>
                  <a:lnTo>
                    <a:pt x="265" y="71"/>
                  </a:lnTo>
                  <a:lnTo>
                    <a:pt x="269" y="63"/>
                  </a:lnTo>
                  <a:lnTo>
                    <a:pt x="269" y="63"/>
                  </a:lnTo>
                  <a:lnTo>
                    <a:pt x="272" y="60"/>
                  </a:lnTo>
                  <a:lnTo>
                    <a:pt x="272" y="60"/>
                  </a:lnTo>
                  <a:lnTo>
                    <a:pt x="270" y="60"/>
                  </a:lnTo>
                  <a:lnTo>
                    <a:pt x="270" y="60"/>
                  </a:lnTo>
                  <a:lnTo>
                    <a:pt x="273" y="57"/>
                  </a:lnTo>
                  <a:lnTo>
                    <a:pt x="273" y="57"/>
                  </a:lnTo>
                  <a:lnTo>
                    <a:pt x="275" y="58"/>
                  </a:lnTo>
                  <a:lnTo>
                    <a:pt x="275" y="58"/>
                  </a:lnTo>
                  <a:lnTo>
                    <a:pt x="276" y="64"/>
                  </a:lnTo>
                  <a:lnTo>
                    <a:pt x="276" y="64"/>
                  </a:lnTo>
                  <a:lnTo>
                    <a:pt x="278" y="66"/>
                  </a:lnTo>
                  <a:lnTo>
                    <a:pt x="278" y="68"/>
                  </a:lnTo>
                  <a:lnTo>
                    <a:pt x="278" y="68"/>
                  </a:lnTo>
                  <a:lnTo>
                    <a:pt x="280" y="68"/>
                  </a:lnTo>
                  <a:lnTo>
                    <a:pt x="280" y="69"/>
                  </a:lnTo>
                  <a:lnTo>
                    <a:pt x="280" y="69"/>
                  </a:lnTo>
                  <a:lnTo>
                    <a:pt x="280" y="69"/>
                  </a:lnTo>
                  <a:lnTo>
                    <a:pt x="280" y="69"/>
                  </a:lnTo>
                  <a:lnTo>
                    <a:pt x="281" y="79"/>
                  </a:lnTo>
                  <a:lnTo>
                    <a:pt x="283" y="87"/>
                  </a:lnTo>
                  <a:lnTo>
                    <a:pt x="283" y="87"/>
                  </a:lnTo>
                  <a:lnTo>
                    <a:pt x="283" y="88"/>
                  </a:lnTo>
                  <a:lnTo>
                    <a:pt x="283" y="88"/>
                  </a:lnTo>
                  <a:lnTo>
                    <a:pt x="281" y="90"/>
                  </a:lnTo>
                  <a:lnTo>
                    <a:pt x="280" y="94"/>
                  </a:lnTo>
                  <a:lnTo>
                    <a:pt x="280" y="94"/>
                  </a:lnTo>
                  <a:lnTo>
                    <a:pt x="281" y="91"/>
                  </a:lnTo>
                  <a:lnTo>
                    <a:pt x="281" y="91"/>
                  </a:lnTo>
                  <a:lnTo>
                    <a:pt x="284" y="90"/>
                  </a:lnTo>
                  <a:lnTo>
                    <a:pt x="284" y="90"/>
                  </a:lnTo>
                  <a:lnTo>
                    <a:pt x="286" y="91"/>
                  </a:lnTo>
                  <a:lnTo>
                    <a:pt x="286" y="91"/>
                  </a:lnTo>
                  <a:lnTo>
                    <a:pt x="287" y="93"/>
                  </a:lnTo>
                  <a:lnTo>
                    <a:pt x="291" y="93"/>
                  </a:lnTo>
                  <a:lnTo>
                    <a:pt x="291" y="93"/>
                  </a:lnTo>
                  <a:lnTo>
                    <a:pt x="294" y="91"/>
                  </a:lnTo>
                  <a:lnTo>
                    <a:pt x="294" y="91"/>
                  </a:lnTo>
                  <a:lnTo>
                    <a:pt x="294" y="93"/>
                  </a:lnTo>
                  <a:lnTo>
                    <a:pt x="294" y="93"/>
                  </a:lnTo>
                  <a:lnTo>
                    <a:pt x="294" y="96"/>
                  </a:lnTo>
                  <a:lnTo>
                    <a:pt x="297" y="98"/>
                  </a:lnTo>
                  <a:lnTo>
                    <a:pt x="297" y="98"/>
                  </a:lnTo>
                  <a:lnTo>
                    <a:pt x="297" y="99"/>
                  </a:lnTo>
                  <a:lnTo>
                    <a:pt x="298" y="98"/>
                  </a:lnTo>
                  <a:lnTo>
                    <a:pt x="298" y="98"/>
                  </a:lnTo>
                  <a:lnTo>
                    <a:pt x="298" y="98"/>
                  </a:lnTo>
                  <a:lnTo>
                    <a:pt x="298" y="98"/>
                  </a:lnTo>
                  <a:lnTo>
                    <a:pt x="300" y="96"/>
                  </a:lnTo>
                  <a:lnTo>
                    <a:pt x="298" y="93"/>
                  </a:lnTo>
                  <a:lnTo>
                    <a:pt x="298" y="93"/>
                  </a:lnTo>
                  <a:lnTo>
                    <a:pt x="298" y="90"/>
                  </a:lnTo>
                  <a:lnTo>
                    <a:pt x="298" y="90"/>
                  </a:lnTo>
                  <a:lnTo>
                    <a:pt x="295" y="90"/>
                  </a:lnTo>
                  <a:lnTo>
                    <a:pt x="295" y="90"/>
                  </a:lnTo>
                  <a:lnTo>
                    <a:pt x="294" y="90"/>
                  </a:lnTo>
                  <a:lnTo>
                    <a:pt x="294" y="90"/>
                  </a:lnTo>
                  <a:lnTo>
                    <a:pt x="295" y="85"/>
                  </a:lnTo>
                  <a:lnTo>
                    <a:pt x="295" y="85"/>
                  </a:lnTo>
                  <a:lnTo>
                    <a:pt x="297" y="80"/>
                  </a:lnTo>
                  <a:lnTo>
                    <a:pt x="297" y="80"/>
                  </a:lnTo>
                  <a:lnTo>
                    <a:pt x="298" y="80"/>
                  </a:lnTo>
                  <a:lnTo>
                    <a:pt x="298" y="80"/>
                  </a:lnTo>
                  <a:lnTo>
                    <a:pt x="303" y="74"/>
                  </a:lnTo>
                  <a:lnTo>
                    <a:pt x="303" y="74"/>
                  </a:lnTo>
                  <a:lnTo>
                    <a:pt x="298" y="77"/>
                  </a:lnTo>
                  <a:lnTo>
                    <a:pt x="298" y="77"/>
                  </a:lnTo>
                  <a:lnTo>
                    <a:pt x="298" y="76"/>
                  </a:lnTo>
                  <a:lnTo>
                    <a:pt x="298" y="76"/>
                  </a:lnTo>
                  <a:lnTo>
                    <a:pt x="300" y="69"/>
                  </a:lnTo>
                  <a:lnTo>
                    <a:pt x="300" y="69"/>
                  </a:lnTo>
                  <a:lnTo>
                    <a:pt x="302" y="68"/>
                  </a:lnTo>
                  <a:lnTo>
                    <a:pt x="302" y="68"/>
                  </a:lnTo>
                  <a:lnTo>
                    <a:pt x="306" y="64"/>
                  </a:lnTo>
                  <a:lnTo>
                    <a:pt x="306" y="64"/>
                  </a:lnTo>
                  <a:lnTo>
                    <a:pt x="306" y="63"/>
                  </a:lnTo>
                  <a:lnTo>
                    <a:pt x="306" y="63"/>
                  </a:lnTo>
                  <a:lnTo>
                    <a:pt x="305" y="60"/>
                  </a:lnTo>
                  <a:lnTo>
                    <a:pt x="305" y="60"/>
                  </a:lnTo>
                  <a:lnTo>
                    <a:pt x="303" y="58"/>
                  </a:lnTo>
                  <a:lnTo>
                    <a:pt x="303" y="57"/>
                  </a:lnTo>
                  <a:lnTo>
                    <a:pt x="303" y="57"/>
                  </a:lnTo>
                  <a:lnTo>
                    <a:pt x="305" y="55"/>
                  </a:lnTo>
                  <a:lnTo>
                    <a:pt x="305" y="55"/>
                  </a:lnTo>
                  <a:lnTo>
                    <a:pt x="310" y="61"/>
                  </a:lnTo>
                  <a:lnTo>
                    <a:pt x="310" y="61"/>
                  </a:lnTo>
                  <a:lnTo>
                    <a:pt x="310" y="50"/>
                  </a:lnTo>
                  <a:lnTo>
                    <a:pt x="310" y="50"/>
                  </a:lnTo>
                  <a:lnTo>
                    <a:pt x="306" y="53"/>
                  </a:lnTo>
                  <a:lnTo>
                    <a:pt x="306" y="53"/>
                  </a:lnTo>
                  <a:lnTo>
                    <a:pt x="306" y="52"/>
                  </a:lnTo>
                  <a:lnTo>
                    <a:pt x="306" y="52"/>
                  </a:lnTo>
                  <a:lnTo>
                    <a:pt x="308" y="44"/>
                  </a:lnTo>
                  <a:lnTo>
                    <a:pt x="308" y="44"/>
                  </a:lnTo>
                  <a:lnTo>
                    <a:pt x="310" y="42"/>
                  </a:lnTo>
                  <a:lnTo>
                    <a:pt x="310" y="42"/>
                  </a:lnTo>
                  <a:lnTo>
                    <a:pt x="313" y="25"/>
                  </a:lnTo>
                  <a:lnTo>
                    <a:pt x="313" y="25"/>
                  </a:lnTo>
                  <a:lnTo>
                    <a:pt x="316" y="12"/>
                  </a:lnTo>
                  <a:lnTo>
                    <a:pt x="316" y="12"/>
                  </a:lnTo>
                  <a:lnTo>
                    <a:pt x="316" y="14"/>
                  </a:lnTo>
                  <a:lnTo>
                    <a:pt x="316" y="14"/>
                  </a:lnTo>
                  <a:lnTo>
                    <a:pt x="316" y="53"/>
                  </a:lnTo>
                  <a:lnTo>
                    <a:pt x="316" y="53"/>
                  </a:lnTo>
                  <a:lnTo>
                    <a:pt x="316" y="63"/>
                  </a:lnTo>
                  <a:lnTo>
                    <a:pt x="316" y="63"/>
                  </a:lnTo>
                  <a:lnTo>
                    <a:pt x="316" y="77"/>
                  </a:lnTo>
                  <a:lnTo>
                    <a:pt x="316" y="77"/>
                  </a:lnTo>
                  <a:lnTo>
                    <a:pt x="314" y="115"/>
                  </a:lnTo>
                  <a:lnTo>
                    <a:pt x="314" y="115"/>
                  </a:lnTo>
                  <a:lnTo>
                    <a:pt x="313" y="132"/>
                  </a:lnTo>
                  <a:lnTo>
                    <a:pt x="313" y="132"/>
                  </a:lnTo>
                  <a:lnTo>
                    <a:pt x="313" y="134"/>
                  </a:lnTo>
                  <a:lnTo>
                    <a:pt x="313" y="135"/>
                  </a:lnTo>
                  <a:lnTo>
                    <a:pt x="313" y="135"/>
                  </a:lnTo>
                  <a:lnTo>
                    <a:pt x="313" y="139"/>
                  </a:lnTo>
                  <a:lnTo>
                    <a:pt x="313" y="142"/>
                  </a:lnTo>
                  <a:lnTo>
                    <a:pt x="313" y="142"/>
                  </a:lnTo>
                  <a:lnTo>
                    <a:pt x="313" y="142"/>
                  </a:lnTo>
                  <a:lnTo>
                    <a:pt x="313" y="142"/>
                  </a:lnTo>
                  <a:lnTo>
                    <a:pt x="310" y="139"/>
                  </a:lnTo>
                  <a:lnTo>
                    <a:pt x="310" y="139"/>
                  </a:lnTo>
                  <a:lnTo>
                    <a:pt x="308" y="142"/>
                  </a:lnTo>
                  <a:lnTo>
                    <a:pt x="308" y="145"/>
                  </a:lnTo>
                  <a:lnTo>
                    <a:pt x="308" y="150"/>
                  </a:lnTo>
                  <a:lnTo>
                    <a:pt x="308" y="153"/>
                  </a:lnTo>
                  <a:lnTo>
                    <a:pt x="308" y="153"/>
                  </a:lnTo>
                  <a:lnTo>
                    <a:pt x="310" y="151"/>
                  </a:lnTo>
                  <a:lnTo>
                    <a:pt x="313" y="151"/>
                  </a:lnTo>
                  <a:lnTo>
                    <a:pt x="313" y="151"/>
                  </a:lnTo>
                  <a:lnTo>
                    <a:pt x="313" y="153"/>
                  </a:lnTo>
                  <a:lnTo>
                    <a:pt x="313" y="153"/>
                  </a:lnTo>
                  <a:lnTo>
                    <a:pt x="313" y="158"/>
                  </a:lnTo>
                  <a:lnTo>
                    <a:pt x="313" y="158"/>
                  </a:lnTo>
                  <a:lnTo>
                    <a:pt x="314" y="159"/>
                  </a:lnTo>
                  <a:lnTo>
                    <a:pt x="316" y="161"/>
                  </a:lnTo>
                  <a:lnTo>
                    <a:pt x="317" y="159"/>
                  </a:lnTo>
                  <a:lnTo>
                    <a:pt x="321" y="159"/>
                  </a:lnTo>
                  <a:lnTo>
                    <a:pt x="321" y="159"/>
                  </a:lnTo>
                  <a:lnTo>
                    <a:pt x="321" y="156"/>
                  </a:lnTo>
                  <a:lnTo>
                    <a:pt x="321" y="156"/>
                  </a:lnTo>
                  <a:lnTo>
                    <a:pt x="322" y="154"/>
                  </a:lnTo>
                  <a:lnTo>
                    <a:pt x="322" y="154"/>
                  </a:lnTo>
                  <a:lnTo>
                    <a:pt x="322" y="159"/>
                  </a:lnTo>
                  <a:lnTo>
                    <a:pt x="322" y="159"/>
                  </a:lnTo>
                  <a:lnTo>
                    <a:pt x="322" y="165"/>
                  </a:lnTo>
                  <a:lnTo>
                    <a:pt x="322" y="165"/>
                  </a:lnTo>
                  <a:lnTo>
                    <a:pt x="324" y="165"/>
                  </a:lnTo>
                  <a:lnTo>
                    <a:pt x="324" y="165"/>
                  </a:lnTo>
                  <a:lnTo>
                    <a:pt x="328" y="165"/>
                  </a:lnTo>
                  <a:lnTo>
                    <a:pt x="330" y="162"/>
                  </a:lnTo>
                  <a:lnTo>
                    <a:pt x="330" y="162"/>
                  </a:lnTo>
                  <a:lnTo>
                    <a:pt x="330" y="161"/>
                  </a:lnTo>
                  <a:lnTo>
                    <a:pt x="330" y="161"/>
                  </a:lnTo>
                  <a:lnTo>
                    <a:pt x="330" y="126"/>
                  </a:lnTo>
                  <a:lnTo>
                    <a:pt x="330" y="126"/>
                  </a:lnTo>
                  <a:lnTo>
                    <a:pt x="332" y="102"/>
                  </a:lnTo>
                  <a:lnTo>
                    <a:pt x="332" y="102"/>
                  </a:lnTo>
                  <a:lnTo>
                    <a:pt x="332" y="98"/>
                  </a:lnTo>
                  <a:lnTo>
                    <a:pt x="332" y="98"/>
                  </a:lnTo>
                  <a:lnTo>
                    <a:pt x="333" y="90"/>
                  </a:lnTo>
                  <a:lnTo>
                    <a:pt x="333" y="90"/>
                  </a:lnTo>
                  <a:lnTo>
                    <a:pt x="333" y="90"/>
                  </a:lnTo>
                  <a:lnTo>
                    <a:pt x="333" y="90"/>
                  </a:lnTo>
                  <a:lnTo>
                    <a:pt x="335" y="83"/>
                  </a:lnTo>
                  <a:lnTo>
                    <a:pt x="335" y="83"/>
                  </a:lnTo>
                  <a:lnTo>
                    <a:pt x="335" y="82"/>
                  </a:lnTo>
                  <a:lnTo>
                    <a:pt x="335" y="82"/>
                  </a:lnTo>
                  <a:lnTo>
                    <a:pt x="335" y="80"/>
                  </a:lnTo>
                  <a:lnTo>
                    <a:pt x="335" y="79"/>
                  </a:lnTo>
                  <a:lnTo>
                    <a:pt x="335" y="79"/>
                  </a:lnTo>
                  <a:lnTo>
                    <a:pt x="336" y="77"/>
                  </a:lnTo>
                  <a:lnTo>
                    <a:pt x="336" y="77"/>
                  </a:lnTo>
                  <a:lnTo>
                    <a:pt x="336" y="76"/>
                  </a:lnTo>
                  <a:lnTo>
                    <a:pt x="336" y="76"/>
                  </a:lnTo>
                  <a:lnTo>
                    <a:pt x="341" y="61"/>
                  </a:lnTo>
                  <a:lnTo>
                    <a:pt x="341" y="61"/>
                  </a:lnTo>
                  <a:lnTo>
                    <a:pt x="341" y="60"/>
                  </a:lnTo>
                  <a:lnTo>
                    <a:pt x="341" y="60"/>
                  </a:lnTo>
                  <a:lnTo>
                    <a:pt x="343" y="66"/>
                  </a:lnTo>
                  <a:lnTo>
                    <a:pt x="343" y="66"/>
                  </a:lnTo>
                  <a:lnTo>
                    <a:pt x="344" y="82"/>
                  </a:lnTo>
                  <a:lnTo>
                    <a:pt x="344" y="82"/>
                  </a:lnTo>
                  <a:lnTo>
                    <a:pt x="347" y="90"/>
                  </a:lnTo>
                  <a:lnTo>
                    <a:pt x="347" y="90"/>
                  </a:lnTo>
                  <a:lnTo>
                    <a:pt x="347" y="91"/>
                  </a:lnTo>
                  <a:lnTo>
                    <a:pt x="347" y="91"/>
                  </a:lnTo>
                  <a:lnTo>
                    <a:pt x="351" y="93"/>
                  </a:lnTo>
                  <a:lnTo>
                    <a:pt x="352" y="93"/>
                  </a:lnTo>
                  <a:lnTo>
                    <a:pt x="352" y="93"/>
                  </a:lnTo>
                  <a:lnTo>
                    <a:pt x="354" y="93"/>
                  </a:lnTo>
                  <a:lnTo>
                    <a:pt x="354" y="93"/>
                  </a:lnTo>
                  <a:lnTo>
                    <a:pt x="355" y="91"/>
                  </a:lnTo>
                  <a:lnTo>
                    <a:pt x="355" y="91"/>
                  </a:lnTo>
                  <a:lnTo>
                    <a:pt x="357" y="88"/>
                  </a:lnTo>
                  <a:lnTo>
                    <a:pt x="357" y="88"/>
                  </a:lnTo>
                  <a:lnTo>
                    <a:pt x="358" y="87"/>
                  </a:lnTo>
                  <a:lnTo>
                    <a:pt x="358" y="87"/>
                  </a:lnTo>
                  <a:lnTo>
                    <a:pt x="360" y="85"/>
                  </a:lnTo>
                  <a:lnTo>
                    <a:pt x="362" y="83"/>
                  </a:lnTo>
                  <a:lnTo>
                    <a:pt x="362" y="83"/>
                  </a:lnTo>
                  <a:lnTo>
                    <a:pt x="363" y="76"/>
                  </a:lnTo>
                  <a:lnTo>
                    <a:pt x="363" y="76"/>
                  </a:lnTo>
                  <a:lnTo>
                    <a:pt x="365" y="72"/>
                  </a:lnTo>
                  <a:lnTo>
                    <a:pt x="365" y="72"/>
                  </a:lnTo>
                  <a:lnTo>
                    <a:pt x="365" y="72"/>
                  </a:lnTo>
                  <a:lnTo>
                    <a:pt x="365" y="72"/>
                  </a:lnTo>
                  <a:lnTo>
                    <a:pt x="366" y="72"/>
                  </a:lnTo>
                  <a:lnTo>
                    <a:pt x="366" y="72"/>
                  </a:lnTo>
                  <a:lnTo>
                    <a:pt x="366" y="69"/>
                  </a:lnTo>
                  <a:lnTo>
                    <a:pt x="366" y="66"/>
                  </a:lnTo>
                  <a:lnTo>
                    <a:pt x="366" y="66"/>
                  </a:lnTo>
                  <a:lnTo>
                    <a:pt x="365" y="72"/>
                  </a:lnTo>
                  <a:lnTo>
                    <a:pt x="365" y="72"/>
                  </a:lnTo>
                  <a:lnTo>
                    <a:pt x="365" y="66"/>
                  </a:lnTo>
                  <a:lnTo>
                    <a:pt x="365" y="66"/>
                  </a:lnTo>
                  <a:lnTo>
                    <a:pt x="369" y="46"/>
                  </a:lnTo>
                  <a:lnTo>
                    <a:pt x="369" y="46"/>
                  </a:lnTo>
                  <a:lnTo>
                    <a:pt x="371" y="42"/>
                  </a:lnTo>
                  <a:lnTo>
                    <a:pt x="371" y="42"/>
                  </a:lnTo>
                  <a:lnTo>
                    <a:pt x="374" y="44"/>
                  </a:lnTo>
                  <a:lnTo>
                    <a:pt x="374" y="44"/>
                  </a:lnTo>
                  <a:lnTo>
                    <a:pt x="377" y="47"/>
                  </a:lnTo>
                  <a:lnTo>
                    <a:pt x="377" y="47"/>
                  </a:lnTo>
                  <a:lnTo>
                    <a:pt x="382" y="50"/>
                  </a:lnTo>
                  <a:lnTo>
                    <a:pt x="382" y="50"/>
                  </a:lnTo>
                  <a:lnTo>
                    <a:pt x="387" y="52"/>
                  </a:lnTo>
                  <a:lnTo>
                    <a:pt x="387" y="52"/>
                  </a:lnTo>
                  <a:lnTo>
                    <a:pt x="388" y="52"/>
                  </a:lnTo>
                  <a:lnTo>
                    <a:pt x="388" y="52"/>
                  </a:lnTo>
                  <a:lnTo>
                    <a:pt x="392" y="53"/>
                  </a:lnTo>
                  <a:lnTo>
                    <a:pt x="392" y="53"/>
                  </a:lnTo>
                  <a:lnTo>
                    <a:pt x="396" y="53"/>
                  </a:lnTo>
                  <a:lnTo>
                    <a:pt x="396" y="53"/>
                  </a:lnTo>
                  <a:lnTo>
                    <a:pt x="399" y="53"/>
                  </a:lnTo>
                  <a:lnTo>
                    <a:pt x="399" y="53"/>
                  </a:lnTo>
                  <a:lnTo>
                    <a:pt x="398" y="58"/>
                  </a:lnTo>
                  <a:lnTo>
                    <a:pt x="398" y="58"/>
                  </a:lnTo>
                  <a:lnTo>
                    <a:pt x="398" y="61"/>
                  </a:lnTo>
                  <a:lnTo>
                    <a:pt x="398" y="61"/>
                  </a:lnTo>
                  <a:lnTo>
                    <a:pt x="396" y="71"/>
                  </a:lnTo>
                  <a:lnTo>
                    <a:pt x="396" y="71"/>
                  </a:lnTo>
                  <a:lnTo>
                    <a:pt x="396" y="72"/>
                  </a:lnTo>
                  <a:lnTo>
                    <a:pt x="396" y="72"/>
                  </a:lnTo>
                  <a:lnTo>
                    <a:pt x="401" y="72"/>
                  </a:lnTo>
                  <a:lnTo>
                    <a:pt x="401" y="72"/>
                  </a:lnTo>
                  <a:lnTo>
                    <a:pt x="403" y="63"/>
                  </a:lnTo>
                  <a:lnTo>
                    <a:pt x="403" y="63"/>
                  </a:lnTo>
                  <a:lnTo>
                    <a:pt x="403" y="58"/>
                  </a:lnTo>
                  <a:lnTo>
                    <a:pt x="401" y="53"/>
                  </a:lnTo>
                  <a:lnTo>
                    <a:pt x="401" y="53"/>
                  </a:lnTo>
                  <a:lnTo>
                    <a:pt x="412" y="53"/>
                  </a:lnTo>
                  <a:lnTo>
                    <a:pt x="412" y="53"/>
                  </a:lnTo>
                  <a:lnTo>
                    <a:pt x="412" y="61"/>
                  </a:lnTo>
                  <a:lnTo>
                    <a:pt x="412" y="61"/>
                  </a:lnTo>
                  <a:lnTo>
                    <a:pt x="414" y="53"/>
                  </a:lnTo>
                  <a:lnTo>
                    <a:pt x="414" y="53"/>
                  </a:lnTo>
                  <a:lnTo>
                    <a:pt x="417" y="52"/>
                  </a:lnTo>
                  <a:lnTo>
                    <a:pt x="417" y="52"/>
                  </a:lnTo>
                  <a:lnTo>
                    <a:pt x="420" y="52"/>
                  </a:lnTo>
                  <a:lnTo>
                    <a:pt x="420" y="52"/>
                  </a:lnTo>
                  <a:lnTo>
                    <a:pt x="420" y="53"/>
                  </a:lnTo>
                  <a:lnTo>
                    <a:pt x="420" y="53"/>
                  </a:lnTo>
                  <a:lnTo>
                    <a:pt x="420" y="72"/>
                  </a:lnTo>
                  <a:lnTo>
                    <a:pt x="420" y="72"/>
                  </a:lnTo>
                  <a:lnTo>
                    <a:pt x="418" y="85"/>
                  </a:lnTo>
                  <a:lnTo>
                    <a:pt x="417" y="98"/>
                  </a:lnTo>
                  <a:lnTo>
                    <a:pt x="417" y="98"/>
                  </a:lnTo>
                  <a:lnTo>
                    <a:pt x="410" y="113"/>
                  </a:lnTo>
                  <a:lnTo>
                    <a:pt x="410" y="113"/>
                  </a:lnTo>
                  <a:lnTo>
                    <a:pt x="401" y="129"/>
                  </a:lnTo>
                  <a:lnTo>
                    <a:pt x="392" y="145"/>
                  </a:lnTo>
                  <a:lnTo>
                    <a:pt x="392" y="145"/>
                  </a:lnTo>
                  <a:lnTo>
                    <a:pt x="382" y="159"/>
                  </a:lnTo>
                  <a:lnTo>
                    <a:pt x="382" y="159"/>
                  </a:lnTo>
                  <a:lnTo>
                    <a:pt x="379" y="162"/>
                  </a:lnTo>
                  <a:lnTo>
                    <a:pt x="379" y="162"/>
                  </a:lnTo>
                  <a:lnTo>
                    <a:pt x="376" y="164"/>
                  </a:lnTo>
                  <a:lnTo>
                    <a:pt x="376" y="164"/>
                  </a:lnTo>
                  <a:lnTo>
                    <a:pt x="374" y="165"/>
                  </a:lnTo>
                  <a:lnTo>
                    <a:pt x="374" y="165"/>
                  </a:lnTo>
                  <a:lnTo>
                    <a:pt x="363" y="178"/>
                  </a:lnTo>
                  <a:lnTo>
                    <a:pt x="354" y="191"/>
                  </a:lnTo>
                  <a:lnTo>
                    <a:pt x="354" y="191"/>
                  </a:lnTo>
                  <a:lnTo>
                    <a:pt x="340" y="205"/>
                  </a:lnTo>
                  <a:lnTo>
                    <a:pt x="340" y="205"/>
                  </a:lnTo>
                  <a:lnTo>
                    <a:pt x="324" y="221"/>
                  </a:lnTo>
                  <a:lnTo>
                    <a:pt x="306" y="236"/>
                  </a:lnTo>
                  <a:lnTo>
                    <a:pt x="306" y="236"/>
                  </a:lnTo>
                  <a:lnTo>
                    <a:pt x="292" y="249"/>
                  </a:lnTo>
                  <a:lnTo>
                    <a:pt x="292" y="249"/>
                  </a:lnTo>
                  <a:lnTo>
                    <a:pt x="275" y="265"/>
                  </a:lnTo>
                  <a:lnTo>
                    <a:pt x="254" y="279"/>
                  </a:lnTo>
                  <a:lnTo>
                    <a:pt x="254" y="279"/>
                  </a:lnTo>
                  <a:lnTo>
                    <a:pt x="254" y="279"/>
                  </a:lnTo>
                  <a:lnTo>
                    <a:pt x="254" y="279"/>
                  </a:lnTo>
                  <a:lnTo>
                    <a:pt x="246" y="285"/>
                  </a:lnTo>
                  <a:lnTo>
                    <a:pt x="239" y="292"/>
                  </a:lnTo>
                  <a:lnTo>
                    <a:pt x="239" y="292"/>
                  </a:lnTo>
                  <a:lnTo>
                    <a:pt x="235" y="296"/>
                  </a:lnTo>
                  <a:lnTo>
                    <a:pt x="235" y="296"/>
                  </a:lnTo>
                  <a:lnTo>
                    <a:pt x="232" y="296"/>
                  </a:lnTo>
                  <a:lnTo>
                    <a:pt x="232" y="296"/>
                  </a:lnTo>
                  <a:lnTo>
                    <a:pt x="231" y="298"/>
                  </a:lnTo>
                  <a:lnTo>
                    <a:pt x="229" y="296"/>
                  </a:lnTo>
                  <a:lnTo>
                    <a:pt x="229" y="296"/>
                  </a:lnTo>
                  <a:lnTo>
                    <a:pt x="229" y="295"/>
                  </a:lnTo>
                  <a:lnTo>
                    <a:pt x="229" y="295"/>
                  </a:lnTo>
                  <a:lnTo>
                    <a:pt x="227" y="296"/>
                  </a:lnTo>
                  <a:lnTo>
                    <a:pt x="227" y="296"/>
                  </a:lnTo>
                  <a:lnTo>
                    <a:pt x="229" y="298"/>
                  </a:lnTo>
                  <a:lnTo>
                    <a:pt x="229" y="298"/>
                  </a:lnTo>
                  <a:lnTo>
                    <a:pt x="229" y="298"/>
                  </a:lnTo>
                  <a:lnTo>
                    <a:pt x="229" y="298"/>
                  </a:lnTo>
                  <a:lnTo>
                    <a:pt x="229" y="301"/>
                  </a:lnTo>
                  <a:lnTo>
                    <a:pt x="229" y="301"/>
                  </a:lnTo>
                  <a:lnTo>
                    <a:pt x="229" y="301"/>
                  </a:lnTo>
                  <a:lnTo>
                    <a:pt x="226" y="301"/>
                  </a:lnTo>
                  <a:lnTo>
                    <a:pt x="226" y="301"/>
                  </a:lnTo>
                  <a:lnTo>
                    <a:pt x="221" y="298"/>
                  </a:lnTo>
                  <a:lnTo>
                    <a:pt x="221" y="298"/>
                  </a:lnTo>
                  <a:lnTo>
                    <a:pt x="207" y="288"/>
                  </a:lnTo>
                  <a:lnTo>
                    <a:pt x="207" y="288"/>
                  </a:lnTo>
                  <a:lnTo>
                    <a:pt x="199" y="282"/>
                  </a:lnTo>
                  <a:lnTo>
                    <a:pt x="199" y="282"/>
                  </a:lnTo>
                  <a:lnTo>
                    <a:pt x="174" y="270"/>
                  </a:lnTo>
                  <a:lnTo>
                    <a:pt x="174" y="270"/>
                  </a:lnTo>
                  <a:lnTo>
                    <a:pt x="169" y="266"/>
                  </a:lnTo>
                  <a:lnTo>
                    <a:pt x="169" y="266"/>
                  </a:lnTo>
                  <a:lnTo>
                    <a:pt x="157" y="260"/>
                  </a:lnTo>
                  <a:lnTo>
                    <a:pt x="144" y="252"/>
                  </a:lnTo>
                  <a:lnTo>
                    <a:pt x="144" y="252"/>
                  </a:lnTo>
                  <a:lnTo>
                    <a:pt x="138" y="249"/>
                  </a:lnTo>
                  <a:lnTo>
                    <a:pt x="138" y="249"/>
                  </a:lnTo>
                  <a:lnTo>
                    <a:pt x="123" y="241"/>
                  </a:lnTo>
                  <a:lnTo>
                    <a:pt x="123" y="241"/>
                  </a:lnTo>
                  <a:lnTo>
                    <a:pt x="112" y="233"/>
                  </a:lnTo>
                  <a:lnTo>
                    <a:pt x="112" y="233"/>
                  </a:lnTo>
                  <a:lnTo>
                    <a:pt x="95" y="221"/>
                  </a:lnTo>
                  <a:lnTo>
                    <a:pt x="95" y="221"/>
                  </a:lnTo>
                  <a:lnTo>
                    <a:pt x="87" y="216"/>
                  </a:lnTo>
                  <a:lnTo>
                    <a:pt x="87" y="216"/>
                  </a:lnTo>
                  <a:lnTo>
                    <a:pt x="65" y="199"/>
                  </a:lnTo>
                  <a:lnTo>
                    <a:pt x="65" y="199"/>
                  </a:lnTo>
                  <a:lnTo>
                    <a:pt x="44" y="181"/>
                  </a:lnTo>
                  <a:lnTo>
                    <a:pt x="44" y="181"/>
                  </a:lnTo>
                  <a:lnTo>
                    <a:pt x="38" y="175"/>
                  </a:lnTo>
                  <a:lnTo>
                    <a:pt x="38" y="175"/>
                  </a:lnTo>
                  <a:lnTo>
                    <a:pt x="29" y="164"/>
                  </a:lnTo>
                  <a:lnTo>
                    <a:pt x="29" y="164"/>
                  </a:lnTo>
                  <a:lnTo>
                    <a:pt x="22" y="156"/>
                  </a:lnTo>
                  <a:lnTo>
                    <a:pt x="22" y="156"/>
                  </a:lnTo>
                  <a:lnTo>
                    <a:pt x="16" y="142"/>
                  </a:lnTo>
                  <a:lnTo>
                    <a:pt x="10" y="128"/>
                  </a:lnTo>
                  <a:lnTo>
                    <a:pt x="10" y="128"/>
                  </a:lnTo>
                  <a:lnTo>
                    <a:pt x="7" y="117"/>
                  </a:lnTo>
                  <a:lnTo>
                    <a:pt x="3" y="104"/>
                  </a:lnTo>
                  <a:lnTo>
                    <a:pt x="3" y="104"/>
                  </a:lnTo>
                  <a:lnTo>
                    <a:pt x="0" y="87"/>
                  </a:lnTo>
                  <a:lnTo>
                    <a:pt x="0" y="87"/>
                  </a:lnTo>
                  <a:lnTo>
                    <a:pt x="0" y="85"/>
                  </a:lnTo>
                  <a:lnTo>
                    <a:pt x="0" y="85"/>
                  </a:lnTo>
                  <a:lnTo>
                    <a:pt x="2" y="85"/>
                  </a:lnTo>
                  <a:lnTo>
                    <a:pt x="2" y="85"/>
                  </a:lnTo>
                  <a:lnTo>
                    <a:pt x="15" y="85"/>
                  </a:lnTo>
                  <a:lnTo>
                    <a:pt x="15" y="85"/>
                  </a:lnTo>
                  <a:lnTo>
                    <a:pt x="27" y="87"/>
                  </a:lnTo>
                  <a:lnTo>
                    <a:pt x="27" y="87"/>
                  </a:lnTo>
                  <a:lnTo>
                    <a:pt x="29" y="87"/>
                  </a:lnTo>
                  <a:lnTo>
                    <a:pt x="29" y="87"/>
                  </a:lnTo>
                  <a:lnTo>
                    <a:pt x="30" y="94"/>
                  </a:lnTo>
                  <a:lnTo>
                    <a:pt x="30" y="94"/>
                  </a:lnTo>
                  <a:lnTo>
                    <a:pt x="30" y="93"/>
                  </a:lnTo>
                  <a:lnTo>
                    <a:pt x="30" y="93"/>
                  </a:lnTo>
                  <a:lnTo>
                    <a:pt x="32" y="91"/>
                  </a:lnTo>
                  <a:lnTo>
                    <a:pt x="33" y="91"/>
                  </a:lnTo>
                  <a:lnTo>
                    <a:pt x="33" y="91"/>
                  </a:lnTo>
                  <a:lnTo>
                    <a:pt x="35" y="90"/>
                  </a:lnTo>
                  <a:lnTo>
                    <a:pt x="35" y="90"/>
                  </a:lnTo>
                  <a:lnTo>
                    <a:pt x="33" y="85"/>
                  </a:lnTo>
                  <a:lnTo>
                    <a:pt x="33" y="85"/>
                  </a:lnTo>
                  <a:lnTo>
                    <a:pt x="37" y="83"/>
                  </a:lnTo>
                  <a:lnTo>
                    <a:pt x="38" y="80"/>
                  </a:lnTo>
                  <a:lnTo>
                    <a:pt x="38" y="80"/>
                  </a:lnTo>
                  <a:lnTo>
                    <a:pt x="38" y="82"/>
                  </a:lnTo>
                  <a:lnTo>
                    <a:pt x="38" y="82"/>
                  </a:lnTo>
                  <a:lnTo>
                    <a:pt x="40" y="93"/>
                  </a:lnTo>
                  <a:lnTo>
                    <a:pt x="40" y="93"/>
                  </a:lnTo>
                  <a:lnTo>
                    <a:pt x="41" y="109"/>
                  </a:lnTo>
                  <a:lnTo>
                    <a:pt x="41" y="109"/>
                  </a:lnTo>
                  <a:lnTo>
                    <a:pt x="43" y="113"/>
                  </a:lnTo>
                  <a:lnTo>
                    <a:pt x="43" y="113"/>
                  </a:lnTo>
                  <a:lnTo>
                    <a:pt x="41" y="115"/>
                  </a:lnTo>
                  <a:lnTo>
                    <a:pt x="41" y="115"/>
                  </a:lnTo>
                  <a:lnTo>
                    <a:pt x="40" y="117"/>
                  </a:lnTo>
                  <a:lnTo>
                    <a:pt x="38" y="118"/>
                  </a:lnTo>
                  <a:lnTo>
                    <a:pt x="38" y="118"/>
                  </a:lnTo>
                  <a:lnTo>
                    <a:pt x="38" y="123"/>
                  </a:lnTo>
                  <a:lnTo>
                    <a:pt x="38" y="123"/>
                  </a:lnTo>
                  <a:lnTo>
                    <a:pt x="40" y="121"/>
                  </a:lnTo>
                  <a:lnTo>
                    <a:pt x="40" y="120"/>
                  </a:lnTo>
                  <a:lnTo>
                    <a:pt x="40" y="120"/>
                  </a:lnTo>
                  <a:lnTo>
                    <a:pt x="41" y="120"/>
                  </a:lnTo>
                  <a:lnTo>
                    <a:pt x="43" y="118"/>
                  </a:lnTo>
                  <a:lnTo>
                    <a:pt x="43" y="118"/>
                  </a:lnTo>
                  <a:lnTo>
                    <a:pt x="44" y="129"/>
                  </a:lnTo>
                  <a:lnTo>
                    <a:pt x="44" y="129"/>
                  </a:lnTo>
                  <a:lnTo>
                    <a:pt x="43" y="128"/>
                  </a:lnTo>
                  <a:lnTo>
                    <a:pt x="43" y="128"/>
                  </a:lnTo>
                  <a:lnTo>
                    <a:pt x="40" y="128"/>
                  </a:lnTo>
                  <a:lnTo>
                    <a:pt x="40" y="128"/>
                  </a:lnTo>
                  <a:lnTo>
                    <a:pt x="40" y="129"/>
                  </a:lnTo>
                  <a:lnTo>
                    <a:pt x="40" y="129"/>
                  </a:lnTo>
                  <a:lnTo>
                    <a:pt x="43" y="131"/>
                  </a:lnTo>
                  <a:lnTo>
                    <a:pt x="43" y="131"/>
                  </a:lnTo>
                  <a:lnTo>
                    <a:pt x="44" y="132"/>
                  </a:lnTo>
                  <a:lnTo>
                    <a:pt x="44" y="132"/>
                  </a:lnTo>
                  <a:lnTo>
                    <a:pt x="44" y="134"/>
                  </a:lnTo>
                  <a:lnTo>
                    <a:pt x="44" y="134"/>
                  </a:lnTo>
                  <a:lnTo>
                    <a:pt x="46" y="135"/>
                  </a:lnTo>
                  <a:lnTo>
                    <a:pt x="48" y="137"/>
                  </a:lnTo>
                  <a:lnTo>
                    <a:pt x="48" y="137"/>
                  </a:lnTo>
                  <a:lnTo>
                    <a:pt x="49" y="137"/>
                  </a:lnTo>
                  <a:lnTo>
                    <a:pt x="51" y="135"/>
                  </a:lnTo>
                  <a:lnTo>
                    <a:pt x="51" y="135"/>
                  </a:lnTo>
                  <a:lnTo>
                    <a:pt x="52" y="129"/>
                  </a:lnTo>
                  <a:lnTo>
                    <a:pt x="52" y="129"/>
                  </a:lnTo>
                  <a:lnTo>
                    <a:pt x="54" y="123"/>
                  </a:lnTo>
                  <a:lnTo>
                    <a:pt x="54" y="123"/>
                  </a:lnTo>
                  <a:lnTo>
                    <a:pt x="62" y="98"/>
                  </a:lnTo>
                  <a:lnTo>
                    <a:pt x="62" y="98"/>
                  </a:lnTo>
                  <a:lnTo>
                    <a:pt x="62" y="98"/>
                  </a:lnTo>
                  <a:lnTo>
                    <a:pt x="62" y="98"/>
                  </a:lnTo>
                  <a:lnTo>
                    <a:pt x="62" y="99"/>
                  </a:lnTo>
                  <a:lnTo>
                    <a:pt x="62" y="99"/>
                  </a:lnTo>
                  <a:lnTo>
                    <a:pt x="63" y="102"/>
                  </a:lnTo>
                  <a:lnTo>
                    <a:pt x="63" y="102"/>
                  </a:lnTo>
                  <a:lnTo>
                    <a:pt x="67" y="107"/>
                  </a:lnTo>
                  <a:lnTo>
                    <a:pt x="67" y="107"/>
                  </a:lnTo>
                  <a:lnTo>
                    <a:pt x="63" y="107"/>
                  </a:lnTo>
                  <a:lnTo>
                    <a:pt x="63" y="107"/>
                  </a:lnTo>
                  <a:lnTo>
                    <a:pt x="63" y="113"/>
                  </a:lnTo>
                  <a:lnTo>
                    <a:pt x="63" y="113"/>
                  </a:lnTo>
                  <a:lnTo>
                    <a:pt x="67" y="110"/>
                  </a:lnTo>
                  <a:lnTo>
                    <a:pt x="68" y="109"/>
                  </a:lnTo>
                  <a:lnTo>
                    <a:pt x="68" y="109"/>
                  </a:lnTo>
                  <a:lnTo>
                    <a:pt x="70" y="109"/>
                  </a:lnTo>
                  <a:lnTo>
                    <a:pt x="70" y="109"/>
                  </a:lnTo>
                  <a:lnTo>
                    <a:pt x="73" y="107"/>
                  </a:lnTo>
                  <a:lnTo>
                    <a:pt x="74" y="106"/>
                  </a:lnTo>
                  <a:lnTo>
                    <a:pt x="74" y="106"/>
                  </a:lnTo>
                  <a:lnTo>
                    <a:pt x="74" y="106"/>
                  </a:lnTo>
                  <a:lnTo>
                    <a:pt x="76" y="106"/>
                  </a:lnTo>
                  <a:lnTo>
                    <a:pt x="76" y="106"/>
                  </a:lnTo>
                  <a:lnTo>
                    <a:pt x="78" y="104"/>
                  </a:lnTo>
                  <a:lnTo>
                    <a:pt x="78" y="104"/>
                  </a:lnTo>
                  <a:lnTo>
                    <a:pt x="79" y="102"/>
                  </a:lnTo>
                  <a:lnTo>
                    <a:pt x="79" y="101"/>
                  </a:lnTo>
                  <a:lnTo>
                    <a:pt x="79" y="101"/>
                  </a:lnTo>
                  <a:lnTo>
                    <a:pt x="82" y="90"/>
                  </a:lnTo>
                  <a:lnTo>
                    <a:pt x="82" y="90"/>
                  </a:lnTo>
                  <a:lnTo>
                    <a:pt x="82" y="83"/>
                  </a:lnTo>
                  <a:lnTo>
                    <a:pt x="82" y="83"/>
                  </a:lnTo>
                  <a:lnTo>
                    <a:pt x="84" y="80"/>
                  </a:lnTo>
                  <a:lnTo>
                    <a:pt x="84" y="80"/>
                  </a:lnTo>
                  <a:lnTo>
                    <a:pt x="84" y="79"/>
                  </a:lnTo>
                  <a:lnTo>
                    <a:pt x="84" y="76"/>
                  </a:lnTo>
                  <a:lnTo>
                    <a:pt x="84" y="76"/>
                  </a:lnTo>
                  <a:lnTo>
                    <a:pt x="89" y="46"/>
                  </a:lnTo>
                  <a:lnTo>
                    <a:pt x="89" y="46"/>
                  </a:lnTo>
                  <a:lnTo>
                    <a:pt x="92" y="31"/>
                  </a:lnTo>
                  <a:lnTo>
                    <a:pt x="92" y="31"/>
                  </a:lnTo>
                  <a:lnTo>
                    <a:pt x="93" y="19"/>
                  </a:lnTo>
                  <a:lnTo>
                    <a:pt x="93" y="19"/>
                  </a:lnTo>
                  <a:lnTo>
                    <a:pt x="95" y="16"/>
                  </a:lnTo>
                  <a:lnTo>
                    <a:pt x="95" y="16"/>
                  </a:lnTo>
                  <a:lnTo>
                    <a:pt x="95" y="17"/>
                  </a:lnTo>
                  <a:lnTo>
                    <a:pt x="95" y="17"/>
                  </a:lnTo>
                  <a:lnTo>
                    <a:pt x="95" y="44"/>
                  </a:lnTo>
                  <a:lnTo>
                    <a:pt x="95" y="44"/>
                  </a:lnTo>
                  <a:lnTo>
                    <a:pt x="95" y="46"/>
                  </a:lnTo>
                  <a:lnTo>
                    <a:pt x="95" y="46"/>
                  </a:lnTo>
                  <a:lnTo>
                    <a:pt x="90" y="53"/>
                  </a:lnTo>
                  <a:lnTo>
                    <a:pt x="89" y="63"/>
                  </a:lnTo>
                  <a:lnTo>
                    <a:pt x="89" y="63"/>
                  </a:lnTo>
                  <a:lnTo>
                    <a:pt x="95" y="53"/>
                  </a:lnTo>
                  <a:lnTo>
                    <a:pt x="95" y="53"/>
                  </a:lnTo>
                  <a:lnTo>
                    <a:pt x="95" y="57"/>
                  </a:lnTo>
                  <a:lnTo>
                    <a:pt x="95" y="57"/>
                  </a:lnTo>
                  <a:lnTo>
                    <a:pt x="95" y="61"/>
                  </a:lnTo>
                  <a:lnTo>
                    <a:pt x="92" y="64"/>
                  </a:lnTo>
                  <a:lnTo>
                    <a:pt x="92" y="64"/>
                  </a:lnTo>
                  <a:lnTo>
                    <a:pt x="92" y="66"/>
                  </a:lnTo>
                  <a:lnTo>
                    <a:pt x="92" y="66"/>
                  </a:lnTo>
                  <a:lnTo>
                    <a:pt x="93" y="68"/>
                  </a:lnTo>
                  <a:lnTo>
                    <a:pt x="93" y="68"/>
                  </a:lnTo>
                  <a:lnTo>
                    <a:pt x="93" y="71"/>
                  </a:lnTo>
                  <a:lnTo>
                    <a:pt x="93" y="71"/>
                  </a:lnTo>
                  <a:lnTo>
                    <a:pt x="95" y="68"/>
                  </a:lnTo>
                  <a:lnTo>
                    <a:pt x="95" y="68"/>
                  </a:lnTo>
                  <a:lnTo>
                    <a:pt x="95" y="74"/>
                  </a:lnTo>
                  <a:lnTo>
                    <a:pt x="95" y="74"/>
                  </a:lnTo>
                  <a:lnTo>
                    <a:pt x="95" y="80"/>
                  </a:lnTo>
                  <a:lnTo>
                    <a:pt x="95" y="80"/>
                  </a:lnTo>
                  <a:lnTo>
                    <a:pt x="95" y="87"/>
                  </a:lnTo>
                  <a:lnTo>
                    <a:pt x="95" y="87"/>
                  </a:lnTo>
                  <a:lnTo>
                    <a:pt x="93" y="83"/>
                  </a:lnTo>
                  <a:lnTo>
                    <a:pt x="93" y="83"/>
                  </a:lnTo>
                  <a:lnTo>
                    <a:pt x="90" y="91"/>
                  </a:lnTo>
                  <a:lnTo>
                    <a:pt x="90" y="91"/>
                  </a:lnTo>
                  <a:lnTo>
                    <a:pt x="93" y="93"/>
                  </a:lnTo>
                  <a:lnTo>
                    <a:pt x="93" y="93"/>
                  </a:lnTo>
                  <a:lnTo>
                    <a:pt x="95" y="88"/>
                  </a:lnTo>
                  <a:lnTo>
                    <a:pt x="95" y="88"/>
                  </a:lnTo>
                  <a:lnTo>
                    <a:pt x="95" y="88"/>
                  </a:lnTo>
                  <a:lnTo>
                    <a:pt x="95" y="88"/>
                  </a:lnTo>
                  <a:lnTo>
                    <a:pt x="95" y="147"/>
                  </a:lnTo>
                  <a:lnTo>
                    <a:pt x="95" y="147"/>
                  </a:lnTo>
                  <a:lnTo>
                    <a:pt x="92" y="143"/>
                  </a:lnTo>
                  <a:lnTo>
                    <a:pt x="92" y="143"/>
                  </a:lnTo>
                  <a:lnTo>
                    <a:pt x="90" y="140"/>
                  </a:lnTo>
                  <a:lnTo>
                    <a:pt x="90" y="140"/>
                  </a:lnTo>
                  <a:lnTo>
                    <a:pt x="89" y="142"/>
                  </a:lnTo>
                  <a:lnTo>
                    <a:pt x="89" y="143"/>
                  </a:lnTo>
                  <a:lnTo>
                    <a:pt x="89" y="143"/>
                  </a:lnTo>
                  <a:lnTo>
                    <a:pt x="92" y="150"/>
                  </a:lnTo>
                  <a:lnTo>
                    <a:pt x="92" y="150"/>
                  </a:lnTo>
                  <a:lnTo>
                    <a:pt x="95" y="148"/>
                  </a:lnTo>
                  <a:lnTo>
                    <a:pt x="95" y="148"/>
                  </a:lnTo>
                  <a:lnTo>
                    <a:pt x="95" y="151"/>
                  </a:lnTo>
                  <a:lnTo>
                    <a:pt x="95" y="153"/>
                  </a:lnTo>
                  <a:lnTo>
                    <a:pt x="95" y="153"/>
                  </a:lnTo>
                  <a:lnTo>
                    <a:pt x="95" y="154"/>
                  </a:lnTo>
                  <a:lnTo>
                    <a:pt x="95" y="154"/>
                  </a:lnTo>
                  <a:lnTo>
                    <a:pt x="95" y="159"/>
                  </a:lnTo>
                  <a:lnTo>
                    <a:pt x="95" y="159"/>
                  </a:lnTo>
                  <a:lnTo>
                    <a:pt x="92" y="162"/>
                  </a:lnTo>
                  <a:lnTo>
                    <a:pt x="92" y="162"/>
                  </a:lnTo>
                  <a:lnTo>
                    <a:pt x="95" y="165"/>
                  </a:lnTo>
                  <a:lnTo>
                    <a:pt x="95" y="165"/>
                  </a:lnTo>
                  <a:lnTo>
                    <a:pt x="95" y="167"/>
                  </a:lnTo>
                  <a:lnTo>
                    <a:pt x="95" y="167"/>
                  </a:lnTo>
                  <a:lnTo>
                    <a:pt x="97" y="176"/>
                  </a:lnTo>
                  <a:lnTo>
                    <a:pt x="97" y="176"/>
                  </a:lnTo>
                  <a:lnTo>
                    <a:pt x="95" y="175"/>
                  </a:lnTo>
                  <a:lnTo>
                    <a:pt x="95" y="175"/>
                  </a:lnTo>
                  <a:lnTo>
                    <a:pt x="95" y="176"/>
                  </a:lnTo>
                  <a:lnTo>
                    <a:pt x="95" y="176"/>
                  </a:lnTo>
                  <a:lnTo>
                    <a:pt x="97" y="180"/>
                  </a:lnTo>
                  <a:lnTo>
                    <a:pt x="97" y="180"/>
                  </a:lnTo>
                  <a:lnTo>
                    <a:pt x="97" y="186"/>
                  </a:lnTo>
                  <a:lnTo>
                    <a:pt x="97" y="186"/>
                  </a:lnTo>
                  <a:lnTo>
                    <a:pt x="98" y="189"/>
                  </a:lnTo>
                  <a:lnTo>
                    <a:pt x="98" y="189"/>
                  </a:lnTo>
                  <a:lnTo>
                    <a:pt x="98" y="191"/>
                  </a:lnTo>
                  <a:lnTo>
                    <a:pt x="101" y="191"/>
                  </a:lnTo>
                  <a:lnTo>
                    <a:pt x="101" y="191"/>
                  </a:lnTo>
                  <a:lnTo>
                    <a:pt x="103" y="191"/>
                  </a:lnTo>
                  <a:lnTo>
                    <a:pt x="104" y="189"/>
                  </a:lnTo>
                  <a:lnTo>
                    <a:pt x="104" y="189"/>
                  </a:lnTo>
                  <a:lnTo>
                    <a:pt x="106" y="188"/>
                  </a:lnTo>
                  <a:lnTo>
                    <a:pt x="106" y="188"/>
                  </a:lnTo>
                  <a:lnTo>
                    <a:pt x="108" y="188"/>
                  </a:lnTo>
                  <a:lnTo>
                    <a:pt x="109" y="184"/>
                  </a:lnTo>
                  <a:lnTo>
                    <a:pt x="109" y="184"/>
                  </a:lnTo>
                  <a:lnTo>
                    <a:pt x="109" y="183"/>
                  </a:lnTo>
                  <a:lnTo>
                    <a:pt x="109" y="183"/>
                  </a:lnTo>
                  <a:lnTo>
                    <a:pt x="109" y="167"/>
                  </a:lnTo>
                  <a:lnTo>
                    <a:pt x="109" y="167"/>
                  </a:lnTo>
                  <a:lnTo>
                    <a:pt x="109" y="165"/>
                  </a:lnTo>
                  <a:lnTo>
                    <a:pt x="109" y="165"/>
                  </a:lnTo>
                  <a:lnTo>
                    <a:pt x="109" y="167"/>
                  </a:lnTo>
                  <a:lnTo>
                    <a:pt x="109" y="167"/>
                  </a:lnTo>
                  <a:lnTo>
                    <a:pt x="109" y="164"/>
                  </a:lnTo>
                  <a:lnTo>
                    <a:pt x="109" y="164"/>
                  </a:lnTo>
                  <a:lnTo>
                    <a:pt x="109" y="159"/>
                  </a:lnTo>
                  <a:lnTo>
                    <a:pt x="109" y="159"/>
                  </a:lnTo>
                  <a:lnTo>
                    <a:pt x="114" y="164"/>
                  </a:lnTo>
                  <a:lnTo>
                    <a:pt x="114" y="164"/>
                  </a:lnTo>
                  <a:lnTo>
                    <a:pt x="114" y="164"/>
                  </a:lnTo>
                  <a:lnTo>
                    <a:pt x="114" y="164"/>
                  </a:lnTo>
                  <a:lnTo>
                    <a:pt x="114" y="162"/>
                  </a:lnTo>
                  <a:lnTo>
                    <a:pt x="114" y="162"/>
                  </a:lnTo>
                  <a:lnTo>
                    <a:pt x="111" y="158"/>
                  </a:lnTo>
                  <a:lnTo>
                    <a:pt x="111" y="158"/>
                  </a:lnTo>
                  <a:lnTo>
                    <a:pt x="109" y="154"/>
                  </a:lnTo>
                  <a:lnTo>
                    <a:pt x="109" y="154"/>
                  </a:lnTo>
                  <a:lnTo>
                    <a:pt x="111" y="151"/>
                  </a:lnTo>
                  <a:lnTo>
                    <a:pt x="111" y="151"/>
                  </a:lnTo>
                  <a:lnTo>
                    <a:pt x="111" y="147"/>
                  </a:lnTo>
                  <a:lnTo>
                    <a:pt x="111" y="147"/>
                  </a:lnTo>
                  <a:lnTo>
                    <a:pt x="112" y="143"/>
                  </a:lnTo>
                  <a:lnTo>
                    <a:pt x="112" y="143"/>
                  </a:lnTo>
                  <a:lnTo>
                    <a:pt x="114" y="140"/>
                  </a:lnTo>
                  <a:lnTo>
                    <a:pt x="114" y="140"/>
                  </a:lnTo>
                  <a:lnTo>
                    <a:pt x="117" y="137"/>
                  </a:lnTo>
                  <a:lnTo>
                    <a:pt x="117" y="137"/>
                  </a:lnTo>
                  <a:lnTo>
                    <a:pt x="114" y="132"/>
                  </a:lnTo>
                  <a:lnTo>
                    <a:pt x="114" y="132"/>
                  </a:lnTo>
                  <a:lnTo>
                    <a:pt x="114" y="131"/>
                  </a:lnTo>
                  <a:lnTo>
                    <a:pt x="114" y="131"/>
                  </a:lnTo>
                  <a:lnTo>
                    <a:pt x="117" y="113"/>
                  </a:lnTo>
                  <a:lnTo>
                    <a:pt x="117" y="113"/>
                  </a:lnTo>
                  <a:lnTo>
                    <a:pt x="117" y="113"/>
                  </a:lnTo>
                  <a:lnTo>
                    <a:pt x="117" y="113"/>
                  </a:lnTo>
                  <a:lnTo>
                    <a:pt x="117" y="113"/>
                  </a:lnTo>
                  <a:lnTo>
                    <a:pt x="117" y="113"/>
                  </a:lnTo>
                  <a:lnTo>
                    <a:pt x="120" y="113"/>
                  </a:lnTo>
                  <a:lnTo>
                    <a:pt x="122" y="110"/>
                  </a:lnTo>
                  <a:lnTo>
                    <a:pt x="122" y="110"/>
                  </a:lnTo>
                  <a:lnTo>
                    <a:pt x="123" y="107"/>
                  </a:lnTo>
                  <a:lnTo>
                    <a:pt x="123" y="107"/>
                  </a:lnTo>
                  <a:lnTo>
                    <a:pt x="123" y="106"/>
                  </a:lnTo>
                  <a:lnTo>
                    <a:pt x="123" y="106"/>
                  </a:lnTo>
                  <a:lnTo>
                    <a:pt x="119" y="112"/>
                  </a:lnTo>
                  <a:lnTo>
                    <a:pt x="119" y="112"/>
                  </a:lnTo>
                  <a:lnTo>
                    <a:pt x="119" y="112"/>
                  </a:lnTo>
                  <a:lnTo>
                    <a:pt x="119" y="112"/>
                  </a:lnTo>
                  <a:lnTo>
                    <a:pt x="119" y="107"/>
                  </a:lnTo>
                  <a:lnTo>
                    <a:pt x="119" y="107"/>
                  </a:lnTo>
                  <a:lnTo>
                    <a:pt x="119" y="106"/>
                  </a:lnTo>
                  <a:lnTo>
                    <a:pt x="119" y="106"/>
                  </a:lnTo>
                  <a:lnTo>
                    <a:pt x="122" y="102"/>
                  </a:lnTo>
                  <a:lnTo>
                    <a:pt x="122" y="102"/>
                  </a:lnTo>
                  <a:lnTo>
                    <a:pt x="122" y="101"/>
                  </a:lnTo>
                  <a:lnTo>
                    <a:pt x="122" y="101"/>
                  </a:lnTo>
                  <a:lnTo>
                    <a:pt x="119" y="104"/>
                  </a:lnTo>
                  <a:lnTo>
                    <a:pt x="119" y="104"/>
                  </a:lnTo>
                  <a:lnTo>
                    <a:pt x="119" y="104"/>
                  </a:lnTo>
                  <a:lnTo>
                    <a:pt x="119" y="104"/>
                  </a:lnTo>
                  <a:lnTo>
                    <a:pt x="120" y="91"/>
                  </a:lnTo>
                  <a:lnTo>
                    <a:pt x="123" y="80"/>
                  </a:lnTo>
                  <a:lnTo>
                    <a:pt x="123" y="80"/>
                  </a:lnTo>
                  <a:lnTo>
                    <a:pt x="123" y="82"/>
                  </a:lnTo>
                  <a:lnTo>
                    <a:pt x="123" y="82"/>
                  </a:lnTo>
                  <a:lnTo>
                    <a:pt x="125" y="104"/>
                  </a:lnTo>
                  <a:lnTo>
                    <a:pt x="125" y="104"/>
                  </a:lnTo>
                  <a:lnTo>
                    <a:pt x="125" y="107"/>
                  </a:lnTo>
                  <a:lnTo>
                    <a:pt x="128" y="109"/>
                  </a:lnTo>
                  <a:lnTo>
                    <a:pt x="128" y="109"/>
                  </a:lnTo>
                  <a:lnTo>
                    <a:pt x="131" y="110"/>
                  </a:lnTo>
                  <a:lnTo>
                    <a:pt x="134" y="109"/>
                  </a:lnTo>
                  <a:lnTo>
                    <a:pt x="134" y="109"/>
                  </a:lnTo>
                  <a:lnTo>
                    <a:pt x="134" y="107"/>
                  </a:lnTo>
                  <a:lnTo>
                    <a:pt x="136" y="107"/>
                  </a:lnTo>
                  <a:lnTo>
                    <a:pt x="136" y="107"/>
                  </a:lnTo>
                  <a:lnTo>
                    <a:pt x="134" y="109"/>
                  </a:lnTo>
                  <a:lnTo>
                    <a:pt x="136" y="110"/>
                  </a:lnTo>
                  <a:lnTo>
                    <a:pt x="136" y="110"/>
                  </a:lnTo>
                  <a:lnTo>
                    <a:pt x="138" y="110"/>
                  </a:lnTo>
                  <a:lnTo>
                    <a:pt x="138" y="110"/>
                  </a:lnTo>
                  <a:lnTo>
                    <a:pt x="139" y="109"/>
                  </a:lnTo>
                  <a:lnTo>
                    <a:pt x="139" y="109"/>
                  </a:lnTo>
                  <a:lnTo>
                    <a:pt x="139" y="109"/>
                  </a:lnTo>
                  <a:lnTo>
                    <a:pt x="139" y="109"/>
                  </a:lnTo>
                  <a:lnTo>
                    <a:pt x="141" y="99"/>
                  </a:lnTo>
                  <a:lnTo>
                    <a:pt x="142" y="91"/>
                  </a:lnTo>
                  <a:lnTo>
                    <a:pt x="142" y="91"/>
                  </a:lnTo>
                  <a:lnTo>
                    <a:pt x="145" y="85"/>
                  </a:lnTo>
                  <a:lnTo>
                    <a:pt x="145" y="85"/>
                  </a:lnTo>
                  <a:lnTo>
                    <a:pt x="147" y="83"/>
                  </a:lnTo>
                  <a:lnTo>
                    <a:pt x="147" y="83"/>
                  </a:lnTo>
                  <a:lnTo>
                    <a:pt x="150" y="82"/>
                  </a:lnTo>
                  <a:lnTo>
                    <a:pt x="150" y="82"/>
                  </a:lnTo>
                  <a:lnTo>
                    <a:pt x="152" y="82"/>
                  </a:lnTo>
                  <a:lnTo>
                    <a:pt x="152" y="82"/>
                  </a:lnTo>
                  <a:lnTo>
                    <a:pt x="152" y="80"/>
                  </a:lnTo>
                  <a:lnTo>
                    <a:pt x="152" y="79"/>
                  </a:lnTo>
                  <a:lnTo>
                    <a:pt x="152" y="79"/>
                  </a:lnTo>
                  <a:lnTo>
                    <a:pt x="152" y="77"/>
                  </a:lnTo>
                  <a:lnTo>
                    <a:pt x="152" y="77"/>
                  </a:lnTo>
                  <a:lnTo>
                    <a:pt x="145" y="82"/>
                  </a:lnTo>
                  <a:lnTo>
                    <a:pt x="145" y="82"/>
                  </a:lnTo>
                  <a:lnTo>
                    <a:pt x="145" y="82"/>
                  </a:lnTo>
                  <a:lnTo>
                    <a:pt x="145" y="82"/>
                  </a:lnTo>
                  <a:lnTo>
                    <a:pt x="152" y="71"/>
                  </a:lnTo>
                  <a:lnTo>
                    <a:pt x="152" y="71"/>
                  </a:lnTo>
                  <a:lnTo>
                    <a:pt x="157" y="91"/>
                  </a:lnTo>
                  <a:lnTo>
                    <a:pt x="157" y="91"/>
                  </a:lnTo>
                  <a:lnTo>
                    <a:pt x="155" y="93"/>
                  </a:lnTo>
                  <a:lnTo>
                    <a:pt x="155" y="94"/>
                  </a:lnTo>
                  <a:lnTo>
                    <a:pt x="155" y="94"/>
                  </a:lnTo>
                  <a:lnTo>
                    <a:pt x="157" y="93"/>
                  </a:lnTo>
                  <a:lnTo>
                    <a:pt x="157" y="93"/>
                  </a:lnTo>
                  <a:lnTo>
                    <a:pt x="157" y="94"/>
                  </a:lnTo>
                  <a:lnTo>
                    <a:pt x="157" y="94"/>
                  </a:lnTo>
                  <a:lnTo>
                    <a:pt x="158" y="102"/>
                  </a:lnTo>
                  <a:lnTo>
                    <a:pt x="158" y="102"/>
                  </a:lnTo>
                  <a:lnTo>
                    <a:pt x="158" y="104"/>
                  </a:lnTo>
                  <a:lnTo>
                    <a:pt x="158" y="104"/>
                  </a:lnTo>
                  <a:lnTo>
                    <a:pt x="157" y="106"/>
                  </a:lnTo>
                  <a:lnTo>
                    <a:pt x="157" y="106"/>
                  </a:lnTo>
                  <a:lnTo>
                    <a:pt x="158" y="106"/>
                  </a:lnTo>
                  <a:lnTo>
                    <a:pt x="158" y="106"/>
                  </a:lnTo>
                  <a:lnTo>
                    <a:pt x="158" y="104"/>
                  </a:lnTo>
                  <a:lnTo>
                    <a:pt x="158" y="104"/>
                  </a:lnTo>
                  <a:close/>
                  <a:moveTo>
                    <a:pt x="395" y="135"/>
                  </a:moveTo>
                  <a:lnTo>
                    <a:pt x="395" y="135"/>
                  </a:lnTo>
                  <a:lnTo>
                    <a:pt x="395" y="134"/>
                  </a:lnTo>
                  <a:lnTo>
                    <a:pt x="395" y="134"/>
                  </a:lnTo>
                  <a:lnTo>
                    <a:pt x="398" y="129"/>
                  </a:lnTo>
                  <a:lnTo>
                    <a:pt x="398" y="129"/>
                  </a:lnTo>
                  <a:lnTo>
                    <a:pt x="399" y="128"/>
                  </a:lnTo>
                  <a:lnTo>
                    <a:pt x="399" y="128"/>
                  </a:lnTo>
                  <a:lnTo>
                    <a:pt x="398" y="128"/>
                  </a:lnTo>
                  <a:lnTo>
                    <a:pt x="398" y="128"/>
                  </a:lnTo>
                  <a:lnTo>
                    <a:pt x="395" y="134"/>
                  </a:lnTo>
                  <a:lnTo>
                    <a:pt x="395" y="134"/>
                  </a:lnTo>
                  <a:lnTo>
                    <a:pt x="395" y="135"/>
                  </a:lnTo>
                  <a:lnTo>
                    <a:pt x="395" y="135"/>
                  </a:lnTo>
                  <a:lnTo>
                    <a:pt x="393" y="137"/>
                  </a:lnTo>
                  <a:lnTo>
                    <a:pt x="393" y="137"/>
                  </a:lnTo>
                  <a:lnTo>
                    <a:pt x="393" y="137"/>
                  </a:lnTo>
                  <a:lnTo>
                    <a:pt x="393" y="137"/>
                  </a:lnTo>
                  <a:lnTo>
                    <a:pt x="395" y="135"/>
                  </a:lnTo>
                  <a:lnTo>
                    <a:pt x="395" y="135"/>
                  </a:lnTo>
                  <a:close/>
                  <a:moveTo>
                    <a:pt x="19" y="118"/>
                  </a:moveTo>
                  <a:lnTo>
                    <a:pt x="19" y="118"/>
                  </a:lnTo>
                  <a:lnTo>
                    <a:pt x="18" y="118"/>
                  </a:lnTo>
                  <a:lnTo>
                    <a:pt x="18" y="118"/>
                  </a:lnTo>
                  <a:lnTo>
                    <a:pt x="18" y="118"/>
                  </a:lnTo>
                  <a:lnTo>
                    <a:pt x="18" y="118"/>
                  </a:lnTo>
                  <a:lnTo>
                    <a:pt x="19" y="118"/>
                  </a:lnTo>
                  <a:lnTo>
                    <a:pt x="19" y="118"/>
                  </a:lnTo>
                  <a:lnTo>
                    <a:pt x="21" y="123"/>
                  </a:lnTo>
                  <a:lnTo>
                    <a:pt x="21" y="123"/>
                  </a:lnTo>
                  <a:lnTo>
                    <a:pt x="22" y="128"/>
                  </a:lnTo>
                  <a:lnTo>
                    <a:pt x="22" y="128"/>
                  </a:lnTo>
                  <a:lnTo>
                    <a:pt x="19" y="118"/>
                  </a:lnTo>
                  <a:lnTo>
                    <a:pt x="19" y="118"/>
                  </a:lnTo>
                  <a:lnTo>
                    <a:pt x="19" y="118"/>
                  </a:lnTo>
                  <a:lnTo>
                    <a:pt x="19" y="118"/>
                  </a:lnTo>
                  <a:close/>
                  <a:moveTo>
                    <a:pt x="62" y="183"/>
                  </a:moveTo>
                  <a:lnTo>
                    <a:pt x="62" y="183"/>
                  </a:lnTo>
                  <a:lnTo>
                    <a:pt x="63" y="184"/>
                  </a:lnTo>
                  <a:lnTo>
                    <a:pt x="63" y="184"/>
                  </a:lnTo>
                  <a:lnTo>
                    <a:pt x="63" y="184"/>
                  </a:lnTo>
                  <a:lnTo>
                    <a:pt x="63" y="184"/>
                  </a:lnTo>
                  <a:lnTo>
                    <a:pt x="65" y="183"/>
                  </a:lnTo>
                  <a:lnTo>
                    <a:pt x="68" y="184"/>
                  </a:lnTo>
                  <a:lnTo>
                    <a:pt x="68" y="184"/>
                  </a:lnTo>
                  <a:lnTo>
                    <a:pt x="68" y="184"/>
                  </a:lnTo>
                  <a:lnTo>
                    <a:pt x="68" y="184"/>
                  </a:lnTo>
                  <a:lnTo>
                    <a:pt x="68" y="184"/>
                  </a:lnTo>
                  <a:lnTo>
                    <a:pt x="68" y="184"/>
                  </a:lnTo>
                  <a:lnTo>
                    <a:pt x="65" y="181"/>
                  </a:lnTo>
                  <a:lnTo>
                    <a:pt x="65" y="181"/>
                  </a:lnTo>
                  <a:lnTo>
                    <a:pt x="63" y="183"/>
                  </a:lnTo>
                  <a:lnTo>
                    <a:pt x="62" y="183"/>
                  </a:lnTo>
                  <a:lnTo>
                    <a:pt x="62" y="183"/>
                  </a:lnTo>
                  <a:lnTo>
                    <a:pt x="60" y="178"/>
                  </a:lnTo>
                  <a:lnTo>
                    <a:pt x="60" y="178"/>
                  </a:lnTo>
                  <a:lnTo>
                    <a:pt x="59" y="175"/>
                  </a:lnTo>
                  <a:lnTo>
                    <a:pt x="59" y="175"/>
                  </a:lnTo>
                  <a:lnTo>
                    <a:pt x="57" y="173"/>
                  </a:lnTo>
                  <a:lnTo>
                    <a:pt x="57" y="173"/>
                  </a:lnTo>
                  <a:lnTo>
                    <a:pt x="51" y="165"/>
                  </a:lnTo>
                  <a:lnTo>
                    <a:pt x="51" y="165"/>
                  </a:lnTo>
                  <a:lnTo>
                    <a:pt x="49" y="164"/>
                  </a:lnTo>
                  <a:lnTo>
                    <a:pt x="49" y="164"/>
                  </a:lnTo>
                  <a:lnTo>
                    <a:pt x="48" y="169"/>
                  </a:lnTo>
                  <a:lnTo>
                    <a:pt x="48" y="169"/>
                  </a:lnTo>
                  <a:lnTo>
                    <a:pt x="48" y="170"/>
                  </a:lnTo>
                  <a:lnTo>
                    <a:pt x="48" y="170"/>
                  </a:lnTo>
                  <a:lnTo>
                    <a:pt x="54" y="176"/>
                  </a:lnTo>
                  <a:lnTo>
                    <a:pt x="60" y="181"/>
                  </a:lnTo>
                  <a:lnTo>
                    <a:pt x="60" y="181"/>
                  </a:lnTo>
                  <a:lnTo>
                    <a:pt x="62" y="183"/>
                  </a:lnTo>
                  <a:lnTo>
                    <a:pt x="62" y="183"/>
                  </a:lnTo>
                  <a:close/>
                  <a:moveTo>
                    <a:pt x="153" y="247"/>
                  </a:moveTo>
                  <a:lnTo>
                    <a:pt x="153" y="247"/>
                  </a:lnTo>
                  <a:lnTo>
                    <a:pt x="153" y="247"/>
                  </a:lnTo>
                  <a:lnTo>
                    <a:pt x="153" y="247"/>
                  </a:lnTo>
                  <a:lnTo>
                    <a:pt x="153" y="247"/>
                  </a:lnTo>
                  <a:lnTo>
                    <a:pt x="153" y="247"/>
                  </a:lnTo>
                  <a:lnTo>
                    <a:pt x="134" y="238"/>
                  </a:lnTo>
                  <a:lnTo>
                    <a:pt x="134" y="238"/>
                  </a:lnTo>
                  <a:lnTo>
                    <a:pt x="133" y="238"/>
                  </a:lnTo>
                  <a:lnTo>
                    <a:pt x="133" y="238"/>
                  </a:lnTo>
                  <a:lnTo>
                    <a:pt x="130" y="236"/>
                  </a:lnTo>
                  <a:lnTo>
                    <a:pt x="130" y="236"/>
                  </a:lnTo>
                  <a:lnTo>
                    <a:pt x="125" y="233"/>
                  </a:lnTo>
                  <a:lnTo>
                    <a:pt x="125" y="233"/>
                  </a:lnTo>
                  <a:lnTo>
                    <a:pt x="112" y="224"/>
                  </a:lnTo>
                  <a:lnTo>
                    <a:pt x="112" y="224"/>
                  </a:lnTo>
                  <a:lnTo>
                    <a:pt x="111" y="222"/>
                  </a:lnTo>
                  <a:lnTo>
                    <a:pt x="111" y="222"/>
                  </a:lnTo>
                  <a:lnTo>
                    <a:pt x="103" y="218"/>
                  </a:lnTo>
                  <a:lnTo>
                    <a:pt x="103" y="218"/>
                  </a:lnTo>
                  <a:lnTo>
                    <a:pt x="92" y="211"/>
                  </a:lnTo>
                  <a:lnTo>
                    <a:pt x="92" y="211"/>
                  </a:lnTo>
                  <a:lnTo>
                    <a:pt x="90" y="210"/>
                  </a:lnTo>
                  <a:lnTo>
                    <a:pt x="90" y="210"/>
                  </a:lnTo>
                  <a:lnTo>
                    <a:pt x="90" y="211"/>
                  </a:lnTo>
                  <a:lnTo>
                    <a:pt x="90" y="211"/>
                  </a:lnTo>
                  <a:lnTo>
                    <a:pt x="100" y="219"/>
                  </a:lnTo>
                  <a:lnTo>
                    <a:pt x="100" y="219"/>
                  </a:lnTo>
                  <a:lnTo>
                    <a:pt x="104" y="224"/>
                  </a:lnTo>
                  <a:lnTo>
                    <a:pt x="111" y="229"/>
                  </a:lnTo>
                  <a:lnTo>
                    <a:pt x="111" y="229"/>
                  </a:lnTo>
                  <a:lnTo>
                    <a:pt x="120" y="233"/>
                  </a:lnTo>
                  <a:lnTo>
                    <a:pt x="120" y="233"/>
                  </a:lnTo>
                  <a:lnTo>
                    <a:pt x="136" y="241"/>
                  </a:lnTo>
                  <a:lnTo>
                    <a:pt x="136" y="241"/>
                  </a:lnTo>
                  <a:lnTo>
                    <a:pt x="153" y="247"/>
                  </a:lnTo>
                  <a:lnTo>
                    <a:pt x="153" y="247"/>
                  </a:lnTo>
                  <a:lnTo>
                    <a:pt x="153" y="247"/>
                  </a:lnTo>
                  <a:lnTo>
                    <a:pt x="153" y="247"/>
                  </a:lnTo>
                  <a:close/>
                  <a:moveTo>
                    <a:pt x="412" y="72"/>
                  </a:moveTo>
                  <a:lnTo>
                    <a:pt x="412" y="72"/>
                  </a:lnTo>
                  <a:lnTo>
                    <a:pt x="412" y="74"/>
                  </a:lnTo>
                  <a:lnTo>
                    <a:pt x="412" y="74"/>
                  </a:lnTo>
                  <a:lnTo>
                    <a:pt x="406" y="91"/>
                  </a:lnTo>
                  <a:lnTo>
                    <a:pt x="406" y="91"/>
                  </a:lnTo>
                  <a:lnTo>
                    <a:pt x="404" y="94"/>
                  </a:lnTo>
                  <a:lnTo>
                    <a:pt x="404" y="94"/>
                  </a:lnTo>
                  <a:lnTo>
                    <a:pt x="401" y="102"/>
                  </a:lnTo>
                  <a:lnTo>
                    <a:pt x="401" y="102"/>
                  </a:lnTo>
                  <a:lnTo>
                    <a:pt x="401" y="104"/>
                  </a:lnTo>
                  <a:lnTo>
                    <a:pt x="401" y="104"/>
                  </a:lnTo>
                  <a:lnTo>
                    <a:pt x="399" y="113"/>
                  </a:lnTo>
                  <a:lnTo>
                    <a:pt x="399" y="113"/>
                  </a:lnTo>
                  <a:lnTo>
                    <a:pt x="399" y="115"/>
                  </a:lnTo>
                  <a:lnTo>
                    <a:pt x="399" y="115"/>
                  </a:lnTo>
                  <a:lnTo>
                    <a:pt x="401" y="115"/>
                  </a:lnTo>
                  <a:lnTo>
                    <a:pt x="401" y="115"/>
                  </a:lnTo>
                  <a:lnTo>
                    <a:pt x="404" y="109"/>
                  </a:lnTo>
                  <a:lnTo>
                    <a:pt x="404" y="109"/>
                  </a:lnTo>
                  <a:lnTo>
                    <a:pt x="409" y="94"/>
                  </a:lnTo>
                  <a:lnTo>
                    <a:pt x="412" y="82"/>
                  </a:lnTo>
                  <a:lnTo>
                    <a:pt x="412" y="82"/>
                  </a:lnTo>
                  <a:lnTo>
                    <a:pt x="412" y="72"/>
                  </a:lnTo>
                  <a:lnTo>
                    <a:pt x="412" y="72"/>
                  </a:lnTo>
                  <a:close/>
                  <a:moveTo>
                    <a:pt x="204" y="281"/>
                  </a:moveTo>
                  <a:lnTo>
                    <a:pt x="204" y="281"/>
                  </a:lnTo>
                  <a:lnTo>
                    <a:pt x="204" y="281"/>
                  </a:lnTo>
                  <a:lnTo>
                    <a:pt x="204" y="281"/>
                  </a:lnTo>
                  <a:lnTo>
                    <a:pt x="202" y="279"/>
                  </a:lnTo>
                  <a:lnTo>
                    <a:pt x="202" y="279"/>
                  </a:lnTo>
                  <a:lnTo>
                    <a:pt x="198" y="276"/>
                  </a:lnTo>
                  <a:lnTo>
                    <a:pt x="198" y="276"/>
                  </a:lnTo>
                  <a:lnTo>
                    <a:pt x="186" y="270"/>
                  </a:lnTo>
                  <a:lnTo>
                    <a:pt x="186" y="270"/>
                  </a:lnTo>
                  <a:lnTo>
                    <a:pt x="171" y="260"/>
                  </a:lnTo>
                  <a:lnTo>
                    <a:pt x="171" y="260"/>
                  </a:lnTo>
                  <a:lnTo>
                    <a:pt x="161" y="255"/>
                  </a:lnTo>
                  <a:lnTo>
                    <a:pt x="161" y="255"/>
                  </a:lnTo>
                  <a:lnTo>
                    <a:pt x="152" y="251"/>
                  </a:lnTo>
                  <a:lnTo>
                    <a:pt x="142" y="247"/>
                  </a:lnTo>
                  <a:lnTo>
                    <a:pt x="142" y="247"/>
                  </a:lnTo>
                  <a:lnTo>
                    <a:pt x="141" y="246"/>
                  </a:lnTo>
                  <a:lnTo>
                    <a:pt x="141" y="246"/>
                  </a:lnTo>
                  <a:lnTo>
                    <a:pt x="145" y="249"/>
                  </a:lnTo>
                  <a:lnTo>
                    <a:pt x="145" y="249"/>
                  </a:lnTo>
                  <a:lnTo>
                    <a:pt x="158" y="257"/>
                  </a:lnTo>
                  <a:lnTo>
                    <a:pt x="171" y="263"/>
                  </a:lnTo>
                  <a:lnTo>
                    <a:pt x="171" y="263"/>
                  </a:lnTo>
                  <a:lnTo>
                    <a:pt x="175" y="266"/>
                  </a:lnTo>
                  <a:lnTo>
                    <a:pt x="175" y="266"/>
                  </a:lnTo>
                  <a:lnTo>
                    <a:pt x="202" y="281"/>
                  </a:lnTo>
                  <a:lnTo>
                    <a:pt x="202" y="281"/>
                  </a:lnTo>
                  <a:lnTo>
                    <a:pt x="204" y="281"/>
                  </a:lnTo>
                  <a:lnTo>
                    <a:pt x="204" y="281"/>
                  </a:lnTo>
                  <a:close/>
                  <a:moveTo>
                    <a:pt x="369" y="165"/>
                  </a:moveTo>
                  <a:lnTo>
                    <a:pt x="369" y="165"/>
                  </a:lnTo>
                  <a:lnTo>
                    <a:pt x="366" y="165"/>
                  </a:lnTo>
                  <a:lnTo>
                    <a:pt x="365" y="167"/>
                  </a:lnTo>
                  <a:lnTo>
                    <a:pt x="365" y="167"/>
                  </a:lnTo>
                  <a:lnTo>
                    <a:pt x="354" y="178"/>
                  </a:lnTo>
                  <a:lnTo>
                    <a:pt x="343" y="191"/>
                  </a:lnTo>
                  <a:lnTo>
                    <a:pt x="343" y="191"/>
                  </a:lnTo>
                  <a:lnTo>
                    <a:pt x="341" y="192"/>
                  </a:lnTo>
                  <a:lnTo>
                    <a:pt x="341" y="192"/>
                  </a:lnTo>
                  <a:lnTo>
                    <a:pt x="335" y="202"/>
                  </a:lnTo>
                  <a:lnTo>
                    <a:pt x="335" y="202"/>
                  </a:lnTo>
                  <a:lnTo>
                    <a:pt x="335" y="202"/>
                  </a:lnTo>
                  <a:lnTo>
                    <a:pt x="335" y="202"/>
                  </a:lnTo>
                  <a:lnTo>
                    <a:pt x="335" y="202"/>
                  </a:lnTo>
                  <a:lnTo>
                    <a:pt x="335" y="202"/>
                  </a:lnTo>
                  <a:lnTo>
                    <a:pt x="354" y="184"/>
                  </a:lnTo>
                  <a:lnTo>
                    <a:pt x="369" y="165"/>
                  </a:lnTo>
                  <a:lnTo>
                    <a:pt x="369" y="165"/>
                  </a:lnTo>
                  <a:close/>
                  <a:moveTo>
                    <a:pt x="163" y="249"/>
                  </a:moveTo>
                  <a:lnTo>
                    <a:pt x="163" y="249"/>
                  </a:lnTo>
                  <a:lnTo>
                    <a:pt x="163" y="247"/>
                  </a:lnTo>
                  <a:lnTo>
                    <a:pt x="163" y="247"/>
                  </a:lnTo>
                  <a:lnTo>
                    <a:pt x="160" y="246"/>
                  </a:lnTo>
                  <a:lnTo>
                    <a:pt x="160" y="246"/>
                  </a:lnTo>
                  <a:lnTo>
                    <a:pt x="149" y="235"/>
                  </a:lnTo>
                  <a:lnTo>
                    <a:pt x="149" y="235"/>
                  </a:lnTo>
                  <a:lnTo>
                    <a:pt x="147" y="233"/>
                  </a:lnTo>
                  <a:lnTo>
                    <a:pt x="149" y="230"/>
                  </a:lnTo>
                  <a:lnTo>
                    <a:pt x="149" y="230"/>
                  </a:lnTo>
                  <a:lnTo>
                    <a:pt x="142" y="227"/>
                  </a:lnTo>
                  <a:lnTo>
                    <a:pt x="142" y="227"/>
                  </a:lnTo>
                  <a:lnTo>
                    <a:pt x="142" y="232"/>
                  </a:lnTo>
                  <a:lnTo>
                    <a:pt x="142" y="232"/>
                  </a:lnTo>
                  <a:lnTo>
                    <a:pt x="142" y="232"/>
                  </a:lnTo>
                  <a:lnTo>
                    <a:pt x="142" y="232"/>
                  </a:lnTo>
                  <a:lnTo>
                    <a:pt x="145" y="236"/>
                  </a:lnTo>
                  <a:lnTo>
                    <a:pt x="145" y="236"/>
                  </a:lnTo>
                  <a:lnTo>
                    <a:pt x="147" y="238"/>
                  </a:lnTo>
                  <a:lnTo>
                    <a:pt x="147" y="238"/>
                  </a:lnTo>
                  <a:lnTo>
                    <a:pt x="147" y="240"/>
                  </a:lnTo>
                  <a:lnTo>
                    <a:pt x="147" y="240"/>
                  </a:lnTo>
                  <a:lnTo>
                    <a:pt x="160" y="246"/>
                  </a:lnTo>
                  <a:lnTo>
                    <a:pt x="160" y="246"/>
                  </a:lnTo>
                  <a:lnTo>
                    <a:pt x="163" y="249"/>
                  </a:lnTo>
                  <a:lnTo>
                    <a:pt x="163" y="249"/>
                  </a:lnTo>
                  <a:close/>
                  <a:moveTo>
                    <a:pt x="8" y="94"/>
                  </a:moveTo>
                  <a:lnTo>
                    <a:pt x="8" y="94"/>
                  </a:lnTo>
                  <a:lnTo>
                    <a:pt x="8" y="94"/>
                  </a:lnTo>
                  <a:lnTo>
                    <a:pt x="8" y="94"/>
                  </a:lnTo>
                  <a:lnTo>
                    <a:pt x="10" y="106"/>
                  </a:lnTo>
                  <a:lnTo>
                    <a:pt x="13" y="118"/>
                  </a:lnTo>
                  <a:lnTo>
                    <a:pt x="13" y="118"/>
                  </a:lnTo>
                  <a:lnTo>
                    <a:pt x="18" y="129"/>
                  </a:lnTo>
                  <a:lnTo>
                    <a:pt x="24" y="139"/>
                  </a:lnTo>
                  <a:lnTo>
                    <a:pt x="24" y="139"/>
                  </a:lnTo>
                  <a:lnTo>
                    <a:pt x="24" y="137"/>
                  </a:lnTo>
                  <a:lnTo>
                    <a:pt x="24" y="137"/>
                  </a:lnTo>
                  <a:lnTo>
                    <a:pt x="18" y="124"/>
                  </a:lnTo>
                  <a:lnTo>
                    <a:pt x="13" y="112"/>
                  </a:lnTo>
                  <a:lnTo>
                    <a:pt x="13" y="112"/>
                  </a:lnTo>
                  <a:lnTo>
                    <a:pt x="11" y="107"/>
                  </a:lnTo>
                  <a:lnTo>
                    <a:pt x="11" y="102"/>
                  </a:lnTo>
                  <a:lnTo>
                    <a:pt x="11" y="102"/>
                  </a:lnTo>
                  <a:lnTo>
                    <a:pt x="11" y="101"/>
                  </a:lnTo>
                  <a:lnTo>
                    <a:pt x="11" y="101"/>
                  </a:lnTo>
                  <a:lnTo>
                    <a:pt x="8" y="94"/>
                  </a:lnTo>
                  <a:lnTo>
                    <a:pt x="8" y="94"/>
                  </a:lnTo>
                  <a:close/>
                  <a:moveTo>
                    <a:pt x="213" y="271"/>
                  </a:moveTo>
                  <a:lnTo>
                    <a:pt x="213" y="271"/>
                  </a:lnTo>
                  <a:lnTo>
                    <a:pt x="213" y="270"/>
                  </a:lnTo>
                  <a:lnTo>
                    <a:pt x="213" y="270"/>
                  </a:lnTo>
                  <a:lnTo>
                    <a:pt x="216" y="266"/>
                  </a:lnTo>
                  <a:lnTo>
                    <a:pt x="218" y="266"/>
                  </a:lnTo>
                  <a:lnTo>
                    <a:pt x="220" y="268"/>
                  </a:lnTo>
                  <a:lnTo>
                    <a:pt x="220" y="268"/>
                  </a:lnTo>
                  <a:lnTo>
                    <a:pt x="221" y="270"/>
                  </a:lnTo>
                  <a:lnTo>
                    <a:pt x="221" y="270"/>
                  </a:lnTo>
                  <a:lnTo>
                    <a:pt x="221" y="270"/>
                  </a:lnTo>
                  <a:lnTo>
                    <a:pt x="221" y="270"/>
                  </a:lnTo>
                  <a:lnTo>
                    <a:pt x="223" y="268"/>
                  </a:lnTo>
                  <a:lnTo>
                    <a:pt x="223" y="268"/>
                  </a:lnTo>
                  <a:lnTo>
                    <a:pt x="221" y="265"/>
                  </a:lnTo>
                  <a:lnTo>
                    <a:pt x="221" y="265"/>
                  </a:lnTo>
                  <a:lnTo>
                    <a:pt x="212" y="255"/>
                  </a:lnTo>
                  <a:lnTo>
                    <a:pt x="212" y="255"/>
                  </a:lnTo>
                  <a:lnTo>
                    <a:pt x="210" y="254"/>
                  </a:lnTo>
                  <a:lnTo>
                    <a:pt x="210" y="254"/>
                  </a:lnTo>
                  <a:lnTo>
                    <a:pt x="209" y="257"/>
                  </a:lnTo>
                  <a:lnTo>
                    <a:pt x="209" y="257"/>
                  </a:lnTo>
                  <a:lnTo>
                    <a:pt x="210" y="259"/>
                  </a:lnTo>
                  <a:lnTo>
                    <a:pt x="210" y="259"/>
                  </a:lnTo>
                  <a:lnTo>
                    <a:pt x="213" y="265"/>
                  </a:lnTo>
                  <a:lnTo>
                    <a:pt x="213" y="265"/>
                  </a:lnTo>
                  <a:lnTo>
                    <a:pt x="213" y="268"/>
                  </a:lnTo>
                  <a:lnTo>
                    <a:pt x="210" y="268"/>
                  </a:lnTo>
                  <a:lnTo>
                    <a:pt x="210" y="268"/>
                  </a:lnTo>
                  <a:lnTo>
                    <a:pt x="210" y="268"/>
                  </a:lnTo>
                  <a:lnTo>
                    <a:pt x="210" y="268"/>
                  </a:lnTo>
                  <a:lnTo>
                    <a:pt x="210" y="271"/>
                  </a:lnTo>
                  <a:lnTo>
                    <a:pt x="210" y="271"/>
                  </a:lnTo>
                  <a:lnTo>
                    <a:pt x="213" y="271"/>
                  </a:lnTo>
                  <a:lnTo>
                    <a:pt x="213" y="271"/>
                  </a:lnTo>
                  <a:close/>
                  <a:moveTo>
                    <a:pt x="198" y="229"/>
                  </a:moveTo>
                  <a:lnTo>
                    <a:pt x="198" y="229"/>
                  </a:lnTo>
                  <a:lnTo>
                    <a:pt x="201" y="224"/>
                  </a:lnTo>
                  <a:lnTo>
                    <a:pt x="201" y="224"/>
                  </a:lnTo>
                  <a:lnTo>
                    <a:pt x="201" y="222"/>
                  </a:lnTo>
                  <a:lnTo>
                    <a:pt x="199" y="221"/>
                  </a:lnTo>
                  <a:lnTo>
                    <a:pt x="199" y="221"/>
                  </a:lnTo>
                  <a:lnTo>
                    <a:pt x="196" y="213"/>
                  </a:lnTo>
                  <a:lnTo>
                    <a:pt x="196" y="213"/>
                  </a:lnTo>
                  <a:lnTo>
                    <a:pt x="194" y="211"/>
                  </a:lnTo>
                  <a:lnTo>
                    <a:pt x="194" y="211"/>
                  </a:lnTo>
                  <a:lnTo>
                    <a:pt x="194" y="211"/>
                  </a:lnTo>
                  <a:lnTo>
                    <a:pt x="194" y="211"/>
                  </a:lnTo>
                  <a:lnTo>
                    <a:pt x="193" y="213"/>
                  </a:lnTo>
                  <a:lnTo>
                    <a:pt x="193" y="213"/>
                  </a:lnTo>
                  <a:lnTo>
                    <a:pt x="191" y="219"/>
                  </a:lnTo>
                  <a:lnTo>
                    <a:pt x="191" y="219"/>
                  </a:lnTo>
                  <a:lnTo>
                    <a:pt x="193" y="221"/>
                  </a:lnTo>
                  <a:lnTo>
                    <a:pt x="193" y="221"/>
                  </a:lnTo>
                  <a:lnTo>
                    <a:pt x="198" y="229"/>
                  </a:lnTo>
                  <a:lnTo>
                    <a:pt x="198" y="229"/>
                  </a:lnTo>
                  <a:close/>
                  <a:moveTo>
                    <a:pt x="302" y="110"/>
                  </a:moveTo>
                  <a:lnTo>
                    <a:pt x="302" y="110"/>
                  </a:lnTo>
                  <a:lnTo>
                    <a:pt x="306" y="109"/>
                  </a:lnTo>
                  <a:lnTo>
                    <a:pt x="306" y="109"/>
                  </a:lnTo>
                  <a:lnTo>
                    <a:pt x="310" y="107"/>
                  </a:lnTo>
                  <a:lnTo>
                    <a:pt x="311" y="104"/>
                  </a:lnTo>
                  <a:lnTo>
                    <a:pt x="311" y="104"/>
                  </a:lnTo>
                  <a:lnTo>
                    <a:pt x="311" y="102"/>
                  </a:lnTo>
                  <a:lnTo>
                    <a:pt x="311" y="101"/>
                  </a:lnTo>
                  <a:lnTo>
                    <a:pt x="311" y="101"/>
                  </a:lnTo>
                  <a:lnTo>
                    <a:pt x="311" y="96"/>
                  </a:lnTo>
                  <a:lnTo>
                    <a:pt x="311" y="96"/>
                  </a:lnTo>
                  <a:lnTo>
                    <a:pt x="311" y="93"/>
                  </a:lnTo>
                  <a:lnTo>
                    <a:pt x="311" y="93"/>
                  </a:lnTo>
                  <a:lnTo>
                    <a:pt x="308" y="94"/>
                  </a:lnTo>
                  <a:lnTo>
                    <a:pt x="308" y="94"/>
                  </a:lnTo>
                  <a:lnTo>
                    <a:pt x="305" y="101"/>
                  </a:lnTo>
                  <a:lnTo>
                    <a:pt x="305" y="101"/>
                  </a:lnTo>
                  <a:lnTo>
                    <a:pt x="305" y="101"/>
                  </a:lnTo>
                  <a:lnTo>
                    <a:pt x="306" y="102"/>
                  </a:lnTo>
                  <a:lnTo>
                    <a:pt x="306" y="102"/>
                  </a:lnTo>
                  <a:lnTo>
                    <a:pt x="306" y="104"/>
                  </a:lnTo>
                  <a:lnTo>
                    <a:pt x="306" y="104"/>
                  </a:lnTo>
                  <a:lnTo>
                    <a:pt x="306" y="107"/>
                  </a:lnTo>
                  <a:lnTo>
                    <a:pt x="306" y="107"/>
                  </a:lnTo>
                  <a:lnTo>
                    <a:pt x="305" y="109"/>
                  </a:lnTo>
                  <a:lnTo>
                    <a:pt x="303" y="109"/>
                  </a:lnTo>
                  <a:lnTo>
                    <a:pt x="303" y="109"/>
                  </a:lnTo>
                  <a:lnTo>
                    <a:pt x="302" y="109"/>
                  </a:lnTo>
                  <a:lnTo>
                    <a:pt x="302" y="109"/>
                  </a:lnTo>
                  <a:lnTo>
                    <a:pt x="302" y="110"/>
                  </a:lnTo>
                  <a:lnTo>
                    <a:pt x="302" y="110"/>
                  </a:lnTo>
                  <a:close/>
                  <a:moveTo>
                    <a:pt x="351" y="142"/>
                  </a:moveTo>
                  <a:lnTo>
                    <a:pt x="351" y="142"/>
                  </a:lnTo>
                  <a:lnTo>
                    <a:pt x="349" y="143"/>
                  </a:lnTo>
                  <a:lnTo>
                    <a:pt x="349" y="143"/>
                  </a:lnTo>
                  <a:lnTo>
                    <a:pt x="346" y="156"/>
                  </a:lnTo>
                  <a:lnTo>
                    <a:pt x="346" y="156"/>
                  </a:lnTo>
                  <a:lnTo>
                    <a:pt x="346" y="156"/>
                  </a:lnTo>
                  <a:lnTo>
                    <a:pt x="346" y="156"/>
                  </a:lnTo>
                  <a:lnTo>
                    <a:pt x="346" y="158"/>
                  </a:lnTo>
                  <a:lnTo>
                    <a:pt x="346" y="158"/>
                  </a:lnTo>
                  <a:lnTo>
                    <a:pt x="351" y="158"/>
                  </a:lnTo>
                  <a:lnTo>
                    <a:pt x="351" y="158"/>
                  </a:lnTo>
                  <a:lnTo>
                    <a:pt x="352" y="151"/>
                  </a:lnTo>
                  <a:lnTo>
                    <a:pt x="352" y="145"/>
                  </a:lnTo>
                  <a:lnTo>
                    <a:pt x="352" y="145"/>
                  </a:lnTo>
                  <a:lnTo>
                    <a:pt x="351" y="143"/>
                  </a:lnTo>
                  <a:lnTo>
                    <a:pt x="351" y="143"/>
                  </a:lnTo>
                  <a:lnTo>
                    <a:pt x="351" y="142"/>
                  </a:lnTo>
                  <a:lnTo>
                    <a:pt x="351" y="142"/>
                  </a:lnTo>
                  <a:close/>
                  <a:moveTo>
                    <a:pt x="213" y="236"/>
                  </a:moveTo>
                  <a:lnTo>
                    <a:pt x="213" y="236"/>
                  </a:lnTo>
                  <a:lnTo>
                    <a:pt x="209" y="240"/>
                  </a:lnTo>
                  <a:lnTo>
                    <a:pt x="209" y="240"/>
                  </a:lnTo>
                  <a:lnTo>
                    <a:pt x="209" y="241"/>
                  </a:lnTo>
                  <a:lnTo>
                    <a:pt x="209" y="243"/>
                  </a:lnTo>
                  <a:lnTo>
                    <a:pt x="209" y="243"/>
                  </a:lnTo>
                  <a:lnTo>
                    <a:pt x="216" y="252"/>
                  </a:lnTo>
                  <a:lnTo>
                    <a:pt x="216" y="252"/>
                  </a:lnTo>
                  <a:lnTo>
                    <a:pt x="218" y="254"/>
                  </a:lnTo>
                  <a:lnTo>
                    <a:pt x="218" y="254"/>
                  </a:lnTo>
                  <a:lnTo>
                    <a:pt x="215" y="244"/>
                  </a:lnTo>
                  <a:lnTo>
                    <a:pt x="213" y="236"/>
                  </a:lnTo>
                  <a:lnTo>
                    <a:pt x="213" y="236"/>
                  </a:lnTo>
                  <a:close/>
                  <a:moveTo>
                    <a:pt x="379" y="53"/>
                  </a:moveTo>
                  <a:lnTo>
                    <a:pt x="379" y="53"/>
                  </a:lnTo>
                  <a:lnTo>
                    <a:pt x="379" y="55"/>
                  </a:lnTo>
                  <a:lnTo>
                    <a:pt x="379" y="55"/>
                  </a:lnTo>
                  <a:lnTo>
                    <a:pt x="376" y="64"/>
                  </a:lnTo>
                  <a:lnTo>
                    <a:pt x="376" y="64"/>
                  </a:lnTo>
                  <a:lnTo>
                    <a:pt x="376" y="68"/>
                  </a:lnTo>
                  <a:lnTo>
                    <a:pt x="376" y="69"/>
                  </a:lnTo>
                  <a:lnTo>
                    <a:pt x="376" y="69"/>
                  </a:lnTo>
                  <a:lnTo>
                    <a:pt x="379" y="69"/>
                  </a:lnTo>
                  <a:lnTo>
                    <a:pt x="382" y="68"/>
                  </a:lnTo>
                  <a:lnTo>
                    <a:pt x="382" y="68"/>
                  </a:lnTo>
                  <a:lnTo>
                    <a:pt x="379" y="53"/>
                  </a:lnTo>
                  <a:lnTo>
                    <a:pt x="379" y="53"/>
                  </a:lnTo>
                  <a:close/>
                  <a:moveTo>
                    <a:pt x="261" y="252"/>
                  </a:moveTo>
                  <a:lnTo>
                    <a:pt x="261" y="252"/>
                  </a:lnTo>
                  <a:lnTo>
                    <a:pt x="262" y="252"/>
                  </a:lnTo>
                  <a:lnTo>
                    <a:pt x="264" y="251"/>
                  </a:lnTo>
                  <a:lnTo>
                    <a:pt x="264" y="251"/>
                  </a:lnTo>
                  <a:lnTo>
                    <a:pt x="276" y="235"/>
                  </a:lnTo>
                  <a:lnTo>
                    <a:pt x="276" y="235"/>
                  </a:lnTo>
                  <a:lnTo>
                    <a:pt x="278" y="233"/>
                  </a:lnTo>
                  <a:lnTo>
                    <a:pt x="278" y="233"/>
                  </a:lnTo>
                  <a:lnTo>
                    <a:pt x="275" y="230"/>
                  </a:lnTo>
                  <a:lnTo>
                    <a:pt x="275" y="230"/>
                  </a:lnTo>
                  <a:lnTo>
                    <a:pt x="273" y="233"/>
                  </a:lnTo>
                  <a:lnTo>
                    <a:pt x="273" y="233"/>
                  </a:lnTo>
                  <a:lnTo>
                    <a:pt x="267" y="243"/>
                  </a:lnTo>
                  <a:lnTo>
                    <a:pt x="267" y="243"/>
                  </a:lnTo>
                  <a:lnTo>
                    <a:pt x="261" y="252"/>
                  </a:lnTo>
                  <a:lnTo>
                    <a:pt x="261" y="252"/>
                  </a:lnTo>
                  <a:close/>
                  <a:moveTo>
                    <a:pt x="27" y="151"/>
                  </a:moveTo>
                  <a:lnTo>
                    <a:pt x="27" y="151"/>
                  </a:lnTo>
                  <a:lnTo>
                    <a:pt x="26" y="151"/>
                  </a:lnTo>
                  <a:lnTo>
                    <a:pt x="26" y="151"/>
                  </a:lnTo>
                  <a:lnTo>
                    <a:pt x="27" y="153"/>
                  </a:lnTo>
                  <a:lnTo>
                    <a:pt x="27" y="153"/>
                  </a:lnTo>
                  <a:lnTo>
                    <a:pt x="32" y="161"/>
                  </a:lnTo>
                  <a:lnTo>
                    <a:pt x="32" y="161"/>
                  </a:lnTo>
                  <a:lnTo>
                    <a:pt x="41" y="170"/>
                  </a:lnTo>
                  <a:lnTo>
                    <a:pt x="51" y="180"/>
                  </a:lnTo>
                  <a:lnTo>
                    <a:pt x="51" y="180"/>
                  </a:lnTo>
                  <a:lnTo>
                    <a:pt x="52" y="181"/>
                  </a:lnTo>
                  <a:lnTo>
                    <a:pt x="52" y="181"/>
                  </a:lnTo>
                  <a:lnTo>
                    <a:pt x="49" y="178"/>
                  </a:lnTo>
                  <a:lnTo>
                    <a:pt x="49" y="178"/>
                  </a:lnTo>
                  <a:lnTo>
                    <a:pt x="44" y="172"/>
                  </a:lnTo>
                  <a:lnTo>
                    <a:pt x="44" y="172"/>
                  </a:lnTo>
                  <a:lnTo>
                    <a:pt x="27" y="151"/>
                  </a:lnTo>
                  <a:lnTo>
                    <a:pt x="27" y="151"/>
                  </a:lnTo>
                  <a:lnTo>
                    <a:pt x="27" y="151"/>
                  </a:lnTo>
                  <a:lnTo>
                    <a:pt x="27" y="151"/>
                  </a:lnTo>
                  <a:close/>
                  <a:moveTo>
                    <a:pt x="120" y="161"/>
                  </a:moveTo>
                  <a:lnTo>
                    <a:pt x="120" y="161"/>
                  </a:lnTo>
                  <a:lnTo>
                    <a:pt x="120" y="162"/>
                  </a:lnTo>
                  <a:lnTo>
                    <a:pt x="120" y="162"/>
                  </a:lnTo>
                  <a:lnTo>
                    <a:pt x="120" y="164"/>
                  </a:lnTo>
                  <a:lnTo>
                    <a:pt x="120" y="164"/>
                  </a:lnTo>
                  <a:lnTo>
                    <a:pt x="120" y="167"/>
                  </a:lnTo>
                  <a:lnTo>
                    <a:pt x="120" y="167"/>
                  </a:lnTo>
                  <a:lnTo>
                    <a:pt x="125" y="175"/>
                  </a:lnTo>
                  <a:lnTo>
                    <a:pt x="125" y="175"/>
                  </a:lnTo>
                  <a:lnTo>
                    <a:pt x="127" y="176"/>
                  </a:lnTo>
                  <a:lnTo>
                    <a:pt x="127" y="176"/>
                  </a:lnTo>
                  <a:lnTo>
                    <a:pt x="128" y="172"/>
                  </a:lnTo>
                  <a:lnTo>
                    <a:pt x="128" y="172"/>
                  </a:lnTo>
                  <a:lnTo>
                    <a:pt x="128" y="170"/>
                  </a:lnTo>
                  <a:lnTo>
                    <a:pt x="128" y="170"/>
                  </a:lnTo>
                  <a:lnTo>
                    <a:pt x="122" y="162"/>
                  </a:lnTo>
                  <a:lnTo>
                    <a:pt x="122" y="162"/>
                  </a:lnTo>
                  <a:lnTo>
                    <a:pt x="120" y="161"/>
                  </a:lnTo>
                  <a:lnTo>
                    <a:pt x="120" y="161"/>
                  </a:lnTo>
                  <a:close/>
                  <a:moveTo>
                    <a:pt x="78" y="131"/>
                  </a:moveTo>
                  <a:lnTo>
                    <a:pt x="78" y="131"/>
                  </a:lnTo>
                  <a:lnTo>
                    <a:pt x="74" y="137"/>
                  </a:lnTo>
                  <a:lnTo>
                    <a:pt x="74" y="137"/>
                  </a:lnTo>
                  <a:lnTo>
                    <a:pt x="76" y="142"/>
                  </a:lnTo>
                  <a:lnTo>
                    <a:pt x="76" y="142"/>
                  </a:lnTo>
                  <a:lnTo>
                    <a:pt x="76" y="142"/>
                  </a:lnTo>
                  <a:lnTo>
                    <a:pt x="76" y="142"/>
                  </a:lnTo>
                  <a:lnTo>
                    <a:pt x="81" y="145"/>
                  </a:lnTo>
                  <a:lnTo>
                    <a:pt x="81" y="145"/>
                  </a:lnTo>
                  <a:lnTo>
                    <a:pt x="82" y="145"/>
                  </a:lnTo>
                  <a:lnTo>
                    <a:pt x="82" y="145"/>
                  </a:lnTo>
                  <a:lnTo>
                    <a:pt x="81" y="139"/>
                  </a:lnTo>
                  <a:lnTo>
                    <a:pt x="81" y="139"/>
                  </a:lnTo>
                  <a:lnTo>
                    <a:pt x="81" y="137"/>
                  </a:lnTo>
                  <a:lnTo>
                    <a:pt x="81" y="137"/>
                  </a:lnTo>
                  <a:lnTo>
                    <a:pt x="78" y="131"/>
                  </a:lnTo>
                  <a:lnTo>
                    <a:pt x="78" y="131"/>
                  </a:lnTo>
                  <a:close/>
                  <a:moveTo>
                    <a:pt x="395" y="123"/>
                  </a:moveTo>
                  <a:lnTo>
                    <a:pt x="395" y="123"/>
                  </a:lnTo>
                  <a:lnTo>
                    <a:pt x="395" y="113"/>
                  </a:lnTo>
                  <a:lnTo>
                    <a:pt x="395" y="113"/>
                  </a:lnTo>
                  <a:lnTo>
                    <a:pt x="390" y="120"/>
                  </a:lnTo>
                  <a:lnTo>
                    <a:pt x="390" y="120"/>
                  </a:lnTo>
                  <a:lnTo>
                    <a:pt x="388" y="123"/>
                  </a:lnTo>
                  <a:lnTo>
                    <a:pt x="388" y="128"/>
                  </a:lnTo>
                  <a:lnTo>
                    <a:pt x="388" y="128"/>
                  </a:lnTo>
                  <a:lnTo>
                    <a:pt x="392" y="124"/>
                  </a:lnTo>
                  <a:lnTo>
                    <a:pt x="395" y="123"/>
                  </a:lnTo>
                  <a:lnTo>
                    <a:pt x="395" y="123"/>
                  </a:lnTo>
                  <a:close/>
                  <a:moveTo>
                    <a:pt x="70" y="115"/>
                  </a:moveTo>
                  <a:lnTo>
                    <a:pt x="70" y="115"/>
                  </a:lnTo>
                  <a:lnTo>
                    <a:pt x="68" y="115"/>
                  </a:lnTo>
                  <a:lnTo>
                    <a:pt x="67" y="117"/>
                  </a:lnTo>
                  <a:lnTo>
                    <a:pt x="67" y="117"/>
                  </a:lnTo>
                  <a:lnTo>
                    <a:pt x="67" y="120"/>
                  </a:lnTo>
                  <a:lnTo>
                    <a:pt x="67" y="120"/>
                  </a:lnTo>
                  <a:lnTo>
                    <a:pt x="70" y="129"/>
                  </a:lnTo>
                  <a:lnTo>
                    <a:pt x="70" y="129"/>
                  </a:lnTo>
                  <a:lnTo>
                    <a:pt x="71" y="131"/>
                  </a:lnTo>
                  <a:lnTo>
                    <a:pt x="71" y="131"/>
                  </a:lnTo>
                  <a:lnTo>
                    <a:pt x="73" y="126"/>
                  </a:lnTo>
                  <a:lnTo>
                    <a:pt x="73" y="126"/>
                  </a:lnTo>
                  <a:lnTo>
                    <a:pt x="73" y="124"/>
                  </a:lnTo>
                  <a:lnTo>
                    <a:pt x="73" y="124"/>
                  </a:lnTo>
                  <a:lnTo>
                    <a:pt x="70" y="118"/>
                  </a:lnTo>
                  <a:lnTo>
                    <a:pt x="70" y="118"/>
                  </a:lnTo>
                  <a:lnTo>
                    <a:pt x="68" y="117"/>
                  </a:lnTo>
                  <a:lnTo>
                    <a:pt x="70" y="115"/>
                  </a:lnTo>
                  <a:lnTo>
                    <a:pt x="70" y="115"/>
                  </a:lnTo>
                  <a:close/>
                  <a:moveTo>
                    <a:pt x="335" y="150"/>
                  </a:moveTo>
                  <a:lnTo>
                    <a:pt x="335" y="150"/>
                  </a:lnTo>
                  <a:lnTo>
                    <a:pt x="335" y="148"/>
                  </a:lnTo>
                  <a:lnTo>
                    <a:pt x="335" y="148"/>
                  </a:lnTo>
                  <a:lnTo>
                    <a:pt x="338" y="142"/>
                  </a:lnTo>
                  <a:lnTo>
                    <a:pt x="338" y="142"/>
                  </a:lnTo>
                  <a:lnTo>
                    <a:pt x="340" y="139"/>
                  </a:lnTo>
                  <a:lnTo>
                    <a:pt x="340" y="135"/>
                  </a:lnTo>
                  <a:lnTo>
                    <a:pt x="340" y="135"/>
                  </a:lnTo>
                  <a:lnTo>
                    <a:pt x="332" y="142"/>
                  </a:lnTo>
                  <a:lnTo>
                    <a:pt x="332" y="142"/>
                  </a:lnTo>
                  <a:lnTo>
                    <a:pt x="335" y="150"/>
                  </a:lnTo>
                  <a:lnTo>
                    <a:pt x="335" y="150"/>
                  </a:lnTo>
                  <a:close/>
                  <a:moveTo>
                    <a:pt x="177" y="225"/>
                  </a:moveTo>
                  <a:lnTo>
                    <a:pt x="177" y="225"/>
                  </a:lnTo>
                  <a:lnTo>
                    <a:pt x="183" y="238"/>
                  </a:lnTo>
                  <a:lnTo>
                    <a:pt x="183" y="238"/>
                  </a:lnTo>
                  <a:lnTo>
                    <a:pt x="186" y="244"/>
                  </a:lnTo>
                  <a:lnTo>
                    <a:pt x="186" y="244"/>
                  </a:lnTo>
                  <a:lnTo>
                    <a:pt x="191" y="249"/>
                  </a:lnTo>
                  <a:lnTo>
                    <a:pt x="191" y="249"/>
                  </a:lnTo>
                  <a:lnTo>
                    <a:pt x="179" y="224"/>
                  </a:lnTo>
                  <a:lnTo>
                    <a:pt x="179" y="224"/>
                  </a:lnTo>
                  <a:lnTo>
                    <a:pt x="177" y="225"/>
                  </a:lnTo>
                  <a:lnTo>
                    <a:pt x="177" y="225"/>
                  </a:lnTo>
                  <a:close/>
                  <a:moveTo>
                    <a:pt x="180" y="218"/>
                  </a:moveTo>
                  <a:lnTo>
                    <a:pt x="180" y="218"/>
                  </a:lnTo>
                  <a:lnTo>
                    <a:pt x="180" y="211"/>
                  </a:lnTo>
                  <a:lnTo>
                    <a:pt x="180" y="211"/>
                  </a:lnTo>
                  <a:lnTo>
                    <a:pt x="175" y="203"/>
                  </a:lnTo>
                  <a:lnTo>
                    <a:pt x="175" y="203"/>
                  </a:lnTo>
                  <a:lnTo>
                    <a:pt x="172" y="208"/>
                  </a:lnTo>
                  <a:lnTo>
                    <a:pt x="172" y="208"/>
                  </a:lnTo>
                  <a:lnTo>
                    <a:pt x="177" y="213"/>
                  </a:lnTo>
                  <a:lnTo>
                    <a:pt x="177" y="213"/>
                  </a:lnTo>
                  <a:lnTo>
                    <a:pt x="180" y="218"/>
                  </a:lnTo>
                  <a:lnTo>
                    <a:pt x="180" y="218"/>
                  </a:lnTo>
                  <a:close/>
                  <a:moveTo>
                    <a:pt x="89" y="194"/>
                  </a:moveTo>
                  <a:lnTo>
                    <a:pt x="89" y="194"/>
                  </a:lnTo>
                  <a:lnTo>
                    <a:pt x="89" y="194"/>
                  </a:lnTo>
                  <a:lnTo>
                    <a:pt x="89" y="194"/>
                  </a:lnTo>
                  <a:lnTo>
                    <a:pt x="90" y="195"/>
                  </a:lnTo>
                  <a:lnTo>
                    <a:pt x="90" y="195"/>
                  </a:lnTo>
                  <a:lnTo>
                    <a:pt x="98" y="203"/>
                  </a:lnTo>
                  <a:lnTo>
                    <a:pt x="98" y="203"/>
                  </a:lnTo>
                  <a:lnTo>
                    <a:pt x="103" y="206"/>
                  </a:lnTo>
                  <a:lnTo>
                    <a:pt x="103" y="206"/>
                  </a:lnTo>
                  <a:lnTo>
                    <a:pt x="114" y="216"/>
                  </a:lnTo>
                  <a:lnTo>
                    <a:pt x="114" y="216"/>
                  </a:lnTo>
                  <a:lnTo>
                    <a:pt x="115" y="216"/>
                  </a:lnTo>
                  <a:lnTo>
                    <a:pt x="115" y="216"/>
                  </a:lnTo>
                  <a:lnTo>
                    <a:pt x="115" y="216"/>
                  </a:lnTo>
                  <a:lnTo>
                    <a:pt x="115" y="216"/>
                  </a:lnTo>
                  <a:lnTo>
                    <a:pt x="108" y="208"/>
                  </a:lnTo>
                  <a:lnTo>
                    <a:pt x="108" y="208"/>
                  </a:lnTo>
                  <a:lnTo>
                    <a:pt x="106" y="208"/>
                  </a:lnTo>
                  <a:lnTo>
                    <a:pt x="106" y="208"/>
                  </a:lnTo>
                  <a:lnTo>
                    <a:pt x="103" y="206"/>
                  </a:lnTo>
                  <a:lnTo>
                    <a:pt x="103" y="206"/>
                  </a:lnTo>
                  <a:lnTo>
                    <a:pt x="101" y="205"/>
                  </a:lnTo>
                  <a:lnTo>
                    <a:pt x="101" y="205"/>
                  </a:lnTo>
                  <a:lnTo>
                    <a:pt x="100" y="202"/>
                  </a:lnTo>
                  <a:lnTo>
                    <a:pt x="100" y="202"/>
                  </a:lnTo>
                  <a:lnTo>
                    <a:pt x="90" y="194"/>
                  </a:lnTo>
                  <a:lnTo>
                    <a:pt x="90" y="194"/>
                  </a:lnTo>
                  <a:lnTo>
                    <a:pt x="89" y="194"/>
                  </a:lnTo>
                  <a:lnTo>
                    <a:pt x="89" y="194"/>
                  </a:lnTo>
                  <a:close/>
                  <a:moveTo>
                    <a:pt x="281" y="169"/>
                  </a:moveTo>
                  <a:lnTo>
                    <a:pt x="281" y="169"/>
                  </a:lnTo>
                  <a:lnTo>
                    <a:pt x="286" y="167"/>
                  </a:lnTo>
                  <a:lnTo>
                    <a:pt x="286" y="167"/>
                  </a:lnTo>
                  <a:lnTo>
                    <a:pt x="284" y="159"/>
                  </a:lnTo>
                  <a:lnTo>
                    <a:pt x="284" y="159"/>
                  </a:lnTo>
                  <a:lnTo>
                    <a:pt x="284" y="158"/>
                  </a:lnTo>
                  <a:lnTo>
                    <a:pt x="284" y="158"/>
                  </a:lnTo>
                  <a:lnTo>
                    <a:pt x="281" y="162"/>
                  </a:lnTo>
                  <a:lnTo>
                    <a:pt x="281" y="167"/>
                  </a:lnTo>
                  <a:lnTo>
                    <a:pt x="281" y="167"/>
                  </a:lnTo>
                  <a:lnTo>
                    <a:pt x="281" y="169"/>
                  </a:lnTo>
                  <a:lnTo>
                    <a:pt x="281" y="169"/>
                  </a:lnTo>
                  <a:close/>
                  <a:moveTo>
                    <a:pt x="65" y="143"/>
                  </a:moveTo>
                  <a:lnTo>
                    <a:pt x="65" y="143"/>
                  </a:lnTo>
                  <a:lnTo>
                    <a:pt x="65" y="143"/>
                  </a:lnTo>
                  <a:lnTo>
                    <a:pt x="65" y="143"/>
                  </a:lnTo>
                  <a:lnTo>
                    <a:pt x="65" y="145"/>
                  </a:lnTo>
                  <a:lnTo>
                    <a:pt x="65" y="145"/>
                  </a:lnTo>
                  <a:lnTo>
                    <a:pt x="70" y="154"/>
                  </a:lnTo>
                  <a:lnTo>
                    <a:pt x="70" y="154"/>
                  </a:lnTo>
                  <a:lnTo>
                    <a:pt x="71" y="158"/>
                  </a:lnTo>
                  <a:lnTo>
                    <a:pt x="73" y="159"/>
                  </a:lnTo>
                  <a:lnTo>
                    <a:pt x="73" y="159"/>
                  </a:lnTo>
                  <a:lnTo>
                    <a:pt x="74" y="156"/>
                  </a:lnTo>
                  <a:lnTo>
                    <a:pt x="74" y="156"/>
                  </a:lnTo>
                  <a:lnTo>
                    <a:pt x="71" y="150"/>
                  </a:lnTo>
                  <a:lnTo>
                    <a:pt x="71" y="150"/>
                  </a:lnTo>
                  <a:lnTo>
                    <a:pt x="68" y="147"/>
                  </a:lnTo>
                  <a:lnTo>
                    <a:pt x="65" y="143"/>
                  </a:lnTo>
                  <a:lnTo>
                    <a:pt x="65" y="143"/>
                  </a:lnTo>
                  <a:close/>
                  <a:moveTo>
                    <a:pt x="123" y="156"/>
                  </a:moveTo>
                  <a:lnTo>
                    <a:pt x="123" y="156"/>
                  </a:lnTo>
                  <a:lnTo>
                    <a:pt x="131" y="165"/>
                  </a:lnTo>
                  <a:lnTo>
                    <a:pt x="131" y="165"/>
                  </a:lnTo>
                  <a:lnTo>
                    <a:pt x="131" y="164"/>
                  </a:lnTo>
                  <a:lnTo>
                    <a:pt x="131" y="164"/>
                  </a:lnTo>
                  <a:lnTo>
                    <a:pt x="131" y="162"/>
                  </a:lnTo>
                  <a:lnTo>
                    <a:pt x="131" y="161"/>
                  </a:lnTo>
                  <a:lnTo>
                    <a:pt x="131" y="161"/>
                  </a:lnTo>
                  <a:lnTo>
                    <a:pt x="130" y="158"/>
                  </a:lnTo>
                  <a:lnTo>
                    <a:pt x="130" y="158"/>
                  </a:lnTo>
                  <a:lnTo>
                    <a:pt x="125" y="154"/>
                  </a:lnTo>
                  <a:lnTo>
                    <a:pt x="125" y="154"/>
                  </a:lnTo>
                  <a:lnTo>
                    <a:pt x="125" y="154"/>
                  </a:lnTo>
                  <a:lnTo>
                    <a:pt x="123" y="154"/>
                  </a:lnTo>
                  <a:lnTo>
                    <a:pt x="123" y="154"/>
                  </a:lnTo>
                  <a:lnTo>
                    <a:pt x="123" y="156"/>
                  </a:lnTo>
                  <a:lnTo>
                    <a:pt x="123" y="156"/>
                  </a:lnTo>
                  <a:close/>
                  <a:moveTo>
                    <a:pt x="340" y="120"/>
                  </a:moveTo>
                  <a:lnTo>
                    <a:pt x="340" y="120"/>
                  </a:lnTo>
                  <a:lnTo>
                    <a:pt x="333" y="134"/>
                  </a:lnTo>
                  <a:lnTo>
                    <a:pt x="333" y="134"/>
                  </a:lnTo>
                  <a:lnTo>
                    <a:pt x="333" y="134"/>
                  </a:lnTo>
                  <a:lnTo>
                    <a:pt x="333" y="134"/>
                  </a:lnTo>
                  <a:lnTo>
                    <a:pt x="338" y="131"/>
                  </a:lnTo>
                  <a:lnTo>
                    <a:pt x="338" y="131"/>
                  </a:lnTo>
                  <a:lnTo>
                    <a:pt x="340" y="129"/>
                  </a:lnTo>
                  <a:lnTo>
                    <a:pt x="341" y="126"/>
                  </a:lnTo>
                  <a:lnTo>
                    <a:pt x="341" y="126"/>
                  </a:lnTo>
                  <a:lnTo>
                    <a:pt x="341" y="123"/>
                  </a:lnTo>
                  <a:lnTo>
                    <a:pt x="341" y="123"/>
                  </a:lnTo>
                  <a:lnTo>
                    <a:pt x="341" y="121"/>
                  </a:lnTo>
                  <a:lnTo>
                    <a:pt x="340" y="120"/>
                  </a:lnTo>
                  <a:lnTo>
                    <a:pt x="340" y="120"/>
                  </a:lnTo>
                  <a:close/>
                  <a:moveTo>
                    <a:pt x="161" y="161"/>
                  </a:moveTo>
                  <a:lnTo>
                    <a:pt x="161" y="161"/>
                  </a:lnTo>
                  <a:lnTo>
                    <a:pt x="161" y="164"/>
                  </a:lnTo>
                  <a:lnTo>
                    <a:pt x="161" y="164"/>
                  </a:lnTo>
                  <a:lnTo>
                    <a:pt x="161" y="165"/>
                  </a:lnTo>
                  <a:lnTo>
                    <a:pt x="161" y="165"/>
                  </a:lnTo>
                  <a:lnTo>
                    <a:pt x="166" y="170"/>
                  </a:lnTo>
                  <a:lnTo>
                    <a:pt x="166" y="170"/>
                  </a:lnTo>
                  <a:lnTo>
                    <a:pt x="168" y="172"/>
                  </a:lnTo>
                  <a:lnTo>
                    <a:pt x="168" y="172"/>
                  </a:lnTo>
                  <a:lnTo>
                    <a:pt x="168" y="165"/>
                  </a:lnTo>
                  <a:lnTo>
                    <a:pt x="168" y="165"/>
                  </a:lnTo>
                  <a:lnTo>
                    <a:pt x="166" y="162"/>
                  </a:lnTo>
                  <a:lnTo>
                    <a:pt x="164" y="162"/>
                  </a:lnTo>
                  <a:lnTo>
                    <a:pt x="164" y="162"/>
                  </a:lnTo>
                  <a:lnTo>
                    <a:pt x="161" y="161"/>
                  </a:lnTo>
                  <a:lnTo>
                    <a:pt x="161" y="161"/>
                  </a:lnTo>
                  <a:close/>
                  <a:moveTo>
                    <a:pt x="111" y="203"/>
                  </a:moveTo>
                  <a:lnTo>
                    <a:pt x="111" y="203"/>
                  </a:lnTo>
                  <a:lnTo>
                    <a:pt x="112" y="206"/>
                  </a:lnTo>
                  <a:lnTo>
                    <a:pt x="112" y="206"/>
                  </a:lnTo>
                  <a:lnTo>
                    <a:pt x="117" y="210"/>
                  </a:lnTo>
                  <a:lnTo>
                    <a:pt x="117" y="210"/>
                  </a:lnTo>
                  <a:lnTo>
                    <a:pt x="120" y="213"/>
                  </a:lnTo>
                  <a:lnTo>
                    <a:pt x="120" y="213"/>
                  </a:lnTo>
                  <a:lnTo>
                    <a:pt x="123" y="216"/>
                  </a:lnTo>
                  <a:lnTo>
                    <a:pt x="123" y="216"/>
                  </a:lnTo>
                  <a:lnTo>
                    <a:pt x="127" y="219"/>
                  </a:lnTo>
                  <a:lnTo>
                    <a:pt x="127" y="219"/>
                  </a:lnTo>
                  <a:lnTo>
                    <a:pt x="127" y="216"/>
                  </a:lnTo>
                  <a:lnTo>
                    <a:pt x="127" y="216"/>
                  </a:lnTo>
                  <a:lnTo>
                    <a:pt x="123" y="213"/>
                  </a:lnTo>
                  <a:lnTo>
                    <a:pt x="123" y="213"/>
                  </a:lnTo>
                  <a:lnTo>
                    <a:pt x="111" y="203"/>
                  </a:lnTo>
                  <a:lnTo>
                    <a:pt x="111" y="203"/>
                  </a:lnTo>
                  <a:lnTo>
                    <a:pt x="111" y="203"/>
                  </a:lnTo>
                  <a:lnTo>
                    <a:pt x="111" y="203"/>
                  </a:lnTo>
                  <a:close/>
                  <a:moveTo>
                    <a:pt x="84" y="102"/>
                  </a:moveTo>
                  <a:lnTo>
                    <a:pt x="84" y="102"/>
                  </a:lnTo>
                  <a:lnTo>
                    <a:pt x="86" y="98"/>
                  </a:lnTo>
                  <a:lnTo>
                    <a:pt x="86" y="98"/>
                  </a:lnTo>
                  <a:lnTo>
                    <a:pt x="84" y="93"/>
                  </a:lnTo>
                  <a:lnTo>
                    <a:pt x="84" y="93"/>
                  </a:lnTo>
                  <a:lnTo>
                    <a:pt x="84" y="91"/>
                  </a:lnTo>
                  <a:lnTo>
                    <a:pt x="86" y="88"/>
                  </a:lnTo>
                  <a:lnTo>
                    <a:pt x="86" y="88"/>
                  </a:lnTo>
                  <a:lnTo>
                    <a:pt x="86" y="85"/>
                  </a:lnTo>
                  <a:lnTo>
                    <a:pt x="86" y="85"/>
                  </a:lnTo>
                  <a:lnTo>
                    <a:pt x="84" y="87"/>
                  </a:lnTo>
                  <a:lnTo>
                    <a:pt x="84" y="87"/>
                  </a:lnTo>
                  <a:lnTo>
                    <a:pt x="82" y="87"/>
                  </a:lnTo>
                  <a:lnTo>
                    <a:pt x="84" y="90"/>
                  </a:lnTo>
                  <a:lnTo>
                    <a:pt x="84" y="90"/>
                  </a:lnTo>
                  <a:lnTo>
                    <a:pt x="84" y="91"/>
                  </a:lnTo>
                  <a:lnTo>
                    <a:pt x="84" y="91"/>
                  </a:lnTo>
                  <a:lnTo>
                    <a:pt x="82" y="94"/>
                  </a:lnTo>
                  <a:lnTo>
                    <a:pt x="82" y="94"/>
                  </a:lnTo>
                  <a:lnTo>
                    <a:pt x="82" y="96"/>
                  </a:lnTo>
                  <a:lnTo>
                    <a:pt x="82" y="96"/>
                  </a:lnTo>
                  <a:lnTo>
                    <a:pt x="84" y="102"/>
                  </a:lnTo>
                  <a:lnTo>
                    <a:pt x="84" y="102"/>
                  </a:lnTo>
                  <a:close/>
                  <a:moveTo>
                    <a:pt x="141" y="186"/>
                  </a:moveTo>
                  <a:lnTo>
                    <a:pt x="141" y="186"/>
                  </a:lnTo>
                  <a:lnTo>
                    <a:pt x="144" y="192"/>
                  </a:lnTo>
                  <a:lnTo>
                    <a:pt x="144" y="192"/>
                  </a:lnTo>
                  <a:lnTo>
                    <a:pt x="149" y="195"/>
                  </a:lnTo>
                  <a:lnTo>
                    <a:pt x="149" y="195"/>
                  </a:lnTo>
                  <a:lnTo>
                    <a:pt x="147" y="191"/>
                  </a:lnTo>
                  <a:lnTo>
                    <a:pt x="145" y="188"/>
                  </a:lnTo>
                  <a:lnTo>
                    <a:pt x="145" y="188"/>
                  </a:lnTo>
                  <a:lnTo>
                    <a:pt x="144" y="186"/>
                  </a:lnTo>
                  <a:lnTo>
                    <a:pt x="144" y="186"/>
                  </a:lnTo>
                  <a:lnTo>
                    <a:pt x="142" y="184"/>
                  </a:lnTo>
                  <a:lnTo>
                    <a:pt x="142" y="184"/>
                  </a:lnTo>
                  <a:lnTo>
                    <a:pt x="141" y="186"/>
                  </a:lnTo>
                  <a:lnTo>
                    <a:pt x="141" y="186"/>
                  </a:lnTo>
                  <a:close/>
                  <a:moveTo>
                    <a:pt x="153" y="143"/>
                  </a:moveTo>
                  <a:lnTo>
                    <a:pt x="153" y="143"/>
                  </a:lnTo>
                  <a:lnTo>
                    <a:pt x="149" y="137"/>
                  </a:lnTo>
                  <a:lnTo>
                    <a:pt x="149" y="137"/>
                  </a:lnTo>
                  <a:lnTo>
                    <a:pt x="147" y="139"/>
                  </a:lnTo>
                  <a:lnTo>
                    <a:pt x="147" y="140"/>
                  </a:lnTo>
                  <a:lnTo>
                    <a:pt x="147" y="140"/>
                  </a:lnTo>
                  <a:lnTo>
                    <a:pt x="149" y="143"/>
                  </a:lnTo>
                  <a:lnTo>
                    <a:pt x="149" y="143"/>
                  </a:lnTo>
                  <a:lnTo>
                    <a:pt x="152" y="147"/>
                  </a:lnTo>
                  <a:lnTo>
                    <a:pt x="152" y="147"/>
                  </a:lnTo>
                  <a:lnTo>
                    <a:pt x="153" y="143"/>
                  </a:lnTo>
                  <a:lnTo>
                    <a:pt x="153" y="143"/>
                  </a:lnTo>
                  <a:close/>
                  <a:moveTo>
                    <a:pt x="76" y="112"/>
                  </a:moveTo>
                  <a:lnTo>
                    <a:pt x="76" y="112"/>
                  </a:lnTo>
                  <a:lnTo>
                    <a:pt x="70" y="113"/>
                  </a:lnTo>
                  <a:lnTo>
                    <a:pt x="70" y="113"/>
                  </a:lnTo>
                  <a:lnTo>
                    <a:pt x="74" y="117"/>
                  </a:lnTo>
                  <a:lnTo>
                    <a:pt x="78" y="121"/>
                  </a:lnTo>
                  <a:lnTo>
                    <a:pt x="78" y="121"/>
                  </a:lnTo>
                  <a:lnTo>
                    <a:pt x="78" y="120"/>
                  </a:lnTo>
                  <a:lnTo>
                    <a:pt x="78" y="120"/>
                  </a:lnTo>
                  <a:lnTo>
                    <a:pt x="78" y="115"/>
                  </a:lnTo>
                  <a:lnTo>
                    <a:pt x="76" y="112"/>
                  </a:lnTo>
                  <a:lnTo>
                    <a:pt x="76" y="112"/>
                  </a:lnTo>
                  <a:close/>
                  <a:moveTo>
                    <a:pt x="365" y="145"/>
                  </a:moveTo>
                  <a:lnTo>
                    <a:pt x="365" y="145"/>
                  </a:lnTo>
                  <a:lnTo>
                    <a:pt x="366" y="145"/>
                  </a:lnTo>
                  <a:lnTo>
                    <a:pt x="366" y="145"/>
                  </a:lnTo>
                  <a:lnTo>
                    <a:pt x="373" y="135"/>
                  </a:lnTo>
                  <a:lnTo>
                    <a:pt x="373" y="135"/>
                  </a:lnTo>
                  <a:lnTo>
                    <a:pt x="373" y="129"/>
                  </a:lnTo>
                  <a:lnTo>
                    <a:pt x="373" y="129"/>
                  </a:lnTo>
                  <a:lnTo>
                    <a:pt x="371" y="131"/>
                  </a:lnTo>
                  <a:lnTo>
                    <a:pt x="371" y="131"/>
                  </a:lnTo>
                  <a:lnTo>
                    <a:pt x="365" y="142"/>
                  </a:lnTo>
                  <a:lnTo>
                    <a:pt x="365" y="142"/>
                  </a:lnTo>
                  <a:lnTo>
                    <a:pt x="365" y="143"/>
                  </a:lnTo>
                  <a:lnTo>
                    <a:pt x="365" y="145"/>
                  </a:lnTo>
                  <a:lnTo>
                    <a:pt x="365" y="145"/>
                  </a:lnTo>
                  <a:close/>
                  <a:moveTo>
                    <a:pt x="191" y="197"/>
                  </a:moveTo>
                  <a:lnTo>
                    <a:pt x="191" y="197"/>
                  </a:lnTo>
                  <a:lnTo>
                    <a:pt x="191" y="195"/>
                  </a:lnTo>
                  <a:lnTo>
                    <a:pt x="191" y="192"/>
                  </a:lnTo>
                  <a:lnTo>
                    <a:pt x="191" y="192"/>
                  </a:lnTo>
                  <a:lnTo>
                    <a:pt x="191" y="188"/>
                  </a:lnTo>
                  <a:lnTo>
                    <a:pt x="191" y="188"/>
                  </a:lnTo>
                  <a:lnTo>
                    <a:pt x="191" y="186"/>
                  </a:lnTo>
                  <a:lnTo>
                    <a:pt x="191" y="186"/>
                  </a:lnTo>
                  <a:lnTo>
                    <a:pt x="188" y="186"/>
                  </a:lnTo>
                  <a:lnTo>
                    <a:pt x="188" y="186"/>
                  </a:lnTo>
                  <a:lnTo>
                    <a:pt x="188" y="192"/>
                  </a:lnTo>
                  <a:lnTo>
                    <a:pt x="188" y="192"/>
                  </a:lnTo>
                  <a:lnTo>
                    <a:pt x="190" y="195"/>
                  </a:lnTo>
                  <a:lnTo>
                    <a:pt x="191" y="197"/>
                  </a:lnTo>
                  <a:lnTo>
                    <a:pt x="191" y="197"/>
                  </a:lnTo>
                  <a:close/>
                  <a:moveTo>
                    <a:pt x="297" y="164"/>
                  </a:moveTo>
                  <a:lnTo>
                    <a:pt x="297" y="164"/>
                  </a:lnTo>
                  <a:lnTo>
                    <a:pt x="300" y="164"/>
                  </a:lnTo>
                  <a:lnTo>
                    <a:pt x="300" y="164"/>
                  </a:lnTo>
                  <a:lnTo>
                    <a:pt x="302" y="162"/>
                  </a:lnTo>
                  <a:lnTo>
                    <a:pt x="302" y="162"/>
                  </a:lnTo>
                  <a:lnTo>
                    <a:pt x="303" y="159"/>
                  </a:lnTo>
                  <a:lnTo>
                    <a:pt x="303" y="159"/>
                  </a:lnTo>
                  <a:lnTo>
                    <a:pt x="303" y="154"/>
                  </a:lnTo>
                  <a:lnTo>
                    <a:pt x="303" y="154"/>
                  </a:lnTo>
                  <a:lnTo>
                    <a:pt x="303" y="153"/>
                  </a:lnTo>
                  <a:lnTo>
                    <a:pt x="303" y="153"/>
                  </a:lnTo>
                  <a:lnTo>
                    <a:pt x="300" y="159"/>
                  </a:lnTo>
                  <a:lnTo>
                    <a:pt x="300" y="159"/>
                  </a:lnTo>
                  <a:lnTo>
                    <a:pt x="298" y="161"/>
                  </a:lnTo>
                  <a:lnTo>
                    <a:pt x="297" y="164"/>
                  </a:lnTo>
                  <a:lnTo>
                    <a:pt x="297" y="164"/>
                  </a:lnTo>
                  <a:close/>
                  <a:moveTo>
                    <a:pt x="232" y="252"/>
                  </a:moveTo>
                  <a:lnTo>
                    <a:pt x="232" y="252"/>
                  </a:lnTo>
                  <a:lnTo>
                    <a:pt x="232" y="252"/>
                  </a:lnTo>
                  <a:lnTo>
                    <a:pt x="232" y="252"/>
                  </a:lnTo>
                  <a:lnTo>
                    <a:pt x="229" y="259"/>
                  </a:lnTo>
                  <a:lnTo>
                    <a:pt x="229" y="259"/>
                  </a:lnTo>
                  <a:lnTo>
                    <a:pt x="229" y="260"/>
                  </a:lnTo>
                  <a:lnTo>
                    <a:pt x="229" y="260"/>
                  </a:lnTo>
                  <a:lnTo>
                    <a:pt x="231" y="265"/>
                  </a:lnTo>
                  <a:lnTo>
                    <a:pt x="231" y="265"/>
                  </a:lnTo>
                  <a:lnTo>
                    <a:pt x="232" y="266"/>
                  </a:lnTo>
                  <a:lnTo>
                    <a:pt x="232" y="266"/>
                  </a:lnTo>
                  <a:lnTo>
                    <a:pt x="232" y="260"/>
                  </a:lnTo>
                  <a:lnTo>
                    <a:pt x="232" y="252"/>
                  </a:lnTo>
                  <a:lnTo>
                    <a:pt x="232" y="252"/>
                  </a:lnTo>
                  <a:close/>
                  <a:moveTo>
                    <a:pt x="196" y="255"/>
                  </a:moveTo>
                  <a:lnTo>
                    <a:pt x="196" y="255"/>
                  </a:lnTo>
                  <a:lnTo>
                    <a:pt x="199" y="259"/>
                  </a:lnTo>
                  <a:lnTo>
                    <a:pt x="204" y="262"/>
                  </a:lnTo>
                  <a:lnTo>
                    <a:pt x="204" y="262"/>
                  </a:lnTo>
                  <a:lnTo>
                    <a:pt x="199" y="252"/>
                  </a:lnTo>
                  <a:lnTo>
                    <a:pt x="199" y="252"/>
                  </a:lnTo>
                  <a:lnTo>
                    <a:pt x="196" y="255"/>
                  </a:lnTo>
                  <a:lnTo>
                    <a:pt x="196" y="255"/>
                  </a:lnTo>
                  <a:close/>
                  <a:moveTo>
                    <a:pt x="68" y="134"/>
                  </a:moveTo>
                  <a:lnTo>
                    <a:pt x="68" y="134"/>
                  </a:lnTo>
                  <a:lnTo>
                    <a:pt x="65" y="124"/>
                  </a:lnTo>
                  <a:lnTo>
                    <a:pt x="65" y="124"/>
                  </a:lnTo>
                  <a:lnTo>
                    <a:pt x="63" y="124"/>
                  </a:lnTo>
                  <a:lnTo>
                    <a:pt x="63" y="124"/>
                  </a:lnTo>
                  <a:lnTo>
                    <a:pt x="63" y="132"/>
                  </a:lnTo>
                  <a:lnTo>
                    <a:pt x="63" y="132"/>
                  </a:lnTo>
                  <a:lnTo>
                    <a:pt x="63" y="132"/>
                  </a:lnTo>
                  <a:lnTo>
                    <a:pt x="63" y="132"/>
                  </a:lnTo>
                  <a:lnTo>
                    <a:pt x="67" y="135"/>
                  </a:lnTo>
                  <a:lnTo>
                    <a:pt x="67" y="135"/>
                  </a:lnTo>
                  <a:lnTo>
                    <a:pt x="68" y="134"/>
                  </a:lnTo>
                  <a:lnTo>
                    <a:pt x="68" y="134"/>
                  </a:lnTo>
                  <a:close/>
                  <a:moveTo>
                    <a:pt x="366" y="109"/>
                  </a:moveTo>
                  <a:lnTo>
                    <a:pt x="366" y="109"/>
                  </a:lnTo>
                  <a:lnTo>
                    <a:pt x="365" y="120"/>
                  </a:lnTo>
                  <a:lnTo>
                    <a:pt x="365" y="120"/>
                  </a:lnTo>
                  <a:lnTo>
                    <a:pt x="366" y="118"/>
                  </a:lnTo>
                  <a:lnTo>
                    <a:pt x="366" y="118"/>
                  </a:lnTo>
                  <a:lnTo>
                    <a:pt x="369" y="112"/>
                  </a:lnTo>
                  <a:lnTo>
                    <a:pt x="369" y="112"/>
                  </a:lnTo>
                  <a:lnTo>
                    <a:pt x="371" y="110"/>
                  </a:lnTo>
                  <a:lnTo>
                    <a:pt x="369" y="109"/>
                  </a:lnTo>
                  <a:lnTo>
                    <a:pt x="369" y="109"/>
                  </a:lnTo>
                  <a:lnTo>
                    <a:pt x="366" y="109"/>
                  </a:lnTo>
                  <a:lnTo>
                    <a:pt x="366" y="109"/>
                  </a:lnTo>
                  <a:close/>
                  <a:moveTo>
                    <a:pt x="86" y="173"/>
                  </a:moveTo>
                  <a:lnTo>
                    <a:pt x="86" y="173"/>
                  </a:lnTo>
                  <a:lnTo>
                    <a:pt x="86" y="176"/>
                  </a:lnTo>
                  <a:lnTo>
                    <a:pt x="86" y="176"/>
                  </a:lnTo>
                  <a:lnTo>
                    <a:pt x="87" y="178"/>
                  </a:lnTo>
                  <a:lnTo>
                    <a:pt x="87" y="178"/>
                  </a:lnTo>
                  <a:lnTo>
                    <a:pt x="92" y="183"/>
                  </a:lnTo>
                  <a:lnTo>
                    <a:pt x="92" y="183"/>
                  </a:lnTo>
                  <a:lnTo>
                    <a:pt x="93" y="184"/>
                  </a:lnTo>
                  <a:lnTo>
                    <a:pt x="93" y="184"/>
                  </a:lnTo>
                  <a:lnTo>
                    <a:pt x="92" y="180"/>
                  </a:lnTo>
                  <a:lnTo>
                    <a:pt x="92" y="180"/>
                  </a:lnTo>
                  <a:lnTo>
                    <a:pt x="89" y="175"/>
                  </a:lnTo>
                  <a:lnTo>
                    <a:pt x="89" y="175"/>
                  </a:lnTo>
                  <a:lnTo>
                    <a:pt x="86" y="173"/>
                  </a:lnTo>
                  <a:lnTo>
                    <a:pt x="86" y="173"/>
                  </a:lnTo>
                  <a:close/>
                  <a:moveTo>
                    <a:pt x="248" y="232"/>
                  </a:moveTo>
                  <a:lnTo>
                    <a:pt x="248" y="232"/>
                  </a:lnTo>
                  <a:lnTo>
                    <a:pt x="248" y="233"/>
                  </a:lnTo>
                  <a:lnTo>
                    <a:pt x="248" y="233"/>
                  </a:lnTo>
                  <a:lnTo>
                    <a:pt x="248" y="236"/>
                  </a:lnTo>
                  <a:lnTo>
                    <a:pt x="248" y="236"/>
                  </a:lnTo>
                  <a:lnTo>
                    <a:pt x="250" y="241"/>
                  </a:lnTo>
                  <a:lnTo>
                    <a:pt x="250" y="241"/>
                  </a:lnTo>
                  <a:lnTo>
                    <a:pt x="251" y="236"/>
                  </a:lnTo>
                  <a:lnTo>
                    <a:pt x="251" y="232"/>
                  </a:lnTo>
                  <a:lnTo>
                    <a:pt x="251" y="232"/>
                  </a:lnTo>
                  <a:lnTo>
                    <a:pt x="248" y="232"/>
                  </a:lnTo>
                  <a:lnTo>
                    <a:pt x="248" y="232"/>
                  </a:lnTo>
                  <a:close/>
                  <a:moveTo>
                    <a:pt x="248" y="186"/>
                  </a:moveTo>
                  <a:lnTo>
                    <a:pt x="248" y="186"/>
                  </a:lnTo>
                  <a:lnTo>
                    <a:pt x="248" y="186"/>
                  </a:lnTo>
                  <a:lnTo>
                    <a:pt x="248" y="186"/>
                  </a:lnTo>
                  <a:lnTo>
                    <a:pt x="248" y="186"/>
                  </a:lnTo>
                  <a:lnTo>
                    <a:pt x="248" y="186"/>
                  </a:lnTo>
                  <a:lnTo>
                    <a:pt x="246" y="191"/>
                  </a:lnTo>
                  <a:lnTo>
                    <a:pt x="245" y="194"/>
                  </a:lnTo>
                  <a:lnTo>
                    <a:pt x="245" y="194"/>
                  </a:lnTo>
                  <a:lnTo>
                    <a:pt x="245" y="195"/>
                  </a:lnTo>
                  <a:lnTo>
                    <a:pt x="245" y="195"/>
                  </a:lnTo>
                  <a:lnTo>
                    <a:pt x="246" y="200"/>
                  </a:lnTo>
                  <a:lnTo>
                    <a:pt x="246" y="200"/>
                  </a:lnTo>
                  <a:lnTo>
                    <a:pt x="248" y="199"/>
                  </a:lnTo>
                  <a:lnTo>
                    <a:pt x="248" y="197"/>
                  </a:lnTo>
                  <a:lnTo>
                    <a:pt x="248" y="197"/>
                  </a:lnTo>
                  <a:lnTo>
                    <a:pt x="248" y="188"/>
                  </a:lnTo>
                  <a:lnTo>
                    <a:pt x="248" y="188"/>
                  </a:lnTo>
                  <a:lnTo>
                    <a:pt x="248" y="186"/>
                  </a:lnTo>
                  <a:lnTo>
                    <a:pt x="248" y="186"/>
                  </a:lnTo>
                  <a:close/>
                  <a:moveTo>
                    <a:pt x="175" y="104"/>
                  </a:moveTo>
                  <a:lnTo>
                    <a:pt x="175" y="104"/>
                  </a:lnTo>
                  <a:lnTo>
                    <a:pt x="177" y="102"/>
                  </a:lnTo>
                  <a:lnTo>
                    <a:pt x="177" y="99"/>
                  </a:lnTo>
                  <a:lnTo>
                    <a:pt x="177" y="99"/>
                  </a:lnTo>
                  <a:lnTo>
                    <a:pt x="174" y="93"/>
                  </a:lnTo>
                  <a:lnTo>
                    <a:pt x="174" y="93"/>
                  </a:lnTo>
                  <a:lnTo>
                    <a:pt x="174" y="91"/>
                  </a:lnTo>
                  <a:lnTo>
                    <a:pt x="174" y="91"/>
                  </a:lnTo>
                  <a:lnTo>
                    <a:pt x="174" y="101"/>
                  </a:lnTo>
                  <a:lnTo>
                    <a:pt x="174" y="101"/>
                  </a:lnTo>
                  <a:lnTo>
                    <a:pt x="175" y="104"/>
                  </a:lnTo>
                  <a:lnTo>
                    <a:pt x="175" y="104"/>
                  </a:lnTo>
                  <a:close/>
                  <a:moveTo>
                    <a:pt x="128" y="200"/>
                  </a:moveTo>
                  <a:lnTo>
                    <a:pt x="128" y="200"/>
                  </a:lnTo>
                  <a:lnTo>
                    <a:pt x="125" y="194"/>
                  </a:lnTo>
                  <a:lnTo>
                    <a:pt x="125" y="194"/>
                  </a:lnTo>
                  <a:lnTo>
                    <a:pt x="122" y="189"/>
                  </a:lnTo>
                  <a:lnTo>
                    <a:pt x="122" y="189"/>
                  </a:lnTo>
                  <a:lnTo>
                    <a:pt x="127" y="203"/>
                  </a:lnTo>
                  <a:lnTo>
                    <a:pt x="127" y="203"/>
                  </a:lnTo>
                  <a:lnTo>
                    <a:pt x="128" y="200"/>
                  </a:lnTo>
                  <a:lnTo>
                    <a:pt x="128" y="200"/>
                  </a:lnTo>
                  <a:close/>
                  <a:moveTo>
                    <a:pt x="298" y="191"/>
                  </a:moveTo>
                  <a:lnTo>
                    <a:pt x="298" y="191"/>
                  </a:lnTo>
                  <a:lnTo>
                    <a:pt x="292" y="197"/>
                  </a:lnTo>
                  <a:lnTo>
                    <a:pt x="292" y="197"/>
                  </a:lnTo>
                  <a:lnTo>
                    <a:pt x="292" y="199"/>
                  </a:lnTo>
                  <a:lnTo>
                    <a:pt x="292" y="199"/>
                  </a:lnTo>
                  <a:lnTo>
                    <a:pt x="294" y="202"/>
                  </a:lnTo>
                  <a:lnTo>
                    <a:pt x="294" y="202"/>
                  </a:lnTo>
                  <a:lnTo>
                    <a:pt x="298" y="195"/>
                  </a:lnTo>
                  <a:lnTo>
                    <a:pt x="298" y="195"/>
                  </a:lnTo>
                  <a:lnTo>
                    <a:pt x="298" y="192"/>
                  </a:lnTo>
                  <a:lnTo>
                    <a:pt x="298" y="191"/>
                  </a:lnTo>
                  <a:lnTo>
                    <a:pt x="298" y="191"/>
                  </a:lnTo>
                  <a:close/>
                  <a:moveTo>
                    <a:pt x="52" y="137"/>
                  </a:moveTo>
                  <a:lnTo>
                    <a:pt x="52" y="137"/>
                  </a:lnTo>
                  <a:lnTo>
                    <a:pt x="59" y="140"/>
                  </a:lnTo>
                  <a:lnTo>
                    <a:pt x="59" y="140"/>
                  </a:lnTo>
                  <a:lnTo>
                    <a:pt x="59" y="137"/>
                  </a:lnTo>
                  <a:lnTo>
                    <a:pt x="59" y="137"/>
                  </a:lnTo>
                  <a:lnTo>
                    <a:pt x="56" y="132"/>
                  </a:lnTo>
                  <a:lnTo>
                    <a:pt x="56" y="132"/>
                  </a:lnTo>
                  <a:lnTo>
                    <a:pt x="52" y="137"/>
                  </a:lnTo>
                  <a:lnTo>
                    <a:pt x="52" y="137"/>
                  </a:lnTo>
                  <a:close/>
                  <a:moveTo>
                    <a:pt x="141" y="173"/>
                  </a:moveTo>
                  <a:lnTo>
                    <a:pt x="141" y="173"/>
                  </a:lnTo>
                  <a:lnTo>
                    <a:pt x="142" y="178"/>
                  </a:lnTo>
                  <a:lnTo>
                    <a:pt x="142" y="178"/>
                  </a:lnTo>
                  <a:lnTo>
                    <a:pt x="145" y="173"/>
                  </a:lnTo>
                  <a:lnTo>
                    <a:pt x="145" y="173"/>
                  </a:lnTo>
                  <a:lnTo>
                    <a:pt x="147" y="173"/>
                  </a:lnTo>
                  <a:lnTo>
                    <a:pt x="147" y="173"/>
                  </a:lnTo>
                  <a:lnTo>
                    <a:pt x="145" y="170"/>
                  </a:lnTo>
                  <a:lnTo>
                    <a:pt x="145" y="170"/>
                  </a:lnTo>
                  <a:lnTo>
                    <a:pt x="142" y="172"/>
                  </a:lnTo>
                  <a:lnTo>
                    <a:pt x="141" y="173"/>
                  </a:lnTo>
                  <a:lnTo>
                    <a:pt x="141" y="173"/>
                  </a:lnTo>
                  <a:close/>
                  <a:moveTo>
                    <a:pt x="166" y="203"/>
                  </a:moveTo>
                  <a:lnTo>
                    <a:pt x="166" y="203"/>
                  </a:lnTo>
                  <a:lnTo>
                    <a:pt x="168" y="202"/>
                  </a:lnTo>
                  <a:lnTo>
                    <a:pt x="168" y="202"/>
                  </a:lnTo>
                  <a:lnTo>
                    <a:pt x="168" y="192"/>
                  </a:lnTo>
                  <a:lnTo>
                    <a:pt x="168" y="192"/>
                  </a:lnTo>
                  <a:lnTo>
                    <a:pt x="168" y="192"/>
                  </a:lnTo>
                  <a:lnTo>
                    <a:pt x="168" y="192"/>
                  </a:lnTo>
                  <a:lnTo>
                    <a:pt x="164" y="194"/>
                  </a:lnTo>
                  <a:lnTo>
                    <a:pt x="164" y="197"/>
                  </a:lnTo>
                  <a:lnTo>
                    <a:pt x="164" y="197"/>
                  </a:lnTo>
                  <a:lnTo>
                    <a:pt x="166" y="199"/>
                  </a:lnTo>
                  <a:lnTo>
                    <a:pt x="166" y="199"/>
                  </a:lnTo>
                  <a:lnTo>
                    <a:pt x="166" y="203"/>
                  </a:lnTo>
                  <a:lnTo>
                    <a:pt x="166" y="203"/>
                  </a:lnTo>
                  <a:close/>
                  <a:moveTo>
                    <a:pt x="243" y="251"/>
                  </a:moveTo>
                  <a:lnTo>
                    <a:pt x="243" y="251"/>
                  </a:lnTo>
                  <a:lnTo>
                    <a:pt x="240" y="251"/>
                  </a:lnTo>
                  <a:lnTo>
                    <a:pt x="240" y="251"/>
                  </a:lnTo>
                  <a:lnTo>
                    <a:pt x="239" y="257"/>
                  </a:lnTo>
                  <a:lnTo>
                    <a:pt x="239" y="257"/>
                  </a:lnTo>
                  <a:lnTo>
                    <a:pt x="239" y="257"/>
                  </a:lnTo>
                  <a:lnTo>
                    <a:pt x="239" y="257"/>
                  </a:lnTo>
                  <a:lnTo>
                    <a:pt x="240" y="263"/>
                  </a:lnTo>
                  <a:lnTo>
                    <a:pt x="240" y="263"/>
                  </a:lnTo>
                  <a:lnTo>
                    <a:pt x="242" y="260"/>
                  </a:lnTo>
                  <a:lnTo>
                    <a:pt x="242" y="260"/>
                  </a:lnTo>
                  <a:lnTo>
                    <a:pt x="240" y="259"/>
                  </a:lnTo>
                  <a:lnTo>
                    <a:pt x="240" y="259"/>
                  </a:lnTo>
                  <a:lnTo>
                    <a:pt x="240" y="255"/>
                  </a:lnTo>
                  <a:lnTo>
                    <a:pt x="242" y="254"/>
                  </a:lnTo>
                  <a:lnTo>
                    <a:pt x="242" y="254"/>
                  </a:lnTo>
                  <a:lnTo>
                    <a:pt x="243" y="254"/>
                  </a:lnTo>
                  <a:lnTo>
                    <a:pt x="243" y="254"/>
                  </a:lnTo>
                  <a:lnTo>
                    <a:pt x="243" y="251"/>
                  </a:lnTo>
                  <a:lnTo>
                    <a:pt x="243" y="251"/>
                  </a:lnTo>
                  <a:close/>
                  <a:moveTo>
                    <a:pt x="382" y="140"/>
                  </a:moveTo>
                  <a:lnTo>
                    <a:pt x="382" y="140"/>
                  </a:lnTo>
                  <a:lnTo>
                    <a:pt x="381" y="140"/>
                  </a:lnTo>
                  <a:lnTo>
                    <a:pt x="381" y="140"/>
                  </a:lnTo>
                  <a:lnTo>
                    <a:pt x="376" y="147"/>
                  </a:lnTo>
                  <a:lnTo>
                    <a:pt x="376" y="147"/>
                  </a:lnTo>
                  <a:lnTo>
                    <a:pt x="374" y="148"/>
                  </a:lnTo>
                  <a:lnTo>
                    <a:pt x="374" y="150"/>
                  </a:lnTo>
                  <a:lnTo>
                    <a:pt x="374" y="150"/>
                  </a:lnTo>
                  <a:lnTo>
                    <a:pt x="382" y="143"/>
                  </a:lnTo>
                  <a:lnTo>
                    <a:pt x="382" y="143"/>
                  </a:lnTo>
                  <a:lnTo>
                    <a:pt x="382" y="142"/>
                  </a:lnTo>
                  <a:lnTo>
                    <a:pt x="382" y="140"/>
                  </a:lnTo>
                  <a:lnTo>
                    <a:pt x="382" y="140"/>
                  </a:lnTo>
                  <a:close/>
                  <a:moveTo>
                    <a:pt x="265" y="170"/>
                  </a:moveTo>
                  <a:lnTo>
                    <a:pt x="265" y="170"/>
                  </a:lnTo>
                  <a:lnTo>
                    <a:pt x="267" y="172"/>
                  </a:lnTo>
                  <a:lnTo>
                    <a:pt x="269" y="170"/>
                  </a:lnTo>
                  <a:lnTo>
                    <a:pt x="269" y="170"/>
                  </a:lnTo>
                  <a:lnTo>
                    <a:pt x="272" y="167"/>
                  </a:lnTo>
                  <a:lnTo>
                    <a:pt x="275" y="165"/>
                  </a:lnTo>
                  <a:lnTo>
                    <a:pt x="275" y="165"/>
                  </a:lnTo>
                  <a:lnTo>
                    <a:pt x="275" y="162"/>
                  </a:lnTo>
                  <a:lnTo>
                    <a:pt x="275" y="162"/>
                  </a:lnTo>
                  <a:lnTo>
                    <a:pt x="270" y="167"/>
                  </a:lnTo>
                  <a:lnTo>
                    <a:pt x="265" y="170"/>
                  </a:lnTo>
                  <a:lnTo>
                    <a:pt x="265" y="170"/>
                  </a:lnTo>
                  <a:close/>
                  <a:moveTo>
                    <a:pt x="385" y="96"/>
                  </a:moveTo>
                  <a:lnTo>
                    <a:pt x="385" y="96"/>
                  </a:lnTo>
                  <a:lnTo>
                    <a:pt x="384" y="101"/>
                  </a:lnTo>
                  <a:lnTo>
                    <a:pt x="384" y="101"/>
                  </a:lnTo>
                  <a:lnTo>
                    <a:pt x="381" y="107"/>
                  </a:lnTo>
                  <a:lnTo>
                    <a:pt x="381" y="107"/>
                  </a:lnTo>
                  <a:lnTo>
                    <a:pt x="384" y="104"/>
                  </a:lnTo>
                  <a:lnTo>
                    <a:pt x="387" y="99"/>
                  </a:lnTo>
                  <a:lnTo>
                    <a:pt x="387" y="99"/>
                  </a:lnTo>
                  <a:lnTo>
                    <a:pt x="385" y="96"/>
                  </a:lnTo>
                  <a:lnTo>
                    <a:pt x="385" y="96"/>
                  </a:lnTo>
                  <a:close/>
                  <a:moveTo>
                    <a:pt x="172" y="230"/>
                  </a:moveTo>
                  <a:lnTo>
                    <a:pt x="172" y="230"/>
                  </a:lnTo>
                  <a:lnTo>
                    <a:pt x="179" y="236"/>
                  </a:lnTo>
                  <a:lnTo>
                    <a:pt x="179" y="236"/>
                  </a:lnTo>
                  <a:lnTo>
                    <a:pt x="180" y="236"/>
                  </a:lnTo>
                  <a:lnTo>
                    <a:pt x="180" y="236"/>
                  </a:lnTo>
                  <a:lnTo>
                    <a:pt x="180" y="236"/>
                  </a:lnTo>
                  <a:lnTo>
                    <a:pt x="180" y="236"/>
                  </a:lnTo>
                  <a:lnTo>
                    <a:pt x="175" y="227"/>
                  </a:lnTo>
                  <a:lnTo>
                    <a:pt x="175" y="227"/>
                  </a:lnTo>
                  <a:lnTo>
                    <a:pt x="172" y="230"/>
                  </a:lnTo>
                  <a:lnTo>
                    <a:pt x="172" y="230"/>
                  </a:lnTo>
                  <a:close/>
                  <a:moveTo>
                    <a:pt x="254" y="240"/>
                  </a:moveTo>
                  <a:lnTo>
                    <a:pt x="254" y="240"/>
                  </a:lnTo>
                  <a:lnTo>
                    <a:pt x="256" y="238"/>
                  </a:lnTo>
                  <a:lnTo>
                    <a:pt x="256" y="238"/>
                  </a:lnTo>
                  <a:lnTo>
                    <a:pt x="257" y="233"/>
                  </a:lnTo>
                  <a:lnTo>
                    <a:pt x="257" y="233"/>
                  </a:lnTo>
                  <a:lnTo>
                    <a:pt x="257" y="233"/>
                  </a:lnTo>
                  <a:lnTo>
                    <a:pt x="257" y="233"/>
                  </a:lnTo>
                  <a:lnTo>
                    <a:pt x="256" y="227"/>
                  </a:lnTo>
                  <a:lnTo>
                    <a:pt x="256" y="227"/>
                  </a:lnTo>
                  <a:lnTo>
                    <a:pt x="256" y="227"/>
                  </a:lnTo>
                  <a:lnTo>
                    <a:pt x="256" y="227"/>
                  </a:lnTo>
                  <a:lnTo>
                    <a:pt x="254" y="227"/>
                  </a:lnTo>
                  <a:lnTo>
                    <a:pt x="254" y="227"/>
                  </a:lnTo>
                  <a:lnTo>
                    <a:pt x="256" y="233"/>
                  </a:lnTo>
                  <a:lnTo>
                    <a:pt x="254" y="240"/>
                  </a:lnTo>
                  <a:lnTo>
                    <a:pt x="254" y="240"/>
                  </a:lnTo>
                  <a:close/>
                  <a:moveTo>
                    <a:pt x="343" y="99"/>
                  </a:moveTo>
                  <a:lnTo>
                    <a:pt x="343" y="99"/>
                  </a:lnTo>
                  <a:lnTo>
                    <a:pt x="338" y="102"/>
                  </a:lnTo>
                  <a:lnTo>
                    <a:pt x="335" y="107"/>
                  </a:lnTo>
                  <a:lnTo>
                    <a:pt x="335" y="107"/>
                  </a:lnTo>
                  <a:lnTo>
                    <a:pt x="341" y="104"/>
                  </a:lnTo>
                  <a:lnTo>
                    <a:pt x="341" y="104"/>
                  </a:lnTo>
                  <a:lnTo>
                    <a:pt x="341" y="104"/>
                  </a:lnTo>
                  <a:lnTo>
                    <a:pt x="341" y="104"/>
                  </a:lnTo>
                  <a:lnTo>
                    <a:pt x="343" y="99"/>
                  </a:lnTo>
                  <a:lnTo>
                    <a:pt x="343" y="99"/>
                  </a:lnTo>
                  <a:close/>
                  <a:moveTo>
                    <a:pt x="302" y="126"/>
                  </a:moveTo>
                  <a:lnTo>
                    <a:pt x="302" y="126"/>
                  </a:lnTo>
                  <a:lnTo>
                    <a:pt x="300" y="128"/>
                  </a:lnTo>
                  <a:lnTo>
                    <a:pt x="300" y="129"/>
                  </a:lnTo>
                  <a:lnTo>
                    <a:pt x="300" y="129"/>
                  </a:lnTo>
                  <a:lnTo>
                    <a:pt x="302" y="134"/>
                  </a:lnTo>
                  <a:lnTo>
                    <a:pt x="302" y="134"/>
                  </a:lnTo>
                  <a:lnTo>
                    <a:pt x="303" y="137"/>
                  </a:lnTo>
                  <a:lnTo>
                    <a:pt x="303" y="137"/>
                  </a:lnTo>
                  <a:lnTo>
                    <a:pt x="303" y="137"/>
                  </a:lnTo>
                  <a:lnTo>
                    <a:pt x="303" y="137"/>
                  </a:lnTo>
                  <a:lnTo>
                    <a:pt x="303" y="134"/>
                  </a:lnTo>
                  <a:lnTo>
                    <a:pt x="303" y="134"/>
                  </a:lnTo>
                  <a:lnTo>
                    <a:pt x="305" y="131"/>
                  </a:lnTo>
                  <a:lnTo>
                    <a:pt x="305" y="131"/>
                  </a:lnTo>
                  <a:lnTo>
                    <a:pt x="302" y="126"/>
                  </a:lnTo>
                  <a:lnTo>
                    <a:pt x="302" y="126"/>
                  </a:lnTo>
                  <a:close/>
                  <a:moveTo>
                    <a:pt x="262" y="131"/>
                  </a:moveTo>
                  <a:lnTo>
                    <a:pt x="262" y="131"/>
                  </a:lnTo>
                  <a:lnTo>
                    <a:pt x="262" y="131"/>
                  </a:lnTo>
                  <a:lnTo>
                    <a:pt x="262" y="131"/>
                  </a:lnTo>
                  <a:lnTo>
                    <a:pt x="265" y="124"/>
                  </a:lnTo>
                  <a:lnTo>
                    <a:pt x="265" y="124"/>
                  </a:lnTo>
                  <a:lnTo>
                    <a:pt x="262" y="121"/>
                  </a:lnTo>
                  <a:lnTo>
                    <a:pt x="262" y="121"/>
                  </a:lnTo>
                  <a:lnTo>
                    <a:pt x="261" y="124"/>
                  </a:lnTo>
                  <a:lnTo>
                    <a:pt x="261" y="126"/>
                  </a:lnTo>
                  <a:lnTo>
                    <a:pt x="261" y="126"/>
                  </a:lnTo>
                  <a:lnTo>
                    <a:pt x="262" y="128"/>
                  </a:lnTo>
                  <a:lnTo>
                    <a:pt x="262" y="128"/>
                  </a:lnTo>
                  <a:lnTo>
                    <a:pt x="262" y="131"/>
                  </a:lnTo>
                  <a:lnTo>
                    <a:pt x="262" y="131"/>
                  </a:lnTo>
                  <a:close/>
                  <a:moveTo>
                    <a:pt x="234" y="221"/>
                  </a:moveTo>
                  <a:lnTo>
                    <a:pt x="234" y="221"/>
                  </a:lnTo>
                  <a:lnTo>
                    <a:pt x="231" y="225"/>
                  </a:lnTo>
                  <a:lnTo>
                    <a:pt x="231" y="225"/>
                  </a:lnTo>
                  <a:lnTo>
                    <a:pt x="229" y="227"/>
                  </a:lnTo>
                  <a:lnTo>
                    <a:pt x="229" y="227"/>
                  </a:lnTo>
                  <a:lnTo>
                    <a:pt x="231" y="229"/>
                  </a:lnTo>
                  <a:lnTo>
                    <a:pt x="231" y="229"/>
                  </a:lnTo>
                  <a:lnTo>
                    <a:pt x="235" y="224"/>
                  </a:lnTo>
                  <a:lnTo>
                    <a:pt x="235" y="224"/>
                  </a:lnTo>
                  <a:lnTo>
                    <a:pt x="234" y="221"/>
                  </a:lnTo>
                  <a:lnTo>
                    <a:pt x="234" y="221"/>
                  </a:lnTo>
                  <a:close/>
                  <a:moveTo>
                    <a:pt x="379" y="74"/>
                  </a:moveTo>
                  <a:lnTo>
                    <a:pt x="379" y="74"/>
                  </a:lnTo>
                  <a:lnTo>
                    <a:pt x="381" y="77"/>
                  </a:lnTo>
                  <a:lnTo>
                    <a:pt x="381" y="77"/>
                  </a:lnTo>
                  <a:lnTo>
                    <a:pt x="385" y="77"/>
                  </a:lnTo>
                  <a:lnTo>
                    <a:pt x="385" y="77"/>
                  </a:lnTo>
                  <a:lnTo>
                    <a:pt x="384" y="71"/>
                  </a:lnTo>
                  <a:lnTo>
                    <a:pt x="384" y="71"/>
                  </a:lnTo>
                  <a:lnTo>
                    <a:pt x="379" y="74"/>
                  </a:lnTo>
                  <a:lnTo>
                    <a:pt x="379" y="74"/>
                  </a:lnTo>
                  <a:close/>
                  <a:moveTo>
                    <a:pt x="182" y="186"/>
                  </a:moveTo>
                  <a:lnTo>
                    <a:pt x="182" y="186"/>
                  </a:lnTo>
                  <a:lnTo>
                    <a:pt x="183" y="183"/>
                  </a:lnTo>
                  <a:lnTo>
                    <a:pt x="183" y="183"/>
                  </a:lnTo>
                  <a:lnTo>
                    <a:pt x="182" y="180"/>
                  </a:lnTo>
                  <a:lnTo>
                    <a:pt x="182" y="180"/>
                  </a:lnTo>
                  <a:lnTo>
                    <a:pt x="182" y="178"/>
                  </a:lnTo>
                  <a:lnTo>
                    <a:pt x="182" y="178"/>
                  </a:lnTo>
                  <a:lnTo>
                    <a:pt x="177" y="181"/>
                  </a:lnTo>
                  <a:lnTo>
                    <a:pt x="177" y="181"/>
                  </a:lnTo>
                  <a:lnTo>
                    <a:pt x="182" y="186"/>
                  </a:lnTo>
                  <a:lnTo>
                    <a:pt x="182" y="186"/>
                  </a:lnTo>
                  <a:close/>
                  <a:moveTo>
                    <a:pt x="310" y="131"/>
                  </a:moveTo>
                  <a:lnTo>
                    <a:pt x="310" y="131"/>
                  </a:lnTo>
                  <a:lnTo>
                    <a:pt x="310" y="131"/>
                  </a:lnTo>
                  <a:lnTo>
                    <a:pt x="310" y="131"/>
                  </a:lnTo>
                  <a:lnTo>
                    <a:pt x="313" y="123"/>
                  </a:lnTo>
                  <a:lnTo>
                    <a:pt x="313" y="123"/>
                  </a:lnTo>
                  <a:lnTo>
                    <a:pt x="313" y="118"/>
                  </a:lnTo>
                  <a:lnTo>
                    <a:pt x="313" y="118"/>
                  </a:lnTo>
                  <a:lnTo>
                    <a:pt x="311" y="120"/>
                  </a:lnTo>
                  <a:lnTo>
                    <a:pt x="311" y="120"/>
                  </a:lnTo>
                  <a:lnTo>
                    <a:pt x="311" y="120"/>
                  </a:lnTo>
                  <a:lnTo>
                    <a:pt x="310" y="131"/>
                  </a:lnTo>
                  <a:lnTo>
                    <a:pt x="310" y="131"/>
                  </a:lnTo>
                  <a:close/>
                  <a:moveTo>
                    <a:pt x="276" y="210"/>
                  </a:moveTo>
                  <a:lnTo>
                    <a:pt x="276" y="210"/>
                  </a:lnTo>
                  <a:lnTo>
                    <a:pt x="280" y="208"/>
                  </a:lnTo>
                  <a:lnTo>
                    <a:pt x="280" y="208"/>
                  </a:lnTo>
                  <a:lnTo>
                    <a:pt x="281" y="208"/>
                  </a:lnTo>
                  <a:lnTo>
                    <a:pt x="283" y="206"/>
                  </a:lnTo>
                  <a:lnTo>
                    <a:pt x="283" y="206"/>
                  </a:lnTo>
                  <a:lnTo>
                    <a:pt x="281" y="203"/>
                  </a:lnTo>
                  <a:lnTo>
                    <a:pt x="281" y="203"/>
                  </a:lnTo>
                  <a:lnTo>
                    <a:pt x="278" y="206"/>
                  </a:lnTo>
                  <a:lnTo>
                    <a:pt x="276" y="210"/>
                  </a:lnTo>
                  <a:lnTo>
                    <a:pt x="276" y="210"/>
                  </a:lnTo>
                  <a:close/>
                  <a:moveTo>
                    <a:pt x="193" y="164"/>
                  </a:moveTo>
                  <a:lnTo>
                    <a:pt x="193" y="164"/>
                  </a:lnTo>
                  <a:lnTo>
                    <a:pt x="194" y="161"/>
                  </a:lnTo>
                  <a:lnTo>
                    <a:pt x="194" y="161"/>
                  </a:lnTo>
                  <a:lnTo>
                    <a:pt x="196" y="159"/>
                  </a:lnTo>
                  <a:lnTo>
                    <a:pt x="196" y="158"/>
                  </a:lnTo>
                  <a:lnTo>
                    <a:pt x="196" y="158"/>
                  </a:lnTo>
                  <a:lnTo>
                    <a:pt x="196" y="156"/>
                  </a:lnTo>
                  <a:lnTo>
                    <a:pt x="196" y="156"/>
                  </a:lnTo>
                  <a:lnTo>
                    <a:pt x="191" y="161"/>
                  </a:lnTo>
                  <a:lnTo>
                    <a:pt x="191" y="161"/>
                  </a:lnTo>
                  <a:lnTo>
                    <a:pt x="191" y="162"/>
                  </a:lnTo>
                  <a:lnTo>
                    <a:pt x="191" y="162"/>
                  </a:lnTo>
                  <a:lnTo>
                    <a:pt x="193" y="164"/>
                  </a:lnTo>
                  <a:lnTo>
                    <a:pt x="193" y="164"/>
                  </a:lnTo>
                  <a:close/>
                  <a:moveTo>
                    <a:pt x="198" y="87"/>
                  </a:moveTo>
                  <a:lnTo>
                    <a:pt x="198" y="87"/>
                  </a:lnTo>
                  <a:lnTo>
                    <a:pt x="199" y="85"/>
                  </a:lnTo>
                  <a:lnTo>
                    <a:pt x="199" y="85"/>
                  </a:lnTo>
                  <a:lnTo>
                    <a:pt x="198" y="79"/>
                  </a:lnTo>
                  <a:lnTo>
                    <a:pt x="198" y="79"/>
                  </a:lnTo>
                  <a:lnTo>
                    <a:pt x="198" y="79"/>
                  </a:lnTo>
                  <a:lnTo>
                    <a:pt x="198" y="79"/>
                  </a:lnTo>
                  <a:lnTo>
                    <a:pt x="196" y="82"/>
                  </a:lnTo>
                  <a:lnTo>
                    <a:pt x="198" y="85"/>
                  </a:lnTo>
                  <a:lnTo>
                    <a:pt x="198" y="85"/>
                  </a:lnTo>
                  <a:lnTo>
                    <a:pt x="198" y="87"/>
                  </a:lnTo>
                  <a:lnTo>
                    <a:pt x="198" y="87"/>
                  </a:lnTo>
                  <a:close/>
                  <a:moveTo>
                    <a:pt x="276" y="224"/>
                  </a:moveTo>
                  <a:lnTo>
                    <a:pt x="276" y="224"/>
                  </a:lnTo>
                  <a:lnTo>
                    <a:pt x="280" y="221"/>
                  </a:lnTo>
                  <a:lnTo>
                    <a:pt x="280" y="221"/>
                  </a:lnTo>
                  <a:lnTo>
                    <a:pt x="281" y="218"/>
                  </a:lnTo>
                  <a:lnTo>
                    <a:pt x="281" y="214"/>
                  </a:lnTo>
                  <a:lnTo>
                    <a:pt x="281" y="214"/>
                  </a:lnTo>
                  <a:lnTo>
                    <a:pt x="281" y="214"/>
                  </a:lnTo>
                  <a:lnTo>
                    <a:pt x="281" y="214"/>
                  </a:lnTo>
                  <a:lnTo>
                    <a:pt x="275" y="222"/>
                  </a:lnTo>
                  <a:lnTo>
                    <a:pt x="275" y="222"/>
                  </a:lnTo>
                  <a:lnTo>
                    <a:pt x="276" y="224"/>
                  </a:lnTo>
                  <a:lnTo>
                    <a:pt x="276" y="224"/>
                  </a:lnTo>
                  <a:close/>
                  <a:moveTo>
                    <a:pt x="153" y="85"/>
                  </a:moveTo>
                  <a:lnTo>
                    <a:pt x="153" y="85"/>
                  </a:lnTo>
                  <a:lnTo>
                    <a:pt x="147" y="91"/>
                  </a:lnTo>
                  <a:lnTo>
                    <a:pt x="147" y="91"/>
                  </a:lnTo>
                  <a:lnTo>
                    <a:pt x="150" y="94"/>
                  </a:lnTo>
                  <a:lnTo>
                    <a:pt x="150" y="94"/>
                  </a:lnTo>
                  <a:lnTo>
                    <a:pt x="152" y="90"/>
                  </a:lnTo>
                  <a:lnTo>
                    <a:pt x="153" y="85"/>
                  </a:lnTo>
                  <a:lnTo>
                    <a:pt x="153" y="85"/>
                  </a:lnTo>
                  <a:close/>
                  <a:moveTo>
                    <a:pt x="114" y="180"/>
                  </a:moveTo>
                  <a:lnTo>
                    <a:pt x="114" y="180"/>
                  </a:lnTo>
                  <a:lnTo>
                    <a:pt x="114" y="180"/>
                  </a:lnTo>
                  <a:lnTo>
                    <a:pt x="114" y="180"/>
                  </a:lnTo>
                  <a:lnTo>
                    <a:pt x="112" y="189"/>
                  </a:lnTo>
                  <a:lnTo>
                    <a:pt x="112" y="189"/>
                  </a:lnTo>
                  <a:lnTo>
                    <a:pt x="117" y="186"/>
                  </a:lnTo>
                  <a:lnTo>
                    <a:pt x="117" y="186"/>
                  </a:lnTo>
                  <a:lnTo>
                    <a:pt x="114" y="180"/>
                  </a:lnTo>
                  <a:lnTo>
                    <a:pt x="114" y="180"/>
                  </a:lnTo>
                  <a:close/>
                  <a:moveTo>
                    <a:pt x="35" y="109"/>
                  </a:moveTo>
                  <a:lnTo>
                    <a:pt x="35" y="109"/>
                  </a:lnTo>
                  <a:lnTo>
                    <a:pt x="35" y="109"/>
                  </a:lnTo>
                  <a:lnTo>
                    <a:pt x="35" y="109"/>
                  </a:lnTo>
                  <a:lnTo>
                    <a:pt x="35" y="102"/>
                  </a:lnTo>
                  <a:lnTo>
                    <a:pt x="35" y="102"/>
                  </a:lnTo>
                  <a:lnTo>
                    <a:pt x="33" y="101"/>
                  </a:lnTo>
                  <a:lnTo>
                    <a:pt x="33" y="101"/>
                  </a:lnTo>
                  <a:lnTo>
                    <a:pt x="32" y="99"/>
                  </a:lnTo>
                  <a:lnTo>
                    <a:pt x="32" y="98"/>
                  </a:lnTo>
                  <a:lnTo>
                    <a:pt x="32" y="98"/>
                  </a:lnTo>
                  <a:lnTo>
                    <a:pt x="32" y="98"/>
                  </a:lnTo>
                  <a:lnTo>
                    <a:pt x="32" y="98"/>
                  </a:lnTo>
                  <a:lnTo>
                    <a:pt x="32" y="98"/>
                  </a:lnTo>
                  <a:lnTo>
                    <a:pt x="32" y="99"/>
                  </a:lnTo>
                  <a:lnTo>
                    <a:pt x="32" y="99"/>
                  </a:lnTo>
                  <a:lnTo>
                    <a:pt x="33" y="106"/>
                  </a:lnTo>
                  <a:lnTo>
                    <a:pt x="33" y="106"/>
                  </a:lnTo>
                  <a:lnTo>
                    <a:pt x="35" y="109"/>
                  </a:lnTo>
                  <a:lnTo>
                    <a:pt x="35" y="109"/>
                  </a:lnTo>
                  <a:close/>
                  <a:moveTo>
                    <a:pt x="120" y="124"/>
                  </a:moveTo>
                  <a:lnTo>
                    <a:pt x="120" y="124"/>
                  </a:lnTo>
                  <a:lnTo>
                    <a:pt x="123" y="118"/>
                  </a:lnTo>
                  <a:lnTo>
                    <a:pt x="123" y="118"/>
                  </a:lnTo>
                  <a:lnTo>
                    <a:pt x="125" y="115"/>
                  </a:lnTo>
                  <a:lnTo>
                    <a:pt x="125" y="115"/>
                  </a:lnTo>
                  <a:lnTo>
                    <a:pt x="122" y="117"/>
                  </a:lnTo>
                  <a:lnTo>
                    <a:pt x="122" y="117"/>
                  </a:lnTo>
                  <a:lnTo>
                    <a:pt x="119" y="121"/>
                  </a:lnTo>
                  <a:lnTo>
                    <a:pt x="119" y="121"/>
                  </a:lnTo>
                  <a:lnTo>
                    <a:pt x="120" y="124"/>
                  </a:lnTo>
                  <a:lnTo>
                    <a:pt x="120" y="124"/>
                  </a:lnTo>
                  <a:close/>
                  <a:moveTo>
                    <a:pt x="297" y="154"/>
                  </a:moveTo>
                  <a:lnTo>
                    <a:pt x="297" y="154"/>
                  </a:lnTo>
                  <a:lnTo>
                    <a:pt x="300" y="143"/>
                  </a:lnTo>
                  <a:lnTo>
                    <a:pt x="300" y="143"/>
                  </a:lnTo>
                  <a:lnTo>
                    <a:pt x="297" y="145"/>
                  </a:lnTo>
                  <a:lnTo>
                    <a:pt x="297" y="145"/>
                  </a:lnTo>
                  <a:lnTo>
                    <a:pt x="297" y="147"/>
                  </a:lnTo>
                  <a:lnTo>
                    <a:pt x="297" y="147"/>
                  </a:lnTo>
                  <a:lnTo>
                    <a:pt x="297" y="154"/>
                  </a:lnTo>
                  <a:lnTo>
                    <a:pt x="297" y="154"/>
                  </a:lnTo>
                  <a:close/>
                  <a:moveTo>
                    <a:pt x="287" y="205"/>
                  </a:moveTo>
                  <a:lnTo>
                    <a:pt x="287" y="205"/>
                  </a:lnTo>
                  <a:lnTo>
                    <a:pt x="291" y="210"/>
                  </a:lnTo>
                  <a:lnTo>
                    <a:pt x="291" y="210"/>
                  </a:lnTo>
                  <a:lnTo>
                    <a:pt x="292" y="208"/>
                  </a:lnTo>
                  <a:lnTo>
                    <a:pt x="292" y="208"/>
                  </a:lnTo>
                  <a:lnTo>
                    <a:pt x="291" y="202"/>
                  </a:lnTo>
                  <a:lnTo>
                    <a:pt x="291" y="202"/>
                  </a:lnTo>
                  <a:lnTo>
                    <a:pt x="287" y="205"/>
                  </a:lnTo>
                  <a:lnTo>
                    <a:pt x="287" y="205"/>
                  </a:lnTo>
                  <a:close/>
                  <a:moveTo>
                    <a:pt x="234" y="151"/>
                  </a:moveTo>
                  <a:lnTo>
                    <a:pt x="234" y="151"/>
                  </a:lnTo>
                  <a:lnTo>
                    <a:pt x="231" y="148"/>
                  </a:lnTo>
                  <a:lnTo>
                    <a:pt x="231" y="148"/>
                  </a:lnTo>
                  <a:lnTo>
                    <a:pt x="227" y="154"/>
                  </a:lnTo>
                  <a:lnTo>
                    <a:pt x="227" y="154"/>
                  </a:lnTo>
                  <a:lnTo>
                    <a:pt x="231" y="153"/>
                  </a:lnTo>
                  <a:lnTo>
                    <a:pt x="231" y="153"/>
                  </a:lnTo>
                  <a:lnTo>
                    <a:pt x="232" y="153"/>
                  </a:lnTo>
                  <a:lnTo>
                    <a:pt x="232" y="153"/>
                  </a:lnTo>
                  <a:lnTo>
                    <a:pt x="234" y="153"/>
                  </a:lnTo>
                  <a:lnTo>
                    <a:pt x="234" y="153"/>
                  </a:lnTo>
                  <a:lnTo>
                    <a:pt x="234" y="151"/>
                  </a:lnTo>
                  <a:lnTo>
                    <a:pt x="234" y="151"/>
                  </a:lnTo>
                  <a:close/>
                  <a:moveTo>
                    <a:pt x="59" y="159"/>
                  </a:moveTo>
                  <a:lnTo>
                    <a:pt x="59" y="159"/>
                  </a:lnTo>
                  <a:lnTo>
                    <a:pt x="60" y="165"/>
                  </a:lnTo>
                  <a:lnTo>
                    <a:pt x="62" y="169"/>
                  </a:lnTo>
                  <a:lnTo>
                    <a:pt x="62" y="169"/>
                  </a:lnTo>
                  <a:lnTo>
                    <a:pt x="62" y="165"/>
                  </a:lnTo>
                  <a:lnTo>
                    <a:pt x="62" y="165"/>
                  </a:lnTo>
                  <a:lnTo>
                    <a:pt x="62" y="165"/>
                  </a:lnTo>
                  <a:lnTo>
                    <a:pt x="62" y="165"/>
                  </a:lnTo>
                  <a:lnTo>
                    <a:pt x="59" y="159"/>
                  </a:lnTo>
                  <a:lnTo>
                    <a:pt x="59" y="159"/>
                  </a:lnTo>
                  <a:close/>
                  <a:moveTo>
                    <a:pt x="193" y="154"/>
                  </a:moveTo>
                  <a:lnTo>
                    <a:pt x="193" y="154"/>
                  </a:lnTo>
                  <a:lnTo>
                    <a:pt x="188" y="150"/>
                  </a:lnTo>
                  <a:lnTo>
                    <a:pt x="188" y="150"/>
                  </a:lnTo>
                  <a:lnTo>
                    <a:pt x="188" y="154"/>
                  </a:lnTo>
                  <a:lnTo>
                    <a:pt x="190" y="158"/>
                  </a:lnTo>
                  <a:lnTo>
                    <a:pt x="190" y="158"/>
                  </a:lnTo>
                  <a:lnTo>
                    <a:pt x="193" y="154"/>
                  </a:lnTo>
                  <a:lnTo>
                    <a:pt x="193" y="154"/>
                  </a:lnTo>
                  <a:close/>
                  <a:moveTo>
                    <a:pt x="35" y="147"/>
                  </a:moveTo>
                  <a:lnTo>
                    <a:pt x="35" y="147"/>
                  </a:lnTo>
                  <a:lnTo>
                    <a:pt x="35" y="148"/>
                  </a:lnTo>
                  <a:lnTo>
                    <a:pt x="35" y="148"/>
                  </a:lnTo>
                  <a:lnTo>
                    <a:pt x="41" y="159"/>
                  </a:lnTo>
                  <a:lnTo>
                    <a:pt x="41" y="159"/>
                  </a:lnTo>
                  <a:lnTo>
                    <a:pt x="40" y="153"/>
                  </a:lnTo>
                  <a:lnTo>
                    <a:pt x="40" y="153"/>
                  </a:lnTo>
                  <a:lnTo>
                    <a:pt x="38" y="151"/>
                  </a:lnTo>
                  <a:lnTo>
                    <a:pt x="38" y="151"/>
                  </a:lnTo>
                  <a:lnTo>
                    <a:pt x="37" y="150"/>
                  </a:lnTo>
                  <a:lnTo>
                    <a:pt x="37" y="150"/>
                  </a:lnTo>
                  <a:lnTo>
                    <a:pt x="35" y="147"/>
                  </a:lnTo>
                  <a:lnTo>
                    <a:pt x="35" y="147"/>
                  </a:lnTo>
                  <a:close/>
                  <a:moveTo>
                    <a:pt x="157" y="126"/>
                  </a:moveTo>
                  <a:lnTo>
                    <a:pt x="157" y="126"/>
                  </a:lnTo>
                  <a:lnTo>
                    <a:pt x="160" y="131"/>
                  </a:lnTo>
                  <a:lnTo>
                    <a:pt x="160" y="131"/>
                  </a:lnTo>
                  <a:lnTo>
                    <a:pt x="160" y="131"/>
                  </a:lnTo>
                  <a:lnTo>
                    <a:pt x="161" y="131"/>
                  </a:lnTo>
                  <a:lnTo>
                    <a:pt x="161" y="131"/>
                  </a:lnTo>
                  <a:lnTo>
                    <a:pt x="160" y="128"/>
                  </a:lnTo>
                  <a:lnTo>
                    <a:pt x="160" y="128"/>
                  </a:lnTo>
                  <a:lnTo>
                    <a:pt x="160" y="126"/>
                  </a:lnTo>
                  <a:lnTo>
                    <a:pt x="161" y="124"/>
                  </a:lnTo>
                  <a:lnTo>
                    <a:pt x="161" y="124"/>
                  </a:lnTo>
                  <a:lnTo>
                    <a:pt x="163" y="124"/>
                  </a:lnTo>
                  <a:lnTo>
                    <a:pt x="163" y="124"/>
                  </a:lnTo>
                  <a:lnTo>
                    <a:pt x="161" y="121"/>
                  </a:lnTo>
                  <a:lnTo>
                    <a:pt x="161" y="121"/>
                  </a:lnTo>
                  <a:lnTo>
                    <a:pt x="157" y="126"/>
                  </a:lnTo>
                  <a:lnTo>
                    <a:pt x="157" y="126"/>
                  </a:lnTo>
                  <a:close/>
                  <a:moveTo>
                    <a:pt x="169" y="156"/>
                  </a:moveTo>
                  <a:lnTo>
                    <a:pt x="169" y="156"/>
                  </a:lnTo>
                  <a:lnTo>
                    <a:pt x="174" y="151"/>
                  </a:lnTo>
                  <a:lnTo>
                    <a:pt x="174" y="151"/>
                  </a:lnTo>
                  <a:lnTo>
                    <a:pt x="171" y="150"/>
                  </a:lnTo>
                  <a:lnTo>
                    <a:pt x="171" y="150"/>
                  </a:lnTo>
                  <a:lnTo>
                    <a:pt x="169" y="153"/>
                  </a:lnTo>
                  <a:lnTo>
                    <a:pt x="169" y="156"/>
                  </a:lnTo>
                  <a:lnTo>
                    <a:pt x="169" y="156"/>
                  </a:lnTo>
                  <a:close/>
                  <a:moveTo>
                    <a:pt x="234" y="175"/>
                  </a:moveTo>
                  <a:lnTo>
                    <a:pt x="234" y="175"/>
                  </a:lnTo>
                  <a:lnTo>
                    <a:pt x="234" y="180"/>
                  </a:lnTo>
                  <a:lnTo>
                    <a:pt x="234" y="180"/>
                  </a:lnTo>
                  <a:lnTo>
                    <a:pt x="234" y="181"/>
                  </a:lnTo>
                  <a:lnTo>
                    <a:pt x="234" y="181"/>
                  </a:lnTo>
                  <a:lnTo>
                    <a:pt x="235" y="183"/>
                  </a:lnTo>
                  <a:lnTo>
                    <a:pt x="239" y="184"/>
                  </a:lnTo>
                  <a:lnTo>
                    <a:pt x="239" y="184"/>
                  </a:lnTo>
                  <a:lnTo>
                    <a:pt x="237" y="180"/>
                  </a:lnTo>
                  <a:lnTo>
                    <a:pt x="237" y="180"/>
                  </a:lnTo>
                  <a:lnTo>
                    <a:pt x="237" y="180"/>
                  </a:lnTo>
                  <a:lnTo>
                    <a:pt x="237" y="180"/>
                  </a:lnTo>
                  <a:lnTo>
                    <a:pt x="235" y="178"/>
                  </a:lnTo>
                  <a:lnTo>
                    <a:pt x="235" y="176"/>
                  </a:lnTo>
                  <a:lnTo>
                    <a:pt x="235" y="176"/>
                  </a:lnTo>
                  <a:lnTo>
                    <a:pt x="234" y="175"/>
                  </a:lnTo>
                  <a:lnTo>
                    <a:pt x="234" y="175"/>
                  </a:lnTo>
                  <a:close/>
                  <a:moveTo>
                    <a:pt x="284" y="139"/>
                  </a:moveTo>
                  <a:lnTo>
                    <a:pt x="284" y="139"/>
                  </a:lnTo>
                  <a:lnTo>
                    <a:pt x="284" y="139"/>
                  </a:lnTo>
                  <a:lnTo>
                    <a:pt x="284" y="139"/>
                  </a:lnTo>
                  <a:lnTo>
                    <a:pt x="283" y="148"/>
                  </a:lnTo>
                  <a:lnTo>
                    <a:pt x="283" y="148"/>
                  </a:lnTo>
                  <a:lnTo>
                    <a:pt x="283" y="151"/>
                  </a:lnTo>
                  <a:lnTo>
                    <a:pt x="283" y="151"/>
                  </a:lnTo>
                  <a:lnTo>
                    <a:pt x="284" y="148"/>
                  </a:lnTo>
                  <a:lnTo>
                    <a:pt x="284" y="148"/>
                  </a:lnTo>
                  <a:lnTo>
                    <a:pt x="284" y="139"/>
                  </a:lnTo>
                  <a:lnTo>
                    <a:pt x="284" y="139"/>
                  </a:lnTo>
                  <a:close/>
                  <a:moveTo>
                    <a:pt x="235" y="235"/>
                  </a:moveTo>
                  <a:lnTo>
                    <a:pt x="235" y="235"/>
                  </a:lnTo>
                  <a:lnTo>
                    <a:pt x="239" y="238"/>
                  </a:lnTo>
                  <a:lnTo>
                    <a:pt x="239" y="238"/>
                  </a:lnTo>
                  <a:lnTo>
                    <a:pt x="240" y="232"/>
                  </a:lnTo>
                  <a:lnTo>
                    <a:pt x="240" y="232"/>
                  </a:lnTo>
                  <a:lnTo>
                    <a:pt x="239" y="230"/>
                  </a:lnTo>
                  <a:lnTo>
                    <a:pt x="239" y="230"/>
                  </a:lnTo>
                  <a:lnTo>
                    <a:pt x="235" y="235"/>
                  </a:lnTo>
                  <a:lnTo>
                    <a:pt x="235" y="235"/>
                  </a:lnTo>
                  <a:close/>
                  <a:moveTo>
                    <a:pt x="194" y="17"/>
                  </a:moveTo>
                  <a:lnTo>
                    <a:pt x="194" y="17"/>
                  </a:lnTo>
                  <a:lnTo>
                    <a:pt x="194" y="22"/>
                  </a:lnTo>
                  <a:lnTo>
                    <a:pt x="194" y="22"/>
                  </a:lnTo>
                  <a:lnTo>
                    <a:pt x="194" y="23"/>
                  </a:lnTo>
                  <a:lnTo>
                    <a:pt x="196" y="23"/>
                  </a:lnTo>
                  <a:lnTo>
                    <a:pt x="196" y="23"/>
                  </a:lnTo>
                  <a:lnTo>
                    <a:pt x="199" y="22"/>
                  </a:lnTo>
                  <a:lnTo>
                    <a:pt x="199" y="22"/>
                  </a:lnTo>
                  <a:lnTo>
                    <a:pt x="194" y="17"/>
                  </a:lnTo>
                  <a:lnTo>
                    <a:pt x="194" y="17"/>
                  </a:lnTo>
                  <a:close/>
                  <a:moveTo>
                    <a:pt x="182" y="129"/>
                  </a:moveTo>
                  <a:lnTo>
                    <a:pt x="182" y="129"/>
                  </a:lnTo>
                  <a:lnTo>
                    <a:pt x="180" y="129"/>
                  </a:lnTo>
                  <a:lnTo>
                    <a:pt x="180" y="129"/>
                  </a:lnTo>
                  <a:lnTo>
                    <a:pt x="180" y="131"/>
                  </a:lnTo>
                  <a:lnTo>
                    <a:pt x="180" y="131"/>
                  </a:lnTo>
                  <a:lnTo>
                    <a:pt x="180" y="135"/>
                  </a:lnTo>
                  <a:lnTo>
                    <a:pt x="180" y="135"/>
                  </a:lnTo>
                  <a:lnTo>
                    <a:pt x="182" y="134"/>
                  </a:lnTo>
                  <a:lnTo>
                    <a:pt x="182" y="134"/>
                  </a:lnTo>
                  <a:lnTo>
                    <a:pt x="183" y="132"/>
                  </a:lnTo>
                  <a:lnTo>
                    <a:pt x="183" y="132"/>
                  </a:lnTo>
                  <a:lnTo>
                    <a:pt x="182" y="129"/>
                  </a:lnTo>
                  <a:lnTo>
                    <a:pt x="182" y="129"/>
                  </a:lnTo>
                  <a:close/>
                  <a:moveTo>
                    <a:pt x="256" y="188"/>
                  </a:moveTo>
                  <a:lnTo>
                    <a:pt x="256" y="188"/>
                  </a:lnTo>
                  <a:lnTo>
                    <a:pt x="257" y="184"/>
                  </a:lnTo>
                  <a:lnTo>
                    <a:pt x="257" y="180"/>
                  </a:lnTo>
                  <a:lnTo>
                    <a:pt x="257" y="180"/>
                  </a:lnTo>
                  <a:lnTo>
                    <a:pt x="254" y="183"/>
                  </a:lnTo>
                  <a:lnTo>
                    <a:pt x="256" y="188"/>
                  </a:lnTo>
                  <a:lnTo>
                    <a:pt x="256" y="188"/>
                  </a:lnTo>
                  <a:close/>
                  <a:moveTo>
                    <a:pt x="297" y="109"/>
                  </a:moveTo>
                  <a:lnTo>
                    <a:pt x="297" y="109"/>
                  </a:lnTo>
                  <a:lnTo>
                    <a:pt x="295" y="112"/>
                  </a:lnTo>
                  <a:lnTo>
                    <a:pt x="295" y="112"/>
                  </a:lnTo>
                  <a:lnTo>
                    <a:pt x="295" y="112"/>
                  </a:lnTo>
                  <a:lnTo>
                    <a:pt x="295" y="112"/>
                  </a:lnTo>
                  <a:lnTo>
                    <a:pt x="295" y="117"/>
                  </a:lnTo>
                  <a:lnTo>
                    <a:pt x="295" y="117"/>
                  </a:lnTo>
                  <a:lnTo>
                    <a:pt x="297" y="117"/>
                  </a:lnTo>
                  <a:lnTo>
                    <a:pt x="297" y="117"/>
                  </a:lnTo>
                  <a:lnTo>
                    <a:pt x="297" y="113"/>
                  </a:lnTo>
                  <a:lnTo>
                    <a:pt x="297" y="109"/>
                  </a:lnTo>
                  <a:lnTo>
                    <a:pt x="297" y="109"/>
                  </a:lnTo>
                  <a:close/>
                  <a:moveTo>
                    <a:pt x="65" y="151"/>
                  </a:moveTo>
                  <a:lnTo>
                    <a:pt x="65" y="151"/>
                  </a:lnTo>
                  <a:lnTo>
                    <a:pt x="65" y="151"/>
                  </a:lnTo>
                  <a:lnTo>
                    <a:pt x="65" y="151"/>
                  </a:lnTo>
                  <a:lnTo>
                    <a:pt x="62" y="143"/>
                  </a:lnTo>
                  <a:lnTo>
                    <a:pt x="62" y="143"/>
                  </a:lnTo>
                  <a:lnTo>
                    <a:pt x="59" y="147"/>
                  </a:lnTo>
                  <a:lnTo>
                    <a:pt x="59" y="147"/>
                  </a:lnTo>
                  <a:lnTo>
                    <a:pt x="65" y="151"/>
                  </a:lnTo>
                  <a:lnTo>
                    <a:pt x="65" y="151"/>
                  </a:lnTo>
                  <a:close/>
                  <a:moveTo>
                    <a:pt x="376" y="91"/>
                  </a:moveTo>
                  <a:lnTo>
                    <a:pt x="376" y="91"/>
                  </a:lnTo>
                  <a:lnTo>
                    <a:pt x="379" y="85"/>
                  </a:lnTo>
                  <a:lnTo>
                    <a:pt x="379" y="85"/>
                  </a:lnTo>
                  <a:lnTo>
                    <a:pt x="379" y="83"/>
                  </a:lnTo>
                  <a:lnTo>
                    <a:pt x="379" y="83"/>
                  </a:lnTo>
                  <a:lnTo>
                    <a:pt x="379" y="82"/>
                  </a:lnTo>
                  <a:lnTo>
                    <a:pt x="379" y="82"/>
                  </a:lnTo>
                  <a:lnTo>
                    <a:pt x="376" y="88"/>
                  </a:lnTo>
                  <a:lnTo>
                    <a:pt x="376" y="88"/>
                  </a:lnTo>
                  <a:lnTo>
                    <a:pt x="376" y="91"/>
                  </a:lnTo>
                  <a:lnTo>
                    <a:pt x="376" y="91"/>
                  </a:lnTo>
                  <a:close/>
                  <a:moveTo>
                    <a:pt x="224" y="290"/>
                  </a:moveTo>
                  <a:lnTo>
                    <a:pt x="224" y="290"/>
                  </a:lnTo>
                  <a:lnTo>
                    <a:pt x="221" y="290"/>
                  </a:lnTo>
                  <a:lnTo>
                    <a:pt x="221" y="290"/>
                  </a:lnTo>
                  <a:lnTo>
                    <a:pt x="226" y="295"/>
                  </a:lnTo>
                  <a:lnTo>
                    <a:pt x="226" y="295"/>
                  </a:lnTo>
                  <a:lnTo>
                    <a:pt x="226" y="293"/>
                  </a:lnTo>
                  <a:lnTo>
                    <a:pt x="227" y="292"/>
                  </a:lnTo>
                  <a:lnTo>
                    <a:pt x="227" y="292"/>
                  </a:lnTo>
                  <a:lnTo>
                    <a:pt x="224" y="290"/>
                  </a:lnTo>
                  <a:lnTo>
                    <a:pt x="224" y="290"/>
                  </a:lnTo>
                  <a:close/>
                  <a:moveTo>
                    <a:pt x="368" y="131"/>
                  </a:moveTo>
                  <a:lnTo>
                    <a:pt x="368" y="131"/>
                  </a:lnTo>
                  <a:lnTo>
                    <a:pt x="365" y="131"/>
                  </a:lnTo>
                  <a:lnTo>
                    <a:pt x="363" y="132"/>
                  </a:lnTo>
                  <a:lnTo>
                    <a:pt x="363" y="132"/>
                  </a:lnTo>
                  <a:lnTo>
                    <a:pt x="363" y="137"/>
                  </a:lnTo>
                  <a:lnTo>
                    <a:pt x="363" y="137"/>
                  </a:lnTo>
                  <a:lnTo>
                    <a:pt x="363" y="139"/>
                  </a:lnTo>
                  <a:lnTo>
                    <a:pt x="363" y="139"/>
                  </a:lnTo>
                  <a:lnTo>
                    <a:pt x="368" y="131"/>
                  </a:lnTo>
                  <a:lnTo>
                    <a:pt x="368" y="131"/>
                  </a:lnTo>
                  <a:close/>
                  <a:moveTo>
                    <a:pt x="139" y="208"/>
                  </a:moveTo>
                  <a:lnTo>
                    <a:pt x="139" y="208"/>
                  </a:lnTo>
                  <a:lnTo>
                    <a:pt x="145" y="214"/>
                  </a:lnTo>
                  <a:lnTo>
                    <a:pt x="145" y="214"/>
                  </a:lnTo>
                  <a:lnTo>
                    <a:pt x="147" y="214"/>
                  </a:lnTo>
                  <a:lnTo>
                    <a:pt x="147" y="214"/>
                  </a:lnTo>
                  <a:lnTo>
                    <a:pt x="145" y="211"/>
                  </a:lnTo>
                  <a:lnTo>
                    <a:pt x="145" y="211"/>
                  </a:lnTo>
                  <a:lnTo>
                    <a:pt x="141" y="206"/>
                  </a:lnTo>
                  <a:lnTo>
                    <a:pt x="141" y="206"/>
                  </a:lnTo>
                  <a:lnTo>
                    <a:pt x="139" y="208"/>
                  </a:lnTo>
                  <a:lnTo>
                    <a:pt x="139" y="208"/>
                  </a:lnTo>
                  <a:close/>
                  <a:moveTo>
                    <a:pt x="300" y="87"/>
                  </a:moveTo>
                  <a:lnTo>
                    <a:pt x="300" y="87"/>
                  </a:lnTo>
                  <a:lnTo>
                    <a:pt x="303" y="85"/>
                  </a:lnTo>
                  <a:lnTo>
                    <a:pt x="303" y="85"/>
                  </a:lnTo>
                  <a:lnTo>
                    <a:pt x="303" y="83"/>
                  </a:lnTo>
                  <a:lnTo>
                    <a:pt x="303" y="83"/>
                  </a:lnTo>
                  <a:lnTo>
                    <a:pt x="305" y="79"/>
                  </a:lnTo>
                  <a:lnTo>
                    <a:pt x="305" y="79"/>
                  </a:lnTo>
                  <a:lnTo>
                    <a:pt x="298" y="83"/>
                  </a:lnTo>
                  <a:lnTo>
                    <a:pt x="298" y="83"/>
                  </a:lnTo>
                  <a:lnTo>
                    <a:pt x="300" y="87"/>
                  </a:lnTo>
                  <a:lnTo>
                    <a:pt x="300" y="87"/>
                  </a:lnTo>
                  <a:close/>
                  <a:moveTo>
                    <a:pt x="133" y="206"/>
                  </a:moveTo>
                  <a:lnTo>
                    <a:pt x="133" y="206"/>
                  </a:lnTo>
                  <a:lnTo>
                    <a:pt x="130" y="203"/>
                  </a:lnTo>
                  <a:lnTo>
                    <a:pt x="130" y="203"/>
                  </a:lnTo>
                  <a:lnTo>
                    <a:pt x="128" y="206"/>
                  </a:lnTo>
                  <a:lnTo>
                    <a:pt x="128" y="206"/>
                  </a:lnTo>
                  <a:lnTo>
                    <a:pt x="128" y="206"/>
                  </a:lnTo>
                  <a:lnTo>
                    <a:pt x="130" y="208"/>
                  </a:lnTo>
                  <a:lnTo>
                    <a:pt x="130" y="208"/>
                  </a:lnTo>
                  <a:lnTo>
                    <a:pt x="131" y="208"/>
                  </a:lnTo>
                  <a:lnTo>
                    <a:pt x="131" y="208"/>
                  </a:lnTo>
                  <a:lnTo>
                    <a:pt x="133" y="206"/>
                  </a:lnTo>
                  <a:lnTo>
                    <a:pt x="133" y="206"/>
                  </a:lnTo>
                  <a:close/>
                  <a:moveTo>
                    <a:pt x="82" y="150"/>
                  </a:moveTo>
                  <a:lnTo>
                    <a:pt x="82" y="150"/>
                  </a:lnTo>
                  <a:lnTo>
                    <a:pt x="82" y="151"/>
                  </a:lnTo>
                  <a:lnTo>
                    <a:pt x="82" y="151"/>
                  </a:lnTo>
                  <a:lnTo>
                    <a:pt x="87" y="158"/>
                  </a:lnTo>
                  <a:lnTo>
                    <a:pt x="87" y="158"/>
                  </a:lnTo>
                  <a:lnTo>
                    <a:pt x="87" y="156"/>
                  </a:lnTo>
                  <a:lnTo>
                    <a:pt x="87" y="156"/>
                  </a:lnTo>
                  <a:lnTo>
                    <a:pt x="87" y="154"/>
                  </a:lnTo>
                  <a:lnTo>
                    <a:pt x="86" y="153"/>
                  </a:lnTo>
                  <a:lnTo>
                    <a:pt x="86" y="153"/>
                  </a:lnTo>
                  <a:lnTo>
                    <a:pt x="84" y="151"/>
                  </a:lnTo>
                  <a:lnTo>
                    <a:pt x="84" y="151"/>
                  </a:lnTo>
                  <a:lnTo>
                    <a:pt x="82" y="150"/>
                  </a:lnTo>
                  <a:lnTo>
                    <a:pt x="82" y="150"/>
                  </a:lnTo>
                  <a:close/>
                  <a:moveTo>
                    <a:pt x="310" y="203"/>
                  </a:moveTo>
                  <a:lnTo>
                    <a:pt x="310" y="203"/>
                  </a:lnTo>
                  <a:lnTo>
                    <a:pt x="317" y="194"/>
                  </a:lnTo>
                  <a:lnTo>
                    <a:pt x="317" y="194"/>
                  </a:lnTo>
                  <a:lnTo>
                    <a:pt x="316" y="194"/>
                  </a:lnTo>
                  <a:lnTo>
                    <a:pt x="316" y="194"/>
                  </a:lnTo>
                  <a:lnTo>
                    <a:pt x="310" y="202"/>
                  </a:lnTo>
                  <a:lnTo>
                    <a:pt x="310" y="202"/>
                  </a:lnTo>
                  <a:lnTo>
                    <a:pt x="310" y="203"/>
                  </a:lnTo>
                  <a:lnTo>
                    <a:pt x="310" y="203"/>
                  </a:lnTo>
                  <a:close/>
                  <a:moveTo>
                    <a:pt x="382" y="147"/>
                  </a:moveTo>
                  <a:lnTo>
                    <a:pt x="382" y="147"/>
                  </a:lnTo>
                  <a:lnTo>
                    <a:pt x="376" y="154"/>
                  </a:lnTo>
                  <a:lnTo>
                    <a:pt x="376" y="154"/>
                  </a:lnTo>
                  <a:lnTo>
                    <a:pt x="374" y="156"/>
                  </a:lnTo>
                  <a:lnTo>
                    <a:pt x="374" y="159"/>
                  </a:lnTo>
                  <a:lnTo>
                    <a:pt x="374" y="159"/>
                  </a:lnTo>
                  <a:lnTo>
                    <a:pt x="382" y="147"/>
                  </a:lnTo>
                  <a:lnTo>
                    <a:pt x="382" y="147"/>
                  </a:lnTo>
                  <a:close/>
                  <a:moveTo>
                    <a:pt x="308" y="76"/>
                  </a:moveTo>
                  <a:lnTo>
                    <a:pt x="308" y="76"/>
                  </a:lnTo>
                  <a:lnTo>
                    <a:pt x="311" y="79"/>
                  </a:lnTo>
                  <a:lnTo>
                    <a:pt x="311" y="79"/>
                  </a:lnTo>
                  <a:lnTo>
                    <a:pt x="313" y="77"/>
                  </a:lnTo>
                  <a:lnTo>
                    <a:pt x="313" y="77"/>
                  </a:lnTo>
                  <a:lnTo>
                    <a:pt x="313" y="72"/>
                  </a:lnTo>
                  <a:lnTo>
                    <a:pt x="313" y="72"/>
                  </a:lnTo>
                  <a:lnTo>
                    <a:pt x="311" y="72"/>
                  </a:lnTo>
                  <a:lnTo>
                    <a:pt x="308" y="76"/>
                  </a:lnTo>
                  <a:lnTo>
                    <a:pt x="308" y="76"/>
                  </a:lnTo>
                  <a:close/>
                  <a:moveTo>
                    <a:pt x="399" y="77"/>
                  </a:moveTo>
                  <a:lnTo>
                    <a:pt x="399" y="77"/>
                  </a:lnTo>
                  <a:lnTo>
                    <a:pt x="396" y="76"/>
                  </a:lnTo>
                  <a:lnTo>
                    <a:pt x="396" y="76"/>
                  </a:lnTo>
                  <a:lnTo>
                    <a:pt x="396" y="85"/>
                  </a:lnTo>
                  <a:lnTo>
                    <a:pt x="396" y="85"/>
                  </a:lnTo>
                  <a:lnTo>
                    <a:pt x="396" y="85"/>
                  </a:lnTo>
                  <a:lnTo>
                    <a:pt x="396" y="85"/>
                  </a:lnTo>
                  <a:lnTo>
                    <a:pt x="399" y="77"/>
                  </a:lnTo>
                  <a:lnTo>
                    <a:pt x="399" y="77"/>
                  </a:lnTo>
                  <a:close/>
                  <a:moveTo>
                    <a:pt x="237" y="263"/>
                  </a:moveTo>
                  <a:lnTo>
                    <a:pt x="237" y="263"/>
                  </a:lnTo>
                  <a:lnTo>
                    <a:pt x="235" y="263"/>
                  </a:lnTo>
                  <a:lnTo>
                    <a:pt x="235" y="263"/>
                  </a:lnTo>
                  <a:lnTo>
                    <a:pt x="235" y="273"/>
                  </a:lnTo>
                  <a:lnTo>
                    <a:pt x="235" y="273"/>
                  </a:lnTo>
                  <a:lnTo>
                    <a:pt x="239" y="268"/>
                  </a:lnTo>
                  <a:lnTo>
                    <a:pt x="239" y="268"/>
                  </a:lnTo>
                  <a:lnTo>
                    <a:pt x="239" y="268"/>
                  </a:lnTo>
                  <a:lnTo>
                    <a:pt x="239" y="268"/>
                  </a:lnTo>
                  <a:lnTo>
                    <a:pt x="237" y="263"/>
                  </a:lnTo>
                  <a:lnTo>
                    <a:pt x="237" y="263"/>
                  </a:lnTo>
                  <a:close/>
                  <a:moveTo>
                    <a:pt x="270" y="151"/>
                  </a:moveTo>
                  <a:lnTo>
                    <a:pt x="270" y="151"/>
                  </a:lnTo>
                  <a:lnTo>
                    <a:pt x="270" y="151"/>
                  </a:lnTo>
                  <a:lnTo>
                    <a:pt x="270" y="151"/>
                  </a:lnTo>
                  <a:lnTo>
                    <a:pt x="265" y="156"/>
                  </a:lnTo>
                  <a:lnTo>
                    <a:pt x="265" y="156"/>
                  </a:lnTo>
                  <a:lnTo>
                    <a:pt x="264" y="158"/>
                  </a:lnTo>
                  <a:lnTo>
                    <a:pt x="264" y="159"/>
                  </a:lnTo>
                  <a:lnTo>
                    <a:pt x="264" y="159"/>
                  </a:lnTo>
                  <a:lnTo>
                    <a:pt x="270" y="153"/>
                  </a:lnTo>
                  <a:lnTo>
                    <a:pt x="270" y="153"/>
                  </a:lnTo>
                  <a:lnTo>
                    <a:pt x="270" y="151"/>
                  </a:lnTo>
                  <a:lnTo>
                    <a:pt x="270" y="151"/>
                  </a:lnTo>
                  <a:close/>
                  <a:moveTo>
                    <a:pt x="188" y="260"/>
                  </a:moveTo>
                  <a:lnTo>
                    <a:pt x="188" y="260"/>
                  </a:lnTo>
                  <a:lnTo>
                    <a:pt x="186" y="259"/>
                  </a:lnTo>
                  <a:lnTo>
                    <a:pt x="186" y="259"/>
                  </a:lnTo>
                  <a:lnTo>
                    <a:pt x="182" y="255"/>
                  </a:lnTo>
                  <a:lnTo>
                    <a:pt x="182" y="255"/>
                  </a:lnTo>
                  <a:lnTo>
                    <a:pt x="182" y="257"/>
                  </a:lnTo>
                  <a:lnTo>
                    <a:pt x="182" y="257"/>
                  </a:lnTo>
                  <a:lnTo>
                    <a:pt x="188" y="260"/>
                  </a:lnTo>
                  <a:lnTo>
                    <a:pt x="188" y="260"/>
                  </a:lnTo>
                  <a:close/>
                  <a:moveTo>
                    <a:pt x="164" y="175"/>
                  </a:moveTo>
                  <a:lnTo>
                    <a:pt x="164" y="175"/>
                  </a:lnTo>
                  <a:lnTo>
                    <a:pt x="163" y="173"/>
                  </a:lnTo>
                  <a:lnTo>
                    <a:pt x="161" y="172"/>
                  </a:lnTo>
                  <a:lnTo>
                    <a:pt x="161" y="172"/>
                  </a:lnTo>
                  <a:lnTo>
                    <a:pt x="161" y="175"/>
                  </a:lnTo>
                  <a:lnTo>
                    <a:pt x="164" y="178"/>
                  </a:lnTo>
                  <a:lnTo>
                    <a:pt x="164" y="178"/>
                  </a:lnTo>
                  <a:lnTo>
                    <a:pt x="164" y="175"/>
                  </a:lnTo>
                  <a:lnTo>
                    <a:pt x="164" y="175"/>
                  </a:lnTo>
                  <a:close/>
                  <a:moveTo>
                    <a:pt x="257" y="129"/>
                  </a:moveTo>
                  <a:lnTo>
                    <a:pt x="257" y="129"/>
                  </a:lnTo>
                  <a:lnTo>
                    <a:pt x="256" y="132"/>
                  </a:lnTo>
                  <a:lnTo>
                    <a:pt x="256" y="132"/>
                  </a:lnTo>
                  <a:lnTo>
                    <a:pt x="256" y="134"/>
                  </a:lnTo>
                  <a:lnTo>
                    <a:pt x="256" y="134"/>
                  </a:lnTo>
                  <a:lnTo>
                    <a:pt x="257" y="137"/>
                  </a:lnTo>
                  <a:lnTo>
                    <a:pt x="257" y="137"/>
                  </a:lnTo>
                  <a:lnTo>
                    <a:pt x="257" y="137"/>
                  </a:lnTo>
                  <a:lnTo>
                    <a:pt x="257" y="137"/>
                  </a:lnTo>
                  <a:lnTo>
                    <a:pt x="257" y="132"/>
                  </a:lnTo>
                  <a:lnTo>
                    <a:pt x="257" y="129"/>
                  </a:lnTo>
                  <a:lnTo>
                    <a:pt x="257" y="129"/>
                  </a:lnTo>
                  <a:close/>
                  <a:moveTo>
                    <a:pt x="144" y="181"/>
                  </a:moveTo>
                  <a:lnTo>
                    <a:pt x="144" y="181"/>
                  </a:lnTo>
                  <a:lnTo>
                    <a:pt x="147" y="184"/>
                  </a:lnTo>
                  <a:lnTo>
                    <a:pt x="147" y="184"/>
                  </a:lnTo>
                  <a:lnTo>
                    <a:pt x="149" y="181"/>
                  </a:lnTo>
                  <a:lnTo>
                    <a:pt x="147" y="178"/>
                  </a:lnTo>
                  <a:lnTo>
                    <a:pt x="147" y="178"/>
                  </a:lnTo>
                  <a:lnTo>
                    <a:pt x="144" y="181"/>
                  </a:lnTo>
                  <a:lnTo>
                    <a:pt x="144" y="181"/>
                  </a:lnTo>
                  <a:close/>
                  <a:moveTo>
                    <a:pt x="280" y="230"/>
                  </a:moveTo>
                  <a:lnTo>
                    <a:pt x="280" y="230"/>
                  </a:lnTo>
                  <a:lnTo>
                    <a:pt x="283" y="227"/>
                  </a:lnTo>
                  <a:lnTo>
                    <a:pt x="283" y="227"/>
                  </a:lnTo>
                  <a:lnTo>
                    <a:pt x="280" y="225"/>
                  </a:lnTo>
                  <a:lnTo>
                    <a:pt x="280" y="225"/>
                  </a:lnTo>
                  <a:lnTo>
                    <a:pt x="278" y="227"/>
                  </a:lnTo>
                  <a:lnTo>
                    <a:pt x="278" y="227"/>
                  </a:lnTo>
                  <a:lnTo>
                    <a:pt x="280" y="230"/>
                  </a:lnTo>
                  <a:lnTo>
                    <a:pt x="280" y="230"/>
                  </a:lnTo>
                  <a:close/>
                  <a:moveTo>
                    <a:pt x="232" y="208"/>
                  </a:moveTo>
                  <a:lnTo>
                    <a:pt x="232" y="208"/>
                  </a:lnTo>
                  <a:lnTo>
                    <a:pt x="232" y="206"/>
                  </a:lnTo>
                  <a:lnTo>
                    <a:pt x="232" y="206"/>
                  </a:lnTo>
                  <a:lnTo>
                    <a:pt x="232" y="203"/>
                  </a:lnTo>
                  <a:lnTo>
                    <a:pt x="234" y="202"/>
                  </a:lnTo>
                  <a:lnTo>
                    <a:pt x="234" y="202"/>
                  </a:lnTo>
                  <a:lnTo>
                    <a:pt x="234" y="200"/>
                  </a:lnTo>
                  <a:lnTo>
                    <a:pt x="234" y="200"/>
                  </a:lnTo>
                  <a:lnTo>
                    <a:pt x="234" y="200"/>
                  </a:lnTo>
                  <a:lnTo>
                    <a:pt x="234" y="200"/>
                  </a:lnTo>
                  <a:lnTo>
                    <a:pt x="231" y="205"/>
                  </a:lnTo>
                  <a:lnTo>
                    <a:pt x="231" y="205"/>
                  </a:lnTo>
                  <a:lnTo>
                    <a:pt x="232" y="208"/>
                  </a:lnTo>
                  <a:lnTo>
                    <a:pt x="232" y="208"/>
                  </a:lnTo>
                  <a:close/>
                  <a:moveTo>
                    <a:pt x="265" y="120"/>
                  </a:moveTo>
                  <a:lnTo>
                    <a:pt x="265" y="120"/>
                  </a:lnTo>
                  <a:lnTo>
                    <a:pt x="267" y="121"/>
                  </a:lnTo>
                  <a:lnTo>
                    <a:pt x="267" y="121"/>
                  </a:lnTo>
                  <a:lnTo>
                    <a:pt x="269" y="117"/>
                  </a:lnTo>
                  <a:lnTo>
                    <a:pt x="269" y="117"/>
                  </a:lnTo>
                  <a:lnTo>
                    <a:pt x="269" y="115"/>
                  </a:lnTo>
                  <a:lnTo>
                    <a:pt x="269" y="115"/>
                  </a:lnTo>
                  <a:lnTo>
                    <a:pt x="265" y="120"/>
                  </a:lnTo>
                  <a:lnTo>
                    <a:pt x="265" y="120"/>
                  </a:lnTo>
                  <a:close/>
                  <a:moveTo>
                    <a:pt x="157" y="112"/>
                  </a:moveTo>
                  <a:lnTo>
                    <a:pt x="157" y="112"/>
                  </a:lnTo>
                  <a:lnTo>
                    <a:pt x="152" y="118"/>
                  </a:lnTo>
                  <a:lnTo>
                    <a:pt x="152" y="118"/>
                  </a:lnTo>
                  <a:lnTo>
                    <a:pt x="158" y="113"/>
                  </a:lnTo>
                  <a:lnTo>
                    <a:pt x="158" y="113"/>
                  </a:lnTo>
                  <a:lnTo>
                    <a:pt x="157" y="112"/>
                  </a:lnTo>
                  <a:lnTo>
                    <a:pt x="157" y="112"/>
                  </a:lnTo>
                  <a:close/>
                  <a:moveTo>
                    <a:pt x="269" y="91"/>
                  </a:moveTo>
                  <a:lnTo>
                    <a:pt x="269" y="91"/>
                  </a:lnTo>
                  <a:lnTo>
                    <a:pt x="270" y="91"/>
                  </a:lnTo>
                  <a:lnTo>
                    <a:pt x="270" y="91"/>
                  </a:lnTo>
                  <a:lnTo>
                    <a:pt x="272" y="88"/>
                  </a:lnTo>
                  <a:lnTo>
                    <a:pt x="272" y="88"/>
                  </a:lnTo>
                  <a:lnTo>
                    <a:pt x="273" y="87"/>
                  </a:lnTo>
                  <a:lnTo>
                    <a:pt x="273" y="83"/>
                  </a:lnTo>
                  <a:lnTo>
                    <a:pt x="273" y="83"/>
                  </a:lnTo>
                  <a:lnTo>
                    <a:pt x="272" y="83"/>
                  </a:lnTo>
                  <a:lnTo>
                    <a:pt x="272" y="85"/>
                  </a:lnTo>
                  <a:lnTo>
                    <a:pt x="272" y="85"/>
                  </a:lnTo>
                  <a:lnTo>
                    <a:pt x="269" y="91"/>
                  </a:lnTo>
                  <a:lnTo>
                    <a:pt x="269" y="91"/>
                  </a:lnTo>
                  <a:close/>
                  <a:moveTo>
                    <a:pt x="136" y="210"/>
                  </a:moveTo>
                  <a:lnTo>
                    <a:pt x="136" y="210"/>
                  </a:lnTo>
                  <a:lnTo>
                    <a:pt x="136" y="211"/>
                  </a:lnTo>
                  <a:lnTo>
                    <a:pt x="138" y="213"/>
                  </a:lnTo>
                  <a:lnTo>
                    <a:pt x="138" y="213"/>
                  </a:lnTo>
                  <a:lnTo>
                    <a:pt x="149" y="222"/>
                  </a:lnTo>
                  <a:lnTo>
                    <a:pt x="149" y="222"/>
                  </a:lnTo>
                  <a:lnTo>
                    <a:pt x="150" y="224"/>
                  </a:lnTo>
                  <a:lnTo>
                    <a:pt x="150" y="224"/>
                  </a:lnTo>
                  <a:lnTo>
                    <a:pt x="149" y="221"/>
                  </a:lnTo>
                  <a:lnTo>
                    <a:pt x="149" y="221"/>
                  </a:lnTo>
                  <a:lnTo>
                    <a:pt x="138" y="211"/>
                  </a:lnTo>
                  <a:lnTo>
                    <a:pt x="138" y="211"/>
                  </a:lnTo>
                  <a:lnTo>
                    <a:pt x="136" y="210"/>
                  </a:lnTo>
                  <a:lnTo>
                    <a:pt x="136" y="210"/>
                  </a:lnTo>
                  <a:close/>
                  <a:moveTo>
                    <a:pt x="286" y="181"/>
                  </a:moveTo>
                  <a:lnTo>
                    <a:pt x="286" y="181"/>
                  </a:lnTo>
                  <a:lnTo>
                    <a:pt x="287" y="176"/>
                  </a:lnTo>
                  <a:lnTo>
                    <a:pt x="287" y="173"/>
                  </a:lnTo>
                  <a:lnTo>
                    <a:pt x="287" y="173"/>
                  </a:lnTo>
                  <a:lnTo>
                    <a:pt x="286" y="176"/>
                  </a:lnTo>
                  <a:lnTo>
                    <a:pt x="286" y="176"/>
                  </a:lnTo>
                  <a:lnTo>
                    <a:pt x="284" y="178"/>
                  </a:lnTo>
                  <a:lnTo>
                    <a:pt x="286" y="181"/>
                  </a:lnTo>
                  <a:lnTo>
                    <a:pt x="286" y="181"/>
                  </a:lnTo>
                  <a:close/>
                  <a:moveTo>
                    <a:pt x="354" y="112"/>
                  </a:moveTo>
                  <a:lnTo>
                    <a:pt x="354" y="112"/>
                  </a:lnTo>
                  <a:lnTo>
                    <a:pt x="352" y="120"/>
                  </a:lnTo>
                  <a:lnTo>
                    <a:pt x="352" y="120"/>
                  </a:lnTo>
                  <a:lnTo>
                    <a:pt x="355" y="118"/>
                  </a:lnTo>
                  <a:lnTo>
                    <a:pt x="355" y="118"/>
                  </a:lnTo>
                  <a:lnTo>
                    <a:pt x="355" y="115"/>
                  </a:lnTo>
                  <a:lnTo>
                    <a:pt x="354" y="112"/>
                  </a:lnTo>
                  <a:lnTo>
                    <a:pt x="354" y="112"/>
                  </a:lnTo>
                  <a:close/>
                  <a:moveTo>
                    <a:pt x="278" y="113"/>
                  </a:moveTo>
                  <a:lnTo>
                    <a:pt x="278" y="113"/>
                  </a:lnTo>
                  <a:lnTo>
                    <a:pt x="283" y="110"/>
                  </a:lnTo>
                  <a:lnTo>
                    <a:pt x="283" y="106"/>
                  </a:lnTo>
                  <a:lnTo>
                    <a:pt x="283" y="106"/>
                  </a:lnTo>
                  <a:lnTo>
                    <a:pt x="283" y="106"/>
                  </a:lnTo>
                  <a:lnTo>
                    <a:pt x="283" y="106"/>
                  </a:lnTo>
                  <a:lnTo>
                    <a:pt x="278" y="112"/>
                  </a:lnTo>
                  <a:lnTo>
                    <a:pt x="278" y="112"/>
                  </a:lnTo>
                  <a:lnTo>
                    <a:pt x="278" y="113"/>
                  </a:lnTo>
                  <a:lnTo>
                    <a:pt x="278" y="113"/>
                  </a:lnTo>
                  <a:close/>
                  <a:moveTo>
                    <a:pt x="114" y="191"/>
                  </a:moveTo>
                  <a:lnTo>
                    <a:pt x="114" y="191"/>
                  </a:lnTo>
                  <a:lnTo>
                    <a:pt x="119" y="197"/>
                  </a:lnTo>
                  <a:lnTo>
                    <a:pt x="119" y="197"/>
                  </a:lnTo>
                  <a:lnTo>
                    <a:pt x="117" y="189"/>
                  </a:lnTo>
                  <a:lnTo>
                    <a:pt x="117" y="189"/>
                  </a:lnTo>
                  <a:lnTo>
                    <a:pt x="114" y="191"/>
                  </a:lnTo>
                  <a:lnTo>
                    <a:pt x="114" y="191"/>
                  </a:lnTo>
                  <a:close/>
                  <a:moveTo>
                    <a:pt x="136" y="137"/>
                  </a:moveTo>
                  <a:lnTo>
                    <a:pt x="136" y="137"/>
                  </a:lnTo>
                  <a:lnTo>
                    <a:pt x="133" y="142"/>
                  </a:lnTo>
                  <a:lnTo>
                    <a:pt x="133" y="142"/>
                  </a:lnTo>
                  <a:lnTo>
                    <a:pt x="134" y="143"/>
                  </a:lnTo>
                  <a:lnTo>
                    <a:pt x="134" y="143"/>
                  </a:lnTo>
                  <a:lnTo>
                    <a:pt x="136" y="140"/>
                  </a:lnTo>
                  <a:lnTo>
                    <a:pt x="136" y="140"/>
                  </a:lnTo>
                  <a:lnTo>
                    <a:pt x="136" y="137"/>
                  </a:lnTo>
                  <a:lnTo>
                    <a:pt x="136" y="137"/>
                  </a:lnTo>
                  <a:lnTo>
                    <a:pt x="136" y="137"/>
                  </a:lnTo>
                  <a:lnTo>
                    <a:pt x="136" y="137"/>
                  </a:lnTo>
                  <a:close/>
                  <a:moveTo>
                    <a:pt x="128" y="189"/>
                  </a:moveTo>
                  <a:lnTo>
                    <a:pt x="128" y="189"/>
                  </a:lnTo>
                  <a:lnTo>
                    <a:pt x="131" y="192"/>
                  </a:lnTo>
                  <a:lnTo>
                    <a:pt x="131" y="192"/>
                  </a:lnTo>
                  <a:lnTo>
                    <a:pt x="133" y="191"/>
                  </a:lnTo>
                  <a:lnTo>
                    <a:pt x="133" y="191"/>
                  </a:lnTo>
                  <a:lnTo>
                    <a:pt x="128" y="186"/>
                  </a:lnTo>
                  <a:lnTo>
                    <a:pt x="128" y="186"/>
                  </a:lnTo>
                  <a:lnTo>
                    <a:pt x="128" y="189"/>
                  </a:lnTo>
                  <a:lnTo>
                    <a:pt x="128" y="189"/>
                  </a:lnTo>
                  <a:close/>
                  <a:moveTo>
                    <a:pt x="248" y="134"/>
                  </a:moveTo>
                  <a:lnTo>
                    <a:pt x="248" y="134"/>
                  </a:lnTo>
                  <a:lnTo>
                    <a:pt x="246" y="132"/>
                  </a:lnTo>
                  <a:lnTo>
                    <a:pt x="246" y="132"/>
                  </a:lnTo>
                  <a:lnTo>
                    <a:pt x="243" y="135"/>
                  </a:lnTo>
                  <a:lnTo>
                    <a:pt x="243" y="135"/>
                  </a:lnTo>
                  <a:lnTo>
                    <a:pt x="242" y="139"/>
                  </a:lnTo>
                  <a:lnTo>
                    <a:pt x="242" y="139"/>
                  </a:lnTo>
                  <a:lnTo>
                    <a:pt x="242" y="139"/>
                  </a:lnTo>
                  <a:lnTo>
                    <a:pt x="242" y="139"/>
                  </a:lnTo>
                  <a:lnTo>
                    <a:pt x="243" y="139"/>
                  </a:lnTo>
                  <a:lnTo>
                    <a:pt x="243" y="139"/>
                  </a:lnTo>
                  <a:lnTo>
                    <a:pt x="248" y="134"/>
                  </a:lnTo>
                  <a:lnTo>
                    <a:pt x="248" y="134"/>
                  </a:lnTo>
                  <a:close/>
                  <a:moveTo>
                    <a:pt x="303" y="124"/>
                  </a:moveTo>
                  <a:lnTo>
                    <a:pt x="303" y="124"/>
                  </a:lnTo>
                  <a:lnTo>
                    <a:pt x="306" y="128"/>
                  </a:lnTo>
                  <a:lnTo>
                    <a:pt x="306" y="128"/>
                  </a:lnTo>
                  <a:lnTo>
                    <a:pt x="308" y="121"/>
                  </a:lnTo>
                  <a:lnTo>
                    <a:pt x="308" y="121"/>
                  </a:lnTo>
                  <a:lnTo>
                    <a:pt x="305" y="121"/>
                  </a:lnTo>
                  <a:lnTo>
                    <a:pt x="303" y="124"/>
                  </a:lnTo>
                  <a:lnTo>
                    <a:pt x="303" y="124"/>
                  </a:lnTo>
                  <a:close/>
                  <a:moveTo>
                    <a:pt x="265" y="191"/>
                  </a:moveTo>
                  <a:lnTo>
                    <a:pt x="265" y="191"/>
                  </a:lnTo>
                  <a:lnTo>
                    <a:pt x="262" y="197"/>
                  </a:lnTo>
                  <a:lnTo>
                    <a:pt x="262" y="197"/>
                  </a:lnTo>
                  <a:lnTo>
                    <a:pt x="262" y="199"/>
                  </a:lnTo>
                  <a:lnTo>
                    <a:pt x="262" y="199"/>
                  </a:lnTo>
                  <a:lnTo>
                    <a:pt x="262" y="199"/>
                  </a:lnTo>
                  <a:lnTo>
                    <a:pt x="262" y="199"/>
                  </a:lnTo>
                  <a:lnTo>
                    <a:pt x="265" y="195"/>
                  </a:lnTo>
                  <a:lnTo>
                    <a:pt x="265" y="195"/>
                  </a:lnTo>
                  <a:lnTo>
                    <a:pt x="265" y="194"/>
                  </a:lnTo>
                  <a:lnTo>
                    <a:pt x="265" y="191"/>
                  </a:lnTo>
                  <a:lnTo>
                    <a:pt x="265" y="191"/>
                  </a:lnTo>
                  <a:close/>
                  <a:moveTo>
                    <a:pt x="300" y="213"/>
                  </a:moveTo>
                  <a:lnTo>
                    <a:pt x="300" y="213"/>
                  </a:lnTo>
                  <a:lnTo>
                    <a:pt x="300" y="213"/>
                  </a:lnTo>
                  <a:lnTo>
                    <a:pt x="300" y="213"/>
                  </a:lnTo>
                  <a:lnTo>
                    <a:pt x="298" y="214"/>
                  </a:lnTo>
                  <a:lnTo>
                    <a:pt x="298" y="214"/>
                  </a:lnTo>
                  <a:lnTo>
                    <a:pt x="294" y="219"/>
                  </a:lnTo>
                  <a:lnTo>
                    <a:pt x="294" y="219"/>
                  </a:lnTo>
                  <a:lnTo>
                    <a:pt x="294" y="221"/>
                  </a:lnTo>
                  <a:lnTo>
                    <a:pt x="294" y="221"/>
                  </a:lnTo>
                  <a:lnTo>
                    <a:pt x="294" y="221"/>
                  </a:lnTo>
                  <a:lnTo>
                    <a:pt x="300" y="214"/>
                  </a:lnTo>
                  <a:lnTo>
                    <a:pt x="300" y="214"/>
                  </a:lnTo>
                  <a:lnTo>
                    <a:pt x="300" y="213"/>
                  </a:lnTo>
                  <a:lnTo>
                    <a:pt x="300" y="213"/>
                  </a:lnTo>
                  <a:close/>
                  <a:moveTo>
                    <a:pt x="163" y="225"/>
                  </a:moveTo>
                  <a:lnTo>
                    <a:pt x="163" y="225"/>
                  </a:lnTo>
                  <a:lnTo>
                    <a:pt x="161" y="229"/>
                  </a:lnTo>
                  <a:lnTo>
                    <a:pt x="161" y="229"/>
                  </a:lnTo>
                  <a:lnTo>
                    <a:pt x="161" y="230"/>
                  </a:lnTo>
                  <a:lnTo>
                    <a:pt x="161" y="230"/>
                  </a:lnTo>
                  <a:lnTo>
                    <a:pt x="163" y="230"/>
                  </a:lnTo>
                  <a:lnTo>
                    <a:pt x="164" y="230"/>
                  </a:lnTo>
                  <a:lnTo>
                    <a:pt x="164" y="230"/>
                  </a:lnTo>
                  <a:lnTo>
                    <a:pt x="164" y="227"/>
                  </a:lnTo>
                  <a:lnTo>
                    <a:pt x="163" y="225"/>
                  </a:lnTo>
                  <a:lnTo>
                    <a:pt x="163" y="225"/>
                  </a:lnTo>
                  <a:close/>
                  <a:moveTo>
                    <a:pt x="366" y="151"/>
                  </a:moveTo>
                  <a:lnTo>
                    <a:pt x="366" y="151"/>
                  </a:lnTo>
                  <a:lnTo>
                    <a:pt x="366" y="151"/>
                  </a:lnTo>
                  <a:lnTo>
                    <a:pt x="366" y="151"/>
                  </a:lnTo>
                  <a:lnTo>
                    <a:pt x="371" y="147"/>
                  </a:lnTo>
                  <a:lnTo>
                    <a:pt x="371" y="147"/>
                  </a:lnTo>
                  <a:lnTo>
                    <a:pt x="371" y="145"/>
                  </a:lnTo>
                  <a:lnTo>
                    <a:pt x="371" y="142"/>
                  </a:lnTo>
                  <a:lnTo>
                    <a:pt x="371" y="142"/>
                  </a:lnTo>
                  <a:lnTo>
                    <a:pt x="366" y="150"/>
                  </a:lnTo>
                  <a:lnTo>
                    <a:pt x="366" y="150"/>
                  </a:lnTo>
                  <a:lnTo>
                    <a:pt x="366" y="151"/>
                  </a:lnTo>
                  <a:lnTo>
                    <a:pt x="366" y="151"/>
                  </a:lnTo>
                  <a:close/>
                  <a:moveTo>
                    <a:pt x="250" y="139"/>
                  </a:moveTo>
                  <a:lnTo>
                    <a:pt x="250" y="139"/>
                  </a:lnTo>
                  <a:lnTo>
                    <a:pt x="250" y="139"/>
                  </a:lnTo>
                  <a:lnTo>
                    <a:pt x="250" y="139"/>
                  </a:lnTo>
                  <a:lnTo>
                    <a:pt x="246" y="142"/>
                  </a:lnTo>
                  <a:lnTo>
                    <a:pt x="246" y="142"/>
                  </a:lnTo>
                  <a:lnTo>
                    <a:pt x="250" y="145"/>
                  </a:lnTo>
                  <a:lnTo>
                    <a:pt x="250" y="145"/>
                  </a:lnTo>
                  <a:lnTo>
                    <a:pt x="250" y="139"/>
                  </a:lnTo>
                  <a:lnTo>
                    <a:pt x="250" y="139"/>
                  </a:lnTo>
                  <a:close/>
                  <a:moveTo>
                    <a:pt x="357" y="170"/>
                  </a:moveTo>
                  <a:lnTo>
                    <a:pt x="357" y="170"/>
                  </a:lnTo>
                  <a:lnTo>
                    <a:pt x="362" y="164"/>
                  </a:lnTo>
                  <a:lnTo>
                    <a:pt x="362" y="164"/>
                  </a:lnTo>
                  <a:lnTo>
                    <a:pt x="360" y="164"/>
                  </a:lnTo>
                  <a:lnTo>
                    <a:pt x="360" y="164"/>
                  </a:lnTo>
                  <a:lnTo>
                    <a:pt x="358" y="167"/>
                  </a:lnTo>
                  <a:lnTo>
                    <a:pt x="358" y="167"/>
                  </a:lnTo>
                  <a:lnTo>
                    <a:pt x="357" y="170"/>
                  </a:lnTo>
                  <a:lnTo>
                    <a:pt x="357" y="170"/>
                  </a:lnTo>
                  <a:close/>
                  <a:moveTo>
                    <a:pt x="115" y="143"/>
                  </a:moveTo>
                  <a:lnTo>
                    <a:pt x="115" y="143"/>
                  </a:lnTo>
                  <a:lnTo>
                    <a:pt x="119" y="145"/>
                  </a:lnTo>
                  <a:lnTo>
                    <a:pt x="119" y="145"/>
                  </a:lnTo>
                  <a:lnTo>
                    <a:pt x="119" y="142"/>
                  </a:lnTo>
                  <a:lnTo>
                    <a:pt x="119" y="140"/>
                  </a:lnTo>
                  <a:lnTo>
                    <a:pt x="119" y="140"/>
                  </a:lnTo>
                  <a:lnTo>
                    <a:pt x="115" y="143"/>
                  </a:lnTo>
                  <a:lnTo>
                    <a:pt x="115" y="143"/>
                  </a:lnTo>
                  <a:close/>
                  <a:moveTo>
                    <a:pt x="199" y="106"/>
                  </a:moveTo>
                  <a:lnTo>
                    <a:pt x="199" y="106"/>
                  </a:lnTo>
                  <a:lnTo>
                    <a:pt x="199" y="102"/>
                  </a:lnTo>
                  <a:lnTo>
                    <a:pt x="199" y="99"/>
                  </a:lnTo>
                  <a:lnTo>
                    <a:pt x="199" y="99"/>
                  </a:lnTo>
                  <a:lnTo>
                    <a:pt x="198" y="102"/>
                  </a:lnTo>
                  <a:lnTo>
                    <a:pt x="198" y="106"/>
                  </a:lnTo>
                  <a:lnTo>
                    <a:pt x="198" y="106"/>
                  </a:lnTo>
                  <a:lnTo>
                    <a:pt x="199" y="106"/>
                  </a:lnTo>
                  <a:lnTo>
                    <a:pt x="199" y="106"/>
                  </a:lnTo>
                  <a:close/>
                  <a:moveTo>
                    <a:pt x="158" y="181"/>
                  </a:moveTo>
                  <a:lnTo>
                    <a:pt x="158" y="181"/>
                  </a:lnTo>
                  <a:lnTo>
                    <a:pt x="158" y="189"/>
                  </a:lnTo>
                  <a:lnTo>
                    <a:pt x="158" y="189"/>
                  </a:lnTo>
                  <a:lnTo>
                    <a:pt x="160" y="186"/>
                  </a:lnTo>
                  <a:lnTo>
                    <a:pt x="160" y="186"/>
                  </a:lnTo>
                  <a:lnTo>
                    <a:pt x="158" y="181"/>
                  </a:lnTo>
                  <a:lnTo>
                    <a:pt x="158" y="181"/>
                  </a:lnTo>
                  <a:close/>
                  <a:moveTo>
                    <a:pt x="300" y="120"/>
                  </a:moveTo>
                  <a:lnTo>
                    <a:pt x="300" y="120"/>
                  </a:lnTo>
                  <a:lnTo>
                    <a:pt x="300" y="120"/>
                  </a:lnTo>
                  <a:lnTo>
                    <a:pt x="300" y="120"/>
                  </a:lnTo>
                  <a:lnTo>
                    <a:pt x="305" y="113"/>
                  </a:lnTo>
                  <a:lnTo>
                    <a:pt x="305" y="113"/>
                  </a:lnTo>
                  <a:lnTo>
                    <a:pt x="302" y="113"/>
                  </a:lnTo>
                  <a:lnTo>
                    <a:pt x="302" y="113"/>
                  </a:lnTo>
                  <a:lnTo>
                    <a:pt x="300" y="120"/>
                  </a:lnTo>
                  <a:lnTo>
                    <a:pt x="300" y="120"/>
                  </a:lnTo>
                  <a:close/>
                  <a:moveTo>
                    <a:pt x="130" y="150"/>
                  </a:moveTo>
                  <a:lnTo>
                    <a:pt x="130" y="150"/>
                  </a:lnTo>
                  <a:lnTo>
                    <a:pt x="130" y="151"/>
                  </a:lnTo>
                  <a:lnTo>
                    <a:pt x="130" y="151"/>
                  </a:lnTo>
                  <a:lnTo>
                    <a:pt x="130" y="151"/>
                  </a:lnTo>
                  <a:lnTo>
                    <a:pt x="130" y="151"/>
                  </a:lnTo>
                  <a:lnTo>
                    <a:pt x="131" y="154"/>
                  </a:lnTo>
                  <a:lnTo>
                    <a:pt x="134" y="156"/>
                  </a:lnTo>
                  <a:lnTo>
                    <a:pt x="134" y="156"/>
                  </a:lnTo>
                  <a:lnTo>
                    <a:pt x="134" y="154"/>
                  </a:lnTo>
                  <a:lnTo>
                    <a:pt x="134" y="154"/>
                  </a:lnTo>
                  <a:lnTo>
                    <a:pt x="130" y="150"/>
                  </a:lnTo>
                  <a:lnTo>
                    <a:pt x="130" y="150"/>
                  </a:lnTo>
                  <a:close/>
                  <a:moveTo>
                    <a:pt x="390" y="90"/>
                  </a:moveTo>
                  <a:lnTo>
                    <a:pt x="390" y="90"/>
                  </a:lnTo>
                  <a:lnTo>
                    <a:pt x="392" y="90"/>
                  </a:lnTo>
                  <a:lnTo>
                    <a:pt x="392" y="90"/>
                  </a:lnTo>
                  <a:lnTo>
                    <a:pt x="393" y="80"/>
                  </a:lnTo>
                  <a:lnTo>
                    <a:pt x="393" y="80"/>
                  </a:lnTo>
                  <a:lnTo>
                    <a:pt x="392" y="80"/>
                  </a:lnTo>
                  <a:lnTo>
                    <a:pt x="392" y="80"/>
                  </a:lnTo>
                  <a:lnTo>
                    <a:pt x="392" y="80"/>
                  </a:lnTo>
                  <a:lnTo>
                    <a:pt x="392" y="80"/>
                  </a:lnTo>
                  <a:lnTo>
                    <a:pt x="390" y="85"/>
                  </a:lnTo>
                  <a:lnTo>
                    <a:pt x="390" y="85"/>
                  </a:lnTo>
                  <a:lnTo>
                    <a:pt x="390" y="85"/>
                  </a:lnTo>
                  <a:lnTo>
                    <a:pt x="390" y="85"/>
                  </a:lnTo>
                  <a:lnTo>
                    <a:pt x="390" y="90"/>
                  </a:lnTo>
                  <a:lnTo>
                    <a:pt x="390" y="90"/>
                  </a:lnTo>
                  <a:close/>
                  <a:moveTo>
                    <a:pt x="190" y="117"/>
                  </a:moveTo>
                  <a:lnTo>
                    <a:pt x="190" y="117"/>
                  </a:lnTo>
                  <a:lnTo>
                    <a:pt x="193" y="121"/>
                  </a:lnTo>
                  <a:lnTo>
                    <a:pt x="193" y="121"/>
                  </a:lnTo>
                  <a:lnTo>
                    <a:pt x="194" y="120"/>
                  </a:lnTo>
                  <a:lnTo>
                    <a:pt x="194" y="120"/>
                  </a:lnTo>
                  <a:lnTo>
                    <a:pt x="191" y="115"/>
                  </a:lnTo>
                  <a:lnTo>
                    <a:pt x="191" y="115"/>
                  </a:lnTo>
                  <a:lnTo>
                    <a:pt x="190" y="117"/>
                  </a:lnTo>
                  <a:lnTo>
                    <a:pt x="190" y="117"/>
                  </a:lnTo>
                  <a:close/>
                  <a:moveTo>
                    <a:pt x="179" y="94"/>
                  </a:moveTo>
                  <a:lnTo>
                    <a:pt x="179" y="94"/>
                  </a:lnTo>
                  <a:lnTo>
                    <a:pt x="180" y="90"/>
                  </a:lnTo>
                  <a:lnTo>
                    <a:pt x="179" y="87"/>
                  </a:lnTo>
                  <a:lnTo>
                    <a:pt x="179" y="87"/>
                  </a:lnTo>
                  <a:lnTo>
                    <a:pt x="177" y="88"/>
                  </a:lnTo>
                  <a:lnTo>
                    <a:pt x="177" y="90"/>
                  </a:lnTo>
                  <a:lnTo>
                    <a:pt x="177" y="90"/>
                  </a:lnTo>
                  <a:lnTo>
                    <a:pt x="179" y="94"/>
                  </a:lnTo>
                  <a:lnTo>
                    <a:pt x="179" y="94"/>
                  </a:lnTo>
                  <a:close/>
                  <a:moveTo>
                    <a:pt x="185" y="162"/>
                  </a:moveTo>
                  <a:lnTo>
                    <a:pt x="185" y="162"/>
                  </a:lnTo>
                  <a:lnTo>
                    <a:pt x="186" y="158"/>
                  </a:lnTo>
                  <a:lnTo>
                    <a:pt x="185" y="156"/>
                  </a:lnTo>
                  <a:lnTo>
                    <a:pt x="185" y="156"/>
                  </a:lnTo>
                  <a:lnTo>
                    <a:pt x="183" y="158"/>
                  </a:lnTo>
                  <a:lnTo>
                    <a:pt x="183" y="159"/>
                  </a:lnTo>
                  <a:lnTo>
                    <a:pt x="183" y="159"/>
                  </a:lnTo>
                  <a:lnTo>
                    <a:pt x="185" y="162"/>
                  </a:lnTo>
                  <a:lnTo>
                    <a:pt x="185" y="162"/>
                  </a:lnTo>
                  <a:close/>
                  <a:moveTo>
                    <a:pt x="245" y="145"/>
                  </a:moveTo>
                  <a:lnTo>
                    <a:pt x="245" y="145"/>
                  </a:lnTo>
                  <a:lnTo>
                    <a:pt x="242" y="148"/>
                  </a:lnTo>
                  <a:lnTo>
                    <a:pt x="242" y="148"/>
                  </a:lnTo>
                  <a:lnTo>
                    <a:pt x="242" y="150"/>
                  </a:lnTo>
                  <a:lnTo>
                    <a:pt x="242" y="150"/>
                  </a:lnTo>
                  <a:lnTo>
                    <a:pt x="246" y="147"/>
                  </a:lnTo>
                  <a:lnTo>
                    <a:pt x="246" y="147"/>
                  </a:lnTo>
                  <a:lnTo>
                    <a:pt x="245" y="145"/>
                  </a:lnTo>
                  <a:lnTo>
                    <a:pt x="245" y="145"/>
                  </a:lnTo>
                  <a:close/>
                  <a:moveTo>
                    <a:pt x="284" y="203"/>
                  </a:moveTo>
                  <a:lnTo>
                    <a:pt x="284" y="203"/>
                  </a:lnTo>
                  <a:lnTo>
                    <a:pt x="289" y="197"/>
                  </a:lnTo>
                  <a:lnTo>
                    <a:pt x="289" y="197"/>
                  </a:lnTo>
                  <a:lnTo>
                    <a:pt x="283" y="202"/>
                  </a:lnTo>
                  <a:lnTo>
                    <a:pt x="283" y="202"/>
                  </a:lnTo>
                  <a:lnTo>
                    <a:pt x="284" y="203"/>
                  </a:lnTo>
                  <a:lnTo>
                    <a:pt x="284" y="203"/>
                  </a:lnTo>
                  <a:close/>
                  <a:moveTo>
                    <a:pt x="272" y="257"/>
                  </a:moveTo>
                  <a:lnTo>
                    <a:pt x="272" y="257"/>
                  </a:lnTo>
                  <a:lnTo>
                    <a:pt x="259" y="268"/>
                  </a:lnTo>
                  <a:lnTo>
                    <a:pt x="259" y="268"/>
                  </a:lnTo>
                  <a:lnTo>
                    <a:pt x="265" y="263"/>
                  </a:lnTo>
                  <a:lnTo>
                    <a:pt x="272" y="257"/>
                  </a:lnTo>
                  <a:lnTo>
                    <a:pt x="272" y="257"/>
                  </a:lnTo>
                  <a:close/>
                  <a:moveTo>
                    <a:pt x="270" y="181"/>
                  </a:moveTo>
                  <a:lnTo>
                    <a:pt x="270" y="181"/>
                  </a:lnTo>
                  <a:lnTo>
                    <a:pt x="272" y="181"/>
                  </a:lnTo>
                  <a:lnTo>
                    <a:pt x="272" y="181"/>
                  </a:lnTo>
                  <a:lnTo>
                    <a:pt x="275" y="178"/>
                  </a:lnTo>
                  <a:lnTo>
                    <a:pt x="275" y="178"/>
                  </a:lnTo>
                  <a:lnTo>
                    <a:pt x="275" y="175"/>
                  </a:lnTo>
                  <a:lnTo>
                    <a:pt x="275" y="175"/>
                  </a:lnTo>
                  <a:lnTo>
                    <a:pt x="270" y="181"/>
                  </a:lnTo>
                  <a:lnTo>
                    <a:pt x="270" y="181"/>
                  </a:lnTo>
                  <a:close/>
                  <a:moveTo>
                    <a:pt x="305" y="195"/>
                  </a:moveTo>
                  <a:lnTo>
                    <a:pt x="305" y="195"/>
                  </a:lnTo>
                  <a:lnTo>
                    <a:pt x="311" y="189"/>
                  </a:lnTo>
                  <a:lnTo>
                    <a:pt x="311" y="189"/>
                  </a:lnTo>
                  <a:lnTo>
                    <a:pt x="310" y="188"/>
                  </a:lnTo>
                  <a:lnTo>
                    <a:pt x="310" y="188"/>
                  </a:lnTo>
                  <a:lnTo>
                    <a:pt x="305" y="195"/>
                  </a:lnTo>
                  <a:lnTo>
                    <a:pt x="305" y="195"/>
                  </a:lnTo>
                  <a:close/>
                  <a:moveTo>
                    <a:pt x="155" y="227"/>
                  </a:moveTo>
                  <a:lnTo>
                    <a:pt x="155" y="227"/>
                  </a:lnTo>
                  <a:lnTo>
                    <a:pt x="157" y="230"/>
                  </a:lnTo>
                  <a:lnTo>
                    <a:pt x="158" y="232"/>
                  </a:lnTo>
                  <a:lnTo>
                    <a:pt x="158" y="232"/>
                  </a:lnTo>
                  <a:lnTo>
                    <a:pt x="158" y="227"/>
                  </a:lnTo>
                  <a:lnTo>
                    <a:pt x="158" y="227"/>
                  </a:lnTo>
                  <a:lnTo>
                    <a:pt x="155" y="227"/>
                  </a:lnTo>
                  <a:lnTo>
                    <a:pt x="155" y="227"/>
                  </a:lnTo>
                  <a:close/>
                  <a:moveTo>
                    <a:pt x="149" y="129"/>
                  </a:moveTo>
                  <a:lnTo>
                    <a:pt x="149" y="129"/>
                  </a:lnTo>
                  <a:lnTo>
                    <a:pt x="150" y="124"/>
                  </a:lnTo>
                  <a:lnTo>
                    <a:pt x="150" y="124"/>
                  </a:lnTo>
                  <a:lnTo>
                    <a:pt x="150" y="123"/>
                  </a:lnTo>
                  <a:lnTo>
                    <a:pt x="150" y="123"/>
                  </a:lnTo>
                  <a:lnTo>
                    <a:pt x="145" y="126"/>
                  </a:lnTo>
                  <a:lnTo>
                    <a:pt x="145" y="126"/>
                  </a:lnTo>
                  <a:lnTo>
                    <a:pt x="149" y="129"/>
                  </a:lnTo>
                  <a:lnTo>
                    <a:pt x="149" y="129"/>
                  </a:lnTo>
                  <a:close/>
                  <a:moveTo>
                    <a:pt x="78" y="170"/>
                  </a:moveTo>
                  <a:lnTo>
                    <a:pt x="78" y="170"/>
                  </a:lnTo>
                  <a:lnTo>
                    <a:pt x="79" y="169"/>
                  </a:lnTo>
                  <a:lnTo>
                    <a:pt x="79" y="169"/>
                  </a:lnTo>
                  <a:lnTo>
                    <a:pt x="74" y="164"/>
                  </a:lnTo>
                  <a:lnTo>
                    <a:pt x="74" y="164"/>
                  </a:lnTo>
                  <a:lnTo>
                    <a:pt x="78" y="170"/>
                  </a:lnTo>
                  <a:lnTo>
                    <a:pt x="78" y="170"/>
                  </a:lnTo>
                  <a:close/>
                  <a:moveTo>
                    <a:pt x="29" y="147"/>
                  </a:moveTo>
                  <a:lnTo>
                    <a:pt x="29" y="147"/>
                  </a:lnTo>
                  <a:lnTo>
                    <a:pt x="29" y="147"/>
                  </a:lnTo>
                  <a:lnTo>
                    <a:pt x="29" y="147"/>
                  </a:lnTo>
                  <a:lnTo>
                    <a:pt x="33" y="154"/>
                  </a:lnTo>
                  <a:lnTo>
                    <a:pt x="33" y="154"/>
                  </a:lnTo>
                  <a:lnTo>
                    <a:pt x="33" y="154"/>
                  </a:lnTo>
                  <a:lnTo>
                    <a:pt x="33" y="154"/>
                  </a:lnTo>
                  <a:lnTo>
                    <a:pt x="30" y="148"/>
                  </a:lnTo>
                  <a:lnTo>
                    <a:pt x="30" y="148"/>
                  </a:lnTo>
                  <a:lnTo>
                    <a:pt x="29" y="147"/>
                  </a:lnTo>
                  <a:lnTo>
                    <a:pt x="29" y="147"/>
                  </a:lnTo>
                  <a:close/>
                  <a:moveTo>
                    <a:pt x="313" y="186"/>
                  </a:moveTo>
                  <a:lnTo>
                    <a:pt x="313" y="186"/>
                  </a:lnTo>
                  <a:lnTo>
                    <a:pt x="316" y="184"/>
                  </a:lnTo>
                  <a:lnTo>
                    <a:pt x="314" y="181"/>
                  </a:lnTo>
                  <a:lnTo>
                    <a:pt x="314" y="181"/>
                  </a:lnTo>
                  <a:lnTo>
                    <a:pt x="311" y="184"/>
                  </a:lnTo>
                  <a:lnTo>
                    <a:pt x="311" y="184"/>
                  </a:lnTo>
                  <a:lnTo>
                    <a:pt x="313" y="186"/>
                  </a:lnTo>
                  <a:lnTo>
                    <a:pt x="313" y="186"/>
                  </a:lnTo>
                  <a:close/>
                  <a:moveTo>
                    <a:pt x="333" y="113"/>
                  </a:moveTo>
                  <a:lnTo>
                    <a:pt x="333" y="113"/>
                  </a:lnTo>
                  <a:lnTo>
                    <a:pt x="333" y="118"/>
                  </a:lnTo>
                  <a:lnTo>
                    <a:pt x="333" y="118"/>
                  </a:lnTo>
                  <a:lnTo>
                    <a:pt x="336" y="117"/>
                  </a:lnTo>
                  <a:lnTo>
                    <a:pt x="336" y="117"/>
                  </a:lnTo>
                  <a:lnTo>
                    <a:pt x="336" y="113"/>
                  </a:lnTo>
                  <a:lnTo>
                    <a:pt x="333" y="113"/>
                  </a:lnTo>
                  <a:lnTo>
                    <a:pt x="333" y="113"/>
                  </a:lnTo>
                  <a:close/>
                  <a:moveTo>
                    <a:pt x="81" y="206"/>
                  </a:moveTo>
                  <a:lnTo>
                    <a:pt x="81" y="206"/>
                  </a:lnTo>
                  <a:lnTo>
                    <a:pt x="78" y="203"/>
                  </a:lnTo>
                  <a:lnTo>
                    <a:pt x="71" y="199"/>
                  </a:lnTo>
                  <a:lnTo>
                    <a:pt x="71" y="199"/>
                  </a:lnTo>
                  <a:lnTo>
                    <a:pt x="81" y="206"/>
                  </a:lnTo>
                  <a:lnTo>
                    <a:pt x="81" y="206"/>
                  </a:lnTo>
                  <a:close/>
                  <a:moveTo>
                    <a:pt x="377" y="96"/>
                  </a:moveTo>
                  <a:lnTo>
                    <a:pt x="377" y="96"/>
                  </a:lnTo>
                  <a:lnTo>
                    <a:pt x="377" y="96"/>
                  </a:lnTo>
                  <a:lnTo>
                    <a:pt x="377" y="96"/>
                  </a:lnTo>
                  <a:lnTo>
                    <a:pt x="382" y="91"/>
                  </a:lnTo>
                  <a:lnTo>
                    <a:pt x="382" y="91"/>
                  </a:lnTo>
                  <a:lnTo>
                    <a:pt x="382" y="90"/>
                  </a:lnTo>
                  <a:lnTo>
                    <a:pt x="382" y="88"/>
                  </a:lnTo>
                  <a:lnTo>
                    <a:pt x="382" y="88"/>
                  </a:lnTo>
                  <a:lnTo>
                    <a:pt x="377" y="96"/>
                  </a:lnTo>
                  <a:lnTo>
                    <a:pt x="377" y="96"/>
                  </a:lnTo>
                  <a:close/>
                  <a:moveTo>
                    <a:pt x="185" y="208"/>
                  </a:moveTo>
                  <a:lnTo>
                    <a:pt x="185" y="208"/>
                  </a:lnTo>
                  <a:lnTo>
                    <a:pt x="185" y="205"/>
                  </a:lnTo>
                  <a:lnTo>
                    <a:pt x="185" y="205"/>
                  </a:lnTo>
                  <a:lnTo>
                    <a:pt x="182" y="202"/>
                  </a:lnTo>
                  <a:lnTo>
                    <a:pt x="182" y="202"/>
                  </a:lnTo>
                  <a:lnTo>
                    <a:pt x="183" y="205"/>
                  </a:lnTo>
                  <a:lnTo>
                    <a:pt x="185" y="208"/>
                  </a:lnTo>
                  <a:lnTo>
                    <a:pt x="185" y="208"/>
                  </a:lnTo>
                  <a:close/>
                  <a:moveTo>
                    <a:pt x="406" y="79"/>
                  </a:moveTo>
                  <a:lnTo>
                    <a:pt x="406" y="79"/>
                  </a:lnTo>
                  <a:lnTo>
                    <a:pt x="407" y="71"/>
                  </a:lnTo>
                  <a:lnTo>
                    <a:pt x="407" y="71"/>
                  </a:lnTo>
                  <a:lnTo>
                    <a:pt x="406" y="71"/>
                  </a:lnTo>
                  <a:lnTo>
                    <a:pt x="406" y="71"/>
                  </a:lnTo>
                  <a:lnTo>
                    <a:pt x="406" y="76"/>
                  </a:lnTo>
                  <a:lnTo>
                    <a:pt x="406" y="79"/>
                  </a:lnTo>
                  <a:lnTo>
                    <a:pt x="406" y="79"/>
                  </a:lnTo>
                  <a:close/>
                  <a:moveTo>
                    <a:pt x="216" y="271"/>
                  </a:moveTo>
                  <a:lnTo>
                    <a:pt x="216" y="271"/>
                  </a:lnTo>
                  <a:lnTo>
                    <a:pt x="216" y="273"/>
                  </a:lnTo>
                  <a:lnTo>
                    <a:pt x="216" y="273"/>
                  </a:lnTo>
                  <a:lnTo>
                    <a:pt x="216" y="273"/>
                  </a:lnTo>
                  <a:lnTo>
                    <a:pt x="216" y="273"/>
                  </a:lnTo>
                  <a:lnTo>
                    <a:pt x="221" y="274"/>
                  </a:lnTo>
                  <a:lnTo>
                    <a:pt x="221" y="274"/>
                  </a:lnTo>
                  <a:lnTo>
                    <a:pt x="220" y="273"/>
                  </a:lnTo>
                  <a:lnTo>
                    <a:pt x="216" y="271"/>
                  </a:lnTo>
                  <a:lnTo>
                    <a:pt x="216" y="271"/>
                  </a:lnTo>
                  <a:close/>
                  <a:moveTo>
                    <a:pt x="387" y="69"/>
                  </a:moveTo>
                  <a:lnTo>
                    <a:pt x="387" y="69"/>
                  </a:lnTo>
                  <a:lnTo>
                    <a:pt x="388" y="76"/>
                  </a:lnTo>
                  <a:lnTo>
                    <a:pt x="388" y="76"/>
                  </a:lnTo>
                  <a:lnTo>
                    <a:pt x="388" y="74"/>
                  </a:lnTo>
                  <a:lnTo>
                    <a:pt x="388" y="74"/>
                  </a:lnTo>
                  <a:lnTo>
                    <a:pt x="388" y="69"/>
                  </a:lnTo>
                  <a:lnTo>
                    <a:pt x="388" y="69"/>
                  </a:lnTo>
                  <a:lnTo>
                    <a:pt x="387" y="69"/>
                  </a:lnTo>
                  <a:lnTo>
                    <a:pt x="387" y="69"/>
                  </a:lnTo>
                  <a:lnTo>
                    <a:pt x="387" y="69"/>
                  </a:lnTo>
                  <a:close/>
                  <a:moveTo>
                    <a:pt x="377" y="79"/>
                  </a:moveTo>
                  <a:lnTo>
                    <a:pt x="377" y="79"/>
                  </a:lnTo>
                  <a:lnTo>
                    <a:pt x="376" y="77"/>
                  </a:lnTo>
                  <a:lnTo>
                    <a:pt x="376" y="77"/>
                  </a:lnTo>
                  <a:lnTo>
                    <a:pt x="374" y="82"/>
                  </a:lnTo>
                  <a:lnTo>
                    <a:pt x="374" y="82"/>
                  </a:lnTo>
                  <a:lnTo>
                    <a:pt x="374" y="83"/>
                  </a:lnTo>
                  <a:lnTo>
                    <a:pt x="374" y="83"/>
                  </a:lnTo>
                  <a:lnTo>
                    <a:pt x="377" y="79"/>
                  </a:lnTo>
                  <a:lnTo>
                    <a:pt x="377" y="79"/>
                  </a:lnTo>
                  <a:close/>
                  <a:moveTo>
                    <a:pt x="253" y="118"/>
                  </a:moveTo>
                  <a:lnTo>
                    <a:pt x="253" y="118"/>
                  </a:lnTo>
                  <a:lnTo>
                    <a:pt x="253" y="123"/>
                  </a:lnTo>
                  <a:lnTo>
                    <a:pt x="253" y="123"/>
                  </a:lnTo>
                  <a:lnTo>
                    <a:pt x="256" y="120"/>
                  </a:lnTo>
                  <a:lnTo>
                    <a:pt x="256" y="120"/>
                  </a:lnTo>
                  <a:lnTo>
                    <a:pt x="256" y="118"/>
                  </a:lnTo>
                  <a:lnTo>
                    <a:pt x="256" y="118"/>
                  </a:lnTo>
                  <a:lnTo>
                    <a:pt x="253" y="118"/>
                  </a:lnTo>
                  <a:lnTo>
                    <a:pt x="253" y="118"/>
                  </a:lnTo>
                  <a:close/>
                  <a:moveTo>
                    <a:pt x="387" y="66"/>
                  </a:moveTo>
                  <a:lnTo>
                    <a:pt x="387" y="66"/>
                  </a:lnTo>
                  <a:lnTo>
                    <a:pt x="384" y="57"/>
                  </a:lnTo>
                  <a:lnTo>
                    <a:pt x="384" y="57"/>
                  </a:lnTo>
                  <a:lnTo>
                    <a:pt x="385" y="66"/>
                  </a:lnTo>
                  <a:lnTo>
                    <a:pt x="385" y="66"/>
                  </a:lnTo>
                  <a:lnTo>
                    <a:pt x="387" y="66"/>
                  </a:lnTo>
                  <a:lnTo>
                    <a:pt x="387" y="66"/>
                  </a:lnTo>
                  <a:close/>
                  <a:moveTo>
                    <a:pt x="267" y="145"/>
                  </a:moveTo>
                  <a:lnTo>
                    <a:pt x="267" y="145"/>
                  </a:lnTo>
                  <a:lnTo>
                    <a:pt x="265" y="150"/>
                  </a:lnTo>
                  <a:lnTo>
                    <a:pt x="265" y="150"/>
                  </a:lnTo>
                  <a:lnTo>
                    <a:pt x="269" y="148"/>
                  </a:lnTo>
                  <a:lnTo>
                    <a:pt x="269" y="148"/>
                  </a:lnTo>
                  <a:lnTo>
                    <a:pt x="267" y="145"/>
                  </a:lnTo>
                  <a:lnTo>
                    <a:pt x="267" y="145"/>
                  </a:lnTo>
                  <a:close/>
                  <a:moveTo>
                    <a:pt x="365" y="93"/>
                  </a:moveTo>
                  <a:lnTo>
                    <a:pt x="365" y="93"/>
                  </a:lnTo>
                  <a:lnTo>
                    <a:pt x="368" y="85"/>
                  </a:lnTo>
                  <a:lnTo>
                    <a:pt x="368" y="85"/>
                  </a:lnTo>
                  <a:lnTo>
                    <a:pt x="368" y="83"/>
                  </a:lnTo>
                  <a:lnTo>
                    <a:pt x="368" y="83"/>
                  </a:lnTo>
                  <a:lnTo>
                    <a:pt x="366" y="87"/>
                  </a:lnTo>
                  <a:lnTo>
                    <a:pt x="366" y="87"/>
                  </a:lnTo>
                  <a:lnTo>
                    <a:pt x="365" y="90"/>
                  </a:lnTo>
                  <a:lnTo>
                    <a:pt x="365" y="93"/>
                  </a:lnTo>
                  <a:lnTo>
                    <a:pt x="365" y="93"/>
                  </a:lnTo>
                  <a:close/>
                  <a:moveTo>
                    <a:pt x="138" y="180"/>
                  </a:moveTo>
                  <a:lnTo>
                    <a:pt x="138" y="180"/>
                  </a:lnTo>
                  <a:lnTo>
                    <a:pt x="138" y="180"/>
                  </a:lnTo>
                  <a:lnTo>
                    <a:pt x="138" y="180"/>
                  </a:lnTo>
                  <a:lnTo>
                    <a:pt x="138" y="186"/>
                  </a:lnTo>
                  <a:lnTo>
                    <a:pt x="138" y="186"/>
                  </a:lnTo>
                  <a:lnTo>
                    <a:pt x="138" y="186"/>
                  </a:lnTo>
                  <a:lnTo>
                    <a:pt x="138" y="186"/>
                  </a:lnTo>
                  <a:lnTo>
                    <a:pt x="141" y="181"/>
                  </a:lnTo>
                  <a:lnTo>
                    <a:pt x="141" y="181"/>
                  </a:lnTo>
                  <a:lnTo>
                    <a:pt x="138" y="180"/>
                  </a:lnTo>
                  <a:lnTo>
                    <a:pt x="138" y="180"/>
                  </a:lnTo>
                  <a:close/>
                  <a:moveTo>
                    <a:pt x="142" y="134"/>
                  </a:moveTo>
                  <a:lnTo>
                    <a:pt x="142" y="134"/>
                  </a:lnTo>
                  <a:lnTo>
                    <a:pt x="144" y="129"/>
                  </a:lnTo>
                  <a:lnTo>
                    <a:pt x="144" y="129"/>
                  </a:lnTo>
                  <a:lnTo>
                    <a:pt x="144" y="129"/>
                  </a:lnTo>
                  <a:lnTo>
                    <a:pt x="144" y="129"/>
                  </a:lnTo>
                  <a:lnTo>
                    <a:pt x="141" y="131"/>
                  </a:lnTo>
                  <a:lnTo>
                    <a:pt x="141" y="131"/>
                  </a:lnTo>
                  <a:lnTo>
                    <a:pt x="142" y="134"/>
                  </a:lnTo>
                  <a:lnTo>
                    <a:pt x="142" y="134"/>
                  </a:lnTo>
                  <a:close/>
                  <a:moveTo>
                    <a:pt x="153" y="135"/>
                  </a:moveTo>
                  <a:lnTo>
                    <a:pt x="153" y="135"/>
                  </a:lnTo>
                  <a:lnTo>
                    <a:pt x="155" y="140"/>
                  </a:lnTo>
                  <a:lnTo>
                    <a:pt x="155" y="140"/>
                  </a:lnTo>
                  <a:lnTo>
                    <a:pt x="157" y="137"/>
                  </a:lnTo>
                  <a:lnTo>
                    <a:pt x="155" y="135"/>
                  </a:lnTo>
                  <a:lnTo>
                    <a:pt x="155" y="135"/>
                  </a:lnTo>
                  <a:lnTo>
                    <a:pt x="153" y="135"/>
                  </a:lnTo>
                  <a:lnTo>
                    <a:pt x="153" y="135"/>
                  </a:lnTo>
                  <a:close/>
                  <a:moveTo>
                    <a:pt x="264" y="107"/>
                  </a:moveTo>
                  <a:lnTo>
                    <a:pt x="264" y="107"/>
                  </a:lnTo>
                  <a:lnTo>
                    <a:pt x="269" y="106"/>
                  </a:lnTo>
                  <a:lnTo>
                    <a:pt x="269" y="106"/>
                  </a:lnTo>
                  <a:lnTo>
                    <a:pt x="265" y="104"/>
                  </a:lnTo>
                  <a:lnTo>
                    <a:pt x="265" y="104"/>
                  </a:lnTo>
                  <a:lnTo>
                    <a:pt x="264" y="107"/>
                  </a:lnTo>
                  <a:lnTo>
                    <a:pt x="264" y="107"/>
                  </a:lnTo>
                  <a:close/>
                  <a:moveTo>
                    <a:pt x="305" y="178"/>
                  </a:moveTo>
                  <a:lnTo>
                    <a:pt x="305" y="178"/>
                  </a:lnTo>
                  <a:lnTo>
                    <a:pt x="306" y="176"/>
                  </a:lnTo>
                  <a:lnTo>
                    <a:pt x="306" y="176"/>
                  </a:lnTo>
                  <a:lnTo>
                    <a:pt x="306" y="176"/>
                  </a:lnTo>
                  <a:lnTo>
                    <a:pt x="308" y="173"/>
                  </a:lnTo>
                  <a:lnTo>
                    <a:pt x="308" y="173"/>
                  </a:lnTo>
                  <a:lnTo>
                    <a:pt x="310" y="170"/>
                  </a:lnTo>
                  <a:lnTo>
                    <a:pt x="310" y="170"/>
                  </a:lnTo>
                  <a:lnTo>
                    <a:pt x="306" y="175"/>
                  </a:lnTo>
                  <a:lnTo>
                    <a:pt x="305" y="178"/>
                  </a:lnTo>
                  <a:lnTo>
                    <a:pt x="305" y="178"/>
                  </a:lnTo>
                  <a:close/>
                  <a:moveTo>
                    <a:pt x="325" y="172"/>
                  </a:moveTo>
                  <a:lnTo>
                    <a:pt x="325" y="172"/>
                  </a:lnTo>
                  <a:lnTo>
                    <a:pt x="327" y="169"/>
                  </a:lnTo>
                  <a:lnTo>
                    <a:pt x="327" y="169"/>
                  </a:lnTo>
                  <a:lnTo>
                    <a:pt x="325" y="167"/>
                  </a:lnTo>
                  <a:lnTo>
                    <a:pt x="325" y="167"/>
                  </a:lnTo>
                  <a:lnTo>
                    <a:pt x="322" y="172"/>
                  </a:lnTo>
                  <a:lnTo>
                    <a:pt x="322" y="172"/>
                  </a:lnTo>
                  <a:lnTo>
                    <a:pt x="325" y="172"/>
                  </a:lnTo>
                  <a:lnTo>
                    <a:pt x="325" y="172"/>
                  </a:lnTo>
                  <a:close/>
                  <a:moveTo>
                    <a:pt x="229" y="274"/>
                  </a:moveTo>
                  <a:lnTo>
                    <a:pt x="229" y="274"/>
                  </a:lnTo>
                  <a:lnTo>
                    <a:pt x="227" y="274"/>
                  </a:lnTo>
                  <a:lnTo>
                    <a:pt x="226" y="273"/>
                  </a:lnTo>
                  <a:lnTo>
                    <a:pt x="226" y="273"/>
                  </a:lnTo>
                  <a:lnTo>
                    <a:pt x="226" y="274"/>
                  </a:lnTo>
                  <a:lnTo>
                    <a:pt x="226" y="274"/>
                  </a:lnTo>
                  <a:lnTo>
                    <a:pt x="229" y="277"/>
                  </a:lnTo>
                  <a:lnTo>
                    <a:pt x="229" y="277"/>
                  </a:lnTo>
                  <a:lnTo>
                    <a:pt x="229" y="274"/>
                  </a:lnTo>
                  <a:lnTo>
                    <a:pt x="229" y="274"/>
                  </a:lnTo>
                  <a:close/>
                  <a:moveTo>
                    <a:pt x="171" y="188"/>
                  </a:moveTo>
                  <a:lnTo>
                    <a:pt x="171" y="188"/>
                  </a:lnTo>
                  <a:lnTo>
                    <a:pt x="175" y="191"/>
                  </a:lnTo>
                  <a:lnTo>
                    <a:pt x="175" y="191"/>
                  </a:lnTo>
                  <a:lnTo>
                    <a:pt x="175" y="189"/>
                  </a:lnTo>
                  <a:lnTo>
                    <a:pt x="175" y="189"/>
                  </a:lnTo>
                  <a:lnTo>
                    <a:pt x="172" y="184"/>
                  </a:lnTo>
                  <a:lnTo>
                    <a:pt x="172" y="184"/>
                  </a:lnTo>
                  <a:lnTo>
                    <a:pt x="171" y="188"/>
                  </a:lnTo>
                  <a:lnTo>
                    <a:pt x="171" y="188"/>
                  </a:lnTo>
                  <a:close/>
                  <a:moveTo>
                    <a:pt x="298" y="135"/>
                  </a:moveTo>
                  <a:lnTo>
                    <a:pt x="298" y="135"/>
                  </a:lnTo>
                  <a:lnTo>
                    <a:pt x="298" y="135"/>
                  </a:lnTo>
                  <a:lnTo>
                    <a:pt x="298" y="135"/>
                  </a:lnTo>
                  <a:lnTo>
                    <a:pt x="297" y="142"/>
                  </a:lnTo>
                  <a:lnTo>
                    <a:pt x="297" y="142"/>
                  </a:lnTo>
                  <a:lnTo>
                    <a:pt x="300" y="140"/>
                  </a:lnTo>
                  <a:lnTo>
                    <a:pt x="300" y="140"/>
                  </a:lnTo>
                  <a:lnTo>
                    <a:pt x="298" y="135"/>
                  </a:lnTo>
                  <a:lnTo>
                    <a:pt x="298" y="135"/>
                  </a:lnTo>
                  <a:close/>
                  <a:moveTo>
                    <a:pt x="310" y="213"/>
                  </a:moveTo>
                  <a:lnTo>
                    <a:pt x="310" y="213"/>
                  </a:lnTo>
                  <a:lnTo>
                    <a:pt x="310" y="213"/>
                  </a:lnTo>
                  <a:lnTo>
                    <a:pt x="310" y="213"/>
                  </a:lnTo>
                  <a:lnTo>
                    <a:pt x="305" y="219"/>
                  </a:lnTo>
                  <a:lnTo>
                    <a:pt x="305" y="219"/>
                  </a:lnTo>
                  <a:lnTo>
                    <a:pt x="303" y="221"/>
                  </a:lnTo>
                  <a:lnTo>
                    <a:pt x="303" y="221"/>
                  </a:lnTo>
                  <a:lnTo>
                    <a:pt x="303" y="221"/>
                  </a:lnTo>
                  <a:lnTo>
                    <a:pt x="303" y="221"/>
                  </a:lnTo>
                  <a:lnTo>
                    <a:pt x="310" y="213"/>
                  </a:lnTo>
                  <a:lnTo>
                    <a:pt x="310" y="213"/>
                  </a:lnTo>
                  <a:close/>
                  <a:moveTo>
                    <a:pt x="190" y="82"/>
                  </a:moveTo>
                  <a:lnTo>
                    <a:pt x="190" y="82"/>
                  </a:lnTo>
                  <a:lnTo>
                    <a:pt x="188" y="85"/>
                  </a:lnTo>
                  <a:lnTo>
                    <a:pt x="188" y="88"/>
                  </a:lnTo>
                  <a:lnTo>
                    <a:pt x="188" y="88"/>
                  </a:lnTo>
                  <a:lnTo>
                    <a:pt x="190" y="85"/>
                  </a:lnTo>
                  <a:lnTo>
                    <a:pt x="190" y="85"/>
                  </a:lnTo>
                  <a:lnTo>
                    <a:pt x="190" y="83"/>
                  </a:lnTo>
                  <a:lnTo>
                    <a:pt x="190" y="82"/>
                  </a:lnTo>
                  <a:lnTo>
                    <a:pt x="190" y="82"/>
                  </a:lnTo>
                  <a:close/>
                  <a:moveTo>
                    <a:pt x="51" y="151"/>
                  </a:moveTo>
                  <a:lnTo>
                    <a:pt x="51" y="151"/>
                  </a:lnTo>
                  <a:lnTo>
                    <a:pt x="49" y="153"/>
                  </a:lnTo>
                  <a:lnTo>
                    <a:pt x="49" y="153"/>
                  </a:lnTo>
                  <a:lnTo>
                    <a:pt x="54" y="158"/>
                  </a:lnTo>
                  <a:lnTo>
                    <a:pt x="54" y="158"/>
                  </a:lnTo>
                  <a:lnTo>
                    <a:pt x="54" y="158"/>
                  </a:lnTo>
                  <a:lnTo>
                    <a:pt x="54" y="158"/>
                  </a:lnTo>
                  <a:lnTo>
                    <a:pt x="51" y="151"/>
                  </a:lnTo>
                  <a:lnTo>
                    <a:pt x="51" y="151"/>
                  </a:lnTo>
                  <a:close/>
                  <a:moveTo>
                    <a:pt x="82" y="175"/>
                  </a:moveTo>
                  <a:lnTo>
                    <a:pt x="82" y="175"/>
                  </a:lnTo>
                  <a:lnTo>
                    <a:pt x="82" y="172"/>
                  </a:lnTo>
                  <a:lnTo>
                    <a:pt x="82" y="172"/>
                  </a:lnTo>
                  <a:lnTo>
                    <a:pt x="82" y="172"/>
                  </a:lnTo>
                  <a:lnTo>
                    <a:pt x="82" y="172"/>
                  </a:lnTo>
                  <a:lnTo>
                    <a:pt x="82" y="170"/>
                  </a:lnTo>
                  <a:lnTo>
                    <a:pt x="81" y="170"/>
                  </a:lnTo>
                  <a:lnTo>
                    <a:pt x="81" y="170"/>
                  </a:lnTo>
                  <a:lnTo>
                    <a:pt x="79" y="172"/>
                  </a:lnTo>
                  <a:lnTo>
                    <a:pt x="79" y="172"/>
                  </a:lnTo>
                  <a:lnTo>
                    <a:pt x="82" y="175"/>
                  </a:lnTo>
                  <a:lnTo>
                    <a:pt x="82" y="175"/>
                  </a:lnTo>
                  <a:close/>
                  <a:moveTo>
                    <a:pt x="324" y="200"/>
                  </a:moveTo>
                  <a:lnTo>
                    <a:pt x="324" y="200"/>
                  </a:lnTo>
                  <a:lnTo>
                    <a:pt x="332" y="191"/>
                  </a:lnTo>
                  <a:lnTo>
                    <a:pt x="332" y="191"/>
                  </a:lnTo>
                  <a:lnTo>
                    <a:pt x="332" y="191"/>
                  </a:lnTo>
                  <a:lnTo>
                    <a:pt x="332" y="191"/>
                  </a:lnTo>
                  <a:lnTo>
                    <a:pt x="324" y="200"/>
                  </a:lnTo>
                  <a:lnTo>
                    <a:pt x="324" y="200"/>
                  </a:lnTo>
                  <a:close/>
                  <a:moveTo>
                    <a:pt x="368" y="154"/>
                  </a:moveTo>
                  <a:lnTo>
                    <a:pt x="368" y="154"/>
                  </a:lnTo>
                  <a:lnTo>
                    <a:pt x="369" y="158"/>
                  </a:lnTo>
                  <a:lnTo>
                    <a:pt x="369" y="158"/>
                  </a:lnTo>
                  <a:lnTo>
                    <a:pt x="371" y="154"/>
                  </a:lnTo>
                  <a:lnTo>
                    <a:pt x="371" y="151"/>
                  </a:lnTo>
                  <a:lnTo>
                    <a:pt x="371" y="151"/>
                  </a:lnTo>
                  <a:lnTo>
                    <a:pt x="368" y="154"/>
                  </a:lnTo>
                  <a:lnTo>
                    <a:pt x="368" y="154"/>
                  </a:lnTo>
                  <a:close/>
                  <a:moveTo>
                    <a:pt x="87" y="71"/>
                  </a:moveTo>
                  <a:lnTo>
                    <a:pt x="87" y="71"/>
                  </a:lnTo>
                  <a:lnTo>
                    <a:pt x="86" y="72"/>
                  </a:lnTo>
                  <a:lnTo>
                    <a:pt x="86" y="74"/>
                  </a:lnTo>
                  <a:lnTo>
                    <a:pt x="86" y="74"/>
                  </a:lnTo>
                  <a:lnTo>
                    <a:pt x="89" y="76"/>
                  </a:lnTo>
                  <a:lnTo>
                    <a:pt x="89" y="76"/>
                  </a:lnTo>
                  <a:lnTo>
                    <a:pt x="87" y="71"/>
                  </a:lnTo>
                  <a:lnTo>
                    <a:pt x="87" y="71"/>
                  </a:lnTo>
                  <a:close/>
                  <a:moveTo>
                    <a:pt x="220" y="281"/>
                  </a:moveTo>
                  <a:lnTo>
                    <a:pt x="220" y="281"/>
                  </a:lnTo>
                  <a:lnTo>
                    <a:pt x="220" y="279"/>
                  </a:lnTo>
                  <a:lnTo>
                    <a:pt x="220" y="279"/>
                  </a:lnTo>
                  <a:lnTo>
                    <a:pt x="216" y="277"/>
                  </a:lnTo>
                  <a:lnTo>
                    <a:pt x="216" y="277"/>
                  </a:lnTo>
                  <a:lnTo>
                    <a:pt x="218" y="281"/>
                  </a:lnTo>
                  <a:lnTo>
                    <a:pt x="218" y="281"/>
                  </a:lnTo>
                  <a:lnTo>
                    <a:pt x="220" y="281"/>
                  </a:lnTo>
                  <a:lnTo>
                    <a:pt x="220" y="281"/>
                  </a:lnTo>
                  <a:close/>
                  <a:moveTo>
                    <a:pt x="172" y="161"/>
                  </a:moveTo>
                  <a:lnTo>
                    <a:pt x="172" y="161"/>
                  </a:lnTo>
                  <a:lnTo>
                    <a:pt x="175" y="156"/>
                  </a:lnTo>
                  <a:lnTo>
                    <a:pt x="175" y="156"/>
                  </a:lnTo>
                  <a:lnTo>
                    <a:pt x="171" y="159"/>
                  </a:lnTo>
                  <a:lnTo>
                    <a:pt x="171" y="159"/>
                  </a:lnTo>
                  <a:lnTo>
                    <a:pt x="172" y="161"/>
                  </a:lnTo>
                  <a:lnTo>
                    <a:pt x="172" y="161"/>
                  </a:lnTo>
                  <a:close/>
                  <a:moveTo>
                    <a:pt x="133" y="184"/>
                  </a:moveTo>
                  <a:lnTo>
                    <a:pt x="133" y="184"/>
                  </a:lnTo>
                  <a:lnTo>
                    <a:pt x="133" y="180"/>
                  </a:lnTo>
                  <a:lnTo>
                    <a:pt x="133" y="180"/>
                  </a:lnTo>
                  <a:lnTo>
                    <a:pt x="131" y="181"/>
                  </a:lnTo>
                  <a:lnTo>
                    <a:pt x="131" y="183"/>
                  </a:lnTo>
                  <a:lnTo>
                    <a:pt x="131" y="183"/>
                  </a:lnTo>
                  <a:lnTo>
                    <a:pt x="133" y="184"/>
                  </a:lnTo>
                  <a:lnTo>
                    <a:pt x="133" y="184"/>
                  </a:lnTo>
                  <a:close/>
                  <a:moveTo>
                    <a:pt x="257" y="110"/>
                  </a:moveTo>
                  <a:lnTo>
                    <a:pt x="257" y="110"/>
                  </a:lnTo>
                  <a:lnTo>
                    <a:pt x="259" y="110"/>
                  </a:lnTo>
                  <a:lnTo>
                    <a:pt x="261" y="109"/>
                  </a:lnTo>
                  <a:lnTo>
                    <a:pt x="261" y="109"/>
                  </a:lnTo>
                  <a:lnTo>
                    <a:pt x="259" y="107"/>
                  </a:lnTo>
                  <a:lnTo>
                    <a:pt x="259" y="107"/>
                  </a:lnTo>
                  <a:lnTo>
                    <a:pt x="259" y="107"/>
                  </a:lnTo>
                  <a:lnTo>
                    <a:pt x="257" y="109"/>
                  </a:lnTo>
                  <a:lnTo>
                    <a:pt x="257" y="109"/>
                  </a:lnTo>
                  <a:lnTo>
                    <a:pt x="257" y="110"/>
                  </a:lnTo>
                  <a:lnTo>
                    <a:pt x="257" y="110"/>
                  </a:lnTo>
                  <a:close/>
                  <a:moveTo>
                    <a:pt x="280" y="184"/>
                  </a:moveTo>
                  <a:lnTo>
                    <a:pt x="280" y="184"/>
                  </a:lnTo>
                  <a:lnTo>
                    <a:pt x="278" y="184"/>
                  </a:lnTo>
                  <a:lnTo>
                    <a:pt x="278" y="186"/>
                  </a:lnTo>
                  <a:lnTo>
                    <a:pt x="278" y="186"/>
                  </a:lnTo>
                  <a:lnTo>
                    <a:pt x="276" y="191"/>
                  </a:lnTo>
                  <a:lnTo>
                    <a:pt x="276" y="191"/>
                  </a:lnTo>
                  <a:lnTo>
                    <a:pt x="278" y="191"/>
                  </a:lnTo>
                  <a:lnTo>
                    <a:pt x="278" y="191"/>
                  </a:lnTo>
                  <a:lnTo>
                    <a:pt x="280" y="184"/>
                  </a:lnTo>
                  <a:lnTo>
                    <a:pt x="280" y="184"/>
                  </a:lnTo>
                  <a:close/>
                  <a:moveTo>
                    <a:pt x="363" y="161"/>
                  </a:moveTo>
                  <a:lnTo>
                    <a:pt x="363" y="161"/>
                  </a:lnTo>
                  <a:lnTo>
                    <a:pt x="363" y="161"/>
                  </a:lnTo>
                  <a:lnTo>
                    <a:pt x="363" y="161"/>
                  </a:lnTo>
                  <a:lnTo>
                    <a:pt x="365" y="161"/>
                  </a:lnTo>
                  <a:lnTo>
                    <a:pt x="365" y="161"/>
                  </a:lnTo>
                  <a:lnTo>
                    <a:pt x="366" y="161"/>
                  </a:lnTo>
                  <a:lnTo>
                    <a:pt x="366" y="159"/>
                  </a:lnTo>
                  <a:lnTo>
                    <a:pt x="366" y="159"/>
                  </a:lnTo>
                  <a:lnTo>
                    <a:pt x="365" y="158"/>
                  </a:lnTo>
                  <a:lnTo>
                    <a:pt x="365" y="158"/>
                  </a:lnTo>
                  <a:lnTo>
                    <a:pt x="363" y="161"/>
                  </a:lnTo>
                  <a:lnTo>
                    <a:pt x="363" y="161"/>
                  </a:lnTo>
                  <a:close/>
                  <a:moveTo>
                    <a:pt x="360" y="110"/>
                  </a:moveTo>
                  <a:lnTo>
                    <a:pt x="360" y="110"/>
                  </a:lnTo>
                  <a:lnTo>
                    <a:pt x="360" y="112"/>
                  </a:lnTo>
                  <a:lnTo>
                    <a:pt x="360" y="112"/>
                  </a:lnTo>
                  <a:lnTo>
                    <a:pt x="358" y="117"/>
                  </a:lnTo>
                  <a:lnTo>
                    <a:pt x="358" y="117"/>
                  </a:lnTo>
                  <a:lnTo>
                    <a:pt x="358" y="118"/>
                  </a:lnTo>
                  <a:lnTo>
                    <a:pt x="358" y="118"/>
                  </a:lnTo>
                  <a:lnTo>
                    <a:pt x="360" y="118"/>
                  </a:lnTo>
                  <a:lnTo>
                    <a:pt x="360" y="118"/>
                  </a:lnTo>
                  <a:lnTo>
                    <a:pt x="360" y="110"/>
                  </a:lnTo>
                  <a:lnTo>
                    <a:pt x="360" y="110"/>
                  </a:lnTo>
                  <a:close/>
                  <a:moveTo>
                    <a:pt x="313" y="178"/>
                  </a:moveTo>
                  <a:lnTo>
                    <a:pt x="313" y="178"/>
                  </a:lnTo>
                  <a:lnTo>
                    <a:pt x="313" y="178"/>
                  </a:lnTo>
                  <a:lnTo>
                    <a:pt x="313" y="178"/>
                  </a:lnTo>
                  <a:lnTo>
                    <a:pt x="310" y="180"/>
                  </a:lnTo>
                  <a:lnTo>
                    <a:pt x="310" y="180"/>
                  </a:lnTo>
                  <a:lnTo>
                    <a:pt x="308" y="181"/>
                  </a:lnTo>
                  <a:lnTo>
                    <a:pt x="308" y="181"/>
                  </a:lnTo>
                  <a:lnTo>
                    <a:pt x="308" y="181"/>
                  </a:lnTo>
                  <a:lnTo>
                    <a:pt x="310" y="183"/>
                  </a:lnTo>
                  <a:lnTo>
                    <a:pt x="310" y="183"/>
                  </a:lnTo>
                  <a:lnTo>
                    <a:pt x="313" y="178"/>
                  </a:lnTo>
                  <a:lnTo>
                    <a:pt x="313" y="178"/>
                  </a:lnTo>
                  <a:close/>
                  <a:moveTo>
                    <a:pt x="347" y="181"/>
                  </a:moveTo>
                  <a:lnTo>
                    <a:pt x="347" y="181"/>
                  </a:lnTo>
                  <a:lnTo>
                    <a:pt x="347" y="181"/>
                  </a:lnTo>
                  <a:lnTo>
                    <a:pt x="347" y="181"/>
                  </a:lnTo>
                  <a:lnTo>
                    <a:pt x="352" y="176"/>
                  </a:lnTo>
                  <a:lnTo>
                    <a:pt x="352" y="176"/>
                  </a:lnTo>
                  <a:lnTo>
                    <a:pt x="351" y="175"/>
                  </a:lnTo>
                  <a:lnTo>
                    <a:pt x="351" y="175"/>
                  </a:lnTo>
                  <a:lnTo>
                    <a:pt x="347" y="180"/>
                  </a:lnTo>
                  <a:lnTo>
                    <a:pt x="347" y="180"/>
                  </a:lnTo>
                  <a:lnTo>
                    <a:pt x="347" y="181"/>
                  </a:lnTo>
                  <a:lnTo>
                    <a:pt x="347" y="181"/>
                  </a:lnTo>
                  <a:close/>
                  <a:moveTo>
                    <a:pt x="407" y="57"/>
                  </a:moveTo>
                  <a:lnTo>
                    <a:pt x="407" y="57"/>
                  </a:lnTo>
                  <a:lnTo>
                    <a:pt x="407" y="64"/>
                  </a:lnTo>
                  <a:lnTo>
                    <a:pt x="407" y="64"/>
                  </a:lnTo>
                  <a:lnTo>
                    <a:pt x="407" y="61"/>
                  </a:lnTo>
                  <a:lnTo>
                    <a:pt x="407" y="57"/>
                  </a:lnTo>
                  <a:lnTo>
                    <a:pt x="407" y="57"/>
                  </a:lnTo>
                  <a:close/>
                  <a:moveTo>
                    <a:pt x="190" y="38"/>
                  </a:moveTo>
                  <a:lnTo>
                    <a:pt x="190" y="38"/>
                  </a:lnTo>
                  <a:lnTo>
                    <a:pt x="190" y="39"/>
                  </a:lnTo>
                  <a:lnTo>
                    <a:pt x="190" y="39"/>
                  </a:lnTo>
                  <a:lnTo>
                    <a:pt x="190" y="39"/>
                  </a:lnTo>
                  <a:lnTo>
                    <a:pt x="191" y="39"/>
                  </a:lnTo>
                  <a:lnTo>
                    <a:pt x="191" y="39"/>
                  </a:lnTo>
                  <a:lnTo>
                    <a:pt x="193" y="38"/>
                  </a:lnTo>
                  <a:lnTo>
                    <a:pt x="193" y="38"/>
                  </a:lnTo>
                  <a:lnTo>
                    <a:pt x="193" y="38"/>
                  </a:lnTo>
                  <a:lnTo>
                    <a:pt x="193" y="38"/>
                  </a:lnTo>
                  <a:lnTo>
                    <a:pt x="193" y="38"/>
                  </a:lnTo>
                  <a:lnTo>
                    <a:pt x="193" y="38"/>
                  </a:lnTo>
                  <a:lnTo>
                    <a:pt x="190" y="38"/>
                  </a:lnTo>
                  <a:lnTo>
                    <a:pt x="190" y="38"/>
                  </a:lnTo>
                  <a:close/>
                  <a:moveTo>
                    <a:pt x="261" y="98"/>
                  </a:moveTo>
                  <a:lnTo>
                    <a:pt x="261" y="98"/>
                  </a:lnTo>
                  <a:lnTo>
                    <a:pt x="262" y="99"/>
                  </a:lnTo>
                  <a:lnTo>
                    <a:pt x="264" y="98"/>
                  </a:lnTo>
                  <a:lnTo>
                    <a:pt x="264" y="98"/>
                  </a:lnTo>
                  <a:lnTo>
                    <a:pt x="264" y="93"/>
                  </a:lnTo>
                  <a:lnTo>
                    <a:pt x="264" y="93"/>
                  </a:lnTo>
                  <a:lnTo>
                    <a:pt x="261" y="98"/>
                  </a:lnTo>
                  <a:lnTo>
                    <a:pt x="261" y="98"/>
                  </a:lnTo>
                  <a:close/>
                  <a:moveTo>
                    <a:pt x="242" y="218"/>
                  </a:moveTo>
                  <a:lnTo>
                    <a:pt x="242" y="218"/>
                  </a:lnTo>
                  <a:lnTo>
                    <a:pt x="243" y="214"/>
                  </a:lnTo>
                  <a:lnTo>
                    <a:pt x="242" y="213"/>
                  </a:lnTo>
                  <a:lnTo>
                    <a:pt x="242" y="213"/>
                  </a:lnTo>
                  <a:lnTo>
                    <a:pt x="242" y="214"/>
                  </a:lnTo>
                  <a:lnTo>
                    <a:pt x="242" y="218"/>
                  </a:lnTo>
                  <a:lnTo>
                    <a:pt x="242" y="218"/>
                  </a:lnTo>
                  <a:close/>
                  <a:moveTo>
                    <a:pt x="321" y="191"/>
                  </a:moveTo>
                  <a:lnTo>
                    <a:pt x="321" y="191"/>
                  </a:lnTo>
                  <a:lnTo>
                    <a:pt x="321" y="189"/>
                  </a:lnTo>
                  <a:lnTo>
                    <a:pt x="321" y="189"/>
                  </a:lnTo>
                  <a:lnTo>
                    <a:pt x="322" y="189"/>
                  </a:lnTo>
                  <a:lnTo>
                    <a:pt x="322" y="189"/>
                  </a:lnTo>
                  <a:lnTo>
                    <a:pt x="324" y="188"/>
                  </a:lnTo>
                  <a:lnTo>
                    <a:pt x="322" y="186"/>
                  </a:lnTo>
                  <a:lnTo>
                    <a:pt x="322" y="186"/>
                  </a:lnTo>
                  <a:lnTo>
                    <a:pt x="321" y="188"/>
                  </a:lnTo>
                  <a:lnTo>
                    <a:pt x="321" y="191"/>
                  </a:lnTo>
                  <a:lnTo>
                    <a:pt x="321" y="191"/>
                  </a:lnTo>
                  <a:close/>
                  <a:moveTo>
                    <a:pt x="242" y="197"/>
                  </a:moveTo>
                  <a:lnTo>
                    <a:pt x="242" y="197"/>
                  </a:lnTo>
                  <a:lnTo>
                    <a:pt x="240" y="200"/>
                  </a:lnTo>
                  <a:lnTo>
                    <a:pt x="242" y="203"/>
                  </a:lnTo>
                  <a:lnTo>
                    <a:pt x="242" y="203"/>
                  </a:lnTo>
                  <a:lnTo>
                    <a:pt x="242" y="197"/>
                  </a:lnTo>
                  <a:lnTo>
                    <a:pt x="242" y="197"/>
                  </a:lnTo>
                  <a:close/>
                  <a:moveTo>
                    <a:pt x="289" y="181"/>
                  </a:moveTo>
                  <a:lnTo>
                    <a:pt x="289" y="181"/>
                  </a:lnTo>
                  <a:lnTo>
                    <a:pt x="287" y="184"/>
                  </a:lnTo>
                  <a:lnTo>
                    <a:pt x="287" y="186"/>
                  </a:lnTo>
                  <a:lnTo>
                    <a:pt x="287" y="186"/>
                  </a:lnTo>
                  <a:lnTo>
                    <a:pt x="291" y="183"/>
                  </a:lnTo>
                  <a:lnTo>
                    <a:pt x="291" y="183"/>
                  </a:lnTo>
                  <a:lnTo>
                    <a:pt x="289" y="181"/>
                  </a:lnTo>
                  <a:lnTo>
                    <a:pt x="289" y="181"/>
                  </a:lnTo>
                  <a:close/>
                  <a:moveTo>
                    <a:pt x="332" y="154"/>
                  </a:moveTo>
                  <a:lnTo>
                    <a:pt x="332" y="154"/>
                  </a:lnTo>
                  <a:lnTo>
                    <a:pt x="332" y="151"/>
                  </a:lnTo>
                  <a:lnTo>
                    <a:pt x="332" y="151"/>
                  </a:lnTo>
                  <a:lnTo>
                    <a:pt x="332" y="150"/>
                  </a:lnTo>
                  <a:lnTo>
                    <a:pt x="332" y="150"/>
                  </a:lnTo>
                  <a:lnTo>
                    <a:pt x="330" y="150"/>
                  </a:lnTo>
                  <a:lnTo>
                    <a:pt x="330" y="150"/>
                  </a:lnTo>
                  <a:lnTo>
                    <a:pt x="330" y="154"/>
                  </a:lnTo>
                  <a:lnTo>
                    <a:pt x="330" y="154"/>
                  </a:lnTo>
                  <a:lnTo>
                    <a:pt x="332" y="154"/>
                  </a:lnTo>
                  <a:lnTo>
                    <a:pt x="332" y="154"/>
                  </a:lnTo>
                  <a:close/>
                  <a:moveTo>
                    <a:pt x="294" y="175"/>
                  </a:moveTo>
                  <a:lnTo>
                    <a:pt x="294" y="175"/>
                  </a:lnTo>
                  <a:lnTo>
                    <a:pt x="295" y="173"/>
                  </a:lnTo>
                  <a:lnTo>
                    <a:pt x="294" y="170"/>
                  </a:lnTo>
                  <a:lnTo>
                    <a:pt x="294" y="170"/>
                  </a:lnTo>
                  <a:lnTo>
                    <a:pt x="294" y="172"/>
                  </a:lnTo>
                  <a:lnTo>
                    <a:pt x="294" y="172"/>
                  </a:lnTo>
                  <a:lnTo>
                    <a:pt x="292" y="173"/>
                  </a:lnTo>
                  <a:lnTo>
                    <a:pt x="294" y="175"/>
                  </a:lnTo>
                  <a:lnTo>
                    <a:pt x="294" y="175"/>
                  </a:lnTo>
                  <a:close/>
                  <a:moveTo>
                    <a:pt x="157" y="121"/>
                  </a:moveTo>
                  <a:lnTo>
                    <a:pt x="157" y="121"/>
                  </a:lnTo>
                  <a:lnTo>
                    <a:pt x="157" y="121"/>
                  </a:lnTo>
                  <a:lnTo>
                    <a:pt x="157" y="121"/>
                  </a:lnTo>
                  <a:lnTo>
                    <a:pt x="160" y="118"/>
                  </a:lnTo>
                  <a:lnTo>
                    <a:pt x="160" y="118"/>
                  </a:lnTo>
                  <a:lnTo>
                    <a:pt x="161" y="118"/>
                  </a:lnTo>
                  <a:lnTo>
                    <a:pt x="160" y="117"/>
                  </a:lnTo>
                  <a:lnTo>
                    <a:pt x="160" y="117"/>
                  </a:lnTo>
                  <a:lnTo>
                    <a:pt x="158" y="120"/>
                  </a:lnTo>
                  <a:lnTo>
                    <a:pt x="157" y="121"/>
                  </a:lnTo>
                  <a:lnTo>
                    <a:pt x="157" y="121"/>
                  </a:lnTo>
                  <a:close/>
                  <a:moveTo>
                    <a:pt x="349" y="106"/>
                  </a:moveTo>
                  <a:lnTo>
                    <a:pt x="349" y="106"/>
                  </a:lnTo>
                  <a:lnTo>
                    <a:pt x="349" y="109"/>
                  </a:lnTo>
                  <a:lnTo>
                    <a:pt x="349" y="109"/>
                  </a:lnTo>
                  <a:lnTo>
                    <a:pt x="351" y="107"/>
                  </a:lnTo>
                  <a:lnTo>
                    <a:pt x="351" y="106"/>
                  </a:lnTo>
                  <a:lnTo>
                    <a:pt x="351" y="106"/>
                  </a:lnTo>
                  <a:lnTo>
                    <a:pt x="349" y="106"/>
                  </a:lnTo>
                  <a:lnTo>
                    <a:pt x="349" y="106"/>
                  </a:lnTo>
                  <a:close/>
                  <a:moveTo>
                    <a:pt x="153" y="129"/>
                  </a:moveTo>
                  <a:lnTo>
                    <a:pt x="153" y="129"/>
                  </a:lnTo>
                  <a:lnTo>
                    <a:pt x="150" y="132"/>
                  </a:lnTo>
                  <a:lnTo>
                    <a:pt x="150" y="132"/>
                  </a:lnTo>
                  <a:lnTo>
                    <a:pt x="153" y="132"/>
                  </a:lnTo>
                  <a:lnTo>
                    <a:pt x="153" y="132"/>
                  </a:lnTo>
                  <a:lnTo>
                    <a:pt x="153" y="129"/>
                  </a:lnTo>
                  <a:lnTo>
                    <a:pt x="153" y="129"/>
                  </a:lnTo>
                  <a:close/>
                  <a:moveTo>
                    <a:pt x="183" y="140"/>
                  </a:moveTo>
                  <a:lnTo>
                    <a:pt x="183" y="140"/>
                  </a:lnTo>
                  <a:lnTo>
                    <a:pt x="183" y="139"/>
                  </a:lnTo>
                  <a:lnTo>
                    <a:pt x="183" y="137"/>
                  </a:lnTo>
                  <a:lnTo>
                    <a:pt x="183" y="137"/>
                  </a:lnTo>
                  <a:lnTo>
                    <a:pt x="182" y="139"/>
                  </a:lnTo>
                  <a:lnTo>
                    <a:pt x="182" y="139"/>
                  </a:lnTo>
                  <a:lnTo>
                    <a:pt x="183" y="140"/>
                  </a:lnTo>
                  <a:lnTo>
                    <a:pt x="183" y="140"/>
                  </a:lnTo>
                  <a:close/>
                  <a:moveTo>
                    <a:pt x="269" y="161"/>
                  </a:moveTo>
                  <a:lnTo>
                    <a:pt x="269" y="161"/>
                  </a:lnTo>
                  <a:lnTo>
                    <a:pt x="269" y="161"/>
                  </a:lnTo>
                  <a:lnTo>
                    <a:pt x="269" y="161"/>
                  </a:lnTo>
                  <a:lnTo>
                    <a:pt x="265" y="164"/>
                  </a:lnTo>
                  <a:lnTo>
                    <a:pt x="265" y="164"/>
                  </a:lnTo>
                  <a:lnTo>
                    <a:pt x="265" y="165"/>
                  </a:lnTo>
                  <a:lnTo>
                    <a:pt x="265" y="165"/>
                  </a:lnTo>
                  <a:lnTo>
                    <a:pt x="269" y="161"/>
                  </a:lnTo>
                  <a:lnTo>
                    <a:pt x="269" y="161"/>
                  </a:lnTo>
                  <a:close/>
                  <a:moveTo>
                    <a:pt x="87" y="167"/>
                  </a:moveTo>
                  <a:lnTo>
                    <a:pt x="87" y="167"/>
                  </a:lnTo>
                  <a:lnTo>
                    <a:pt x="87" y="167"/>
                  </a:lnTo>
                  <a:lnTo>
                    <a:pt x="87" y="167"/>
                  </a:lnTo>
                  <a:lnTo>
                    <a:pt x="90" y="172"/>
                  </a:lnTo>
                  <a:lnTo>
                    <a:pt x="90" y="172"/>
                  </a:lnTo>
                  <a:lnTo>
                    <a:pt x="89" y="169"/>
                  </a:lnTo>
                  <a:lnTo>
                    <a:pt x="87" y="167"/>
                  </a:lnTo>
                  <a:lnTo>
                    <a:pt x="87" y="167"/>
                  </a:lnTo>
                  <a:close/>
                  <a:moveTo>
                    <a:pt x="130" y="135"/>
                  </a:moveTo>
                  <a:lnTo>
                    <a:pt x="130" y="135"/>
                  </a:lnTo>
                  <a:lnTo>
                    <a:pt x="130" y="135"/>
                  </a:lnTo>
                  <a:lnTo>
                    <a:pt x="130" y="135"/>
                  </a:lnTo>
                  <a:lnTo>
                    <a:pt x="130" y="132"/>
                  </a:lnTo>
                  <a:lnTo>
                    <a:pt x="130" y="132"/>
                  </a:lnTo>
                  <a:lnTo>
                    <a:pt x="127" y="134"/>
                  </a:lnTo>
                  <a:lnTo>
                    <a:pt x="127" y="134"/>
                  </a:lnTo>
                  <a:lnTo>
                    <a:pt x="130" y="135"/>
                  </a:lnTo>
                  <a:lnTo>
                    <a:pt x="130" y="135"/>
                  </a:lnTo>
                  <a:close/>
                  <a:moveTo>
                    <a:pt x="259" y="153"/>
                  </a:moveTo>
                  <a:lnTo>
                    <a:pt x="259" y="153"/>
                  </a:lnTo>
                  <a:lnTo>
                    <a:pt x="256" y="154"/>
                  </a:lnTo>
                  <a:lnTo>
                    <a:pt x="256" y="156"/>
                  </a:lnTo>
                  <a:lnTo>
                    <a:pt x="256" y="156"/>
                  </a:lnTo>
                  <a:lnTo>
                    <a:pt x="257" y="154"/>
                  </a:lnTo>
                  <a:lnTo>
                    <a:pt x="259" y="153"/>
                  </a:lnTo>
                  <a:lnTo>
                    <a:pt x="259" y="153"/>
                  </a:lnTo>
                  <a:close/>
                  <a:moveTo>
                    <a:pt x="74" y="183"/>
                  </a:moveTo>
                  <a:lnTo>
                    <a:pt x="74" y="183"/>
                  </a:lnTo>
                  <a:lnTo>
                    <a:pt x="76" y="183"/>
                  </a:lnTo>
                  <a:lnTo>
                    <a:pt x="76" y="183"/>
                  </a:lnTo>
                  <a:lnTo>
                    <a:pt x="76" y="184"/>
                  </a:lnTo>
                  <a:lnTo>
                    <a:pt x="76" y="184"/>
                  </a:lnTo>
                  <a:lnTo>
                    <a:pt x="74" y="180"/>
                  </a:lnTo>
                  <a:lnTo>
                    <a:pt x="74" y="180"/>
                  </a:lnTo>
                  <a:lnTo>
                    <a:pt x="74" y="181"/>
                  </a:lnTo>
                  <a:lnTo>
                    <a:pt x="74" y="181"/>
                  </a:lnTo>
                  <a:lnTo>
                    <a:pt x="74" y="183"/>
                  </a:lnTo>
                  <a:lnTo>
                    <a:pt x="74" y="183"/>
                  </a:lnTo>
                  <a:close/>
                  <a:moveTo>
                    <a:pt x="168" y="235"/>
                  </a:moveTo>
                  <a:lnTo>
                    <a:pt x="168" y="235"/>
                  </a:lnTo>
                  <a:lnTo>
                    <a:pt x="168" y="238"/>
                  </a:lnTo>
                  <a:lnTo>
                    <a:pt x="168" y="240"/>
                  </a:lnTo>
                  <a:lnTo>
                    <a:pt x="168" y="240"/>
                  </a:lnTo>
                  <a:lnTo>
                    <a:pt x="169" y="240"/>
                  </a:lnTo>
                  <a:lnTo>
                    <a:pt x="169" y="240"/>
                  </a:lnTo>
                  <a:lnTo>
                    <a:pt x="171" y="240"/>
                  </a:lnTo>
                  <a:lnTo>
                    <a:pt x="171" y="240"/>
                  </a:lnTo>
                  <a:lnTo>
                    <a:pt x="168" y="235"/>
                  </a:lnTo>
                  <a:lnTo>
                    <a:pt x="168" y="235"/>
                  </a:lnTo>
                  <a:close/>
                  <a:moveTo>
                    <a:pt x="297" y="227"/>
                  </a:moveTo>
                  <a:lnTo>
                    <a:pt x="297" y="227"/>
                  </a:lnTo>
                  <a:lnTo>
                    <a:pt x="300" y="224"/>
                  </a:lnTo>
                  <a:lnTo>
                    <a:pt x="300" y="224"/>
                  </a:lnTo>
                  <a:lnTo>
                    <a:pt x="300" y="222"/>
                  </a:lnTo>
                  <a:lnTo>
                    <a:pt x="300" y="222"/>
                  </a:lnTo>
                  <a:lnTo>
                    <a:pt x="300" y="222"/>
                  </a:lnTo>
                  <a:lnTo>
                    <a:pt x="300" y="222"/>
                  </a:lnTo>
                  <a:lnTo>
                    <a:pt x="297" y="227"/>
                  </a:lnTo>
                  <a:lnTo>
                    <a:pt x="297" y="227"/>
                  </a:lnTo>
                  <a:lnTo>
                    <a:pt x="297" y="227"/>
                  </a:lnTo>
                  <a:lnTo>
                    <a:pt x="297" y="227"/>
                  </a:lnTo>
                  <a:close/>
                  <a:moveTo>
                    <a:pt x="390" y="131"/>
                  </a:moveTo>
                  <a:lnTo>
                    <a:pt x="390" y="131"/>
                  </a:lnTo>
                  <a:lnTo>
                    <a:pt x="390" y="131"/>
                  </a:lnTo>
                  <a:lnTo>
                    <a:pt x="390" y="131"/>
                  </a:lnTo>
                  <a:lnTo>
                    <a:pt x="388" y="132"/>
                  </a:lnTo>
                  <a:lnTo>
                    <a:pt x="387" y="135"/>
                  </a:lnTo>
                  <a:lnTo>
                    <a:pt x="387" y="135"/>
                  </a:lnTo>
                  <a:lnTo>
                    <a:pt x="390" y="131"/>
                  </a:lnTo>
                  <a:lnTo>
                    <a:pt x="390" y="131"/>
                  </a:lnTo>
                  <a:close/>
                  <a:moveTo>
                    <a:pt x="257" y="148"/>
                  </a:moveTo>
                  <a:lnTo>
                    <a:pt x="257" y="148"/>
                  </a:lnTo>
                  <a:lnTo>
                    <a:pt x="259" y="147"/>
                  </a:lnTo>
                  <a:lnTo>
                    <a:pt x="259" y="143"/>
                  </a:lnTo>
                  <a:lnTo>
                    <a:pt x="259" y="143"/>
                  </a:lnTo>
                  <a:lnTo>
                    <a:pt x="257" y="148"/>
                  </a:lnTo>
                  <a:lnTo>
                    <a:pt x="257" y="148"/>
                  </a:lnTo>
                  <a:close/>
                  <a:moveTo>
                    <a:pt x="82" y="181"/>
                  </a:moveTo>
                  <a:lnTo>
                    <a:pt x="82" y="181"/>
                  </a:lnTo>
                  <a:lnTo>
                    <a:pt x="81" y="178"/>
                  </a:lnTo>
                  <a:lnTo>
                    <a:pt x="79" y="176"/>
                  </a:lnTo>
                  <a:lnTo>
                    <a:pt x="79" y="176"/>
                  </a:lnTo>
                  <a:lnTo>
                    <a:pt x="82" y="181"/>
                  </a:lnTo>
                  <a:lnTo>
                    <a:pt x="82" y="181"/>
                  </a:lnTo>
                  <a:close/>
                  <a:moveTo>
                    <a:pt x="224" y="183"/>
                  </a:moveTo>
                  <a:lnTo>
                    <a:pt x="224" y="183"/>
                  </a:lnTo>
                  <a:lnTo>
                    <a:pt x="226" y="183"/>
                  </a:lnTo>
                  <a:lnTo>
                    <a:pt x="226" y="183"/>
                  </a:lnTo>
                  <a:lnTo>
                    <a:pt x="226" y="181"/>
                  </a:lnTo>
                  <a:lnTo>
                    <a:pt x="226" y="181"/>
                  </a:lnTo>
                  <a:lnTo>
                    <a:pt x="226" y="176"/>
                  </a:lnTo>
                  <a:lnTo>
                    <a:pt x="226" y="176"/>
                  </a:lnTo>
                  <a:lnTo>
                    <a:pt x="224" y="176"/>
                  </a:lnTo>
                  <a:lnTo>
                    <a:pt x="224" y="176"/>
                  </a:lnTo>
                  <a:lnTo>
                    <a:pt x="224" y="183"/>
                  </a:lnTo>
                  <a:lnTo>
                    <a:pt x="224" y="183"/>
                  </a:lnTo>
                  <a:close/>
                  <a:moveTo>
                    <a:pt x="245" y="156"/>
                  </a:moveTo>
                  <a:lnTo>
                    <a:pt x="245" y="156"/>
                  </a:lnTo>
                  <a:lnTo>
                    <a:pt x="242" y="154"/>
                  </a:lnTo>
                  <a:lnTo>
                    <a:pt x="242" y="154"/>
                  </a:lnTo>
                  <a:lnTo>
                    <a:pt x="240" y="156"/>
                  </a:lnTo>
                  <a:lnTo>
                    <a:pt x="240" y="156"/>
                  </a:lnTo>
                  <a:lnTo>
                    <a:pt x="243" y="156"/>
                  </a:lnTo>
                  <a:lnTo>
                    <a:pt x="243" y="156"/>
                  </a:lnTo>
                  <a:lnTo>
                    <a:pt x="245" y="156"/>
                  </a:lnTo>
                  <a:lnTo>
                    <a:pt x="245" y="156"/>
                  </a:lnTo>
                  <a:close/>
                  <a:moveTo>
                    <a:pt x="346" y="120"/>
                  </a:moveTo>
                  <a:lnTo>
                    <a:pt x="346" y="120"/>
                  </a:lnTo>
                  <a:lnTo>
                    <a:pt x="346" y="121"/>
                  </a:lnTo>
                  <a:lnTo>
                    <a:pt x="347" y="123"/>
                  </a:lnTo>
                  <a:lnTo>
                    <a:pt x="347" y="123"/>
                  </a:lnTo>
                  <a:lnTo>
                    <a:pt x="347" y="123"/>
                  </a:lnTo>
                  <a:lnTo>
                    <a:pt x="347" y="121"/>
                  </a:lnTo>
                  <a:lnTo>
                    <a:pt x="347" y="121"/>
                  </a:lnTo>
                  <a:lnTo>
                    <a:pt x="346" y="120"/>
                  </a:lnTo>
                  <a:lnTo>
                    <a:pt x="346" y="120"/>
                  </a:lnTo>
                  <a:close/>
                  <a:moveTo>
                    <a:pt x="41" y="109"/>
                  </a:moveTo>
                  <a:lnTo>
                    <a:pt x="41" y="109"/>
                  </a:lnTo>
                  <a:lnTo>
                    <a:pt x="38" y="113"/>
                  </a:lnTo>
                  <a:lnTo>
                    <a:pt x="38" y="113"/>
                  </a:lnTo>
                  <a:lnTo>
                    <a:pt x="40" y="112"/>
                  </a:lnTo>
                  <a:lnTo>
                    <a:pt x="41" y="109"/>
                  </a:lnTo>
                  <a:lnTo>
                    <a:pt x="41" y="109"/>
                  </a:lnTo>
                  <a:close/>
                  <a:moveTo>
                    <a:pt x="272" y="98"/>
                  </a:moveTo>
                  <a:lnTo>
                    <a:pt x="272" y="98"/>
                  </a:lnTo>
                  <a:lnTo>
                    <a:pt x="272" y="94"/>
                  </a:lnTo>
                  <a:lnTo>
                    <a:pt x="272" y="93"/>
                  </a:lnTo>
                  <a:lnTo>
                    <a:pt x="272" y="93"/>
                  </a:lnTo>
                  <a:lnTo>
                    <a:pt x="270" y="94"/>
                  </a:lnTo>
                  <a:lnTo>
                    <a:pt x="270" y="94"/>
                  </a:lnTo>
                  <a:lnTo>
                    <a:pt x="270" y="96"/>
                  </a:lnTo>
                  <a:lnTo>
                    <a:pt x="270" y="96"/>
                  </a:lnTo>
                  <a:lnTo>
                    <a:pt x="272" y="98"/>
                  </a:lnTo>
                  <a:lnTo>
                    <a:pt x="272" y="98"/>
                  </a:lnTo>
                  <a:close/>
                  <a:moveTo>
                    <a:pt x="303" y="210"/>
                  </a:moveTo>
                  <a:lnTo>
                    <a:pt x="303" y="210"/>
                  </a:lnTo>
                  <a:lnTo>
                    <a:pt x="306" y="206"/>
                  </a:lnTo>
                  <a:lnTo>
                    <a:pt x="306" y="206"/>
                  </a:lnTo>
                  <a:lnTo>
                    <a:pt x="306" y="205"/>
                  </a:lnTo>
                  <a:lnTo>
                    <a:pt x="306" y="205"/>
                  </a:lnTo>
                  <a:lnTo>
                    <a:pt x="303" y="206"/>
                  </a:lnTo>
                  <a:lnTo>
                    <a:pt x="303" y="210"/>
                  </a:lnTo>
                  <a:lnTo>
                    <a:pt x="303" y="210"/>
                  </a:lnTo>
                  <a:close/>
                  <a:moveTo>
                    <a:pt x="257" y="210"/>
                  </a:moveTo>
                  <a:lnTo>
                    <a:pt x="257" y="210"/>
                  </a:lnTo>
                  <a:lnTo>
                    <a:pt x="257" y="211"/>
                  </a:lnTo>
                  <a:lnTo>
                    <a:pt x="257" y="211"/>
                  </a:lnTo>
                  <a:lnTo>
                    <a:pt x="257" y="213"/>
                  </a:lnTo>
                  <a:lnTo>
                    <a:pt x="257" y="213"/>
                  </a:lnTo>
                  <a:lnTo>
                    <a:pt x="257" y="214"/>
                  </a:lnTo>
                  <a:lnTo>
                    <a:pt x="257" y="214"/>
                  </a:lnTo>
                  <a:lnTo>
                    <a:pt x="259" y="214"/>
                  </a:lnTo>
                  <a:lnTo>
                    <a:pt x="259" y="214"/>
                  </a:lnTo>
                  <a:lnTo>
                    <a:pt x="257" y="210"/>
                  </a:lnTo>
                  <a:lnTo>
                    <a:pt x="257" y="210"/>
                  </a:lnTo>
                  <a:close/>
                  <a:moveTo>
                    <a:pt x="179" y="165"/>
                  </a:moveTo>
                  <a:lnTo>
                    <a:pt x="179" y="165"/>
                  </a:lnTo>
                  <a:lnTo>
                    <a:pt x="179" y="165"/>
                  </a:lnTo>
                  <a:lnTo>
                    <a:pt x="179" y="165"/>
                  </a:lnTo>
                  <a:lnTo>
                    <a:pt x="177" y="167"/>
                  </a:lnTo>
                  <a:lnTo>
                    <a:pt x="177" y="167"/>
                  </a:lnTo>
                  <a:lnTo>
                    <a:pt x="179" y="169"/>
                  </a:lnTo>
                  <a:lnTo>
                    <a:pt x="179" y="169"/>
                  </a:lnTo>
                  <a:lnTo>
                    <a:pt x="180" y="169"/>
                  </a:lnTo>
                  <a:lnTo>
                    <a:pt x="180" y="169"/>
                  </a:lnTo>
                  <a:lnTo>
                    <a:pt x="179" y="165"/>
                  </a:lnTo>
                  <a:lnTo>
                    <a:pt x="179" y="165"/>
                  </a:lnTo>
                  <a:close/>
                  <a:moveTo>
                    <a:pt x="188" y="113"/>
                  </a:moveTo>
                  <a:lnTo>
                    <a:pt x="188" y="113"/>
                  </a:lnTo>
                  <a:lnTo>
                    <a:pt x="188" y="113"/>
                  </a:lnTo>
                  <a:lnTo>
                    <a:pt x="188" y="113"/>
                  </a:lnTo>
                  <a:lnTo>
                    <a:pt x="190" y="112"/>
                  </a:lnTo>
                  <a:lnTo>
                    <a:pt x="190" y="112"/>
                  </a:lnTo>
                  <a:lnTo>
                    <a:pt x="188" y="110"/>
                  </a:lnTo>
                  <a:lnTo>
                    <a:pt x="188" y="110"/>
                  </a:lnTo>
                  <a:lnTo>
                    <a:pt x="188" y="113"/>
                  </a:lnTo>
                  <a:lnTo>
                    <a:pt x="188" y="113"/>
                  </a:lnTo>
                  <a:close/>
                  <a:moveTo>
                    <a:pt x="253" y="222"/>
                  </a:moveTo>
                  <a:lnTo>
                    <a:pt x="253" y="222"/>
                  </a:lnTo>
                  <a:lnTo>
                    <a:pt x="254" y="221"/>
                  </a:lnTo>
                  <a:lnTo>
                    <a:pt x="254" y="221"/>
                  </a:lnTo>
                  <a:lnTo>
                    <a:pt x="253" y="219"/>
                  </a:lnTo>
                  <a:lnTo>
                    <a:pt x="253" y="219"/>
                  </a:lnTo>
                  <a:lnTo>
                    <a:pt x="253" y="221"/>
                  </a:lnTo>
                  <a:lnTo>
                    <a:pt x="253" y="222"/>
                  </a:lnTo>
                  <a:lnTo>
                    <a:pt x="253" y="222"/>
                  </a:lnTo>
                  <a:close/>
                  <a:moveTo>
                    <a:pt x="270" y="101"/>
                  </a:moveTo>
                  <a:lnTo>
                    <a:pt x="270" y="101"/>
                  </a:lnTo>
                  <a:lnTo>
                    <a:pt x="269" y="98"/>
                  </a:lnTo>
                  <a:lnTo>
                    <a:pt x="269" y="98"/>
                  </a:lnTo>
                  <a:lnTo>
                    <a:pt x="267" y="99"/>
                  </a:lnTo>
                  <a:lnTo>
                    <a:pt x="267" y="99"/>
                  </a:lnTo>
                  <a:lnTo>
                    <a:pt x="269" y="101"/>
                  </a:lnTo>
                  <a:lnTo>
                    <a:pt x="269" y="101"/>
                  </a:lnTo>
                  <a:lnTo>
                    <a:pt x="270" y="101"/>
                  </a:lnTo>
                  <a:lnTo>
                    <a:pt x="270" y="101"/>
                  </a:lnTo>
                  <a:close/>
                  <a:moveTo>
                    <a:pt x="194" y="69"/>
                  </a:moveTo>
                  <a:lnTo>
                    <a:pt x="194" y="69"/>
                  </a:lnTo>
                  <a:lnTo>
                    <a:pt x="194" y="71"/>
                  </a:lnTo>
                  <a:lnTo>
                    <a:pt x="194" y="72"/>
                  </a:lnTo>
                  <a:lnTo>
                    <a:pt x="194" y="72"/>
                  </a:lnTo>
                  <a:lnTo>
                    <a:pt x="196" y="72"/>
                  </a:lnTo>
                  <a:lnTo>
                    <a:pt x="196" y="72"/>
                  </a:lnTo>
                  <a:lnTo>
                    <a:pt x="194" y="69"/>
                  </a:lnTo>
                  <a:lnTo>
                    <a:pt x="194" y="69"/>
                  </a:lnTo>
                  <a:close/>
                  <a:moveTo>
                    <a:pt x="347" y="134"/>
                  </a:moveTo>
                  <a:lnTo>
                    <a:pt x="347" y="134"/>
                  </a:lnTo>
                  <a:lnTo>
                    <a:pt x="346" y="132"/>
                  </a:lnTo>
                  <a:lnTo>
                    <a:pt x="346" y="132"/>
                  </a:lnTo>
                  <a:lnTo>
                    <a:pt x="346" y="132"/>
                  </a:lnTo>
                  <a:lnTo>
                    <a:pt x="346" y="135"/>
                  </a:lnTo>
                  <a:lnTo>
                    <a:pt x="346" y="135"/>
                  </a:lnTo>
                  <a:lnTo>
                    <a:pt x="347" y="134"/>
                  </a:lnTo>
                  <a:lnTo>
                    <a:pt x="347" y="134"/>
                  </a:lnTo>
                  <a:close/>
                  <a:moveTo>
                    <a:pt x="172" y="197"/>
                  </a:moveTo>
                  <a:lnTo>
                    <a:pt x="172" y="197"/>
                  </a:lnTo>
                  <a:lnTo>
                    <a:pt x="171" y="195"/>
                  </a:lnTo>
                  <a:lnTo>
                    <a:pt x="171" y="195"/>
                  </a:lnTo>
                  <a:lnTo>
                    <a:pt x="171" y="199"/>
                  </a:lnTo>
                  <a:lnTo>
                    <a:pt x="171" y="199"/>
                  </a:lnTo>
                  <a:lnTo>
                    <a:pt x="172" y="197"/>
                  </a:lnTo>
                  <a:lnTo>
                    <a:pt x="172" y="197"/>
                  </a:lnTo>
                  <a:close/>
                  <a:moveTo>
                    <a:pt x="340" y="109"/>
                  </a:moveTo>
                  <a:lnTo>
                    <a:pt x="340" y="109"/>
                  </a:lnTo>
                  <a:lnTo>
                    <a:pt x="336" y="110"/>
                  </a:lnTo>
                  <a:lnTo>
                    <a:pt x="336" y="110"/>
                  </a:lnTo>
                  <a:lnTo>
                    <a:pt x="338" y="110"/>
                  </a:lnTo>
                  <a:lnTo>
                    <a:pt x="340" y="110"/>
                  </a:lnTo>
                  <a:lnTo>
                    <a:pt x="340" y="110"/>
                  </a:lnTo>
                  <a:lnTo>
                    <a:pt x="340" y="109"/>
                  </a:lnTo>
                  <a:lnTo>
                    <a:pt x="340" y="109"/>
                  </a:lnTo>
                  <a:close/>
                  <a:moveTo>
                    <a:pt x="163" y="216"/>
                  </a:moveTo>
                  <a:lnTo>
                    <a:pt x="163" y="216"/>
                  </a:lnTo>
                  <a:lnTo>
                    <a:pt x="164" y="214"/>
                  </a:lnTo>
                  <a:lnTo>
                    <a:pt x="164" y="213"/>
                  </a:lnTo>
                  <a:lnTo>
                    <a:pt x="164" y="213"/>
                  </a:lnTo>
                  <a:lnTo>
                    <a:pt x="163" y="211"/>
                  </a:lnTo>
                  <a:lnTo>
                    <a:pt x="163" y="211"/>
                  </a:lnTo>
                  <a:lnTo>
                    <a:pt x="163" y="216"/>
                  </a:lnTo>
                  <a:lnTo>
                    <a:pt x="163" y="216"/>
                  </a:lnTo>
                  <a:close/>
                  <a:moveTo>
                    <a:pt x="246" y="124"/>
                  </a:moveTo>
                  <a:lnTo>
                    <a:pt x="246" y="124"/>
                  </a:lnTo>
                  <a:lnTo>
                    <a:pt x="245" y="126"/>
                  </a:lnTo>
                  <a:lnTo>
                    <a:pt x="245" y="126"/>
                  </a:lnTo>
                  <a:lnTo>
                    <a:pt x="246" y="128"/>
                  </a:lnTo>
                  <a:lnTo>
                    <a:pt x="246" y="128"/>
                  </a:lnTo>
                  <a:lnTo>
                    <a:pt x="248" y="128"/>
                  </a:lnTo>
                  <a:lnTo>
                    <a:pt x="248" y="128"/>
                  </a:lnTo>
                  <a:lnTo>
                    <a:pt x="246" y="124"/>
                  </a:lnTo>
                  <a:lnTo>
                    <a:pt x="246" y="124"/>
                  </a:lnTo>
                  <a:close/>
                  <a:moveTo>
                    <a:pt x="169" y="247"/>
                  </a:moveTo>
                  <a:lnTo>
                    <a:pt x="169" y="247"/>
                  </a:lnTo>
                  <a:lnTo>
                    <a:pt x="166" y="244"/>
                  </a:lnTo>
                  <a:lnTo>
                    <a:pt x="164" y="244"/>
                  </a:lnTo>
                  <a:lnTo>
                    <a:pt x="164" y="244"/>
                  </a:lnTo>
                  <a:lnTo>
                    <a:pt x="169" y="247"/>
                  </a:lnTo>
                  <a:lnTo>
                    <a:pt x="169" y="247"/>
                  </a:lnTo>
                  <a:close/>
                  <a:moveTo>
                    <a:pt x="246" y="153"/>
                  </a:moveTo>
                  <a:lnTo>
                    <a:pt x="246" y="153"/>
                  </a:lnTo>
                  <a:lnTo>
                    <a:pt x="248" y="150"/>
                  </a:lnTo>
                  <a:lnTo>
                    <a:pt x="248" y="150"/>
                  </a:lnTo>
                  <a:lnTo>
                    <a:pt x="245" y="151"/>
                  </a:lnTo>
                  <a:lnTo>
                    <a:pt x="245" y="151"/>
                  </a:lnTo>
                  <a:lnTo>
                    <a:pt x="246" y="153"/>
                  </a:lnTo>
                  <a:lnTo>
                    <a:pt x="246" y="153"/>
                  </a:lnTo>
                  <a:close/>
                  <a:moveTo>
                    <a:pt x="253" y="254"/>
                  </a:moveTo>
                  <a:lnTo>
                    <a:pt x="253" y="254"/>
                  </a:lnTo>
                  <a:lnTo>
                    <a:pt x="251" y="257"/>
                  </a:lnTo>
                  <a:lnTo>
                    <a:pt x="251" y="257"/>
                  </a:lnTo>
                  <a:lnTo>
                    <a:pt x="248" y="260"/>
                  </a:lnTo>
                  <a:lnTo>
                    <a:pt x="248" y="260"/>
                  </a:lnTo>
                  <a:lnTo>
                    <a:pt x="250" y="260"/>
                  </a:lnTo>
                  <a:lnTo>
                    <a:pt x="250" y="260"/>
                  </a:lnTo>
                  <a:lnTo>
                    <a:pt x="253" y="254"/>
                  </a:lnTo>
                  <a:lnTo>
                    <a:pt x="253" y="254"/>
                  </a:lnTo>
                  <a:close/>
                  <a:moveTo>
                    <a:pt x="227" y="287"/>
                  </a:moveTo>
                  <a:lnTo>
                    <a:pt x="227" y="287"/>
                  </a:lnTo>
                  <a:lnTo>
                    <a:pt x="229" y="288"/>
                  </a:lnTo>
                  <a:lnTo>
                    <a:pt x="229" y="287"/>
                  </a:lnTo>
                  <a:lnTo>
                    <a:pt x="229" y="287"/>
                  </a:lnTo>
                  <a:lnTo>
                    <a:pt x="231" y="285"/>
                  </a:lnTo>
                  <a:lnTo>
                    <a:pt x="231" y="284"/>
                  </a:lnTo>
                  <a:lnTo>
                    <a:pt x="231" y="284"/>
                  </a:lnTo>
                  <a:lnTo>
                    <a:pt x="227" y="287"/>
                  </a:lnTo>
                  <a:lnTo>
                    <a:pt x="227" y="287"/>
                  </a:lnTo>
                  <a:close/>
                  <a:moveTo>
                    <a:pt x="177" y="159"/>
                  </a:moveTo>
                  <a:lnTo>
                    <a:pt x="177" y="159"/>
                  </a:lnTo>
                  <a:lnTo>
                    <a:pt x="177" y="159"/>
                  </a:lnTo>
                  <a:lnTo>
                    <a:pt x="177" y="159"/>
                  </a:lnTo>
                  <a:lnTo>
                    <a:pt x="174" y="165"/>
                  </a:lnTo>
                  <a:lnTo>
                    <a:pt x="174" y="165"/>
                  </a:lnTo>
                  <a:lnTo>
                    <a:pt x="177" y="161"/>
                  </a:lnTo>
                  <a:lnTo>
                    <a:pt x="177" y="161"/>
                  </a:lnTo>
                  <a:lnTo>
                    <a:pt x="177" y="159"/>
                  </a:lnTo>
                  <a:lnTo>
                    <a:pt x="177" y="159"/>
                  </a:lnTo>
                  <a:close/>
                  <a:moveTo>
                    <a:pt x="242" y="172"/>
                  </a:moveTo>
                  <a:lnTo>
                    <a:pt x="242" y="172"/>
                  </a:lnTo>
                  <a:lnTo>
                    <a:pt x="239" y="175"/>
                  </a:lnTo>
                  <a:lnTo>
                    <a:pt x="239" y="175"/>
                  </a:lnTo>
                  <a:lnTo>
                    <a:pt x="242" y="173"/>
                  </a:lnTo>
                  <a:lnTo>
                    <a:pt x="242" y="172"/>
                  </a:lnTo>
                  <a:lnTo>
                    <a:pt x="242" y="172"/>
                  </a:lnTo>
                  <a:close/>
                  <a:moveTo>
                    <a:pt x="382" y="126"/>
                  </a:moveTo>
                  <a:lnTo>
                    <a:pt x="382" y="126"/>
                  </a:lnTo>
                  <a:lnTo>
                    <a:pt x="384" y="129"/>
                  </a:lnTo>
                  <a:lnTo>
                    <a:pt x="384" y="129"/>
                  </a:lnTo>
                  <a:lnTo>
                    <a:pt x="384" y="129"/>
                  </a:lnTo>
                  <a:lnTo>
                    <a:pt x="384" y="129"/>
                  </a:lnTo>
                  <a:lnTo>
                    <a:pt x="385" y="126"/>
                  </a:lnTo>
                  <a:lnTo>
                    <a:pt x="385" y="126"/>
                  </a:lnTo>
                  <a:lnTo>
                    <a:pt x="382" y="126"/>
                  </a:lnTo>
                  <a:lnTo>
                    <a:pt x="382" y="126"/>
                  </a:lnTo>
                  <a:close/>
                  <a:moveTo>
                    <a:pt x="344" y="140"/>
                  </a:moveTo>
                  <a:lnTo>
                    <a:pt x="344" y="140"/>
                  </a:lnTo>
                  <a:lnTo>
                    <a:pt x="346" y="140"/>
                  </a:lnTo>
                  <a:lnTo>
                    <a:pt x="347" y="137"/>
                  </a:lnTo>
                  <a:lnTo>
                    <a:pt x="347" y="137"/>
                  </a:lnTo>
                  <a:lnTo>
                    <a:pt x="346" y="139"/>
                  </a:lnTo>
                  <a:lnTo>
                    <a:pt x="344" y="140"/>
                  </a:lnTo>
                  <a:lnTo>
                    <a:pt x="344" y="140"/>
                  </a:lnTo>
                  <a:close/>
                  <a:moveTo>
                    <a:pt x="152" y="218"/>
                  </a:moveTo>
                  <a:lnTo>
                    <a:pt x="152" y="218"/>
                  </a:lnTo>
                  <a:lnTo>
                    <a:pt x="152" y="219"/>
                  </a:lnTo>
                  <a:lnTo>
                    <a:pt x="155" y="222"/>
                  </a:lnTo>
                  <a:lnTo>
                    <a:pt x="155" y="222"/>
                  </a:lnTo>
                  <a:lnTo>
                    <a:pt x="153" y="219"/>
                  </a:lnTo>
                  <a:lnTo>
                    <a:pt x="153" y="219"/>
                  </a:lnTo>
                  <a:lnTo>
                    <a:pt x="152" y="218"/>
                  </a:lnTo>
                  <a:lnTo>
                    <a:pt x="152" y="218"/>
                  </a:lnTo>
                  <a:close/>
                  <a:moveTo>
                    <a:pt x="201" y="192"/>
                  </a:moveTo>
                  <a:lnTo>
                    <a:pt x="201" y="192"/>
                  </a:lnTo>
                  <a:lnTo>
                    <a:pt x="199" y="191"/>
                  </a:lnTo>
                  <a:lnTo>
                    <a:pt x="199" y="191"/>
                  </a:lnTo>
                  <a:lnTo>
                    <a:pt x="199" y="192"/>
                  </a:lnTo>
                  <a:lnTo>
                    <a:pt x="199" y="194"/>
                  </a:lnTo>
                  <a:lnTo>
                    <a:pt x="199" y="194"/>
                  </a:lnTo>
                  <a:lnTo>
                    <a:pt x="201" y="192"/>
                  </a:lnTo>
                  <a:lnTo>
                    <a:pt x="201" y="192"/>
                  </a:lnTo>
                  <a:close/>
                  <a:moveTo>
                    <a:pt x="131" y="121"/>
                  </a:moveTo>
                  <a:lnTo>
                    <a:pt x="131" y="121"/>
                  </a:lnTo>
                  <a:lnTo>
                    <a:pt x="130" y="118"/>
                  </a:lnTo>
                  <a:lnTo>
                    <a:pt x="130" y="118"/>
                  </a:lnTo>
                  <a:lnTo>
                    <a:pt x="130" y="118"/>
                  </a:lnTo>
                  <a:lnTo>
                    <a:pt x="130" y="118"/>
                  </a:lnTo>
                  <a:lnTo>
                    <a:pt x="128" y="121"/>
                  </a:lnTo>
                  <a:lnTo>
                    <a:pt x="128" y="121"/>
                  </a:lnTo>
                  <a:lnTo>
                    <a:pt x="131" y="121"/>
                  </a:lnTo>
                  <a:lnTo>
                    <a:pt x="131" y="121"/>
                  </a:lnTo>
                  <a:close/>
                  <a:moveTo>
                    <a:pt x="202" y="229"/>
                  </a:moveTo>
                  <a:lnTo>
                    <a:pt x="202" y="229"/>
                  </a:lnTo>
                  <a:lnTo>
                    <a:pt x="201" y="229"/>
                  </a:lnTo>
                  <a:lnTo>
                    <a:pt x="201" y="229"/>
                  </a:lnTo>
                  <a:lnTo>
                    <a:pt x="201" y="232"/>
                  </a:lnTo>
                  <a:lnTo>
                    <a:pt x="201" y="232"/>
                  </a:lnTo>
                  <a:lnTo>
                    <a:pt x="201" y="232"/>
                  </a:lnTo>
                  <a:lnTo>
                    <a:pt x="201" y="232"/>
                  </a:lnTo>
                  <a:lnTo>
                    <a:pt x="202" y="232"/>
                  </a:lnTo>
                  <a:lnTo>
                    <a:pt x="202" y="232"/>
                  </a:lnTo>
                  <a:lnTo>
                    <a:pt x="202" y="229"/>
                  </a:lnTo>
                  <a:lnTo>
                    <a:pt x="202" y="229"/>
                  </a:lnTo>
                  <a:close/>
                  <a:moveTo>
                    <a:pt x="177" y="173"/>
                  </a:moveTo>
                  <a:lnTo>
                    <a:pt x="177" y="173"/>
                  </a:lnTo>
                  <a:lnTo>
                    <a:pt x="175" y="170"/>
                  </a:lnTo>
                  <a:lnTo>
                    <a:pt x="175" y="170"/>
                  </a:lnTo>
                  <a:lnTo>
                    <a:pt x="175" y="173"/>
                  </a:lnTo>
                  <a:lnTo>
                    <a:pt x="175" y="173"/>
                  </a:lnTo>
                  <a:lnTo>
                    <a:pt x="177" y="175"/>
                  </a:lnTo>
                  <a:lnTo>
                    <a:pt x="177" y="175"/>
                  </a:lnTo>
                  <a:lnTo>
                    <a:pt x="177" y="173"/>
                  </a:lnTo>
                  <a:lnTo>
                    <a:pt x="177" y="173"/>
                  </a:lnTo>
                  <a:lnTo>
                    <a:pt x="177" y="173"/>
                  </a:lnTo>
                  <a:lnTo>
                    <a:pt x="177" y="173"/>
                  </a:lnTo>
                  <a:close/>
                  <a:moveTo>
                    <a:pt x="142" y="151"/>
                  </a:moveTo>
                  <a:lnTo>
                    <a:pt x="142" y="151"/>
                  </a:lnTo>
                  <a:lnTo>
                    <a:pt x="142" y="153"/>
                  </a:lnTo>
                  <a:lnTo>
                    <a:pt x="144" y="154"/>
                  </a:lnTo>
                  <a:lnTo>
                    <a:pt x="144" y="154"/>
                  </a:lnTo>
                  <a:lnTo>
                    <a:pt x="142" y="151"/>
                  </a:lnTo>
                  <a:lnTo>
                    <a:pt x="142" y="151"/>
                  </a:lnTo>
                  <a:close/>
                  <a:moveTo>
                    <a:pt x="286" y="208"/>
                  </a:moveTo>
                  <a:lnTo>
                    <a:pt x="286" y="208"/>
                  </a:lnTo>
                  <a:lnTo>
                    <a:pt x="284" y="210"/>
                  </a:lnTo>
                  <a:lnTo>
                    <a:pt x="284" y="210"/>
                  </a:lnTo>
                  <a:lnTo>
                    <a:pt x="287" y="211"/>
                  </a:lnTo>
                  <a:lnTo>
                    <a:pt x="287" y="211"/>
                  </a:lnTo>
                  <a:lnTo>
                    <a:pt x="289" y="211"/>
                  </a:lnTo>
                  <a:lnTo>
                    <a:pt x="289" y="211"/>
                  </a:lnTo>
                  <a:lnTo>
                    <a:pt x="286" y="208"/>
                  </a:lnTo>
                  <a:lnTo>
                    <a:pt x="286" y="208"/>
                  </a:lnTo>
                  <a:close/>
                  <a:moveTo>
                    <a:pt x="272" y="188"/>
                  </a:moveTo>
                  <a:lnTo>
                    <a:pt x="272" y="188"/>
                  </a:lnTo>
                  <a:lnTo>
                    <a:pt x="273" y="186"/>
                  </a:lnTo>
                  <a:lnTo>
                    <a:pt x="273" y="184"/>
                  </a:lnTo>
                  <a:lnTo>
                    <a:pt x="273" y="184"/>
                  </a:lnTo>
                  <a:lnTo>
                    <a:pt x="270" y="186"/>
                  </a:lnTo>
                  <a:lnTo>
                    <a:pt x="270" y="186"/>
                  </a:lnTo>
                  <a:lnTo>
                    <a:pt x="272" y="188"/>
                  </a:lnTo>
                  <a:lnTo>
                    <a:pt x="272" y="188"/>
                  </a:lnTo>
                  <a:close/>
                  <a:moveTo>
                    <a:pt x="147" y="87"/>
                  </a:moveTo>
                  <a:lnTo>
                    <a:pt x="147" y="87"/>
                  </a:lnTo>
                  <a:lnTo>
                    <a:pt x="144" y="87"/>
                  </a:lnTo>
                  <a:lnTo>
                    <a:pt x="144" y="87"/>
                  </a:lnTo>
                  <a:lnTo>
                    <a:pt x="145" y="88"/>
                  </a:lnTo>
                  <a:lnTo>
                    <a:pt x="145" y="88"/>
                  </a:lnTo>
                  <a:lnTo>
                    <a:pt x="147" y="87"/>
                  </a:lnTo>
                  <a:lnTo>
                    <a:pt x="147" y="87"/>
                  </a:lnTo>
                  <a:close/>
                  <a:moveTo>
                    <a:pt x="310" y="68"/>
                  </a:moveTo>
                  <a:lnTo>
                    <a:pt x="310" y="68"/>
                  </a:lnTo>
                  <a:lnTo>
                    <a:pt x="306" y="69"/>
                  </a:lnTo>
                  <a:lnTo>
                    <a:pt x="306" y="69"/>
                  </a:lnTo>
                  <a:lnTo>
                    <a:pt x="308" y="69"/>
                  </a:lnTo>
                  <a:lnTo>
                    <a:pt x="308" y="69"/>
                  </a:lnTo>
                  <a:lnTo>
                    <a:pt x="310" y="69"/>
                  </a:lnTo>
                  <a:lnTo>
                    <a:pt x="310" y="68"/>
                  </a:lnTo>
                  <a:lnTo>
                    <a:pt x="310" y="68"/>
                  </a:lnTo>
                  <a:close/>
                  <a:moveTo>
                    <a:pt x="366" y="102"/>
                  </a:moveTo>
                  <a:lnTo>
                    <a:pt x="366" y="102"/>
                  </a:lnTo>
                  <a:lnTo>
                    <a:pt x="366" y="102"/>
                  </a:lnTo>
                  <a:lnTo>
                    <a:pt x="366" y="102"/>
                  </a:lnTo>
                  <a:lnTo>
                    <a:pt x="366" y="106"/>
                  </a:lnTo>
                  <a:lnTo>
                    <a:pt x="366" y="106"/>
                  </a:lnTo>
                  <a:lnTo>
                    <a:pt x="368" y="106"/>
                  </a:lnTo>
                  <a:lnTo>
                    <a:pt x="368" y="106"/>
                  </a:lnTo>
                  <a:lnTo>
                    <a:pt x="366" y="102"/>
                  </a:lnTo>
                  <a:lnTo>
                    <a:pt x="366" y="102"/>
                  </a:lnTo>
                  <a:close/>
                  <a:moveTo>
                    <a:pt x="163" y="206"/>
                  </a:moveTo>
                  <a:lnTo>
                    <a:pt x="163" y="206"/>
                  </a:lnTo>
                  <a:lnTo>
                    <a:pt x="163" y="206"/>
                  </a:lnTo>
                  <a:lnTo>
                    <a:pt x="163" y="206"/>
                  </a:lnTo>
                  <a:lnTo>
                    <a:pt x="160" y="203"/>
                  </a:lnTo>
                  <a:lnTo>
                    <a:pt x="160" y="203"/>
                  </a:lnTo>
                  <a:lnTo>
                    <a:pt x="161" y="206"/>
                  </a:lnTo>
                  <a:lnTo>
                    <a:pt x="163" y="206"/>
                  </a:lnTo>
                  <a:lnTo>
                    <a:pt x="163" y="206"/>
                  </a:lnTo>
                  <a:close/>
                  <a:moveTo>
                    <a:pt x="60" y="118"/>
                  </a:moveTo>
                  <a:lnTo>
                    <a:pt x="60" y="118"/>
                  </a:lnTo>
                  <a:lnTo>
                    <a:pt x="59" y="118"/>
                  </a:lnTo>
                  <a:lnTo>
                    <a:pt x="60" y="120"/>
                  </a:lnTo>
                  <a:lnTo>
                    <a:pt x="60" y="120"/>
                  </a:lnTo>
                  <a:lnTo>
                    <a:pt x="60" y="120"/>
                  </a:lnTo>
                  <a:lnTo>
                    <a:pt x="60" y="118"/>
                  </a:lnTo>
                  <a:lnTo>
                    <a:pt x="60" y="118"/>
                  </a:lnTo>
                  <a:close/>
                  <a:moveTo>
                    <a:pt x="256" y="200"/>
                  </a:moveTo>
                  <a:lnTo>
                    <a:pt x="256" y="200"/>
                  </a:lnTo>
                  <a:lnTo>
                    <a:pt x="256" y="199"/>
                  </a:lnTo>
                  <a:lnTo>
                    <a:pt x="256" y="197"/>
                  </a:lnTo>
                  <a:lnTo>
                    <a:pt x="256" y="197"/>
                  </a:lnTo>
                  <a:lnTo>
                    <a:pt x="256" y="199"/>
                  </a:lnTo>
                  <a:lnTo>
                    <a:pt x="256" y="200"/>
                  </a:lnTo>
                  <a:lnTo>
                    <a:pt x="256" y="200"/>
                  </a:lnTo>
                  <a:close/>
                  <a:moveTo>
                    <a:pt x="41" y="139"/>
                  </a:moveTo>
                  <a:lnTo>
                    <a:pt x="41" y="139"/>
                  </a:lnTo>
                  <a:lnTo>
                    <a:pt x="41" y="139"/>
                  </a:lnTo>
                  <a:lnTo>
                    <a:pt x="41" y="139"/>
                  </a:lnTo>
                  <a:lnTo>
                    <a:pt x="43" y="140"/>
                  </a:lnTo>
                  <a:lnTo>
                    <a:pt x="43" y="140"/>
                  </a:lnTo>
                  <a:lnTo>
                    <a:pt x="43" y="140"/>
                  </a:lnTo>
                  <a:lnTo>
                    <a:pt x="44" y="140"/>
                  </a:lnTo>
                  <a:lnTo>
                    <a:pt x="44" y="140"/>
                  </a:lnTo>
                  <a:lnTo>
                    <a:pt x="41" y="139"/>
                  </a:lnTo>
                  <a:lnTo>
                    <a:pt x="41" y="139"/>
                  </a:lnTo>
                  <a:close/>
                  <a:moveTo>
                    <a:pt x="44" y="162"/>
                  </a:moveTo>
                  <a:lnTo>
                    <a:pt x="44" y="162"/>
                  </a:lnTo>
                  <a:lnTo>
                    <a:pt x="46" y="159"/>
                  </a:lnTo>
                  <a:lnTo>
                    <a:pt x="44" y="158"/>
                  </a:lnTo>
                  <a:lnTo>
                    <a:pt x="44" y="158"/>
                  </a:lnTo>
                  <a:lnTo>
                    <a:pt x="44" y="162"/>
                  </a:lnTo>
                  <a:lnTo>
                    <a:pt x="44" y="162"/>
                  </a:lnTo>
                  <a:close/>
                  <a:moveTo>
                    <a:pt x="377" y="134"/>
                  </a:moveTo>
                  <a:lnTo>
                    <a:pt x="377" y="134"/>
                  </a:lnTo>
                  <a:lnTo>
                    <a:pt x="377" y="134"/>
                  </a:lnTo>
                  <a:lnTo>
                    <a:pt x="377" y="134"/>
                  </a:lnTo>
                  <a:lnTo>
                    <a:pt x="376" y="135"/>
                  </a:lnTo>
                  <a:lnTo>
                    <a:pt x="376" y="137"/>
                  </a:lnTo>
                  <a:lnTo>
                    <a:pt x="376" y="137"/>
                  </a:lnTo>
                  <a:lnTo>
                    <a:pt x="377" y="134"/>
                  </a:lnTo>
                  <a:lnTo>
                    <a:pt x="377" y="134"/>
                  </a:lnTo>
                  <a:close/>
                  <a:moveTo>
                    <a:pt x="141" y="202"/>
                  </a:moveTo>
                  <a:lnTo>
                    <a:pt x="141" y="202"/>
                  </a:lnTo>
                  <a:lnTo>
                    <a:pt x="138" y="199"/>
                  </a:lnTo>
                  <a:lnTo>
                    <a:pt x="138" y="199"/>
                  </a:lnTo>
                  <a:lnTo>
                    <a:pt x="139" y="200"/>
                  </a:lnTo>
                  <a:lnTo>
                    <a:pt x="141" y="202"/>
                  </a:lnTo>
                  <a:lnTo>
                    <a:pt x="141" y="202"/>
                  </a:lnTo>
                  <a:close/>
                  <a:moveTo>
                    <a:pt x="242" y="178"/>
                  </a:moveTo>
                  <a:lnTo>
                    <a:pt x="242" y="178"/>
                  </a:lnTo>
                  <a:lnTo>
                    <a:pt x="240" y="180"/>
                  </a:lnTo>
                  <a:lnTo>
                    <a:pt x="240" y="180"/>
                  </a:lnTo>
                  <a:lnTo>
                    <a:pt x="242" y="181"/>
                  </a:lnTo>
                  <a:lnTo>
                    <a:pt x="242" y="181"/>
                  </a:lnTo>
                  <a:lnTo>
                    <a:pt x="242" y="178"/>
                  </a:lnTo>
                  <a:lnTo>
                    <a:pt x="242" y="178"/>
                  </a:lnTo>
                  <a:close/>
                  <a:moveTo>
                    <a:pt x="185" y="118"/>
                  </a:moveTo>
                  <a:lnTo>
                    <a:pt x="185" y="118"/>
                  </a:lnTo>
                  <a:lnTo>
                    <a:pt x="185" y="117"/>
                  </a:lnTo>
                  <a:lnTo>
                    <a:pt x="183" y="115"/>
                  </a:lnTo>
                  <a:lnTo>
                    <a:pt x="183" y="115"/>
                  </a:lnTo>
                  <a:lnTo>
                    <a:pt x="183" y="117"/>
                  </a:lnTo>
                  <a:lnTo>
                    <a:pt x="185" y="118"/>
                  </a:lnTo>
                  <a:lnTo>
                    <a:pt x="185" y="118"/>
                  </a:lnTo>
                  <a:close/>
                  <a:moveTo>
                    <a:pt x="168" y="183"/>
                  </a:moveTo>
                  <a:lnTo>
                    <a:pt x="168" y="183"/>
                  </a:lnTo>
                  <a:lnTo>
                    <a:pt x="168" y="180"/>
                  </a:lnTo>
                  <a:lnTo>
                    <a:pt x="168" y="180"/>
                  </a:lnTo>
                  <a:lnTo>
                    <a:pt x="166" y="181"/>
                  </a:lnTo>
                  <a:lnTo>
                    <a:pt x="166" y="181"/>
                  </a:lnTo>
                  <a:lnTo>
                    <a:pt x="166" y="181"/>
                  </a:lnTo>
                  <a:lnTo>
                    <a:pt x="166" y="181"/>
                  </a:lnTo>
                  <a:lnTo>
                    <a:pt x="168" y="183"/>
                  </a:lnTo>
                  <a:lnTo>
                    <a:pt x="168" y="183"/>
                  </a:lnTo>
                  <a:close/>
                  <a:moveTo>
                    <a:pt x="166" y="120"/>
                  </a:moveTo>
                  <a:lnTo>
                    <a:pt x="166" y="120"/>
                  </a:lnTo>
                  <a:lnTo>
                    <a:pt x="168" y="118"/>
                  </a:lnTo>
                  <a:lnTo>
                    <a:pt x="166" y="118"/>
                  </a:lnTo>
                  <a:lnTo>
                    <a:pt x="166" y="118"/>
                  </a:lnTo>
                  <a:lnTo>
                    <a:pt x="166" y="118"/>
                  </a:lnTo>
                  <a:lnTo>
                    <a:pt x="166" y="118"/>
                  </a:lnTo>
                  <a:lnTo>
                    <a:pt x="166" y="120"/>
                  </a:lnTo>
                  <a:lnTo>
                    <a:pt x="166" y="120"/>
                  </a:lnTo>
                  <a:close/>
                  <a:moveTo>
                    <a:pt x="292" y="159"/>
                  </a:moveTo>
                  <a:lnTo>
                    <a:pt x="292" y="159"/>
                  </a:lnTo>
                  <a:lnTo>
                    <a:pt x="292" y="161"/>
                  </a:lnTo>
                  <a:lnTo>
                    <a:pt x="292" y="162"/>
                  </a:lnTo>
                  <a:lnTo>
                    <a:pt x="292" y="162"/>
                  </a:lnTo>
                  <a:lnTo>
                    <a:pt x="292" y="159"/>
                  </a:lnTo>
                  <a:lnTo>
                    <a:pt x="292" y="159"/>
                  </a:lnTo>
                  <a:close/>
                  <a:moveTo>
                    <a:pt x="188" y="143"/>
                  </a:moveTo>
                  <a:lnTo>
                    <a:pt x="188" y="143"/>
                  </a:lnTo>
                  <a:lnTo>
                    <a:pt x="188" y="142"/>
                  </a:lnTo>
                  <a:lnTo>
                    <a:pt x="188" y="140"/>
                  </a:lnTo>
                  <a:lnTo>
                    <a:pt x="188" y="140"/>
                  </a:lnTo>
                  <a:lnTo>
                    <a:pt x="188" y="142"/>
                  </a:lnTo>
                  <a:lnTo>
                    <a:pt x="188" y="143"/>
                  </a:lnTo>
                  <a:lnTo>
                    <a:pt x="188" y="143"/>
                  </a:lnTo>
                  <a:close/>
                  <a:moveTo>
                    <a:pt x="365" y="77"/>
                  </a:moveTo>
                  <a:lnTo>
                    <a:pt x="365" y="77"/>
                  </a:lnTo>
                  <a:lnTo>
                    <a:pt x="363" y="77"/>
                  </a:lnTo>
                  <a:lnTo>
                    <a:pt x="363" y="79"/>
                  </a:lnTo>
                  <a:lnTo>
                    <a:pt x="363" y="79"/>
                  </a:lnTo>
                  <a:lnTo>
                    <a:pt x="365" y="77"/>
                  </a:lnTo>
                  <a:lnTo>
                    <a:pt x="365" y="77"/>
                  </a:lnTo>
                  <a:close/>
                  <a:moveTo>
                    <a:pt x="281" y="191"/>
                  </a:moveTo>
                  <a:lnTo>
                    <a:pt x="281" y="191"/>
                  </a:lnTo>
                  <a:lnTo>
                    <a:pt x="281" y="191"/>
                  </a:lnTo>
                  <a:lnTo>
                    <a:pt x="281" y="191"/>
                  </a:lnTo>
                  <a:lnTo>
                    <a:pt x="278" y="195"/>
                  </a:lnTo>
                  <a:lnTo>
                    <a:pt x="278" y="195"/>
                  </a:lnTo>
                  <a:lnTo>
                    <a:pt x="280" y="195"/>
                  </a:lnTo>
                  <a:lnTo>
                    <a:pt x="280" y="195"/>
                  </a:lnTo>
                  <a:lnTo>
                    <a:pt x="281" y="191"/>
                  </a:lnTo>
                  <a:lnTo>
                    <a:pt x="281" y="191"/>
                  </a:lnTo>
                  <a:close/>
                  <a:moveTo>
                    <a:pt x="79" y="162"/>
                  </a:moveTo>
                  <a:lnTo>
                    <a:pt x="79" y="162"/>
                  </a:lnTo>
                  <a:lnTo>
                    <a:pt x="79" y="162"/>
                  </a:lnTo>
                  <a:lnTo>
                    <a:pt x="79" y="162"/>
                  </a:lnTo>
                  <a:lnTo>
                    <a:pt x="76" y="159"/>
                  </a:lnTo>
                  <a:lnTo>
                    <a:pt x="76" y="159"/>
                  </a:lnTo>
                  <a:lnTo>
                    <a:pt x="76" y="161"/>
                  </a:lnTo>
                  <a:lnTo>
                    <a:pt x="76" y="161"/>
                  </a:lnTo>
                  <a:lnTo>
                    <a:pt x="76" y="161"/>
                  </a:lnTo>
                  <a:lnTo>
                    <a:pt x="79" y="162"/>
                  </a:lnTo>
                  <a:lnTo>
                    <a:pt x="79" y="162"/>
                  </a:lnTo>
                  <a:close/>
                  <a:moveTo>
                    <a:pt x="240" y="210"/>
                  </a:moveTo>
                  <a:lnTo>
                    <a:pt x="240" y="210"/>
                  </a:lnTo>
                  <a:lnTo>
                    <a:pt x="242" y="208"/>
                  </a:lnTo>
                  <a:lnTo>
                    <a:pt x="242" y="208"/>
                  </a:lnTo>
                  <a:lnTo>
                    <a:pt x="242" y="208"/>
                  </a:lnTo>
                  <a:lnTo>
                    <a:pt x="242" y="208"/>
                  </a:lnTo>
                  <a:lnTo>
                    <a:pt x="240" y="208"/>
                  </a:lnTo>
                  <a:lnTo>
                    <a:pt x="240" y="208"/>
                  </a:lnTo>
                  <a:lnTo>
                    <a:pt x="240" y="208"/>
                  </a:lnTo>
                  <a:lnTo>
                    <a:pt x="240" y="208"/>
                  </a:lnTo>
                  <a:lnTo>
                    <a:pt x="240" y="210"/>
                  </a:lnTo>
                  <a:lnTo>
                    <a:pt x="240" y="210"/>
                  </a:lnTo>
                  <a:close/>
                  <a:moveTo>
                    <a:pt x="335" y="121"/>
                  </a:moveTo>
                  <a:lnTo>
                    <a:pt x="335" y="121"/>
                  </a:lnTo>
                  <a:lnTo>
                    <a:pt x="333" y="123"/>
                  </a:lnTo>
                  <a:lnTo>
                    <a:pt x="333" y="124"/>
                  </a:lnTo>
                  <a:lnTo>
                    <a:pt x="333" y="124"/>
                  </a:lnTo>
                  <a:lnTo>
                    <a:pt x="335" y="121"/>
                  </a:lnTo>
                  <a:lnTo>
                    <a:pt x="335" y="121"/>
                  </a:lnTo>
                  <a:close/>
                  <a:moveTo>
                    <a:pt x="65" y="170"/>
                  </a:moveTo>
                  <a:lnTo>
                    <a:pt x="65" y="170"/>
                  </a:lnTo>
                  <a:lnTo>
                    <a:pt x="65" y="172"/>
                  </a:lnTo>
                  <a:lnTo>
                    <a:pt x="67" y="173"/>
                  </a:lnTo>
                  <a:lnTo>
                    <a:pt x="67" y="173"/>
                  </a:lnTo>
                  <a:lnTo>
                    <a:pt x="67" y="172"/>
                  </a:lnTo>
                  <a:lnTo>
                    <a:pt x="65" y="170"/>
                  </a:lnTo>
                  <a:lnTo>
                    <a:pt x="65" y="170"/>
                  </a:lnTo>
                  <a:close/>
                  <a:moveTo>
                    <a:pt x="316" y="164"/>
                  </a:moveTo>
                  <a:lnTo>
                    <a:pt x="316" y="164"/>
                  </a:lnTo>
                  <a:lnTo>
                    <a:pt x="316" y="170"/>
                  </a:lnTo>
                  <a:lnTo>
                    <a:pt x="316" y="170"/>
                  </a:lnTo>
                  <a:lnTo>
                    <a:pt x="316" y="170"/>
                  </a:lnTo>
                  <a:lnTo>
                    <a:pt x="316" y="170"/>
                  </a:lnTo>
                  <a:lnTo>
                    <a:pt x="316" y="164"/>
                  </a:lnTo>
                  <a:lnTo>
                    <a:pt x="316" y="164"/>
                  </a:lnTo>
                  <a:close/>
                  <a:moveTo>
                    <a:pt x="174" y="224"/>
                  </a:moveTo>
                  <a:lnTo>
                    <a:pt x="174" y="224"/>
                  </a:lnTo>
                  <a:lnTo>
                    <a:pt x="172" y="222"/>
                  </a:lnTo>
                  <a:lnTo>
                    <a:pt x="172" y="222"/>
                  </a:lnTo>
                  <a:lnTo>
                    <a:pt x="172" y="222"/>
                  </a:lnTo>
                  <a:lnTo>
                    <a:pt x="172" y="222"/>
                  </a:lnTo>
                  <a:lnTo>
                    <a:pt x="172" y="225"/>
                  </a:lnTo>
                  <a:lnTo>
                    <a:pt x="172" y="225"/>
                  </a:lnTo>
                  <a:lnTo>
                    <a:pt x="174" y="224"/>
                  </a:lnTo>
                  <a:lnTo>
                    <a:pt x="174" y="224"/>
                  </a:lnTo>
                  <a:close/>
                  <a:moveTo>
                    <a:pt x="358" y="93"/>
                  </a:moveTo>
                  <a:lnTo>
                    <a:pt x="358" y="93"/>
                  </a:lnTo>
                  <a:lnTo>
                    <a:pt x="357" y="98"/>
                  </a:lnTo>
                  <a:lnTo>
                    <a:pt x="357" y="98"/>
                  </a:lnTo>
                  <a:lnTo>
                    <a:pt x="357" y="96"/>
                  </a:lnTo>
                  <a:lnTo>
                    <a:pt x="358" y="93"/>
                  </a:lnTo>
                  <a:lnTo>
                    <a:pt x="358" y="93"/>
                  </a:lnTo>
                  <a:close/>
                  <a:moveTo>
                    <a:pt x="234" y="145"/>
                  </a:moveTo>
                  <a:lnTo>
                    <a:pt x="234" y="145"/>
                  </a:lnTo>
                  <a:lnTo>
                    <a:pt x="232" y="145"/>
                  </a:lnTo>
                  <a:lnTo>
                    <a:pt x="232" y="145"/>
                  </a:lnTo>
                  <a:lnTo>
                    <a:pt x="234" y="147"/>
                  </a:lnTo>
                  <a:lnTo>
                    <a:pt x="234" y="147"/>
                  </a:lnTo>
                  <a:lnTo>
                    <a:pt x="235" y="147"/>
                  </a:lnTo>
                  <a:lnTo>
                    <a:pt x="235" y="147"/>
                  </a:lnTo>
                  <a:lnTo>
                    <a:pt x="234" y="145"/>
                  </a:lnTo>
                  <a:lnTo>
                    <a:pt x="234" y="145"/>
                  </a:lnTo>
                  <a:close/>
                  <a:moveTo>
                    <a:pt x="251" y="263"/>
                  </a:moveTo>
                  <a:lnTo>
                    <a:pt x="251" y="263"/>
                  </a:lnTo>
                  <a:lnTo>
                    <a:pt x="251" y="263"/>
                  </a:lnTo>
                  <a:lnTo>
                    <a:pt x="251" y="263"/>
                  </a:lnTo>
                  <a:lnTo>
                    <a:pt x="254" y="262"/>
                  </a:lnTo>
                  <a:lnTo>
                    <a:pt x="254" y="262"/>
                  </a:lnTo>
                  <a:lnTo>
                    <a:pt x="253" y="262"/>
                  </a:lnTo>
                  <a:lnTo>
                    <a:pt x="251" y="263"/>
                  </a:lnTo>
                  <a:lnTo>
                    <a:pt x="251" y="263"/>
                  </a:lnTo>
                  <a:close/>
                  <a:moveTo>
                    <a:pt x="264" y="205"/>
                  </a:moveTo>
                  <a:lnTo>
                    <a:pt x="264" y="205"/>
                  </a:lnTo>
                  <a:lnTo>
                    <a:pt x="262" y="205"/>
                  </a:lnTo>
                  <a:lnTo>
                    <a:pt x="262" y="205"/>
                  </a:lnTo>
                  <a:lnTo>
                    <a:pt x="264" y="208"/>
                  </a:lnTo>
                  <a:lnTo>
                    <a:pt x="264" y="208"/>
                  </a:lnTo>
                  <a:lnTo>
                    <a:pt x="264" y="208"/>
                  </a:lnTo>
                  <a:lnTo>
                    <a:pt x="264" y="208"/>
                  </a:lnTo>
                  <a:lnTo>
                    <a:pt x="264" y="205"/>
                  </a:lnTo>
                  <a:lnTo>
                    <a:pt x="264" y="205"/>
                  </a:lnTo>
                  <a:close/>
                  <a:moveTo>
                    <a:pt x="235" y="115"/>
                  </a:moveTo>
                  <a:lnTo>
                    <a:pt x="235" y="115"/>
                  </a:lnTo>
                  <a:lnTo>
                    <a:pt x="237" y="117"/>
                  </a:lnTo>
                  <a:lnTo>
                    <a:pt x="237" y="117"/>
                  </a:lnTo>
                  <a:lnTo>
                    <a:pt x="237" y="115"/>
                  </a:lnTo>
                  <a:lnTo>
                    <a:pt x="237" y="115"/>
                  </a:lnTo>
                  <a:lnTo>
                    <a:pt x="235" y="115"/>
                  </a:lnTo>
                  <a:lnTo>
                    <a:pt x="235" y="115"/>
                  </a:lnTo>
                  <a:close/>
                  <a:moveTo>
                    <a:pt x="248" y="161"/>
                  </a:moveTo>
                  <a:lnTo>
                    <a:pt x="248" y="161"/>
                  </a:lnTo>
                  <a:lnTo>
                    <a:pt x="250" y="159"/>
                  </a:lnTo>
                  <a:lnTo>
                    <a:pt x="251" y="158"/>
                  </a:lnTo>
                  <a:lnTo>
                    <a:pt x="251" y="158"/>
                  </a:lnTo>
                  <a:lnTo>
                    <a:pt x="248" y="161"/>
                  </a:lnTo>
                  <a:lnTo>
                    <a:pt x="248" y="161"/>
                  </a:lnTo>
                  <a:close/>
                  <a:moveTo>
                    <a:pt x="160" y="199"/>
                  </a:moveTo>
                  <a:lnTo>
                    <a:pt x="160" y="199"/>
                  </a:lnTo>
                  <a:lnTo>
                    <a:pt x="163" y="200"/>
                  </a:lnTo>
                  <a:lnTo>
                    <a:pt x="163" y="200"/>
                  </a:lnTo>
                  <a:lnTo>
                    <a:pt x="161" y="197"/>
                  </a:lnTo>
                  <a:lnTo>
                    <a:pt x="161" y="197"/>
                  </a:lnTo>
                  <a:lnTo>
                    <a:pt x="160" y="199"/>
                  </a:lnTo>
                  <a:lnTo>
                    <a:pt x="160" y="199"/>
                  </a:lnTo>
                  <a:close/>
                  <a:moveTo>
                    <a:pt x="30" y="107"/>
                  </a:moveTo>
                  <a:lnTo>
                    <a:pt x="30" y="107"/>
                  </a:lnTo>
                  <a:lnTo>
                    <a:pt x="30" y="110"/>
                  </a:lnTo>
                  <a:lnTo>
                    <a:pt x="32" y="112"/>
                  </a:lnTo>
                  <a:lnTo>
                    <a:pt x="32" y="112"/>
                  </a:lnTo>
                  <a:lnTo>
                    <a:pt x="30" y="107"/>
                  </a:lnTo>
                  <a:lnTo>
                    <a:pt x="30" y="107"/>
                  </a:lnTo>
                  <a:close/>
                  <a:moveTo>
                    <a:pt x="92" y="158"/>
                  </a:moveTo>
                  <a:lnTo>
                    <a:pt x="92" y="158"/>
                  </a:lnTo>
                  <a:lnTo>
                    <a:pt x="90" y="156"/>
                  </a:lnTo>
                  <a:lnTo>
                    <a:pt x="90" y="156"/>
                  </a:lnTo>
                  <a:lnTo>
                    <a:pt x="90" y="159"/>
                  </a:lnTo>
                  <a:lnTo>
                    <a:pt x="90" y="159"/>
                  </a:lnTo>
                  <a:lnTo>
                    <a:pt x="92" y="159"/>
                  </a:lnTo>
                  <a:lnTo>
                    <a:pt x="92" y="159"/>
                  </a:lnTo>
                  <a:lnTo>
                    <a:pt x="92" y="158"/>
                  </a:lnTo>
                  <a:lnTo>
                    <a:pt x="92" y="158"/>
                  </a:lnTo>
                  <a:close/>
                  <a:moveTo>
                    <a:pt x="133" y="199"/>
                  </a:moveTo>
                  <a:lnTo>
                    <a:pt x="133" y="199"/>
                  </a:lnTo>
                  <a:lnTo>
                    <a:pt x="133" y="200"/>
                  </a:lnTo>
                  <a:lnTo>
                    <a:pt x="134" y="202"/>
                  </a:lnTo>
                  <a:lnTo>
                    <a:pt x="134" y="202"/>
                  </a:lnTo>
                  <a:lnTo>
                    <a:pt x="134" y="200"/>
                  </a:lnTo>
                  <a:lnTo>
                    <a:pt x="133" y="199"/>
                  </a:lnTo>
                  <a:lnTo>
                    <a:pt x="133" y="199"/>
                  </a:lnTo>
                  <a:close/>
                  <a:moveTo>
                    <a:pt x="351" y="101"/>
                  </a:moveTo>
                  <a:lnTo>
                    <a:pt x="351" y="101"/>
                  </a:lnTo>
                  <a:lnTo>
                    <a:pt x="351" y="101"/>
                  </a:lnTo>
                  <a:lnTo>
                    <a:pt x="351" y="101"/>
                  </a:lnTo>
                  <a:lnTo>
                    <a:pt x="352" y="101"/>
                  </a:lnTo>
                  <a:lnTo>
                    <a:pt x="352" y="101"/>
                  </a:lnTo>
                  <a:lnTo>
                    <a:pt x="351" y="99"/>
                  </a:lnTo>
                  <a:lnTo>
                    <a:pt x="351" y="99"/>
                  </a:lnTo>
                  <a:lnTo>
                    <a:pt x="351" y="101"/>
                  </a:lnTo>
                  <a:lnTo>
                    <a:pt x="351" y="101"/>
                  </a:lnTo>
                  <a:close/>
                  <a:moveTo>
                    <a:pt x="272" y="194"/>
                  </a:moveTo>
                  <a:lnTo>
                    <a:pt x="272" y="194"/>
                  </a:lnTo>
                  <a:lnTo>
                    <a:pt x="270" y="195"/>
                  </a:lnTo>
                  <a:lnTo>
                    <a:pt x="270" y="197"/>
                  </a:lnTo>
                  <a:lnTo>
                    <a:pt x="270" y="197"/>
                  </a:lnTo>
                  <a:lnTo>
                    <a:pt x="272" y="194"/>
                  </a:lnTo>
                  <a:lnTo>
                    <a:pt x="272" y="194"/>
                  </a:lnTo>
                  <a:close/>
                  <a:moveTo>
                    <a:pt x="160" y="216"/>
                  </a:moveTo>
                  <a:lnTo>
                    <a:pt x="160" y="216"/>
                  </a:lnTo>
                  <a:lnTo>
                    <a:pt x="160" y="214"/>
                  </a:lnTo>
                  <a:lnTo>
                    <a:pt x="160" y="214"/>
                  </a:lnTo>
                  <a:lnTo>
                    <a:pt x="160" y="213"/>
                  </a:lnTo>
                  <a:lnTo>
                    <a:pt x="160" y="213"/>
                  </a:lnTo>
                  <a:lnTo>
                    <a:pt x="158" y="213"/>
                  </a:lnTo>
                  <a:lnTo>
                    <a:pt x="158" y="213"/>
                  </a:lnTo>
                  <a:lnTo>
                    <a:pt x="160" y="216"/>
                  </a:lnTo>
                  <a:lnTo>
                    <a:pt x="160" y="216"/>
                  </a:lnTo>
                  <a:close/>
                  <a:moveTo>
                    <a:pt x="388" y="93"/>
                  </a:moveTo>
                  <a:lnTo>
                    <a:pt x="388" y="93"/>
                  </a:lnTo>
                  <a:lnTo>
                    <a:pt x="387" y="90"/>
                  </a:lnTo>
                  <a:lnTo>
                    <a:pt x="387" y="90"/>
                  </a:lnTo>
                  <a:lnTo>
                    <a:pt x="387" y="91"/>
                  </a:lnTo>
                  <a:lnTo>
                    <a:pt x="388" y="93"/>
                  </a:lnTo>
                  <a:lnTo>
                    <a:pt x="388" y="93"/>
                  </a:lnTo>
                  <a:close/>
                  <a:moveTo>
                    <a:pt x="316" y="208"/>
                  </a:moveTo>
                  <a:lnTo>
                    <a:pt x="316" y="208"/>
                  </a:lnTo>
                  <a:lnTo>
                    <a:pt x="313" y="210"/>
                  </a:lnTo>
                  <a:lnTo>
                    <a:pt x="313" y="210"/>
                  </a:lnTo>
                  <a:lnTo>
                    <a:pt x="316" y="208"/>
                  </a:lnTo>
                  <a:lnTo>
                    <a:pt x="316" y="208"/>
                  </a:lnTo>
                  <a:close/>
                  <a:moveTo>
                    <a:pt x="171" y="140"/>
                  </a:moveTo>
                  <a:lnTo>
                    <a:pt x="171" y="140"/>
                  </a:lnTo>
                  <a:lnTo>
                    <a:pt x="172" y="140"/>
                  </a:lnTo>
                  <a:lnTo>
                    <a:pt x="172" y="139"/>
                  </a:lnTo>
                  <a:lnTo>
                    <a:pt x="172" y="139"/>
                  </a:lnTo>
                  <a:lnTo>
                    <a:pt x="171" y="139"/>
                  </a:lnTo>
                  <a:lnTo>
                    <a:pt x="171" y="140"/>
                  </a:lnTo>
                  <a:lnTo>
                    <a:pt x="171" y="140"/>
                  </a:lnTo>
                  <a:close/>
                  <a:moveTo>
                    <a:pt x="286" y="123"/>
                  </a:moveTo>
                  <a:lnTo>
                    <a:pt x="286" y="123"/>
                  </a:lnTo>
                  <a:lnTo>
                    <a:pt x="284" y="124"/>
                  </a:lnTo>
                  <a:lnTo>
                    <a:pt x="286" y="126"/>
                  </a:lnTo>
                  <a:lnTo>
                    <a:pt x="286" y="126"/>
                  </a:lnTo>
                  <a:lnTo>
                    <a:pt x="286" y="123"/>
                  </a:lnTo>
                  <a:lnTo>
                    <a:pt x="286" y="123"/>
                  </a:lnTo>
                  <a:close/>
                  <a:moveTo>
                    <a:pt x="193" y="99"/>
                  </a:moveTo>
                  <a:lnTo>
                    <a:pt x="193" y="99"/>
                  </a:lnTo>
                  <a:lnTo>
                    <a:pt x="193" y="99"/>
                  </a:lnTo>
                  <a:lnTo>
                    <a:pt x="193" y="101"/>
                  </a:lnTo>
                  <a:lnTo>
                    <a:pt x="193" y="101"/>
                  </a:lnTo>
                  <a:lnTo>
                    <a:pt x="193" y="99"/>
                  </a:lnTo>
                  <a:lnTo>
                    <a:pt x="193" y="99"/>
                  </a:lnTo>
                  <a:close/>
                  <a:moveTo>
                    <a:pt x="314" y="172"/>
                  </a:moveTo>
                  <a:lnTo>
                    <a:pt x="314" y="172"/>
                  </a:lnTo>
                  <a:lnTo>
                    <a:pt x="314" y="169"/>
                  </a:lnTo>
                  <a:lnTo>
                    <a:pt x="314" y="169"/>
                  </a:lnTo>
                  <a:lnTo>
                    <a:pt x="314" y="170"/>
                  </a:lnTo>
                  <a:lnTo>
                    <a:pt x="314" y="172"/>
                  </a:lnTo>
                  <a:lnTo>
                    <a:pt x="314" y="172"/>
                  </a:lnTo>
                  <a:close/>
                  <a:moveTo>
                    <a:pt x="354" y="126"/>
                  </a:moveTo>
                  <a:lnTo>
                    <a:pt x="354" y="126"/>
                  </a:lnTo>
                  <a:lnTo>
                    <a:pt x="352" y="126"/>
                  </a:lnTo>
                  <a:lnTo>
                    <a:pt x="352" y="126"/>
                  </a:lnTo>
                  <a:lnTo>
                    <a:pt x="354" y="128"/>
                  </a:lnTo>
                  <a:lnTo>
                    <a:pt x="354" y="128"/>
                  </a:lnTo>
                  <a:lnTo>
                    <a:pt x="354" y="128"/>
                  </a:lnTo>
                  <a:lnTo>
                    <a:pt x="354" y="128"/>
                  </a:lnTo>
                  <a:lnTo>
                    <a:pt x="354" y="126"/>
                  </a:lnTo>
                  <a:lnTo>
                    <a:pt x="354" y="126"/>
                  </a:lnTo>
                  <a:close/>
                  <a:moveTo>
                    <a:pt x="194" y="49"/>
                  </a:moveTo>
                  <a:lnTo>
                    <a:pt x="194" y="49"/>
                  </a:lnTo>
                  <a:lnTo>
                    <a:pt x="194" y="46"/>
                  </a:lnTo>
                  <a:lnTo>
                    <a:pt x="193" y="46"/>
                  </a:lnTo>
                  <a:lnTo>
                    <a:pt x="193" y="46"/>
                  </a:lnTo>
                  <a:lnTo>
                    <a:pt x="194" y="49"/>
                  </a:lnTo>
                  <a:lnTo>
                    <a:pt x="194" y="49"/>
                  </a:lnTo>
                  <a:close/>
                  <a:moveTo>
                    <a:pt x="74" y="109"/>
                  </a:moveTo>
                  <a:lnTo>
                    <a:pt x="74" y="109"/>
                  </a:lnTo>
                  <a:lnTo>
                    <a:pt x="73" y="109"/>
                  </a:lnTo>
                  <a:lnTo>
                    <a:pt x="73" y="109"/>
                  </a:lnTo>
                  <a:lnTo>
                    <a:pt x="73" y="109"/>
                  </a:lnTo>
                  <a:lnTo>
                    <a:pt x="74" y="109"/>
                  </a:lnTo>
                  <a:lnTo>
                    <a:pt x="74" y="109"/>
                  </a:lnTo>
                  <a:close/>
                  <a:moveTo>
                    <a:pt x="221" y="259"/>
                  </a:moveTo>
                  <a:lnTo>
                    <a:pt x="221" y="259"/>
                  </a:lnTo>
                  <a:lnTo>
                    <a:pt x="221" y="259"/>
                  </a:lnTo>
                  <a:lnTo>
                    <a:pt x="221" y="259"/>
                  </a:lnTo>
                  <a:lnTo>
                    <a:pt x="221" y="255"/>
                  </a:lnTo>
                  <a:lnTo>
                    <a:pt x="221" y="255"/>
                  </a:lnTo>
                  <a:lnTo>
                    <a:pt x="220" y="257"/>
                  </a:lnTo>
                  <a:lnTo>
                    <a:pt x="220" y="257"/>
                  </a:lnTo>
                  <a:lnTo>
                    <a:pt x="221" y="259"/>
                  </a:lnTo>
                  <a:lnTo>
                    <a:pt x="221" y="259"/>
                  </a:lnTo>
                  <a:close/>
                  <a:moveTo>
                    <a:pt x="125" y="137"/>
                  </a:moveTo>
                  <a:lnTo>
                    <a:pt x="125" y="137"/>
                  </a:lnTo>
                  <a:lnTo>
                    <a:pt x="127" y="139"/>
                  </a:lnTo>
                  <a:lnTo>
                    <a:pt x="127" y="139"/>
                  </a:lnTo>
                  <a:lnTo>
                    <a:pt x="127" y="139"/>
                  </a:lnTo>
                  <a:lnTo>
                    <a:pt x="127" y="139"/>
                  </a:lnTo>
                  <a:lnTo>
                    <a:pt x="125" y="137"/>
                  </a:lnTo>
                  <a:lnTo>
                    <a:pt x="125" y="137"/>
                  </a:lnTo>
                  <a:close/>
                  <a:moveTo>
                    <a:pt x="164" y="233"/>
                  </a:moveTo>
                  <a:lnTo>
                    <a:pt x="164" y="233"/>
                  </a:lnTo>
                  <a:lnTo>
                    <a:pt x="161" y="235"/>
                  </a:lnTo>
                  <a:lnTo>
                    <a:pt x="161" y="235"/>
                  </a:lnTo>
                  <a:lnTo>
                    <a:pt x="164" y="235"/>
                  </a:lnTo>
                  <a:lnTo>
                    <a:pt x="164" y="235"/>
                  </a:lnTo>
                  <a:lnTo>
                    <a:pt x="164" y="233"/>
                  </a:lnTo>
                  <a:lnTo>
                    <a:pt x="164" y="233"/>
                  </a:lnTo>
                  <a:close/>
                  <a:moveTo>
                    <a:pt x="237" y="219"/>
                  </a:moveTo>
                  <a:lnTo>
                    <a:pt x="237" y="219"/>
                  </a:lnTo>
                  <a:lnTo>
                    <a:pt x="239" y="221"/>
                  </a:lnTo>
                  <a:lnTo>
                    <a:pt x="239" y="221"/>
                  </a:lnTo>
                  <a:lnTo>
                    <a:pt x="237" y="219"/>
                  </a:lnTo>
                  <a:lnTo>
                    <a:pt x="237" y="219"/>
                  </a:lnTo>
                  <a:close/>
                  <a:moveTo>
                    <a:pt x="133" y="148"/>
                  </a:moveTo>
                  <a:lnTo>
                    <a:pt x="133" y="148"/>
                  </a:lnTo>
                  <a:lnTo>
                    <a:pt x="133" y="148"/>
                  </a:lnTo>
                  <a:lnTo>
                    <a:pt x="133" y="148"/>
                  </a:lnTo>
                  <a:lnTo>
                    <a:pt x="134" y="150"/>
                  </a:lnTo>
                  <a:lnTo>
                    <a:pt x="134" y="150"/>
                  </a:lnTo>
                  <a:lnTo>
                    <a:pt x="133" y="148"/>
                  </a:lnTo>
                  <a:lnTo>
                    <a:pt x="133" y="148"/>
                  </a:lnTo>
                  <a:close/>
                  <a:moveTo>
                    <a:pt x="330" y="170"/>
                  </a:moveTo>
                  <a:lnTo>
                    <a:pt x="330" y="170"/>
                  </a:lnTo>
                  <a:lnTo>
                    <a:pt x="330" y="167"/>
                  </a:lnTo>
                  <a:lnTo>
                    <a:pt x="330" y="167"/>
                  </a:lnTo>
                  <a:lnTo>
                    <a:pt x="330" y="170"/>
                  </a:lnTo>
                  <a:lnTo>
                    <a:pt x="330" y="170"/>
                  </a:lnTo>
                  <a:close/>
                  <a:moveTo>
                    <a:pt x="202" y="169"/>
                  </a:moveTo>
                  <a:lnTo>
                    <a:pt x="202" y="169"/>
                  </a:lnTo>
                  <a:lnTo>
                    <a:pt x="202" y="165"/>
                  </a:lnTo>
                  <a:lnTo>
                    <a:pt x="202" y="165"/>
                  </a:lnTo>
                  <a:lnTo>
                    <a:pt x="202" y="167"/>
                  </a:lnTo>
                  <a:lnTo>
                    <a:pt x="202" y="169"/>
                  </a:lnTo>
                  <a:lnTo>
                    <a:pt x="202" y="169"/>
                  </a:lnTo>
                  <a:close/>
                  <a:moveTo>
                    <a:pt x="291" y="214"/>
                  </a:moveTo>
                  <a:lnTo>
                    <a:pt x="291" y="214"/>
                  </a:lnTo>
                  <a:lnTo>
                    <a:pt x="291" y="214"/>
                  </a:lnTo>
                  <a:lnTo>
                    <a:pt x="291" y="214"/>
                  </a:lnTo>
                  <a:lnTo>
                    <a:pt x="291" y="216"/>
                  </a:lnTo>
                  <a:lnTo>
                    <a:pt x="291" y="216"/>
                  </a:lnTo>
                  <a:lnTo>
                    <a:pt x="292" y="214"/>
                  </a:lnTo>
                  <a:lnTo>
                    <a:pt x="292" y="214"/>
                  </a:lnTo>
                  <a:lnTo>
                    <a:pt x="291" y="214"/>
                  </a:lnTo>
                  <a:lnTo>
                    <a:pt x="291" y="214"/>
                  </a:lnTo>
                  <a:close/>
                  <a:moveTo>
                    <a:pt x="227" y="236"/>
                  </a:moveTo>
                  <a:lnTo>
                    <a:pt x="227" y="236"/>
                  </a:lnTo>
                  <a:lnTo>
                    <a:pt x="226" y="238"/>
                  </a:lnTo>
                  <a:lnTo>
                    <a:pt x="226" y="240"/>
                  </a:lnTo>
                  <a:lnTo>
                    <a:pt x="226" y="240"/>
                  </a:lnTo>
                  <a:lnTo>
                    <a:pt x="227" y="236"/>
                  </a:lnTo>
                  <a:lnTo>
                    <a:pt x="227" y="236"/>
                  </a:lnTo>
                  <a:close/>
                  <a:moveTo>
                    <a:pt x="234" y="118"/>
                  </a:moveTo>
                  <a:lnTo>
                    <a:pt x="234" y="118"/>
                  </a:lnTo>
                  <a:lnTo>
                    <a:pt x="232" y="117"/>
                  </a:lnTo>
                  <a:lnTo>
                    <a:pt x="232" y="117"/>
                  </a:lnTo>
                  <a:lnTo>
                    <a:pt x="232" y="118"/>
                  </a:lnTo>
                  <a:lnTo>
                    <a:pt x="232" y="118"/>
                  </a:lnTo>
                  <a:lnTo>
                    <a:pt x="234" y="118"/>
                  </a:lnTo>
                  <a:lnTo>
                    <a:pt x="234" y="118"/>
                  </a:lnTo>
                  <a:close/>
                  <a:moveTo>
                    <a:pt x="289" y="153"/>
                  </a:moveTo>
                  <a:lnTo>
                    <a:pt x="289" y="153"/>
                  </a:lnTo>
                  <a:lnTo>
                    <a:pt x="287" y="153"/>
                  </a:lnTo>
                  <a:lnTo>
                    <a:pt x="287" y="153"/>
                  </a:lnTo>
                  <a:lnTo>
                    <a:pt x="289" y="156"/>
                  </a:lnTo>
                  <a:lnTo>
                    <a:pt x="289" y="156"/>
                  </a:lnTo>
                  <a:lnTo>
                    <a:pt x="289" y="156"/>
                  </a:lnTo>
                  <a:lnTo>
                    <a:pt x="289" y="156"/>
                  </a:lnTo>
                  <a:lnTo>
                    <a:pt x="289" y="153"/>
                  </a:lnTo>
                  <a:lnTo>
                    <a:pt x="289" y="153"/>
                  </a:lnTo>
                  <a:close/>
                  <a:moveTo>
                    <a:pt x="141" y="158"/>
                  </a:moveTo>
                  <a:lnTo>
                    <a:pt x="141" y="158"/>
                  </a:lnTo>
                  <a:lnTo>
                    <a:pt x="141" y="159"/>
                  </a:lnTo>
                  <a:lnTo>
                    <a:pt x="142" y="159"/>
                  </a:lnTo>
                  <a:lnTo>
                    <a:pt x="142" y="159"/>
                  </a:lnTo>
                  <a:lnTo>
                    <a:pt x="141" y="158"/>
                  </a:lnTo>
                  <a:lnTo>
                    <a:pt x="141" y="158"/>
                  </a:lnTo>
                  <a:close/>
                  <a:moveTo>
                    <a:pt x="254" y="110"/>
                  </a:moveTo>
                  <a:lnTo>
                    <a:pt x="254" y="110"/>
                  </a:lnTo>
                  <a:lnTo>
                    <a:pt x="253" y="113"/>
                  </a:lnTo>
                  <a:lnTo>
                    <a:pt x="253" y="113"/>
                  </a:lnTo>
                  <a:lnTo>
                    <a:pt x="254" y="112"/>
                  </a:lnTo>
                  <a:lnTo>
                    <a:pt x="254" y="112"/>
                  </a:lnTo>
                  <a:lnTo>
                    <a:pt x="254" y="110"/>
                  </a:lnTo>
                  <a:lnTo>
                    <a:pt x="254" y="110"/>
                  </a:lnTo>
                  <a:close/>
                  <a:moveTo>
                    <a:pt x="111" y="175"/>
                  </a:moveTo>
                  <a:lnTo>
                    <a:pt x="111" y="175"/>
                  </a:lnTo>
                  <a:lnTo>
                    <a:pt x="111" y="175"/>
                  </a:lnTo>
                  <a:lnTo>
                    <a:pt x="111" y="175"/>
                  </a:lnTo>
                  <a:lnTo>
                    <a:pt x="109" y="176"/>
                  </a:lnTo>
                  <a:lnTo>
                    <a:pt x="111" y="178"/>
                  </a:lnTo>
                  <a:lnTo>
                    <a:pt x="111" y="178"/>
                  </a:lnTo>
                  <a:lnTo>
                    <a:pt x="111" y="175"/>
                  </a:lnTo>
                  <a:lnTo>
                    <a:pt x="111" y="175"/>
                  </a:lnTo>
                  <a:close/>
                  <a:moveTo>
                    <a:pt x="123" y="126"/>
                  </a:moveTo>
                  <a:lnTo>
                    <a:pt x="123" y="126"/>
                  </a:lnTo>
                  <a:lnTo>
                    <a:pt x="122" y="126"/>
                  </a:lnTo>
                  <a:lnTo>
                    <a:pt x="123" y="128"/>
                  </a:lnTo>
                  <a:lnTo>
                    <a:pt x="123" y="128"/>
                  </a:lnTo>
                  <a:lnTo>
                    <a:pt x="123" y="126"/>
                  </a:lnTo>
                  <a:lnTo>
                    <a:pt x="123" y="126"/>
                  </a:lnTo>
                  <a:close/>
                  <a:moveTo>
                    <a:pt x="128" y="128"/>
                  </a:moveTo>
                  <a:lnTo>
                    <a:pt x="128" y="128"/>
                  </a:lnTo>
                  <a:lnTo>
                    <a:pt x="131" y="126"/>
                  </a:lnTo>
                  <a:lnTo>
                    <a:pt x="131" y="126"/>
                  </a:lnTo>
                  <a:lnTo>
                    <a:pt x="131" y="126"/>
                  </a:lnTo>
                  <a:lnTo>
                    <a:pt x="128" y="128"/>
                  </a:lnTo>
                  <a:lnTo>
                    <a:pt x="128" y="128"/>
                  </a:lnTo>
                  <a:close/>
                  <a:moveTo>
                    <a:pt x="79" y="150"/>
                  </a:moveTo>
                  <a:lnTo>
                    <a:pt x="79" y="150"/>
                  </a:lnTo>
                  <a:lnTo>
                    <a:pt x="79" y="148"/>
                  </a:lnTo>
                  <a:lnTo>
                    <a:pt x="78" y="148"/>
                  </a:lnTo>
                  <a:lnTo>
                    <a:pt x="78" y="148"/>
                  </a:lnTo>
                  <a:lnTo>
                    <a:pt x="79" y="150"/>
                  </a:lnTo>
                  <a:lnTo>
                    <a:pt x="79" y="150"/>
                  </a:lnTo>
                  <a:close/>
                  <a:moveTo>
                    <a:pt x="232" y="191"/>
                  </a:moveTo>
                  <a:lnTo>
                    <a:pt x="232" y="191"/>
                  </a:lnTo>
                  <a:lnTo>
                    <a:pt x="231" y="191"/>
                  </a:lnTo>
                  <a:lnTo>
                    <a:pt x="232" y="192"/>
                  </a:lnTo>
                  <a:lnTo>
                    <a:pt x="232" y="192"/>
                  </a:lnTo>
                  <a:lnTo>
                    <a:pt x="232" y="191"/>
                  </a:lnTo>
                  <a:lnTo>
                    <a:pt x="232" y="191"/>
                  </a:lnTo>
                  <a:close/>
                  <a:moveTo>
                    <a:pt x="226" y="233"/>
                  </a:moveTo>
                  <a:lnTo>
                    <a:pt x="226" y="233"/>
                  </a:lnTo>
                  <a:lnTo>
                    <a:pt x="227" y="232"/>
                  </a:lnTo>
                  <a:lnTo>
                    <a:pt x="227" y="232"/>
                  </a:lnTo>
                  <a:lnTo>
                    <a:pt x="226" y="230"/>
                  </a:lnTo>
                  <a:lnTo>
                    <a:pt x="226" y="230"/>
                  </a:lnTo>
                  <a:lnTo>
                    <a:pt x="226" y="233"/>
                  </a:lnTo>
                  <a:lnTo>
                    <a:pt x="226" y="233"/>
                  </a:lnTo>
                  <a:close/>
                  <a:moveTo>
                    <a:pt x="317" y="180"/>
                  </a:moveTo>
                  <a:lnTo>
                    <a:pt x="317" y="180"/>
                  </a:lnTo>
                  <a:lnTo>
                    <a:pt x="317" y="178"/>
                  </a:lnTo>
                  <a:lnTo>
                    <a:pt x="317" y="178"/>
                  </a:lnTo>
                  <a:lnTo>
                    <a:pt x="317" y="180"/>
                  </a:lnTo>
                  <a:lnTo>
                    <a:pt x="317" y="180"/>
                  </a:lnTo>
                  <a:close/>
                  <a:moveTo>
                    <a:pt x="86" y="183"/>
                  </a:moveTo>
                  <a:lnTo>
                    <a:pt x="86" y="183"/>
                  </a:lnTo>
                  <a:lnTo>
                    <a:pt x="86" y="183"/>
                  </a:lnTo>
                  <a:lnTo>
                    <a:pt x="86" y="183"/>
                  </a:lnTo>
                  <a:lnTo>
                    <a:pt x="84" y="186"/>
                  </a:lnTo>
                  <a:lnTo>
                    <a:pt x="84" y="186"/>
                  </a:lnTo>
                  <a:lnTo>
                    <a:pt x="86" y="186"/>
                  </a:lnTo>
                  <a:lnTo>
                    <a:pt x="86" y="186"/>
                  </a:lnTo>
                  <a:lnTo>
                    <a:pt x="86" y="184"/>
                  </a:lnTo>
                  <a:lnTo>
                    <a:pt x="86" y="184"/>
                  </a:lnTo>
                  <a:lnTo>
                    <a:pt x="86" y="183"/>
                  </a:lnTo>
                  <a:lnTo>
                    <a:pt x="86" y="183"/>
                  </a:lnTo>
                  <a:close/>
                  <a:moveTo>
                    <a:pt x="313" y="113"/>
                  </a:moveTo>
                  <a:lnTo>
                    <a:pt x="313" y="113"/>
                  </a:lnTo>
                  <a:lnTo>
                    <a:pt x="311" y="115"/>
                  </a:lnTo>
                  <a:lnTo>
                    <a:pt x="311" y="115"/>
                  </a:lnTo>
                  <a:lnTo>
                    <a:pt x="313" y="115"/>
                  </a:lnTo>
                  <a:lnTo>
                    <a:pt x="313" y="113"/>
                  </a:lnTo>
                  <a:lnTo>
                    <a:pt x="313" y="113"/>
                  </a:lnTo>
                  <a:close/>
                  <a:moveTo>
                    <a:pt x="180" y="112"/>
                  </a:moveTo>
                  <a:lnTo>
                    <a:pt x="180" y="112"/>
                  </a:lnTo>
                  <a:lnTo>
                    <a:pt x="182" y="110"/>
                  </a:lnTo>
                  <a:lnTo>
                    <a:pt x="182" y="110"/>
                  </a:lnTo>
                  <a:lnTo>
                    <a:pt x="180" y="112"/>
                  </a:lnTo>
                  <a:lnTo>
                    <a:pt x="180" y="112"/>
                  </a:lnTo>
                  <a:close/>
                  <a:moveTo>
                    <a:pt x="322" y="176"/>
                  </a:moveTo>
                  <a:lnTo>
                    <a:pt x="322" y="176"/>
                  </a:lnTo>
                  <a:lnTo>
                    <a:pt x="324" y="176"/>
                  </a:lnTo>
                  <a:lnTo>
                    <a:pt x="324" y="176"/>
                  </a:lnTo>
                  <a:lnTo>
                    <a:pt x="322" y="175"/>
                  </a:lnTo>
                  <a:lnTo>
                    <a:pt x="322" y="175"/>
                  </a:lnTo>
                  <a:lnTo>
                    <a:pt x="322" y="176"/>
                  </a:lnTo>
                  <a:lnTo>
                    <a:pt x="322" y="176"/>
                  </a:lnTo>
                  <a:close/>
                  <a:moveTo>
                    <a:pt x="368" y="96"/>
                  </a:moveTo>
                  <a:lnTo>
                    <a:pt x="368" y="96"/>
                  </a:lnTo>
                  <a:lnTo>
                    <a:pt x="369" y="99"/>
                  </a:lnTo>
                  <a:lnTo>
                    <a:pt x="369" y="99"/>
                  </a:lnTo>
                  <a:lnTo>
                    <a:pt x="369" y="98"/>
                  </a:lnTo>
                  <a:lnTo>
                    <a:pt x="368" y="96"/>
                  </a:lnTo>
                  <a:lnTo>
                    <a:pt x="368" y="96"/>
                  </a:lnTo>
                  <a:close/>
                  <a:moveTo>
                    <a:pt x="360" y="107"/>
                  </a:moveTo>
                  <a:lnTo>
                    <a:pt x="360" y="107"/>
                  </a:lnTo>
                  <a:lnTo>
                    <a:pt x="360" y="106"/>
                  </a:lnTo>
                  <a:lnTo>
                    <a:pt x="360" y="106"/>
                  </a:lnTo>
                  <a:lnTo>
                    <a:pt x="360" y="107"/>
                  </a:lnTo>
                  <a:lnTo>
                    <a:pt x="360" y="107"/>
                  </a:lnTo>
                  <a:close/>
                  <a:moveTo>
                    <a:pt x="182" y="153"/>
                  </a:moveTo>
                  <a:lnTo>
                    <a:pt x="182" y="153"/>
                  </a:lnTo>
                  <a:lnTo>
                    <a:pt x="182" y="151"/>
                  </a:lnTo>
                  <a:lnTo>
                    <a:pt x="182" y="151"/>
                  </a:lnTo>
                  <a:lnTo>
                    <a:pt x="182" y="151"/>
                  </a:lnTo>
                  <a:lnTo>
                    <a:pt x="182" y="153"/>
                  </a:lnTo>
                  <a:lnTo>
                    <a:pt x="182" y="153"/>
                  </a:lnTo>
                  <a:close/>
                  <a:moveTo>
                    <a:pt x="191" y="147"/>
                  </a:moveTo>
                  <a:lnTo>
                    <a:pt x="191" y="147"/>
                  </a:lnTo>
                  <a:lnTo>
                    <a:pt x="190" y="147"/>
                  </a:lnTo>
                  <a:lnTo>
                    <a:pt x="191" y="148"/>
                  </a:lnTo>
                  <a:lnTo>
                    <a:pt x="191" y="148"/>
                  </a:lnTo>
                  <a:lnTo>
                    <a:pt x="191" y="147"/>
                  </a:lnTo>
                  <a:lnTo>
                    <a:pt x="191" y="147"/>
                  </a:lnTo>
                  <a:close/>
                  <a:moveTo>
                    <a:pt x="84" y="109"/>
                  </a:moveTo>
                  <a:lnTo>
                    <a:pt x="84" y="109"/>
                  </a:lnTo>
                  <a:lnTo>
                    <a:pt x="84" y="109"/>
                  </a:lnTo>
                  <a:lnTo>
                    <a:pt x="82" y="109"/>
                  </a:lnTo>
                  <a:lnTo>
                    <a:pt x="82" y="109"/>
                  </a:lnTo>
                  <a:lnTo>
                    <a:pt x="84" y="109"/>
                  </a:lnTo>
                  <a:lnTo>
                    <a:pt x="84" y="109"/>
                  </a:lnTo>
                  <a:close/>
                  <a:moveTo>
                    <a:pt x="278" y="79"/>
                  </a:moveTo>
                  <a:lnTo>
                    <a:pt x="278" y="79"/>
                  </a:lnTo>
                  <a:lnTo>
                    <a:pt x="278" y="77"/>
                  </a:lnTo>
                  <a:lnTo>
                    <a:pt x="278" y="76"/>
                  </a:lnTo>
                  <a:lnTo>
                    <a:pt x="278" y="76"/>
                  </a:lnTo>
                  <a:lnTo>
                    <a:pt x="278" y="79"/>
                  </a:lnTo>
                  <a:lnTo>
                    <a:pt x="278" y="79"/>
                  </a:lnTo>
                  <a:close/>
                  <a:moveTo>
                    <a:pt x="201" y="266"/>
                  </a:moveTo>
                  <a:lnTo>
                    <a:pt x="201" y="266"/>
                  </a:lnTo>
                  <a:lnTo>
                    <a:pt x="202" y="266"/>
                  </a:lnTo>
                  <a:lnTo>
                    <a:pt x="202" y="266"/>
                  </a:lnTo>
                  <a:lnTo>
                    <a:pt x="202" y="266"/>
                  </a:lnTo>
                  <a:lnTo>
                    <a:pt x="202" y="266"/>
                  </a:lnTo>
                  <a:lnTo>
                    <a:pt x="201" y="265"/>
                  </a:lnTo>
                  <a:lnTo>
                    <a:pt x="201" y="265"/>
                  </a:lnTo>
                  <a:lnTo>
                    <a:pt x="201" y="266"/>
                  </a:lnTo>
                  <a:lnTo>
                    <a:pt x="201" y="266"/>
                  </a:lnTo>
                  <a:close/>
                  <a:moveTo>
                    <a:pt x="229" y="213"/>
                  </a:moveTo>
                  <a:lnTo>
                    <a:pt x="229" y="213"/>
                  </a:lnTo>
                  <a:lnTo>
                    <a:pt x="229" y="213"/>
                  </a:lnTo>
                  <a:lnTo>
                    <a:pt x="229" y="211"/>
                  </a:lnTo>
                  <a:lnTo>
                    <a:pt x="229" y="211"/>
                  </a:lnTo>
                  <a:lnTo>
                    <a:pt x="229" y="213"/>
                  </a:lnTo>
                  <a:lnTo>
                    <a:pt x="229" y="213"/>
                  </a:lnTo>
                  <a:close/>
                  <a:moveTo>
                    <a:pt x="265" y="200"/>
                  </a:moveTo>
                  <a:lnTo>
                    <a:pt x="265" y="200"/>
                  </a:lnTo>
                  <a:lnTo>
                    <a:pt x="267" y="200"/>
                  </a:lnTo>
                  <a:lnTo>
                    <a:pt x="267" y="200"/>
                  </a:lnTo>
                  <a:lnTo>
                    <a:pt x="267" y="199"/>
                  </a:lnTo>
                  <a:lnTo>
                    <a:pt x="267" y="199"/>
                  </a:lnTo>
                  <a:lnTo>
                    <a:pt x="265" y="200"/>
                  </a:lnTo>
                  <a:lnTo>
                    <a:pt x="265" y="200"/>
                  </a:lnTo>
                  <a:close/>
                  <a:moveTo>
                    <a:pt x="239" y="135"/>
                  </a:moveTo>
                  <a:lnTo>
                    <a:pt x="239" y="135"/>
                  </a:lnTo>
                  <a:lnTo>
                    <a:pt x="239" y="135"/>
                  </a:lnTo>
                  <a:lnTo>
                    <a:pt x="239" y="135"/>
                  </a:lnTo>
                  <a:lnTo>
                    <a:pt x="240" y="135"/>
                  </a:lnTo>
                  <a:lnTo>
                    <a:pt x="240" y="135"/>
                  </a:lnTo>
                  <a:lnTo>
                    <a:pt x="239" y="134"/>
                  </a:lnTo>
                  <a:lnTo>
                    <a:pt x="239" y="134"/>
                  </a:lnTo>
                  <a:lnTo>
                    <a:pt x="239" y="135"/>
                  </a:lnTo>
                  <a:lnTo>
                    <a:pt x="239" y="135"/>
                  </a:lnTo>
                  <a:close/>
                  <a:moveTo>
                    <a:pt x="303" y="202"/>
                  </a:moveTo>
                  <a:lnTo>
                    <a:pt x="303" y="202"/>
                  </a:lnTo>
                  <a:lnTo>
                    <a:pt x="305" y="200"/>
                  </a:lnTo>
                  <a:lnTo>
                    <a:pt x="305" y="200"/>
                  </a:lnTo>
                  <a:lnTo>
                    <a:pt x="303" y="202"/>
                  </a:lnTo>
                  <a:lnTo>
                    <a:pt x="303" y="202"/>
                  </a:lnTo>
                  <a:close/>
                  <a:moveTo>
                    <a:pt x="246" y="225"/>
                  </a:moveTo>
                  <a:lnTo>
                    <a:pt x="246" y="225"/>
                  </a:lnTo>
                  <a:lnTo>
                    <a:pt x="248" y="229"/>
                  </a:lnTo>
                  <a:lnTo>
                    <a:pt x="248" y="229"/>
                  </a:lnTo>
                  <a:lnTo>
                    <a:pt x="248" y="227"/>
                  </a:lnTo>
                  <a:lnTo>
                    <a:pt x="246" y="225"/>
                  </a:lnTo>
                  <a:lnTo>
                    <a:pt x="246" y="225"/>
                  </a:lnTo>
                  <a:close/>
                  <a:moveTo>
                    <a:pt x="291" y="224"/>
                  </a:moveTo>
                  <a:lnTo>
                    <a:pt x="291" y="224"/>
                  </a:lnTo>
                  <a:lnTo>
                    <a:pt x="291" y="225"/>
                  </a:lnTo>
                  <a:lnTo>
                    <a:pt x="291" y="225"/>
                  </a:lnTo>
                  <a:lnTo>
                    <a:pt x="291" y="225"/>
                  </a:lnTo>
                  <a:lnTo>
                    <a:pt x="291" y="225"/>
                  </a:lnTo>
                  <a:lnTo>
                    <a:pt x="291" y="225"/>
                  </a:lnTo>
                  <a:lnTo>
                    <a:pt x="291" y="224"/>
                  </a:lnTo>
                  <a:lnTo>
                    <a:pt x="291" y="224"/>
                  </a:lnTo>
                  <a:close/>
                  <a:moveTo>
                    <a:pt x="362" y="148"/>
                  </a:moveTo>
                  <a:lnTo>
                    <a:pt x="362" y="148"/>
                  </a:lnTo>
                  <a:lnTo>
                    <a:pt x="362" y="150"/>
                  </a:lnTo>
                  <a:lnTo>
                    <a:pt x="362" y="150"/>
                  </a:lnTo>
                  <a:lnTo>
                    <a:pt x="363" y="150"/>
                  </a:lnTo>
                  <a:lnTo>
                    <a:pt x="362" y="148"/>
                  </a:lnTo>
                  <a:lnTo>
                    <a:pt x="362" y="148"/>
                  </a:lnTo>
                  <a:close/>
                  <a:moveTo>
                    <a:pt x="43" y="150"/>
                  </a:moveTo>
                  <a:lnTo>
                    <a:pt x="43" y="150"/>
                  </a:lnTo>
                  <a:lnTo>
                    <a:pt x="43" y="148"/>
                  </a:lnTo>
                  <a:lnTo>
                    <a:pt x="41" y="147"/>
                  </a:lnTo>
                  <a:lnTo>
                    <a:pt x="41" y="147"/>
                  </a:lnTo>
                  <a:lnTo>
                    <a:pt x="43" y="150"/>
                  </a:lnTo>
                  <a:lnTo>
                    <a:pt x="43" y="150"/>
                  </a:lnTo>
                  <a:close/>
                  <a:moveTo>
                    <a:pt x="196" y="58"/>
                  </a:moveTo>
                  <a:lnTo>
                    <a:pt x="196" y="58"/>
                  </a:lnTo>
                  <a:lnTo>
                    <a:pt x="196" y="58"/>
                  </a:lnTo>
                  <a:lnTo>
                    <a:pt x="196" y="58"/>
                  </a:lnTo>
                  <a:lnTo>
                    <a:pt x="194" y="57"/>
                  </a:lnTo>
                  <a:lnTo>
                    <a:pt x="194" y="57"/>
                  </a:lnTo>
                  <a:lnTo>
                    <a:pt x="196" y="58"/>
                  </a:lnTo>
                  <a:lnTo>
                    <a:pt x="196" y="58"/>
                  </a:lnTo>
                  <a:close/>
                  <a:moveTo>
                    <a:pt x="253" y="206"/>
                  </a:moveTo>
                  <a:lnTo>
                    <a:pt x="253" y="206"/>
                  </a:lnTo>
                  <a:lnTo>
                    <a:pt x="253" y="206"/>
                  </a:lnTo>
                  <a:lnTo>
                    <a:pt x="253" y="206"/>
                  </a:lnTo>
                  <a:lnTo>
                    <a:pt x="253" y="205"/>
                  </a:lnTo>
                  <a:lnTo>
                    <a:pt x="253" y="205"/>
                  </a:lnTo>
                  <a:lnTo>
                    <a:pt x="253" y="205"/>
                  </a:lnTo>
                  <a:lnTo>
                    <a:pt x="253" y="205"/>
                  </a:lnTo>
                  <a:lnTo>
                    <a:pt x="253" y="206"/>
                  </a:lnTo>
                  <a:lnTo>
                    <a:pt x="253" y="206"/>
                  </a:lnTo>
                  <a:close/>
                  <a:moveTo>
                    <a:pt x="254" y="216"/>
                  </a:moveTo>
                  <a:lnTo>
                    <a:pt x="254" y="216"/>
                  </a:lnTo>
                  <a:lnTo>
                    <a:pt x="254" y="214"/>
                  </a:lnTo>
                  <a:lnTo>
                    <a:pt x="254" y="214"/>
                  </a:lnTo>
                  <a:lnTo>
                    <a:pt x="254" y="216"/>
                  </a:lnTo>
                  <a:lnTo>
                    <a:pt x="254" y="216"/>
                  </a:lnTo>
                  <a:lnTo>
                    <a:pt x="254" y="216"/>
                  </a:lnTo>
                  <a:close/>
                  <a:moveTo>
                    <a:pt x="89" y="82"/>
                  </a:moveTo>
                  <a:lnTo>
                    <a:pt x="89" y="82"/>
                  </a:lnTo>
                  <a:lnTo>
                    <a:pt x="89" y="82"/>
                  </a:lnTo>
                  <a:lnTo>
                    <a:pt x="89" y="83"/>
                  </a:lnTo>
                  <a:lnTo>
                    <a:pt x="89" y="83"/>
                  </a:lnTo>
                  <a:lnTo>
                    <a:pt x="89" y="82"/>
                  </a:lnTo>
                  <a:lnTo>
                    <a:pt x="89" y="82"/>
                  </a:lnTo>
                  <a:close/>
                  <a:moveTo>
                    <a:pt x="237" y="170"/>
                  </a:moveTo>
                  <a:lnTo>
                    <a:pt x="237" y="170"/>
                  </a:lnTo>
                  <a:lnTo>
                    <a:pt x="237" y="170"/>
                  </a:lnTo>
                  <a:lnTo>
                    <a:pt x="237" y="170"/>
                  </a:lnTo>
                  <a:lnTo>
                    <a:pt x="237" y="172"/>
                  </a:lnTo>
                  <a:lnTo>
                    <a:pt x="237" y="172"/>
                  </a:lnTo>
                  <a:lnTo>
                    <a:pt x="237" y="172"/>
                  </a:lnTo>
                  <a:lnTo>
                    <a:pt x="237" y="172"/>
                  </a:lnTo>
                  <a:lnTo>
                    <a:pt x="237" y="170"/>
                  </a:lnTo>
                  <a:lnTo>
                    <a:pt x="237" y="170"/>
                  </a:lnTo>
                  <a:close/>
                  <a:moveTo>
                    <a:pt x="377" y="126"/>
                  </a:moveTo>
                  <a:lnTo>
                    <a:pt x="377" y="126"/>
                  </a:lnTo>
                  <a:lnTo>
                    <a:pt x="377" y="124"/>
                  </a:lnTo>
                  <a:lnTo>
                    <a:pt x="377" y="124"/>
                  </a:lnTo>
                  <a:lnTo>
                    <a:pt x="377" y="124"/>
                  </a:lnTo>
                  <a:lnTo>
                    <a:pt x="377" y="126"/>
                  </a:lnTo>
                  <a:lnTo>
                    <a:pt x="377" y="126"/>
                  </a:lnTo>
                  <a:close/>
                  <a:moveTo>
                    <a:pt x="302" y="88"/>
                  </a:moveTo>
                  <a:lnTo>
                    <a:pt x="302" y="88"/>
                  </a:lnTo>
                  <a:lnTo>
                    <a:pt x="302" y="90"/>
                  </a:lnTo>
                  <a:lnTo>
                    <a:pt x="302" y="90"/>
                  </a:lnTo>
                  <a:lnTo>
                    <a:pt x="302" y="90"/>
                  </a:lnTo>
                  <a:lnTo>
                    <a:pt x="302" y="88"/>
                  </a:lnTo>
                  <a:lnTo>
                    <a:pt x="302" y="88"/>
                  </a:lnTo>
                  <a:close/>
                  <a:moveTo>
                    <a:pt x="254" y="104"/>
                  </a:moveTo>
                  <a:lnTo>
                    <a:pt x="254" y="104"/>
                  </a:lnTo>
                  <a:lnTo>
                    <a:pt x="254" y="104"/>
                  </a:lnTo>
                  <a:lnTo>
                    <a:pt x="254" y="106"/>
                  </a:lnTo>
                  <a:lnTo>
                    <a:pt x="254" y="106"/>
                  </a:lnTo>
                  <a:lnTo>
                    <a:pt x="254" y="104"/>
                  </a:lnTo>
                  <a:lnTo>
                    <a:pt x="254" y="104"/>
                  </a:lnTo>
                  <a:close/>
                  <a:moveTo>
                    <a:pt x="81" y="104"/>
                  </a:moveTo>
                  <a:lnTo>
                    <a:pt x="81" y="104"/>
                  </a:lnTo>
                  <a:lnTo>
                    <a:pt x="81" y="106"/>
                  </a:lnTo>
                  <a:lnTo>
                    <a:pt x="81" y="106"/>
                  </a:lnTo>
                  <a:lnTo>
                    <a:pt x="81" y="104"/>
                  </a:lnTo>
                  <a:lnTo>
                    <a:pt x="81" y="104"/>
                  </a:lnTo>
                  <a:close/>
                  <a:moveTo>
                    <a:pt x="246" y="115"/>
                  </a:moveTo>
                  <a:lnTo>
                    <a:pt x="246" y="115"/>
                  </a:lnTo>
                  <a:lnTo>
                    <a:pt x="245" y="115"/>
                  </a:lnTo>
                  <a:lnTo>
                    <a:pt x="245" y="117"/>
                  </a:lnTo>
                  <a:lnTo>
                    <a:pt x="245" y="117"/>
                  </a:lnTo>
                  <a:lnTo>
                    <a:pt x="246" y="115"/>
                  </a:lnTo>
                  <a:lnTo>
                    <a:pt x="246" y="115"/>
                  </a:lnTo>
                  <a:close/>
                  <a:moveTo>
                    <a:pt x="242" y="117"/>
                  </a:moveTo>
                  <a:lnTo>
                    <a:pt x="242" y="117"/>
                  </a:lnTo>
                  <a:lnTo>
                    <a:pt x="242" y="118"/>
                  </a:lnTo>
                  <a:lnTo>
                    <a:pt x="242" y="118"/>
                  </a:lnTo>
                  <a:lnTo>
                    <a:pt x="242" y="118"/>
                  </a:lnTo>
                  <a:lnTo>
                    <a:pt x="242" y="117"/>
                  </a:lnTo>
                  <a:lnTo>
                    <a:pt x="242" y="117"/>
                  </a:lnTo>
                  <a:close/>
                  <a:moveTo>
                    <a:pt x="262" y="189"/>
                  </a:moveTo>
                  <a:lnTo>
                    <a:pt x="262" y="189"/>
                  </a:lnTo>
                  <a:lnTo>
                    <a:pt x="262" y="188"/>
                  </a:lnTo>
                  <a:lnTo>
                    <a:pt x="261" y="188"/>
                  </a:lnTo>
                  <a:lnTo>
                    <a:pt x="261" y="188"/>
                  </a:lnTo>
                  <a:lnTo>
                    <a:pt x="262" y="189"/>
                  </a:lnTo>
                  <a:lnTo>
                    <a:pt x="262" y="189"/>
                  </a:lnTo>
                  <a:close/>
                  <a:moveTo>
                    <a:pt x="257" y="192"/>
                  </a:moveTo>
                  <a:lnTo>
                    <a:pt x="257" y="192"/>
                  </a:lnTo>
                  <a:lnTo>
                    <a:pt x="257" y="191"/>
                  </a:lnTo>
                  <a:lnTo>
                    <a:pt x="257" y="191"/>
                  </a:lnTo>
                  <a:lnTo>
                    <a:pt x="257" y="191"/>
                  </a:lnTo>
                  <a:lnTo>
                    <a:pt x="257" y="192"/>
                  </a:lnTo>
                  <a:lnTo>
                    <a:pt x="257" y="192"/>
                  </a:lnTo>
                  <a:close/>
                  <a:moveTo>
                    <a:pt x="138" y="203"/>
                  </a:moveTo>
                  <a:lnTo>
                    <a:pt x="138" y="203"/>
                  </a:lnTo>
                  <a:lnTo>
                    <a:pt x="138" y="205"/>
                  </a:lnTo>
                  <a:lnTo>
                    <a:pt x="138" y="205"/>
                  </a:lnTo>
                  <a:lnTo>
                    <a:pt x="138" y="205"/>
                  </a:lnTo>
                  <a:lnTo>
                    <a:pt x="138" y="203"/>
                  </a:lnTo>
                  <a:lnTo>
                    <a:pt x="138" y="203"/>
                  </a:lnTo>
                  <a:close/>
                  <a:moveTo>
                    <a:pt x="306" y="199"/>
                  </a:moveTo>
                  <a:lnTo>
                    <a:pt x="306" y="199"/>
                  </a:lnTo>
                  <a:lnTo>
                    <a:pt x="306" y="199"/>
                  </a:lnTo>
                  <a:lnTo>
                    <a:pt x="306" y="199"/>
                  </a:lnTo>
                  <a:lnTo>
                    <a:pt x="308" y="197"/>
                  </a:lnTo>
                  <a:lnTo>
                    <a:pt x="308" y="197"/>
                  </a:lnTo>
                  <a:lnTo>
                    <a:pt x="308" y="197"/>
                  </a:lnTo>
                  <a:lnTo>
                    <a:pt x="308" y="197"/>
                  </a:lnTo>
                  <a:lnTo>
                    <a:pt x="306" y="199"/>
                  </a:lnTo>
                  <a:lnTo>
                    <a:pt x="306" y="199"/>
                  </a:lnTo>
                  <a:close/>
                  <a:moveTo>
                    <a:pt x="218" y="235"/>
                  </a:moveTo>
                  <a:lnTo>
                    <a:pt x="218" y="235"/>
                  </a:lnTo>
                  <a:lnTo>
                    <a:pt x="216" y="233"/>
                  </a:lnTo>
                  <a:lnTo>
                    <a:pt x="216" y="233"/>
                  </a:lnTo>
                  <a:lnTo>
                    <a:pt x="216" y="233"/>
                  </a:lnTo>
                  <a:lnTo>
                    <a:pt x="218" y="235"/>
                  </a:lnTo>
                  <a:lnTo>
                    <a:pt x="218" y="235"/>
                  </a:lnTo>
                  <a:close/>
                  <a:moveTo>
                    <a:pt x="210" y="235"/>
                  </a:moveTo>
                  <a:lnTo>
                    <a:pt x="210" y="235"/>
                  </a:lnTo>
                  <a:lnTo>
                    <a:pt x="209" y="235"/>
                  </a:lnTo>
                  <a:lnTo>
                    <a:pt x="209" y="235"/>
                  </a:lnTo>
                  <a:lnTo>
                    <a:pt x="209" y="235"/>
                  </a:lnTo>
                  <a:lnTo>
                    <a:pt x="209" y="235"/>
                  </a:lnTo>
                  <a:lnTo>
                    <a:pt x="210" y="235"/>
                  </a:lnTo>
                  <a:lnTo>
                    <a:pt x="210" y="235"/>
                  </a:lnTo>
                  <a:close/>
                  <a:moveTo>
                    <a:pt x="381" y="135"/>
                  </a:moveTo>
                  <a:lnTo>
                    <a:pt x="381" y="135"/>
                  </a:lnTo>
                  <a:lnTo>
                    <a:pt x="381" y="134"/>
                  </a:lnTo>
                  <a:lnTo>
                    <a:pt x="381" y="134"/>
                  </a:lnTo>
                  <a:lnTo>
                    <a:pt x="381" y="135"/>
                  </a:lnTo>
                  <a:lnTo>
                    <a:pt x="381" y="135"/>
                  </a:lnTo>
                  <a:close/>
                  <a:moveTo>
                    <a:pt x="347" y="162"/>
                  </a:moveTo>
                  <a:lnTo>
                    <a:pt x="347" y="162"/>
                  </a:lnTo>
                  <a:lnTo>
                    <a:pt x="347" y="161"/>
                  </a:lnTo>
                  <a:lnTo>
                    <a:pt x="347" y="161"/>
                  </a:lnTo>
                  <a:lnTo>
                    <a:pt x="347" y="161"/>
                  </a:lnTo>
                  <a:lnTo>
                    <a:pt x="347" y="162"/>
                  </a:lnTo>
                  <a:lnTo>
                    <a:pt x="347" y="162"/>
                  </a:lnTo>
                  <a:close/>
                  <a:moveTo>
                    <a:pt x="139" y="165"/>
                  </a:moveTo>
                  <a:lnTo>
                    <a:pt x="139" y="165"/>
                  </a:lnTo>
                  <a:lnTo>
                    <a:pt x="139" y="167"/>
                  </a:lnTo>
                  <a:lnTo>
                    <a:pt x="139" y="167"/>
                  </a:lnTo>
                  <a:lnTo>
                    <a:pt x="139" y="167"/>
                  </a:lnTo>
                  <a:lnTo>
                    <a:pt x="139" y="165"/>
                  </a:lnTo>
                  <a:lnTo>
                    <a:pt x="139" y="165"/>
                  </a:lnTo>
                  <a:close/>
                  <a:moveTo>
                    <a:pt x="273" y="202"/>
                  </a:moveTo>
                  <a:lnTo>
                    <a:pt x="273" y="202"/>
                  </a:lnTo>
                  <a:lnTo>
                    <a:pt x="273" y="202"/>
                  </a:lnTo>
                  <a:lnTo>
                    <a:pt x="273" y="202"/>
                  </a:lnTo>
                  <a:lnTo>
                    <a:pt x="272" y="203"/>
                  </a:lnTo>
                  <a:lnTo>
                    <a:pt x="272" y="203"/>
                  </a:lnTo>
                  <a:lnTo>
                    <a:pt x="273" y="203"/>
                  </a:lnTo>
                  <a:lnTo>
                    <a:pt x="273" y="203"/>
                  </a:lnTo>
                  <a:lnTo>
                    <a:pt x="273" y="202"/>
                  </a:lnTo>
                  <a:lnTo>
                    <a:pt x="273" y="202"/>
                  </a:lnTo>
                  <a:close/>
                  <a:moveTo>
                    <a:pt x="343" y="90"/>
                  </a:moveTo>
                  <a:lnTo>
                    <a:pt x="343" y="90"/>
                  </a:lnTo>
                  <a:lnTo>
                    <a:pt x="341" y="91"/>
                  </a:lnTo>
                  <a:lnTo>
                    <a:pt x="341" y="91"/>
                  </a:lnTo>
                  <a:lnTo>
                    <a:pt x="343" y="91"/>
                  </a:lnTo>
                  <a:lnTo>
                    <a:pt x="343" y="91"/>
                  </a:lnTo>
                  <a:lnTo>
                    <a:pt x="343" y="90"/>
                  </a:lnTo>
                  <a:lnTo>
                    <a:pt x="343" y="90"/>
                  </a:lnTo>
                  <a:close/>
                  <a:moveTo>
                    <a:pt x="297" y="169"/>
                  </a:moveTo>
                  <a:lnTo>
                    <a:pt x="297" y="169"/>
                  </a:lnTo>
                  <a:lnTo>
                    <a:pt x="298" y="169"/>
                  </a:lnTo>
                  <a:lnTo>
                    <a:pt x="298" y="169"/>
                  </a:lnTo>
                  <a:lnTo>
                    <a:pt x="297" y="169"/>
                  </a:lnTo>
                  <a:lnTo>
                    <a:pt x="297" y="169"/>
                  </a:lnTo>
                  <a:lnTo>
                    <a:pt x="297" y="169"/>
                  </a:lnTo>
                  <a:close/>
                  <a:moveTo>
                    <a:pt x="138" y="113"/>
                  </a:moveTo>
                  <a:lnTo>
                    <a:pt x="138" y="113"/>
                  </a:lnTo>
                  <a:lnTo>
                    <a:pt x="139" y="113"/>
                  </a:lnTo>
                  <a:lnTo>
                    <a:pt x="139" y="113"/>
                  </a:lnTo>
                  <a:lnTo>
                    <a:pt x="138" y="113"/>
                  </a:lnTo>
                  <a:lnTo>
                    <a:pt x="138" y="113"/>
                  </a:lnTo>
                  <a:lnTo>
                    <a:pt x="138" y="113"/>
                  </a:lnTo>
                  <a:lnTo>
                    <a:pt x="138" y="113"/>
                  </a:lnTo>
                  <a:lnTo>
                    <a:pt x="138" y="113"/>
                  </a:lnTo>
                  <a:lnTo>
                    <a:pt x="138" y="113"/>
                  </a:lnTo>
                  <a:close/>
                  <a:moveTo>
                    <a:pt x="335" y="188"/>
                  </a:moveTo>
                  <a:lnTo>
                    <a:pt x="335" y="188"/>
                  </a:lnTo>
                  <a:lnTo>
                    <a:pt x="335" y="188"/>
                  </a:lnTo>
                  <a:lnTo>
                    <a:pt x="335" y="188"/>
                  </a:lnTo>
                  <a:lnTo>
                    <a:pt x="335" y="188"/>
                  </a:lnTo>
                  <a:lnTo>
                    <a:pt x="335" y="188"/>
                  </a:lnTo>
                  <a:lnTo>
                    <a:pt x="335" y="188"/>
                  </a:lnTo>
                  <a:lnTo>
                    <a:pt x="335" y="188"/>
                  </a:lnTo>
                  <a:lnTo>
                    <a:pt x="335" y="188"/>
                  </a:lnTo>
                  <a:lnTo>
                    <a:pt x="335" y="188"/>
                  </a:lnTo>
                  <a:close/>
                  <a:moveTo>
                    <a:pt x="198" y="172"/>
                  </a:moveTo>
                  <a:lnTo>
                    <a:pt x="198" y="172"/>
                  </a:lnTo>
                  <a:lnTo>
                    <a:pt x="198" y="172"/>
                  </a:lnTo>
                  <a:lnTo>
                    <a:pt x="198" y="172"/>
                  </a:lnTo>
                  <a:lnTo>
                    <a:pt x="198" y="172"/>
                  </a:lnTo>
                  <a:lnTo>
                    <a:pt x="198" y="172"/>
                  </a:lnTo>
                  <a:lnTo>
                    <a:pt x="198" y="173"/>
                  </a:lnTo>
                  <a:lnTo>
                    <a:pt x="198" y="173"/>
                  </a:lnTo>
                  <a:lnTo>
                    <a:pt x="198" y="173"/>
                  </a:lnTo>
                  <a:lnTo>
                    <a:pt x="198" y="173"/>
                  </a:lnTo>
                  <a:lnTo>
                    <a:pt x="198" y="172"/>
                  </a:lnTo>
                  <a:lnTo>
                    <a:pt x="198" y="172"/>
                  </a:lnTo>
                  <a:close/>
                  <a:moveTo>
                    <a:pt x="399" y="126"/>
                  </a:moveTo>
                  <a:lnTo>
                    <a:pt x="399" y="126"/>
                  </a:lnTo>
                  <a:lnTo>
                    <a:pt x="399" y="126"/>
                  </a:lnTo>
                  <a:lnTo>
                    <a:pt x="399" y="126"/>
                  </a:lnTo>
                  <a:lnTo>
                    <a:pt x="401" y="126"/>
                  </a:lnTo>
                  <a:lnTo>
                    <a:pt x="401" y="126"/>
                  </a:lnTo>
                  <a:lnTo>
                    <a:pt x="399" y="124"/>
                  </a:lnTo>
                  <a:lnTo>
                    <a:pt x="399" y="124"/>
                  </a:lnTo>
                  <a:lnTo>
                    <a:pt x="399" y="126"/>
                  </a:lnTo>
                  <a:lnTo>
                    <a:pt x="399" y="126"/>
                  </a:lnTo>
                  <a:close/>
                  <a:moveTo>
                    <a:pt x="103" y="192"/>
                  </a:moveTo>
                  <a:lnTo>
                    <a:pt x="103" y="192"/>
                  </a:lnTo>
                  <a:lnTo>
                    <a:pt x="103" y="192"/>
                  </a:lnTo>
                  <a:lnTo>
                    <a:pt x="103" y="192"/>
                  </a:lnTo>
                  <a:lnTo>
                    <a:pt x="103" y="192"/>
                  </a:lnTo>
                  <a:lnTo>
                    <a:pt x="103" y="192"/>
                  </a:lnTo>
                  <a:lnTo>
                    <a:pt x="103" y="192"/>
                  </a:lnTo>
                  <a:lnTo>
                    <a:pt x="103" y="192"/>
                  </a:lnTo>
                  <a:lnTo>
                    <a:pt x="103" y="192"/>
                  </a:lnTo>
                  <a:lnTo>
                    <a:pt x="103" y="192"/>
                  </a:lnTo>
                  <a:close/>
                  <a:moveTo>
                    <a:pt x="325" y="192"/>
                  </a:moveTo>
                  <a:lnTo>
                    <a:pt x="325" y="192"/>
                  </a:lnTo>
                  <a:lnTo>
                    <a:pt x="325" y="191"/>
                  </a:lnTo>
                  <a:lnTo>
                    <a:pt x="325" y="191"/>
                  </a:lnTo>
                  <a:lnTo>
                    <a:pt x="325" y="192"/>
                  </a:lnTo>
                  <a:lnTo>
                    <a:pt x="325" y="192"/>
                  </a:lnTo>
                  <a:lnTo>
                    <a:pt x="325" y="192"/>
                  </a:lnTo>
                  <a:lnTo>
                    <a:pt x="325" y="192"/>
                  </a:lnTo>
                  <a:lnTo>
                    <a:pt x="325" y="192"/>
                  </a:lnTo>
                  <a:lnTo>
                    <a:pt x="325" y="192"/>
                  </a:lnTo>
                  <a:close/>
                  <a:moveTo>
                    <a:pt x="193" y="178"/>
                  </a:moveTo>
                  <a:lnTo>
                    <a:pt x="193" y="178"/>
                  </a:lnTo>
                  <a:lnTo>
                    <a:pt x="191" y="180"/>
                  </a:lnTo>
                  <a:lnTo>
                    <a:pt x="191" y="180"/>
                  </a:lnTo>
                  <a:lnTo>
                    <a:pt x="191" y="180"/>
                  </a:lnTo>
                  <a:lnTo>
                    <a:pt x="193" y="178"/>
                  </a:lnTo>
                  <a:lnTo>
                    <a:pt x="193" y="178"/>
                  </a:lnTo>
                  <a:close/>
                  <a:moveTo>
                    <a:pt x="355" y="104"/>
                  </a:moveTo>
                  <a:lnTo>
                    <a:pt x="355" y="104"/>
                  </a:lnTo>
                  <a:lnTo>
                    <a:pt x="355" y="104"/>
                  </a:lnTo>
                  <a:lnTo>
                    <a:pt x="355" y="104"/>
                  </a:lnTo>
                  <a:lnTo>
                    <a:pt x="357" y="104"/>
                  </a:lnTo>
                  <a:lnTo>
                    <a:pt x="357" y="104"/>
                  </a:lnTo>
                  <a:lnTo>
                    <a:pt x="357" y="102"/>
                  </a:lnTo>
                  <a:lnTo>
                    <a:pt x="357" y="102"/>
                  </a:lnTo>
                  <a:lnTo>
                    <a:pt x="355" y="104"/>
                  </a:lnTo>
                  <a:lnTo>
                    <a:pt x="355" y="104"/>
                  </a:lnTo>
                  <a:close/>
                  <a:moveTo>
                    <a:pt x="357" y="129"/>
                  </a:moveTo>
                  <a:lnTo>
                    <a:pt x="357" y="129"/>
                  </a:lnTo>
                  <a:lnTo>
                    <a:pt x="357" y="129"/>
                  </a:lnTo>
                  <a:lnTo>
                    <a:pt x="357" y="129"/>
                  </a:lnTo>
                  <a:lnTo>
                    <a:pt x="357" y="128"/>
                  </a:lnTo>
                  <a:lnTo>
                    <a:pt x="357" y="128"/>
                  </a:lnTo>
                  <a:lnTo>
                    <a:pt x="357" y="128"/>
                  </a:lnTo>
                  <a:lnTo>
                    <a:pt x="357" y="128"/>
                  </a:lnTo>
                  <a:lnTo>
                    <a:pt x="357" y="129"/>
                  </a:lnTo>
                  <a:lnTo>
                    <a:pt x="357" y="129"/>
                  </a:lnTo>
                  <a:close/>
                  <a:moveTo>
                    <a:pt x="232" y="232"/>
                  </a:moveTo>
                  <a:lnTo>
                    <a:pt x="232" y="232"/>
                  </a:lnTo>
                  <a:lnTo>
                    <a:pt x="234" y="232"/>
                  </a:lnTo>
                  <a:lnTo>
                    <a:pt x="234" y="232"/>
                  </a:lnTo>
                  <a:lnTo>
                    <a:pt x="234" y="230"/>
                  </a:lnTo>
                  <a:lnTo>
                    <a:pt x="234" y="230"/>
                  </a:lnTo>
                  <a:lnTo>
                    <a:pt x="234" y="230"/>
                  </a:lnTo>
                  <a:lnTo>
                    <a:pt x="234" y="230"/>
                  </a:lnTo>
                  <a:lnTo>
                    <a:pt x="232" y="232"/>
                  </a:lnTo>
                  <a:lnTo>
                    <a:pt x="232" y="232"/>
                  </a:lnTo>
                  <a:close/>
                  <a:moveTo>
                    <a:pt x="131" y="145"/>
                  </a:moveTo>
                  <a:lnTo>
                    <a:pt x="131" y="145"/>
                  </a:lnTo>
                  <a:lnTo>
                    <a:pt x="131" y="145"/>
                  </a:lnTo>
                  <a:lnTo>
                    <a:pt x="131" y="145"/>
                  </a:lnTo>
                  <a:lnTo>
                    <a:pt x="131" y="145"/>
                  </a:lnTo>
                  <a:lnTo>
                    <a:pt x="131" y="145"/>
                  </a:lnTo>
                  <a:lnTo>
                    <a:pt x="131" y="145"/>
                  </a:lnTo>
                  <a:lnTo>
                    <a:pt x="131" y="145"/>
                  </a:lnTo>
                  <a:lnTo>
                    <a:pt x="130" y="145"/>
                  </a:lnTo>
                  <a:lnTo>
                    <a:pt x="130" y="145"/>
                  </a:lnTo>
                  <a:lnTo>
                    <a:pt x="131" y="145"/>
                  </a:lnTo>
                  <a:lnTo>
                    <a:pt x="131" y="145"/>
                  </a:lnTo>
                  <a:close/>
                  <a:moveTo>
                    <a:pt x="294" y="230"/>
                  </a:moveTo>
                  <a:lnTo>
                    <a:pt x="294" y="230"/>
                  </a:lnTo>
                  <a:lnTo>
                    <a:pt x="294" y="230"/>
                  </a:lnTo>
                  <a:lnTo>
                    <a:pt x="294" y="230"/>
                  </a:lnTo>
                  <a:lnTo>
                    <a:pt x="294" y="230"/>
                  </a:lnTo>
                  <a:lnTo>
                    <a:pt x="294" y="230"/>
                  </a:lnTo>
                  <a:lnTo>
                    <a:pt x="294" y="230"/>
                  </a:lnTo>
                  <a:lnTo>
                    <a:pt x="294" y="230"/>
                  </a:lnTo>
                  <a:lnTo>
                    <a:pt x="294" y="230"/>
                  </a:lnTo>
                  <a:lnTo>
                    <a:pt x="294" y="230"/>
                  </a:lnTo>
                  <a:close/>
                  <a:moveTo>
                    <a:pt x="382" y="117"/>
                  </a:moveTo>
                  <a:lnTo>
                    <a:pt x="382" y="117"/>
                  </a:lnTo>
                  <a:lnTo>
                    <a:pt x="382" y="117"/>
                  </a:lnTo>
                  <a:lnTo>
                    <a:pt x="382" y="117"/>
                  </a:lnTo>
                  <a:lnTo>
                    <a:pt x="382" y="115"/>
                  </a:lnTo>
                  <a:lnTo>
                    <a:pt x="382" y="115"/>
                  </a:lnTo>
                  <a:lnTo>
                    <a:pt x="382" y="117"/>
                  </a:lnTo>
                  <a:lnTo>
                    <a:pt x="382" y="117"/>
                  </a:lnTo>
                  <a:close/>
                  <a:moveTo>
                    <a:pt x="164" y="222"/>
                  </a:moveTo>
                  <a:lnTo>
                    <a:pt x="164" y="222"/>
                  </a:lnTo>
                  <a:lnTo>
                    <a:pt x="164" y="222"/>
                  </a:lnTo>
                  <a:lnTo>
                    <a:pt x="164" y="222"/>
                  </a:lnTo>
                  <a:lnTo>
                    <a:pt x="164" y="221"/>
                  </a:lnTo>
                  <a:lnTo>
                    <a:pt x="164" y="221"/>
                  </a:lnTo>
                  <a:lnTo>
                    <a:pt x="164" y="221"/>
                  </a:lnTo>
                  <a:lnTo>
                    <a:pt x="164" y="221"/>
                  </a:lnTo>
                  <a:lnTo>
                    <a:pt x="164" y="222"/>
                  </a:lnTo>
                  <a:lnTo>
                    <a:pt x="164" y="222"/>
                  </a:lnTo>
                  <a:close/>
                  <a:moveTo>
                    <a:pt x="177" y="222"/>
                  </a:moveTo>
                  <a:lnTo>
                    <a:pt x="177" y="222"/>
                  </a:lnTo>
                  <a:lnTo>
                    <a:pt x="175" y="221"/>
                  </a:lnTo>
                  <a:lnTo>
                    <a:pt x="175" y="221"/>
                  </a:lnTo>
                  <a:lnTo>
                    <a:pt x="175" y="222"/>
                  </a:lnTo>
                  <a:lnTo>
                    <a:pt x="175" y="222"/>
                  </a:lnTo>
                  <a:lnTo>
                    <a:pt x="177" y="222"/>
                  </a:lnTo>
                  <a:lnTo>
                    <a:pt x="177" y="222"/>
                  </a:lnTo>
                  <a:close/>
                  <a:moveTo>
                    <a:pt x="287" y="112"/>
                  </a:moveTo>
                  <a:lnTo>
                    <a:pt x="287" y="112"/>
                  </a:lnTo>
                  <a:lnTo>
                    <a:pt x="286" y="112"/>
                  </a:lnTo>
                  <a:lnTo>
                    <a:pt x="286" y="112"/>
                  </a:lnTo>
                  <a:lnTo>
                    <a:pt x="286" y="113"/>
                  </a:lnTo>
                  <a:lnTo>
                    <a:pt x="286" y="113"/>
                  </a:lnTo>
                  <a:lnTo>
                    <a:pt x="287" y="113"/>
                  </a:lnTo>
                  <a:lnTo>
                    <a:pt x="287" y="113"/>
                  </a:lnTo>
                  <a:lnTo>
                    <a:pt x="287" y="112"/>
                  </a:lnTo>
                  <a:lnTo>
                    <a:pt x="287" y="112"/>
                  </a:lnTo>
                  <a:close/>
                  <a:moveTo>
                    <a:pt x="125" y="112"/>
                  </a:moveTo>
                  <a:lnTo>
                    <a:pt x="125" y="112"/>
                  </a:lnTo>
                  <a:lnTo>
                    <a:pt x="125" y="110"/>
                  </a:lnTo>
                  <a:lnTo>
                    <a:pt x="125" y="110"/>
                  </a:lnTo>
                  <a:lnTo>
                    <a:pt x="125" y="112"/>
                  </a:lnTo>
                  <a:lnTo>
                    <a:pt x="125" y="112"/>
                  </a:lnTo>
                  <a:lnTo>
                    <a:pt x="125" y="112"/>
                  </a:lnTo>
                  <a:lnTo>
                    <a:pt x="125" y="112"/>
                  </a:lnTo>
                  <a:lnTo>
                    <a:pt x="125" y="112"/>
                  </a:lnTo>
                  <a:lnTo>
                    <a:pt x="125" y="112"/>
                  </a:lnTo>
                  <a:close/>
                  <a:moveTo>
                    <a:pt x="149" y="169"/>
                  </a:moveTo>
                  <a:lnTo>
                    <a:pt x="149" y="169"/>
                  </a:lnTo>
                  <a:lnTo>
                    <a:pt x="149" y="169"/>
                  </a:lnTo>
                  <a:lnTo>
                    <a:pt x="150" y="169"/>
                  </a:lnTo>
                  <a:lnTo>
                    <a:pt x="150" y="169"/>
                  </a:lnTo>
                  <a:lnTo>
                    <a:pt x="149" y="169"/>
                  </a:lnTo>
                  <a:lnTo>
                    <a:pt x="149" y="169"/>
                  </a:lnTo>
                  <a:close/>
                  <a:moveTo>
                    <a:pt x="56" y="124"/>
                  </a:moveTo>
                  <a:lnTo>
                    <a:pt x="56" y="124"/>
                  </a:lnTo>
                  <a:lnTo>
                    <a:pt x="56" y="124"/>
                  </a:lnTo>
                  <a:lnTo>
                    <a:pt x="56" y="124"/>
                  </a:lnTo>
                  <a:lnTo>
                    <a:pt x="56" y="123"/>
                  </a:lnTo>
                  <a:lnTo>
                    <a:pt x="56" y="123"/>
                  </a:lnTo>
                  <a:lnTo>
                    <a:pt x="56" y="123"/>
                  </a:lnTo>
                  <a:lnTo>
                    <a:pt x="56" y="123"/>
                  </a:lnTo>
                  <a:lnTo>
                    <a:pt x="56" y="123"/>
                  </a:lnTo>
                  <a:lnTo>
                    <a:pt x="56" y="123"/>
                  </a:lnTo>
                  <a:lnTo>
                    <a:pt x="56" y="124"/>
                  </a:lnTo>
                  <a:lnTo>
                    <a:pt x="56" y="124"/>
                  </a:lnTo>
                  <a:close/>
                  <a:moveTo>
                    <a:pt x="275" y="251"/>
                  </a:moveTo>
                  <a:lnTo>
                    <a:pt x="275" y="251"/>
                  </a:lnTo>
                  <a:lnTo>
                    <a:pt x="275" y="251"/>
                  </a:lnTo>
                  <a:lnTo>
                    <a:pt x="275" y="251"/>
                  </a:lnTo>
                  <a:lnTo>
                    <a:pt x="275" y="249"/>
                  </a:lnTo>
                  <a:lnTo>
                    <a:pt x="275" y="249"/>
                  </a:lnTo>
                  <a:lnTo>
                    <a:pt x="275" y="249"/>
                  </a:lnTo>
                  <a:lnTo>
                    <a:pt x="275" y="249"/>
                  </a:lnTo>
                  <a:lnTo>
                    <a:pt x="275" y="251"/>
                  </a:lnTo>
                  <a:lnTo>
                    <a:pt x="275" y="251"/>
                  </a:lnTo>
                  <a:close/>
                  <a:moveTo>
                    <a:pt x="231" y="123"/>
                  </a:moveTo>
                  <a:lnTo>
                    <a:pt x="231" y="123"/>
                  </a:lnTo>
                  <a:lnTo>
                    <a:pt x="231" y="123"/>
                  </a:lnTo>
                  <a:lnTo>
                    <a:pt x="231" y="123"/>
                  </a:lnTo>
                  <a:lnTo>
                    <a:pt x="232" y="123"/>
                  </a:lnTo>
                  <a:lnTo>
                    <a:pt x="232" y="123"/>
                  </a:lnTo>
                  <a:lnTo>
                    <a:pt x="232" y="121"/>
                  </a:lnTo>
                  <a:lnTo>
                    <a:pt x="232" y="121"/>
                  </a:lnTo>
                  <a:lnTo>
                    <a:pt x="231" y="123"/>
                  </a:lnTo>
                  <a:lnTo>
                    <a:pt x="231" y="123"/>
                  </a:lnTo>
                  <a:close/>
                  <a:moveTo>
                    <a:pt x="106" y="200"/>
                  </a:moveTo>
                  <a:lnTo>
                    <a:pt x="106" y="200"/>
                  </a:lnTo>
                  <a:lnTo>
                    <a:pt x="106" y="200"/>
                  </a:lnTo>
                  <a:lnTo>
                    <a:pt x="106" y="200"/>
                  </a:lnTo>
                  <a:lnTo>
                    <a:pt x="108" y="200"/>
                  </a:lnTo>
                  <a:lnTo>
                    <a:pt x="108" y="200"/>
                  </a:lnTo>
                  <a:lnTo>
                    <a:pt x="108" y="200"/>
                  </a:lnTo>
                  <a:lnTo>
                    <a:pt x="108" y="200"/>
                  </a:lnTo>
                  <a:lnTo>
                    <a:pt x="106" y="200"/>
                  </a:lnTo>
                  <a:lnTo>
                    <a:pt x="106"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76"/>
            <p:cNvSpPr>
              <a:spLocks noEditPoints="1"/>
            </p:cNvSpPr>
            <p:nvPr/>
          </p:nvSpPr>
          <p:spPr bwMode="auto">
            <a:xfrm>
              <a:off x="5902423" y="1943448"/>
              <a:ext cx="665163" cy="328613"/>
            </a:xfrm>
            <a:custGeom>
              <a:avLst/>
              <a:gdLst>
                <a:gd name="T0" fmla="*/ 148 w 419"/>
                <a:gd name="T1" fmla="*/ 141 h 207"/>
                <a:gd name="T2" fmla="*/ 113 w 419"/>
                <a:gd name="T3" fmla="*/ 89 h 207"/>
                <a:gd name="T4" fmla="*/ 88 w 419"/>
                <a:gd name="T5" fmla="*/ 70 h 207"/>
                <a:gd name="T6" fmla="*/ 49 w 419"/>
                <a:gd name="T7" fmla="*/ 172 h 207"/>
                <a:gd name="T8" fmla="*/ 83 w 419"/>
                <a:gd name="T9" fmla="*/ 24 h 207"/>
                <a:gd name="T10" fmla="*/ 400 w 419"/>
                <a:gd name="T11" fmla="*/ 71 h 207"/>
                <a:gd name="T12" fmla="*/ 355 w 419"/>
                <a:gd name="T13" fmla="*/ 127 h 207"/>
                <a:gd name="T14" fmla="*/ 331 w 419"/>
                <a:gd name="T15" fmla="*/ 62 h 207"/>
                <a:gd name="T16" fmla="*/ 288 w 419"/>
                <a:gd name="T17" fmla="*/ 147 h 207"/>
                <a:gd name="T18" fmla="*/ 236 w 419"/>
                <a:gd name="T19" fmla="*/ 133 h 207"/>
                <a:gd name="T20" fmla="*/ 214 w 419"/>
                <a:gd name="T21" fmla="*/ 103 h 207"/>
                <a:gd name="T22" fmla="*/ 178 w 419"/>
                <a:gd name="T23" fmla="*/ 120 h 207"/>
                <a:gd name="T24" fmla="*/ 71 w 419"/>
                <a:gd name="T25" fmla="*/ 37 h 207"/>
                <a:gd name="T26" fmla="*/ 359 w 419"/>
                <a:gd name="T27" fmla="*/ 21 h 207"/>
                <a:gd name="T28" fmla="*/ 314 w 419"/>
                <a:gd name="T29" fmla="*/ 54 h 207"/>
                <a:gd name="T30" fmla="*/ 142 w 419"/>
                <a:gd name="T31" fmla="*/ 22 h 207"/>
                <a:gd name="T32" fmla="*/ 134 w 419"/>
                <a:gd name="T33" fmla="*/ 106 h 207"/>
                <a:gd name="T34" fmla="*/ 58 w 419"/>
                <a:gd name="T35" fmla="*/ 128 h 207"/>
                <a:gd name="T36" fmla="*/ 50 w 419"/>
                <a:gd name="T37" fmla="*/ 89 h 207"/>
                <a:gd name="T38" fmla="*/ 210 w 419"/>
                <a:gd name="T39" fmla="*/ 41 h 207"/>
                <a:gd name="T40" fmla="*/ 246 w 419"/>
                <a:gd name="T41" fmla="*/ 60 h 207"/>
                <a:gd name="T42" fmla="*/ 52 w 419"/>
                <a:gd name="T43" fmla="*/ 114 h 207"/>
                <a:gd name="T44" fmla="*/ 363 w 419"/>
                <a:gd name="T45" fmla="*/ 100 h 207"/>
                <a:gd name="T46" fmla="*/ 170 w 419"/>
                <a:gd name="T47" fmla="*/ 127 h 207"/>
                <a:gd name="T48" fmla="*/ 353 w 419"/>
                <a:gd name="T49" fmla="*/ 56 h 207"/>
                <a:gd name="T50" fmla="*/ 221 w 419"/>
                <a:gd name="T51" fmla="*/ 101 h 207"/>
                <a:gd name="T52" fmla="*/ 336 w 419"/>
                <a:gd name="T53" fmla="*/ 71 h 207"/>
                <a:gd name="T54" fmla="*/ 71 w 419"/>
                <a:gd name="T55" fmla="*/ 109 h 207"/>
                <a:gd name="T56" fmla="*/ 25 w 419"/>
                <a:gd name="T57" fmla="*/ 123 h 207"/>
                <a:gd name="T58" fmla="*/ 329 w 419"/>
                <a:gd name="T59" fmla="*/ 87 h 207"/>
                <a:gd name="T60" fmla="*/ 20 w 419"/>
                <a:gd name="T61" fmla="*/ 100 h 207"/>
                <a:gd name="T62" fmla="*/ 230 w 419"/>
                <a:gd name="T63" fmla="*/ 40 h 207"/>
                <a:gd name="T64" fmla="*/ 292 w 419"/>
                <a:gd name="T65" fmla="*/ 52 h 207"/>
                <a:gd name="T66" fmla="*/ 352 w 419"/>
                <a:gd name="T67" fmla="*/ 41 h 207"/>
                <a:gd name="T68" fmla="*/ 150 w 419"/>
                <a:gd name="T69" fmla="*/ 65 h 207"/>
                <a:gd name="T70" fmla="*/ 172 w 419"/>
                <a:gd name="T71" fmla="*/ 116 h 207"/>
                <a:gd name="T72" fmla="*/ 299 w 419"/>
                <a:gd name="T73" fmla="*/ 56 h 207"/>
                <a:gd name="T74" fmla="*/ 339 w 419"/>
                <a:gd name="T75" fmla="*/ 41 h 207"/>
                <a:gd name="T76" fmla="*/ 341 w 419"/>
                <a:gd name="T77" fmla="*/ 101 h 207"/>
                <a:gd name="T78" fmla="*/ 276 w 419"/>
                <a:gd name="T79" fmla="*/ 38 h 207"/>
                <a:gd name="T80" fmla="*/ 227 w 419"/>
                <a:gd name="T81" fmla="*/ 112 h 207"/>
                <a:gd name="T82" fmla="*/ 366 w 419"/>
                <a:gd name="T83" fmla="*/ 71 h 207"/>
                <a:gd name="T84" fmla="*/ 216 w 419"/>
                <a:gd name="T85" fmla="*/ 134 h 207"/>
                <a:gd name="T86" fmla="*/ 320 w 419"/>
                <a:gd name="T87" fmla="*/ 27 h 207"/>
                <a:gd name="T88" fmla="*/ 213 w 419"/>
                <a:gd name="T89" fmla="*/ 171 h 207"/>
                <a:gd name="T90" fmla="*/ 258 w 419"/>
                <a:gd name="T91" fmla="*/ 130 h 207"/>
                <a:gd name="T92" fmla="*/ 129 w 419"/>
                <a:gd name="T93" fmla="*/ 38 h 207"/>
                <a:gd name="T94" fmla="*/ 367 w 419"/>
                <a:gd name="T95" fmla="*/ 87 h 207"/>
                <a:gd name="T96" fmla="*/ 176 w 419"/>
                <a:gd name="T97" fmla="*/ 89 h 207"/>
                <a:gd name="T98" fmla="*/ 137 w 419"/>
                <a:gd name="T99" fmla="*/ 122 h 207"/>
                <a:gd name="T100" fmla="*/ 247 w 419"/>
                <a:gd name="T101" fmla="*/ 51 h 207"/>
                <a:gd name="T102" fmla="*/ 298 w 419"/>
                <a:gd name="T103" fmla="*/ 120 h 207"/>
                <a:gd name="T104" fmla="*/ 63 w 419"/>
                <a:gd name="T105" fmla="*/ 114 h 207"/>
                <a:gd name="T106" fmla="*/ 140 w 419"/>
                <a:gd name="T107" fmla="*/ 35 h 207"/>
                <a:gd name="T108" fmla="*/ 20 w 419"/>
                <a:gd name="T109" fmla="*/ 131 h 207"/>
                <a:gd name="T110" fmla="*/ 131 w 419"/>
                <a:gd name="T111" fmla="*/ 120 h 207"/>
                <a:gd name="T112" fmla="*/ 397 w 419"/>
                <a:gd name="T113" fmla="*/ 111 h 207"/>
                <a:gd name="T114" fmla="*/ 216 w 419"/>
                <a:gd name="T115" fmla="*/ 141 h 207"/>
                <a:gd name="T116" fmla="*/ 153 w 419"/>
                <a:gd name="T117" fmla="*/ 93 h 207"/>
                <a:gd name="T118" fmla="*/ 128 w 419"/>
                <a:gd name="T119" fmla="*/ 114 h 207"/>
                <a:gd name="T120" fmla="*/ 375 w 419"/>
                <a:gd name="T121" fmla="*/ 48 h 207"/>
                <a:gd name="T122" fmla="*/ 334 w 419"/>
                <a:gd name="T123" fmla="*/ 117 h 207"/>
                <a:gd name="T124" fmla="*/ 139 w 419"/>
                <a:gd name="T125" fmla="*/ 2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207">
                  <a:moveTo>
                    <a:pt x="178" y="120"/>
                  </a:moveTo>
                  <a:lnTo>
                    <a:pt x="178" y="120"/>
                  </a:lnTo>
                  <a:lnTo>
                    <a:pt x="175" y="122"/>
                  </a:lnTo>
                  <a:lnTo>
                    <a:pt x="175" y="122"/>
                  </a:lnTo>
                  <a:lnTo>
                    <a:pt x="173" y="125"/>
                  </a:lnTo>
                  <a:lnTo>
                    <a:pt x="173" y="125"/>
                  </a:lnTo>
                  <a:lnTo>
                    <a:pt x="175" y="127"/>
                  </a:lnTo>
                  <a:lnTo>
                    <a:pt x="175" y="127"/>
                  </a:lnTo>
                  <a:lnTo>
                    <a:pt x="176" y="128"/>
                  </a:lnTo>
                  <a:lnTo>
                    <a:pt x="176" y="128"/>
                  </a:lnTo>
                  <a:lnTo>
                    <a:pt x="175" y="136"/>
                  </a:lnTo>
                  <a:lnTo>
                    <a:pt x="175" y="136"/>
                  </a:lnTo>
                  <a:lnTo>
                    <a:pt x="173" y="138"/>
                  </a:lnTo>
                  <a:lnTo>
                    <a:pt x="173" y="138"/>
                  </a:lnTo>
                  <a:lnTo>
                    <a:pt x="173" y="138"/>
                  </a:lnTo>
                  <a:lnTo>
                    <a:pt x="173" y="139"/>
                  </a:lnTo>
                  <a:lnTo>
                    <a:pt x="173" y="139"/>
                  </a:lnTo>
                  <a:lnTo>
                    <a:pt x="173" y="141"/>
                  </a:lnTo>
                  <a:lnTo>
                    <a:pt x="173" y="141"/>
                  </a:lnTo>
                  <a:lnTo>
                    <a:pt x="172" y="152"/>
                  </a:lnTo>
                  <a:lnTo>
                    <a:pt x="172" y="152"/>
                  </a:lnTo>
                  <a:lnTo>
                    <a:pt x="170" y="158"/>
                  </a:lnTo>
                  <a:lnTo>
                    <a:pt x="170" y="158"/>
                  </a:lnTo>
                  <a:lnTo>
                    <a:pt x="170" y="158"/>
                  </a:lnTo>
                  <a:lnTo>
                    <a:pt x="170" y="158"/>
                  </a:lnTo>
                  <a:lnTo>
                    <a:pt x="169" y="155"/>
                  </a:lnTo>
                  <a:lnTo>
                    <a:pt x="169" y="155"/>
                  </a:lnTo>
                  <a:lnTo>
                    <a:pt x="167" y="157"/>
                  </a:lnTo>
                  <a:lnTo>
                    <a:pt x="167" y="158"/>
                  </a:lnTo>
                  <a:lnTo>
                    <a:pt x="167" y="158"/>
                  </a:lnTo>
                  <a:lnTo>
                    <a:pt x="169" y="160"/>
                  </a:lnTo>
                  <a:lnTo>
                    <a:pt x="169" y="160"/>
                  </a:lnTo>
                  <a:lnTo>
                    <a:pt x="170" y="161"/>
                  </a:lnTo>
                  <a:lnTo>
                    <a:pt x="170" y="161"/>
                  </a:lnTo>
                  <a:lnTo>
                    <a:pt x="169" y="168"/>
                  </a:lnTo>
                  <a:lnTo>
                    <a:pt x="169" y="168"/>
                  </a:lnTo>
                  <a:lnTo>
                    <a:pt x="167" y="168"/>
                  </a:lnTo>
                  <a:lnTo>
                    <a:pt x="167" y="168"/>
                  </a:lnTo>
                  <a:lnTo>
                    <a:pt x="167" y="164"/>
                  </a:lnTo>
                  <a:lnTo>
                    <a:pt x="167" y="164"/>
                  </a:lnTo>
                  <a:lnTo>
                    <a:pt x="165" y="157"/>
                  </a:lnTo>
                  <a:lnTo>
                    <a:pt x="162" y="149"/>
                  </a:lnTo>
                  <a:lnTo>
                    <a:pt x="162" y="149"/>
                  </a:lnTo>
                  <a:lnTo>
                    <a:pt x="159" y="139"/>
                  </a:lnTo>
                  <a:lnTo>
                    <a:pt x="159" y="139"/>
                  </a:lnTo>
                  <a:lnTo>
                    <a:pt x="158" y="136"/>
                  </a:lnTo>
                  <a:lnTo>
                    <a:pt x="158" y="136"/>
                  </a:lnTo>
                  <a:lnTo>
                    <a:pt x="156" y="134"/>
                  </a:lnTo>
                  <a:lnTo>
                    <a:pt x="156" y="134"/>
                  </a:lnTo>
                  <a:lnTo>
                    <a:pt x="154" y="127"/>
                  </a:lnTo>
                  <a:lnTo>
                    <a:pt x="154" y="127"/>
                  </a:lnTo>
                  <a:lnTo>
                    <a:pt x="153" y="125"/>
                  </a:lnTo>
                  <a:lnTo>
                    <a:pt x="153" y="125"/>
                  </a:lnTo>
                  <a:lnTo>
                    <a:pt x="151" y="127"/>
                  </a:lnTo>
                  <a:lnTo>
                    <a:pt x="151" y="127"/>
                  </a:lnTo>
                  <a:lnTo>
                    <a:pt x="150" y="133"/>
                  </a:lnTo>
                  <a:lnTo>
                    <a:pt x="150" y="133"/>
                  </a:lnTo>
                  <a:lnTo>
                    <a:pt x="153" y="134"/>
                  </a:lnTo>
                  <a:lnTo>
                    <a:pt x="153" y="134"/>
                  </a:lnTo>
                  <a:lnTo>
                    <a:pt x="150" y="138"/>
                  </a:lnTo>
                  <a:lnTo>
                    <a:pt x="150" y="138"/>
                  </a:lnTo>
                  <a:lnTo>
                    <a:pt x="148" y="138"/>
                  </a:lnTo>
                  <a:lnTo>
                    <a:pt x="148" y="138"/>
                  </a:lnTo>
                  <a:lnTo>
                    <a:pt x="148" y="138"/>
                  </a:lnTo>
                  <a:lnTo>
                    <a:pt x="148" y="138"/>
                  </a:lnTo>
                  <a:lnTo>
                    <a:pt x="148" y="141"/>
                  </a:lnTo>
                  <a:lnTo>
                    <a:pt x="148" y="141"/>
                  </a:lnTo>
                  <a:lnTo>
                    <a:pt x="146" y="142"/>
                  </a:lnTo>
                  <a:lnTo>
                    <a:pt x="146" y="142"/>
                  </a:lnTo>
                  <a:lnTo>
                    <a:pt x="143" y="149"/>
                  </a:lnTo>
                  <a:lnTo>
                    <a:pt x="140" y="155"/>
                  </a:lnTo>
                  <a:lnTo>
                    <a:pt x="140" y="155"/>
                  </a:lnTo>
                  <a:lnTo>
                    <a:pt x="139" y="157"/>
                  </a:lnTo>
                  <a:lnTo>
                    <a:pt x="139" y="157"/>
                  </a:lnTo>
                  <a:lnTo>
                    <a:pt x="139" y="150"/>
                  </a:lnTo>
                  <a:lnTo>
                    <a:pt x="139" y="150"/>
                  </a:lnTo>
                  <a:lnTo>
                    <a:pt x="135" y="136"/>
                  </a:lnTo>
                  <a:lnTo>
                    <a:pt x="135" y="136"/>
                  </a:lnTo>
                  <a:lnTo>
                    <a:pt x="135" y="133"/>
                  </a:lnTo>
                  <a:lnTo>
                    <a:pt x="137" y="131"/>
                  </a:lnTo>
                  <a:lnTo>
                    <a:pt x="137" y="131"/>
                  </a:lnTo>
                  <a:lnTo>
                    <a:pt x="132" y="130"/>
                  </a:lnTo>
                  <a:lnTo>
                    <a:pt x="132" y="130"/>
                  </a:lnTo>
                  <a:lnTo>
                    <a:pt x="131" y="128"/>
                  </a:lnTo>
                  <a:lnTo>
                    <a:pt x="128" y="130"/>
                  </a:lnTo>
                  <a:lnTo>
                    <a:pt x="128" y="130"/>
                  </a:lnTo>
                  <a:lnTo>
                    <a:pt x="123" y="136"/>
                  </a:lnTo>
                  <a:lnTo>
                    <a:pt x="123" y="136"/>
                  </a:lnTo>
                  <a:lnTo>
                    <a:pt x="123" y="138"/>
                  </a:lnTo>
                  <a:lnTo>
                    <a:pt x="123" y="138"/>
                  </a:lnTo>
                  <a:lnTo>
                    <a:pt x="121" y="141"/>
                  </a:lnTo>
                  <a:lnTo>
                    <a:pt x="121" y="141"/>
                  </a:lnTo>
                  <a:lnTo>
                    <a:pt x="118" y="147"/>
                  </a:lnTo>
                  <a:lnTo>
                    <a:pt x="118" y="147"/>
                  </a:lnTo>
                  <a:lnTo>
                    <a:pt x="116" y="149"/>
                  </a:lnTo>
                  <a:lnTo>
                    <a:pt x="116" y="149"/>
                  </a:lnTo>
                  <a:lnTo>
                    <a:pt x="118" y="142"/>
                  </a:lnTo>
                  <a:lnTo>
                    <a:pt x="118" y="142"/>
                  </a:lnTo>
                  <a:lnTo>
                    <a:pt x="116" y="144"/>
                  </a:lnTo>
                  <a:lnTo>
                    <a:pt x="116" y="144"/>
                  </a:lnTo>
                  <a:lnTo>
                    <a:pt x="110" y="158"/>
                  </a:lnTo>
                  <a:lnTo>
                    <a:pt x="110" y="158"/>
                  </a:lnTo>
                  <a:lnTo>
                    <a:pt x="110" y="160"/>
                  </a:lnTo>
                  <a:lnTo>
                    <a:pt x="110" y="160"/>
                  </a:lnTo>
                  <a:lnTo>
                    <a:pt x="110" y="160"/>
                  </a:lnTo>
                  <a:lnTo>
                    <a:pt x="110" y="160"/>
                  </a:lnTo>
                  <a:lnTo>
                    <a:pt x="110" y="160"/>
                  </a:lnTo>
                  <a:lnTo>
                    <a:pt x="110" y="160"/>
                  </a:lnTo>
                  <a:lnTo>
                    <a:pt x="110" y="109"/>
                  </a:lnTo>
                  <a:lnTo>
                    <a:pt x="110" y="109"/>
                  </a:lnTo>
                  <a:lnTo>
                    <a:pt x="110" y="109"/>
                  </a:lnTo>
                  <a:lnTo>
                    <a:pt x="110" y="108"/>
                  </a:lnTo>
                  <a:lnTo>
                    <a:pt x="110" y="108"/>
                  </a:lnTo>
                  <a:lnTo>
                    <a:pt x="110" y="106"/>
                  </a:lnTo>
                  <a:lnTo>
                    <a:pt x="110" y="106"/>
                  </a:lnTo>
                  <a:lnTo>
                    <a:pt x="110" y="101"/>
                  </a:lnTo>
                  <a:lnTo>
                    <a:pt x="110" y="101"/>
                  </a:lnTo>
                  <a:lnTo>
                    <a:pt x="113" y="98"/>
                  </a:lnTo>
                  <a:lnTo>
                    <a:pt x="113" y="98"/>
                  </a:lnTo>
                  <a:lnTo>
                    <a:pt x="112" y="97"/>
                  </a:lnTo>
                  <a:lnTo>
                    <a:pt x="112" y="97"/>
                  </a:lnTo>
                  <a:lnTo>
                    <a:pt x="110" y="100"/>
                  </a:lnTo>
                  <a:lnTo>
                    <a:pt x="110" y="100"/>
                  </a:lnTo>
                  <a:lnTo>
                    <a:pt x="109" y="95"/>
                  </a:lnTo>
                  <a:lnTo>
                    <a:pt x="109" y="95"/>
                  </a:lnTo>
                  <a:lnTo>
                    <a:pt x="109" y="90"/>
                  </a:lnTo>
                  <a:lnTo>
                    <a:pt x="109" y="90"/>
                  </a:lnTo>
                  <a:lnTo>
                    <a:pt x="110" y="90"/>
                  </a:lnTo>
                  <a:lnTo>
                    <a:pt x="112" y="89"/>
                  </a:lnTo>
                  <a:lnTo>
                    <a:pt x="112" y="89"/>
                  </a:lnTo>
                  <a:lnTo>
                    <a:pt x="113" y="89"/>
                  </a:lnTo>
                  <a:lnTo>
                    <a:pt x="113" y="89"/>
                  </a:lnTo>
                  <a:lnTo>
                    <a:pt x="118" y="86"/>
                  </a:lnTo>
                  <a:lnTo>
                    <a:pt x="118" y="86"/>
                  </a:lnTo>
                  <a:lnTo>
                    <a:pt x="121" y="82"/>
                  </a:lnTo>
                  <a:lnTo>
                    <a:pt x="121" y="82"/>
                  </a:lnTo>
                  <a:lnTo>
                    <a:pt x="121" y="82"/>
                  </a:lnTo>
                  <a:lnTo>
                    <a:pt x="121" y="81"/>
                  </a:lnTo>
                  <a:lnTo>
                    <a:pt x="121" y="81"/>
                  </a:lnTo>
                  <a:lnTo>
                    <a:pt x="115" y="84"/>
                  </a:lnTo>
                  <a:lnTo>
                    <a:pt x="115" y="84"/>
                  </a:lnTo>
                  <a:lnTo>
                    <a:pt x="112" y="84"/>
                  </a:lnTo>
                  <a:lnTo>
                    <a:pt x="112" y="84"/>
                  </a:lnTo>
                  <a:lnTo>
                    <a:pt x="110" y="86"/>
                  </a:lnTo>
                  <a:lnTo>
                    <a:pt x="110" y="87"/>
                  </a:lnTo>
                  <a:lnTo>
                    <a:pt x="110" y="87"/>
                  </a:lnTo>
                  <a:lnTo>
                    <a:pt x="109" y="86"/>
                  </a:lnTo>
                  <a:lnTo>
                    <a:pt x="109" y="86"/>
                  </a:lnTo>
                  <a:lnTo>
                    <a:pt x="109" y="63"/>
                  </a:lnTo>
                  <a:lnTo>
                    <a:pt x="109" y="63"/>
                  </a:lnTo>
                  <a:lnTo>
                    <a:pt x="107" y="45"/>
                  </a:lnTo>
                  <a:lnTo>
                    <a:pt x="107" y="45"/>
                  </a:lnTo>
                  <a:lnTo>
                    <a:pt x="105" y="40"/>
                  </a:lnTo>
                  <a:lnTo>
                    <a:pt x="105" y="40"/>
                  </a:lnTo>
                  <a:lnTo>
                    <a:pt x="105" y="40"/>
                  </a:lnTo>
                  <a:lnTo>
                    <a:pt x="105" y="40"/>
                  </a:lnTo>
                  <a:lnTo>
                    <a:pt x="105" y="37"/>
                  </a:lnTo>
                  <a:lnTo>
                    <a:pt x="105" y="37"/>
                  </a:lnTo>
                  <a:lnTo>
                    <a:pt x="104" y="38"/>
                  </a:lnTo>
                  <a:lnTo>
                    <a:pt x="104" y="38"/>
                  </a:lnTo>
                  <a:lnTo>
                    <a:pt x="102" y="38"/>
                  </a:lnTo>
                  <a:lnTo>
                    <a:pt x="102" y="38"/>
                  </a:lnTo>
                  <a:lnTo>
                    <a:pt x="99" y="38"/>
                  </a:lnTo>
                  <a:lnTo>
                    <a:pt x="99" y="38"/>
                  </a:lnTo>
                  <a:lnTo>
                    <a:pt x="96" y="41"/>
                  </a:lnTo>
                  <a:lnTo>
                    <a:pt x="96" y="41"/>
                  </a:lnTo>
                  <a:lnTo>
                    <a:pt x="98" y="41"/>
                  </a:lnTo>
                  <a:lnTo>
                    <a:pt x="98" y="41"/>
                  </a:lnTo>
                  <a:lnTo>
                    <a:pt x="96" y="48"/>
                  </a:lnTo>
                  <a:lnTo>
                    <a:pt x="96" y="48"/>
                  </a:lnTo>
                  <a:lnTo>
                    <a:pt x="94" y="49"/>
                  </a:lnTo>
                  <a:lnTo>
                    <a:pt x="94" y="49"/>
                  </a:lnTo>
                  <a:lnTo>
                    <a:pt x="94" y="49"/>
                  </a:lnTo>
                  <a:lnTo>
                    <a:pt x="94" y="49"/>
                  </a:lnTo>
                  <a:lnTo>
                    <a:pt x="94" y="49"/>
                  </a:lnTo>
                  <a:lnTo>
                    <a:pt x="94" y="49"/>
                  </a:lnTo>
                  <a:lnTo>
                    <a:pt x="94" y="51"/>
                  </a:lnTo>
                  <a:lnTo>
                    <a:pt x="94" y="52"/>
                  </a:lnTo>
                  <a:lnTo>
                    <a:pt x="94" y="52"/>
                  </a:lnTo>
                  <a:lnTo>
                    <a:pt x="93" y="56"/>
                  </a:lnTo>
                  <a:lnTo>
                    <a:pt x="93" y="56"/>
                  </a:lnTo>
                  <a:lnTo>
                    <a:pt x="91" y="57"/>
                  </a:lnTo>
                  <a:lnTo>
                    <a:pt x="91" y="57"/>
                  </a:lnTo>
                  <a:lnTo>
                    <a:pt x="90" y="59"/>
                  </a:lnTo>
                  <a:lnTo>
                    <a:pt x="90" y="59"/>
                  </a:lnTo>
                  <a:lnTo>
                    <a:pt x="90" y="59"/>
                  </a:lnTo>
                  <a:lnTo>
                    <a:pt x="90" y="59"/>
                  </a:lnTo>
                  <a:lnTo>
                    <a:pt x="91" y="60"/>
                  </a:lnTo>
                  <a:lnTo>
                    <a:pt x="91" y="62"/>
                  </a:lnTo>
                  <a:lnTo>
                    <a:pt x="91" y="62"/>
                  </a:lnTo>
                  <a:lnTo>
                    <a:pt x="90" y="63"/>
                  </a:lnTo>
                  <a:lnTo>
                    <a:pt x="90" y="63"/>
                  </a:lnTo>
                  <a:lnTo>
                    <a:pt x="88" y="62"/>
                  </a:lnTo>
                  <a:lnTo>
                    <a:pt x="87" y="60"/>
                  </a:lnTo>
                  <a:lnTo>
                    <a:pt x="87" y="60"/>
                  </a:lnTo>
                  <a:lnTo>
                    <a:pt x="87" y="62"/>
                  </a:lnTo>
                  <a:lnTo>
                    <a:pt x="87" y="62"/>
                  </a:lnTo>
                  <a:lnTo>
                    <a:pt x="88" y="70"/>
                  </a:lnTo>
                  <a:lnTo>
                    <a:pt x="88" y="70"/>
                  </a:lnTo>
                  <a:lnTo>
                    <a:pt x="88" y="73"/>
                  </a:lnTo>
                  <a:lnTo>
                    <a:pt x="88" y="73"/>
                  </a:lnTo>
                  <a:lnTo>
                    <a:pt x="83" y="95"/>
                  </a:lnTo>
                  <a:lnTo>
                    <a:pt x="83" y="95"/>
                  </a:lnTo>
                  <a:lnTo>
                    <a:pt x="82" y="116"/>
                  </a:lnTo>
                  <a:lnTo>
                    <a:pt x="82" y="116"/>
                  </a:lnTo>
                  <a:lnTo>
                    <a:pt x="79" y="133"/>
                  </a:lnTo>
                  <a:lnTo>
                    <a:pt x="79" y="133"/>
                  </a:lnTo>
                  <a:lnTo>
                    <a:pt x="79" y="136"/>
                  </a:lnTo>
                  <a:lnTo>
                    <a:pt x="79" y="136"/>
                  </a:lnTo>
                  <a:lnTo>
                    <a:pt x="77" y="133"/>
                  </a:lnTo>
                  <a:lnTo>
                    <a:pt x="77" y="133"/>
                  </a:lnTo>
                  <a:lnTo>
                    <a:pt x="74" y="134"/>
                  </a:lnTo>
                  <a:lnTo>
                    <a:pt x="74" y="134"/>
                  </a:lnTo>
                  <a:lnTo>
                    <a:pt x="75" y="138"/>
                  </a:lnTo>
                  <a:lnTo>
                    <a:pt x="75" y="138"/>
                  </a:lnTo>
                  <a:lnTo>
                    <a:pt x="79" y="138"/>
                  </a:lnTo>
                  <a:lnTo>
                    <a:pt x="79" y="138"/>
                  </a:lnTo>
                  <a:lnTo>
                    <a:pt x="75" y="158"/>
                  </a:lnTo>
                  <a:lnTo>
                    <a:pt x="75" y="158"/>
                  </a:lnTo>
                  <a:lnTo>
                    <a:pt x="74" y="155"/>
                  </a:lnTo>
                  <a:lnTo>
                    <a:pt x="74" y="155"/>
                  </a:lnTo>
                  <a:lnTo>
                    <a:pt x="72" y="160"/>
                  </a:lnTo>
                  <a:lnTo>
                    <a:pt x="72" y="160"/>
                  </a:lnTo>
                  <a:lnTo>
                    <a:pt x="69" y="153"/>
                  </a:lnTo>
                  <a:lnTo>
                    <a:pt x="69" y="153"/>
                  </a:lnTo>
                  <a:lnTo>
                    <a:pt x="71" y="153"/>
                  </a:lnTo>
                  <a:lnTo>
                    <a:pt x="71" y="153"/>
                  </a:lnTo>
                  <a:lnTo>
                    <a:pt x="71" y="150"/>
                  </a:lnTo>
                  <a:lnTo>
                    <a:pt x="71" y="147"/>
                  </a:lnTo>
                  <a:lnTo>
                    <a:pt x="71" y="147"/>
                  </a:lnTo>
                  <a:lnTo>
                    <a:pt x="69" y="144"/>
                  </a:lnTo>
                  <a:lnTo>
                    <a:pt x="69" y="144"/>
                  </a:lnTo>
                  <a:lnTo>
                    <a:pt x="68" y="142"/>
                  </a:lnTo>
                  <a:lnTo>
                    <a:pt x="68" y="142"/>
                  </a:lnTo>
                  <a:lnTo>
                    <a:pt x="68" y="142"/>
                  </a:lnTo>
                  <a:lnTo>
                    <a:pt x="68" y="142"/>
                  </a:lnTo>
                  <a:lnTo>
                    <a:pt x="66" y="152"/>
                  </a:lnTo>
                  <a:lnTo>
                    <a:pt x="66" y="152"/>
                  </a:lnTo>
                  <a:lnTo>
                    <a:pt x="63" y="152"/>
                  </a:lnTo>
                  <a:lnTo>
                    <a:pt x="63" y="152"/>
                  </a:lnTo>
                  <a:lnTo>
                    <a:pt x="63" y="144"/>
                  </a:lnTo>
                  <a:lnTo>
                    <a:pt x="63" y="144"/>
                  </a:lnTo>
                  <a:lnTo>
                    <a:pt x="63" y="145"/>
                  </a:lnTo>
                  <a:lnTo>
                    <a:pt x="63" y="145"/>
                  </a:lnTo>
                  <a:lnTo>
                    <a:pt x="63" y="152"/>
                  </a:lnTo>
                  <a:lnTo>
                    <a:pt x="63" y="152"/>
                  </a:lnTo>
                  <a:lnTo>
                    <a:pt x="61" y="155"/>
                  </a:lnTo>
                  <a:lnTo>
                    <a:pt x="61" y="155"/>
                  </a:lnTo>
                  <a:lnTo>
                    <a:pt x="61" y="158"/>
                  </a:lnTo>
                  <a:lnTo>
                    <a:pt x="61" y="158"/>
                  </a:lnTo>
                  <a:lnTo>
                    <a:pt x="58" y="168"/>
                  </a:lnTo>
                  <a:lnTo>
                    <a:pt x="58" y="168"/>
                  </a:lnTo>
                  <a:lnTo>
                    <a:pt x="55" y="174"/>
                  </a:lnTo>
                  <a:lnTo>
                    <a:pt x="55" y="174"/>
                  </a:lnTo>
                  <a:lnTo>
                    <a:pt x="55" y="177"/>
                  </a:lnTo>
                  <a:lnTo>
                    <a:pt x="55" y="177"/>
                  </a:lnTo>
                  <a:lnTo>
                    <a:pt x="52" y="174"/>
                  </a:lnTo>
                  <a:lnTo>
                    <a:pt x="52" y="174"/>
                  </a:lnTo>
                  <a:lnTo>
                    <a:pt x="50" y="180"/>
                  </a:lnTo>
                  <a:lnTo>
                    <a:pt x="50" y="180"/>
                  </a:lnTo>
                  <a:lnTo>
                    <a:pt x="50" y="180"/>
                  </a:lnTo>
                  <a:lnTo>
                    <a:pt x="50" y="180"/>
                  </a:lnTo>
                  <a:lnTo>
                    <a:pt x="49" y="172"/>
                  </a:lnTo>
                  <a:lnTo>
                    <a:pt x="49" y="172"/>
                  </a:lnTo>
                  <a:lnTo>
                    <a:pt x="49" y="158"/>
                  </a:lnTo>
                  <a:lnTo>
                    <a:pt x="49" y="158"/>
                  </a:lnTo>
                  <a:lnTo>
                    <a:pt x="49" y="158"/>
                  </a:lnTo>
                  <a:lnTo>
                    <a:pt x="49" y="158"/>
                  </a:lnTo>
                  <a:lnTo>
                    <a:pt x="49" y="155"/>
                  </a:lnTo>
                  <a:lnTo>
                    <a:pt x="47" y="153"/>
                  </a:lnTo>
                  <a:lnTo>
                    <a:pt x="47" y="153"/>
                  </a:lnTo>
                  <a:lnTo>
                    <a:pt x="47" y="145"/>
                  </a:lnTo>
                  <a:lnTo>
                    <a:pt x="47" y="145"/>
                  </a:lnTo>
                  <a:lnTo>
                    <a:pt x="45" y="133"/>
                  </a:lnTo>
                  <a:lnTo>
                    <a:pt x="45" y="133"/>
                  </a:lnTo>
                  <a:lnTo>
                    <a:pt x="44" y="131"/>
                  </a:lnTo>
                  <a:lnTo>
                    <a:pt x="42" y="130"/>
                  </a:lnTo>
                  <a:lnTo>
                    <a:pt x="42" y="130"/>
                  </a:lnTo>
                  <a:lnTo>
                    <a:pt x="39" y="131"/>
                  </a:lnTo>
                  <a:lnTo>
                    <a:pt x="38" y="131"/>
                  </a:lnTo>
                  <a:lnTo>
                    <a:pt x="38" y="131"/>
                  </a:lnTo>
                  <a:lnTo>
                    <a:pt x="38" y="133"/>
                  </a:lnTo>
                  <a:lnTo>
                    <a:pt x="38" y="133"/>
                  </a:lnTo>
                  <a:lnTo>
                    <a:pt x="34" y="134"/>
                  </a:lnTo>
                  <a:lnTo>
                    <a:pt x="33" y="138"/>
                  </a:lnTo>
                  <a:lnTo>
                    <a:pt x="33" y="138"/>
                  </a:lnTo>
                  <a:lnTo>
                    <a:pt x="33" y="139"/>
                  </a:lnTo>
                  <a:lnTo>
                    <a:pt x="33" y="139"/>
                  </a:lnTo>
                  <a:lnTo>
                    <a:pt x="31" y="141"/>
                  </a:lnTo>
                  <a:lnTo>
                    <a:pt x="30" y="142"/>
                  </a:lnTo>
                  <a:lnTo>
                    <a:pt x="30" y="142"/>
                  </a:lnTo>
                  <a:lnTo>
                    <a:pt x="28" y="142"/>
                  </a:lnTo>
                  <a:lnTo>
                    <a:pt x="28" y="142"/>
                  </a:lnTo>
                  <a:lnTo>
                    <a:pt x="28" y="147"/>
                  </a:lnTo>
                  <a:lnTo>
                    <a:pt x="28" y="147"/>
                  </a:lnTo>
                  <a:lnTo>
                    <a:pt x="30" y="147"/>
                  </a:lnTo>
                  <a:lnTo>
                    <a:pt x="30" y="147"/>
                  </a:lnTo>
                  <a:lnTo>
                    <a:pt x="28" y="155"/>
                  </a:lnTo>
                  <a:lnTo>
                    <a:pt x="28" y="155"/>
                  </a:lnTo>
                  <a:lnTo>
                    <a:pt x="9" y="155"/>
                  </a:lnTo>
                  <a:lnTo>
                    <a:pt x="9" y="155"/>
                  </a:lnTo>
                  <a:lnTo>
                    <a:pt x="9" y="149"/>
                  </a:lnTo>
                  <a:lnTo>
                    <a:pt x="9" y="149"/>
                  </a:lnTo>
                  <a:lnTo>
                    <a:pt x="9" y="144"/>
                  </a:lnTo>
                  <a:lnTo>
                    <a:pt x="8" y="141"/>
                  </a:lnTo>
                  <a:lnTo>
                    <a:pt x="8" y="141"/>
                  </a:lnTo>
                  <a:lnTo>
                    <a:pt x="8" y="147"/>
                  </a:lnTo>
                  <a:lnTo>
                    <a:pt x="8" y="155"/>
                  </a:lnTo>
                  <a:lnTo>
                    <a:pt x="8" y="155"/>
                  </a:lnTo>
                  <a:lnTo>
                    <a:pt x="0" y="155"/>
                  </a:lnTo>
                  <a:lnTo>
                    <a:pt x="0" y="155"/>
                  </a:lnTo>
                  <a:lnTo>
                    <a:pt x="0" y="153"/>
                  </a:lnTo>
                  <a:lnTo>
                    <a:pt x="0" y="153"/>
                  </a:lnTo>
                  <a:lnTo>
                    <a:pt x="1" y="139"/>
                  </a:lnTo>
                  <a:lnTo>
                    <a:pt x="3" y="127"/>
                  </a:lnTo>
                  <a:lnTo>
                    <a:pt x="6" y="114"/>
                  </a:lnTo>
                  <a:lnTo>
                    <a:pt x="11" y="101"/>
                  </a:lnTo>
                  <a:lnTo>
                    <a:pt x="11" y="101"/>
                  </a:lnTo>
                  <a:lnTo>
                    <a:pt x="19" y="84"/>
                  </a:lnTo>
                  <a:lnTo>
                    <a:pt x="30" y="68"/>
                  </a:lnTo>
                  <a:lnTo>
                    <a:pt x="30" y="68"/>
                  </a:lnTo>
                  <a:lnTo>
                    <a:pt x="39" y="56"/>
                  </a:lnTo>
                  <a:lnTo>
                    <a:pt x="39" y="56"/>
                  </a:lnTo>
                  <a:lnTo>
                    <a:pt x="50" y="45"/>
                  </a:lnTo>
                  <a:lnTo>
                    <a:pt x="64" y="35"/>
                  </a:lnTo>
                  <a:lnTo>
                    <a:pt x="64" y="35"/>
                  </a:lnTo>
                  <a:lnTo>
                    <a:pt x="75" y="29"/>
                  </a:lnTo>
                  <a:lnTo>
                    <a:pt x="75" y="29"/>
                  </a:lnTo>
                  <a:lnTo>
                    <a:pt x="83" y="24"/>
                  </a:lnTo>
                  <a:lnTo>
                    <a:pt x="83" y="24"/>
                  </a:lnTo>
                  <a:lnTo>
                    <a:pt x="104" y="18"/>
                  </a:lnTo>
                  <a:lnTo>
                    <a:pt x="104" y="18"/>
                  </a:lnTo>
                  <a:lnTo>
                    <a:pt x="116" y="16"/>
                  </a:lnTo>
                  <a:lnTo>
                    <a:pt x="129" y="16"/>
                  </a:lnTo>
                  <a:lnTo>
                    <a:pt x="129" y="16"/>
                  </a:lnTo>
                  <a:lnTo>
                    <a:pt x="143" y="16"/>
                  </a:lnTo>
                  <a:lnTo>
                    <a:pt x="158" y="19"/>
                  </a:lnTo>
                  <a:lnTo>
                    <a:pt x="158" y="19"/>
                  </a:lnTo>
                  <a:lnTo>
                    <a:pt x="167" y="19"/>
                  </a:lnTo>
                  <a:lnTo>
                    <a:pt x="167" y="19"/>
                  </a:lnTo>
                  <a:lnTo>
                    <a:pt x="183" y="22"/>
                  </a:lnTo>
                  <a:lnTo>
                    <a:pt x="195" y="27"/>
                  </a:lnTo>
                  <a:lnTo>
                    <a:pt x="195" y="27"/>
                  </a:lnTo>
                  <a:lnTo>
                    <a:pt x="208" y="34"/>
                  </a:lnTo>
                  <a:lnTo>
                    <a:pt x="208" y="34"/>
                  </a:lnTo>
                  <a:lnTo>
                    <a:pt x="216" y="38"/>
                  </a:lnTo>
                  <a:lnTo>
                    <a:pt x="216" y="38"/>
                  </a:lnTo>
                  <a:lnTo>
                    <a:pt x="221" y="35"/>
                  </a:lnTo>
                  <a:lnTo>
                    <a:pt x="221" y="35"/>
                  </a:lnTo>
                  <a:lnTo>
                    <a:pt x="228" y="27"/>
                  </a:lnTo>
                  <a:lnTo>
                    <a:pt x="236" y="21"/>
                  </a:lnTo>
                  <a:lnTo>
                    <a:pt x="254" y="11"/>
                  </a:lnTo>
                  <a:lnTo>
                    <a:pt x="254" y="11"/>
                  </a:lnTo>
                  <a:lnTo>
                    <a:pt x="260" y="8"/>
                  </a:lnTo>
                  <a:lnTo>
                    <a:pt x="268" y="5"/>
                  </a:lnTo>
                  <a:lnTo>
                    <a:pt x="268" y="5"/>
                  </a:lnTo>
                  <a:lnTo>
                    <a:pt x="282" y="2"/>
                  </a:lnTo>
                  <a:lnTo>
                    <a:pt x="295" y="0"/>
                  </a:lnTo>
                  <a:lnTo>
                    <a:pt x="295" y="0"/>
                  </a:lnTo>
                  <a:lnTo>
                    <a:pt x="317" y="0"/>
                  </a:lnTo>
                  <a:lnTo>
                    <a:pt x="317" y="0"/>
                  </a:lnTo>
                  <a:lnTo>
                    <a:pt x="334" y="2"/>
                  </a:lnTo>
                  <a:lnTo>
                    <a:pt x="352" y="7"/>
                  </a:lnTo>
                  <a:lnTo>
                    <a:pt x="352" y="7"/>
                  </a:lnTo>
                  <a:lnTo>
                    <a:pt x="359" y="11"/>
                  </a:lnTo>
                  <a:lnTo>
                    <a:pt x="369" y="16"/>
                  </a:lnTo>
                  <a:lnTo>
                    <a:pt x="375" y="22"/>
                  </a:lnTo>
                  <a:lnTo>
                    <a:pt x="383" y="29"/>
                  </a:lnTo>
                  <a:lnTo>
                    <a:pt x="383" y="29"/>
                  </a:lnTo>
                  <a:lnTo>
                    <a:pt x="386" y="34"/>
                  </a:lnTo>
                  <a:lnTo>
                    <a:pt x="386" y="34"/>
                  </a:lnTo>
                  <a:lnTo>
                    <a:pt x="393" y="41"/>
                  </a:lnTo>
                  <a:lnTo>
                    <a:pt x="397" y="49"/>
                  </a:lnTo>
                  <a:lnTo>
                    <a:pt x="397" y="49"/>
                  </a:lnTo>
                  <a:lnTo>
                    <a:pt x="407" y="68"/>
                  </a:lnTo>
                  <a:lnTo>
                    <a:pt x="407" y="68"/>
                  </a:lnTo>
                  <a:lnTo>
                    <a:pt x="411" y="78"/>
                  </a:lnTo>
                  <a:lnTo>
                    <a:pt x="415" y="89"/>
                  </a:lnTo>
                  <a:lnTo>
                    <a:pt x="415" y="89"/>
                  </a:lnTo>
                  <a:lnTo>
                    <a:pt x="418" y="109"/>
                  </a:lnTo>
                  <a:lnTo>
                    <a:pt x="418" y="109"/>
                  </a:lnTo>
                  <a:lnTo>
                    <a:pt x="419" y="123"/>
                  </a:lnTo>
                  <a:lnTo>
                    <a:pt x="419" y="123"/>
                  </a:lnTo>
                  <a:lnTo>
                    <a:pt x="419" y="125"/>
                  </a:lnTo>
                  <a:lnTo>
                    <a:pt x="419" y="125"/>
                  </a:lnTo>
                  <a:lnTo>
                    <a:pt x="415" y="125"/>
                  </a:lnTo>
                  <a:lnTo>
                    <a:pt x="415" y="125"/>
                  </a:lnTo>
                  <a:lnTo>
                    <a:pt x="413" y="120"/>
                  </a:lnTo>
                  <a:lnTo>
                    <a:pt x="413" y="120"/>
                  </a:lnTo>
                  <a:lnTo>
                    <a:pt x="411" y="108"/>
                  </a:lnTo>
                  <a:lnTo>
                    <a:pt x="410" y="95"/>
                  </a:lnTo>
                  <a:lnTo>
                    <a:pt x="410" y="95"/>
                  </a:lnTo>
                  <a:lnTo>
                    <a:pt x="407" y="86"/>
                  </a:lnTo>
                  <a:lnTo>
                    <a:pt x="407" y="86"/>
                  </a:lnTo>
                  <a:lnTo>
                    <a:pt x="400" y="71"/>
                  </a:lnTo>
                  <a:lnTo>
                    <a:pt x="400" y="71"/>
                  </a:lnTo>
                  <a:lnTo>
                    <a:pt x="397" y="63"/>
                  </a:lnTo>
                  <a:lnTo>
                    <a:pt x="391" y="57"/>
                  </a:lnTo>
                  <a:lnTo>
                    <a:pt x="391" y="57"/>
                  </a:lnTo>
                  <a:lnTo>
                    <a:pt x="391" y="56"/>
                  </a:lnTo>
                  <a:lnTo>
                    <a:pt x="391" y="56"/>
                  </a:lnTo>
                  <a:lnTo>
                    <a:pt x="391" y="56"/>
                  </a:lnTo>
                  <a:lnTo>
                    <a:pt x="391" y="56"/>
                  </a:lnTo>
                  <a:lnTo>
                    <a:pt x="391" y="57"/>
                  </a:lnTo>
                  <a:lnTo>
                    <a:pt x="391" y="57"/>
                  </a:lnTo>
                  <a:lnTo>
                    <a:pt x="399" y="73"/>
                  </a:lnTo>
                  <a:lnTo>
                    <a:pt x="404" y="89"/>
                  </a:lnTo>
                  <a:lnTo>
                    <a:pt x="404" y="89"/>
                  </a:lnTo>
                  <a:lnTo>
                    <a:pt x="404" y="90"/>
                  </a:lnTo>
                  <a:lnTo>
                    <a:pt x="404" y="90"/>
                  </a:lnTo>
                  <a:lnTo>
                    <a:pt x="407" y="98"/>
                  </a:lnTo>
                  <a:lnTo>
                    <a:pt x="410" y="106"/>
                  </a:lnTo>
                  <a:lnTo>
                    <a:pt x="410" y="106"/>
                  </a:lnTo>
                  <a:lnTo>
                    <a:pt x="411" y="125"/>
                  </a:lnTo>
                  <a:lnTo>
                    <a:pt x="411" y="125"/>
                  </a:lnTo>
                  <a:lnTo>
                    <a:pt x="411" y="125"/>
                  </a:lnTo>
                  <a:lnTo>
                    <a:pt x="411" y="125"/>
                  </a:lnTo>
                  <a:lnTo>
                    <a:pt x="405" y="123"/>
                  </a:lnTo>
                  <a:lnTo>
                    <a:pt x="405" y="123"/>
                  </a:lnTo>
                  <a:lnTo>
                    <a:pt x="404" y="120"/>
                  </a:lnTo>
                  <a:lnTo>
                    <a:pt x="404" y="120"/>
                  </a:lnTo>
                  <a:lnTo>
                    <a:pt x="404" y="120"/>
                  </a:lnTo>
                  <a:lnTo>
                    <a:pt x="404" y="120"/>
                  </a:lnTo>
                  <a:lnTo>
                    <a:pt x="404" y="123"/>
                  </a:lnTo>
                  <a:lnTo>
                    <a:pt x="404" y="123"/>
                  </a:lnTo>
                  <a:lnTo>
                    <a:pt x="400" y="122"/>
                  </a:lnTo>
                  <a:lnTo>
                    <a:pt x="400" y="122"/>
                  </a:lnTo>
                  <a:lnTo>
                    <a:pt x="391" y="117"/>
                  </a:lnTo>
                  <a:lnTo>
                    <a:pt x="391" y="117"/>
                  </a:lnTo>
                  <a:lnTo>
                    <a:pt x="389" y="116"/>
                  </a:lnTo>
                  <a:lnTo>
                    <a:pt x="389" y="116"/>
                  </a:lnTo>
                  <a:lnTo>
                    <a:pt x="388" y="109"/>
                  </a:lnTo>
                  <a:lnTo>
                    <a:pt x="388" y="109"/>
                  </a:lnTo>
                  <a:lnTo>
                    <a:pt x="386" y="108"/>
                  </a:lnTo>
                  <a:lnTo>
                    <a:pt x="386" y="108"/>
                  </a:lnTo>
                  <a:lnTo>
                    <a:pt x="385" y="114"/>
                  </a:lnTo>
                  <a:lnTo>
                    <a:pt x="385" y="114"/>
                  </a:lnTo>
                  <a:lnTo>
                    <a:pt x="383" y="114"/>
                  </a:lnTo>
                  <a:lnTo>
                    <a:pt x="383" y="114"/>
                  </a:lnTo>
                  <a:lnTo>
                    <a:pt x="378" y="111"/>
                  </a:lnTo>
                  <a:lnTo>
                    <a:pt x="378" y="111"/>
                  </a:lnTo>
                  <a:lnTo>
                    <a:pt x="377" y="111"/>
                  </a:lnTo>
                  <a:lnTo>
                    <a:pt x="377" y="111"/>
                  </a:lnTo>
                  <a:lnTo>
                    <a:pt x="372" y="112"/>
                  </a:lnTo>
                  <a:lnTo>
                    <a:pt x="372" y="112"/>
                  </a:lnTo>
                  <a:lnTo>
                    <a:pt x="367" y="114"/>
                  </a:lnTo>
                  <a:lnTo>
                    <a:pt x="367" y="114"/>
                  </a:lnTo>
                  <a:lnTo>
                    <a:pt x="366" y="117"/>
                  </a:lnTo>
                  <a:lnTo>
                    <a:pt x="366" y="119"/>
                  </a:lnTo>
                  <a:lnTo>
                    <a:pt x="366" y="119"/>
                  </a:lnTo>
                  <a:lnTo>
                    <a:pt x="361" y="134"/>
                  </a:lnTo>
                  <a:lnTo>
                    <a:pt x="361" y="134"/>
                  </a:lnTo>
                  <a:lnTo>
                    <a:pt x="359" y="136"/>
                  </a:lnTo>
                  <a:lnTo>
                    <a:pt x="359" y="136"/>
                  </a:lnTo>
                  <a:lnTo>
                    <a:pt x="359" y="138"/>
                  </a:lnTo>
                  <a:lnTo>
                    <a:pt x="358" y="138"/>
                  </a:lnTo>
                  <a:lnTo>
                    <a:pt x="358" y="138"/>
                  </a:lnTo>
                  <a:lnTo>
                    <a:pt x="358" y="138"/>
                  </a:lnTo>
                  <a:lnTo>
                    <a:pt x="358" y="138"/>
                  </a:lnTo>
                  <a:lnTo>
                    <a:pt x="355" y="128"/>
                  </a:lnTo>
                  <a:lnTo>
                    <a:pt x="355" y="128"/>
                  </a:lnTo>
                  <a:lnTo>
                    <a:pt x="355" y="127"/>
                  </a:lnTo>
                  <a:lnTo>
                    <a:pt x="355" y="127"/>
                  </a:lnTo>
                  <a:lnTo>
                    <a:pt x="356" y="125"/>
                  </a:lnTo>
                  <a:lnTo>
                    <a:pt x="356" y="125"/>
                  </a:lnTo>
                  <a:lnTo>
                    <a:pt x="353" y="125"/>
                  </a:lnTo>
                  <a:lnTo>
                    <a:pt x="353" y="125"/>
                  </a:lnTo>
                  <a:lnTo>
                    <a:pt x="352" y="117"/>
                  </a:lnTo>
                  <a:lnTo>
                    <a:pt x="352" y="117"/>
                  </a:lnTo>
                  <a:lnTo>
                    <a:pt x="348" y="111"/>
                  </a:lnTo>
                  <a:lnTo>
                    <a:pt x="348" y="111"/>
                  </a:lnTo>
                  <a:lnTo>
                    <a:pt x="347" y="112"/>
                  </a:lnTo>
                  <a:lnTo>
                    <a:pt x="347" y="112"/>
                  </a:lnTo>
                  <a:lnTo>
                    <a:pt x="345" y="112"/>
                  </a:lnTo>
                  <a:lnTo>
                    <a:pt x="342" y="114"/>
                  </a:lnTo>
                  <a:lnTo>
                    <a:pt x="342" y="114"/>
                  </a:lnTo>
                  <a:lnTo>
                    <a:pt x="337" y="119"/>
                  </a:lnTo>
                  <a:lnTo>
                    <a:pt x="337" y="119"/>
                  </a:lnTo>
                  <a:lnTo>
                    <a:pt x="337" y="120"/>
                  </a:lnTo>
                  <a:lnTo>
                    <a:pt x="337" y="122"/>
                  </a:lnTo>
                  <a:lnTo>
                    <a:pt x="337" y="122"/>
                  </a:lnTo>
                  <a:lnTo>
                    <a:pt x="337" y="123"/>
                  </a:lnTo>
                  <a:lnTo>
                    <a:pt x="337" y="123"/>
                  </a:lnTo>
                  <a:lnTo>
                    <a:pt x="331" y="134"/>
                  </a:lnTo>
                  <a:lnTo>
                    <a:pt x="331" y="134"/>
                  </a:lnTo>
                  <a:lnTo>
                    <a:pt x="329" y="136"/>
                  </a:lnTo>
                  <a:lnTo>
                    <a:pt x="329" y="136"/>
                  </a:lnTo>
                  <a:lnTo>
                    <a:pt x="329" y="123"/>
                  </a:lnTo>
                  <a:lnTo>
                    <a:pt x="329" y="123"/>
                  </a:lnTo>
                  <a:lnTo>
                    <a:pt x="331" y="125"/>
                  </a:lnTo>
                  <a:lnTo>
                    <a:pt x="331" y="125"/>
                  </a:lnTo>
                  <a:lnTo>
                    <a:pt x="333" y="122"/>
                  </a:lnTo>
                  <a:lnTo>
                    <a:pt x="333" y="122"/>
                  </a:lnTo>
                  <a:lnTo>
                    <a:pt x="333" y="120"/>
                  </a:lnTo>
                  <a:lnTo>
                    <a:pt x="333" y="120"/>
                  </a:lnTo>
                  <a:lnTo>
                    <a:pt x="331" y="117"/>
                  </a:lnTo>
                  <a:lnTo>
                    <a:pt x="331" y="117"/>
                  </a:lnTo>
                  <a:lnTo>
                    <a:pt x="329" y="119"/>
                  </a:lnTo>
                  <a:lnTo>
                    <a:pt x="329" y="119"/>
                  </a:lnTo>
                  <a:lnTo>
                    <a:pt x="329" y="104"/>
                  </a:lnTo>
                  <a:lnTo>
                    <a:pt x="329" y="104"/>
                  </a:lnTo>
                  <a:lnTo>
                    <a:pt x="331" y="108"/>
                  </a:lnTo>
                  <a:lnTo>
                    <a:pt x="331" y="108"/>
                  </a:lnTo>
                  <a:lnTo>
                    <a:pt x="331" y="108"/>
                  </a:lnTo>
                  <a:lnTo>
                    <a:pt x="331" y="108"/>
                  </a:lnTo>
                  <a:lnTo>
                    <a:pt x="329" y="103"/>
                  </a:lnTo>
                  <a:lnTo>
                    <a:pt x="329" y="103"/>
                  </a:lnTo>
                  <a:lnTo>
                    <a:pt x="329" y="103"/>
                  </a:lnTo>
                  <a:lnTo>
                    <a:pt x="329" y="103"/>
                  </a:lnTo>
                  <a:lnTo>
                    <a:pt x="328" y="101"/>
                  </a:lnTo>
                  <a:lnTo>
                    <a:pt x="328" y="101"/>
                  </a:lnTo>
                  <a:lnTo>
                    <a:pt x="328" y="101"/>
                  </a:lnTo>
                  <a:lnTo>
                    <a:pt x="328" y="81"/>
                  </a:lnTo>
                  <a:lnTo>
                    <a:pt x="328" y="81"/>
                  </a:lnTo>
                  <a:lnTo>
                    <a:pt x="328" y="76"/>
                  </a:lnTo>
                  <a:lnTo>
                    <a:pt x="328" y="76"/>
                  </a:lnTo>
                  <a:lnTo>
                    <a:pt x="329" y="76"/>
                  </a:lnTo>
                  <a:lnTo>
                    <a:pt x="329" y="76"/>
                  </a:lnTo>
                  <a:lnTo>
                    <a:pt x="329" y="73"/>
                  </a:lnTo>
                  <a:lnTo>
                    <a:pt x="329" y="73"/>
                  </a:lnTo>
                  <a:lnTo>
                    <a:pt x="328" y="73"/>
                  </a:lnTo>
                  <a:lnTo>
                    <a:pt x="328" y="73"/>
                  </a:lnTo>
                  <a:lnTo>
                    <a:pt x="328" y="67"/>
                  </a:lnTo>
                  <a:lnTo>
                    <a:pt x="328" y="67"/>
                  </a:lnTo>
                  <a:lnTo>
                    <a:pt x="329" y="67"/>
                  </a:lnTo>
                  <a:lnTo>
                    <a:pt x="331" y="68"/>
                  </a:lnTo>
                  <a:lnTo>
                    <a:pt x="331" y="68"/>
                  </a:lnTo>
                  <a:lnTo>
                    <a:pt x="331" y="62"/>
                  </a:lnTo>
                  <a:lnTo>
                    <a:pt x="331" y="62"/>
                  </a:lnTo>
                  <a:lnTo>
                    <a:pt x="328" y="62"/>
                  </a:lnTo>
                  <a:lnTo>
                    <a:pt x="328" y="62"/>
                  </a:lnTo>
                  <a:lnTo>
                    <a:pt x="328" y="57"/>
                  </a:lnTo>
                  <a:lnTo>
                    <a:pt x="328" y="57"/>
                  </a:lnTo>
                  <a:lnTo>
                    <a:pt x="328" y="56"/>
                  </a:lnTo>
                  <a:lnTo>
                    <a:pt x="328" y="56"/>
                  </a:lnTo>
                  <a:lnTo>
                    <a:pt x="331" y="51"/>
                  </a:lnTo>
                  <a:lnTo>
                    <a:pt x="331" y="51"/>
                  </a:lnTo>
                  <a:lnTo>
                    <a:pt x="331" y="49"/>
                  </a:lnTo>
                  <a:lnTo>
                    <a:pt x="331" y="46"/>
                  </a:lnTo>
                  <a:lnTo>
                    <a:pt x="331" y="46"/>
                  </a:lnTo>
                  <a:lnTo>
                    <a:pt x="326" y="49"/>
                  </a:lnTo>
                  <a:lnTo>
                    <a:pt x="326" y="49"/>
                  </a:lnTo>
                  <a:lnTo>
                    <a:pt x="325" y="48"/>
                  </a:lnTo>
                  <a:lnTo>
                    <a:pt x="325" y="48"/>
                  </a:lnTo>
                  <a:lnTo>
                    <a:pt x="329" y="43"/>
                  </a:lnTo>
                  <a:lnTo>
                    <a:pt x="329" y="43"/>
                  </a:lnTo>
                  <a:lnTo>
                    <a:pt x="328" y="40"/>
                  </a:lnTo>
                  <a:lnTo>
                    <a:pt x="328" y="38"/>
                  </a:lnTo>
                  <a:lnTo>
                    <a:pt x="328" y="38"/>
                  </a:lnTo>
                  <a:lnTo>
                    <a:pt x="325" y="43"/>
                  </a:lnTo>
                  <a:lnTo>
                    <a:pt x="323" y="46"/>
                  </a:lnTo>
                  <a:lnTo>
                    <a:pt x="323" y="46"/>
                  </a:lnTo>
                  <a:lnTo>
                    <a:pt x="320" y="48"/>
                  </a:lnTo>
                  <a:lnTo>
                    <a:pt x="318" y="51"/>
                  </a:lnTo>
                  <a:lnTo>
                    <a:pt x="318" y="51"/>
                  </a:lnTo>
                  <a:lnTo>
                    <a:pt x="315" y="57"/>
                  </a:lnTo>
                  <a:lnTo>
                    <a:pt x="315" y="57"/>
                  </a:lnTo>
                  <a:lnTo>
                    <a:pt x="314" y="63"/>
                  </a:lnTo>
                  <a:lnTo>
                    <a:pt x="314" y="63"/>
                  </a:lnTo>
                  <a:lnTo>
                    <a:pt x="311" y="76"/>
                  </a:lnTo>
                  <a:lnTo>
                    <a:pt x="311" y="76"/>
                  </a:lnTo>
                  <a:lnTo>
                    <a:pt x="309" y="79"/>
                  </a:lnTo>
                  <a:lnTo>
                    <a:pt x="309" y="79"/>
                  </a:lnTo>
                  <a:lnTo>
                    <a:pt x="307" y="87"/>
                  </a:lnTo>
                  <a:lnTo>
                    <a:pt x="307" y="87"/>
                  </a:lnTo>
                  <a:lnTo>
                    <a:pt x="307" y="90"/>
                  </a:lnTo>
                  <a:lnTo>
                    <a:pt x="306" y="90"/>
                  </a:lnTo>
                  <a:lnTo>
                    <a:pt x="306" y="90"/>
                  </a:lnTo>
                  <a:lnTo>
                    <a:pt x="306" y="92"/>
                  </a:lnTo>
                  <a:lnTo>
                    <a:pt x="306" y="95"/>
                  </a:lnTo>
                  <a:lnTo>
                    <a:pt x="306" y="95"/>
                  </a:lnTo>
                  <a:lnTo>
                    <a:pt x="301" y="122"/>
                  </a:lnTo>
                  <a:lnTo>
                    <a:pt x="301" y="122"/>
                  </a:lnTo>
                  <a:lnTo>
                    <a:pt x="301" y="123"/>
                  </a:lnTo>
                  <a:lnTo>
                    <a:pt x="299" y="125"/>
                  </a:lnTo>
                  <a:lnTo>
                    <a:pt x="299" y="125"/>
                  </a:lnTo>
                  <a:lnTo>
                    <a:pt x="298" y="127"/>
                  </a:lnTo>
                  <a:lnTo>
                    <a:pt x="298" y="127"/>
                  </a:lnTo>
                  <a:lnTo>
                    <a:pt x="299" y="127"/>
                  </a:lnTo>
                  <a:lnTo>
                    <a:pt x="299" y="127"/>
                  </a:lnTo>
                  <a:lnTo>
                    <a:pt x="299" y="127"/>
                  </a:lnTo>
                  <a:lnTo>
                    <a:pt x="299" y="127"/>
                  </a:lnTo>
                  <a:lnTo>
                    <a:pt x="296" y="138"/>
                  </a:lnTo>
                  <a:lnTo>
                    <a:pt x="296" y="138"/>
                  </a:lnTo>
                  <a:lnTo>
                    <a:pt x="295" y="144"/>
                  </a:lnTo>
                  <a:lnTo>
                    <a:pt x="295" y="144"/>
                  </a:lnTo>
                  <a:lnTo>
                    <a:pt x="292" y="152"/>
                  </a:lnTo>
                  <a:lnTo>
                    <a:pt x="292" y="152"/>
                  </a:lnTo>
                  <a:lnTo>
                    <a:pt x="292" y="153"/>
                  </a:lnTo>
                  <a:lnTo>
                    <a:pt x="290" y="153"/>
                  </a:lnTo>
                  <a:lnTo>
                    <a:pt x="290" y="153"/>
                  </a:lnTo>
                  <a:lnTo>
                    <a:pt x="290" y="153"/>
                  </a:lnTo>
                  <a:lnTo>
                    <a:pt x="290" y="153"/>
                  </a:lnTo>
                  <a:lnTo>
                    <a:pt x="288" y="147"/>
                  </a:lnTo>
                  <a:lnTo>
                    <a:pt x="288" y="147"/>
                  </a:lnTo>
                  <a:lnTo>
                    <a:pt x="287" y="144"/>
                  </a:lnTo>
                  <a:lnTo>
                    <a:pt x="287" y="144"/>
                  </a:lnTo>
                  <a:lnTo>
                    <a:pt x="287" y="142"/>
                  </a:lnTo>
                  <a:lnTo>
                    <a:pt x="287" y="142"/>
                  </a:lnTo>
                  <a:lnTo>
                    <a:pt x="285" y="142"/>
                  </a:lnTo>
                  <a:lnTo>
                    <a:pt x="285" y="142"/>
                  </a:lnTo>
                  <a:lnTo>
                    <a:pt x="281" y="134"/>
                  </a:lnTo>
                  <a:lnTo>
                    <a:pt x="281" y="134"/>
                  </a:lnTo>
                  <a:lnTo>
                    <a:pt x="281" y="133"/>
                  </a:lnTo>
                  <a:lnTo>
                    <a:pt x="281" y="133"/>
                  </a:lnTo>
                  <a:lnTo>
                    <a:pt x="279" y="128"/>
                  </a:lnTo>
                  <a:lnTo>
                    <a:pt x="279" y="128"/>
                  </a:lnTo>
                  <a:lnTo>
                    <a:pt x="281" y="130"/>
                  </a:lnTo>
                  <a:lnTo>
                    <a:pt x="281" y="130"/>
                  </a:lnTo>
                  <a:lnTo>
                    <a:pt x="277" y="125"/>
                  </a:lnTo>
                  <a:lnTo>
                    <a:pt x="277" y="125"/>
                  </a:lnTo>
                  <a:lnTo>
                    <a:pt x="276" y="127"/>
                  </a:lnTo>
                  <a:lnTo>
                    <a:pt x="276" y="127"/>
                  </a:lnTo>
                  <a:lnTo>
                    <a:pt x="274" y="128"/>
                  </a:lnTo>
                  <a:lnTo>
                    <a:pt x="274" y="128"/>
                  </a:lnTo>
                  <a:lnTo>
                    <a:pt x="271" y="130"/>
                  </a:lnTo>
                  <a:lnTo>
                    <a:pt x="271" y="130"/>
                  </a:lnTo>
                  <a:lnTo>
                    <a:pt x="274" y="123"/>
                  </a:lnTo>
                  <a:lnTo>
                    <a:pt x="274" y="123"/>
                  </a:lnTo>
                  <a:lnTo>
                    <a:pt x="274" y="123"/>
                  </a:lnTo>
                  <a:lnTo>
                    <a:pt x="274" y="123"/>
                  </a:lnTo>
                  <a:lnTo>
                    <a:pt x="270" y="125"/>
                  </a:lnTo>
                  <a:lnTo>
                    <a:pt x="270" y="125"/>
                  </a:lnTo>
                  <a:lnTo>
                    <a:pt x="270" y="127"/>
                  </a:lnTo>
                  <a:lnTo>
                    <a:pt x="270" y="127"/>
                  </a:lnTo>
                  <a:lnTo>
                    <a:pt x="266" y="131"/>
                  </a:lnTo>
                  <a:lnTo>
                    <a:pt x="266" y="131"/>
                  </a:lnTo>
                  <a:lnTo>
                    <a:pt x="258" y="150"/>
                  </a:lnTo>
                  <a:lnTo>
                    <a:pt x="258" y="150"/>
                  </a:lnTo>
                  <a:lnTo>
                    <a:pt x="254" y="160"/>
                  </a:lnTo>
                  <a:lnTo>
                    <a:pt x="254" y="160"/>
                  </a:lnTo>
                  <a:lnTo>
                    <a:pt x="254" y="161"/>
                  </a:lnTo>
                  <a:lnTo>
                    <a:pt x="254" y="161"/>
                  </a:lnTo>
                  <a:lnTo>
                    <a:pt x="252" y="158"/>
                  </a:lnTo>
                  <a:lnTo>
                    <a:pt x="251" y="153"/>
                  </a:lnTo>
                  <a:lnTo>
                    <a:pt x="251" y="153"/>
                  </a:lnTo>
                  <a:lnTo>
                    <a:pt x="251" y="152"/>
                  </a:lnTo>
                  <a:lnTo>
                    <a:pt x="251" y="150"/>
                  </a:lnTo>
                  <a:lnTo>
                    <a:pt x="251" y="150"/>
                  </a:lnTo>
                  <a:lnTo>
                    <a:pt x="249" y="149"/>
                  </a:lnTo>
                  <a:lnTo>
                    <a:pt x="249" y="149"/>
                  </a:lnTo>
                  <a:lnTo>
                    <a:pt x="247" y="138"/>
                  </a:lnTo>
                  <a:lnTo>
                    <a:pt x="247" y="138"/>
                  </a:lnTo>
                  <a:lnTo>
                    <a:pt x="247" y="136"/>
                  </a:lnTo>
                  <a:lnTo>
                    <a:pt x="247" y="136"/>
                  </a:lnTo>
                  <a:lnTo>
                    <a:pt x="247" y="134"/>
                  </a:lnTo>
                  <a:lnTo>
                    <a:pt x="247" y="134"/>
                  </a:lnTo>
                  <a:lnTo>
                    <a:pt x="246" y="136"/>
                  </a:lnTo>
                  <a:lnTo>
                    <a:pt x="246" y="136"/>
                  </a:lnTo>
                  <a:lnTo>
                    <a:pt x="246" y="133"/>
                  </a:lnTo>
                  <a:lnTo>
                    <a:pt x="246" y="130"/>
                  </a:lnTo>
                  <a:lnTo>
                    <a:pt x="246" y="130"/>
                  </a:lnTo>
                  <a:lnTo>
                    <a:pt x="244" y="130"/>
                  </a:lnTo>
                  <a:lnTo>
                    <a:pt x="243" y="130"/>
                  </a:lnTo>
                  <a:lnTo>
                    <a:pt x="243" y="130"/>
                  </a:lnTo>
                  <a:lnTo>
                    <a:pt x="240" y="130"/>
                  </a:lnTo>
                  <a:lnTo>
                    <a:pt x="238" y="131"/>
                  </a:lnTo>
                  <a:lnTo>
                    <a:pt x="238" y="131"/>
                  </a:lnTo>
                  <a:lnTo>
                    <a:pt x="236" y="133"/>
                  </a:lnTo>
                  <a:lnTo>
                    <a:pt x="236" y="133"/>
                  </a:lnTo>
                  <a:lnTo>
                    <a:pt x="233" y="134"/>
                  </a:lnTo>
                  <a:lnTo>
                    <a:pt x="230" y="136"/>
                  </a:lnTo>
                  <a:lnTo>
                    <a:pt x="230" y="136"/>
                  </a:lnTo>
                  <a:lnTo>
                    <a:pt x="227" y="145"/>
                  </a:lnTo>
                  <a:lnTo>
                    <a:pt x="227" y="145"/>
                  </a:lnTo>
                  <a:lnTo>
                    <a:pt x="225" y="149"/>
                  </a:lnTo>
                  <a:lnTo>
                    <a:pt x="225" y="149"/>
                  </a:lnTo>
                  <a:lnTo>
                    <a:pt x="225" y="149"/>
                  </a:lnTo>
                  <a:lnTo>
                    <a:pt x="225" y="149"/>
                  </a:lnTo>
                  <a:lnTo>
                    <a:pt x="224" y="152"/>
                  </a:lnTo>
                  <a:lnTo>
                    <a:pt x="224" y="152"/>
                  </a:lnTo>
                  <a:lnTo>
                    <a:pt x="221" y="164"/>
                  </a:lnTo>
                  <a:lnTo>
                    <a:pt x="221" y="164"/>
                  </a:lnTo>
                  <a:lnTo>
                    <a:pt x="219" y="166"/>
                  </a:lnTo>
                  <a:lnTo>
                    <a:pt x="217" y="168"/>
                  </a:lnTo>
                  <a:lnTo>
                    <a:pt x="217" y="168"/>
                  </a:lnTo>
                  <a:lnTo>
                    <a:pt x="217" y="168"/>
                  </a:lnTo>
                  <a:lnTo>
                    <a:pt x="217" y="168"/>
                  </a:lnTo>
                  <a:lnTo>
                    <a:pt x="217" y="169"/>
                  </a:lnTo>
                  <a:lnTo>
                    <a:pt x="217" y="169"/>
                  </a:lnTo>
                  <a:lnTo>
                    <a:pt x="219" y="171"/>
                  </a:lnTo>
                  <a:lnTo>
                    <a:pt x="217" y="174"/>
                  </a:lnTo>
                  <a:lnTo>
                    <a:pt x="217" y="174"/>
                  </a:lnTo>
                  <a:lnTo>
                    <a:pt x="216" y="190"/>
                  </a:lnTo>
                  <a:lnTo>
                    <a:pt x="214" y="205"/>
                  </a:lnTo>
                  <a:lnTo>
                    <a:pt x="214" y="205"/>
                  </a:lnTo>
                  <a:lnTo>
                    <a:pt x="214" y="207"/>
                  </a:lnTo>
                  <a:lnTo>
                    <a:pt x="214" y="207"/>
                  </a:lnTo>
                  <a:lnTo>
                    <a:pt x="211" y="202"/>
                  </a:lnTo>
                  <a:lnTo>
                    <a:pt x="211" y="202"/>
                  </a:lnTo>
                  <a:lnTo>
                    <a:pt x="211" y="180"/>
                  </a:lnTo>
                  <a:lnTo>
                    <a:pt x="211" y="180"/>
                  </a:lnTo>
                  <a:lnTo>
                    <a:pt x="211" y="177"/>
                  </a:lnTo>
                  <a:lnTo>
                    <a:pt x="211" y="177"/>
                  </a:lnTo>
                  <a:lnTo>
                    <a:pt x="213" y="180"/>
                  </a:lnTo>
                  <a:lnTo>
                    <a:pt x="213" y="182"/>
                  </a:lnTo>
                  <a:lnTo>
                    <a:pt x="213" y="182"/>
                  </a:lnTo>
                  <a:lnTo>
                    <a:pt x="216" y="179"/>
                  </a:lnTo>
                  <a:lnTo>
                    <a:pt x="216" y="179"/>
                  </a:lnTo>
                  <a:lnTo>
                    <a:pt x="213" y="175"/>
                  </a:lnTo>
                  <a:lnTo>
                    <a:pt x="213" y="175"/>
                  </a:lnTo>
                  <a:lnTo>
                    <a:pt x="211" y="174"/>
                  </a:lnTo>
                  <a:lnTo>
                    <a:pt x="211" y="174"/>
                  </a:lnTo>
                  <a:lnTo>
                    <a:pt x="211" y="153"/>
                  </a:lnTo>
                  <a:lnTo>
                    <a:pt x="211" y="153"/>
                  </a:lnTo>
                  <a:lnTo>
                    <a:pt x="213" y="152"/>
                  </a:lnTo>
                  <a:lnTo>
                    <a:pt x="213" y="152"/>
                  </a:lnTo>
                  <a:lnTo>
                    <a:pt x="213" y="150"/>
                  </a:lnTo>
                  <a:lnTo>
                    <a:pt x="213" y="150"/>
                  </a:lnTo>
                  <a:lnTo>
                    <a:pt x="213" y="147"/>
                  </a:lnTo>
                  <a:lnTo>
                    <a:pt x="213" y="147"/>
                  </a:lnTo>
                  <a:lnTo>
                    <a:pt x="211" y="147"/>
                  </a:lnTo>
                  <a:lnTo>
                    <a:pt x="211" y="147"/>
                  </a:lnTo>
                  <a:lnTo>
                    <a:pt x="211" y="147"/>
                  </a:lnTo>
                  <a:lnTo>
                    <a:pt x="211" y="147"/>
                  </a:lnTo>
                  <a:lnTo>
                    <a:pt x="211" y="145"/>
                  </a:lnTo>
                  <a:lnTo>
                    <a:pt x="211" y="145"/>
                  </a:lnTo>
                  <a:lnTo>
                    <a:pt x="211" y="117"/>
                  </a:lnTo>
                  <a:lnTo>
                    <a:pt x="211" y="117"/>
                  </a:lnTo>
                  <a:lnTo>
                    <a:pt x="211" y="109"/>
                  </a:lnTo>
                  <a:lnTo>
                    <a:pt x="211" y="109"/>
                  </a:lnTo>
                  <a:lnTo>
                    <a:pt x="213" y="106"/>
                  </a:lnTo>
                  <a:lnTo>
                    <a:pt x="213" y="106"/>
                  </a:lnTo>
                  <a:lnTo>
                    <a:pt x="213" y="104"/>
                  </a:lnTo>
                  <a:lnTo>
                    <a:pt x="213" y="104"/>
                  </a:lnTo>
                  <a:lnTo>
                    <a:pt x="214" y="103"/>
                  </a:lnTo>
                  <a:lnTo>
                    <a:pt x="214" y="101"/>
                  </a:lnTo>
                  <a:lnTo>
                    <a:pt x="214" y="101"/>
                  </a:lnTo>
                  <a:lnTo>
                    <a:pt x="211" y="103"/>
                  </a:lnTo>
                  <a:lnTo>
                    <a:pt x="211" y="103"/>
                  </a:lnTo>
                  <a:lnTo>
                    <a:pt x="211" y="95"/>
                  </a:lnTo>
                  <a:lnTo>
                    <a:pt x="211" y="95"/>
                  </a:lnTo>
                  <a:lnTo>
                    <a:pt x="211" y="86"/>
                  </a:lnTo>
                  <a:lnTo>
                    <a:pt x="211" y="86"/>
                  </a:lnTo>
                  <a:lnTo>
                    <a:pt x="213" y="89"/>
                  </a:lnTo>
                  <a:lnTo>
                    <a:pt x="213" y="89"/>
                  </a:lnTo>
                  <a:lnTo>
                    <a:pt x="214" y="89"/>
                  </a:lnTo>
                  <a:lnTo>
                    <a:pt x="214" y="89"/>
                  </a:lnTo>
                  <a:lnTo>
                    <a:pt x="214" y="84"/>
                  </a:lnTo>
                  <a:lnTo>
                    <a:pt x="214" y="84"/>
                  </a:lnTo>
                  <a:lnTo>
                    <a:pt x="211" y="86"/>
                  </a:lnTo>
                  <a:lnTo>
                    <a:pt x="211" y="86"/>
                  </a:lnTo>
                  <a:lnTo>
                    <a:pt x="211" y="79"/>
                  </a:lnTo>
                  <a:lnTo>
                    <a:pt x="211" y="79"/>
                  </a:lnTo>
                  <a:lnTo>
                    <a:pt x="214" y="79"/>
                  </a:lnTo>
                  <a:lnTo>
                    <a:pt x="214" y="79"/>
                  </a:lnTo>
                  <a:lnTo>
                    <a:pt x="213" y="76"/>
                  </a:lnTo>
                  <a:lnTo>
                    <a:pt x="213" y="76"/>
                  </a:lnTo>
                  <a:lnTo>
                    <a:pt x="211" y="75"/>
                  </a:lnTo>
                  <a:lnTo>
                    <a:pt x="211" y="75"/>
                  </a:lnTo>
                  <a:lnTo>
                    <a:pt x="210" y="70"/>
                  </a:lnTo>
                  <a:lnTo>
                    <a:pt x="210" y="70"/>
                  </a:lnTo>
                  <a:lnTo>
                    <a:pt x="208" y="59"/>
                  </a:lnTo>
                  <a:lnTo>
                    <a:pt x="208" y="59"/>
                  </a:lnTo>
                  <a:lnTo>
                    <a:pt x="208" y="56"/>
                  </a:lnTo>
                  <a:lnTo>
                    <a:pt x="208" y="56"/>
                  </a:lnTo>
                  <a:lnTo>
                    <a:pt x="206" y="54"/>
                  </a:lnTo>
                  <a:lnTo>
                    <a:pt x="205" y="54"/>
                  </a:lnTo>
                  <a:lnTo>
                    <a:pt x="202" y="54"/>
                  </a:lnTo>
                  <a:lnTo>
                    <a:pt x="200" y="56"/>
                  </a:lnTo>
                  <a:lnTo>
                    <a:pt x="200" y="56"/>
                  </a:lnTo>
                  <a:lnTo>
                    <a:pt x="199" y="57"/>
                  </a:lnTo>
                  <a:lnTo>
                    <a:pt x="199" y="57"/>
                  </a:lnTo>
                  <a:lnTo>
                    <a:pt x="199" y="60"/>
                  </a:lnTo>
                  <a:lnTo>
                    <a:pt x="195" y="62"/>
                  </a:lnTo>
                  <a:lnTo>
                    <a:pt x="195" y="62"/>
                  </a:lnTo>
                  <a:lnTo>
                    <a:pt x="195" y="63"/>
                  </a:lnTo>
                  <a:lnTo>
                    <a:pt x="195" y="63"/>
                  </a:lnTo>
                  <a:lnTo>
                    <a:pt x="194" y="63"/>
                  </a:lnTo>
                  <a:lnTo>
                    <a:pt x="192" y="63"/>
                  </a:lnTo>
                  <a:lnTo>
                    <a:pt x="192" y="63"/>
                  </a:lnTo>
                  <a:lnTo>
                    <a:pt x="194" y="65"/>
                  </a:lnTo>
                  <a:lnTo>
                    <a:pt x="194" y="65"/>
                  </a:lnTo>
                  <a:lnTo>
                    <a:pt x="189" y="73"/>
                  </a:lnTo>
                  <a:lnTo>
                    <a:pt x="189" y="73"/>
                  </a:lnTo>
                  <a:lnTo>
                    <a:pt x="189" y="70"/>
                  </a:lnTo>
                  <a:lnTo>
                    <a:pt x="189" y="70"/>
                  </a:lnTo>
                  <a:lnTo>
                    <a:pt x="187" y="70"/>
                  </a:lnTo>
                  <a:lnTo>
                    <a:pt x="187" y="70"/>
                  </a:lnTo>
                  <a:lnTo>
                    <a:pt x="186" y="76"/>
                  </a:lnTo>
                  <a:lnTo>
                    <a:pt x="186" y="76"/>
                  </a:lnTo>
                  <a:lnTo>
                    <a:pt x="186" y="78"/>
                  </a:lnTo>
                  <a:lnTo>
                    <a:pt x="186" y="78"/>
                  </a:lnTo>
                  <a:lnTo>
                    <a:pt x="186" y="81"/>
                  </a:lnTo>
                  <a:lnTo>
                    <a:pt x="186" y="84"/>
                  </a:lnTo>
                  <a:lnTo>
                    <a:pt x="186" y="84"/>
                  </a:lnTo>
                  <a:lnTo>
                    <a:pt x="183" y="98"/>
                  </a:lnTo>
                  <a:lnTo>
                    <a:pt x="180" y="112"/>
                  </a:lnTo>
                  <a:lnTo>
                    <a:pt x="180" y="112"/>
                  </a:lnTo>
                  <a:lnTo>
                    <a:pt x="178" y="120"/>
                  </a:lnTo>
                  <a:lnTo>
                    <a:pt x="178" y="120"/>
                  </a:lnTo>
                  <a:lnTo>
                    <a:pt x="178" y="120"/>
                  </a:lnTo>
                  <a:lnTo>
                    <a:pt x="178" y="120"/>
                  </a:lnTo>
                  <a:close/>
                  <a:moveTo>
                    <a:pt x="268" y="29"/>
                  </a:moveTo>
                  <a:lnTo>
                    <a:pt x="268" y="29"/>
                  </a:lnTo>
                  <a:lnTo>
                    <a:pt x="262" y="32"/>
                  </a:lnTo>
                  <a:lnTo>
                    <a:pt x="262" y="32"/>
                  </a:lnTo>
                  <a:lnTo>
                    <a:pt x="262" y="32"/>
                  </a:lnTo>
                  <a:lnTo>
                    <a:pt x="262" y="32"/>
                  </a:lnTo>
                  <a:lnTo>
                    <a:pt x="265" y="32"/>
                  </a:lnTo>
                  <a:lnTo>
                    <a:pt x="265" y="32"/>
                  </a:lnTo>
                  <a:lnTo>
                    <a:pt x="266" y="32"/>
                  </a:lnTo>
                  <a:lnTo>
                    <a:pt x="266" y="32"/>
                  </a:lnTo>
                  <a:lnTo>
                    <a:pt x="268" y="29"/>
                  </a:lnTo>
                  <a:lnTo>
                    <a:pt x="268" y="29"/>
                  </a:lnTo>
                  <a:lnTo>
                    <a:pt x="271" y="30"/>
                  </a:lnTo>
                  <a:lnTo>
                    <a:pt x="271" y="30"/>
                  </a:lnTo>
                  <a:lnTo>
                    <a:pt x="273" y="30"/>
                  </a:lnTo>
                  <a:lnTo>
                    <a:pt x="273" y="30"/>
                  </a:lnTo>
                  <a:lnTo>
                    <a:pt x="273" y="29"/>
                  </a:lnTo>
                  <a:lnTo>
                    <a:pt x="273" y="29"/>
                  </a:lnTo>
                  <a:lnTo>
                    <a:pt x="271" y="29"/>
                  </a:lnTo>
                  <a:lnTo>
                    <a:pt x="271" y="29"/>
                  </a:lnTo>
                  <a:lnTo>
                    <a:pt x="268" y="29"/>
                  </a:lnTo>
                  <a:lnTo>
                    <a:pt x="268" y="29"/>
                  </a:lnTo>
                  <a:close/>
                  <a:moveTo>
                    <a:pt x="47" y="57"/>
                  </a:moveTo>
                  <a:lnTo>
                    <a:pt x="47" y="57"/>
                  </a:lnTo>
                  <a:lnTo>
                    <a:pt x="47" y="57"/>
                  </a:lnTo>
                  <a:lnTo>
                    <a:pt x="47" y="57"/>
                  </a:lnTo>
                  <a:lnTo>
                    <a:pt x="39" y="65"/>
                  </a:lnTo>
                  <a:lnTo>
                    <a:pt x="33" y="73"/>
                  </a:lnTo>
                  <a:lnTo>
                    <a:pt x="33" y="73"/>
                  </a:lnTo>
                  <a:lnTo>
                    <a:pt x="33" y="73"/>
                  </a:lnTo>
                  <a:lnTo>
                    <a:pt x="33" y="73"/>
                  </a:lnTo>
                  <a:lnTo>
                    <a:pt x="33" y="73"/>
                  </a:lnTo>
                  <a:lnTo>
                    <a:pt x="33" y="73"/>
                  </a:lnTo>
                  <a:lnTo>
                    <a:pt x="33" y="73"/>
                  </a:lnTo>
                  <a:lnTo>
                    <a:pt x="47" y="59"/>
                  </a:lnTo>
                  <a:lnTo>
                    <a:pt x="47" y="59"/>
                  </a:lnTo>
                  <a:lnTo>
                    <a:pt x="47" y="57"/>
                  </a:lnTo>
                  <a:lnTo>
                    <a:pt x="47" y="57"/>
                  </a:lnTo>
                  <a:lnTo>
                    <a:pt x="49" y="57"/>
                  </a:lnTo>
                  <a:lnTo>
                    <a:pt x="49" y="57"/>
                  </a:lnTo>
                  <a:lnTo>
                    <a:pt x="49" y="57"/>
                  </a:lnTo>
                  <a:lnTo>
                    <a:pt x="49" y="57"/>
                  </a:lnTo>
                  <a:lnTo>
                    <a:pt x="47" y="57"/>
                  </a:lnTo>
                  <a:lnTo>
                    <a:pt x="47" y="57"/>
                  </a:lnTo>
                  <a:close/>
                  <a:moveTo>
                    <a:pt x="110" y="21"/>
                  </a:moveTo>
                  <a:lnTo>
                    <a:pt x="110" y="21"/>
                  </a:lnTo>
                  <a:lnTo>
                    <a:pt x="107" y="21"/>
                  </a:lnTo>
                  <a:lnTo>
                    <a:pt x="107" y="21"/>
                  </a:lnTo>
                  <a:lnTo>
                    <a:pt x="96" y="24"/>
                  </a:lnTo>
                  <a:lnTo>
                    <a:pt x="85" y="27"/>
                  </a:lnTo>
                  <a:lnTo>
                    <a:pt x="85" y="27"/>
                  </a:lnTo>
                  <a:lnTo>
                    <a:pt x="75" y="32"/>
                  </a:lnTo>
                  <a:lnTo>
                    <a:pt x="75" y="32"/>
                  </a:lnTo>
                  <a:lnTo>
                    <a:pt x="68" y="37"/>
                  </a:lnTo>
                  <a:lnTo>
                    <a:pt x="68" y="37"/>
                  </a:lnTo>
                  <a:lnTo>
                    <a:pt x="57" y="45"/>
                  </a:lnTo>
                  <a:lnTo>
                    <a:pt x="47" y="52"/>
                  </a:lnTo>
                  <a:lnTo>
                    <a:pt x="47" y="52"/>
                  </a:lnTo>
                  <a:lnTo>
                    <a:pt x="47" y="54"/>
                  </a:lnTo>
                  <a:lnTo>
                    <a:pt x="47" y="54"/>
                  </a:lnTo>
                  <a:lnTo>
                    <a:pt x="49" y="52"/>
                  </a:lnTo>
                  <a:lnTo>
                    <a:pt x="49" y="52"/>
                  </a:lnTo>
                  <a:lnTo>
                    <a:pt x="63" y="41"/>
                  </a:lnTo>
                  <a:lnTo>
                    <a:pt x="63" y="41"/>
                  </a:lnTo>
                  <a:lnTo>
                    <a:pt x="71" y="37"/>
                  </a:lnTo>
                  <a:lnTo>
                    <a:pt x="71" y="37"/>
                  </a:lnTo>
                  <a:lnTo>
                    <a:pt x="82" y="32"/>
                  </a:lnTo>
                  <a:lnTo>
                    <a:pt x="94" y="27"/>
                  </a:lnTo>
                  <a:lnTo>
                    <a:pt x="94" y="27"/>
                  </a:lnTo>
                  <a:lnTo>
                    <a:pt x="105" y="24"/>
                  </a:lnTo>
                  <a:lnTo>
                    <a:pt x="105" y="24"/>
                  </a:lnTo>
                  <a:lnTo>
                    <a:pt x="107" y="24"/>
                  </a:lnTo>
                  <a:lnTo>
                    <a:pt x="107" y="24"/>
                  </a:lnTo>
                  <a:lnTo>
                    <a:pt x="110" y="21"/>
                  </a:lnTo>
                  <a:lnTo>
                    <a:pt x="110" y="21"/>
                  </a:lnTo>
                  <a:lnTo>
                    <a:pt x="113" y="21"/>
                  </a:lnTo>
                  <a:lnTo>
                    <a:pt x="113" y="21"/>
                  </a:lnTo>
                  <a:lnTo>
                    <a:pt x="115" y="22"/>
                  </a:lnTo>
                  <a:lnTo>
                    <a:pt x="115" y="22"/>
                  </a:lnTo>
                  <a:lnTo>
                    <a:pt x="124" y="21"/>
                  </a:lnTo>
                  <a:lnTo>
                    <a:pt x="124" y="21"/>
                  </a:lnTo>
                  <a:lnTo>
                    <a:pt x="132" y="19"/>
                  </a:lnTo>
                  <a:lnTo>
                    <a:pt x="132" y="19"/>
                  </a:lnTo>
                  <a:lnTo>
                    <a:pt x="118" y="19"/>
                  </a:lnTo>
                  <a:lnTo>
                    <a:pt x="118" y="19"/>
                  </a:lnTo>
                  <a:lnTo>
                    <a:pt x="110" y="21"/>
                  </a:lnTo>
                  <a:lnTo>
                    <a:pt x="110" y="21"/>
                  </a:lnTo>
                  <a:close/>
                  <a:moveTo>
                    <a:pt x="382" y="38"/>
                  </a:moveTo>
                  <a:lnTo>
                    <a:pt x="382" y="38"/>
                  </a:lnTo>
                  <a:lnTo>
                    <a:pt x="382" y="38"/>
                  </a:lnTo>
                  <a:lnTo>
                    <a:pt x="382" y="38"/>
                  </a:lnTo>
                  <a:lnTo>
                    <a:pt x="382" y="38"/>
                  </a:lnTo>
                  <a:lnTo>
                    <a:pt x="382" y="38"/>
                  </a:lnTo>
                  <a:lnTo>
                    <a:pt x="369" y="27"/>
                  </a:lnTo>
                  <a:lnTo>
                    <a:pt x="369" y="27"/>
                  </a:lnTo>
                  <a:lnTo>
                    <a:pt x="356" y="18"/>
                  </a:lnTo>
                  <a:lnTo>
                    <a:pt x="342" y="11"/>
                  </a:lnTo>
                  <a:lnTo>
                    <a:pt x="342" y="11"/>
                  </a:lnTo>
                  <a:lnTo>
                    <a:pt x="331" y="8"/>
                  </a:lnTo>
                  <a:lnTo>
                    <a:pt x="320" y="5"/>
                  </a:lnTo>
                  <a:lnTo>
                    <a:pt x="320" y="5"/>
                  </a:lnTo>
                  <a:lnTo>
                    <a:pt x="306" y="5"/>
                  </a:lnTo>
                  <a:lnTo>
                    <a:pt x="306" y="5"/>
                  </a:lnTo>
                  <a:lnTo>
                    <a:pt x="298" y="5"/>
                  </a:lnTo>
                  <a:lnTo>
                    <a:pt x="288" y="5"/>
                  </a:lnTo>
                  <a:lnTo>
                    <a:pt x="288" y="5"/>
                  </a:lnTo>
                  <a:lnTo>
                    <a:pt x="273" y="10"/>
                  </a:lnTo>
                  <a:lnTo>
                    <a:pt x="273" y="10"/>
                  </a:lnTo>
                  <a:lnTo>
                    <a:pt x="255" y="18"/>
                  </a:lnTo>
                  <a:lnTo>
                    <a:pt x="255" y="18"/>
                  </a:lnTo>
                  <a:lnTo>
                    <a:pt x="247" y="24"/>
                  </a:lnTo>
                  <a:lnTo>
                    <a:pt x="247" y="24"/>
                  </a:lnTo>
                  <a:lnTo>
                    <a:pt x="249" y="22"/>
                  </a:lnTo>
                  <a:lnTo>
                    <a:pt x="249" y="22"/>
                  </a:lnTo>
                  <a:lnTo>
                    <a:pt x="258" y="18"/>
                  </a:lnTo>
                  <a:lnTo>
                    <a:pt x="258" y="18"/>
                  </a:lnTo>
                  <a:lnTo>
                    <a:pt x="277" y="11"/>
                  </a:lnTo>
                  <a:lnTo>
                    <a:pt x="277" y="11"/>
                  </a:lnTo>
                  <a:lnTo>
                    <a:pt x="281" y="11"/>
                  </a:lnTo>
                  <a:lnTo>
                    <a:pt x="281" y="11"/>
                  </a:lnTo>
                  <a:lnTo>
                    <a:pt x="284" y="10"/>
                  </a:lnTo>
                  <a:lnTo>
                    <a:pt x="284" y="10"/>
                  </a:lnTo>
                  <a:lnTo>
                    <a:pt x="295" y="8"/>
                  </a:lnTo>
                  <a:lnTo>
                    <a:pt x="295" y="8"/>
                  </a:lnTo>
                  <a:lnTo>
                    <a:pt x="309" y="8"/>
                  </a:lnTo>
                  <a:lnTo>
                    <a:pt x="322" y="8"/>
                  </a:lnTo>
                  <a:lnTo>
                    <a:pt x="322" y="8"/>
                  </a:lnTo>
                  <a:lnTo>
                    <a:pt x="334" y="10"/>
                  </a:lnTo>
                  <a:lnTo>
                    <a:pt x="334" y="10"/>
                  </a:lnTo>
                  <a:lnTo>
                    <a:pt x="347" y="15"/>
                  </a:lnTo>
                  <a:lnTo>
                    <a:pt x="359" y="21"/>
                  </a:lnTo>
                  <a:lnTo>
                    <a:pt x="359" y="21"/>
                  </a:lnTo>
                  <a:lnTo>
                    <a:pt x="375" y="34"/>
                  </a:lnTo>
                  <a:lnTo>
                    <a:pt x="375" y="34"/>
                  </a:lnTo>
                  <a:lnTo>
                    <a:pt x="382" y="38"/>
                  </a:lnTo>
                  <a:lnTo>
                    <a:pt x="382" y="38"/>
                  </a:lnTo>
                  <a:close/>
                  <a:moveTo>
                    <a:pt x="169" y="86"/>
                  </a:moveTo>
                  <a:lnTo>
                    <a:pt x="169" y="86"/>
                  </a:lnTo>
                  <a:lnTo>
                    <a:pt x="165" y="87"/>
                  </a:lnTo>
                  <a:lnTo>
                    <a:pt x="165" y="87"/>
                  </a:lnTo>
                  <a:lnTo>
                    <a:pt x="161" y="87"/>
                  </a:lnTo>
                  <a:lnTo>
                    <a:pt x="161" y="87"/>
                  </a:lnTo>
                  <a:lnTo>
                    <a:pt x="159" y="92"/>
                  </a:lnTo>
                  <a:lnTo>
                    <a:pt x="159" y="92"/>
                  </a:lnTo>
                  <a:lnTo>
                    <a:pt x="158" y="93"/>
                  </a:lnTo>
                  <a:lnTo>
                    <a:pt x="158" y="97"/>
                  </a:lnTo>
                  <a:lnTo>
                    <a:pt x="158" y="97"/>
                  </a:lnTo>
                  <a:lnTo>
                    <a:pt x="159" y="100"/>
                  </a:lnTo>
                  <a:lnTo>
                    <a:pt x="159" y="100"/>
                  </a:lnTo>
                  <a:lnTo>
                    <a:pt x="169" y="97"/>
                  </a:lnTo>
                  <a:lnTo>
                    <a:pt x="169" y="97"/>
                  </a:lnTo>
                  <a:lnTo>
                    <a:pt x="170" y="95"/>
                  </a:lnTo>
                  <a:lnTo>
                    <a:pt x="170" y="95"/>
                  </a:lnTo>
                  <a:lnTo>
                    <a:pt x="170" y="92"/>
                  </a:lnTo>
                  <a:lnTo>
                    <a:pt x="170" y="92"/>
                  </a:lnTo>
                  <a:lnTo>
                    <a:pt x="169" y="86"/>
                  </a:lnTo>
                  <a:lnTo>
                    <a:pt x="169" y="86"/>
                  </a:lnTo>
                  <a:close/>
                  <a:moveTo>
                    <a:pt x="352" y="67"/>
                  </a:moveTo>
                  <a:lnTo>
                    <a:pt x="352" y="67"/>
                  </a:lnTo>
                  <a:lnTo>
                    <a:pt x="355" y="75"/>
                  </a:lnTo>
                  <a:lnTo>
                    <a:pt x="359" y="84"/>
                  </a:lnTo>
                  <a:lnTo>
                    <a:pt x="359" y="84"/>
                  </a:lnTo>
                  <a:lnTo>
                    <a:pt x="361" y="82"/>
                  </a:lnTo>
                  <a:lnTo>
                    <a:pt x="361" y="82"/>
                  </a:lnTo>
                  <a:lnTo>
                    <a:pt x="361" y="78"/>
                  </a:lnTo>
                  <a:lnTo>
                    <a:pt x="361" y="78"/>
                  </a:lnTo>
                  <a:lnTo>
                    <a:pt x="361" y="76"/>
                  </a:lnTo>
                  <a:lnTo>
                    <a:pt x="361" y="76"/>
                  </a:lnTo>
                  <a:lnTo>
                    <a:pt x="358" y="63"/>
                  </a:lnTo>
                  <a:lnTo>
                    <a:pt x="358" y="63"/>
                  </a:lnTo>
                  <a:lnTo>
                    <a:pt x="358" y="62"/>
                  </a:lnTo>
                  <a:lnTo>
                    <a:pt x="358" y="62"/>
                  </a:lnTo>
                  <a:lnTo>
                    <a:pt x="352" y="67"/>
                  </a:lnTo>
                  <a:lnTo>
                    <a:pt x="352" y="67"/>
                  </a:lnTo>
                  <a:close/>
                  <a:moveTo>
                    <a:pt x="314" y="54"/>
                  </a:moveTo>
                  <a:lnTo>
                    <a:pt x="314" y="54"/>
                  </a:lnTo>
                  <a:lnTo>
                    <a:pt x="315" y="51"/>
                  </a:lnTo>
                  <a:lnTo>
                    <a:pt x="315" y="51"/>
                  </a:lnTo>
                  <a:lnTo>
                    <a:pt x="317" y="46"/>
                  </a:lnTo>
                  <a:lnTo>
                    <a:pt x="317" y="41"/>
                  </a:lnTo>
                  <a:lnTo>
                    <a:pt x="317" y="41"/>
                  </a:lnTo>
                  <a:lnTo>
                    <a:pt x="317" y="40"/>
                  </a:lnTo>
                  <a:lnTo>
                    <a:pt x="317" y="40"/>
                  </a:lnTo>
                  <a:lnTo>
                    <a:pt x="317" y="38"/>
                  </a:lnTo>
                  <a:lnTo>
                    <a:pt x="317" y="38"/>
                  </a:lnTo>
                  <a:lnTo>
                    <a:pt x="309" y="40"/>
                  </a:lnTo>
                  <a:lnTo>
                    <a:pt x="309" y="40"/>
                  </a:lnTo>
                  <a:lnTo>
                    <a:pt x="309" y="41"/>
                  </a:lnTo>
                  <a:lnTo>
                    <a:pt x="309" y="41"/>
                  </a:lnTo>
                  <a:lnTo>
                    <a:pt x="309" y="45"/>
                  </a:lnTo>
                  <a:lnTo>
                    <a:pt x="309" y="45"/>
                  </a:lnTo>
                  <a:lnTo>
                    <a:pt x="309" y="48"/>
                  </a:lnTo>
                  <a:lnTo>
                    <a:pt x="311" y="49"/>
                  </a:lnTo>
                  <a:lnTo>
                    <a:pt x="311" y="49"/>
                  </a:lnTo>
                  <a:lnTo>
                    <a:pt x="311" y="51"/>
                  </a:lnTo>
                  <a:lnTo>
                    <a:pt x="311" y="51"/>
                  </a:lnTo>
                  <a:lnTo>
                    <a:pt x="314" y="54"/>
                  </a:lnTo>
                  <a:lnTo>
                    <a:pt x="314" y="54"/>
                  </a:lnTo>
                  <a:close/>
                  <a:moveTo>
                    <a:pt x="63" y="67"/>
                  </a:moveTo>
                  <a:lnTo>
                    <a:pt x="63" y="67"/>
                  </a:lnTo>
                  <a:lnTo>
                    <a:pt x="58" y="71"/>
                  </a:lnTo>
                  <a:lnTo>
                    <a:pt x="58" y="71"/>
                  </a:lnTo>
                  <a:lnTo>
                    <a:pt x="58" y="73"/>
                  </a:lnTo>
                  <a:lnTo>
                    <a:pt x="58" y="73"/>
                  </a:lnTo>
                  <a:lnTo>
                    <a:pt x="58" y="73"/>
                  </a:lnTo>
                  <a:lnTo>
                    <a:pt x="64" y="82"/>
                  </a:lnTo>
                  <a:lnTo>
                    <a:pt x="64" y="82"/>
                  </a:lnTo>
                  <a:lnTo>
                    <a:pt x="64" y="84"/>
                  </a:lnTo>
                  <a:lnTo>
                    <a:pt x="64" y="84"/>
                  </a:lnTo>
                  <a:lnTo>
                    <a:pt x="64" y="81"/>
                  </a:lnTo>
                  <a:lnTo>
                    <a:pt x="64" y="81"/>
                  </a:lnTo>
                  <a:lnTo>
                    <a:pt x="66" y="79"/>
                  </a:lnTo>
                  <a:lnTo>
                    <a:pt x="66" y="79"/>
                  </a:lnTo>
                  <a:lnTo>
                    <a:pt x="68" y="76"/>
                  </a:lnTo>
                  <a:lnTo>
                    <a:pt x="68" y="73"/>
                  </a:lnTo>
                  <a:lnTo>
                    <a:pt x="68" y="73"/>
                  </a:lnTo>
                  <a:lnTo>
                    <a:pt x="66" y="68"/>
                  </a:lnTo>
                  <a:lnTo>
                    <a:pt x="66" y="68"/>
                  </a:lnTo>
                  <a:lnTo>
                    <a:pt x="63" y="67"/>
                  </a:lnTo>
                  <a:lnTo>
                    <a:pt x="63" y="67"/>
                  </a:lnTo>
                  <a:close/>
                  <a:moveTo>
                    <a:pt x="393" y="108"/>
                  </a:moveTo>
                  <a:lnTo>
                    <a:pt x="393" y="108"/>
                  </a:lnTo>
                  <a:lnTo>
                    <a:pt x="393" y="108"/>
                  </a:lnTo>
                  <a:lnTo>
                    <a:pt x="393" y="108"/>
                  </a:lnTo>
                  <a:lnTo>
                    <a:pt x="393" y="106"/>
                  </a:lnTo>
                  <a:lnTo>
                    <a:pt x="393" y="106"/>
                  </a:lnTo>
                  <a:lnTo>
                    <a:pt x="394" y="98"/>
                  </a:lnTo>
                  <a:lnTo>
                    <a:pt x="396" y="92"/>
                  </a:lnTo>
                  <a:lnTo>
                    <a:pt x="396" y="92"/>
                  </a:lnTo>
                  <a:lnTo>
                    <a:pt x="396" y="90"/>
                  </a:lnTo>
                  <a:lnTo>
                    <a:pt x="396" y="90"/>
                  </a:lnTo>
                  <a:lnTo>
                    <a:pt x="394" y="82"/>
                  </a:lnTo>
                  <a:lnTo>
                    <a:pt x="391" y="75"/>
                  </a:lnTo>
                  <a:lnTo>
                    <a:pt x="391" y="75"/>
                  </a:lnTo>
                  <a:lnTo>
                    <a:pt x="391" y="75"/>
                  </a:lnTo>
                  <a:lnTo>
                    <a:pt x="391" y="75"/>
                  </a:lnTo>
                  <a:lnTo>
                    <a:pt x="391" y="78"/>
                  </a:lnTo>
                  <a:lnTo>
                    <a:pt x="391" y="78"/>
                  </a:lnTo>
                  <a:lnTo>
                    <a:pt x="391" y="81"/>
                  </a:lnTo>
                  <a:lnTo>
                    <a:pt x="391" y="81"/>
                  </a:lnTo>
                  <a:lnTo>
                    <a:pt x="393" y="86"/>
                  </a:lnTo>
                  <a:lnTo>
                    <a:pt x="393" y="92"/>
                  </a:lnTo>
                  <a:lnTo>
                    <a:pt x="393" y="92"/>
                  </a:lnTo>
                  <a:lnTo>
                    <a:pt x="391" y="95"/>
                  </a:lnTo>
                  <a:lnTo>
                    <a:pt x="391" y="95"/>
                  </a:lnTo>
                  <a:lnTo>
                    <a:pt x="389" y="95"/>
                  </a:lnTo>
                  <a:lnTo>
                    <a:pt x="389" y="95"/>
                  </a:lnTo>
                  <a:lnTo>
                    <a:pt x="389" y="100"/>
                  </a:lnTo>
                  <a:lnTo>
                    <a:pt x="389" y="100"/>
                  </a:lnTo>
                  <a:lnTo>
                    <a:pt x="393" y="108"/>
                  </a:lnTo>
                  <a:lnTo>
                    <a:pt x="393" y="108"/>
                  </a:lnTo>
                  <a:close/>
                  <a:moveTo>
                    <a:pt x="189" y="32"/>
                  </a:moveTo>
                  <a:lnTo>
                    <a:pt x="189" y="32"/>
                  </a:lnTo>
                  <a:lnTo>
                    <a:pt x="189" y="32"/>
                  </a:lnTo>
                  <a:lnTo>
                    <a:pt x="189" y="32"/>
                  </a:lnTo>
                  <a:lnTo>
                    <a:pt x="187" y="32"/>
                  </a:lnTo>
                  <a:lnTo>
                    <a:pt x="187" y="32"/>
                  </a:lnTo>
                  <a:lnTo>
                    <a:pt x="165" y="24"/>
                  </a:lnTo>
                  <a:lnTo>
                    <a:pt x="165" y="24"/>
                  </a:lnTo>
                  <a:lnTo>
                    <a:pt x="159" y="22"/>
                  </a:lnTo>
                  <a:lnTo>
                    <a:pt x="151" y="22"/>
                  </a:lnTo>
                  <a:lnTo>
                    <a:pt x="151" y="22"/>
                  </a:lnTo>
                  <a:lnTo>
                    <a:pt x="142" y="22"/>
                  </a:lnTo>
                  <a:lnTo>
                    <a:pt x="142" y="22"/>
                  </a:lnTo>
                  <a:lnTo>
                    <a:pt x="132" y="22"/>
                  </a:lnTo>
                  <a:lnTo>
                    <a:pt x="132" y="22"/>
                  </a:lnTo>
                  <a:lnTo>
                    <a:pt x="154" y="24"/>
                  </a:lnTo>
                  <a:lnTo>
                    <a:pt x="154" y="24"/>
                  </a:lnTo>
                  <a:lnTo>
                    <a:pt x="159" y="24"/>
                  </a:lnTo>
                  <a:lnTo>
                    <a:pt x="159" y="24"/>
                  </a:lnTo>
                  <a:lnTo>
                    <a:pt x="165" y="26"/>
                  </a:lnTo>
                  <a:lnTo>
                    <a:pt x="165" y="26"/>
                  </a:lnTo>
                  <a:lnTo>
                    <a:pt x="173" y="27"/>
                  </a:lnTo>
                  <a:lnTo>
                    <a:pt x="173" y="27"/>
                  </a:lnTo>
                  <a:lnTo>
                    <a:pt x="187" y="32"/>
                  </a:lnTo>
                  <a:lnTo>
                    <a:pt x="187" y="32"/>
                  </a:lnTo>
                  <a:lnTo>
                    <a:pt x="189" y="32"/>
                  </a:lnTo>
                  <a:lnTo>
                    <a:pt x="189" y="32"/>
                  </a:lnTo>
                  <a:close/>
                  <a:moveTo>
                    <a:pt x="355" y="30"/>
                  </a:moveTo>
                  <a:lnTo>
                    <a:pt x="355" y="30"/>
                  </a:lnTo>
                  <a:lnTo>
                    <a:pt x="359" y="37"/>
                  </a:lnTo>
                  <a:lnTo>
                    <a:pt x="359" y="37"/>
                  </a:lnTo>
                  <a:lnTo>
                    <a:pt x="361" y="37"/>
                  </a:lnTo>
                  <a:lnTo>
                    <a:pt x="361" y="37"/>
                  </a:lnTo>
                  <a:lnTo>
                    <a:pt x="364" y="37"/>
                  </a:lnTo>
                  <a:lnTo>
                    <a:pt x="367" y="38"/>
                  </a:lnTo>
                  <a:lnTo>
                    <a:pt x="367" y="38"/>
                  </a:lnTo>
                  <a:lnTo>
                    <a:pt x="370" y="41"/>
                  </a:lnTo>
                  <a:lnTo>
                    <a:pt x="370" y="41"/>
                  </a:lnTo>
                  <a:lnTo>
                    <a:pt x="372" y="43"/>
                  </a:lnTo>
                  <a:lnTo>
                    <a:pt x="372" y="43"/>
                  </a:lnTo>
                  <a:lnTo>
                    <a:pt x="372" y="41"/>
                  </a:lnTo>
                  <a:lnTo>
                    <a:pt x="372" y="41"/>
                  </a:lnTo>
                  <a:lnTo>
                    <a:pt x="372" y="41"/>
                  </a:lnTo>
                  <a:lnTo>
                    <a:pt x="367" y="35"/>
                  </a:lnTo>
                  <a:lnTo>
                    <a:pt x="367" y="35"/>
                  </a:lnTo>
                  <a:lnTo>
                    <a:pt x="363" y="32"/>
                  </a:lnTo>
                  <a:lnTo>
                    <a:pt x="358" y="27"/>
                  </a:lnTo>
                  <a:lnTo>
                    <a:pt x="358" y="27"/>
                  </a:lnTo>
                  <a:lnTo>
                    <a:pt x="355" y="30"/>
                  </a:lnTo>
                  <a:lnTo>
                    <a:pt x="355" y="30"/>
                  </a:lnTo>
                  <a:close/>
                  <a:moveTo>
                    <a:pt x="265" y="26"/>
                  </a:moveTo>
                  <a:lnTo>
                    <a:pt x="265" y="26"/>
                  </a:lnTo>
                  <a:lnTo>
                    <a:pt x="266" y="26"/>
                  </a:lnTo>
                  <a:lnTo>
                    <a:pt x="266" y="26"/>
                  </a:lnTo>
                  <a:lnTo>
                    <a:pt x="277" y="22"/>
                  </a:lnTo>
                  <a:lnTo>
                    <a:pt x="277" y="22"/>
                  </a:lnTo>
                  <a:lnTo>
                    <a:pt x="282" y="21"/>
                  </a:lnTo>
                  <a:lnTo>
                    <a:pt x="282" y="21"/>
                  </a:lnTo>
                  <a:lnTo>
                    <a:pt x="285" y="21"/>
                  </a:lnTo>
                  <a:lnTo>
                    <a:pt x="285" y="21"/>
                  </a:lnTo>
                  <a:lnTo>
                    <a:pt x="290" y="18"/>
                  </a:lnTo>
                  <a:lnTo>
                    <a:pt x="290" y="18"/>
                  </a:lnTo>
                  <a:lnTo>
                    <a:pt x="292" y="16"/>
                  </a:lnTo>
                  <a:lnTo>
                    <a:pt x="292" y="16"/>
                  </a:lnTo>
                  <a:lnTo>
                    <a:pt x="290" y="16"/>
                  </a:lnTo>
                  <a:lnTo>
                    <a:pt x="290" y="16"/>
                  </a:lnTo>
                  <a:lnTo>
                    <a:pt x="270" y="22"/>
                  </a:lnTo>
                  <a:lnTo>
                    <a:pt x="270" y="22"/>
                  </a:lnTo>
                  <a:lnTo>
                    <a:pt x="266" y="22"/>
                  </a:lnTo>
                  <a:lnTo>
                    <a:pt x="265" y="26"/>
                  </a:lnTo>
                  <a:lnTo>
                    <a:pt x="265" y="26"/>
                  </a:lnTo>
                  <a:close/>
                  <a:moveTo>
                    <a:pt x="145" y="106"/>
                  </a:moveTo>
                  <a:lnTo>
                    <a:pt x="145" y="106"/>
                  </a:lnTo>
                  <a:lnTo>
                    <a:pt x="145" y="106"/>
                  </a:lnTo>
                  <a:lnTo>
                    <a:pt x="145" y="106"/>
                  </a:lnTo>
                  <a:lnTo>
                    <a:pt x="135" y="103"/>
                  </a:lnTo>
                  <a:lnTo>
                    <a:pt x="135" y="103"/>
                  </a:lnTo>
                  <a:lnTo>
                    <a:pt x="134" y="106"/>
                  </a:lnTo>
                  <a:lnTo>
                    <a:pt x="132" y="106"/>
                  </a:lnTo>
                  <a:lnTo>
                    <a:pt x="131" y="106"/>
                  </a:lnTo>
                  <a:lnTo>
                    <a:pt x="131" y="106"/>
                  </a:lnTo>
                  <a:lnTo>
                    <a:pt x="129" y="109"/>
                  </a:lnTo>
                  <a:lnTo>
                    <a:pt x="129" y="109"/>
                  </a:lnTo>
                  <a:lnTo>
                    <a:pt x="131" y="111"/>
                  </a:lnTo>
                  <a:lnTo>
                    <a:pt x="134" y="111"/>
                  </a:lnTo>
                  <a:lnTo>
                    <a:pt x="134" y="111"/>
                  </a:lnTo>
                  <a:lnTo>
                    <a:pt x="143" y="106"/>
                  </a:lnTo>
                  <a:lnTo>
                    <a:pt x="143" y="106"/>
                  </a:lnTo>
                  <a:lnTo>
                    <a:pt x="145" y="106"/>
                  </a:lnTo>
                  <a:lnTo>
                    <a:pt x="145" y="106"/>
                  </a:lnTo>
                  <a:close/>
                  <a:moveTo>
                    <a:pt x="57" y="108"/>
                  </a:moveTo>
                  <a:lnTo>
                    <a:pt x="57" y="108"/>
                  </a:lnTo>
                  <a:lnTo>
                    <a:pt x="58" y="106"/>
                  </a:lnTo>
                  <a:lnTo>
                    <a:pt x="58" y="106"/>
                  </a:lnTo>
                  <a:lnTo>
                    <a:pt x="60" y="103"/>
                  </a:lnTo>
                  <a:lnTo>
                    <a:pt x="60" y="103"/>
                  </a:lnTo>
                  <a:lnTo>
                    <a:pt x="57" y="92"/>
                  </a:lnTo>
                  <a:lnTo>
                    <a:pt x="57" y="92"/>
                  </a:lnTo>
                  <a:lnTo>
                    <a:pt x="55" y="90"/>
                  </a:lnTo>
                  <a:lnTo>
                    <a:pt x="53" y="89"/>
                  </a:lnTo>
                  <a:lnTo>
                    <a:pt x="53" y="89"/>
                  </a:lnTo>
                  <a:lnTo>
                    <a:pt x="53" y="89"/>
                  </a:lnTo>
                  <a:lnTo>
                    <a:pt x="53" y="89"/>
                  </a:lnTo>
                  <a:lnTo>
                    <a:pt x="55" y="106"/>
                  </a:lnTo>
                  <a:lnTo>
                    <a:pt x="55" y="106"/>
                  </a:lnTo>
                  <a:lnTo>
                    <a:pt x="55" y="108"/>
                  </a:lnTo>
                  <a:lnTo>
                    <a:pt x="57" y="108"/>
                  </a:lnTo>
                  <a:lnTo>
                    <a:pt x="57" y="108"/>
                  </a:lnTo>
                  <a:close/>
                  <a:moveTo>
                    <a:pt x="296" y="97"/>
                  </a:moveTo>
                  <a:lnTo>
                    <a:pt x="296" y="97"/>
                  </a:lnTo>
                  <a:lnTo>
                    <a:pt x="288" y="103"/>
                  </a:lnTo>
                  <a:lnTo>
                    <a:pt x="288" y="103"/>
                  </a:lnTo>
                  <a:lnTo>
                    <a:pt x="290" y="112"/>
                  </a:lnTo>
                  <a:lnTo>
                    <a:pt x="290" y="112"/>
                  </a:lnTo>
                  <a:lnTo>
                    <a:pt x="293" y="111"/>
                  </a:lnTo>
                  <a:lnTo>
                    <a:pt x="293" y="111"/>
                  </a:lnTo>
                  <a:lnTo>
                    <a:pt x="295" y="103"/>
                  </a:lnTo>
                  <a:lnTo>
                    <a:pt x="296" y="97"/>
                  </a:lnTo>
                  <a:lnTo>
                    <a:pt x="296" y="97"/>
                  </a:lnTo>
                  <a:close/>
                  <a:moveTo>
                    <a:pt x="9" y="134"/>
                  </a:moveTo>
                  <a:lnTo>
                    <a:pt x="9" y="134"/>
                  </a:lnTo>
                  <a:lnTo>
                    <a:pt x="11" y="136"/>
                  </a:lnTo>
                  <a:lnTo>
                    <a:pt x="11" y="136"/>
                  </a:lnTo>
                  <a:lnTo>
                    <a:pt x="12" y="130"/>
                  </a:lnTo>
                  <a:lnTo>
                    <a:pt x="12" y="130"/>
                  </a:lnTo>
                  <a:lnTo>
                    <a:pt x="14" y="119"/>
                  </a:lnTo>
                  <a:lnTo>
                    <a:pt x="17" y="108"/>
                  </a:lnTo>
                  <a:lnTo>
                    <a:pt x="17" y="108"/>
                  </a:lnTo>
                  <a:lnTo>
                    <a:pt x="19" y="101"/>
                  </a:lnTo>
                  <a:lnTo>
                    <a:pt x="19" y="101"/>
                  </a:lnTo>
                  <a:lnTo>
                    <a:pt x="16" y="109"/>
                  </a:lnTo>
                  <a:lnTo>
                    <a:pt x="12" y="119"/>
                  </a:lnTo>
                  <a:lnTo>
                    <a:pt x="9" y="134"/>
                  </a:lnTo>
                  <a:lnTo>
                    <a:pt x="9" y="134"/>
                  </a:lnTo>
                  <a:close/>
                  <a:moveTo>
                    <a:pt x="50" y="125"/>
                  </a:moveTo>
                  <a:lnTo>
                    <a:pt x="50" y="125"/>
                  </a:lnTo>
                  <a:lnTo>
                    <a:pt x="57" y="141"/>
                  </a:lnTo>
                  <a:lnTo>
                    <a:pt x="57" y="141"/>
                  </a:lnTo>
                  <a:lnTo>
                    <a:pt x="58" y="134"/>
                  </a:lnTo>
                  <a:lnTo>
                    <a:pt x="60" y="131"/>
                  </a:lnTo>
                  <a:lnTo>
                    <a:pt x="58" y="127"/>
                  </a:lnTo>
                  <a:lnTo>
                    <a:pt x="58" y="127"/>
                  </a:lnTo>
                  <a:lnTo>
                    <a:pt x="58" y="128"/>
                  </a:lnTo>
                  <a:lnTo>
                    <a:pt x="58" y="128"/>
                  </a:lnTo>
                  <a:lnTo>
                    <a:pt x="55" y="130"/>
                  </a:lnTo>
                  <a:lnTo>
                    <a:pt x="55" y="130"/>
                  </a:lnTo>
                  <a:lnTo>
                    <a:pt x="55" y="128"/>
                  </a:lnTo>
                  <a:lnTo>
                    <a:pt x="55" y="128"/>
                  </a:lnTo>
                  <a:lnTo>
                    <a:pt x="55" y="125"/>
                  </a:lnTo>
                  <a:lnTo>
                    <a:pt x="55" y="125"/>
                  </a:lnTo>
                  <a:lnTo>
                    <a:pt x="55" y="123"/>
                  </a:lnTo>
                  <a:lnTo>
                    <a:pt x="55" y="123"/>
                  </a:lnTo>
                  <a:lnTo>
                    <a:pt x="55" y="123"/>
                  </a:lnTo>
                  <a:lnTo>
                    <a:pt x="55" y="123"/>
                  </a:lnTo>
                  <a:lnTo>
                    <a:pt x="53" y="125"/>
                  </a:lnTo>
                  <a:lnTo>
                    <a:pt x="50" y="125"/>
                  </a:lnTo>
                  <a:lnTo>
                    <a:pt x="50" y="125"/>
                  </a:lnTo>
                  <a:close/>
                  <a:moveTo>
                    <a:pt x="342" y="27"/>
                  </a:moveTo>
                  <a:lnTo>
                    <a:pt x="342" y="27"/>
                  </a:lnTo>
                  <a:lnTo>
                    <a:pt x="342" y="26"/>
                  </a:lnTo>
                  <a:lnTo>
                    <a:pt x="342" y="26"/>
                  </a:lnTo>
                  <a:lnTo>
                    <a:pt x="336" y="19"/>
                  </a:lnTo>
                  <a:lnTo>
                    <a:pt x="336" y="19"/>
                  </a:lnTo>
                  <a:lnTo>
                    <a:pt x="336" y="18"/>
                  </a:lnTo>
                  <a:lnTo>
                    <a:pt x="336" y="18"/>
                  </a:lnTo>
                  <a:lnTo>
                    <a:pt x="329" y="16"/>
                  </a:lnTo>
                  <a:lnTo>
                    <a:pt x="329" y="16"/>
                  </a:lnTo>
                  <a:lnTo>
                    <a:pt x="325" y="16"/>
                  </a:lnTo>
                  <a:lnTo>
                    <a:pt x="325" y="16"/>
                  </a:lnTo>
                  <a:lnTo>
                    <a:pt x="325" y="16"/>
                  </a:lnTo>
                  <a:lnTo>
                    <a:pt x="325" y="16"/>
                  </a:lnTo>
                  <a:lnTo>
                    <a:pt x="329" y="19"/>
                  </a:lnTo>
                  <a:lnTo>
                    <a:pt x="334" y="22"/>
                  </a:lnTo>
                  <a:lnTo>
                    <a:pt x="334" y="22"/>
                  </a:lnTo>
                  <a:lnTo>
                    <a:pt x="336" y="24"/>
                  </a:lnTo>
                  <a:lnTo>
                    <a:pt x="336" y="24"/>
                  </a:lnTo>
                  <a:lnTo>
                    <a:pt x="342" y="26"/>
                  </a:lnTo>
                  <a:lnTo>
                    <a:pt x="342" y="26"/>
                  </a:lnTo>
                  <a:lnTo>
                    <a:pt x="342" y="27"/>
                  </a:lnTo>
                  <a:lnTo>
                    <a:pt x="342" y="27"/>
                  </a:lnTo>
                  <a:close/>
                  <a:moveTo>
                    <a:pt x="82" y="40"/>
                  </a:moveTo>
                  <a:lnTo>
                    <a:pt x="82" y="40"/>
                  </a:lnTo>
                  <a:lnTo>
                    <a:pt x="69" y="49"/>
                  </a:lnTo>
                  <a:lnTo>
                    <a:pt x="69" y="49"/>
                  </a:lnTo>
                  <a:lnTo>
                    <a:pt x="71" y="51"/>
                  </a:lnTo>
                  <a:lnTo>
                    <a:pt x="72" y="51"/>
                  </a:lnTo>
                  <a:lnTo>
                    <a:pt x="72" y="51"/>
                  </a:lnTo>
                  <a:lnTo>
                    <a:pt x="82" y="45"/>
                  </a:lnTo>
                  <a:lnTo>
                    <a:pt x="82" y="45"/>
                  </a:lnTo>
                  <a:lnTo>
                    <a:pt x="82" y="45"/>
                  </a:lnTo>
                  <a:lnTo>
                    <a:pt x="82" y="45"/>
                  </a:lnTo>
                  <a:lnTo>
                    <a:pt x="82" y="40"/>
                  </a:lnTo>
                  <a:lnTo>
                    <a:pt x="82" y="40"/>
                  </a:lnTo>
                  <a:close/>
                  <a:moveTo>
                    <a:pt x="222" y="38"/>
                  </a:moveTo>
                  <a:lnTo>
                    <a:pt x="222" y="38"/>
                  </a:lnTo>
                  <a:lnTo>
                    <a:pt x="224" y="37"/>
                  </a:lnTo>
                  <a:lnTo>
                    <a:pt x="224" y="37"/>
                  </a:lnTo>
                  <a:lnTo>
                    <a:pt x="232" y="32"/>
                  </a:lnTo>
                  <a:lnTo>
                    <a:pt x="232" y="32"/>
                  </a:lnTo>
                  <a:lnTo>
                    <a:pt x="233" y="30"/>
                  </a:lnTo>
                  <a:lnTo>
                    <a:pt x="233" y="30"/>
                  </a:lnTo>
                  <a:lnTo>
                    <a:pt x="247" y="19"/>
                  </a:lnTo>
                  <a:lnTo>
                    <a:pt x="247" y="19"/>
                  </a:lnTo>
                  <a:lnTo>
                    <a:pt x="247" y="18"/>
                  </a:lnTo>
                  <a:lnTo>
                    <a:pt x="247" y="18"/>
                  </a:lnTo>
                  <a:lnTo>
                    <a:pt x="235" y="27"/>
                  </a:lnTo>
                  <a:lnTo>
                    <a:pt x="222" y="38"/>
                  </a:lnTo>
                  <a:lnTo>
                    <a:pt x="222" y="38"/>
                  </a:lnTo>
                  <a:close/>
                  <a:moveTo>
                    <a:pt x="50" y="89"/>
                  </a:moveTo>
                  <a:lnTo>
                    <a:pt x="50" y="89"/>
                  </a:lnTo>
                  <a:lnTo>
                    <a:pt x="49" y="89"/>
                  </a:lnTo>
                  <a:lnTo>
                    <a:pt x="49" y="90"/>
                  </a:lnTo>
                  <a:lnTo>
                    <a:pt x="49" y="90"/>
                  </a:lnTo>
                  <a:lnTo>
                    <a:pt x="47" y="98"/>
                  </a:lnTo>
                  <a:lnTo>
                    <a:pt x="47" y="98"/>
                  </a:lnTo>
                  <a:lnTo>
                    <a:pt x="47" y="100"/>
                  </a:lnTo>
                  <a:lnTo>
                    <a:pt x="47" y="100"/>
                  </a:lnTo>
                  <a:lnTo>
                    <a:pt x="52" y="103"/>
                  </a:lnTo>
                  <a:lnTo>
                    <a:pt x="52" y="103"/>
                  </a:lnTo>
                  <a:lnTo>
                    <a:pt x="52" y="103"/>
                  </a:lnTo>
                  <a:lnTo>
                    <a:pt x="52" y="103"/>
                  </a:lnTo>
                  <a:lnTo>
                    <a:pt x="50" y="89"/>
                  </a:lnTo>
                  <a:lnTo>
                    <a:pt x="50" y="89"/>
                  </a:lnTo>
                  <a:close/>
                  <a:moveTo>
                    <a:pt x="45" y="68"/>
                  </a:moveTo>
                  <a:lnTo>
                    <a:pt x="45" y="68"/>
                  </a:lnTo>
                  <a:lnTo>
                    <a:pt x="45" y="68"/>
                  </a:lnTo>
                  <a:lnTo>
                    <a:pt x="45" y="68"/>
                  </a:lnTo>
                  <a:lnTo>
                    <a:pt x="42" y="75"/>
                  </a:lnTo>
                  <a:lnTo>
                    <a:pt x="39" y="81"/>
                  </a:lnTo>
                  <a:lnTo>
                    <a:pt x="39" y="81"/>
                  </a:lnTo>
                  <a:lnTo>
                    <a:pt x="38" y="82"/>
                  </a:lnTo>
                  <a:lnTo>
                    <a:pt x="38" y="82"/>
                  </a:lnTo>
                  <a:lnTo>
                    <a:pt x="39" y="86"/>
                  </a:lnTo>
                  <a:lnTo>
                    <a:pt x="39" y="86"/>
                  </a:lnTo>
                  <a:lnTo>
                    <a:pt x="45" y="73"/>
                  </a:lnTo>
                  <a:lnTo>
                    <a:pt x="45" y="73"/>
                  </a:lnTo>
                  <a:lnTo>
                    <a:pt x="47" y="70"/>
                  </a:lnTo>
                  <a:lnTo>
                    <a:pt x="45" y="68"/>
                  </a:lnTo>
                  <a:lnTo>
                    <a:pt x="45" y="68"/>
                  </a:lnTo>
                  <a:close/>
                  <a:moveTo>
                    <a:pt x="260" y="56"/>
                  </a:moveTo>
                  <a:lnTo>
                    <a:pt x="260" y="56"/>
                  </a:lnTo>
                  <a:lnTo>
                    <a:pt x="258" y="56"/>
                  </a:lnTo>
                  <a:lnTo>
                    <a:pt x="258" y="56"/>
                  </a:lnTo>
                  <a:lnTo>
                    <a:pt x="257" y="65"/>
                  </a:lnTo>
                  <a:lnTo>
                    <a:pt x="257" y="65"/>
                  </a:lnTo>
                  <a:lnTo>
                    <a:pt x="257" y="67"/>
                  </a:lnTo>
                  <a:lnTo>
                    <a:pt x="257" y="67"/>
                  </a:lnTo>
                  <a:lnTo>
                    <a:pt x="263" y="63"/>
                  </a:lnTo>
                  <a:lnTo>
                    <a:pt x="263" y="63"/>
                  </a:lnTo>
                  <a:lnTo>
                    <a:pt x="260" y="56"/>
                  </a:lnTo>
                  <a:lnTo>
                    <a:pt x="260" y="56"/>
                  </a:lnTo>
                  <a:close/>
                  <a:moveTo>
                    <a:pt x="164" y="133"/>
                  </a:moveTo>
                  <a:lnTo>
                    <a:pt x="164" y="133"/>
                  </a:lnTo>
                  <a:lnTo>
                    <a:pt x="161" y="123"/>
                  </a:lnTo>
                  <a:lnTo>
                    <a:pt x="161" y="123"/>
                  </a:lnTo>
                  <a:lnTo>
                    <a:pt x="156" y="125"/>
                  </a:lnTo>
                  <a:lnTo>
                    <a:pt x="156" y="125"/>
                  </a:lnTo>
                  <a:lnTo>
                    <a:pt x="161" y="136"/>
                  </a:lnTo>
                  <a:lnTo>
                    <a:pt x="161" y="136"/>
                  </a:lnTo>
                  <a:lnTo>
                    <a:pt x="164" y="133"/>
                  </a:lnTo>
                  <a:lnTo>
                    <a:pt x="164" y="133"/>
                  </a:lnTo>
                  <a:close/>
                  <a:moveTo>
                    <a:pt x="213" y="41"/>
                  </a:moveTo>
                  <a:lnTo>
                    <a:pt x="213" y="41"/>
                  </a:lnTo>
                  <a:lnTo>
                    <a:pt x="206" y="37"/>
                  </a:lnTo>
                  <a:lnTo>
                    <a:pt x="199" y="32"/>
                  </a:lnTo>
                  <a:lnTo>
                    <a:pt x="189" y="27"/>
                  </a:lnTo>
                  <a:lnTo>
                    <a:pt x="184" y="26"/>
                  </a:lnTo>
                  <a:lnTo>
                    <a:pt x="184" y="26"/>
                  </a:lnTo>
                  <a:lnTo>
                    <a:pt x="184" y="27"/>
                  </a:lnTo>
                  <a:lnTo>
                    <a:pt x="184" y="27"/>
                  </a:lnTo>
                  <a:lnTo>
                    <a:pt x="197" y="32"/>
                  </a:lnTo>
                  <a:lnTo>
                    <a:pt x="197" y="32"/>
                  </a:lnTo>
                  <a:lnTo>
                    <a:pt x="202" y="35"/>
                  </a:lnTo>
                  <a:lnTo>
                    <a:pt x="206" y="38"/>
                  </a:lnTo>
                  <a:lnTo>
                    <a:pt x="206" y="38"/>
                  </a:lnTo>
                  <a:lnTo>
                    <a:pt x="210" y="41"/>
                  </a:lnTo>
                  <a:lnTo>
                    <a:pt x="210" y="41"/>
                  </a:lnTo>
                  <a:lnTo>
                    <a:pt x="211" y="41"/>
                  </a:lnTo>
                  <a:lnTo>
                    <a:pt x="213" y="41"/>
                  </a:lnTo>
                  <a:lnTo>
                    <a:pt x="213" y="41"/>
                  </a:lnTo>
                  <a:close/>
                  <a:moveTo>
                    <a:pt x="265" y="41"/>
                  </a:moveTo>
                  <a:lnTo>
                    <a:pt x="265" y="41"/>
                  </a:lnTo>
                  <a:lnTo>
                    <a:pt x="262" y="45"/>
                  </a:lnTo>
                  <a:lnTo>
                    <a:pt x="262" y="45"/>
                  </a:lnTo>
                  <a:lnTo>
                    <a:pt x="260" y="46"/>
                  </a:lnTo>
                  <a:lnTo>
                    <a:pt x="260" y="46"/>
                  </a:lnTo>
                  <a:lnTo>
                    <a:pt x="260" y="46"/>
                  </a:lnTo>
                  <a:lnTo>
                    <a:pt x="260" y="46"/>
                  </a:lnTo>
                  <a:lnTo>
                    <a:pt x="262" y="51"/>
                  </a:lnTo>
                  <a:lnTo>
                    <a:pt x="262" y="51"/>
                  </a:lnTo>
                  <a:lnTo>
                    <a:pt x="268" y="46"/>
                  </a:lnTo>
                  <a:lnTo>
                    <a:pt x="268" y="46"/>
                  </a:lnTo>
                  <a:lnTo>
                    <a:pt x="266" y="43"/>
                  </a:lnTo>
                  <a:lnTo>
                    <a:pt x="265" y="41"/>
                  </a:lnTo>
                  <a:lnTo>
                    <a:pt x="265" y="41"/>
                  </a:lnTo>
                  <a:close/>
                  <a:moveTo>
                    <a:pt x="150" y="57"/>
                  </a:moveTo>
                  <a:lnTo>
                    <a:pt x="150" y="57"/>
                  </a:lnTo>
                  <a:lnTo>
                    <a:pt x="148" y="54"/>
                  </a:lnTo>
                  <a:lnTo>
                    <a:pt x="145" y="54"/>
                  </a:lnTo>
                  <a:lnTo>
                    <a:pt x="145" y="54"/>
                  </a:lnTo>
                  <a:lnTo>
                    <a:pt x="139" y="54"/>
                  </a:lnTo>
                  <a:lnTo>
                    <a:pt x="139" y="54"/>
                  </a:lnTo>
                  <a:lnTo>
                    <a:pt x="137" y="54"/>
                  </a:lnTo>
                  <a:lnTo>
                    <a:pt x="137" y="54"/>
                  </a:lnTo>
                  <a:lnTo>
                    <a:pt x="137" y="59"/>
                  </a:lnTo>
                  <a:lnTo>
                    <a:pt x="137" y="59"/>
                  </a:lnTo>
                  <a:lnTo>
                    <a:pt x="150" y="57"/>
                  </a:lnTo>
                  <a:lnTo>
                    <a:pt x="150" y="57"/>
                  </a:lnTo>
                  <a:close/>
                  <a:moveTo>
                    <a:pt x="388" y="65"/>
                  </a:moveTo>
                  <a:lnTo>
                    <a:pt x="388" y="65"/>
                  </a:lnTo>
                  <a:lnTo>
                    <a:pt x="388" y="63"/>
                  </a:lnTo>
                  <a:lnTo>
                    <a:pt x="388" y="63"/>
                  </a:lnTo>
                  <a:lnTo>
                    <a:pt x="380" y="49"/>
                  </a:lnTo>
                  <a:lnTo>
                    <a:pt x="380" y="49"/>
                  </a:lnTo>
                  <a:lnTo>
                    <a:pt x="380" y="48"/>
                  </a:lnTo>
                  <a:lnTo>
                    <a:pt x="380" y="48"/>
                  </a:lnTo>
                  <a:lnTo>
                    <a:pt x="378" y="48"/>
                  </a:lnTo>
                  <a:lnTo>
                    <a:pt x="378" y="48"/>
                  </a:lnTo>
                  <a:lnTo>
                    <a:pt x="378" y="48"/>
                  </a:lnTo>
                  <a:lnTo>
                    <a:pt x="378" y="48"/>
                  </a:lnTo>
                  <a:lnTo>
                    <a:pt x="378" y="49"/>
                  </a:lnTo>
                  <a:lnTo>
                    <a:pt x="378" y="49"/>
                  </a:lnTo>
                  <a:lnTo>
                    <a:pt x="380" y="56"/>
                  </a:lnTo>
                  <a:lnTo>
                    <a:pt x="380" y="56"/>
                  </a:lnTo>
                  <a:lnTo>
                    <a:pt x="382" y="57"/>
                  </a:lnTo>
                  <a:lnTo>
                    <a:pt x="382" y="57"/>
                  </a:lnTo>
                  <a:lnTo>
                    <a:pt x="386" y="63"/>
                  </a:lnTo>
                  <a:lnTo>
                    <a:pt x="386" y="63"/>
                  </a:lnTo>
                  <a:lnTo>
                    <a:pt x="388" y="65"/>
                  </a:lnTo>
                  <a:lnTo>
                    <a:pt x="388" y="65"/>
                  </a:lnTo>
                  <a:close/>
                  <a:moveTo>
                    <a:pt x="244" y="54"/>
                  </a:moveTo>
                  <a:lnTo>
                    <a:pt x="244" y="54"/>
                  </a:lnTo>
                  <a:lnTo>
                    <a:pt x="241" y="59"/>
                  </a:lnTo>
                  <a:lnTo>
                    <a:pt x="241" y="59"/>
                  </a:lnTo>
                  <a:lnTo>
                    <a:pt x="240" y="62"/>
                  </a:lnTo>
                  <a:lnTo>
                    <a:pt x="240" y="62"/>
                  </a:lnTo>
                  <a:lnTo>
                    <a:pt x="241" y="68"/>
                  </a:lnTo>
                  <a:lnTo>
                    <a:pt x="241" y="68"/>
                  </a:lnTo>
                  <a:lnTo>
                    <a:pt x="241" y="70"/>
                  </a:lnTo>
                  <a:lnTo>
                    <a:pt x="241" y="70"/>
                  </a:lnTo>
                  <a:lnTo>
                    <a:pt x="246" y="60"/>
                  </a:lnTo>
                  <a:lnTo>
                    <a:pt x="246" y="60"/>
                  </a:lnTo>
                  <a:lnTo>
                    <a:pt x="246" y="60"/>
                  </a:lnTo>
                  <a:lnTo>
                    <a:pt x="246" y="60"/>
                  </a:lnTo>
                  <a:lnTo>
                    <a:pt x="244" y="54"/>
                  </a:lnTo>
                  <a:lnTo>
                    <a:pt x="244" y="54"/>
                  </a:lnTo>
                  <a:close/>
                  <a:moveTo>
                    <a:pt x="293" y="24"/>
                  </a:moveTo>
                  <a:lnTo>
                    <a:pt x="293" y="24"/>
                  </a:lnTo>
                  <a:lnTo>
                    <a:pt x="285" y="26"/>
                  </a:lnTo>
                  <a:lnTo>
                    <a:pt x="285" y="26"/>
                  </a:lnTo>
                  <a:lnTo>
                    <a:pt x="285" y="26"/>
                  </a:lnTo>
                  <a:lnTo>
                    <a:pt x="285" y="26"/>
                  </a:lnTo>
                  <a:lnTo>
                    <a:pt x="282" y="29"/>
                  </a:lnTo>
                  <a:lnTo>
                    <a:pt x="282" y="29"/>
                  </a:lnTo>
                  <a:lnTo>
                    <a:pt x="293" y="29"/>
                  </a:lnTo>
                  <a:lnTo>
                    <a:pt x="293" y="29"/>
                  </a:lnTo>
                  <a:lnTo>
                    <a:pt x="293" y="24"/>
                  </a:lnTo>
                  <a:lnTo>
                    <a:pt x="293" y="24"/>
                  </a:lnTo>
                  <a:close/>
                  <a:moveTo>
                    <a:pt x="383" y="35"/>
                  </a:moveTo>
                  <a:lnTo>
                    <a:pt x="383" y="35"/>
                  </a:lnTo>
                  <a:lnTo>
                    <a:pt x="383" y="35"/>
                  </a:lnTo>
                  <a:lnTo>
                    <a:pt x="383" y="35"/>
                  </a:lnTo>
                  <a:lnTo>
                    <a:pt x="374" y="26"/>
                  </a:lnTo>
                  <a:lnTo>
                    <a:pt x="374" y="26"/>
                  </a:lnTo>
                  <a:lnTo>
                    <a:pt x="367" y="19"/>
                  </a:lnTo>
                  <a:lnTo>
                    <a:pt x="361" y="16"/>
                  </a:lnTo>
                  <a:lnTo>
                    <a:pt x="345" y="8"/>
                  </a:lnTo>
                  <a:lnTo>
                    <a:pt x="345" y="8"/>
                  </a:lnTo>
                  <a:lnTo>
                    <a:pt x="345" y="8"/>
                  </a:lnTo>
                  <a:lnTo>
                    <a:pt x="345" y="8"/>
                  </a:lnTo>
                  <a:lnTo>
                    <a:pt x="355" y="13"/>
                  </a:lnTo>
                  <a:lnTo>
                    <a:pt x="366" y="19"/>
                  </a:lnTo>
                  <a:lnTo>
                    <a:pt x="375" y="27"/>
                  </a:lnTo>
                  <a:lnTo>
                    <a:pt x="383" y="35"/>
                  </a:lnTo>
                  <a:lnTo>
                    <a:pt x="383" y="35"/>
                  </a:lnTo>
                  <a:close/>
                  <a:moveTo>
                    <a:pt x="246" y="125"/>
                  </a:moveTo>
                  <a:lnTo>
                    <a:pt x="246" y="125"/>
                  </a:lnTo>
                  <a:lnTo>
                    <a:pt x="249" y="122"/>
                  </a:lnTo>
                  <a:lnTo>
                    <a:pt x="251" y="119"/>
                  </a:lnTo>
                  <a:lnTo>
                    <a:pt x="251" y="119"/>
                  </a:lnTo>
                  <a:lnTo>
                    <a:pt x="252" y="116"/>
                  </a:lnTo>
                  <a:lnTo>
                    <a:pt x="251" y="112"/>
                  </a:lnTo>
                  <a:lnTo>
                    <a:pt x="251" y="112"/>
                  </a:lnTo>
                  <a:lnTo>
                    <a:pt x="249" y="117"/>
                  </a:lnTo>
                  <a:lnTo>
                    <a:pt x="249" y="117"/>
                  </a:lnTo>
                  <a:lnTo>
                    <a:pt x="247" y="119"/>
                  </a:lnTo>
                  <a:lnTo>
                    <a:pt x="247" y="119"/>
                  </a:lnTo>
                  <a:lnTo>
                    <a:pt x="247" y="117"/>
                  </a:lnTo>
                  <a:lnTo>
                    <a:pt x="247" y="117"/>
                  </a:lnTo>
                  <a:lnTo>
                    <a:pt x="249" y="116"/>
                  </a:lnTo>
                  <a:lnTo>
                    <a:pt x="249" y="116"/>
                  </a:lnTo>
                  <a:lnTo>
                    <a:pt x="247" y="116"/>
                  </a:lnTo>
                  <a:lnTo>
                    <a:pt x="247" y="116"/>
                  </a:lnTo>
                  <a:lnTo>
                    <a:pt x="246" y="119"/>
                  </a:lnTo>
                  <a:lnTo>
                    <a:pt x="246" y="119"/>
                  </a:lnTo>
                  <a:lnTo>
                    <a:pt x="244" y="122"/>
                  </a:lnTo>
                  <a:lnTo>
                    <a:pt x="244" y="122"/>
                  </a:lnTo>
                  <a:lnTo>
                    <a:pt x="246" y="125"/>
                  </a:lnTo>
                  <a:lnTo>
                    <a:pt x="246" y="125"/>
                  </a:lnTo>
                  <a:close/>
                  <a:moveTo>
                    <a:pt x="47" y="103"/>
                  </a:moveTo>
                  <a:lnTo>
                    <a:pt x="47" y="103"/>
                  </a:lnTo>
                  <a:lnTo>
                    <a:pt x="45" y="103"/>
                  </a:lnTo>
                  <a:lnTo>
                    <a:pt x="45" y="103"/>
                  </a:lnTo>
                  <a:lnTo>
                    <a:pt x="47" y="109"/>
                  </a:lnTo>
                  <a:lnTo>
                    <a:pt x="47" y="109"/>
                  </a:lnTo>
                  <a:lnTo>
                    <a:pt x="50" y="116"/>
                  </a:lnTo>
                  <a:lnTo>
                    <a:pt x="50" y="116"/>
                  </a:lnTo>
                  <a:lnTo>
                    <a:pt x="52" y="114"/>
                  </a:lnTo>
                  <a:lnTo>
                    <a:pt x="52" y="112"/>
                  </a:lnTo>
                  <a:lnTo>
                    <a:pt x="52" y="112"/>
                  </a:lnTo>
                  <a:lnTo>
                    <a:pt x="52" y="109"/>
                  </a:lnTo>
                  <a:lnTo>
                    <a:pt x="52" y="109"/>
                  </a:lnTo>
                  <a:lnTo>
                    <a:pt x="52" y="108"/>
                  </a:lnTo>
                  <a:lnTo>
                    <a:pt x="52" y="108"/>
                  </a:lnTo>
                  <a:lnTo>
                    <a:pt x="47" y="103"/>
                  </a:lnTo>
                  <a:lnTo>
                    <a:pt x="47" y="103"/>
                  </a:lnTo>
                  <a:close/>
                  <a:moveTo>
                    <a:pt x="135" y="100"/>
                  </a:moveTo>
                  <a:lnTo>
                    <a:pt x="135" y="100"/>
                  </a:lnTo>
                  <a:lnTo>
                    <a:pt x="140" y="101"/>
                  </a:lnTo>
                  <a:lnTo>
                    <a:pt x="140" y="101"/>
                  </a:lnTo>
                  <a:lnTo>
                    <a:pt x="146" y="103"/>
                  </a:lnTo>
                  <a:lnTo>
                    <a:pt x="146" y="103"/>
                  </a:lnTo>
                  <a:lnTo>
                    <a:pt x="145" y="101"/>
                  </a:lnTo>
                  <a:lnTo>
                    <a:pt x="145" y="101"/>
                  </a:lnTo>
                  <a:lnTo>
                    <a:pt x="145" y="101"/>
                  </a:lnTo>
                  <a:lnTo>
                    <a:pt x="145" y="101"/>
                  </a:lnTo>
                  <a:lnTo>
                    <a:pt x="143" y="101"/>
                  </a:lnTo>
                  <a:lnTo>
                    <a:pt x="142" y="98"/>
                  </a:lnTo>
                  <a:lnTo>
                    <a:pt x="142" y="98"/>
                  </a:lnTo>
                  <a:lnTo>
                    <a:pt x="142" y="97"/>
                  </a:lnTo>
                  <a:lnTo>
                    <a:pt x="142" y="97"/>
                  </a:lnTo>
                  <a:lnTo>
                    <a:pt x="143" y="92"/>
                  </a:lnTo>
                  <a:lnTo>
                    <a:pt x="143" y="92"/>
                  </a:lnTo>
                  <a:lnTo>
                    <a:pt x="143" y="90"/>
                  </a:lnTo>
                  <a:lnTo>
                    <a:pt x="143" y="90"/>
                  </a:lnTo>
                  <a:lnTo>
                    <a:pt x="137" y="97"/>
                  </a:lnTo>
                  <a:lnTo>
                    <a:pt x="137" y="97"/>
                  </a:lnTo>
                  <a:lnTo>
                    <a:pt x="135" y="100"/>
                  </a:lnTo>
                  <a:lnTo>
                    <a:pt x="135" y="100"/>
                  </a:lnTo>
                  <a:close/>
                  <a:moveTo>
                    <a:pt x="285" y="60"/>
                  </a:moveTo>
                  <a:lnTo>
                    <a:pt x="285" y="60"/>
                  </a:lnTo>
                  <a:lnTo>
                    <a:pt x="282" y="60"/>
                  </a:lnTo>
                  <a:lnTo>
                    <a:pt x="282" y="60"/>
                  </a:lnTo>
                  <a:lnTo>
                    <a:pt x="281" y="62"/>
                  </a:lnTo>
                  <a:lnTo>
                    <a:pt x="281" y="63"/>
                  </a:lnTo>
                  <a:lnTo>
                    <a:pt x="281" y="63"/>
                  </a:lnTo>
                  <a:lnTo>
                    <a:pt x="281" y="67"/>
                  </a:lnTo>
                  <a:lnTo>
                    <a:pt x="281" y="67"/>
                  </a:lnTo>
                  <a:lnTo>
                    <a:pt x="282" y="70"/>
                  </a:lnTo>
                  <a:lnTo>
                    <a:pt x="282" y="70"/>
                  </a:lnTo>
                  <a:lnTo>
                    <a:pt x="287" y="63"/>
                  </a:lnTo>
                  <a:lnTo>
                    <a:pt x="287" y="63"/>
                  </a:lnTo>
                  <a:lnTo>
                    <a:pt x="285" y="60"/>
                  </a:lnTo>
                  <a:lnTo>
                    <a:pt x="285" y="60"/>
                  </a:lnTo>
                  <a:close/>
                  <a:moveTo>
                    <a:pt x="326" y="21"/>
                  </a:moveTo>
                  <a:lnTo>
                    <a:pt x="326" y="21"/>
                  </a:lnTo>
                  <a:lnTo>
                    <a:pt x="323" y="19"/>
                  </a:lnTo>
                  <a:lnTo>
                    <a:pt x="317" y="18"/>
                  </a:lnTo>
                  <a:lnTo>
                    <a:pt x="311" y="16"/>
                  </a:lnTo>
                  <a:lnTo>
                    <a:pt x="306" y="16"/>
                  </a:lnTo>
                  <a:lnTo>
                    <a:pt x="306" y="16"/>
                  </a:lnTo>
                  <a:lnTo>
                    <a:pt x="311" y="19"/>
                  </a:lnTo>
                  <a:lnTo>
                    <a:pt x="311" y="19"/>
                  </a:lnTo>
                  <a:lnTo>
                    <a:pt x="312" y="19"/>
                  </a:lnTo>
                  <a:lnTo>
                    <a:pt x="312" y="19"/>
                  </a:lnTo>
                  <a:lnTo>
                    <a:pt x="318" y="19"/>
                  </a:lnTo>
                  <a:lnTo>
                    <a:pt x="318" y="19"/>
                  </a:lnTo>
                  <a:lnTo>
                    <a:pt x="322" y="19"/>
                  </a:lnTo>
                  <a:lnTo>
                    <a:pt x="322" y="19"/>
                  </a:lnTo>
                  <a:lnTo>
                    <a:pt x="323" y="21"/>
                  </a:lnTo>
                  <a:lnTo>
                    <a:pt x="323" y="21"/>
                  </a:lnTo>
                  <a:lnTo>
                    <a:pt x="326" y="21"/>
                  </a:lnTo>
                  <a:lnTo>
                    <a:pt x="326" y="21"/>
                  </a:lnTo>
                  <a:close/>
                  <a:moveTo>
                    <a:pt x="363" y="100"/>
                  </a:moveTo>
                  <a:lnTo>
                    <a:pt x="363" y="100"/>
                  </a:lnTo>
                  <a:lnTo>
                    <a:pt x="361" y="101"/>
                  </a:lnTo>
                  <a:lnTo>
                    <a:pt x="361" y="101"/>
                  </a:lnTo>
                  <a:lnTo>
                    <a:pt x="358" y="111"/>
                  </a:lnTo>
                  <a:lnTo>
                    <a:pt x="358" y="111"/>
                  </a:lnTo>
                  <a:lnTo>
                    <a:pt x="358" y="112"/>
                  </a:lnTo>
                  <a:lnTo>
                    <a:pt x="359" y="114"/>
                  </a:lnTo>
                  <a:lnTo>
                    <a:pt x="359" y="114"/>
                  </a:lnTo>
                  <a:lnTo>
                    <a:pt x="359" y="114"/>
                  </a:lnTo>
                  <a:lnTo>
                    <a:pt x="359" y="114"/>
                  </a:lnTo>
                  <a:lnTo>
                    <a:pt x="364" y="103"/>
                  </a:lnTo>
                  <a:lnTo>
                    <a:pt x="364" y="103"/>
                  </a:lnTo>
                  <a:lnTo>
                    <a:pt x="364" y="101"/>
                  </a:lnTo>
                  <a:lnTo>
                    <a:pt x="364" y="101"/>
                  </a:lnTo>
                  <a:lnTo>
                    <a:pt x="363" y="100"/>
                  </a:lnTo>
                  <a:lnTo>
                    <a:pt x="363" y="100"/>
                  </a:lnTo>
                  <a:close/>
                  <a:moveTo>
                    <a:pt x="238" y="51"/>
                  </a:moveTo>
                  <a:lnTo>
                    <a:pt x="238" y="51"/>
                  </a:lnTo>
                  <a:lnTo>
                    <a:pt x="230" y="56"/>
                  </a:lnTo>
                  <a:lnTo>
                    <a:pt x="230" y="56"/>
                  </a:lnTo>
                  <a:lnTo>
                    <a:pt x="228" y="59"/>
                  </a:lnTo>
                  <a:lnTo>
                    <a:pt x="228" y="62"/>
                  </a:lnTo>
                  <a:lnTo>
                    <a:pt x="228" y="62"/>
                  </a:lnTo>
                  <a:lnTo>
                    <a:pt x="230" y="60"/>
                  </a:lnTo>
                  <a:lnTo>
                    <a:pt x="230" y="60"/>
                  </a:lnTo>
                  <a:lnTo>
                    <a:pt x="236" y="56"/>
                  </a:lnTo>
                  <a:lnTo>
                    <a:pt x="236" y="56"/>
                  </a:lnTo>
                  <a:lnTo>
                    <a:pt x="236" y="52"/>
                  </a:lnTo>
                  <a:lnTo>
                    <a:pt x="238" y="51"/>
                  </a:lnTo>
                  <a:lnTo>
                    <a:pt x="238" y="51"/>
                  </a:lnTo>
                  <a:close/>
                  <a:moveTo>
                    <a:pt x="282" y="34"/>
                  </a:moveTo>
                  <a:lnTo>
                    <a:pt x="282" y="34"/>
                  </a:lnTo>
                  <a:lnTo>
                    <a:pt x="284" y="37"/>
                  </a:lnTo>
                  <a:lnTo>
                    <a:pt x="284" y="37"/>
                  </a:lnTo>
                  <a:lnTo>
                    <a:pt x="285" y="37"/>
                  </a:lnTo>
                  <a:lnTo>
                    <a:pt x="285" y="37"/>
                  </a:lnTo>
                  <a:lnTo>
                    <a:pt x="288" y="35"/>
                  </a:lnTo>
                  <a:lnTo>
                    <a:pt x="292" y="32"/>
                  </a:lnTo>
                  <a:lnTo>
                    <a:pt x="292" y="32"/>
                  </a:lnTo>
                  <a:lnTo>
                    <a:pt x="282" y="34"/>
                  </a:lnTo>
                  <a:lnTo>
                    <a:pt x="282" y="34"/>
                  </a:lnTo>
                  <a:close/>
                  <a:moveTo>
                    <a:pt x="247" y="101"/>
                  </a:moveTo>
                  <a:lnTo>
                    <a:pt x="247" y="101"/>
                  </a:lnTo>
                  <a:lnTo>
                    <a:pt x="247" y="101"/>
                  </a:lnTo>
                  <a:lnTo>
                    <a:pt x="247" y="101"/>
                  </a:lnTo>
                  <a:lnTo>
                    <a:pt x="244" y="114"/>
                  </a:lnTo>
                  <a:lnTo>
                    <a:pt x="244" y="114"/>
                  </a:lnTo>
                  <a:lnTo>
                    <a:pt x="244" y="114"/>
                  </a:lnTo>
                  <a:lnTo>
                    <a:pt x="244" y="114"/>
                  </a:lnTo>
                  <a:lnTo>
                    <a:pt x="249" y="109"/>
                  </a:lnTo>
                  <a:lnTo>
                    <a:pt x="249" y="109"/>
                  </a:lnTo>
                  <a:lnTo>
                    <a:pt x="249" y="108"/>
                  </a:lnTo>
                  <a:lnTo>
                    <a:pt x="249" y="108"/>
                  </a:lnTo>
                  <a:lnTo>
                    <a:pt x="247" y="101"/>
                  </a:lnTo>
                  <a:lnTo>
                    <a:pt x="247" y="101"/>
                  </a:lnTo>
                  <a:close/>
                  <a:moveTo>
                    <a:pt x="164" y="123"/>
                  </a:moveTo>
                  <a:lnTo>
                    <a:pt x="164" y="123"/>
                  </a:lnTo>
                  <a:lnTo>
                    <a:pt x="167" y="131"/>
                  </a:lnTo>
                  <a:lnTo>
                    <a:pt x="167" y="131"/>
                  </a:lnTo>
                  <a:lnTo>
                    <a:pt x="169" y="131"/>
                  </a:lnTo>
                  <a:lnTo>
                    <a:pt x="169" y="130"/>
                  </a:lnTo>
                  <a:lnTo>
                    <a:pt x="169" y="130"/>
                  </a:lnTo>
                  <a:lnTo>
                    <a:pt x="170" y="127"/>
                  </a:lnTo>
                  <a:lnTo>
                    <a:pt x="170" y="127"/>
                  </a:lnTo>
                  <a:lnTo>
                    <a:pt x="170" y="127"/>
                  </a:lnTo>
                  <a:lnTo>
                    <a:pt x="170" y="127"/>
                  </a:lnTo>
                  <a:lnTo>
                    <a:pt x="167" y="123"/>
                  </a:lnTo>
                  <a:lnTo>
                    <a:pt x="167" y="123"/>
                  </a:lnTo>
                  <a:lnTo>
                    <a:pt x="164" y="123"/>
                  </a:lnTo>
                  <a:lnTo>
                    <a:pt x="164" y="123"/>
                  </a:lnTo>
                  <a:close/>
                  <a:moveTo>
                    <a:pt x="268" y="51"/>
                  </a:moveTo>
                  <a:lnTo>
                    <a:pt x="268" y="51"/>
                  </a:lnTo>
                  <a:lnTo>
                    <a:pt x="262" y="54"/>
                  </a:lnTo>
                  <a:lnTo>
                    <a:pt x="262" y="54"/>
                  </a:lnTo>
                  <a:lnTo>
                    <a:pt x="265" y="60"/>
                  </a:lnTo>
                  <a:lnTo>
                    <a:pt x="265" y="60"/>
                  </a:lnTo>
                  <a:lnTo>
                    <a:pt x="268" y="56"/>
                  </a:lnTo>
                  <a:lnTo>
                    <a:pt x="268" y="56"/>
                  </a:lnTo>
                  <a:lnTo>
                    <a:pt x="268" y="56"/>
                  </a:lnTo>
                  <a:lnTo>
                    <a:pt x="268" y="56"/>
                  </a:lnTo>
                  <a:lnTo>
                    <a:pt x="268" y="51"/>
                  </a:lnTo>
                  <a:lnTo>
                    <a:pt x="268" y="51"/>
                  </a:lnTo>
                  <a:close/>
                  <a:moveTo>
                    <a:pt x="175" y="76"/>
                  </a:moveTo>
                  <a:lnTo>
                    <a:pt x="175" y="76"/>
                  </a:lnTo>
                  <a:lnTo>
                    <a:pt x="173" y="75"/>
                  </a:lnTo>
                  <a:lnTo>
                    <a:pt x="173" y="75"/>
                  </a:lnTo>
                  <a:lnTo>
                    <a:pt x="169" y="68"/>
                  </a:lnTo>
                  <a:lnTo>
                    <a:pt x="169" y="68"/>
                  </a:lnTo>
                  <a:lnTo>
                    <a:pt x="169" y="68"/>
                  </a:lnTo>
                  <a:lnTo>
                    <a:pt x="167" y="68"/>
                  </a:lnTo>
                  <a:lnTo>
                    <a:pt x="167" y="68"/>
                  </a:lnTo>
                  <a:lnTo>
                    <a:pt x="170" y="76"/>
                  </a:lnTo>
                  <a:lnTo>
                    <a:pt x="170" y="76"/>
                  </a:lnTo>
                  <a:lnTo>
                    <a:pt x="175" y="76"/>
                  </a:lnTo>
                  <a:lnTo>
                    <a:pt x="175" y="76"/>
                  </a:lnTo>
                  <a:close/>
                  <a:moveTo>
                    <a:pt x="352" y="46"/>
                  </a:moveTo>
                  <a:lnTo>
                    <a:pt x="352" y="46"/>
                  </a:lnTo>
                  <a:lnTo>
                    <a:pt x="347" y="43"/>
                  </a:lnTo>
                  <a:lnTo>
                    <a:pt x="347" y="43"/>
                  </a:lnTo>
                  <a:lnTo>
                    <a:pt x="347" y="52"/>
                  </a:lnTo>
                  <a:lnTo>
                    <a:pt x="347" y="52"/>
                  </a:lnTo>
                  <a:lnTo>
                    <a:pt x="350" y="51"/>
                  </a:lnTo>
                  <a:lnTo>
                    <a:pt x="352" y="49"/>
                  </a:lnTo>
                  <a:lnTo>
                    <a:pt x="352" y="49"/>
                  </a:lnTo>
                  <a:lnTo>
                    <a:pt x="352" y="46"/>
                  </a:lnTo>
                  <a:lnTo>
                    <a:pt x="352" y="46"/>
                  </a:lnTo>
                  <a:close/>
                  <a:moveTo>
                    <a:pt x="342" y="79"/>
                  </a:moveTo>
                  <a:lnTo>
                    <a:pt x="342" y="79"/>
                  </a:lnTo>
                  <a:lnTo>
                    <a:pt x="341" y="82"/>
                  </a:lnTo>
                  <a:lnTo>
                    <a:pt x="341" y="82"/>
                  </a:lnTo>
                  <a:lnTo>
                    <a:pt x="339" y="84"/>
                  </a:lnTo>
                  <a:lnTo>
                    <a:pt x="336" y="84"/>
                  </a:lnTo>
                  <a:lnTo>
                    <a:pt x="336" y="84"/>
                  </a:lnTo>
                  <a:lnTo>
                    <a:pt x="336" y="86"/>
                  </a:lnTo>
                  <a:lnTo>
                    <a:pt x="337" y="87"/>
                  </a:lnTo>
                  <a:lnTo>
                    <a:pt x="337" y="87"/>
                  </a:lnTo>
                  <a:lnTo>
                    <a:pt x="341" y="87"/>
                  </a:lnTo>
                  <a:lnTo>
                    <a:pt x="341" y="87"/>
                  </a:lnTo>
                  <a:lnTo>
                    <a:pt x="342" y="87"/>
                  </a:lnTo>
                  <a:lnTo>
                    <a:pt x="344" y="84"/>
                  </a:lnTo>
                  <a:lnTo>
                    <a:pt x="344" y="84"/>
                  </a:lnTo>
                  <a:lnTo>
                    <a:pt x="344" y="82"/>
                  </a:lnTo>
                  <a:lnTo>
                    <a:pt x="344" y="82"/>
                  </a:lnTo>
                  <a:lnTo>
                    <a:pt x="342" y="79"/>
                  </a:lnTo>
                  <a:lnTo>
                    <a:pt x="342" y="79"/>
                  </a:lnTo>
                  <a:close/>
                  <a:moveTo>
                    <a:pt x="356" y="59"/>
                  </a:moveTo>
                  <a:lnTo>
                    <a:pt x="356" y="59"/>
                  </a:lnTo>
                  <a:lnTo>
                    <a:pt x="356" y="52"/>
                  </a:lnTo>
                  <a:lnTo>
                    <a:pt x="356" y="52"/>
                  </a:lnTo>
                  <a:lnTo>
                    <a:pt x="353" y="54"/>
                  </a:lnTo>
                  <a:lnTo>
                    <a:pt x="353" y="56"/>
                  </a:lnTo>
                  <a:lnTo>
                    <a:pt x="353" y="56"/>
                  </a:lnTo>
                  <a:lnTo>
                    <a:pt x="352" y="60"/>
                  </a:lnTo>
                  <a:lnTo>
                    <a:pt x="352" y="60"/>
                  </a:lnTo>
                  <a:lnTo>
                    <a:pt x="352" y="63"/>
                  </a:lnTo>
                  <a:lnTo>
                    <a:pt x="352" y="63"/>
                  </a:lnTo>
                  <a:lnTo>
                    <a:pt x="356" y="59"/>
                  </a:lnTo>
                  <a:lnTo>
                    <a:pt x="356" y="59"/>
                  </a:lnTo>
                  <a:close/>
                  <a:moveTo>
                    <a:pt x="143" y="27"/>
                  </a:moveTo>
                  <a:lnTo>
                    <a:pt x="143" y="27"/>
                  </a:lnTo>
                  <a:lnTo>
                    <a:pt x="143" y="29"/>
                  </a:lnTo>
                  <a:lnTo>
                    <a:pt x="145" y="29"/>
                  </a:lnTo>
                  <a:lnTo>
                    <a:pt x="145" y="29"/>
                  </a:lnTo>
                  <a:lnTo>
                    <a:pt x="161" y="32"/>
                  </a:lnTo>
                  <a:lnTo>
                    <a:pt x="161" y="32"/>
                  </a:lnTo>
                  <a:lnTo>
                    <a:pt x="162" y="30"/>
                  </a:lnTo>
                  <a:lnTo>
                    <a:pt x="162" y="30"/>
                  </a:lnTo>
                  <a:lnTo>
                    <a:pt x="158" y="29"/>
                  </a:lnTo>
                  <a:lnTo>
                    <a:pt x="154" y="29"/>
                  </a:lnTo>
                  <a:lnTo>
                    <a:pt x="154" y="29"/>
                  </a:lnTo>
                  <a:lnTo>
                    <a:pt x="148" y="27"/>
                  </a:lnTo>
                  <a:lnTo>
                    <a:pt x="148" y="27"/>
                  </a:lnTo>
                  <a:lnTo>
                    <a:pt x="143" y="27"/>
                  </a:lnTo>
                  <a:lnTo>
                    <a:pt x="143" y="27"/>
                  </a:lnTo>
                  <a:close/>
                  <a:moveTo>
                    <a:pt x="227" y="106"/>
                  </a:moveTo>
                  <a:lnTo>
                    <a:pt x="227" y="106"/>
                  </a:lnTo>
                  <a:lnTo>
                    <a:pt x="228" y="106"/>
                  </a:lnTo>
                  <a:lnTo>
                    <a:pt x="228" y="106"/>
                  </a:lnTo>
                  <a:lnTo>
                    <a:pt x="232" y="103"/>
                  </a:lnTo>
                  <a:lnTo>
                    <a:pt x="232" y="103"/>
                  </a:lnTo>
                  <a:lnTo>
                    <a:pt x="233" y="101"/>
                  </a:lnTo>
                  <a:lnTo>
                    <a:pt x="233" y="101"/>
                  </a:lnTo>
                  <a:lnTo>
                    <a:pt x="235" y="92"/>
                  </a:lnTo>
                  <a:lnTo>
                    <a:pt x="235" y="92"/>
                  </a:lnTo>
                  <a:lnTo>
                    <a:pt x="235" y="90"/>
                  </a:lnTo>
                  <a:lnTo>
                    <a:pt x="235" y="90"/>
                  </a:lnTo>
                  <a:lnTo>
                    <a:pt x="233" y="92"/>
                  </a:lnTo>
                  <a:lnTo>
                    <a:pt x="233" y="92"/>
                  </a:lnTo>
                  <a:lnTo>
                    <a:pt x="227" y="106"/>
                  </a:lnTo>
                  <a:lnTo>
                    <a:pt x="227" y="106"/>
                  </a:lnTo>
                  <a:close/>
                  <a:moveTo>
                    <a:pt x="99" y="34"/>
                  </a:moveTo>
                  <a:lnTo>
                    <a:pt x="99" y="34"/>
                  </a:lnTo>
                  <a:lnTo>
                    <a:pt x="99" y="32"/>
                  </a:lnTo>
                  <a:lnTo>
                    <a:pt x="99" y="32"/>
                  </a:lnTo>
                  <a:lnTo>
                    <a:pt x="96" y="34"/>
                  </a:lnTo>
                  <a:lnTo>
                    <a:pt x="96" y="34"/>
                  </a:lnTo>
                  <a:lnTo>
                    <a:pt x="87" y="37"/>
                  </a:lnTo>
                  <a:lnTo>
                    <a:pt x="87" y="37"/>
                  </a:lnTo>
                  <a:lnTo>
                    <a:pt x="90" y="40"/>
                  </a:lnTo>
                  <a:lnTo>
                    <a:pt x="90" y="40"/>
                  </a:lnTo>
                  <a:lnTo>
                    <a:pt x="94" y="37"/>
                  </a:lnTo>
                  <a:lnTo>
                    <a:pt x="99" y="34"/>
                  </a:lnTo>
                  <a:lnTo>
                    <a:pt x="99" y="34"/>
                  </a:lnTo>
                  <a:close/>
                  <a:moveTo>
                    <a:pt x="221" y="101"/>
                  </a:moveTo>
                  <a:lnTo>
                    <a:pt x="221" y="101"/>
                  </a:lnTo>
                  <a:lnTo>
                    <a:pt x="219" y="103"/>
                  </a:lnTo>
                  <a:lnTo>
                    <a:pt x="219" y="103"/>
                  </a:lnTo>
                  <a:lnTo>
                    <a:pt x="219" y="106"/>
                  </a:lnTo>
                  <a:lnTo>
                    <a:pt x="219" y="106"/>
                  </a:lnTo>
                  <a:lnTo>
                    <a:pt x="221" y="109"/>
                  </a:lnTo>
                  <a:lnTo>
                    <a:pt x="221" y="109"/>
                  </a:lnTo>
                  <a:lnTo>
                    <a:pt x="221" y="112"/>
                  </a:lnTo>
                  <a:lnTo>
                    <a:pt x="221" y="112"/>
                  </a:lnTo>
                  <a:lnTo>
                    <a:pt x="224" y="108"/>
                  </a:lnTo>
                  <a:lnTo>
                    <a:pt x="224" y="108"/>
                  </a:lnTo>
                  <a:lnTo>
                    <a:pt x="224" y="106"/>
                  </a:lnTo>
                  <a:lnTo>
                    <a:pt x="224" y="106"/>
                  </a:lnTo>
                  <a:lnTo>
                    <a:pt x="221" y="101"/>
                  </a:lnTo>
                  <a:lnTo>
                    <a:pt x="221" y="101"/>
                  </a:lnTo>
                  <a:close/>
                  <a:moveTo>
                    <a:pt x="124" y="65"/>
                  </a:moveTo>
                  <a:lnTo>
                    <a:pt x="124" y="65"/>
                  </a:lnTo>
                  <a:lnTo>
                    <a:pt x="120" y="65"/>
                  </a:lnTo>
                  <a:lnTo>
                    <a:pt x="120" y="65"/>
                  </a:lnTo>
                  <a:lnTo>
                    <a:pt x="118" y="65"/>
                  </a:lnTo>
                  <a:lnTo>
                    <a:pt x="118" y="65"/>
                  </a:lnTo>
                  <a:lnTo>
                    <a:pt x="120" y="70"/>
                  </a:lnTo>
                  <a:lnTo>
                    <a:pt x="120" y="70"/>
                  </a:lnTo>
                  <a:lnTo>
                    <a:pt x="121" y="71"/>
                  </a:lnTo>
                  <a:lnTo>
                    <a:pt x="124" y="71"/>
                  </a:lnTo>
                  <a:lnTo>
                    <a:pt x="124" y="71"/>
                  </a:lnTo>
                  <a:lnTo>
                    <a:pt x="124" y="70"/>
                  </a:lnTo>
                  <a:lnTo>
                    <a:pt x="124" y="70"/>
                  </a:lnTo>
                  <a:lnTo>
                    <a:pt x="124" y="65"/>
                  </a:lnTo>
                  <a:lnTo>
                    <a:pt x="124" y="65"/>
                  </a:lnTo>
                  <a:close/>
                  <a:moveTo>
                    <a:pt x="173" y="104"/>
                  </a:moveTo>
                  <a:lnTo>
                    <a:pt x="173" y="104"/>
                  </a:lnTo>
                  <a:lnTo>
                    <a:pt x="167" y="111"/>
                  </a:lnTo>
                  <a:lnTo>
                    <a:pt x="167" y="111"/>
                  </a:lnTo>
                  <a:lnTo>
                    <a:pt x="173" y="112"/>
                  </a:lnTo>
                  <a:lnTo>
                    <a:pt x="173" y="112"/>
                  </a:lnTo>
                  <a:lnTo>
                    <a:pt x="175" y="106"/>
                  </a:lnTo>
                  <a:lnTo>
                    <a:pt x="175" y="106"/>
                  </a:lnTo>
                  <a:lnTo>
                    <a:pt x="173" y="104"/>
                  </a:lnTo>
                  <a:lnTo>
                    <a:pt x="173" y="104"/>
                  </a:lnTo>
                  <a:close/>
                  <a:moveTo>
                    <a:pt x="230" y="122"/>
                  </a:moveTo>
                  <a:lnTo>
                    <a:pt x="230" y="122"/>
                  </a:lnTo>
                  <a:lnTo>
                    <a:pt x="230" y="122"/>
                  </a:lnTo>
                  <a:lnTo>
                    <a:pt x="230" y="122"/>
                  </a:lnTo>
                  <a:lnTo>
                    <a:pt x="225" y="127"/>
                  </a:lnTo>
                  <a:lnTo>
                    <a:pt x="225" y="127"/>
                  </a:lnTo>
                  <a:lnTo>
                    <a:pt x="225" y="128"/>
                  </a:lnTo>
                  <a:lnTo>
                    <a:pt x="225" y="128"/>
                  </a:lnTo>
                  <a:lnTo>
                    <a:pt x="227" y="133"/>
                  </a:lnTo>
                  <a:lnTo>
                    <a:pt x="227" y="133"/>
                  </a:lnTo>
                  <a:lnTo>
                    <a:pt x="228" y="134"/>
                  </a:lnTo>
                  <a:lnTo>
                    <a:pt x="228" y="134"/>
                  </a:lnTo>
                  <a:lnTo>
                    <a:pt x="228" y="134"/>
                  </a:lnTo>
                  <a:lnTo>
                    <a:pt x="228" y="134"/>
                  </a:lnTo>
                  <a:lnTo>
                    <a:pt x="230" y="122"/>
                  </a:lnTo>
                  <a:lnTo>
                    <a:pt x="230" y="122"/>
                  </a:lnTo>
                  <a:close/>
                  <a:moveTo>
                    <a:pt x="288" y="68"/>
                  </a:moveTo>
                  <a:lnTo>
                    <a:pt x="288" y="68"/>
                  </a:lnTo>
                  <a:lnTo>
                    <a:pt x="285" y="71"/>
                  </a:lnTo>
                  <a:lnTo>
                    <a:pt x="285" y="71"/>
                  </a:lnTo>
                  <a:lnTo>
                    <a:pt x="282" y="75"/>
                  </a:lnTo>
                  <a:lnTo>
                    <a:pt x="282" y="75"/>
                  </a:lnTo>
                  <a:lnTo>
                    <a:pt x="290" y="75"/>
                  </a:lnTo>
                  <a:lnTo>
                    <a:pt x="290" y="75"/>
                  </a:lnTo>
                  <a:lnTo>
                    <a:pt x="288" y="68"/>
                  </a:lnTo>
                  <a:lnTo>
                    <a:pt x="288" y="68"/>
                  </a:lnTo>
                  <a:close/>
                  <a:moveTo>
                    <a:pt x="339" y="71"/>
                  </a:moveTo>
                  <a:lnTo>
                    <a:pt x="339" y="71"/>
                  </a:lnTo>
                  <a:lnTo>
                    <a:pt x="339" y="68"/>
                  </a:lnTo>
                  <a:lnTo>
                    <a:pt x="339" y="68"/>
                  </a:lnTo>
                  <a:lnTo>
                    <a:pt x="337" y="65"/>
                  </a:lnTo>
                  <a:lnTo>
                    <a:pt x="337" y="65"/>
                  </a:lnTo>
                  <a:lnTo>
                    <a:pt x="336" y="62"/>
                  </a:lnTo>
                  <a:lnTo>
                    <a:pt x="336" y="62"/>
                  </a:lnTo>
                  <a:lnTo>
                    <a:pt x="336" y="63"/>
                  </a:lnTo>
                  <a:lnTo>
                    <a:pt x="336" y="63"/>
                  </a:lnTo>
                  <a:lnTo>
                    <a:pt x="336" y="67"/>
                  </a:lnTo>
                  <a:lnTo>
                    <a:pt x="336" y="70"/>
                  </a:lnTo>
                  <a:lnTo>
                    <a:pt x="336" y="70"/>
                  </a:lnTo>
                  <a:lnTo>
                    <a:pt x="336" y="71"/>
                  </a:lnTo>
                  <a:lnTo>
                    <a:pt x="336" y="71"/>
                  </a:lnTo>
                  <a:lnTo>
                    <a:pt x="339" y="71"/>
                  </a:lnTo>
                  <a:lnTo>
                    <a:pt x="339" y="71"/>
                  </a:lnTo>
                  <a:close/>
                  <a:moveTo>
                    <a:pt x="295" y="89"/>
                  </a:moveTo>
                  <a:lnTo>
                    <a:pt x="295" y="89"/>
                  </a:lnTo>
                  <a:lnTo>
                    <a:pt x="292" y="92"/>
                  </a:lnTo>
                  <a:lnTo>
                    <a:pt x="292" y="92"/>
                  </a:lnTo>
                  <a:lnTo>
                    <a:pt x="287" y="98"/>
                  </a:lnTo>
                  <a:lnTo>
                    <a:pt x="287" y="98"/>
                  </a:lnTo>
                  <a:lnTo>
                    <a:pt x="287" y="98"/>
                  </a:lnTo>
                  <a:lnTo>
                    <a:pt x="287" y="100"/>
                  </a:lnTo>
                  <a:lnTo>
                    <a:pt x="287" y="100"/>
                  </a:lnTo>
                  <a:lnTo>
                    <a:pt x="296" y="93"/>
                  </a:lnTo>
                  <a:lnTo>
                    <a:pt x="296" y="93"/>
                  </a:lnTo>
                  <a:lnTo>
                    <a:pt x="295" y="89"/>
                  </a:lnTo>
                  <a:lnTo>
                    <a:pt x="295" y="89"/>
                  </a:lnTo>
                  <a:close/>
                  <a:moveTo>
                    <a:pt x="146" y="45"/>
                  </a:moveTo>
                  <a:lnTo>
                    <a:pt x="146" y="45"/>
                  </a:lnTo>
                  <a:lnTo>
                    <a:pt x="140" y="45"/>
                  </a:lnTo>
                  <a:lnTo>
                    <a:pt x="140" y="45"/>
                  </a:lnTo>
                  <a:lnTo>
                    <a:pt x="140" y="45"/>
                  </a:lnTo>
                  <a:lnTo>
                    <a:pt x="140" y="45"/>
                  </a:lnTo>
                  <a:lnTo>
                    <a:pt x="148" y="49"/>
                  </a:lnTo>
                  <a:lnTo>
                    <a:pt x="148" y="49"/>
                  </a:lnTo>
                  <a:lnTo>
                    <a:pt x="150" y="51"/>
                  </a:lnTo>
                  <a:lnTo>
                    <a:pt x="150" y="51"/>
                  </a:lnTo>
                  <a:lnTo>
                    <a:pt x="146" y="45"/>
                  </a:lnTo>
                  <a:lnTo>
                    <a:pt x="146" y="45"/>
                  </a:lnTo>
                  <a:close/>
                  <a:moveTo>
                    <a:pt x="273" y="86"/>
                  </a:moveTo>
                  <a:lnTo>
                    <a:pt x="273" y="86"/>
                  </a:lnTo>
                  <a:lnTo>
                    <a:pt x="273" y="86"/>
                  </a:lnTo>
                  <a:lnTo>
                    <a:pt x="273" y="86"/>
                  </a:lnTo>
                  <a:lnTo>
                    <a:pt x="276" y="82"/>
                  </a:lnTo>
                  <a:lnTo>
                    <a:pt x="276" y="82"/>
                  </a:lnTo>
                  <a:lnTo>
                    <a:pt x="279" y="79"/>
                  </a:lnTo>
                  <a:lnTo>
                    <a:pt x="279" y="79"/>
                  </a:lnTo>
                  <a:lnTo>
                    <a:pt x="277" y="78"/>
                  </a:lnTo>
                  <a:lnTo>
                    <a:pt x="277" y="78"/>
                  </a:lnTo>
                  <a:lnTo>
                    <a:pt x="276" y="78"/>
                  </a:lnTo>
                  <a:lnTo>
                    <a:pt x="274" y="79"/>
                  </a:lnTo>
                  <a:lnTo>
                    <a:pt x="274" y="79"/>
                  </a:lnTo>
                  <a:lnTo>
                    <a:pt x="273" y="81"/>
                  </a:lnTo>
                  <a:lnTo>
                    <a:pt x="273" y="81"/>
                  </a:lnTo>
                  <a:lnTo>
                    <a:pt x="273" y="82"/>
                  </a:lnTo>
                  <a:lnTo>
                    <a:pt x="273" y="82"/>
                  </a:lnTo>
                  <a:lnTo>
                    <a:pt x="273" y="86"/>
                  </a:lnTo>
                  <a:lnTo>
                    <a:pt x="273" y="86"/>
                  </a:lnTo>
                  <a:close/>
                  <a:moveTo>
                    <a:pt x="31" y="125"/>
                  </a:moveTo>
                  <a:lnTo>
                    <a:pt x="31" y="125"/>
                  </a:lnTo>
                  <a:lnTo>
                    <a:pt x="33" y="125"/>
                  </a:lnTo>
                  <a:lnTo>
                    <a:pt x="33" y="125"/>
                  </a:lnTo>
                  <a:lnTo>
                    <a:pt x="33" y="123"/>
                  </a:lnTo>
                  <a:lnTo>
                    <a:pt x="33" y="123"/>
                  </a:lnTo>
                  <a:lnTo>
                    <a:pt x="36" y="117"/>
                  </a:lnTo>
                  <a:lnTo>
                    <a:pt x="36" y="117"/>
                  </a:lnTo>
                  <a:lnTo>
                    <a:pt x="36" y="116"/>
                  </a:lnTo>
                  <a:lnTo>
                    <a:pt x="36" y="116"/>
                  </a:lnTo>
                  <a:lnTo>
                    <a:pt x="34" y="112"/>
                  </a:lnTo>
                  <a:lnTo>
                    <a:pt x="34" y="112"/>
                  </a:lnTo>
                  <a:lnTo>
                    <a:pt x="34" y="112"/>
                  </a:lnTo>
                  <a:lnTo>
                    <a:pt x="34" y="112"/>
                  </a:lnTo>
                  <a:lnTo>
                    <a:pt x="31" y="123"/>
                  </a:lnTo>
                  <a:lnTo>
                    <a:pt x="31" y="123"/>
                  </a:lnTo>
                  <a:lnTo>
                    <a:pt x="31" y="125"/>
                  </a:lnTo>
                  <a:lnTo>
                    <a:pt x="31" y="125"/>
                  </a:lnTo>
                  <a:close/>
                  <a:moveTo>
                    <a:pt x="71" y="109"/>
                  </a:moveTo>
                  <a:lnTo>
                    <a:pt x="71" y="109"/>
                  </a:lnTo>
                  <a:lnTo>
                    <a:pt x="72" y="106"/>
                  </a:lnTo>
                  <a:lnTo>
                    <a:pt x="72" y="106"/>
                  </a:lnTo>
                  <a:lnTo>
                    <a:pt x="71" y="101"/>
                  </a:lnTo>
                  <a:lnTo>
                    <a:pt x="71" y="101"/>
                  </a:lnTo>
                  <a:lnTo>
                    <a:pt x="71" y="97"/>
                  </a:lnTo>
                  <a:lnTo>
                    <a:pt x="71" y="97"/>
                  </a:lnTo>
                  <a:lnTo>
                    <a:pt x="68" y="100"/>
                  </a:lnTo>
                  <a:lnTo>
                    <a:pt x="68" y="100"/>
                  </a:lnTo>
                  <a:lnTo>
                    <a:pt x="68" y="101"/>
                  </a:lnTo>
                  <a:lnTo>
                    <a:pt x="68" y="101"/>
                  </a:lnTo>
                  <a:lnTo>
                    <a:pt x="71" y="109"/>
                  </a:lnTo>
                  <a:lnTo>
                    <a:pt x="71" y="109"/>
                  </a:lnTo>
                  <a:close/>
                  <a:moveTo>
                    <a:pt x="251" y="98"/>
                  </a:moveTo>
                  <a:lnTo>
                    <a:pt x="251" y="98"/>
                  </a:lnTo>
                  <a:lnTo>
                    <a:pt x="252" y="106"/>
                  </a:lnTo>
                  <a:lnTo>
                    <a:pt x="252" y="106"/>
                  </a:lnTo>
                  <a:lnTo>
                    <a:pt x="255" y="103"/>
                  </a:lnTo>
                  <a:lnTo>
                    <a:pt x="255" y="103"/>
                  </a:lnTo>
                  <a:lnTo>
                    <a:pt x="255" y="103"/>
                  </a:lnTo>
                  <a:lnTo>
                    <a:pt x="255" y="103"/>
                  </a:lnTo>
                  <a:lnTo>
                    <a:pt x="255" y="98"/>
                  </a:lnTo>
                  <a:lnTo>
                    <a:pt x="255" y="98"/>
                  </a:lnTo>
                  <a:lnTo>
                    <a:pt x="251" y="98"/>
                  </a:lnTo>
                  <a:lnTo>
                    <a:pt x="251" y="98"/>
                  </a:lnTo>
                  <a:close/>
                  <a:moveTo>
                    <a:pt x="197" y="43"/>
                  </a:moveTo>
                  <a:lnTo>
                    <a:pt x="197" y="43"/>
                  </a:lnTo>
                  <a:lnTo>
                    <a:pt x="197" y="43"/>
                  </a:lnTo>
                  <a:lnTo>
                    <a:pt x="197" y="43"/>
                  </a:lnTo>
                  <a:lnTo>
                    <a:pt x="199" y="43"/>
                  </a:lnTo>
                  <a:lnTo>
                    <a:pt x="199" y="43"/>
                  </a:lnTo>
                  <a:lnTo>
                    <a:pt x="205" y="51"/>
                  </a:lnTo>
                  <a:lnTo>
                    <a:pt x="205" y="51"/>
                  </a:lnTo>
                  <a:lnTo>
                    <a:pt x="208" y="52"/>
                  </a:lnTo>
                  <a:lnTo>
                    <a:pt x="211" y="54"/>
                  </a:lnTo>
                  <a:lnTo>
                    <a:pt x="211" y="54"/>
                  </a:lnTo>
                  <a:lnTo>
                    <a:pt x="205" y="48"/>
                  </a:lnTo>
                  <a:lnTo>
                    <a:pt x="197" y="43"/>
                  </a:lnTo>
                  <a:lnTo>
                    <a:pt x="197" y="43"/>
                  </a:lnTo>
                  <a:close/>
                  <a:moveTo>
                    <a:pt x="116" y="45"/>
                  </a:moveTo>
                  <a:lnTo>
                    <a:pt x="116" y="45"/>
                  </a:lnTo>
                  <a:lnTo>
                    <a:pt x="112" y="45"/>
                  </a:lnTo>
                  <a:lnTo>
                    <a:pt x="112" y="45"/>
                  </a:lnTo>
                  <a:lnTo>
                    <a:pt x="110" y="46"/>
                  </a:lnTo>
                  <a:lnTo>
                    <a:pt x="110" y="46"/>
                  </a:lnTo>
                  <a:lnTo>
                    <a:pt x="110" y="46"/>
                  </a:lnTo>
                  <a:lnTo>
                    <a:pt x="110" y="46"/>
                  </a:lnTo>
                  <a:lnTo>
                    <a:pt x="110" y="49"/>
                  </a:lnTo>
                  <a:lnTo>
                    <a:pt x="110" y="49"/>
                  </a:lnTo>
                  <a:lnTo>
                    <a:pt x="112" y="49"/>
                  </a:lnTo>
                  <a:lnTo>
                    <a:pt x="112" y="49"/>
                  </a:lnTo>
                  <a:lnTo>
                    <a:pt x="113" y="49"/>
                  </a:lnTo>
                  <a:lnTo>
                    <a:pt x="113" y="49"/>
                  </a:lnTo>
                  <a:lnTo>
                    <a:pt x="116" y="45"/>
                  </a:lnTo>
                  <a:lnTo>
                    <a:pt x="116" y="45"/>
                  </a:lnTo>
                  <a:close/>
                  <a:moveTo>
                    <a:pt x="25" y="133"/>
                  </a:moveTo>
                  <a:lnTo>
                    <a:pt x="25" y="133"/>
                  </a:lnTo>
                  <a:lnTo>
                    <a:pt x="25" y="133"/>
                  </a:lnTo>
                  <a:lnTo>
                    <a:pt x="25" y="133"/>
                  </a:lnTo>
                  <a:lnTo>
                    <a:pt x="25" y="133"/>
                  </a:lnTo>
                  <a:lnTo>
                    <a:pt x="25" y="133"/>
                  </a:lnTo>
                  <a:lnTo>
                    <a:pt x="27" y="127"/>
                  </a:lnTo>
                  <a:lnTo>
                    <a:pt x="27" y="127"/>
                  </a:lnTo>
                  <a:lnTo>
                    <a:pt x="27" y="125"/>
                  </a:lnTo>
                  <a:lnTo>
                    <a:pt x="25" y="123"/>
                  </a:lnTo>
                  <a:lnTo>
                    <a:pt x="25" y="123"/>
                  </a:lnTo>
                  <a:lnTo>
                    <a:pt x="25" y="122"/>
                  </a:lnTo>
                  <a:lnTo>
                    <a:pt x="25" y="122"/>
                  </a:lnTo>
                  <a:lnTo>
                    <a:pt x="23" y="117"/>
                  </a:lnTo>
                  <a:lnTo>
                    <a:pt x="23" y="117"/>
                  </a:lnTo>
                  <a:lnTo>
                    <a:pt x="23" y="120"/>
                  </a:lnTo>
                  <a:lnTo>
                    <a:pt x="23" y="120"/>
                  </a:lnTo>
                  <a:lnTo>
                    <a:pt x="25" y="133"/>
                  </a:lnTo>
                  <a:lnTo>
                    <a:pt x="25" y="133"/>
                  </a:lnTo>
                  <a:lnTo>
                    <a:pt x="25" y="133"/>
                  </a:lnTo>
                  <a:lnTo>
                    <a:pt x="25" y="133"/>
                  </a:lnTo>
                  <a:close/>
                  <a:moveTo>
                    <a:pt x="222" y="87"/>
                  </a:moveTo>
                  <a:lnTo>
                    <a:pt x="222" y="87"/>
                  </a:lnTo>
                  <a:lnTo>
                    <a:pt x="222" y="87"/>
                  </a:lnTo>
                  <a:lnTo>
                    <a:pt x="222" y="87"/>
                  </a:lnTo>
                  <a:lnTo>
                    <a:pt x="228" y="82"/>
                  </a:lnTo>
                  <a:lnTo>
                    <a:pt x="228" y="82"/>
                  </a:lnTo>
                  <a:lnTo>
                    <a:pt x="224" y="78"/>
                  </a:lnTo>
                  <a:lnTo>
                    <a:pt x="224" y="78"/>
                  </a:lnTo>
                  <a:lnTo>
                    <a:pt x="222" y="87"/>
                  </a:lnTo>
                  <a:lnTo>
                    <a:pt x="222" y="87"/>
                  </a:lnTo>
                  <a:close/>
                  <a:moveTo>
                    <a:pt x="299" y="100"/>
                  </a:moveTo>
                  <a:lnTo>
                    <a:pt x="299" y="100"/>
                  </a:lnTo>
                  <a:lnTo>
                    <a:pt x="298" y="104"/>
                  </a:lnTo>
                  <a:lnTo>
                    <a:pt x="296" y="109"/>
                  </a:lnTo>
                  <a:lnTo>
                    <a:pt x="296" y="109"/>
                  </a:lnTo>
                  <a:lnTo>
                    <a:pt x="303" y="108"/>
                  </a:lnTo>
                  <a:lnTo>
                    <a:pt x="303" y="108"/>
                  </a:lnTo>
                  <a:lnTo>
                    <a:pt x="299" y="100"/>
                  </a:lnTo>
                  <a:lnTo>
                    <a:pt x="299" y="100"/>
                  </a:lnTo>
                  <a:close/>
                  <a:moveTo>
                    <a:pt x="222" y="98"/>
                  </a:moveTo>
                  <a:lnTo>
                    <a:pt x="222" y="98"/>
                  </a:lnTo>
                  <a:lnTo>
                    <a:pt x="225" y="103"/>
                  </a:lnTo>
                  <a:lnTo>
                    <a:pt x="225" y="103"/>
                  </a:lnTo>
                  <a:lnTo>
                    <a:pt x="228" y="93"/>
                  </a:lnTo>
                  <a:lnTo>
                    <a:pt x="228" y="93"/>
                  </a:lnTo>
                  <a:lnTo>
                    <a:pt x="225" y="95"/>
                  </a:lnTo>
                  <a:lnTo>
                    <a:pt x="222" y="98"/>
                  </a:lnTo>
                  <a:lnTo>
                    <a:pt x="222" y="98"/>
                  </a:lnTo>
                  <a:close/>
                  <a:moveTo>
                    <a:pt x="79" y="95"/>
                  </a:moveTo>
                  <a:lnTo>
                    <a:pt x="79" y="95"/>
                  </a:lnTo>
                  <a:lnTo>
                    <a:pt x="74" y="95"/>
                  </a:lnTo>
                  <a:lnTo>
                    <a:pt x="74" y="95"/>
                  </a:lnTo>
                  <a:lnTo>
                    <a:pt x="75" y="101"/>
                  </a:lnTo>
                  <a:lnTo>
                    <a:pt x="75" y="101"/>
                  </a:lnTo>
                  <a:lnTo>
                    <a:pt x="75" y="101"/>
                  </a:lnTo>
                  <a:lnTo>
                    <a:pt x="75" y="101"/>
                  </a:lnTo>
                  <a:lnTo>
                    <a:pt x="79" y="97"/>
                  </a:lnTo>
                  <a:lnTo>
                    <a:pt x="79" y="97"/>
                  </a:lnTo>
                  <a:lnTo>
                    <a:pt x="79" y="95"/>
                  </a:lnTo>
                  <a:lnTo>
                    <a:pt x="79" y="95"/>
                  </a:lnTo>
                  <a:close/>
                  <a:moveTo>
                    <a:pt x="341" y="54"/>
                  </a:moveTo>
                  <a:lnTo>
                    <a:pt x="341" y="54"/>
                  </a:lnTo>
                  <a:lnTo>
                    <a:pt x="341" y="52"/>
                  </a:lnTo>
                  <a:lnTo>
                    <a:pt x="341" y="52"/>
                  </a:lnTo>
                  <a:lnTo>
                    <a:pt x="336" y="48"/>
                  </a:lnTo>
                  <a:lnTo>
                    <a:pt x="336" y="48"/>
                  </a:lnTo>
                  <a:lnTo>
                    <a:pt x="336" y="49"/>
                  </a:lnTo>
                  <a:lnTo>
                    <a:pt x="336" y="49"/>
                  </a:lnTo>
                  <a:lnTo>
                    <a:pt x="337" y="54"/>
                  </a:lnTo>
                  <a:lnTo>
                    <a:pt x="337" y="54"/>
                  </a:lnTo>
                  <a:lnTo>
                    <a:pt x="337" y="56"/>
                  </a:lnTo>
                  <a:lnTo>
                    <a:pt x="337" y="56"/>
                  </a:lnTo>
                  <a:lnTo>
                    <a:pt x="341" y="54"/>
                  </a:lnTo>
                  <a:lnTo>
                    <a:pt x="341" y="54"/>
                  </a:lnTo>
                  <a:close/>
                  <a:moveTo>
                    <a:pt x="329" y="87"/>
                  </a:moveTo>
                  <a:lnTo>
                    <a:pt x="329" y="87"/>
                  </a:lnTo>
                  <a:lnTo>
                    <a:pt x="329" y="89"/>
                  </a:lnTo>
                  <a:lnTo>
                    <a:pt x="329" y="90"/>
                  </a:lnTo>
                  <a:lnTo>
                    <a:pt x="329" y="90"/>
                  </a:lnTo>
                  <a:lnTo>
                    <a:pt x="331" y="95"/>
                  </a:lnTo>
                  <a:lnTo>
                    <a:pt x="331" y="95"/>
                  </a:lnTo>
                  <a:lnTo>
                    <a:pt x="331" y="97"/>
                  </a:lnTo>
                  <a:lnTo>
                    <a:pt x="331" y="97"/>
                  </a:lnTo>
                  <a:lnTo>
                    <a:pt x="333" y="95"/>
                  </a:lnTo>
                  <a:lnTo>
                    <a:pt x="333" y="95"/>
                  </a:lnTo>
                  <a:lnTo>
                    <a:pt x="333" y="90"/>
                  </a:lnTo>
                  <a:lnTo>
                    <a:pt x="333" y="90"/>
                  </a:lnTo>
                  <a:lnTo>
                    <a:pt x="331" y="89"/>
                  </a:lnTo>
                  <a:lnTo>
                    <a:pt x="329" y="87"/>
                  </a:lnTo>
                  <a:lnTo>
                    <a:pt x="329" y="87"/>
                  </a:lnTo>
                  <a:close/>
                  <a:moveTo>
                    <a:pt x="176" y="63"/>
                  </a:moveTo>
                  <a:lnTo>
                    <a:pt x="176" y="63"/>
                  </a:lnTo>
                  <a:lnTo>
                    <a:pt x="176" y="60"/>
                  </a:lnTo>
                  <a:lnTo>
                    <a:pt x="173" y="59"/>
                  </a:lnTo>
                  <a:lnTo>
                    <a:pt x="173" y="59"/>
                  </a:lnTo>
                  <a:lnTo>
                    <a:pt x="170" y="63"/>
                  </a:lnTo>
                  <a:lnTo>
                    <a:pt x="170" y="63"/>
                  </a:lnTo>
                  <a:lnTo>
                    <a:pt x="176" y="63"/>
                  </a:lnTo>
                  <a:lnTo>
                    <a:pt x="176" y="63"/>
                  </a:lnTo>
                  <a:close/>
                  <a:moveTo>
                    <a:pt x="146" y="81"/>
                  </a:moveTo>
                  <a:lnTo>
                    <a:pt x="146" y="81"/>
                  </a:lnTo>
                  <a:lnTo>
                    <a:pt x="143" y="81"/>
                  </a:lnTo>
                  <a:lnTo>
                    <a:pt x="143" y="81"/>
                  </a:lnTo>
                  <a:lnTo>
                    <a:pt x="142" y="81"/>
                  </a:lnTo>
                  <a:lnTo>
                    <a:pt x="142" y="81"/>
                  </a:lnTo>
                  <a:lnTo>
                    <a:pt x="142" y="86"/>
                  </a:lnTo>
                  <a:lnTo>
                    <a:pt x="142" y="86"/>
                  </a:lnTo>
                  <a:lnTo>
                    <a:pt x="145" y="84"/>
                  </a:lnTo>
                  <a:lnTo>
                    <a:pt x="146" y="81"/>
                  </a:lnTo>
                  <a:lnTo>
                    <a:pt x="146" y="81"/>
                  </a:lnTo>
                  <a:close/>
                  <a:moveTo>
                    <a:pt x="129" y="54"/>
                  </a:moveTo>
                  <a:lnTo>
                    <a:pt x="129" y="54"/>
                  </a:lnTo>
                  <a:lnTo>
                    <a:pt x="131" y="60"/>
                  </a:lnTo>
                  <a:lnTo>
                    <a:pt x="131" y="60"/>
                  </a:lnTo>
                  <a:lnTo>
                    <a:pt x="134" y="59"/>
                  </a:lnTo>
                  <a:lnTo>
                    <a:pt x="134" y="59"/>
                  </a:lnTo>
                  <a:lnTo>
                    <a:pt x="132" y="54"/>
                  </a:lnTo>
                  <a:lnTo>
                    <a:pt x="132" y="54"/>
                  </a:lnTo>
                  <a:lnTo>
                    <a:pt x="129" y="54"/>
                  </a:lnTo>
                  <a:lnTo>
                    <a:pt x="129" y="54"/>
                  </a:lnTo>
                  <a:close/>
                  <a:moveTo>
                    <a:pt x="128" y="92"/>
                  </a:moveTo>
                  <a:lnTo>
                    <a:pt x="128" y="92"/>
                  </a:lnTo>
                  <a:lnTo>
                    <a:pt x="131" y="97"/>
                  </a:lnTo>
                  <a:lnTo>
                    <a:pt x="131" y="97"/>
                  </a:lnTo>
                  <a:lnTo>
                    <a:pt x="132" y="98"/>
                  </a:lnTo>
                  <a:lnTo>
                    <a:pt x="132" y="98"/>
                  </a:lnTo>
                  <a:lnTo>
                    <a:pt x="132" y="92"/>
                  </a:lnTo>
                  <a:lnTo>
                    <a:pt x="132" y="92"/>
                  </a:lnTo>
                  <a:lnTo>
                    <a:pt x="128" y="92"/>
                  </a:lnTo>
                  <a:lnTo>
                    <a:pt x="128" y="92"/>
                  </a:lnTo>
                  <a:close/>
                  <a:moveTo>
                    <a:pt x="181" y="65"/>
                  </a:moveTo>
                  <a:lnTo>
                    <a:pt x="181" y="65"/>
                  </a:lnTo>
                  <a:lnTo>
                    <a:pt x="184" y="71"/>
                  </a:lnTo>
                  <a:lnTo>
                    <a:pt x="184" y="71"/>
                  </a:lnTo>
                  <a:lnTo>
                    <a:pt x="187" y="65"/>
                  </a:lnTo>
                  <a:lnTo>
                    <a:pt x="187" y="65"/>
                  </a:lnTo>
                  <a:lnTo>
                    <a:pt x="184" y="65"/>
                  </a:lnTo>
                  <a:lnTo>
                    <a:pt x="181" y="65"/>
                  </a:lnTo>
                  <a:lnTo>
                    <a:pt x="181" y="65"/>
                  </a:lnTo>
                  <a:close/>
                  <a:moveTo>
                    <a:pt x="27" y="89"/>
                  </a:moveTo>
                  <a:lnTo>
                    <a:pt x="27" y="89"/>
                  </a:lnTo>
                  <a:lnTo>
                    <a:pt x="20" y="100"/>
                  </a:lnTo>
                  <a:lnTo>
                    <a:pt x="20" y="100"/>
                  </a:lnTo>
                  <a:lnTo>
                    <a:pt x="22" y="100"/>
                  </a:lnTo>
                  <a:lnTo>
                    <a:pt x="22" y="100"/>
                  </a:lnTo>
                  <a:lnTo>
                    <a:pt x="27" y="90"/>
                  </a:lnTo>
                  <a:lnTo>
                    <a:pt x="27" y="90"/>
                  </a:lnTo>
                  <a:lnTo>
                    <a:pt x="27" y="89"/>
                  </a:lnTo>
                  <a:lnTo>
                    <a:pt x="27" y="89"/>
                  </a:lnTo>
                  <a:close/>
                  <a:moveTo>
                    <a:pt x="110" y="38"/>
                  </a:moveTo>
                  <a:lnTo>
                    <a:pt x="110" y="38"/>
                  </a:lnTo>
                  <a:lnTo>
                    <a:pt x="113" y="38"/>
                  </a:lnTo>
                  <a:lnTo>
                    <a:pt x="116" y="37"/>
                  </a:lnTo>
                  <a:lnTo>
                    <a:pt x="116" y="37"/>
                  </a:lnTo>
                  <a:lnTo>
                    <a:pt x="113" y="37"/>
                  </a:lnTo>
                  <a:lnTo>
                    <a:pt x="110" y="37"/>
                  </a:lnTo>
                  <a:lnTo>
                    <a:pt x="110" y="37"/>
                  </a:lnTo>
                  <a:lnTo>
                    <a:pt x="110" y="38"/>
                  </a:lnTo>
                  <a:lnTo>
                    <a:pt x="110" y="38"/>
                  </a:lnTo>
                  <a:close/>
                  <a:moveTo>
                    <a:pt x="408" y="120"/>
                  </a:moveTo>
                  <a:lnTo>
                    <a:pt x="408" y="120"/>
                  </a:lnTo>
                  <a:lnTo>
                    <a:pt x="408" y="120"/>
                  </a:lnTo>
                  <a:lnTo>
                    <a:pt x="408" y="120"/>
                  </a:lnTo>
                  <a:lnTo>
                    <a:pt x="407" y="111"/>
                  </a:lnTo>
                  <a:lnTo>
                    <a:pt x="405" y="103"/>
                  </a:lnTo>
                  <a:lnTo>
                    <a:pt x="405" y="103"/>
                  </a:lnTo>
                  <a:lnTo>
                    <a:pt x="405" y="108"/>
                  </a:lnTo>
                  <a:lnTo>
                    <a:pt x="405" y="108"/>
                  </a:lnTo>
                  <a:lnTo>
                    <a:pt x="407" y="119"/>
                  </a:lnTo>
                  <a:lnTo>
                    <a:pt x="407" y="119"/>
                  </a:lnTo>
                  <a:lnTo>
                    <a:pt x="408" y="120"/>
                  </a:lnTo>
                  <a:lnTo>
                    <a:pt x="408" y="120"/>
                  </a:lnTo>
                  <a:close/>
                  <a:moveTo>
                    <a:pt x="255" y="95"/>
                  </a:moveTo>
                  <a:lnTo>
                    <a:pt x="255" y="95"/>
                  </a:lnTo>
                  <a:lnTo>
                    <a:pt x="257" y="90"/>
                  </a:lnTo>
                  <a:lnTo>
                    <a:pt x="257" y="87"/>
                  </a:lnTo>
                  <a:lnTo>
                    <a:pt x="257" y="87"/>
                  </a:lnTo>
                  <a:lnTo>
                    <a:pt x="257" y="89"/>
                  </a:lnTo>
                  <a:lnTo>
                    <a:pt x="257" y="89"/>
                  </a:lnTo>
                  <a:lnTo>
                    <a:pt x="255" y="90"/>
                  </a:lnTo>
                  <a:lnTo>
                    <a:pt x="254" y="92"/>
                  </a:lnTo>
                  <a:lnTo>
                    <a:pt x="254" y="92"/>
                  </a:lnTo>
                  <a:lnTo>
                    <a:pt x="252" y="95"/>
                  </a:lnTo>
                  <a:lnTo>
                    <a:pt x="252" y="95"/>
                  </a:lnTo>
                  <a:lnTo>
                    <a:pt x="255" y="95"/>
                  </a:lnTo>
                  <a:lnTo>
                    <a:pt x="255" y="95"/>
                  </a:lnTo>
                  <a:close/>
                  <a:moveTo>
                    <a:pt x="251" y="131"/>
                  </a:moveTo>
                  <a:lnTo>
                    <a:pt x="251" y="131"/>
                  </a:lnTo>
                  <a:lnTo>
                    <a:pt x="252" y="128"/>
                  </a:lnTo>
                  <a:lnTo>
                    <a:pt x="252" y="128"/>
                  </a:lnTo>
                  <a:lnTo>
                    <a:pt x="254" y="125"/>
                  </a:lnTo>
                  <a:lnTo>
                    <a:pt x="254" y="122"/>
                  </a:lnTo>
                  <a:lnTo>
                    <a:pt x="254" y="122"/>
                  </a:lnTo>
                  <a:lnTo>
                    <a:pt x="252" y="123"/>
                  </a:lnTo>
                  <a:lnTo>
                    <a:pt x="252" y="123"/>
                  </a:lnTo>
                  <a:lnTo>
                    <a:pt x="249" y="128"/>
                  </a:lnTo>
                  <a:lnTo>
                    <a:pt x="249" y="128"/>
                  </a:lnTo>
                  <a:lnTo>
                    <a:pt x="249" y="130"/>
                  </a:lnTo>
                  <a:lnTo>
                    <a:pt x="251" y="131"/>
                  </a:lnTo>
                  <a:lnTo>
                    <a:pt x="251" y="131"/>
                  </a:lnTo>
                  <a:close/>
                  <a:moveTo>
                    <a:pt x="227" y="45"/>
                  </a:moveTo>
                  <a:lnTo>
                    <a:pt x="227" y="45"/>
                  </a:lnTo>
                  <a:lnTo>
                    <a:pt x="238" y="32"/>
                  </a:lnTo>
                  <a:lnTo>
                    <a:pt x="238" y="32"/>
                  </a:lnTo>
                  <a:lnTo>
                    <a:pt x="233" y="35"/>
                  </a:lnTo>
                  <a:lnTo>
                    <a:pt x="233" y="35"/>
                  </a:lnTo>
                  <a:lnTo>
                    <a:pt x="230" y="40"/>
                  </a:lnTo>
                  <a:lnTo>
                    <a:pt x="230" y="40"/>
                  </a:lnTo>
                  <a:lnTo>
                    <a:pt x="227" y="45"/>
                  </a:lnTo>
                  <a:lnTo>
                    <a:pt x="227" y="45"/>
                  </a:lnTo>
                  <a:close/>
                  <a:moveTo>
                    <a:pt x="249" y="38"/>
                  </a:moveTo>
                  <a:lnTo>
                    <a:pt x="249" y="38"/>
                  </a:lnTo>
                  <a:lnTo>
                    <a:pt x="244" y="41"/>
                  </a:lnTo>
                  <a:lnTo>
                    <a:pt x="244" y="41"/>
                  </a:lnTo>
                  <a:lnTo>
                    <a:pt x="247" y="43"/>
                  </a:lnTo>
                  <a:lnTo>
                    <a:pt x="247" y="45"/>
                  </a:lnTo>
                  <a:lnTo>
                    <a:pt x="247" y="45"/>
                  </a:lnTo>
                  <a:lnTo>
                    <a:pt x="249" y="43"/>
                  </a:lnTo>
                  <a:lnTo>
                    <a:pt x="249" y="43"/>
                  </a:lnTo>
                  <a:lnTo>
                    <a:pt x="251" y="43"/>
                  </a:lnTo>
                  <a:lnTo>
                    <a:pt x="251" y="43"/>
                  </a:lnTo>
                  <a:lnTo>
                    <a:pt x="249" y="38"/>
                  </a:lnTo>
                  <a:lnTo>
                    <a:pt x="249" y="38"/>
                  </a:lnTo>
                  <a:close/>
                  <a:moveTo>
                    <a:pt x="60" y="52"/>
                  </a:moveTo>
                  <a:lnTo>
                    <a:pt x="60" y="52"/>
                  </a:lnTo>
                  <a:lnTo>
                    <a:pt x="58" y="54"/>
                  </a:lnTo>
                  <a:lnTo>
                    <a:pt x="58" y="54"/>
                  </a:lnTo>
                  <a:lnTo>
                    <a:pt x="52" y="60"/>
                  </a:lnTo>
                  <a:lnTo>
                    <a:pt x="52" y="60"/>
                  </a:lnTo>
                  <a:lnTo>
                    <a:pt x="49" y="63"/>
                  </a:lnTo>
                  <a:lnTo>
                    <a:pt x="49" y="63"/>
                  </a:lnTo>
                  <a:lnTo>
                    <a:pt x="49" y="63"/>
                  </a:lnTo>
                  <a:lnTo>
                    <a:pt x="49" y="65"/>
                  </a:lnTo>
                  <a:lnTo>
                    <a:pt x="49" y="65"/>
                  </a:lnTo>
                  <a:lnTo>
                    <a:pt x="49" y="65"/>
                  </a:lnTo>
                  <a:lnTo>
                    <a:pt x="49" y="65"/>
                  </a:lnTo>
                  <a:lnTo>
                    <a:pt x="50" y="63"/>
                  </a:lnTo>
                  <a:lnTo>
                    <a:pt x="52" y="62"/>
                  </a:lnTo>
                  <a:lnTo>
                    <a:pt x="52" y="62"/>
                  </a:lnTo>
                  <a:lnTo>
                    <a:pt x="53" y="62"/>
                  </a:lnTo>
                  <a:lnTo>
                    <a:pt x="53" y="62"/>
                  </a:lnTo>
                  <a:lnTo>
                    <a:pt x="60" y="52"/>
                  </a:lnTo>
                  <a:lnTo>
                    <a:pt x="60" y="52"/>
                  </a:lnTo>
                  <a:close/>
                  <a:moveTo>
                    <a:pt x="361" y="119"/>
                  </a:moveTo>
                  <a:lnTo>
                    <a:pt x="361" y="119"/>
                  </a:lnTo>
                  <a:lnTo>
                    <a:pt x="363" y="119"/>
                  </a:lnTo>
                  <a:lnTo>
                    <a:pt x="363" y="119"/>
                  </a:lnTo>
                  <a:lnTo>
                    <a:pt x="364" y="116"/>
                  </a:lnTo>
                  <a:lnTo>
                    <a:pt x="364" y="116"/>
                  </a:lnTo>
                  <a:lnTo>
                    <a:pt x="366" y="112"/>
                  </a:lnTo>
                  <a:lnTo>
                    <a:pt x="367" y="112"/>
                  </a:lnTo>
                  <a:lnTo>
                    <a:pt x="367" y="112"/>
                  </a:lnTo>
                  <a:lnTo>
                    <a:pt x="366" y="108"/>
                  </a:lnTo>
                  <a:lnTo>
                    <a:pt x="366" y="108"/>
                  </a:lnTo>
                  <a:lnTo>
                    <a:pt x="366" y="108"/>
                  </a:lnTo>
                  <a:lnTo>
                    <a:pt x="366" y="108"/>
                  </a:lnTo>
                  <a:lnTo>
                    <a:pt x="361" y="119"/>
                  </a:lnTo>
                  <a:lnTo>
                    <a:pt x="361" y="119"/>
                  </a:lnTo>
                  <a:close/>
                  <a:moveTo>
                    <a:pt x="85" y="76"/>
                  </a:moveTo>
                  <a:lnTo>
                    <a:pt x="85" y="76"/>
                  </a:lnTo>
                  <a:lnTo>
                    <a:pt x="85" y="75"/>
                  </a:lnTo>
                  <a:lnTo>
                    <a:pt x="85" y="75"/>
                  </a:lnTo>
                  <a:lnTo>
                    <a:pt x="83" y="67"/>
                  </a:lnTo>
                  <a:lnTo>
                    <a:pt x="83" y="67"/>
                  </a:lnTo>
                  <a:lnTo>
                    <a:pt x="83" y="67"/>
                  </a:lnTo>
                  <a:lnTo>
                    <a:pt x="83" y="67"/>
                  </a:lnTo>
                  <a:lnTo>
                    <a:pt x="82" y="70"/>
                  </a:lnTo>
                  <a:lnTo>
                    <a:pt x="82" y="70"/>
                  </a:lnTo>
                  <a:lnTo>
                    <a:pt x="82" y="71"/>
                  </a:lnTo>
                  <a:lnTo>
                    <a:pt x="82" y="71"/>
                  </a:lnTo>
                  <a:lnTo>
                    <a:pt x="85" y="76"/>
                  </a:lnTo>
                  <a:lnTo>
                    <a:pt x="85" y="76"/>
                  </a:lnTo>
                  <a:close/>
                  <a:moveTo>
                    <a:pt x="292" y="52"/>
                  </a:moveTo>
                  <a:lnTo>
                    <a:pt x="292" y="52"/>
                  </a:lnTo>
                  <a:lnTo>
                    <a:pt x="292" y="49"/>
                  </a:lnTo>
                  <a:lnTo>
                    <a:pt x="292" y="48"/>
                  </a:lnTo>
                  <a:lnTo>
                    <a:pt x="292" y="48"/>
                  </a:lnTo>
                  <a:lnTo>
                    <a:pt x="288" y="48"/>
                  </a:lnTo>
                  <a:lnTo>
                    <a:pt x="288" y="48"/>
                  </a:lnTo>
                  <a:lnTo>
                    <a:pt x="288" y="51"/>
                  </a:lnTo>
                  <a:lnTo>
                    <a:pt x="288" y="51"/>
                  </a:lnTo>
                  <a:lnTo>
                    <a:pt x="290" y="52"/>
                  </a:lnTo>
                  <a:lnTo>
                    <a:pt x="292" y="52"/>
                  </a:lnTo>
                  <a:lnTo>
                    <a:pt x="292" y="52"/>
                  </a:lnTo>
                  <a:close/>
                  <a:moveTo>
                    <a:pt x="233" y="46"/>
                  </a:moveTo>
                  <a:lnTo>
                    <a:pt x="233" y="46"/>
                  </a:lnTo>
                  <a:lnTo>
                    <a:pt x="233" y="46"/>
                  </a:lnTo>
                  <a:lnTo>
                    <a:pt x="233" y="46"/>
                  </a:lnTo>
                  <a:lnTo>
                    <a:pt x="227" y="51"/>
                  </a:lnTo>
                  <a:lnTo>
                    <a:pt x="227" y="51"/>
                  </a:lnTo>
                  <a:lnTo>
                    <a:pt x="227" y="51"/>
                  </a:lnTo>
                  <a:lnTo>
                    <a:pt x="227" y="51"/>
                  </a:lnTo>
                  <a:lnTo>
                    <a:pt x="227" y="54"/>
                  </a:lnTo>
                  <a:lnTo>
                    <a:pt x="227" y="54"/>
                  </a:lnTo>
                  <a:lnTo>
                    <a:pt x="228" y="52"/>
                  </a:lnTo>
                  <a:lnTo>
                    <a:pt x="228" y="52"/>
                  </a:lnTo>
                  <a:lnTo>
                    <a:pt x="233" y="46"/>
                  </a:lnTo>
                  <a:lnTo>
                    <a:pt x="233" y="46"/>
                  </a:lnTo>
                  <a:close/>
                  <a:moveTo>
                    <a:pt x="244" y="29"/>
                  </a:moveTo>
                  <a:lnTo>
                    <a:pt x="244" y="29"/>
                  </a:lnTo>
                  <a:lnTo>
                    <a:pt x="243" y="30"/>
                  </a:lnTo>
                  <a:lnTo>
                    <a:pt x="243" y="30"/>
                  </a:lnTo>
                  <a:lnTo>
                    <a:pt x="244" y="32"/>
                  </a:lnTo>
                  <a:lnTo>
                    <a:pt x="244" y="35"/>
                  </a:lnTo>
                  <a:lnTo>
                    <a:pt x="244" y="35"/>
                  </a:lnTo>
                  <a:lnTo>
                    <a:pt x="244" y="37"/>
                  </a:lnTo>
                  <a:lnTo>
                    <a:pt x="244" y="37"/>
                  </a:lnTo>
                  <a:lnTo>
                    <a:pt x="249" y="35"/>
                  </a:lnTo>
                  <a:lnTo>
                    <a:pt x="249" y="35"/>
                  </a:lnTo>
                  <a:lnTo>
                    <a:pt x="249" y="34"/>
                  </a:lnTo>
                  <a:lnTo>
                    <a:pt x="249" y="34"/>
                  </a:lnTo>
                  <a:lnTo>
                    <a:pt x="249" y="34"/>
                  </a:lnTo>
                  <a:lnTo>
                    <a:pt x="249" y="34"/>
                  </a:lnTo>
                  <a:lnTo>
                    <a:pt x="246" y="32"/>
                  </a:lnTo>
                  <a:lnTo>
                    <a:pt x="244" y="29"/>
                  </a:lnTo>
                  <a:lnTo>
                    <a:pt x="244" y="29"/>
                  </a:lnTo>
                  <a:close/>
                  <a:moveTo>
                    <a:pt x="219" y="164"/>
                  </a:moveTo>
                  <a:lnTo>
                    <a:pt x="219" y="164"/>
                  </a:lnTo>
                  <a:lnTo>
                    <a:pt x="216" y="158"/>
                  </a:lnTo>
                  <a:lnTo>
                    <a:pt x="216" y="158"/>
                  </a:lnTo>
                  <a:lnTo>
                    <a:pt x="214" y="161"/>
                  </a:lnTo>
                  <a:lnTo>
                    <a:pt x="214" y="161"/>
                  </a:lnTo>
                  <a:lnTo>
                    <a:pt x="214" y="163"/>
                  </a:lnTo>
                  <a:lnTo>
                    <a:pt x="216" y="164"/>
                  </a:lnTo>
                  <a:lnTo>
                    <a:pt x="216" y="164"/>
                  </a:lnTo>
                  <a:lnTo>
                    <a:pt x="219" y="164"/>
                  </a:lnTo>
                  <a:lnTo>
                    <a:pt x="219" y="164"/>
                  </a:lnTo>
                  <a:close/>
                  <a:moveTo>
                    <a:pt x="165" y="49"/>
                  </a:moveTo>
                  <a:lnTo>
                    <a:pt x="165" y="49"/>
                  </a:lnTo>
                  <a:lnTo>
                    <a:pt x="165" y="52"/>
                  </a:lnTo>
                  <a:lnTo>
                    <a:pt x="165" y="52"/>
                  </a:lnTo>
                  <a:lnTo>
                    <a:pt x="170" y="54"/>
                  </a:lnTo>
                  <a:lnTo>
                    <a:pt x="173" y="54"/>
                  </a:lnTo>
                  <a:lnTo>
                    <a:pt x="173" y="54"/>
                  </a:lnTo>
                  <a:lnTo>
                    <a:pt x="172" y="52"/>
                  </a:lnTo>
                  <a:lnTo>
                    <a:pt x="172" y="52"/>
                  </a:lnTo>
                  <a:lnTo>
                    <a:pt x="165" y="49"/>
                  </a:lnTo>
                  <a:lnTo>
                    <a:pt x="165" y="49"/>
                  </a:lnTo>
                  <a:close/>
                  <a:moveTo>
                    <a:pt x="352" y="41"/>
                  </a:moveTo>
                  <a:lnTo>
                    <a:pt x="352" y="41"/>
                  </a:lnTo>
                  <a:lnTo>
                    <a:pt x="352" y="41"/>
                  </a:lnTo>
                  <a:lnTo>
                    <a:pt x="352" y="41"/>
                  </a:lnTo>
                  <a:lnTo>
                    <a:pt x="350" y="35"/>
                  </a:lnTo>
                  <a:lnTo>
                    <a:pt x="350" y="35"/>
                  </a:lnTo>
                  <a:lnTo>
                    <a:pt x="348" y="35"/>
                  </a:lnTo>
                  <a:lnTo>
                    <a:pt x="348" y="35"/>
                  </a:lnTo>
                  <a:lnTo>
                    <a:pt x="348" y="35"/>
                  </a:lnTo>
                  <a:lnTo>
                    <a:pt x="347" y="37"/>
                  </a:lnTo>
                  <a:lnTo>
                    <a:pt x="348" y="38"/>
                  </a:lnTo>
                  <a:lnTo>
                    <a:pt x="348" y="38"/>
                  </a:lnTo>
                  <a:lnTo>
                    <a:pt x="352" y="41"/>
                  </a:lnTo>
                  <a:lnTo>
                    <a:pt x="352" y="41"/>
                  </a:lnTo>
                  <a:close/>
                  <a:moveTo>
                    <a:pt x="268" y="38"/>
                  </a:moveTo>
                  <a:lnTo>
                    <a:pt x="268" y="38"/>
                  </a:lnTo>
                  <a:lnTo>
                    <a:pt x="270" y="43"/>
                  </a:lnTo>
                  <a:lnTo>
                    <a:pt x="270" y="43"/>
                  </a:lnTo>
                  <a:lnTo>
                    <a:pt x="273" y="37"/>
                  </a:lnTo>
                  <a:lnTo>
                    <a:pt x="273" y="37"/>
                  </a:lnTo>
                  <a:lnTo>
                    <a:pt x="270" y="37"/>
                  </a:lnTo>
                  <a:lnTo>
                    <a:pt x="268" y="38"/>
                  </a:lnTo>
                  <a:lnTo>
                    <a:pt x="268" y="38"/>
                  </a:lnTo>
                  <a:close/>
                  <a:moveTo>
                    <a:pt x="331" y="35"/>
                  </a:moveTo>
                  <a:lnTo>
                    <a:pt x="331" y="35"/>
                  </a:lnTo>
                  <a:lnTo>
                    <a:pt x="333" y="38"/>
                  </a:lnTo>
                  <a:lnTo>
                    <a:pt x="334" y="40"/>
                  </a:lnTo>
                  <a:lnTo>
                    <a:pt x="334" y="40"/>
                  </a:lnTo>
                  <a:lnTo>
                    <a:pt x="336" y="35"/>
                  </a:lnTo>
                  <a:lnTo>
                    <a:pt x="336" y="35"/>
                  </a:lnTo>
                  <a:lnTo>
                    <a:pt x="333" y="35"/>
                  </a:lnTo>
                  <a:lnTo>
                    <a:pt x="331" y="35"/>
                  </a:lnTo>
                  <a:lnTo>
                    <a:pt x="331" y="35"/>
                  </a:lnTo>
                  <a:lnTo>
                    <a:pt x="331" y="35"/>
                  </a:lnTo>
                  <a:close/>
                  <a:moveTo>
                    <a:pt x="158" y="111"/>
                  </a:moveTo>
                  <a:lnTo>
                    <a:pt x="158" y="111"/>
                  </a:lnTo>
                  <a:lnTo>
                    <a:pt x="156" y="111"/>
                  </a:lnTo>
                  <a:lnTo>
                    <a:pt x="156" y="111"/>
                  </a:lnTo>
                  <a:lnTo>
                    <a:pt x="153" y="111"/>
                  </a:lnTo>
                  <a:lnTo>
                    <a:pt x="153" y="111"/>
                  </a:lnTo>
                  <a:lnTo>
                    <a:pt x="153" y="112"/>
                  </a:lnTo>
                  <a:lnTo>
                    <a:pt x="153" y="112"/>
                  </a:lnTo>
                  <a:lnTo>
                    <a:pt x="154" y="117"/>
                  </a:lnTo>
                  <a:lnTo>
                    <a:pt x="154" y="117"/>
                  </a:lnTo>
                  <a:lnTo>
                    <a:pt x="158" y="111"/>
                  </a:lnTo>
                  <a:lnTo>
                    <a:pt x="158" y="111"/>
                  </a:lnTo>
                  <a:close/>
                  <a:moveTo>
                    <a:pt x="235" y="63"/>
                  </a:moveTo>
                  <a:lnTo>
                    <a:pt x="235" y="63"/>
                  </a:lnTo>
                  <a:lnTo>
                    <a:pt x="235" y="63"/>
                  </a:lnTo>
                  <a:lnTo>
                    <a:pt x="235" y="63"/>
                  </a:lnTo>
                  <a:lnTo>
                    <a:pt x="230" y="68"/>
                  </a:lnTo>
                  <a:lnTo>
                    <a:pt x="230" y="68"/>
                  </a:lnTo>
                  <a:lnTo>
                    <a:pt x="230" y="68"/>
                  </a:lnTo>
                  <a:lnTo>
                    <a:pt x="230" y="68"/>
                  </a:lnTo>
                  <a:lnTo>
                    <a:pt x="232" y="73"/>
                  </a:lnTo>
                  <a:lnTo>
                    <a:pt x="232" y="73"/>
                  </a:lnTo>
                  <a:lnTo>
                    <a:pt x="235" y="63"/>
                  </a:lnTo>
                  <a:lnTo>
                    <a:pt x="235" y="63"/>
                  </a:lnTo>
                  <a:close/>
                  <a:moveTo>
                    <a:pt x="148" y="68"/>
                  </a:moveTo>
                  <a:lnTo>
                    <a:pt x="148" y="68"/>
                  </a:lnTo>
                  <a:lnTo>
                    <a:pt x="151" y="68"/>
                  </a:lnTo>
                  <a:lnTo>
                    <a:pt x="151" y="68"/>
                  </a:lnTo>
                  <a:lnTo>
                    <a:pt x="151" y="67"/>
                  </a:lnTo>
                  <a:lnTo>
                    <a:pt x="151" y="67"/>
                  </a:lnTo>
                  <a:lnTo>
                    <a:pt x="153" y="63"/>
                  </a:lnTo>
                  <a:lnTo>
                    <a:pt x="153" y="63"/>
                  </a:lnTo>
                  <a:lnTo>
                    <a:pt x="151" y="63"/>
                  </a:lnTo>
                  <a:lnTo>
                    <a:pt x="150" y="65"/>
                  </a:lnTo>
                  <a:lnTo>
                    <a:pt x="150" y="65"/>
                  </a:lnTo>
                  <a:lnTo>
                    <a:pt x="148" y="67"/>
                  </a:lnTo>
                  <a:lnTo>
                    <a:pt x="148" y="68"/>
                  </a:lnTo>
                  <a:lnTo>
                    <a:pt x="148" y="68"/>
                  </a:lnTo>
                  <a:close/>
                  <a:moveTo>
                    <a:pt x="298" y="40"/>
                  </a:moveTo>
                  <a:lnTo>
                    <a:pt x="298" y="40"/>
                  </a:lnTo>
                  <a:lnTo>
                    <a:pt x="301" y="38"/>
                  </a:lnTo>
                  <a:lnTo>
                    <a:pt x="299" y="34"/>
                  </a:lnTo>
                  <a:lnTo>
                    <a:pt x="299" y="34"/>
                  </a:lnTo>
                  <a:lnTo>
                    <a:pt x="299" y="34"/>
                  </a:lnTo>
                  <a:lnTo>
                    <a:pt x="299" y="34"/>
                  </a:lnTo>
                  <a:lnTo>
                    <a:pt x="298" y="35"/>
                  </a:lnTo>
                  <a:lnTo>
                    <a:pt x="298" y="35"/>
                  </a:lnTo>
                  <a:lnTo>
                    <a:pt x="298" y="40"/>
                  </a:lnTo>
                  <a:lnTo>
                    <a:pt x="298" y="40"/>
                  </a:lnTo>
                  <a:close/>
                  <a:moveTo>
                    <a:pt x="386" y="76"/>
                  </a:moveTo>
                  <a:lnTo>
                    <a:pt x="386" y="76"/>
                  </a:lnTo>
                  <a:lnTo>
                    <a:pt x="386" y="73"/>
                  </a:lnTo>
                  <a:lnTo>
                    <a:pt x="385" y="68"/>
                  </a:lnTo>
                  <a:lnTo>
                    <a:pt x="385" y="68"/>
                  </a:lnTo>
                  <a:lnTo>
                    <a:pt x="383" y="70"/>
                  </a:lnTo>
                  <a:lnTo>
                    <a:pt x="383" y="70"/>
                  </a:lnTo>
                  <a:lnTo>
                    <a:pt x="385" y="76"/>
                  </a:lnTo>
                  <a:lnTo>
                    <a:pt x="385" y="76"/>
                  </a:lnTo>
                  <a:lnTo>
                    <a:pt x="385" y="78"/>
                  </a:lnTo>
                  <a:lnTo>
                    <a:pt x="385" y="78"/>
                  </a:lnTo>
                  <a:lnTo>
                    <a:pt x="386" y="76"/>
                  </a:lnTo>
                  <a:lnTo>
                    <a:pt x="386" y="76"/>
                  </a:lnTo>
                  <a:close/>
                  <a:moveTo>
                    <a:pt x="153" y="45"/>
                  </a:moveTo>
                  <a:lnTo>
                    <a:pt x="153" y="45"/>
                  </a:lnTo>
                  <a:lnTo>
                    <a:pt x="153" y="46"/>
                  </a:lnTo>
                  <a:lnTo>
                    <a:pt x="153" y="46"/>
                  </a:lnTo>
                  <a:lnTo>
                    <a:pt x="158" y="51"/>
                  </a:lnTo>
                  <a:lnTo>
                    <a:pt x="158" y="51"/>
                  </a:lnTo>
                  <a:lnTo>
                    <a:pt x="159" y="46"/>
                  </a:lnTo>
                  <a:lnTo>
                    <a:pt x="159" y="46"/>
                  </a:lnTo>
                  <a:lnTo>
                    <a:pt x="153" y="45"/>
                  </a:lnTo>
                  <a:lnTo>
                    <a:pt x="153" y="45"/>
                  </a:lnTo>
                  <a:close/>
                  <a:moveTo>
                    <a:pt x="153" y="75"/>
                  </a:moveTo>
                  <a:lnTo>
                    <a:pt x="153" y="75"/>
                  </a:lnTo>
                  <a:lnTo>
                    <a:pt x="154" y="76"/>
                  </a:lnTo>
                  <a:lnTo>
                    <a:pt x="154" y="78"/>
                  </a:lnTo>
                  <a:lnTo>
                    <a:pt x="154" y="78"/>
                  </a:lnTo>
                  <a:lnTo>
                    <a:pt x="156" y="78"/>
                  </a:lnTo>
                  <a:lnTo>
                    <a:pt x="156" y="78"/>
                  </a:lnTo>
                  <a:lnTo>
                    <a:pt x="156" y="70"/>
                  </a:lnTo>
                  <a:lnTo>
                    <a:pt x="156" y="70"/>
                  </a:lnTo>
                  <a:lnTo>
                    <a:pt x="154" y="71"/>
                  </a:lnTo>
                  <a:lnTo>
                    <a:pt x="153" y="71"/>
                  </a:lnTo>
                  <a:lnTo>
                    <a:pt x="153" y="71"/>
                  </a:lnTo>
                  <a:lnTo>
                    <a:pt x="153" y="75"/>
                  </a:lnTo>
                  <a:lnTo>
                    <a:pt x="153" y="75"/>
                  </a:lnTo>
                  <a:close/>
                  <a:moveTo>
                    <a:pt x="172" y="116"/>
                  </a:moveTo>
                  <a:lnTo>
                    <a:pt x="172" y="116"/>
                  </a:lnTo>
                  <a:lnTo>
                    <a:pt x="167" y="114"/>
                  </a:lnTo>
                  <a:lnTo>
                    <a:pt x="167" y="114"/>
                  </a:lnTo>
                  <a:lnTo>
                    <a:pt x="167" y="114"/>
                  </a:lnTo>
                  <a:lnTo>
                    <a:pt x="167" y="114"/>
                  </a:lnTo>
                  <a:lnTo>
                    <a:pt x="169" y="119"/>
                  </a:lnTo>
                  <a:lnTo>
                    <a:pt x="169" y="119"/>
                  </a:lnTo>
                  <a:lnTo>
                    <a:pt x="170" y="119"/>
                  </a:lnTo>
                  <a:lnTo>
                    <a:pt x="170" y="119"/>
                  </a:lnTo>
                  <a:lnTo>
                    <a:pt x="172" y="119"/>
                  </a:lnTo>
                  <a:lnTo>
                    <a:pt x="172" y="119"/>
                  </a:lnTo>
                  <a:lnTo>
                    <a:pt x="172" y="116"/>
                  </a:lnTo>
                  <a:lnTo>
                    <a:pt x="172" y="116"/>
                  </a:lnTo>
                  <a:close/>
                  <a:moveTo>
                    <a:pt x="306" y="82"/>
                  </a:moveTo>
                  <a:lnTo>
                    <a:pt x="306" y="82"/>
                  </a:lnTo>
                  <a:lnTo>
                    <a:pt x="303" y="84"/>
                  </a:lnTo>
                  <a:lnTo>
                    <a:pt x="301" y="86"/>
                  </a:lnTo>
                  <a:lnTo>
                    <a:pt x="301" y="86"/>
                  </a:lnTo>
                  <a:lnTo>
                    <a:pt x="303" y="87"/>
                  </a:lnTo>
                  <a:lnTo>
                    <a:pt x="303" y="87"/>
                  </a:lnTo>
                  <a:lnTo>
                    <a:pt x="306" y="86"/>
                  </a:lnTo>
                  <a:lnTo>
                    <a:pt x="306" y="86"/>
                  </a:lnTo>
                  <a:lnTo>
                    <a:pt x="306" y="84"/>
                  </a:lnTo>
                  <a:lnTo>
                    <a:pt x="306" y="82"/>
                  </a:lnTo>
                  <a:lnTo>
                    <a:pt x="306" y="82"/>
                  </a:lnTo>
                  <a:close/>
                  <a:moveTo>
                    <a:pt x="304" y="19"/>
                  </a:moveTo>
                  <a:lnTo>
                    <a:pt x="304" y="19"/>
                  </a:lnTo>
                  <a:lnTo>
                    <a:pt x="299" y="16"/>
                  </a:lnTo>
                  <a:lnTo>
                    <a:pt x="296" y="18"/>
                  </a:lnTo>
                  <a:lnTo>
                    <a:pt x="296" y="18"/>
                  </a:lnTo>
                  <a:lnTo>
                    <a:pt x="298" y="19"/>
                  </a:lnTo>
                  <a:lnTo>
                    <a:pt x="298" y="19"/>
                  </a:lnTo>
                  <a:lnTo>
                    <a:pt x="298" y="19"/>
                  </a:lnTo>
                  <a:lnTo>
                    <a:pt x="304" y="19"/>
                  </a:lnTo>
                  <a:lnTo>
                    <a:pt x="304" y="19"/>
                  </a:lnTo>
                  <a:close/>
                  <a:moveTo>
                    <a:pt x="266" y="82"/>
                  </a:moveTo>
                  <a:lnTo>
                    <a:pt x="266" y="82"/>
                  </a:lnTo>
                  <a:lnTo>
                    <a:pt x="268" y="86"/>
                  </a:lnTo>
                  <a:lnTo>
                    <a:pt x="268" y="86"/>
                  </a:lnTo>
                  <a:lnTo>
                    <a:pt x="270" y="89"/>
                  </a:lnTo>
                  <a:lnTo>
                    <a:pt x="270" y="89"/>
                  </a:lnTo>
                  <a:lnTo>
                    <a:pt x="270" y="81"/>
                  </a:lnTo>
                  <a:lnTo>
                    <a:pt x="270" y="81"/>
                  </a:lnTo>
                  <a:lnTo>
                    <a:pt x="268" y="82"/>
                  </a:lnTo>
                  <a:lnTo>
                    <a:pt x="268" y="82"/>
                  </a:lnTo>
                  <a:lnTo>
                    <a:pt x="266" y="82"/>
                  </a:lnTo>
                  <a:lnTo>
                    <a:pt x="266" y="82"/>
                  </a:lnTo>
                  <a:close/>
                  <a:moveTo>
                    <a:pt x="121" y="62"/>
                  </a:moveTo>
                  <a:lnTo>
                    <a:pt x="121" y="62"/>
                  </a:lnTo>
                  <a:lnTo>
                    <a:pt x="120" y="59"/>
                  </a:lnTo>
                  <a:lnTo>
                    <a:pt x="116" y="60"/>
                  </a:lnTo>
                  <a:lnTo>
                    <a:pt x="116" y="60"/>
                  </a:lnTo>
                  <a:lnTo>
                    <a:pt x="116" y="62"/>
                  </a:lnTo>
                  <a:lnTo>
                    <a:pt x="116" y="62"/>
                  </a:lnTo>
                  <a:lnTo>
                    <a:pt x="116" y="62"/>
                  </a:lnTo>
                  <a:lnTo>
                    <a:pt x="121" y="62"/>
                  </a:lnTo>
                  <a:lnTo>
                    <a:pt x="121" y="62"/>
                  </a:lnTo>
                  <a:close/>
                  <a:moveTo>
                    <a:pt x="295" y="59"/>
                  </a:moveTo>
                  <a:lnTo>
                    <a:pt x="295" y="59"/>
                  </a:lnTo>
                  <a:lnTo>
                    <a:pt x="293" y="62"/>
                  </a:lnTo>
                  <a:lnTo>
                    <a:pt x="293" y="62"/>
                  </a:lnTo>
                  <a:lnTo>
                    <a:pt x="296" y="67"/>
                  </a:lnTo>
                  <a:lnTo>
                    <a:pt x="296" y="67"/>
                  </a:lnTo>
                  <a:lnTo>
                    <a:pt x="296" y="63"/>
                  </a:lnTo>
                  <a:lnTo>
                    <a:pt x="295" y="59"/>
                  </a:lnTo>
                  <a:lnTo>
                    <a:pt x="295" y="59"/>
                  </a:lnTo>
                  <a:close/>
                  <a:moveTo>
                    <a:pt x="16" y="141"/>
                  </a:moveTo>
                  <a:lnTo>
                    <a:pt x="16" y="141"/>
                  </a:lnTo>
                  <a:lnTo>
                    <a:pt x="17" y="119"/>
                  </a:lnTo>
                  <a:lnTo>
                    <a:pt x="17" y="119"/>
                  </a:lnTo>
                  <a:lnTo>
                    <a:pt x="16" y="130"/>
                  </a:lnTo>
                  <a:lnTo>
                    <a:pt x="16" y="141"/>
                  </a:lnTo>
                  <a:lnTo>
                    <a:pt x="16" y="141"/>
                  </a:lnTo>
                  <a:close/>
                  <a:moveTo>
                    <a:pt x="299" y="49"/>
                  </a:moveTo>
                  <a:lnTo>
                    <a:pt x="299" y="49"/>
                  </a:lnTo>
                  <a:lnTo>
                    <a:pt x="299" y="51"/>
                  </a:lnTo>
                  <a:lnTo>
                    <a:pt x="299" y="51"/>
                  </a:lnTo>
                  <a:lnTo>
                    <a:pt x="299" y="56"/>
                  </a:lnTo>
                  <a:lnTo>
                    <a:pt x="299" y="56"/>
                  </a:lnTo>
                  <a:lnTo>
                    <a:pt x="303" y="56"/>
                  </a:lnTo>
                  <a:lnTo>
                    <a:pt x="303" y="56"/>
                  </a:lnTo>
                  <a:lnTo>
                    <a:pt x="303" y="54"/>
                  </a:lnTo>
                  <a:lnTo>
                    <a:pt x="301" y="52"/>
                  </a:lnTo>
                  <a:lnTo>
                    <a:pt x="301" y="52"/>
                  </a:lnTo>
                  <a:lnTo>
                    <a:pt x="299" y="49"/>
                  </a:lnTo>
                  <a:lnTo>
                    <a:pt x="299" y="49"/>
                  </a:lnTo>
                  <a:close/>
                  <a:moveTo>
                    <a:pt x="77" y="81"/>
                  </a:moveTo>
                  <a:lnTo>
                    <a:pt x="77" y="81"/>
                  </a:lnTo>
                  <a:lnTo>
                    <a:pt x="75" y="81"/>
                  </a:lnTo>
                  <a:lnTo>
                    <a:pt x="75" y="81"/>
                  </a:lnTo>
                  <a:lnTo>
                    <a:pt x="72" y="87"/>
                  </a:lnTo>
                  <a:lnTo>
                    <a:pt x="72" y="87"/>
                  </a:lnTo>
                  <a:lnTo>
                    <a:pt x="75" y="87"/>
                  </a:lnTo>
                  <a:lnTo>
                    <a:pt x="77" y="86"/>
                  </a:lnTo>
                  <a:lnTo>
                    <a:pt x="77" y="86"/>
                  </a:lnTo>
                  <a:lnTo>
                    <a:pt x="77" y="84"/>
                  </a:lnTo>
                  <a:lnTo>
                    <a:pt x="77" y="81"/>
                  </a:lnTo>
                  <a:lnTo>
                    <a:pt x="77" y="81"/>
                  </a:lnTo>
                  <a:close/>
                  <a:moveTo>
                    <a:pt x="139" y="65"/>
                  </a:moveTo>
                  <a:lnTo>
                    <a:pt x="139" y="65"/>
                  </a:lnTo>
                  <a:lnTo>
                    <a:pt x="142" y="67"/>
                  </a:lnTo>
                  <a:lnTo>
                    <a:pt x="142" y="67"/>
                  </a:lnTo>
                  <a:lnTo>
                    <a:pt x="143" y="65"/>
                  </a:lnTo>
                  <a:lnTo>
                    <a:pt x="143" y="65"/>
                  </a:lnTo>
                  <a:lnTo>
                    <a:pt x="142" y="63"/>
                  </a:lnTo>
                  <a:lnTo>
                    <a:pt x="140" y="62"/>
                  </a:lnTo>
                  <a:lnTo>
                    <a:pt x="140" y="62"/>
                  </a:lnTo>
                  <a:lnTo>
                    <a:pt x="139" y="65"/>
                  </a:lnTo>
                  <a:lnTo>
                    <a:pt x="139" y="65"/>
                  </a:lnTo>
                  <a:close/>
                  <a:moveTo>
                    <a:pt x="128" y="51"/>
                  </a:moveTo>
                  <a:lnTo>
                    <a:pt x="128" y="51"/>
                  </a:lnTo>
                  <a:lnTo>
                    <a:pt x="132" y="51"/>
                  </a:lnTo>
                  <a:lnTo>
                    <a:pt x="132" y="51"/>
                  </a:lnTo>
                  <a:lnTo>
                    <a:pt x="132" y="48"/>
                  </a:lnTo>
                  <a:lnTo>
                    <a:pt x="132" y="48"/>
                  </a:lnTo>
                  <a:lnTo>
                    <a:pt x="128" y="49"/>
                  </a:lnTo>
                  <a:lnTo>
                    <a:pt x="128" y="49"/>
                  </a:lnTo>
                  <a:lnTo>
                    <a:pt x="128" y="51"/>
                  </a:lnTo>
                  <a:lnTo>
                    <a:pt x="128" y="51"/>
                  </a:lnTo>
                  <a:lnTo>
                    <a:pt x="128" y="51"/>
                  </a:lnTo>
                  <a:close/>
                  <a:moveTo>
                    <a:pt x="374" y="79"/>
                  </a:moveTo>
                  <a:lnTo>
                    <a:pt x="374" y="79"/>
                  </a:lnTo>
                  <a:lnTo>
                    <a:pt x="372" y="75"/>
                  </a:lnTo>
                  <a:lnTo>
                    <a:pt x="372" y="75"/>
                  </a:lnTo>
                  <a:lnTo>
                    <a:pt x="370" y="81"/>
                  </a:lnTo>
                  <a:lnTo>
                    <a:pt x="370" y="81"/>
                  </a:lnTo>
                  <a:lnTo>
                    <a:pt x="374" y="79"/>
                  </a:lnTo>
                  <a:lnTo>
                    <a:pt x="374" y="79"/>
                  </a:lnTo>
                  <a:close/>
                  <a:moveTo>
                    <a:pt x="281" y="84"/>
                  </a:moveTo>
                  <a:lnTo>
                    <a:pt x="281" y="84"/>
                  </a:lnTo>
                  <a:lnTo>
                    <a:pt x="277" y="87"/>
                  </a:lnTo>
                  <a:lnTo>
                    <a:pt x="276" y="89"/>
                  </a:lnTo>
                  <a:lnTo>
                    <a:pt x="276" y="89"/>
                  </a:lnTo>
                  <a:lnTo>
                    <a:pt x="279" y="87"/>
                  </a:lnTo>
                  <a:lnTo>
                    <a:pt x="279" y="87"/>
                  </a:lnTo>
                  <a:lnTo>
                    <a:pt x="281" y="86"/>
                  </a:lnTo>
                  <a:lnTo>
                    <a:pt x="281" y="84"/>
                  </a:lnTo>
                  <a:lnTo>
                    <a:pt x="281" y="84"/>
                  </a:lnTo>
                  <a:close/>
                  <a:moveTo>
                    <a:pt x="337" y="43"/>
                  </a:moveTo>
                  <a:lnTo>
                    <a:pt x="337" y="43"/>
                  </a:lnTo>
                  <a:lnTo>
                    <a:pt x="341" y="46"/>
                  </a:lnTo>
                  <a:lnTo>
                    <a:pt x="341" y="46"/>
                  </a:lnTo>
                  <a:lnTo>
                    <a:pt x="341" y="41"/>
                  </a:lnTo>
                  <a:lnTo>
                    <a:pt x="341" y="41"/>
                  </a:lnTo>
                  <a:lnTo>
                    <a:pt x="339" y="41"/>
                  </a:lnTo>
                  <a:lnTo>
                    <a:pt x="337" y="43"/>
                  </a:lnTo>
                  <a:lnTo>
                    <a:pt x="337" y="43"/>
                  </a:lnTo>
                  <a:close/>
                  <a:moveTo>
                    <a:pt x="172" y="67"/>
                  </a:moveTo>
                  <a:lnTo>
                    <a:pt x="172" y="67"/>
                  </a:lnTo>
                  <a:lnTo>
                    <a:pt x="176" y="71"/>
                  </a:lnTo>
                  <a:lnTo>
                    <a:pt x="176" y="71"/>
                  </a:lnTo>
                  <a:lnTo>
                    <a:pt x="178" y="67"/>
                  </a:lnTo>
                  <a:lnTo>
                    <a:pt x="178" y="67"/>
                  </a:lnTo>
                  <a:lnTo>
                    <a:pt x="172" y="67"/>
                  </a:lnTo>
                  <a:lnTo>
                    <a:pt x="172" y="67"/>
                  </a:lnTo>
                  <a:close/>
                  <a:moveTo>
                    <a:pt x="142" y="51"/>
                  </a:moveTo>
                  <a:lnTo>
                    <a:pt x="142" y="51"/>
                  </a:lnTo>
                  <a:lnTo>
                    <a:pt x="142" y="49"/>
                  </a:lnTo>
                  <a:lnTo>
                    <a:pt x="142" y="49"/>
                  </a:lnTo>
                  <a:lnTo>
                    <a:pt x="137" y="48"/>
                  </a:lnTo>
                  <a:lnTo>
                    <a:pt x="137" y="48"/>
                  </a:lnTo>
                  <a:lnTo>
                    <a:pt x="137" y="51"/>
                  </a:lnTo>
                  <a:lnTo>
                    <a:pt x="137" y="51"/>
                  </a:lnTo>
                  <a:lnTo>
                    <a:pt x="142" y="51"/>
                  </a:lnTo>
                  <a:lnTo>
                    <a:pt x="142" y="51"/>
                  </a:lnTo>
                  <a:close/>
                  <a:moveTo>
                    <a:pt x="189" y="54"/>
                  </a:moveTo>
                  <a:lnTo>
                    <a:pt x="189" y="54"/>
                  </a:lnTo>
                  <a:lnTo>
                    <a:pt x="189" y="51"/>
                  </a:lnTo>
                  <a:lnTo>
                    <a:pt x="186" y="49"/>
                  </a:lnTo>
                  <a:lnTo>
                    <a:pt x="186" y="49"/>
                  </a:lnTo>
                  <a:lnTo>
                    <a:pt x="186" y="52"/>
                  </a:lnTo>
                  <a:lnTo>
                    <a:pt x="186" y="52"/>
                  </a:lnTo>
                  <a:lnTo>
                    <a:pt x="186" y="52"/>
                  </a:lnTo>
                  <a:lnTo>
                    <a:pt x="189" y="54"/>
                  </a:lnTo>
                  <a:lnTo>
                    <a:pt x="189" y="54"/>
                  </a:lnTo>
                  <a:close/>
                  <a:moveTo>
                    <a:pt x="265" y="93"/>
                  </a:moveTo>
                  <a:lnTo>
                    <a:pt x="265" y="93"/>
                  </a:lnTo>
                  <a:lnTo>
                    <a:pt x="265" y="89"/>
                  </a:lnTo>
                  <a:lnTo>
                    <a:pt x="262" y="86"/>
                  </a:lnTo>
                  <a:lnTo>
                    <a:pt x="262" y="86"/>
                  </a:lnTo>
                  <a:lnTo>
                    <a:pt x="262" y="89"/>
                  </a:lnTo>
                  <a:lnTo>
                    <a:pt x="262" y="89"/>
                  </a:lnTo>
                  <a:lnTo>
                    <a:pt x="265" y="93"/>
                  </a:lnTo>
                  <a:lnTo>
                    <a:pt x="265" y="93"/>
                  </a:lnTo>
                  <a:close/>
                  <a:moveTo>
                    <a:pt x="281" y="109"/>
                  </a:moveTo>
                  <a:lnTo>
                    <a:pt x="281" y="109"/>
                  </a:lnTo>
                  <a:lnTo>
                    <a:pt x="281" y="111"/>
                  </a:lnTo>
                  <a:lnTo>
                    <a:pt x="282" y="112"/>
                  </a:lnTo>
                  <a:lnTo>
                    <a:pt x="282" y="112"/>
                  </a:lnTo>
                  <a:lnTo>
                    <a:pt x="284" y="112"/>
                  </a:lnTo>
                  <a:lnTo>
                    <a:pt x="284" y="112"/>
                  </a:lnTo>
                  <a:lnTo>
                    <a:pt x="281" y="108"/>
                  </a:lnTo>
                  <a:lnTo>
                    <a:pt x="281" y="108"/>
                  </a:lnTo>
                  <a:lnTo>
                    <a:pt x="281" y="109"/>
                  </a:lnTo>
                  <a:lnTo>
                    <a:pt x="281" y="109"/>
                  </a:lnTo>
                  <a:close/>
                  <a:moveTo>
                    <a:pt x="374" y="93"/>
                  </a:moveTo>
                  <a:lnTo>
                    <a:pt x="374" y="93"/>
                  </a:lnTo>
                  <a:lnTo>
                    <a:pt x="372" y="93"/>
                  </a:lnTo>
                  <a:lnTo>
                    <a:pt x="372" y="95"/>
                  </a:lnTo>
                  <a:lnTo>
                    <a:pt x="372" y="95"/>
                  </a:lnTo>
                  <a:lnTo>
                    <a:pt x="372" y="101"/>
                  </a:lnTo>
                  <a:lnTo>
                    <a:pt x="372" y="101"/>
                  </a:lnTo>
                  <a:lnTo>
                    <a:pt x="372" y="101"/>
                  </a:lnTo>
                  <a:lnTo>
                    <a:pt x="372" y="101"/>
                  </a:lnTo>
                  <a:lnTo>
                    <a:pt x="374" y="93"/>
                  </a:lnTo>
                  <a:lnTo>
                    <a:pt x="374" y="93"/>
                  </a:lnTo>
                  <a:close/>
                  <a:moveTo>
                    <a:pt x="344" y="104"/>
                  </a:moveTo>
                  <a:lnTo>
                    <a:pt x="344" y="104"/>
                  </a:lnTo>
                  <a:lnTo>
                    <a:pt x="342" y="101"/>
                  </a:lnTo>
                  <a:lnTo>
                    <a:pt x="342" y="101"/>
                  </a:lnTo>
                  <a:lnTo>
                    <a:pt x="341" y="101"/>
                  </a:lnTo>
                  <a:lnTo>
                    <a:pt x="341" y="101"/>
                  </a:lnTo>
                  <a:lnTo>
                    <a:pt x="341" y="108"/>
                  </a:lnTo>
                  <a:lnTo>
                    <a:pt x="341" y="108"/>
                  </a:lnTo>
                  <a:lnTo>
                    <a:pt x="344" y="104"/>
                  </a:lnTo>
                  <a:lnTo>
                    <a:pt x="344" y="104"/>
                  </a:lnTo>
                  <a:close/>
                  <a:moveTo>
                    <a:pt x="27" y="98"/>
                  </a:moveTo>
                  <a:lnTo>
                    <a:pt x="27" y="98"/>
                  </a:lnTo>
                  <a:lnTo>
                    <a:pt x="25" y="101"/>
                  </a:lnTo>
                  <a:lnTo>
                    <a:pt x="25" y="101"/>
                  </a:lnTo>
                  <a:lnTo>
                    <a:pt x="25" y="103"/>
                  </a:lnTo>
                  <a:lnTo>
                    <a:pt x="25" y="104"/>
                  </a:lnTo>
                  <a:lnTo>
                    <a:pt x="25" y="104"/>
                  </a:lnTo>
                  <a:lnTo>
                    <a:pt x="27" y="101"/>
                  </a:lnTo>
                  <a:lnTo>
                    <a:pt x="27" y="98"/>
                  </a:lnTo>
                  <a:lnTo>
                    <a:pt x="27" y="98"/>
                  </a:lnTo>
                  <a:close/>
                  <a:moveTo>
                    <a:pt x="49" y="147"/>
                  </a:moveTo>
                  <a:lnTo>
                    <a:pt x="49" y="147"/>
                  </a:lnTo>
                  <a:lnTo>
                    <a:pt x="50" y="152"/>
                  </a:lnTo>
                  <a:lnTo>
                    <a:pt x="50" y="152"/>
                  </a:lnTo>
                  <a:lnTo>
                    <a:pt x="52" y="150"/>
                  </a:lnTo>
                  <a:lnTo>
                    <a:pt x="53" y="149"/>
                  </a:lnTo>
                  <a:lnTo>
                    <a:pt x="53" y="149"/>
                  </a:lnTo>
                  <a:lnTo>
                    <a:pt x="49" y="147"/>
                  </a:lnTo>
                  <a:lnTo>
                    <a:pt x="49" y="147"/>
                  </a:lnTo>
                  <a:close/>
                  <a:moveTo>
                    <a:pt x="266" y="114"/>
                  </a:moveTo>
                  <a:lnTo>
                    <a:pt x="266" y="114"/>
                  </a:lnTo>
                  <a:lnTo>
                    <a:pt x="268" y="112"/>
                  </a:lnTo>
                  <a:lnTo>
                    <a:pt x="268" y="111"/>
                  </a:lnTo>
                  <a:lnTo>
                    <a:pt x="268" y="111"/>
                  </a:lnTo>
                  <a:lnTo>
                    <a:pt x="270" y="109"/>
                  </a:lnTo>
                  <a:lnTo>
                    <a:pt x="268" y="108"/>
                  </a:lnTo>
                  <a:lnTo>
                    <a:pt x="268" y="108"/>
                  </a:lnTo>
                  <a:lnTo>
                    <a:pt x="266" y="111"/>
                  </a:lnTo>
                  <a:lnTo>
                    <a:pt x="266" y="114"/>
                  </a:lnTo>
                  <a:lnTo>
                    <a:pt x="266" y="114"/>
                  </a:lnTo>
                  <a:close/>
                  <a:moveTo>
                    <a:pt x="120" y="119"/>
                  </a:moveTo>
                  <a:lnTo>
                    <a:pt x="120" y="119"/>
                  </a:lnTo>
                  <a:lnTo>
                    <a:pt x="120" y="119"/>
                  </a:lnTo>
                  <a:lnTo>
                    <a:pt x="120" y="119"/>
                  </a:lnTo>
                  <a:lnTo>
                    <a:pt x="115" y="127"/>
                  </a:lnTo>
                  <a:lnTo>
                    <a:pt x="115" y="127"/>
                  </a:lnTo>
                  <a:lnTo>
                    <a:pt x="115" y="128"/>
                  </a:lnTo>
                  <a:lnTo>
                    <a:pt x="115" y="128"/>
                  </a:lnTo>
                  <a:lnTo>
                    <a:pt x="118" y="125"/>
                  </a:lnTo>
                  <a:lnTo>
                    <a:pt x="118" y="125"/>
                  </a:lnTo>
                  <a:lnTo>
                    <a:pt x="120" y="120"/>
                  </a:lnTo>
                  <a:lnTo>
                    <a:pt x="120" y="120"/>
                  </a:lnTo>
                  <a:lnTo>
                    <a:pt x="120" y="120"/>
                  </a:lnTo>
                  <a:lnTo>
                    <a:pt x="120" y="120"/>
                  </a:lnTo>
                  <a:lnTo>
                    <a:pt x="120" y="119"/>
                  </a:lnTo>
                  <a:lnTo>
                    <a:pt x="120" y="119"/>
                  </a:lnTo>
                  <a:close/>
                  <a:moveTo>
                    <a:pt x="270" y="76"/>
                  </a:moveTo>
                  <a:lnTo>
                    <a:pt x="270" y="76"/>
                  </a:lnTo>
                  <a:lnTo>
                    <a:pt x="266" y="71"/>
                  </a:lnTo>
                  <a:lnTo>
                    <a:pt x="266" y="71"/>
                  </a:lnTo>
                  <a:lnTo>
                    <a:pt x="265" y="76"/>
                  </a:lnTo>
                  <a:lnTo>
                    <a:pt x="265" y="76"/>
                  </a:lnTo>
                  <a:lnTo>
                    <a:pt x="270" y="76"/>
                  </a:lnTo>
                  <a:lnTo>
                    <a:pt x="270" y="76"/>
                  </a:lnTo>
                  <a:close/>
                  <a:moveTo>
                    <a:pt x="276" y="38"/>
                  </a:moveTo>
                  <a:lnTo>
                    <a:pt x="276" y="38"/>
                  </a:lnTo>
                  <a:lnTo>
                    <a:pt x="276" y="41"/>
                  </a:lnTo>
                  <a:lnTo>
                    <a:pt x="276" y="41"/>
                  </a:lnTo>
                  <a:lnTo>
                    <a:pt x="281" y="40"/>
                  </a:lnTo>
                  <a:lnTo>
                    <a:pt x="281" y="40"/>
                  </a:lnTo>
                  <a:lnTo>
                    <a:pt x="276" y="38"/>
                  </a:lnTo>
                  <a:lnTo>
                    <a:pt x="276" y="38"/>
                  </a:lnTo>
                  <a:close/>
                  <a:moveTo>
                    <a:pt x="77" y="116"/>
                  </a:moveTo>
                  <a:lnTo>
                    <a:pt x="77" y="116"/>
                  </a:lnTo>
                  <a:lnTo>
                    <a:pt x="79" y="111"/>
                  </a:lnTo>
                  <a:lnTo>
                    <a:pt x="79" y="111"/>
                  </a:lnTo>
                  <a:lnTo>
                    <a:pt x="79" y="106"/>
                  </a:lnTo>
                  <a:lnTo>
                    <a:pt x="79" y="106"/>
                  </a:lnTo>
                  <a:lnTo>
                    <a:pt x="77" y="112"/>
                  </a:lnTo>
                  <a:lnTo>
                    <a:pt x="77" y="112"/>
                  </a:lnTo>
                  <a:lnTo>
                    <a:pt x="77" y="116"/>
                  </a:lnTo>
                  <a:lnTo>
                    <a:pt x="77" y="116"/>
                  </a:lnTo>
                  <a:close/>
                  <a:moveTo>
                    <a:pt x="167" y="104"/>
                  </a:moveTo>
                  <a:lnTo>
                    <a:pt x="167" y="104"/>
                  </a:lnTo>
                  <a:lnTo>
                    <a:pt x="165" y="106"/>
                  </a:lnTo>
                  <a:lnTo>
                    <a:pt x="165" y="106"/>
                  </a:lnTo>
                  <a:lnTo>
                    <a:pt x="164" y="106"/>
                  </a:lnTo>
                  <a:lnTo>
                    <a:pt x="162" y="108"/>
                  </a:lnTo>
                  <a:lnTo>
                    <a:pt x="162" y="108"/>
                  </a:lnTo>
                  <a:lnTo>
                    <a:pt x="164" y="109"/>
                  </a:lnTo>
                  <a:lnTo>
                    <a:pt x="164" y="109"/>
                  </a:lnTo>
                  <a:lnTo>
                    <a:pt x="167" y="104"/>
                  </a:lnTo>
                  <a:lnTo>
                    <a:pt x="167" y="104"/>
                  </a:lnTo>
                  <a:lnTo>
                    <a:pt x="167" y="104"/>
                  </a:lnTo>
                  <a:lnTo>
                    <a:pt x="167" y="104"/>
                  </a:lnTo>
                  <a:close/>
                  <a:moveTo>
                    <a:pt x="295" y="37"/>
                  </a:moveTo>
                  <a:lnTo>
                    <a:pt x="295" y="37"/>
                  </a:lnTo>
                  <a:lnTo>
                    <a:pt x="292" y="38"/>
                  </a:lnTo>
                  <a:lnTo>
                    <a:pt x="290" y="40"/>
                  </a:lnTo>
                  <a:lnTo>
                    <a:pt x="290" y="40"/>
                  </a:lnTo>
                  <a:lnTo>
                    <a:pt x="295" y="40"/>
                  </a:lnTo>
                  <a:lnTo>
                    <a:pt x="295" y="40"/>
                  </a:lnTo>
                  <a:lnTo>
                    <a:pt x="295" y="37"/>
                  </a:lnTo>
                  <a:lnTo>
                    <a:pt x="295" y="37"/>
                  </a:lnTo>
                  <a:close/>
                  <a:moveTo>
                    <a:pt x="58" y="114"/>
                  </a:moveTo>
                  <a:lnTo>
                    <a:pt x="58" y="114"/>
                  </a:lnTo>
                  <a:lnTo>
                    <a:pt x="55" y="116"/>
                  </a:lnTo>
                  <a:lnTo>
                    <a:pt x="55" y="119"/>
                  </a:lnTo>
                  <a:lnTo>
                    <a:pt x="55" y="119"/>
                  </a:lnTo>
                  <a:lnTo>
                    <a:pt x="57" y="120"/>
                  </a:lnTo>
                  <a:lnTo>
                    <a:pt x="57" y="120"/>
                  </a:lnTo>
                  <a:lnTo>
                    <a:pt x="58" y="114"/>
                  </a:lnTo>
                  <a:lnTo>
                    <a:pt x="58" y="114"/>
                  </a:lnTo>
                  <a:close/>
                  <a:moveTo>
                    <a:pt x="370" y="84"/>
                  </a:moveTo>
                  <a:lnTo>
                    <a:pt x="370" y="84"/>
                  </a:lnTo>
                  <a:lnTo>
                    <a:pt x="370" y="87"/>
                  </a:lnTo>
                  <a:lnTo>
                    <a:pt x="370" y="87"/>
                  </a:lnTo>
                  <a:lnTo>
                    <a:pt x="374" y="87"/>
                  </a:lnTo>
                  <a:lnTo>
                    <a:pt x="374" y="87"/>
                  </a:lnTo>
                  <a:lnTo>
                    <a:pt x="374" y="84"/>
                  </a:lnTo>
                  <a:lnTo>
                    <a:pt x="374" y="84"/>
                  </a:lnTo>
                  <a:lnTo>
                    <a:pt x="370" y="84"/>
                  </a:lnTo>
                  <a:lnTo>
                    <a:pt x="370" y="84"/>
                  </a:lnTo>
                  <a:close/>
                  <a:moveTo>
                    <a:pt x="63" y="59"/>
                  </a:moveTo>
                  <a:lnTo>
                    <a:pt x="63" y="59"/>
                  </a:lnTo>
                  <a:lnTo>
                    <a:pt x="58" y="62"/>
                  </a:lnTo>
                  <a:lnTo>
                    <a:pt x="55" y="67"/>
                  </a:lnTo>
                  <a:lnTo>
                    <a:pt x="55" y="67"/>
                  </a:lnTo>
                  <a:lnTo>
                    <a:pt x="63" y="59"/>
                  </a:lnTo>
                  <a:lnTo>
                    <a:pt x="63" y="59"/>
                  </a:lnTo>
                  <a:close/>
                  <a:moveTo>
                    <a:pt x="227" y="112"/>
                  </a:moveTo>
                  <a:lnTo>
                    <a:pt x="227" y="112"/>
                  </a:lnTo>
                  <a:lnTo>
                    <a:pt x="224" y="116"/>
                  </a:lnTo>
                  <a:lnTo>
                    <a:pt x="224" y="116"/>
                  </a:lnTo>
                  <a:lnTo>
                    <a:pt x="228" y="114"/>
                  </a:lnTo>
                  <a:lnTo>
                    <a:pt x="228" y="114"/>
                  </a:lnTo>
                  <a:lnTo>
                    <a:pt x="227" y="112"/>
                  </a:lnTo>
                  <a:lnTo>
                    <a:pt x="227" y="112"/>
                  </a:lnTo>
                  <a:close/>
                  <a:moveTo>
                    <a:pt x="276" y="101"/>
                  </a:moveTo>
                  <a:lnTo>
                    <a:pt x="276" y="101"/>
                  </a:lnTo>
                  <a:lnTo>
                    <a:pt x="277" y="100"/>
                  </a:lnTo>
                  <a:lnTo>
                    <a:pt x="277" y="100"/>
                  </a:lnTo>
                  <a:lnTo>
                    <a:pt x="279" y="97"/>
                  </a:lnTo>
                  <a:lnTo>
                    <a:pt x="279" y="97"/>
                  </a:lnTo>
                  <a:lnTo>
                    <a:pt x="279" y="95"/>
                  </a:lnTo>
                  <a:lnTo>
                    <a:pt x="279" y="95"/>
                  </a:lnTo>
                  <a:lnTo>
                    <a:pt x="279" y="95"/>
                  </a:lnTo>
                  <a:lnTo>
                    <a:pt x="279" y="95"/>
                  </a:lnTo>
                  <a:lnTo>
                    <a:pt x="277" y="98"/>
                  </a:lnTo>
                  <a:lnTo>
                    <a:pt x="276" y="101"/>
                  </a:lnTo>
                  <a:lnTo>
                    <a:pt x="276" y="101"/>
                  </a:lnTo>
                  <a:close/>
                  <a:moveTo>
                    <a:pt x="221" y="78"/>
                  </a:moveTo>
                  <a:lnTo>
                    <a:pt x="221" y="78"/>
                  </a:lnTo>
                  <a:lnTo>
                    <a:pt x="217" y="76"/>
                  </a:lnTo>
                  <a:lnTo>
                    <a:pt x="217" y="76"/>
                  </a:lnTo>
                  <a:lnTo>
                    <a:pt x="217" y="82"/>
                  </a:lnTo>
                  <a:lnTo>
                    <a:pt x="217" y="82"/>
                  </a:lnTo>
                  <a:lnTo>
                    <a:pt x="219" y="82"/>
                  </a:lnTo>
                  <a:lnTo>
                    <a:pt x="219" y="82"/>
                  </a:lnTo>
                  <a:lnTo>
                    <a:pt x="221" y="78"/>
                  </a:lnTo>
                  <a:lnTo>
                    <a:pt x="221" y="78"/>
                  </a:lnTo>
                  <a:close/>
                  <a:moveTo>
                    <a:pt x="167" y="62"/>
                  </a:moveTo>
                  <a:lnTo>
                    <a:pt x="167" y="62"/>
                  </a:lnTo>
                  <a:lnTo>
                    <a:pt x="170" y="57"/>
                  </a:lnTo>
                  <a:lnTo>
                    <a:pt x="170" y="57"/>
                  </a:lnTo>
                  <a:lnTo>
                    <a:pt x="165" y="59"/>
                  </a:lnTo>
                  <a:lnTo>
                    <a:pt x="165" y="59"/>
                  </a:lnTo>
                  <a:lnTo>
                    <a:pt x="165" y="60"/>
                  </a:lnTo>
                  <a:lnTo>
                    <a:pt x="167" y="62"/>
                  </a:lnTo>
                  <a:lnTo>
                    <a:pt x="167" y="62"/>
                  </a:lnTo>
                  <a:close/>
                  <a:moveTo>
                    <a:pt x="150" y="95"/>
                  </a:moveTo>
                  <a:lnTo>
                    <a:pt x="150" y="95"/>
                  </a:lnTo>
                  <a:lnTo>
                    <a:pt x="148" y="98"/>
                  </a:lnTo>
                  <a:lnTo>
                    <a:pt x="150" y="101"/>
                  </a:lnTo>
                  <a:lnTo>
                    <a:pt x="150" y="101"/>
                  </a:lnTo>
                  <a:lnTo>
                    <a:pt x="151" y="97"/>
                  </a:lnTo>
                  <a:lnTo>
                    <a:pt x="151" y="97"/>
                  </a:lnTo>
                  <a:lnTo>
                    <a:pt x="150" y="95"/>
                  </a:lnTo>
                  <a:lnTo>
                    <a:pt x="150" y="95"/>
                  </a:lnTo>
                  <a:close/>
                  <a:moveTo>
                    <a:pt x="143" y="76"/>
                  </a:moveTo>
                  <a:lnTo>
                    <a:pt x="143" y="76"/>
                  </a:lnTo>
                  <a:lnTo>
                    <a:pt x="148" y="75"/>
                  </a:lnTo>
                  <a:lnTo>
                    <a:pt x="148" y="75"/>
                  </a:lnTo>
                  <a:lnTo>
                    <a:pt x="146" y="73"/>
                  </a:lnTo>
                  <a:lnTo>
                    <a:pt x="146" y="73"/>
                  </a:lnTo>
                  <a:lnTo>
                    <a:pt x="145" y="73"/>
                  </a:lnTo>
                  <a:lnTo>
                    <a:pt x="145" y="73"/>
                  </a:lnTo>
                  <a:lnTo>
                    <a:pt x="143" y="76"/>
                  </a:lnTo>
                  <a:lnTo>
                    <a:pt x="143" y="76"/>
                  </a:lnTo>
                  <a:close/>
                  <a:moveTo>
                    <a:pt x="240" y="119"/>
                  </a:moveTo>
                  <a:lnTo>
                    <a:pt x="240" y="119"/>
                  </a:lnTo>
                  <a:lnTo>
                    <a:pt x="243" y="109"/>
                  </a:lnTo>
                  <a:lnTo>
                    <a:pt x="243" y="109"/>
                  </a:lnTo>
                  <a:lnTo>
                    <a:pt x="241" y="109"/>
                  </a:lnTo>
                  <a:lnTo>
                    <a:pt x="241" y="109"/>
                  </a:lnTo>
                  <a:lnTo>
                    <a:pt x="240" y="117"/>
                  </a:lnTo>
                  <a:lnTo>
                    <a:pt x="240" y="117"/>
                  </a:lnTo>
                  <a:lnTo>
                    <a:pt x="240" y="119"/>
                  </a:lnTo>
                  <a:lnTo>
                    <a:pt x="240" y="119"/>
                  </a:lnTo>
                  <a:lnTo>
                    <a:pt x="240" y="119"/>
                  </a:lnTo>
                  <a:close/>
                  <a:moveTo>
                    <a:pt x="366" y="60"/>
                  </a:moveTo>
                  <a:lnTo>
                    <a:pt x="366" y="60"/>
                  </a:lnTo>
                  <a:lnTo>
                    <a:pt x="366" y="71"/>
                  </a:lnTo>
                  <a:lnTo>
                    <a:pt x="366" y="71"/>
                  </a:lnTo>
                  <a:lnTo>
                    <a:pt x="367" y="65"/>
                  </a:lnTo>
                  <a:lnTo>
                    <a:pt x="367" y="65"/>
                  </a:lnTo>
                  <a:lnTo>
                    <a:pt x="367" y="63"/>
                  </a:lnTo>
                  <a:lnTo>
                    <a:pt x="366" y="60"/>
                  </a:lnTo>
                  <a:lnTo>
                    <a:pt x="366" y="60"/>
                  </a:lnTo>
                  <a:close/>
                  <a:moveTo>
                    <a:pt x="347" y="97"/>
                  </a:moveTo>
                  <a:lnTo>
                    <a:pt x="347" y="97"/>
                  </a:lnTo>
                  <a:lnTo>
                    <a:pt x="344" y="98"/>
                  </a:lnTo>
                  <a:lnTo>
                    <a:pt x="344" y="98"/>
                  </a:lnTo>
                  <a:lnTo>
                    <a:pt x="345" y="101"/>
                  </a:lnTo>
                  <a:lnTo>
                    <a:pt x="345" y="101"/>
                  </a:lnTo>
                  <a:lnTo>
                    <a:pt x="347" y="101"/>
                  </a:lnTo>
                  <a:lnTo>
                    <a:pt x="347" y="101"/>
                  </a:lnTo>
                  <a:lnTo>
                    <a:pt x="347" y="97"/>
                  </a:lnTo>
                  <a:lnTo>
                    <a:pt x="347" y="97"/>
                  </a:lnTo>
                  <a:close/>
                  <a:moveTo>
                    <a:pt x="44" y="123"/>
                  </a:moveTo>
                  <a:lnTo>
                    <a:pt x="44" y="123"/>
                  </a:lnTo>
                  <a:lnTo>
                    <a:pt x="45" y="122"/>
                  </a:lnTo>
                  <a:lnTo>
                    <a:pt x="45" y="122"/>
                  </a:lnTo>
                  <a:lnTo>
                    <a:pt x="45" y="120"/>
                  </a:lnTo>
                  <a:lnTo>
                    <a:pt x="45" y="120"/>
                  </a:lnTo>
                  <a:lnTo>
                    <a:pt x="44" y="116"/>
                  </a:lnTo>
                  <a:lnTo>
                    <a:pt x="44" y="116"/>
                  </a:lnTo>
                  <a:lnTo>
                    <a:pt x="42" y="117"/>
                  </a:lnTo>
                  <a:lnTo>
                    <a:pt x="42" y="117"/>
                  </a:lnTo>
                  <a:lnTo>
                    <a:pt x="44" y="120"/>
                  </a:lnTo>
                  <a:lnTo>
                    <a:pt x="44" y="123"/>
                  </a:lnTo>
                  <a:lnTo>
                    <a:pt x="44" y="123"/>
                  </a:lnTo>
                  <a:lnTo>
                    <a:pt x="44" y="123"/>
                  </a:lnTo>
                  <a:lnTo>
                    <a:pt x="44" y="123"/>
                  </a:lnTo>
                  <a:close/>
                  <a:moveTo>
                    <a:pt x="112" y="125"/>
                  </a:moveTo>
                  <a:lnTo>
                    <a:pt x="112" y="125"/>
                  </a:lnTo>
                  <a:lnTo>
                    <a:pt x="116" y="117"/>
                  </a:lnTo>
                  <a:lnTo>
                    <a:pt x="116" y="117"/>
                  </a:lnTo>
                  <a:lnTo>
                    <a:pt x="116" y="117"/>
                  </a:lnTo>
                  <a:lnTo>
                    <a:pt x="116" y="117"/>
                  </a:lnTo>
                  <a:lnTo>
                    <a:pt x="112" y="123"/>
                  </a:lnTo>
                  <a:lnTo>
                    <a:pt x="112" y="123"/>
                  </a:lnTo>
                  <a:lnTo>
                    <a:pt x="112" y="125"/>
                  </a:lnTo>
                  <a:lnTo>
                    <a:pt x="112" y="125"/>
                  </a:lnTo>
                  <a:close/>
                  <a:moveTo>
                    <a:pt x="222" y="119"/>
                  </a:moveTo>
                  <a:lnTo>
                    <a:pt x="222" y="119"/>
                  </a:lnTo>
                  <a:lnTo>
                    <a:pt x="224" y="123"/>
                  </a:lnTo>
                  <a:lnTo>
                    <a:pt x="224" y="123"/>
                  </a:lnTo>
                  <a:lnTo>
                    <a:pt x="227" y="119"/>
                  </a:lnTo>
                  <a:lnTo>
                    <a:pt x="227" y="119"/>
                  </a:lnTo>
                  <a:lnTo>
                    <a:pt x="227" y="119"/>
                  </a:lnTo>
                  <a:lnTo>
                    <a:pt x="227" y="119"/>
                  </a:lnTo>
                  <a:lnTo>
                    <a:pt x="222" y="119"/>
                  </a:lnTo>
                  <a:lnTo>
                    <a:pt x="222" y="119"/>
                  </a:lnTo>
                  <a:close/>
                  <a:moveTo>
                    <a:pt x="139" y="112"/>
                  </a:moveTo>
                  <a:lnTo>
                    <a:pt x="139" y="112"/>
                  </a:lnTo>
                  <a:lnTo>
                    <a:pt x="140" y="114"/>
                  </a:lnTo>
                  <a:lnTo>
                    <a:pt x="140" y="112"/>
                  </a:lnTo>
                  <a:lnTo>
                    <a:pt x="140" y="112"/>
                  </a:lnTo>
                  <a:lnTo>
                    <a:pt x="145" y="112"/>
                  </a:lnTo>
                  <a:lnTo>
                    <a:pt x="145" y="112"/>
                  </a:lnTo>
                  <a:lnTo>
                    <a:pt x="145" y="109"/>
                  </a:lnTo>
                  <a:lnTo>
                    <a:pt x="145" y="109"/>
                  </a:lnTo>
                  <a:lnTo>
                    <a:pt x="139" y="112"/>
                  </a:lnTo>
                  <a:lnTo>
                    <a:pt x="139" y="112"/>
                  </a:lnTo>
                  <a:close/>
                  <a:moveTo>
                    <a:pt x="214" y="134"/>
                  </a:moveTo>
                  <a:lnTo>
                    <a:pt x="214" y="134"/>
                  </a:lnTo>
                  <a:lnTo>
                    <a:pt x="216" y="134"/>
                  </a:lnTo>
                  <a:lnTo>
                    <a:pt x="216" y="134"/>
                  </a:lnTo>
                  <a:lnTo>
                    <a:pt x="217" y="131"/>
                  </a:lnTo>
                  <a:lnTo>
                    <a:pt x="217" y="131"/>
                  </a:lnTo>
                  <a:lnTo>
                    <a:pt x="217" y="130"/>
                  </a:lnTo>
                  <a:lnTo>
                    <a:pt x="217" y="128"/>
                  </a:lnTo>
                  <a:lnTo>
                    <a:pt x="217" y="128"/>
                  </a:lnTo>
                  <a:lnTo>
                    <a:pt x="214" y="134"/>
                  </a:lnTo>
                  <a:lnTo>
                    <a:pt x="214" y="134"/>
                  </a:lnTo>
                  <a:close/>
                  <a:moveTo>
                    <a:pt x="80" y="56"/>
                  </a:moveTo>
                  <a:lnTo>
                    <a:pt x="80" y="56"/>
                  </a:lnTo>
                  <a:lnTo>
                    <a:pt x="75" y="59"/>
                  </a:lnTo>
                  <a:lnTo>
                    <a:pt x="75" y="59"/>
                  </a:lnTo>
                  <a:lnTo>
                    <a:pt x="77" y="60"/>
                  </a:lnTo>
                  <a:lnTo>
                    <a:pt x="77" y="60"/>
                  </a:lnTo>
                  <a:lnTo>
                    <a:pt x="79" y="57"/>
                  </a:lnTo>
                  <a:lnTo>
                    <a:pt x="79" y="57"/>
                  </a:lnTo>
                  <a:lnTo>
                    <a:pt x="80" y="56"/>
                  </a:lnTo>
                  <a:lnTo>
                    <a:pt x="80" y="56"/>
                  </a:lnTo>
                  <a:close/>
                  <a:moveTo>
                    <a:pt x="243" y="82"/>
                  </a:moveTo>
                  <a:lnTo>
                    <a:pt x="243" y="82"/>
                  </a:lnTo>
                  <a:lnTo>
                    <a:pt x="244" y="81"/>
                  </a:lnTo>
                  <a:lnTo>
                    <a:pt x="243" y="79"/>
                  </a:lnTo>
                  <a:lnTo>
                    <a:pt x="243" y="79"/>
                  </a:lnTo>
                  <a:lnTo>
                    <a:pt x="241" y="81"/>
                  </a:lnTo>
                  <a:lnTo>
                    <a:pt x="241" y="82"/>
                  </a:lnTo>
                  <a:lnTo>
                    <a:pt x="241" y="82"/>
                  </a:lnTo>
                  <a:lnTo>
                    <a:pt x="243" y="82"/>
                  </a:lnTo>
                  <a:lnTo>
                    <a:pt x="243" y="82"/>
                  </a:lnTo>
                  <a:close/>
                  <a:moveTo>
                    <a:pt x="314" y="27"/>
                  </a:moveTo>
                  <a:lnTo>
                    <a:pt x="314" y="27"/>
                  </a:lnTo>
                  <a:lnTo>
                    <a:pt x="311" y="29"/>
                  </a:lnTo>
                  <a:lnTo>
                    <a:pt x="311" y="29"/>
                  </a:lnTo>
                  <a:lnTo>
                    <a:pt x="315" y="30"/>
                  </a:lnTo>
                  <a:lnTo>
                    <a:pt x="315" y="30"/>
                  </a:lnTo>
                  <a:lnTo>
                    <a:pt x="314" y="27"/>
                  </a:lnTo>
                  <a:lnTo>
                    <a:pt x="314" y="27"/>
                  </a:lnTo>
                  <a:close/>
                  <a:moveTo>
                    <a:pt x="176" y="37"/>
                  </a:moveTo>
                  <a:lnTo>
                    <a:pt x="176" y="37"/>
                  </a:lnTo>
                  <a:lnTo>
                    <a:pt x="170" y="34"/>
                  </a:lnTo>
                  <a:lnTo>
                    <a:pt x="170" y="34"/>
                  </a:lnTo>
                  <a:lnTo>
                    <a:pt x="170" y="35"/>
                  </a:lnTo>
                  <a:lnTo>
                    <a:pt x="170" y="35"/>
                  </a:lnTo>
                  <a:lnTo>
                    <a:pt x="176" y="37"/>
                  </a:lnTo>
                  <a:lnTo>
                    <a:pt x="176" y="37"/>
                  </a:lnTo>
                  <a:lnTo>
                    <a:pt x="176" y="37"/>
                  </a:lnTo>
                  <a:lnTo>
                    <a:pt x="176" y="37"/>
                  </a:lnTo>
                  <a:lnTo>
                    <a:pt x="176" y="37"/>
                  </a:lnTo>
                  <a:lnTo>
                    <a:pt x="176" y="37"/>
                  </a:lnTo>
                  <a:close/>
                  <a:moveTo>
                    <a:pt x="131" y="63"/>
                  </a:moveTo>
                  <a:lnTo>
                    <a:pt x="131" y="63"/>
                  </a:lnTo>
                  <a:lnTo>
                    <a:pt x="132" y="68"/>
                  </a:lnTo>
                  <a:lnTo>
                    <a:pt x="132" y="68"/>
                  </a:lnTo>
                  <a:lnTo>
                    <a:pt x="134" y="67"/>
                  </a:lnTo>
                  <a:lnTo>
                    <a:pt x="134" y="67"/>
                  </a:lnTo>
                  <a:lnTo>
                    <a:pt x="134" y="63"/>
                  </a:lnTo>
                  <a:lnTo>
                    <a:pt x="134" y="63"/>
                  </a:lnTo>
                  <a:lnTo>
                    <a:pt x="131" y="63"/>
                  </a:lnTo>
                  <a:lnTo>
                    <a:pt x="131" y="63"/>
                  </a:lnTo>
                  <a:close/>
                  <a:moveTo>
                    <a:pt x="320" y="27"/>
                  </a:moveTo>
                  <a:lnTo>
                    <a:pt x="320" y="27"/>
                  </a:lnTo>
                  <a:lnTo>
                    <a:pt x="320" y="30"/>
                  </a:lnTo>
                  <a:lnTo>
                    <a:pt x="320" y="30"/>
                  </a:lnTo>
                  <a:lnTo>
                    <a:pt x="323" y="30"/>
                  </a:lnTo>
                  <a:lnTo>
                    <a:pt x="323" y="30"/>
                  </a:lnTo>
                  <a:lnTo>
                    <a:pt x="323" y="27"/>
                  </a:lnTo>
                  <a:lnTo>
                    <a:pt x="320" y="27"/>
                  </a:lnTo>
                  <a:lnTo>
                    <a:pt x="320" y="27"/>
                  </a:lnTo>
                  <a:close/>
                  <a:moveTo>
                    <a:pt x="257" y="71"/>
                  </a:moveTo>
                  <a:lnTo>
                    <a:pt x="257" y="71"/>
                  </a:lnTo>
                  <a:lnTo>
                    <a:pt x="258" y="75"/>
                  </a:lnTo>
                  <a:lnTo>
                    <a:pt x="258" y="75"/>
                  </a:lnTo>
                  <a:lnTo>
                    <a:pt x="258" y="75"/>
                  </a:lnTo>
                  <a:lnTo>
                    <a:pt x="258" y="75"/>
                  </a:lnTo>
                  <a:lnTo>
                    <a:pt x="260" y="68"/>
                  </a:lnTo>
                  <a:lnTo>
                    <a:pt x="260" y="68"/>
                  </a:lnTo>
                  <a:lnTo>
                    <a:pt x="257" y="71"/>
                  </a:lnTo>
                  <a:lnTo>
                    <a:pt x="257" y="71"/>
                  </a:lnTo>
                  <a:close/>
                  <a:moveTo>
                    <a:pt x="36" y="127"/>
                  </a:moveTo>
                  <a:lnTo>
                    <a:pt x="36" y="127"/>
                  </a:lnTo>
                  <a:lnTo>
                    <a:pt x="33" y="128"/>
                  </a:lnTo>
                  <a:lnTo>
                    <a:pt x="33" y="128"/>
                  </a:lnTo>
                  <a:lnTo>
                    <a:pt x="36" y="131"/>
                  </a:lnTo>
                  <a:lnTo>
                    <a:pt x="36" y="131"/>
                  </a:lnTo>
                  <a:lnTo>
                    <a:pt x="36" y="127"/>
                  </a:lnTo>
                  <a:lnTo>
                    <a:pt x="36" y="127"/>
                  </a:lnTo>
                  <a:close/>
                  <a:moveTo>
                    <a:pt x="181" y="76"/>
                  </a:moveTo>
                  <a:lnTo>
                    <a:pt x="181" y="76"/>
                  </a:lnTo>
                  <a:lnTo>
                    <a:pt x="181" y="76"/>
                  </a:lnTo>
                  <a:lnTo>
                    <a:pt x="181" y="76"/>
                  </a:lnTo>
                  <a:lnTo>
                    <a:pt x="180" y="71"/>
                  </a:lnTo>
                  <a:lnTo>
                    <a:pt x="180" y="71"/>
                  </a:lnTo>
                  <a:lnTo>
                    <a:pt x="180" y="71"/>
                  </a:lnTo>
                  <a:lnTo>
                    <a:pt x="180" y="71"/>
                  </a:lnTo>
                  <a:lnTo>
                    <a:pt x="180" y="73"/>
                  </a:lnTo>
                  <a:lnTo>
                    <a:pt x="180" y="73"/>
                  </a:lnTo>
                  <a:lnTo>
                    <a:pt x="180" y="75"/>
                  </a:lnTo>
                  <a:lnTo>
                    <a:pt x="180" y="75"/>
                  </a:lnTo>
                  <a:lnTo>
                    <a:pt x="181" y="76"/>
                  </a:lnTo>
                  <a:lnTo>
                    <a:pt x="181" y="76"/>
                  </a:lnTo>
                  <a:close/>
                  <a:moveTo>
                    <a:pt x="271" y="119"/>
                  </a:moveTo>
                  <a:lnTo>
                    <a:pt x="271" y="119"/>
                  </a:lnTo>
                  <a:lnTo>
                    <a:pt x="274" y="117"/>
                  </a:lnTo>
                  <a:lnTo>
                    <a:pt x="274" y="117"/>
                  </a:lnTo>
                  <a:lnTo>
                    <a:pt x="273" y="116"/>
                  </a:lnTo>
                  <a:lnTo>
                    <a:pt x="273" y="116"/>
                  </a:lnTo>
                  <a:lnTo>
                    <a:pt x="273" y="116"/>
                  </a:lnTo>
                  <a:lnTo>
                    <a:pt x="273" y="116"/>
                  </a:lnTo>
                  <a:lnTo>
                    <a:pt x="271" y="119"/>
                  </a:lnTo>
                  <a:lnTo>
                    <a:pt x="271" y="119"/>
                  </a:lnTo>
                  <a:close/>
                  <a:moveTo>
                    <a:pt x="142" y="145"/>
                  </a:moveTo>
                  <a:lnTo>
                    <a:pt x="142" y="145"/>
                  </a:lnTo>
                  <a:lnTo>
                    <a:pt x="143" y="141"/>
                  </a:lnTo>
                  <a:lnTo>
                    <a:pt x="143" y="141"/>
                  </a:lnTo>
                  <a:lnTo>
                    <a:pt x="143" y="139"/>
                  </a:lnTo>
                  <a:lnTo>
                    <a:pt x="143" y="139"/>
                  </a:lnTo>
                  <a:lnTo>
                    <a:pt x="142" y="142"/>
                  </a:lnTo>
                  <a:lnTo>
                    <a:pt x="142" y="145"/>
                  </a:lnTo>
                  <a:lnTo>
                    <a:pt x="142" y="145"/>
                  </a:lnTo>
                  <a:close/>
                  <a:moveTo>
                    <a:pt x="301" y="63"/>
                  </a:moveTo>
                  <a:lnTo>
                    <a:pt x="301" y="63"/>
                  </a:lnTo>
                  <a:lnTo>
                    <a:pt x="301" y="59"/>
                  </a:lnTo>
                  <a:lnTo>
                    <a:pt x="301" y="59"/>
                  </a:lnTo>
                  <a:lnTo>
                    <a:pt x="299" y="59"/>
                  </a:lnTo>
                  <a:lnTo>
                    <a:pt x="299" y="59"/>
                  </a:lnTo>
                  <a:lnTo>
                    <a:pt x="301" y="63"/>
                  </a:lnTo>
                  <a:lnTo>
                    <a:pt x="301" y="63"/>
                  </a:lnTo>
                  <a:close/>
                  <a:moveTo>
                    <a:pt x="217" y="175"/>
                  </a:moveTo>
                  <a:lnTo>
                    <a:pt x="217" y="175"/>
                  </a:lnTo>
                  <a:lnTo>
                    <a:pt x="217" y="175"/>
                  </a:lnTo>
                  <a:lnTo>
                    <a:pt x="217" y="175"/>
                  </a:lnTo>
                  <a:lnTo>
                    <a:pt x="214" y="171"/>
                  </a:lnTo>
                  <a:lnTo>
                    <a:pt x="214" y="171"/>
                  </a:lnTo>
                  <a:lnTo>
                    <a:pt x="213" y="171"/>
                  </a:lnTo>
                  <a:lnTo>
                    <a:pt x="213" y="171"/>
                  </a:lnTo>
                  <a:lnTo>
                    <a:pt x="217" y="175"/>
                  </a:lnTo>
                  <a:lnTo>
                    <a:pt x="217" y="175"/>
                  </a:lnTo>
                  <a:close/>
                  <a:moveTo>
                    <a:pt x="276" y="112"/>
                  </a:moveTo>
                  <a:lnTo>
                    <a:pt x="276" y="112"/>
                  </a:lnTo>
                  <a:lnTo>
                    <a:pt x="277" y="116"/>
                  </a:lnTo>
                  <a:lnTo>
                    <a:pt x="277" y="116"/>
                  </a:lnTo>
                  <a:lnTo>
                    <a:pt x="277" y="114"/>
                  </a:lnTo>
                  <a:lnTo>
                    <a:pt x="276" y="111"/>
                  </a:lnTo>
                  <a:lnTo>
                    <a:pt x="276" y="111"/>
                  </a:lnTo>
                  <a:lnTo>
                    <a:pt x="276" y="112"/>
                  </a:lnTo>
                  <a:lnTo>
                    <a:pt x="276" y="112"/>
                  </a:lnTo>
                  <a:close/>
                  <a:moveTo>
                    <a:pt x="116" y="70"/>
                  </a:moveTo>
                  <a:lnTo>
                    <a:pt x="116" y="70"/>
                  </a:lnTo>
                  <a:lnTo>
                    <a:pt x="115" y="67"/>
                  </a:lnTo>
                  <a:lnTo>
                    <a:pt x="115" y="67"/>
                  </a:lnTo>
                  <a:lnTo>
                    <a:pt x="113" y="67"/>
                  </a:lnTo>
                  <a:lnTo>
                    <a:pt x="113" y="67"/>
                  </a:lnTo>
                  <a:lnTo>
                    <a:pt x="113" y="70"/>
                  </a:lnTo>
                  <a:lnTo>
                    <a:pt x="113" y="70"/>
                  </a:lnTo>
                  <a:lnTo>
                    <a:pt x="116" y="70"/>
                  </a:lnTo>
                  <a:lnTo>
                    <a:pt x="116" y="70"/>
                  </a:lnTo>
                  <a:close/>
                  <a:moveTo>
                    <a:pt x="326" y="27"/>
                  </a:moveTo>
                  <a:lnTo>
                    <a:pt x="326" y="27"/>
                  </a:lnTo>
                  <a:lnTo>
                    <a:pt x="328" y="30"/>
                  </a:lnTo>
                  <a:lnTo>
                    <a:pt x="328" y="30"/>
                  </a:lnTo>
                  <a:lnTo>
                    <a:pt x="331" y="29"/>
                  </a:lnTo>
                  <a:lnTo>
                    <a:pt x="331" y="29"/>
                  </a:lnTo>
                  <a:lnTo>
                    <a:pt x="326" y="27"/>
                  </a:lnTo>
                  <a:lnTo>
                    <a:pt x="326" y="27"/>
                  </a:lnTo>
                  <a:close/>
                  <a:moveTo>
                    <a:pt x="352" y="24"/>
                  </a:moveTo>
                  <a:lnTo>
                    <a:pt x="352" y="24"/>
                  </a:lnTo>
                  <a:lnTo>
                    <a:pt x="347" y="21"/>
                  </a:lnTo>
                  <a:lnTo>
                    <a:pt x="347" y="21"/>
                  </a:lnTo>
                  <a:lnTo>
                    <a:pt x="347" y="22"/>
                  </a:lnTo>
                  <a:lnTo>
                    <a:pt x="347" y="22"/>
                  </a:lnTo>
                  <a:lnTo>
                    <a:pt x="347" y="24"/>
                  </a:lnTo>
                  <a:lnTo>
                    <a:pt x="347" y="24"/>
                  </a:lnTo>
                  <a:lnTo>
                    <a:pt x="350" y="24"/>
                  </a:lnTo>
                  <a:lnTo>
                    <a:pt x="352" y="24"/>
                  </a:lnTo>
                  <a:lnTo>
                    <a:pt x="352" y="24"/>
                  </a:lnTo>
                  <a:lnTo>
                    <a:pt x="352" y="24"/>
                  </a:lnTo>
                  <a:lnTo>
                    <a:pt x="352" y="24"/>
                  </a:lnTo>
                  <a:close/>
                  <a:moveTo>
                    <a:pt x="247" y="81"/>
                  </a:moveTo>
                  <a:lnTo>
                    <a:pt x="247" y="81"/>
                  </a:lnTo>
                  <a:lnTo>
                    <a:pt x="249" y="81"/>
                  </a:lnTo>
                  <a:lnTo>
                    <a:pt x="249" y="81"/>
                  </a:lnTo>
                  <a:lnTo>
                    <a:pt x="249" y="76"/>
                  </a:lnTo>
                  <a:lnTo>
                    <a:pt x="249" y="76"/>
                  </a:lnTo>
                  <a:lnTo>
                    <a:pt x="247" y="76"/>
                  </a:lnTo>
                  <a:lnTo>
                    <a:pt x="247" y="76"/>
                  </a:lnTo>
                  <a:lnTo>
                    <a:pt x="247" y="79"/>
                  </a:lnTo>
                  <a:lnTo>
                    <a:pt x="247" y="81"/>
                  </a:lnTo>
                  <a:lnTo>
                    <a:pt x="247" y="81"/>
                  </a:lnTo>
                  <a:close/>
                  <a:moveTo>
                    <a:pt x="293" y="136"/>
                  </a:moveTo>
                  <a:lnTo>
                    <a:pt x="293" y="136"/>
                  </a:lnTo>
                  <a:lnTo>
                    <a:pt x="296" y="134"/>
                  </a:lnTo>
                  <a:lnTo>
                    <a:pt x="296" y="133"/>
                  </a:lnTo>
                  <a:lnTo>
                    <a:pt x="296" y="133"/>
                  </a:lnTo>
                  <a:lnTo>
                    <a:pt x="295" y="134"/>
                  </a:lnTo>
                  <a:lnTo>
                    <a:pt x="293" y="136"/>
                  </a:lnTo>
                  <a:lnTo>
                    <a:pt x="293" y="136"/>
                  </a:lnTo>
                  <a:close/>
                  <a:moveTo>
                    <a:pt x="260" y="123"/>
                  </a:moveTo>
                  <a:lnTo>
                    <a:pt x="260" y="123"/>
                  </a:lnTo>
                  <a:lnTo>
                    <a:pt x="258" y="127"/>
                  </a:lnTo>
                  <a:lnTo>
                    <a:pt x="258" y="130"/>
                  </a:lnTo>
                  <a:lnTo>
                    <a:pt x="258" y="130"/>
                  </a:lnTo>
                  <a:lnTo>
                    <a:pt x="260" y="123"/>
                  </a:lnTo>
                  <a:lnTo>
                    <a:pt x="260" y="123"/>
                  </a:lnTo>
                  <a:close/>
                  <a:moveTo>
                    <a:pt x="293" y="123"/>
                  </a:moveTo>
                  <a:lnTo>
                    <a:pt x="293" y="123"/>
                  </a:lnTo>
                  <a:lnTo>
                    <a:pt x="292" y="125"/>
                  </a:lnTo>
                  <a:lnTo>
                    <a:pt x="292" y="128"/>
                  </a:lnTo>
                  <a:lnTo>
                    <a:pt x="292" y="128"/>
                  </a:lnTo>
                  <a:lnTo>
                    <a:pt x="292" y="128"/>
                  </a:lnTo>
                  <a:lnTo>
                    <a:pt x="292" y="128"/>
                  </a:lnTo>
                  <a:lnTo>
                    <a:pt x="295" y="125"/>
                  </a:lnTo>
                  <a:lnTo>
                    <a:pt x="295" y="125"/>
                  </a:lnTo>
                  <a:lnTo>
                    <a:pt x="293" y="123"/>
                  </a:lnTo>
                  <a:lnTo>
                    <a:pt x="293" y="123"/>
                  </a:lnTo>
                  <a:close/>
                  <a:moveTo>
                    <a:pt x="304" y="35"/>
                  </a:moveTo>
                  <a:lnTo>
                    <a:pt x="304" y="35"/>
                  </a:lnTo>
                  <a:lnTo>
                    <a:pt x="306" y="34"/>
                  </a:lnTo>
                  <a:lnTo>
                    <a:pt x="306" y="32"/>
                  </a:lnTo>
                  <a:lnTo>
                    <a:pt x="306" y="32"/>
                  </a:lnTo>
                  <a:lnTo>
                    <a:pt x="303" y="32"/>
                  </a:lnTo>
                  <a:lnTo>
                    <a:pt x="303" y="32"/>
                  </a:lnTo>
                  <a:lnTo>
                    <a:pt x="304" y="35"/>
                  </a:lnTo>
                  <a:lnTo>
                    <a:pt x="304" y="35"/>
                  </a:lnTo>
                  <a:close/>
                  <a:moveTo>
                    <a:pt x="358" y="43"/>
                  </a:moveTo>
                  <a:lnTo>
                    <a:pt x="358" y="43"/>
                  </a:lnTo>
                  <a:lnTo>
                    <a:pt x="356" y="45"/>
                  </a:lnTo>
                  <a:lnTo>
                    <a:pt x="358" y="46"/>
                  </a:lnTo>
                  <a:lnTo>
                    <a:pt x="358" y="46"/>
                  </a:lnTo>
                  <a:lnTo>
                    <a:pt x="359" y="48"/>
                  </a:lnTo>
                  <a:lnTo>
                    <a:pt x="359" y="48"/>
                  </a:lnTo>
                  <a:lnTo>
                    <a:pt x="361" y="48"/>
                  </a:lnTo>
                  <a:lnTo>
                    <a:pt x="361" y="48"/>
                  </a:lnTo>
                  <a:lnTo>
                    <a:pt x="358" y="43"/>
                  </a:lnTo>
                  <a:lnTo>
                    <a:pt x="358" y="43"/>
                  </a:lnTo>
                  <a:close/>
                  <a:moveTo>
                    <a:pt x="33" y="101"/>
                  </a:moveTo>
                  <a:lnTo>
                    <a:pt x="33" y="101"/>
                  </a:lnTo>
                  <a:lnTo>
                    <a:pt x="33" y="101"/>
                  </a:lnTo>
                  <a:lnTo>
                    <a:pt x="33" y="101"/>
                  </a:lnTo>
                  <a:lnTo>
                    <a:pt x="31" y="108"/>
                  </a:lnTo>
                  <a:lnTo>
                    <a:pt x="31" y="108"/>
                  </a:lnTo>
                  <a:lnTo>
                    <a:pt x="31" y="108"/>
                  </a:lnTo>
                  <a:lnTo>
                    <a:pt x="31" y="108"/>
                  </a:lnTo>
                  <a:lnTo>
                    <a:pt x="33" y="103"/>
                  </a:lnTo>
                  <a:lnTo>
                    <a:pt x="33" y="103"/>
                  </a:lnTo>
                  <a:lnTo>
                    <a:pt x="33" y="101"/>
                  </a:lnTo>
                  <a:lnTo>
                    <a:pt x="33" y="101"/>
                  </a:lnTo>
                  <a:close/>
                  <a:moveTo>
                    <a:pt x="285" y="119"/>
                  </a:moveTo>
                  <a:lnTo>
                    <a:pt x="285" y="119"/>
                  </a:lnTo>
                  <a:lnTo>
                    <a:pt x="282" y="120"/>
                  </a:lnTo>
                  <a:lnTo>
                    <a:pt x="282" y="120"/>
                  </a:lnTo>
                  <a:lnTo>
                    <a:pt x="284" y="123"/>
                  </a:lnTo>
                  <a:lnTo>
                    <a:pt x="284" y="123"/>
                  </a:lnTo>
                  <a:lnTo>
                    <a:pt x="285" y="123"/>
                  </a:lnTo>
                  <a:lnTo>
                    <a:pt x="285" y="123"/>
                  </a:lnTo>
                  <a:lnTo>
                    <a:pt x="285" y="119"/>
                  </a:lnTo>
                  <a:lnTo>
                    <a:pt x="285" y="119"/>
                  </a:lnTo>
                  <a:close/>
                  <a:moveTo>
                    <a:pt x="131" y="81"/>
                  </a:moveTo>
                  <a:lnTo>
                    <a:pt x="131" y="81"/>
                  </a:lnTo>
                  <a:lnTo>
                    <a:pt x="129" y="82"/>
                  </a:lnTo>
                  <a:lnTo>
                    <a:pt x="129" y="84"/>
                  </a:lnTo>
                  <a:lnTo>
                    <a:pt x="129" y="84"/>
                  </a:lnTo>
                  <a:lnTo>
                    <a:pt x="131" y="82"/>
                  </a:lnTo>
                  <a:lnTo>
                    <a:pt x="131" y="82"/>
                  </a:lnTo>
                  <a:lnTo>
                    <a:pt x="131" y="81"/>
                  </a:lnTo>
                  <a:lnTo>
                    <a:pt x="131" y="81"/>
                  </a:lnTo>
                  <a:close/>
                  <a:moveTo>
                    <a:pt x="129" y="38"/>
                  </a:moveTo>
                  <a:lnTo>
                    <a:pt x="129" y="38"/>
                  </a:lnTo>
                  <a:lnTo>
                    <a:pt x="123" y="38"/>
                  </a:lnTo>
                  <a:lnTo>
                    <a:pt x="123" y="38"/>
                  </a:lnTo>
                  <a:lnTo>
                    <a:pt x="124" y="38"/>
                  </a:lnTo>
                  <a:lnTo>
                    <a:pt x="124" y="38"/>
                  </a:lnTo>
                  <a:lnTo>
                    <a:pt x="129" y="38"/>
                  </a:lnTo>
                  <a:lnTo>
                    <a:pt x="129" y="38"/>
                  </a:lnTo>
                  <a:close/>
                  <a:moveTo>
                    <a:pt x="82" y="87"/>
                  </a:moveTo>
                  <a:lnTo>
                    <a:pt x="82" y="87"/>
                  </a:lnTo>
                  <a:lnTo>
                    <a:pt x="83" y="87"/>
                  </a:lnTo>
                  <a:lnTo>
                    <a:pt x="83" y="87"/>
                  </a:lnTo>
                  <a:lnTo>
                    <a:pt x="82" y="84"/>
                  </a:lnTo>
                  <a:lnTo>
                    <a:pt x="82" y="84"/>
                  </a:lnTo>
                  <a:lnTo>
                    <a:pt x="80" y="86"/>
                  </a:lnTo>
                  <a:lnTo>
                    <a:pt x="82" y="87"/>
                  </a:lnTo>
                  <a:lnTo>
                    <a:pt x="82" y="87"/>
                  </a:lnTo>
                  <a:close/>
                  <a:moveTo>
                    <a:pt x="135" y="87"/>
                  </a:moveTo>
                  <a:lnTo>
                    <a:pt x="135" y="87"/>
                  </a:lnTo>
                  <a:lnTo>
                    <a:pt x="137" y="86"/>
                  </a:lnTo>
                  <a:lnTo>
                    <a:pt x="137" y="86"/>
                  </a:lnTo>
                  <a:lnTo>
                    <a:pt x="139" y="84"/>
                  </a:lnTo>
                  <a:lnTo>
                    <a:pt x="139" y="84"/>
                  </a:lnTo>
                  <a:lnTo>
                    <a:pt x="135" y="84"/>
                  </a:lnTo>
                  <a:lnTo>
                    <a:pt x="135" y="87"/>
                  </a:lnTo>
                  <a:lnTo>
                    <a:pt x="135" y="87"/>
                  </a:lnTo>
                  <a:close/>
                  <a:moveTo>
                    <a:pt x="317" y="35"/>
                  </a:moveTo>
                  <a:lnTo>
                    <a:pt x="317" y="35"/>
                  </a:lnTo>
                  <a:lnTo>
                    <a:pt x="314" y="34"/>
                  </a:lnTo>
                  <a:lnTo>
                    <a:pt x="314" y="35"/>
                  </a:lnTo>
                  <a:lnTo>
                    <a:pt x="314" y="35"/>
                  </a:lnTo>
                  <a:lnTo>
                    <a:pt x="309" y="37"/>
                  </a:lnTo>
                  <a:lnTo>
                    <a:pt x="309" y="37"/>
                  </a:lnTo>
                  <a:lnTo>
                    <a:pt x="309" y="37"/>
                  </a:lnTo>
                  <a:lnTo>
                    <a:pt x="309" y="37"/>
                  </a:lnTo>
                  <a:lnTo>
                    <a:pt x="317" y="35"/>
                  </a:lnTo>
                  <a:lnTo>
                    <a:pt x="317" y="35"/>
                  </a:lnTo>
                  <a:close/>
                  <a:moveTo>
                    <a:pt x="115" y="104"/>
                  </a:moveTo>
                  <a:lnTo>
                    <a:pt x="115" y="104"/>
                  </a:lnTo>
                  <a:lnTo>
                    <a:pt x="116" y="104"/>
                  </a:lnTo>
                  <a:lnTo>
                    <a:pt x="116" y="104"/>
                  </a:lnTo>
                  <a:lnTo>
                    <a:pt x="118" y="101"/>
                  </a:lnTo>
                  <a:lnTo>
                    <a:pt x="118" y="101"/>
                  </a:lnTo>
                  <a:lnTo>
                    <a:pt x="116" y="98"/>
                  </a:lnTo>
                  <a:lnTo>
                    <a:pt x="116" y="98"/>
                  </a:lnTo>
                  <a:lnTo>
                    <a:pt x="115" y="104"/>
                  </a:lnTo>
                  <a:lnTo>
                    <a:pt x="115" y="104"/>
                  </a:lnTo>
                  <a:close/>
                  <a:moveTo>
                    <a:pt x="221" y="142"/>
                  </a:moveTo>
                  <a:lnTo>
                    <a:pt x="221" y="142"/>
                  </a:lnTo>
                  <a:lnTo>
                    <a:pt x="219" y="144"/>
                  </a:lnTo>
                  <a:lnTo>
                    <a:pt x="219" y="144"/>
                  </a:lnTo>
                  <a:lnTo>
                    <a:pt x="219" y="145"/>
                  </a:lnTo>
                  <a:lnTo>
                    <a:pt x="219" y="145"/>
                  </a:lnTo>
                  <a:lnTo>
                    <a:pt x="221" y="144"/>
                  </a:lnTo>
                  <a:lnTo>
                    <a:pt x="221" y="142"/>
                  </a:lnTo>
                  <a:lnTo>
                    <a:pt x="221" y="142"/>
                  </a:lnTo>
                  <a:close/>
                  <a:moveTo>
                    <a:pt x="158" y="120"/>
                  </a:moveTo>
                  <a:lnTo>
                    <a:pt x="158" y="120"/>
                  </a:lnTo>
                  <a:lnTo>
                    <a:pt x="158" y="120"/>
                  </a:lnTo>
                  <a:lnTo>
                    <a:pt x="158" y="120"/>
                  </a:lnTo>
                  <a:lnTo>
                    <a:pt x="161" y="120"/>
                  </a:lnTo>
                  <a:lnTo>
                    <a:pt x="161" y="120"/>
                  </a:lnTo>
                  <a:lnTo>
                    <a:pt x="159" y="117"/>
                  </a:lnTo>
                  <a:lnTo>
                    <a:pt x="159" y="117"/>
                  </a:lnTo>
                  <a:lnTo>
                    <a:pt x="158" y="120"/>
                  </a:lnTo>
                  <a:lnTo>
                    <a:pt x="158" y="120"/>
                  </a:lnTo>
                  <a:close/>
                  <a:moveTo>
                    <a:pt x="367" y="87"/>
                  </a:moveTo>
                  <a:lnTo>
                    <a:pt x="367" y="87"/>
                  </a:lnTo>
                  <a:lnTo>
                    <a:pt x="367" y="86"/>
                  </a:lnTo>
                  <a:lnTo>
                    <a:pt x="367" y="86"/>
                  </a:lnTo>
                  <a:lnTo>
                    <a:pt x="367" y="86"/>
                  </a:lnTo>
                  <a:lnTo>
                    <a:pt x="367" y="86"/>
                  </a:lnTo>
                  <a:lnTo>
                    <a:pt x="366" y="86"/>
                  </a:lnTo>
                  <a:lnTo>
                    <a:pt x="366" y="86"/>
                  </a:lnTo>
                  <a:lnTo>
                    <a:pt x="364" y="86"/>
                  </a:lnTo>
                  <a:lnTo>
                    <a:pt x="364" y="87"/>
                  </a:lnTo>
                  <a:lnTo>
                    <a:pt x="364" y="87"/>
                  </a:lnTo>
                  <a:lnTo>
                    <a:pt x="367" y="87"/>
                  </a:lnTo>
                  <a:lnTo>
                    <a:pt x="367" y="87"/>
                  </a:lnTo>
                  <a:close/>
                  <a:moveTo>
                    <a:pt x="247" y="141"/>
                  </a:moveTo>
                  <a:lnTo>
                    <a:pt x="247" y="141"/>
                  </a:lnTo>
                  <a:lnTo>
                    <a:pt x="251" y="144"/>
                  </a:lnTo>
                  <a:lnTo>
                    <a:pt x="251" y="144"/>
                  </a:lnTo>
                  <a:lnTo>
                    <a:pt x="251" y="144"/>
                  </a:lnTo>
                  <a:lnTo>
                    <a:pt x="251" y="144"/>
                  </a:lnTo>
                  <a:lnTo>
                    <a:pt x="249" y="139"/>
                  </a:lnTo>
                  <a:lnTo>
                    <a:pt x="249" y="139"/>
                  </a:lnTo>
                  <a:lnTo>
                    <a:pt x="247" y="141"/>
                  </a:lnTo>
                  <a:lnTo>
                    <a:pt x="247" y="141"/>
                  </a:lnTo>
                  <a:close/>
                  <a:moveTo>
                    <a:pt x="189" y="60"/>
                  </a:moveTo>
                  <a:lnTo>
                    <a:pt x="189" y="60"/>
                  </a:lnTo>
                  <a:lnTo>
                    <a:pt x="189" y="60"/>
                  </a:lnTo>
                  <a:lnTo>
                    <a:pt x="189" y="60"/>
                  </a:lnTo>
                  <a:lnTo>
                    <a:pt x="189" y="57"/>
                  </a:lnTo>
                  <a:lnTo>
                    <a:pt x="189" y="57"/>
                  </a:lnTo>
                  <a:lnTo>
                    <a:pt x="186" y="57"/>
                  </a:lnTo>
                  <a:lnTo>
                    <a:pt x="186" y="57"/>
                  </a:lnTo>
                  <a:lnTo>
                    <a:pt x="189" y="60"/>
                  </a:lnTo>
                  <a:lnTo>
                    <a:pt x="189" y="60"/>
                  </a:lnTo>
                  <a:close/>
                  <a:moveTo>
                    <a:pt x="165" y="119"/>
                  </a:moveTo>
                  <a:lnTo>
                    <a:pt x="165" y="119"/>
                  </a:lnTo>
                  <a:lnTo>
                    <a:pt x="164" y="116"/>
                  </a:lnTo>
                  <a:lnTo>
                    <a:pt x="164" y="116"/>
                  </a:lnTo>
                  <a:lnTo>
                    <a:pt x="162" y="116"/>
                  </a:lnTo>
                  <a:lnTo>
                    <a:pt x="162" y="116"/>
                  </a:lnTo>
                  <a:lnTo>
                    <a:pt x="164" y="120"/>
                  </a:lnTo>
                  <a:lnTo>
                    <a:pt x="164" y="120"/>
                  </a:lnTo>
                  <a:lnTo>
                    <a:pt x="165" y="120"/>
                  </a:lnTo>
                  <a:lnTo>
                    <a:pt x="165" y="120"/>
                  </a:lnTo>
                  <a:lnTo>
                    <a:pt x="165" y="119"/>
                  </a:lnTo>
                  <a:lnTo>
                    <a:pt x="165" y="119"/>
                  </a:lnTo>
                  <a:close/>
                  <a:moveTo>
                    <a:pt x="254" y="112"/>
                  </a:moveTo>
                  <a:lnTo>
                    <a:pt x="254" y="112"/>
                  </a:lnTo>
                  <a:lnTo>
                    <a:pt x="255" y="109"/>
                  </a:lnTo>
                  <a:lnTo>
                    <a:pt x="255" y="108"/>
                  </a:lnTo>
                  <a:lnTo>
                    <a:pt x="255" y="108"/>
                  </a:lnTo>
                  <a:lnTo>
                    <a:pt x="254" y="109"/>
                  </a:lnTo>
                  <a:lnTo>
                    <a:pt x="254" y="109"/>
                  </a:lnTo>
                  <a:lnTo>
                    <a:pt x="255" y="109"/>
                  </a:lnTo>
                  <a:lnTo>
                    <a:pt x="254" y="111"/>
                  </a:lnTo>
                  <a:lnTo>
                    <a:pt x="254" y="111"/>
                  </a:lnTo>
                  <a:lnTo>
                    <a:pt x="254" y="112"/>
                  </a:lnTo>
                  <a:lnTo>
                    <a:pt x="254" y="112"/>
                  </a:lnTo>
                  <a:close/>
                  <a:moveTo>
                    <a:pt x="375" y="70"/>
                  </a:moveTo>
                  <a:lnTo>
                    <a:pt x="375" y="70"/>
                  </a:lnTo>
                  <a:lnTo>
                    <a:pt x="374" y="67"/>
                  </a:lnTo>
                  <a:lnTo>
                    <a:pt x="370" y="62"/>
                  </a:lnTo>
                  <a:lnTo>
                    <a:pt x="370" y="62"/>
                  </a:lnTo>
                  <a:lnTo>
                    <a:pt x="370" y="62"/>
                  </a:lnTo>
                  <a:lnTo>
                    <a:pt x="370" y="62"/>
                  </a:lnTo>
                  <a:lnTo>
                    <a:pt x="375" y="70"/>
                  </a:lnTo>
                  <a:lnTo>
                    <a:pt x="375" y="70"/>
                  </a:lnTo>
                  <a:close/>
                  <a:moveTo>
                    <a:pt x="176" y="89"/>
                  </a:moveTo>
                  <a:lnTo>
                    <a:pt x="176" y="89"/>
                  </a:lnTo>
                  <a:lnTo>
                    <a:pt x="178" y="86"/>
                  </a:lnTo>
                  <a:lnTo>
                    <a:pt x="178" y="86"/>
                  </a:lnTo>
                  <a:lnTo>
                    <a:pt x="175" y="86"/>
                  </a:lnTo>
                  <a:lnTo>
                    <a:pt x="175" y="86"/>
                  </a:lnTo>
                  <a:lnTo>
                    <a:pt x="175" y="87"/>
                  </a:lnTo>
                  <a:lnTo>
                    <a:pt x="176" y="89"/>
                  </a:lnTo>
                  <a:lnTo>
                    <a:pt x="176" y="89"/>
                  </a:lnTo>
                  <a:close/>
                  <a:moveTo>
                    <a:pt x="112" y="76"/>
                  </a:moveTo>
                  <a:lnTo>
                    <a:pt x="112" y="76"/>
                  </a:lnTo>
                  <a:lnTo>
                    <a:pt x="113" y="76"/>
                  </a:lnTo>
                  <a:lnTo>
                    <a:pt x="115" y="75"/>
                  </a:lnTo>
                  <a:lnTo>
                    <a:pt x="115" y="75"/>
                  </a:lnTo>
                  <a:lnTo>
                    <a:pt x="112" y="73"/>
                  </a:lnTo>
                  <a:lnTo>
                    <a:pt x="112" y="73"/>
                  </a:lnTo>
                  <a:lnTo>
                    <a:pt x="112" y="76"/>
                  </a:lnTo>
                  <a:lnTo>
                    <a:pt x="112" y="76"/>
                  </a:lnTo>
                  <a:close/>
                  <a:moveTo>
                    <a:pt x="262" y="26"/>
                  </a:moveTo>
                  <a:lnTo>
                    <a:pt x="262" y="26"/>
                  </a:lnTo>
                  <a:lnTo>
                    <a:pt x="260" y="26"/>
                  </a:lnTo>
                  <a:lnTo>
                    <a:pt x="260" y="26"/>
                  </a:lnTo>
                  <a:lnTo>
                    <a:pt x="255" y="27"/>
                  </a:lnTo>
                  <a:lnTo>
                    <a:pt x="255" y="27"/>
                  </a:lnTo>
                  <a:lnTo>
                    <a:pt x="255" y="27"/>
                  </a:lnTo>
                  <a:lnTo>
                    <a:pt x="255" y="27"/>
                  </a:lnTo>
                  <a:lnTo>
                    <a:pt x="258" y="27"/>
                  </a:lnTo>
                  <a:lnTo>
                    <a:pt x="262" y="26"/>
                  </a:lnTo>
                  <a:lnTo>
                    <a:pt x="262" y="26"/>
                  </a:lnTo>
                  <a:close/>
                  <a:moveTo>
                    <a:pt x="124" y="93"/>
                  </a:moveTo>
                  <a:lnTo>
                    <a:pt x="124" y="93"/>
                  </a:lnTo>
                  <a:lnTo>
                    <a:pt x="124" y="97"/>
                  </a:lnTo>
                  <a:lnTo>
                    <a:pt x="124" y="97"/>
                  </a:lnTo>
                  <a:lnTo>
                    <a:pt x="126" y="97"/>
                  </a:lnTo>
                  <a:lnTo>
                    <a:pt x="126" y="97"/>
                  </a:lnTo>
                  <a:lnTo>
                    <a:pt x="124" y="93"/>
                  </a:lnTo>
                  <a:lnTo>
                    <a:pt x="124" y="93"/>
                  </a:lnTo>
                  <a:close/>
                  <a:moveTo>
                    <a:pt x="246" y="68"/>
                  </a:moveTo>
                  <a:lnTo>
                    <a:pt x="246" y="68"/>
                  </a:lnTo>
                  <a:lnTo>
                    <a:pt x="246" y="68"/>
                  </a:lnTo>
                  <a:lnTo>
                    <a:pt x="246" y="68"/>
                  </a:lnTo>
                  <a:lnTo>
                    <a:pt x="247" y="68"/>
                  </a:lnTo>
                  <a:lnTo>
                    <a:pt x="247" y="68"/>
                  </a:lnTo>
                  <a:lnTo>
                    <a:pt x="247" y="67"/>
                  </a:lnTo>
                  <a:lnTo>
                    <a:pt x="247" y="65"/>
                  </a:lnTo>
                  <a:lnTo>
                    <a:pt x="247" y="65"/>
                  </a:lnTo>
                  <a:lnTo>
                    <a:pt x="246" y="68"/>
                  </a:lnTo>
                  <a:lnTo>
                    <a:pt x="246" y="68"/>
                  </a:lnTo>
                  <a:close/>
                  <a:moveTo>
                    <a:pt x="228" y="109"/>
                  </a:moveTo>
                  <a:lnTo>
                    <a:pt x="228" y="109"/>
                  </a:lnTo>
                  <a:lnTo>
                    <a:pt x="232" y="112"/>
                  </a:lnTo>
                  <a:lnTo>
                    <a:pt x="232" y="112"/>
                  </a:lnTo>
                  <a:lnTo>
                    <a:pt x="232" y="108"/>
                  </a:lnTo>
                  <a:lnTo>
                    <a:pt x="232" y="108"/>
                  </a:lnTo>
                  <a:lnTo>
                    <a:pt x="228" y="109"/>
                  </a:lnTo>
                  <a:lnTo>
                    <a:pt x="228" y="109"/>
                  </a:lnTo>
                  <a:close/>
                  <a:moveTo>
                    <a:pt x="79" y="76"/>
                  </a:moveTo>
                  <a:lnTo>
                    <a:pt x="79" y="76"/>
                  </a:lnTo>
                  <a:lnTo>
                    <a:pt x="79" y="78"/>
                  </a:lnTo>
                  <a:lnTo>
                    <a:pt x="79" y="78"/>
                  </a:lnTo>
                  <a:lnTo>
                    <a:pt x="80" y="81"/>
                  </a:lnTo>
                  <a:lnTo>
                    <a:pt x="80" y="81"/>
                  </a:lnTo>
                  <a:lnTo>
                    <a:pt x="80" y="79"/>
                  </a:lnTo>
                  <a:lnTo>
                    <a:pt x="79" y="76"/>
                  </a:lnTo>
                  <a:lnTo>
                    <a:pt x="79" y="76"/>
                  </a:lnTo>
                  <a:close/>
                  <a:moveTo>
                    <a:pt x="137" y="122"/>
                  </a:moveTo>
                  <a:lnTo>
                    <a:pt x="137" y="122"/>
                  </a:lnTo>
                  <a:lnTo>
                    <a:pt x="137" y="123"/>
                  </a:lnTo>
                  <a:lnTo>
                    <a:pt x="137" y="123"/>
                  </a:lnTo>
                  <a:lnTo>
                    <a:pt x="139" y="123"/>
                  </a:lnTo>
                  <a:lnTo>
                    <a:pt x="139" y="123"/>
                  </a:lnTo>
                  <a:lnTo>
                    <a:pt x="139" y="123"/>
                  </a:lnTo>
                  <a:lnTo>
                    <a:pt x="139" y="123"/>
                  </a:lnTo>
                  <a:lnTo>
                    <a:pt x="139" y="120"/>
                  </a:lnTo>
                  <a:lnTo>
                    <a:pt x="139" y="120"/>
                  </a:lnTo>
                  <a:lnTo>
                    <a:pt x="137" y="122"/>
                  </a:lnTo>
                  <a:lnTo>
                    <a:pt x="137" y="122"/>
                  </a:lnTo>
                  <a:close/>
                  <a:moveTo>
                    <a:pt x="270" y="101"/>
                  </a:moveTo>
                  <a:lnTo>
                    <a:pt x="270" y="101"/>
                  </a:lnTo>
                  <a:lnTo>
                    <a:pt x="271" y="100"/>
                  </a:lnTo>
                  <a:lnTo>
                    <a:pt x="270" y="98"/>
                  </a:lnTo>
                  <a:lnTo>
                    <a:pt x="270" y="98"/>
                  </a:lnTo>
                  <a:lnTo>
                    <a:pt x="268" y="100"/>
                  </a:lnTo>
                  <a:lnTo>
                    <a:pt x="270" y="101"/>
                  </a:lnTo>
                  <a:lnTo>
                    <a:pt x="270" y="101"/>
                  </a:lnTo>
                  <a:close/>
                  <a:moveTo>
                    <a:pt x="66" y="95"/>
                  </a:moveTo>
                  <a:lnTo>
                    <a:pt x="66" y="95"/>
                  </a:lnTo>
                  <a:lnTo>
                    <a:pt x="66" y="93"/>
                  </a:lnTo>
                  <a:lnTo>
                    <a:pt x="66" y="93"/>
                  </a:lnTo>
                  <a:lnTo>
                    <a:pt x="64" y="90"/>
                  </a:lnTo>
                  <a:lnTo>
                    <a:pt x="64" y="90"/>
                  </a:lnTo>
                  <a:lnTo>
                    <a:pt x="64" y="90"/>
                  </a:lnTo>
                  <a:lnTo>
                    <a:pt x="64" y="90"/>
                  </a:lnTo>
                  <a:lnTo>
                    <a:pt x="66" y="95"/>
                  </a:lnTo>
                  <a:lnTo>
                    <a:pt x="66" y="95"/>
                  </a:lnTo>
                  <a:close/>
                  <a:moveTo>
                    <a:pt x="341" y="90"/>
                  </a:moveTo>
                  <a:lnTo>
                    <a:pt x="341" y="90"/>
                  </a:lnTo>
                  <a:lnTo>
                    <a:pt x="339" y="90"/>
                  </a:lnTo>
                  <a:lnTo>
                    <a:pt x="339" y="90"/>
                  </a:lnTo>
                  <a:lnTo>
                    <a:pt x="341" y="93"/>
                  </a:lnTo>
                  <a:lnTo>
                    <a:pt x="341" y="93"/>
                  </a:lnTo>
                  <a:lnTo>
                    <a:pt x="341" y="90"/>
                  </a:lnTo>
                  <a:lnTo>
                    <a:pt x="341" y="90"/>
                  </a:lnTo>
                  <a:close/>
                  <a:moveTo>
                    <a:pt x="225" y="75"/>
                  </a:moveTo>
                  <a:lnTo>
                    <a:pt x="225" y="75"/>
                  </a:lnTo>
                  <a:lnTo>
                    <a:pt x="228" y="76"/>
                  </a:lnTo>
                  <a:lnTo>
                    <a:pt x="228" y="76"/>
                  </a:lnTo>
                  <a:lnTo>
                    <a:pt x="230" y="75"/>
                  </a:lnTo>
                  <a:lnTo>
                    <a:pt x="230" y="75"/>
                  </a:lnTo>
                  <a:lnTo>
                    <a:pt x="227" y="73"/>
                  </a:lnTo>
                  <a:lnTo>
                    <a:pt x="227" y="73"/>
                  </a:lnTo>
                  <a:lnTo>
                    <a:pt x="225" y="75"/>
                  </a:lnTo>
                  <a:lnTo>
                    <a:pt x="225" y="75"/>
                  </a:lnTo>
                  <a:close/>
                  <a:moveTo>
                    <a:pt x="293" y="70"/>
                  </a:moveTo>
                  <a:lnTo>
                    <a:pt x="293" y="70"/>
                  </a:lnTo>
                  <a:lnTo>
                    <a:pt x="296" y="75"/>
                  </a:lnTo>
                  <a:lnTo>
                    <a:pt x="296" y="75"/>
                  </a:lnTo>
                  <a:lnTo>
                    <a:pt x="296" y="73"/>
                  </a:lnTo>
                  <a:lnTo>
                    <a:pt x="296" y="73"/>
                  </a:lnTo>
                  <a:lnTo>
                    <a:pt x="293" y="70"/>
                  </a:lnTo>
                  <a:lnTo>
                    <a:pt x="293" y="70"/>
                  </a:lnTo>
                  <a:close/>
                  <a:moveTo>
                    <a:pt x="353" y="98"/>
                  </a:moveTo>
                  <a:lnTo>
                    <a:pt x="353" y="98"/>
                  </a:lnTo>
                  <a:lnTo>
                    <a:pt x="353" y="95"/>
                  </a:lnTo>
                  <a:lnTo>
                    <a:pt x="353" y="95"/>
                  </a:lnTo>
                  <a:lnTo>
                    <a:pt x="353" y="95"/>
                  </a:lnTo>
                  <a:lnTo>
                    <a:pt x="353" y="95"/>
                  </a:lnTo>
                  <a:lnTo>
                    <a:pt x="352" y="95"/>
                  </a:lnTo>
                  <a:lnTo>
                    <a:pt x="352" y="95"/>
                  </a:lnTo>
                  <a:lnTo>
                    <a:pt x="353" y="98"/>
                  </a:lnTo>
                  <a:lnTo>
                    <a:pt x="353" y="98"/>
                  </a:lnTo>
                  <a:close/>
                  <a:moveTo>
                    <a:pt x="247" y="51"/>
                  </a:moveTo>
                  <a:lnTo>
                    <a:pt x="247" y="51"/>
                  </a:lnTo>
                  <a:lnTo>
                    <a:pt x="251" y="48"/>
                  </a:lnTo>
                  <a:lnTo>
                    <a:pt x="251" y="48"/>
                  </a:lnTo>
                  <a:lnTo>
                    <a:pt x="247" y="51"/>
                  </a:lnTo>
                  <a:lnTo>
                    <a:pt x="247" y="51"/>
                  </a:lnTo>
                  <a:lnTo>
                    <a:pt x="247" y="51"/>
                  </a:lnTo>
                  <a:lnTo>
                    <a:pt x="247" y="51"/>
                  </a:lnTo>
                  <a:close/>
                  <a:moveTo>
                    <a:pt x="162" y="52"/>
                  </a:moveTo>
                  <a:lnTo>
                    <a:pt x="162" y="52"/>
                  </a:lnTo>
                  <a:lnTo>
                    <a:pt x="162" y="49"/>
                  </a:lnTo>
                  <a:lnTo>
                    <a:pt x="162" y="49"/>
                  </a:lnTo>
                  <a:lnTo>
                    <a:pt x="162" y="49"/>
                  </a:lnTo>
                  <a:lnTo>
                    <a:pt x="162" y="49"/>
                  </a:lnTo>
                  <a:lnTo>
                    <a:pt x="161" y="52"/>
                  </a:lnTo>
                  <a:lnTo>
                    <a:pt x="161" y="52"/>
                  </a:lnTo>
                  <a:lnTo>
                    <a:pt x="162" y="52"/>
                  </a:lnTo>
                  <a:lnTo>
                    <a:pt x="162" y="52"/>
                  </a:lnTo>
                  <a:close/>
                  <a:moveTo>
                    <a:pt x="222" y="133"/>
                  </a:moveTo>
                  <a:lnTo>
                    <a:pt x="222" y="133"/>
                  </a:lnTo>
                  <a:lnTo>
                    <a:pt x="222" y="134"/>
                  </a:lnTo>
                  <a:lnTo>
                    <a:pt x="222" y="134"/>
                  </a:lnTo>
                  <a:lnTo>
                    <a:pt x="222" y="138"/>
                  </a:lnTo>
                  <a:lnTo>
                    <a:pt x="222" y="138"/>
                  </a:lnTo>
                  <a:lnTo>
                    <a:pt x="224" y="136"/>
                  </a:lnTo>
                  <a:lnTo>
                    <a:pt x="224" y="136"/>
                  </a:lnTo>
                  <a:lnTo>
                    <a:pt x="222" y="133"/>
                  </a:lnTo>
                  <a:lnTo>
                    <a:pt x="222" y="133"/>
                  </a:lnTo>
                  <a:close/>
                  <a:moveTo>
                    <a:pt x="71" y="123"/>
                  </a:moveTo>
                  <a:lnTo>
                    <a:pt x="71" y="123"/>
                  </a:lnTo>
                  <a:lnTo>
                    <a:pt x="71" y="123"/>
                  </a:lnTo>
                  <a:lnTo>
                    <a:pt x="71" y="123"/>
                  </a:lnTo>
                  <a:lnTo>
                    <a:pt x="74" y="120"/>
                  </a:lnTo>
                  <a:lnTo>
                    <a:pt x="74" y="120"/>
                  </a:lnTo>
                  <a:lnTo>
                    <a:pt x="72" y="120"/>
                  </a:lnTo>
                  <a:lnTo>
                    <a:pt x="72" y="120"/>
                  </a:lnTo>
                  <a:lnTo>
                    <a:pt x="71" y="123"/>
                  </a:lnTo>
                  <a:lnTo>
                    <a:pt x="71" y="123"/>
                  </a:lnTo>
                  <a:close/>
                  <a:moveTo>
                    <a:pt x="345" y="89"/>
                  </a:moveTo>
                  <a:lnTo>
                    <a:pt x="345" y="89"/>
                  </a:lnTo>
                  <a:lnTo>
                    <a:pt x="345" y="90"/>
                  </a:lnTo>
                  <a:lnTo>
                    <a:pt x="344" y="92"/>
                  </a:lnTo>
                  <a:lnTo>
                    <a:pt x="344" y="92"/>
                  </a:lnTo>
                  <a:lnTo>
                    <a:pt x="347" y="92"/>
                  </a:lnTo>
                  <a:lnTo>
                    <a:pt x="347" y="92"/>
                  </a:lnTo>
                  <a:lnTo>
                    <a:pt x="347" y="90"/>
                  </a:lnTo>
                  <a:lnTo>
                    <a:pt x="347" y="90"/>
                  </a:lnTo>
                  <a:lnTo>
                    <a:pt x="345" y="89"/>
                  </a:lnTo>
                  <a:lnTo>
                    <a:pt x="345" y="89"/>
                  </a:lnTo>
                  <a:close/>
                  <a:moveTo>
                    <a:pt x="217" y="62"/>
                  </a:moveTo>
                  <a:lnTo>
                    <a:pt x="217" y="62"/>
                  </a:lnTo>
                  <a:lnTo>
                    <a:pt x="219" y="62"/>
                  </a:lnTo>
                  <a:lnTo>
                    <a:pt x="221" y="60"/>
                  </a:lnTo>
                  <a:lnTo>
                    <a:pt x="221" y="60"/>
                  </a:lnTo>
                  <a:lnTo>
                    <a:pt x="219" y="60"/>
                  </a:lnTo>
                  <a:lnTo>
                    <a:pt x="217" y="62"/>
                  </a:lnTo>
                  <a:lnTo>
                    <a:pt x="217" y="62"/>
                  </a:lnTo>
                  <a:close/>
                  <a:moveTo>
                    <a:pt x="47" y="138"/>
                  </a:moveTo>
                  <a:lnTo>
                    <a:pt x="47" y="138"/>
                  </a:lnTo>
                  <a:lnTo>
                    <a:pt x="49" y="141"/>
                  </a:lnTo>
                  <a:lnTo>
                    <a:pt x="50" y="142"/>
                  </a:lnTo>
                  <a:lnTo>
                    <a:pt x="50" y="142"/>
                  </a:lnTo>
                  <a:lnTo>
                    <a:pt x="47" y="138"/>
                  </a:lnTo>
                  <a:lnTo>
                    <a:pt x="47" y="138"/>
                  </a:lnTo>
                  <a:close/>
                  <a:moveTo>
                    <a:pt x="296" y="122"/>
                  </a:moveTo>
                  <a:lnTo>
                    <a:pt x="296" y="122"/>
                  </a:lnTo>
                  <a:lnTo>
                    <a:pt x="298" y="120"/>
                  </a:lnTo>
                  <a:lnTo>
                    <a:pt x="298" y="120"/>
                  </a:lnTo>
                  <a:lnTo>
                    <a:pt x="296" y="120"/>
                  </a:lnTo>
                  <a:lnTo>
                    <a:pt x="295" y="120"/>
                  </a:lnTo>
                  <a:lnTo>
                    <a:pt x="295" y="120"/>
                  </a:lnTo>
                  <a:lnTo>
                    <a:pt x="296" y="122"/>
                  </a:lnTo>
                  <a:lnTo>
                    <a:pt x="296" y="122"/>
                  </a:lnTo>
                  <a:close/>
                  <a:moveTo>
                    <a:pt x="266" y="119"/>
                  </a:moveTo>
                  <a:lnTo>
                    <a:pt x="266" y="119"/>
                  </a:lnTo>
                  <a:lnTo>
                    <a:pt x="265" y="120"/>
                  </a:lnTo>
                  <a:lnTo>
                    <a:pt x="265" y="123"/>
                  </a:lnTo>
                  <a:lnTo>
                    <a:pt x="265" y="123"/>
                  </a:lnTo>
                  <a:lnTo>
                    <a:pt x="266" y="119"/>
                  </a:lnTo>
                  <a:lnTo>
                    <a:pt x="266" y="119"/>
                  </a:lnTo>
                  <a:close/>
                  <a:moveTo>
                    <a:pt x="370" y="70"/>
                  </a:moveTo>
                  <a:lnTo>
                    <a:pt x="370" y="70"/>
                  </a:lnTo>
                  <a:lnTo>
                    <a:pt x="369" y="73"/>
                  </a:lnTo>
                  <a:lnTo>
                    <a:pt x="369" y="73"/>
                  </a:lnTo>
                  <a:lnTo>
                    <a:pt x="370" y="71"/>
                  </a:lnTo>
                  <a:lnTo>
                    <a:pt x="370" y="71"/>
                  </a:lnTo>
                  <a:lnTo>
                    <a:pt x="370" y="70"/>
                  </a:lnTo>
                  <a:lnTo>
                    <a:pt x="370" y="70"/>
                  </a:lnTo>
                  <a:close/>
                  <a:moveTo>
                    <a:pt x="348" y="56"/>
                  </a:moveTo>
                  <a:lnTo>
                    <a:pt x="348" y="56"/>
                  </a:lnTo>
                  <a:lnTo>
                    <a:pt x="348" y="56"/>
                  </a:lnTo>
                  <a:lnTo>
                    <a:pt x="348" y="56"/>
                  </a:lnTo>
                  <a:lnTo>
                    <a:pt x="347" y="56"/>
                  </a:lnTo>
                  <a:lnTo>
                    <a:pt x="347" y="56"/>
                  </a:lnTo>
                  <a:lnTo>
                    <a:pt x="348" y="59"/>
                  </a:lnTo>
                  <a:lnTo>
                    <a:pt x="348" y="59"/>
                  </a:lnTo>
                  <a:lnTo>
                    <a:pt x="348" y="56"/>
                  </a:lnTo>
                  <a:lnTo>
                    <a:pt x="348" y="56"/>
                  </a:lnTo>
                  <a:close/>
                  <a:moveTo>
                    <a:pt x="236" y="128"/>
                  </a:moveTo>
                  <a:lnTo>
                    <a:pt x="236" y="128"/>
                  </a:lnTo>
                  <a:lnTo>
                    <a:pt x="235" y="133"/>
                  </a:lnTo>
                  <a:lnTo>
                    <a:pt x="235" y="133"/>
                  </a:lnTo>
                  <a:lnTo>
                    <a:pt x="236" y="128"/>
                  </a:lnTo>
                  <a:lnTo>
                    <a:pt x="236" y="128"/>
                  </a:lnTo>
                  <a:lnTo>
                    <a:pt x="236" y="128"/>
                  </a:lnTo>
                  <a:lnTo>
                    <a:pt x="236" y="128"/>
                  </a:lnTo>
                  <a:close/>
                  <a:moveTo>
                    <a:pt x="121" y="56"/>
                  </a:moveTo>
                  <a:lnTo>
                    <a:pt x="121" y="56"/>
                  </a:lnTo>
                  <a:lnTo>
                    <a:pt x="123" y="57"/>
                  </a:lnTo>
                  <a:lnTo>
                    <a:pt x="123" y="57"/>
                  </a:lnTo>
                  <a:lnTo>
                    <a:pt x="123" y="56"/>
                  </a:lnTo>
                  <a:lnTo>
                    <a:pt x="123" y="56"/>
                  </a:lnTo>
                  <a:lnTo>
                    <a:pt x="121" y="56"/>
                  </a:lnTo>
                  <a:lnTo>
                    <a:pt x="121" y="56"/>
                  </a:lnTo>
                  <a:close/>
                  <a:moveTo>
                    <a:pt x="304" y="27"/>
                  </a:moveTo>
                  <a:lnTo>
                    <a:pt x="304" y="27"/>
                  </a:lnTo>
                  <a:lnTo>
                    <a:pt x="303" y="26"/>
                  </a:lnTo>
                  <a:lnTo>
                    <a:pt x="301" y="27"/>
                  </a:lnTo>
                  <a:lnTo>
                    <a:pt x="301" y="27"/>
                  </a:lnTo>
                  <a:lnTo>
                    <a:pt x="301" y="29"/>
                  </a:lnTo>
                  <a:lnTo>
                    <a:pt x="301" y="29"/>
                  </a:lnTo>
                  <a:lnTo>
                    <a:pt x="304" y="27"/>
                  </a:lnTo>
                  <a:lnTo>
                    <a:pt x="304" y="27"/>
                  </a:lnTo>
                  <a:close/>
                  <a:moveTo>
                    <a:pt x="238" y="123"/>
                  </a:moveTo>
                  <a:lnTo>
                    <a:pt x="238" y="123"/>
                  </a:lnTo>
                  <a:lnTo>
                    <a:pt x="240" y="122"/>
                  </a:lnTo>
                  <a:lnTo>
                    <a:pt x="238" y="122"/>
                  </a:lnTo>
                  <a:lnTo>
                    <a:pt x="238" y="122"/>
                  </a:lnTo>
                  <a:lnTo>
                    <a:pt x="238" y="123"/>
                  </a:lnTo>
                  <a:lnTo>
                    <a:pt x="238" y="123"/>
                  </a:lnTo>
                  <a:lnTo>
                    <a:pt x="238" y="123"/>
                  </a:lnTo>
                  <a:close/>
                  <a:moveTo>
                    <a:pt x="64" y="111"/>
                  </a:moveTo>
                  <a:lnTo>
                    <a:pt x="64" y="111"/>
                  </a:lnTo>
                  <a:lnTo>
                    <a:pt x="63" y="114"/>
                  </a:lnTo>
                  <a:lnTo>
                    <a:pt x="63" y="114"/>
                  </a:lnTo>
                  <a:lnTo>
                    <a:pt x="64" y="116"/>
                  </a:lnTo>
                  <a:lnTo>
                    <a:pt x="64" y="116"/>
                  </a:lnTo>
                  <a:lnTo>
                    <a:pt x="64" y="112"/>
                  </a:lnTo>
                  <a:lnTo>
                    <a:pt x="64" y="112"/>
                  </a:lnTo>
                  <a:lnTo>
                    <a:pt x="64" y="111"/>
                  </a:lnTo>
                  <a:lnTo>
                    <a:pt x="64" y="111"/>
                  </a:lnTo>
                  <a:close/>
                  <a:moveTo>
                    <a:pt x="273" y="48"/>
                  </a:moveTo>
                  <a:lnTo>
                    <a:pt x="273" y="48"/>
                  </a:lnTo>
                  <a:lnTo>
                    <a:pt x="273" y="49"/>
                  </a:lnTo>
                  <a:lnTo>
                    <a:pt x="271" y="51"/>
                  </a:lnTo>
                  <a:lnTo>
                    <a:pt x="271" y="51"/>
                  </a:lnTo>
                  <a:lnTo>
                    <a:pt x="273" y="49"/>
                  </a:lnTo>
                  <a:lnTo>
                    <a:pt x="273" y="48"/>
                  </a:lnTo>
                  <a:lnTo>
                    <a:pt x="273" y="48"/>
                  </a:lnTo>
                  <a:close/>
                  <a:moveTo>
                    <a:pt x="352" y="111"/>
                  </a:moveTo>
                  <a:lnTo>
                    <a:pt x="352" y="111"/>
                  </a:lnTo>
                  <a:lnTo>
                    <a:pt x="353" y="108"/>
                  </a:lnTo>
                  <a:lnTo>
                    <a:pt x="353" y="108"/>
                  </a:lnTo>
                  <a:lnTo>
                    <a:pt x="352" y="108"/>
                  </a:lnTo>
                  <a:lnTo>
                    <a:pt x="352" y="108"/>
                  </a:lnTo>
                  <a:lnTo>
                    <a:pt x="350" y="108"/>
                  </a:lnTo>
                  <a:lnTo>
                    <a:pt x="350" y="108"/>
                  </a:lnTo>
                  <a:lnTo>
                    <a:pt x="352" y="111"/>
                  </a:lnTo>
                  <a:lnTo>
                    <a:pt x="352" y="111"/>
                  </a:lnTo>
                  <a:close/>
                  <a:moveTo>
                    <a:pt x="285" y="51"/>
                  </a:moveTo>
                  <a:lnTo>
                    <a:pt x="285" y="51"/>
                  </a:lnTo>
                  <a:lnTo>
                    <a:pt x="285" y="51"/>
                  </a:lnTo>
                  <a:lnTo>
                    <a:pt x="285" y="51"/>
                  </a:lnTo>
                  <a:lnTo>
                    <a:pt x="284" y="54"/>
                  </a:lnTo>
                  <a:lnTo>
                    <a:pt x="284" y="54"/>
                  </a:lnTo>
                  <a:lnTo>
                    <a:pt x="285" y="52"/>
                  </a:lnTo>
                  <a:lnTo>
                    <a:pt x="285" y="52"/>
                  </a:lnTo>
                  <a:lnTo>
                    <a:pt x="285" y="52"/>
                  </a:lnTo>
                  <a:lnTo>
                    <a:pt x="285" y="52"/>
                  </a:lnTo>
                  <a:lnTo>
                    <a:pt x="285" y="51"/>
                  </a:lnTo>
                  <a:lnTo>
                    <a:pt x="285" y="51"/>
                  </a:lnTo>
                  <a:close/>
                  <a:moveTo>
                    <a:pt x="236" y="75"/>
                  </a:moveTo>
                  <a:lnTo>
                    <a:pt x="236" y="75"/>
                  </a:lnTo>
                  <a:lnTo>
                    <a:pt x="236" y="73"/>
                  </a:lnTo>
                  <a:lnTo>
                    <a:pt x="236" y="71"/>
                  </a:lnTo>
                  <a:lnTo>
                    <a:pt x="236" y="71"/>
                  </a:lnTo>
                  <a:lnTo>
                    <a:pt x="236" y="75"/>
                  </a:lnTo>
                  <a:lnTo>
                    <a:pt x="236" y="75"/>
                  </a:lnTo>
                  <a:close/>
                  <a:moveTo>
                    <a:pt x="173" y="81"/>
                  </a:moveTo>
                  <a:lnTo>
                    <a:pt x="173" y="81"/>
                  </a:lnTo>
                  <a:lnTo>
                    <a:pt x="173" y="79"/>
                  </a:lnTo>
                  <a:lnTo>
                    <a:pt x="173" y="79"/>
                  </a:lnTo>
                  <a:lnTo>
                    <a:pt x="172" y="79"/>
                  </a:lnTo>
                  <a:lnTo>
                    <a:pt x="172" y="79"/>
                  </a:lnTo>
                  <a:lnTo>
                    <a:pt x="172" y="79"/>
                  </a:lnTo>
                  <a:lnTo>
                    <a:pt x="172" y="79"/>
                  </a:lnTo>
                  <a:lnTo>
                    <a:pt x="173" y="81"/>
                  </a:lnTo>
                  <a:lnTo>
                    <a:pt x="173" y="81"/>
                  </a:lnTo>
                  <a:close/>
                  <a:moveTo>
                    <a:pt x="221" y="122"/>
                  </a:moveTo>
                  <a:lnTo>
                    <a:pt x="221" y="122"/>
                  </a:lnTo>
                  <a:lnTo>
                    <a:pt x="221" y="125"/>
                  </a:lnTo>
                  <a:lnTo>
                    <a:pt x="222" y="127"/>
                  </a:lnTo>
                  <a:lnTo>
                    <a:pt x="222" y="127"/>
                  </a:lnTo>
                  <a:lnTo>
                    <a:pt x="221" y="122"/>
                  </a:lnTo>
                  <a:lnTo>
                    <a:pt x="221" y="122"/>
                  </a:lnTo>
                  <a:close/>
                  <a:moveTo>
                    <a:pt x="143" y="37"/>
                  </a:moveTo>
                  <a:lnTo>
                    <a:pt x="143" y="37"/>
                  </a:lnTo>
                  <a:lnTo>
                    <a:pt x="142" y="35"/>
                  </a:lnTo>
                  <a:lnTo>
                    <a:pt x="140" y="35"/>
                  </a:lnTo>
                  <a:lnTo>
                    <a:pt x="140" y="35"/>
                  </a:lnTo>
                  <a:lnTo>
                    <a:pt x="143" y="37"/>
                  </a:lnTo>
                  <a:lnTo>
                    <a:pt x="143" y="37"/>
                  </a:lnTo>
                  <a:close/>
                  <a:moveTo>
                    <a:pt x="240" y="101"/>
                  </a:moveTo>
                  <a:lnTo>
                    <a:pt x="240" y="101"/>
                  </a:lnTo>
                  <a:lnTo>
                    <a:pt x="240" y="104"/>
                  </a:lnTo>
                  <a:lnTo>
                    <a:pt x="240" y="104"/>
                  </a:lnTo>
                  <a:lnTo>
                    <a:pt x="241" y="101"/>
                  </a:lnTo>
                  <a:lnTo>
                    <a:pt x="241" y="101"/>
                  </a:lnTo>
                  <a:lnTo>
                    <a:pt x="240" y="101"/>
                  </a:lnTo>
                  <a:lnTo>
                    <a:pt x="240" y="101"/>
                  </a:lnTo>
                  <a:close/>
                  <a:moveTo>
                    <a:pt x="30" y="138"/>
                  </a:moveTo>
                  <a:lnTo>
                    <a:pt x="30" y="138"/>
                  </a:lnTo>
                  <a:lnTo>
                    <a:pt x="31" y="138"/>
                  </a:lnTo>
                  <a:lnTo>
                    <a:pt x="31" y="138"/>
                  </a:lnTo>
                  <a:lnTo>
                    <a:pt x="30" y="136"/>
                  </a:lnTo>
                  <a:lnTo>
                    <a:pt x="30" y="136"/>
                  </a:lnTo>
                  <a:lnTo>
                    <a:pt x="30" y="138"/>
                  </a:lnTo>
                  <a:lnTo>
                    <a:pt x="30" y="138"/>
                  </a:lnTo>
                  <a:close/>
                  <a:moveTo>
                    <a:pt x="112" y="134"/>
                  </a:moveTo>
                  <a:lnTo>
                    <a:pt x="112" y="134"/>
                  </a:lnTo>
                  <a:lnTo>
                    <a:pt x="113" y="133"/>
                  </a:lnTo>
                  <a:lnTo>
                    <a:pt x="112" y="131"/>
                  </a:lnTo>
                  <a:lnTo>
                    <a:pt x="112" y="131"/>
                  </a:lnTo>
                  <a:lnTo>
                    <a:pt x="112" y="133"/>
                  </a:lnTo>
                  <a:lnTo>
                    <a:pt x="112" y="134"/>
                  </a:lnTo>
                  <a:lnTo>
                    <a:pt x="112" y="134"/>
                  </a:lnTo>
                  <a:close/>
                  <a:moveTo>
                    <a:pt x="64" y="54"/>
                  </a:moveTo>
                  <a:lnTo>
                    <a:pt x="64" y="54"/>
                  </a:lnTo>
                  <a:lnTo>
                    <a:pt x="66" y="52"/>
                  </a:lnTo>
                  <a:lnTo>
                    <a:pt x="66" y="52"/>
                  </a:lnTo>
                  <a:lnTo>
                    <a:pt x="64" y="52"/>
                  </a:lnTo>
                  <a:lnTo>
                    <a:pt x="64" y="52"/>
                  </a:lnTo>
                  <a:lnTo>
                    <a:pt x="63" y="54"/>
                  </a:lnTo>
                  <a:lnTo>
                    <a:pt x="63" y="54"/>
                  </a:lnTo>
                  <a:lnTo>
                    <a:pt x="63" y="54"/>
                  </a:lnTo>
                  <a:lnTo>
                    <a:pt x="63" y="54"/>
                  </a:lnTo>
                  <a:lnTo>
                    <a:pt x="64" y="54"/>
                  </a:lnTo>
                  <a:lnTo>
                    <a:pt x="64" y="54"/>
                  </a:lnTo>
                  <a:close/>
                  <a:moveTo>
                    <a:pt x="128" y="100"/>
                  </a:moveTo>
                  <a:lnTo>
                    <a:pt x="128" y="100"/>
                  </a:lnTo>
                  <a:lnTo>
                    <a:pt x="124" y="100"/>
                  </a:lnTo>
                  <a:lnTo>
                    <a:pt x="124" y="100"/>
                  </a:lnTo>
                  <a:lnTo>
                    <a:pt x="126" y="103"/>
                  </a:lnTo>
                  <a:lnTo>
                    <a:pt x="126" y="103"/>
                  </a:lnTo>
                  <a:lnTo>
                    <a:pt x="128" y="100"/>
                  </a:lnTo>
                  <a:lnTo>
                    <a:pt x="128" y="100"/>
                  </a:lnTo>
                  <a:close/>
                  <a:moveTo>
                    <a:pt x="281" y="103"/>
                  </a:moveTo>
                  <a:lnTo>
                    <a:pt x="281" y="103"/>
                  </a:lnTo>
                  <a:lnTo>
                    <a:pt x="281" y="103"/>
                  </a:lnTo>
                  <a:lnTo>
                    <a:pt x="281" y="103"/>
                  </a:lnTo>
                  <a:lnTo>
                    <a:pt x="282" y="103"/>
                  </a:lnTo>
                  <a:lnTo>
                    <a:pt x="282" y="103"/>
                  </a:lnTo>
                  <a:lnTo>
                    <a:pt x="284" y="101"/>
                  </a:lnTo>
                  <a:lnTo>
                    <a:pt x="284" y="100"/>
                  </a:lnTo>
                  <a:lnTo>
                    <a:pt x="284" y="100"/>
                  </a:lnTo>
                  <a:lnTo>
                    <a:pt x="281" y="103"/>
                  </a:lnTo>
                  <a:lnTo>
                    <a:pt x="281" y="103"/>
                  </a:lnTo>
                  <a:close/>
                  <a:moveTo>
                    <a:pt x="19" y="116"/>
                  </a:moveTo>
                  <a:lnTo>
                    <a:pt x="19" y="116"/>
                  </a:lnTo>
                  <a:lnTo>
                    <a:pt x="19" y="116"/>
                  </a:lnTo>
                  <a:lnTo>
                    <a:pt x="19" y="114"/>
                  </a:lnTo>
                  <a:lnTo>
                    <a:pt x="19" y="114"/>
                  </a:lnTo>
                  <a:lnTo>
                    <a:pt x="19" y="116"/>
                  </a:lnTo>
                  <a:lnTo>
                    <a:pt x="19" y="116"/>
                  </a:lnTo>
                  <a:close/>
                  <a:moveTo>
                    <a:pt x="20" y="131"/>
                  </a:moveTo>
                  <a:lnTo>
                    <a:pt x="20" y="131"/>
                  </a:lnTo>
                  <a:lnTo>
                    <a:pt x="20" y="133"/>
                  </a:lnTo>
                  <a:lnTo>
                    <a:pt x="20" y="134"/>
                  </a:lnTo>
                  <a:lnTo>
                    <a:pt x="20" y="134"/>
                  </a:lnTo>
                  <a:lnTo>
                    <a:pt x="20" y="131"/>
                  </a:lnTo>
                  <a:lnTo>
                    <a:pt x="20" y="131"/>
                  </a:lnTo>
                  <a:close/>
                  <a:moveTo>
                    <a:pt x="181" y="48"/>
                  </a:moveTo>
                  <a:lnTo>
                    <a:pt x="181" y="48"/>
                  </a:lnTo>
                  <a:lnTo>
                    <a:pt x="183" y="49"/>
                  </a:lnTo>
                  <a:lnTo>
                    <a:pt x="183" y="49"/>
                  </a:lnTo>
                  <a:lnTo>
                    <a:pt x="183" y="48"/>
                  </a:lnTo>
                  <a:lnTo>
                    <a:pt x="183" y="48"/>
                  </a:lnTo>
                  <a:lnTo>
                    <a:pt x="183" y="48"/>
                  </a:lnTo>
                  <a:lnTo>
                    <a:pt x="181" y="48"/>
                  </a:lnTo>
                  <a:lnTo>
                    <a:pt x="181" y="48"/>
                  </a:lnTo>
                  <a:lnTo>
                    <a:pt x="181" y="48"/>
                  </a:lnTo>
                  <a:close/>
                  <a:moveTo>
                    <a:pt x="181" y="86"/>
                  </a:moveTo>
                  <a:lnTo>
                    <a:pt x="181" y="86"/>
                  </a:lnTo>
                  <a:lnTo>
                    <a:pt x="183" y="86"/>
                  </a:lnTo>
                  <a:lnTo>
                    <a:pt x="184" y="84"/>
                  </a:lnTo>
                  <a:lnTo>
                    <a:pt x="184" y="84"/>
                  </a:lnTo>
                  <a:lnTo>
                    <a:pt x="183" y="84"/>
                  </a:lnTo>
                  <a:lnTo>
                    <a:pt x="181" y="86"/>
                  </a:lnTo>
                  <a:lnTo>
                    <a:pt x="181" y="86"/>
                  </a:lnTo>
                  <a:close/>
                  <a:moveTo>
                    <a:pt x="68" y="89"/>
                  </a:moveTo>
                  <a:lnTo>
                    <a:pt x="68" y="89"/>
                  </a:lnTo>
                  <a:lnTo>
                    <a:pt x="68" y="87"/>
                  </a:lnTo>
                  <a:lnTo>
                    <a:pt x="68" y="87"/>
                  </a:lnTo>
                  <a:lnTo>
                    <a:pt x="66" y="87"/>
                  </a:lnTo>
                  <a:lnTo>
                    <a:pt x="66" y="87"/>
                  </a:lnTo>
                  <a:lnTo>
                    <a:pt x="68" y="87"/>
                  </a:lnTo>
                  <a:lnTo>
                    <a:pt x="68" y="87"/>
                  </a:lnTo>
                  <a:lnTo>
                    <a:pt x="68" y="89"/>
                  </a:lnTo>
                  <a:lnTo>
                    <a:pt x="68" y="89"/>
                  </a:lnTo>
                  <a:close/>
                  <a:moveTo>
                    <a:pt x="216" y="116"/>
                  </a:moveTo>
                  <a:lnTo>
                    <a:pt x="216" y="116"/>
                  </a:lnTo>
                  <a:lnTo>
                    <a:pt x="216" y="117"/>
                  </a:lnTo>
                  <a:lnTo>
                    <a:pt x="217" y="116"/>
                  </a:lnTo>
                  <a:lnTo>
                    <a:pt x="217" y="116"/>
                  </a:lnTo>
                  <a:lnTo>
                    <a:pt x="216" y="116"/>
                  </a:lnTo>
                  <a:lnTo>
                    <a:pt x="216" y="116"/>
                  </a:lnTo>
                  <a:close/>
                  <a:moveTo>
                    <a:pt x="180" y="81"/>
                  </a:moveTo>
                  <a:lnTo>
                    <a:pt x="180" y="81"/>
                  </a:lnTo>
                  <a:lnTo>
                    <a:pt x="180" y="79"/>
                  </a:lnTo>
                  <a:lnTo>
                    <a:pt x="178" y="78"/>
                  </a:lnTo>
                  <a:lnTo>
                    <a:pt x="178" y="78"/>
                  </a:lnTo>
                  <a:lnTo>
                    <a:pt x="180" y="81"/>
                  </a:lnTo>
                  <a:lnTo>
                    <a:pt x="180" y="81"/>
                  </a:lnTo>
                  <a:close/>
                  <a:moveTo>
                    <a:pt x="72" y="60"/>
                  </a:moveTo>
                  <a:lnTo>
                    <a:pt x="72" y="60"/>
                  </a:lnTo>
                  <a:lnTo>
                    <a:pt x="72" y="63"/>
                  </a:lnTo>
                  <a:lnTo>
                    <a:pt x="72" y="63"/>
                  </a:lnTo>
                  <a:lnTo>
                    <a:pt x="74" y="62"/>
                  </a:lnTo>
                  <a:lnTo>
                    <a:pt x="74" y="62"/>
                  </a:lnTo>
                  <a:lnTo>
                    <a:pt x="72" y="60"/>
                  </a:lnTo>
                  <a:lnTo>
                    <a:pt x="72" y="60"/>
                  </a:lnTo>
                  <a:close/>
                  <a:moveTo>
                    <a:pt x="176" y="114"/>
                  </a:moveTo>
                  <a:lnTo>
                    <a:pt x="176" y="114"/>
                  </a:lnTo>
                  <a:lnTo>
                    <a:pt x="178" y="114"/>
                  </a:lnTo>
                  <a:lnTo>
                    <a:pt x="178" y="114"/>
                  </a:lnTo>
                  <a:lnTo>
                    <a:pt x="176" y="112"/>
                  </a:lnTo>
                  <a:lnTo>
                    <a:pt x="176" y="112"/>
                  </a:lnTo>
                  <a:lnTo>
                    <a:pt x="176" y="114"/>
                  </a:lnTo>
                  <a:lnTo>
                    <a:pt x="176" y="114"/>
                  </a:lnTo>
                  <a:lnTo>
                    <a:pt x="176" y="114"/>
                  </a:lnTo>
                  <a:lnTo>
                    <a:pt x="176" y="114"/>
                  </a:lnTo>
                  <a:close/>
                  <a:moveTo>
                    <a:pt x="131" y="120"/>
                  </a:moveTo>
                  <a:lnTo>
                    <a:pt x="131" y="120"/>
                  </a:lnTo>
                  <a:lnTo>
                    <a:pt x="131" y="120"/>
                  </a:lnTo>
                  <a:lnTo>
                    <a:pt x="131" y="120"/>
                  </a:lnTo>
                  <a:lnTo>
                    <a:pt x="129" y="122"/>
                  </a:lnTo>
                  <a:lnTo>
                    <a:pt x="129" y="122"/>
                  </a:lnTo>
                  <a:lnTo>
                    <a:pt x="131" y="123"/>
                  </a:lnTo>
                  <a:lnTo>
                    <a:pt x="131" y="123"/>
                  </a:lnTo>
                  <a:lnTo>
                    <a:pt x="131" y="120"/>
                  </a:lnTo>
                  <a:lnTo>
                    <a:pt x="131" y="120"/>
                  </a:lnTo>
                  <a:close/>
                  <a:moveTo>
                    <a:pt x="288" y="128"/>
                  </a:moveTo>
                  <a:lnTo>
                    <a:pt x="288" y="128"/>
                  </a:lnTo>
                  <a:lnTo>
                    <a:pt x="287" y="130"/>
                  </a:lnTo>
                  <a:lnTo>
                    <a:pt x="288" y="130"/>
                  </a:lnTo>
                  <a:lnTo>
                    <a:pt x="288" y="130"/>
                  </a:lnTo>
                  <a:lnTo>
                    <a:pt x="288" y="128"/>
                  </a:lnTo>
                  <a:lnTo>
                    <a:pt x="288" y="128"/>
                  </a:lnTo>
                  <a:close/>
                  <a:moveTo>
                    <a:pt x="255" y="75"/>
                  </a:moveTo>
                  <a:lnTo>
                    <a:pt x="255" y="75"/>
                  </a:lnTo>
                  <a:lnTo>
                    <a:pt x="255" y="78"/>
                  </a:lnTo>
                  <a:lnTo>
                    <a:pt x="255" y="78"/>
                  </a:lnTo>
                  <a:lnTo>
                    <a:pt x="255" y="76"/>
                  </a:lnTo>
                  <a:lnTo>
                    <a:pt x="255" y="75"/>
                  </a:lnTo>
                  <a:lnTo>
                    <a:pt x="255" y="75"/>
                  </a:lnTo>
                  <a:close/>
                  <a:moveTo>
                    <a:pt x="213" y="60"/>
                  </a:moveTo>
                  <a:lnTo>
                    <a:pt x="213" y="60"/>
                  </a:lnTo>
                  <a:lnTo>
                    <a:pt x="213" y="59"/>
                  </a:lnTo>
                  <a:lnTo>
                    <a:pt x="211" y="59"/>
                  </a:lnTo>
                  <a:lnTo>
                    <a:pt x="211" y="59"/>
                  </a:lnTo>
                  <a:lnTo>
                    <a:pt x="213" y="60"/>
                  </a:lnTo>
                  <a:lnTo>
                    <a:pt x="213" y="60"/>
                  </a:lnTo>
                  <a:close/>
                  <a:moveTo>
                    <a:pt x="235" y="60"/>
                  </a:moveTo>
                  <a:lnTo>
                    <a:pt x="235" y="60"/>
                  </a:lnTo>
                  <a:lnTo>
                    <a:pt x="235" y="60"/>
                  </a:lnTo>
                  <a:lnTo>
                    <a:pt x="235" y="60"/>
                  </a:lnTo>
                  <a:lnTo>
                    <a:pt x="236" y="60"/>
                  </a:lnTo>
                  <a:lnTo>
                    <a:pt x="236" y="60"/>
                  </a:lnTo>
                  <a:lnTo>
                    <a:pt x="236" y="59"/>
                  </a:lnTo>
                  <a:lnTo>
                    <a:pt x="236" y="59"/>
                  </a:lnTo>
                  <a:lnTo>
                    <a:pt x="235" y="60"/>
                  </a:lnTo>
                  <a:lnTo>
                    <a:pt x="235" y="60"/>
                  </a:lnTo>
                  <a:close/>
                  <a:moveTo>
                    <a:pt x="295" y="116"/>
                  </a:moveTo>
                  <a:lnTo>
                    <a:pt x="295" y="116"/>
                  </a:lnTo>
                  <a:lnTo>
                    <a:pt x="292" y="117"/>
                  </a:lnTo>
                  <a:lnTo>
                    <a:pt x="292" y="117"/>
                  </a:lnTo>
                  <a:lnTo>
                    <a:pt x="293" y="117"/>
                  </a:lnTo>
                  <a:lnTo>
                    <a:pt x="295" y="116"/>
                  </a:lnTo>
                  <a:lnTo>
                    <a:pt x="295" y="116"/>
                  </a:lnTo>
                  <a:close/>
                  <a:moveTo>
                    <a:pt x="150" y="84"/>
                  </a:moveTo>
                  <a:lnTo>
                    <a:pt x="150" y="84"/>
                  </a:lnTo>
                  <a:lnTo>
                    <a:pt x="150" y="86"/>
                  </a:lnTo>
                  <a:lnTo>
                    <a:pt x="150" y="86"/>
                  </a:lnTo>
                  <a:lnTo>
                    <a:pt x="151" y="86"/>
                  </a:lnTo>
                  <a:lnTo>
                    <a:pt x="151" y="86"/>
                  </a:lnTo>
                  <a:lnTo>
                    <a:pt x="150" y="84"/>
                  </a:lnTo>
                  <a:lnTo>
                    <a:pt x="150" y="84"/>
                  </a:lnTo>
                  <a:close/>
                  <a:moveTo>
                    <a:pt x="216" y="123"/>
                  </a:moveTo>
                  <a:lnTo>
                    <a:pt x="216" y="123"/>
                  </a:lnTo>
                  <a:lnTo>
                    <a:pt x="216" y="123"/>
                  </a:lnTo>
                  <a:lnTo>
                    <a:pt x="216" y="123"/>
                  </a:lnTo>
                  <a:lnTo>
                    <a:pt x="214" y="125"/>
                  </a:lnTo>
                  <a:lnTo>
                    <a:pt x="214" y="127"/>
                  </a:lnTo>
                  <a:lnTo>
                    <a:pt x="214" y="127"/>
                  </a:lnTo>
                  <a:lnTo>
                    <a:pt x="216" y="123"/>
                  </a:lnTo>
                  <a:lnTo>
                    <a:pt x="216" y="123"/>
                  </a:lnTo>
                  <a:close/>
                  <a:moveTo>
                    <a:pt x="397" y="111"/>
                  </a:moveTo>
                  <a:lnTo>
                    <a:pt x="397" y="111"/>
                  </a:lnTo>
                  <a:lnTo>
                    <a:pt x="397" y="111"/>
                  </a:lnTo>
                  <a:lnTo>
                    <a:pt x="397" y="111"/>
                  </a:lnTo>
                  <a:lnTo>
                    <a:pt x="397" y="116"/>
                  </a:lnTo>
                  <a:lnTo>
                    <a:pt x="397" y="116"/>
                  </a:lnTo>
                  <a:lnTo>
                    <a:pt x="397" y="116"/>
                  </a:lnTo>
                  <a:lnTo>
                    <a:pt x="397" y="116"/>
                  </a:lnTo>
                  <a:lnTo>
                    <a:pt x="397" y="111"/>
                  </a:lnTo>
                  <a:lnTo>
                    <a:pt x="397" y="111"/>
                  </a:lnTo>
                  <a:close/>
                  <a:moveTo>
                    <a:pt x="241" y="87"/>
                  </a:moveTo>
                  <a:lnTo>
                    <a:pt x="241" y="87"/>
                  </a:lnTo>
                  <a:lnTo>
                    <a:pt x="241" y="89"/>
                  </a:lnTo>
                  <a:lnTo>
                    <a:pt x="241" y="90"/>
                  </a:lnTo>
                  <a:lnTo>
                    <a:pt x="241" y="90"/>
                  </a:lnTo>
                  <a:lnTo>
                    <a:pt x="241" y="87"/>
                  </a:lnTo>
                  <a:lnTo>
                    <a:pt x="241" y="87"/>
                  </a:lnTo>
                  <a:close/>
                  <a:moveTo>
                    <a:pt x="85" y="43"/>
                  </a:moveTo>
                  <a:lnTo>
                    <a:pt x="85" y="43"/>
                  </a:lnTo>
                  <a:lnTo>
                    <a:pt x="87" y="41"/>
                  </a:lnTo>
                  <a:lnTo>
                    <a:pt x="85" y="40"/>
                  </a:lnTo>
                  <a:lnTo>
                    <a:pt x="85" y="40"/>
                  </a:lnTo>
                  <a:lnTo>
                    <a:pt x="85" y="43"/>
                  </a:lnTo>
                  <a:lnTo>
                    <a:pt x="85" y="43"/>
                  </a:lnTo>
                  <a:close/>
                  <a:moveTo>
                    <a:pt x="277" y="73"/>
                  </a:moveTo>
                  <a:lnTo>
                    <a:pt x="277" y="73"/>
                  </a:lnTo>
                  <a:lnTo>
                    <a:pt x="279" y="71"/>
                  </a:lnTo>
                  <a:lnTo>
                    <a:pt x="277" y="70"/>
                  </a:lnTo>
                  <a:lnTo>
                    <a:pt x="277" y="70"/>
                  </a:lnTo>
                  <a:lnTo>
                    <a:pt x="277" y="73"/>
                  </a:lnTo>
                  <a:lnTo>
                    <a:pt x="277" y="73"/>
                  </a:lnTo>
                  <a:close/>
                  <a:moveTo>
                    <a:pt x="361" y="62"/>
                  </a:moveTo>
                  <a:lnTo>
                    <a:pt x="361" y="62"/>
                  </a:lnTo>
                  <a:lnTo>
                    <a:pt x="363" y="62"/>
                  </a:lnTo>
                  <a:lnTo>
                    <a:pt x="363" y="62"/>
                  </a:lnTo>
                  <a:lnTo>
                    <a:pt x="361" y="59"/>
                  </a:lnTo>
                  <a:lnTo>
                    <a:pt x="361" y="59"/>
                  </a:lnTo>
                  <a:lnTo>
                    <a:pt x="361" y="59"/>
                  </a:lnTo>
                  <a:lnTo>
                    <a:pt x="361" y="59"/>
                  </a:lnTo>
                  <a:lnTo>
                    <a:pt x="361" y="62"/>
                  </a:lnTo>
                  <a:lnTo>
                    <a:pt x="361" y="62"/>
                  </a:lnTo>
                  <a:close/>
                  <a:moveTo>
                    <a:pt x="134" y="27"/>
                  </a:moveTo>
                  <a:lnTo>
                    <a:pt x="134" y="27"/>
                  </a:lnTo>
                  <a:lnTo>
                    <a:pt x="134" y="27"/>
                  </a:lnTo>
                  <a:lnTo>
                    <a:pt x="134" y="27"/>
                  </a:lnTo>
                  <a:lnTo>
                    <a:pt x="129" y="27"/>
                  </a:lnTo>
                  <a:lnTo>
                    <a:pt x="129" y="27"/>
                  </a:lnTo>
                  <a:lnTo>
                    <a:pt x="129" y="27"/>
                  </a:lnTo>
                  <a:lnTo>
                    <a:pt x="129" y="27"/>
                  </a:lnTo>
                  <a:lnTo>
                    <a:pt x="134" y="27"/>
                  </a:lnTo>
                  <a:lnTo>
                    <a:pt x="134" y="27"/>
                  </a:lnTo>
                  <a:close/>
                  <a:moveTo>
                    <a:pt x="123" y="87"/>
                  </a:moveTo>
                  <a:lnTo>
                    <a:pt x="123" y="87"/>
                  </a:lnTo>
                  <a:lnTo>
                    <a:pt x="121" y="86"/>
                  </a:lnTo>
                  <a:lnTo>
                    <a:pt x="121" y="87"/>
                  </a:lnTo>
                  <a:lnTo>
                    <a:pt x="121" y="87"/>
                  </a:lnTo>
                  <a:lnTo>
                    <a:pt x="123" y="87"/>
                  </a:lnTo>
                  <a:lnTo>
                    <a:pt x="123" y="87"/>
                  </a:lnTo>
                  <a:close/>
                  <a:moveTo>
                    <a:pt x="246" y="89"/>
                  </a:moveTo>
                  <a:lnTo>
                    <a:pt x="246" y="89"/>
                  </a:lnTo>
                  <a:lnTo>
                    <a:pt x="244" y="90"/>
                  </a:lnTo>
                  <a:lnTo>
                    <a:pt x="244" y="90"/>
                  </a:lnTo>
                  <a:lnTo>
                    <a:pt x="246" y="90"/>
                  </a:lnTo>
                  <a:lnTo>
                    <a:pt x="246" y="89"/>
                  </a:lnTo>
                  <a:lnTo>
                    <a:pt x="246" y="89"/>
                  </a:lnTo>
                  <a:close/>
                  <a:moveTo>
                    <a:pt x="216" y="139"/>
                  </a:moveTo>
                  <a:lnTo>
                    <a:pt x="216" y="139"/>
                  </a:lnTo>
                  <a:lnTo>
                    <a:pt x="216" y="141"/>
                  </a:lnTo>
                  <a:lnTo>
                    <a:pt x="217" y="141"/>
                  </a:lnTo>
                  <a:lnTo>
                    <a:pt x="217" y="141"/>
                  </a:lnTo>
                  <a:lnTo>
                    <a:pt x="216" y="139"/>
                  </a:lnTo>
                  <a:lnTo>
                    <a:pt x="216" y="139"/>
                  </a:lnTo>
                  <a:close/>
                  <a:moveTo>
                    <a:pt x="63" y="125"/>
                  </a:moveTo>
                  <a:lnTo>
                    <a:pt x="63" y="125"/>
                  </a:lnTo>
                  <a:lnTo>
                    <a:pt x="63" y="123"/>
                  </a:lnTo>
                  <a:lnTo>
                    <a:pt x="63" y="122"/>
                  </a:lnTo>
                  <a:lnTo>
                    <a:pt x="63" y="122"/>
                  </a:lnTo>
                  <a:lnTo>
                    <a:pt x="63" y="125"/>
                  </a:lnTo>
                  <a:lnTo>
                    <a:pt x="63" y="125"/>
                  </a:lnTo>
                  <a:close/>
                  <a:moveTo>
                    <a:pt x="53" y="82"/>
                  </a:moveTo>
                  <a:lnTo>
                    <a:pt x="53" y="82"/>
                  </a:lnTo>
                  <a:lnTo>
                    <a:pt x="53" y="84"/>
                  </a:lnTo>
                  <a:lnTo>
                    <a:pt x="55" y="84"/>
                  </a:lnTo>
                  <a:lnTo>
                    <a:pt x="55" y="84"/>
                  </a:lnTo>
                  <a:lnTo>
                    <a:pt x="53" y="82"/>
                  </a:lnTo>
                  <a:lnTo>
                    <a:pt x="53" y="82"/>
                  </a:lnTo>
                  <a:close/>
                  <a:moveTo>
                    <a:pt x="367" y="93"/>
                  </a:moveTo>
                  <a:lnTo>
                    <a:pt x="367" y="93"/>
                  </a:lnTo>
                  <a:lnTo>
                    <a:pt x="367" y="92"/>
                  </a:lnTo>
                  <a:lnTo>
                    <a:pt x="367" y="90"/>
                  </a:lnTo>
                  <a:lnTo>
                    <a:pt x="367" y="90"/>
                  </a:lnTo>
                  <a:lnTo>
                    <a:pt x="367" y="93"/>
                  </a:lnTo>
                  <a:lnTo>
                    <a:pt x="367" y="93"/>
                  </a:lnTo>
                  <a:close/>
                  <a:moveTo>
                    <a:pt x="170" y="142"/>
                  </a:moveTo>
                  <a:lnTo>
                    <a:pt x="170" y="142"/>
                  </a:lnTo>
                  <a:lnTo>
                    <a:pt x="170" y="141"/>
                  </a:lnTo>
                  <a:lnTo>
                    <a:pt x="170" y="141"/>
                  </a:lnTo>
                  <a:lnTo>
                    <a:pt x="170" y="142"/>
                  </a:lnTo>
                  <a:lnTo>
                    <a:pt x="170" y="142"/>
                  </a:lnTo>
                  <a:lnTo>
                    <a:pt x="170" y="142"/>
                  </a:lnTo>
                  <a:close/>
                  <a:moveTo>
                    <a:pt x="285" y="93"/>
                  </a:moveTo>
                  <a:lnTo>
                    <a:pt x="285" y="93"/>
                  </a:lnTo>
                  <a:lnTo>
                    <a:pt x="287" y="93"/>
                  </a:lnTo>
                  <a:lnTo>
                    <a:pt x="287" y="93"/>
                  </a:lnTo>
                  <a:lnTo>
                    <a:pt x="287" y="93"/>
                  </a:lnTo>
                  <a:lnTo>
                    <a:pt x="285" y="93"/>
                  </a:lnTo>
                  <a:lnTo>
                    <a:pt x="285" y="93"/>
                  </a:lnTo>
                  <a:close/>
                  <a:moveTo>
                    <a:pt x="336" y="75"/>
                  </a:moveTo>
                  <a:lnTo>
                    <a:pt x="336" y="75"/>
                  </a:lnTo>
                  <a:lnTo>
                    <a:pt x="336" y="75"/>
                  </a:lnTo>
                  <a:lnTo>
                    <a:pt x="336" y="75"/>
                  </a:lnTo>
                  <a:lnTo>
                    <a:pt x="336" y="76"/>
                  </a:lnTo>
                  <a:lnTo>
                    <a:pt x="336" y="76"/>
                  </a:lnTo>
                  <a:lnTo>
                    <a:pt x="337" y="75"/>
                  </a:lnTo>
                  <a:lnTo>
                    <a:pt x="337" y="75"/>
                  </a:lnTo>
                  <a:lnTo>
                    <a:pt x="336" y="75"/>
                  </a:lnTo>
                  <a:lnTo>
                    <a:pt x="336" y="75"/>
                  </a:lnTo>
                  <a:close/>
                  <a:moveTo>
                    <a:pt x="285" y="78"/>
                  </a:moveTo>
                  <a:lnTo>
                    <a:pt x="285" y="78"/>
                  </a:lnTo>
                  <a:lnTo>
                    <a:pt x="287" y="78"/>
                  </a:lnTo>
                  <a:lnTo>
                    <a:pt x="287" y="78"/>
                  </a:lnTo>
                  <a:lnTo>
                    <a:pt x="285" y="78"/>
                  </a:lnTo>
                  <a:lnTo>
                    <a:pt x="285" y="78"/>
                  </a:lnTo>
                  <a:close/>
                  <a:moveTo>
                    <a:pt x="255" y="138"/>
                  </a:moveTo>
                  <a:lnTo>
                    <a:pt x="255" y="138"/>
                  </a:lnTo>
                  <a:lnTo>
                    <a:pt x="255" y="138"/>
                  </a:lnTo>
                  <a:lnTo>
                    <a:pt x="255" y="136"/>
                  </a:lnTo>
                  <a:lnTo>
                    <a:pt x="255" y="136"/>
                  </a:lnTo>
                  <a:lnTo>
                    <a:pt x="255" y="138"/>
                  </a:lnTo>
                  <a:lnTo>
                    <a:pt x="255" y="138"/>
                  </a:lnTo>
                  <a:close/>
                  <a:moveTo>
                    <a:pt x="153" y="93"/>
                  </a:moveTo>
                  <a:lnTo>
                    <a:pt x="153" y="93"/>
                  </a:lnTo>
                  <a:lnTo>
                    <a:pt x="153" y="93"/>
                  </a:lnTo>
                  <a:lnTo>
                    <a:pt x="153" y="93"/>
                  </a:lnTo>
                  <a:lnTo>
                    <a:pt x="153" y="92"/>
                  </a:lnTo>
                  <a:lnTo>
                    <a:pt x="153" y="92"/>
                  </a:lnTo>
                  <a:lnTo>
                    <a:pt x="153" y="92"/>
                  </a:lnTo>
                  <a:lnTo>
                    <a:pt x="153" y="93"/>
                  </a:lnTo>
                  <a:lnTo>
                    <a:pt x="153" y="93"/>
                  </a:lnTo>
                  <a:close/>
                  <a:moveTo>
                    <a:pt x="219" y="138"/>
                  </a:moveTo>
                  <a:lnTo>
                    <a:pt x="219" y="138"/>
                  </a:lnTo>
                  <a:lnTo>
                    <a:pt x="219" y="136"/>
                  </a:lnTo>
                  <a:lnTo>
                    <a:pt x="219" y="136"/>
                  </a:lnTo>
                  <a:lnTo>
                    <a:pt x="219" y="136"/>
                  </a:lnTo>
                  <a:lnTo>
                    <a:pt x="219" y="138"/>
                  </a:lnTo>
                  <a:lnTo>
                    <a:pt x="219" y="138"/>
                  </a:lnTo>
                  <a:close/>
                  <a:moveTo>
                    <a:pt x="221" y="73"/>
                  </a:moveTo>
                  <a:lnTo>
                    <a:pt x="221" y="73"/>
                  </a:lnTo>
                  <a:lnTo>
                    <a:pt x="219" y="73"/>
                  </a:lnTo>
                  <a:lnTo>
                    <a:pt x="219" y="73"/>
                  </a:lnTo>
                  <a:lnTo>
                    <a:pt x="221" y="75"/>
                  </a:lnTo>
                  <a:lnTo>
                    <a:pt x="221" y="75"/>
                  </a:lnTo>
                  <a:lnTo>
                    <a:pt x="221" y="73"/>
                  </a:lnTo>
                  <a:lnTo>
                    <a:pt x="221" y="73"/>
                  </a:lnTo>
                  <a:close/>
                  <a:moveTo>
                    <a:pt x="337" y="108"/>
                  </a:moveTo>
                  <a:lnTo>
                    <a:pt x="337" y="108"/>
                  </a:lnTo>
                  <a:lnTo>
                    <a:pt x="337" y="106"/>
                  </a:lnTo>
                  <a:lnTo>
                    <a:pt x="337" y="106"/>
                  </a:lnTo>
                  <a:lnTo>
                    <a:pt x="337" y="106"/>
                  </a:lnTo>
                  <a:lnTo>
                    <a:pt x="337" y="108"/>
                  </a:lnTo>
                  <a:lnTo>
                    <a:pt x="337" y="108"/>
                  </a:lnTo>
                  <a:close/>
                  <a:moveTo>
                    <a:pt x="123" y="104"/>
                  </a:moveTo>
                  <a:lnTo>
                    <a:pt x="123" y="104"/>
                  </a:lnTo>
                  <a:lnTo>
                    <a:pt x="123" y="104"/>
                  </a:lnTo>
                  <a:lnTo>
                    <a:pt x="123" y="104"/>
                  </a:lnTo>
                  <a:lnTo>
                    <a:pt x="123" y="106"/>
                  </a:lnTo>
                  <a:lnTo>
                    <a:pt x="123" y="106"/>
                  </a:lnTo>
                  <a:lnTo>
                    <a:pt x="123" y="104"/>
                  </a:lnTo>
                  <a:lnTo>
                    <a:pt x="123" y="104"/>
                  </a:lnTo>
                  <a:lnTo>
                    <a:pt x="123" y="104"/>
                  </a:lnTo>
                  <a:close/>
                  <a:moveTo>
                    <a:pt x="241" y="127"/>
                  </a:moveTo>
                  <a:lnTo>
                    <a:pt x="241" y="127"/>
                  </a:lnTo>
                  <a:lnTo>
                    <a:pt x="243" y="127"/>
                  </a:lnTo>
                  <a:lnTo>
                    <a:pt x="243" y="127"/>
                  </a:lnTo>
                  <a:lnTo>
                    <a:pt x="243" y="127"/>
                  </a:lnTo>
                  <a:lnTo>
                    <a:pt x="241" y="127"/>
                  </a:lnTo>
                  <a:lnTo>
                    <a:pt x="241" y="127"/>
                  </a:lnTo>
                  <a:close/>
                  <a:moveTo>
                    <a:pt x="145" y="62"/>
                  </a:moveTo>
                  <a:lnTo>
                    <a:pt x="145" y="62"/>
                  </a:lnTo>
                  <a:lnTo>
                    <a:pt x="146" y="60"/>
                  </a:lnTo>
                  <a:lnTo>
                    <a:pt x="146" y="60"/>
                  </a:lnTo>
                  <a:lnTo>
                    <a:pt x="145" y="60"/>
                  </a:lnTo>
                  <a:lnTo>
                    <a:pt x="145" y="60"/>
                  </a:lnTo>
                  <a:lnTo>
                    <a:pt x="145" y="62"/>
                  </a:lnTo>
                  <a:lnTo>
                    <a:pt x="145" y="62"/>
                  </a:lnTo>
                  <a:close/>
                  <a:moveTo>
                    <a:pt x="285" y="104"/>
                  </a:moveTo>
                  <a:lnTo>
                    <a:pt x="285" y="104"/>
                  </a:lnTo>
                  <a:lnTo>
                    <a:pt x="284" y="106"/>
                  </a:lnTo>
                  <a:lnTo>
                    <a:pt x="285" y="106"/>
                  </a:lnTo>
                  <a:lnTo>
                    <a:pt x="285" y="106"/>
                  </a:lnTo>
                  <a:lnTo>
                    <a:pt x="285" y="104"/>
                  </a:lnTo>
                  <a:lnTo>
                    <a:pt x="285" y="104"/>
                  </a:lnTo>
                  <a:close/>
                  <a:moveTo>
                    <a:pt x="128" y="114"/>
                  </a:moveTo>
                  <a:lnTo>
                    <a:pt x="128" y="114"/>
                  </a:lnTo>
                  <a:lnTo>
                    <a:pt x="128" y="116"/>
                  </a:lnTo>
                  <a:lnTo>
                    <a:pt x="128" y="116"/>
                  </a:lnTo>
                  <a:lnTo>
                    <a:pt x="128" y="114"/>
                  </a:lnTo>
                  <a:lnTo>
                    <a:pt x="128" y="112"/>
                  </a:lnTo>
                  <a:lnTo>
                    <a:pt x="128" y="112"/>
                  </a:lnTo>
                  <a:lnTo>
                    <a:pt x="128" y="114"/>
                  </a:lnTo>
                  <a:lnTo>
                    <a:pt x="128" y="114"/>
                  </a:lnTo>
                  <a:close/>
                  <a:moveTo>
                    <a:pt x="64" y="136"/>
                  </a:moveTo>
                  <a:lnTo>
                    <a:pt x="64" y="136"/>
                  </a:lnTo>
                  <a:lnTo>
                    <a:pt x="64" y="136"/>
                  </a:lnTo>
                  <a:lnTo>
                    <a:pt x="64" y="136"/>
                  </a:lnTo>
                  <a:lnTo>
                    <a:pt x="64" y="139"/>
                  </a:lnTo>
                  <a:lnTo>
                    <a:pt x="64" y="139"/>
                  </a:lnTo>
                  <a:lnTo>
                    <a:pt x="64" y="139"/>
                  </a:lnTo>
                  <a:lnTo>
                    <a:pt x="64" y="139"/>
                  </a:lnTo>
                  <a:lnTo>
                    <a:pt x="64" y="136"/>
                  </a:lnTo>
                  <a:lnTo>
                    <a:pt x="64" y="136"/>
                  </a:lnTo>
                  <a:close/>
                  <a:moveTo>
                    <a:pt x="225" y="141"/>
                  </a:moveTo>
                  <a:lnTo>
                    <a:pt x="225" y="141"/>
                  </a:lnTo>
                  <a:lnTo>
                    <a:pt x="225" y="141"/>
                  </a:lnTo>
                  <a:lnTo>
                    <a:pt x="225" y="141"/>
                  </a:lnTo>
                  <a:lnTo>
                    <a:pt x="225" y="141"/>
                  </a:lnTo>
                  <a:lnTo>
                    <a:pt x="225" y="141"/>
                  </a:lnTo>
                  <a:lnTo>
                    <a:pt x="225" y="141"/>
                  </a:lnTo>
                  <a:close/>
                  <a:moveTo>
                    <a:pt x="369" y="104"/>
                  </a:moveTo>
                  <a:lnTo>
                    <a:pt x="369" y="104"/>
                  </a:lnTo>
                  <a:lnTo>
                    <a:pt x="369" y="104"/>
                  </a:lnTo>
                  <a:lnTo>
                    <a:pt x="369" y="104"/>
                  </a:lnTo>
                  <a:lnTo>
                    <a:pt x="369" y="101"/>
                  </a:lnTo>
                  <a:lnTo>
                    <a:pt x="369" y="101"/>
                  </a:lnTo>
                  <a:lnTo>
                    <a:pt x="367" y="101"/>
                  </a:lnTo>
                  <a:lnTo>
                    <a:pt x="367" y="101"/>
                  </a:lnTo>
                  <a:lnTo>
                    <a:pt x="369" y="104"/>
                  </a:lnTo>
                  <a:lnTo>
                    <a:pt x="369" y="104"/>
                  </a:lnTo>
                  <a:close/>
                  <a:moveTo>
                    <a:pt x="363" y="51"/>
                  </a:moveTo>
                  <a:lnTo>
                    <a:pt x="363" y="51"/>
                  </a:lnTo>
                  <a:lnTo>
                    <a:pt x="363" y="51"/>
                  </a:lnTo>
                  <a:lnTo>
                    <a:pt x="363" y="51"/>
                  </a:lnTo>
                  <a:lnTo>
                    <a:pt x="364" y="52"/>
                  </a:lnTo>
                  <a:lnTo>
                    <a:pt x="364" y="52"/>
                  </a:lnTo>
                  <a:lnTo>
                    <a:pt x="364" y="52"/>
                  </a:lnTo>
                  <a:lnTo>
                    <a:pt x="364" y="52"/>
                  </a:lnTo>
                  <a:lnTo>
                    <a:pt x="363" y="51"/>
                  </a:lnTo>
                  <a:lnTo>
                    <a:pt x="363" y="51"/>
                  </a:lnTo>
                  <a:close/>
                  <a:moveTo>
                    <a:pt x="288" y="60"/>
                  </a:moveTo>
                  <a:lnTo>
                    <a:pt x="288" y="60"/>
                  </a:lnTo>
                  <a:lnTo>
                    <a:pt x="288" y="59"/>
                  </a:lnTo>
                  <a:lnTo>
                    <a:pt x="288" y="59"/>
                  </a:lnTo>
                  <a:lnTo>
                    <a:pt x="288" y="59"/>
                  </a:lnTo>
                  <a:lnTo>
                    <a:pt x="288" y="60"/>
                  </a:lnTo>
                  <a:lnTo>
                    <a:pt x="288" y="60"/>
                  </a:lnTo>
                  <a:close/>
                  <a:moveTo>
                    <a:pt x="219" y="48"/>
                  </a:moveTo>
                  <a:lnTo>
                    <a:pt x="219" y="48"/>
                  </a:lnTo>
                  <a:lnTo>
                    <a:pt x="219" y="49"/>
                  </a:lnTo>
                  <a:lnTo>
                    <a:pt x="219" y="49"/>
                  </a:lnTo>
                  <a:lnTo>
                    <a:pt x="219" y="49"/>
                  </a:lnTo>
                  <a:lnTo>
                    <a:pt x="221" y="49"/>
                  </a:lnTo>
                  <a:lnTo>
                    <a:pt x="221" y="49"/>
                  </a:lnTo>
                  <a:lnTo>
                    <a:pt x="219" y="48"/>
                  </a:lnTo>
                  <a:lnTo>
                    <a:pt x="219" y="48"/>
                  </a:lnTo>
                  <a:close/>
                  <a:moveTo>
                    <a:pt x="153" y="82"/>
                  </a:moveTo>
                  <a:lnTo>
                    <a:pt x="153" y="82"/>
                  </a:lnTo>
                  <a:lnTo>
                    <a:pt x="154" y="82"/>
                  </a:lnTo>
                  <a:lnTo>
                    <a:pt x="154" y="82"/>
                  </a:lnTo>
                  <a:lnTo>
                    <a:pt x="154" y="81"/>
                  </a:lnTo>
                  <a:lnTo>
                    <a:pt x="154" y="81"/>
                  </a:lnTo>
                  <a:lnTo>
                    <a:pt x="153" y="81"/>
                  </a:lnTo>
                  <a:lnTo>
                    <a:pt x="153" y="81"/>
                  </a:lnTo>
                  <a:lnTo>
                    <a:pt x="153" y="82"/>
                  </a:lnTo>
                  <a:lnTo>
                    <a:pt x="153" y="82"/>
                  </a:lnTo>
                  <a:close/>
                  <a:moveTo>
                    <a:pt x="375" y="48"/>
                  </a:moveTo>
                  <a:lnTo>
                    <a:pt x="375" y="48"/>
                  </a:lnTo>
                  <a:lnTo>
                    <a:pt x="375" y="48"/>
                  </a:lnTo>
                  <a:lnTo>
                    <a:pt x="375" y="48"/>
                  </a:lnTo>
                  <a:lnTo>
                    <a:pt x="374" y="46"/>
                  </a:lnTo>
                  <a:lnTo>
                    <a:pt x="374" y="46"/>
                  </a:lnTo>
                  <a:lnTo>
                    <a:pt x="374" y="46"/>
                  </a:lnTo>
                  <a:lnTo>
                    <a:pt x="374" y="46"/>
                  </a:lnTo>
                  <a:lnTo>
                    <a:pt x="375" y="48"/>
                  </a:lnTo>
                  <a:lnTo>
                    <a:pt x="375" y="48"/>
                  </a:lnTo>
                  <a:close/>
                  <a:moveTo>
                    <a:pt x="235" y="109"/>
                  </a:moveTo>
                  <a:lnTo>
                    <a:pt x="235" y="109"/>
                  </a:lnTo>
                  <a:lnTo>
                    <a:pt x="235" y="109"/>
                  </a:lnTo>
                  <a:lnTo>
                    <a:pt x="235" y="109"/>
                  </a:lnTo>
                  <a:lnTo>
                    <a:pt x="235" y="108"/>
                  </a:lnTo>
                  <a:lnTo>
                    <a:pt x="235" y="108"/>
                  </a:lnTo>
                  <a:lnTo>
                    <a:pt x="235" y="108"/>
                  </a:lnTo>
                  <a:lnTo>
                    <a:pt x="235" y="108"/>
                  </a:lnTo>
                  <a:lnTo>
                    <a:pt x="235" y="109"/>
                  </a:lnTo>
                  <a:lnTo>
                    <a:pt x="235" y="109"/>
                  </a:lnTo>
                  <a:close/>
                  <a:moveTo>
                    <a:pt x="240" y="38"/>
                  </a:moveTo>
                  <a:lnTo>
                    <a:pt x="240" y="38"/>
                  </a:lnTo>
                  <a:lnTo>
                    <a:pt x="238" y="38"/>
                  </a:lnTo>
                  <a:lnTo>
                    <a:pt x="238" y="38"/>
                  </a:lnTo>
                  <a:lnTo>
                    <a:pt x="238" y="38"/>
                  </a:lnTo>
                  <a:lnTo>
                    <a:pt x="238" y="38"/>
                  </a:lnTo>
                  <a:lnTo>
                    <a:pt x="238" y="38"/>
                  </a:lnTo>
                  <a:lnTo>
                    <a:pt x="238" y="38"/>
                  </a:lnTo>
                  <a:lnTo>
                    <a:pt x="240" y="38"/>
                  </a:lnTo>
                  <a:lnTo>
                    <a:pt x="240" y="38"/>
                  </a:lnTo>
                  <a:close/>
                  <a:moveTo>
                    <a:pt x="260" y="98"/>
                  </a:moveTo>
                  <a:lnTo>
                    <a:pt x="260" y="98"/>
                  </a:lnTo>
                  <a:lnTo>
                    <a:pt x="260" y="98"/>
                  </a:lnTo>
                  <a:lnTo>
                    <a:pt x="260" y="100"/>
                  </a:lnTo>
                  <a:lnTo>
                    <a:pt x="260" y="100"/>
                  </a:lnTo>
                  <a:lnTo>
                    <a:pt x="260" y="100"/>
                  </a:lnTo>
                  <a:lnTo>
                    <a:pt x="260" y="100"/>
                  </a:lnTo>
                  <a:lnTo>
                    <a:pt x="260" y="98"/>
                  </a:lnTo>
                  <a:lnTo>
                    <a:pt x="260" y="98"/>
                  </a:lnTo>
                  <a:close/>
                  <a:moveTo>
                    <a:pt x="293" y="19"/>
                  </a:moveTo>
                  <a:lnTo>
                    <a:pt x="293" y="19"/>
                  </a:lnTo>
                  <a:lnTo>
                    <a:pt x="292" y="19"/>
                  </a:lnTo>
                  <a:lnTo>
                    <a:pt x="292" y="19"/>
                  </a:lnTo>
                  <a:lnTo>
                    <a:pt x="293" y="19"/>
                  </a:lnTo>
                  <a:lnTo>
                    <a:pt x="293" y="19"/>
                  </a:lnTo>
                  <a:lnTo>
                    <a:pt x="293" y="19"/>
                  </a:lnTo>
                  <a:close/>
                  <a:moveTo>
                    <a:pt x="282" y="51"/>
                  </a:moveTo>
                  <a:lnTo>
                    <a:pt x="282" y="51"/>
                  </a:lnTo>
                  <a:lnTo>
                    <a:pt x="281" y="49"/>
                  </a:lnTo>
                  <a:lnTo>
                    <a:pt x="281" y="49"/>
                  </a:lnTo>
                  <a:lnTo>
                    <a:pt x="281" y="51"/>
                  </a:lnTo>
                  <a:lnTo>
                    <a:pt x="281" y="51"/>
                  </a:lnTo>
                  <a:lnTo>
                    <a:pt x="281" y="51"/>
                  </a:lnTo>
                  <a:lnTo>
                    <a:pt x="281" y="51"/>
                  </a:lnTo>
                  <a:lnTo>
                    <a:pt x="282" y="51"/>
                  </a:lnTo>
                  <a:lnTo>
                    <a:pt x="282" y="51"/>
                  </a:lnTo>
                  <a:close/>
                  <a:moveTo>
                    <a:pt x="385" y="37"/>
                  </a:moveTo>
                  <a:lnTo>
                    <a:pt x="385" y="37"/>
                  </a:lnTo>
                  <a:lnTo>
                    <a:pt x="385" y="37"/>
                  </a:lnTo>
                  <a:lnTo>
                    <a:pt x="385" y="37"/>
                  </a:lnTo>
                  <a:lnTo>
                    <a:pt x="386" y="38"/>
                  </a:lnTo>
                  <a:lnTo>
                    <a:pt x="386" y="38"/>
                  </a:lnTo>
                  <a:lnTo>
                    <a:pt x="386" y="38"/>
                  </a:lnTo>
                  <a:lnTo>
                    <a:pt x="386" y="38"/>
                  </a:lnTo>
                  <a:lnTo>
                    <a:pt x="385" y="37"/>
                  </a:lnTo>
                  <a:lnTo>
                    <a:pt x="385" y="37"/>
                  </a:lnTo>
                  <a:close/>
                  <a:moveTo>
                    <a:pt x="334" y="117"/>
                  </a:moveTo>
                  <a:lnTo>
                    <a:pt x="334" y="117"/>
                  </a:lnTo>
                  <a:lnTo>
                    <a:pt x="336" y="116"/>
                  </a:lnTo>
                  <a:lnTo>
                    <a:pt x="336" y="116"/>
                  </a:lnTo>
                  <a:lnTo>
                    <a:pt x="334" y="116"/>
                  </a:lnTo>
                  <a:lnTo>
                    <a:pt x="334" y="117"/>
                  </a:lnTo>
                  <a:lnTo>
                    <a:pt x="334" y="117"/>
                  </a:lnTo>
                  <a:close/>
                  <a:moveTo>
                    <a:pt x="192" y="52"/>
                  </a:moveTo>
                  <a:lnTo>
                    <a:pt x="192" y="52"/>
                  </a:lnTo>
                  <a:lnTo>
                    <a:pt x="192" y="54"/>
                  </a:lnTo>
                  <a:lnTo>
                    <a:pt x="192" y="54"/>
                  </a:lnTo>
                  <a:lnTo>
                    <a:pt x="192" y="54"/>
                  </a:lnTo>
                  <a:lnTo>
                    <a:pt x="192" y="54"/>
                  </a:lnTo>
                  <a:lnTo>
                    <a:pt x="192" y="52"/>
                  </a:lnTo>
                  <a:lnTo>
                    <a:pt x="192" y="52"/>
                  </a:lnTo>
                  <a:close/>
                  <a:moveTo>
                    <a:pt x="257" y="114"/>
                  </a:moveTo>
                  <a:lnTo>
                    <a:pt x="257" y="114"/>
                  </a:lnTo>
                  <a:lnTo>
                    <a:pt x="257" y="114"/>
                  </a:lnTo>
                  <a:lnTo>
                    <a:pt x="257" y="114"/>
                  </a:lnTo>
                  <a:lnTo>
                    <a:pt x="258" y="114"/>
                  </a:lnTo>
                  <a:lnTo>
                    <a:pt x="258" y="114"/>
                  </a:lnTo>
                  <a:lnTo>
                    <a:pt x="258" y="112"/>
                  </a:lnTo>
                  <a:lnTo>
                    <a:pt x="258" y="112"/>
                  </a:lnTo>
                  <a:lnTo>
                    <a:pt x="257" y="114"/>
                  </a:lnTo>
                  <a:lnTo>
                    <a:pt x="257" y="114"/>
                  </a:lnTo>
                  <a:close/>
                  <a:moveTo>
                    <a:pt x="197" y="56"/>
                  </a:moveTo>
                  <a:lnTo>
                    <a:pt x="197" y="56"/>
                  </a:lnTo>
                  <a:lnTo>
                    <a:pt x="197" y="56"/>
                  </a:lnTo>
                  <a:lnTo>
                    <a:pt x="197" y="56"/>
                  </a:lnTo>
                  <a:lnTo>
                    <a:pt x="197" y="56"/>
                  </a:lnTo>
                  <a:lnTo>
                    <a:pt x="197" y="56"/>
                  </a:lnTo>
                  <a:lnTo>
                    <a:pt x="197" y="56"/>
                  </a:lnTo>
                  <a:lnTo>
                    <a:pt x="197" y="56"/>
                  </a:lnTo>
                  <a:close/>
                  <a:moveTo>
                    <a:pt x="303" y="43"/>
                  </a:moveTo>
                  <a:lnTo>
                    <a:pt x="303" y="43"/>
                  </a:lnTo>
                  <a:lnTo>
                    <a:pt x="303" y="45"/>
                  </a:lnTo>
                  <a:lnTo>
                    <a:pt x="303" y="45"/>
                  </a:lnTo>
                  <a:lnTo>
                    <a:pt x="303" y="43"/>
                  </a:lnTo>
                  <a:lnTo>
                    <a:pt x="303" y="43"/>
                  </a:lnTo>
                  <a:lnTo>
                    <a:pt x="303" y="43"/>
                  </a:lnTo>
                  <a:lnTo>
                    <a:pt x="303" y="43"/>
                  </a:lnTo>
                  <a:close/>
                  <a:moveTo>
                    <a:pt x="164" y="141"/>
                  </a:moveTo>
                  <a:lnTo>
                    <a:pt x="164" y="141"/>
                  </a:lnTo>
                  <a:lnTo>
                    <a:pt x="162" y="141"/>
                  </a:lnTo>
                  <a:lnTo>
                    <a:pt x="162" y="142"/>
                  </a:lnTo>
                  <a:lnTo>
                    <a:pt x="162" y="142"/>
                  </a:lnTo>
                  <a:lnTo>
                    <a:pt x="164" y="141"/>
                  </a:lnTo>
                  <a:lnTo>
                    <a:pt x="164" y="141"/>
                  </a:lnTo>
                  <a:close/>
                  <a:moveTo>
                    <a:pt x="391" y="45"/>
                  </a:moveTo>
                  <a:lnTo>
                    <a:pt x="391" y="45"/>
                  </a:lnTo>
                  <a:lnTo>
                    <a:pt x="391" y="46"/>
                  </a:lnTo>
                  <a:lnTo>
                    <a:pt x="391" y="46"/>
                  </a:lnTo>
                  <a:lnTo>
                    <a:pt x="393" y="46"/>
                  </a:lnTo>
                  <a:lnTo>
                    <a:pt x="393" y="46"/>
                  </a:lnTo>
                  <a:lnTo>
                    <a:pt x="393" y="46"/>
                  </a:lnTo>
                  <a:lnTo>
                    <a:pt x="393" y="46"/>
                  </a:lnTo>
                  <a:lnTo>
                    <a:pt x="391" y="45"/>
                  </a:lnTo>
                  <a:lnTo>
                    <a:pt x="391" y="45"/>
                  </a:lnTo>
                  <a:close/>
                  <a:moveTo>
                    <a:pt x="139" y="27"/>
                  </a:moveTo>
                  <a:lnTo>
                    <a:pt x="139" y="27"/>
                  </a:lnTo>
                  <a:lnTo>
                    <a:pt x="139" y="27"/>
                  </a:lnTo>
                  <a:lnTo>
                    <a:pt x="139" y="27"/>
                  </a:lnTo>
                  <a:lnTo>
                    <a:pt x="137" y="27"/>
                  </a:lnTo>
                  <a:lnTo>
                    <a:pt x="137" y="27"/>
                  </a:lnTo>
                  <a:lnTo>
                    <a:pt x="137" y="27"/>
                  </a:lnTo>
                  <a:lnTo>
                    <a:pt x="137" y="27"/>
                  </a:lnTo>
                  <a:lnTo>
                    <a:pt x="139" y="27"/>
                  </a:lnTo>
                  <a:lnTo>
                    <a:pt x="139" y="27"/>
                  </a:lnTo>
                  <a:close/>
                  <a:moveTo>
                    <a:pt x="49" y="82"/>
                  </a:moveTo>
                  <a:lnTo>
                    <a:pt x="49" y="82"/>
                  </a:lnTo>
                  <a:lnTo>
                    <a:pt x="50" y="82"/>
                  </a:lnTo>
                  <a:lnTo>
                    <a:pt x="50" y="82"/>
                  </a:lnTo>
                  <a:lnTo>
                    <a:pt x="50" y="82"/>
                  </a:lnTo>
                  <a:lnTo>
                    <a:pt x="49" y="82"/>
                  </a:lnTo>
                  <a:lnTo>
                    <a:pt x="49" y="82"/>
                  </a:lnTo>
                  <a:close/>
                  <a:moveTo>
                    <a:pt x="213" y="112"/>
                  </a:moveTo>
                  <a:lnTo>
                    <a:pt x="213" y="112"/>
                  </a:lnTo>
                  <a:lnTo>
                    <a:pt x="213" y="112"/>
                  </a:lnTo>
                  <a:lnTo>
                    <a:pt x="213" y="111"/>
                  </a:lnTo>
                  <a:lnTo>
                    <a:pt x="213" y="111"/>
                  </a:lnTo>
                  <a:lnTo>
                    <a:pt x="213" y="111"/>
                  </a:lnTo>
                  <a:lnTo>
                    <a:pt x="213" y="111"/>
                  </a:lnTo>
                  <a:lnTo>
                    <a:pt x="213" y="112"/>
                  </a:lnTo>
                  <a:lnTo>
                    <a:pt x="213" y="112"/>
                  </a:lnTo>
                  <a:close/>
                  <a:moveTo>
                    <a:pt x="352" y="89"/>
                  </a:moveTo>
                  <a:lnTo>
                    <a:pt x="352" y="89"/>
                  </a:lnTo>
                  <a:lnTo>
                    <a:pt x="352" y="89"/>
                  </a:lnTo>
                  <a:lnTo>
                    <a:pt x="352" y="89"/>
                  </a:lnTo>
                  <a:lnTo>
                    <a:pt x="352" y="90"/>
                  </a:lnTo>
                  <a:lnTo>
                    <a:pt x="352" y="90"/>
                  </a:lnTo>
                  <a:lnTo>
                    <a:pt x="352" y="90"/>
                  </a:lnTo>
                  <a:lnTo>
                    <a:pt x="352" y="90"/>
                  </a:lnTo>
                  <a:lnTo>
                    <a:pt x="352" y="89"/>
                  </a:lnTo>
                  <a:lnTo>
                    <a:pt x="352" y="89"/>
                  </a:lnTo>
                  <a:close/>
                  <a:moveTo>
                    <a:pt x="307" y="62"/>
                  </a:moveTo>
                  <a:lnTo>
                    <a:pt x="307" y="62"/>
                  </a:lnTo>
                  <a:lnTo>
                    <a:pt x="307" y="62"/>
                  </a:lnTo>
                  <a:lnTo>
                    <a:pt x="307" y="62"/>
                  </a:lnTo>
                  <a:lnTo>
                    <a:pt x="307" y="63"/>
                  </a:lnTo>
                  <a:lnTo>
                    <a:pt x="307" y="63"/>
                  </a:lnTo>
                  <a:lnTo>
                    <a:pt x="307" y="63"/>
                  </a:lnTo>
                  <a:lnTo>
                    <a:pt x="307" y="63"/>
                  </a:lnTo>
                  <a:lnTo>
                    <a:pt x="307" y="62"/>
                  </a:lnTo>
                  <a:lnTo>
                    <a:pt x="307" y="62"/>
                  </a:lnTo>
                  <a:close/>
                  <a:moveTo>
                    <a:pt x="279" y="35"/>
                  </a:moveTo>
                  <a:lnTo>
                    <a:pt x="279" y="35"/>
                  </a:lnTo>
                  <a:lnTo>
                    <a:pt x="277" y="34"/>
                  </a:lnTo>
                  <a:lnTo>
                    <a:pt x="277" y="34"/>
                  </a:lnTo>
                  <a:lnTo>
                    <a:pt x="277" y="35"/>
                  </a:lnTo>
                  <a:lnTo>
                    <a:pt x="277" y="35"/>
                  </a:lnTo>
                  <a:lnTo>
                    <a:pt x="279" y="35"/>
                  </a:lnTo>
                  <a:lnTo>
                    <a:pt x="279" y="35"/>
                  </a:lnTo>
                  <a:lnTo>
                    <a:pt x="279" y="35"/>
                  </a:lnTo>
                  <a:lnTo>
                    <a:pt x="279" y="35"/>
                  </a:lnTo>
                  <a:close/>
                  <a:moveTo>
                    <a:pt x="180" y="100"/>
                  </a:moveTo>
                  <a:lnTo>
                    <a:pt x="180" y="100"/>
                  </a:lnTo>
                  <a:lnTo>
                    <a:pt x="180" y="100"/>
                  </a:lnTo>
                  <a:lnTo>
                    <a:pt x="180" y="100"/>
                  </a:lnTo>
                  <a:lnTo>
                    <a:pt x="180" y="100"/>
                  </a:lnTo>
                  <a:lnTo>
                    <a:pt x="180" y="100"/>
                  </a:lnTo>
                  <a:lnTo>
                    <a:pt x="180" y="100"/>
                  </a:lnTo>
                  <a:lnTo>
                    <a:pt x="180" y="100"/>
                  </a:lnTo>
                  <a:lnTo>
                    <a:pt x="180" y="100"/>
                  </a:lnTo>
                  <a:lnTo>
                    <a:pt x="18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77"/>
            <p:cNvSpPr>
              <a:spLocks/>
            </p:cNvSpPr>
            <p:nvPr/>
          </p:nvSpPr>
          <p:spPr bwMode="auto">
            <a:xfrm>
              <a:off x="6258023" y="2184748"/>
              <a:ext cx="14288" cy="60325"/>
            </a:xfrm>
            <a:custGeom>
              <a:avLst/>
              <a:gdLst>
                <a:gd name="T0" fmla="*/ 9 w 9"/>
                <a:gd name="T1" fmla="*/ 0 h 38"/>
                <a:gd name="T2" fmla="*/ 9 w 9"/>
                <a:gd name="T3" fmla="*/ 0 h 38"/>
                <a:gd name="T4" fmla="*/ 8 w 9"/>
                <a:gd name="T5" fmla="*/ 8 h 38"/>
                <a:gd name="T6" fmla="*/ 8 w 9"/>
                <a:gd name="T7" fmla="*/ 8 h 38"/>
                <a:gd name="T8" fmla="*/ 8 w 9"/>
                <a:gd name="T9" fmla="*/ 9 h 38"/>
                <a:gd name="T10" fmla="*/ 6 w 9"/>
                <a:gd name="T11" fmla="*/ 12 h 38"/>
                <a:gd name="T12" fmla="*/ 6 w 9"/>
                <a:gd name="T13" fmla="*/ 12 h 38"/>
                <a:gd name="T14" fmla="*/ 6 w 9"/>
                <a:gd name="T15" fmla="*/ 12 h 38"/>
                <a:gd name="T16" fmla="*/ 6 w 9"/>
                <a:gd name="T17" fmla="*/ 12 h 38"/>
                <a:gd name="T18" fmla="*/ 6 w 9"/>
                <a:gd name="T19" fmla="*/ 17 h 38"/>
                <a:gd name="T20" fmla="*/ 6 w 9"/>
                <a:gd name="T21" fmla="*/ 22 h 38"/>
                <a:gd name="T22" fmla="*/ 6 w 9"/>
                <a:gd name="T23" fmla="*/ 22 h 38"/>
                <a:gd name="T24" fmla="*/ 3 w 9"/>
                <a:gd name="T25" fmla="*/ 36 h 38"/>
                <a:gd name="T26" fmla="*/ 3 w 9"/>
                <a:gd name="T27" fmla="*/ 36 h 38"/>
                <a:gd name="T28" fmla="*/ 1 w 9"/>
                <a:gd name="T29" fmla="*/ 38 h 38"/>
                <a:gd name="T30" fmla="*/ 1 w 9"/>
                <a:gd name="T31" fmla="*/ 38 h 38"/>
                <a:gd name="T32" fmla="*/ 0 w 9"/>
                <a:gd name="T33" fmla="*/ 36 h 38"/>
                <a:gd name="T34" fmla="*/ 0 w 9"/>
                <a:gd name="T35" fmla="*/ 36 h 38"/>
                <a:gd name="T36" fmla="*/ 3 w 9"/>
                <a:gd name="T37" fmla="*/ 19 h 38"/>
                <a:gd name="T38" fmla="*/ 8 w 9"/>
                <a:gd name="T39" fmla="*/ 0 h 38"/>
                <a:gd name="T40" fmla="*/ 8 w 9"/>
                <a:gd name="T41" fmla="*/ 0 h 38"/>
                <a:gd name="T42" fmla="*/ 9 w 9"/>
                <a:gd name="T43" fmla="*/ 0 h 38"/>
                <a:gd name="T44" fmla="*/ 9 w 9"/>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38">
                  <a:moveTo>
                    <a:pt x="9" y="0"/>
                  </a:moveTo>
                  <a:lnTo>
                    <a:pt x="9" y="0"/>
                  </a:lnTo>
                  <a:lnTo>
                    <a:pt x="8" y="8"/>
                  </a:lnTo>
                  <a:lnTo>
                    <a:pt x="8" y="8"/>
                  </a:lnTo>
                  <a:lnTo>
                    <a:pt x="8" y="9"/>
                  </a:lnTo>
                  <a:lnTo>
                    <a:pt x="6" y="12"/>
                  </a:lnTo>
                  <a:lnTo>
                    <a:pt x="6" y="12"/>
                  </a:lnTo>
                  <a:lnTo>
                    <a:pt x="6" y="12"/>
                  </a:lnTo>
                  <a:lnTo>
                    <a:pt x="6" y="12"/>
                  </a:lnTo>
                  <a:lnTo>
                    <a:pt x="6" y="17"/>
                  </a:lnTo>
                  <a:lnTo>
                    <a:pt x="6" y="22"/>
                  </a:lnTo>
                  <a:lnTo>
                    <a:pt x="6" y="22"/>
                  </a:lnTo>
                  <a:lnTo>
                    <a:pt x="3" y="36"/>
                  </a:lnTo>
                  <a:lnTo>
                    <a:pt x="3" y="36"/>
                  </a:lnTo>
                  <a:lnTo>
                    <a:pt x="1" y="38"/>
                  </a:lnTo>
                  <a:lnTo>
                    <a:pt x="1" y="38"/>
                  </a:lnTo>
                  <a:lnTo>
                    <a:pt x="0" y="36"/>
                  </a:lnTo>
                  <a:lnTo>
                    <a:pt x="0" y="36"/>
                  </a:lnTo>
                  <a:lnTo>
                    <a:pt x="3" y="19"/>
                  </a:lnTo>
                  <a:lnTo>
                    <a:pt x="8" y="0"/>
                  </a:lnTo>
                  <a:lnTo>
                    <a:pt x="8" y="0"/>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78"/>
            <p:cNvSpPr>
              <a:spLocks/>
            </p:cNvSpPr>
            <p:nvPr/>
          </p:nvSpPr>
          <p:spPr bwMode="auto">
            <a:xfrm>
              <a:off x="6288186" y="2186336"/>
              <a:ext cx="9525" cy="38100"/>
            </a:xfrm>
            <a:custGeom>
              <a:avLst/>
              <a:gdLst>
                <a:gd name="T0" fmla="*/ 4 w 6"/>
                <a:gd name="T1" fmla="*/ 16 h 24"/>
                <a:gd name="T2" fmla="*/ 4 w 6"/>
                <a:gd name="T3" fmla="*/ 16 h 24"/>
                <a:gd name="T4" fmla="*/ 4 w 6"/>
                <a:gd name="T5" fmla="*/ 16 h 24"/>
                <a:gd name="T6" fmla="*/ 4 w 6"/>
                <a:gd name="T7" fmla="*/ 16 h 24"/>
                <a:gd name="T8" fmla="*/ 6 w 6"/>
                <a:gd name="T9" fmla="*/ 19 h 24"/>
                <a:gd name="T10" fmla="*/ 4 w 6"/>
                <a:gd name="T11" fmla="*/ 24 h 24"/>
                <a:gd name="T12" fmla="*/ 4 w 6"/>
                <a:gd name="T13" fmla="*/ 24 h 24"/>
                <a:gd name="T14" fmla="*/ 3 w 6"/>
                <a:gd name="T15" fmla="*/ 21 h 24"/>
                <a:gd name="T16" fmla="*/ 3 w 6"/>
                <a:gd name="T17" fmla="*/ 21 h 24"/>
                <a:gd name="T18" fmla="*/ 0 w 6"/>
                <a:gd name="T19" fmla="*/ 2 h 24"/>
                <a:gd name="T20" fmla="*/ 0 w 6"/>
                <a:gd name="T21" fmla="*/ 2 h 24"/>
                <a:gd name="T22" fmla="*/ 0 w 6"/>
                <a:gd name="T23" fmla="*/ 0 h 24"/>
                <a:gd name="T24" fmla="*/ 0 w 6"/>
                <a:gd name="T25" fmla="*/ 0 h 24"/>
                <a:gd name="T26" fmla="*/ 1 w 6"/>
                <a:gd name="T27" fmla="*/ 2 h 24"/>
                <a:gd name="T28" fmla="*/ 1 w 6"/>
                <a:gd name="T29" fmla="*/ 2 h 24"/>
                <a:gd name="T30" fmla="*/ 4 w 6"/>
                <a:gd name="T31" fmla="*/ 15 h 24"/>
                <a:gd name="T32" fmla="*/ 4 w 6"/>
                <a:gd name="T33" fmla="*/ 15 h 24"/>
                <a:gd name="T34" fmla="*/ 4 w 6"/>
                <a:gd name="T35" fmla="*/ 16 h 24"/>
                <a:gd name="T36" fmla="*/ 4 w 6"/>
                <a:gd name="T3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4">
                  <a:moveTo>
                    <a:pt x="4" y="16"/>
                  </a:moveTo>
                  <a:lnTo>
                    <a:pt x="4" y="16"/>
                  </a:lnTo>
                  <a:lnTo>
                    <a:pt x="4" y="16"/>
                  </a:lnTo>
                  <a:lnTo>
                    <a:pt x="4" y="16"/>
                  </a:lnTo>
                  <a:lnTo>
                    <a:pt x="6" y="19"/>
                  </a:lnTo>
                  <a:lnTo>
                    <a:pt x="4" y="24"/>
                  </a:lnTo>
                  <a:lnTo>
                    <a:pt x="4" y="24"/>
                  </a:lnTo>
                  <a:lnTo>
                    <a:pt x="3" y="21"/>
                  </a:lnTo>
                  <a:lnTo>
                    <a:pt x="3" y="21"/>
                  </a:lnTo>
                  <a:lnTo>
                    <a:pt x="0" y="2"/>
                  </a:lnTo>
                  <a:lnTo>
                    <a:pt x="0" y="2"/>
                  </a:lnTo>
                  <a:lnTo>
                    <a:pt x="0" y="0"/>
                  </a:lnTo>
                  <a:lnTo>
                    <a:pt x="0" y="0"/>
                  </a:lnTo>
                  <a:lnTo>
                    <a:pt x="1" y="2"/>
                  </a:lnTo>
                  <a:lnTo>
                    <a:pt x="1" y="2"/>
                  </a:lnTo>
                  <a:lnTo>
                    <a:pt x="4" y="15"/>
                  </a:lnTo>
                  <a:lnTo>
                    <a:pt x="4" y="15"/>
                  </a:lnTo>
                  <a:lnTo>
                    <a:pt x="4" y="16"/>
                  </a:lnTo>
                  <a:lnTo>
                    <a:pt x="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79"/>
            <p:cNvSpPr>
              <a:spLocks/>
            </p:cNvSpPr>
            <p:nvPr/>
          </p:nvSpPr>
          <p:spPr bwMode="auto">
            <a:xfrm>
              <a:off x="6254848" y="2251423"/>
              <a:ext cx="4763" cy="25400"/>
            </a:xfrm>
            <a:custGeom>
              <a:avLst/>
              <a:gdLst>
                <a:gd name="T0" fmla="*/ 3 w 3"/>
                <a:gd name="T1" fmla="*/ 0 h 16"/>
                <a:gd name="T2" fmla="*/ 3 w 3"/>
                <a:gd name="T3" fmla="*/ 0 h 16"/>
                <a:gd name="T4" fmla="*/ 0 w 3"/>
                <a:gd name="T5" fmla="*/ 16 h 16"/>
                <a:gd name="T6" fmla="*/ 0 w 3"/>
                <a:gd name="T7" fmla="*/ 16 h 16"/>
                <a:gd name="T8" fmla="*/ 0 w 3"/>
                <a:gd name="T9" fmla="*/ 16 h 16"/>
                <a:gd name="T10" fmla="*/ 0 w 3"/>
                <a:gd name="T11" fmla="*/ 16 h 16"/>
                <a:gd name="T12" fmla="*/ 0 w 3"/>
                <a:gd name="T13" fmla="*/ 13 h 16"/>
                <a:gd name="T14" fmla="*/ 0 w 3"/>
                <a:gd name="T15" fmla="*/ 13 h 16"/>
                <a:gd name="T16" fmla="*/ 0 w 3"/>
                <a:gd name="T17" fmla="*/ 2 h 16"/>
                <a:gd name="T18" fmla="*/ 0 w 3"/>
                <a:gd name="T19" fmla="*/ 2 h 16"/>
                <a:gd name="T20" fmla="*/ 0 w 3"/>
                <a:gd name="T21" fmla="*/ 0 h 16"/>
                <a:gd name="T22" fmla="*/ 3 w 3"/>
                <a:gd name="T23" fmla="*/ 0 h 16"/>
                <a:gd name="T24" fmla="*/ 3 w 3"/>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6">
                  <a:moveTo>
                    <a:pt x="3" y="0"/>
                  </a:moveTo>
                  <a:lnTo>
                    <a:pt x="3" y="0"/>
                  </a:lnTo>
                  <a:lnTo>
                    <a:pt x="0" y="16"/>
                  </a:lnTo>
                  <a:lnTo>
                    <a:pt x="0" y="16"/>
                  </a:lnTo>
                  <a:lnTo>
                    <a:pt x="0" y="16"/>
                  </a:lnTo>
                  <a:lnTo>
                    <a:pt x="0" y="16"/>
                  </a:lnTo>
                  <a:lnTo>
                    <a:pt x="0" y="13"/>
                  </a:lnTo>
                  <a:lnTo>
                    <a:pt x="0" y="13"/>
                  </a:lnTo>
                  <a:lnTo>
                    <a:pt x="0" y="2"/>
                  </a:lnTo>
                  <a:lnTo>
                    <a:pt x="0" y="2"/>
                  </a:lnTo>
                  <a:lnTo>
                    <a:pt x="0" y="0"/>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81"/>
            <p:cNvSpPr>
              <a:spLocks/>
            </p:cNvSpPr>
            <p:nvPr/>
          </p:nvSpPr>
          <p:spPr bwMode="auto">
            <a:xfrm>
              <a:off x="6077048" y="2203798"/>
              <a:ext cx="3175" cy="15875"/>
            </a:xfrm>
            <a:custGeom>
              <a:avLst/>
              <a:gdLst>
                <a:gd name="T0" fmla="*/ 0 w 2"/>
                <a:gd name="T1" fmla="*/ 10 h 10"/>
                <a:gd name="T2" fmla="*/ 0 w 2"/>
                <a:gd name="T3" fmla="*/ 10 h 10"/>
                <a:gd name="T4" fmla="*/ 0 w 2"/>
                <a:gd name="T5" fmla="*/ 0 h 10"/>
                <a:gd name="T6" fmla="*/ 0 w 2"/>
                <a:gd name="T7" fmla="*/ 0 h 10"/>
                <a:gd name="T8" fmla="*/ 0 w 2"/>
                <a:gd name="T9" fmla="*/ 0 h 10"/>
                <a:gd name="T10" fmla="*/ 0 w 2"/>
                <a:gd name="T11" fmla="*/ 0 h 10"/>
                <a:gd name="T12" fmla="*/ 0 w 2"/>
                <a:gd name="T13" fmla="*/ 2 h 10"/>
                <a:gd name="T14" fmla="*/ 0 w 2"/>
                <a:gd name="T15" fmla="*/ 2 h 10"/>
                <a:gd name="T16" fmla="*/ 2 w 2"/>
                <a:gd name="T17" fmla="*/ 2 h 10"/>
                <a:gd name="T18" fmla="*/ 2 w 2"/>
                <a:gd name="T19" fmla="*/ 2 h 10"/>
                <a:gd name="T20" fmla="*/ 0 w 2"/>
                <a:gd name="T21" fmla="*/ 10 h 10"/>
                <a:gd name="T22" fmla="*/ 0 w 2"/>
                <a:gd name="T23" fmla="*/ 10 h 10"/>
                <a:gd name="T24" fmla="*/ 0 w 2"/>
                <a:gd name="T25" fmla="*/ 10 h 10"/>
                <a:gd name="T26" fmla="*/ 0 w 2"/>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10"/>
                  </a:moveTo>
                  <a:lnTo>
                    <a:pt x="0" y="10"/>
                  </a:lnTo>
                  <a:lnTo>
                    <a:pt x="0" y="0"/>
                  </a:lnTo>
                  <a:lnTo>
                    <a:pt x="0" y="0"/>
                  </a:lnTo>
                  <a:lnTo>
                    <a:pt x="0" y="0"/>
                  </a:lnTo>
                  <a:lnTo>
                    <a:pt x="0" y="0"/>
                  </a:lnTo>
                  <a:lnTo>
                    <a:pt x="0" y="2"/>
                  </a:lnTo>
                  <a:lnTo>
                    <a:pt x="0" y="2"/>
                  </a:lnTo>
                  <a:lnTo>
                    <a:pt x="2" y="2"/>
                  </a:lnTo>
                  <a:lnTo>
                    <a:pt x="2" y="2"/>
                  </a:lnTo>
                  <a:lnTo>
                    <a:pt x="0" y="10"/>
                  </a:lnTo>
                  <a:lnTo>
                    <a:pt x="0" y="10"/>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82"/>
            <p:cNvSpPr>
              <a:spLocks/>
            </p:cNvSpPr>
            <p:nvPr/>
          </p:nvSpPr>
          <p:spPr bwMode="auto">
            <a:xfrm>
              <a:off x="6240561" y="2272061"/>
              <a:ext cx="1588" cy="17463"/>
            </a:xfrm>
            <a:custGeom>
              <a:avLst/>
              <a:gdLst>
                <a:gd name="T0" fmla="*/ 0 w 1"/>
                <a:gd name="T1" fmla="*/ 11 h 11"/>
                <a:gd name="T2" fmla="*/ 0 w 1"/>
                <a:gd name="T3" fmla="*/ 11 h 11"/>
                <a:gd name="T4" fmla="*/ 0 w 1"/>
                <a:gd name="T5" fmla="*/ 0 h 11"/>
                <a:gd name="T6" fmla="*/ 0 w 1"/>
                <a:gd name="T7" fmla="*/ 0 h 11"/>
                <a:gd name="T8" fmla="*/ 1 w 1"/>
                <a:gd name="T9" fmla="*/ 2 h 11"/>
                <a:gd name="T10" fmla="*/ 1 w 1"/>
                <a:gd name="T11" fmla="*/ 2 h 11"/>
                <a:gd name="T12" fmla="*/ 1 w 1"/>
                <a:gd name="T13" fmla="*/ 11 h 11"/>
                <a:gd name="T14" fmla="*/ 1 w 1"/>
                <a:gd name="T15" fmla="*/ 11 h 11"/>
                <a:gd name="T16" fmla="*/ 0 w 1"/>
                <a:gd name="T17" fmla="*/ 11 h 11"/>
                <a:gd name="T18" fmla="*/ 0 w 1"/>
                <a:gd name="T1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1">
                  <a:moveTo>
                    <a:pt x="0" y="11"/>
                  </a:moveTo>
                  <a:lnTo>
                    <a:pt x="0" y="11"/>
                  </a:lnTo>
                  <a:lnTo>
                    <a:pt x="0" y="0"/>
                  </a:lnTo>
                  <a:lnTo>
                    <a:pt x="0" y="0"/>
                  </a:lnTo>
                  <a:lnTo>
                    <a:pt x="1" y="2"/>
                  </a:lnTo>
                  <a:lnTo>
                    <a:pt x="1" y="2"/>
                  </a:lnTo>
                  <a:lnTo>
                    <a:pt x="1" y="11"/>
                  </a:lnTo>
                  <a:lnTo>
                    <a:pt x="1" y="11"/>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83"/>
            <p:cNvSpPr>
              <a:spLocks/>
            </p:cNvSpPr>
            <p:nvPr/>
          </p:nvSpPr>
          <p:spPr bwMode="auto">
            <a:xfrm>
              <a:off x="6016723" y="2197448"/>
              <a:ext cx="3175" cy="6350"/>
            </a:xfrm>
            <a:custGeom>
              <a:avLst/>
              <a:gdLst>
                <a:gd name="T0" fmla="*/ 2 w 2"/>
                <a:gd name="T1" fmla="*/ 4 h 4"/>
                <a:gd name="T2" fmla="*/ 2 w 2"/>
                <a:gd name="T3" fmla="*/ 4 h 4"/>
                <a:gd name="T4" fmla="*/ 0 w 2"/>
                <a:gd name="T5" fmla="*/ 1 h 4"/>
                <a:gd name="T6" fmla="*/ 0 w 2"/>
                <a:gd name="T7" fmla="*/ 1 h 4"/>
                <a:gd name="T8" fmla="*/ 2 w 2"/>
                <a:gd name="T9" fmla="*/ 0 h 4"/>
                <a:gd name="T10" fmla="*/ 2 w 2"/>
                <a:gd name="T11" fmla="*/ 0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1"/>
                  </a:lnTo>
                  <a:lnTo>
                    <a:pt x="0" y="1"/>
                  </a:lnTo>
                  <a:lnTo>
                    <a:pt x="2" y="0"/>
                  </a:lnTo>
                  <a:lnTo>
                    <a:pt x="2" y="0"/>
                  </a:lnTo>
                  <a:lnTo>
                    <a:pt x="2" y="4"/>
                  </a:lnTo>
                  <a:lnTo>
                    <a:pt x="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84"/>
            <p:cNvSpPr>
              <a:spLocks/>
            </p:cNvSpPr>
            <p:nvPr/>
          </p:nvSpPr>
          <p:spPr bwMode="auto">
            <a:xfrm>
              <a:off x="6054823" y="2327623"/>
              <a:ext cx="0" cy="6350"/>
            </a:xfrm>
            <a:custGeom>
              <a:avLst/>
              <a:gdLst>
                <a:gd name="T0" fmla="*/ 4 h 4"/>
                <a:gd name="T1" fmla="*/ 4 h 4"/>
                <a:gd name="T2" fmla="*/ 3 h 4"/>
                <a:gd name="T3" fmla="*/ 0 h 4"/>
                <a:gd name="T4" fmla="*/ 0 h 4"/>
                <a:gd name="T5" fmla="*/ 4 h 4"/>
                <a:gd name="T6" fmla="*/ 4 h 4"/>
              </a:gdLst>
              <a:ahLst/>
              <a:cxnLst>
                <a:cxn ang="0">
                  <a:pos x="0" y="T0"/>
                </a:cxn>
                <a:cxn ang="0">
                  <a:pos x="0" y="T1"/>
                </a:cxn>
                <a:cxn ang="0">
                  <a:pos x="0" y="T2"/>
                </a:cxn>
                <a:cxn ang="0">
                  <a:pos x="0" y="T3"/>
                </a:cxn>
                <a:cxn ang="0">
                  <a:pos x="0" y="T4"/>
                </a:cxn>
                <a:cxn ang="0">
                  <a:pos x="0" y="T5"/>
                </a:cxn>
                <a:cxn ang="0">
                  <a:pos x="0" y="T6"/>
                </a:cxn>
              </a:cxnLst>
              <a:rect l="0" t="0" r="r" b="b"/>
              <a:pathLst>
                <a:path h="4">
                  <a:moveTo>
                    <a:pt x="0" y="4"/>
                  </a:moveTo>
                  <a:lnTo>
                    <a:pt x="0" y="4"/>
                  </a:lnTo>
                  <a:lnTo>
                    <a:pt x="0" y="3"/>
                  </a:lnTo>
                  <a:lnTo>
                    <a:pt x="0" y="0"/>
                  </a:lnTo>
                  <a:lnTo>
                    <a:pt x="0" y="0"/>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86"/>
            <p:cNvSpPr>
              <a:spLocks/>
            </p:cNvSpPr>
            <p:nvPr/>
          </p:nvSpPr>
          <p:spPr bwMode="auto">
            <a:xfrm>
              <a:off x="5981798" y="2240311"/>
              <a:ext cx="3175" cy="1588"/>
            </a:xfrm>
            <a:custGeom>
              <a:avLst/>
              <a:gdLst>
                <a:gd name="T0" fmla="*/ 0 w 2"/>
                <a:gd name="T1" fmla="*/ 1 h 1"/>
                <a:gd name="T2" fmla="*/ 0 w 2"/>
                <a:gd name="T3" fmla="*/ 1 h 1"/>
                <a:gd name="T4" fmla="*/ 0 w 2"/>
                <a:gd name="T5" fmla="*/ 0 h 1"/>
                <a:gd name="T6" fmla="*/ 0 w 2"/>
                <a:gd name="T7" fmla="*/ 0 h 1"/>
                <a:gd name="T8" fmla="*/ 2 w 2"/>
                <a:gd name="T9" fmla="*/ 1 h 1"/>
                <a:gd name="T10" fmla="*/ 0 w 2"/>
                <a:gd name="T11" fmla="*/ 1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lnTo>
                    <a:pt x="0" y="1"/>
                  </a:lnTo>
                  <a:lnTo>
                    <a:pt x="0" y="0"/>
                  </a:lnTo>
                  <a:lnTo>
                    <a:pt x="0" y="0"/>
                  </a:lnTo>
                  <a:lnTo>
                    <a:pt x="2" y="1"/>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87"/>
            <p:cNvSpPr>
              <a:spLocks/>
            </p:cNvSpPr>
            <p:nvPr/>
          </p:nvSpPr>
          <p:spPr bwMode="auto">
            <a:xfrm>
              <a:off x="6107211" y="2172048"/>
              <a:ext cx="3175" cy="1588"/>
            </a:xfrm>
            <a:custGeom>
              <a:avLst/>
              <a:gdLst>
                <a:gd name="T0" fmla="*/ 2 w 2"/>
                <a:gd name="T1" fmla="*/ 0 h 1"/>
                <a:gd name="T2" fmla="*/ 2 w 2"/>
                <a:gd name="T3" fmla="*/ 0 h 1"/>
                <a:gd name="T4" fmla="*/ 2 w 2"/>
                <a:gd name="T5" fmla="*/ 1 h 1"/>
                <a:gd name="T6" fmla="*/ 2 w 2"/>
                <a:gd name="T7" fmla="*/ 1 h 1"/>
                <a:gd name="T8" fmla="*/ 0 w 2"/>
                <a:gd name="T9" fmla="*/ 1 h 1"/>
                <a:gd name="T10" fmla="*/ 0 w 2"/>
                <a:gd name="T11" fmla="*/ 1 h 1"/>
                <a:gd name="T12" fmla="*/ 0 w 2"/>
                <a:gd name="T13" fmla="*/ 0 h 1"/>
                <a:gd name="T14" fmla="*/ 0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lnTo>
                    <a:pt x="2" y="0"/>
                  </a:lnTo>
                  <a:lnTo>
                    <a:pt x="2" y="1"/>
                  </a:lnTo>
                  <a:lnTo>
                    <a:pt x="2" y="1"/>
                  </a:lnTo>
                  <a:lnTo>
                    <a:pt x="0" y="1"/>
                  </a:lnTo>
                  <a:lnTo>
                    <a:pt x="0" y="1"/>
                  </a:lnTo>
                  <a:lnTo>
                    <a:pt x="0" y="0"/>
                  </a:lnTo>
                  <a:lnTo>
                    <a:pt x="0"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88"/>
            <p:cNvSpPr>
              <a:spLocks/>
            </p:cNvSpPr>
            <p:nvPr/>
          </p:nvSpPr>
          <p:spPr bwMode="auto">
            <a:xfrm>
              <a:off x="6110386" y="2179986"/>
              <a:ext cx="0" cy="1588"/>
            </a:xfrm>
            <a:custGeom>
              <a:avLst/>
              <a:gdLst>
                <a:gd name="T0" fmla="*/ 0 h 1"/>
                <a:gd name="T1" fmla="*/ 0 h 1"/>
                <a:gd name="T2" fmla="*/ 1 h 1"/>
                <a:gd name="T3" fmla="*/ 1 h 1"/>
                <a:gd name="T4" fmla="*/ 1 h 1"/>
                <a:gd name="T5" fmla="*/ 1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lnTo>
                    <a:pt x="0" y="0"/>
                  </a:lnTo>
                  <a:lnTo>
                    <a:pt x="0" y="1"/>
                  </a:lnTo>
                  <a:lnTo>
                    <a:pt x="0" y="1"/>
                  </a:lnTo>
                  <a:lnTo>
                    <a:pt x="0" y="1"/>
                  </a:lnTo>
                  <a:lnTo>
                    <a:pt x="0" y="1"/>
                  </a:lnTo>
                  <a:lnTo>
                    <a:pt x="0" y="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89"/>
            <p:cNvSpPr>
              <a:spLocks/>
            </p:cNvSpPr>
            <p:nvPr/>
          </p:nvSpPr>
          <p:spPr bwMode="auto">
            <a:xfrm>
              <a:off x="6110386" y="2181573"/>
              <a:ext cx="0" cy="3175"/>
            </a:xfrm>
            <a:custGeom>
              <a:avLst/>
              <a:gdLst>
                <a:gd name="T0" fmla="*/ 0 h 2"/>
                <a:gd name="T1" fmla="*/ 0 h 2"/>
                <a:gd name="T2" fmla="*/ 2 h 2"/>
                <a:gd name="T3" fmla="*/ 2 h 2"/>
                <a:gd name="T4" fmla="*/ 2 h 2"/>
                <a:gd name="T5" fmla="*/ 2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2"/>
                  </a:lnTo>
                  <a:lnTo>
                    <a:pt x="0" y="2"/>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90"/>
            <p:cNvSpPr>
              <a:spLocks/>
            </p:cNvSpPr>
            <p:nvPr/>
          </p:nvSpPr>
          <p:spPr bwMode="auto">
            <a:xfrm>
              <a:off x="6110386" y="2176811"/>
              <a:ext cx="0" cy="3175"/>
            </a:xfrm>
            <a:custGeom>
              <a:avLst/>
              <a:gdLst>
                <a:gd name="T0" fmla="*/ 2 h 2"/>
                <a:gd name="T1" fmla="*/ 2 h 2"/>
                <a:gd name="T2" fmla="*/ 0 h 2"/>
                <a:gd name="T3" fmla="*/ 0 h 2"/>
                <a:gd name="T4" fmla="*/ 0 h 2"/>
                <a:gd name="T5" fmla="*/ 0 h 2"/>
                <a:gd name="T6" fmla="*/ 2 h 2"/>
                <a:gd name="T7" fmla="*/ 2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2"/>
                  </a:moveTo>
                  <a:lnTo>
                    <a:pt x="0" y="2"/>
                  </a:lnTo>
                  <a:lnTo>
                    <a:pt x="0" y="0"/>
                  </a:lnTo>
                  <a:lnTo>
                    <a:pt x="0" y="0"/>
                  </a:lnTo>
                  <a:lnTo>
                    <a:pt x="0" y="0"/>
                  </a:ln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组合 67"/>
          <p:cNvGrpSpPr/>
          <p:nvPr/>
        </p:nvGrpSpPr>
        <p:grpSpPr>
          <a:xfrm>
            <a:off x="776038" y="2921555"/>
            <a:ext cx="1255215" cy="1138937"/>
            <a:chOff x="5902423" y="1943448"/>
            <a:chExt cx="668338" cy="606426"/>
          </a:xfrm>
          <a:solidFill>
            <a:schemeClr val="accent1"/>
          </a:solidFill>
        </p:grpSpPr>
        <p:sp>
          <p:nvSpPr>
            <p:cNvPr id="69" name="Freeform 175"/>
            <p:cNvSpPr>
              <a:spLocks noEditPoints="1"/>
            </p:cNvSpPr>
            <p:nvPr/>
          </p:nvSpPr>
          <p:spPr bwMode="auto">
            <a:xfrm>
              <a:off x="5904011" y="2072036"/>
              <a:ext cx="666750" cy="477838"/>
            </a:xfrm>
            <a:custGeom>
              <a:avLst/>
              <a:gdLst>
                <a:gd name="T0" fmla="*/ 199 w 420"/>
                <a:gd name="T1" fmla="*/ 17 h 301"/>
                <a:gd name="T2" fmla="*/ 220 w 420"/>
                <a:gd name="T3" fmla="*/ 205 h 301"/>
                <a:gd name="T4" fmla="*/ 265 w 420"/>
                <a:gd name="T5" fmla="*/ 71 h 301"/>
                <a:gd name="T6" fmla="*/ 306 w 420"/>
                <a:gd name="T7" fmla="*/ 63 h 301"/>
                <a:gd name="T8" fmla="*/ 330 w 420"/>
                <a:gd name="T9" fmla="*/ 126 h 301"/>
                <a:gd name="T10" fmla="*/ 396 w 420"/>
                <a:gd name="T11" fmla="*/ 53 h 301"/>
                <a:gd name="T12" fmla="*/ 229 w 420"/>
                <a:gd name="T13" fmla="*/ 298 h 301"/>
                <a:gd name="T14" fmla="*/ 41 w 420"/>
                <a:gd name="T15" fmla="*/ 109 h 301"/>
                <a:gd name="T16" fmla="*/ 84 w 420"/>
                <a:gd name="T17" fmla="*/ 76 h 301"/>
                <a:gd name="T18" fmla="*/ 95 w 420"/>
                <a:gd name="T19" fmla="*/ 175 h 301"/>
                <a:gd name="T20" fmla="*/ 122 w 420"/>
                <a:gd name="T21" fmla="*/ 102 h 301"/>
                <a:gd name="T22" fmla="*/ 398 w 420"/>
                <a:gd name="T23" fmla="*/ 129 h 301"/>
                <a:gd name="T24" fmla="*/ 133 w 420"/>
                <a:gd name="T25" fmla="*/ 238 h 301"/>
                <a:gd name="T26" fmla="*/ 171 w 420"/>
                <a:gd name="T27" fmla="*/ 263 h 301"/>
                <a:gd name="T28" fmla="*/ 213 w 420"/>
                <a:gd name="T29" fmla="*/ 270 h 301"/>
                <a:gd name="T30" fmla="*/ 305 w 420"/>
                <a:gd name="T31" fmla="*/ 109 h 301"/>
                <a:gd name="T32" fmla="*/ 32 w 420"/>
                <a:gd name="T33" fmla="*/ 161 h 301"/>
                <a:gd name="T34" fmla="*/ 73 w 420"/>
                <a:gd name="T35" fmla="*/ 124 h 301"/>
                <a:gd name="T36" fmla="*/ 284 w 420"/>
                <a:gd name="T37" fmla="*/ 159 h 301"/>
                <a:gd name="T38" fmla="*/ 111 w 420"/>
                <a:gd name="T39" fmla="*/ 203 h 301"/>
                <a:gd name="T40" fmla="*/ 78 w 420"/>
                <a:gd name="T41" fmla="*/ 120 h 301"/>
                <a:gd name="T42" fmla="*/ 68 w 420"/>
                <a:gd name="T43" fmla="*/ 134 h 301"/>
                <a:gd name="T44" fmla="*/ 177 w 420"/>
                <a:gd name="T45" fmla="*/ 99 h 301"/>
                <a:gd name="T46" fmla="*/ 239 w 420"/>
                <a:gd name="T47" fmla="*/ 257 h 301"/>
                <a:gd name="T48" fmla="*/ 256 w 420"/>
                <a:gd name="T49" fmla="*/ 233 h 301"/>
                <a:gd name="T50" fmla="*/ 182 w 420"/>
                <a:gd name="T51" fmla="*/ 186 h 301"/>
                <a:gd name="T52" fmla="*/ 114 w 420"/>
                <a:gd name="T53" fmla="*/ 180 h 301"/>
                <a:gd name="T54" fmla="*/ 62 w 420"/>
                <a:gd name="T55" fmla="*/ 169 h 301"/>
                <a:gd name="T56" fmla="*/ 284 w 420"/>
                <a:gd name="T57" fmla="*/ 139 h 301"/>
                <a:gd name="T58" fmla="*/ 379 w 420"/>
                <a:gd name="T59" fmla="*/ 85 h 301"/>
                <a:gd name="T60" fmla="*/ 86 w 420"/>
                <a:gd name="T61" fmla="*/ 153 h 301"/>
                <a:gd name="T62" fmla="*/ 182 w 420"/>
                <a:gd name="T63" fmla="*/ 257 h 301"/>
                <a:gd name="T64" fmla="*/ 269 w 420"/>
                <a:gd name="T65" fmla="*/ 91 h 301"/>
                <a:gd name="T66" fmla="*/ 136 w 420"/>
                <a:gd name="T67" fmla="*/ 137 h 301"/>
                <a:gd name="T68" fmla="*/ 371 w 420"/>
                <a:gd name="T69" fmla="*/ 147 h 301"/>
                <a:gd name="T70" fmla="*/ 130 w 420"/>
                <a:gd name="T71" fmla="*/ 150 h 301"/>
                <a:gd name="T72" fmla="*/ 275 w 420"/>
                <a:gd name="T73" fmla="*/ 175 h 301"/>
                <a:gd name="T74" fmla="*/ 377 w 420"/>
                <a:gd name="T75" fmla="*/ 96 h 301"/>
                <a:gd name="T76" fmla="*/ 267 w 420"/>
                <a:gd name="T77" fmla="*/ 145 h 301"/>
                <a:gd name="T78" fmla="*/ 325 w 420"/>
                <a:gd name="T79" fmla="*/ 172 h 301"/>
                <a:gd name="T80" fmla="*/ 324 w 420"/>
                <a:gd name="T81" fmla="*/ 200 h 301"/>
                <a:gd name="T82" fmla="*/ 363 w 420"/>
                <a:gd name="T83" fmla="*/ 161 h 301"/>
                <a:gd name="T84" fmla="*/ 242 w 420"/>
                <a:gd name="T85" fmla="*/ 218 h 301"/>
                <a:gd name="T86" fmla="*/ 349 w 420"/>
                <a:gd name="T87" fmla="*/ 106 h 301"/>
                <a:gd name="T88" fmla="*/ 297 w 420"/>
                <a:gd name="T89" fmla="*/ 227 h 301"/>
                <a:gd name="T90" fmla="*/ 272 w 420"/>
                <a:gd name="T91" fmla="*/ 93 h 301"/>
                <a:gd name="T92" fmla="*/ 347 w 420"/>
                <a:gd name="T93" fmla="*/ 134 h 301"/>
                <a:gd name="T94" fmla="*/ 227 w 420"/>
                <a:gd name="T95" fmla="*/ 287 h 301"/>
                <a:gd name="T96" fmla="*/ 177 w 420"/>
                <a:gd name="T97" fmla="*/ 173 h 301"/>
                <a:gd name="T98" fmla="*/ 60 w 420"/>
                <a:gd name="T99" fmla="*/ 120 h 301"/>
                <a:gd name="T100" fmla="*/ 166 w 420"/>
                <a:gd name="T101" fmla="*/ 120 h 301"/>
                <a:gd name="T102" fmla="*/ 316 w 420"/>
                <a:gd name="T103" fmla="*/ 164 h 301"/>
                <a:gd name="T104" fmla="*/ 92 w 420"/>
                <a:gd name="T105" fmla="*/ 158 h 301"/>
                <a:gd name="T106" fmla="*/ 193 w 420"/>
                <a:gd name="T107" fmla="*/ 99 h 301"/>
                <a:gd name="T108" fmla="*/ 330 w 420"/>
                <a:gd name="T109" fmla="*/ 170 h 301"/>
                <a:gd name="T110" fmla="*/ 131 w 420"/>
                <a:gd name="T111" fmla="*/ 126 h 301"/>
                <a:gd name="T112" fmla="*/ 182 w 420"/>
                <a:gd name="T113" fmla="*/ 153 h 301"/>
                <a:gd name="T114" fmla="*/ 291 w 420"/>
                <a:gd name="T115" fmla="*/ 225 h 301"/>
                <a:gd name="T116" fmla="*/ 254 w 420"/>
                <a:gd name="T117" fmla="*/ 104 h 301"/>
                <a:gd name="T118" fmla="*/ 347 w 420"/>
                <a:gd name="T119" fmla="*/ 162 h 301"/>
                <a:gd name="T120" fmla="*/ 399 w 420"/>
                <a:gd name="T121" fmla="*/ 126 h 301"/>
                <a:gd name="T122" fmla="*/ 294 w 420"/>
                <a:gd name="T123" fmla="*/ 230 h 301"/>
                <a:gd name="T124" fmla="*/ 231 w 420"/>
                <a:gd name="T125" fmla="*/ 12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301">
                  <a:moveTo>
                    <a:pt x="158" y="104"/>
                  </a:moveTo>
                  <a:lnTo>
                    <a:pt x="158" y="104"/>
                  </a:lnTo>
                  <a:lnTo>
                    <a:pt x="160" y="106"/>
                  </a:lnTo>
                  <a:lnTo>
                    <a:pt x="160" y="106"/>
                  </a:lnTo>
                  <a:lnTo>
                    <a:pt x="161" y="109"/>
                  </a:lnTo>
                  <a:lnTo>
                    <a:pt x="161" y="109"/>
                  </a:lnTo>
                  <a:lnTo>
                    <a:pt x="163" y="112"/>
                  </a:lnTo>
                  <a:lnTo>
                    <a:pt x="163" y="112"/>
                  </a:lnTo>
                  <a:lnTo>
                    <a:pt x="166" y="112"/>
                  </a:lnTo>
                  <a:lnTo>
                    <a:pt x="168" y="110"/>
                  </a:lnTo>
                  <a:lnTo>
                    <a:pt x="168" y="110"/>
                  </a:lnTo>
                  <a:lnTo>
                    <a:pt x="171" y="107"/>
                  </a:lnTo>
                  <a:lnTo>
                    <a:pt x="171" y="107"/>
                  </a:lnTo>
                  <a:lnTo>
                    <a:pt x="172" y="96"/>
                  </a:lnTo>
                  <a:lnTo>
                    <a:pt x="172" y="96"/>
                  </a:lnTo>
                  <a:lnTo>
                    <a:pt x="177" y="82"/>
                  </a:lnTo>
                  <a:lnTo>
                    <a:pt x="177" y="82"/>
                  </a:lnTo>
                  <a:lnTo>
                    <a:pt x="177" y="80"/>
                  </a:lnTo>
                  <a:lnTo>
                    <a:pt x="177" y="80"/>
                  </a:lnTo>
                  <a:lnTo>
                    <a:pt x="179" y="79"/>
                  </a:lnTo>
                  <a:lnTo>
                    <a:pt x="180" y="77"/>
                  </a:lnTo>
                  <a:lnTo>
                    <a:pt x="180" y="77"/>
                  </a:lnTo>
                  <a:lnTo>
                    <a:pt x="180" y="77"/>
                  </a:lnTo>
                  <a:lnTo>
                    <a:pt x="180" y="77"/>
                  </a:lnTo>
                  <a:lnTo>
                    <a:pt x="180" y="76"/>
                  </a:lnTo>
                  <a:lnTo>
                    <a:pt x="180" y="76"/>
                  </a:lnTo>
                  <a:lnTo>
                    <a:pt x="180" y="76"/>
                  </a:lnTo>
                  <a:lnTo>
                    <a:pt x="180" y="76"/>
                  </a:lnTo>
                  <a:lnTo>
                    <a:pt x="179" y="76"/>
                  </a:lnTo>
                  <a:lnTo>
                    <a:pt x="179" y="76"/>
                  </a:lnTo>
                  <a:lnTo>
                    <a:pt x="183" y="58"/>
                  </a:lnTo>
                  <a:lnTo>
                    <a:pt x="183" y="58"/>
                  </a:lnTo>
                  <a:lnTo>
                    <a:pt x="183" y="58"/>
                  </a:lnTo>
                  <a:lnTo>
                    <a:pt x="183" y="58"/>
                  </a:lnTo>
                  <a:lnTo>
                    <a:pt x="183" y="61"/>
                  </a:lnTo>
                  <a:lnTo>
                    <a:pt x="183" y="61"/>
                  </a:lnTo>
                  <a:lnTo>
                    <a:pt x="183" y="63"/>
                  </a:lnTo>
                  <a:lnTo>
                    <a:pt x="185" y="64"/>
                  </a:lnTo>
                  <a:lnTo>
                    <a:pt x="185" y="64"/>
                  </a:lnTo>
                  <a:lnTo>
                    <a:pt x="188" y="63"/>
                  </a:lnTo>
                  <a:lnTo>
                    <a:pt x="191" y="64"/>
                  </a:lnTo>
                  <a:lnTo>
                    <a:pt x="191" y="64"/>
                  </a:lnTo>
                  <a:lnTo>
                    <a:pt x="193" y="63"/>
                  </a:lnTo>
                  <a:lnTo>
                    <a:pt x="193" y="63"/>
                  </a:lnTo>
                  <a:lnTo>
                    <a:pt x="193" y="61"/>
                  </a:lnTo>
                  <a:lnTo>
                    <a:pt x="193" y="61"/>
                  </a:lnTo>
                  <a:lnTo>
                    <a:pt x="190" y="50"/>
                  </a:lnTo>
                  <a:lnTo>
                    <a:pt x="190" y="50"/>
                  </a:lnTo>
                  <a:lnTo>
                    <a:pt x="190" y="50"/>
                  </a:lnTo>
                  <a:lnTo>
                    <a:pt x="190" y="50"/>
                  </a:lnTo>
                  <a:lnTo>
                    <a:pt x="185" y="55"/>
                  </a:lnTo>
                  <a:lnTo>
                    <a:pt x="185" y="55"/>
                  </a:lnTo>
                  <a:lnTo>
                    <a:pt x="185" y="55"/>
                  </a:lnTo>
                  <a:lnTo>
                    <a:pt x="185" y="55"/>
                  </a:lnTo>
                  <a:lnTo>
                    <a:pt x="185" y="50"/>
                  </a:lnTo>
                  <a:lnTo>
                    <a:pt x="185" y="50"/>
                  </a:lnTo>
                  <a:lnTo>
                    <a:pt x="186" y="47"/>
                  </a:lnTo>
                  <a:lnTo>
                    <a:pt x="188" y="46"/>
                  </a:lnTo>
                  <a:lnTo>
                    <a:pt x="188" y="46"/>
                  </a:lnTo>
                  <a:lnTo>
                    <a:pt x="186" y="46"/>
                  </a:lnTo>
                  <a:lnTo>
                    <a:pt x="186" y="46"/>
                  </a:lnTo>
                  <a:lnTo>
                    <a:pt x="190" y="35"/>
                  </a:lnTo>
                  <a:lnTo>
                    <a:pt x="190" y="35"/>
                  </a:lnTo>
                  <a:lnTo>
                    <a:pt x="193" y="35"/>
                  </a:lnTo>
                  <a:lnTo>
                    <a:pt x="193" y="35"/>
                  </a:lnTo>
                  <a:lnTo>
                    <a:pt x="191" y="30"/>
                  </a:lnTo>
                  <a:lnTo>
                    <a:pt x="191" y="30"/>
                  </a:lnTo>
                  <a:lnTo>
                    <a:pt x="190" y="30"/>
                  </a:lnTo>
                  <a:lnTo>
                    <a:pt x="190" y="30"/>
                  </a:lnTo>
                  <a:lnTo>
                    <a:pt x="194" y="14"/>
                  </a:lnTo>
                  <a:lnTo>
                    <a:pt x="199" y="0"/>
                  </a:lnTo>
                  <a:lnTo>
                    <a:pt x="199" y="0"/>
                  </a:lnTo>
                  <a:lnTo>
                    <a:pt x="201" y="8"/>
                  </a:lnTo>
                  <a:lnTo>
                    <a:pt x="201" y="8"/>
                  </a:lnTo>
                  <a:lnTo>
                    <a:pt x="198" y="11"/>
                  </a:lnTo>
                  <a:lnTo>
                    <a:pt x="196" y="14"/>
                  </a:lnTo>
                  <a:lnTo>
                    <a:pt x="196" y="14"/>
                  </a:lnTo>
                  <a:lnTo>
                    <a:pt x="199" y="17"/>
                  </a:lnTo>
                  <a:lnTo>
                    <a:pt x="199" y="17"/>
                  </a:lnTo>
                  <a:lnTo>
                    <a:pt x="201" y="20"/>
                  </a:lnTo>
                  <a:lnTo>
                    <a:pt x="201" y="20"/>
                  </a:lnTo>
                  <a:lnTo>
                    <a:pt x="201" y="27"/>
                  </a:lnTo>
                  <a:lnTo>
                    <a:pt x="201" y="27"/>
                  </a:lnTo>
                  <a:lnTo>
                    <a:pt x="198" y="28"/>
                  </a:lnTo>
                  <a:lnTo>
                    <a:pt x="198" y="28"/>
                  </a:lnTo>
                  <a:lnTo>
                    <a:pt x="199" y="33"/>
                  </a:lnTo>
                  <a:lnTo>
                    <a:pt x="199" y="33"/>
                  </a:lnTo>
                  <a:lnTo>
                    <a:pt x="201" y="31"/>
                  </a:lnTo>
                  <a:lnTo>
                    <a:pt x="201" y="31"/>
                  </a:lnTo>
                  <a:lnTo>
                    <a:pt x="201" y="35"/>
                  </a:lnTo>
                  <a:lnTo>
                    <a:pt x="201" y="35"/>
                  </a:lnTo>
                  <a:lnTo>
                    <a:pt x="201" y="42"/>
                  </a:lnTo>
                  <a:lnTo>
                    <a:pt x="201" y="42"/>
                  </a:lnTo>
                  <a:lnTo>
                    <a:pt x="201" y="46"/>
                  </a:lnTo>
                  <a:lnTo>
                    <a:pt x="201" y="46"/>
                  </a:lnTo>
                  <a:lnTo>
                    <a:pt x="201" y="50"/>
                  </a:lnTo>
                  <a:lnTo>
                    <a:pt x="201" y="50"/>
                  </a:lnTo>
                  <a:lnTo>
                    <a:pt x="201" y="55"/>
                  </a:lnTo>
                  <a:lnTo>
                    <a:pt x="201" y="55"/>
                  </a:lnTo>
                  <a:lnTo>
                    <a:pt x="201" y="77"/>
                  </a:lnTo>
                  <a:lnTo>
                    <a:pt x="201" y="77"/>
                  </a:lnTo>
                  <a:lnTo>
                    <a:pt x="202" y="107"/>
                  </a:lnTo>
                  <a:lnTo>
                    <a:pt x="202" y="107"/>
                  </a:lnTo>
                  <a:lnTo>
                    <a:pt x="202" y="121"/>
                  </a:lnTo>
                  <a:lnTo>
                    <a:pt x="202" y="121"/>
                  </a:lnTo>
                  <a:lnTo>
                    <a:pt x="204" y="145"/>
                  </a:lnTo>
                  <a:lnTo>
                    <a:pt x="204" y="145"/>
                  </a:lnTo>
                  <a:lnTo>
                    <a:pt x="204" y="147"/>
                  </a:lnTo>
                  <a:lnTo>
                    <a:pt x="204" y="148"/>
                  </a:lnTo>
                  <a:lnTo>
                    <a:pt x="204" y="148"/>
                  </a:lnTo>
                  <a:lnTo>
                    <a:pt x="202" y="151"/>
                  </a:lnTo>
                  <a:lnTo>
                    <a:pt x="202" y="151"/>
                  </a:lnTo>
                  <a:lnTo>
                    <a:pt x="201" y="154"/>
                  </a:lnTo>
                  <a:lnTo>
                    <a:pt x="201" y="154"/>
                  </a:lnTo>
                  <a:lnTo>
                    <a:pt x="202" y="156"/>
                  </a:lnTo>
                  <a:lnTo>
                    <a:pt x="202" y="156"/>
                  </a:lnTo>
                  <a:lnTo>
                    <a:pt x="205" y="153"/>
                  </a:lnTo>
                  <a:lnTo>
                    <a:pt x="205" y="153"/>
                  </a:lnTo>
                  <a:lnTo>
                    <a:pt x="205" y="156"/>
                  </a:lnTo>
                  <a:lnTo>
                    <a:pt x="205" y="156"/>
                  </a:lnTo>
                  <a:lnTo>
                    <a:pt x="205" y="158"/>
                  </a:lnTo>
                  <a:lnTo>
                    <a:pt x="205" y="158"/>
                  </a:lnTo>
                  <a:lnTo>
                    <a:pt x="204" y="159"/>
                  </a:lnTo>
                  <a:lnTo>
                    <a:pt x="204" y="159"/>
                  </a:lnTo>
                  <a:lnTo>
                    <a:pt x="205" y="159"/>
                  </a:lnTo>
                  <a:lnTo>
                    <a:pt x="205" y="159"/>
                  </a:lnTo>
                  <a:lnTo>
                    <a:pt x="207" y="170"/>
                  </a:lnTo>
                  <a:lnTo>
                    <a:pt x="207" y="170"/>
                  </a:lnTo>
                  <a:lnTo>
                    <a:pt x="209" y="183"/>
                  </a:lnTo>
                  <a:lnTo>
                    <a:pt x="209" y="183"/>
                  </a:lnTo>
                  <a:lnTo>
                    <a:pt x="209" y="191"/>
                  </a:lnTo>
                  <a:lnTo>
                    <a:pt x="209" y="191"/>
                  </a:lnTo>
                  <a:lnTo>
                    <a:pt x="209" y="194"/>
                  </a:lnTo>
                  <a:lnTo>
                    <a:pt x="209" y="194"/>
                  </a:lnTo>
                  <a:lnTo>
                    <a:pt x="210" y="208"/>
                  </a:lnTo>
                  <a:lnTo>
                    <a:pt x="210" y="208"/>
                  </a:lnTo>
                  <a:lnTo>
                    <a:pt x="212" y="216"/>
                  </a:lnTo>
                  <a:lnTo>
                    <a:pt x="212" y="216"/>
                  </a:lnTo>
                  <a:lnTo>
                    <a:pt x="212" y="221"/>
                  </a:lnTo>
                  <a:lnTo>
                    <a:pt x="212" y="221"/>
                  </a:lnTo>
                  <a:lnTo>
                    <a:pt x="215" y="218"/>
                  </a:lnTo>
                  <a:lnTo>
                    <a:pt x="215" y="218"/>
                  </a:lnTo>
                  <a:lnTo>
                    <a:pt x="215" y="218"/>
                  </a:lnTo>
                  <a:lnTo>
                    <a:pt x="215" y="218"/>
                  </a:lnTo>
                  <a:lnTo>
                    <a:pt x="218" y="218"/>
                  </a:lnTo>
                  <a:lnTo>
                    <a:pt x="218" y="214"/>
                  </a:lnTo>
                  <a:lnTo>
                    <a:pt x="218" y="214"/>
                  </a:lnTo>
                  <a:lnTo>
                    <a:pt x="220" y="211"/>
                  </a:lnTo>
                  <a:lnTo>
                    <a:pt x="220" y="211"/>
                  </a:lnTo>
                  <a:lnTo>
                    <a:pt x="220" y="211"/>
                  </a:lnTo>
                  <a:lnTo>
                    <a:pt x="220" y="211"/>
                  </a:lnTo>
                  <a:lnTo>
                    <a:pt x="221" y="208"/>
                  </a:lnTo>
                  <a:lnTo>
                    <a:pt x="221" y="205"/>
                  </a:lnTo>
                  <a:lnTo>
                    <a:pt x="221" y="205"/>
                  </a:lnTo>
                  <a:lnTo>
                    <a:pt x="220" y="205"/>
                  </a:lnTo>
                  <a:lnTo>
                    <a:pt x="220" y="205"/>
                  </a:lnTo>
                  <a:lnTo>
                    <a:pt x="220" y="202"/>
                  </a:lnTo>
                  <a:lnTo>
                    <a:pt x="220" y="202"/>
                  </a:lnTo>
                  <a:lnTo>
                    <a:pt x="221" y="200"/>
                  </a:lnTo>
                  <a:lnTo>
                    <a:pt x="221" y="200"/>
                  </a:lnTo>
                  <a:lnTo>
                    <a:pt x="221" y="200"/>
                  </a:lnTo>
                  <a:lnTo>
                    <a:pt x="221" y="199"/>
                  </a:lnTo>
                  <a:lnTo>
                    <a:pt x="221" y="199"/>
                  </a:lnTo>
                  <a:lnTo>
                    <a:pt x="221" y="197"/>
                  </a:lnTo>
                  <a:lnTo>
                    <a:pt x="221" y="197"/>
                  </a:lnTo>
                  <a:lnTo>
                    <a:pt x="221" y="199"/>
                  </a:lnTo>
                  <a:lnTo>
                    <a:pt x="221" y="199"/>
                  </a:lnTo>
                  <a:lnTo>
                    <a:pt x="221" y="197"/>
                  </a:lnTo>
                  <a:lnTo>
                    <a:pt x="221" y="197"/>
                  </a:lnTo>
                  <a:lnTo>
                    <a:pt x="223" y="169"/>
                  </a:lnTo>
                  <a:lnTo>
                    <a:pt x="223" y="169"/>
                  </a:lnTo>
                  <a:lnTo>
                    <a:pt x="226" y="139"/>
                  </a:lnTo>
                  <a:lnTo>
                    <a:pt x="226" y="139"/>
                  </a:lnTo>
                  <a:lnTo>
                    <a:pt x="232" y="112"/>
                  </a:lnTo>
                  <a:lnTo>
                    <a:pt x="232" y="112"/>
                  </a:lnTo>
                  <a:lnTo>
                    <a:pt x="237" y="90"/>
                  </a:lnTo>
                  <a:lnTo>
                    <a:pt x="237" y="90"/>
                  </a:lnTo>
                  <a:lnTo>
                    <a:pt x="237" y="90"/>
                  </a:lnTo>
                  <a:lnTo>
                    <a:pt x="237" y="90"/>
                  </a:lnTo>
                  <a:lnTo>
                    <a:pt x="237" y="91"/>
                  </a:lnTo>
                  <a:lnTo>
                    <a:pt x="237" y="91"/>
                  </a:lnTo>
                  <a:lnTo>
                    <a:pt x="239" y="98"/>
                  </a:lnTo>
                  <a:lnTo>
                    <a:pt x="239" y="98"/>
                  </a:lnTo>
                  <a:lnTo>
                    <a:pt x="240" y="101"/>
                  </a:lnTo>
                  <a:lnTo>
                    <a:pt x="243" y="102"/>
                  </a:lnTo>
                  <a:lnTo>
                    <a:pt x="243" y="102"/>
                  </a:lnTo>
                  <a:lnTo>
                    <a:pt x="242" y="104"/>
                  </a:lnTo>
                  <a:lnTo>
                    <a:pt x="240" y="107"/>
                  </a:lnTo>
                  <a:lnTo>
                    <a:pt x="240" y="107"/>
                  </a:lnTo>
                  <a:lnTo>
                    <a:pt x="242" y="109"/>
                  </a:lnTo>
                  <a:lnTo>
                    <a:pt x="242" y="109"/>
                  </a:lnTo>
                  <a:lnTo>
                    <a:pt x="242" y="109"/>
                  </a:lnTo>
                  <a:lnTo>
                    <a:pt x="242" y="109"/>
                  </a:lnTo>
                  <a:lnTo>
                    <a:pt x="243" y="107"/>
                  </a:lnTo>
                  <a:lnTo>
                    <a:pt x="243" y="107"/>
                  </a:lnTo>
                  <a:lnTo>
                    <a:pt x="243" y="106"/>
                  </a:lnTo>
                  <a:lnTo>
                    <a:pt x="243" y="106"/>
                  </a:lnTo>
                  <a:lnTo>
                    <a:pt x="243" y="104"/>
                  </a:lnTo>
                  <a:lnTo>
                    <a:pt x="243" y="104"/>
                  </a:lnTo>
                  <a:lnTo>
                    <a:pt x="245" y="104"/>
                  </a:lnTo>
                  <a:lnTo>
                    <a:pt x="245" y="104"/>
                  </a:lnTo>
                  <a:lnTo>
                    <a:pt x="248" y="104"/>
                  </a:lnTo>
                  <a:lnTo>
                    <a:pt x="250" y="102"/>
                  </a:lnTo>
                  <a:lnTo>
                    <a:pt x="250" y="102"/>
                  </a:lnTo>
                  <a:lnTo>
                    <a:pt x="253" y="101"/>
                  </a:lnTo>
                  <a:lnTo>
                    <a:pt x="253" y="101"/>
                  </a:lnTo>
                  <a:lnTo>
                    <a:pt x="254" y="99"/>
                  </a:lnTo>
                  <a:lnTo>
                    <a:pt x="254" y="99"/>
                  </a:lnTo>
                  <a:lnTo>
                    <a:pt x="257" y="99"/>
                  </a:lnTo>
                  <a:lnTo>
                    <a:pt x="257" y="99"/>
                  </a:lnTo>
                  <a:lnTo>
                    <a:pt x="257" y="98"/>
                  </a:lnTo>
                  <a:lnTo>
                    <a:pt x="257" y="98"/>
                  </a:lnTo>
                  <a:lnTo>
                    <a:pt x="262" y="88"/>
                  </a:lnTo>
                  <a:lnTo>
                    <a:pt x="262" y="88"/>
                  </a:lnTo>
                  <a:lnTo>
                    <a:pt x="264" y="88"/>
                  </a:lnTo>
                  <a:lnTo>
                    <a:pt x="264" y="88"/>
                  </a:lnTo>
                  <a:lnTo>
                    <a:pt x="257" y="94"/>
                  </a:lnTo>
                  <a:lnTo>
                    <a:pt x="257" y="94"/>
                  </a:lnTo>
                  <a:lnTo>
                    <a:pt x="259" y="90"/>
                  </a:lnTo>
                  <a:lnTo>
                    <a:pt x="259" y="90"/>
                  </a:lnTo>
                  <a:lnTo>
                    <a:pt x="259" y="88"/>
                  </a:lnTo>
                  <a:lnTo>
                    <a:pt x="259" y="88"/>
                  </a:lnTo>
                  <a:lnTo>
                    <a:pt x="261" y="85"/>
                  </a:lnTo>
                  <a:lnTo>
                    <a:pt x="261" y="85"/>
                  </a:lnTo>
                  <a:lnTo>
                    <a:pt x="259" y="85"/>
                  </a:lnTo>
                  <a:lnTo>
                    <a:pt x="259" y="85"/>
                  </a:lnTo>
                  <a:lnTo>
                    <a:pt x="264" y="74"/>
                  </a:lnTo>
                  <a:lnTo>
                    <a:pt x="264" y="74"/>
                  </a:lnTo>
                  <a:lnTo>
                    <a:pt x="265" y="76"/>
                  </a:lnTo>
                  <a:lnTo>
                    <a:pt x="265" y="76"/>
                  </a:lnTo>
                  <a:lnTo>
                    <a:pt x="269" y="71"/>
                  </a:lnTo>
                  <a:lnTo>
                    <a:pt x="269" y="71"/>
                  </a:lnTo>
                  <a:lnTo>
                    <a:pt x="265" y="71"/>
                  </a:lnTo>
                  <a:lnTo>
                    <a:pt x="265" y="71"/>
                  </a:lnTo>
                  <a:lnTo>
                    <a:pt x="269" y="63"/>
                  </a:lnTo>
                  <a:lnTo>
                    <a:pt x="269" y="63"/>
                  </a:lnTo>
                  <a:lnTo>
                    <a:pt x="272" y="60"/>
                  </a:lnTo>
                  <a:lnTo>
                    <a:pt x="272" y="60"/>
                  </a:lnTo>
                  <a:lnTo>
                    <a:pt x="270" y="60"/>
                  </a:lnTo>
                  <a:lnTo>
                    <a:pt x="270" y="60"/>
                  </a:lnTo>
                  <a:lnTo>
                    <a:pt x="273" y="57"/>
                  </a:lnTo>
                  <a:lnTo>
                    <a:pt x="273" y="57"/>
                  </a:lnTo>
                  <a:lnTo>
                    <a:pt x="275" y="58"/>
                  </a:lnTo>
                  <a:lnTo>
                    <a:pt x="275" y="58"/>
                  </a:lnTo>
                  <a:lnTo>
                    <a:pt x="276" y="64"/>
                  </a:lnTo>
                  <a:lnTo>
                    <a:pt x="276" y="64"/>
                  </a:lnTo>
                  <a:lnTo>
                    <a:pt x="278" y="66"/>
                  </a:lnTo>
                  <a:lnTo>
                    <a:pt x="278" y="68"/>
                  </a:lnTo>
                  <a:lnTo>
                    <a:pt x="278" y="68"/>
                  </a:lnTo>
                  <a:lnTo>
                    <a:pt x="280" y="68"/>
                  </a:lnTo>
                  <a:lnTo>
                    <a:pt x="280" y="69"/>
                  </a:lnTo>
                  <a:lnTo>
                    <a:pt x="280" y="69"/>
                  </a:lnTo>
                  <a:lnTo>
                    <a:pt x="280" y="69"/>
                  </a:lnTo>
                  <a:lnTo>
                    <a:pt x="280" y="69"/>
                  </a:lnTo>
                  <a:lnTo>
                    <a:pt x="281" y="79"/>
                  </a:lnTo>
                  <a:lnTo>
                    <a:pt x="283" y="87"/>
                  </a:lnTo>
                  <a:lnTo>
                    <a:pt x="283" y="87"/>
                  </a:lnTo>
                  <a:lnTo>
                    <a:pt x="283" y="88"/>
                  </a:lnTo>
                  <a:lnTo>
                    <a:pt x="283" y="88"/>
                  </a:lnTo>
                  <a:lnTo>
                    <a:pt x="281" y="90"/>
                  </a:lnTo>
                  <a:lnTo>
                    <a:pt x="280" y="94"/>
                  </a:lnTo>
                  <a:lnTo>
                    <a:pt x="280" y="94"/>
                  </a:lnTo>
                  <a:lnTo>
                    <a:pt x="281" y="91"/>
                  </a:lnTo>
                  <a:lnTo>
                    <a:pt x="281" y="91"/>
                  </a:lnTo>
                  <a:lnTo>
                    <a:pt x="284" y="90"/>
                  </a:lnTo>
                  <a:lnTo>
                    <a:pt x="284" y="90"/>
                  </a:lnTo>
                  <a:lnTo>
                    <a:pt x="286" y="91"/>
                  </a:lnTo>
                  <a:lnTo>
                    <a:pt x="286" y="91"/>
                  </a:lnTo>
                  <a:lnTo>
                    <a:pt x="287" y="93"/>
                  </a:lnTo>
                  <a:lnTo>
                    <a:pt x="291" y="93"/>
                  </a:lnTo>
                  <a:lnTo>
                    <a:pt x="291" y="93"/>
                  </a:lnTo>
                  <a:lnTo>
                    <a:pt x="294" y="91"/>
                  </a:lnTo>
                  <a:lnTo>
                    <a:pt x="294" y="91"/>
                  </a:lnTo>
                  <a:lnTo>
                    <a:pt x="294" y="93"/>
                  </a:lnTo>
                  <a:lnTo>
                    <a:pt x="294" y="93"/>
                  </a:lnTo>
                  <a:lnTo>
                    <a:pt x="294" y="96"/>
                  </a:lnTo>
                  <a:lnTo>
                    <a:pt x="297" y="98"/>
                  </a:lnTo>
                  <a:lnTo>
                    <a:pt x="297" y="98"/>
                  </a:lnTo>
                  <a:lnTo>
                    <a:pt x="297" y="99"/>
                  </a:lnTo>
                  <a:lnTo>
                    <a:pt x="298" y="98"/>
                  </a:lnTo>
                  <a:lnTo>
                    <a:pt x="298" y="98"/>
                  </a:lnTo>
                  <a:lnTo>
                    <a:pt x="298" y="98"/>
                  </a:lnTo>
                  <a:lnTo>
                    <a:pt x="298" y="98"/>
                  </a:lnTo>
                  <a:lnTo>
                    <a:pt x="300" y="96"/>
                  </a:lnTo>
                  <a:lnTo>
                    <a:pt x="298" y="93"/>
                  </a:lnTo>
                  <a:lnTo>
                    <a:pt x="298" y="93"/>
                  </a:lnTo>
                  <a:lnTo>
                    <a:pt x="298" y="90"/>
                  </a:lnTo>
                  <a:lnTo>
                    <a:pt x="298" y="90"/>
                  </a:lnTo>
                  <a:lnTo>
                    <a:pt x="295" y="90"/>
                  </a:lnTo>
                  <a:lnTo>
                    <a:pt x="295" y="90"/>
                  </a:lnTo>
                  <a:lnTo>
                    <a:pt x="294" y="90"/>
                  </a:lnTo>
                  <a:lnTo>
                    <a:pt x="294" y="90"/>
                  </a:lnTo>
                  <a:lnTo>
                    <a:pt x="295" y="85"/>
                  </a:lnTo>
                  <a:lnTo>
                    <a:pt x="295" y="85"/>
                  </a:lnTo>
                  <a:lnTo>
                    <a:pt x="297" y="80"/>
                  </a:lnTo>
                  <a:lnTo>
                    <a:pt x="297" y="80"/>
                  </a:lnTo>
                  <a:lnTo>
                    <a:pt x="298" y="80"/>
                  </a:lnTo>
                  <a:lnTo>
                    <a:pt x="298" y="80"/>
                  </a:lnTo>
                  <a:lnTo>
                    <a:pt x="303" y="74"/>
                  </a:lnTo>
                  <a:lnTo>
                    <a:pt x="303" y="74"/>
                  </a:lnTo>
                  <a:lnTo>
                    <a:pt x="298" y="77"/>
                  </a:lnTo>
                  <a:lnTo>
                    <a:pt x="298" y="77"/>
                  </a:lnTo>
                  <a:lnTo>
                    <a:pt x="298" y="76"/>
                  </a:lnTo>
                  <a:lnTo>
                    <a:pt x="298" y="76"/>
                  </a:lnTo>
                  <a:lnTo>
                    <a:pt x="300" y="69"/>
                  </a:lnTo>
                  <a:lnTo>
                    <a:pt x="300" y="69"/>
                  </a:lnTo>
                  <a:lnTo>
                    <a:pt x="302" y="68"/>
                  </a:lnTo>
                  <a:lnTo>
                    <a:pt x="302" y="68"/>
                  </a:lnTo>
                  <a:lnTo>
                    <a:pt x="306" y="64"/>
                  </a:lnTo>
                  <a:lnTo>
                    <a:pt x="306" y="64"/>
                  </a:lnTo>
                  <a:lnTo>
                    <a:pt x="306" y="63"/>
                  </a:lnTo>
                  <a:lnTo>
                    <a:pt x="306" y="63"/>
                  </a:lnTo>
                  <a:lnTo>
                    <a:pt x="305" y="60"/>
                  </a:lnTo>
                  <a:lnTo>
                    <a:pt x="305" y="60"/>
                  </a:lnTo>
                  <a:lnTo>
                    <a:pt x="303" y="58"/>
                  </a:lnTo>
                  <a:lnTo>
                    <a:pt x="303" y="57"/>
                  </a:lnTo>
                  <a:lnTo>
                    <a:pt x="303" y="57"/>
                  </a:lnTo>
                  <a:lnTo>
                    <a:pt x="305" y="55"/>
                  </a:lnTo>
                  <a:lnTo>
                    <a:pt x="305" y="55"/>
                  </a:lnTo>
                  <a:lnTo>
                    <a:pt x="310" y="61"/>
                  </a:lnTo>
                  <a:lnTo>
                    <a:pt x="310" y="61"/>
                  </a:lnTo>
                  <a:lnTo>
                    <a:pt x="310" y="50"/>
                  </a:lnTo>
                  <a:lnTo>
                    <a:pt x="310" y="50"/>
                  </a:lnTo>
                  <a:lnTo>
                    <a:pt x="306" y="53"/>
                  </a:lnTo>
                  <a:lnTo>
                    <a:pt x="306" y="53"/>
                  </a:lnTo>
                  <a:lnTo>
                    <a:pt x="306" y="52"/>
                  </a:lnTo>
                  <a:lnTo>
                    <a:pt x="306" y="52"/>
                  </a:lnTo>
                  <a:lnTo>
                    <a:pt x="308" y="44"/>
                  </a:lnTo>
                  <a:lnTo>
                    <a:pt x="308" y="44"/>
                  </a:lnTo>
                  <a:lnTo>
                    <a:pt x="310" y="42"/>
                  </a:lnTo>
                  <a:lnTo>
                    <a:pt x="310" y="42"/>
                  </a:lnTo>
                  <a:lnTo>
                    <a:pt x="313" y="25"/>
                  </a:lnTo>
                  <a:lnTo>
                    <a:pt x="313" y="25"/>
                  </a:lnTo>
                  <a:lnTo>
                    <a:pt x="316" y="12"/>
                  </a:lnTo>
                  <a:lnTo>
                    <a:pt x="316" y="12"/>
                  </a:lnTo>
                  <a:lnTo>
                    <a:pt x="316" y="14"/>
                  </a:lnTo>
                  <a:lnTo>
                    <a:pt x="316" y="14"/>
                  </a:lnTo>
                  <a:lnTo>
                    <a:pt x="316" y="53"/>
                  </a:lnTo>
                  <a:lnTo>
                    <a:pt x="316" y="53"/>
                  </a:lnTo>
                  <a:lnTo>
                    <a:pt x="316" y="63"/>
                  </a:lnTo>
                  <a:lnTo>
                    <a:pt x="316" y="63"/>
                  </a:lnTo>
                  <a:lnTo>
                    <a:pt x="316" y="77"/>
                  </a:lnTo>
                  <a:lnTo>
                    <a:pt x="316" y="77"/>
                  </a:lnTo>
                  <a:lnTo>
                    <a:pt x="314" y="115"/>
                  </a:lnTo>
                  <a:lnTo>
                    <a:pt x="314" y="115"/>
                  </a:lnTo>
                  <a:lnTo>
                    <a:pt x="313" y="132"/>
                  </a:lnTo>
                  <a:lnTo>
                    <a:pt x="313" y="132"/>
                  </a:lnTo>
                  <a:lnTo>
                    <a:pt x="313" y="134"/>
                  </a:lnTo>
                  <a:lnTo>
                    <a:pt x="313" y="135"/>
                  </a:lnTo>
                  <a:lnTo>
                    <a:pt x="313" y="135"/>
                  </a:lnTo>
                  <a:lnTo>
                    <a:pt x="313" y="139"/>
                  </a:lnTo>
                  <a:lnTo>
                    <a:pt x="313" y="142"/>
                  </a:lnTo>
                  <a:lnTo>
                    <a:pt x="313" y="142"/>
                  </a:lnTo>
                  <a:lnTo>
                    <a:pt x="313" y="142"/>
                  </a:lnTo>
                  <a:lnTo>
                    <a:pt x="313" y="142"/>
                  </a:lnTo>
                  <a:lnTo>
                    <a:pt x="310" y="139"/>
                  </a:lnTo>
                  <a:lnTo>
                    <a:pt x="310" y="139"/>
                  </a:lnTo>
                  <a:lnTo>
                    <a:pt x="308" y="142"/>
                  </a:lnTo>
                  <a:lnTo>
                    <a:pt x="308" y="145"/>
                  </a:lnTo>
                  <a:lnTo>
                    <a:pt x="308" y="150"/>
                  </a:lnTo>
                  <a:lnTo>
                    <a:pt x="308" y="153"/>
                  </a:lnTo>
                  <a:lnTo>
                    <a:pt x="308" y="153"/>
                  </a:lnTo>
                  <a:lnTo>
                    <a:pt x="310" y="151"/>
                  </a:lnTo>
                  <a:lnTo>
                    <a:pt x="313" y="151"/>
                  </a:lnTo>
                  <a:lnTo>
                    <a:pt x="313" y="151"/>
                  </a:lnTo>
                  <a:lnTo>
                    <a:pt x="313" y="153"/>
                  </a:lnTo>
                  <a:lnTo>
                    <a:pt x="313" y="153"/>
                  </a:lnTo>
                  <a:lnTo>
                    <a:pt x="313" y="158"/>
                  </a:lnTo>
                  <a:lnTo>
                    <a:pt x="313" y="158"/>
                  </a:lnTo>
                  <a:lnTo>
                    <a:pt x="314" y="159"/>
                  </a:lnTo>
                  <a:lnTo>
                    <a:pt x="316" y="161"/>
                  </a:lnTo>
                  <a:lnTo>
                    <a:pt x="317" y="159"/>
                  </a:lnTo>
                  <a:lnTo>
                    <a:pt x="321" y="159"/>
                  </a:lnTo>
                  <a:lnTo>
                    <a:pt x="321" y="159"/>
                  </a:lnTo>
                  <a:lnTo>
                    <a:pt x="321" y="156"/>
                  </a:lnTo>
                  <a:lnTo>
                    <a:pt x="321" y="156"/>
                  </a:lnTo>
                  <a:lnTo>
                    <a:pt x="322" y="154"/>
                  </a:lnTo>
                  <a:lnTo>
                    <a:pt x="322" y="154"/>
                  </a:lnTo>
                  <a:lnTo>
                    <a:pt x="322" y="159"/>
                  </a:lnTo>
                  <a:lnTo>
                    <a:pt x="322" y="159"/>
                  </a:lnTo>
                  <a:lnTo>
                    <a:pt x="322" y="165"/>
                  </a:lnTo>
                  <a:lnTo>
                    <a:pt x="322" y="165"/>
                  </a:lnTo>
                  <a:lnTo>
                    <a:pt x="324" y="165"/>
                  </a:lnTo>
                  <a:lnTo>
                    <a:pt x="324" y="165"/>
                  </a:lnTo>
                  <a:lnTo>
                    <a:pt x="328" y="165"/>
                  </a:lnTo>
                  <a:lnTo>
                    <a:pt x="330" y="162"/>
                  </a:lnTo>
                  <a:lnTo>
                    <a:pt x="330" y="162"/>
                  </a:lnTo>
                  <a:lnTo>
                    <a:pt x="330" y="161"/>
                  </a:lnTo>
                  <a:lnTo>
                    <a:pt x="330" y="161"/>
                  </a:lnTo>
                  <a:lnTo>
                    <a:pt x="330" y="126"/>
                  </a:lnTo>
                  <a:lnTo>
                    <a:pt x="330" y="126"/>
                  </a:lnTo>
                  <a:lnTo>
                    <a:pt x="332" y="102"/>
                  </a:lnTo>
                  <a:lnTo>
                    <a:pt x="332" y="102"/>
                  </a:lnTo>
                  <a:lnTo>
                    <a:pt x="332" y="98"/>
                  </a:lnTo>
                  <a:lnTo>
                    <a:pt x="332" y="98"/>
                  </a:lnTo>
                  <a:lnTo>
                    <a:pt x="333" y="90"/>
                  </a:lnTo>
                  <a:lnTo>
                    <a:pt x="333" y="90"/>
                  </a:lnTo>
                  <a:lnTo>
                    <a:pt x="333" y="90"/>
                  </a:lnTo>
                  <a:lnTo>
                    <a:pt x="333" y="90"/>
                  </a:lnTo>
                  <a:lnTo>
                    <a:pt x="335" y="83"/>
                  </a:lnTo>
                  <a:lnTo>
                    <a:pt x="335" y="83"/>
                  </a:lnTo>
                  <a:lnTo>
                    <a:pt x="335" y="82"/>
                  </a:lnTo>
                  <a:lnTo>
                    <a:pt x="335" y="82"/>
                  </a:lnTo>
                  <a:lnTo>
                    <a:pt x="335" y="80"/>
                  </a:lnTo>
                  <a:lnTo>
                    <a:pt x="335" y="79"/>
                  </a:lnTo>
                  <a:lnTo>
                    <a:pt x="335" y="79"/>
                  </a:lnTo>
                  <a:lnTo>
                    <a:pt x="336" y="77"/>
                  </a:lnTo>
                  <a:lnTo>
                    <a:pt x="336" y="77"/>
                  </a:lnTo>
                  <a:lnTo>
                    <a:pt x="336" y="76"/>
                  </a:lnTo>
                  <a:lnTo>
                    <a:pt x="336" y="76"/>
                  </a:lnTo>
                  <a:lnTo>
                    <a:pt x="341" y="61"/>
                  </a:lnTo>
                  <a:lnTo>
                    <a:pt x="341" y="61"/>
                  </a:lnTo>
                  <a:lnTo>
                    <a:pt x="341" y="60"/>
                  </a:lnTo>
                  <a:lnTo>
                    <a:pt x="341" y="60"/>
                  </a:lnTo>
                  <a:lnTo>
                    <a:pt x="343" y="66"/>
                  </a:lnTo>
                  <a:lnTo>
                    <a:pt x="343" y="66"/>
                  </a:lnTo>
                  <a:lnTo>
                    <a:pt x="344" y="82"/>
                  </a:lnTo>
                  <a:lnTo>
                    <a:pt x="344" y="82"/>
                  </a:lnTo>
                  <a:lnTo>
                    <a:pt x="347" y="90"/>
                  </a:lnTo>
                  <a:lnTo>
                    <a:pt x="347" y="90"/>
                  </a:lnTo>
                  <a:lnTo>
                    <a:pt x="347" y="91"/>
                  </a:lnTo>
                  <a:lnTo>
                    <a:pt x="347" y="91"/>
                  </a:lnTo>
                  <a:lnTo>
                    <a:pt x="351" y="93"/>
                  </a:lnTo>
                  <a:lnTo>
                    <a:pt x="352" y="93"/>
                  </a:lnTo>
                  <a:lnTo>
                    <a:pt x="352" y="93"/>
                  </a:lnTo>
                  <a:lnTo>
                    <a:pt x="354" y="93"/>
                  </a:lnTo>
                  <a:lnTo>
                    <a:pt x="354" y="93"/>
                  </a:lnTo>
                  <a:lnTo>
                    <a:pt x="355" y="91"/>
                  </a:lnTo>
                  <a:lnTo>
                    <a:pt x="355" y="91"/>
                  </a:lnTo>
                  <a:lnTo>
                    <a:pt x="357" y="88"/>
                  </a:lnTo>
                  <a:lnTo>
                    <a:pt x="357" y="88"/>
                  </a:lnTo>
                  <a:lnTo>
                    <a:pt x="358" y="87"/>
                  </a:lnTo>
                  <a:lnTo>
                    <a:pt x="358" y="87"/>
                  </a:lnTo>
                  <a:lnTo>
                    <a:pt x="360" y="85"/>
                  </a:lnTo>
                  <a:lnTo>
                    <a:pt x="362" y="83"/>
                  </a:lnTo>
                  <a:lnTo>
                    <a:pt x="362" y="83"/>
                  </a:lnTo>
                  <a:lnTo>
                    <a:pt x="363" y="76"/>
                  </a:lnTo>
                  <a:lnTo>
                    <a:pt x="363" y="76"/>
                  </a:lnTo>
                  <a:lnTo>
                    <a:pt x="365" y="72"/>
                  </a:lnTo>
                  <a:lnTo>
                    <a:pt x="365" y="72"/>
                  </a:lnTo>
                  <a:lnTo>
                    <a:pt x="365" y="72"/>
                  </a:lnTo>
                  <a:lnTo>
                    <a:pt x="365" y="72"/>
                  </a:lnTo>
                  <a:lnTo>
                    <a:pt x="366" y="72"/>
                  </a:lnTo>
                  <a:lnTo>
                    <a:pt x="366" y="72"/>
                  </a:lnTo>
                  <a:lnTo>
                    <a:pt x="366" y="69"/>
                  </a:lnTo>
                  <a:lnTo>
                    <a:pt x="366" y="66"/>
                  </a:lnTo>
                  <a:lnTo>
                    <a:pt x="366" y="66"/>
                  </a:lnTo>
                  <a:lnTo>
                    <a:pt x="365" y="72"/>
                  </a:lnTo>
                  <a:lnTo>
                    <a:pt x="365" y="72"/>
                  </a:lnTo>
                  <a:lnTo>
                    <a:pt x="365" y="66"/>
                  </a:lnTo>
                  <a:lnTo>
                    <a:pt x="365" y="66"/>
                  </a:lnTo>
                  <a:lnTo>
                    <a:pt x="369" y="46"/>
                  </a:lnTo>
                  <a:lnTo>
                    <a:pt x="369" y="46"/>
                  </a:lnTo>
                  <a:lnTo>
                    <a:pt x="371" y="42"/>
                  </a:lnTo>
                  <a:lnTo>
                    <a:pt x="371" y="42"/>
                  </a:lnTo>
                  <a:lnTo>
                    <a:pt x="374" y="44"/>
                  </a:lnTo>
                  <a:lnTo>
                    <a:pt x="374" y="44"/>
                  </a:lnTo>
                  <a:lnTo>
                    <a:pt x="377" y="47"/>
                  </a:lnTo>
                  <a:lnTo>
                    <a:pt x="377" y="47"/>
                  </a:lnTo>
                  <a:lnTo>
                    <a:pt x="382" y="50"/>
                  </a:lnTo>
                  <a:lnTo>
                    <a:pt x="382" y="50"/>
                  </a:lnTo>
                  <a:lnTo>
                    <a:pt x="387" y="52"/>
                  </a:lnTo>
                  <a:lnTo>
                    <a:pt x="387" y="52"/>
                  </a:lnTo>
                  <a:lnTo>
                    <a:pt x="388" y="52"/>
                  </a:lnTo>
                  <a:lnTo>
                    <a:pt x="388" y="52"/>
                  </a:lnTo>
                  <a:lnTo>
                    <a:pt x="392" y="53"/>
                  </a:lnTo>
                  <a:lnTo>
                    <a:pt x="392" y="53"/>
                  </a:lnTo>
                  <a:lnTo>
                    <a:pt x="396" y="53"/>
                  </a:lnTo>
                  <a:lnTo>
                    <a:pt x="396" y="53"/>
                  </a:lnTo>
                  <a:lnTo>
                    <a:pt x="399" y="53"/>
                  </a:lnTo>
                  <a:lnTo>
                    <a:pt x="399" y="53"/>
                  </a:lnTo>
                  <a:lnTo>
                    <a:pt x="398" y="58"/>
                  </a:lnTo>
                  <a:lnTo>
                    <a:pt x="398" y="58"/>
                  </a:lnTo>
                  <a:lnTo>
                    <a:pt x="398" y="61"/>
                  </a:lnTo>
                  <a:lnTo>
                    <a:pt x="398" y="61"/>
                  </a:lnTo>
                  <a:lnTo>
                    <a:pt x="396" y="71"/>
                  </a:lnTo>
                  <a:lnTo>
                    <a:pt x="396" y="71"/>
                  </a:lnTo>
                  <a:lnTo>
                    <a:pt x="396" y="72"/>
                  </a:lnTo>
                  <a:lnTo>
                    <a:pt x="396" y="72"/>
                  </a:lnTo>
                  <a:lnTo>
                    <a:pt x="401" y="72"/>
                  </a:lnTo>
                  <a:lnTo>
                    <a:pt x="401" y="72"/>
                  </a:lnTo>
                  <a:lnTo>
                    <a:pt x="403" y="63"/>
                  </a:lnTo>
                  <a:lnTo>
                    <a:pt x="403" y="63"/>
                  </a:lnTo>
                  <a:lnTo>
                    <a:pt x="403" y="58"/>
                  </a:lnTo>
                  <a:lnTo>
                    <a:pt x="401" y="53"/>
                  </a:lnTo>
                  <a:lnTo>
                    <a:pt x="401" y="53"/>
                  </a:lnTo>
                  <a:lnTo>
                    <a:pt x="412" y="53"/>
                  </a:lnTo>
                  <a:lnTo>
                    <a:pt x="412" y="53"/>
                  </a:lnTo>
                  <a:lnTo>
                    <a:pt x="412" y="61"/>
                  </a:lnTo>
                  <a:lnTo>
                    <a:pt x="412" y="61"/>
                  </a:lnTo>
                  <a:lnTo>
                    <a:pt x="414" y="53"/>
                  </a:lnTo>
                  <a:lnTo>
                    <a:pt x="414" y="53"/>
                  </a:lnTo>
                  <a:lnTo>
                    <a:pt x="417" y="52"/>
                  </a:lnTo>
                  <a:lnTo>
                    <a:pt x="417" y="52"/>
                  </a:lnTo>
                  <a:lnTo>
                    <a:pt x="420" y="52"/>
                  </a:lnTo>
                  <a:lnTo>
                    <a:pt x="420" y="52"/>
                  </a:lnTo>
                  <a:lnTo>
                    <a:pt x="420" y="53"/>
                  </a:lnTo>
                  <a:lnTo>
                    <a:pt x="420" y="53"/>
                  </a:lnTo>
                  <a:lnTo>
                    <a:pt x="420" y="72"/>
                  </a:lnTo>
                  <a:lnTo>
                    <a:pt x="420" y="72"/>
                  </a:lnTo>
                  <a:lnTo>
                    <a:pt x="418" y="85"/>
                  </a:lnTo>
                  <a:lnTo>
                    <a:pt x="417" y="98"/>
                  </a:lnTo>
                  <a:lnTo>
                    <a:pt x="417" y="98"/>
                  </a:lnTo>
                  <a:lnTo>
                    <a:pt x="410" y="113"/>
                  </a:lnTo>
                  <a:lnTo>
                    <a:pt x="410" y="113"/>
                  </a:lnTo>
                  <a:lnTo>
                    <a:pt x="401" y="129"/>
                  </a:lnTo>
                  <a:lnTo>
                    <a:pt x="392" y="145"/>
                  </a:lnTo>
                  <a:lnTo>
                    <a:pt x="392" y="145"/>
                  </a:lnTo>
                  <a:lnTo>
                    <a:pt x="382" y="159"/>
                  </a:lnTo>
                  <a:lnTo>
                    <a:pt x="382" y="159"/>
                  </a:lnTo>
                  <a:lnTo>
                    <a:pt x="379" y="162"/>
                  </a:lnTo>
                  <a:lnTo>
                    <a:pt x="379" y="162"/>
                  </a:lnTo>
                  <a:lnTo>
                    <a:pt x="376" y="164"/>
                  </a:lnTo>
                  <a:lnTo>
                    <a:pt x="376" y="164"/>
                  </a:lnTo>
                  <a:lnTo>
                    <a:pt x="374" y="165"/>
                  </a:lnTo>
                  <a:lnTo>
                    <a:pt x="374" y="165"/>
                  </a:lnTo>
                  <a:lnTo>
                    <a:pt x="363" y="178"/>
                  </a:lnTo>
                  <a:lnTo>
                    <a:pt x="354" y="191"/>
                  </a:lnTo>
                  <a:lnTo>
                    <a:pt x="354" y="191"/>
                  </a:lnTo>
                  <a:lnTo>
                    <a:pt x="340" y="205"/>
                  </a:lnTo>
                  <a:lnTo>
                    <a:pt x="340" y="205"/>
                  </a:lnTo>
                  <a:lnTo>
                    <a:pt x="324" y="221"/>
                  </a:lnTo>
                  <a:lnTo>
                    <a:pt x="306" y="236"/>
                  </a:lnTo>
                  <a:lnTo>
                    <a:pt x="306" y="236"/>
                  </a:lnTo>
                  <a:lnTo>
                    <a:pt x="292" y="249"/>
                  </a:lnTo>
                  <a:lnTo>
                    <a:pt x="292" y="249"/>
                  </a:lnTo>
                  <a:lnTo>
                    <a:pt x="275" y="265"/>
                  </a:lnTo>
                  <a:lnTo>
                    <a:pt x="254" y="279"/>
                  </a:lnTo>
                  <a:lnTo>
                    <a:pt x="254" y="279"/>
                  </a:lnTo>
                  <a:lnTo>
                    <a:pt x="254" y="279"/>
                  </a:lnTo>
                  <a:lnTo>
                    <a:pt x="254" y="279"/>
                  </a:lnTo>
                  <a:lnTo>
                    <a:pt x="246" y="285"/>
                  </a:lnTo>
                  <a:lnTo>
                    <a:pt x="239" y="292"/>
                  </a:lnTo>
                  <a:lnTo>
                    <a:pt x="239" y="292"/>
                  </a:lnTo>
                  <a:lnTo>
                    <a:pt x="235" y="296"/>
                  </a:lnTo>
                  <a:lnTo>
                    <a:pt x="235" y="296"/>
                  </a:lnTo>
                  <a:lnTo>
                    <a:pt x="232" y="296"/>
                  </a:lnTo>
                  <a:lnTo>
                    <a:pt x="232" y="296"/>
                  </a:lnTo>
                  <a:lnTo>
                    <a:pt x="231" y="298"/>
                  </a:lnTo>
                  <a:lnTo>
                    <a:pt x="229" y="296"/>
                  </a:lnTo>
                  <a:lnTo>
                    <a:pt x="229" y="296"/>
                  </a:lnTo>
                  <a:lnTo>
                    <a:pt x="229" y="295"/>
                  </a:lnTo>
                  <a:lnTo>
                    <a:pt x="229" y="295"/>
                  </a:lnTo>
                  <a:lnTo>
                    <a:pt x="227" y="296"/>
                  </a:lnTo>
                  <a:lnTo>
                    <a:pt x="227" y="296"/>
                  </a:lnTo>
                  <a:lnTo>
                    <a:pt x="229" y="298"/>
                  </a:lnTo>
                  <a:lnTo>
                    <a:pt x="229" y="298"/>
                  </a:lnTo>
                  <a:lnTo>
                    <a:pt x="229" y="298"/>
                  </a:lnTo>
                  <a:lnTo>
                    <a:pt x="229" y="298"/>
                  </a:lnTo>
                  <a:lnTo>
                    <a:pt x="229" y="301"/>
                  </a:lnTo>
                  <a:lnTo>
                    <a:pt x="229" y="301"/>
                  </a:lnTo>
                  <a:lnTo>
                    <a:pt x="229" y="301"/>
                  </a:lnTo>
                  <a:lnTo>
                    <a:pt x="226" y="301"/>
                  </a:lnTo>
                  <a:lnTo>
                    <a:pt x="226" y="301"/>
                  </a:lnTo>
                  <a:lnTo>
                    <a:pt x="221" y="298"/>
                  </a:lnTo>
                  <a:lnTo>
                    <a:pt x="221" y="298"/>
                  </a:lnTo>
                  <a:lnTo>
                    <a:pt x="207" y="288"/>
                  </a:lnTo>
                  <a:lnTo>
                    <a:pt x="207" y="288"/>
                  </a:lnTo>
                  <a:lnTo>
                    <a:pt x="199" y="282"/>
                  </a:lnTo>
                  <a:lnTo>
                    <a:pt x="199" y="282"/>
                  </a:lnTo>
                  <a:lnTo>
                    <a:pt x="174" y="270"/>
                  </a:lnTo>
                  <a:lnTo>
                    <a:pt x="174" y="270"/>
                  </a:lnTo>
                  <a:lnTo>
                    <a:pt x="169" y="266"/>
                  </a:lnTo>
                  <a:lnTo>
                    <a:pt x="169" y="266"/>
                  </a:lnTo>
                  <a:lnTo>
                    <a:pt x="157" y="260"/>
                  </a:lnTo>
                  <a:lnTo>
                    <a:pt x="144" y="252"/>
                  </a:lnTo>
                  <a:lnTo>
                    <a:pt x="144" y="252"/>
                  </a:lnTo>
                  <a:lnTo>
                    <a:pt x="138" y="249"/>
                  </a:lnTo>
                  <a:lnTo>
                    <a:pt x="138" y="249"/>
                  </a:lnTo>
                  <a:lnTo>
                    <a:pt x="123" y="241"/>
                  </a:lnTo>
                  <a:lnTo>
                    <a:pt x="123" y="241"/>
                  </a:lnTo>
                  <a:lnTo>
                    <a:pt x="112" y="233"/>
                  </a:lnTo>
                  <a:lnTo>
                    <a:pt x="112" y="233"/>
                  </a:lnTo>
                  <a:lnTo>
                    <a:pt x="95" y="221"/>
                  </a:lnTo>
                  <a:lnTo>
                    <a:pt x="95" y="221"/>
                  </a:lnTo>
                  <a:lnTo>
                    <a:pt x="87" y="216"/>
                  </a:lnTo>
                  <a:lnTo>
                    <a:pt x="87" y="216"/>
                  </a:lnTo>
                  <a:lnTo>
                    <a:pt x="65" y="199"/>
                  </a:lnTo>
                  <a:lnTo>
                    <a:pt x="65" y="199"/>
                  </a:lnTo>
                  <a:lnTo>
                    <a:pt x="44" y="181"/>
                  </a:lnTo>
                  <a:lnTo>
                    <a:pt x="44" y="181"/>
                  </a:lnTo>
                  <a:lnTo>
                    <a:pt x="38" y="175"/>
                  </a:lnTo>
                  <a:lnTo>
                    <a:pt x="38" y="175"/>
                  </a:lnTo>
                  <a:lnTo>
                    <a:pt x="29" y="164"/>
                  </a:lnTo>
                  <a:lnTo>
                    <a:pt x="29" y="164"/>
                  </a:lnTo>
                  <a:lnTo>
                    <a:pt x="22" y="156"/>
                  </a:lnTo>
                  <a:lnTo>
                    <a:pt x="22" y="156"/>
                  </a:lnTo>
                  <a:lnTo>
                    <a:pt x="16" y="142"/>
                  </a:lnTo>
                  <a:lnTo>
                    <a:pt x="10" y="128"/>
                  </a:lnTo>
                  <a:lnTo>
                    <a:pt x="10" y="128"/>
                  </a:lnTo>
                  <a:lnTo>
                    <a:pt x="7" y="117"/>
                  </a:lnTo>
                  <a:lnTo>
                    <a:pt x="3" y="104"/>
                  </a:lnTo>
                  <a:lnTo>
                    <a:pt x="3" y="104"/>
                  </a:lnTo>
                  <a:lnTo>
                    <a:pt x="0" y="87"/>
                  </a:lnTo>
                  <a:lnTo>
                    <a:pt x="0" y="87"/>
                  </a:lnTo>
                  <a:lnTo>
                    <a:pt x="0" y="85"/>
                  </a:lnTo>
                  <a:lnTo>
                    <a:pt x="0" y="85"/>
                  </a:lnTo>
                  <a:lnTo>
                    <a:pt x="2" y="85"/>
                  </a:lnTo>
                  <a:lnTo>
                    <a:pt x="2" y="85"/>
                  </a:lnTo>
                  <a:lnTo>
                    <a:pt x="15" y="85"/>
                  </a:lnTo>
                  <a:lnTo>
                    <a:pt x="15" y="85"/>
                  </a:lnTo>
                  <a:lnTo>
                    <a:pt x="27" y="87"/>
                  </a:lnTo>
                  <a:lnTo>
                    <a:pt x="27" y="87"/>
                  </a:lnTo>
                  <a:lnTo>
                    <a:pt x="29" y="87"/>
                  </a:lnTo>
                  <a:lnTo>
                    <a:pt x="29" y="87"/>
                  </a:lnTo>
                  <a:lnTo>
                    <a:pt x="30" y="94"/>
                  </a:lnTo>
                  <a:lnTo>
                    <a:pt x="30" y="94"/>
                  </a:lnTo>
                  <a:lnTo>
                    <a:pt x="30" y="93"/>
                  </a:lnTo>
                  <a:lnTo>
                    <a:pt x="30" y="93"/>
                  </a:lnTo>
                  <a:lnTo>
                    <a:pt x="32" y="91"/>
                  </a:lnTo>
                  <a:lnTo>
                    <a:pt x="33" y="91"/>
                  </a:lnTo>
                  <a:lnTo>
                    <a:pt x="33" y="91"/>
                  </a:lnTo>
                  <a:lnTo>
                    <a:pt x="35" y="90"/>
                  </a:lnTo>
                  <a:lnTo>
                    <a:pt x="35" y="90"/>
                  </a:lnTo>
                  <a:lnTo>
                    <a:pt x="33" y="85"/>
                  </a:lnTo>
                  <a:lnTo>
                    <a:pt x="33" y="85"/>
                  </a:lnTo>
                  <a:lnTo>
                    <a:pt x="37" y="83"/>
                  </a:lnTo>
                  <a:lnTo>
                    <a:pt x="38" y="80"/>
                  </a:lnTo>
                  <a:lnTo>
                    <a:pt x="38" y="80"/>
                  </a:lnTo>
                  <a:lnTo>
                    <a:pt x="38" y="82"/>
                  </a:lnTo>
                  <a:lnTo>
                    <a:pt x="38" y="82"/>
                  </a:lnTo>
                  <a:lnTo>
                    <a:pt x="40" y="93"/>
                  </a:lnTo>
                  <a:lnTo>
                    <a:pt x="40" y="93"/>
                  </a:lnTo>
                  <a:lnTo>
                    <a:pt x="41" y="109"/>
                  </a:lnTo>
                  <a:lnTo>
                    <a:pt x="41" y="109"/>
                  </a:lnTo>
                  <a:lnTo>
                    <a:pt x="43" y="113"/>
                  </a:lnTo>
                  <a:lnTo>
                    <a:pt x="43" y="113"/>
                  </a:lnTo>
                  <a:lnTo>
                    <a:pt x="41" y="115"/>
                  </a:lnTo>
                  <a:lnTo>
                    <a:pt x="41" y="115"/>
                  </a:lnTo>
                  <a:lnTo>
                    <a:pt x="40" y="117"/>
                  </a:lnTo>
                  <a:lnTo>
                    <a:pt x="38" y="118"/>
                  </a:lnTo>
                  <a:lnTo>
                    <a:pt x="38" y="118"/>
                  </a:lnTo>
                  <a:lnTo>
                    <a:pt x="38" y="123"/>
                  </a:lnTo>
                  <a:lnTo>
                    <a:pt x="38" y="123"/>
                  </a:lnTo>
                  <a:lnTo>
                    <a:pt x="40" y="121"/>
                  </a:lnTo>
                  <a:lnTo>
                    <a:pt x="40" y="120"/>
                  </a:lnTo>
                  <a:lnTo>
                    <a:pt x="40" y="120"/>
                  </a:lnTo>
                  <a:lnTo>
                    <a:pt x="41" y="120"/>
                  </a:lnTo>
                  <a:lnTo>
                    <a:pt x="43" y="118"/>
                  </a:lnTo>
                  <a:lnTo>
                    <a:pt x="43" y="118"/>
                  </a:lnTo>
                  <a:lnTo>
                    <a:pt x="44" y="129"/>
                  </a:lnTo>
                  <a:lnTo>
                    <a:pt x="44" y="129"/>
                  </a:lnTo>
                  <a:lnTo>
                    <a:pt x="43" y="128"/>
                  </a:lnTo>
                  <a:lnTo>
                    <a:pt x="43" y="128"/>
                  </a:lnTo>
                  <a:lnTo>
                    <a:pt x="40" y="128"/>
                  </a:lnTo>
                  <a:lnTo>
                    <a:pt x="40" y="128"/>
                  </a:lnTo>
                  <a:lnTo>
                    <a:pt x="40" y="129"/>
                  </a:lnTo>
                  <a:lnTo>
                    <a:pt x="40" y="129"/>
                  </a:lnTo>
                  <a:lnTo>
                    <a:pt x="43" y="131"/>
                  </a:lnTo>
                  <a:lnTo>
                    <a:pt x="43" y="131"/>
                  </a:lnTo>
                  <a:lnTo>
                    <a:pt x="44" y="132"/>
                  </a:lnTo>
                  <a:lnTo>
                    <a:pt x="44" y="132"/>
                  </a:lnTo>
                  <a:lnTo>
                    <a:pt x="44" y="134"/>
                  </a:lnTo>
                  <a:lnTo>
                    <a:pt x="44" y="134"/>
                  </a:lnTo>
                  <a:lnTo>
                    <a:pt x="46" y="135"/>
                  </a:lnTo>
                  <a:lnTo>
                    <a:pt x="48" y="137"/>
                  </a:lnTo>
                  <a:lnTo>
                    <a:pt x="48" y="137"/>
                  </a:lnTo>
                  <a:lnTo>
                    <a:pt x="49" y="137"/>
                  </a:lnTo>
                  <a:lnTo>
                    <a:pt x="51" y="135"/>
                  </a:lnTo>
                  <a:lnTo>
                    <a:pt x="51" y="135"/>
                  </a:lnTo>
                  <a:lnTo>
                    <a:pt x="52" y="129"/>
                  </a:lnTo>
                  <a:lnTo>
                    <a:pt x="52" y="129"/>
                  </a:lnTo>
                  <a:lnTo>
                    <a:pt x="54" y="123"/>
                  </a:lnTo>
                  <a:lnTo>
                    <a:pt x="54" y="123"/>
                  </a:lnTo>
                  <a:lnTo>
                    <a:pt x="62" y="98"/>
                  </a:lnTo>
                  <a:lnTo>
                    <a:pt x="62" y="98"/>
                  </a:lnTo>
                  <a:lnTo>
                    <a:pt x="62" y="98"/>
                  </a:lnTo>
                  <a:lnTo>
                    <a:pt x="62" y="98"/>
                  </a:lnTo>
                  <a:lnTo>
                    <a:pt x="62" y="99"/>
                  </a:lnTo>
                  <a:lnTo>
                    <a:pt x="62" y="99"/>
                  </a:lnTo>
                  <a:lnTo>
                    <a:pt x="63" y="102"/>
                  </a:lnTo>
                  <a:lnTo>
                    <a:pt x="63" y="102"/>
                  </a:lnTo>
                  <a:lnTo>
                    <a:pt x="67" y="107"/>
                  </a:lnTo>
                  <a:lnTo>
                    <a:pt x="67" y="107"/>
                  </a:lnTo>
                  <a:lnTo>
                    <a:pt x="63" y="107"/>
                  </a:lnTo>
                  <a:lnTo>
                    <a:pt x="63" y="107"/>
                  </a:lnTo>
                  <a:lnTo>
                    <a:pt x="63" y="113"/>
                  </a:lnTo>
                  <a:lnTo>
                    <a:pt x="63" y="113"/>
                  </a:lnTo>
                  <a:lnTo>
                    <a:pt x="67" y="110"/>
                  </a:lnTo>
                  <a:lnTo>
                    <a:pt x="68" y="109"/>
                  </a:lnTo>
                  <a:lnTo>
                    <a:pt x="68" y="109"/>
                  </a:lnTo>
                  <a:lnTo>
                    <a:pt x="70" y="109"/>
                  </a:lnTo>
                  <a:lnTo>
                    <a:pt x="70" y="109"/>
                  </a:lnTo>
                  <a:lnTo>
                    <a:pt x="73" y="107"/>
                  </a:lnTo>
                  <a:lnTo>
                    <a:pt x="74" y="106"/>
                  </a:lnTo>
                  <a:lnTo>
                    <a:pt x="74" y="106"/>
                  </a:lnTo>
                  <a:lnTo>
                    <a:pt x="74" y="106"/>
                  </a:lnTo>
                  <a:lnTo>
                    <a:pt x="76" y="106"/>
                  </a:lnTo>
                  <a:lnTo>
                    <a:pt x="76" y="106"/>
                  </a:lnTo>
                  <a:lnTo>
                    <a:pt x="78" y="104"/>
                  </a:lnTo>
                  <a:lnTo>
                    <a:pt x="78" y="104"/>
                  </a:lnTo>
                  <a:lnTo>
                    <a:pt x="79" y="102"/>
                  </a:lnTo>
                  <a:lnTo>
                    <a:pt x="79" y="101"/>
                  </a:lnTo>
                  <a:lnTo>
                    <a:pt x="79" y="101"/>
                  </a:lnTo>
                  <a:lnTo>
                    <a:pt x="82" y="90"/>
                  </a:lnTo>
                  <a:lnTo>
                    <a:pt x="82" y="90"/>
                  </a:lnTo>
                  <a:lnTo>
                    <a:pt x="82" y="83"/>
                  </a:lnTo>
                  <a:lnTo>
                    <a:pt x="82" y="83"/>
                  </a:lnTo>
                  <a:lnTo>
                    <a:pt x="84" y="80"/>
                  </a:lnTo>
                  <a:lnTo>
                    <a:pt x="84" y="80"/>
                  </a:lnTo>
                  <a:lnTo>
                    <a:pt x="84" y="79"/>
                  </a:lnTo>
                  <a:lnTo>
                    <a:pt x="84" y="76"/>
                  </a:lnTo>
                  <a:lnTo>
                    <a:pt x="84" y="76"/>
                  </a:lnTo>
                  <a:lnTo>
                    <a:pt x="89" y="46"/>
                  </a:lnTo>
                  <a:lnTo>
                    <a:pt x="89" y="46"/>
                  </a:lnTo>
                  <a:lnTo>
                    <a:pt x="92" y="31"/>
                  </a:lnTo>
                  <a:lnTo>
                    <a:pt x="92" y="31"/>
                  </a:lnTo>
                  <a:lnTo>
                    <a:pt x="93" y="19"/>
                  </a:lnTo>
                  <a:lnTo>
                    <a:pt x="93" y="19"/>
                  </a:lnTo>
                  <a:lnTo>
                    <a:pt x="95" y="16"/>
                  </a:lnTo>
                  <a:lnTo>
                    <a:pt x="95" y="16"/>
                  </a:lnTo>
                  <a:lnTo>
                    <a:pt x="95" y="17"/>
                  </a:lnTo>
                  <a:lnTo>
                    <a:pt x="95" y="17"/>
                  </a:lnTo>
                  <a:lnTo>
                    <a:pt x="95" y="44"/>
                  </a:lnTo>
                  <a:lnTo>
                    <a:pt x="95" y="44"/>
                  </a:lnTo>
                  <a:lnTo>
                    <a:pt x="95" y="46"/>
                  </a:lnTo>
                  <a:lnTo>
                    <a:pt x="95" y="46"/>
                  </a:lnTo>
                  <a:lnTo>
                    <a:pt x="90" y="53"/>
                  </a:lnTo>
                  <a:lnTo>
                    <a:pt x="89" y="63"/>
                  </a:lnTo>
                  <a:lnTo>
                    <a:pt x="89" y="63"/>
                  </a:lnTo>
                  <a:lnTo>
                    <a:pt x="95" y="53"/>
                  </a:lnTo>
                  <a:lnTo>
                    <a:pt x="95" y="53"/>
                  </a:lnTo>
                  <a:lnTo>
                    <a:pt x="95" y="57"/>
                  </a:lnTo>
                  <a:lnTo>
                    <a:pt x="95" y="57"/>
                  </a:lnTo>
                  <a:lnTo>
                    <a:pt x="95" y="61"/>
                  </a:lnTo>
                  <a:lnTo>
                    <a:pt x="92" y="64"/>
                  </a:lnTo>
                  <a:lnTo>
                    <a:pt x="92" y="64"/>
                  </a:lnTo>
                  <a:lnTo>
                    <a:pt x="92" y="66"/>
                  </a:lnTo>
                  <a:lnTo>
                    <a:pt x="92" y="66"/>
                  </a:lnTo>
                  <a:lnTo>
                    <a:pt x="93" y="68"/>
                  </a:lnTo>
                  <a:lnTo>
                    <a:pt x="93" y="68"/>
                  </a:lnTo>
                  <a:lnTo>
                    <a:pt x="93" y="71"/>
                  </a:lnTo>
                  <a:lnTo>
                    <a:pt x="93" y="71"/>
                  </a:lnTo>
                  <a:lnTo>
                    <a:pt x="95" y="68"/>
                  </a:lnTo>
                  <a:lnTo>
                    <a:pt x="95" y="68"/>
                  </a:lnTo>
                  <a:lnTo>
                    <a:pt x="95" y="74"/>
                  </a:lnTo>
                  <a:lnTo>
                    <a:pt x="95" y="74"/>
                  </a:lnTo>
                  <a:lnTo>
                    <a:pt x="95" y="80"/>
                  </a:lnTo>
                  <a:lnTo>
                    <a:pt x="95" y="80"/>
                  </a:lnTo>
                  <a:lnTo>
                    <a:pt x="95" y="87"/>
                  </a:lnTo>
                  <a:lnTo>
                    <a:pt x="95" y="87"/>
                  </a:lnTo>
                  <a:lnTo>
                    <a:pt x="93" y="83"/>
                  </a:lnTo>
                  <a:lnTo>
                    <a:pt x="93" y="83"/>
                  </a:lnTo>
                  <a:lnTo>
                    <a:pt x="90" y="91"/>
                  </a:lnTo>
                  <a:lnTo>
                    <a:pt x="90" y="91"/>
                  </a:lnTo>
                  <a:lnTo>
                    <a:pt x="93" y="93"/>
                  </a:lnTo>
                  <a:lnTo>
                    <a:pt x="93" y="93"/>
                  </a:lnTo>
                  <a:lnTo>
                    <a:pt x="95" y="88"/>
                  </a:lnTo>
                  <a:lnTo>
                    <a:pt x="95" y="88"/>
                  </a:lnTo>
                  <a:lnTo>
                    <a:pt x="95" y="88"/>
                  </a:lnTo>
                  <a:lnTo>
                    <a:pt x="95" y="88"/>
                  </a:lnTo>
                  <a:lnTo>
                    <a:pt x="95" y="147"/>
                  </a:lnTo>
                  <a:lnTo>
                    <a:pt x="95" y="147"/>
                  </a:lnTo>
                  <a:lnTo>
                    <a:pt x="92" y="143"/>
                  </a:lnTo>
                  <a:lnTo>
                    <a:pt x="92" y="143"/>
                  </a:lnTo>
                  <a:lnTo>
                    <a:pt x="90" y="140"/>
                  </a:lnTo>
                  <a:lnTo>
                    <a:pt x="90" y="140"/>
                  </a:lnTo>
                  <a:lnTo>
                    <a:pt x="89" y="142"/>
                  </a:lnTo>
                  <a:lnTo>
                    <a:pt x="89" y="143"/>
                  </a:lnTo>
                  <a:lnTo>
                    <a:pt x="89" y="143"/>
                  </a:lnTo>
                  <a:lnTo>
                    <a:pt x="92" y="150"/>
                  </a:lnTo>
                  <a:lnTo>
                    <a:pt x="92" y="150"/>
                  </a:lnTo>
                  <a:lnTo>
                    <a:pt x="95" y="148"/>
                  </a:lnTo>
                  <a:lnTo>
                    <a:pt x="95" y="148"/>
                  </a:lnTo>
                  <a:lnTo>
                    <a:pt x="95" y="151"/>
                  </a:lnTo>
                  <a:lnTo>
                    <a:pt x="95" y="153"/>
                  </a:lnTo>
                  <a:lnTo>
                    <a:pt x="95" y="153"/>
                  </a:lnTo>
                  <a:lnTo>
                    <a:pt x="95" y="154"/>
                  </a:lnTo>
                  <a:lnTo>
                    <a:pt x="95" y="154"/>
                  </a:lnTo>
                  <a:lnTo>
                    <a:pt x="95" y="159"/>
                  </a:lnTo>
                  <a:lnTo>
                    <a:pt x="95" y="159"/>
                  </a:lnTo>
                  <a:lnTo>
                    <a:pt x="92" y="162"/>
                  </a:lnTo>
                  <a:lnTo>
                    <a:pt x="92" y="162"/>
                  </a:lnTo>
                  <a:lnTo>
                    <a:pt x="95" y="165"/>
                  </a:lnTo>
                  <a:lnTo>
                    <a:pt x="95" y="165"/>
                  </a:lnTo>
                  <a:lnTo>
                    <a:pt x="95" y="167"/>
                  </a:lnTo>
                  <a:lnTo>
                    <a:pt x="95" y="167"/>
                  </a:lnTo>
                  <a:lnTo>
                    <a:pt x="97" y="176"/>
                  </a:lnTo>
                  <a:lnTo>
                    <a:pt x="97" y="176"/>
                  </a:lnTo>
                  <a:lnTo>
                    <a:pt x="95" y="175"/>
                  </a:lnTo>
                  <a:lnTo>
                    <a:pt x="95" y="175"/>
                  </a:lnTo>
                  <a:lnTo>
                    <a:pt x="95" y="176"/>
                  </a:lnTo>
                  <a:lnTo>
                    <a:pt x="95" y="176"/>
                  </a:lnTo>
                  <a:lnTo>
                    <a:pt x="97" y="180"/>
                  </a:lnTo>
                  <a:lnTo>
                    <a:pt x="97" y="180"/>
                  </a:lnTo>
                  <a:lnTo>
                    <a:pt x="97" y="186"/>
                  </a:lnTo>
                  <a:lnTo>
                    <a:pt x="97" y="186"/>
                  </a:lnTo>
                  <a:lnTo>
                    <a:pt x="98" y="189"/>
                  </a:lnTo>
                  <a:lnTo>
                    <a:pt x="98" y="189"/>
                  </a:lnTo>
                  <a:lnTo>
                    <a:pt x="98" y="191"/>
                  </a:lnTo>
                  <a:lnTo>
                    <a:pt x="101" y="191"/>
                  </a:lnTo>
                  <a:lnTo>
                    <a:pt x="101" y="191"/>
                  </a:lnTo>
                  <a:lnTo>
                    <a:pt x="103" y="191"/>
                  </a:lnTo>
                  <a:lnTo>
                    <a:pt x="104" y="189"/>
                  </a:lnTo>
                  <a:lnTo>
                    <a:pt x="104" y="189"/>
                  </a:lnTo>
                  <a:lnTo>
                    <a:pt x="106" y="188"/>
                  </a:lnTo>
                  <a:lnTo>
                    <a:pt x="106" y="188"/>
                  </a:lnTo>
                  <a:lnTo>
                    <a:pt x="108" y="188"/>
                  </a:lnTo>
                  <a:lnTo>
                    <a:pt x="109" y="184"/>
                  </a:lnTo>
                  <a:lnTo>
                    <a:pt x="109" y="184"/>
                  </a:lnTo>
                  <a:lnTo>
                    <a:pt x="109" y="183"/>
                  </a:lnTo>
                  <a:lnTo>
                    <a:pt x="109" y="183"/>
                  </a:lnTo>
                  <a:lnTo>
                    <a:pt x="109" y="167"/>
                  </a:lnTo>
                  <a:lnTo>
                    <a:pt x="109" y="167"/>
                  </a:lnTo>
                  <a:lnTo>
                    <a:pt x="109" y="165"/>
                  </a:lnTo>
                  <a:lnTo>
                    <a:pt x="109" y="165"/>
                  </a:lnTo>
                  <a:lnTo>
                    <a:pt x="109" y="167"/>
                  </a:lnTo>
                  <a:lnTo>
                    <a:pt x="109" y="167"/>
                  </a:lnTo>
                  <a:lnTo>
                    <a:pt x="109" y="164"/>
                  </a:lnTo>
                  <a:lnTo>
                    <a:pt x="109" y="164"/>
                  </a:lnTo>
                  <a:lnTo>
                    <a:pt x="109" y="159"/>
                  </a:lnTo>
                  <a:lnTo>
                    <a:pt x="109" y="159"/>
                  </a:lnTo>
                  <a:lnTo>
                    <a:pt x="114" y="164"/>
                  </a:lnTo>
                  <a:lnTo>
                    <a:pt x="114" y="164"/>
                  </a:lnTo>
                  <a:lnTo>
                    <a:pt x="114" y="164"/>
                  </a:lnTo>
                  <a:lnTo>
                    <a:pt x="114" y="164"/>
                  </a:lnTo>
                  <a:lnTo>
                    <a:pt x="114" y="162"/>
                  </a:lnTo>
                  <a:lnTo>
                    <a:pt x="114" y="162"/>
                  </a:lnTo>
                  <a:lnTo>
                    <a:pt x="111" y="158"/>
                  </a:lnTo>
                  <a:lnTo>
                    <a:pt x="111" y="158"/>
                  </a:lnTo>
                  <a:lnTo>
                    <a:pt x="109" y="154"/>
                  </a:lnTo>
                  <a:lnTo>
                    <a:pt x="109" y="154"/>
                  </a:lnTo>
                  <a:lnTo>
                    <a:pt x="111" y="151"/>
                  </a:lnTo>
                  <a:lnTo>
                    <a:pt x="111" y="151"/>
                  </a:lnTo>
                  <a:lnTo>
                    <a:pt x="111" y="147"/>
                  </a:lnTo>
                  <a:lnTo>
                    <a:pt x="111" y="147"/>
                  </a:lnTo>
                  <a:lnTo>
                    <a:pt x="112" y="143"/>
                  </a:lnTo>
                  <a:lnTo>
                    <a:pt x="112" y="143"/>
                  </a:lnTo>
                  <a:lnTo>
                    <a:pt x="114" y="140"/>
                  </a:lnTo>
                  <a:lnTo>
                    <a:pt x="114" y="140"/>
                  </a:lnTo>
                  <a:lnTo>
                    <a:pt x="117" y="137"/>
                  </a:lnTo>
                  <a:lnTo>
                    <a:pt x="117" y="137"/>
                  </a:lnTo>
                  <a:lnTo>
                    <a:pt x="114" y="132"/>
                  </a:lnTo>
                  <a:lnTo>
                    <a:pt x="114" y="132"/>
                  </a:lnTo>
                  <a:lnTo>
                    <a:pt x="114" y="131"/>
                  </a:lnTo>
                  <a:lnTo>
                    <a:pt x="114" y="131"/>
                  </a:lnTo>
                  <a:lnTo>
                    <a:pt x="117" y="113"/>
                  </a:lnTo>
                  <a:lnTo>
                    <a:pt x="117" y="113"/>
                  </a:lnTo>
                  <a:lnTo>
                    <a:pt x="117" y="113"/>
                  </a:lnTo>
                  <a:lnTo>
                    <a:pt x="117" y="113"/>
                  </a:lnTo>
                  <a:lnTo>
                    <a:pt x="117" y="113"/>
                  </a:lnTo>
                  <a:lnTo>
                    <a:pt x="117" y="113"/>
                  </a:lnTo>
                  <a:lnTo>
                    <a:pt x="120" y="113"/>
                  </a:lnTo>
                  <a:lnTo>
                    <a:pt x="122" y="110"/>
                  </a:lnTo>
                  <a:lnTo>
                    <a:pt x="122" y="110"/>
                  </a:lnTo>
                  <a:lnTo>
                    <a:pt x="123" y="107"/>
                  </a:lnTo>
                  <a:lnTo>
                    <a:pt x="123" y="107"/>
                  </a:lnTo>
                  <a:lnTo>
                    <a:pt x="123" y="106"/>
                  </a:lnTo>
                  <a:lnTo>
                    <a:pt x="123" y="106"/>
                  </a:lnTo>
                  <a:lnTo>
                    <a:pt x="119" y="112"/>
                  </a:lnTo>
                  <a:lnTo>
                    <a:pt x="119" y="112"/>
                  </a:lnTo>
                  <a:lnTo>
                    <a:pt x="119" y="112"/>
                  </a:lnTo>
                  <a:lnTo>
                    <a:pt x="119" y="112"/>
                  </a:lnTo>
                  <a:lnTo>
                    <a:pt x="119" y="107"/>
                  </a:lnTo>
                  <a:lnTo>
                    <a:pt x="119" y="107"/>
                  </a:lnTo>
                  <a:lnTo>
                    <a:pt x="119" y="106"/>
                  </a:lnTo>
                  <a:lnTo>
                    <a:pt x="119" y="106"/>
                  </a:lnTo>
                  <a:lnTo>
                    <a:pt x="122" y="102"/>
                  </a:lnTo>
                  <a:lnTo>
                    <a:pt x="122" y="102"/>
                  </a:lnTo>
                  <a:lnTo>
                    <a:pt x="122" y="101"/>
                  </a:lnTo>
                  <a:lnTo>
                    <a:pt x="122" y="101"/>
                  </a:lnTo>
                  <a:lnTo>
                    <a:pt x="119" y="104"/>
                  </a:lnTo>
                  <a:lnTo>
                    <a:pt x="119" y="104"/>
                  </a:lnTo>
                  <a:lnTo>
                    <a:pt x="119" y="104"/>
                  </a:lnTo>
                  <a:lnTo>
                    <a:pt x="119" y="104"/>
                  </a:lnTo>
                  <a:lnTo>
                    <a:pt x="120" y="91"/>
                  </a:lnTo>
                  <a:lnTo>
                    <a:pt x="123" y="80"/>
                  </a:lnTo>
                  <a:lnTo>
                    <a:pt x="123" y="80"/>
                  </a:lnTo>
                  <a:lnTo>
                    <a:pt x="123" y="82"/>
                  </a:lnTo>
                  <a:lnTo>
                    <a:pt x="123" y="82"/>
                  </a:lnTo>
                  <a:lnTo>
                    <a:pt x="125" y="104"/>
                  </a:lnTo>
                  <a:lnTo>
                    <a:pt x="125" y="104"/>
                  </a:lnTo>
                  <a:lnTo>
                    <a:pt x="125" y="107"/>
                  </a:lnTo>
                  <a:lnTo>
                    <a:pt x="128" y="109"/>
                  </a:lnTo>
                  <a:lnTo>
                    <a:pt x="128" y="109"/>
                  </a:lnTo>
                  <a:lnTo>
                    <a:pt x="131" y="110"/>
                  </a:lnTo>
                  <a:lnTo>
                    <a:pt x="134" y="109"/>
                  </a:lnTo>
                  <a:lnTo>
                    <a:pt x="134" y="109"/>
                  </a:lnTo>
                  <a:lnTo>
                    <a:pt x="134" y="107"/>
                  </a:lnTo>
                  <a:lnTo>
                    <a:pt x="136" y="107"/>
                  </a:lnTo>
                  <a:lnTo>
                    <a:pt x="136" y="107"/>
                  </a:lnTo>
                  <a:lnTo>
                    <a:pt x="134" y="109"/>
                  </a:lnTo>
                  <a:lnTo>
                    <a:pt x="136" y="110"/>
                  </a:lnTo>
                  <a:lnTo>
                    <a:pt x="136" y="110"/>
                  </a:lnTo>
                  <a:lnTo>
                    <a:pt x="138" y="110"/>
                  </a:lnTo>
                  <a:lnTo>
                    <a:pt x="138" y="110"/>
                  </a:lnTo>
                  <a:lnTo>
                    <a:pt x="139" y="109"/>
                  </a:lnTo>
                  <a:lnTo>
                    <a:pt x="139" y="109"/>
                  </a:lnTo>
                  <a:lnTo>
                    <a:pt x="139" y="109"/>
                  </a:lnTo>
                  <a:lnTo>
                    <a:pt x="139" y="109"/>
                  </a:lnTo>
                  <a:lnTo>
                    <a:pt x="141" y="99"/>
                  </a:lnTo>
                  <a:lnTo>
                    <a:pt x="142" y="91"/>
                  </a:lnTo>
                  <a:lnTo>
                    <a:pt x="142" y="91"/>
                  </a:lnTo>
                  <a:lnTo>
                    <a:pt x="145" y="85"/>
                  </a:lnTo>
                  <a:lnTo>
                    <a:pt x="145" y="85"/>
                  </a:lnTo>
                  <a:lnTo>
                    <a:pt x="147" y="83"/>
                  </a:lnTo>
                  <a:lnTo>
                    <a:pt x="147" y="83"/>
                  </a:lnTo>
                  <a:lnTo>
                    <a:pt x="150" y="82"/>
                  </a:lnTo>
                  <a:lnTo>
                    <a:pt x="150" y="82"/>
                  </a:lnTo>
                  <a:lnTo>
                    <a:pt x="152" y="82"/>
                  </a:lnTo>
                  <a:lnTo>
                    <a:pt x="152" y="82"/>
                  </a:lnTo>
                  <a:lnTo>
                    <a:pt x="152" y="80"/>
                  </a:lnTo>
                  <a:lnTo>
                    <a:pt x="152" y="79"/>
                  </a:lnTo>
                  <a:lnTo>
                    <a:pt x="152" y="79"/>
                  </a:lnTo>
                  <a:lnTo>
                    <a:pt x="152" y="77"/>
                  </a:lnTo>
                  <a:lnTo>
                    <a:pt x="152" y="77"/>
                  </a:lnTo>
                  <a:lnTo>
                    <a:pt x="145" y="82"/>
                  </a:lnTo>
                  <a:lnTo>
                    <a:pt x="145" y="82"/>
                  </a:lnTo>
                  <a:lnTo>
                    <a:pt x="145" y="82"/>
                  </a:lnTo>
                  <a:lnTo>
                    <a:pt x="145" y="82"/>
                  </a:lnTo>
                  <a:lnTo>
                    <a:pt x="152" y="71"/>
                  </a:lnTo>
                  <a:lnTo>
                    <a:pt x="152" y="71"/>
                  </a:lnTo>
                  <a:lnTo>
                    <a:pt x="157" y="91"/>
                  </a:lnTo>
                  <a:lnTo>
                    <a:pt x="157" y="91"/>
                  </a:lnTo>
                  <a:lnTo>
                    <a:pt x="155" y="93"/>
                  </a:lnTo>
                  <a:lnTo>
                    <a:pt x="155" y="94"/>
                  </a:lnTo>
                  <a:lnTo>
                    <a:pt x="155" y="94"/>
                  </a:lnTo>
                  <a:lnTo>
                    <a:pt x="157" y="93"/>
                  </a:lnTo>
                  <a:lnTo>
                    <a:pt x="157" y="93"/>
                  </a:lnTo>
                  <a:lnTo>
                    <a:pt x="157" y="94"/>
                  </a:lnTo>
                  <a:lnTo>
                    <a:pt x="157" y="94"/>
                  </a:lnTo>
                  <a:lnTo>
                    <a:pt x="158" y="102"/>
                  </a:lnTo>
                  <a:lnTo>
                    <a:pt x="158" y="102"/>
                  </a:lnTo>
                  <a:lnTo>
                    <a:pt x="158" y="104"/>
                  </a:lnTo>
                  <a:lnTo>
                    <a:pt x="158" y="104"/>
                  </a:lnTo>
                  <a:lnTo>
                    <a:pt x="157" y="106"/>
                  </a:lnTo>
                  <a:lnTo>
                    <a:pt x="157" y="106"/>
                  </a:lnTo>
                  <a:lnTo>
                    <a:pt x="158" y="106"/>
                  </a:lnTo>
                  <a:lnTo>
                    <a:pt x="158" y="106"/>
                  </a:lnTo>
                  <a:lnTo>
                    <a:pt x="158" y="104"/>
                  </a:lnTo>
                  <a:lnTo>
                    <a:pt x="158" y="104"/>
                  </a:lnTo>
                  <a:close/>
                  <a:moveTo>
                    <a:pt x="395" y="135"/>
                  </a:moveTo>
                  <a:lnTo>
                    <a:pt x="395" y="135"/>
                  </a:lnTo>
                  <a:lnTo>
                    <a:pt x="395" y="134"/>
                  </a:lnTo>
                  <a:lnTo>
                    <a:pt x="395" y="134"/>
                  </a:lnTo>
                  <a:lnTo>
                    <a:pt x="398" y="129"/>
                  </a:lnTo>
                  <a:lnTo>
                    <a:pt x="398" y="129"/>
                  </a:lnTo>
                  <a:lnTo>
                    <a:pt x="399" y="128"/>
                  </a:lnTo>
                  <a:lnTo>
                    <a:pt x="399" y="128"/>
                  </a:lnTo>
                  <a:lnTo>
                    <a:pt x="398" y="128"/>
                  </a:lnTo>
                  <a:lnTo>
                    <a:pt x="398" y="128"/>
                  </a:lnTo>
                  <a:lnTo>
                    <a:pt x="395" y="134"/>
                  </a:lnTo>
                  <a:lnTo>
                    <a:pt x="395" y="134"/>
                  </a:lnTo>
                  <a:lnTo>
                    <a:pt x="395" y="135"/>
                  </a:lnTo>
                  <a:lnTo>
                    <a:pt x="395" y="135"/>
                  </a:lnTo>
                  <a:lnTo>
                    <a:pt x="393" y="137"/>
                  </a:lnTo>
                  <a:lnTo>
                    <a:pt x="393" y="137"/>
                  </a:lnTo>
                  <a:lnTo>
                    <a:pt x="393" y="137"/>
                  </a:lnTo>
                  <a:lnTo>
                    <a:pt x="393" y="137"/>
                  </a:lnTo>
                  <a:lnTo>
                    <a:pt x="395" y="135"/>
                  </a:lnTo>
                  <a:lnTo>
                    <a:pt x="395" y="135"/>
                  </a:lnTo>
                  <a:close/>
                  <a:moveTo>
                    <a:pt x="19" y="118"/>
                  </a:moveTo>
                  <a:lnTo>
                    <a:pt x="19" y="118"/>
                  </a:lnTo>
                  <a:lnTo>
                    <a:pt x="18" y="118"/>
                  </a:lnTo>
                  <a:lnTo>
                    <a:pt x="18" y="118"/>
                  </a:lnTo>
                  <a:lnTo>
                    <a:pt x="18" y="118"/>
                  </a:lnTo>
                  <a:lnTo>
                    <a:pt x="18" y="118"/>
                  </a:lnTo>
                  <a:lnTo>
                    <a:pt x="19" y="118"/>
                  </a:lnTo>
                  <a:lnTo>
                    <a:pt x="19" y="118"/>
                  </a:lnTo>
                  <a:lnTo>
                    <a:pt x="21" y="123"/>
                  </a:lnTo>
                  <a:lnTo>
                    <a:pt x="21" y="123"/>
                  </a:lnTo>
                  <a:lnTo>
                    <a:pt x="22" y="128"/>
                  </a:lnTo>
                  <a:lnTo>
                    <a:pt x="22" y="128"/>
                  </a:lnTo>
                  <a:lnTo>
                    <a:pt x="19" y="118"/>
                  </a:lnTo>
                  <a:lnTo>
                    <a:pt x="19" y="118"/>
                  </a:lnTo>
                  <a:lnTo>
                    <a:pt x="19" y="118"/>
                  </a:lnTo>
                  <a:lnTo>
                    <a:pt x="19" y="118"/>
                  </a:lnTo>
                  <a:close/>
                  <a:moveTo>
                    <a:pt x="62" y="183"/>
                  </a:moveTo>
                  <a:lnTo>
                    <a:pt x="62" y="183"/>
                  </a:lnTo>
                  <a:lnTo>
                    <a:pt x="63" y="184"/>
                  </a:lnTo>
                  <a:lnTo>
                    <a:pt x="63" y="184"/>
                  </a:lnTo>
                  <a:lnTo>
                    <a:pt x="63" y="184"/>
                  </a:lnTo>
                  <a:lnTo>
                    <a:pt x="63" y="184"/>
                  </a:lnTo>
                  <a:lnTo>
                    <a:pt x="65" y="183"/>
                  </a:lnTo>
                  <a:lnTo>
                    <a:pt x="68" y="184"/>
                  </a:lnTo>
                  <a:lnTo>
                    <a:pt x="68" y="184"/>
                  </a:lnTo>
                  <a:lnTo>
                    <a:pt x="68" y="184"/>
                  </a:lnTo>
                  <a:lnTo>
                    <a:pt x="68" y="184"/>
                  </a:lnTo>
                  <a:lnTo>
                    <a:pt x="68" y="184"/>
                  </a:lnTo>
                  <a:lnTo>
                    <a:pt x="68" y="184"/>
                  </a:lnTo>
                  <a:lnTo>
                    <a:pt x="65" y="181"/>
                  </a:lnTo>
                  <a:lnTo>
                    <a:pt x="65" y="181"/>
                  </a:lnTo>
                  <a:lnTo>
                    <a:pt x="63" y="183"/>
                  </a:lnTo>
                  <a:lnTo>
                    <a:pt x="62" y="183"/>
                  </a:lnTo>
                  <a:lnTo>
                    <a:pt x="62" y="183"/>
                  </a:lnTo>
                  <a:lnTo>
                    <a:pt x="60" y="178"/>
                  </a:lnTo>
                  <a:lnTo>
                    <a:pt x="60" y="178"/>
                  </a:lnTo>
                  <a:lnTo>
                    <a:pt x="59" y="175"/>
                  </a:lnTo>
                  <a:lnTo>
                    <a:pt x="59" y="175"/>
                  </a:lnTo>
                  <a:lnTo>
                    <a:pt x="57" y="173"/>
                  </a:lnTo>
                  <a:lnTo>
                    <a:pt x="57" y="173"/>
                  </a:lnTo>
                  <a:lnTo>
                    <a:pt x="51" y="165"/>
                  </a:lnTo>
                  <a:lnTo>
                    <a:pt x="51" y="165"/>
                  </a:lnTo>
                  <a:lnTo>
                    <a:pt x="49" y="164"/>
                  </a:lnTo>
                  <a:lnTo>
                    <a:pt x="49" y="164"/>
                  </a:lnTo>
                  <a:lnTo>
                    <a:pt x="48" y="169"/>
                  </a:lnTo>
                  <a:lnTo>
                    <a:pt x="48" y="169"/>
                  </a:lnTo>
                  <a:lnTo>
                    <a:pt x="48" y="170"/>
                  </a:lnTo>
                  <a:lnTo>
                    <a:pt x="48" y="170"/>
                  </a:lnTo>
                  <a:lnTo>
                    <a:pt x="54" y="176"/>
                  </a:lnTo>
                  <a:lnTo>
                    <a:pt x="60" y="181"/>
                  </a:lnTo>
                  <a:lnTo>
                    <a:pt x="60" y="181"/>
                  </a:lnTo>
                  <a:lnTo>
                    <a:pt x="62" y="183"/>
                  </a:lnTo>
                  <a:lnTo>
                    <a:pt x="62" y="183"/>
                  </a:lnTo>
                  <a:close/>
                  <a:moveTo>
                    <a:pt x="153" y="247"/>
                  </a:moveTo>
                  <a:lnTo>
                    <a:pt x="153" y="247"/>
                  </a:lnTo>
                  <a:lnTo>
                    <a:pt x="153" y="247"/>
                  </a:lnTo>
                  <a:lnTo>
                    <a:pt x="153" y="247"/>
                  </a:lnTo>
                  <a:lnTo>
                    <a:pt x="153" y="247"/>
                  </a:lnTo>
                  <a:lnTo>
                    <a:pt x="153" y="247"/>
                  </a:lnTo>
                  <a:lnTo>
                    <a:pt x="134" y="238"/>
                  </a:lnTo>
                  <a:lnTo>
                    <a:pt x="134" y="238"/>
                  </a:lnTo>
                  <a:lnTo>
                    <a:pt x="133" y="238"/>
                  </a:lnTo>
                  <a:lnTo>
                    <a:pt x="133" y="238"/>
                  </a:lnTo>
                  <a:lnTo>
                    <a:pt x="130" y="236"/>
                  </a:lnTo>
                  <a:lnTo>
                    <a:pt x="130" y="236"/>
                  </a:lnTo>
                  <a:lnTo>
                    <a:pt x="125" y="233"/>
                  </a:lnTo>
                  <a:lnTo>
                    <a:pt x="125" y="233"/>
                  </a:lnTo>
                  <a:lnTo>
                    <a:pt x="112" y="224"/>
                  </a:lnTo>
                  <a:lnTo>
                    <a:pt x="112" y="224"/>
                  </a:lnTo>
                  <a:lnTo>
                    <a:pt x="111" y="222"/>
                  </a:lnTo>
                  <a:lnTo>
                    <a:pt x="111" y="222"/>
                  </a:lnTo>
                  <a:lnTo>
                    <a:pt x="103" y="218"/>
                  </a:lnTo>
                  <a:lnTo>
                    <a:pt x="103" y="218"/>
                  </a:lnTo>
                  <a:lnTo>
                    <a:pt x="92" y="211"/>
                  </a:lnTo>
                  <a:lnTo>
                    <a:pt x="92" y="211"/>
                  </a:lnTo>
                  <a:lnTo>
                    <a:pt x="90" y="210"/>
                  </a:lnTo>
                  <a:lnTo>
                    <a:pt x="90" y="210"/>
                  </a:lnTo>
                  <a:lnTo>
                    <a:pt x="90" y="211"/>
                  </a:lnTo>
                  <a:lnTo>
                    <a:pt x="90" y="211"/>
                  </a:lnTo>
                  <a:lnTo>
                    <a:pt x="100" y="219"/>
                  </a:lnTo>
                  <a:lnTo>
                    <a:pt x="100" y="219"/>
                  </a:lnTo>
                  <a:lnTo>
                    <a:pt x="104" y="224"/>
                  </a:lnTo>
                  <a:lnTo>
                    <a:pt x="111" y="229"/>
                  </a:lnTo>
                  <a:lnTo>
                    <a:pt x="111" y="229"/>
                  </a:lnTo>
                  <a:lnTo>
                    <a:pt x="120" y="233"/>
                  </a:lnTo>
                  <a:lnTo>
                    <a:pt x="120" y="233"/>
                  </a:lnTo>
                  <a:lnTo>
                    <a:pt x="136" y="241"/>
                  </a:lnTo>
                  <a:lnTo>
                    <a:pt x="136" y="241"/>
                  </a:lnTo>
                  <a:lnTo>
                    <a:pt x="153" y="247"/>
                  </a:lnTo>
                  <a:lnTo>
                    <a:pt x="153" y="247"/>
                  </a:lnTo>
                  <a:lnTo>
                    <a:pt x="153" y="247"/>
                  </a:lnTo>
                  <a:lnTo>
                    <a:pt x="153" y="247"/>
                  </a:lnTo>
                  <a:close/>
                  <a:moveTo>
                    <a:pt x="412" y="72"/>
                  </a:moveTo>
                  <a:lnTo>
                    <a:pt x="412" y="72"/>
                  </a:lnTo>
                  <a:lnTo>
                    <a:pt x="412" y="74"/>
                  </a:lnTo>
                  <a:lnTo>
                    <a:pt x="412" y="74"/>
                  </a:lnTo>
                  <a:lnTo>
                    <a:pt x="406" y="91"/>
                  </a:lnTo>
                  <a:lnTo>
                    <a:pt x="406" y="91"/>
                  </a:lnTo>
                  <a:lnTo>
                    <a:pt x="404" y="94"/>
                  </a:lnTo>
                  <a:lnTo>
                    <a:pt x="404" y="94"/>
                  </a:lnTo>
                  <a:lnTo>
                    <a:pt x="401" y="102"/>
                  </a:lnTo>
                  <a:lnTo>
                    <a:pt x="401" y="102"/>
                  </a:lnTo>
                  <a:lnTo>
                    <a:pt x="401" y="104"/>
                  </a:lnTo>
                  <a:lnTo>
                    <a:pt x="401" y="104"/>
                  </a:lnTo>
                  <a:lnTo>
                    <a:pt x="399" y="113"/>
                  </a:lnTo>
                  <a:lnTo>
                    <a:pt x="399" y="113"/>
                  </a:lnTo>
                  <a:lnTo>
                    <a:pt x="399" y="115"/>
                  </a:lnTo>
                  <a:lnTo>
                    <a:pt x="399" y="115"/>
                  </a:lnTo>
                  <a:lnTo>
                    <a:pt x="401" y="115"/>
                  </a:lnTo>
                  <a:lnTo>
                    <a:pt x="401" y="115"/>
                  </a:lnTo>
                  <a:lnTo>
                    <a:pt x="404" y="109"/>
                  </a:lnTo>
                  <a:lnTo>
                    <a:pt x="404" y="109"/>
                  </a:lnTo>
                  <a:lnTo>
                    <a:pt x="409" y="94"/>
                  </a:lnTo>
                  <a:lnTo>
                    <a:pt x="412" y="82"/>
                  </a:lnTo>
                  <a:lnTo>
                    <a:pt x="412" y="82"/>
                  </a:lnTo>
                  <a:lnTo>
                    <a:pt x="412" y="72"/>
                  </a:lnTo>
                  <a:lnTo>
                    <a:pt x="412" y="72"/>
                  </a:lnTo>
                  <a:close/>
                  <a:moveTo>
                    <a:pt x="204" y="281"/>
                  </a:moveTo>
                  <a:lnTo>
                    <a:pt x="204" y="281"/>
                  </a:lnTo>
                  <a:lnTo>
                    <a:pt x="204" y="281"/>
                  </a:lnTo>
                  <a:lnTo>
                    <a:pt x="204" y="281"/>
                  </a:lnTo>
                  <a:lnTo>
                    <a:pt x="202" y="279"/>
                  </a:lnTo>
                  <a:lnTo>
                    <a:pt x="202" y="279"/>
                  </a:lnTo>
                  <a:lnTo>
                    <a:pt x="198" y="276"/>
                  </a:lnTo>
                  <a:lnTo>
                    <a:pt x="198" y="276"/>
                  </a:lnTo>
                  <a:lnTo>
                    <a:pt x="186" y="270"/>
                  </a:lnTo>
                  <a:lnTo>
                    <a:pt x="186" y="270"/>
                  </a:lnTo>
                  <a:lnTo>
                    <a:pt x="171" y="260"/>
                  </a:lnTo>
                  <a:lnTo>
                    <a:pt x="171" y="260"/>
                  </a:lnTo>
                  <a:lnTo>
                    <a:pt x="161" y="255"/>
                  </a:lnTo>
                  <a:lnTo>
                    <a:pt x="161" y="255"/>
                  </a:lnTo>
                  <a:lnTo>
                    <a:pt x="152" y="251"/>
                  </a:lnTo>
                  <a:lnTo>
                    <a:pt x="142" y="247"/>
                  </a:lnTo>
                  <a:lnTo>
                    <a:pt x="142" y="247"/>
                  </a:lnTo>
                  <a:lnTo>
                    <a:pt x="141" y="246"/>
                  </a:lnTo>
                  <a:lnTo>
                    <a:pt x="141" y="246"/>
                  </a:lnTo>
                  <a:lnTo>
                    <a:pt x="145" y="249"/>
                  </a:lnTo>
                  <a:lnTo>
                    <a:pt x="145" y="249"/>
                  </a:lnTo>
                  <a:lnTo>
                    <a:pt x="158" y="257"/>
                  </a:lnTo>
                  <a:lnTo>
                    <a:pt x="171" y="263"/>
                  </a:lnTo>
                  <a:lnTo>
                    <a:pt x="171" y="263"/>
                  </a:lnTo>
                  <a:lnTo>
                    <a:pt x="175" y="266"/>
                  </a:lnTo>
                  <a:lnTo>
                    <a:pt x="175" y="266"/>
                  </a:lnTo>
                  <a:lnTo>
                    <a:pt x="202" y="281"/>
                  </a:lnTo>
                  <a:lnTo>
                    <a:pt x="202" y="281"/>
                  </a:lnTo>
                  <a:lnTo>
                    <a:pt x="204" y="281"/>
                  </a:lnTo>
                  <a:lnTo>
                    <a:pt x="204" y="281"/>
                  </a:lnTo>
                  <a:close/>
                  <a:moveTo>
                    <a:pt x="369" y="165"/>
                  </a:moveTo>
                  <a:lnTo>
                    <a:pt x="369" y="165"/>
                  </a:lnTo>
                  <a:lnTo>
                    <a:pt x="366" y="165"/>
                  </a:lnTo>
                  <a:lnTo>
                    <a:pt x="365" y="167"/>
                  </a:lnTo>
                  <a:lnTo>
                    <a:pt x="365" y="167"/>
                  </a:lnTo>
                  <a:lnTo>
                    <a:pt x="354" y="178"/>
                  </a:lnTo>
                  <a:lnTo>
                    <a:pt x="343" y="191"/>
                  </a:lnTo>
                  <a:lnTo>
                    <a:pt x="343" y="191"/>
                  </a:lnTo>
                  <a:lnTo>
                    <a:pt x="341" y="192"/>
                  </a:lnTo>
                  <a:lnTo>
                    <a:pt x="341" y="192"/>
                  </a:lnTo>
                  <a:lnTo>
                    <a:pt x="335" y="202"/>
                  </a:lnTo>
                  <a:lnTo>
                    <a:pt x="335" y="202"/>
                  </a:lnTo>
                  <a:lnTo>
                    <a:pt x="335" y="202"/>
                  </a:lnTo>
                  <a:lnTo>
                    <a:pt x="335" y="202"/>
                  </a:lnTo>
                  <a:lnTo>
                    <a:pt x="335" y="202"/>
                  </a:lnTo>
                  <a:lnTo>
                    <a:pt x="335" y="202"/>
                  </a:lnTo>
                  <a:lnTo>
                    <a:pt x="354" y="184"/>
                  </a:lnTo>
                  <a:lnTo>
                    <a:pt x="369" y="165"/>
                  </a:lnTo>
                  <a:lnTo>
                    <a:pt x="369" y="165"/>
                  </a:lnTo>
                  <a:close/>
                  <a:moveTo>
                    <a:pt x="163" y="249"/>
                  </a:moveTo>
                  <a:lnTo>
                    <a:pt x="163" y="249"/>
                  </a:lnTo>
                  <a:lnTo>
                    <a:pt x="163" y="247"/>
                  </a:lnTo>
                  <a:lnTo>
                    <a:pt x="163" y="247"/>
                  </a:lnTo>
                  <a:lnTo>
                    <a:pt x="160" y="246"/>
                  </a:lnTo>
                  <a:lnTo>
                    <a:pt x="160" y="246"/>
                  </a:lnTo>
                  <a:lnTo>
                    <a:pt x="149" y="235"/>
                  </a:lnTo>
                  <a:lnTo>
                    <a:pt x="149" y="235"/>
                  </a:lnTo>
                  <a:lnTo>
                    <a:pt x="147" y="233"/>
                  </a:lnTo>
                  <a:lnTo>
                    <a:pt x="149" y="230"/>
                  </a:lnTo>
                  <a:lnTo>
                    <a:pt x="149" y="230"/>
                  </a:lnTo>
                  <a:lnTo>
                    <a:pt x="142" y="227"/>
                  </a:lnTo>
                  <a:lnTo>
                    <a:pt x="142" y="227"/>
                  </a:lnTo>
                  <a:lnTo>
                    <a:pt x="142" y="232"/>
                  </a:lnTo>
                  <a:lnTo>
                    <a:pt x="142" y="232"/>
                  </a:lnTo>
                  <a:lnTo>
                    <a:pt x="142" y="232"/>
                  </a:lnTo>
                  <a:lnTo>
                    <a:pt x="142" y="232"/>
                  </a:lnTo>
                  <a:lnTo>
                    <a:pt x="145" y="236"/>
                  </a:lnTo>
                  <a:lnTo>
                    <a:pt x="145" y="236"/>
                  </a:lnTo>
                  <a:lnTo>
                    <a:pt x="147" y="238"/>
                  </a:lnTo>
                  <a:lnTo>
                    <a:pt x="147" y="238"/>
                  </a:lnTo>
                  <a:lnTo>
                    <a:pt x="147" y="240"/>
                  </a:lnTo>
                  <a:lnTo>
                    <a:pt x="147" y="240"/>
                  </a:lnTo>
                  <a:lnTo>
                    <a:pt x="160" y="246"/>
                  </a:lnTo>
                  <a:lnTo>
                    <a:pt x="160" y="246"/>
                  </a:lnTo>
                  <a:lnTo>
                    <a:pt x="163" y="249"/>
                  </a:lnTo>
                  <a:lnTo>
                    <a:pt x="163" y="249"/>
                  </a:lnTo>
                  <a:close/>
                  <a:moveTo>
                    <a:pt x="8" y="94"/>
                  </a:moveTo>
                  <a:lnTo>
                    <a:pt x="8" y="94"/>
                  </a:lnTo>
                  <a:lnTo>
                    <a:pt x="8" y="94"/>
                  </a:lnTo>
                  <a:lnTo>
                    <a:pt x="8" y="94"/>
                  </a:lnTo>
                  <a:lnTo>
                    <a:pt x="10" y="106"/>
                  </a:lnTo>
                  <a:lnTo>
                    <a:pt x="13" y="118"/>
                  </a:lnTo>
                  <a:lnTo>
                    <a:pt x="13" y="118"/>
                  </a:lnTo>
                  <a:lnTo>
                    <a:pt x="18" y="129"/>
                  </a:lnTo>
                  <a:lnTo>
                    <a:pt x="24" y="139"/>
                  </a:lnTo>
                  <a:lnTo>
                    <a:pt x="24" y="139"/>
                  </a:lnTo>
                  <a:lnTo>
                    <a:pt x="24" y="137"/>
                  </a:lnTo>
                  <a:lnTo>
                    <a:pt x="24" y="137"/>
                  </a:lnTo>
                  <a:lnTo>
                    <a:pt x="18" y="124"/>
                  </a:lnTo>
                  <a:lnTo>
                    <a:pt x="13" y="112"/>
                  </a:lnTo>
                  <a:lnTo>
                    <a:pt x="13" y="112"/>
                  </a:lnTo>
                  <a:lnTo>
                    <a:pt x="11" y="107"/>
                  </a:lnTo>
                  <a:lnTo>
                    <a:pt x="11" y="102"/>
                  </a:lnTo>
                  <a:lnTo>
                    <a:pt x="11" y="102"/>
                  </a:lnTo>
                  <a:lnTo>
                    <a:pt x="11" y="101"/>
                  </a:lnTo>
                  <a:lnTo>
                    <a:pt x="11" y="101"/>
                  </a:lnTo>
                  <a:lnTo>
                    <a:pt x="8" y="94"/>
                  </a:lnTo>
                  <a:lnTo>
                    <a:pt x="8" y="94"/>
                  </a:lnTo>
                  <a:close/>
                  <a:moveTo>
                    <a:pt x="213" y="271"/>
                  </a:moveTo>
                  <a:lnTo>
                    <a:pt x="213" y="271"/>
                  </a:lnTo>
                  <a:lnTo>
                    <a:pt x="213" y="270"/>
                  </a:lnTo>
                  <a:lnTo>
                    <a:pt x="213" y="270"/>
                  </a:lnTo>
                  <a:lnTo>
                    <a:pt x="216" y="266"/>
                  </a:lnTo>
                  <a:lnTo>
                    <a:pt x="218" y="266"/>
                  </a:lnTo>
                  <a:lnTo>
                    <a:pt x="220" y="268"/>
                  </a:lnTo>
                  <a:lnTo>
                    <a:pt x="220" y="268"/>
                  </a:lnTo>
                  <a:lnTo>
                    <a:pt x="221" y="270"/>
                  </a:lnTo>
                  <a:lnTo>
                    <a:pt x="221" y="270"/>
                  </a:lnTo>
                  <a:lnTo>
                    <a:pt x="221" y="270"/>
                  </a:lnTo>
                  <a:lnTo>
                    <a:pt x="221" y="270"/>
                  </a:lnTo>
                  <a:lnTo>
                    <a:pt x="223" y="268"/>
                  </a:lnTo>
                  <a:lnTo>
                    <a:pt x="223" y="268"/>
                  </a:lnTo>
                  <a:lnTo>
                    <a:pt x="221" y="265"/>
                  </a:lnTo>
                  <a:lnTo>
                    <a:pt x="221" y="265"/>
                  </a:lnTo>
                  <a:lnTo>
                    <a:pt x="212" y="255"/>
                  </a:lnTo>
                  <a:lnTo>
                    <a:pt x="212" y="255"/>
                  </a:lnTo>
                  <a:lnTo>
                    <a:pt x="210" y="254"/>
                  </a:lnTo>
                  <a:lnTo>
                    <a:pt x="210" y="254"/>
                  </a:lnTo>
                  <a:lnTo>
                    <a:pt x="209" y="257"/>
                  </a:lnTo>
                  <a:lnTo>
                    <a:pt x="209" y="257"/>
                  </a:lnTo>
                  <a:lnTo>
                    <a:pt x="210" y="259"/>
                  </a:lnTo>
                  <a:lnTo>
                    <a:pt x="210" y="259"/>
                  </a:lnTo>
                  <a:lnTo>
                    <a:pt x="213" y="265"/>
                  </a:lnTo>
                  <a:lnTo>
                    <a:pt x="213" y="265"/>
                  </a:lnTo>
                  <a:lnTo>
                    <a:pt x="213" y="268"/>
                  </a:lnTo>
                  <a:lnTo>
                    <a:pt x="210" y="268"/>
                  </a:lnTo>
                  <a:lnTo>
                    <a:pt x="210" y="268"/>
                  </a:lnTo>
                  <a:lnTo>
                    <a:pt x="210" y="268"/>
                  </a:lnTo>
                  <a:lnTo>
                    <a:pt x="210" y="268"/>
                  </a:lnTo>
                  <a:lnTo>
                    <a:pt x="210" y="271"/>
                  </a:lnTo>
                  <a:lnTo>
                    <a:pt x="210" y="271"/>
                  </a:lnTo>
                  <a:lnTo>
                    <a:pt x="213" y="271"/>
                  </a:lnTo>
                  <a:lnTo>
                    <a:pt x="213" y="271"/>
                  </a:lnTo>
                  <a:close/>
                  <a:moveTo>
                    <a:pt x="198" y="229"/>
                  </a:moveTo>
                  <a:lnTo>
                    <a:pt x="198" y="229"/>
                  </a:lnTo>
                  <a:lnTo>
                    <a:pt x="201" y="224"/>
                  </a:lnTo>
                  <a:lnTo>
                    <a:pt x="201" y="224"/>
                  </a:lnTo>
                  <a:lnTo>
                    <a:pt x="201" y="222"/>
                  </a:lnTo>
                  <a:lnTo>
                    <a:pt x="199" y="221"/>
                  </a:lnTo>
                  <a:lnTo>
                    <a:pt x="199" y="221"/>
                  </a:lnTo>
                  <a:lnTo>
                    <a:pt x="196" y="213"/>
                  </a:lnTo>
                  <a:lnTo>
                    <a:pt x="196" y="213"/>
                  </a:lnTo>
                  <a:lnTo>
                    <a:pt x="194" y="211"/>
                  </a:lnTo>
                  <a:lnTo>
                    <a:pt x="194" y="211"/>
                  </a:lnTo>
                  <a:lnTo>
                    <a:pt x="194" y="211"/>
                  </a:lnTo>
                  <a:lnTo>
                    <a:pt x="194" y="211"/>
                  </a:lnTo>
                  <a:lnTo>
                    <a:pt x="193" y="213"/>
                  </a:lnTo>
                  <a:lnTo>
                    <a:pt x="193" y="213"/>
                  </a:lnTo>
                  <a:lnTo>
                    <a:pt x="191" y="219"/>
                  </a:lnTo>
                  <a:lnTo>
                    <a:pt x="191" y="219"/>
                  </a:lnTo>
                  <a:lnTo>
                    <a:pt x="193" y="221"/>
                  </a:lnTo>
                  <a:lnTo>
                    <a:pt x="193" y="221"/>
                  </a:lnTo>
                  <a:lnTo>
                    <a:pt x="198" y="229"/>
                  </a:lnTo>
                  <a:lnTo>
                    <a:pt x="198" y="229"/>
                  </a:lnTo>
                  <a:close/>
                  <a:moveTo>
                    <a:pt x="302" y="110"/>
                  </a:moveTo>
                  <a:lnTo>
                    <a:pt x="302" y="110"/>
                  </a:lnTo>
                  <a:lnTo>
                    <a:pt x="306" y="109"/>
                  </a:lnTo>
                  <a:lnTo>
                    <a:pt x="306" y="109"/>
                  </a:lnTo>
                  <a:lnTo>
                    <a:pt x="310" y="107"/>
                  </a:lnTo>
                  <a:lnTo>
                    <a:pt x="311" y="104"/>
                  </a:lnTo>
                  <a:lnTo>
                    <a:pt x="311" y="104"/>
                  </a:lnTo>
                  <a:lnTo>
                    <a:pt x="311" y="102"/>
                  </a:lnTo>
                  <a:lnTo>
                    <a:pt x="311" y="101"/>
                  </a:lnTo>
                  <a:lnTo>
                    <a:pt x="311" y="101"/>
                  </a:lnTo>
                  <a:lnTo>
                    <a:pt x="311" y="96"/>
                  </a:lnTo>
                  <a:lnTo>
                    <a:pt x="311" y="96"/>
                  </a:lnTo>
                  <a:lnTo>
                    <a:pt x="311" y="93"/>
                  </a:lnTo>
                  <a:lnTo>
                    <a:pt x="311" y="93"/>
                  </a:lnTo>
                  <a:lnTo>
                    <a:pt x="308" y="94"/>
                  </a:lnTo>
                  <a:lnTo>
                    <a:pt x="308" y="94"/>
                  </a:lnTo>
                  <a:lnTo>
                    <a:pt x="305" y="101"/>
                  </a:lnTo>
                  <a:lnTo>
                    <a:pt x="305" y="101"/>
                  </a:lnTo>
                  <a:lnTo>
                    <a:pt x="305" y="101"/>
                  </a:lnTo>
                  <a:lnTo>
                    <a:pt x="306" y="102"/>
                  </a:lnTo>
                  <a:lnTo>
                    <a:pt x="306" y="102"/>
                  </a:lnTo>
                  <a:lnTo>
                    <a:pt x="306" y="104"/>
                  </a:lnTo>
                  <a:lnTo>
                    <a:pt x="306" y="104"/>
                  </a:lnTo>
                  <a:lnTo>
                    <a:pt x="306" y="107"/>
                  </a:lnTo>
                  <a:lnTo>
                    <a:pt x="306" y="107"/>
                  </a:lnTo>
                  <a:lnTo>
                    <a:pt x="305" y="109"/>
                  </a:lnTo>
                  <a:lnTo>
                    <a:pt x="303" y="109"/>
                  </a:lnTo>
                  <a:lnTo>
                    <a:pt x="303" y="109"/>
                  </a:lnTo>
                  <a:lnTo>
                    <a:pt x="302" y="109"/>
                  </a:lnTo>
                  <a:lnTo>
                    <a:pt x="302" y="109"/>
                  </a:lnTo>
                  <a:lnTo>
                    <a:pt x="302" y="110"/>
                  </a:lnTo>
                  <a:lnTo>
                    <a:pt x="302" y="110"/>
                  </a:lnTo>
                  <a:close/>
                  <a:moveTo>
                    <a:pt x="351" y="142"/>
                  </a:moveTo>
                  <a:lnTo>
                    <a:pt x="351" y="142"/>
                  </a:lnTo>
                  <a:lnTo>
                    <a:pt x="349" y="143"/>
                  </a:lnTo>
                  <a:lnTo>
                    <a:pt x="349" y="143"/>
                  </a:lnTo>
                  <a:lnTo>
                    <a:pt x="346" y="156"/>
                  </a:lnTo>
                  <a:lnTo>
                    <a:pt x="346" y="156"/>
                  </a:lnTo>
                  <a:lnTo>
                    <a:pt x="346" y="156"/>
                  </a:lnTo>
                  <a:lnTo>
                    <a:pt x="346" y="156"/>
                  </a:lnTo>
                  <a:lnTo>
                    <a:pt x="346" y="158"/>
                  </a:lnTo>
                  <a:lnTo>
                    <a:pt x="346" y="158"/>
                  </a:lnTo>
                  <a:lnTo>
                    <a:pt x="351" y="158"/>
                  </a:lnTo>
                  <a:lnTo>
                    <a:pt x="351" y="158"/>
                  </a:lnTo>
                  <a:lnTo>
                    <a:pt x="352" y="151"/>
                  </a:lnTo>
                  <a:lnTo>
                    <a:pt x="352" y="145"/>
                  </a:lnTo>
                  <a:lnTo>
                    <a:pt x="352" y="145"/>
                  </a:lnTo>
                  <a:lnTo>
                    <a:pt x="351" y="143"/>
                  </a:lnTo>
                  <a:lnTo>
                    <a:pt x="351" y="143"/>
                  </a:lnTo>
                  <a:lnTo>
                    <a:pt x="351" y="142"/>
                  </a:lnTo>
                  <a:lnTo>
                    <a:pt x="351" y="142"/>
                  </a:lnTo>
                  <a:close/>
                  <a:moveTo>
                    <a:pt x="213" y="236"/>
                  </a:moveTo>
                  <a:lnTo>
                    <a:pt x="213" y="236"/>
                  </a:lnTo>
                  <a:lnTo>
                    <a:pt x="209" y="240"/>
                  </a:lnTo>
                  <a:lnTo>
                    <a:pt x="209" y="240"/>
                  </a:lnTo>
                  <a:lnTo>
                    <a:pt x="209" y="241"/>
                  </a:lnTo>
                  <a:lnTo>
                    <a:pt x="209" y="243"/>
                  </a:lnTo>
                  <a:lnTo>
                    <a:pt x="209" y="243"/>
                  </a:lnTo>
                  <a:lnTo>
                    <a:pt x="216" y="252"/>
                  </a:lnTo>
                  <a:lnTo>
                    <a:pt x="216" y="252"/>
                  </a:lnTo>
                  <a:lnTo>
                    <a:pt x="218" y="254"/>
                  </a:lnTo>
                  <a:lnTo>
                    <a:pt x="218" y="254"/>
                  </a:lnTo>
                  <a:lnTo>
                    <a:pt x="215" y="244"/>
                  </a:lnTo>
                  <a:lnTo>
                    <a:pt x="213" y="236"/>
                  </a:lnTo>
                  <a:lnTo>
                    <a:pt x="213" y="236"/>
                  </a:lnTo>
                  <a:close/>
                  <a:moveTo>
                    <a:pt x="379" y="53"/>
                  </a:moveTo>
                  <a:lnTo>
                    <a:pt x="379" y="53"/>
                  </a:lnTo>
                  <a:lnTo>
                    <a:pt x="379" y="55"/>
                  </a:lnTo>
                  <a:lnTo>
                    <a:pt x="379" y="55"/>
                  </a:lnTo>
                  <a:lnTo>
                    <a:pt x="376" y="64"/>
                  </a:lnTo>
                  <a:lnTo>
                    <a:pt x="376" y="64"/>
                  </a:lnTo>
                  <a:lnTo>
                    <a:pt x="376" y="68"/>
                  </a:lnTo>
                  <a:lnTo>
                    <a:pt x="376" y="69"/>
                  </a:lnTo>
                  <a:lnTo>
                    <a:pt x="376" y="69"/>
                  </a:lnTo>
                  <a:lnTo>
                    <a:pt x="379" y="69"/>
                  </a:lnTo>
                  <a:lnTo>
                    <a:pt x="382" y="68"/>
                  </a:lnTo>
                  <a:lnTo>
                    <a:pt x="382" y="68"/>
                  </a:lnTo>
                  <a:lnTo>
                    <a:pt x="379" y="53"/>
                  </a:lnTo>
                  <a:lnTo>
                    <a:pt x="379" y="53"/>
                  </a:lnTo>
                  <a:close/>
                  <a:moveTo>
                    <a:pt x="261" y="252"/>
                  </a:moveTo>
                  <a:lnTo>
                    <a:pt x="261" y="252"/>
                  </a:lnTo>
                  <a:lnTo>
                    <a:pt x="262" y="252"/>
                  </a:lnTo>
                  <a:lnTo>
                    <a:pt x="264" y="251"/>
                  </a:lnTo>
                  <a:lnTo>
                    <a:pt x="264" y="251"/>
                  </a:lnTo>
                  <a:lnTo>
                    <a:pt x="276" y="235"/>
                  </a:lnTo>
                  <a:lnTo>
                    <a:pt x="276" y="235"/>
                  </a:lnTo>
                  <a:lnTo>
                    <a:pt x="278" y="233"/>
                  </a:lnTo>
                  <a:lnTo>
                    <a:pt x="278" y="233"/>
                  </a:lnTo>
                  <a:lnTo>
                    <a:pt x="275" y="230"/>
                  </a:lnTo>
                  <a:lnTo>
                    <a:pt x="275" y="230"/>
                  </a:lnTo>
                  <a:lnTo>
                    <a:pt x="273" y="233"/>
                  </a:lnTo>
                  <a:lnTo>
                    <a:pt x="273" y="233"/>
                  </a:lnTo>
                  <a:lnTo>
                    <a:pt x="267" y="243"/>
                  </a:lnTo>
                  <a:lnTo>
                    <a:pt x="267" y="243"/>
                  </a:lnTo>
                  <a:lnTo>
                    <a:pt x="261" y="252"/>
                  </a:lnTo>
                  <a:lnTo>
                    <a:pt x="261" y="252"/>
                  </a:lnTo>
                  <a:close/>
                  <a:moveTo>
                    <a:pt x="27" y="151"/>
                  </a:moveTo>
                  <a:lnTo>
                    <a:pt x="27" y="151"/>
                  </a:lnTo>
                  <a:lnTo>
                    <a:pt x="26" y="151"/>
                  </a:lnTo>
                  <a:lnTo>
                    <a:pt x="26" y="151"/>
                  </a:lnTo>
                  <a:lnTo>
                    <a:pt x="27" y="153"/>
                  </a:lnTo>
                  <a:lnTo>
                    <a:pt x="27" y="153"/>
                  </a:lnTo>
                  <a:lnTo>
                    <a:pt x="32" y="161"/>
                  </a:lnTo>
                  <a:lnTo>
                    <a:pt x="32" y="161"/>
                  </a:lnTo>
                  <a:lnTo>
                    <a:pt x="41" y="170"/>
                  </a:lnTo>
                  <a:lnTo>
                    <a:pt x="51" y="180"/>
                  </a:lnTo>
                  <a:lnTo>
                    <a:pt x="51" y="180"/>
                  </a:lnTo>
                  <a:lnTo>
                    <a:pt x="52" y="181"/>
                  </a:lnTo>
                  <a:lnTo>
                    <a:pt x="52" y="181"/>
                  </a:lnTo>
                  <a:lnTo>
                    <a:pt x="49" y="178"/>
                  </a:lnTo>
                  <a:lnTo>
                    <a:pt x="49" y="178"/>
                  </a:lnTo>
                  <a:lnTo>
                    <a:pt x="44" y="172"/>
                  </a:lnTo>
                  <a:lnTo>
                    <a:pt x="44" y="172"/>
                  </a:lnTo>
                  <a:lnTo>
                    <a:pt x="27" y="151"/>
                  </a:lnTo>
                  <a:lnTo>
                    <a:pt x="27" y="151"/>
                  </a:lnTo>
                  <a:lnTo>
                    <a:pt x="27" y="151"/>
                  </a:lnTo>
                  <a:lnTo>
                    <a:pt x="27" y="151"/>
                  </a:lnTo>
                  <a:close/>
                  <a:moveTo>
                    <a:pt x="120" y="161"/>
                  </a:moveTo>
                  <a:lnTo>
                    <a:pt x="120" y="161"/>
                  </a:lnTo>
                  <a:lnTo>
                    <a:pt x="120" y="162"/>
                  </a:lnTo>
                  <a:lnTo>
                    <a:pt x="120" y="162"/>
                  </a:lnTo>
                  <a:lnTo>
                    <a:pt x="120" y="164"/>
                  </a:lnTo>
                  <a:lnTo>
                    <a:pt x="120" y="164"/>
                  </a:lnTo>
                  <a:lnTo>
                    <a:pt x="120" y="167"/>
                  </a:lnTo>
                  <a:lnTo>
                    <a:pt x="120" y="167"/>
                  </a:lnTo>
                  <a:lnTo>
                    <a:pt x="125" y="175"/>
                  </a:lnTo>
                  <a:lnTo>
                    <a:pt x="125" y="175"/>
                  </a:lnTo>
                  <a:lnTo>
                    <a:pt x="127" y="176"/>
                  </a:lnTo>
                  <a:lnTo>
                    <a:pt x="127" y="176"/>
                  </a:lnTo>
                  <a:lnTo>
                    <a:pt x="128" y="172"/>
                  </a:lnTo>
                  <a:lnTo>
                    <a:pt x="128" y="172"/>
                  </a:lnTo>
                  <a:lnTo>
                    <a:pt x="128" y="170"/>
                  </a:lnTo>
                  <a:lnTo>
                    <a:pt x="128" y="170"/>
                  </a:lnTo>
                  <a:lnTo>
                    <a:pt x="122" y="162"/>
                  </a:lnTo>
                  <a:lnTo>
                    <a:pt x="122" y="162"/>
                  </a:lnTo>
                  <a:lnTo>
                    <a:pt x="120" y="161"/>
                  </a:lnTo>
                  <a:lnTo>
                    <a:pt x="120" y="161"/>
                  </a:lnTo>
                  <a:close/>
                  <a:moveTo>
                    <a:pt x="78" y="131"/>
                  </a:moveTo>
                  <a:lnTo>
                    <a:pt x="78" y="131"/>
                  </a:lnTo>
                  <a:lnTo>
                    <a:pt x="74" y="137"/>
                  </a:lnTo>
                  <a:lnTo>
                    <a:pt x="74" y="137"/>
                  </a:lnTo>
                  <a:lnTo>
                    <a:pt x="76" y="142"/>
                  </a:lnTo>
                  <a:lnTo>
                    <a:pt x="76" y="142"/>
                  </a:lnTo>
                  <a:lnTo>
                    <a:pt x="76" y="142"/>
                  </a:lnTo>
                  <a:lnTo>
                    <a:pt x="76" y="142"/>
                  </a:lnTo>
                  <a:lnTo>
                    <a:pt x="81" y="145"/>
                  </a:lnTo>
                  <a:lnTo>
                    <a:pt x="81" y="145"/>
                  </a:lnTo>
                  <a:lnTo>
                    <a:pt x="82" y="145"/>
                  </a:lnTo>
                  <a:lnTo>
                    <a:pt x="82" y="145"/>
                  </a:lnTo>
                  <a:lnTo>
                    <a:pt x="81" y="139"/>
                  </a:lnTo>
                  <a:lnTo>
                    <a:pt x="81" y="139"/>
                  </a:lnTo>
                  <a:lnTo>
                    <a:pt x="81" y="137"/>
                  </a:lnTo>
                  <a:lnTo>
                    <a:pt x="81" y="137"/>
                  </a:lnTo>
                  <a:lnTo>
                    <a:pt x="78" y="131"/>
                  </a:lnTo>
                  <a:lnTo>
                    <a:pt x="78" y="131"/>
                  </a:lnTo>
                  <a:close/>
                  <a:moveTo>
                    <a:pt x="395" y="123"/>
                  </a:moveTo>
                  <a:lnTo>
                    <a:pt x="395" y="123"/>
                  </a:lnTo>
                  <a:lnTo>
                    <a:pt x="395" y="113"/>
                  </a:lnTo>
                  <a:lnTo>
                    <a:pt x="395" y="113"/>
                  </a:lnTo>
                  <a:lnTo>
                    <a:pt x="390" y="120"/>
                  </a:lnTo>
                  <a:lnTo>
                    <a:pt x="390" y="120"/>
                  </a:lnTo>
                  <a:lnTo>
                    <a:pt x="388" y="123"/>
                  </a:lnTo>
                  <a:lnTo>
                    <a:pt x="388" y="128"/>
                  </a:lnTo>
                  <a:lnTo>
                    <a:pt x="388" y="128"/>
                  </a:lnTo>
                  <a:lnTo>
                    <a:pt x="392" y="124"/>
                  </a:lnTo>
                  <a:lnTo>
                    <a:pt x="395" y="123"/>
                  </a:lnTo>
                  <a:lnTo>
                    <a:pt x="395" y="123"/>
                  </a:lnTo>
                  <a:close/>
                  <a:moveTo>
                    <a:pt x="70" y="115"/>
                  </a:moveTo>
                  <a:lnTo>
                    <a:pt x="70" y="115"/>
                  </a:lnTo>
                  <a:lnTo>
                    <a:pt x="68" y="115"/>
                  </a:lnTo>
                  <a:lnTo>
                    <a:pt x="67" y="117"/>
                  </a:lnTo>
                  <a:lnTo>
                    <a:pt x="67" y="117"/>
                  </a:lnTo>
                  <a:lnTo>
                    <a:pt x="67" y="120"/>
                  </a:lnTo>
                  <a:lnTo>
                    <a:pt x="67" y="120"/>
                  </a:lnTo>
                  <a:lnTo>
                    <a:pt x="70" y="129"/>
                  </a:lnTo>
                  <a:lnTo>
                    <a:pt x="70" y="129"/>
                  </a:lnTo>
                  <a:lnTo>
                    <a:pt x="71" y="131"/>
                  </a:lnTo>
                  <a:lnTo>
                    <a:pt x="71" y="131"/>
                  </a:lnTo>
                  <a:lnTo>
                    <a:pt x="73" y="126"/>
                  </a:lnTo>
                  <a:lnTo>
                    <a:pt x="73" y="126"/>
                  </a:lnTo>
                  <a:lnTo>
                    <a:pt x="73" y="124"/>
                  </a:lnTo>
                  <a:lnTo>
                    <a:pt x="73" y="124"/>
                  </a:lnTo>
                  <a:lnTo>
                    <a:pt x="70" y="118"/>
                  </a:lnTo>
                  <a:lnTo>
                    <a:pt x="70" y="118"/>
                  </a:lnTo>
                  <a:lnTo>
                    <a:pt x="68" y="117"/>
                  </a:lnTo>
                  <a:lnTo>
                    <a:pt x="70" y="115"/>
                  </a:lnTo>
                  <a:lnTo>
                    <a:pt x="70" y="115"/>
                  </a:lnTo>
                  <a:close/>
                  <a:moveTo>
                    <a:pt x="335" y="150"/>
                  </a:moveTo>
                  <a:lnTo>
                    <a:pt x="335" y="150"/>
                  </a:lnTo>
                  <a:lnTo>
                    <a:pt x="335" y="148"/>
                  </a:lnTo>
                  <a:lnTo>
                    <a:pt x="335" y="148"/>
                  </a:lnTo>
                  <a:lnTo>
                    <a:pt x="338" y="142"/>
                  </a:lnTo>
                  <a:lnTo>
                    <a:pt x="338" y="142"/>
                  </a:lnTo>
                  <a:lnTo>
                    <a:pt x="340" y="139"/>
                  </a:lnTo>
                  <a:lnTo>
                    <a:pt x="340" y="135"/>
                  </a:lnTo>
                  <a:lnTo>
                    <a:pt x="340" y="135"/>
                  </a:lnTo>
                  <a:lnTo>
                    <a:pt x="332" y="142"/>
                  </a:lnTo>
                  <a:lnTo>
                    <a:pt x="332" y="142"/>
                  </a:lnTo>
                  <a:lnTo>
                    <a:pt x="335" y="150"/>
                  </a:lnTo>
                  <a:lnTo>
                    <a:pt x="335" y="150"/>
                  </a:lnTo>
                  <a:close/>
                  <a:moveTo>
                    <a:pt x="177" y="225"/>
                  </a:moveTo>
                  <a:lnTo>
                    <a:pt x="177" y="225"/>
                  </a:lnTo>
                  <a:lnTo>
                    <a:pt x="183" y="238"/>
                  </a:lnTo>
                  <a:lnTo>
                    <a:pt x="183" y="238"/>
                  </a:lnTo>
                  <a:lnTo>
                    <a:pt x="186" y="244"/>
                  </a:lnTo>
                  <a:lnTo>
                    <a:pt x="186" y="244"/>
                  </a:lnTo>
                  <a:lnTo>
                    <a:pt x="191" y="249"/>
                  </a:lnTo>
                  <a:lnTo>
                    <a:pt x="191" y="249"/>
                  </a:lnTo>
                  <a:lnTo>
                    <a:pt x="179" y="224"/>
                  </a:lnTo>
                  <a:lnTo>
                    <a:pt x="179" y="224"/>
                  </a:lnTo>
                  <a:lnTo>
                    <a:pt x="177" y="225"/>
                  </a:lnTo>
                  <a:lnTo>
                    <a:pt x="177" y="225"/>
                  </a:lnTo>
                  <a:close/>
                  <a:moveTo>
                    <a:pt x="180" y="218"/>
                  </a:moveTo>
                  <a:lnTo>
                    <a:pt x="180" y="218"/>
                  </a:lnTo>
                  <a:lnTo>
                    <a:pt x="180" y="211"/>
                  </a:lnTo>
                  <a:lnTo>
                    <a:pt x="180" y="211"/>
                  </a:lnTo>
                  <a:lnTo>
                    <a:pt x="175" y="203"/>
                  </a:lnTo>
                  <a:lnTo>
                    <a:pt x="175" y="203"/>
                  </a:lnTo>
                  <a:lnTo>
                    <a:pt x="172" y="208"/>
                  </a:lnTo>
                  <a:lnTo>
                    <a:pt x="172" y="208"/>
                  </a:lnTo>
                  <a:lnTo>
                    <a:pt x="177" y="213"/>
                  </a:lnTo>
                  <a:lnTo>
                    <a:pt x="177" y="213"/>
                  </a:lnTo>
                  <a:lnTo>
                    <a:pt x="180" y="218"/>
                  </a:lnTo>
                  <a:lnTo>
                    <a:pt x="180" y="218"/>
                  </a:lnTo>
                  <a:close/>
                  <a:moveTo>
                    <a:pt x="89" y="194"/>
                  </a:moveTo>
                  <a:lnTo>
                    <a:pt x="89" y="194"/>
                  </a:lnTo>
                  <a:lnTo>
                    <a:pt x="89" y="194"/>
                  </a:lnTo>
                  <a:lnTo>
                    <a:pt x="89" y="194"/>
                  </a:lnTo>
                  <a:lnTo>
                    <a:pt x="90" y="195"/>
                  </a:lnTo>
                  <a:lnTo>
                    <a:pt x="90" y="195"/>
                  </a:lnTo>
                  <a:lnTo>
                    <a:pt x="98" y="203"/>
                  </a:lnTo>
                  <a:lnTo>
                    <a:pt x="98" y="203"/>
                  </a:lnTo>
                  <a:lnTo>
                    <a:pt x="103" y="206"/>
                  </a:lnTo>
                  <a:lnTo>
                    <a:pt x="103" y="206"/>
                  </a:lnTo>
                  <a:lnTo>
                    <a:pt x="114" y="216"/>
                  </a:lnTo>
                  <a:lnTo>
                    <a:pt x="114" y="216"/>
                  </a:lnTo>
                  <a:lnTo>
                    <a:pt x="115" y="216"/>
                  </a:lnTo>
                  <a:lnTo>
                    <a:pt x="115" y="216"/>
                  </a:lnTo>
                  <a:lnTo>
                    <a:pt x="115" y="216"/>
                  </a:lnTo>
                  <a:lnTo>
                    <a:pt x="115" y="216"/>
                  </a:lnTo>
                  <a:lnTo>
                    <a:pt x="108" y="208"/>
                  </a:lnTo>
                  <a:lnTo>
                    <a:pt x="108" y="208"/>
                  </a:lnTo>
                  <a:lnTo>
                    <a:pt x="106" y="208"/>
                  </a:lnTo>
                  <a:lnTo>
                    <a:pt x="106" y="208"/>
                  </a:lnTo>
                  <a:lnTo>
                    <a:pt x="103" y="206"/>
                  </a:lnTo>
                  <a:lnTo>
                    <a:pt x="103" y="206"/>
                  </a:lnTo>
                  <a:lnTo>
                    <a:pt x="101" y="205"/>
                  </a:lnTo>
                  <a:lnTo>
                    <a:pt x="101" y="205"/>
                  </a:lnTo>
                  <a:lnTo>
                    <a:pt x="100" y="202"/>
                  </a:lnTo>
                  <a:lnTo>
                    <a:pt x="100" y="202"/>
                  </a:lnTo>
                  <a:lnTo>
                    <a:pt x="90" y="194"/>
                  </a:lnTo>
                  <a:lnTo>
                    <a:pt x="90" y="194"/>
                  </a:lnTo>
                  <a:lnTo>
                    <a:pt x="89" y="194"/>
                  </a:lnTo>
                  <a:lnTo>
                    <a:pt x="89" y="194"/>
                  </a:lnTo>
                  <a:close/>
                  <a:moveTo>
                    <a:pt x="281" y="169"/>
                  </a:moveTo>
                  <a:lnTo>
                    <a:pt x="281" y="169"/>
                  </a:lnTo>
                  <a:lnTo>
                    <a:pt x="286" y="167"/>
                  </a:lnTo>
                  <a:lnTo>
                    <a:pt x="286" y="167"/>
                  </a:lnTo>
                  <a:lnTo>
                    <a:pt x="284" y="159"/>
                  </a:lnTo>
                  <a:lnTo>
                    <a:pt x="284" y="159"/>
                  </a:lnTo>
                  <a:lnTo>
                    <a:pt x="284" y="158"/>
                  </a:lnTo>
                  <a:lnTo>
                    <a:pt x="284" y="158"/>
                  </a:lnTo>
                  <a:lnTo>
                    <a:pt x="281" y="162"/>
                  </a:lnTo>
                  <a:lnTo>
                    <a:pt x="281" y="167"/>
                  </a:lnTo>
                  <a:lnTo>
                    <a:pt x="281" y="167"/>
                  </a:lnTo>
                  <a:lnTo>
                    <a:pt x="281" y="169"/>
                  </a:lnTo>
                  <a:lnTo>
                    <a:pt x="281" y="169"/>
                  </a:lnTo>
                  <a:close/>
                  <a:moveTo>
                    <a:pt x="65" y="143"/>
                  </a:moveTo>
                  <a:lnTo>
                    <a:pt x="65" y="143"/>
                  </a:lnTo>
                  <a:lnTo>
                    <a:pt x="65" y="143"/>
                  </a:lnTo>
                  <a:lnTo>
                    <a:pt x="65" y="143"/>
                  </a:lnTo>
                  <a:lnTo>
                    <a:pt x="65" y="145"/>
                  </a:lnTo>
                  <a:lnTo>
                    <a:pt x="65" y="145"/>
                  </a:lnTo>
                  <a:lnTo>
                    <a:pt x="70" y="154"/>
                  </a:lnTo>
                  <a:lnTo>
                    <a:pt x="70" y="154"/>
                  </a:lnTo>
                  <a:lnTo>
                    <a:pt x="71" y="158"/>
                  </a:lnTo>
                  <a:lnTo>
                    <a:pt x="73" y="159"/>
                  </a:lnTo>
                  <a:lnTo>
                    <a:pt x="73" y="159"/>
                  </a:lnTo>
                  <a:lnTo>
                    <a:pt x="74" y="156"/>
                  </a:lnTo>
                  <a:lnTo>
                    <a:pt x="74" y="156"/>
                  </a:lnTo>
                  <a:lnTo>
                    <a:pt x="71" y="150"/>
                  </a:lnTo>
                  <a:lnTo>
                    <a:pt x="71" y="150"/>
                  </a:lnTo>
                  <a:lnTo>
                    <a:pt x="68" y="147"/>
                  </a:lnTo>
                  <a:lnTo>
                    <a:pt x="65" y="143"/>
                  </a:lnTo>
                  <a:lnTo>
                    <a:pt x="65" y="143"/>
                  </a:lnTo>
                  <a:close/>
                  <a:moveTo>
                    <a:pt x="123" y="156"/>
                  </a:moveTo>
                  <a:lnTo>
                    <a:pt x="123" y="156"/>
                  </a:lnTo>
                  <a:lnTo>
                    <a:pt x="131" y="165"/>
                  </a:lnTo>
                  <a:lnTo>
                    <a:pt x="131" y="165"/>
                  </a:lnTo>
                  <a:lnTo>
                    <a:pt x="131" y="164"/>
                  </a:lnTo>
                  <a:lnTo>
                    <a:pt x="131" y="164"/>
                  </a:lnTo>
                  <a:lnTo>
                    <a:pt x="131" y="162"/>
                  </a:lnTo>
                  <a:lnTo>
                    <a:pt x="131" y="161"/>
                  </a:lnTo>
                  <a:lnTo>
                    <a:pt x="131" y="161"/>
                  </a:lnTo>
                  <a:lnTo>
                    <a:pt x="130" y="158"/>
                  </a:lnTo>
                  <a:lnTo>
                    <a:pt x="130" y="158"/>
                  </a:lnTo>
                  <a:lnTo>
                    <a:pt x="125" y="154"/>
                  </a:lnTo>
                  <a:lnTo>
                    <a:pt x="125" y="154"/>
                  </a:lnTo>
                  <a:lnTo>
                    <a:pt x="125" y="154"/>
                  </a:lnTo>
                  <a:lnTo>
                    <a:pt x="123" y="154"/>
                  </a:lnTo>
                  <a:lnTo>
                    <a:pt x="123" y="154"/>
                  </a:lnTo>
                  <a:lnTo>
                    <a:pt x="123" y="156"/>
                  </a:lnTo>
                  <a:lnTo>
                    <a:pt x="123" y="156"/>
                  </a:lnTo>
                  <a:close/>
                  <a:moveTo>
                    <a:pt x="340" y="120"/>
                  </a:moveTo>
                  <a:lnTo>
                    <a:pt x="340" y="120"/>
                  </a:lnTo>
                  <a:lnTo>
                    <a:pt x="333" y="134"/>
                  </a:lnTo>
                  <a:lnTo>
                    <a:pt x="333" y="134"/>
                  </a:lnTo>
                  <a:lnTo>
                    <a:pt x="333" y="134"/>
                  </a:lnTo>
                  <a:lnTo>
                    <a:pt x="333" y="134"/>
                  </a:lnTo>
                  <a:lnTo>
                    <a:pt x="338" y="131"/>
                  </a:lnTo>
                  <a:lnTo>
                    <a:pt x="338" y="131"/>
                  </a:lnTo>
                  <a:lnTo>
                    <a:pt x="340" y="129"/>
                  </a:lnTo>
                  <a:lnTo>
                    <a:pt x="341" y="126"/>
                  </a:lnTo>
                  <a:lnTo>
                    <a:pt x="341" y="126"/>
                  </a:lnTo>
                  <a:lnTo>
                    <a:pt x="341" y="123"/>
                  </a:lnTo>
                  <a:lnTo>
                    <a:pt x="341" y="123"/>
                  </a:lnTo>
                  <a:lnTo>
                    <a:pt x="341" y="121"/>
                  </a:lnTo>
                  <a:lnTo>
                    <a:pt x="340" y="120"/>
                  </a:lnTo>
                  <a:lnTo>
                    <a:pt x="340" y="120"/>
                  </a:lnTo>
                  <a:close/>
                  <a:moveTo>
                    <a:pt x="161" y="161"/>
                  </a:moveTo>
                  <a:lnTo>
                    <a:pt x="161" y="161"/>
                  </a:lnTo>
                  <a:lnTo>
                    <a:pt x="161" y="164"/>
                  </a:lnTo>
                  <a:lnTo>
                    <a:pt x="161" y="164"/>
                  </a:lnTo>
                  <a:lnTo>
                    <a:pt x="161" y="165"/>
                  </a:lnTo>
                  <a:lnTo>
                    <a:pt x="161" y="165"/>
                  </a:lnTo>
                  <a:lnTo>
                    <a:pt x="166" y="170"/>
                  </a:lnTo>
                  <a:lnTo>
                    <a:pt x="166" y="170"/>
                  </a:lnTo>
                  <a:lnTo>
                    <a:pt x="168" y="172"/>
                  </a:lnTo>
                  <a:lnTo>
                    <a:pt x="168" y="172"/>
                  </a:lnTo>
                  <a:lnTo>
                    <a:pt x="168" y="165"/>
                  </a:lnTo>
                  <a:lnTo>
                    <a:pt x="168" y="165"/>
                  </a:lnTo>
                  <a:lnTo>
                    <a:pt x="166" y="162"/>
                  </a:lnTo>
                  <a:lnTo>
                    <a:pt x="164" y="162"/>
                  </a:lnTo>
                  <a:lnTo>
                    <a:pt x="164" y="162"/>
                  </a:lnTo>
                  <a:lnTo>
                    <a:pt x="161" y="161"/>
                  </a:lnTo>
                  <a:lnTo>
                    <a:pt x="161" y="161"/>
                  </a:lnTo>
                  <a:close/>
                  <a:moveTo>
                    <a:pt x="111" y="203"/>
                  </a:moveTo>
                  <a:lnTo>
                    <a:pt x="111" y="203"/>
                  </a:lnTo>
                  <a:lnTo>
                    <a:pt x="112" y="206"/>
                  </a:lnTo>
                  <a:lnTo>
                    <a:pt x="112" y="206"/>
                  </a:lnTo>
                  <a:lnTo>
                    <a:pt x="117" y="210"/>
                  </a:lnTo>
                  <a:lnTo>
                    <a:pt x="117" y="210"/>
                  </a:lnTo>
                  <a:lnTo>
                    <a:pt x="120" y="213"/>
                  </a:lnTo>
                  <a:lnTo>
                    <a:pt x="120" y="213"/>
                  </a:lnTo>
                  <a:lnTo>
                    <a:pt x="123" y="216"/>
                  </a:lnTo>
                  <a:lnTo>
                    <a:pt x="123" y="216"/>
                  </a:lnTo>
                  <a:lnTo>
                    <a:pt x="127" y="219"/>
                  </a:lnTo>
                  <a:lnTo>
                    <a:pt x="127" y="219"/>
                  </a:lnTo>
                  <a:lnTo>
                    <a:pt x="127" y="216"/>
                  </a:lnTo>
                  <a:lnTo>
                    <a:pt x="127" y="216"/>
                  </a:lnTo>
                  <a:lnTo>
                    <a:pt x="123" y="213"/>
                  </a:lnTo>
                  <a:lnTo>
                    <a:pt x="123" y="213"/>
                  </a:lnTo>
                  <a:lnTo>
                    <a:pt x="111" y="203"/>
                  </a:lnTo>
                  <a:lnTo>
                    <a:pt x="111" y="203"/>
                  </a:lnTo>
                  <a:lnTo>
                    <a:pt x="111" y="203"/>
                  </a:lnTo>
                  <a:lnTo>
                    <a:pt x="111" y="203"/>
                  </a:lnTo>
                  <a:close/>
                  <a:moveTo>
                    <a:pt x="84" y="102"/>
                  </a:moveTo>
                  <a:lnTo>
                    <a:pt x="84" y="102"/>
                  </a:lnTo>
                  <a:lnTo>
                    <a:pt x="86" y="98"/>
                  </a:lnTo>
                  <a:lnTo>
                    <a:pt x="86" y="98"/>
                  </a:lnTo>
                  <a:lnTo>
                    <a:pt x="84" y="93"/>
                  </a:lnTo>
                  <a:lnTo>
                    <a:pt x="84" y="93"/>
                  </a:lnTo>
                  <a:lnTo>
                    <a:pt x="84" y="91"/>
                  </a:lnTo>
                  <a:lnTo>
                    <a:pt x="86" y="88"/>
                  </a:lnTo>
                  <a:lnTo>
                    <a:pt x="86" y="88"/>
                  </a:lnTo>
                  <a:lnTo>
                    <a:pt x="86" y="85"/>
                  </a:lnTo>
                  <a:lnTo>
                    <a:pt x="86" y="85"/>
                  </a:lnTo>
                  <a:lnTo>
                    <a:pt x="84" y="87"/>
                  </a:lnTo>
                  <a:lnTo>
                    <a:pt x="84" y="87"/>
                  </a:lnTo>
                  <a:lnTo>
                    <a:pt x="82" y="87"/>
                  </a:lnTo>
                  <a:lnTo>
                    <a:pt x="84" y="90"/>
                  </a:lnTo>
                  <a:lnTo>
                    <a:pt x="84" y="90"/>
                  </a:lnTo>
                  <a:lnTo>
                    <a:pt x="84" y="91"/>
                  </a:lnTo>
                  <a:lnTo>
                    <a:pt x="84" y="91"/>
                  </a:lnTo>
                  <a:lnTo>
                    <a:pt x="82" y="94"/>
                  </a:lnTo>
                  <a:lnTo>
                    <a:pt x="82" y="94"/>
                  </a:lnTo>
                  <a:lnTo>
                    <a:pt x="82" y="96"/>
                  </a:lnTo>
                  <a:lnTo>
                    <a:pt x="82" y="96"/>
                  </a:lnTo>
                  <a:lnTo>
                    <a:pt x="84" y="102"/>
                  </a:lnTo>
                  <a:lnTo>
                    <a:pt x="84" y="102"/>
                  </a:lnTo>
                  <a:close/>
                  <a:moveTo>
                    <a:pt x="141" y="186"/>
                  </a:moveTo>
                  <a:lnTo>
                    <a:pt x="141" y="186"/>
                  </a:lnTo>
                  <a:lnTo>
                    <a:pt x="144" y="192"/>
                  </a:lnTo>
                  <a:lnTo>
                    <a:pt x="144" y="192"/>
                  </a:lnTo>
                  <a:lnTo>
                    <a:pt x="149" y="195"/>
                  </a:lnTo>
                  <a:lnTo>
                    <a:pt x="149" y="195"/>
                  </a:lnTo>
                  <a:lnTo>
                    <a:pt x="147" y="191"/>
                  </a:lnTo>
                  <a:lnTo>
                    <a:pt x="145" y="188"/>
                  </a:lnTo>
                  <a:lnTo>
                    <a:pt x="145" y="188"/>
                  </a:lnTo>
                  <a:lnTo>
                    <a:pt x="144" y="186"/>
                  </a:lnTo>
                  <a:lnTo>
                    <a:pt x="144" y="186"/>
                  </a:lnTo>
                  <a:lnTo>
                    <a:pt x="142" y="184"/>
                  </a:lnTo>
                  <a:lnTo>
                    <a:pt x="142" y="184"/>
                  </a:lnTo>
                  <a:lnTo>
                    <a:pt x="141" y="186"/>
                  </a:lnTo>
                  <a:lnTo>
                    <a:pt x="141" y="186"/>
                  </a:lnTo>
                  <a:close/>
                  <a:moveTo>
                    <a:pt x="153" y="143"/>
                  </a:moveTo>
                  <a:lnTo>
                    <a:pt x="153" y="143"/>
                  </a:lnTo>
                  <a:lnTo>
                    <a:pt x="149" y="137"/>
                  </a:lnTo>
                  <a:lnTo>
                    <a:pt x="149" y="137"/>
                  </a:lnTo>
                  <a:lnTo>
                    <a:pt x="147" y="139"/>
                  </a:lnTo>
                  <a:lnTo>
                    <a:pt x="147" y="140"/>
                  </a:lnTo>
                  <a:lnTo>
                    <a:pt x="147" y="140"/>
                  </a:lnTo>
                  <a:lnTo>
                    <a:pt x="149" y="143"/>
                  </a:lnTo>
                  <a:lnTo>
                    <a:pt x="149" y="143"/>
                  </a:lnTo>
                  <a:lnTo>
                    <a:pt x="152" y="147"/>
                  </a:lnTo>
                  <a:lnTo>
                    <a:pt x="152" y="147"/>
                  </a:lnTo>
                  <a:lnTo>
                    <a:pt x="153" y="143"/>
                  </a:lnTo>
                  <a:lnTo>
                    <a:pt x="153" y="143"/>
                  </a:lnTo>
                  <a:close/>
                  <a:moveTo>
                    <a:pt x="76" y="112"/>
                  </a:moveTo>
                  <a:lnTo>
                    <a:pt x="76" y="112"/>
                  </a:lnTo>
                  <a:lnTo>
                    <a:pt x="70" y="113"/>
                  </a:lnTo>
                  <a:lnTo>
                    <a:pt x="70" y="113"/>
                  </a:lnTo>
                  <a:lnTo>
                    <a:pt x="74" y="117"/>
                  </a:lnTo>
                  <a:lnTo>
                    <a:pt x="78" y="121"/>
                  </a:lnTo>
                  <a:lnTo>
                    <a:pt x="78" y="121"/>
                  </a:lnTo>
                  <a:lnTo>
                    <a:pt x="78" y="120"/>
                  </a:lnTo>
                  <a:lnTo>
                    <a:pt x="78" y="120"/>
                  </a:lnTo>
                  <a:lnTo>
                    <a:pt x="78" y="115"/>
                  </a:lnTo>
                  <a:lnTo>
                    <a:pt x="76" y="112"/>
                  </a:lnTo>
                  <a:lnTo>
                    <a:pt x="76" y="112"/>
                  </a:lnTo>
                  <a:close/>
                  <a:moveTo>
                    <a:pt x="365" y="145"/>
                  </a:moveTo>
                  <a:lnTo>
                    <a:pt x="365" y="145"/>
                  </a:lnTo>
                  <a:lnTo>
                    <a:pt x="366" y="145"/>
                  </a:lnTo>
                  <a:lnTo>
                    <a:pt x="366" y="145"/>
                  </a:lnTo>
                  <a:lnTo>
                    <a:pt x="373" y="135"/>
                  </a:lnTo>
                  <a:lnTo>
                    <a:pt x="373" y="135"/>
                  </a:lnTo>
                  <a:lnTo>
                    <a:pt x="373" y="129"/>
                  </a:lnTo>
                  <a:lnTo>
                    <a:pt x="373" y="129"/>
                  </a:lnTo>
                  <a:lnTo>
                    <a:pt x="371" y="131"/>
                  </a:lnTo>
                  <a:lnTo>
                    <a:pt x="371" y="131"/>
                  </a:lnTo>
                  <a:lnTo>
                    <a:pt x="365" y="142"/>
                  </a:lnTo>
                  <a:lnTo>
                    <a:pt x="365" y="142"/>
                  </a:lnTo>
                  <a:lnTo>
                    <a:pt x="365" y="143"/>
                  </a:lnTo>
                  <a:lnTo>
                    <a:pt x="365" y="145"/>
                  </a:lnTo>
                  <a:lnTo>
                    <a:pt x="365" y="145"/>
                  </a:lnTo>
                  <a:close/>
                  <a:moveTo>
                    <a:pt x="191" y="197"/>
                  </a:moveTo>
                  <a:lnTo>
                    <a:pt x="191" y="197"/>
                  </a:lnTo>
                  <a:lnTo>
                    <a:pt x="191" y="195"/>
                  </a:lnTo>
                  <a:lnTo>
                    <a:pt x="191" y="192"/>
                  </a:lnTo>
                  <a:lnTo>
                    <a:pt x="191" y="192"/>
                  </a:lnTo>
                  <a:lnTo>
                    <a:pt x="191" y="188"/>
                  </a:lnTo>
                  <a:lnTo>
                    <a:pt x="191" y="188"/>
                  </a:lnTo>
                  <a:lnTo>
                    <a:pt x="191" y="186"/>
                  </a:lnTo>
                  <a:lnTo>
                    <a:pt x="191" y="186"/>
                  </a:lnTo>
                  <a:lnTo>
                    <a:pt x="188" y="186"/>
                  </a:lnTo>
                  <a:lnTo>
                    <a:pt x="188" y="186"/>
                  </a:lnTo>
                  <a:lnTo>
                    <a:pt x="188" y="192"/>
                  </a:lnTo>
                  <a:lnTo>
                    <a:pt x="188" y="192"/>
                  </a:lnTo>
                  <a:lnTo>
                    <a:pt x="190" y="195"/>
                  </a:lnTo>
                  <a:lnTo>
                    <a:pt x="191" y="197"/>
                  </a:lnTo>
                  <a:lnTo>
                    <a:pt x="191" y="197"/>
                  </a:lnTo>
                  <a:close/>
                  <a:moveTo>
                    <a:pt x="297" y="164"/>
                  </a:moveTo>
                  <a:lnTo>
                    <a:pt x="297" y="164"/>
                  </a:lnTo>
                  <a:lnTo>
                    <a:pt x="300" y="164"/>
                  </a:lnTo>
                  <a:lnTo>
                    <a:pt x="300" y="164"/>
                  </a:lnTo>
                  <a:lnTo>
                    <a:pt x="302" y="162"/>
                  </a:lnTo>
                  <a:lnTo>
                    <a:pt x="302" y="162"/>
                  </a:lnTo>
                  <a:lnTo>
                    <a:pt x="303" y="159"/>
                  </a:lnTo>
                  <a:lnTo>
                    <a:pt x="303" y="159"/>
                  </a:lnTo>
                  <a:lnTo>
                    <a:pt x="303" y="154"/>
                  </a:lnTo>
                  <a:lnTo>
                    <a:pt x="303" y="154"/>
                  </a:lnTo>
                  <a:lnTo>
                    <a:pt x="303" y="153"/>
                  </a:lnTo>
                  <a:lnTo>
                    <a:pt x="303" y="153"/>
                  </a:lnTo>
                  <a:lnTo>
                    <a:pt x="300" y="159"/>
                  </a:lnTo>
                  <a:lnTo>
                    <a:pt x="300" y="159"/>
                  </a:lnTo>
                  <a:lnTo>
                    <a:pt x="298" y="161"/>
                  </a:lnTo>
                  <a:lnTo>
                    <a:pt x="297" y="164"/>
                  </a:lnTo>
                  <a:lnTo>
                    <a:pt x="297" y="164"/>
                  </a:lnTo>
                  <a:close/>
                  <a:moveTo>
                    <a:pt x="232" y="252"/>
                  </a:moveTo>
                  <a:lnTo>
                    <a:pt x="232" y="252"/>
                  </a:lnTo>
                  <a:lnTo>
                    <a:pt x="232" y="252"/>
                  </a:lnTo>
                  <a:lnTo>
                    <a:pt x="232" y="252"/>
                  </a:lnTo>
                  <a:lnTo>
                    <a:pt x="229" y="259"/>
                  </a:lnTo>
                  <a:lnTo>
                    <a:pt x="229" y="259"/>
                  </a:lnTo>
                  <a:lnTo>
                    <a:pt x="229" y="260"/>
                  </a:lnTo>
                  <a:lnTo>
                    <a:pt x="229" y="260"/>
                  </a:lnTo>
                  <a:lnTo>
                    <a:pt x="231" y="265"/>
                  </a:lnTo>
                  <a:lnTo>
                    <a:pt x="231" y="265"/>
                  </a:lnTo>
                  <a:lnTo>
                    <a:pt x="232" y="266"/>
                  </a:lnTo>
                  <a:lnTo>
                    <a:pt x="232" y="266"/>
                  </a:lnTo>
                  <a:lnTo>
                    <a:pt x="232" y="260"/>
                  </a:lnTo>
                  <a:lnTo>
                    <a:pt x="232" y="252"/>
                  </a:lnTo>
                  <a:lnTo>
                    <a:pt x="232" y="252"/>
                  </a:lnTo>
                  <a:close/>
                  <a:moveTo>
                    <a:pt x="196" y="255"/>
                  </a:moveTo>
                  <a:lnTo>
                    <a:pt x="196" y="255"/>
                  </a:lnTo>
                  <a:lnTo>
                    <a:pt x="199" y="259"/>
                  </a:lnTo>
                  <a:lnTo>
                    <a:pt x="204" y="262"/>
                  </a:lnTo>
                  <a:lnTo>
                    <a:pt x="204" y="262"/>
                  </a:lnTo>
                  <a:lnTo>
                    <a:pt x="199" y="252"/>
                  </a:lnTo>
                  <a:lnTo>
                    <a:pt x="199" y="252"/>
                  </a:lnTo>
                  <a:lnTo>
                    <a:pt x="196" y="255"/>
                  </a:lnTo>
                  <a:lnTo>
                    <a:pt x="196" y="255"/>
                  </a:lnTo>
                  <a:close/>
                  <a:moveTo>
                    <a:pt x="68" y="134"/>
                  </a:moveTo>
                  <a:lnTo>
                    <a:pt x="68" y="134"/>
                  </a:lnTo>
                  <a:lnTo>
                    <a:pt x="65" y="124"/>
                  </a:lnTo>
                  <a:lnTo>
                    <a:pt x="65" y="124"/>
                  </a:lnTo>
                  <a:lnTo>
                    <a:pt x="63" y="124"/>
                  </a:lnTo>
                  <a:lnTo>
                    <a:pt x="63" y="124"/>
                  </a:lnTo>
                  <a:lnTo>
                    <a:pt x="63" y="132"/>
                  </a:lnTo>
                  <a:lnTo>
                    <a:pt x="63" y="132"/>
                  </a:lnTo>
                  <a:lnTo>
                    <a:pt x="63" y="132"/>
                  </a:lnTo>
                  <a:lnTo>
                    <a:pt x="63" y="132"/>
                  </a:lnTo>
                  <a:lnTo>
                    <a:pt x="67" y="135"/>
                  </a:lnTo>
                  <a:lnTo>
                    <a:pt x="67" y="135"/>
                  </a:lnTo>
                  <a:lnTo>
                    <a:pt x="68" y="134"/>
                  </a:lnTo>
                  <a:lnTo>
                    <a:pt x="68" y="134"/>
                  </a:lnTo>
                  <a:close/>
                  <a:moveTo>
                    <a:pt x="366" y="109"/>
                  </a:moveTo>
                  <a:lnTo>
                    <a:pt x="366" y="109"/>
                  </a:lnTo>
                  <a:lnTo>
                    <a:pt x="365" y="120"/>
                  </a:lnTo>
                  <a:lnTo>
                    <a:pt x="365" y="120"/>
                  </a:lnTo>
                  <a:lnTo>
                    <a:pt x="366" y="118"/>
                  </a:lnTo>
                  <a:lnTo>
                    <a:pt x="366" y="118"/>
                  </a:lnTo>
                  <a:lnTo>
                    <a:pt x="369" y="112"/>
                  </a:lnTo>
                  <a:lnTo>
                    <a:pt x="369" y="112"/>
                  </a:lnTo>
                  <a:lnTo>
                    <a:pt x="371" y="110"/>
                  </a:lnTo>
                  <a:lnTo>
                    <a:pt x="369" y="109"/>
                  </a:lnTo>
                  <a:lnTo>
                    <a:pt x="369" y="109"/>
                  </a:lnTo>
                  <a:lnTo>
                    <a:pt x="366" y="109"/>
                  </a:lnTo>
                  <a:lnTo>
                    <a:pt x="366" y="109"/>
                  </a:lnTo>
                  <a:close/>
                  <a:moveTo>
                    <a:pt x="86" y="173"/>
                  </a:moveTo>
                  <a:lnTo>
                    <a:pt x="86" y="173"/>
                  </a:lnTo>
                  <a:lnTo>
                    <a:pt x="86" y="176"/>
                  </a:lnTo>
                  <a:lnTo>
                    <a:pt x="86" y="176"/>
                  </a:lnTo>
                  <a:lnTo>
                    <a:pt x="87" y="178"/>
                  </a:lnTo>
                  <a:lnTo>
                    <a:pt x="87" y="178"/>
                  </a:lnTo>
                  <a:lnTo>
                    <a:pt x="92" y="183"/>
                  </a:lnTo>
                  <a:lnTo>
                    <a:pt x="92" y="183"/>
                  </a:lnTo>
                  <a:lnTo>
                    <a:pt x="93" y="184"/>
                  </a:lnTo>
                  <a:lnTo>
                    <a:pt x="93" y="184"/>
                  </a:lnTo>
                  <a:lnTo>
                    <a:pt x="92" y="180"/>
                  </a:lnTo>
                  <a:lnTo>
                    <a:pt x="92" y="180"/>
                  </a:lnTo>
                  <a:lnTo>
                    <a:pt x="89" y="175"/>
                  </a:lnTo>
                  <a:lnTo>
                    <a:pt x="89" y="175"/>
                  </a:lnTo>
                  <a:lnTo>
                    <a:pt x="86" y="173"/>
                  </a:lnTo>
                  <a:lnTo>
                    <a:pt x="86" y="173"/>
                  </a:lnTo>
                  <a:close/>
                  <a:moveTo>
                    <a:pt x="248" y="232"/>
                  </a:moveTo>
                  <a:lnTo>
                    <a:pt x="248" y="232"/>
                  </a:lnTo>
                  <a:lnTo>
                    <a:pt x="248" y="233"/>
                  </a:lnTo>
                  <a:lnTo>
                    <a:pt x="248" y="233"/>
                  </a:lnTo>
                  <a:lnTo>
                    <a:pt x="248" y="236"/>
                  </a:lnTo>
                  <a:lnTo>
                    <a:pt x="248" y="236"/>
                  </a:lnTo>
                  <a:lnTo>
                    <a:pt x="250" y="241"/>
                  </a:lnTo>
                  <a:lnTo>
                    <a:pt x="250" y="241"/>
                  </a:lnTo>
                  <a:lnTo>
                    <a:pt x="251" y="236"/>
                  </a:lnTo>
                  <a:lnTo>
                    <a:pt x="251" y="232"/>
                  </a:lnTo>
                  <a:lnTo>
                    <a:pt x="251" y="232"/>
                  </a:lnTo>
                  <a:lnTo>
                    <a:pt x="248" y="232"/>
                  </a:lnTo>
                  <a:lnTo>
                    <a:pt x="248" y="232"/>
                  </a:lnTo>
                  <a:close/>
                  <a:moveTo>
                    <a:pt x="248" y="186"/>
                  </a:moveTo>
                  <a:lnTo>
                    <a:pt x="248" y="186"/>
                  </a:lnTo>
                  <a:lnTo>
                    <a:pt x="248" y="186"/>
                  </a:lnTo>
                  <a:lnTo>
                    <a:pt x="248" y="186"/>
                  </a:lnTo>
                  <a:lnTo>
                    <a:pt x="248" y="186"/>
                  </a:lnTo>
                  <a:lnTo>
                    <a:pt x="248" y="186"/>
                  </a:lnTo>
                  <a:lnTo>
                    <a:pt x="246" y="191"/>
                  </a:lnTo>
                  <a:lnTo>
                    <a:pt x="245" y="194"/>
                  </a:lnTo>
                  <a:lnTo>
                    <a:pt x="245" y="194"/>
                  </a:lnTo>
                  <a:lnTo>
                    <a:pt x="245" y="195"/>
                  </a:lnTo>
                  <a:lnTo>
                    <a:pt x="245" y="195"/>
                  </a:lnTo>
                  <a:lnTo>
                    <a:pt x="246" y="200"/>
                  </a:lnTo>
                  <a:lnTo>
                    <a:pt x="246" y="200"/>
                  </a:lnTo>
                  <a:lnTo>
                    <a:pt x="248" y="199"/>
                  </a:lnTo>
                  <a:lnTo>
                    <a:pt x="248" y="197"/>
                  </a:lnTo>
                  <a:lnTo>
                    <a:pt x="248" y="197"/>
                  </a:lnTo>
                  <a:lnTo>
                    <a:pt x="248" y="188"/>
                  </a:lnTo>
                  <a:lnTo>
                    <a:pt x="248" y="188"/>
                  </a:lnTo>
                  <a:lnTo>
                    <a:pt x="248" y="186"/>
                  </a:lnTo>
                  <a:lnTo>
                    <a:pt x="248" y="186"/>
                  </a:lnTo>
                  <a:close/>
                  <a:moveTo>
                    <a:pt x="175" y="104"/>
                  </a:moveTo>
                  <a:lnTo>
                    <a:pt x="175" y="104"/>
                  </a:lnTo>
                  <a:lnTo>
                    <a:pt x="177" y="102"/>
                  </a:lnTo>
                  <a:lnTo>
                    <a:pt x="177" y="99"/>
                  </a:lnTo>
                  <a:lnTo>
                    <a:pt x="177" y="99"/>
                  </a:lnTo>
                  <a:lnTo>
                    <a:pt x="174" y="93"/>
                  </a:lnTo>
                  <a:lnTo>
                    <a:pt x="174" y="93"/>
                  </a:lnTo>
                  <a:lnTo>
                    <a:pt x="174" y="91"/>
                  </a:lnTo>
                  <a:lnTo>
                    <a:pt x="174" y="91"/>
                  </a:lnTo>
                  <a:lnTo>
                    <a:pt x="174" y="101"/>
                  </a:lnTo>
                  <a:lnTo>
                    <a:pt x="174" y="101"/>
                  </a:lnTo>
                  <a:lnTo>
                    <a:pt x="175" y="104"/>
                  </a:lnTo>
                  <a:lnTo>
                    <a:pt x="175" y="104"/>
                  </a:lnTo>
                  <a:close/>
                  <a:moveTo>
                    <a:pt x="128" y="200"/>
                  </a:moveTo>
                  <a:lnTo>
                    <a:pt x="128" y="200"/>
                  </a:lnTo>
                  <a:lnTo>
                    <a:pt x="125" y="194"/>
                  </a:lnTo>
                  <a:lnTo>
                    <a:pt x="125" y="194"/>
                  </a:lnTo>
                  <a:lnTo>
                    <a:pt x="122" y="189"/>
                  </a:lnTo>
                  <a:lnTo>
                    <a:pt x="122" y="189"/>
                  </a:lnTo>
                  <a:lnTo>
                    <a:pt x="127" y="203"/>
                  </a:lnTo>
                  <a:lnTo>
                    <a:pt x="127" y="203"/>
                  </a:lnTo>
                  <a:lnTo>
                    <a:pt x="128" y="200"/>
                  </a:lnTo>
                  <a:lnTo>
                    <a:pt x="128" y="200"/>
                  </a:lnTo>
                  <a:close/>
                  <a:moveTo>
                    <a:pt x="298" y="191"/>
                  </a:moveTo>
                  <a:lnTo>
                    <a:pt x="298" y="191"/>
                  </a:lnTo>
                  <a:lnTo>
                    <a:pt x="292" y="197"/>
                  </a:lnTo>
                  <a:lnTo>
                    <a:pt x="292" y="197"/>
                  </a:lnTo>
                  <a:lnTo>
                    <a:pt x="292" y="199"/>
                  </a:lnTo>
                  <a:lnTo>
                    <a:pt x="292" y="199"/>
                  </a:lnTo>
                  <a:lnTo>
                    <a:pt x="294" y="202"/>
                  </a:lnTo>
                  <a:lnTo>
                    <a:pt x="294" y="202"/>
                  </a:lnTo>
                  <a:lnTo>
                    <a:pt x="298" y="195"/>
                  </a:lnTo>
                  <a:lnTo>
                    <a:pt x="298" y="195"/>
                  </a:lnTo>
                  <a:lnTo>
                    <a:pt x="298" y="192"/>
                  </a:lnTo>
                  <a:lnTo>
                    <a:pt x="298" y="191"/>
                  </a:lnTo>
                  <a:lnTo>
                    <a:pt x="298" y="191"/>
                  </a:lnTo>
                  <a:close/>
                  <a:moveTo>
                    <a:pt x="52" y="137"/>
                  </a:moveTo>
                  <a:lnTo>
                    <a:pt x="52" y="137"/>
                  </a:lnTo>
                  <a:lnTo>
                    <a:pt x="59" y="140"/>
                  </a:lnTo>
                  <a:lnTo>
                    <a:pt x="59" y="140"/>
                  </a:lnTo>
                  <a:lnTo>
                    <a:pt x="59" y="137"/>
                  </a:lnTo>
                  <a:lnTo>
                    <a:pt x="59" y="137"/>
                  </a:lnTo>
                  <a:lnTo>
                    <a:pt x="56" y="132"/>
                  </a:lnTo>
                  <a:lnTo>
                    <a:pt x="56" y="132"/>
                  </a:lnTo>
                  <a:lnTo>
                    <a:pt x="52" y="137"/>
                  </a:lnTo>
                  <a:lnTo>
                    <a:pt x="52" y="137"/>
                  </a:lnTo>
                  <a:close/>
                  <a:moveTo>
                    <a:pt x="141" y="173"/>
                  </a:moveTo>
                  <a:lnTo>
                    <a:pt x="141" y="173"/>
                  </a:lnTo>
                  <a:lnTo>
                    <a:pt x="142" y="178"/>
                  </a:lnTo>
                  <a:lnTo>
                    <a:pt x="142" y="178"/>
                  </a:lnTo>
                  <a:lnTo>
                    <a:pt x="145" y="173"/>
                  </a:lnTo>
                  <a:lnTo>
                    <a:pt x="145" y="173"/>
                  </a:lnTo>
                  <a:lnTo>
                    <a:pt x="147" y="173"/>
                  </a:lnTo>
                  <a:lnTo>
                    <a:pt x="147" y="173"/>
                  </a:lnTo>
                  <a:lnTo>
                    <a:pt x="145" y="170"/>
                  </a:lnTo>
                  <a:lnTo>
                    <a:pt x="145" y="170"/>
                  </a:lnTo>
                  <a:lnTo>
                    <a:pt x="142" y="172"/>
                  </a:lnTo>
                  <a:lnTo>
                    <a:pt x="141" y="173"/>
                  </a:lnTo>
                  <a:lnTo>
                    <a:pt x="141" y="173"/>
                  </a:lnTo>
                  <a:close/>
                  <a:moveTo>
                    <a:pt x="166" y="203"/>
                  </a:moveTo>
                  <a:lnTo>
                    <a:pt x="166" y="203"/>
                  </a:lnTo>
                  <a:lnTo>
                    <a:pt x="168" y="202"/>
                  </a:lnTo>
                  <a:lnTo>
                    <a:pt x="168" y="202"/>
                  </a:lnTo>
                  <a:lnTo>
                    <a:pt x="168" y="192"/>
                  </a:lnTo>
                  <a:lnTo>
                    <a:pt x="168" y="192"/>
                  </a:lnTo>
                  <a:lnTo>
                    <a:pt x="168" y="192"/>
                  </a:lnTo>
                  <a:lnTo>
                    <a:pt x="168" y="192"/>
                  </a:lnTo>
                  <a:lnTo>
                    <a:pt x="164" y="194"/>
                  </a:lnTo>
                  <a:lnTo>
                    <a:pt x="164" y="197"/>
                  </a:lnTo>
                  <a:lnTo>
                    <a:pt x="164" y="197"/>
                  </a:lnTo>
                  <a:lnTo>
                    <a:pt x="166" y="199"/>
                  </a:lnTo>
                  <a:lnTo>
                    <a:pt x="166" y="199"/>
                  </a:lnTo>
                  <a:lnTo>
                    <a:pt x="166" y="203"/>
                  </a:lnTo>
                  <a:lnTo>
                    <a:pt x="166" y="203"/>
                  </a:lnTo>
                  <a:close/>
                  <a:moveTo>
                    <a:pt x="243" y="251"/>
                  </a:moveTo>
                  <a:lnTo>
                    <a:pt x="243" y="251"/>
                  </a:lnTo>
                  <a:lnTo>
                    <a:pt x="240" y="251"/>
                  </a:lnTo>
                  <a:lnTo>
                    <a:pt x="240" y="251"/>
                  </a:lnTo>
                  <a:lnTo>
                    <a:pt x="239" y="257"/>
                  </a:lnTo>
                  <a:lnTo>
                    <a:pt x="239" y="257"/>
                  </a:lnTo>
                  <a:lnTo>
                    <a:pt x="239" y="257"/>
                  </a:lnTo>
                  <a:lnTo>
                    <a:pt x="239" y="257"/>
                  </a:lnTo>
                  <a:lnTo>
                    <a:pt x="240" y="263"/>
                  </a:lnTo>
                  <a:lnTo>
                    <a:pt x="240" y="263"/>
                  </a:lnTo>
                  <a:lnTo>
                    <a:pt x="242" y="260"/>
                  </a:lnTo>
                  <a:lnTo>
                    <a:pt x="242" y="260"/>
                  </a:lnTo>
                  <a:lnTo>
                    <a:pt x="240" y="259"/>
                  </a:lnTo>
                  <a:lnTo>
                    <a:pt x="240" y="259"/>
                  </a:lnTo>
                  <a:lnTo>
                    <a:pt x="240" y="255"/>
                  </a:lnTo>
                  <a:lnTo>
                    <a:pt x="242" y="254"/>
                  </a:lnTo>
                  <a:lnTo>
                    <a:pt x="242" y="254"/>
                  </a:lnTo>
                  <a:lnTo>
                    <a:pt x="243" y="254"/>
                  </a:lnTo>
                  <a:lnTo>
                    <a:pt x="243" y="254"/>
                  </a:lnTo>
                  <a:lnTo>
                    <a:pt x="243" y="251"/>
                  </a:lnTo>
                  <a:lnTo>
                    <a:pt x="243" y="251"/>
                  </a:lnTo>
                  <a:close/>
                  <a:moveTo>
                    <a:pt x="382" y="140"/>
                  </a:moveTo>
                  <a:lnTo>
                    <a:pt x="382" y="140"/>
                  </a:lnTo>
                  <a:lnTo>
                    <a:pt x="381" y="140"/>
                  </a:lnTo>
                  <a:lnTo>
                    <a:pt x="381" y="140"/>
                  </a:lnTo>
                  <a:lnTo>
                    <a:pt x="376" y="147"/>
                  </a:lnTo>
                  <a:lnTo>
                    <a:pt x="376" y="147"/>
                  </a:lnTo>
                  <a:lnTo>
                    <a:pt x="374" y="148"/>
                  </a:lnTo>
                  <a:lnTo>
                    <a:pt x="374" y="150"/>
                  </a:lnTo>
                  <a:lnTo>
                    <a:pt x="374" y="150"/>
                  </a:lnTo>
                  <a:lnTo>
                    <a:pt x="382" y="143"/>
                  </a:lnTo>
                  <a:lnTo>
                    <a:pt x="382" y="143"/>
                  </a:lnTo>
                  <a:lnTo>
                    <a:pt x="382" y="142"/>
                  </a:lnTo>
                  <a:lnTo>
                    <a:pt x="382" y="140"/>
                  </a:lnTo>
                  <a:lnTo>
                    <a:pt x="382" y="140"/>
                  </a:lnTo>
                  <a:close/>
                  <a:moveTo>
                    <a:pt x="265" y="170"/>
                  </a:moveTo>
                  <a:lnTo>
                    <a:pt x="265" y="170"/>
                  </a:lnTo>
                  <a:lnTo>
                    <a:pt x="267" y="172"/>
                  </a:lnTo>
                  <a:lnTo>
                    <a:pt x="269" y="170"/>
                  </a:lnTo>
                  <a:lnTo>
                    <a:pt x="269" y="170"/>
                  </a:lnTo>
                  <a:lnTo>
                    <a:pt x="272" y="167"/>
                  </a:lnTo>
                  <a:lnTo>
                    <a:pt x="275" y="165"/>
                  </a:lnTo>
                  <a:lnTo>
                    <a:pt x="275" y="165"/>
                  </a:lnTo>
                  <a:lnTo>
                    <a:pt x="275" y="162"/>
                  </a:lnTo>
                  <a:lnTo>
                    <a:pt x="275" y="162"/>
                  </a:lnTo>
                  <a:lnTo>
                    <a:pt x="270" y="167"/>
                  </a:lnTo>
                  <a:lnTo>
                    <a:pt x="265" y="170"/>
                  </a:lnTo>
                  <a:lnTo>
                    <a:pt x="265" y="170"/>
                  </a:lnTo>
                  <a:close/>
                  <a:moveTo>
                    <a:pt x="385" y="96"/>
                  </a:moveTo>
                  <a:lnTo>
                    <a:pt x="385" y="96"/>
                  </a:lnTo>
                  <a:lnTo>
                    <a:pt x="384" y="101"/>
                  </a:lnTo>
                  <a:lnTo>
                    <a:pt x="384" y="101"/>
                  </a:lnTo>
                  <a:lnTo>
                    <a:pt x="381" y="107"/>
                  </a:lnTo>
                  <a:lnTo>
                    <a:pt x="381" y="107"/>
                  </a:lnTo>
                  <a:lnTo>
                    <a:pt x="384" y="104"/>
                  </a:lnTo>
                  <a:lnTo>
                    <a:pt x="387" y="99"/>
                  </a:lnTo>
                  <a:lnTo>
                    <a:pt x="387" y="99"/>
                  </a:lnTo>
                  <a:lnTo>
                    <a:pt x="385" y="96"/>
                  </a:lnTo>
                  <a:lnTo>
                    <a:pt x="385" y="96"/>
                  </a:lnTo>
                  <a:close/>
                  <a:moveTo>
                    <a:pt x="172" y="230"/>
                  </a:moveTo>
                  <a:lnTo>
                    <a:pt x="172" y="230"/>
                  </a:lnTo>
                  <a:lnTo>
                    <a:pt x="179" y="236"/>
                  </a:lnTo>
                  <a:lnTo>
                    <a:pt x="179" y="236"/>
                  </a:lnTo>
                  <a:lnTo>
                    <a:pt x="180" y="236"/>
                  </a:lnTo>
                  <a:lnTo>
                    <a:pt x="180" y="236"/>
                  </a:lnTo>
                  <a:lnTo>
                    <a:pt x="180" y="236"/>
                  </a:lnTo>
                  <a:lnTo>
                    <a:pt x="180" y="236"/>
                  </a:lnTo>
                  <a:lnTo>
                    <a:pt x="175" y="227"/>
                  </a:lnTo>
                  <a:lnTo>
                    <a:pt x="175" y="227"/>
                  </a:lnTo>
                  <a:lnTo>
                    <a:pt x="172" y="230"/>
                  </a:lnTo>
                  <a:lnTo>
                    <a:pt x="172" y="230"/>
                  </a:lnTo>
                  <a:close/>
                  <a:moveTo>
                    <a:pt x="254" y="240"/>
                  </a:moveTo>
                  <a:lnTo>
                    <a:pt x="254" y="240"/>
                  </a:lnTo>
                  <a:lnTo>
                    <a:pt x="256" y="238"/>
                  </a:lnTo>
                  <a:lnTo>
                    <a:pt x="256" y="238"/>
                  </a:lnTo>
                  <a:lnTo>
                    <a:pt x="257" y="233"/>
                  </a:lnTo>
                  <a:lnTo>
                    <a:pt x="257" y="233"/>
                  </a:lnTo>
                  <a:lnTo>
                    <a:pt x="257" y="233"/>
                  </a:lnTo>
                  <a:lnTo>
                    <a:pt x="257" y="233"/>
                  </a:lnTo>
                  <a:lnTo>
                    <a:pt x="256" y="227"/>
                  </a:lnTo>
                  <a:lnTo>
                    <a:pt x="256" y="227"/>
                  </a:lnTo>
                  <a:lnTo>
                    <a:pt x="256" y="227"/>
                  </a:lnTo>
                  <a:lnTo>
                    <a:pt x="256" y="227"/>
                  </a:lnTo>
                  <a:lnTo>
                    <a:pt x="254" y="227"/>
                  </a:lnTo>
                  <a:lnTo>
                    <a:pt x="254" y="227"/>
                  </a:lnTo>
                  <a:lnTo>
                    <a:pt x="256" y="233"/>
                  </a:lnTo>
                  <a:lnTo>
                    <a:pt x="254" y="240"/>
                  </a:lnTo>
                  <a:lnTo>
                    <a:pt x="254" y="240"/>
                  </a:lnTo>
                  <a:close/>
                  <a:moveTo>
                    <a:pt x="343" y="99"/>
                  </a:moveTo>
                  <a:lnTo>
                    <a:pt x="343" y="99"/>
                  </a:lnTo>
                  <a:lnTo>
                    <a:pt x="338" y="102"/>
                  </a:lnTo>
                  <a:lnTo>
                    <a:pt x="335" y="107"/>
                  </a:lnTo>
                  <a:lnTo>
                    <a:pt x="335" y="107"/>
                  </a:lnTo>
                  <a:lnTo>
                    <a:pt x="341" y="104"/>
                  </a:lnTo>
                  <a:lnTo>
                    <a:pt x="341" y="104"/>
                  </a:lnTo>
                  <a:lnTo>
                    <a:pt x="341" y="104"/>
                  </a:lnTo>
                  <a:lnTo>
                    <a:pt x="341" y="104"/>
                  </a:lnTo>
                  <a:lnTo>
                    <a:pt x="343" y="99"/>
                  </a:lnTo>
                  <a:lnTo>
                    <a:pt x="343" y="99"/>
                  </a:lnTo>
                  <a:close/>
                  <a:moveTo>
                    <a:pt x="302" y="126"/>
                  </a:moveTo>
                  <a:lnTo>
                    <a:pt x="302" y="126"/>
                  </a:lnTo>
                  <a:lnTo>
                    <a:pt x="300" y="128"/>
                  </a:lnTo>
                  <a:lnTo>
                    <a:pt x="300" y="129"/>
                  </a:lnTo>
                  <a:lnTo>
                    <a:pt x="300" y="129"/>
                  </a:lnTo>
                  <a:lnTo>
                    <a:pt x="302" y="134"/>
                  </a:lnTo>
                  <a:lnTo>
                    <a:pt x="302" y="134"/>
                  </a:lnTo>
                  <a:lnTo>
                    <a:pt x="303" y="137"/>
                  </a:lnTo>
                  <a:lnTo>
                    <a:pt x="303" y="137"/>
                  </a:lnTo>
                  <a:lnTo>
                    <a:pt x="303" y="137"/>
                  </a:lnTo>
                  <a:lnTo>
                    <a:pt x="303" y="137"/>
                  </a:lnTo>
                  <a:lnTo>
                    <a:pt x="303" y="134"/>
                  </a:lnTo>
                  <a:lnTo>
                    <a:pt x="303" y="134"/>
                  </a:lnTo>
                  <a:lnTo>
                    <a:pt x="305" y="131"/>
                  </a:lnTo>
                  <a:lnTo>
                    <a:pt x="305" y="131"/>
                  </a:lnTo>
                  <a:lnTo>
                    <a:pt x="302" y="126"/>
                  </a:lnTo>
                  <a:lnTo>
                    <a:pt x="302" y="126"/>
                  </a:lnTo>
                  <a:close/>
                  <a:moveTo>
                    <a:pt x="262" y="131"/>
                  </a:moveTo>
                  <a:lnTo>
                    <a:pt x="262" y="131"/>
                  </a:lnTo>
                  <a:lnTo>
                    <a:pt x="262" y="131"/>
                  </a:lnTo>
                  <a:lnTo>
                    <a:pt x="262" y="131"/>
                  </a:lnTo>
                  <a:lnTo>
                    <a:pt x="265" y="124"/>
                  </a:lnTo>
                  <a:lnTo>
                    <a:pt x="265" y="124"/>
                  </a:lnTo>
                  <a:lnTo>
                    <a:pt x="262" y="121"/>
                  </a:lnTo>
                  <a:lnTo>
                    <a:pt x="262" y="121"/>
                  </a:lnTo>
                  <a:lnTo>
                    <a:pt x="261" y="124"/>
                  </a:lnTo>
                  <a:lnTo>
                    <a:pt x="261" y="126"/>
                  </a:lnTo>
                  <a:lnTo>
                    <a:pt x="261" y="126"/>
                  </a:lnTo>
                  <a:lnTo>
                    <a:pt x="262" y="128"/>
                  </a:lnTo>
                  <a:lnTo>
                    <a:pt x="262" y="128"/>
                  </a:lnTo>
                  <a:lnTo>
                    <a:pt x="262" y="131"/>
                  </a:lnTo>
                  <a:lnTo>
                    <a:pt x="262" y="131"/>
                  </a:lnTo>
                  <a:close/>
                  <a:moveTo>
                    <a:pt x="234" y="221"/>
                  </a:moveTo>
                  <a:lnTo>
                    <a:pt x="234" y="221"/>
                  </a:lnTo>
                  <a:lnTo>
                    <a:pt x="231" y="225"/>
                  </a:lnTo>
                  <a:lnTo>
                    <a:pt x="231" y="225"/>
                  </a:lnTo>
                  <a:lnTo>
                    <a:pt x="229" y="227"/>
                  </a:lnTo>
                  <a:lnTo>
                    <a:pt x="229" y="227"/>
                  </a:lnTo>
                  <a:lnTo>
                    <a:pt x="231" y="229"/>
                  </a:lnTo>
                  <a:lnTo>
                    <a:pt x="231" y="229"/>
                  </a:lnTo>
                  <a:lnTo>
                    <a:pt x="235" y="224"/>
                  </a:lnTo>
                  <a:lnTo>
                    <a:pt x="235" y="224"/>
                  </a:lnTo>
                  <a:lnTo>
                    <a:pt x="234" y="221"/>
                  </a:lnTo>
                  <a:lnTo>
                    <a:pt x="234" y="221"/>
                  </a:lnTo>
                  <a:close/>
                  <a:moveTo>
                    <a:pt x="379" y="74"/>
                  </a:moveTo>
                  <a:lnTo>
                    <a:pt x="379" y="74"/>
                  </a:lnTo>
                  <a:lnTo>
                    <a:pt x="381" y="77"/>
                  </a:lnTo>
                  <a:lnTo>
                    <a:pt x="381" y="77"/>
                  </a:lnTo>
                  <a:lnTo>
                    <a:pt x="385" y="77"/>
                  </a:lnTo>
                  <a:lnTo>
                    <a:pt x="385" y="77"/>
                  </a:lnTo>
                  <a:lnTo>
                    <a:pt x="384" y="71"/>
                  </a:lnTo>
                  <a:lnTo>
                    <a:pt x="384" y="71"/>
                  </a:lnTo>
                  <a:lnTo>
                    <a:pt x="379" y="74"/>
                  </a:lnTo>
                  <a:lnTo>
                    <a:pt x="379" y="74"/>
                  </a:lnTo>
                  <a:close/>
                  <a:moveTo>
                    <a:pt x="182" y="186"/>
                  </a:moveTo>
                  <a:lnTo>
                    <a:pt x="182" y="186"/>
                  </a:lnTo>
                  <a:lnTo>
                    <a:pt x="183" y="183"/>
                  </a:lnTo>
                  <a:lnTo>
                    <a:pt x="183" y="183"/>
                  </a:lnTo>
                  <a:lnTo>
                    <a:pt x="182" y="180"/>
                  </a:lnTo>
                  <a:lnTo>
                    <a:pt x="182" y="180"/>
                  </a:lnTo>
                  <a:lnTo>
                    <a:pt x="182" y="178"/>
                  </a:lnTo>
                  <a:lnTo>
                    <a:pt x="182" y="178"/>
                  </a:lnTo>
                  <a:lnTo>
                    <a:pt x="177" y="181"/>
                  </a:lnTo>
                  <a:lnTo>
                    <a:pt x="177" y="181"/>
                  </a:lnTo>
                  <a:lnTo>
                    <a:pt x="182" y="186"/>
                  </a:lnTo>
                  <a:lnTo>
                    <a:pt x="182" y="186"/>
                  </a:lnTo>
                  <a:close/>
                  <a:moveTo>
                    <a:pt x="310" y="131"/>
                  </a:moveTo>
                  <a:lnTo>
                    <a:pt x="310" y="131"/>
                  </a:lnTo>
                  <a:lnTo>
                    <a:pt x="310" y="131"/>
                  </a:lnTo>
                  <a:lnTo>
                    <a:pt x="310" y="131"/>
                  </a:lnTo>
                  <a:lnTo>
                    <a:pt x="313" y="123"/>
                  </a:lnTo>
                  <a:lnTo>
                    <a:pt x="313" y="123"/>
                  </a:lnTo>
                  <a:lnTo>
                    <a:pt x="313" y="118"/>
                  </a:lnTo>
                  <a:lnTo>
                    <a:pt x="313" y="118"/>
                  </a:lnTo>
                  <a:lnTo>
                    <a:pt x="311" y="120"/>
                  </a:lnTo>
                  <a:lnTo>
                    <a:pt x="311" y="120"/>
                  </a:lnTo>
                  <a:lnTo>
                    <a:pt x="311" y="120"/>
                  </a:lnTo>
                  <a:lnTo>
                    <a:pt x="310" y="131"/>
                  </a:lnTo>
                  <a:lnTo>
                    <a:pt x="310" y="131"/>
                  </a:lnTo>
                  <a:close/>
                  <a:moveTo>
                    <a:pt x="276" y="210"/>
                  </a:moveTo>
                  <a:lnTo>
                    <a:pt x="276" y="210"/>
                  </a:lnTo>
                  <a:lnTo>
                    <a:pt x="280" y="208"/>
                  </a:lnTo>
                  <a:lnTo>
                    <a:pt x="280" y="208"/>
                  </a:lnTo>
                  <a:lnTo>
                    <a:pt x="281" y="208"/>
                  </a:lnTo>
                  <a:lnTo>
                    <a:pt x="283" y="206"/>
                  </a:lnTo>
                  <a:lnTo>
                    <a:pt x="283" y="206"/>
                  </a:lnTo>
                  <a:lnTo>
                    <a:pt x="281" y="203"/>
                  </a:lnTo>
                  <a:lnTo>
                    <a:pt x="281" y="203"/>
                  </a:lnTo>
                  <a:lnTo>
                    <a:pt x="278" y="206"/>
                  </a:lnTo>
                  <a:lnTo>
                    <a:pt x="276" y="210"/>
                  </a:lnTo>
                  <a:lnTo>
                    <a:pt x="276" y="210"/>
                  </a:lnTo>
                  <a:close/>
                  <a:moveTo>
                    <a:pt x="193" y="164"/>
                  </a:moveTo>
                  <a:lnTo>
                    <a:pt x="193" y="164"/>
                  </a:lnTo>
                  <a:lnTo>
                    <a:pt x="194" y="161"/>
                  </a:lnTo>
                  <a:lnTo>
                    <a:pt x="194" y="161"/>
                  </a:lnTo>
                  <a:lnTo>
                    <a:pt x="196" y="159"/>
                  </a:lnTo>
                  <a:lnTo>
                    <a:pt x="196" y="158"/>
                  </a:lnTo>
                  <a:lnTo>
                    <a:pt x="196" y="158"/>
                  </a:lnTo>
                  <a:lnTo>
                    <a:pt x="196" y="156"/>
                  </a:lnTo>
                  <a:lnTo>
                    <a:pt x="196" y="156"/>
                  </a:lnTo>
                  <a:lnTo>
                    <a:pt x="191" y="161"/>
                  </a:lnTo>
                  <a:lnTo>
                    <a:pt x="191" y="161"/>
                  </a:lnTo>
                  <a:lnTo>
                    <a:pt x="191" y="162"/>
                  </a:lnTo>
                  <a:lnTo>
                    <a:pt x="191" y="162"/>
                  </a:lnTo>
                  <a:lnTo>
                    <a:pt x="193" y="164"/>
                  </a:lnTo>
                  <a:lnTo>
                    <a:pt x="193" y="164"/>
                  </a:lnTo>
                  <a:close/>
                  <a:moveTo>
                    <a:pt x="198" y="87"/>
                  </a:moveTo>
                  <a:lnTo>
                    <a:pt x="198" y="87"/>
                  </a:lnTo>
                  <a:lnTo>
                    <a:pt x="199" y="85"/>
                  </a:lnTo>
                  <a:lnTo>
                    <a:pt x="199" y="85"/>
                  </a:lnTo>
                  <a:lnTo>
                    <a:pt x="198" y="79"/>
                  </a:lnTo>
                  <a:lnTo>
                    <a:pt x="198" y="79"/>
                  </a:lnTo>
                  <a:lnTo>
                    <a:pt x="198" y="79"/>
                  </a:lnTo>
                  <a:lnTo>
                    <a:pt x="198" y="79"/>
                  </a:lnTo>
                  <a:lnTo>
                    <a:pt x="196" y="82"/>
                  </a:lnTo>
                  <a:lnTo>
                    <a:pt x="198" y="85"/>
                  </a:lnTo>
                  <a:lnTo>
                    <a:pt x="198" y="85"/>
                  </a:lnTo>
                  <a:lnTo>
                    <a:pt x="198" y="87"/>
                  </a:lnTo>
                  <a:lnTo>
                    <a:pt x="198" y="87"/>
                  </a:lnTo>
                  <a:close/>
                  <a:moveTo>
                    <a:pt x="276" y="224"/>
                  </a:moveTo>
                  <a:lnTo>
                    <a:pt x="276" y="224"/>
                  </a:lnTo>
                  <a:lnTo>
                    <a:pt x="280" y="221"/>
                  </a:lnTo>
                  <a:lnTo>
                    <a:pt x="280" y="221"/>
                  </a:lnTo>
                  <a:lnTo>
                    <a:pt x="281" y="218"/>
                  </a:lnTo>
                  <a:lnTo>
                    <a:pt x="281" y="214"/>
                  </a:lnTo>
                  <a:lnTo>
                    <a:pt x="281" y="214"/>
                  </a:lnTo>
                  <a:lnTo>
                    <a:pt x="281" y="214"/>
                  </a:lnTo>
                  <a:lnTo>
                    <a:pt x="281" y="214"/>
                  </a:lnTo>
                  <a:lnTo>
                    <a:pt x="275" y="222"/>
                  </a:lnTo>
                  <a:lnTo>
                    <a:pt x="275" y="222"/>
                  </a:lnTo>
                  <a:lnTo>
                    <a:pt x="276" y="224"/>
                  </a:lnTo>
                  <a:lnTo>
                    <a:pt x="276" y="224"/>
                  </a:lnTo>
                  <a:close/>
                  <a:moveTo>
                    <a:pt x="153" y="85"/>
                  </a:moveTo>
                  <a:lnTo>
                    <a:pt x="153" y="85"/>
                  </a:lnTo>
                  <a:lnTo>
                    <a:pt x="147" y="91"/>
                  </a:lnTo>
                  <a:lnTo>
                    <a:pt x="147" y="91"/>
                  </a:lnTo>
                  <a:lnTo>
                    <a:pt x="150" y="94"/>
                  </a:lnTo>
                  <a:lnTo>
                    <a:pt x="150" y="94"/>
                  </a:lnTo>
                  <a:lnTo>
                    <a:pt x="152" y="90"/>
                  </a:lnTo>
                  <a:lnTo>
                    <a:pt x="153" y="85"/>
                  </a:lnTo>
                  <a:lnTo>
                    <a:pt x="153" y="85"/>
                  </a:lnTo>
                  <a:close/>
                  <a:moveTo>
                    <a:pt x="114" y="180"/>
                  </a:moveTo>
                  <a:lnTo>
                    <a:pt x="114" y="180"/>
                  </a:lnTo>
                  <a:lnTo>
                    <a:pt x="114" y="180"/>
                  </a:lnTo>
                  <a:lnTo>
                    <a:pt x="114" y="180"/>
                  </a:lnTo>
                  <a:lnTo>
                    <a:pt x="112" y="189"/>
                  </a:lnTo>
                  <a:lnTo>
                    <a:pt x="112" y="189"/>
                  </a:lnTo>
                  <a:lnTo>
                    <a:pt x="117" y="186"/>
                  </a:lnTo>
                  <a:lnTo>
                    <a:pt x="117" y="186"/>
                  </a:lnTo>
                  <a:lnTo>
                    <a:pt x="114" y="180"/>
                  </a:lnTo>
                  <a:lnTo>
                    <a:pt x="114" y="180"/>
                  </a:lnTo>
                  <a:close/>
                  <a:moveTo>
                    <a:pt x="35" y="109"/>
                  </a:moveTo>
                  <a:lnTo>
                    <a:pt x="35" y="109"/>
                  </a:lnTo>
                  <a:lnTo>
                    <a:pt x="35" y="109"/>
                  </a:lnTo>
                  <a:lnTo>
                    <a:pt x="35" y="109"/>
                  </a:lnTo>
                  <a:lnTo>
                    <a:pt x="35" y="102"/>
                  </a:lnTo>
                  <a:lnTo>
                    <a:pt x="35" y="102"/>
                  </a:lnTo>
                  <a:lnTo>
                    <a:pt x="33" y="101"/>
                  </a:lnTo>
                  <a:lnTo>
                    <a:pt x="33" y="101"/>
                  </a:lnTo>
                  <a:lnTo>
                    <a:pt x="32" y="99"/>
                  </a:lnTo>
                  <a:lnTo>
                    <a:pt x="32" y="98"/>
                  </a:lnTo>
                  <a:lnTo>
                    <a:pt x="32" y="98"/>
                  </a:lnTo>
                  <a:lnTo>
                    <a:pt x="32" y="98"/>
                  </a:lnTo>
                  <a:lnTo>
                    <a:pt x="32" y="98"/>
                  </a:lnTo>
                  <a:lnTo>
                    <a:pt x="32" y="98"/>
                  </a:lnTo>
                  <a:lnTo>
                    <a:pt x="32" y="99"/>
                  </a:lnTo>
                  <a:lnTo>
                    <a:pt x="32" y="99"/>
                  </a:lnTo>
                  <a:lnTo>
                    <a:pt x="33" y="106"/>
                  </a:lnTo>
                  <a:lnTo>
                    <a:pt x="33" y="106"/>
                  </a:lnTo>
                  <a:lnTo>
                    <a:pt x="35" y="109"/>
                  </a:lnTo>
                  <a:lnTo>
                    <a:pt x="35" y="109"/>
                  </a:lnTo>
                  <a:close/>
                  <a:moveTo>
                    <a:pt x="120" y="124"/>
                  </a:moveTo>
                  <a:lnTo>
                    <a:pt x="120" y="124"/>
                  </a:lnTo>
                  <a:lnTo>
                    <a:pt x="123" y="118"/>
                  </a:lnTo>
                  <a:lnTo>
                    <a:pt x="123" y="118"/>
                  </a:lnTo>
                  <a:lnTo>
                    <a:pt x="125" y="115"/>
                  </a:lnTo>
                  <a:lnTo>
                    <a:pt x="125" y="115"/>
                  </a:lnTo>
                  <a:lnTo>
                    <a:pt x="122" y="117"/>
                  </a:lnTo>
                  <a:lnTo>
                    <a:pt x="122" y="117"/>
                  </a:lnTo>
                  <a:lnTo>
                    <a:pt x="119" y="121"/>
                  </a:lnTo>
                  <a:lnTo>
                    <a:pt x="119" y="121"/>
                  </a:lnTo>
                  <a:lnTo>
                    <a:pt x="120" y="124"/>
                  </a:lnTo>
                  <a:lnTo>
                    <a:pt x="120" y="124"/>
                  </a:lnTo>
                  <a:close/>
                  <a:moveTo>
                    <a:pt x="297" y="154"/>
                  </a:moveTo>
                  <a:lnTo>
                    <a:pt x="297" y="154"/>
                  </a:lnTo>
                  <a:lnTo>
                    <a:pt x="300" y="143"/>
                  </a:lnTo>
                  <a:lnTo>
                    <a:pt x="300" y="143"/>
                  </a:lnTo>
                  <a:lnTo>
                    <a:pt x="297" y="145"/>
                  </a:lnTo>
                  <a:lnTo>
                    <a:pt x="297" y="145"/>
                  </a:lnTo>
                  <a:lnTo>
                    <a:pt x="297" y="147"/>
                  </a:lnTo>
                  <a:lnTo>
                    <a:pt x="297" y="147"/>
                  </a:lnTo>
                  <a:lnTo>
                    <a:pt x="297" y="154"/>
                  </a:lnTo>
                  <a:lnTo>
                    <a:pt x="297" y="154"/>
                  </a:lnTo>
                  <a:close/>
                  <a:moveTo>
                    <a:pt x="287" y="205"/>
                  </a:moveTo>
                  <a:lnTo>
                    <a:pt x="287" y="205"/>
                  </a:lnTo>
                  <a:lnTo>
                    <a:pt x="291" y="210"/>
                  </a:lnTo>
                  <a:lnTo>
                    <a:pt x="291" y="210"/>
                  </a:lnTo>
                  <a:lnTo>
                    <a:pt x="292" y="208"/>
                  </a:lnTo>
                  <a:lnTo>
                    <a:pt x="292" y="208"/>
                  </a:lnTo>
                  <a:lnTo>
                    <a:pt x="291" y="202"/>
                  </a:lnTo>
                  <a:lnTo>
                    <a:pt x="291" y="202"/>
                  </a:lnTo>
                  <a:lnTo>
                    <a:pt x="287" y="205"/>
                  </a:lnTo>
                  <a:lnTo>
                    <a:pt x="287" y="205"/>
                  </a:lnTo>
                  <a:close/>
                  <a:moveTo>
                    <a:pt x="234" y="151"/>
                  </a:moveTo>
                  <a:lnTo>
                    <a:pt x="234" y="151"/>
                  </a:lnTo>
                  <a:lnTo>
                    <a:pt x="231" y="148"/>
                  </a:lnTo>
                  <a:lnTo>
                    <a:pt x="231" y="148"/>
                  </a:lnTo>
                  <a:lnTo>
                    <a:pt x="227" y="154"/>
                  </a:lnTo>
                  <a:lnTo>
                    <a:pt x="227" y="154"/>
                  </a:lnTo>
                  <a:lnTo>
                    <a:pt x="231" y="153"/>
                  </a:lnTo>
                  <a:lnTo>
                    <a:pt x="231" y="153"/>
                  </a:lnTo>
                  <a:lnTo>
                    <a:pt x="232" y="153"/>
                  </a:lnTo>
                  <a:lnTo>
                    <a:pt x="232" y="153"/>
                  </a:lnTo>
                  <a:lnTo>
                    <a:pt x="234" y="153"/>
                  </a:lnTo>
                  <a:lnTo>
                    <a:pt x="234" y="153"/>
                  </a:lnTo>
                  <a:lnTo>
                    <a:pt x="234" y="151"/>
                  </a:lnTo>
                  <a:lnTo>
                    <a:pt x="234" y="151"/>
                  </a:lnTo>
                  <a:close/>
                  <a:moveTo>
                    <a:pt x="59" y="159"/>
                  </a:moveTo>
                  <a:lnTo>
                    <a:pt x="59" y="159"/>
                  </a:lnTo>
                  <a:lnTo>
                    <a:pt x="60" y="165"/>
                  </a:lnTo>
                  <a:lnTo>
                    <a:pt x="62" y="169"/>
                  </a:lnTo>
                  <a:lnTo>
                    <a:pt x="62" y="169"/>
                  </a:lnTo>
                  <a:lnTo>
                    <a:pt x="62" y="165"/>
                  </a:lnTo>
                  <a:lnTo>
                    <a:pt x="62" y="165"/>
                  </a:lnTo>
                  <a:lnTo>
                    <a:pt x="62" y="165"/>
                  </a:lnTo>
                  <a:lnTo>
                    <a:pt x="62" y="165"/>
                  </a:lnTo>
                  <a:lnTo>
                    <a:pt x="59" y="159"/>
                  </a:lnTo>
                  <a:lnTo>
                    <a:pt x="59" y="159"/>
                  </a:lnTo>
                  <a:close/>
                  <a:moveTo>
                    <a:pt x="193" y="154"/>
                  </a:moveTo>
                  <a:lnTo>
                    <a:pt x="193" y="154"/>
                  </a:lnTo>
                  <a:lnTo>
                    <a:pt x="188" y="150"/>
                  </a:lnTo>
                  <a:lnTo>
                    <a:pt x="188" y="150"/>
                  </a:lnTo>
                  <a:lnTo>
                    <a:pt x="188" y="154"/>
                  </a:lnTo>
                  <a:lnTo>
                    <a:pt x="190" y="158"/>
                  </a:lnTo>
                  <a:lnTo>
                    <a:pt x="190" y="158"/>
                  </a:lnTo>
                  <a:lnTo>
                    <a:pt x="193" y="154"/>
                  </a:lnTo>
                  <a:lnTo>
                    <a:pt x="193" y="154"/>
                  </a:lnTo>
                  <a:close/>
                  <a:moveTo>
                    <a:pt x="35" y="147"/>
                  </a:moveTo>
                  <a:lnTo>
                    <a:pt x="35" y="147"/>
                  </a:lnTo>
                  <a:lnTo>
                    <a:pt x="35" y="148"/>
                  </a:lnTo>
                  <a:lnTo>
                    <a:pt x="35" y="148"/>
                  </a:lnTo>
                  <a:lnTo>
                    <a:pt x="41" y="159"/>
                  </a:lnTo>
                  <a:lnTo>
                    <a:pt x="41" y="159"/>
                  </a:lnTo>
                  <a:lnTo>
                    <a:pt x="40" y="153"/>
                  </a:lnTo>
                  <a:lnTo>
                    <a:pt x="40" y="153"/>
                  </a:lnTo>
                  <a:lnTo>
                    <a:pt x="38" y="151"/>
                  </a:lnTo>
                  <a:lnTo>
                    <a:pt x="38" y="151"/>
                  </a:lnTo>
                  <a:lnTo>
                    <a:pt x="37" y="150"/>
                  </a:lnTo>
                  <a:lnTo>
                    <a:pt x="37" y="150"/>
                  </a:lnTo>
                  <a:lnTo>
                    <a:pt x="35" y="147"/>
                  </a:lnTo>
                  <a:lnTo>
                    <a:pt x="35" y="147"/>
                  </a:lnTo>
                  <a:close/>
                  <a:moveTo>
                    <a:pt x="157" y="126"/>
                  </a:moveTo>
                  <a:lnTo>
                    <a:pt x="157" y="126"/>
                  </a:lnTo>
                  <a:lnTo>
                    <a:pt x="160" y="131"/>
                  </a:lnTo>
                  <a:lnTo>
                    <a:pt x="160" y="131"/>
                  </a:lnTo>
                  <a:lnTo>
                    <a:pt x="160" y="131"/>
                  </a:lnTo>
                  <a:lnTo>
                    <a:pt x="161" y="131"/>
                  </a:lnTo>
                  <a:lnTo>
                    <a:pt x="161" y="131"/>
                  </a:lnTo>
                  <a:lnTo>
                    <a:pt x="160" y="128"/>
                  </a:lnTo>
                  <a:lnTo>
                    <a:pt x="160" y="128"/>
                  </a:lnTo>
                  <a:lnTo>
                    <a:pt x="160" y="126"/>
                  </a:lnTo>
                  <a:lnTo>
                    <a:pt x="161" y="124"/>
                  </a:lnTo>
                  <a:lnTo>
                    <a:pt x="161" y="124"/>
                  </a:lnTo>
                  <a:lnTo>
                    <a:pt x="163" y="124"/>
                  </a:lnTo>
                  <a:lnTo>
                    <a:pt x="163" y="124"/>
                  </a:lnTo>
                  <a:lnTo>
                    <a:pt x="161" y="121"/>
                  </a:lnTo>
                  <a:lnTo>
                    <a:pt x="161" y="121"/>
                  </a:lnTo>
                  <a:lnTo>
                    <a:pt x="157" y="126"/>
                  </a:lnTo>
                  <a:lnTo>
                    <a:pt x="157" y="126"/>
                  </a:lnTo>
                  <a:close/>
                  <a:moveTo>
                    <a:pt x="169" y="156"/>
                  </a:moveTo>
                  <a:lnTo>
                    <a:pt x="169" y="156"/>
                  </a:lnTo>
                  <a:lnTo>
                    <a:pt x="174" y="151"/>
                  </a:lnTo>
                  <a:lnTo>
                    <a:pt x="174" y="151"/>
                  </a:lnTo>
                  <a:lnTo>
                    <a:pt x="171" y="150"/>
                  </a:lnTo>
                  <a:lnTo>
                    <a:pt x="171" y="150"/>
                  </a:lnTo>
                  <a:lnTo>
                    <a:pt x="169" y="153"/>
                  </a:lnTo>
                  <a:lnTo>
                    <a:pt x="169" y="156"/>
                  </a:lnTo>
                  <a:lnTo>
                    <a:pt x="169" y="156"/>
                  </a:lnTo>
                  <a:close/>
                  <a:moveTo>
                    <a:pt x="234" y="175"/>
                  </a:moveTo>
                  <a:lnTo>
                    <a:pt x="234" y="175"/>
                  </a:lnTo>
                  <a:lnTo>
                    <a:pt x="234" y="180"/>
                  </a:lnTo>
                  <a:lnTo>
                    <a:pt x="234" y="180"/>
                  </a:lnTo>
                  <a:lnTo>
                    <a:pt x="234" y="181"/>
                  </a:lnTo>
                  <a:lnTo>
                    <a:pt x="234" y="181"/>
                  </a:lnTo>
                  <a:lnTo>
                    <a:pt x="235" y="183"/>
                  </a:lnTo>
                  <a:lnTo>
                    <a:pt x="239" y="184"/>
                  </a:lnTo>
                  <a:lnTo>
                    <a:pt x="239" y="184"/>
                  </a:lnTo>
                  <a:lnTo>
                    <a:pt x="237" y="180"/>
                  </a:lnTo>
                  <a:lnTo>
                    <a:pt x="237" y="180"/>
                  </a:lnTo>
                  <a:lnTo>
                    <a:pt x="237" y="180"/>
                  </a:lnTo>
                  <a:lnTo>
                    <a:pt x="237" y="180"/>
                  </a:lnTo>
                  <a:lnTo>
                    <a:pt x="235" y="178"/>
                  </a:lnTo>
                  <a:lnTo>
                    <a:pt x="235" y="176"/>
                  </a:lnTo>
                  <a:lnTo>
                    <a:pt x="235" y="176"/>
                  </a:lnTo>
                  <a:lnTo>
                    <a:pt x="234" y="175"/>
                  </a:lnTo>
                  <a:lnTo>
                    <a:pt x="234" y="175"/>
                  </a:lnTo>
                  <a:close/>
                  <a:moveTo>
                    <a:pt x="284" y="139"/>
                  </a:moveTo>
                  <a:lnTo>
                    <a:pt x="284" y="139"/>
                  </a:lnTo>
                  <a:lnTo>
                    <a:pt x="284" y="139"/>
                  </a:lnTo>
                  <a:lnTo>
                    <a:pt x="284" y="139"/>
                  </a:lnTo>
                  <a:lnTo>
                    <a:pt x="283" y="148"/>
                  </a:lnTo>
                  <a:lnTo>
                    <a:pt x="283" y="148"/>
                  </a:lnTo>
                  <a:lnTo>
                    <a:pt x="283" y="151"/>
                  </a:lnTo>
                  <a:lnTo>
                    <a:pt x="283" y="151"/>
                  </a:lnTo>
                  <a:lnTo>
                    <a:pt x="284" y="148"/>
                  </a:lnTo>
                  <a:lnTo>
                    <a:pt x="284" y="148"/>
                  </a:lnTo>
                  <a:lnTo>
                    <a:pt x="284" y="139"/>
                  </a:lnTo>
                  <a:lnTo>
                    <a:pt x="284" y="139"/>
                  </a:lnTo>
                  <a:close/>
                  <a:moveTo>
                    <a:pt x="235" y="235"/>
                  </a:moveTo>
                  <a:lnTo>
                    <a:pt x="235" y="235"/>
                  </a:lnTo>
                  <a:lnTo>
                    <a:pt x="239" y="238"/>
                  </a:lnTo>
                  <a:lnTo>
                    <a:pt x="239" y="238"/>
                  </a:lnTo>
                  <a:lnTo>
                    <a:pt x="240" y="232"/>
                  </a:lnTo>
                  <a:lnTo>
                    <a:pt x="240" y="232"/>
                  </a:lnTo>
                  <a:lnTo>
                    <a:pt x="239" y="230"/>
                  </a:lnTo>
                  <a:lnTo>
                    <a:pt x="239" y="230"/>
                  </a:lnTo>
                  <a:lnTo>
                    <a:pt x="235" y="235"/>
                  </a:lnTo>
                  <a:lnTo>
                    <a:pt x="235" y="235"/>
                  </a:lnTo>
                  <a:close/>
                  <a:moveTo>
                    <a:pt x="194" y="17"/>
                  </a:moveTo>
                  <a:lnTo>
                    <a:pt x="194" y="17"/>
                  </a:lnTo>
                  <a:lnTo>
                    <a:pt x="194" y="22"/>
                  </a:lnTo>
                  <a:lnTo>
                    <a:pt x="194" y="22"/>
                  </a:lnTo>
                  <a:lnTo>
                    <a:pt x="194" y="23"/>
                  </a:lnTo>
                  <a:lnTo>
                    <a:pt x="196" y="23"/>
                  </a:lnTo>
                  <a:lnTo>
                    <a:pt x="196" y="23"/>
                  </a:lnTo>
                  <a:lnTo>
                    <a:pt x="199" y="22"/>
                  </a:lnTo>
                  <a:lnTo>
                    <a:pt x="199" y="22"/>
                  </a:lnTo>
                  <a:lnTo>
                    <a:pt x="194" y="17"/>
                  </a:lnTo>
                  <a:lnTo>
                    <a:pt x="194" y="17"/>
                  </a:lnTo>
                  <a:close/>
                  <a:moveTo>
                    <a:pt x="182" y="129"/>
                  </a:moveTo>
                  <a:lnTo>
                    <a:pt x="182" y="129"/>
                  </a:lnTo>
                  <a:lnTo>
                    <a:pt x="180" y="129"/>
                  </a:lnTo>
                  <a:lnTo>
                    <a:pt x="180" y="129"/>
                  </a:lnTo>
                  <a:lnTo>
                    <a:pt x="180" y="131"/>
                  </a:lnTo>
                  <a:lnTo>
                    <a:pt x="180" y="131"/>
                  </a:lnTo>
                  <a:lnTo>
                    <a:pt x="180" y="135"/>
                  </a:lnTo>
                  <a:lnTo>
                    <a:pt x="180" y="135"/>
                  </a:lnTo>
                  <a:lnTo>
                    <a:pt x="182" y="134"/>
                  </a:lnTo>
                  <a:lnTo>
                    <a:pt x="182" y="134"/>
                  </a:lnTo>
                  <a:lnTo>
                    <a:pt x="183" y="132"/>
                  </a:lnTo>
                  <a:lnTo>
                    <a:pt x="183" y="132"/>
                  </a:lnTo>
                  <a:lnTo>
                    <a:pt x="182" y="129"/>
                  </a:lnTo>
                  <a:lnTo>
                    <a:pt x="182" y="129"/>
                  </a:lnTo>
                  <a:close/>
                  <a:moveTo>
                    <a:pt x="256" y="188"/>
                  </a:moveTo>
                  <a:lnTo>
                    <a:pt x="256" y="188"/>
                  </a:lnTo>
                  <a:lnTo>
                    <a:pt x="257" y="184"/>
                  </a:lnTo>
                  <a:lnTo>
                    <a:pt x="257" y="180"/>
                  </a:lnTo>
                  <a:lnTo>
                    <a:pt x="257" y="180"/>
                  </a:lnTo>
                  <a:lnTo>
                    <a:pt x="254" y="183"/>
                  </a:lnTo>
                  <a:lnTo>
                    <a:pt x="256" y="188"/>
                  </a:lnTo>
                  <a:lnTo>
                    <a:pt x="256" y="188"/>
                  </a:lnTo>
                  <a:close/>
                  <a:moveTo>
                    <a:pt x="297" y="109"/>
                  </a:moveTo>
                  <a:lnTo>
                    <a:pt x="297" y="109"/>
                  </a:lnTo>
                  <a:lnTo>
                    <a:pt x="295" y="112"/>
                  </a:lnTo>
                  <a:lnTo>
                    <a:pt x="295" y="112"/>
                  </a:lnTo>
                  <a:lnTo>
                    <a:pt x="295" y="112"/>
                  </a:lnTo>
                  <a:lnTo>
                    <a:pt x="295" y="112"/>
                  </a:lnTo>
                  <a:lnTo>
                    <a:pt x="295" y="117"/>
                  </a:lnTo>
                  <a:lnTo>
                    <a:pt x="295" y="117"/>
                  </a:lnTo>
                  <a:lnTo>
                    <a:pt x="297" y="117"/>
                  </a:lnTo>
                  <a:lnTo>
                    <a:pt x="297" y="117"/>
                  </a:lnTo>
                  <a:lnTo>
                    <a:pt x="297" y="113"/>
                  </a:lnTo>
                  <a:lnTo>
                    <a:pt x="297" y="109"/>
                  </a:lnTo>
                  <a:lnTo>
                    <a:pt x="297" y="109"/>
                  </a:lnTo>
                  <a:close/>
                  <a:moveTo>
                    <a:pt x="65" y="151"/>
                  </a:moveTo>
                  <a:lnTo>
                    <a:pt x="65" y="151"/>
                  </a:lnTo>
                  <a:lnTo>
                    <a:pt x="65" y="151"/>
                  </a:lnTo>
                  <a:lnTo>
                    <a:pt x="65" y="151"/>
                  </a:lnTo>
                  <a:lnTo>
                    <a:pt x="62" y="143"/>
                  </a:lnTo>
                  <a:lnTo>
                    <a:pt x="62" y="143"/>
                  </a:lnTo>
                  <a:lnTo>
                    <a:pt x="59" y="147"/>
                  </a:lnTo>
                  <a:lnTo>
                    <a:pt x="59" y="147"/>
                  </a:lnTo>
                  <a:lnTo>
                    <a:pt x="65" y="151"/>
                  </a:lnTo>
                  <a:lnTo>
                    <a:pt x="65" y="151"/>
                  </a:lnTo>
                  <a:close/>
                  <a:moveTo>
                    <a:pt x="376" y="91"/>
                  </a:moveTo>
                  <a:lnTo>
                    <a:pt x="376" y="91"/>
                  </a:lnTo>
                  <a:lnTo>
                    <a:pt x="379" y="85"/>
                  </a:lnTo>
                  <a:lnTo>
                    <a:pt x="379" y="85"/>
                  </a:lnTo>
                  <a:lnTo>
                    <a:pt x="379" y="83"/>
                  </a:lnTo>
                  <a:lnTo>
                    <a:pt x="379" y="83"/>
                  </a:lnTo>
                  <a:lnTo>
                    <a:pt x="379" y="82"/>
                  </a:lnTo>
                  <a:lnTo>
                    <a:pt x="379" y="82"/>
                  </a:lnTo>
                  <a:lnTo>
                    <a:pt x="376" y="88"/>
                  </a:lnTo>
                  <a:lnTo>
                    <a:pt x="376" y="88"/>
                  </a:lnTo>
                  <a:lnTo>
                    <a:pt x="376" y="91"/>
                  </a:lnTo>
                  <a:lnTo>
                    <a:pt x="376" y="91"/>
                  </a:lnTo>
                  <a:close/>
                  <a:moveTo>
                    <a:pt x="224" y="290"/>
                  </a:moveTo>
                  <a:lnTo>
                    <a:pt x="224" y="290"/>
                  </a:lnTo>
                  <a:lnTo>
                    <a:pt x="221" y="290"/>
                  </a:lnTo>
                  <a:lnTo>
                    <a:pt x="221" y="290"/>
                  </a:lnTo>
                  <a:lnTo>
                    <a:pt x="226" y="295"/>
                  </a:lnTo>
                  <a:lnTo>
                    <a:pt x="226" y="295"/>
                  </a:lnTo>
                  <a:lnTo>
                    <a:pt x="226" y="293"/>
                  </a:lnTo>
                  <a:lnTo>
                    <a:pt x="227" y="292"/>
                  </a:lnTo>
                  <a:lnTo>
                    <a:pt x="227" y="292"/>
                  </a:lnTo>
                  <a:lnTo>
                    <a:pt x="224" y="290"/>
                  </a:lnTo>
                  <a:lnTo>
                    <a:pt x="224" y="290"/>
                  </a:lnTo>
                  <a:close/>
                  <a:moveTo>
                    <a:pt x="368" y="131"/>
                  </a:moveTo>
                  <a:lnTo>
                    <a:pt x="368" y="131"/>
                  </a:lnTo>
                  <a:lnTo>
                    <a:pt x="365" y="131"/>
                  </a:lnTo>
                  <a:lnTo>
                    <a:pt x="363" y="132"/>
                  </a:lnTo>
                  <a:lnTo>
                    <a:pt x="363" y="132"/>
                  </a:lnTo>
                  <a:lnTo>
                    <a:pt x="363" y="137"/>
                  </a:lnTo>
                  <a:lnTo>
                    <a:pt x="363" y="137"/>
                  </a:lnTo>
                  <a:lnTo>
                    <a:pt x="363" y="139"/>
                  </a:lnTo>
                  <a:lnTo>
                    <a:pt x="363" y="139"/>
                  </a:lnTo>
                  <a:lnTo>
                    <a:pt x="368" y="131"/>
                  </a:lnTo>
                  <a:lnTo>
                    <a:pt x="368" y="131"/>
                  </a:lnTo>
                  <a:close/>
                  <a:moveTo>
                    <a:pt x="139" y="208"/>
                  </a:moveTo>
                  <a:lnTo>
                    <a:pt x="139" y="208"/>
                  </a:lnTo>
                  <a:lnTo>
                    <a:pt x="145" y="214"/>
                  </a:lnTo>
                  <a:lnTo>
                    <a:pt x="145" y="214"/>
                  </a:lnTo>
                  <a:lnTo>
                    <a:pt x="147" y="214"/>
                  </a:lnTo>
                  <a:lnTo>
                    <a:pt x="147" y="214"/>
                  </a:lnTo>
                  <a:lnTo>
                    <a:pt x="145" y="211"/>
                  </a:lnTo>
                  <a:lnTo>
                    <a:pt x="145" y="211"/>
                  </a:lnTo>
                  <a:lnTo>
                    <a:pt x="141" y="206"/>
                  </a:lnTo>
                  <a:lnTo>
                    <a:pt x="141" y="206"/>
                  </a:lnTo>
                  <a:lnTo>
                    <a:pt x="139" y="208"/>
                  </a:lnTo>
                  <a:lnTo>
                    <a:pt x="139" y="208"/>
                  </a:lnTo>
                  <a:close/>
                  <a:moveTo>
                    <a:pt x="300" y="87"/>
                  </a:moveTo>
                  <a:lnTo>
                    <a:pt x="300" y="87"/>
                  </a:lnTo>
                  <a:lnTo>
                    <a:pt x="303" y="85"/>
                  </a:lnTo>
                  <a:lnTo>
                    <a:pt x="303" y="85"/>
                  </a:lnTo>
                  <a:lnTo>
                    <a:pt x="303" y="83"/>
                  </a:lnTo>
                  <a:lnTo>
                    <a:pt x="303" y="83"/>
                  </a:lnTo>
                  <a:lnTo>
                    <a:pt x="305" y="79"/>
                  </a:lnTo>
                  <a:lnTo>
                    <a:pt x="305" y="79"/>
                  </a:lnTo>
                  <a:lnTo>
                    <a:pt x="298" y="83"/>
                  </a:lnTo>
                  <a:lnTo>
                    <a:pt x="298" y="83"/>
                  </a:lnTo>
                  <a:lnTo>
                    <a:pt x="300" y="87"/>
                  </a:lnTo>
                  <a:lnTo>
                    <a:pt x="300" y="87"/>
                  </a:lnTo>
                  <a:close/>
                  <a:moveTo>
                    <a:pt x="133" y="206"/>
                  </a:moveTo>
                  <a:lnTo>
                    <a:pt x="133" y="206"/>
                  </a:lnTo>
                  <a:lnTo>
                    <a:pt x="130" y="203"/>
                  </a:lnTo>
                  <a:lnTo>
                    <a:pt x="130" y="203"/>
                  </a:lnTo>
                  <a:lnTo>
                    <a:pt x="128" y="206"/>
                  </a:lnTo>
                  <a:lnTo>
                    <a:pt x="128" y="206"/>
                  </a:lnTo>
                  <a:lnTo>
                    <a:pt x="128" y="206"/>
                  </a:lnTo>
                  <a:lnTo>
                    <a:pt x="130" y="208"/>
                  </a:lnTo>
                  <a:lnTo>
                    <a:pt x="130" y="208"/>
                  </a:lnTo>
                  <a:lnTo>
                    <a:pt x="131" y="208"/>
                  </a:lnTo>
                  <a:lnTo>
                    <a:pt x="131" y="208"/>
                  </a:lnTo>
                  <a:lnTo>
                    <a:pt x="133" y="206"/>
                  </a:lnTo>
                  <a:lnTo>
                    <a:pt x="133" y="206"/>
                  </a:lnTo>
                  <a:close/>
                  <a:moveTo>
                    <a:pt x="82" y="150"/>
                  </a:moveTo>
                  <a:lnTo>
                    <a:pt x="82" y="150"/>
                  </a:lnTo>
                  <a:lnTo>
                    <a:pt x="82" y="151"/>
                  </a:lnTo>
                  <a:lnTo>
                    <a:pt x="82" y="151"/>
                  </a:lnTo>
                  <a:lnTo>
                    <a:pt x="87" y="158"/>
                  </a:lnTo>
                  <a:lnTo>
                    <a:pt x="87" y="158"/>
                  </a:lnTo>
                  <a:lnTo>
                    <a:pt x="87" y="156"/>
                  </a:lnTo>
                  <a:lnTo>
                    <a:pt x="87" y="156"/>
                  </a:lnTo>
                  <a:lnTo>
                    <a:pt x="87" y="154"/>
                  </a:lnTo>
                  <a:lnTo>
                    <a:pt x="86" y="153"/>
                  </a:lnTo>
                  <a:lnTo>
                    <a:pt x="86" y="153"/>
                  </a:lnTo>
                  <a:lnTo>
                    <a:pt x="84" y="151"/>
                  </a:lnTo>
                  <a:lnTo>
                    <a:pt x="84" y="151"/>
                  </a:lnTo>
                  <a:lnTo>
                    <a:pt x="82" y="150"/>
                  </a:lnTo>
                  <a:lnTo>
                    <a:pt x="82" y="150"/>
                  </a:lnTo>
                  <a:close/>
                  <a:moveTo>
                    <a:pt x="310" y="203"/>
                  </a:moveTo>
                  <a:lnTo>
                    <a:pt x="310" y="203"/>
                  </a:lnTo>
                  <a:lnTo>
                    <a:pt x="317" y="194"/>
                  </a:lnTo>
                  <a:lnTo>
                    <a:pt x="317" y="194"/>
                  </a:lnTo>
                  <a:lnTo>
                    <a:pt x="316" y="194"/>
                  </a:lnTo>
                  <a:lnTo>
                    <a:pt x="316" y="194"/>
                  </a:lnTo>
                  <a:lnTo>
                    <a:pt x="310" y="202"/>
                  </a:lnTo>
                  <a:lnTo>
                    <a:pt x="310" y="202"/>
                  </a:lnTo>
                  <a:lnTo>
                    <a:pt x="310" y="203"/>
                  </a:lnTo>
                  <a:lnTo>
                    <a:pt x="310" y="203"/>
                  </a:lnTo>
                  <a:close/>
                  <a:moveTo>
                    <a:pt x="382" y="147"/>
                  </a:moveTo>
                  <a:lnTo>
                    <a:pt x="382" y="147"/>
                  </a:lnTo>
                  <a:lnTo>
                    <a:pt x="376" y="154"/>
                  </a:lnTo>
                  <a:lnTo>
                    <a:pt x="376" y="154"/>
                  </a:lnTo>
                  <a:lnTo>
                    <a:pt x="374" y="156"/>
                  </a:lnTo>
                  <a:lnTo>
                    <a:pt x="374" y="159"/>
                  </a:lnTo>
                  <a:lnTo>
                    <a:pt x="374" y="159"/>
                  </a:lnTo>
                  <a:lnTo>
                    <a:pt x="382" y="147"/>
                  </a:lnTo>
                  <a:lnTo>
                    <a:pt x="382" y="147"/>
                  </a:lnTo>
                  <a:close/>
                  <a:moveTo>
                    <a:pt x="308" y="76"/>
                  </a:moveTo>
                  <a:lnTo>
                    <a:pt x="308" y="76"/>
                  </a:lnTo>
                  <a:lnTo>
                    <a:pt x="311" y="79"/>
                  </a:lnTo>
                  <a:lnTo>
                    <a:pt x="311" y="79"/>
                  </a:lnTo>
                  <a:lnTo>
                    <a:pt x="313" y="77"/>
                  </a:lnTo>
                  <a:lnTo>
                    <a:pt x="313" y="77"/>
                  </a:lnTo>
                  <a:lnTo>
                    <a:pt x="313" y="72"/>
                  </a:lnTo>
                  <a:lnTo>
                    <a:pt x="313" y="72"/>
                  </a:lnTo>
                  <a:lnTo>
                    <a:pt x="311" y="72"/>
                  </a:lnTo>
                  <a:lnTo>
                    <a:pt x="308" y="76"/>
                  </a:lnTo>
                  <a:lnTo>
                    <a:pt x="308" y="76"/>
                  </a:lnTo>
                  <a:close/>
                  <a:moveTo>
                    <a:pt x="399" y="77"/>
                  </a:moveTo>
                  <a:lnTo>
                    <a:pt x="399" y="77"/>
                  </a:lnTo>
                  <a:lnTo>
                    <a:pt x="396" y="76"/>
                  </a:lnTo>
                  <a:lnTo>
                    <a:pt x="396" y="76"/>
                  </a:lnTo>
                  <a:lnTo>
                    <a:pt x="396" y="85"/>
                  </a:lnTo>
                  <a:lnTo>
                    <a:pt x="396" y="85"/>
                  </a:lnTo>
                  <a:lnTo>
                    <a:pt x="396" y="85"/>
                  </a:lnTo>
                  <a:lnTo>
                    <a:pt x="396" y="85"/>
                  </a:lnTo>
                  <a:lnTo>
                    <a:pt x="399" y="77"/>
                  </a:lnTo>
                  <a:lnTo>
                    <a:pt x="399" y="77"/>
                  </a:lnTo>
                  <a:close/>
                  <a:moveTo>
                    <a:pt x="237" y="263"/>
                  </a:moveTo>
                  <a:lnTo>
                    <a:pt x="237" y="263"/>
                  </a:lnTo>
                  <a:lnTo>
                    <a:pt x="235" y="263"/>
                  </a:lnTo>
                  <a:lnTo>
                    <a:pt x="235" y="263"/>
                  </a:lnTo>
                  <a:lnTo>
                    <a:pt x="235" y="273"/>
                  </a:lnTo>
                  <a:lnTo>
                    <a:pt x="235" y="273"/>
                  </a:lnTo>
                  <a:lnTo>
                    <a:pt x="239" y="268"/>
                  </a:lnTo>
                  <a:lnTo>
                    <a:pt x="239" y="268"/>
                  </a:lnTo>
                  <a:lnTo>
                    <a:pt x="239" y="268"/>
                  </a:lnTo>
                  <a:lnTo>
                    <a:pt x="239" y="268"/>
                  </a:lnTo>
                  <a:lnTo>
                    <a:pt x="237" y="263"/>
                  </a:lnTo>
                  <a:lnTo>
                    <a:pt x="237" y="263"/>
                  </a:lnTo>
                  <a:close/>
                  <a:moveTo>
                    <a:pt x="270" y="151"/>
                  </a:moveTo>
                  <a:lnTo>
                    <a:pt x="270" y="151"/>
                  </a:lnTo>
                  <a:lnTo>
                    <a:pt x="270" y="151"/>
                  </a:lnTo>
                  <a:lnTo>
                    <a:pt x="270" y="151"/>
                  </a:lnTo>
                  <a:lnTo>
                    <a:pt x="265" y="156"/>
                  </a:lnTo>
                  <a:lnTo>
                    <a:pt x="265" y="156"/>
                  </a:lnTo>
                  <a:lnTo>
                    <a:pt x="264" y="158"/>
                  </a:lnTo>
                  <a:lnTo>
                    <a:pt x="264" y="159"/>
                  </a:lnTo>
                  <a:lnTo>
                    <a:pt x="264" y="159"/>
                  </a:lnTo>
                  <a:lnTo>
                    <a:pt x="270" y="153"/>
                  </a:lnTo>
                  <a:lnTo>
                    <a:pt x="270" y="153"/>
                  </a:lnTo>
                  <a:lnTo>
                    <a:pt x="270" y="151"/>
                  </a:lnTo>
                  <a:lnTo>
                    <a:pt x="270" y="151"/>
                  </a:lnTo>
                  <a:close/>
                  <a:moveTo>
                    <a:pt x="188" y="260"/>
                  </a:moveTo>
                  <a:lnTo>
                    <a:pt x="188" y="260"/>
                  </a:lnTo>
                  <a:lnTo>
                    <a:pt x="186" y="259"/>
                  </a:lnTo>
                  <a:lnTo>
                    <a:pt x="186" y="259"/>
                  </a:lnTo>
                  <a:lnTo>
                    <a:pt x="182" y="255"/>
                  </a:lnTo>
                  <a:lnTo>
                    <a:pt x="182" y="255"/>
                  </a:lnTo>
                  <a:lnTo>
                    <a:pt x="182" y="257"/>
                  </a:lnTo>
                  <a:lnTo>
                    <a:pt x="182" y="257"/>
                  </a:lnTo>
                  <a:lnTo>
                    <a:pt x="188" y="260"/>
                  </a:lnTo>
                  <a:lnTo>
                    <a:pt x="188" y="260"/>
                  </a:lnTo>
                  <a:close/>
                  <a:moveTo>
                    <a:pt x="164" y="175"/>
                  </a:moveTo>
                  <a:lnTo>
                    <a:pt x="164" y="175"/>
                  </a:lnTo>
                  <a:lnTo>
                    <a:pt x="163" y="173"/>
                  </a:lnTo>
                  <a:lnTo>
                    <a:pt x="161" y="172"/>
                  </a:lnTo>
                  <a:lnTo>
                    <a:pt x="161" y="172"/>
                  </a:lnTo>
                  <a:lnTo>
                    <a:pt x="161" y="175"/>
                  </a:lnTo>
                  <a:lnTo>
                    <a:pt x="164" y="178"/>
                  </a:lnTo>
                  <a:lnTo>
                    <a:pt x="164" y="178"/>
                  </a:lnTo>
                  <a:lnTo>
                    <a:pt x="164" y="175"/>
                  </a:lnTo>
                  <a:lnTo>
                    <a:pt x="164" y="175"/>
                  </a:lnTo>
                  <a:close/>
                  <a:moveTo>
                    <a:pt x="257" y="129"/>
                  </a:moveTo>
                  <a:lnTo>
                    <a:pt x="257" y="129"/>
                  </a:lnTo>
                  <a:lnTo>
                    <a:pt x="256" y="132"/>
                  </a:lnTo>
                  <a:lnTo>
                    <a:pt x="256" y="132"/>
                  </a:lnTo>
                  <a:lnTo>
                    <a:pt x="256" y="134"/>
                  </a:lnTo>
                  <a:lnTo>
                    <a:pt x="256" y="134"/>
                  </a:lnTo>
                  <a:lnTo>
                    <a:pt x="257" y="137"/>
                  </a:lnTo>
                  <a:lnTo>
                    <a:pt x="257" y="137"/>
                  </a:lnTo>
                  <a:lnTo>
                    <a:pt x="257" y="137"/>
                  </a:lnTo>
                  <a:lnTo>
                    <a:pt x="257" y="137"/>
                  </a:lnTo>
                  <a:lnTo>
                    <a:pt x="257" y="132"/>
                  </a:lnTo>
                  <a:lnTo>
                    <a:pt x="257" y="129"/>
                  </a:lnTo>
                  <a:lnTo>
                    <a:pt x="257" y="129"/>
                  </a:lnTo>
                  <a:close/>
                  <a:moveTo>
                    <a:pt x="144" y="181"/>
                  </a:moveTo>
                  <a:lnTo>
                    <a:pt x="144" y="181"/>
                  </a:lnTo>
                  <a:lnTo>
                    <a:pt x="147" y="184"/>
                  </a:lnTo>
                  <a:lnTo>
                    <a:pt x="147" y="184"/>
                  </a:lnTo>
                  <a:lnTo>
                    <a:pt x="149" y="181"/>
                  </a:lnTo>
                  <a:lnTo>
                    <a:pt x="147" y="178"/>
                  </a:lnTo>
                  <a:lnTo>
                    <a:pt x="147" y="178"/>
                  </a:lnTo>
                  <a:lnTo>
                    <a:pt x="144" y="181"/>
                  </a:lnTo>
                  <a:lnTo>
                    <a:pt x="144" y="181"/>
                  </a:lnTo>
                  <a:close/>
                  <a:moveTo>
                    <a:pt x="280" y="230"/>
                  </a:moveTo>
                  <a:lnTo>
                    <a:pt x="280" y="230"/>
                  </a:lnTo>
                  <a:lnTo>
                    <a:pt x="283" y="227"/>
                  </a:lnTo>
                  <a:lnTo>
                    <a:pt x="283" y="227"/>
                  </a:lnTo>
                  <a:lnTo>
                    <a:pt x="280" y="225"/>
                  </a:lnTo>
                  <a:lnTo>
                    <a:pt x="280" y="225"/>
                  </a:lnTo>
                  <a:lnTo>
                    <a:pt x="278" y="227"/>
                  </a:lnTo>
                  <a:lnTo>
                    <a:pt x="278" y="227"/>
                  </a:lnTo>
                  <a:lnTo>
                    <a:pt x="280" y="230"/>
                  </a:lnTo>
                  <a:lnTo>
                    <a:pt x="280" y="230"/>
                  </a:lnTo>
                  <a:close/>
                  <a:moveTo>
                    <a:pt x="232" y="208"/>
                  </a:moveTo>
                  <a:lnTo>
                    <a:pt x="232" y="208"/>
                  </a:lnTo>
                  <a:lnTo>
                    <a:pt x="232" y="206"/>
                  </a:lnTo>
                  <a:lnTo>
                    <a:pt x="232" y="206"/>
                  </a:lnTo>
                  <a:lnTo>
                    <a:pt x="232" y="203"/>
                  </a:lnTo>
                  <a:lnTo>
                    <a:pt x="234" y="202"/>
                  </a:lnTo>
                  <a:lnTo>
                    <a:pt x="234" y="202"/>
                  </a:lnTo>
                  <a:lnTo>
                    <a:pt x="234" y="200"/>
                  </a:lnTo>
                  <a:lnTo>
                    <a:pt x="234" y="200"/>
                  </a:lnTo>
                  <a:lnTo>
                    <a:pt x="234" y="200"/>
                  </a:lnTo>
                  <a:lnTo>
                    <a:pt x="234" y="200"/>
                  </a:lnTo>
                  <a:lnTo>
                    <a:pt x="231" y="205"/>
                  </a:lnTo>
                  <a:lnTo>
                    <a:pt x="231" y="205"/>
                  </a:lnTo>
                  <a:lnTo>
                    <a:pt x="232" y="208"/>
                  </a:lnTo>
                  <a:lnTo>
                    <a:pt x="232" y="208"/>
                  </a:lnTo>
                  <a:close/>
                  <a:moveTo>
                    <a:pt x="265" y="120"/>
                  </a:moveTo>
                  <a:lnTo>
                    <a:pt x="265" y="120"/>
                  </a:lnTo>
                  <a:lnTo>
                    <a:pt x="267" y="121"/>
                  </a:lnTo>
                  <a:lnTo>
                    <a:pt x="267" y="121"/>
                  </a:lnTo>
                  <a:lnTo>
                    <a:pt x="269" y="117"/>
                  </a:lnTo>
                  <a:lnTo>
                    <a:pt x="269" y="117"/>
                  </a:lnTo>
                  <a:lnTo>
                    <a:pt x="269" y="115"/>
                  </a:lnTo>
                  <a:lnTo>
                    <a:pt x="269" y="115"/>
                  </a:lnTo>
                  <a:lnTo>
                    <a:pt x="265" y="120"/>
                  </a:lnTo>
                  <a:lnTo>
                    <a:pt x="265" y="120"/>
                  </a:lnTo>
                  <a:close/>
                  <a:moveTo>
                    <a:pt x="157" y="112"/>
                  </a:moveTo>
                  <a:lnTo>
                    <a:pt x="157" y="112"/>
                  </a:lnTo>
                  <a:lnTo>
                    <a:pt x="152" y="118"/>
                  </a:lnTo>
                  <a:lnTo>
                    <a:pt x="152" y="118"/>
                  </a:lnTo>
                  <a:lnTo>
                    <a:pt x="158" y="113"/>
                  </a:lnTo>
                  <a:lnTo>
                    <a:pt x="158" y="113"/>
                  </a:lnTo>
                  <a:lnTo>
                    <a:pt x="157" y="112"/>
                  </a:lnTo>
                  <a:lnTo>
                    <a:pt x="157" y="112"/>
                  </a:lnTo>
                  <a:close/>
                  <a:moveTo>
                    <a:pt x="269" y="91"/>
                  </a:moveTo>
                  <a:lnTo>
                    <a:pt x="269" y="91"/>
                  </a:lnTo>
                  <a:lnTo>
                    <a:pt x="270" y="91"/>
                  </a:lnTo>
                  <a:lnTo>
                    <a:pt x="270" y="91"/>
                  </a:lnTo>
                  <a:lnTo>
                    <a:pt x="272" y="88"/>
                  </a:lnTo>
                  <a:lnTo>
                    <a:pt x="272" y="88"/>
                  </a:lnTo>
                  <a:lnTo>
                    <a:pt x="273" y="87"/>
                  </a:lnTo>
                  <a:lnTo>
                    <a:pt x="273" y="83"/>
                  </a:lnTo>
                  <a:lnTo>
                    <a:pt x="273" y="83"/>
                  </a:lnTo>
                  <a:lnTo>
                    <a:pt x="272" y="83"/>
                  </a:lnTo>
                  <a:lnTo>
                    <a:pt x="272" y="85"/>
                  </a:lnTo>
                  <a:lnTo>
                    <a:pt x="272" y="85"/>
                  </a:lnTo>
                  <a:lnTo>
                    <a:pt x="269" y="91"/>
                  </a:lnTo>
                  <a:lnTo>
                    <a:pt x="269" y="91"/>
                  </a:lnTo>
                  <a:close/>
                  <a:moveTo>
                    <a:pt x="136" y="210"/>
                  </a:moveTo>
                  <a:lnTo>
                    <a:pt x="136" y="210"/>
                  </a:lnTo>
                  <a:lnTo>
                    <a:pt x="136" y="211"/>
                  </a:lnTo>
                  <a:lnTo>
                    <a:pt x="138" y="213"/>
                  </a:lnTo>
                  <a:lnTo>
                    <a:pt x="138" y="213"/>
                  </a:lnTo>
                  <a:lnTo>
                    <a:pt x="149" y="222"/>
                  </a:lnTo>
                  <a:lnTo>
                    <a:pt x="149" y="222"/>
                  </a:lnTo>
                  <a:lnTo>
                    <a:pt x="150" y="224"/>
                  </a:lnTo>
                  <a:lnTo>
                    <a:pt x="150" y="224"/>
                  </a:lnTo>
                  <a:lnTo>
                    <a:pt x="149" y="221"/>
                  </a:lnTo>
                  <a:lnTo>
                    <a:pt x="149" y="221"/>
                  </a:lnTo>
                  <a:lnTo>
                    <a:pt x="138" y="211"/>
                  </a:lnTo>
                  <a:lnTo>
                    <a:pt x="138" y="211"/>
                  </a:lnTo>
                  <a:lnTo>
                    <a:pt x="136" y="210"/>
                  </a:lnTo>
                  <a:lnTo>
                    <a:pt x="136" y="210"/>
                  </a:lnTo>
                  <a:close/>
                  <a:moveTo>
                    <a:pt x="286" y="181"/>
                  </a:moveTo>
                  <a:lnTo>
                    <a:pt x="286" y="181"/>
                  </a:lnTo>
                  <a:lnTo>
                    <a:pt x="287" y="176"/>
                  </a:lnTo>
                  <a:lnTo>
                    <a:pt x="287" y="173"/>
                  </a:lnTo>
                  <a:lnTo>
                    <a:pt x="287" y="173"/>
                  </a:lnTo>
                  <a:lnTo>
                    <a:pt x="286" y="176"/>
                  </a:lnTo>
                  <a:lnTo>
                    <a:pt x="286" y="176"/>
                  </a:lnTo>
                  <a:lnTo>
                    <a:pt x="284" y="178"/>
                  </a:lnTo>
                  <a:lnTo>
                    <a:pt x="286" y="181"/>
                  </a:lnTo>
                  <a:lnTo>
                    <a:pt x="286" y="181"/>
                  </a:lnTo>
                  <a:close/>
                  <a:moveTo>
                    <a:pt x="354" y="112"/>
                  </a:moveTo>
                  <a:lnTo>
                    <a:pt x="354" y="112"/>
                  </a:lnTo>
                  <a:lnTo>
                    <a:pt x="352" y="120"/>
                  </a:lnTo>
                  <a:lnTo>
                    <a:pt x="352" y="120"/>
                  </a:lnTo>
                  <a:lnTo>
                    <a:pt x="355" y="118"/>
                  </a:lnTo>
                  <a:lnTo>
                    <a:pt x="355" y="118"/>
                  </a:lnTo>
                  <a:lnTo>
                    <a:pt x="355" y="115"/>
                  </a:lnTo>
                  <a:lnTo>
                    <a:pt x="354" y="112"/>
                  </a:lnTo>
                  <a:lnTo>
                    <a:pt x="354" y="112"/>
                  </a:lnTo>
                  <a:close/>
                  <a:moveTo>
                    <a:pt x="278" y="113"/>
                  </a:moveTo>
                  <a:lnTo>
                    <a:pt x="278" y="113"/>
                  </a:lnTo>
                  <a:lnTo>
                    <a:pt x="283" y="110"/>
                  </a:lnTo>
                  <a:lnTo>
                    <a:pt x="283" y="106"/>
                  </a:lnTo>
                  <a:lnTo>
                    <a:pt x="283" y="106"/>
                  </a:lnTo>
                  <a:lnTo>
                    <a:pt x="283" y="106"/>
                  </a:lnTo>
                  <a:lnTo>
                    <a:pt x="283" y="106"/>
                  </a:lnTo>
                  <a:lnTo>
                    <a:pt x="278" y="112"/>
                  </a:lnTo>
                  <a:lnTo>
                    <a:pt x="278" y="112"/>
                  </a:lnTo>
                  <a:lnTo>
                    <a:pt x="278" y="113"/>
                  </a:lnTo>
                  <a:lnTo>
                    <a:pt x="278" y="113"/>
                  </a:lnTo>
                  <a:close/>
                  <a:moveTo>
                    <a:pt x="114" y="191"/>
                  </a:moveTo>
                  <a:lnTo>
                    <a:pt x="114" y="191"/>
                  </a:lnTo>
                  <a:lnTo>
                    <a:pt x="119" y="197"/>
                  </a:lnTo>
                  <a:lnTo>
                    <a:pt x="119" y="197"/>
                  </a:lnTo>
                  <a:lnTo>
                    <a:pt x="117" y="189"/>
                  </a:lnTo>
                  <a:lnTo>
                    <a:pt x="117" y="189"/>
                  </a:lnTo>
                  <a:lnTo>
                    <a:pt x="114" y="191"/>
                  </a:lnTo>
                  <a:lnTo>
                    <a:pt x="114" y="191"/>
                  </a:lnTo>
                  <a:close/>
                  <a:moveTo>
                    <a:pt x="136" y="137"/>
                  </a:moveTo>
                  <a:lnTo>
                    <a:pt x="136" y="137"/>
                  </a:lnTo>
                  <a:lnTo>
                    <a:pt x="133" y="142"/>
                  </a:lnTo>
                  <a:lnTo>
                    <a:pt x="133" y="142"/>
                  </a:lnTo>
                  <a:lnTo>
                    <a:pt x="134" y="143"/>
                  </a:lnTo>
                  <a:lnTo>
                    <a:pt x="134" y="143"/>
                  </a:lnTo>
                  <a:lnTo>
                    <a:pt x="136" y="140"/>
                  </a:lnTo>
                  <a:lnTo>
                    <a:pt x="136" y="140"/>
                  </a:lnTo>
                  <a:lnTo>
                    <a:pt x="136" y="137"/>
                  </a:lnTo>
                  <a:lnTo>
                    <a:pt x="136" y="137"/>
                  </a:lnTo>
                  <a:lnTo>
                    <a:pt x="136" y="137"/>
                  </a:lnTo>
                  <a:lnTo>
                    <a:pt x="136" y="137"/>
                  </a:lnTo>
                  <a:close/>
                  <a:moveTo>
                    <a:pt x="128" y="189"/>
                  </a:moveTo>
                  <a:lnTo>
                    <a:pt x="128" y="189"/>
                  </a:lnTo>
                  <a:lnTo>
                    <a:pt x="131" y="192"/>
                  </a:lnTo>
                  <a:lnTo>
                    <a:pt x="131" y="192"/>
                  </a:lnTo>
                  <a:lnTo>
                    <a:pt x="133" y="191"/>
                  </a:lnTo>
                  <a:lnTo>
                    <a:pt x="133" y="191"/>
                  </a:lnTo>
                  <a:lnTo>
                    <a:pt x="128" y="186"/>
                  </a:lnTo>
                  <a:lnTo>
                    <a:pt x="128" y="186"/>
                  </a:lnTo>
                  <a:lnTo>
                    <a:pt x="128" y="189"/>
                  </a:lnTo>
                  <a:lnTo>
                    <a:pt x="128" y="189"/>
                  </a:lnTo>
                  <a:close/>
                  <a:moveTo>
                    <a:pt x="248" y="134"/>
                  </a:moveTo>
                  <a:lnTo>
                    <a:pt x="248" y="134"/>
                  </a:lnTo>
                  <a:lnTo>
                    <a:pt x="246" y="132"/>
                  </a:lnTo>
                  <a:lnTo>
                    <a:pt x="246" y="132"/>
                  </a:lnTo>
                  <a:lnTo>
                    <a:pt x="243" y="135"/>
                  </a:lnTo>
                  <a:lnTo>
                    <a:pt x="243" y="135"/>
                  </a:lnTo>
                  <a:lnTo>
                    <a:pt x="242" y="139"/>
                  </a:lnTo>
                  <a:lnTo>
                    <a:pt x="242" y="139"/>
                  </a:lnTo>
                  <a:lnTo>
                    <a:pt x="242" y="139"/>
                  </a:lnTo>
                  <a:lnTo>
                    <a:pt x="242" y="139"/>
                  </a:lnTo>
                  <a:lnTo>
                    <a:pt x="243" y="139"/>
                  </a:lnTo>
                  <a:lnTo>
                    <a:pt x="243" y="139"/>
                  </a:lnTo>
                  <a:lnTo>
                    <a:pt x="248" y="134"/>
                  </a:lnTo>
                  <a:lnTo>
                    <a:pt x="248" y="134"/>
                  </a:lnTo>
                  <a:close/>
                  <a:moveTo>
                    <a:pt x="303" y="124"/>
                  </a:moveTo>
                  <a:lnTo>
                    <a:pt x="303" y="124"/>
                  </a:lnTo>
                  <a:lnTo>
                    <a:pt x="306" y="128"/>
                  </a:lnTo>
                  <a:lnTo>
                    <a:pt x="306" y="128"/>
                  </a:lnTo>
                  <a:lnTo>
                    <a:pt x="308" y="121"/>
                  </a:lnTo>
                  <a:lnTo>
                    <a:pt x="308" y="121"/>
                  </a:lnTo>
                  <a:lnTo>
                    <a:pt x="305" y="121"/>
                  </a:lnTo>
                  <a:lnTo>
                    <a:pt x="303" y="124"/>
                  </a:lnTo>
                  <a:lnTo>
                    <a:pt x="303" y="124"/>
                  </a:lnTo>
                  <a:close/>
                  <a:moveTo>
                    <a:pt x="265" y="191"/>
                  </a:moveTo>
                  <a:lnTo>
                    <a:pt x="265" y="191"/>
                  </a:lnTo>
                  <a:lnTo>
                    <a:pt x="262" y="197"/>
                  </a:lnTo>
                  <a:lnTo>
                    <a:pt x="262" y="197"/>
                  </a:lnTo>
                  <a:lnTo>
                    <a:pt x="262" y="199"/>
                  </a:lnTo>
                  <a:lnTo>
                    <a:pt x="262" y="199"/>
                  </a:lnTo>
                  <a:lnTo>
                    <a:pt x="262" y="199"/>
                  </a:lnTo>
                  <a:lnTo>
                    <a:pt x="262" y="199"/>
                  </a:lnTo>
                  <a:lnTo>
                    <a:pt x="265" y="195"/>
                  </a:lnTo>
                  <a:lnTo>
                    <a:pt x="265" y="195"/>
                  </a:lnTo>
                  <a:lnTo>
                    <a:pt x="265" y="194"/>
                  </a:lnTo>
                  <a:lnTo>
                    <a:pt x="265" y="191"/>
                  </a:lnTo>
                  <a:lnTo>
                    <a:pt x="265" y="191"/>
                  </a:lnTo>
                  <a:close/>
                  <a:moveTo>
                    <a:pt x="300" y="213"/>
                  </a:moveTo>
                  <a:lnTo>
                    <a:pt x="300" y="213"/>
                  </a:lnTo>
                  <a:lnTo>
                    <a:pt x="300" y="213"/>
                  </a:lnTo>
                  <a:lnTo>
                    <a:pt x="300" y="213"/>
                  </a:lnTo>
                  <a:lnTo>
                    <a:pt x="298" y="214"/>
                  </a:lnTo>
                  <a:lnTo>
                    <a:pt x="298" y="214"/>
                  </a:lnTo>
                  <a:lnTo>
                    <a:pt x="294" y="219"/>
                  </a:lnTo>
                  <a:lnTo>
                    <a:pt x="294" y="219"/>
                  </a:lnTo>
                  <a:lnTo>
                    <a:pt x="294" y="221"/>
                  </a:lnTo>
                  <a:lnTo>
                    <a:pt x="294" y="221"/>
                  </a:lnTo>
                  <a:lnTo>
                    <a:pt x="294" y="221"/>
                  </a:lnTo>
                  <a:lnTo>
                    <a:pt x="300" y="214"/>
                  </a:lnTo>
                  <a:lnTo>
                    <a:pt x="300" y="214"/>
                  </a:lnTo>
                  <a:lnTo>
                    <a:pt x="300" y="213"/>
                  </a:lnTo>
                  <a:lnTo>
                    <a:pt x="300" y="213"/>
                  </a:lnTo>
                  <a:close/>
                  <a:moveTo>
                    <a:pt x="163" y="225"/>
                  </a:moveTo>
                  <a:lnTo>
                    <a:pt x="163" y="225"/>
                  </a:lnTo>
                  <a:lnTo>
                    <a:pt x="161" y="229"/>
                  </a:lnTo>
                  <a:lnTo>
                    <a:pt x="161" y="229"/>
                  </a:lnTo>
                  <a:lnTo>
                    <a:pt x="161" y="230"/>
                  </a:lnTo>
                  <a:lnTo>
                    <a:pt x="161" y="230"/>
                  </a:lnTo>
                  <a:lnTo>
                    <a:pt x="163" y="230"/>
                  </a:lnTo>
                  <a:lnTo>
                    <a:pt x="164" y="230"/>
                  </a:lnTo>
                  <a:lnTo>
                    <a:pt x="164" y="230"/>
                  </a:lnTo>
                  <a:lnTo>
                    <a:pt x="164" y="227"/>
                  </a:lnTo>
                  <a:lnTo>
                    <a:pt x="163" y="225"/>
                  </a:lnTo>
                  <a:lnTo>
                    <a:pt x="163" y="225"/>
                  </a:lnTo>
                  <a:close/>
                  <a:moveTo>
                    <a:pt x="366" y="151"/>
                  </a:moveTo>
                  <a:lnTo>
                    <a:pt x="366" y="151"/>
                  </a:lnTo>
                  <a:lnTo>
                    <a:pt x="366" y="151"/>
                  </a:lnTo>
                  <a:lnTo>
                    <a:pt x="366" y="151"/>
                  </a:lnTo>
                  <a:lnTo>
                    <a:pt x="371" y="147"/>
                  </a:lnTo>
                  <a:lnTo>
                    <a:pt x="371" y="147"/>
                  </a:lnTo>
                  <a:lnTo>
                    <a:pt x="371" y="145"/>
                  </a:lnTo>
                  <a:lnTo>
                    <a:pt x="371" y="142"/>
                  </a:lnTo>
                  <a:lnTo>
                    <a:pt x="371" y="142"/>
                  </a:lnTo>
                  <a:lnTo>
                    <a:pt x="366" y="150"/>
                  </a:lnTo>
                  <a:lnTo>
                    <a:pt x="366" y="150"/>
                  </a:lnTo>
                  <a:lnTo>
                    <a:pt x="366" y="151"/>
                  </a:lnTo>
                  <a:lnTo>
                    <a:pt x="366" y="151"/>
                  </a:lnTo>
                  <a:close/>
                  <a:moveTo>
                    <a:pt x="250" y="139"/>
                  </a:moveTo>
                  <a:lnTo>
                    <a:pt x="250" y="139"/>
                  </a:lnTo>
                  <a:lnTo>
                    <a:pt x="250" y="139"/>
                  </a:lnTo>
                  <a:lnTo>
                    <a:pt x="250" y="139"/>
                  </a:lnTo>
                  <a:lnTo>
                    <a:pt x="246" y="142"/>
                  </a:lnTo>
                  <a:lnTo>
                    <a:pt x="246" y="142"/>
                  </a:lnTo>
                  <a:lnTo>
                    <a:pt x="250" y="145"/>
                  </a:lnTo>
                  <a:lnTo>
                    <a:pt x="250" y="145"/>
                  </a:lnTo>
                  <a:lnTo>
                    <a:pt x="250" y="139"/>
                  </a:lnTo>
                  <a:lnTo>
                    <a:pt x="250" y="139"/>
                  </a:lnTo>
                  <a:close/>
                  <a:moveTo>
                    <a:pt x="357" y="170"/>
                  </a:moveTo>
                  <a:lnTo>
                    <a:pt x="357" y="170"/>
                  </a:lnTo>
                  <a:lnTo>
                    <a:pt x="362" y="164"/>
                  </a:lnTo>
                  <a:lnTo>
                    <a:pt x="362" y="164"/>
                  </a:lnTo>
                  <a:lnTo>
                    <a:pt x="360" y="164"/>
                  </a:lnTo>
                  <a:lnTo>
                    <a:pt x="360" y="164"/>
                  </a:lnTo>
                  <a:lnTo>
                    <a:pt x="358" y="167"/>
                  </a:lnTo>
                  <a:lnTo>
                    <a:pt x="358" y="167"/>
                  </a:lnTo>
                  <a:lnTo>
                    <a:pt x="357" y="170"/>
                  </a:lnTo>
                  <a:lnTo>
                    <a:pt x="357" y="170"/>
                  </a:lnTo>
                  <a:close/>
                  <a:moveTo>
                    <a:pt x="115" y="143"/>
                  </a:moveTo>
                  <a:lnTo>
                    <a:pt x="115" y="143"/>
                  </a:lnTo>
                  <a:lnTo>
                    <a:pt x="119" y="145"/>
                  </a:lnTo>
                  <a:lnTo>
                    <a:pt x="119" y="145"/>
                  </a:lnTo>
                  <a:lnTo>
                    <a:pt x="119" y="142"/>
                  </a:lnTo>
                  <a:lnTo>
                    <a:pt x="119" y="140"/>
                  </a:lnTo>
                  <a:lnTo>
                    <a:pt x="119" y="140"/>
                  </a:lnTo>
                  <a:lnTo>
                    <a:pt x="115" y="143"/>
                  </a:lnTo>
                  <a:lnTo>
                    <a:pt x="115" y="143"/>
                  </a:lnTo>
                  <a:close/>
                  <a:moveTo>
                    <a:pt x="199" y="106"/>
                  </a:moveTo>
                  <a:lnTo>
                    <a:pt x="199" y="106"/>
                  </a:lnTo>
                  <a:lnTo>
                    <a:pt x="199" y="102"/>
                  </a:lnTo>
                  <a:lnTo>
                    <a:pt x="199" y="99"/>
                  </a:lnTo>
                  <a:lnTo>
                    <a:pt x="199" y="99"/>
                  </a:lnTo>
                  <a:lnTo>
                    <a:pt x="198" y="102"/>
                  </a:lnTo>
                  <a:lnTo>
                    <a:pt x="198" y="106"/>
                  </a:lnTo>
                  <a:lnTo>
                    <a:pt x="198" y="106"/>
                  </a:lnTo>
                  <a:lnTo>
                    <a:pt x="199" y="106"/>
                  </a:lnTo>
                  <a:lnTo>
                    <a:pt x="199" y="106"/>
                  </a:lnTo>
                  <a:close/>
                  <a:moveTo>
                    <a:pt x="158" y="181"/>
                  </a:moveTo>
                  <a:lnTo>
                    <a:pt x="158" y="181"/>
                  </a:lnTo>
                  <a:lnTo>
                    <a:pt x="158" y="189"/>
                  </a:lnTo>
                  <a:lnTo>
                    <a:pt x="158" y="189"/>
                  </a:lnTo>
                  <a:lnTo>
                    <a:pt x="160" y="186"/>
                  </a:lnTo>
                  <a:lnTo>
                    <a:pt x="160" y="186"/>
                  </a:lnTo>
                  <a:lnTo>
                    <a:pt x="158" y="181"/>
                  </a:lnTo>
                  <a:lnTo>
                    <a:pt x="158" y="181"/>
                  </a:lnTo>
                  <a:close/>
                  <a:moveTo>
                    <a:pt x="300" y="120"/>
                  </a:moveTo>
                  <a:lnTo>
                    <a:pt x="300" y="120"/>
                  </a:lnTo>
                  <a:lnTo>
                    <a:pt x="300" y="120"/>
                  </a:lnTo>
                  <a:lnTo>
                    <a:pt x="300" y="120"/>
                  </a:lnTo>
                  <a:lnTo>
                    <a:pt x="305" y="113"/>
                  </a:lnTo>
                  <a:lnTo>
                    <a:pt x="305" y="113"/>
                  </a:lnTo>
                  <a:lnTo>
                    <a:pt x="302" y="113"/>
                  </a:lnTo>
                  <a:lnTo>
                    <a:pt x="302" y="113"/>
                  </a:lnTo>
                  <a:lnTo>
                    <a:pt x="300" y="120"/>
                  </a:lnTo>
                  <a:lnTo>
                    <a:pt x="300" y="120"/>
                  </a:lnTo>
                  <a:close/>
                  <a:moveTo>
                    <a:pt x="130" y="150"/>
                  </a:moveTo>
                  <a:lnTo>
                    <a:pt x="130" y="150"/>
                  </a:lnTo>
                  <a:lnTo>
                    <a:pt x="130" y="151"/>
                  </a:lnTo>
                  <a:lnTo>
                    <a:pt x="130" y="151"/>
                  </a:lnTo>
                  <a:lnTo>
                    <a:pt x="130" y="151"/>
                  </a:lnTo>
                  <a:lnTo>
                    <a:pt x="130" y="151"/>
                  </a:lnTo>
                  <a:lnTo>
                    <a:pt x="131" y="154"/>
                  </a:lnTo>
                  <a:lnTo>
                    <a:pt x="134" y="156"/>
                  </a:lnTo>
                  <a:lnTo>
                    <a:pt x="134" y="156"/>
                  </a:lnTo>
                  <a:lnTo>
                    <a:pt x="134" y="154"/>
                  </a:lnTo>
                  <a:lnTo>
                    <a:pt x="134" y="154"/>
                  </a:lnTo>
                  <a:lnTo>
                    <a:pt x="130" y="150"/>
                  </a:lnTo>
                  <a:lnTo>
                    <a:pt x="130" y="150"/>
                  </a:lnTo>
                  <a:close/>
                  <a:moveTo>
                    <a:pt x="390" y="90"/>
                  </a:moveTo>
                  <a:lnTo>
                    <a:pt x="390" y="90"/>
                  </a:lnTo>
                  <a:lnTo>
                    <a:pt x="392" y="90"/>
                  </a:lnTo>
                  <a:lnTo>
                    <a:pt x="392" y="90"/>
                  </a:lnTo>
                  <a:lnTo>
                    <a:pt x="393" y="80"/>
                  </a:lnTo>
                  <a:lnTo>
                    <a:pt x="393" y="80"/>
                  </a:lnTo>
                  <a:lnTo>
                    <a:pt x="392" y="80"/>
                  </a:lnTo>
                  <a:lnTo>
                    <a:pt x="392" y="80"/>
                  </a:lnTo>
                  <a:lnTo>
                    <a:pt x="392" y="80"/>
                  </a:lnTo>
                  <a:lnTo>
                    <a:pt x="392" y="80"/>
                  </a:lnTo>
                  <a:lnTo>
                    <a:pt x="390" y="85"/>
                  </a:lnTo>
                  <a:lnTo>
                    <a:pt x="390" y="85"/>
                  </a:lnTo>
                  <a:lnTo>
                    <a:pt x="390" y="85"/>
                  </a:lnTo>
                  <a:lnTo>
                    <a:pt x="390" y="85"/>
                  </a:lnTo>
                  <a:lnTo>
                    <a:pt x="390" y="90"/>
                  </a:lnTo>
                  <a:lnTo>
                    <a:pt x="390" y="90"/>
                  </a:lnTo>
                  <a:close/>
                  <a:moveTo>
                    <a:pt x="190" y="117"/>
                  </a:moveTo>
                  <a:lnTo>
                    <a:pt x="190" y="117"/>
                  </a:lnTo>
                  <a:lnTo>
                    <a:pt x="193" y="121"/>
                  </a:lnTo>
                  <a:lnTo>
                    <a:pt x="193" y="121"/>
                  </a:lnTo>
                  <a:lnTo>
                    <a:pt x="194" y="120"/>
                  </a:lnTo>
                  <a:lnTo>
                    <a:pt x="194" y="120"/>
                  </a:lnTo>
                  <a:lnTo>
                    <a:pt x="191" y="115"/>
                  </a:lnTo>
                  <a:lnTo>
                    <a:pt x="191" y="115"/>
                  </a:lnTo>
                  <a:lnTo>
                    <a:pt x="190" y="117"/>
                  </a:lnTo>
                  <a:lnTo>
                    <a:pt x="190" y="117"/>
                  </a:lnTo>
                  <a:close/>
                  <a:moveTo>
                    <a:pt x="179" y="94"/>
                  </a:moveTo>
                  <a:lnTo>
                    <a:pt x="179" y="94"/>
                  </a:lnTo>
                  <a:lnTo>
                    <a:pt x="180" y="90"/>
                  </a:lnTo>
                  <a:lnTo>
                    <a:pt x="179" y="87"/>
                  </a:lnTo>
                  <a:lnTo>
                    <a:pt x="179" y="87"/>
                  </a:lnTo>
                  <a:lnTo>
                    <a:pt x="177" y="88"/>
                  </a:lnTo>
                  <a:lnTo>
                    <a:pt x="177" y="90"/>
                  </a:lnTo>
                  <a:lnTo>
                    <a:pt x="177" y="90"/>
                  </a:lnTo>
                  <a:lnTo>
                    <a:pt x="179" y="94"/>
                  </a:lnTo>
                  <a:lnTo>
                    <a:pt x="179" y="94"/>
                  </a:lnTo>
                  <a:close/>
                  <a:moveTo>
                    <a:pt x="185" y="162"/>
                  </a:moveTo>
                  <a:lnTo>
                    <a:pt x="185" y="162"/>
                  </a:lnTo>
                  <a:lnTo>
                    <a:pt x="186" y="158"/>
                  </a:lnTo>
                  <a:lnTo>
                    <a:pt x="185" y="156"/>
                  </a:lnTo>
                  <a:lnTo>
                    <a:pt x="185" y="156"/>
                  </a:lnTo>
                  <a:lnTo>
                    <a:pt x="183" y="158"/>
                  </a:lnTo>
                  <a:lnTo>
                    <a:pt x="183" y="159"/>
                  </a:lnTo>
                  <a:lnTo>
                    <a:pt x="183" y="159"/>
                  </a:lnTo>
                  <a:lnTo>
                    <a:pt x="185" y="162"/>
                  </a:lnTo>
                  <a:lnTo>
                    <a:pt x="185" y="162"/>
                  </a:lnTo>
                  <a:close/>
                  <a:moveTo>
                    <a:pt x="245" y="145"/>
                  </a:moveTo>
                  <a:lnTo>
                    <a:pt x="245" y="145"/>
                  </a:lnTo>
                  <a:lnTo>
                    <a:pt x="242" y="148"/>
                  </a:lnTo>
                  <a:lnTo>
                    <a:pt x="242" y="148"/>
                  </a:lnTo>
                  <a:lnTo>
                    <a:pt x="242" y="150"/>
                  </a:lnTo>
                  <a:lnTo>
                    <a:pt x="242" y="150"/>
                  </a:lnTo>
                  <a:lnTo>
                    <a:pt x="246" y="147"/>
                  </a:lnTo>
                  <a:lnTo>
                    <a:pt x="246" y="147"/>
                  </a:lnTo>
                  <a:lnTo>
                    <a:pt x="245" y="145"/>
                  </a:lnTo>
                  <a:lnTo>
                    <a:pt x="245" y="145"/>
                  </a:lnTo>
                  <a:close/>
                  <a:moveTo>
                    <a:pt x="284" y="203"/>
                  </a:moveTo>
                  <a:lnTo>
                    <a:pt x="284" y="203"/>
                  </a:lnTo>
                  <a:lnTo>
                    <a:pt x="289" y="197"/>
                  </a:lnTo>
                  <a:lnTo>
                    <a:pt x="289" y="197"/>
                  </a:lnTo>
                  <a:lnTo>
                    <a:pt x="283" y="202"/>
                  </a:lnTo>
                  <a:lnTo>
                    <a:pt x="283" y="202"/>
                  </a:lnTo>
                  <a:lnTo>
                    <a:pt x="284" y="203"/>
                  </a:lnTo>
                  <a:lnTo>
                    <a:pt x="284" y="203"/>
                  </a:lnTo>
                  <a:close/>
                  <a:moveTo>
                    <a:pt x="272" y="257"/>
                  </a:moveTo>
                  <a:lnTo>
                    <a:pt x="272" y="257"/>
                  </a:lnTo>
                  <a:lnTo>
                    <a:pt x="259" y="268"/>
                  </a:lnTo>
                  <a:lnTo>
                    <a:pt x="259" y="268"/>
                  </a:lnTo>
                  <a:lnTo>
                    <a:pt x="265" y="263"/>
                  </a:lnTo>
                  <a:lnTo>
                    <a:pt x="272" y="257"/>
                  </a:lnTo>
                  <a:lnTo>
                    <a:pt x="272" y="257"/>
                  </a:lnTo>
                  <a:close/>
                  <a:moveTo>
                    <a:pt x="270" y="181"/>
                  </a:moveTo>
                  <a:lnTo>
                    <a:pt x="270" y="181"/>
                  </a:lnTo>
                  <a:lnTo>
                    <a:pt x="272" y="181"/>
                  </a:lnTo>
                  <a:lnTo>
                    <a:pt x="272" y="181"/>
                  </a:lnTo>
                  <a:lnTo>
                    <a:pt x="275" y="178"/>
                  </a:lnTo>
                  <a:lnTo>
                    <a:pt x="275" y="178"/>
                  </a:lnTo>
                  <a:lnTo>
                    <a:pt x="275" y="175"/>
                  </a:lnTo>
                  <a:lnTo>
                    <a:pt x="275" y="175"/>
                  </a:lnTo>
                  <a:lnTo>
                    <a:pt x="270" y="181"/>
                  </a:lnTo>
                  <a:lnTo>
                    <a:pt x="270" y="181"/>
                  </a:lnTo>
                  <a:close/>
                  <a:moveTo>
                    <a:pt x="305" y="195"/>
                  </a:moveTo>
                  <a:lnTo>
                    <a:pt x="305" y="195"/>
                  </a:lnTo>
                  <a:lnTo>
                    <a:pt x="311" y="189"/>
                  </a:lnTo>
                  <a:lnTo>
                    <a:pt x="311" y="189"/>
                  </a:lnTo>
                  <a:lnTo>
                    <a:pt x="310" y="188"/>
                  </a:lnTo>
                  <a:lnTo>
                    <a:pt x="310" y="188"/>
                  </a:lnTo>
                  <a:lnTo>
                    <a:pt x="305" y="195"/>
                  </a:lnTo>
                  <a:lnTo>
                    <a:pt x="305" y="195"/>
                  </a:lnTo>
                  <a:close/>
                  <a:moveTo>
                    <a:pt x="155" y="227"/>
                  </a:moveTo>
                  <a:lnTo>
                    <a:pt x="155" y="227"/>
                  </a:lnTo>
                  <a:lnTo>
                    <a:pt x="157" y="230"/>
                  </a:lnTo>
                  <a:lnTo>
                    <a:pt x="158" y="232"/>
                  </a:lnTo>
                  <a:lnTo>
                    <a:pt x="158" y="232"/>
                  </a:lnTo>
                  <a:lnTo>
                    <a:pt x="158" y="227"/>
                  </a:lnTo>
                  <a:lnTo>
                    <a:pt x="158" y="227"/>
                  </a:lnTo>
                  <a:lnTo>
                    <a:pt x="155" y="227"/>
                  </a:lnTo>
                  <a:lnTo>
                    <a:pt x="155" y="227"/>
                  </a:lnTo>
                  <a:close/>
                  <a:moveTo>
                    <a:pt x="149" y="129"/>
                  </a:moveTo>
                  <a:lnTo>
                    <a:pt x="149" y="129"/>
                  </a:lnTo>
                  <a:lnTo>
                    <a:pt x="150" y="124"/>
                  </a:lnTo>
                  <a:lnTo>
                    <a:pt x="150" y="124"/>
                  </a:lnTo>
                  <a:lnTo>
                    <a:pt x="150" y="123"/>
                  </a:lnTo>
                  <a:lnTo>
                    <a:pt x="150" y="123"/>
                  </a:lnTo>
                  <a:lnTo>
                    <a:pt x="145" y="126"/>
                  </a:lnTo>
                  <a:lnTo>
                    <a:pt x="145" y="126"/>
                  </a:lnTo>
                  <a:lnTo>
                    <a:pt x="149" y="129"/>
                  </a:lnTo>
                  <a:lnTo>
                    <a:pt x="149" y="129"/>
                  </a:lnTo>
                  <a:close/>
                  <a:moveTo>
                    <a:pt x="78" y="170"/>
                  </a:moveTo>
                  <a:lnTo>
                    <a:pt x="78" y="170"/>
                  </a:lnTo>
                  <a:lnTo>
                    <a:pt x="79" y="169"/>
                  </a:lnTo>
                  <a:lnTo>
                    <a:pt x="79" y="169"/>
                  </a:lnTo>
                  <a:lnTo>
                    <a:pt x="74" y="164"/>
                  </a:lnTo>
                  <a:lnTo>
                    <a:pt x="74" y="164"/>
                  </a:lnTo>
                  <a:lnTo>
                    <a:pt x="78" y="170"/>
                  </a:lnTo>
                  <a:lnTo>
                    <a:pt x="78" y="170"/>
                  </a:lnTo>
                  <a:close/>
                  <a:moveTo>
                    <a:pt x="29" y="147"/>
                  </a:moveTo>
                  <a:lnTo>
                    <a:pt x="29" y="147"/>
                  </a:lnTo>
                  <a:lnTo>
                    <a:pt x="29" y="147"/>
                  </a:lnTo>
                  <a:lnTo>
                    <a:pt x="29" y="147"/>
                  </a:lnTo>
                  <a:lnTo>
                    <a:pt x="33" y="154"/>
                  </a:lnTo>
                  <a:lnTo>
                    <a:pt x="33" y="154"/>
                  </a:lnTo>
                  <a:lnTo>
                    <a:pt x="33" y="154"/>
                  </a:lnTo>
                  <a:lnTo>
                    <a:pt x="33" y="154"/>
                  </a:lnTo>
                  <a:lnTo>
                    <a:pt x="30" y="148"/>
                  </a:lnTo>
                  <a:lnTo>
                    <a:pt x="30" y="148"/>
                  </a:lnTo>
                  <a:lnTo>
                    <a:pt x="29" y="147"/>
                  </a:lnTo>
                  <a:lnTo>
                    <a:pt x="29" y="147"/>
                  </a:lnTo>
                  <a:close/>
                  <a:moveTo>
                    <a:pt x="313" y="186"/>
                  </a:moveTo>
                  <a:lnTo>
                    <a:pt x="313" y="186"/>
                  </a:lnTo>
                  <a:lnTo>
                    <a:pt x="316" y="184"/>
                  </a:lnTo>
                  <a:lnTo>
                    <a:pt x="314" y="181"/>
                  </a:lnTo>
                  <a:lnTo>
                    <a:pt x="314" y="181"/>
                  </a:lnTo>
                  <a:lnTo>
                    <a:pt x="311" y="184"/>
                  </a:lnTo>
                  <a:lnTo>
                    <a:pt x="311" y="184"/>
                  </a:lnTo>
                  <a:lnTo>
                    <a:pt x="313" y="186"/>
                  </a:lnTo>
                  <a:lnTo>
                    <a:pt x="313" y="186"/>
                  </a:lnTo>
                  <a:close/>
                  <a:moveTo>
                    <a:pt x="333" y="113"/>
                  </a:moveTo>
                  <a:lnTo>
                    <a:pt x="333" y="113"/>
                  </a:lnTo>
                  <a:lnTo>
                    <a:pt x="333" y="118"/>
                  </a:lnTo>
                  <a:lnTo>
                    <a:pt x="333" y="118"/>
                  </a:lnTo>
                  <a:lnTo>
                    <a:pt x="336" y="117"/>
                  </a:lnTo>
                  <a:lnTo>
                    <a:pt x="336" y="117"/>
                  </a:lnTo>
                  <a:lnTo>
                    <a:pt x="336" y="113"/>
                  </a:lnTo>
                  <a:lnTo>
                    <a:pt x="333" y="113"/>
                  </a:lnTo>
                  <a:lnTo>
                    <a:pt x="333" y="113"/>
                  </a:lnTo>
                  <a:close/>
                  <a:moveTo>
                    <a:pt x="81" y="206"/>
                  </a:moveTo>
                  <a:lnTo>
                    <a:pt x="81" y="206"/>
                  </a:lnTo>
                  <a:lnTo>
                    <a:pt x="78" y="203"/>
                  </a:lnTo>
                  <a:lnTo>
                    <a:pt x="71" y="199"/>
                  </a:lnTo>
                  <a:lnTo>
                    <a:pt x="71" y="199"/>
                  </a:lnTo>
                  <a:lnTo>
                    <a:pt x="81" y="206"/>
                  </a:lnTo>
                  <a:lnTo>
                    <a:pt x="81" y="206"/>
                  </a:lnTo>
                  <a:close/>
                  <a:moveTo>
                    <a:pt x="377" y="96"/>
                  </a:moveTo>
                  <a:lnTo>
                    <a:pt x="377" y="96"/>
                  </a:lnTo>
                  <a:lnTo>
                    <a:pt x="377" y="96"/>
                  </a:lnTo>
                  <a:lnTo>
                    <a:pt x="377" y="96"/>
                  </a:lnTo>
                  <a:lnTo>
                    <a:pt x="382" y="91"/>
                  </a:lnTo>
                  <a:lnTo>
                    <a:pt x="382" y="91"/>
                  </a:lnTo>
                  <a:lnTo>
                    <a:pt x="382" y="90"/>
                  </a:lnTo>
                  <a:lnTo>
                    <a:pt x="382" y="88"/>
                  </a:lnTo>
                  <a:lnTo>
                    <a:pt x="382" y="88"/>
                  </a:lnTo>
                  <a:lnTo>
                    <a:pt x="377" y="96"/>
                  </a:lnTo>
                  <a:lnTo>
                    <a:pt x="377" y="96"/>
                  </a:lnTo>
                  <a:close/>
                  <a:moveTo>
                    <a:pt x="185" y="208"/>
                  </a:moveTo>
                  <a:lnTo>
                    <a:pt x="185" y="208"/>
                  </a:lnTo>
                  <a:lnTo>
                    <a:pt x="185" y="205"/>
                  </a:lnTo>
                  <a:lnTo>
                    <a:pt x="185" y="205"/>
                  </a:lnTo>
                  <a:lnTo>
                    <a:pt x="182" y="202"/>
                  </a:lnTo>
                  <a:lnTo>
                    <a:pt x="182" y="202"/>
                  </a:lnTo>
                  <a:lnTo>
                    <a:pt x="183" y="205"/>
                  </a:lnTo>
                  <a:lnTo>
                    <a:pt x="185" y="208"/>
                  </a:lnTo>
                  <a:lnTo>
                    <a:pt x="185" y="208"/>
                  </a:lnTo>
                  <a:close/>
                  <a:moveTo>
                    <a:pt x="406" y="79"/>
                  </a:moveTo>
                  <a:lnTo>
                    <a:pt x="406" y="79"/>
                  </a:lnTo>
                  <a:lnTo>
                    <a:pt x="407" y="71"/>
                  </a:lnTo>
                  <a:lnTo>
                    <a:pt x="407" y="71"/>
                  </a:lnTo>
                  <a:lnTo>
                    <a:pt x="406" y="71"/>
                  </a:lnTo>
                  <a:lnTo>
                    <a:pt x="406" y="71"/>
                  </a:lnTo>
                  <a:lnTo>
                    <a:pt x="406" y="76"/>
                  </a:lnTo>
                  <a:lnTo>
                    <a:pt x="406" y="79"/>
                  </a:lnTo>
                  <a:lnTo>
                    <a:pt x="406" y="79"/>
                  </a:lnTo>
                  <a:close/>
                  <a:moveTo>
                    <a:pt x="216" y="271"/>
                  </a:moveTo>
                  <a:lnTo>
                    <a:pt x="216" y="271"/>
                  </a:lnTo>
                  <a:lnTo>
                    <a:pt x="216" y="273"/>
                  </a:lnTo>
                  <a:lnTo>
                    <a:pt x="216" y="273"/>
                  </a:lnTo>
                  <a:lnTo>
                    <a:pt x="216" y="273"/>
                  </a:lnTo>
                  <a:lnTo>
                    <a:pt x="216" y="273"/>
                  </a:lnTo>
                  <a:lnTo>
                    <a:pt x="221" y="274"/>
                  </a:lnTo>
                  <a:lnTo>
                    <a:pt x="221" y="274"/>
                  </a:lnTo>
                  <a:lnTo>
                    <a:pt x="220" y="273"/>
                  </a:lnTo>
                  <a:lnTo>
                    <a:pt x="216" y="271"/>
                  </a:lnTo>
                  <a:lnTo>
                    <a:pt x="216" y="271"/>
                  </a:lnTo>
                  <a:close/>
                  <a:moveTo>
                    <a:pt x="387" y="69"/>
                  </a:moveTo>
                  <a:lnTo>
                    <a:pt x="387" y="69"/>
                  </a:lnTo>
                  <a:lnTo>
                    <a:pt x="388" y="76"/>
                  </a:lnTo>
                  <a:lnTo>
                    <a:pt x="388" y="76"/>
                  </a:lnTo>
                  <a:lnTo>
                    <a:pt x="388" y="74"/>
                  </a:lnTo>
                  <a:lnTo>
                    <a:pt x="388" y="74"/>
                  </a:lnTo>
                  <a:lnTo>
                    <a:pt x="388" y="69"/>
                  </a:lnTo>
                  <a:lnTo>
                    <a:pt x="388" y="69"/>
                  </a:lnTo>
                  <a:lnTo>
                    <a:pt x="387" y="69"/>
                  </a:lnTo>
                  <a:lnTo>
                    <a:pt x="387" y="69"/>
                  </a:lnTo>
                  <a:lnTo>
                    <a:pt x="387" y="69"/>
                  </a:lnTo>
                  <a:close/>
                  <a:moveTo>
                    <a:pt x="377" y="79"/>
                  </a:moveTo>
                  <a:lnTo>
                    <a:pt x="377" y="79"/>
                  </a:lnTo>
                  <a:lnTo>
                    <a:pt x="376" y="77"/>
                  </a:lnTo>
                  <a:lnTo>
                    <a:pt x="376" y="77"/>
                  </a:lnTo>
                  <a:lnTo>
                    <a:pt x="374" y="82"/>
                  </a:lnTo>
                  <a:lnTo>
                    <a:pt x="374" y="82"/>
                  </a:lnTo>
                  <a:lnTo>
                    <a:pt x="374" y="83"/>
                  </a:lnTo>
                  <a:lnTo>
                    <a:pt x="374" y="83"/>
                  </a:lnTo>
                  <a:lnTo>
                    <a:pt x="377" y="79"/>
                  </a:lnTo>
                  <a:lnTo>
                    <a:pt x="377" y="79"/>
                  </a:lnTo>
                  <a:close/>
                  <a:moveTo>
                    <a:pt x="253" y="118"/>
                  </a:moveTo>
                  <a:lnTo>
                    <a:pt x="253" y="118"/>
                  </a:lnTo>
                  <a:lnTo>
                    <a:pt x="253" y="123"/>
                  </a:lnTo>
                  <a:lnTo>
                    <a:pt x="253" y="123"/>
                  </a:lnTo>
                  <a:lnTo>
                    <a:pt x="256" y="120"/>
                  </a:lnTo>
                  <a:lnTo>
                    <a:pt x="256" y="120"/>
                  </a:lnTo>
                  <a:lnTo>
                    <a:pt x="256" y="118"/>
                  </a:lnTo>
                  <a:lnTo>
                    <a:pt x="256" y="118"/>
                  </a:lnTo>
                  <a:lnTo>
                    <a:pt x="253" y="118"/>
                  </a:lnTo>
                  <a:lnTo>
                    <a:pt x="253" y="118"/>
                  </a:lnTo>
                  <a:close/>
                  <a:moveTo>
                    <a:pt x="387" y="66"/>
                  </a:moveTo>
                  <a:lnTo>
                    <a:pt x="387" y="66"/>
                  </a:lnTo>
                  <a:lnTo>
                    <a:pt x="384" y="57"/>
                  </a:lnTo>
                  <a:lnTo>
                    <a:pt x="384" y="57"/>
                  </a:lnTo>
                  <a:lnTo>
                    <a:pt x="385" y="66"/>
                  </a:lnTo>
                  <a:lnTo>
                    <a:pt x="385" y="66"/>
                  </a:lnTo>
                  <a:lnTo>
                    <a:pt x="387" y="66"/>
                  </a:lnTo>
                  <a:lnTo>
                    <a:pt x="387" y="66"/>
                  </a:lnTo>
                  <a:close/>
                  <a:moveTo>
                    <a:pt x="267" y="145"/>
                  </a:moveTo>
                  <a:lnTo>
                    <a:pt x="267" y="145"/>
                  </a:lnTo>
                  <a:lnTo>
                    <a:pt x="265" y="150"/>
                  </a:lnTo>
                  <a:lnTo>
                    <a:pt x="265" y="150"/>
                  </a:lnTo>
                  <a:lnTo>
                    <a:pt x="269" y="148"/>
                  </a:lnTo>
                  <a:lnTo>
                    <a:pt x="269" y="148"/>
                  </a:lnTo>
                  <a:lnTo>
                    <a:pt x="267" y="145"/>
                  </a:lnTo>
                  <a:lnTo>
                    <a:pt x="267" y="145"/>
                  </a:lnTo>
                  <a:close/>
                  <a:moveTo>
                    <a:pt x="365" y="93"/>
                  </a:moveTo>
                  <a:lnTo>
                    <a:pt x="365" y="93"/>
                  </a:lnTo>
                  <a:lnTo>
                    <a:pt x="368" y="85"/>
                  </a:lnTo>
                  <a:lnTo>
                    <a:pt x="368" y="85"/>
                  </a:lnTo>
                  <a:lnTo>
                    <a:pt x="368" y="83"/>
                  </a:lnTo>
                  <a:lnTo>
                    <a:pt x="368" y="83"/>
                  </a:lnTo>
                  <a:lnTo>
                    <a:pt x="366" y="87"/>
                  </a:lnTo>
                  <a:lnTo>
                    <a:pt x="366" y="87"/>
                  </a:lnTo>
                  <a:lnTo>
                    <a:pt x="365" y="90"/>
                  </a:lnTo>
                  <a:lnTo>
                    <a:pt x="365" y="93"/>
                  </a:lnTo>
                  <a:lnTo>
                    <a:pt x="365" y="93"/>
                  </a:lnTo>
                  <a:close/>
                  <a:moveTo>
                    <a:pt x="138" y="180"/>
                  </a:moveTo>
                  <a:lnTo>
                    <a:pt x="138" y="180"/>
                  </a:lnTo>
                  <a:lnTo>
                    <a:pt x="138" y="180"/>
                  </a:lnTo>
                  <a:lnTo>
                    <a:pt x="138" y="180"/>
                  </a:lnTo>
                  <a:lnTo>
                    <a:pt x="138" y="186"/>
                  </a:lnTo>
                  <a:lnTo>
                    <a:pt x="138" y="186"/>
                  </a:lnTo>
                  <a:lnTo>
                    <a:pt x="138" y="186"/>
                  </a:lnTo>
                  <a:lnTo>
                    <a:pt x="138" y="186"/>
                  </a:lnTo>
                  <a:lnTo>
                    <a:pt x="141" y="181"/>
                  </a:lnTo>
                  <a:lnTo>
                    <a:pt x="141" y="181"/>
                  </a:lnTo>
                  <a:lnTo>
                    <a:pt x="138" y="180"/>
                  </a:lnTo>
                  <a:lnTo>
                    <a:pt x="138" y="180"/>
                  </a:lnTo>
                  <a:close/>
                  <a:moveTo>
                    <a:pt x="142" y="134"/>
                  </a:moveTo>
                  <a:lnTo>
                    <a:pt x="142" y="134"/>
                  </a:lnTo>
                  <a:lnTo>
                    <a:pt x="144" y="129"/>
                  </a:lnTo>
                  <a:lnTo>
                    <a:pt x="144" y="129"/>
                  </a:lnTo>
                  <a:lnTo>
                    <a:pt x="144" y="129"/>
                  </a:lnTo>
                  <a:lnTo>
                    <a:pt x="144" y="129"/>
                  </a:lnTo>
                  <a:lnTo>
                    <a:pt x="141" y="131"/>
                  </a:lnTo>
                  <a:lnTo>
                    <a:pt x="141" y="131"/>
                  </a:lnTo>
                  <a:lnTo>
                    <a:pt x="142" y="134"/>
                  </a:lnTo>
                  <a:lnTo>
                    <a:pt x="142" y="134"/>
                  </a:lnTo>
                  <a:close/>
                  <a:moveTo>
                    <a:pt x="153" y="135"/>
                  </a:moveTo>
                  <a:lnTo>
                    <a:pt x="153" y="135"/>
                  </a:lnTo>
                  <a:lnTo>
                    <a:pt x="155" y="140"/>
                  </a:lnTo>
                  <a:lnTo>
                    <a:pt x="155" y="140"/>
                  </a:lnTo>
                  <a:lnTo>
                    <a:pt x="157" y="137"/>
                  </a:lnTo>
                  <a:lnTo>
                    <a:pt x="155" y="135"/>
                  </a:lnTo>
                  <a:lnTo>
                    <a:pt x="155" y="135"/>
                  </a:lnTo>
                  <a:lnTo>
                    <a:pt x="153" y="135"/>
                  </a:lnTo>
                  <a:lnTo>
                    <a:pt x="153" y="135"/>
                  </a:lnTo>
                  <a:close/>
                  <a:moveTo>
                    <a:pt x="264" y="107"/>
                  </a:moveTo>
                  <a:lnTo>
                    <a:pt x="264" y="107"/>
                  </a:lnTo>
                  <a:lnTo>
                    <a:pt x="269" y="106"/>
                  </a:lnTo>
                  <a:lnTo>
                    <a:pt x="269" y="106"/>
                  </a:lnTo>
                  <a:lnTo>
                    <a:pt x="265" y="104"/>
                  </a:lnTo>
                  <a:lnTo>
                    <a:pt x="265" y="104"/>
                  </a:lnTo>
                  <a:lnTo>
                    <a:pt x="264" y="107"/>
                  </a:lnTo>
                  <a:lnTo>
                    <a:pt x="264" y="107"/>
                  </a:lnTo>
                  <a:close/>
                  <a:moveTo>
                    <a:pt x="305" y="178"/>
                  </a:moveTo>
                  <a:lnTo>
                    <a:pt x="305" y="178"/>
                  </a:lnTo>
                  <a:lnTo>
                    <a:pt x="306" y="176"/>
                  </a:lnTo>
                  <a:lnTo>
                    <a:pt x="306" y="176"/>
                  </a:lnTo>
                  <a:lnTo>
                    <a:pt x="306" y="176"/>
                  </a:lnTo>
                  <a:lnTo>
                    <a:pt x="308" y="173"/>
                  </a:lnTo>
                  <a:lnTo>
                    <a:pt x="308" y="173"/>
                  </a:lnTo>
                  <a:lnTo>
                    <a:pt x="310" y="170"/>
                  </a:lnTo>
                  <a:lnTo>
                    <a:pt x="310" y="170"/>
                  </a:lnTo>
                  <a:lnTo>
                    <a:pt x="306" y="175"/>
                  </a:lnTo>
                  <a:lnTo>
                    <a:pt x="305" y="178"/>
                  </a:lnTo>
                  <a:lnTo>
                    <a:pt x="305" y="178"/>
                  </a:lnTo>
                  <a:close/>
                  <a:moveTo>
                    <a:pt x="325" y="172"/>
                  </a:moveTo>
                  <a:lnTo>
                    <a:pt x="325" y="172"/>
                  </a:lnTo>
                  <a:lnTo>
                    <a:pt x="327" y="169"/>
                  </a:lnTo>
                  <a:lnTo>
                    <a:pt x="327" y="169"/>
                  </a:lnTo>
                  <a:lnTo>
                    <a:pt x="325" y="167"/>
                  </a:lnTo>
                  <a:lnTo>
                    <a:pt x="325" y="167"/>
                  </a:lnTo>
                  <a:lnTo>
                    <a:pt x="322" y="172"/>
                  </a:lnTo>
                  <a:lnTo>
                    <a:pt x="322" y="172"/>
                  </a:lnTo>
                  <a:lnTo>
                    <a:pt x="325" y="172"/>
                  </a:lnTo>
                  <a:lnTo>
                    <a:pt x="325" y="172"/>
                  </a:lnTo>
                  <a:close/>
                  <a:moveTo>
                    <a:pt x="229" y="274"/>
                  </a:moveTo>
                  <a:lnTo>
                    <a:pt x="229" y="274"/>
                  </a:lnTo>
                  <a:lnTo>
                    <a:pt x="227" y="274"/>
                  </a:lnTo>
                  <a:lnTo>
                    <a:pt x="226" y="273"/>
                  </a:lnTo>
                  <a:lnTo>
                    <a:pt x="226" y="273"/>
                  </a:lnTo>
                  <a:lnTo>
                    <a:pt x="226" y="274"/>
                  </a:lnTo>
                  <a:lnTo>
                    <a:pt x="226" y="274"/>
                  </a:lnTo>
                  <a:lnTo>
                    <a:pt x="229" y="277"/>
                  </a:lnTo>
                  <a:lnTo>
                    <a:pt x="229" y="277"/>
                  </a:lnTo>
                  <a:lnTo>
                    <a:pt x="229" y="274"/>
                  </a:lnTo>
                  <a:lnTo>
                    <a:pt x="229" y="274"/>
                  </a:lnTo>
                  <a:close/>
                  <a:moveTo>
                    <a:pt x="171" y="188"/>
                  </a:moveTo>
                  <a:lnTo>
                    <a:pt x="171" y="188"/>
                  </a:lnTo>
                  <a:lnTo>
                    <a:pt x="175" y="191"/>
                  </a:lnTo>
                  <a:lnTo>
                    <a:pt x="175" y="191"/>
                  </a:lnTo>
                  <a:lnTo>
                    <a:pt x="175" y="189"/>
                  </a:lnTo>
                  <a:lnTo>
                    <a:pt x="175" y="189"/>
                  </a:lnTo>
                  <a:lnTo>
                    <a:pt x="172" y="184"/>
                  </a:lnTo>
                  <a:lnTo>
                    <a:pt x="172" y="184"/>
                  </a:lnTo>
                  <a:lnTo>
                    <a:pt x="171" y="188"/>
                  </a:lnTo>
                  <a:lnTo>
                    <a:pt x="171" y="188"/>
                  </a:lnTo>
                  <a:close/>
                  <a:moveTo>
                    <a:pt x="298" y="135"/>
                  </a:moveTo>
                  <a:lnTo>
                    <a:pt x="298" y="135"/>
                  </a:lnTo>
                  <a:lnTo>
                    <a:pt x="298" y="135"/>
                  </a:lnTo>
                  <a:lnTo>
                    <a:pt x="298" y="135"/>
                  </a:lnTo>
                  <a:lnTo>
                    <a:pt x="297" y="142"/>
                  </a:lnTo>
                  <a:lnTo>
                    <a:pt x="297" y="142"/>
                  </a:lnTo>
                  <a:lnTo>
                    <a:pt x="300" y="140"/>
                  </a:lnTo>
                  <a:lnTo>
                    <a:pt x="300" y="140"/>
                  </a:lnTo>
                  <a:lnTo>
                    <a:pt x="298" y="135"/>
                  </a:lnTo>
                  <a:lnTo>
                    <a:pt x="298" y="135"/>
                  </a:lnTo>
                  <a:close/>
                  <a:moveTo>
                    <a:pt x="310" y="213"/>
                  </a:moveTo>
                  <a:lnTo>
                    <a:pt x="310" y="213"/>
                  </a:lnTo>
                  <a:lnTo>
                    <a:pt x="310" y="213"/>
                  </a:lnTo>
                  <a:lnTo>
                    <a:pt x="310" y="213"/>
                  </a:lnTo>
                  <a:lnTo>
                    <a:pt x="305" y="219"/>
                  </a:lnTo>
                  <a:lnTo>
                    <a:pt x="305" y="219"/>
                  </a:lnTo>
                  <a:lnTo>
                    <a:pt x="303" y="221"/>
                  </a:lnTo>
                  <a:lnTo>
                    <a:pt x="303" y="221"/>
                  </a:lnTo>
                  <a:lnTo>
                    <a:pt x="303" y="221"/>
                  </a:lnTo>
                  <a:lnTo>
                    <a:pt x="303" y="221"/>
                  </a:lnTo>
                  <a:lnTo>
                    <a:pt x="310" y="213"/>
                  </a:lnTo>
                  <a:lnTo>
                    <a:pt x="310" y="213"/>
                  </a:lnTo>
                  <a:close/>
                  <a:moveTo>
                    <a:pt x="190" y="82"/>
                  </a:moveTo>
                  <a:lnTo>
                    <a:pt x="190" y="82"/>
                  </a:lnTo>
                  <a:lnTo>
                    <a:pt x="188" y="85"/>
                  </a:lnTo>
                  <a:lnTo>
                    <a:pt x="188" y="88"/>
                  </a:lnTo>
                  <a:lnTo>
                    <a:pt x="188" y="88"/>
                  </a:lnTo>
                  <a:lnTo>
                    <a:pt x="190" y="85"/>
                  </a:lnTo>
                  <a:lnTo>
                    <a:pt x="190" y="85"/>
                  </a:lnTo>
                  <a:lnTo>
                    <a:pt x="190" y="83"/>
                  </a:lnTo>
                  <a:lnTo>
                    <a:pt x="190" y="82"/>
                  </a:lnTo>
                  <a:lnTo>
                    <a:pt x="190" y="82"/>
                  </a:lnTo>
                  <a:close/>
                  <a:moveTo>
                    <a:pt x="51" y="151"/>
                  </a:moveTo>
                  <a:lnTo>
                    <a:pt x="51" y="151"/>
                  </a:lnTo>
                  <a:lnTo>
                    <a:pt x="49" y="153"/>
                  </a:lnTo>
                  <a:lnTo>
                    <a:pt x="49" y="153"/>
                  </a:lnTo>
                  <a:lnTo>
                    <a:pt x="54" y="158"/>
                  </a:lnTo>
                  <a:lnTo>
                    <a:pt x="54" y="158"/>
                  </a:lnTo>
                  <a:lnTo>
                    <a:pt x="54" y="158"/>
                  </a:lnTo>
                  <a:lnTo>
                    <a:pt x="54" y="158"/>
                  </a:lnTo>
                  <a:lnTo>
                    <a:pt x="51" y="151"/>
                  </a:lnTo>
                  <a:lnTo>
                    <a:pt x="51" y="151"/>
                  </a:lnTo>
                  <a:close/>
                  <a:moveTo>
                    <a:pt x="82" y="175"/>
                  </a:moveTo>
                  <a:lnTo>
                    <a:pt x="82" y="175"/>
                  </a:lnTo>
                  <a:lnTo>
                    <a:pt x="82" y="172"/>
                  </a:lnTo>
                  <a:lnTo>
                    <a:pt x="82" y="172"/>
                  </a:lnTo>
                  <a:lnTo>
                    <a:pt x="82" y="172"/>
                  </a:lnTo>
                  <a:lnTo>
                    <a:pt x="82" y="172"/>
                  </a:lnTo>
                  <a:lnTo>
                    <a:pt x="82" y="170"/>
                  </a:lnTo>
                  <a:lnTo>
                    <a:pt x="81" y="170"/>
                  </a:lnTo>
                  <a:lnTo>
                    <a:pt x="81" y="170"/>
                  </a:lnTo>
                  <a:lnTo>
                    <a:pt x="79" y="172"/>
                  </a:lnTo>
                  <a:lnTo>
                    <a:pt x="79" y="172"/>
                  </a:lnTo>
                  <a:lnTo>
                    <a:pt x="82" y="175"/>
                  </a:lnTo>
                  <a:lnTo>
                    <a:pt x="82" y="175"/>
                  </a:lnTo>
                  <a:close/>
                  <a:moveTo>
                    <a:pt x="324" y="200"/>
                  </a:moveTo>
                  <a:lnTo>
                    <a:pt x="324" y="200"/>
                  </a:lnTo>
                  <a:lnTo>
                    <a:pt x="332" y="191"/>
                  </a:lnTo>
                  <a:lnTo>
                    <a:pt x="332" y="191"/>
                  </a:lnTo>
                  <a:lnTo>
                    <a:pt x="332" y="191"/>
                  </a:lnTo>
                  <a:lnTo>
                    <a:pt x="332" y="191"/>
                  </a:lnTo>
                  <a:lnTo>
                    <a:pt x="324" y="200"/>
                  </a:lnTo>
                  <a:lnTo>
                    <a:pt x="324" y="200"/>
                  </a:lnTo>
                  <a:close/>
                  <a:moveTo>
                    <a:pt x="368" y="154"/>
                  </a:moveTo>
                  <a:lnTo>
                    <a:pt x="368" y="154"/>
                  </a:lnTo>
                  <a:lnTo>
                    <a:pt x="369" y="158"/>
                  </a:lnTo>
                  <a:lnTo>
                    <a:pt x="369" y="158"/>
                  </a:lnTo>
                  <a:lnTo>
                    <a:pt x="371" y="154"/>
                  </a:lnTo>
                  <a:lnTo>
                    <a:pt x="371" y="151"/>
                  </a:lnTo>
                  <a:lnTo>
                    <a:pt x="371" y="151"/>
                  </a:lnTo>
                  <a:lnTo>
                    <a:pt x="368" y="154"/>
                  </a:lnTo>
                  <a:lnTo>
                    <a:pt x="368" y="154"/>
                  </a:lnTo>
                  <a:close/>
                  <a:moveTo>
                    <a:pt x="87" y="71"/>
                  </a:moveTo>
                  <a:lnTo>
                    <a:pt x="87" y="71"/>
                  </a:lnTo>
                  <a:lnTo>
                    <a:pt x="86" y="72"/>
                  </a:lnTo>
                  <a:lnTo>
                    <a:pt x="86" y="74"/>
                  </a:lnTo>
                  <a:lnTo>
                    <a:pt x="86" y="74"/>
                  </a:lnTo>
                  <a:lnTo>
                    <a:pt x="89" y="76"/>
                  </a:lnTo>
                  <a:lnTo>
                    <a:pt x="89" y="76"/>
                  </a:lnTo>
                  <a:lnTo>
                    <a:pt x="87" y="71"/>
                  </a:lnTo>
                  <a:lnTo>
                    <a:pt x="87" y="71"/>
                  </a:lnTo>
                  <a:close/>
                  <a:moveTo>
                    <a:pt x="220" y="281"/>
                  </a:moveTo>
                  <a:lnTo>
                    <a:pt x="220" y="281"/>
                  </a:lnTo>
                  <a:lnTo>
                    <a:pt x="220" y="279"/>
                  </a:lnTo>
                  <a:lnTo>
                    <a:pt x="220" y="279"/>
                  </a:lnTo>
                  <a:lnTo>
                    <a:pt x="216" y="277"/>
                  </a:lnTo>
                  <a:lnTo>
                    <a:pt x="216" y="277"/>
                  </a:lnTo>
                  <a:lnTo>
                    <a:pt x="218" y="281"/>
                  </a:lnTo>
                  <a:lnTo>
                    <a:pt x="218" y="281"/>
                  </a:lnTo>
                  <a:lnTo>
                    <a:pt x="220" y="281"/>
                  </a:lnTo>
                  <a:lnTo>
                    <a:pt x="220" y="281"/>
                  </a:lnTo>
                  <a:close/>
                  <a:moveTo>
                    <a:pt x="172" y="161"/>
                  </a:moveTo>
                  <a:lnTo>
                    <a:pt x="172" y="161"/>
                  </a:lnTo>
                  <a:lnTo>
                    <a:pt x="175" y="156"/>
                  </a:lnTo>
                  <a:lnTo>
                    <a:pt x="175" y="156"/>
                  </a:lnTo>
                  <a:lnTo>
                    <a:pt x="171" y="159"/>
                  </a:lnTo>
                  <a:lnTo>
                    <a:pt x="171" y="159"/>
                  </a:lnTo>
                  <a:lnTo>
                    <a:pt x="172" y="161"/>
                  </a:lnTo>
                  <a:lnTo>
                    <a:pt x="172" y="161"/>
                  </a:lnTo>
                  <a:close/>
                  <a:moveTo>
                    <a:pt x="133" y="184"/>
                  </a:moveTo>
                  <a:lnTo>
                    <a:pt x="133" y="184"/>
                  </a:lnTo>
                  <a:lnTo>
                    <a:pt x="133" y="180"/>
                  </a:lnTo>
                  <a:lnTo>
                    <a:pt x="133" y="180"/>
                  </a:lnTo>
                  <a:lnTo>
                    <a:pt x="131" y="181"/>
                  </a:lnTo>
                  <a:lnTo>
                    <a:pt x="131" y="183"/>
                  </a:lnTo>
                  <a:lnTo>
                    <a:pt x="131" y="183"/>
                  </a:lnTo>
                  <a:lnTo>
                    <a:pt x="133" y="184"/>
                  </a:lnTo>
                  <a:lnTo>
                    <a:pt x="133" y="184"/>
                  </a:lnTo>
                  <a:close/>
                  <a:moveTo>
                    <a:pt x="257" y="110"/>
                  </a:moveTo>
                  <a:lnTo>
                    <a:pt x="257" y="110"/>
                  </a:lnTo>
                  <a:lnTo>
                    <a:pt x="259" y="110"/>
                  </a:lnTo>
                  <a:lnTo>
                    <a:pt x="261" y="109"/>
                  </a:lnTo>
                  <a:lnTo>
                    <a:pt x="261" y="109"/>
                  </a:lnTo>
                  <a:lnTo>
                    <a:pt x="259" y="107"/>
                  </a:lnTo>
                  <a:lnTo>
                    <a:pt x="259" y="107"/>
                  </a:lnTo>
                  <a:lnTo>
                    <a:pt x="259" y="107"/>
                  </a:lnTo>
                  <a:lnTo>
                    <a:pt x="257" y="109"/>
                  </a:lnTo>
                  <a:lnTo>
                    <a:pt x="257" y="109"/>
                  </a:lnTo>
                  <a:lnTo>
                    <a:pt x="257" y="110"/>
                  </a:lnTo>
                  <a:lnTo>
                    <a:pt x="257" y="110"/>
                  </a:lnTo>
                  <a:close/>
                  <a:moveTo>
                    <a:pt x="280" y="184"/>
                  </a:moveTo>
                  <a:lnTo>
                    <a:pt x="280" y="184"/>
                  </a:lnTo>
                  <a:lnTo>
                    <a:pt x="278" y="184"/>
                  </a:lnTo>
                  <a:lnTo>
                    <a:pt x="278" y="186"/>
                  </a:lnTo>
                  <a:lnTo>
                    <a:pt x="278" y="186"/>
                  </a:lnTo>
                  <a:lnTo>
                    <a:pt x="276" y="191"/>
                  </a:lnTo>
                  <a:lnTo>
                    <a:pt x="276" y="191"/>
                  </a:lnTo>
                  <a:lnTo>
                    <a:pt x="278" y="191"/>
                  </a:lnTo>
                  <a:lnTo>
                    <a:pt x="278" y="191"/>
                  </a:lnTo>
                  <a:lnTo>
                    <a:pt x="280" y="184"/>
                  </a:lnTo>
                  <a:lnTo>
                    <a:pt x="280" y="184"/>
                  </a:lnTo>
                  <a:close/>
                  <a:moveTo>
                    <a:pt x="363" y="161"/>
                  </a:moveTo>
                  <a:lnTo>
                    <a:pt x="363" y="161"/>
                  </a:lnTo>
                  <a:lnTo>
                    <a:pt x="363" y="161"/>
                  </a:lnTo>
                  <a:lnTo>
                    <a:pt x="363" y="161"/>
                  </a:lnTo>
                  <a:lnTo>
                    <a:pt x="365" y="161"/>
                  </a:lnTo>
                  <a:lnTo>
                    <a:pt x="365" y="161"/>
                  </a:lnTo>
                  <a:lnTo>
                    <a:pt x="366" y="161"/>
                  </a:lnTo>
                  <a:lnTo>
                    <a:pt x="366" y="159"/>
                  </a:lnTo>
                  <a:lnTo>
                    <a:pt x="366" y="159"/>
                  </a:lnTo>
                  <a:lnTo>
                    <a:pt x="365" y="158"/>
                  </a:lnTo>
                  <a:lnTo>
                    <a:pt x="365" y="158"/>
                  </a:lnTo>
                  <a:lnTo>
                    <a:pt x="363" y="161"/>
                  </a:lnTo>
                  <a:lnTo>
                    <a:pt x="363" y="161"/>
                  </a:lnTo>
                  <a:close/>
                  <a:moveTo>
                    <a:pt x="360" y="110"/>
                  </a:moveTo>
                  <a:lnTo>
                    <a:pt x="360" y="110"/>
                  </a:lnTo>
                  <a:lnTo>
                    <a:pt x="360" y="112"/>
                  </a:lnTo>
                  <a:lnTo>
                    <a:pt x="360" y="112"/>
                  </a:lnTo>
                  <a:lnTo>
                    <a:pt x="358" y="117"/>
                  </a:lnTo>
                  <a:lnTo>
                    <a:pt x="358" y="117"/>
                  </a:lnTo>
                  <a:lnTo>
                    <a:pt x="358" y="118"/>
                  </a:lnTo>
                  <a:lnTo>
                    <a:pt x="358" y="118"/>
                  </a:lnTo>
                  <a:lnTo>
                    <a:pt x="360" y="118"/>
                  </a:lnTo>
                  <a:lnTo>
                    <a:pt x="360" y="118"/>
                  </a:lnTo>
                  <a:lnTo>
                    <a:pt x="360" y="110"/>
                  </a:lnTo>
                  <a:lnTo>
                    <a:pt x="360" y="110"/>
                  </a:lnTo>
                  <a:close/>
                  <a:moveTo>
                    <a:pt x="313" y="178"/>
                  </a:moveTo>
                  <a:lnTo>
                    <a:pt x="313" y="178"/>
                  </a:lnTo>
                  <a:lnTo>
                    <a:pt x="313" y="178"/>
                  </a:lnTo>
                  <a:lnTo>
                    <a:pt x="313" y="178"/>
                  </a:lnTo>
                  <a:lnTo>
                    <a:pt x="310" y="180"/>
                  </a:lnTo>
                  <a:lnTo>
                    <a:pt x="310" y="180"/>
                  </a:lnTo>
                  <a:lnTo>
                    <a:pt x="308" y="181"/>
                  </a:lnTo>
                  <a:lnTo>
                    <a:pt x="308" y="181"/>
                  </a:lnTo>
                  <a:lnTo>
                    <a:pt x="308" y="181"/>
                  </a:lnTo>
                  <a:lnTo>
                    <a:pt x="310" y="183"/>
                  </a:lnTo>
                  <a:lnTo>
                    <a:pt x="310" y="183"/>
                  </a:lnTo>
                  <a:lnTo>
                    <a:pt x="313" y="178"/>
                  </a:lnTo>
                  <a:lnTo>
                    <a:pt x="313" y="178"/>
                  </a:lnTo>
                  <a:close/>
                  <a:moveTo>
                    <a:pt x="347" y="181"/>
                  </a:moveTo>
                  <a:lnTo>
                    <a:pt x="347" y="181"/>
                  </a:lnTo>
                  <a:lnTo>
                    <a:pt x="347" y="181"/>
                  </a:lnTo>
                  <a:lnTo>
                    <a:pt x="347" y="181"/>
                  </a:lnTo>
                  <a:lnTo>
                    <a:pt x="352" y="176"/>
                  </a:lnTo>
                  <a:lnTo>
                    <a:pt x="352" y="176"/>
                  </a:lnTo>
                  <a:lnTo>
                    <a:pt x="351" y="175"/>
                  </a:lnTo>
                  <a:lnTo>
                    <a:pt x="351" y="175"/>
                  </a:lnTo>
                  <a:lnTo>
                    <a:pt x="347" y="180"/>
                  </a:lnTo>
                  <a:lnTo>
                    <a:pt x="347" y="180"/>
                  </a:lnTo>
                  <a:lnTo>
                    <a:pt x="347" y="181"/>
                  </a:lnTo>
                  <a:lnTo>
                    <a:pt x="347" y="181"/>
                  </a:lnTo>
                  <a:close/>
                  <a:moveTo>
                    <a:pt x="407" y="57"/>
                  </a:moveTo>
                  <a:lnTo>
                    <a:pt x="407" y="57"/>
                  </a:lnTo>
                  <a:lnTo>
                    <a:pt x="407" y="64"/>
                  </a:lnTo>
                  <a:lnTo>
                    <a:pt x="407" y="64"/>
                  </a:lnTo>
                  <a:lnTo>
                    <a:pt x="407" y="61"/>
                  </a:lnTo>
                  <a:lnTo>
                    <a:pt x="407" y="57"/>
                  </a:lnTo>
                  <a:lnTo>
                    <a:pt x="407" y="57"/>
                  </a:lnTo>
                  <a:close/>
                  <a:moveTo>
                    <a:pt x="190" y="38"/>
                  </a:moveTo>
                  <a:lnTo>
                    <a:pt x="190" y="38"/>
                  </a:lnTo>
                  <a:lnTo>
                    <a:pt x="190" y="39"/>
                  </a:lnTo>
                  <a:lnTo>
                    <a:pt x="190" y="39"/>
                  </a:lnTo>
                  <a:lnTo>
                    <a:pt x="190" y="39"/>
                  </a:lnTo>
                  <a:lnTo>
                    <a:pt x="191" y="39"/>
                  </a:lnTo>
                  <a:lnTo>
                    <a:pt x="191" y="39"/>
                  </a:lnTo>
                  <a:lnTo>
                    <a:pt x="193" y="38"/>
                  </a:lnTo>
                  <a:lnTo>
                    <a:pt x="193" y="38"/>
                  </a:lnTo>
                  <a:lnTo>
                    <a:pt x="193" y="38"/>
                  </a:lnTo>
                  <a:lnTo>
                    <a:pt x="193" y="38"/>
                  </a:lnTo>
                  <a:lnTo>
                    <a:pt x="193" y="38"/>
                  </a:lnTo>
                  <a:lnTo>
                    <a:pt x="193" y="38"/>
                  </a:lnTo>
                  <a:lnTo>
                    <a:pt x="190" y="38"/>
                  </a:lnTo>
                  <a:lnTo>
                    <a:pt x="190" y="38"/>
                  </a:lnTo>
                  <a:close/>
                  <a:moveTo>
                    <a:pt x="261" y="98"/>
                  </a:moveTo>
                  <a:lnTo>
                    <a:pt x="261" y="98"/>
                  </a:lnTo>
                  <a:lnTo>
                    <a:pt x="262" y="99"/>
                  </a:lnTo>
                  <a:lnTo>
                    <a:pt x="264" y="98"/>
                  </a:lnTo>
                  <a:lnTo>
                    <a:pt x="264" y="98"/>
                  </a:lnTo>
                  <a:lnTo>
                    <a:pt x="264" y="93"/>
                  </a:lnTo>
                  <a:lnTo>
                    <a:pt x="264" y="93"/>
                  </a:lnTo>
                  <a:lnTo>
                    <a:pt x="261" y="98"/>
                  </a:lnTo>
                  <a:lnTo>
                    <a:pt x="261" y="98"/>
                  </a:lnTo>
                  <a:close/>
                  <a:moveTo>
                    <a:pt x="242" y="218"/>
                  </a:moveTo>
                  <a:lnTo>
                    <a:pt x="242" y="218"/>
                  </a:lnTo>
                  <a:lnTo>
                    <a:pt x="243" y="214"/>
                  </a:lnTo>
                  <a:lnTo>
                    <a:pt x="242" y="213"/>
                  </a:lnTo>
                  <a:lnTo>
                    <a:pt x="242" y="213"/>
                  </a:lnTo>
                  <a:lnTo>
                    <a:pt x="242" y="214"/>
                  </a:lnTo>
                  <a:lnTo>
                    <a:pt x="242" y="218"/>
                  </a:lnTo>
                  <a:lnTo>
                    <a:pt x="242" y="218"/>
                  </a:lnTo>
                  <a:close/>
                  <a:moveTo>
                    <a:pt x="321" y="191"/>
                  </a:moveTo>
                  <a:lnTo>
                    <a:pt x="321" y="191"/>
                  </a:lnTo>
                  <a:lnTo>
                    <a:pt x="321" y="189"/>
                  </a:lnTo>
                  <a:lnTo>
                    <a:pt x="321" y="189"/>
                  </a:lnTo>
                  <a:lnTo>
                    <a:pt x="322" y="189"/>
                  </a:lnTo>
                  <a:lnTo>
                    <a:pt x="322" y="189"/>
                  </a:lnTo>
                  <a:lnTo>
                    <a:pt x="324" y="188"/>
                  </a:lnTo>
                  <a:lnTo>
                    <a:pt x="322" y="186"/>
                  </a:lnTo>
                  <a:lnTo>
                    <a:pt x="322" y="186"/>
                  </a:lnTo>
                  <a:lnTo>
                    <a:pt x="321" y="188"/>
                  </a:lnTo>
                  <a:lnTo>
                    <a:pt x="321" y="191"/>
                  </a:lnTo>
                  <a:lnTo>
                    <a:pt x="321" y="191"/>
                  </a:lnTo>
                  <a:close/>
                  <a:moveTo>
                    <a:pt x="242" y="197"/>
                  </a:moveTo>
                  <a:lnTo>
                    <a:pt x="242" y="197"/>
                  </a:lnTo>
                  <a:lnTo>
                    <a:pt x="240" y="200"/>
                  </a:lnTo>
                  <a:lnTo>
                    <a:pt x="242" y="203"/>
                  </a:lnTo>
                  <a:lnTo>
                    <a:pt x="242" y="203"/>
                  </a:lnTo>
                  <a:lnTo>
                    <a:pt x="242" y="197"/>
                  </a:lnTo>
                  <a:lnTo>
                    <a:pt x="242" y="197"/>
                  </a:lnTo>
                  <a:close/>
                  <a:moveTo>
                    <a:pt x="289" y="181"/>
                  </a:moveTo>
                  <a:lnTo>
                    <a:pt x="289" y="181"/>
                  </a:lnTo>
                  <a:lnTo>
                    <a:pt x="287" y="184"/>
                  </a:lnTo>
                  <a:lnTo>
                    <a:pt x="287" y="186"/>
                  </a:lnTo>
                  <a:lnTo>
                    <a:pt x="287" y="186"/>
                  </a:lnTo>
                  <a:lnTo>
                    <a:pt x="291" y="183"/>
                  </a:lnTo>
                  <a:lnTo>
                    <a:pt x="291" y="183"/>
                  </a:lnTo>
                  <a:lnTo>
                    <a:pt x="289" y="181"/>
                  </a:lnTo>
                  <a:lnTo>
                    <a:pt x="289" y="181"/>
                  </a:lnTo>
                  <a:close/>
                  <a:moveTo>
                    <a:pt x="332" y="154"/>
                  </a:moveTo>
                  <a:lnTo>
                    <a:pt x="332" y="154"/>
                  </a:lnTo>
                  <a:lnTo>
                    <a:pt x="332" y="151"/>
                  </a:lnTo>
                  <a:lnTo>
                    <a:pt x="332" y="151"/>
                  </a:lnTo>
                  <a:lnTo>
                    <a:pt x="332" y="150"/>
                  </a:lnTo>
                  <a:lnTo>
                    <a:pt x="332" y="150"/>
                  </a:lnTo>
                  <a:lnTo>
                    <a:pt x="330" y="150"/>
                  </a:lnTo>
                  <a:lnTo>
                    <a:pt x="330" y="150"/>
                  </a:lnTo>
                  <a:lnTo>
                    <a:pt x="330" y="154"/>
                  </a:lnTo>
                  <a:lnTo>
                    <a:pt x="330" y="154"/>
                  </a:lnTo>
                  <a:lnTo>
                    <a:pt x="332" y="154"/>
                  </a:lnTo>
                  <a:lnTo>
                    <a:pt x="332" y="154"/>
                  </a:lnTo>
                  <a:close/>
                  <a:moveTo>
                    <a:pt x="294" y="175"/>
                  </a:moveTo>
                  <a:lnTo>
                    <a:pt x="294" y="175"/>
                  </a:lnTo>
                  <a:lnTo>
                    <a:pt x="295" y="173"/>
                  </a:lnTo>
                  <a:lnTo>
                    <a:pt x="294" y="170"/>
                  </a:lnTo>
                  <a:lnTo>
                    <a:pt x="294" y="170"/>
                  </a:lnTo>
                  <a:lnTo>
                    <a:pt x="294" y="172"/>
                  </a:lnTo>
                  <a:lnTo>
                    <a:pt x="294" y="172"/>
                  </a:lnTo>
                  <a:lnTo>
                    <a:pt x="292" y="173"/>
                  </a:lnTo>
                  <a:lnTo>
                    <a:pt x="294" y="175"/>
                  </a:lnTo>
                  <a:lnTo>
                    <a:pt x="294" y="175"/>
                  </a:lnTo>
                  <a:close/>
                  <a:moveTo>
                    <a:pt x="157" y="121"/>
                  </a:moveTo>
                  <a:lnTo>
                    <a:pt x="157" y="121"/>
                  </a:lnTo>
                  <a:lnTo>
                    <a:pt x="157" y="121"/>
                  </a:lnTo>
                  <a:lnTo>
                    <a:pt x="157" y="121"/>
                  </a:lnTo>
                  <a:lnTo>
                    <a:pt x="160" y="118"/>
                  </a:lnTo>
                  <a:lnTo>
                    <a:pt x="160" y="118"/>
                  </a:lnTo>
                  <a:lnTo>
                    <a:pt x="161" y="118"/>
                  </a:lnTo>
                  <a:lnTo>
                    <a:pt x="160" y="117"/>
                  </a:lnTo>
                  <a:lnTo>
                    <a:pt x="160" y="117"/>
                  </a:lnTo>
                  <a:lnTo>
                    <a:pt x="158" y="120"/>
                  </a:lnTo>
                  <a:lnTo>
                    <a:pt x="157" y="121"/>
                  </a:lnTo>
                  <a:lnTo>
                    <a:pt x="157" y="121"/>
                  </a:lnTo>
                  <a:close/>
                  <a:moveTo>
                    <a:pt x="349" y="106"/>
                  </a:moveTo>
                  <a:lnTo>
                    <a:pt x="349" y="106"/>
                  </a:lnTo>
                  <a:lnTo>
                    <a:pt x="349" y="109"/>
                  </a:lnTo>
                  <a:lnTo>
                    <a:pt x="349" y="109"/>
                  </a:lnTo>
                  <a:lnTo>
                    <a:pt x="351" y="107"/>
                  </a:lnTo>
                  <a:lnTo>
                    <a:pt x="351" y="106"/>
                  </a:lnTo>
                  <a:lnTo>
                    <a:pt x="351" y="106"/>
                  </a:lnTo>
                  <a:lnTo>
                    <a:pt x="349" y="106"/>
                  </a:lnTo>
                  <a:lnTo>
                    <a:pt x="349" y="106"/>
                  </a:lnTo>
                  <a:close/>
                  <a:moveTo>
                    <a:pt x="153" y="129"/>
                  </a:moveTo>
                  <a:lnTo>
                    <a:pt x="153" y="129"/>
                  </a:lnTo>
                  <a:lnTo>
                    <a:pt x="150" y="132"/>
                  </a:lnTo>
                  <a:lnTo>
                    <a:pt x="150" y="132"/>
                  </a:lnTo>
                  <a:lnTo>
                    <a:pt x="153" y="132"/>
                  </a:lnTo>
                  <a:lnTo>
                    <a:pt x="153" y="132"/>
                  </a:lnTo>
                  <a:lnTo>
                    <a:pt x="153" y="129"/>
                  </a:lnTo>
                  <a:lnTo>
                    <a:pt x="153" y="129"/>
                  </a:lnTo>
                  <a:close/>
                  <a:moveTo>
                    <a:pt x="183" y="140"/>
                  </a:moveTo>
                  <a:lnTo>
                    <a:pt x="183" y="140"/>
                  </a:lnTo>
                  <a:lnTo>
                    <a:pt x="183" y="139"/>
                  </a:lnTo>
                  <a:lnTo>
                    <a:pt x="183" y="137"/>
                  </a:lnTo>
                  <a:lnTo>
                    <a:pt x="183" y="137"/>
                  </a:lnTo>
                  <a:lnTo>
                    <a:pt x="182" y="139"/>
                  </a:lnTo>
                  <a:lnTo>
                    <a:pt x="182" y="139"/>
                  </a:lnTo>
                  <a:lnTo>
                    <a:pt x="183" y="140"/>
                  </a:lnTo>
                  <a:lnTo>
                    <a:pt x="183" y="140"/>
                  </a:lnTo>
                  <a:close/>
                  <a:moveTo>
                    <a:pt x="269" y="161"/>
                  </a:moveTo>
                  <a:lnTo>
                    <a:pt x="269" y="161"/>
                  </a:lnTo>
                  <a:lnTo>
                    <a:pt x="269" y="161"/>
                  </a:lnTo>
                  <a:lnTo>
                    <a:pt x="269" y="161"/>
                  </a:lnTo>
                  <a:lnTo>
                    <a:pt x="265" y="164"/>
                  </a:lnTo>
                  <a:lnTo>
                    <a:pt x="265" y="164"/>
                  </a:lnTo>
                  <a:lnTo>
                    <a:pt x="265" y="165"/>
                  </a:lnTo>
                  <a:lnTo>
                    <a:pt x="265" y="165"/>
                  </a:lnTo>
                  <a:lnTo>
                    <a:pt x="269" y="161"/>
                  </a:lnTo>
                  <a:lnTo>
                    <a:pt x="269" y="161"/>
                  </a:lnTo>
                  <a:close/>
                  <a:moveTo>
                    <a:pt x="87" y="167"/>
                  </a:moveTo>
                  <a:lnTo>
                    <a:pt x="87" y="167"/>
                  </a:lnTo>
                  <a:lnTo>
                    <a:pt x="87" y="167"/>
                  </a:lnTo>
                  <a:lnTo>
                    <a:pt x="87" y="167"/>
                  </a:lnTo>
                  <a:lnTo>
                    <a:pt x="90" y="172"/>
                  </a:lnTo>
                  <a:lnTo>
                    <a:pt x="90" y="172"/>
                  </a:lnTo>
                  <a:lnTo>
                    <a:pt x="89" y="169"/>
                  </a:lnTo>
                  <a:lnTo>
                    <a:pt x="87" y="167"/>
                  </a:lnTo>
                  <a:lnTo>
                    <a:pt x="87" y="167"/>
                  </a:lnTo>
                  <a:close/>
                  <a:moveTo>
                    <a:pt x="130" y="135"/>
                  </a:moveTo>
                  <a:lnTo>
                    <a:pt x="130" y="135"/>
                  </a:lnTo>
                  <a:lnTo>
                    <a:pt x="130" y="135"/>
                  </a:lnTo>
                  <a:lnTo>
                    <a:pt x="130" y="135"/>
                  </a:lnTo>
                  <a:lnTo>
                    <a:pt x="130" y="132"/>
                  </a:lnTo>
                  <a:lnTo>
                    <a:pt x="130" y="132"/>
                  </a:lnTo>
                  <a:lnTo>
                    <a:pt x="127" y="134"/>
                  </a:lnTo>
                  <a:lnTo>
                    <a:pt x="127" y="134"/>
                  </a:lnTo>
                  <a:lnTo>
                    <a:pt x="130" y="135"/>
                  </a:lnTo>
                  <a:lnTo>
                    <a:pt x="130" y="135"/>
                  </a:lnTo>
                  <a:close/>
                  <a:moveTo>
                    <a:pt x="259" y="153"/>
                  </a:moveTo>
                  <a:lnTo>
                    <a:pt x="259" y="153"/>
                  </a:lnTo>
                  <a:lnTo>
                    <a:pt x="256" y="154"/>
                  </a:lnTo>
                  <a:lnTo>
                    <a:pt x="256" y="156"/>
                  </a:lnTo>
                  <a:lnTo>
                    <a:pt x="256" y="156"/>
                  </a:lnTo>
                  <a:lnTo>
                    <a:pt x="257" y="154"/>
                  </a:lnTo>
                  <a:lnTo>
                    <a:pt x="259" y="153"/>
                  </a:lnTo>
                  <a:lnTo>
                    <a:pt x="259" y="153"/>
                  </a:lnTo>
                  <a:close/>
                  <a:moveTo>
                    <a:pt x="74" y="183"/>
                  </a:moveTo>
                  <a:lnTo>
                    <a:pt x="74" y="183"/>
                  </a:lnTo>
                  <a:lnTo>
                    <a:pt x="76" y="183"/>
                  </a:lnTo>
                  <a:lnTo>
                    <a:pt x="76" y="183"/>
                  </a:lnTo>
                  <a:lnTo>
                    <a:pt x="76" y="184"/>
                  </a:lnTo>
                  <a:lnTo>
                    <a:pt x="76" y="184"/>
                  </a:lnTo>
                  <a:lnTo>
                    <a:pt x="74" y="180"/>
                  </a:lnTo>
                  <a:lnTo>
                    <a:pt x="74" y="180"/>
                  </a:lnTo>
                  <a:lnTo>
                    <a:pt x="74" y="181"/>
                  </a:lnTo>
                  <a:lnTo>
                    <a:pt x="74" y="181"/>
                  </a:lnTo>
                  <a:lnTo>
                    <a:pt x="74" y="183"/>
                  </a:lnTo>
                  <a:lnTo>
                    <a:pt x="74" y="183"/>
                  </a:lnTo>
                  <a:close/>
                  <a:moveTo>
                    <a:pt x="168" y="235"/>
                  </a:moveTo>
                  <a:lnTo>
                    <a:pt x="168" y="235"/>
                  </a:lnTo>
                  <a:lnTo>
                    <a:pt x="168" y="238"/>
                  </a:lnTo>
                  <a:lnTo>
                    <a:pt x="168" y="240"/>
                  </a:lnTo>
                  <a:lnTo>
                    <a:pt x="168" y="240"/>
                  </a:lnTo>
                  <a:lnTo>
                    <a:pt x="169" y="240"/>
                  </a:lnTo>
                  <a:lnTo>
                    <a:pt x="169" y="240"/>
                  </a:lnTo>
                  <a:lnTo>
                    <a:pt x="171" y="240"/>
                  </a:lnTo>
                  <a:lnTo>
                    <a:pt x="171" y="240"/>
                  </a:lnTo>
                  <a:lnTo>
                    <a:pt x="168" y="235"/>
                  </a:lnTo>
                  <a:lnTo>
                    <a:pt x="168" y="235"/>
                  </a:lnTo>
                  <a:close/>
                  <a:moveTo>
                    <a:pt x="297" y="227"/>
                  </a:moveTo>
                  <a:lnTo>
                    <a:pt x="297" y="227"/>
                  </a:lnTo>
                  <a:lnTo>
                    <a:pt x="300" y="224"/>
                  </a:lnTo>
                  <a:lnTo>
                    <a:pt x="300" y="224"/>
                  </a:lnTo>
                  <a:lnTo>
                    <a:pt x="300" y="222"/>
                  </a:lnTo>
                  <a:lnTo>
                    <a:pt x="300" y="222"/>
                  </a:lnTo>
                  <a:lnTo>
                    <a:pt x="300" y="222"/>
                  </a:lnTo>
                  <a:lnTo>
                    <a:pt x="300" y="222"/>
                  </a:lnTo>
                  <a:lnTo>
                    <a:pt x="297" y="227"/>
                  </a:lnTo>
                  <a:lnTo>
                    <a:pt x="297" y="227"/>
                  </a:lnTo>
                  <a:lnTo>
                    <a:pt x="297" y="227"/>
                  </a:lnTo>
                  <a:lnTo>
                    <a:pt x="297" y="227"/>
                  </a:lnTo>
                  <a:close/>
                  <a:moveTo>
                    <a:pt x="390" y="131"/>
                  </a:moveTo>
                  <a:lnTo>
                    <a:pt x="390" y="131"/>
                  </a:lnTo>
                  <a:lnTo>
                    <a:pt x="390" y="131"/>
                  </a:lnTo>
                  <a:lnTo>
                    <a:pt x="390" y="131"/>
                  </a:lnTo>
                  <a:lnTo>
                    <a:pt x="388" y="132"/>
                  </a:lnTo>
                  <a:lnTo>
                    <a:pt x="387" y="135"/>
                  </a:lnTo>
                  <a:lnTo>
                    <a:pt x="387" y="135"/>
                  </a:lnTo>
                  <a:lnTo>
                    <a:pt x="390" y="131"/>
                  </a:lnTo>
                  <a:lnTo>
                    <a:pt x="390" y="131"/>
                  </a:lnTo>
                  <a:close/>
                  <a:moveTo>
                    <a:pt x="257" y="148"/>
                  </a:moveTo>
                  <a:lnTo>
                    <a:pt x="257" y="148"/>
                  </a:lnTo>
                  <a:lnTo>
                    <a:pt x="259" y="147"/>
                  </a:lnTo>
                  <a:lnTo>
                    <a:pt x="259" y="143"/>
                  </a:lnTo>
                  <a:lnTo>
                    <a:pt x="259" y="143"/>
                  </a:lnTo>
                  <a:lnTo>
                    <a:pt x="257" y="148"/>
                  </a:lnTo>
                  <a:lnTo>
                    <a:pt x="257" y="148"/>
                  </a:lnTo>
                  <a:close/>
                  <a:moveTo>
                    <a:pt x="82" y="181"/>
                  </a:moveTo>
                  <a:lnTo>
                    <a:pt x="82" y="181"/>
                  </a:lnTo>
                  <a:lnTo>
                    <a:pt x="81" y="178"/>
                  </a:lnTo>
                  <a:lnTo>
                    <a:pt x="79" y="176"/>
                  </a:lnTo>
                  <a:lnTo>
                    <a:pt x="79" y="176"/>
                  </a:lnTo>
                  <a:lnTo>
                    <a:pt x="82" y="181"/>
                  </a:lnTo>
                  <a:lnTo>
                    <a:pt x="82" y="181"/>
                  </a:lnTo>
                  <a:close/>
                  <a:moveTo>
                    <a:pt x="224" y="183"/>
                  </a:moveTo>
                  <a:lnTo>
                    <a:pt x="224" y="183"/>
                  </a:lnTo>
                  <a:lnTo>
                    <a:pt x="226" y="183"/>
                  </a:lnTo>
                  <a:lnTo>
                    <a:pt x="226" y="183"/>
                  </a:lnTo>
                  <a:lnTo>
                    <a:pt x="226" y="181"/>
                  </a:lnTo>
                  <a:lnTo>
                    <a:pt x="226" y="181"/>
                  </a:lnTo>
                  <a:lnTo>
                    <a:pt x="226" y="176"/>
                  </a:lnTo>
                  <a:lnTo>
                    <a:pt x="226" y="176"/>
                  </a:lnTo>
                  <a:lnTo>
                    <a:pt x="224" y="176"/>
                  </a:lnTo>
                  <a:lnTo>
                    <a:pt x="224" y="176"/>
                  </a:lnTo>
                  <a:lnTo>
                    <a:pt x="224" y="183"/>
                  </a:lnTo>
                  <a:lnTo>
                    <a:pt x="224" y="183"/>
                  </a:lnTo>
                  <a:close/>
                  <a:moveTo>
                    <a:pt x="245" y="156"/>
                  </a:moveTo>
                  <a:lnTo>
                    <a:pt x="245" y="156"/>
                  </a:lnTo>
                  <a:lnTo>
                    <a:pt x="242" y="154"/>
                  </a:lnTo>
                  <a:lnTo>
                    <a:pt x="242" y="154"/>
                  </a:lnTo>
                  <a:lnTo>
                    <a:pt x="240" y="156"/>
                  </a:lnTo>
                  <a:lnTo>
                    <a:pt x="240" y="156"/>
                  </a:lnTo>
                  <a:lnTo>
                    <a:pt x="243" y="156"/>
                  </a:lnTo>
                  <a:lnTo>
                    <a:pt x="243" y="156"/>
                  </a:lnTo>
                  <a:lnTo>
                    <a:pt x="245" y="156"/>
                  </a:lnTo>
                  <a:lnTo>
                    <a:pt x="245" y="156"/>
                  </a:lnTo>
                  <a:close/>
                  <a:moveTo>
                    <a:pt x="346" y="120"/>
                  </a:moveTo>
                  <a:lnTo>
                    <a:pt x="346" y="120"/>
                  </a:lnTo>
                  <a:lnTo>
                    <a:pt x="346" y="121"/>
                  </a:lnTo>
                  <a:lnTo>
                    <a:pt x="347" y="123"/>
                  </a:lnTo>
                  <a:lnTo>
                    <a:pt x="347" y="123"/>
                  </a:lnTo>
                  <a:lnTo>
                    <a:pt x="347" y="123"/>
                  </a:lnTo>
                  <a:lnTo>
                    <a:pt x="347" y="121"/>
                  </a:lnTo>
                  <a:lnTo>
                    <a:pt x="347" y="121"/>
                  </a:lnTo>
                  <a:lnTo>
                    <a:pt x="346" y="120"/>
                  </a:lnTo>
                  <a:lnTo>
                    <a:pt x="346" y="120"/>
                  </a:lnTo>
                  <a:close/>
                  <a:moveTo>
                    <a:pt x="41" y="109"/>
                  </a:moveTo>
                  <a:lnTo>
                    <a:pt x="41" y="109"/>
                  </a:lnTo>
                  <a:lnTo>
                    <a:pt x="38" y="113"/>
                  </a:lnTo>
                  <a:lnTo>
                    <a:pt x="38" y="113"/>
                  </a:lnTo>
                  <a:lnTo>
                    <a:pt x="40" y="112"/>
                  </a:lnTo>
                  <a:lnTo>
                    <a:pt x="41" y="109"/>
                  </a:lnTo>
                  <a:lnTo>
                    <a:pt x="41" y="109"/>
                  </a:lnTo>
                  <a:close/>
                  <a:moveTo>
                    <a:pt x="272" y="98"/>
                  </a:moveTo>
                  <a:lnTo>
                    <a:pt x="272" y="98"/>
                  </a:lnTo>
                  <a:lnTo>
                    <a:pt x="272" y="94"/>
                  </a:lnTo>
                  <a:lnTo>
                    <a:pt x="272" y="93"/>
                  </a:lnTo>
                  <a:lnTo>
                    <a:pt x="272" y="93"/>
                  </a:lnTo>
                  <a:lnTo>
                    <a:pt x="270" y="94"/>
                  </a:lnTo>
                  <a:lnTo>
                    <a:pt x="270" y="94"/>
                  </a:lnTo>
                  <a:lnTo>
                    <a:pt x="270" y="96"/>
                  </a:lnTo>
                  <a:lnTo>
                    <a:pt x="270" y="96"/>
                  </a:lnTo>
                  <a:lnTo>
                    <a:pt x="272" y="98"/>
                  </a:lnTo>
                  <a:lnTo>
                    <a:pt x="272" y="98"/>
                  </a:lnTo>
                  <a:close/>
                  <a:moveTo>
                    <a:pt x="303" y="210"/>
                  </a:moveTo>
                  <a:lnTo>
                    <a:pt x="303" y="210"/>
                  </a:lnTo>
                  <a:lnTo>
                    <a:pt x="306" y="206"/>
                  </a:lnTo>
                  <a:lnTo>
                    <a:pt x="306" y="206"/>
                  </a:lnTo>
                  <a:lnTo>
                    <a:pt x="306" y="205"/>
                  </a:lnTo>
                  <a:lnTo>
                    <a:pt x="306" y="205"/>
                  </a:lnTo>
                  <a:lnTo>
                    <a:pt x="303" y="206"/>
                  </a:lnTo>
                  <a:lnTo>
                    <a:pt x="303" y="210"/>
                  </a:lnTo>
                  <a:lnTo>
                    <a:pt x="303" y="210"/>
                  </a:lnTo>
                  <a:close/>
                  <a:moveTo>
                    <a:pt x="257" y="210"/>
                  </a:moveTo>
                  <a:lnTo>
                    <a:pt x="257" y="210"/>
                  </a:lnTo>
                  <a:lnTo>
                    <a:pt x="257" y="211"/>
                  </a:lnTo>
                  <a:lnTo>
                    <a:pt x="257" y="211"/>
                  </a:lnTo>
                  <a:lnTo>
                    <a:pt x="257" y="213"/>
                  </a:lnTo>
                  <a:lnTo>
                    <a:pt x="257" y="213"/>
                  </a:lnTo>
                  <a:lnTo>
                    <a:pt x="257" y="214"/>
                  </a:lnTo>
                  <a:lnTo>
                    <a:pt x="257" y="214"/>
                  </a:lnTo>
                  <a:lnTo>
                    <a:pt x="259" y="214"/>
                  </a:lnTo>
                  <a:lnTo>
                    <a:pt x="259" y="214"/>
                  </a:lnTo>
                  <a:lnTo>
                    <a:pt x="257" y="210"/>
                  </a:lnTo>
                  <a:lnTo>
                    <a:pt x="257" y="210"/>
                  </a:lnTo>
                  <a:close/>
                  <a:moveTo>
                    <a:pt x="179" y="165"/>
                  </a:moveTo>
                  <a:lnTo>
                    <a:pt x="179" y="165"/>
                  </a:lnTo>
                  <a:lnTo>
                    <a:pt x="179" y="165"/>
                  </a:lnTo>
                  <a:lnTo>
                    <a:pt x="179" y="165"/>
                  </a:lnTo>
                  <a:lnTo>
                    <a:pt x="177" y="167"/>
                  </a:lnTo>
                  <a:lnTo>
                    <a:pt x="177" y="167"/>
                  </a:lnTo>
                  <a:lnTo>
                    <a:pt x="179" y="169"/>
                  </a:lnTo>
                  <a:lnTo>
                    <a:pt x="179" y="169"/>
                  </a:lnTo>
                  <a:lnTo>
                    <a:pt x="180" y="169"/>
                  </a:lnTo>
                  <a:lnTo>
                    <a:pt x="180" y="169"/>
                  </a:lnTo>
                  <a:lnTo>
                    <a:pt x="179" y="165"/>
                  </a:lnTo>
                  <a:lnTo>
                    <a:pt x="179" y="165"/>
                  </a:lnTo>
                  <a:close/>
                  <a:moveTo>
                    <a:pt x="188" y="113"/>
                  </a:moveTo>
                  <a:lnTo>
                    <a:pt x="188" y="113"/>
                  </a:lnTo>
                  <a:lnTo>
                    <a:pt x="188" y="113"/>
                  </a:lnTo>
                  <a:lnTo>
                    <a:pt x="188" y="113"/>
                  </a:lnTo>
                  <a:lnTo>
                    <a:pt x="190" y="112"/>
                  </a:lnTo>
                  <a:lnTo>
                    <a:pt x="190" y="112"/>
                  </a:lnTo>
                  <a:lnTo>
                    <a:pt x="188" y="110"/>
                  </a:lnTo>
                  <a:lnTo>
                    <a:pt x="188" y="110"/>
                  </a:lnTo>
                  <a:lnTo>
                    <a:pt x="188" y="113"/>
                  </a:lnTo>
                  <a:lnTo>
                    <a:pt x="188" y="113"/>
                  </a:lnTo>
                  <a:close/>
                  <a:moveTo>
                    <a:pt x="253" y="222"/>
                  </a:moveTo>
                  <a:lnTo>
                    <a:pt x="253" y="222"/>
                  </a:lnTo>
                  <a:lnTo>
                    <a:pt x="254" y="221"/>
                  </a:lnTo>
                  <a:lnTo>
                    <a:pt x="254" y="221"/>
                  </a:lnTo>
                  <a:lnTo>
                    <a:pt x="253" y="219"/>
                  </a:lnTo>
                  <a:lnTo>
                    <a:pt x="253" y="219"/>
                  </a:lnTo>
                  <a:lnTo>
                    <a:pt x="253" y="221"/>
                  </a:lnTo>
                  <a:lnTo>
                    <a:pt x="253" y="222"/>
                  </a:lnTo>
                  <a:lnTo>
                    <a:pt x="253" y="222"/>
                  </a:lnTo>
                  <a:close/>
                  <a:moveTo>
                    <a:pt x="270" y="101"/>
                  </a:moveTo>
                  <a:lnTo>
                    <a:pt x="270" y="101"/>
                  </a:lnTo>
                  <a:lnTo>
                    <a:pt x="269" y="98"/>
                  </a:lnTo>
                  <a:lnTo>
                    <a:pt x="269" y="98"/>
                  </a:lnTo>
                  <a:lnTo>
                    <a:pt x="267" y="99"/>
                  </a:lnTo>
                  <a:lnTo>
                    <a:pt x="267" y="99"/>
                  </a:lnTo>
                  <a:lnTo>
                    <a:pt x="269" y="101"/>
                  </a:lnTo>
                  <a:lnTo>
                    <a:pt x="269" y="101"/>
                  </a:lnTo>
                  <a:lnTo>
                    <a:pt x="270" y="101"/>
                  </a:lnTo>
                  <a:lnTo>
                    <a:pt x="270" y="101"/>
                  </a:lnTo>
                  <a:close/>
                  <a:moveTo>
                    <a:pt x="194" y="69"/>
                  </a:moveTo>
                  <a:lnTo>
                    <a:pt x="194" y="69"/>
                  </a:lnTo>
                  <a:lnTo>
                    <a:pt x="194" y="71"/>
                  </a:lnTo>
                  <a:lnTo>
                    <a:pt x="194" y="72"/>
                  </a:lnTo>
                  <a:lnTo>
                    <a:pt x="194" y="72"/>
                  </a:lnTo>
                  <a:lnTo>
                    <a:pt x="196" y="72"/>
                  </a:lnTo>
                  <a:lnTo>
                    <a:pt x="196" y="72"/>
                  </a:lnTo>
                  <a:lnTo>
                    <a:pt x="194" y="69"/>
                  </a:lnTo>
                  <a:lnTo>
                    <a:pt x="194" y="69"/>
                  </a:lnTo>
                  <a:close/>
                  <a:moveTo>
                    <a:pt x="347" y="134"/>
                  </a:moveTo>
                  <a:lnTo>
                    <a:pt x="347" y="134"/>
                  </a:lnTo>
                  <a:lnTo>
                    <a:pt x="346" y="132"/>
                  </a:lnTo>
                  <a:lnTo>
                    <a:pt x="346" y="132"/>
                  </a:lnTo>
                  <a:lnTo>
                    <a:pt x="346" y="132"/>
                  </a:lnTo>
                  <a:lnTo>
                    <a:pt x="346" y="135"/>
                  </a:lnTo>
                  <a:lnTo>
                    <a:pt x="346" y="135"/>
                  </a:lnTo>
                  <a:lnTo>
                    <a:pt x="347" y="134"/>
                  </a:lnTo>
                  <a:lnTo>
                    <a:pt x="347" y="134"/>
                  </a:lnTo>
                  <a:close/>
                  <a:moveTo>
                    <a:pt x="172" y="197"/>
                  </a:moveTo>
                  <a:lnTo>
                    <a:pt x="172" y="197"/>
                  </a:lnTo>
                  <a:lnTo>
                    <a:pt x="171" y="195"/>
                  </a:lnTo>
                  <a:lnTo>
                    <a:pt x="171" y="195"/>
                  </a:lnTo>
                  <a:lnTo>
                    <a:pt x="171" y="199"/>
                  </a:lnTo>
                  <a:lnTo>
                    <a:pt x="171" y="199"/>
                  </a:lnTo>
                  <a:lnTo>
                    <a:pt x="172" y="197"/>
                  </a:lnTo>
                  <a:lnTo>
                    <a:pt x="172" y="197"/>
                  </a:lnTo>
                  <a:close/>
                  <a:moveTo>
                    <a:pt x="340" y="109"/>
                  </a:moveTo>
                  <a:lnTo>
                    <a:pt x="340" y="109"/>
                  </a:lnTo>
                  <a:lnTo>
                    <a:pt x="336" y="110"/>
                  </a:lnTo>
                  <a:lnTo>
                    <a:pt x="336" y="110"/>
                  </a:lnTo>
                  <a:lnTo>
                    <a:pt x="338" y="110"/>
                  </a:lnTo>
                  <a:lnTo>
                    <a:pt x="340" y="110"/>
                  </a:lnTo>
                  <a:lnTo>
                    <a:pt x="340" y="110"/>
                  </a:lnTo>
                  <a:lnTo>
                    <a:pt x="340" y="109"/>
                  </a:lnTo>
                  <a:lnTo>
                    <a:pt x="340" y="109"/>
                  </a:lnTo>
                  <a:close/>
                  <a:moveTo>
                    <a:pt x="163" y="216"/>
                  </a:moveTo>
                  <a:lnTo>
                    <a:pt x="163" y="216"/>
                  </a:lnTo>
                  <a:lnTo>
                    <a:pt x="164" y="214"/>
                  </a:lnTo>
                  <a:lnTo>
                    <a:pt x="164" y="213"/>
                  </a:lnTo>
                  <a:lnTo>
                    <a:pt x="164" y="213"/>
                  </a:lnTo>
                  <a:lnTo>
                    <a:pt x="163" y="211"/>
                  </a:lnTo>
                  <a:lnTo>
                    <a:pt x="163" y="211"/>
                  </a:lnTo>
                  <a:lnTo>
                    <a:pt x="163" y="216"/>
                  </a:lnTo>
                  <a:lnTo>
                    <a:pt x="163" y="216"/>
                  </a:lnTo>
                  <a:close/>
                  <a:moveTo>
                    <a:pt x="246" y="124"/>
                  </a:moveTo>
                  <a:lnTo>
                    <a:pt x="246" y="124"/>
                  </a:lnTo>
                  <a:lnTo>
                    <a:pt x="245" y="126"/>
                  </a:lnTo>
                  <a:lnTo>
                    <a:pt x="245" y="126"/>
                  </a:lnTo>
                  <a:lnTo>
                    <a:pt x="246" y="128"/>
                  </a:lnTo>
                  <a:lnTo>
                    <a:pt x="246" y="128"/>
                  </a:lnTo>
                  <a:lnTo>
                    <a:pt x="248" y="128"/>
                  </a:lnTo>
                  <a:lnTo>
                    <a:pt x="248" y="128"/>
                  </a:lnTo>
                  <a:lnTo>
                    <a:pt x="246" y="124"/>
                  </a:lnTo>
                  <a:lnTo>
                    <a:pt x="246" y="124"/>
                  </a:lnTo>
                  <a:close/>
                  <a:moveTo>
                    <a:pt x="169" y="247"/>
                  </a:moveTo>
                  <a:lnTo>
                    <a:pt x="169" y="247"/>
                  </a:lnTo>
                  <a:lnTo>
                    <a:pt x="166" y="244"/>
                  </a:lnTo>
                  <a:lnTo>
                    <a:pt x="164" y="244"/>
                  </a:lnTo>
                  <a:lnTo>
                    <a:pt x="164" y="244"/>
                  </a:lnTo>
                  <a:lnTo>
                    <a:pt x="169" y="247"/>
                  </a:lnTo>
                  <a:lnTo>
                    <a:pt x="169" y="247"/>
                  </a:lnTo>
                  <a:close/>
                  <a:moveTo>
                    <a:pt x="246" y="153"/>
                  </a:moveTo>
                  <a:lnTo>
                    <a:pt x="246" y="153"/>
                  </a:lnTo>
                  <a:lnTo>
                    <a:pt x="248" y="150"/>
                  </a:lnTo>
                  <a:lnTo>
                    <a:pt x="248" y="150"/>
                  </a:lnTo>
                  <a:lnTo>
                    <a:pt x="245" y="151"/>
                  </a:lnTo>
                  <a:lnTo>
                    <a:pt x="245" y="151"/>
                  </a:lnTo>
                  <a:lnTo>
                    <a:pt x="246" y="153"/>
                  </a:lnTo>
                  <a:lnTo>
                    <a:pt x="246" y="153"/>
                  </a:lnTo>
                  <a:close/>
                  <a:moveTo>
                    <a:pt x="253" y="254"/>
                  </a:moveTo>
                  <a:lnTo>
                    <a:pt x="253" y="254"/>
                  </a:lnTo>
                  <a:lnTo>
                    <a:pt x="251" y="257"/>
                  </a:lnTo>
                  <a:lnTo>
                    <a:pt x="251" y="257"/>
                  </a:lnTo>
                  <a:lnTo>
                    <a:pt x="248" y="260"/>
                  </a:lnTo>
                  <a:lnTo>
                    <a:pt x="248" y="260"/>
                  </a:lnTo>
                  <a:lnTo>
                    <a:pt x="250" y="260"/>
                  </a:lnTo>
                  <a:lnTo>
                    <a:pt x="250" y="260"/>
                  </a:lnTo>
                  <a:lnTo>
                    <a:pt x="253" y="254"/>
                  </a:lnTo>
                  <a:lnTo>
                    <a:pt x="253" y="254"/>
                  </a:lnTo>
                  <a:close/>
                  <a:moveTo>
                    <a:pt x="227" y="287"/>
                  </a:moveTo>
                  <a:lnTo>
                    <a:pt x="227" y="287"/>
                  </a:lnTo>
                  <a:lnTo>
                    <a:pt x="229" y="288"/>
                  </a:lnTo>
                  <a:lnTo>
                    <a:pt x="229" y="287"/>
                  </a:lnTo>
                  <a:lnTo>
                    <a:pt x="229" y="287"/>
                  </a:lnTo>
                  <a:lnTo>
                    <a:pt x="231" y="285"/>
                  </a:lnTo>
                  <a:lnTo>
                    <a:pt x="231" y="284"/>
                  </a:lnTo>
                  <a:lnTo>
                    <a:pt x="231" y="284"/>
                  </a:lnTo>
                  <a:lnTo>
                    <a:pt x="227" y="287"/>
                  </a:lnTo>
                  <a:lnTo>
                    <a:pt x="227" y="287"/>
                  </a:lnTo>
                  <a:close/>
                  <a:moveTo>
                    <a:pt x="177" y="159"/>
                  </a:moveTo>
                  <a:lnTo>
                    <a:pt x="177" y="159"/>
                  </a:lnTo>
                  <a:lnTo>
                    <a:pt x="177" y="159"/>
                  </a:lnTo>
                  <a:lnTo>
                    <a:pt x="177" y="159"/>
                  </a:lnTo>
                  <a:lnTo>
                    <a:pt x="174" y="165"/>
                  </a:lnTo>
                  <a:lnTo>
                    <a:pt x="174" y="165"/>
                  </a:lnTo>
                  <a:lnTo>
                    <a:pt x="177" y="161"/>
                  </a:lnTo>
                  <a:lnTo>
                    <a:pt x="177" y="161"/>
                  </a:lnTo>
                  <a:lnTo>
                    <a:pt x="177" y="159"/>
                  </a:lnTo>
                  <a:lnTo>
                    <a:pt x="177" y="159"/>
                  </a:lnTo>
                  <a:close/>
                  <a:moveTo>
                    <a:pt x="242" y="172"/>
                  </a:moveTo>
                  <a:lnTo>
                    <a:pt x="242" y="172"/>
                  </a:lnTo>
                  <a:lnTo>
                    <a:pt x="239" y="175"/>
                  </a:lnTo>
                  <a:lnTo>
                    <a:pt x="239" y="175"/>
                  </a:lnTo>
                  <a:lnTo>
                    <a:pt x="242" y="173"/>
                  </a:lnTo>
                  <a:lnTo>
                    <a:pt x="242" y="172"/>
                  </a:lnTo>
                  <a:lnTo>
                    <a:pt x="242" y="172"/>
                  </a:lnTo>
                  <a:close/>
                  <a:moveTo>
                    <a:pt x="382" y="126"/>
                  </a:moveTo>
                  <a:lnTo>
                    <a:pt x="382" y="126"/>
                  </a:lnTo>
                  <a:lnTo>
                    <a:pt x="384" y="129"/>
                  </a:lnTo>
                  <a:lnTo>
                    <a:pt x="384" y="129"/>
                  </a:lnTo>
                  <a:lnTo>
                    <a:pt x="384" y="129"/>
                  </a:lnTo>
                  <a:lnTo>
                    <a:pt x="384" y="129"/>
                  </a:lnTo>
                  <a:lnTo>
                    <a:pt x="385" y="126"/>
                  </a:lnTo>
                  <a:lnTo>
                    <a:pt x="385" y="126"/>
                  </a:lnTo>
                  <a:lnTo>
                    <a:pt x="382" y="126"/>
                  </a:lnTo>
                  <a:lnTo>
                    <a:pt x="382" y="126"/>
                  </a:lnTo>
                  <a:close/>
                  <a:moveTo>
                    <a:pt x="344" y="140"/>
                  </a:moveTo>
                  <a:lnTo>
                    <a:pt x="344" y="140"/>
                  </a:lnTo>
                  <a:lnTo>
                    <a:pt x="346" y="140"/>
                  </a:lnTo>
                  <a:lnTo>
                    <a:pt x="347" y="137"/>
                  </a:lnTo>
                  <a:lnTo>
                    <a:pt x="347" y="137"/>
                  </a:lnTo>
                  <a:lnTo>
                    <a:pt x="346" y="139"/>
                  </a:lnTo>
                  <a:lnTo>
                    <a:pt x="344" y="140"/>
                  </a:lnTo>
                  <a:lnTo>
                    <a:pt x="344" y="140"/>
                  </a:lnTo>
                  <a:close/>
                  <a:moveTo>
                    <a:pt x="152" y="218"/>
                  </a:moveTo>
                  <a:lnTo>
                    <a:pt x="152" y="218"/>
                  </a:lnTo>
                  <a:lnTo>
                    <a:pt x="152" y="219"/>
                  </a:lnTo>
                  <a:lnTo>
                    <a:pt x="155" y="222"/>
                  </a:lnTo>
                  <a:lnTo>
                    <a:pt x="155" y="222"/>
                  </a:lnTo>
                  <a:lnTo>
                    <a:pt x="153" y="219"/>
                  </a:lnTo>
                  <a:lnTo>
                    <a:pt x="153" y="219"/>
                  </a:lnTo>
                  <a:lnTo>
                    <a:pt x="152" y="218"/>
                  </a:lnTo>
                  <a:lnTo>
                    <a:pt x="152" y="218"/>
                  </a:lnTo>
                  <a:close/>
                  <a:moveTo>
                    <a:pt x="201" y="192"/>
                  </a:moveTo>
                  <a:lnTo>
                    <a:pt x="201" y="192"/>
                  </a:lnTo>
                  <a:lnTo>
                    <a:pt x="199" y="191"/>
                  </a:lnTo>
                  <a:lnTo>
                    <a:pt x="199" y="191"/>
                  </a:lnTo>
                  <a:lnTo>
                    <a:pt x="199" y="192"/>
                  </a:lnTo>
                  <a:lnTo>
                    <a:pt x="199" y="194"/>
                  </a:lnTo>
                  <a:lnTo>
                    <a:pt x="199" y="194"/>
                  </a:lnTo>
                  <a:lnTo>
                    <a:pt x="201" y="192"/>
                  </a:lnTo>
                  <a:lnTo>
                    <a:pt x="201" y="192"/>
                  </a:lnTo>
                  <a:close/>
                  <a:moveTo>
                    <a:pt x="131" y="121"/>
                  </a:moveTo>
                  <a:lnTo>
                    <a:pt x="131" y="121"/>
                  </a:lnTo>
                  <a:lnTo>
                    <a:pt x="130" y="118"/>
                  </a:lnTo>
                  <a:lnTo>
                    <a:pt x="130" y="118"/>
                  </a:lnTo>
                  <a:lnTo>
                    <a:pt x="130" y="118"/>
                  </a:lnTo>
                  <a:lnTo>
                    <a:pt x="130" y="118"/>
                  </a:lnTo>
                  <a:lnTo>
                    <a:pt x="128" y="121"/>
                  </a:lnTo>
                  <a:lnTo>
                    <a:pt x="128" y="121"/>
                  </a:lnTo>
                  <a:lnTo>
                    <a:pt x="131" y="121"/>
                  </a:lnTo>
                  <a:lnTo>
                    <a:pt x="131" y="121"/>
                  </a:lnTo>
                  <a:close/>
                  <a:moveTo>
                    <a:pt x="202" y="229"/>
                  </a:moveTo>
                  <a:lnTo>
                    <a:pt x="202" y="229"/>
                  </a:lnTo>
                  <a:lnTo>
                    <a:pt x="201" y="229"/>
                  </a:lnTo>
                  <a:lnTo>
                    <a:pt x="201" y="229"/>
                  </a:lnTo>
                  <a:lnTo>
                    <a:pt x="201" y="232"/>
                  </a:lnTo>
                  <a:lnTo>
                    <a:pt x="201" y="232"/>
                  </a:lnTo>
                  <a:lnTo>
                    <a:pt x="201" y="232"/>
                  </a:lnTo>
                  <a:lnTo>
                    <a:pt x="201" y="232"/>
                  </a:lnTo>
                  <a:lnTo>
                    <a:pt x="202" y="232"/>
                  </a:lnTo>
                  <a:lnTo>
                    <a:pt x="202" y="232"/>
                  </a:lnTo>
                  <a:lnTo>
                    <a:pt x="202" y="229"/>
                  </a:lnTo>
                  <a:lnTo>
                    <a:pt x="202" y="229"/>
                  </a:lnTo>
                  <a:close/>
                  <a:moveTo>
                    <a:pt x="177" y="173"/>
                  </a:moveTo>
                  <a:lnTo>
                    <a:pt x="177" y="173"/>
                  </a:lnTo>
                  <a:lnTo>
                    <a:pt x="175" y="170"/>
                  </a:lnTo>
                  <a:lnTo>
                    <a:pt x="175" y="170"/>
                  </a:lnTo>
                  <a:lnTo>
                    <a:pt x="175" y="173"/>
                  </a:lnTo>
                  <a:lnTo>
                    <a:pt x="175" y="173"/>
                  </a:lnTo>
                  <a:lnTo>
                    <a:pt x="177" y="175"/>
                  </a:lnTo>
                  <a:lnTo>
                    <a:pt x="177" y="175"/>
                  </a:lnTo>
                  <a:lnTo>
                    <a:pt x="177" y="173"/>
                  </a:lnTo>
                  <a:lnTo>
                    <a:pt x="177" y="173"/>
                  </a:lnTo>
                  <a:lnTo>
                    <a:pt x="177" y="173"/>
                  </a:lnTo>
                  <a:lnTo>
                    <a:pt x="177" y="173"/>
                  </a:lnTo>
                  <a:close/>
                  <a:moveTo>
                    <a:pt x="142" y="151"/>
                  </a:moveTo>
                  <a:lnTo>
                    <a:pt x="142" y="151"/>
                  </a:lnTo>
                  <a:lnTo>
                    <a:pt x="142" y="153"/>
                  </a:lnTo>
                  <a:lnTo>
                    <a:pt x="144" y="154"/>
                  </a:lnTo>
                  <a:lnTo>
                    <a:pt x="144" y="154"/>
                  </a:lnTo>
                  <a:lnTo>
                    <a:pt x="142" y="151"/>
                  </a:lnTo>
                  <a:lnTo>
                    <a:pt x="142" y="151"/>
                  </a:lnTo>
                  <a:close/>
                  <a:moveTo>
                    <a:pt x="286" y="208"/>
                  </a:moveTo>
                  <a:lnTo>
                    <a:pt x="286" y="208"/>
                  </a:lnTo>
                  <a:lnTo>
                    <a:pt x="284" y="210"/>
                  </a:lnTo>
                  <a:lnTo>
                    <a:pt x="284" y="210"/>
                  </a:lnTo>
                  <a:lnTo>
                    <a:pt x="287" y="211"/>
                  </a:lnTo>
                  <a:lnTo>
                    <a:pt x="287" y="211"/>
                  </a:lnTo>
                  <a:lnTo>
                    <a:pt x="289" y="211"/>
                  </a:lnTo>
                  <a:lnTo>
                    <a:pt x="289" y="211"/>
                  </a:lnTo>
                  <a:lnTo>
                    <a:pt x="286" y="208"/>
                  </a:lnTo>
                  <a:lnTo>
                    <a:pt x="286" y="208"/>
                  </a:lnTo>
                  <a:close/>
                  <a:moveTo>
                    <a:pt x="272" y="188"/>
                  </a:moveTo>
                  <a:lnTo>
                    <a:pt x="272" y="188"/>
                  </a:lnTo>
                  <a:lnTo>
                    <a:pt x="273" y="186"/>
                  </a:lnTo>
                  <a:lnTo>
                    <a:pt x="273" y="184"/>
                  </a:lnTo>
                  <a:lnTo>
                    <a:pt x="273" y="184"/>
                  </a:lnTo>
                  <a:lnTo>
                    <a:pt x="270" y="186"/>
                  </a:lnTo>
                  <a:lnTo>
                    <a:pt x="270" y="186"/>
                  </a:lnTo>
                  <a:lnTo>
                    <a:pt x="272" y="188"/>
                  </a:lnTo>
                  <a:lnTo>
                    <a:pt x="272" y="188"/>
                  </a:lnTo>
                  <a:close/>
                  <a:moveTo>
                    <a:pt x="147" y="87"/>
                  </a:moveTo>
                  <a:lnTo>
                    <a:pt x="147" y="87"/>
                  </a:lnTo>
                  <a:lnTo>
                    <a:pt x="144" y="87"/>
                  </a:lnTo>
                  <a:lnTo>
                    <a:pt x="144" y="87"/>
                  </a:lnTo>
                  <a:lnTo>
                    <a:pt x="145" y="88"/>
                  </a:lnTo>
                  <a:lnTo>
                    <a:pt x="145" y="88"/>
                  </a:lnTo>
                  <a:lnTo>
                    <a:pt x="147" y="87"/>
                  </a:lnTo>
                  <a:lnTo>
                    <a:pt x="147" y="87"/>
                  </a:lnTo>
                  <a:close/>
                  <a:moveTo>
                    <a:pt x="310" y="68"/>
                  </a:moveTo>
                  <a:lnTo>
                    <a:pt x="310" y="68"/>
                  </a:lnTo>
                  <a:lnTo>
                    <a:pt x="306" y="69"/>
                  </a:lnTo>
                  <a:lnTo>
                    <a:pt x="306" y="69"/>
                  </a:lnTo>
                  <a:lnTo>
                    <a:pt x="308" y="69"/>
                  </a:lnTo>
                  <a:lnTo>
                    <a:pt x="308" y="69"/>
                  </a:lnTo>
                  <a:lnTo>
                    <a:pt x="310" y="69"/>
                  </a:lnTo>
                  <a:lnTo>
                    <a:pt x="310" y="68"/>
                  </a:lnTo>
                  <a:lnTo>
                    <a:pt x="310" y="68"/>
                  </a:lnTo>
                  <a:close/>
                  <a:moveTo>
                    <a:pt x="366" y="102"/>
                  </a:moveTo>
                  <a:lnTo>
                    <a:pt x="366" y="102"/>
                  </a:lnTo>
                  <a:lnTo>
                    <a:pt x="366" y="102"/>
                  </a:lnTo>
                  <a:lnTo>
                    <a:pt x="366" y="102"/>
                  </a:lnTo>
                  <a:lnTo>
                    <a:pt x="366" y="106"/>
                  </a:lnTo>
                  <a:lnTo>
                    <a:pt x="366" y="106"/>
                  </a:lnTo>
                  <a:lnTo>
                    <a:pt x="368" y="106"/>
                  </a:lnTo>
                  <a:lnTo>
                    <a:pt x="368" y="106"/>
                  </a:lnTo>
                  <a:lnTo>
                    <a:pt x="366" y="102"/>
                  </a:lnTo>
                  <a:lnTo>
                    <a:pt x="366" y="102"/>
                  </a:lnTo>
                  <a:close/>
                  <a:moveTo>
                    <a:pt x="163" y="206"/>
                  </a:moveTo>
                  <a:lnTo>
                    <a:pt x="163" y="206"/>
                  </a:lnTo>
                  <a:lnTo>
                    <a:pt x="163" y="206"/>
                  </a:lnTo>
                  <a:lnTo>
                    <a:pt x="163" y="206"/>
                  </a:lnTo>
                  <a:lnTo>
                    <a:pt x="160" y="203"/>
                  </a:lnTo>
                  <a:lnTo>
                    <a:pt x="160" y="203"/>
                  </a:lnTo>
                  <a:lnTo>
                    <a:pt x="161" y="206"/>
                  </a:lnTo>
                  <a:lnTo>
                    <a:pt x="163" y="206"/>
                  </a:lnTo>
                  <a:lnTo>
                    <a:pt x="163" y="206"/>
                  </a:lnTo>
                  <a:close/>
                  <a:moveTo>
                    <a:pt x="60" y="118"/>
                  </a:moveTo>
                  <a:lnTo>
                    <a:pt x="60" y="118"/>
                  </a:lnTo>
                  <a:lnTo>
                    <a:pt x="59" y="118"/>
                  </a:lnTo>
                  <a:lnTo>
                    <a:pt x="60" y="120"/>
                  </a:lnTo>
                  <a:lnTo>
                    <a:pt x="60" y="120"/>
                  </a:lnTo>
                  <a:lnTo>
                    <a:pt x="60" y="120"/>
                  </a:lnTo>
                  <a:lnTo>
                    <a:pt x="60" y="118"/>
                  </a:lnTo>
                  <a:lnTo>
                    <a:pt x="60" y="118"/>
                  </a:lnTo>
                  <a:close/>
                  <a:moveTo>
                    <a:pt x="256" y="200"/>
                  </a:moveTo>
                  <a:lnTo>
                    <a:pt x="256" y="200"/>
                  </a:lnTo>
                  <a:lnTo>
                    <a:pt x="256" y="199"/>
                  </a:lnTo>
                  <a:lnTo>
                    <a:pt x="256" y="197"/>
                  </a:lnTo>
                  <a:lnTo>
                    <a:pt x="256" y="197"/>
                  </a:lnTo>
                  <a:lnTo>
                    <a:pt x="256" y="199"/>
                  </a:lnTo>
                  <a:lnTo>
                    <a:pt x="256" y="200"/>
                  </a:lnTo>
                  <a:lnTo>
                    <a:pt x="256" y="200"/>
                  </a:lnTo>
                  <a:close/>
                  <a:moveTo>
                    <a:pt x="41" y="139"/>
                  </a:moveTo>
                  <a:lnTo>
                    <a:pt x="41" y="139"/>
                  </a:lnTo>
                  <a:lnTo>
                    <a:pt x="41" y="139"/>
                  </a:lnTo>
                  <a:lnTo>
                    <a:pt x="41" y="139"/>
                  </a:lnTo>
                  <a:lnTo>
                    <a:pt x="43" y="140"/>
                  </a:lnTo>
                  <a:lnTo>
                    <a:pt x="43" y="140"/>
                  </a:lnTo>
                  <a:lnTo>
                    <a:pt x="43" y="140"/>
                  </a:lnTo>
                  <a:lnTo>
                    <a:pt x="44" y="140"/>
                  </a:lnTo>
                  <a:lnTo>
                    <a:pt x="44" y="140"/>
                  </a:lnTo>
                  <a:lnTo>
                    <a:pt x="41" y="139"/>
                  </a:lnTo>
                  <a:lnTo>
                    <a:pt x="41" y="139"/>
                  </a:lnTo>
                  <a:close/>
                  <a:moveTo>
                    <a:pt x="44" y="162"/>
                  </a:moveTo>
                  <a:lnTo>
                    <a:pt x="44" y="162"/>
                  </a:lnTo>
                  <a:lnTo>
                    <a:pt x="46" y="159"/>
                  </a:lnTo>
                  <a:lnTo>
                    <a:pt x="44" y="158"/>
                  </a:lnTo>
                  <a:lnTo>
                    <a:pt x="44" y="158"/>
                  </a:lnTo>
                  <a:lnTo>
                    <a:pt x="44" y="162"/>
                  </a:lnTo>
                  <a:lnTo>
                    <a:pt x="44" y="162"/>
                  </a:lnTo>
                  <a:close/>
                  <a:moveTo>
                    <a:pt x="377" y="134"/>
                  </a:moveTo>
                  <a:lnTo>
                    <a:pt x="377" y="134"/>
                  </a:lnTo>
                  <a:lnTo>
                    <a:pt x="377" y="134"/>
                  </a:lnTo>
                  <a:lnTo>
                    <a:pt x="377" y="134"/>
                  </a:lnTo>
                  <a:lnTo>
                    <a:pt x="376" y="135"/>
                  </a:lnTo>
                  <a:lnTo>
                    <a:pt x="376" y="137"/>
                  </a:lnTo>
                  <a:lnTo>
                    <a:pt x="376" y="137"/>
                  </a:lnTo>
                  <a:lnTo>
                    <a:pt x="377" y="134"/>
                  </a:lnTo>
                  <a:lnTo>
                    <a:pt x="377" y="134"/>
                  </a:lnTo>
                  <a:close/>
                  <a:moveTo>
                    <a:pt x="141" y="202"/>
                  </a:moveTo>
                  <a:lnTo>
                    <a:pt x="141" y="202"/>
                  </a:lnTo>
                  <a:lnTo>
                    <a:pt x="138" y="199"/>
                  </a:lnTo>
                  <a:lnTo>
                    <a:pt x="138" y="199"/>
                  </a:lnTo>
                  <a:lnTo>
                    <a:pt x="139" y="200"/>
                  </a:lnTo>
                  <a:lnTo>
                    <a:pt x="141" y="202"/>
                  </a:lnTo>
                  <a:lnTo>
                    <a:pt x="141" y="202"/>
                  </a:lnTo>
                  <a:close/>
                  <a:moveTo>
                    <a:pt x="242" y="178"/>
                  </a:moveTo>
                  <a:lnTo>
                    <a:pt x="242" y="178"/>
                  </a:lnTo>
                  <a:lnTo>
                    <a:pt x="240" y="180"/>
                  </a:lnTo>
                  <a:lnTo>
                    <a:pt x="240" y="180"/>
                  </a:lnTo>
                  <a:lnTo>
                    <a:pt x="242" y="181"/>
                  </a:lnTo>
                  <a:lnTo>
                    <a:pt x="242" y="181"/>
                  </a:lnTo>
                  <a:lnTo>
                    <a:pt x="242" y="178"/>
                  </a:lnTo>
                  <a:lnTo>
                    <a:pt x="242" y="178"/>
                  </a:lnTo>
                  <a:close/>
                  <a:moveTo>
                    <a:pt x="185" y="118"/>
                  </a:moveTo>
                  <a:lnTo>
                    <a:pt x="185" y="118"/>
                  </a:lnTo>
                  <a:lnTo>
                    <a:pt x="185" y="117"/>
                  </a:lnTo>
                  <a:lnTo>
                    <a:pt x="183" y="115"/>
                  </a:lnTo>
                  <a:lnTo>
                    <a:pt x="183" y="115"/>
                  </a:lnTo>
                  <a:lnTo>
                    <a:pt x="183" y="117"/>
                  </a:lnTo>
                  <a:lnTo>
                    <a:pt x="185" y="118"/>
                  </a:lnTo>
                  <a:lnTo>
                    <a:pt x="185" y="118"/>
                  </a:lnTo>
                  <a:close/>
                  <a:moveTo>
                    <a:pt x="168" y="183"/>
                  </a:moveTo>
                  <a:lnTo>
                    <a:pt x="168" y="183"/>
                  </a:lnTo>
                  <a:lnTo>
                    <a:pt x="168" y="180"/>
                  </a:lnTo>
                  <a:lnTo>
                    <a:pt x="168" y="180"/>
                  </a:lnTo>
                  <a:lnTo>
                    <a:pt x="166" y="181"/>
                  </a:lnTo>
                  <a:lnTo>
                    <a:pt x="166" y="181"/>
                  </a:lnTo>
                  <a:lnTo>
                    <a:pt x="166" y="181"/>
                  </a:lnTo>
                  <a:lnTo>
                    <a:pt x="166" y="181"/>
                  </a:lnTo>
                  <a:lnTo>
                    <a:pt x="168" y="183"/>
                  </a:lnTo>
                  <a:lnTo>
                    <a:pt x="168" y="183"/>
                  </a:lnTo>
                  <a:close/>
                  <a:moveTo>
                    <a:pt x="166" y="120"/>
                  </a:moveTo>
                  <a:lnTo>
                    <a:pt x="166" y="120"/>
                  </a:lnTo>
                  <a:lnTo>
                    <a:pt x="168" y="118"/>
                  </a:lnTo>
                  <a:lnTo>
                    <a:pt x="166" y="118"/>
                  </a:lnTo>
                  <a:lnTo>
                    <a:pt x="166" y="118"/>
                  </a:lnTo>
                  <a:lnTo>
                    <a:pt x="166" y="118"/>
                  </a:lnTo>
                  <a:lnTo>
                    <a:pt x="166" y="118"/>
                  </a:lnTo>
                  <a:lnTo>
                    <a:pt x="166" y="120"/>
                  </a:lnTo>
                  <a:lnTo>
                    <a:pt x="166" y="120"/>
                  </a:lnTo>
                  <a:close/>
                  <a:moveTo>
                    <a:pt x="292" y="159"/>
                  </a:moveTo>
                  <a:lnTo>
                    <a:pt x="292" y="159"/>
                  </a:lnTo>
                  <a:lnTo>
                    <a:pt x="292" y="161"/>
                  </a:lnTo>
                  <a:lnTo>
                    <a:pt x="292" y="162"/>
                  </a:lnTo>
                  <a:lnTo>
                    <a:pt x="292" y="162"/>
                  </a:lnTo>
                  <a:lnTo>
                    <a:pt x="292" y="159"/>
                  </a:lnTo>
                  <a:lnTo>
                    <a:pt x="292" y="159"/>
                  </a:lnTo>
                  <a:close/>
                  <a:moveTo>
                    <a:pt x="188" y="143"/>
                  </a:moveTo>
                  <a:lnTo>
                    <a:pt x="188" y="143"/>
                  </a:lnTo>
                  <a:lnTo>
                    <a:pt x="188" y="142"/>
                  </a:lnTo>
                  <a:lnTo>
                    <a:pt x="188" y="140"/>
                  </a:lnTo>
                  <a:lnTo>
                    <a:pt x="188" y="140"/>
                  </a:lnTo>
                  <a:lnTo>
                    <a:pt x="188" y="142"/>
                  </a:lnTo>
                  <a:lnTo>
                    <a:pt x="188" y="143"/>
                  </a:lnTo>
                  <a:lnTo>
                    <a:pt x="188" y="143"/>
                  </a:lnTo>
                  <a:close/>
                  <a:moveTo>
                    <a:pt x="365" y="77"/>
                  </a:moveTo>
                  <a:lnTo>
                    <a:pt x="365" y="77"/>
                  </a:lnTo>
                  <a:lnTo>
                    <a:pt x="363" y="77"/>
                  </a:lnTo>
                  <a:lnTo>
                    <a:pt x="363" y="79"/>
                  </a:lnTo>
                  <a:lnTo>
                    <a:pt x="363" y="79"/>
                  </a:lnTo>
                  <a:lnTo>
                    <a:pt x="365" y="77"/>
                  </a:lnTo>
                  <a:lnTo>
                    <a:pt x="365" y="77"/>
                  </a:lnTo>
                  <a:close/>
                  <a:moveTo>
                    <a:pt x="281" y="191"/>
                  </a:moveTo>
                  <a:lnTo>
                    <a:pt x="281" y="191"/>
                  </a:lnTo>
                  <a:lnTo>
                    <a:pt x="281" y="191"/>
                  </a:lnTo>
                  <a:lnTo>
                    <a:pt x="281" y="191"/>
                  </a:lnTo>
                  <a:lnTo>
                    <a:pt x="278" y="195"/>
                  </a:lnTo>
                  <a:lnTo>
                    <a:pt x="278" y="195"/>
                  </a:lnTo>
                  <a:lnTo>
                    <a:pt x="280" y="195"/>
                  </a:lnTo>
                  <a:lnTo>
                    <a:pt x="280" y="195"/>
                  </a:lnTo>
                  <a:lnTo>
                    <a:pt x="281" y="191"/>
                  </a:lnTo>
                  <a:lnTo>
                    <a:pt x="281" y="191"/>
                  </a:lnTo>
                  <a:close/>
                  <a:moveTo>
                    <a:pt x="79" y="162"/>
                  </a:moveTo>
                  <a:lnTo>
                    <a:pt x="79" y="162"/>
                  </a:lnTo>
                  <a:lnTo>
                    <a:pt x="79" y="162"/>
                  </a:lnTo>
                  <a:lnTo>
                    <a:pt x="79" y="162"/>
                  </a:lnTo>
                  <a:lnTo>
                    <a:pt x="76" y="159"/>
                  </a:lnTo>
                  <a:lnTo>
                    <a:pt x="76" y="159"/>
                  </a:lnTo>
                  <a:lnTo>
                    <a:pt x="76" y="161"/>
                  </a:lnTo>
                  <a:lnTo>
                    <a:pt x="76" y="161"/>
                  </a:lnTo>
                  <a:lnTo>
                    <a:pt x="76" y="161"/>
                  </a:lnTo>
                  <a:lnTo>
                    <a:pt x="79" y="162"/>
                  </a:lnTo>
                  <a:lnTo>
                    <a:pt x="79" y="162"/>
                  </a:lnTo>
                  <a:close/>
                  <a:moveTo>
                    <a:pt x="240" y="210"/>
                  </a:moveTo>
                  <a:lnTo>
                    <a:pt x="240" y="210"/>
                  </a:lnTo>
                  <a:lnTo>
                    <a:pt x="242" y="208"/>
                  </a:lnTo>
                  <a:lnTo>
                    <a:pt x="242" y="208"/>
                  </a:lnTo>
                  <a:lnTo>
                    <a:pt x="242" y="208"/>
                  </a:lnTo>
                  <a:lnTo>
                    <a:pt x="242" y="208"/>
                  </a:lnTo>
                  <a:lnTo>
                    <a:pt x="240" y="208"/>
                  </a:lnTo>
                  <a:lnTo>
                    <a:pt x="240" y="208"/>
                  </a:lnTo>
                  <a:lnTo>
                    <a:pt x="240" y="208"/>
                  </a:lnTo>
                  <a:lnTo>
                    <a:pt x="240" y="208"/>
                  </a:lnTo>
                  <a:lnTo>
                    <a:pt x="240" y="210"/>
                  </a:lnTo>
                  <a:lnTo>
                    <a:pt x="240" y="210"/>
                  </a:lnTo>
                  <a:close/>
                  <a:moveTo>
                    <a:pt x="335" y="121"/>
                  </a:moveTo>
                  <a:lnTo>
                    <a:pt x="335" y="121"/>
                  </a:lnTo>
                  <a:lnTo>
                    <a:pt x="333" y="123"/>
                  </a:lnTo>
                  <a:lnTo>
                    <a:pt x="333" y="124"/>
                  </a:lnTo>
                  <a:lnTo>
                    <a:pt x="333" y="124"/>
                  </a:lnTo>
                  <a:lnTo>
                    <a:pt x="335" y="121"/>
                  </a:lnTo>
                  <a:lnTo>
                    <a:pt x="335" y="121"/>
                  </a:lnTo>
                  <a:close/>
                  <a:moveTo>
                    <a:pt x="65" y="170"/>
                  </a:moveTo>
                  <a:lnTo>
                    <a:pt x="65" y="170"/>
                  </a:lnTo>
                  <a:lnTo>
                    <a:pt x="65" y="172"/>
                  </a:lnTo>
                  <a:lnTo>
                    <a:pt x="67" y="173"/>
                  </a:lnTo>
                  <a:lnTo>
                    <a:pt x="67" y="173"/>
                  </a:lnTo>
                  <a:lnTo>
                    <a:pt x="67" y="172"/>
                  </a:lnTo>
                  <a:lnTo>
                    <a:pt x="65" y="170"/>
                  </a:lnTo>
                  <a:lnTo>
                    <a:pt x="65" y="170"/>
                  </a:lnTo>
                  <a:close/>
                  <a:moveTo>
                    <a:pt x="316" y="164"/>
                  </a:moveTo>
                  <a:lnTo>
                    <a:pt x="316" y="164"/>
                  </a:lnTo>
                  <a:lnTo>
                    <a:pt x="316" y="170"/>
                  </a:lnTo>
                  <a:lnTo>
                    <a:pt x="316" y="170"/>
                  </a:lnTo>
                  <a:lnTo>
                    <a:pt x="316" y="170"/>
                  </a:lnTo>
                  <a:lnTo>
                    <a:pt x="316" y="170"/>
                  </a:lnTo>
                  <a:lnTo>
                    <a:pt x="316" y="164"/>
                  </a:lnTo>
                  <a:lnTo>
                    <a:pt x="316" y="164"/>
                  </a:lnTo>
                  <a:close/>
                  <a:moveTo>
                    <a:pt x="174" y="224"/>
                  </a:moveTo>
                  <a:lnTo>
                    <a:pt x="174" y="224"/>
                  </a:lnTo>
                  <a:lnTo>
                    <a:pt x="172" y="222"/>
                  </a:lnTo>
                  <a:lnTo>
                    <a:pt x="172" y="222"/>
                  </a:lnTo>
                  <a:lnTo>
                    <a:pt x="172" y="222"/>
                  </a:lnTo>
                  <a:lnTo>
                    <a:pt x="172" y="222"/>
                  </a:lnTo>
                  <a:lnTo>
                    <a:pt x="172" y="225"/>
                  </a:lnTo>
                  <a:lnTo>
                    <a:pt x="172" y="225"/>
                  </a:lnTo>
                  <a:lnTo>
                    <a:pt x="174" y="224"/>
                  </a:lnTo>
                  <a:lnTo>
                    <a:pt x="174" y="224"/>
                  </a:lnTo>
                  <a:close/>
                  <a:moveTo>
                    <a:pt x="358" y="93"/>
                  </a:moveTo>
                  <a:lnTo>
                    <a:pt x="358" y="93"/>
                  </a:lnTo>
                  <a:lnTo>
                    <a:pt x="357" y="98"/>
                  </a:lnTo>
                  <a:lnTo>
                    <a:pt x="357" y="98"/>
                  </a:lnTo>
                  <a:lnTo>
                    <a:pt x="357" y="96"/>
                  </a:lnTo>
                  <a:lnTo>
                    <a:pt x="358" y="93"/>
                  </a:lnTo>
                  <a:lnTo>
                    <a:pt x="358" y="93"/>
                  </a:lnTo>
                  <a:close/>
                  <a:moveTo>
                    <a:pt x="234" y="145"/>
                  </a:moveTo>
                  <a:lnTo>
                    <a:pt x="234" y="145"/>
                  </a:lnTo>
                  <a:lnTo>
                    <a:pt x="232" y="145"/>
                  </a:lnTo>
                  <a:lnTo>
                    <a:pt x="232" y="145"/>
                  </a:lnTo>
                  <a:lnTo>
                    <a:pt x="234" y="147"/>
                  </a:lnTo>
                  <a:lnTo>
                    <a:pt x="234" y="147"/>
                  </a:lnTo>
                  <a:lnTo>
                    <a:pt x="235" y="147"/>
                  </a:lnTo>
                  <a:lnTo>
                    <a:pt x="235" y="147"/>
                  </a:lnTo>
                  <a:lnTo>
                    <a:pt x="234" y="145"/>
                  </a:lnTo>
                  <a:lnTo>
                    <a:pt x="234" y="145"/>
                  </a:lnTo>
                  <a:close/>
                  <a:moveTo>
                    <a:pt x="251" y="263"/>
                  </a:moveTo>
                  <a:lnTo>
                    <a:pt x="251" y="263"/>
                  </a:lnTo>
                  <a:lnTo>
                    <a:pt x="251" y="263"/>
                  </a:lnTo>
                  <a:lnTo>
                    <a:pt x="251" y="263"/>
                  </a:lnTo>
                  <a:lnTo>
                    <a:pt x="254" y="262"/>
                  </a:lnTo>
                  <a:lnTo>
                    <a:pt x="254" y="262"/>
                  </a:lnTo>
                  <a:lnTo>
                    <a:pt x="253" y="262"/>
                  </a:lnTo>
                  <a:lnTo>
                    <a:pt x="251" y="263"/>
                  </a:lnTo>
                  <a:lnTo>
                    <a:pt x="251" y="263"/>
                  </a:lnTo>
                  <a:close/>
                  <a:moveTo>
                    <a:pt x="264" y="205"/>
                  </a:moveTo>
                  <a:lnTo>
                    <a:pt x="264" y="205"/>
                  </a:lnTo>
                  <a:lnTo>
                    <a:pt x="262" y="205"/>
                  </a:lnTo>
                  <a:lnTo>
                    <a:pt x="262" y="205"/>
                  </a:lnTo>
                  <a:lnTo>
                    <a:pt x="264" y="208"/>
                  </a:lnTo>
                  <a:lnTo>
                    <a:pt x="264" y="208"/>
                  </a:lnTo>
                  <a:lnTo>
                    <a:pt x="264" y="208"/>
                  </a:lnTo>
                  <a:lnTo>
                    <a:pt x="264" y="208"/>
                  </a:lnTo>
                  <a:lnTo>
                    <a:pt x="264" y="205"/>
                  </a:lnTo>
                  <a:lnTo>
                    <a:pt x="264" y="205"/>
                  </a:lnTo>
                  <a:close/>
                  <a:moveTo>
                    <a:pt x="235" y="115"/>
                  </a:moveTo>
                  <a:lnTo>
                    <a:pt x="235" y="115"/>
                  </a:lnTo>
                  <a:lnTo>
                    <a:pt x="237" y="117"/>
                  </a:lnTo>
                  <a:lnTo>
                    <a:pt x="237" y="117"/>
                  </a:lnTo>
                  <a:lnTo>
                    <a:pt x="237" y="115"/>
                  </a:lnTo>
                  <a:lnTo>
                    <a:pt x="237" y="115"/>
                  </a:lnTo>
                  <a:lnTo>
                    <a:pt x="235" y="115"/>
                  </a:lnTo>
                  <a:lnTo>
                    <a:pt x="235" y="115"/>
                  </a:lnTo>
                  <a:close/>
                  <a:moveTo>
                    <a:pt x="248" y="161"/>
                  </a:moveTo>
                  <a:lnTo>
                    <a:pt x="248" y="161"/>
                  </a:lnTo>
                  <a:lnTo>
                    <a:pt x="250" y="159"/>
                  </a:lnTo>
                  <a:lnTo>
                    <a:pt x="251" y="158"/>
                  </a:lnTo>
                  <a:lnTo>
                    <a:pt x="251" y="158"/>
                  </a:lnTo>
                  <a:lnTo>
                    <a:pt x="248" y="161"/>
                  </a:lnTo>
                  <a:lnTo>
                    <a:pt x="248" y="161"/>
                  </a:lnTo>
                  <a:close/>
                  <a:moveTo>
                    <a:pt x="160" y="199"/>
                  </a:moveTo>
                  <a:lnTo>
                    <a:pt x="160" y="199"/>
                  </a:lnTo>
                  <a:lnTo>
                    <a:pt x="163" y="200"/>
                  </a:lnTo>
                  <a:lnTo>
                    <a:pt x="163" y="200"/>
                  </a:lnTo>
                  <a:lnTo>
                    <a:pt x="161" y="197"/>
                  </a:lnTo>
                  <a:lnTo>
                    <a:pt x="161" y="197"/>
                  </a:lnTo>
                  <a:lnTo>
                    <a:pt x="160" y="199"/>
                  </a:lnTo>
                  <a:lnTo>
                    <a:pt x="160" y="199"/>
                  </a:lnTo>
                  <a:close/>
                  <a:moveTo>
                    <a:pt x="30" y="107"/>
                  </a:moveTo>
                  <a:lnTo>
                    <a:pt x="30" y="107"/>
                  </a:lnTo>
                  <a:lnTo>
                    <a:pt x="30" y="110"/>
                  </a:lnTo>
                  <a:lnTo>
                    <a:pt x="32" y="112"/>
                  </a:lnTo>
                  <a:lnTo>
                    <a:pt x="32" y="112"/>
                  </a:lnTo>
                  <a:lnTo>
                    <a:pt x="30" y="107"/>
                  </a:lnTo>
                  <a:lnTo>
                    <a:pt x="30" y="107"/>
                  </a:lnTo>
                  <a:close/>
                  <a:moveTo>
                    <a:pt x="92" y="158"/>
                  </a:moveTo>
                  <a:lnTo>
                    <a:pt x="92" y="158"/>
                  </a:lnTo>
                  <a:lnTo>
                    <a:pt x="90" y="156"/>
                  </a:lnTo>
                  <a:lnTo>
                    <a:pt x="90" y="156"/>
                  </a:lnTo>
                  <a:lnTo>
                    <a:pt x="90" y="159"/>
                  </a:lnTo>
                  <a:lnTo>
                    <a:pt x="90" y="159"/>
                  </a:lnTo>
                  <a:lnTo>
                    <a:pt x="92" y="159"/>
                  </a:lnTo>
                  <a:lnTo>
                    <a:pt x="92" y="159"/>
                  </a:lnTo>
                  <a:lnTo>
                    <a:pt x="92" y="158"/>
                  </a:lnTo>
                  <a:lnTo>
                    <a:pt x="92" y="158"/>
                  </a:lnTo>
                  <a:close/>
                  <a:moveTo>
                    <a:pt x="133" y="199"/>
                  </a:moveTo>
                  <a:lnTo>
                    <a:pt x="133" y="199"/>
                  </a:lnTo>
                  <a:lnTo>
                    <a:pt x="133" y="200"/>
                  </a:lnTo>
                  <a:lnTo>
                    <a:pt x="134" y="202"/>
                  </a:lnTo>
                  <a:lnTo>
                    <a:pt x="134" y="202"/>
                  </a:lnTo>
                  <a:lnTo>
                    <a:pt x="134" y="200"/>
                  </a:lnTo>
                  <a:lnTo>
                    <a:pt x="133" y="199"/>
                  </a:lnTo>
                  <a:lnTo>
                    <a:pt x="133" y="199"/>
                  </a:lnTo>
                  <a:close/>
                  <a:moveTo>
                    <a:pt x="351" y="101"/>
                  </a:moveTo>
                  <a:lnTo>
                    <a:pt x="351" y="101"/>
                  </a:lnTo>
                  <a:lnTo>
                    <a:pt x="351" y="101"/>
                  </a:lnTo>
                  <a:lnTo>
                    <a:pt x="351" y="101"/>
                  </a:lnTo>
                  <a:lnTo>
                    <a:pt x="352" y="101"/>
                  </a:lnTo>
                  <a:lnTo>
                    <a:pt x="352" y="101"/>
                  </a:lnTo>
                  <a:lnTo>
                    <a:pt x="351" y="99"/>
                  </a:lnTo>
                  <a:lnTo>
                    <a:pt x="351" y="99"/>
                  </a:lnTo>
                  <a:lnTo>
                    <a:pt x="351" y="101"/>
                  </a:lnTo>
                  <a:lnTo>
                    <a:pt x="351" y="101"/>
                  </a:lnTo>
                  <a:close/>
                  <a:moveTo>
                    <a:pt x="272" y="194"/>
                  </a:moveTo>
                  <a:lnTo>
                    <a:pt x="272" y="194"/>
                  </a:lnTo>
                  <a:lnTo>
                    <a:pt x="270" y="195"/>
                  </a:lnTo>
                  <a:lnTo>
                    <a:pt x="270" y="197"/>
                  </a:lnTo>
                  <a:lnTo>
                    <a:pt x="270" y="197"/>
                  </a:lnTo>
                  <a:lnTo>
                    <a:pt x="272" y="194"/>
                  </a:lnTo>
                  <a:lnTo>
                    <a:pt x="272" y="194"/>
                  </a:lnTo>
                  <a:close/>
                  <a:moveTo>
                    <a:pt x="160" y="216"/>
                  </a:moveTo>
                  <a:lnTo>
                    <a:pt x="160" y="216"/>
                  </a:lnTo>
                  <a:lnTo>
                    <a:pt x="160" y="214"/>
                  </a:lnTo>
                  <a:lnTo>
                    <a:pt x="160" y="214"/>
                  </a:lnTo>
                  <a:lnTo>
                    <a:pt x="160" y="213"/>
                  </a:lnTo>
                  <a:lnTo>
                    <a:pt x="160" y="213"/>
                  </a:lnTo>
                  <a:lnTo>
                    <a:pt x="158" y="213"/>
                  </a:lnTo>
                  <a:lnTo>
                    <a:pt x="158" y="213"/>
                  </a:lnTo>
                  <a:lnTo>
                    <a:pt x="160" y="216"/>
                  </a:lnTo>
                  <a:lnTo>
                    <a:pt x="160" y="216"/>
                  </a:lnTo>
                  <a:close/>
                  <a:moveTo>
                    <a:pt x="388" y="93"/>
                  </a:moveTo>
                  <a:lnTo>
                    <a:pt x="388" y="93"/>
                  </a:lnTo>
                  <a:lnTo>
                    <a:pt x="387" y="90"/>
                  </a:lnTo>
                  <a:lnTo>
                    <a:pt x="387" y="90"/>
                  </a:lnTo>
                  <a:lnTo>
                    <a:pt x="387" y="91"/>
                  </a:lnTo>
                  <a:lnTo>
                    <a:pt x="388" y="93"/>
                  </a:lnTo>
                  <a:lnTo>
                    <a:pt x="388" y="93"/>
                  </a:lnTo>
                  <a:close/>
                  <a:moveTo>
                    <a:pt x="316" y="208"/>
                  </a:moveTo>
                  <a:lnTo>
                    <a:pt x="316" y="208"/>
                  </a:lnTo>
                  <a:lnTo>
                    <a:pt x="313" y="210"/>
                  </a:lnTo>
                  <a:lnTo>
                    <a:pt x="313" y="210"/>
                  </a:lnTo>
                  <a:lnTo>
                    <a:pt x="316" y="208"/>
                  </a:lnTo>
                  <a:lnTo>
                    <a:pt x="316" y="208"/>
                  </a:lnTo>
                  <a:close/>
                  <a:moveTo>
                    <a:pt x="171" y="140"/>
                  </a:moveTo>
                  <a:lnTo>
                    <a:pt x="171" y="140"/>
                  </a:lnTo>
                  <a:lnTo>
                    <a:pt x="172" y="140"/>
                  </a:lnTo>
                  <a:lnTo>
                    <a:pt x="172" y="139"/>
                  </a:lnTo>
                  <a:lnTo>
                    <a:pt x="172" y="139"/>
                  </a:lnTo>
                  <a:lnTo>
                    <a:pt x="171" y="139"/>
                  </a:lnTo>
                  <a:lnTo>
                    <a:pt x="171" y="140"/>
                  </a:lnTo>
                  <a:lnTo>
                    <a:pt x="171" y="140"/>
                  </a:lnTo>
                  <a:close/>
                  <a:moveTo>
                    <a:pt x="286" y="123"/>
                  </a:moveTo>
                  <a:lnTo>
                    <a:pt x="286" y="123"/>
                  </a:lnTo>
                  <a:lnTo>
                    <a:pt x="284" y="124"/>
                  </a:lnTo>
                  <a:lnTo>
                    <a:pt x="286" y="126"/>
                  </a:lnTo>
                  <a:lnTo>
                    <a:pt x="286" y="126"/>
                  </a:lnTo>
                  <a:lnTo>
                    <a:pt x="286" y="123"/>
                  </a:lnTo>
                  <a:lnTo>
                    <a:pt x="286" y="123"/>
                  </a:lnTo>
                  <a:close/>
                  <a:moveTo>
                    <a:pt x="193" y="99"/>
                  </a:moveTo>
                  <a:lnTo>
                    <a:pt x="193" y="99"/>
                  </a:lnTo>
                  <a:lnTo>
                    <a:pt x="193" y="99"/>
                  </a:lnTo>
                  <a:lnTo>
                    <a:pt x="193" y="101"/>
                  </a:lnTo>
                  <a:lnTo>
                    <a:pt x="193" y="101"/>
                  </a:lnTo>
                  <a:lnTo>
                    <a:pt x="193" y="99"/>
                  </a:lnTo>
                  <a:lnTo>
                    <a:pt x="193" y="99"/>
                  </a:lnTo>
                  <a:close/>
                  <a:moveTo>
                    <a:pt x="314" y="172"/>
                  </a:moveTo>
                  <a:lnTo>
                    <a:pt x="314" y="172"/>
                  </a:lnTo>
                  <a:lnTo>
                    <a:pt x="314" y="169"/>
                  </a:lnTo>
                  <a:lnTo>
                    <a:pt x="314" y="169"/>
                  </a:lnTo>
                  <a:lnTo>
                    <a:pt x="314" y="170"/>
                  </a:lnTo>
                  <a:lnTo>
                    <a:pt x="314" y="172"/>
                  </a:lnTo>
                  <a:lnTo>
                    <a:pt x="314" y="172"/>
                  </a:lnTo>
                  <a:close/>
                  <a:moveTo>
                    <a:pt x="354" y="126"/>
                  </a:moveTo>
                  <a:lnTo>
                    <a:pt x="354" y="126"/>
                  </a:lnTo>
                  <a:lnTo>
                    <a:pt x="352" y="126"/>
                  </a:lnTo>
                  <a:lnTo>
                    <a:pt x="352" y="126"/>
                  </a:lnTo>
                  <a:lnTo>
                    <a:pt x="354" y="128"/>
                  </a:lnTo>
                  <a:lnTo>
                    <a:pt x="354" y="128"/>
                  </a:lnTo>
                  <a:lnTo>
                    <a:pt x="354" y="128"/>
                  </a:lnTo>
                  <a:lnTo>
                    <a:pt x="354" y="128"/>
                  </a:lnTo>
                  <a:lnTo>
                    <a:pt x="354" y="126"/>
                  </a:lnTo>
                  <a:lnTo>
                    <a:pt x="354" y="126"/>
                  </a:lnTo>
                  <a:close/>
                  <a:moveTo>
                    <a:pt x="194" y="49"/>
                  </a:moveTo>
                  <a:lnTo>
                    <a:pt x="194" y="49"/>
                  </a:lnTo>
                  <a:lnTo>
                    <a:pt x="194" y="46"/>
                  </a:lnTo>
                  <a:lnTo>
                    <a:pt x="193" y="46"/>
                  </a:lnTo>
                  <a:lnTo>
                    <a:pt x="193" y="46"/>
                  </a:lnTo>
                  <a:lnTo>
                    <a:pt x="194" y="49"/>
                  </a:lnTo>
                  <a:lnTo>
                    <a:pt x="194" y="49"/>
                  </a:lnTo>
                  <a:close/>
                  <a:moveTo>
                    <a:pt x="74" y="109"/>
                  </a:moveTo>
                  <a:lnTo>
                    <a:pt x="74" y="109"/>
                  </a:lnTo>
                  <a:lnTo>
                    <a:pt x="73" y="109"/>
                  </a:lnTo>
                  <a:lnTo>
                    <a:pt x="73" y="109"/>
                  </a:lnTo>
                  <a:lnTo>
                    <a:pt x="73" y="109"/>
                  </a:lnTo>
                  <a:lnTo>
                    <a:pt x="74" y="109"/>
                  </a:lnTo>
                  <a:lnTo>
                    <a:pt x="74" y="109"/>
                  </a:lnTo>
                  <a:close/>
                  <a:moveTo>
                    <a:pt x="221" y="259"/>
                  </a:moveTo>
                  <a:lnTo>
                    <a:pt x="221" y="259"/>
                  </a:lnTo>
                  <a:lnTo>
                    <a:pt x="221" y="259"/>
                  </a:lnTo>
                  <a:lnTo>
                    <a:pt x="221" y="259"/>
                  </a:lnTo>
                  <a:lnTo>
                    <a:pt x="221" y="255"/>
                  </a:lnTo>
                  <a:lnTo>
                    <a:pt x="221" y="255"/>
                  </a:lnTo>
                  <a:lnTo>
                    <a:pt x="220" y="257"/>
                  </a:lnTo>
                  <a:lnTo>
                    <a:pt x="220" y="257"/>
                  </a:lnTo>
                  <a:lnTo>
                    <a:pt x="221" y="259"/>
                  </a:lnTo>
                  <a:lnTo>
                    <a:pt x="221" y="259"/>
                  </a:lnTo>
                  <a:close/>
                  <a:moveTo>
                    <a:pt x="125" y="137"/>
                  </a:moveTo>
                  <a:lnTo>
                    <a:pt x="125" y="137"/>
                  </a:lnTo>
                  <a:lnTo>
                    <a:pt x="127" y="139"/>
                  </a:lnTo>
                  <a:lnTo>
                    <a:pt x="127" y="139"/>
                  </a:lnTo>
                  <a:lnTo>
                    <a:pt x="127" y="139"/>
                  </a:lnTo>
                  <a:lnTo>
                    <a:pt x="127" y="139"/>
                  </a:lnTo>
                  <a:lnTo>
                    <a:pt x="125" y="137"/>
                  </a:lnTo>
                  <a:lnTo>
                    <a:pt x="125" y="137"/>
                  </a:lnTo>
                  <a:close/>
                  <a:moveTo>
                    <a:pt x="164" y="233"/>
                  </a:moveTo>
                  <a:lnTo>
                    <a:pt x="164" y="233"/>
                  </a:lnTo>
                  <a:lnTo>
                    <a:pt x="161" y="235"/>
                  </a:lnTo>
                  <a:lnTo>
                    <a:pt x="161" y="235"/>
                  </a:lnTo>
                  <a:lnTo>
                    <a:pt x="164" y="235"/>
                  </a:lnTo>
                  <a:lnTo>
                    <a:pt x="164" y="235"/>
                  </a:lnTo>
                  <a:lnTo>
                    <a:pt x="164" y="233"/>
                  </a:lnTo>
                  <a:lnTo>
                    <a:pt x="164" y="233"/>
                  </a:lnTo>
                  <a:close/>
                  <a:moveTo>
                    <a:pt x="237" y="219"/>
                  </a:moveTo>
                  <a:lnTo>
                    <a:pt x="237" y="219"/>
                  </a:lnTo>
                  <a:lnTo>
                    <a:pt x="239" y="221"/>
                  </a:lnTo>
                  <a:lnTo>
                    <a:pt x="239" y="221"/>
                  </a:lnTo>
                  <a:lnTo>
                    <a:pt x="237" y="219"/>
                  </a:lnTo>
                  <a:lnTo>
                    <a:pt x="237" y="219"/>
                  </a:lnTo>
                  <a:close/>
                  <a:moveTo>
                    <a:pt x="133" y="148"/>
                  </a:moveTo>
                  <a:lnTo>
                    <a:pt x="133" y="148"/>
                  </a:lnTo>
                  <a:lnTo>
                    <a:pt x="133" y="148"/>
                  </a:lnTo>
                  <a:lnTo>
                    <a:pt x="133" y="148"/>
                  </a:lnTo>
                  <a:lnTo>
                    <a:pt x="134" y="150"/>
                  </a:lnTo>
                  <a:lnTo>
                    <a:pt x="134" y="150"/>
                  </a:lnTo>
                  <a:lnTo>
                    <a:pt x="133" y="148"/>
                  </a:lnTo>
                  <a:lnTo>
                    <a:pt x="133" y="148"/>
                  </a:lnTo>
                  <a:close/>
                  <a:moveTo>
                    <a:pt x="330" y="170"/>
                  </a:moveTo>
                  <a:lnTo>
                    <a:pt x="330" y="170"/>
                  </a:lnTo>
                  <a:lnTo>
                    <a:pt x="330" y="167"/>
                  </a:lnTo>
                  <a:lnTo>
                    <a:pt x="330" y="167"/>
                  </a:lnTo>
                  <a:lnTo>
                    <a:pt x="330" y="170"/>
                  </a:lnTo>
                  <a:lnTo>
                    <a:pt x="330" y="170"/>
                  </a:lnTo>
                  <a:close/>
                  <a:moveTo>
                    <a:pt x="202" y="169"/>
                  </a:moveTo>
                  <a:lnTo>
                    <a:pt x="202" y="169"/>
                  </a:lnTo>
                  <a:lnTo>
                    <a:pt x="202" y="165"/>
                  </a:lnTo>
                  <a:lnTo>
                    <a:pt x="202" y="165"/>
                  </a:lnTo>
                  <a:lnTo>
                    <a:pt x="202" y="167"/>
                  </a:lnTo>
                  <a:lnTo>
                    <a:pt x="202" y="169"/>
                  </a:lnTo>
                  <a:lnTo>
                    <a:pt x="202" y="169"/>
                  </a:lnTo>
                  <a:close/>
                  <a:moveTo>
                    <a:pt x="291" y="214"/>
                  </a:moveTo>
                  <a:lnTo>
                    <a:pt x="291" y="214"/>
                  </a:lnTo>
                  <a:lnTo>
                    <a:pt x="291" y="214"/>
                  </a:lnTo>
                  <a:lnTo>
                    <a:pt x="291" y="214"/>
                  </a:lnTo>
                  <a:lnTo>
                    <a:pt x="291" y="216"/>
                  </a:lnTo>
                  <a:lnTo>
                    <a:pt x="291" y="216"/>
                  </a:lnTo>
                  <a:lnTo>
                    <a:pt x="292" y="214"/>
                  </a:lnTo>
                  <a:lnTo>
                    <a:pt x="292" y="214"/>
                  </a:lnTo>
                  <a:lnTo>
                    <a:pt x="291" y="214"/>
                  </a:lnTo>
                  <a:lnTo>
                    <a:pt x="291" y="214"/>
                  </a:lnTo>
                  <a:close/>
                  <a:moveTo>
                    <a:pt x="227" y="236"/>
                  </a:moveTo>
                  <a:lnTo>
                    <a:pt x="227" y="236"/>
                  </a:lnTo>
                  <a:lnTo>
                    <a:pt x="226" y="238"/>
                  </a:lnTo>
                  <a:lnTo>
                    <a:pt x="226" y="240"/>
                  </a:lnTo>
                  <a:lnTo>
                    <a:pt x="226" y="240"/>
                  </a:lnTo>
                  <a:lnTo>
                    <a:pt x="227" y="236"/>
                  </a:lnTo>
                  <a:lnTo>
                    <a:pt x="227" y="236"/>
                  </a:lnTo>
                  <a:close/>
                  <a:moveTo>
                    <a:pt x="234" y="118"/>
                  </a:moveTo>
                  <a:lnTo>
                    <a:pt x="234" y="118"/>
                  </a:lnTo>
                  <a:lnTo>
                    <a:pt x="232" y="117"/>
                  </a:lnTo>
                  <a:lnTo>
                    <a:pt x="232" y="117"/>
                  </a:lnTo>
                  <a:lnTo>
                    <a:pt x="232" y="118"/>
                  </a:lnTo>
                  <a:lnTo>
                    <a:pt x="232" y="118"/>
                  </a:lnTo>
                  <a:lnTo>
                    <a:pt x="234" y="118"/>
                  </a:lnTo>
                  <a:lnTo>
                    <a:pt x="234" y="118"/>
                  </a:lnTo>
                  <a:close/>
                  <a:moveTo>
                    <a:pt x="289" y="153"/>
                  </a:moveTo>
                  <a:lnTo>
                    <a:pt x="289" y="153"/>
                  </a:lnTo>
                  <a:lnTo>
                    <a:pt x="287" y="153"/>
                  </a:lnTo>
                  <a:lnTo>
                    <a:pt x="287" y="153"/>
                  </a:lnTo>
                  <a:lnTo>
                    <a:pt x="289" y="156"/>
                  </a:lnTo>
                  <a:lnTo>
                    <a:pt x="289" y="156"/>
                  </a:lnTo>
                  <a:lnTo>
                    <a:pt x="289" y="156"/>
                  </a:lnTo>
                  <a:lnTo>
                    <a:pt x="289" y="156"/>
                  </a:lnTo>
                  <a:lnTo>
                    <a:pt x="289" y="153"/>
                  </a:lnTo>
                  <a:lnTo>
                    <a:pt x="289" y="153"/>
                  </a:lnTo>
                  <a:close/>
                  <a:moveTo>
                    <a:pt x="141" y="158"/>
                  </a:moveTo>
                  <a:lnTo>
                    <a:pt x="141" y="158"/>
                  </a:lnTo>
                  <a:lnTo>
                    <a:pt x="141" y="159"/>
                  </a:lnTo>
                  <a:lnTo>
                    <a:pt x="142" y="159"/>
                  </a:lnTo>
                  <a:lnTo>
                    <a:pt x="142" y="159"/>
                  </a:lnTo>
                  <a:lnTo>
                    <a:pt x="141" y="158"/>
                  </a:lnTo>
                  <a:lnTo>
                    <a:pt x="141" y="158"/>
                  </a:lnTo>
                  <a:close/>
                  <a:moveTo>
                    <a:pt x="254" y="110"/>
                  </a:moveTo>
                  <a:lnTo>
                    <a:pt x="254" y="110"/>
                  </a:lnTo>
                  <a:lnTo>
                    <a:pt x="253" y="113"/>
                  </a:lnTo>
                  <a:lnTo>
                    <a:pt x="253" y="113"/>
                  </a:lnTo>
                  <a:lnTo>
                    <a:pt x="254" y="112"/>
                  </a:lnTo>
                  <a:lnTo>
                    <a:pt x="254" y="112"/>
                  </a:lnTo>
                  <a:lnTo>
                    <a:pt x="254" y="110"/>
                  </a:lnTo>
                  <a:lnTo>
                    <a:pt x="254" y="110"/>
                  </a:lnTo>
                  <a:close/>
                  <a:moveTo>
                    <a:pt x="111" y="175"/>
                  </a:moveTo>
                  <a:lnTo>
                    <a:pt x="111" y="175"/>
                  </a:lnTo>
                  <a:lnTo>
                    <a:pt x="111" y="175"/>
                  </a:lnTo>
                  <a:lnTo>
                    <a:pt x="111" y="175"/>
                  </a:lnTo>
                  <a:lnTo>
                    <a:pt x="109" y="176"/>
                  </a:lnTo>
                  <a:lnTo>
                    <a:pt x="111" y="178"/>
                  </a:lnTo>
                  <a:lnTo>
                    <a:pt x="111" y="178"/>
                  </a:lnTo>
                  <a:lnTo>
                    <a:pt x="111" y="175"/>
                  </a:lnTo>
                  <a:lnTo>
                    <a:pt x="111" y="175"/>
                  </a:lnTo>
                  <a:close/>
                  <a:moveTo>
                    <a:pt x="123" y="126"/>
                  </a:moveTo>
                  <a:lnTo>
                    <a:pt x="123" y="126"/>
                  </a:lnTo>
                  <a:lnTo>
                    <a:pt x="122" y="126"/>
                  </a:lnTo>
                  <a:lnTo>
                    <a:pt x="123" y="128"/>
                  </a:lnTo>
                  <a:lnTo>
                    <a:pt x="123" y="128"/>
                  </a:lnTo>
                  <a:lnTo>
                    <a:pt x="123" y="126"/>
                  </a:lnTo>
                  <a:lnTo>
                    <a:pt x="123" y="126"/>
                  </a:lnTo>
                  <a:close/>
                  <a:moveTo>
                    <a:pt x="128" y="128"/>
                  </a:moveTo>
                  <a:lnTo>
                    <a:pt x="128" y="128"/>
                  </a:lnTo>
                  <a:lnTo>
                    <a:pt x="131" y="126"/>
                  </a:lnTo>
                  <a:lnTo>
                    <a:pt x="131" y="126"/>
                  </a:lnTo>
                  <a:lnTo>
                    <a:pt x="131" y="126"/>
                  </a:lnTo>
                  <a:lnTo>
                    <a:pt x="128" y="128"/>
                  </a:lnTo>
                  <a:lnTo>
                    <a:pt x="128" y="128"/>
                  </a:lnTo>
                  <a:close/>
                  <a:moveTo>
                    <a:pt x="79" y="150"/>
                  </a:moveTo>
                  <a:lnTo>
                    <a:pt x="79" y="150"/>
                  </a:lnTo>
                  <a:lnTo>
                    <a:pt x="79" y="148"/>
                  </a:lnTo>
                  <a:lnTo>
                    <a:pt x="78" y="148"/>
                  </a:lnTo>
                  <a:lnTo>
                    <a:pt x="78" y="148"/>
                  </a:lnTo>
                  <a:lnTo>
                    <a:pt x="79" y="150"/>
                  </a:lnTo>
                  <a:lnTo>
                    <a:pt x="79" y="150"/>
                  </a:lnTo>
                  <a:close/>
                  <a:moveTo>
                    <a:pt x="232" y="191"/>
                  </a:moveTo>
                  <a:lnTo>
                    <a:pt x="232" y="191"/>
                  </a:lnTo>
                  <a:lnTo>
                    <a:pt x="231" y="191"/>
                  </a:lnTo>
                  <a:lnTo>
                    <a:pt x="232" y="192"/>
                  </a:lnTo>
                  <a:lnTo>
                    <a:pt x="232" y="192"/>
                  </a:lnTo>
                  <a:lnTo>
                    <a:pt x="232" y="191"/>
                  </a:lnTo>
                  <a:lnTo>
                    <a:pt x="232" y="191"/>
                  </a:lnTo>
                  <a:close/>
                  <a:moveTo>
                    <a:pt x="226" y="233"/>
                  </a:moveTo>
                  <a:lnTo>
                    <a:pt x="226" y="233"/>
                  </a:lnTo>
                  <a:lnTo>
                    <a:pt x="227" y="232"/>
                  </a:lnTo>
                  <a:lnTo>
                    <a:pt x="227" y="232"/>
                  </a:lnTo>
                  <a:lnTo>
                    <a:pt x="226" y="230"/>
                  </a:lnTo>
                  <a:lnTo>
                    <a:pt x="226" y="230"/>
                  </a:lnTo>
                  <a:lnTo>
                    <a:pt x="226" y="233"/>
                  </a:lnTo>
                  <a:lnTo>
                    <a:pt x="226" y="233"/>
                  </a:lnTo>
                  <a:close/>
                  <a:moveTo>
                    <a:pt x="317" y="180"/>
                  </a:moveTo>
                  <a:lnTo>
                    <a:pt x="317" y="180"/>
                  </a:lnTo>
                  <a:lnTo>
                    <a:pt x="317" y="178"/>
                  </a:lnTo>
                  <a:lnTo>
                    <a:pt x="317" y="178"/>
                  </a:lnTo>
                  <a:lnTo>
                    <a:pt x="317" y="180"/>
                  </a:lnTo>
                  <a:lnTo>
                    <a:pt x="317" y="180"/>
                  </a:lnTo>
                  <a:close/>
                  <a:moveTo>
                    <a:pt x="86" y="183"/>
                  </a:moveTo>
                  <a:lnTo>
                    <a:pt x="86" y="183"/>
                  </a:lnTo>
                  <a:lnTo>
                    <a:pt x="86" y="183"/>
                  </a:lnTo>
                  <a:lnTo>
                    <a:pt x="86" y="183"/>
                  </a:lnTo>
                  <a:lnTo>
                    <a:pt x="84" y="186"/>
                  </a:lnTo>
                  <a:lnTo>
                    <a:pt x="84" y="186"/>
                  </a:lnTo>
                  <a:lnTo>
                    <a:pt x="86" y="186"/>
                  </a:lnTo>
                  <a:lnTo>
                    <a:pt x="86" y="186"/>
                  </a:lnTo>
                  <a:lnTo>
                    <a:pt x="86" y="184"/>
                  </a:lnTo>
                  <a:lnTo>
                    <a:pt x="86" y="184"/>
                  </a:lnTo>
                  <a:lnTo>
                    <a:pt x="86" y="183"/>
                  </a:lnTo>
                  <a:lnTo>
                    <a:pt x="86" y="183"/>
                  </a:lnTo>
                  <a:close/>
                  <a:moveTo>
                    <a:pt x="313" y="113"/>
                  </a:moveTo>
                  <a:lnTo>
                    <a:pt x="313" y="113"/>
                  </a:lnTo>
                  <a:lnTo>
                    <a:pt x="311" y="115"/>
                  </a:lnTo>
                  <a:lnTo>
                    <a:pt x="311" y="115"/>
                  </a:lnTo>
                  <a:lnTo>
                    <a:pt x="313" y="115"/>
                  </a:lnTo>
                  <a:lnTo>
                    <a:pt x="313" y="113"/>
                  </a:lnTo>
                  <a:lnTo>
                    <a:pt x="313" y="113"/>
                  </a:lnTo>
                  <a:close/>
                  <a:moveTo>
                    <a:pt x="180" y="112"/>
                  </a:moveTo>
                  <a:lnTo>
                    <a:pt x="180" y="112"/>
                  </a:lnTo>
                  <a:lnTo>
                    <a:pt x="182" y="110"/>
                  </a:lnTo>
                  <a:lnTo>
                    <a:pt x="182" y="110"/>
                  </a:lnTo>
                  <a:lnTo>
                    <a:pt x="180" y="112"/>
                  </a:lnTo>
                  <a:lnTo>
                    <a:pt x="180" y="112"/>
                  </a:lnTo>
                  <a:close/>
                  <a:moveTo>
                    <a:pt x="322" y="176"/>
                  </a:moveTo>
                  <a:lnTo>
                    <a:pt x="322" y="176"/>
                  </a:lnTo>
                  <a:lnTo>
                    <a:pt x="324" y="176"/>
                  </a:lnTo>
                  <a:lnTo>
                    <a:pt x="324" y="176"/>
                  </a:lnTo>
                  <a:lnTo>
                    <a:pt x="322" y="175"/>
                  </a:lnTo>
                  <a:lnTo>
                    <a:pt x="322" y="175"/>
                  </a:lnTo>
                  <a:lnTo>
                    <a:pt x="322" y="176"/>
                  </a:lnTo>
                  <a:lnTo>
                    <a:pt x="322" y="176"/>
                  </a:lnTo>
                  <a:close/>
                  <a:moveTo>
                    <a:pt x="368" y="96"/>
                  </a:moveTo>
                  <a:lnTo>
                    <a:pt x="368" y="96"/>
                  </a:lnTo>
                  <a:lnTo>
                    <a:pt x="369" y="99"/>
                  </a:lnTo>
                  <a:lnTo>
                    <a:pt x="369" y="99"/>
                  </a:lnTo>
                  <a:lnTo>
                    <a:pt x="369" y="98"/>
                  </a:lnTo>
                  <a:lnTo>
                    <a:pt x="368" y="96"/>
                  </a:lnTo>
                  <a:lnTo>
                    <a:pt x="368" y="96"/>
                  </a:lnTo>
                  <a:close/>
                  <a:moveTo>
                    <a:pt x="360" y="107"/>
                  </a:moveTo>
                  <a:lnTo>
                    <a:pt x="360" y="107"/>
                  </a:lnTo>
                  <a:lnTo>
                    <a:pt x="360" y="106"/>
                  </a:lnTo>
                  <a:lnTo>
                    <a:pt x="360" y="106"/>
                  </a:lnTo>
                  <a:lnTo>
                    <a:pt x="360" y="107"/>
                  </a:lnTo>
                  <a:lnTo>
                    <a:pt x="360" y="107"/>
                  </a:lnTo>
                  <a:close/>
                  <a:moveTo>
                    <a:pt x="182" y="153"/>
                  </a:moveTo>
                  <a:lnTo>
                    <a:pt x="182" y="153"/>
                  </a:lnTo>
                  <a:lnTo>
                    <a:pt x="182" y="151"/>
                  </a:lnTo>
                  <a:lnTo>
                    <a:pt x="182" y="151"/>
                  </a:lnTo>
                  <a:lnTo>
                    <a:pt x="182" y="151"/>
                  </a:lnTo>
                  <a:lnTo>
                    <a:pt x="182" y="153"/>
                  </a:lnTo>
                  <a:lnTo>
                    <a:pt x="182" y="153"/>
                  </a:lnTo>
                  <a:close/>
                  <a:moveTo>
                    <a:pt x="191" y="147"/>
                  </a:moveTo>
                  <a:lnTo>
                    <a:pt x="191" y="147"/>
                  </a:lnTo>
                  <a:lnTo>
                    <a:pt x="190" y="147"/>
                  </a:lnTo>
                  <a:lnTo>
                    <a:pt x="191" y="148"/>
                  </a:lnTo>
                  <a:lnTo>
                    <a:pt x="191" y="148"/>
                  </a:lnTo>
                  <a:lnTo>
                    <a:pt x="191" y="147"/>
                  </a:lnTo>
                  <a:lnTo>
                    <a:pt x="191" y="147"/>
                  </a:lnTo>
                  <a:close/>
                  <a:moveTo>
                    <a:pt x="84" y="109"/>
                  </a:moveTo>
                  <a:lnTo>
                    <a:pt x="84" y="109"/>
                  </a:lnTo>
                  <a:lnTo>
                    <a:pt x="84" y="109"/>
                  </a:lnTo>
                  <a:lnTo>
                    <a:pt x="82" y="109"/>
                  </a:lnTo>
                  <a:lnTo>
                    <a:pt x="82" y="109"/>
                  </a:lnTo>
                  <a:lnTo>
                    <a:pt x="84" y="109"/>
                  </a:lnTo>
                  <a:lnTo>
                    <a:pt x="84" y="109"/>
                  </a:lnTo>
                  <a:close/>
                  <a:moveTo>
                    <a:pt x="278" y="79"/>
                  </a:moveTo>
                  <a:lnTo>
                    <a:pt x="278" y="79"/>
                  </a:lnTo>
                  <a:lnTo>
                    <a:pt x="278" y="77"/>
                  </a:lnTo>
                  <a:lnTo>
                    <a:pt x="278" y="76"/>
                  </a:lnTo>
                  <a:lnTo>
                    <a:pt x="278" y="76"/>
                  </a:lnTo>
                  <a:lnTo>
                    <a:pt x="278" y="79"/>
                  </a:lnTo>
                  <a:lnTo>
                    <a:pt x="278" y="79"/>
                  </a:lnTo>
                  <a:close/>
                  <a:moveTo>
                    <a:pt x="201" y="266"/>
                  </a:moveTo>
                  <a:lnTo>
                    <a:pt x="201" y="266"/>
                  </a:lnTo>
                  <a:lnTo>
                    <a:pt x="202" y="266"/>
                  </a:lnTo>
                  <a:lnTo>
                    <a:pt x="202" y="266"/>
                  </a:lnTo>
                  <a:lnTo>
                    <a:pt x="202" y="266"/>
                  </a:lnTo>
                  <a:lnTo>
                    <a:pt x="202" y="266"/>
                  </a:lnTo>
                  <a:lnTo>
                    <a:pt x="201" y="265"/>
                  </a:lnTo>
                  <a:lnTo>
                    <a:pt x="201" y="265"/>
                  </a:lnTo>
                  <a:lnTo>
                    <a:pt x="201" y="266"/>
                  </a:lnTo>
                  <a:lnTo>
                    <a:pt x="201" y="266"/>
                  </a:lnTo>
                  <a:close/>
                  <a:moveTo>
                    <a:pt x="229" y="213"/>
                  </a:moveTo>
                  <a:lnTo>
                    <a:pt x="229" y="213"/>
                  </a:lnTo>
                  <a:lnTo>
                    <a:pt x="229" y="213"/>
                  </a:lnTo>
                  <a:lnTo>
                    <a:pt x="229" y="211"/>
                  </a:lnTo>
                  <a:lnTo>
                    <a:pt x="229" y="211"/>
                  </a:lnTo>
                  <a:lnTo>
                    <a:pt x="229" y="213"/>
                  </a:lnTo>
                  <a:lnTo>
                    <a:pt x="229" y="213"/>
                  </a:lnTo>
                  <a:close/>
                  <a:moveTo>
                    <a:pt x="265" y="200"/>
                  </a:moveTo>
                  <a:lnTo>
                    <a:pt x="265" y="200"/>
                  </a:lnTo>
                  <a:lnTo>
                    <a:pt x="267" y="200"/>
                  </a:lnTo>
                  <a:lnTo>
                    <a:pt x="267" y="200"/>
                  </a:lnTo>
                  <a:lnTo>
                    <a:pt x="267" y="199"/>
                  </a:lnTo>
                  <a:lnTo>
                    <a:pt x="267" y="199"/>
                  </a:lnTo>
                  <a:lnTo>
                    <a:pt x="265" y="200"/>
                  </a:lnTo>
                  <a:lnTo>
                    <a:pt x="265" y="200"/>
                  </a:lnTo>
                  <a:close/>
                  <a:moveTo>
                    <a:pt x="239" y="135"/>
                  </a:moveTo>
                  <a:lnTo>
                    <a:pt x="239" y="135"/>
                  </a:lnTo>
                  <a:lnTo>
                    <a:pt x="239" y="135"/>
                  </a:lnTo>
                  <a:lnTo>
                    <a:pt x="239" y="135"/>
                  </a:lnTo>
                  <a:lnTo>
                    <a:pt x="240" y="135"/>
                  </a:lnTo>
                  <a:lnTo>
                    <a:pt x="240" y="135"/>
                  </a:lnTo>
                  <a:lnTo>
                    <a:pt x="239" y="134"/>
                  </a:lnTo>
                  <a:lnTo>
                    <a:pt x="239" y="134"/>
                  </a:lnTo>
                  <a:lnTo>
                    <a:pt x="239" y="135"/>
                  </a:lnTo>
                  <a:lnTo>
                    <a:pt x="239" y="135"/>
                  </a:lnTo>
                  <a:close/>
                  <a:moveTo>
                    <a:pt x="303" y="202"/>
                  </a:moveTo>
                  <a:lnTo>
                    <a:pt x="303" y="202"/>
                  </a:lnTo>
                  <a:lnTo>
                    <a:pt x="305" y="200"/>
                  </a:lnTo>
                  <a:lnTo>
                    <a:pt x="305" y="200"/>
                  </a:lnTo>
                  <a:lnTo>
                    <a:pt x="303" y="202"/>
                  </a:lnTo>
                  <a:lnTo>
                    <a:pt x="303" y="202"/>
                  </a:lnTo>
                  <a:close/>
                  <a:moveTo>
                    <a:pt x="246" y="225"/>
                  </a:moveTo>
                  <a:lnTo>
                    <a:pt x="246" y="225"/>
                  </a:lnTo>
                  <a:lnTo>
                    <a:pt x="248" y="229"/>
                  </a:lnTo>
                  <a:lnTo>
                    <a:pt x="248" y="229"/>
                  </a:lnTo>
                  <a:lnTo>
                    <a:pt x="248" y="227"/>
                  </a:lnTo>
                  <a:lnTo>
                    <a:pt x="246" y="225"/>
                  </a:lnTo>
                  <a:lnTo>
                    <a:pt x="246" y="225"/>
                  </a:lnTo>
                  <a:close/>
                  <a:moveTo>
                    <a:pt x="291" y="224"/>
                  </a:moveTo>
                  <a:lnTo>
                    <a:pt x="291" y="224"/>
                  </a:lnTo>
                  <a:lnTo>
                    <a:pt x="291" y="225"/>
                  </a:lnTo>
                  <a:lnTo>
                    <a:pt x="291" y="225"/>
                  </a:lnTo>
                  <a:lnTo>
                    <a:pt x="291" y="225"/>
                  </a:lnTo>
                  <a:lnTo>
                    <a:pt x="291" y="225"/>
                  </a:lnTo>
                  <a:lnTo>
                    <a:pt x="291" y="225"/>
                  </a:lnTo>
                  <a:lnTo>
                    <a:pt x="291" y="224"/>
                  </a:lnTo>
                  <a:lnTo>
                    <a:pt x="291" y="224"/>
                  </a:lnTo>
                  <a:close/>
                  <a:moveTo>
                    <a:pt x="362" y="148"/>
                  </a:moveTo>
                  <a:lnTo>
                    <a:pt x="362" y="148"/>
                  </a:lnTo>
                  <a:lnTo>
                    <a:pt x="362" y="150"/>
                  </a:lnTo>
                  <a:lnTo>
                    <a:pt x="362" y="150"/>
                  </a:lnTo>
                  <a:lnTo>
                    <a:pt x="363" y="150"/>
                  </a:lnTo>
                  <a:lnTo>
                    <a:pt x="362" y="148"/>
                  </a:lnTo>
                  <a:lnTo>
                    <a:pt x="362" y="148"/>
                  </a:lnTo>
                  <a:close/>
                  <a:moveTo>
                    <a:pt x="43" y="150"/>
                  </a:moveTo>
                  <a:lnTo>
                    <a:pt x="43" y="150"/>
                  </a:lnTo>
                  <a:lnTo>
                    <a:pt x="43" y="148"/>
                  </a:lnTo>
                  <a:lnTo>
                    <a:pt x="41" y="147"/>
                  </a:lnTo>
                  <a:lnTo>
                    <a:pt x="41" y="147"/>
                  </a:lnTo>
                  <a:lnTo>
                    <a:pt x="43" y="150"/>
                  </a:lnTo>
                  <a:lnTo>
                    <a:pt x="43" y="150"/>
                  </a:lnTo>
                  <a:close/>
                  <a:moveTo>
                    <a:pt x="196" y="58"/>
                  </a:moveTo>
                  <a:lnTo>
                    <a:pt x="196" y="58"/>
                  </a:lnTo>
                  <a:lnTo>
                    <a:pt x="196" y="58"/>
                  </a:lnTo>
                  <a:lnTo>
                    <a:pt x="196" y="58"/>
                  </a:lnTo>
                  <a:lnTo>
                    <a:pt x="194" y="57"/>
                  </a:lnTo>
                  <a:lnTo>
                    <a:pt x="194" y="57"/>
                  </a:lnTo>
                  <a:lnTo>
                    <a:pt x="196" y="58"/>
                  </a:lnTo>
                  <a:lnTo>
                    <a:pt x="196" y="58"/>
                  </a:lnTo>
                  <a:close/>
                  <a:moveTo>
                    <a:pt x="253" y="206"/>
                  </a:moveTo>
                  <a:lnTo>
                    <a:pt x="253" y="206"/>
                  </a:lnTo>
                  <a:lnTo>
                    <a:pt x="253" y="206"/>
                  </a:lnTo>
                  <a:lnTo>
                    <a:pt x="253" y="206"/>
                  </a:lnTo>
                  <a:lnTo>
                    <a:pt x="253" y="205"/>
                  </a:lnTo>
                  <a:lnTo>
                    <a:pt x="253" y="205"/>
                  </a:lnTo>
                  <a:lnTo>
                    <a:pt x="253" y="205"/>
                  </a:lnTo>
                  <a:lnTo>
                    <a:pt x="253" y="205"/>
                  </a:lnTo>
                  <a:lnTo>
                    <a:pt x="253" y="206"/>
                  </a:lnTo>
                  <a:lnTo>
                    <a:pt x="253" y="206"/>
                  </a:lnTo>
                  <a:close/>
                  <a:moveTo>
                    <a:pt x="254" y="216"/>
                  </a:moveTo>
                  <a:lnTo>
                    <a:pt x="254" y="216"/>
                  </a:lnTo>
                  <a:lnTo>
                    <a:pt x="254" y="214"/>
                  </a:lnTo>
                  <a:lnTo>
                    <a:pt x="254" y="214"/>
                  </a:lnTo>
                  <a:lnTo>
                    <a:pt x="254" y="216"/>
                  </a:lnTo>
                  <a:lnTo>
                    <a:pt x="254" y="216"/>
                  </a:lnTo>
                  <a:lnTo>
                    <a:pt x="254" y="216"/>
                  </a:lnTo>
                  <a:close/>
                  <a:moveTo>
                    <a:pt x="89" y="82"/>
                  </a:moveTo>
                  <a:lnTo>
                    <a:pt x="89" y="82"/>
                  </a:lnTo>
                  <a:lnTo>
                    <a:pt x="89" y="82"/>
                  </a:lnTo>
                  <a:lnTo>
                    <a:pt x="89" y="83"/>
                  </a:lnTo>
                  <a:lnTo>
                    <a:pt x="89" y="83"/>
                  </a:lnTo>
                  <a:lnTo>
                    <a:pt x="89" y="82"/>
                  </a:lnTo>
                  <a:lnTo>
                    <a:pt x="89" y="82"/>
                  </a:lnTo>
                  <a:close/>
                  <a:moveTo>
                    <a:pt x="237" y="170"/>
                  </a:moveTo>
                  <a:lnTo>
                    <a:pt x="237" y="170"/>
                  </a:lnTo>
                  <a:lnTo>
                    <a:pt x="237" y="170"/>
                  </a:lnTo>
                  <a:lnTo>
                    <a:pt x="237" y="170"/>
                  </a:lnTo>
                  <a:lnTo>
                    <a:pt x="237" y="172"/>
                  </a:lnTo>
                  <a:lnTo>
                    <a:pt x="237" y="172"/>
                  </a:lnTo>
                  <a:lnTo>
                    <a:pt x="237" y="172"/>
                  </a:lnTo>
                  <a:lnTo>
                    <a:pt x="237" y="172"/>
                  </a:lnTo>
                  <a:lnTo>
                    <a:pt x="237" y="170"/>
                  </a:lnTo>
                  <a:lnTo>
                    <a:pt x="237" y="170"/>
                  </a:lnTo>
                  <a:close/>
                  <a:moveTo>
                    <a:pt x="377" y="126"/>
                  </a:moveTo>
                  <a:lnTo>
                    <a:pt x="377" y="126"/>
                  </a:lnTo>
                  <a:lnTo>
                    <a:pt x="377" y="124"/>
                  </a:lnTo>
                  <a:lnTo>
                    <a:pt x="377" y="124"/>
                  </a:lnTo>
                  <a:lnTo>
                    <a:pt x="377" y="124"/>
                  </a:lnTo>
                  <a:lnTo>
                    <a:pt x="377" y="126"/>
                  </a:lnTo>
                  <a:lnTo>
                    <a:pt x="377" y="126"/>
                  </a:lnTo>
                  <a:close/>
                  <a:moveTo>
                    <a:pt x="302" y="88"/>
                  </a:moveTo>
                  <a:lnTo>
                    <a:pt x="302" y="88"/>
                  </a:lnTo>
                  <a:lnTo>
                    <a:pt x="302" y="90"/>
                  </a:lnTo>
                  <a:lnTo>
                    <a:pt x="302" y="90"/>
                  </a:lnTo>
                  <a:lnTo>
                    <a:pt x="302" y="90"/>
                  </a:lnTo>
                  <a:lnTo>
                    <a:pt x="302" y="88"/>
                  </a:lnTo>
                  <a:lnTo>
                    <a:pt x="302" y="88"/>
                  </a:lnTo>
                  <a:close/>
                  <a:moveTo>
                    <a:pt x="254" y="104"/>
                  </a:moveTo>
                  <a:lnTo>
                    <a:pt x="254" y="104"/>
                  </a:lnTo>
                  <a:lnTo>
                    <a:pt x="254" y="104"/>
                  </a:lnTo>
                  <a:lnTo>
                    <a:pt x="254" y="106"/>
                  </a:lnTo>
                  <a:lnTo>
                    <a:pt x="254" y="106"/>
                  </a:lnTo>
                  <a:lnTo>
                    <a:pt x="254" y="104"/>
                  </a:lnTo>
                  <a:lnTo>
                    <a:pt x="254" y="104"/>
                  </a:lnTo>
                  <a:close/>
                  <a:moveTo>
                    <a:pt x="81" y="104"/>
                  </a:moveTo>
                  <a:lnTo>
                    <a:pt x="81" y="104"/>
                  </a:lnTo>
                  <a:lnTo>
                    <a:pt x="81" y="106"/>
                  </a:lnTo>
                  <a:lnTo>
                    <a:pt x="81" y="106"/>
                  </a:lnTo>
                  <a:lnTo>
                    <a:pt x="81" y="104"/>
                  </a:lnTo>
                  <a:lnTo>
                    <a:pt x="81" y="104"/>
                  </a:lnTo>
                  <a:close/>
                  <a:moveTo>
                    <a:pt x="246" y="115"/>
                  </a:moveTo>
                  <a:lnTo>
                    <a:pt x="246" y="115"/>
                  </a:lnTo>
                  <a:lnTo>
                    <a:pt x="245" y="115"/>
                  </a:lnTo>
                  <a:lnTo>
                    <a:pt x="245" y="117"/>
                  </a:lnTo>
                  <a:lnTo>
                    <a:pt x="245" y="117"/>
                  </a:lnTo>
                  <a:lnTo>
                    <a:pt x="246" y="115"/>
                  </a:lnTo>
                  <a:lnTo>
                    <a:pt x="246" y="115"/>
                  </a:lnTo>
                  <a:close/>
                  <a:moveTo>
                    <a:pt x="242" y="117"/>
                  </a:moveTo>
                  <a:lnTo>
                    <a:pt x="242" y="117"/>
                  </a:lnTo>
                  <a:lnTo>
                    <a:pt x="242" y="118"/>
                  </a:lnTo>
                  <a:lnTo>
                    <a:pt x="242" y="118"/>
                  </a:lnTo>
                  <a:lnTo>
                    <a:pt x="242" y="118"/>
                  </a:lnTo>
                  <a:lnTo>
                    <a:pt x="242" y="117"/>
                  </a:lnTo>
                  <a:lnTo>
                    <a:pt x="242" y="117"/>
                  </a:lnTo>
                  <a:close/>
                  <a:moveTo>
                    <a:pt x="262" y="189"/>
                  </a:moveTo>
                  <a:lnTo>
                    <a:pt x="262" y="189"/>
                  </a:lnTo>
                  <a:lnTo>
                    <a:pt x="262" y="188"/>
                  </a:lnTo>
                  <a:lnTo>
                    <a:pt x="261" y="188"/>
                  </a:lnTo>
                  <a:lnTo>
                    <a:pt x="261" y="188"/>
                  </a:lnTo>
                  <a:lnTo>
                    <a:pt x="262" y="189"/>
                  </a:lnTo>
                  <a:lnTo>
                    <a:pt x="262" y="189"/>
                  </a:lnTo>
                  <a:close/>
                  <a:moveTo>
                    <a:pt x="257" y="192"/>
                  </a:moveTo>
                  <a:lnTo>
                    <a:pt x="257" y="192"/>
                  </a:lnTo>
                  <a:lnTo>
                    <a:pt x="257" y="191"/>
                  </a:lnTo>
                  <a:lnTo>
                    <a:pt x="257" y="191"/>
                  </a:lnTo>
                  <a:lnTo>
                    <a:pt x="257" y="191"/>
                  </a:lnTo>
                  <a:lnTo>
                    <a:pt x="257" y="192"/>
                  </a:lnTo>
                  <a:lnTo>
                    <a:pt x="257" y="192"/>
                  </a:lnTo>
                  <a:close/>
                  <a:moveTo>
                    <a:pt x="138" y="203"/>
                  </a:moveTo>
                  <a:lnTo>
                    <a:pt x="138" y="203"/>
                  </a:lnTo>
                  <a:lnTo>
                    <a:pt x="138" y="205"/>
                  </a:lnTo>
                  <a:lnTo>
                    <a:pt x="138" y="205"/>
                  </a:lnTo>
                  <a:lnTo>
                    <a:pt x="138" y="205"/>
                  </a:lnTo>
                  <a:lnTo>
                    <a:pt x="138" y="203"/>
                  </a:lnTo>
                  <a:lnTo>
                    <a:pt x="138" y="203"/>
                  </a:lnTo>
                  <a:close/>
                  <a:moveTo>
                    <a:pt x="306" y="199"/>
                  </a:moveTo>
                  <a:lnTo>
                    <a:pt x="306" y="199"/>
                  </a:lnTo>
                  <a:lnTo>
                    <a:pt x="306" y="199"/>
                  </a:lnTo>
                  <a:lnTo>
                    <a:pt x="306" y="199"/>
                  </a:lnTo>
                  <a:lnTo>
                    <a:pt x="308" y="197"/>
                  </a:lnTo>
                  <a:lnTo>
                    <a:pt x="308" y="197"/>
                  </a:lnTo>
                  <a:lnTo>
                    <a:pt x="308" y="197"/>
                  </a:lnTo>
                  <a:lnTo>
                    <a:pt x="308" y="197"/>
                  </a:lnTo>
                  <a:lnTo>
                    <a:pt x="306" y="199"/>
                  </a:lnTo>
                  <a:lnTo>
                    <a:pt x="306" y="199"/>
                  </a:lnTo>
                  <a:close/>
                  <a:moveTo>
                    <a:pt x="218" y="235"/>
                  </a:moveTo>
                  <a:lnTo>
                    <a:pt x="218" y="235"/>
                  </a:lnTo>
                  <a:lnTo>
                    <a:pt x="216" y="233"/>
                  </a:lnTo>
                  <a:lnTo>
                    <a:pt x="216" y="233"/>
                  </a:lnTo>
                  <a:lnTo>
                    <a:pt x="216" y="233"/>
                  </a:lnTo>
                  <a:lnTo>
                    <a:pt x="218" y="235"/>
                  </a:lnTo>
                  <a:lnTo>
                    <a:pt x="218" y="235"/>
                  </a:lnTo>
                  <a:close/>
                  <a:moveTo>
                    <a:pt x="210" y="235"/>
                  </a:moveTo>
                  <a:lnTo>
                    <a:pt x="210" y="235"/>
                  </a:lnTo>
                  <a:lnTo>
                    <a:pt x="209" y="235"/>
                  </a:lnTo>
                  <a:lnTo>
                    <a:pt x="209" y="235"/>
                  </a:lnTo>
                  <a:lnTo>
                    <a:pt x="209" y="235"/>
                  </a:lnTo>
                  <a:lnTo>
                    <a:pt x="209" y="235"/>
                  </a:lnTo>
                  <a:lnTo>
                    <a:pt x="210" y="235"/>
                  </a:lnTo>
                  <a:lnTo>
                    <a:pt x="210" y="235"/>
                  </a:lnTo>
                  <a:close/>
                  <a:moveTo>
                    <a:pt x="381" y="135"/>
                  </a:moveTo>
                  <a:lnTo>
                    <a:pt x="381" y="135"/>
                  </a:lnTo>
                  <a:lnTo>
                    <a:pt x="381" y="134"/>
                  </a:lnTo>
                  <a:lnTo>
                    <a:pt x="381" y="134"/>
                  </a:lnTo>
                  <a:lnTo>
                    <a:pt x="381" y="135"/>
                  </a:lnTo>
                  <a:lnTo>
                    <a:pt x="381" y="135"/>
                  </a:lnTo>
                  <a:close/>
                  <a:moveTo>
                    <a:pt x="347" y="162"/>
                  </a:moveTo>
                  <a:lnTo>
                    <a:pt x="347" y="162"/>
                  </a:lnTo>
                  <a:lnTo>
                    <a:pt x="347" y="161"/>
                  </a:lnTo>
                  <a:lnTo>
                    <a:pt x="347" y="161"/>
                  </a:lnTo>
                  <a:lnTo>
                    <a:pt x="347" y="161"/>
                  </a:lnTo>
                  <a:lnTo>
                    <a:pt x="347" y="162"/>
                  </a:lnTo>
                  <a:lnTo>
                    <a:pt x="347" y="162"/>
                  </a:lnTo>
                  <a:close/>
                  <a:moveTo>
                    <a:pt x="139" y="165"/>
                  </a:moveTo>
                  <a:lnTo>
                    <a:pt x="139" y="165"/>
                  </a:lnTo>
                  <a:lnTo>
                    <a:pt x="139" y="167"/>
                  </a:lnTo>
                  <a:lnTo>
                    <a:pt x="139" y="167"/>
                  </a:lnTo>
                  <a:lnTo>
                    <a:pt x="139" y="167"/>
                  </a:lnTo>
                  <a:lnTo>
                    <a:pt x="139" y="165"/>
                  </a:lnTo>
                  <a:lnTo>
                    <a:pt x="139" y="165"/>
                  </a:lnTo>
                  <a:close/>
                  <a:moveTo>
                    <a:pt x="273" y="202"/>
                  </a:moveTo>
                  <a:lnTo>
                    <a:pt x="273" y="202"/>
                  </a:lnTo>
                  <a:lnTo>
                    <a:pt x="273" y="202"/>
                  </a:lnTo>
                  <a:lnTo>
                    <a:pt x="273" y="202"/>
                  </a:lnTo>
                  <a:lnTo>
                    <a:pt x="272" y="203"/>
                  </a:lnTo>
                  <a:lnTo>
                    <a:pt x="272" y="203"/>
                  </a:lnTo>
                  <a:lnTo>
                    <a:pt x="273" y="203"/>
                  </a:lnTo>
                  <a:lnTo>
                    <a:pt x="273" y="203"/>
                  </a:lnTo>
                  <a:lnTo>
                    <a:pt x="273" y="202"/>
                  </a:lnTo>
                  <a:lnTo>
                    <a:pt x="273" y="202"/>
                  </a:lnTo>
                  <a:close/>
                  <a:moveTo>
                    <a:pt x="343" y="90"/>
                  </a:moveTo>
                  <a:lnTo>
                    <a:pt x="343" y="90"/>
                  </a:lnTo>
                  <a:lnTo>
                    <a:pt x="341" y="91"/>
                  </a:lnTo>
                  <a:lnTo>
                    <a:pt x="341" y="91"/>
                  </a:lnTo>
                  <a:lnTo>
                    <a:pt x="343" y="91"/>
                  </a:lnTo>
                  <a:lnTo>
                    <a:pt x="343" y="91"/>
                  </a:lnTo>
                  <a:lnTo>
                    <a:pt x="343" y="90"/>
                  </a:lnTo>
                  <a:lnTo>
                    <a:pt x="343" y="90"/>
                  </a:lnTo>
                  <a:close/>
                  <a:moveTo>
                    <a:pt x="297" y="169"/>
                  </a:moveTo>
                  <a:lnTo>
                    <a:pt x="297" y="169"/>
                  </a:lnTo>
                  <a:lnTo>
                    <a:pt x="298" y="169"/>
                  </a:lnTo>
                  <a:lnTo>
                    <a:pt x="298" y="169"/>
                  </a:lnTo>
                  <a:lnTo>
                    <a:pt x="297" y="169"/>
                  </a:lnTo>
                  <a:lnTo>
                    <a:pt x="297" y="169"/>
                  </a:lnTo>
                  <a:lnTo>
                    <a:pt x="297" y="169"/>
                  </a:lnTo>
                  <a:close/>
                  <a:moveTo>
                    <a:pt x="138" y="113"/>
                  </a:moveTo>
                  <a:lnTo>
                    <a:pt x="138" y="113"/>
                  </a:lnTo>
                  <a:lnTo>
                    <a:pt x="139" y="113"/>
                  </a:lnTo>
                  <a:lnTo>
                    <a:pt x="139" y="113"/>
                  </a:lnTo>
                  <a:lnTo>
                    <a:pt x="138" y="113"/>
                  </a:lnTo>
                  <a:lnTo>
                    <a:pt x="138" y="113"/>
                  </a:lnTo>
                  <a:lnTo>
                    <a:pt x="138" y="113"/>
                  </a:lnTo>
                  <a:lnTo>
                    <a:pt x="138" y="113"/>
                  </a:lnTo>
                  <a:lnTo>
                    <a:pt x="138" y="113"/>
                  </a:lnTo>
                  <a:lnTo>
                    <a:pt x="138" y="113"/>
                  </a:lnTo>
                  <a:close/>
                  <a:moveTo>
                    <a:pt x="335" y="188"/>
                  </a:moveTo>
                  <a:lnTo>
                    <a:pt x="335" y="188"/>
                  </a:lnTo>
                  <a:lnTo>
                    <a:pt x="335" y="188"/>
                  </a:lnTo>
                  <a:lnTo>
                    <a:pt x="335" y="188"/>
                  </a:lnTo>
                  <a:lnTo>
                    <a:pt x="335" y="188"/>
                  </a:lnTo>
                  <a:lnTo>
                    <a:pt x="335" y="188"/>
                  </a:lnTo>
                  <a:lnTo>
                    <a:pt x="335" y="188"/>
                  </a:lnTo>
                  <a:lnTo>
                    <a:pt x="335" y="188"/>
                  </a:lnTo>
                  <a:lnTo>
                    <a:pt x="335" y="188"/>
                  </a:lnTo>
                  <a:lnTo>
                    <a:pt x="335" y="188"/>
                  </a:lnTo>
                  <a:close/>
                  <a:moveTo>
                    <a:pt x="198" y="172"/>
                  </a:moveTo>
                  <a:lnTo>
                    <a:pt x="198" y="172"/>
                  </a:lnTo>
                  <a:lnTo>
                    <a:pt x="198" y="172"/>
                  </a:lnTo>
                  <a:lnTo>
                    <a:pt x="198" y="172"/>
                  </a:lnTo>
                  <a:lnTo>
                    <a:pt x="198" y="172"/>
                  </a:lnTo>
                  <a:lnTo>
                    <a:pt x="198" y="172"/>
                  </a:lnTo>
                  <a:lnTo>
                    <a:pt x="198" y="173"/>
                  </a:lnTo>
                  <a:lnTo>
                    <a:pt x="198" y="173"/>
                  </a:lnTo>
                  <a:lnTo>
                    <a:pt x="198" y="173"/>
                  </a:lnTo>
                  <a:lnTo>
                    <a:pt x="198" y="173"/>
                  </a:lnTo>
                  <a:lnTo>
                    <a:pt x="198" y="172"/>
                  </a:lnTo>
                  <a:lnTo>
                    <a:pt x="198" y="172"/>
                  </a:lnTo>
                  <a:close/>
                  <a:moveTo>
                    <a:pt x="399" y="126"/>
                  </a:moveTo>
                  <a:lnTo>
                    <a:pt x="399" y="126"/>
                  </a:lnTo>
                  <a:lnTo>
                    <a:pt x="399" y="126"/>
                  </a:lnTo>
                  <a:lnTo>
                    <a:pt x="399" y="126"/>
                  </a:lnTo>
                  <a:lnTo>
                    <a:pt x="401" y="126"/>
                  </a:lnTo>
                  <a:lnTo>
                    <a:pt x="401" y="126"/>
                  </a:lnTo>
                  <a:lnTo>
                    <a:pt x="399" y="124"/>
                  </a:lnTo>
                  <a:lnTo>
                    <a:pt x="399" y="124"/>
                  </a:lnTo>
                  <a:lnTo>
                    <a:pt x="399" y="126"/>
                  </a:lnTo>
                  <a:lnTo>
                    <a:pt x="399" y="126"/>
                  </a:lnTo>
                  <a:close/>
                  <a:moveTo>
                    <a:pt x="103" y="192"/>
                  </a:moveTo>
                  <a:lnTo>
                    <a:pt x="103" y="192"/>
                  </a:lnTo>
                  <a:lnTo>
                    <a:pt x="103" y="192"/>
                  </a:lnTo>
                  <a:lnTo>
                    <a:pt x="103" y="192"/>
                  </a:lnTo>
                  <a:lnTo>
                    <a:pt x="103" y="192"/>
                  </a:lnTo>
                  <a:lnTo>
                    <a:pt x="103" y="192"/>
                  </a:lnTo>
                  <a:lnTo>
                    <a:pt x="103" y="192"/>
                  </a:lnTo>
                  <a:lnTo>
                    <a:pt x="103" y="192"/>
                  </a:lnTo>
                  <a:lnTo>
                    <a:pt x="103" y="192"/>
                  </a:lnTo>
                  <a:lnTo>
                    <a:pt x="103" y="192"/>
                  </a:lnTo>
                  <a:close/>
                  <a:moveTo>
                    <a:pt x="325" y="192"/>
                  </a:moveTo>
                  <a:lnTo>
                    <a:pt x="325" y="192"/>
                  </a:lnTo>
                  <a:lnTo>
                    <a:pt x="325" y="191"/>
                  </a:lnTo>
                  <a:lnTo>
                    <a:pt x="325" y="191"/>
                  </a:lnTo>
                  <a:lnTo>
                    <a:pt x="325" y="192"/>
                  </a:lnTo>
                  <a:lnTo>
                    <a:pt x="325" y="192"/>
                  </a:lnTo>
                  <a:lnTo>
                    <a:pt x="325" y="192"/>
                  </a:lnTo>
                  <a:lnTo>
                    <a:pt x="325" y="192"/>
                  </a:lnTo>
                  <a:lnTo>
                    <a:pt x="325" y="192"/>
                  </a:lnTo>
                  <a:lnTo>
                    <a:pt x="325" y="192"/>
                  </a:lnTo>
                  <a:close/>
                  <a:moveTo>
                    <a:pt x="193" y="178"/>
                  </a:moveTo>
                  <a:lnTo>
                    <a:pt x="193" y="178"/>
                  </a:lnTo>
                  <a:lnTo>
                    <a:pt x="191" y="180"/>
                  </a:lnTo>
                  <a:lnTo>
                    <a:pt x="191" y="180"/>
                  </a:lnTo>
                  <a:lnTo>
                    <a:pt x="191" y="180"/>
                  </a:lnTo>
                  <a:lnTo>
                    <a:pt x="193" y="178"/>
                  </a:lnTo>
                  <a:lnTo>
                    <a:pt x="193" y="178"/>
                  </a:lnTo>
                  <a:close/>
                  <a:moveTo>
                    <a:pt x="355" y="104"/>
                  </a:moveTo>
                  <a:lnTo>
                    <a:pt x="355" y="104"/>
                  </a:lnTo>
                  <a:lnTo>
                    <a:pt x="355" y="104"/>
                  </a:lnTo>
                  <a:lnTo>
                    <a:pt x="355" y="104"/>
                  </a:lnTo>
                  <a:lnTo>
                    <a:pt x="357" y="104"/>
                  </a:lnTo>
                  <a:lnTo>
                    <a:pt x="357" y="104"/>
                  </a:lnTo>
                  <a:lnTo>
                    <a:pt x="357" y="102"/>
                  </a:lnTo>
                  <a:lnTo>
                    <a:pt x="357" y="102"/>
                  </a:lnTo>
                  <a:lnTo>
                    <a:pt x="355" y="104"/>
                  </a:lnTo>
                  <a:lnTo>
                    <a:pt x="355" y="104"/>
                  </a:lnTo>
                  <a:close/>
                  <a:moveTo>
                    <a:pt x="357" y="129"/>
                  </a:moveTo>
                  <a:lnTo>
                    <a:pt x="357" y="129"/>
                  </a:lnTo>
                  <a:lnTo>
                    <a:pt x="357" y="129"/>
                  </a:lnTo>
                  <a:lnTo>
                    <a:pt x="357" y="129"/>
                  </a:lnTo>
                  <a:lnTo>
                    <a:pt x="357" y="128"/>
                  </a:lnTo>
                  <a:lnTo>
                    <a:pt x="357" y="128"/>
                  </a:lnTo>
                  <a:lnTo>
                    <a:pt x="357" y="128"/>
                  </a:lnTo>
                  <a:lnTo>
                    <a:pt x="357" y="128"/>
                  </a:lnTo>
                  <a:lnTo>
                    <a:pt x="357" y="129"/>
                  </a:lnTo>
                  <a:lnTo>
                    <a:pt x="357" y="129"/>
                  </a:lnTo>
                  <a:close/>
                  <a:moveTo>
                    <a:pt x="232" y="232"/>
                  </a:moveTo>
                  <a:lnTo>
                    <a:pt x="232" y="232"/>
                  </a:lnTo>
                  <a:lnTo>
                    <a:pt x="234" y="232"/>
                  </a:lnTo>
                  <a:lnTo>
                    <a:pt x="234" y="232"/>
                  </a:lnTo>
                  <a:lnTo>
                    <a:pt x="234" y="230"/>
                  </a:lnTo>
                  <a:lnTo>
                    <a:pt x="234" y="230"/>
                  </a:lnTo>
                  <a:lnTo>
                    <a:pt x="234" y="230"/>
                  </a:lnTo>
                  <a:lnTo>
                    <a:pt x="234" y="230"/>
                  </a:lnTo>
                  <a:lnTo>
                    <a:pt x="232" y="232"/>
                  </a:lnTo>
                  <a:lnTo>
                    <a:pt x="232" y="232"/>
                  </a:lnTo>
                  <a:close/>
                  <a:moveTo>
                    <a:pt x="131" y="145"/>
                  </a:moveTo>
                  <a:lnTo>
                    <a:pt x="131" y="145"/>
                  </a:lnTo>
                  <a:lnTo>
                    <a:pt x="131" y="145"/>
                  </a:lnTo>
                  <a:lnTo>
                    <a:pt x="131" y="145"/>
                  </a:lnTo>
                  <a:lnTo>
                    <a:pt x="131" y="145"/>
                  </a:lnTo>
                  <a:lnTo>
                    <a:pt x="131" y="145"/>
                  </a:lnTo>
                  <a:lnTo>
                    <a:pt x="131" y="145"/>
                  </a:lnTo>
                  <a:lnTo>
                    <a:pt x="131" y="145"/>
                  </a:lnTo>
                  <a:lnTo>
                    <a:pt x="130" y="145"/>
                  </a:lnTo>
                  <a:lnTo>
                    <a:pt x="130" y="145"/>
                  </a:lnTo>
                  <a:lnTo>
                    <a:pt x="131" y="145"/>
                  </a:lnTo>
                  <a:lnTo>
                    <a:pt x="131" y="145"/>
                  </a:lnTo>
                  <a:close/>
                  <a:moveTo>
                    <a:pt x="294" y="230"/>
                  </a:moveTo>
                  <a:lnTo>
                    <a:pt x="294" y="230"/>
                  </a:lnTo>
                  <a:lnTo>
                    <a:pt x="294" y="230"/>
                  </a:lnTo>
                  <a:lnTo>
                    <a:pt x="294" y="230"/>
                  </a:lnTo>
                  <a:lnTo>
                    <a:pt x="294" y="230"/>
                  </a:lnTo>
                  <a:lnTo>
                    <a:pt x="294" y="230"/>
                  </a:lnTo>
                  <a:lnTo>
                    <a:pt x="294" y="230"/>
                  </a:lnTo>
                  <a:lnTo>
                    <a:pt x="294" y="230"/>
                  </a:lnTo>
                  <a:lnTo>
                    <a:pt x="294" y="230"/>
                  </a:lnTo>
                  <a:lnTo>
                    <a:pt x="294" y="230"/>
                  </a:lnTo>
                  <a:close/>
                  <a:moveTo>
                    <a:pt x="382" y="117"/>
                  </a:moveTo>
                  <a:lnTo>
                    <a:pt x="382" y="117"/>
                  </a:lnTo>
                  <a:lnTo>
                    <a:pt x="382" y="117"/>
                  </a:lnTo>
                  <a:lnTo>
                    <a:pt x="382" y="117"/>
                  </a:lnTo>
                  <a:lnTo>
                    <a:pt x="382" y="115"/>
                  </a:lnTo>
                  <a:lnTo>
                    <a:pt x="382" y="115"/>
                  </a:lnTo>
                  <a:lnTo>
                    <a:pt x="382" y="117"/>
                  </a:lnTo>
                  <a:lnTo>
                    <a:pt x="382" y="117"/>
                  </a:lnTo>
                  <a:close/>
                  <a:moveTo>
                    <a:pt x="164" y="222"/>
                  </a:moveTo>
                  <a:lnTo>
                    <a:pt x="164" y="222"/>
                  </a:lnTo>
                  <a:lnTo>
                    <a:pt x="164" y="222"/>
                  </a:lnTo>
                  <a:lnTo>
                    <a:pt x="164" y="222"/>
                  </a:lnTo>
                  <a:lnTo>
                    <a:pt x="164" y="221"/>
                  </a:lnTo>
                  <a:lnTo>
                    <a:pt x="164" y="221"/>
                  </a:lnTo>
                  <a:lnTo>
                    <a:pt x="164" y="221"/>
                  </a:lnTo>
                  <a:lnTo>
                    <a:pt x="164" y="221"/>
                  </a:lnTo>
                  <a:lnTo>
                    <a:pt x="164" y="222"/>
                  </a:lnTo>
                  <a:lnTo>
                    <a:pt x="164" y="222"/>
                  </a:lnTo>
                  <a:close/>
                  <a:moveTo>
                    <a:pt x="177" y="222"/>
                  </a:moveTo>
                  <a:lnTo>
                    <a:pt x="177" y="222"/>
                  </a:lnTo>
                  <a:lnTo>
                    <a:pt x="175" y="221"/>
                  </a:lnTo>
                  <a:lnTo>
                    <a:pt x="175" y="221"/>
                  </a:lnTo>
                  <a:lnTo>
                    <a:pt x="175" y="222"/>
                  </a:lnTo>
                  <a:lnTo>
                    <a:pt x="175" y="222"/>
                  </a:lnTo>
                  <a:lnTo>
                    <a:pt x="177" y="222"/>
                  </a:lnTo>
                  <a:lnTo>
                    <a:pt x="177" y="222"/>
                  </a:lnTo>
                  <a:close/>
                  <a:moveTo>
                    <a:pt x="287" y="112"/>
                  </a:moveTo>
                  <a:lnTo>
                    <a:pt x="287" y="112"/>
                  </a:lnTo>
                  <a:lnTo>
                    <a:pt x="286" y="112"/>
                  </a:lnTo>
                  <a:lnTo>
                    <a:pt x="286" y="112"/>
                  </a:lnTo>
                  <a:lnTo>
                    <a:pt x="286" y="113"/>
                  </a:lnTo>
                  <a:lnTo>
                    <a:pt x="286" y="113"/>
                  </a:lnTo>
                  <a:lnTo>
                    <a:pt x="287" y="113"/>
                  </a:lnTo>
                  <a:lnTo>
                    <a:pt x="287" y="113"/>
                  </a:lnTo>
                  <a:lnTo>
                    <a:pt x="287" y="112"/>
                  </a:lnTo>
                  <a:lnTo>
                    <a:pt x="287" y="112"/>
                  </a:lnTo>
                  <a:close/>
                  <a:moveTo>
                    <a:pt x="125" y="112"/>
                  </a:moveTo>
                  <a:lnTo>
                    <a:pt x="125" y="112"/>
                  </a:lnTo>
                  <a:lnTo>
                    <a:pt x="125" y="110"/>
                  </a:lnTo>
                  <a:lnTo>
                    <a:pt x="125" y="110"/>
                  </a:lnTo>
                  <a:lnTo>
                    <a:pt x="125" y="112"/>
                  </a:lnTo>
                  <a:lnTo>
                    <a:pt x="125" y="112"/>
                  </a:lnTo>
                  <a:lnTo>
                    <a:pt x="125" y="112"/>
                  </a:lnTo>
                  <a:lnTo>
                    <a:pt x="125" y="112"/>
                  </a:lnTo>
                  <a:lnTo>
                    <a:pt x="125" y="112"/>
                  </a:lnTo>
                  <a:lnTo>
                    <a:pt x="125" y="112"/>
                  </a:lnTo>
                  <a:close/>
                  <a:moveTo>
                    <a:pt x="149" y="169"/>
                  </a:moveTo>
                  <a:lnTo>
                    <a:pt x="149" y="169"/>
                  </a:lnTo>
                  <a:lnTo>
                    <a:pt x="149" y="169"/>
                  </a:lnTo>
                  <a:lnTo>
                    <a:pt x="150" y="169"/>
                  </a:lnTo>
                  <a:lnTo>
                    <a:pt x="150" y="169"/>
                  </a:lnTo>
                  <a:lnTo>
                    <a:pt x="149" y="169"/>
                  </a:lnTo>
                  <a:lnTo>
                    <a:pt x="149" y="169"/>
                  </a:lnTo>
                  <a:close/>
                  <a:moveTo>
                    <a:pt x="56" y="124"/>
                  </a:moveTo>
                  <a:lnTo>
                    <a:pt x="56" y="124"/>
                  </a:lnTo>
                  <a:lnTo>
                    <a:pt x="56" y="124"/>
                  </a:lnTo>
                  <a:lnTo>
                    <a:pt x="56" y="124"/>
                  </a:lnTo>
                  <a:lnTo>
                    <a:pt x="56" y="123"/>
                  </a:lnTo>
                  <a:lnTo>
                    <a:pt x="56" y="123"/>
                  </a:lnTo>
                  <a:lnTo>
                    <a:pt x="56" y="123"/>
                  </a:lnTo>
                  <a:lnTo>
                    <a:pt x="56" y="123"/>
                  </a:lnTo>
                  <a:lnTo>
                    <a:pt x="56" y="123"/>
                  </a:lnTo>
                  <a:lnTo>
                    <a:pt x="56" y="123"/>
                  </a:lnTo>
                  <a:lnTo>
                    <a:pt x="56" y="124"/>
                  </a:lnTo>
                  <a:lnTo>
                    <a:pt x="56" y="124"/>
                  </a:lnTo>
                  <a:close/>
                  <a:moveTo>
                    <a:pt x="275" y="251"/>
                  </a:moveTo>
                  <a:lnTo>
                    <a:pt x="275" y="251"/>
                  </a:lnTo>
                  <a:lnTo>
                    <a:pt x="275" y="251"/>
                  </a:lnTo>
                  <a:lnTo>
                    <a:pt x="275" y="251"/>
                  </a:lnTo>
                  <a:lnTo>
                    <a:pt x="275" y="249"/>
                  </a:lnTo>
                  <a:lnTo>
                    <a:pt x="275" y="249"/>
                  </a:lnTo>
                  <a:lnTo>
                    <a:pt x="275" y="249"/>
                  </a:lnTo>
                  <a:lnTo>
                    <a:pt x="275" y="249"/>
                  </a:lnTo>
                  <a:lnTo>
                    <a:pt x="275" y="251"/>
                  </a:lnTo>
                  <a:lnTo>
                    <a:pt x="275" y="251"/>
                  </a:lnTo>
                  <a:close/>
                  <a:moveTo>
                    <a:pt x="231" y="123"/>
                  </a:moveTo>
                  <a:lnTo>
                    <a:pt x="231" y="123"/>
                  </a:lnTo>
                  <a:lnTo>
                    <a:pt x="231" y="123"/>
                  </a:lnTo>
                  <a:lnTo>
                    <a:pt x="231" y="123"/>
                  </a:lnTo>
                  <a:lnTo>
                    <a:pt x="232" y="123"/>
                  </a:lnTo>
                  <a:lnTo>
                    <a:pt x="232" y="123"/>
                  </a:lnTo>
                  <a:lnTo>
                    <a:pt x="232" y="121"/>
                  </a:lnTo>
                  <a:lnTo>
                    <a:pt x="232" y="121"/>
                  </a:lnTo>
                  <a:lnTo>
                    <a:pt x="231" y="123"/>
                  </a:lnTo>
                  <a:lnTo>
                    <a:pt x="231" y="123"/>
                  </a:lnTo>
                  <a:close/>
                  <a:moveTo>
                    <a:pt x="106" y="200"/>
                  </a:moveTo>
                  <a:lnTo>
                    <a:pt x="106" y="200"/>
                  </a:lnTo>
                  <a:lnTo>
                    <a:pt x="106" y="200"/>
                  </a:lnTo>
                  <a:lnTo>
                    <a:pt x="106" y="200"/>
                  </a:lnTo>
                  <a:lnTo>
                    <a:pt x="108" y="200"/>
                  </a:lnTo>
                  <a:lnTo>
                    <a:pt x="108" y="200"/>
                  </a:lnTo>
                  <a:lnTo>
                    <a:pt x="108" y="200"/>
                  </a:lnTo>
                  <a:lnTo>
                    <a:pt x="108" y="200"/>
                  </a:lnTo>
                  <a:lnTo>
                    <a:pt x="106" y="200"/>
                  </a:lnTo>
                  <a:lnTo>
                    <a:pt x="106"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76"/>
            <p:cNvSpPr>
              <a:spLocks noEditPoints="1"/>
            </p:cNvSpPr>
            <p:nvPr/>
          </p:nvSpPr>
          <p:spPr bwMode="auto">
            <a:xfrm>
              <a:off x="5902423" y="1943448"/>
              <a:ext cx="665163" cy="328613"/>
            </a:xfrm>
            <a:custGeom>
              <a:avLst/>
              <a:gdLst>
                <a:gd name="T0" fmla="*/ 148 w 419"/>
                <a:gd name="T1" fmla="*/ 141 h 207"/>
                <a:gd name="T2" fmla="*/ 113 w 419"/>
                <a:gd name="T3" fmla="*/ 89 h 207"/>
                <a:gd name="T4" fmla="*/ 88 w 419"/>
                <a:gd name="T5" fmla="*/ 70 h 207"/>
                <a:gd name="T6" fmla="*/ 49 w 419"/>
                <a:gd name="T7" fmla="*/ 172 h 207"/>
                <a:gd name="T8" fmla="*/ 83 w 419"/>
                <a:gd name="T9" fmla="*/ 24 h 207"/>
                <a:gd name="T10" fmla="*/ 400 w 419"/>
                <a:gd name="T11" fmla="*/ 71 h 207"/>
                <a:gd name="T12" fmla="*/ 355 w 419"/>
                <a:gd name="T13" fmla="*/ 127 h 207"/>
                <a:gd name="T14" fmla="*/ 331 w 419"/>
                <a:gd name="T15" fmla="*/ 62 h 207"/>
                <a:gd name="T16" fmla="*/ 288 w 419"/>
                <a:gd name="T17" fmla="*/ 147 h 207"/>
                <a:gd name="T18" fmla="*/ 236 w 419"/>
                <a:gd name="T19" fmla="*/ 133 h 207"/>
                <a:gd name="T20" fmla="*/ 214 w 419"/>
                <a:gd name="T21" fmla="*/ 103 h 207"/>
                <a:gd name="T22" fmla="*/ 178 w 419"/>
                <a:gd name="T23" fmla="*/ 120 h 207"/>
                <a:gd name="T24" fmla="*/ 71 w 419"/>
                <a:gd name="T25" fmla="*/ 37 h 207"/>
                <a:gd name="T26" fmla="*/ 359 w 419"/>
                <a:gd name="T27" fmla="*/ 21 h 207"/>
                <a:gd name="T28" fmla="*/ 314 w 419"/>
                <a:gd name="T29" fmla="*/ 54 h 207"/>
                <a:gd name="T30" fmla="*/ 142 w 419"/>
                <a:gd name="T31" fmla="*/ 22 h 207"/>
                <a:gd name="T32" fmla="*/ 134 w 419"/>
                <a:gd name="T33" fmla="*/ 106 h 207"/>
                <a:gd name="T34" fmla="*/ 58 w 419"/>
                <a:gd name="T35" fmla="*/ 128 h 207"/>
                <a:gd name="T36" fmla="*/ 50 w 419"/>
                <a:gd name="T37" fmla="*/ 89 h 207"/>
                <a:gd name="T38" fmla="*/ 210 w 419"/>
                <a:gd name="T39" fmla="*/ 41 h 207"/>
                <a:gd name="T40" fmla="*/ 246 w 419"/>
                <a:gd name="T41" fmla="*/ 60 h 207"/>
                <a:gd name="T42" fmla="*/ 52 w 419"/>
                <a:gd name="T43" fmla="*/ 114 h 207"/>
                <a:gd name="T44" fmla="*/ 363 w 419"/>
                <a:gd name="T45" fmla="*/ 100 h 207"/>
                <a:gd name="T46" fmla="*/ 170 w 419"/>
                <a:gd name="T47" fmla="*/ 127 h 207"/>
                <a:gd name="T48" fmla="*/ 353 w 419"/>
                <a:gd name="T49" fmla="*/ 56 h 207"/>
                <a:gd name="T50" fmla="*/ 221 w 419"/>
                <a:gd name="T51" fmla="*/ 101 h 207"/>
                <a:gd name="T52" fmla="*/ 336 w 419"/>
                <a:gd name="T53" fmla="*/ 71 h 207"/>
                <a:gd name="T54" fmla="*/ 71 w 419"/>
                <a:gd name="T55" fmla="*/ 109 h 207"/>
                <a:gd name="T56" fmla="*/ 25 w 419"/>
                <a:gd name="T57" fmla="*/ 123 h 207"/>
                <a:gd name="T58" fmla="*/ 329 w 419"/>
                <a:gd name="T59" fmla="*/ 87 h 207"/>
                <a:gd name="T60" fmla="*/ 20 w 419"/>
                <a:gd name="T61" fmla="*/ 100 h 207"/>
                <a:gd name="T62" fmla="*/ 230 w 419"/>
                <a:gd name="T63" fmla="*/ 40 h 207"/>
                <a:gd name="T64" fmla="*/ 292 w 419"/>
                <a:gd name="T65" fmla="*/ 52 h 207"/>
                <a:gd name="T66" fmla="*/ 352 w 419"/>
                <a:gd name="T67" fmla="*/ 41 h 207"/>
                <a:gd name="T68" fmla="*/ 150 w 419"/>
                <a:gd name="T69" fmla="*/ 65 h 207"/>
                <a:gd name="T70" fmla="*/ 172 w 419"/>
                <a:gd name="T71" fmla="*/ 116 h 207"/>
                <a:gd name="T72" fmla="*/ 299 w 419"/>
                <a:gd name="T73" fmla="*/ 56 h 207"/>
                <a:gd name="T74" fmla="*/ 339 w 419"/>
                <a:gd name="T75" fmla="*/ 41 h 207"/>
                <a:gd name="T76" fmla="*/ 341 w 419"/>
                <a:gd name="T77" fmla="*/ 101 h 207"/>
                <a:gd name="T78" fmla="*/ 276 w 419"/>
                <a:gd name="T79" fmla="*/ 38 h 207"/>
                <a:gd name="T80" fmla="*/ 227 w 419"/>
                <a:gd name="T81" fmla="*/ 112 h 207"/>
                <a:gd name="T82" fmla="*/ 366 w 419"/>
                <a:gd name="T83" fmla="*/ 71 h 207"/>
                <a:gd name="T84" fmla="*/ 216 w 419"/>
                <a:gd name="T85" fmla="*/ 134 h 207"/>
                <a:gd name="T86" fmla="*/ 320 w 419"/>
                <a:gd name="T87" fmla="*/ 27 h 207"/>
                <a:gd name="T88" fmla="*/ 213 w 419"/>
                <a:gd name="T89" fmla="*/ 171 h 207"/>
                <a:gd name="T90" fmla="*/ 258 w 419"/>
                <a:gd name="T91" fmla="*/ 130 h 207"/>
                <a:gd name="T92" fmla="*/ 129 w 419"/>
                <a:gd name="T93" fmla="*/ 38 h 207"/>
                <a:gd name="T94" fmla="*/ 367 w 419"/>
                <a:gd name="T95" fmla="*/ 87 h 207"/>
                <a:gd name="T96" fmla="*/ 176 w 419"/>
                <a:gd name="T97" fmla="*/ 89 h 207"/>
                <a:gd name="T98" fmla="*/ 137 w 419"/>
                <a:gd name="T99" fmla="*/ 122 h 207"/>
                <a:gd name="T100" fmla="*/ 247 w 419"/>
                <a:gd name="T101" fmla="*/ 51 h 207"/>
                <a:gd name="T102" fmla="*/ 298 w 419"/>
                <a:gd name="T103" fmla="*/ 120 h 207"/>
                <a:gd name="T104" fmla="*/ 63 w 419"/>
                <a:gd name="T105" fmla="*/ 114 h 207"/>
                <a:gd name="T106" fmla="*/ 140 w 419"/>
                <a:gd name="T107" fmla="*/ 35 h 207"/>
                <a:gd name="T108" fmla="*/ 20 w 419"/>
                <a:gd name="T109" fmla="*/ 131 h 207"/>
                <a:gd name="T110" fmla="*/ 131 w 419"/>
                <a:gd name="T111" fmla="*/ 120 h 207"/>
                <a:gd name="T112" fmla="*/ 397 w 419"/>
                <a:gd name="T113" fmla="*/ 111 h 207"/>
                <a:gd name="T114" fmla="*/ 216 w 419"/>
                <a:gd name="T115" fmla="*/ 141 h 207"/>
                <a:gd name="T116" fmla="*/ 153 w 419"/>
                <a:gd name="T117" fmla="*/ 93 h 207"/>
                <a:gd name="T118" fmla="*/ 128 w 419"/>
                <a:gd name="T119" fmla="*/ 114 h 207"/>
                <a:gd name="T120" fmla="*/ 375 w 419"/>
                <a:gd name="T121" fmla="*/ 48 h 207"/>
                <a:gd name="T122" fmla="*/ 334 w 419"/>
                <a:gd name="T123" fmla="*/ 117 h 207"/>
                <a:gd name="T124" fmla="*/ 139 w 419"/>
                <a:gd name="T125" fmla="*/ 2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207">
                  <a:moveTo>
                    <a:pt x="178" y="120"/>
                  </a:moveTo>
                  <a:lnTo>
                    <a:pt x="178" y="120"/>
                  </a:lnTo>
                  <a:lnTo>
                    <a:pt x="175" y="122"/>
                  </a:lnTo>
                  <a:lnTo>
                    <a:pt x="175" y="122"/>
                  </a:lnTo>
                  <a:lnTo>
                    <a:pt x="173" y="125"/>
                  </a:lnTo>
                  <a:lnTo>
                    <a:pt x="173" y="125"/>
                  </a:lnTo>
                  <a:lnTo>
                    <a:pt x="175" y="127"/>
                  </a:lnTo>
                  <a:lnTo>
                    <a:pt x="175" y="127"/>
                  </a:lnTo>
                  <a:lnTo>
                    <a:pt x="176" y="128"/>
                  </a:lnTo>
                  <a:lnTo>
                    <a:pt x="176" y="128"/>
                  </a:lnTo>
                  <a:lnTo>
                    <a:pt x="175" y="136"/>
                  </a:lnTo>
                  <a:lnTo>
                    <a:pt x="175" y="136"/>
                  </a:lnTo>
                  <a:lnTo>
                    <a:pt x="173" y="138"/>
                  </a:lnTo>
                  <a:lnTo>
                    <a:pt x="173" y="138"/>
                  </a:lnTo>
                  <a:lnTo>
                    <a:pt x="173" y="138"/>
                  </a:lnTo>
                  <a:lnTo>
                    <a:pt x="173" y="139"/>
                  </a:lnTo>
                  <a:lnTo>
                    <a:pt x="173" y="139"/>
                  </a:lnTo>
                  <a:lnTo>
                    <a:pt x="173" y="141"/>
                  </a:lnTo>
                  <a:lnTo>
                    <a:pt x="173" y="141"/>
                  </a:lnTo>
                  <a:lnTo>
                    <a:pt x="172" y="152"/>
                  </a:lnTo>
                  <a:lnTo>
                    <a:pt x="172" y="152"/>
                  </a:lnTo>
                  <a:lnTo>
                    <a:pt x="170" y="158"/>
                  </a:lnTo>
                  <a:lnTo>
                    <a:pt x="170" y="158"/>
                  </a:lnTo>
                  <a:lnTo>
                    <a:pt x="170" y="158"/>
                  </a:lnTo>
                  <a:lnTo>
                    <a:pt x="170" y="158"/>
                  </a:lnTo>
                  <a:lnTo>
                    <a:pt x="169" y="155"/>
                  </a:lnTo>
                  <a:lnTo>
                    <a:pt x="169" y="155"/>
                  </a:lnTo>
                  <a:lnTo>
                    <a:pt x="167" y="157"/>
                  </a:lnTo>
                  <a:lnTo>
                    <a:pt x="167" y="158"/>
                  </a:lnTo>
                  <a:lnTo>
                    <a:pt x="167" y="158"/>
                  </a:lnTo>
                  <a:lnTo>
                    <a:pt x="169" y="160"/>
                  </a:lnTo>
                  <a:lnTo>
                    <a:pt x="169" y="160"/>
                  </a:lnTo>
                  <a:lnTo>
                    <a:pt x="170" y="161"/>
                  </a:lnTo>
                  <a:lnTo>
                    <a:pt x="170" y="161"/>
                  </a:lnTo>
                  <a:lnTo>
                    <a:pt x="169" y="168"/>
                  </a:lnTo>
                  <a:lnTo>
                    <a:pt x="169" y="168"/>
                  </a:lnTo>
                  <a:lnTo>
                    <a:pt x="167" y="168"/>
                  </a:lnTo>
                  <a:lnTo>
                    <a:pt x="167" y="168"/>
                  </a:lnTo>
                  <a:lnTo>
                    <a:pt x="167" y="164"/>
                  </a:lnTo>
                  <a:lnTo>
                    <a:pt x="167" y="164"/>
                  </a:lnTo>
                  <a:lnTo>
                    <a:pt x="165" y="157"/>
                  </a:lnTo>
                  <a:lnTo>
                    <a:pt x="162" y="149"/>
                  </a:lnTo>
                  <a:lnTo>
                    <a:pt x="162" y="149"/>
                  </a:lnTo>
                  <a:lnTo>
                    <a:pt x="159" y="139"/>
                  </a:lnTo>
                  <a:lnTo>
                    <a:pt x="159" y="139"/>
                  </a:lnTo>
                  <a:lnTo>
                    <a:pt x="158" y="136"/>
                  </a:lnTo>
                  <a:lnTo>
                    <a:pt x="158" y="136"/>
                  </a:lnTo>
                  <a:lnTo>
                    <a:pt x="156" y="134"/>
                  </a:lnTo>
                  <a:lnTo>
                    <a:pt x="156" y="134"/>
                  </a:lnTo>
                  <a:lnTo>
                    <a:pt x="154" y="127"/>
                  </a:lnTo>
                  <a:lnTo>
                    <a:pt x="154" y="127"/>
                  </a:lnTo>
                  <a:lnTo>
                    <a:pt x="153" y="125"/>
                  </a:lnTo>
                  <a:lnTo>
                    <a:pt x="153" y="125"/>
                  </a:lnTo>
                  <a:lnTo>
                    <a:pt x="151" y="127"/>
                  </a:lnTo>
                  <a:lnTo>
                    <a:pt x="151" y="127"/>
                  </a:lnTo>
                  <a:lnTo>
                    <a:pt x="150" y="133"/>
                  </a:lnTo>
                  <a:lnTo>
                    <a:pt x="150" y="133"/>
                  </a:lnTo>
                  <a:lnTo>
                    <a:pt x="153" y="134"/>
                  </a:lnTo>
                  <a:lnTo>
                    <a:pt x="153" y="134"/>
                  </a:lnTo>
                  <a:lnTo>
                    <a:pt x="150" y="138"/>
                  </a:lnTo>
                  <a:lnTo>
                    <a:pt x="150" y="138"/>
                  </a:lnTo>
                  <a:lnTo>
                    <a:pt x="148" y="138"/>
                  </a:lnTo>
                  <a:lnTo>
                    <a:pt x="148" y="138"/>
                  </a:lnTo>
                  <a:lnTo>
                    <a:pt x="148" y="138"/>
                  </a:lnTo>
                  <a:lnTo>
                    <a:pt x="148" y="138"/>
                  </a:lnTo>
                  <a:lnTo>
                    <a:pt x="148" y="141"/>
                  </a:lnTo>
                  <a:lnTo>
                    <a:pt x="148" y="141"/>
                  </a:lnTo>
                  <a:lnTo>
                    <a:pt x="146" y="142"/>
                  </a:lnTo>
                  <a:lnTo>
                    <a:pt x="146" y="142"/>
                  </a:lnTo>
                  <a:lnTo>
                    <a:pt x="143" y="149"/>
                  </a:lnTo>
                  <a:lnTo>
                    <a:pt x="140" y="155"/>
                  </a:lnTo>
                  <a:lnTo>
                    <a:pt x="140" y="155"/>
                  </a:lnTo>
                  <a:lnTo>
                    <a:pt x="139" y="157"/>
                  </a:lnTo>
                  <a:lnTo>
                    <a:pt x="139" y="157"/>
                  </a:lnTo>
                  <a:lnTo>
                    <a:pt x="139" y="150"/>
                  </a:lnTo>
                  <a:lnTo>
                    <a:pt x="139" y="150"/>
                  </a:lnTo>
                  <a:lnTo>
                    <a:pt x="135" y="136"/>
                  </a:lnTo>
                  <a:lnTo>
                    <a:pt x="135" y="136"/>
                  </a:lnTo>
                  <a:lnTo>
                    <a:pt x="135" y="133"/>
                  </a:lnTo>
                  <a:lnTo>
                    <a:pt x="137" y="131"/>
                  </a:lnTo>
                  <a:lnTo>
                    <a:pt x="137" y="131"/>
                  </a:lnTo>
                  <a:lnTo>
                    <a:pt x="132" y="130"/>
                  </a:lnTo>
                  <a:lnTo>
                    <a:pt x="132" y="130"/>
                  </a:lnTo>
                  <a:lnTo>
                    <a:pt x="131" y="128"/>
                  </a:lnTo>
                  <a:lnTo>
                    <a:pt x="128" y="130"/>
                  </a:lnTo>
                  <a:lnTo>
                    <a:pt x="128" y="130"/>
                  </a:lnTo>
                  <a:lnTo>
                    <a:pt x="123" y="136"/>
                  </a:lnTo>
                  <a:lnTo>
                    <a:pt x="123" y="136"/>
                  </a:lnTo>
                  <a:lnTo>
                    <a:pt x="123" y="138"/>
                  </a:lnTo>
                  <a:lnTo>
                    <a:pt x="123" y="138"/>
                  </a:lnTo>
                  <a:lnTo>
                    <a:pt x="121" y="141"/>
                  </a:lnTo>
                  <a:lnTo>
                    <a:pt x="121" y="141"/>
                  </a:lnTo>
                  <a:lnTo>
                    <a:pt x="118" y="147"/>
                  </a:lnTo>
                  <a:lnTo>
                    <a:pt x="118" y="147"/>
                  </a:lnTo>
                  <a:lnTo>
                    <a:pt x="116" y="149"/>
                  </a:lnTo>
                  <a:lnTo>
                    <a:pt x="116" y="149"/>
                  </a:lnTo>
                  <a:lnTo>
                    <a:pt x="118" y="142"/>
                  </a:lnTo>
                  <a:lnTo>
                    <a:pt x="118" y="142"/>
                  </a:lnTo>
                  <a:lnTo>
                    <a:pt x="116" y="144"/>
                  </a:lnTo>
                  <a:lnTo>
                    <a:pt x="116" y="144"/>
                  </a:lnTo>
                  <a:lnTo>
                    <a:pt x="110" y="158"/>
                  </a:lnTo>
                  <a:lnTo>
                    <a:pt x="110" y="158"/>
                  </a:lnTo>
                  <a:lnTo>
                    <a:pt x="110" y="160"/>
                  </a:lnTo>
                  <a:lnTo>
                    <a:pt x="110" y="160"/>
                  </a:lnTo>
                  <a:lnTo>
                    <a:pt x="110" y="160"/>
                  </a:lnTo>
                  <a:lnTo>
                    <a:pt x="110" y="160"/>
                  </a:lnTo>
                  <a:lnTo>
                    <a:pt x="110" y="160"/>
                  </a:lnTo>
                  <a:lnTo>
                    <a:pt x="110" y="160"/>
                  </a:lnTo>
                  <a:lnTo>
                    <a:pt x="110" y="109"/>
                  </a:lnTo>
                  <a:lnTo>
                    <a:pt x="110" y="109"/>
                  </a:lnTo>
                  <a:lnTo>
                    <a:pt x="110" y="109"/>
                  </a:lnTo>
                  <a:lnTo>
                    <a:pt x="110" y="108"/>
                  </a:lnTo>
                  <a:lnTo>
                    <a:pt x="110" y="108"/>
                  </a:lnTo>
                  <a:lnTo>
                    <a:pt x="110" y="106"/>
                  </a:lnTo>
                  <a:lnTo>
                    <a:pt x="110" y="106"/>
                  </a:lnTo>
                  <a:lnTo>
                    <a:pt x="110" y="101"/>
                  </a:lnTo>
                  <a:lnTo>
                    <a:pt x="110" y="101"/>
                  </a:lnTo>
                  <a:lnTo>
                    <a:pt x="113" y="98"/>
                  </a:lnTo>
                  <a:lnTo>
                    <a:pt x="113" y="98"/>
                  </a:lnTo>
                  <a:lnTo>
                    <a:pt x="112" y="97"/>
                  </a:lnTo>
                  <a:lnTo>
                    <a:pt x="112" y="97"/>
                  </a:lnTo>
                  <a:lnTo>
                    <a:pt x="110" y="100"/>
                  </a:lnTo>
                  <a:lnTo>
                    <a:pt x="110" y="100"/>
                  </a:lnTo>
                  <a:lnTo>
                    <a:pt x="109" y="95"/>
                  </a:lnTo>
                  <a:lnTo>
                    <a:pt x="109" y="95"/>
                  </a:lnTo>
                  <a:lnTo>
                    <a:pt x="109" y="90"/>
                  </a:lnTo>
                  <a:lnTo>
                    <a:pt x="109" y="90"/>
                  </a:lnTo>
                  <a:lnTo>
                    <a:pt x="110" y="90"/>
                  </a:lnTo>
                  <a:lnTo>
                    <a:pt x="112" y="89"/>
                  </a:lnTo>
                  <a:lnTo>
                    <a:pt x="112" y="89"/>
                  </a:lnTo>
                  <a:lnTo>
                    <a:pt x="113" y="89"/>
                  </a:lnTo>
                  <a:lnTo>
                    <a:pt x="113" y="89"/>
                  </a:lnTo>
                  <a:lnTo>
                    <a:pt x="118" y="86"/>
                  </a:lnTo>
                  <a:lnTo>
                    <a:pt x="118" y="86"/>
                  </a:lnTo>
                  <a:lnTo>
                    <a:pt x="121" y="82"/>
                  </a:lnTo>
                  <a:lnTo>
                    <a:pt x="121" y="82"/>
                  </a:lnTo>
                  <a:lnTo>
                    <a:pt x="121" y="82"/>
                  </a:lnTo>
                  <a:lnTo>
                    <a:pt x="121" y="81"/>
                  </a:lnTo>
                  <a:lnTo>
                    <a:pt x="121" y="81"/>
                  </a:lnTo>
                  <a:lnTo>
                    <a:pt x="115" y="84"/>
                  </a:lnTo>
                  <a:lnTo>
                    <a:pt x="115" y="84"/>
                  </a:lnTo>
                  <a:lnTo>
                    <a:pt x="112" y="84"/>
                  </a:lnTo>
                  <a:lnTo>
                    <a:pt x="112" y="84"/>
                  </a:lnTo>
                  <a:lnTo>
                    <a:pt x="110" y="86"/>
                  </a:lnTo>
                  <a:lnTo>
                    <a:pt x="110" y="87"/>
                  </a:lnTo>
                  <a:lnTo>
                    <a:pt x="110" y="87"/>
                  </a:lnTo>
                  <a:lnTo>
                    <a:pt x="109" y="86"/>
                  </a:lnTo>
                  <a:lnTo>
                    <a:pt x="109" y="86"/>
                  </a:lnTo>
                  <a:lnTo>
                    <a:pt x="109" y="63"/>
                  </a:lnTo>
                  <a:lnTo>
                    <a:pt x="109" y="63"/>
                  </a:lnTo>
                  <a:lnTo>
                    <a:pt x="107" y="45"/>
                  </a:lnTo>
                  <a:lnTo>
                    <a:pt x="107" y="45"/>
                  </a:lnTo>
                  <a:lnTo>
                    <a:pt x="105" y="40"/>
                  </a:lnTo>
                  <a:lnTo>
                    <a:pt x="105" y="40"/>
                  </a:lnTo>
                  <a:lnTo>
                    <a:pt x="105" y="40"/>
                  </a:lnTo>
                  <a:lnTo>
                    <a:pt x="105" y="40"/>
                  </a:lnTo>
                  <a:lnTo>
                    <a:pt x="105" y="37"/>
                  </a:lnTo>
                  <a:lnTo>
                    <a:pt x="105" y="37"/>
                  </a:lnTo>
                  <a:lnTo>
                    <a:pt x="104" y="38"/>
                  </a:lnTo>
                  <a:lnTo>
                    <a:pt x="104" y="38"/>
                  </a:lnTo>
                  <a:lnTo>
                    <a:pt x="102" y="38"/>
                  </a:lnTo>
                  <a:lnTo>
                    <a:pt x="102" y="38"/>
                  </a:lnTo>
                  <a:lnTo>
                    <a:pt x="99" y="38"/>
                  </a:lnTo>
                  <a:lnTo>
                    <a:pt x="99" y="38"/>
                  </a:lnTo>
                  <a:lnTo>
                    <a:pt x="96" y="41"/>
                  </a:lnTo>
                  <a:lnTo>
                    <a:pt x="96" y="41"/>
                  </a:lnTo>
                  <a:lnTo>
                    <a:pt x="98" y="41"/>
                  </a:lnTo>
                  <a:lnTo>
                    <a:pt x="98" y="41"/>
                  </a:lnTo>
                  <a:lnTo>
                    <a:pt x="96" y="48"/>
                  </a:lnTo>
                  <a:lnTo>
                    <a:pt x="96" y="48"/>
                  </a:lnTo>
                  <a:lnTo>
                    <a:pt x="94" y="49"/>
                  </a:lnTo>
                  <a:lnTo>
                    <a:pt x="94" y="49"/>
                  </a:lnTo>
                  <a:lnTo>
                    <a:pt x="94" y="49"/>
                  </a:lnTo>
                  <a:lnTo>
                    <a:pt x="94" y="49"/>
                  </a:lnTo>
                  <a:lnTo>
                    <a:pt x="94" y="49"/>
                  </a:lnTo>
                  <a:lnTo>
                    <a:pt x="94" y="49"/>
                  </a:lnTo>
                  <a:lnTo>
                    <a:pt x="94" y="51"/>
                  </a:lnTo>
                  <a:lnTo>
                    <a:pt x="94" y="52"/>
                  </a:lnTo>
                  <a:lnTo>
                    <a:pt x="94" y="52"/>
                  </a:lnTo>
                  <a:lnTo>
                    <a:pt x="93" y="56"/>
                  </a:lnTo>
                  <a:lnTo>
                    <a:pt x="93" y="56"/>
                  </a:lnTo>
                  <a:lnTo>
                    <a:pt x="91" y="57"/>
                  </a:lnTo>
                  <a:lnTo>
                    <a:pt x="91" y="57"/>
                  </a:lnTo>
                  <a:lnTo>
                    <a:pt x="90" y="59"/>
                  </a:lnTo>
                  <a:lnTo>
                    <a:pt x="90" y="59"/>
                  </a:lnTo>
                  <a:lnTo>
                    <a:pt x="90" y="59"/>
                  </a:lnTo>
                  <a:lnTo>
                    <a:pt x="90" y="59"/>
                  </a:lnTo>
                  <a:lnTo>
                    <a:pt x="91" y="60"/>
                  </a:lnTo>
                  <a:lnTo>
                    <a:pt x="91" y="62"/>
                  </a:lnTo>
                  <a:lnTo>
                    <a:pt x="91" y="62"/>
                  </a:lnTo>
                  <a:lnTo>
                    <a:pt x="90" y="63"/>
                  </a:lnTo>
                  <a:lnTo>
                    <a:pt x="90" y="63"/>
                  </a:lnTo>
                  <a:lnTo>
                    <a:pt x="88" y="62"/>
                  </a:lnTo>
                  <a:lnTo>
                    <a:pt x="87" y="60"/>
                  </a:lnTo>
                  <a:lnTo>
                    <a:pt x="87" y="60"/>
                  </a:lnTo>
                  <a:lnTo>
                    <a:pt x="87" y="62"/>
                  </a:lnTo>
                  <a:lnTo>
                    <a:pt x="87" y="62"/>
                  </a:lnTo>
                  <a:lnTo>
                    <a:pt x="88" y="70"/>
                  </a:lnTo>
                  <a:lnTo>
                    <a:pt x="88" y="70"/>
                  </a:lnTo>
                  <a:lnTo>
                    <a:pt x="88" y="73"/>
                  </a:lnTo>
                  <a:lnTo>
                    <a:pt x="88" y="73"/>
                  </a:lnTo>
                  <a:lnTo>
                    <a:pt x="83" y="95"/>
                  </a:lnTo>
                  <a:lnTo>
                    <a:pt x="83" y="95"/>
                  </a:lnTo>
                  <a:lnTo>
                    <a:pt x="82" y="116"/>
                  </a:lnTo>
                  <a:lnTo>
                    <a:pt x="82" y="116"/>
                  </a:lnTo>
                  <a:lnTo>
                    <a:pt x="79" y="133"/>
                  </a:lnTo>
                  <a:lnTo>
                    <a:pt x="79" y="133"/>
                  </a:lnTo>
                  <a:lnTo>
                    <a:pt x="79" y="136"/>
                  </a:lnTo>
                  <a:lnTo>
                    <a:pt x="79" y="136"/>
                  </a:lnTo>
                  <a:lnTo>
                    <a:pt x="77" y="133"/>
                  </a:lnTo>
                  <a:lnTo>
                    <a:pt x="77" y="133"/>
                  </a:lnTo>
                  <a:lnTo>
                    <a:pt x="74" y="134"/>
                  </a:lnTo>
                  <a:lnTo>
                    <a:pt x="74" y="134"/>
                  </a:lnTo>
                  <a:lnTo>
                    <a:pt x="75" y="138"/>
                  </a:lnTo>
                  <a:lnTo>
                    <a:pt x="75" y="138"/>
                  </a:lnTo>
                  <a:lnTo>
                    <a:pt x="79" y="138"/>
                  </a:lnTo>
                  <a:lnTo>
                    <a:pt x="79" y="138"/>
                  </a:lnTo>
                  <a:lnTo>
                    <a:pt x="75" y="158"/>
                  </a:lnTo>
                  <a:lnTo>
                    <a:pt x="75" y="158"/>
                  </a:lnTo>
                  <a:lnTo>
                    <a:pt x="74" y="155"/>
                  </a:lnTo>
                  <a:lnTo>
                    <a:pt x="74" y="155"/>
                  </a:lnTo>
                  <a:lnTo>
                    <a:pt x="72" y="160"/>
                  </a:lnTo>
                  <a:lnTo>
                    <a:pt x="72" y="160"/>
                  </a:lnTo>
                  <a:lnTo>
                    <a:pt x="69" y="153"/>
                  </a:lnTo>
                  <a:lnTo>
                    <a:pt x="69" y="153"/>
                  </a:lnTo>
                  <a:lnTo>
                    <a:pt x="71" y="153"/>
                  </a:lnTo>
                  <a:lnTo>
                    <a:pt x="71" y="153"/>
                  </a:lnTo>
                  <a:lnTo>
                    <a:pt x="71" y="150"/>
                  </a:lnTo>
                  <a:lnTo>
                    <a:pt x="71" y="147"/>
                  </a:lnTo>
                  <a:lnTo>
                    <a:pt x="71" y="147"/>
                  </a:lnTo>
                  <a:lnTo>
                    <a:pt x="69" y="144"/>
                  </a:lnTo>
                  <a:lnTo>
                    <a:pt x="69" y="144"/>
                  </a:lnTo>
                  <a:lnTo>
                    <a:pt x="68" y="142"/>
                  </a:lnTo>
                  <a:lnTo>
                    <a:pt x="68" y="142"/>
                  </a:lnTo>
                  <a:lnTo>
                    <a:pt x="68" y="142"/>
                  </a:lnTo>
                  <a:lnTo>
                    <a:pt x="68" y="142"/>
                  </a:lnTo>
                  <a:lnTo>
                    <a:pt x="66" y="152"/>
                  </a:lnTo>
                  <a:lnTo>
                    <a:pt x="66" y="152"/>
                  </a:lnTo>
                  <a:lnTo>
                    <a:pt x="63" y="152"/>
                  </a:lnTo>
                  <a:lnTo>
                    <a:pt x="63" y="152"/>
                  </a:lnTo>
                  <a:lnTo>
                    <a:pt x="63" y="144"/>
                  </a:lnTo>
                  <a:lnTo>
                    <a:pt x="63" y="144"/>
                  </a:lnTo>
                  <a:lnTo>
                    <a:pt x="63" y="145"/>
                  </a:lnTo>
                  <a:lnTo>
                    <a:pt x="63" y="145"/>
                  </a:lnTo>
                  <a:lnTo>
                    <a:pt x="63" y="152"/>
                  </a:lnTo>
                  <a:lnTo>
                    <a:pt x="63" y="152"/>
                  </a:lnTo>
                  <a:lnTo>
                    <a:pt x="61" y="155"/>
                  </a:lnTo>
                  <a:lnTo>
                    <a:pt x="61" y="155"/>
                  </a:lnTo>
                  <a:lnTo>
                    <a:pt x="61" y="158"/>
                  </a:lnTo>
                  <a:lnTo>
                    <a:pt x="61" y="158"/>
                  </a:lnTo>
                  <a:lnTo>
                    <a:pt x="58" y="168"/>
                  </a:lnTo>
                  <a:lnTo>
                    <a:pt x="58" y="168"/>
                  </a:lnTo>
                  <a:lnTo>
                    <a:pt x="55" y="174"/>
                  </a:lnTo>
                  <a:lnTo>
                    <a:pt x="55" y="174"/>
                  </a:lnTo>
                  <a:lnTo>
                    <a:pt x="55" y="177"/>
                  </a:lnTo>
                  <a:lnTo>
                    <a:pt x="55" y="177"/>
                  </a:lnTo>
                  <a:lnTo>
                    <a:pt x="52" y="174"/>
                  </a:lnTo>
                  <a:lnTo>
                    <a:pt x="52" y="174"/>
                  </a:lnTo>
                  <a:lnTo>
                    <a:pt x="50" y="180"/>
                  </a:lnTo>
                  <a:lnTo>
                    <a:pt x="50" y="180"/>
                  </a:lnTo>
                  <a:lnTo>
                    <a:pt x="50" y="180"/>
                  </a:lnTo>
                  <a:lnTo>
                    <a:pt x="50" y="180"/>
                  </a:lnTo>
                  <a:lnTo>
                    <a:pt x="49" y="172"/>
                  </a:lnTo>
                  <a:lnTo>
                    <a:pt x="49" y="172"/>
                  </a:lnTo>
                  <a:lnTo>
                    <a:pt x="49" y="158"/>
                  </a:lnTo>
                  <a:lnTo>
                    <a:pt x="49" y="158"/>
                  </a:lnTo>
                  <a:lnTo>
                    <a:pt x="49" y="158"/>
                  </a:lnTo>
                  <a:lnTo>
                    <a:pt x="49" y="158"/>
                  </a:lnTo>
                  <a:lnTo>
                    <a:pt x="49" y="155"/>
                  </a:lnTo>
                  <a:lnTo>
                    <a:pt x="47" y="153"/>
                  </a:lnTo>
                  <a:lnTo>
                    <a:pt x="47" y="153"/>
                  </a:lnTo>
                  <a:lnTo>
                    <a:pt x="47" y="145"/>
                  </a:lnTo>
                  <a:lnTo>
                    <a:pt x="47" y="145"/>
                  </a:lnTo>
                  <a:lnTo>
                    <a:pt x="45" y="133"/>
                  </a:lnTo>
                  <a:lnTo>
                    <a:pt x="45" y="133"/>
                  </a:lnTo>
                  <a:lnTo>
                    <a:pt x="44" y="131"/>
                  </a:lnTo>
                  <a:lnTo>
                    <a:pt x="42" y="130"/>
                  </a:lnTo>
                  <a:lnTo>
                    <a:pt x="42" y="130"/>
                  </a:lnTo>
                  <a:lnTo>
                    <a:pt x="39" y="131"/>
                  </a:lnTo>
                  <a:lnTo>
                    <a:pt x="38" y="131"/>
                  </a:lnTo>
                  <a:lnTo>
                    <a:pt x="38" y="131"/>
                  </a:lnTo>
                  <a:lnTo>
                    <a:pt x="38" y="133"/>
                  </a:lnTo>
                  <a:lnTo>
                    <a:pt x="38" y="133"/>
                  </a:lnTo>
                  <a:lnTo>
                    <a:pt x="34" y="134"/>
                  </a:lnTo>
                  <a:lnTo>
                    <a:pt x="33" y="138"/>
                  </a:lnTo>
                  <a:lnTo>
                    <a:pt x="33" y="138"/>
                  </a:lnTo>
                  <a:lnTo>
                    <a:pt x="33" y="139"/>
                  </a:lnTo>
                  <a:lnTo>
                    <a:pt x="33" y="139"/>
                  </a:lnTo>
                  <a:lnTo>
                    <a:pt x="31" y="141"/>
                  </a:lnTo>
                  <a:lnTo>
                    <a:pt x="30" y="142"/>
                  </a:lnTo>
                  <a:lnTo>
                    <a:pt x="30" y="142"/>
                  </a:lnTo>
                  <a:lnTo>
                    <a:pt x="28" y="142"/>
                  </a:lnTo>
                  <a:lnTo>
                    <a:pt x="28" y="142"/>
                  </a:lnTo>
                  <a:lnTo>
                    <a:pt x="28" y="147"/>
                  </a:lnTo>
                  <a:lnTo>
                    <a:pt x="28" y="147"/>
                  </a:lnTo>
                  <a:lnTo>
                    <a:pt x="30" y="147"/>
                  </a:lnTo>
                  <a:lnTo>
                    <a:pt x="30" y="147"/>
                  </a:lnTo>
                  <a:lnTo>
                    <a:pt x="28" y="155"/>
                  </a:lnTo>
                  <a:lnTo>
                    <a:pt x="28" y="155"/>
                  </a:lnTo>
                  <a:lnTo>
                    <a:pt x="9" y="155"/>
                  </a:lnTo>
                  <a:lnTo>
                    <a:pt x="9" y="155"/>
                  </a:lnTo>
                  <a:lnTo>
                    <a:pt x="9" y="149"/>
                  </a:lnTo>
                  <a:lnTo>
                    <a:pt x="9" y="149"/>
                  </a:lnTo>
                  <a:lnTo>
                    <a:pt x="9" y="144"/>
                  </a:lnTo>
                  <a:lnTo>
                    <a:pt x="8" y="141"/>
                  </a:lnTo>
                  <a:lnTo>
                    <a:pt x="8" y="141"/>
                  </a:lnTo>
                  <a:lnTo>
                    <a:pt x="8" y="147"/>
                  </a:lnTo>
                  <a:lnTo>
                    <a:pt x="8" y="155"/>
                  </a:lnTo>
                  <a:lnTo>
                    <a:pt x="8" y="155"/>
                  </a:lnTo>
                  <a:lnTo>
                    <a:pt x="0" y="155"/>
                  </a:lnTo>
                  <a:lnTo>
                    <a:pt x="0" y="155"/>
                  </a:lnTo>
                  <a:lnTo>
                    <a:pt x="0" y="153"/>
                  </a:lnTo>
                  <a:lnTo>
                    <a:pt x="0" y="153"/>
                  </a:lnTo>
                  <a:lnTo>
                    <a:pt x="1" y="139"/>
                  </a:lnTo>
                  <a:lnTo>
                    <a:pt x="3" y="127"/>
                  </a:lnTo>
                  <a:lnTo>
                    <a:pt x="6" y="114"/>
                  </a:lnTo>
                  <a:lnTo>
                    <a:pt x="11" y="101"/>
                  </a:lnTo>
                  <a:lnTo>
                    <a:pt x="11" y="101"/>
                  </a:lnTo>
                  <a:lnTo>
                    <a:pt x="19" y="84"/>
                  </a:lnTo>
                  <a:lnTo>
                    <a:pt x="30" y="68"/>
                  </a:lnTo>
                  <a:lnTo>
                    <a:pt x="30" y="68"/>
                  </a:lnTo>
                  <a:lnTo>
                    <a:pt x="39" y="56"/>
                  </a:lnTo>
                  <a:lnTo>
                    <a:pt x="39" y="56"/>
                  </a:lnTo>
                  <a:lnTo>
                    <a:pt x="50" y="45"/>
                  </a:lnTo>
                  <a:lnTo>
                    <a:pt x="64" y="35"/>
                  </a:lnTo>
                  <a:lnTo>
                    <a:pt x="64" y="35"/>
                  </a:lnTo>
                  <a:lnTo>
                    <a:pt x="75" y="29"/>
                  </a:lnTo>
                  <a:lnTo>
                    <a:pt x="75" y="29"/>
                  </a:lnTo>
                  <a:lnTo>
                    <a:pt x="83" y="24"/>
                  </a:lnTo>
                  <a:lnTo>
                    <a:pt x="83" y="24"/>
                  </a:lnTo>
                  <a:lnTo>
                    <a:pt x="104" y="18"/>
                  </a:lnTo>
                  <a:lnTo>
                    <a:pt x="104" y="18"/>
                  </a:lnTo>
                  <a:lnTo>
                    <a:pt x="116" y="16"/>
                  </a:lnTo>
                  <a:lnTo>
                    <a:pt x="129" y="16"/>
                  </a:lnTo>
                  <a:lnTo>
                    <a:pt x="129" y="16"/>
                  </a:lnTo>
                  <a:lnTo>
                    <a:pt x="143" y="16"/>
                  </a:lnTo>
                  <a:lnTo>
                    <a:pt x="158" y="19"/>
                  </a:lnTo>
                  <a:lnTo>
                    <a:pt x="158" y="19"/>
                  </a:lnTo>
                  <a:lnTo>
                    <a:pt x="167" y="19"/>
                  </a:lnTo>
                  <a:lnTo>
                    <a:pt x="167" y="19"/>
                  </a:lnTo>
                  <a:lnTo>
                    <a:pt x="183" y="22"/>
                  </a:lnTo>
                  <a:lnTo>
                    <a:pt x="195" y="27"/>
                  </a:lnTo>
                  <a:lnTo>
                    <a:pt x="195" y="27"/>
                  </a:lnTo>
                  <a:lnTo>
                    <a:pt x="208" y="34"/>
                  </a:lnTo>
                  <a:lnTo>
                    <a:pt x="208" y="34"/>
                  </a:lnTo>
                  <a:lnTo>
                    <a:pt x="216" y="38"/>
                  </a:lnTo>
                  <a:lnTo>
                    <a:pt x="216" y="38"/>
                  </a:lnTo>
                  <a:lnTo>
                    <a:pt x="221" y="35"/>
                  </a:lnTo>
                  <a:lnTo>
                    <a:pt x="221" y="35"/>
                  </a:lnTo>
                  <a:lnTo>
                    <a:pt x="228" y="27"/>
                  </a:lnTo>
                  <a:lnTo>
                    <a:pt x="236" y="21"/>
                  </a:lnTo>
                  <a:lnTo>
                    <a:pt x="254" y="11"/>
                  </a:lnTo>
                  <a:lnTo>
                    <a:pt x="254" y="11"/>
                  </a:lnTo>
                  <a:lnTo>
                    <a:pt x="260" y="8"/>
                  </a:lnTo>
                  <a:lnTo>
                    <a:pt x="268" y="5"/>
                  </a:lnTo>
                  <a:lnTo>
                    <a:pt x="268" y="5"/>
                  </a:lnTo>
                  <a:lnTo>
                    <a:pt x="282" y="2"/>
                  </a:lnTo>
                  <a:lnTo>
                    <a:pt x="295" y="0"/>
                  </a:lnTo>
                  <a:lnTo>
                    <a:pt x="295" y="0"/>
                  </a:lnTo>
                  <a:lnTo>
                    <a:pt x="317" y="0"/>
                  </a:lnTo>
                  <a:lnTo>
                    <a:pt x="317" y="0"/>
                  </a:lnTo>
                  <a:lnTo>
                    <a:pt x="334" y="2"/>
                  </a:lnTo>
                  <a:lnTo>
                    <a:pt x="352" y="7"/>
                  </a:lnTo>
                  <a:lnTo>
                    <a:pt x="352" y="7"/>
                  </a:lnTo>
                  <a:lnTo>
                    <a:pt x="359" y="11"/>
                  </a:lnTo>
                  <a:lnTo>
                    <a:pt x="369" y="16"/>
                  </a:lnTo>
                  <a:lnTo>
                    <a:pt x="375" y="22"/>
                  </a:lnTo>
                  <a:lnTo>
                    <a:pt x="383" y="29"/>
                  </a:lnTo>
                  <a:lnTo>
                    <a:pt x="383" y="29"/>
                  </a:lnTo>
                  <a:lnTo>
                    <a:pt x="386" y="34"/>
                  </a:lnTo>
                  <a:lnTo>
                    <a:pt x="386" y="34"/>
                  </a:lnTo>
                  <a:lnTo>
                    <a:pt x="393" y="41"/>
                  </a:lnTo>
                  <a:lnTo>
                    <a:pt x="397" y="49"/>
                  </a:lnTo>
                  <a:lnTo>
                    <a:pt x="397" y="49"/>
                  </a:lnTo>
                  <a:lnTo>
                    <a:pt x="407" y="68"/>
                  </a:lnTo>
                  <a:lnTo>
                    <a:pt x="407" y="68"/>
                  </a:lnTo>
                  <a:lnTo>
                    <a:pt x="411" y="78"/>
                  </a:lnTo>
                  <a:lnTo>
                    <a:pt x="415" y="89"/>
                  </a:lnTo>
                  <a:lnTo>
                    <a:pt x="415" y="89"/>
                  </a:lnTo>
                  <a:lnTo>
                    <a:pt x="418" y="109"/>
                  </a:lnTo>
                  <a:lnTo>
                    <a:pt x="418" y="109"/>
                  </a:lnTo>
                  <a:lnTo>
                    <a:pt x="419" y="123"/>
                  </a:lnTo>
                  <a:lnTo>
                    <a:pt x="419" y="123"/>
                  </a:lnTo>
                  <a:lnTo>
                    <a:pt x="419" y="125"/>
                  </a:lnTo>
                  <a:lnTo>
                    <a:pt x="419" y="125"/>
                  </a:lnTo>
                  <a:lnTo>
                    <a:pt x="415" y="125"/>
                  </a:lnTo>
                  <a:lnTo>
                    <a:pt x="415" y="125"/>
                  </a:lnTo>
                  <a:lnTo>
                    <a:pt x="413" y="120"/>
                  </a:lnTo>
                  <a:lnTo>
                    <a:pt x="413" y="120"/>
                  </a:lnTo>
                  <a:lnTo>
                    <a:pt x="411" y="108"/>
                  </a:lnTo>
                  <a:lnTo>
                    <a:pt x="410" y="95"/>
                  </a:lnTo>
                  <a:lnTo>
                    <a:pt x="410" y="95"/>
                  </a:lnTo>
                  <a:lnTo>
                    <a:pt x="407" y="86"/>
                  </a:lnTo>
                  <a:lnTo>
                    <a:pt x="407" y="86"/>
                  </a:lnTo>
                  <a:lnTo>
                    <a:pt x="400" y="71"/>
                  </a:lnTo>
                  <a:lnTo>
                    <a:pt x="400" y="71"/>
                  </a:lnTo>
                  <a:lnTo>
                    <a:pt x="397" y="63"/>
                  </a:lnTo>
                  <a:lnTo>
                    <a:pt x="391" y="57"/>
                  </a:lnTo>
                  <a:lnTo>
                    <a:pt x="391" y="57"/>
                  </a:lnTo>
                  <a:lnTo>
                    <a:pt x="391" y="56"/>
                  </a:lnTo>
                  <a:lnTo>
                    <a:pt x="391" y="56"/>
                  </a:lnTo>
                  <a:lnTo>
                    <a:pt x="391" y="56"/>
                  </a:lnTo>
                  <a:lnTo>
                    <a:pt x="391" y="56"/>
                  </a:lnTo>
                  <a:lnTo>
                    <a:pt x="391" y="57"/>
                  </a:lnTo>
                  <a:lnTo>
                    <a:pt x="391" y="57"/>
                  </a:lnTo>
                  <a:lnTo>
                    <a:pt x="399" y="73"/>
                  </a:lnTo>
                  <a:lnTo>
                    <a:pt x="404" y="89"/>
                  </a:lnTo>
                  <a:lnTo>
                    <a:pt x="404" y="89"/>
                  </a:lnTo>
                  <a:lnTo>
                    <a:pt x="404" y="90"/>
                  </a:lnTo>
                  <a:lnTo>
                    <a:pt x="404" y="90"/>
                  </a:lnTo>
                  <a:lnTo>
                    <a:pt x="407" y="98"/>
                  </a:lnTo>
                  <a:lnTo>
                    <a:pt x="410" y="106"/>
                  </a:lnTo>
                  <a:lnTo>
                    <a:pt x="410" y="106"/>
                  </a:lnTo>
                  <a:lnTo>
                    <a:pt x="411" y="125"/>
                  </a:lnTo>
                  <a:lnTo>
                    <a:pt x="411" y="125"/>
                  </a:lnTo>
                  <a:lnTo>
                    <a:pt x="411" y="125"/>
                  </a:lnTo>
                  <a:lnTo>
                    <a:pt x="411" y="125"/>
                  </a:lnTo>
                  <a:lnTo>
                    <a:pt x="405" y="123"/>
                  </a:lnTo>
                  <a:lnTo>
                    <a:pt x="405" y="123"/>
                  </a:lnTo>
                  <a:lnTo>
                    <a:pt x="404" y="120"/>
                  </a:lnTo>
                  <a:lnTo>
                    <a:pt x="404" y="120"/>
                  </a:lnTo>
                  <a:lnTo>
                    <a:pt x="404" y="120"/>
                  </a:lnTo>
                  <a:lnTo>
                    <a:pt x="404" y="120"/>
                  </a:lnTo>
                  <a:lnTo>
                    <a:pt x="404" y="123"/>
                  </a:lnTo>
                  <a:lnTo>
                    <a:pt x="404" y="123"/>
                  </a:lnTo>
                  <a:lnTo>
                    <a:pt x="400" y="122"/>
                  </a:lnTo>
                  <a:lnTo>
                    <a:pt x="400" y="122"/>
                  </a:lnTo>
                  <a:lnTo>
                    <a:pt x="391" y="117"/>
                  </a:lnTo>
                  <a:lnTo>
                    <a:pt x="391" y="117"/>
                  </a:lnTo>
                  <a:lnTo>
                    <a:pt x="389" y="116"/>
                  </a:lnTo>
                  <a:lnTo>
                    <a:pt x="389" y="116"/>
                  </a:lnTo>
                  <a:lnTo>
                    <a:pt x="388" y="109"/>
                  </a:lnTo>
                  <a:lnTo>
                    <a:pt x="388" y="109"/>
                  </a:lnTo>
                  <a:lnTo>
                    <a:pt x="386" y="108"/>
                  </a:lnTo>
                  <a:lnTo>
                    <a:pt x="386" y="108"/>
                  </a:lnTo>
                  <a:lnTo>
                    <a:pt x="385" y="114"/>
                  </a:lnTo>
                  <a:lnTo>
                    <a:pt x="385" y="114"/>
                  </a:lnTo>
                  <a:lnTo>
                    <a:pt x="383" y="114"/>
                  </a:lnTo>
                  <a:lnTo>
                    <a:pt x="383" y="114"/>
                  </a:lnTo>
                  <a:lnTo>
                    <a:pt x="378" y="111"/>
                  </a:lnTo>
                  <a:lnTo>
                    <a:pt x="378" y="111"/>
                  </a:lnTo>
                  <a:lnTo>
                    <a:pt x="377" y="111"/>
                  </a:lnTo>
                  <a:lnTo>
                    <a:pt x="377" y="111"/>
                  </a:lnTo>
                  <a:lnTo>
                    <a:pt x="372" y="112"/>
                  </a:lnTo>
                  <a:lnTo>
                    <a:pt x="372" y="112"/>
                  </a:lnTo>
                  <a:lnTo>
                    <a:pt x="367" y="114"/>
                  </a:lnTo>
                  <a:lnTo>
                    <a:pt x="367" y="114"/>
                  </a:lnTo>
                  <a:lnTo>
                    <a:pt x="366" y="117"/>
                  </a:lnTo>
                  <a:lnTo>
                    <a:pt x="366" y="119"/>
                  </a:lnTo>
                  <a:lnTo>
                    <a:pt x="366" y="119"/>
                  </a:lnTo>
                  <a:lnTo>
                    <a:pt x="361" y="134"/>
                  </a:lnTo>
                  <a:lnTo>
                    <a:pt x="361" y="134"/>
                  </a:lnTo>
                  <a:lnTo>
                    <a:pt x="359" y="136"/>
                  </a:lnTo>
                  <a:lnTo>
                    <a:pt x="359" y="136"/>
                  </a:lnTo>
                  <a:lnTo>
                    <a:pt x="359" y="138"/>
                  </a:lnTo>
                  <a:lnTo>
                    <a:pt x="358" y="138"/>
                  </a:lnTo>
                  <a:lnTo>
                    <a:pt x="358" y="138"/>
                  </a:lnTo>
                  <a:lnTo>
                    <a:pt x="358" y="138"/>
                  </a:lnTo>
                  <a:lnTo>
                    <a:pt x="358" y="138"/>
                  </a:lnTo>
                  <a:lnTo>
                    <a:pt x="355" y="128"/>
                  </a:lnTo>
                  <a:lnTo>
                    <a:pt x="355" y="128"/>
                  </a:lnTo>
                  <a:lnTo>
                    <a:pt x="355" y="127"/>
                  </a:lnTo>
                  <a:lnTo>
                    <a:pt x="355" y="127"/>
                  </a:lnTo>
                  <a:lnTo>
                    <a:pt x="356" y="125"/>
                  </a:lnTo>
                  <a:lnTo>
                    <a:pt x="356" y="125"/>
                  </a:lnTo>
                  <a:lnTo>
                    <a:pt x="353" y="125"/>
                  </a:lnTo>
                  <a:lnTo>
                    <a:pt x="353" y="125"/>
                  </a:lnTo>
                  <a:lnTo>
                    <a:pt x="352" y="117"/>
                  </a:lnTo>
                  <a:lnTo>
                    <a:pt x="352" y="117"/>
                  </a:lnTo>
                  <a:lnTo>
                    <a:pt x="348" y="111"/>
                  </a:lnTo>
                  <a:lnTo>
                    <a:pt x="348" y="111"/>
                  </a:lnTo>
                  <a:lnTo>
                    <a:pt x="347" y="112"/>
                  </a:lnTo>
                  <a:lnTo>
                    <a:pt x="347" y="112"/>
                  </a:lnTo>
                  <a:lnTo>
                    <a:pt x="345" y="112"/>
                  </a:lnTo>
                  <a:lnTo>
                    <a:pt x="342" y="114"/>
                  </a:lnTo>
                  <a:lnTo>
                    <a:pt x="342" y="114"/>
                  </a:lnTo>
                  <a:lnTo>
                    <a:pt x="337" y="119"/>
                  </a:lnTo>
                  <a:lnTo>
                    <a:pt x="337" y="119"/>
                  </a:lnTo>
                  <a:lnTo>
                    <a:pt x="337" y="120"/>
                  </a:lnTo>
                  <a:lnTo>
                    <a:pt x="337" y="122"/>
                  </a:lnTo>
                  <a:lnTo>
                    <a:pt x="337" y="122"/>
                  </a:lnTo>
                  <a:lnTo>
                    <a:pt x="337" y="123"/>
                  </a:lnTo>
                  <a:lnTo>
                    <a:pt x="337" y="123"/>
                  </a:lnTo>
                  <a:lnTo>
                    <a:pt x="331" y="134"/>
                  </a:lnTo>
                  <a:lnTo>
                    <a:pt x="331" y="134"/>
                  </a:lnTo>
                  <a:lnTo>
                    <a:pt x="329" y="136"/>
                  </a:lnTo>
                  <a:lnTo>
                    <a:pt x="329" y="136"/>
                  </a:lnTo>
                  <a:lnTo>
                    <a:pt x="329" y="123"/>
                  </a:lnTo>
                  <a:lnTo>
                    <a:pt x="329" y="123"/>
                  </a:lnTo>
                  <a:lnTo>
                    <a:pt x="331" y="125"/>
                  </a:lnTo>
                  <a:lnTo>
                    <a:pt x="331" y="125"/>
                  </a:lnTo>
                  <a:lnTo>
                    <a:pt x="333" y="122"/>
                  </a:lnTo>
                  <a:lnTo>
                    <a:pt x="333" y="122"/>
                  </a:lnTo>
                  <a:lnTo>
                    <a:pt x="333" y="120"/>
                  </a:lnTo>
                  <a:lnTo>
                    <a:pt x="333" y="120"/>
                  </a:lnTo>
                  <a:lnTo>
                    <a:pt x="331" y="117"/>
                  </a:lnTo>
                  <a:lnTo>
                    <a:pt x="331" y="117"/>
                  </a:lnTo>
                  <a:lnTo>
                    <a:pt x="329" y="119"/>
                  </a:lnTo>
                  <a:lnTo>
                    <a:pt x="329" y="119"/>
                  </a:lnTo>
                  <a:lnTo>
                    <a:pt x="329" y="104"/>
                  </a:lnTo>
                  <a:lnTo>
                    <a:pt x="329" y="104"/>
                  </a:lnTo>
                  <a:lnTo>
                    <a:pt x="331" y="108"/>
                  </a:lnTo>
                  <a:lnTo>
                    <a:pt x="331" y="108"/>
                  </a:lnTo>
                  <a:lnTo>
                    <a:pt x="331" y="108"/>
                  </a:lnTo>
                  <a:lnTo>
                    <a:pt x="331" y="108"/>
                  </a:lnTo>
                  <a:lnTo>
                    <a:pt x="329" y="103"/>
                  </a:lnTo>
                  <a:lnTo>
                    <a:pt x="329" y="103"/>
                  </a:lnTo>
                  <a:lnTo>
                    <a:pt x="329" y="103"/>
                  </a:lnTo>
                  <a:lnTo>
                    <a:pt x="329" y="103"/>
                  </a:lnTo>
                  <a:lnTo>
                    <a:pt x="328" y="101"/>
                  </a:lnTo>
                  <a:lnTo>
                    <a:pt x="328" y="101"/>
                  </a:lnTo>
                  <a:lnTo>
                    <a:pt x="328" y="101"/>
                  </a:lnTo>
                  <a:lnTo>
                    <a:pt x="328" y="81"/>
                  </a:lnTo>
                  <a:lnTo>
                    <a:pt x="328" y="81"/>
                  </a:lnTo>
                  <a:lnTo>
                    <a:pt x="328" y="76"/>
                  </a:lnTo>
                  <a:lnTo>
                    <a:pt x="328" y="76"/>
                  </a:lnTo>
                  <a:lnTo>
                    <a:pt x="329" y="76"/>
                  </a:lnTo>
                  <a:lnTo>
                    <a:pt x="329" y="76"/>
                  </a:lnTo>
                  <a:lnTo>
                    <a:pt x="329" y="73"/>
                  </a:lnTo>
                  <a:lnTo>
                    <a:pt x="329" y="73"/>
                  </a:lnTo>
                  <a:lnTo>
                    <a:pt x="328" y="73"/>
                  </a:lnTo>
                  <a:lnTo>
                    <a:pt x="328" y="73"/>
                  </a:lnTo>
                  <a:lnTo>
                    <a:pt x="328" y="67"/>
                  </a:lnTo>
                  <a:lnTo>
                    <a:pt x="328" y="67"/>
                  </a:lnTo>
                  <a:lnTo>
                    <a:pt x="329" y="67"/>
                  </a:lnTo>
                  <a:lnTo>
                    <a:pt x="331" y="68"/>
                  </a:lnTo>
                  <a:lnTo>
                    <a:pt x="331" y="68"/>
                  </a:lnTo>
                  <a:lnTo>
                    <a:pt x="331" y="62"/>
                  </a:lnTo>
                  <a:lnTo>
                    <a:pt x="331" y="62"/>
                  </a:lnTo>
                  <a:lnTo>
                    <a:pt x="328" y="62"/>
                  </a:lnTo>
                  <a:lnTo>
                    <a:pt x="328" y="62"/>
                  </a:lnTo>
                  <a:lnTo>
                    <a:pt x="328" y="57"/>
                  </a:lnTo>
                  <a:lnTo>
                    <a:pt x="328" y="57"/>
                  </a:lnTo>
                  <a:lnTo>
                    <a:pt x="328" y="56"/>
                  </a:lnTo>
                  <a:lnTo>
                    <a:pt x="328" y="56"/>
                  </a:lnTo>
                  <a:lnTo>
                    <a:pt x="331" y="51"/>
                  </a:lnTo>
                  <a:lnTo>
                    <a:pt x="331" y="51"/>
                  </a:lnTo>
                  <a:lnTo>
                    <a:pt x="331" y="49"/>
                  </a:lnTo>
                  <a:lnTo>
                    <a:pt x="331" y="46"/>
                  </a:lnTo>
                  <a:lnTo>
                    <a:pt x="331" y="46"/>
                  </a:lnTo>
                  <a:lnTo>
                    <a:pt x="326" y="49"/>
                  </a:lnTo>
                  <a:lnTo>
                    <a:pt x="326" y="49"/>
                  </a:lnTo>
                  <a:lnTo>
                    <a:pt x="325" y="48"/>
                  </a:lnTo>
                  <a:lnTo>
                    <a:pt x="325" y="48"/>
                  </a:lnTo>
                  <a:lnTo>
                    <a:pt x="329" y="43"/>
                  </a:lnTo>
                  <a:lnTo>
                    <a:pt x="329" y="43"/>
                  </a:lnTo>
                  <a:lnTo>
                    <a:pt x="328" y="40"/>
                  </a:lnTo>
                  <a:lnTo>
                    <a:pt x="328" y="38"/>
                  </a:lnTo>
                  <a:lnTo>
                    <a:pt x="328" y="38"/>
                  </a:lnTo>
                  <a:lnTo>
                    <a:pt x="325" y="43"/>
                  </a:lnTo>
                  <a:lnTo>
                    <a:pt x="323" y="46"/>
                  </a:lnTo>
                  <a:lnTo>
                    <a:pt x="323" y="46"/>
                  </a:lnTo>
                  <a:lnTo>
                    <a:pt x="320" y="48"/>
                  </a:lnTo>
                  <a:lnTo>
                    <a:pt x="318" y="51"/>
                  </a:lnTo>
                  <a:lnTo>
                    <a:pt x="318" y="51"/>
                  </a:lnTo>
                  <a:lnTo>
                    <a:pt x="315" y="57"/>
                  </a:lnTo>
                  <a:lnTo>
                    <a:pt x="315" y="57"/>
                  </a:lnTo>
                  <a:lnTo>
                    <a:pt x="314" y="63"/>
                  </a:lnTo>
                  <a:lnTo>
                    <a:pt x="314" y="63"/>
                  </a:lnTo>
                  <a:lnTo>
                    <a:pt x="311" y="76"/>
                  </a:lnTo>
                  <a:lnTo>
                    <a:pt x="311" y="76"/>
                  </a:lnTo>
                  <a:lnTo>
                    <a:pt x="309" y="79"/>
                  </a:lnTo>
                  <a:lnTo>
                    <a:pt x="309" y="79"/>
                  </a:lnTo>
                  <a:lnTo>
                    <a:pt x="307" y="87"/>
                  </a:lnTo>
                  <a:lnTo>
                    <a:pt x="307" y="87"/>
                  </a:lnTo>
                  <a:lnTo>
                    <a:pt x="307" y="90"/>
                  </a:lnTo>
                  <a:lnTo>
                    <a:pt x="306" y="90"/>
                  </a:lnTo>
                  <a:lnTo>
                    <a:pt x="306" y="90"/>
                  </a:lnTo>
                  <a:lnTo>
                    <a:pt x="306" y="92"/>
                  </a:lnTo>
                  <a:lnTo>
                    <a:pt x="306" y="95"/>
                  </a:lnTo>
                  <a:lnTo>
                    <a:pt x="306" y="95"/>
                  </a:lnTo>
                  <a:lnTo>
                    <a:pt x="301" y="122"/>
                  </a:lnTo>
                  <a:lnTo>
                    <a:pt x="301" y="122"/>
                  </a:lnTo>
                  <a:lnTo>
                    <a:pt x="301" y="123"/>
                  </a:lnTo>
                  <a:lnTo>
                    <a:pt x="299" y="125"/>
                  </a:lnTo>
                  <a:lnTo>
                    <a:pt x="299" y="125"/>
                  </a:lnTo>
                  <a:lnTo>
                    <a:pt x="298" y="127"/>
                  </a:lnTo>
                  <a:lnTo>
                    <a:pt x="298" y="127"/>
                  </a:lnTo>
                  <a:lnTo>
                    <a:pt x="299" y="127"/>
                  </a:lnTo>
                  <a:lnTo>
                    <a:pt x="299" y="127"/>
                  </a:lnTo>
                  <a:lnTo>
                    <a:pt x="299" y="127"/>
                  </a:lnTo>
                  <a:lnTo>
                    <a:pt x="299" y="127"/>
                  </a:lnTo>
                  <a:lnTo>
                    <a:pt x="296" y="138"/>
                  </a:lnTo>
                  <a:lnTo>
                    <a:pt x="296" y="138"/>
                  </a:lnTo>
                  <a:lnTo>
                    <a:pt x="295" y="144"/>
                  </a:lnTo>
                  <a:lnTo>
                    <a:pt x="295" y="144"/>
                  </a:lnTo>
                  <a:lnTo>
                    <a:pt x="292" y="152"/>
                  </a:lnTo>
                  <a:lnTo>
                    <a:pt x="292" y="152"/>
                  </a:lnTo>
                  <a:lnTo>
                    <a:pt x="292" y="153"/>
                  </a:lnTo>
                  <a:lnTo>
                    <a:pt x="290" y="153"/>
                  </a:lnTo>
                  <a:lnTo>
                    <a:pt x="290" y="153"/>
                  </a:lnTo>
                  <a:lnTo>
                    <a:pt x="290" y="153"/>
                  </a:lnTo>
                  <a:lnTo>
                    <a:pt x="290" y="153"/>
                  </a:lnTo>
                  <a:lnTo>
                    <a:pt x="288" y="147"/>
                  </a:lnTo>
                  <a:lnTo>
                    <a:pt x="288" y="147"/>
                  </a:lnTo>
                  <a:lnTo>
                    <a:pt x="287" y="144"/>
                  </a:lnTo>
                  <a:lnTo>
                    <a:pt x="287" y="144"/>
                  </a:lnTo>
                  <a:lnTo>
                    <a:pt x="287" y="142"/>
                  </a:lnTo>
                  <a:lnTo>
                    <a:pt x="287" y="142"/>
                  </a:lnTo>
                  <a:lnTo>
                    <a:pt x="285" y="142"/>
                  </a:lnTo>
                  <a:lnTo>
                    <a:pt x="285" y="142"/>
                  </a:lnTo>
                  <a:lnTo>
                    <a:pt x="281" y="134"/>
                  </a:lnTo>
                  <a:lnTo>
                    <a:pt x="281" y="134"/>
                  </a:lnTo>
                  <a:lnTo>
                    <a:pt x="281" y="133"/>
                  </a:lnTo>
                  <a:lnTo>
                    <a:pt x="281" y="133"/>
                  </a:lnTo>
                  <a:lnTo>
                    <a:pt x="279" y="128"/>
                  </a:lnTo>
                  <a:lnTo>
                    <a:pt x="279" y="128"/>
                  </a:lnTo>
                  <a:lnTo>
                    <a:pt x="281" y="130"/>
                  </a:lnTo>
                  <a:lnTo>
                    <a:pt x="281" y="130"/>
                  </a:lnTo>
                  <a:lnTo>
                    <a:pt x="277" y="125"/>
                  </a:lnTo>
                  <a:lnTo>
                    <a:pt x="277" y="125"/>
                  </a:lnTo>
                  <a:lnTo>
                    <a:pt x="276" y="127"/>
                  </a:lnTo>
                  <a:lnTo>
                    <a:pt x="276" y="127"/>
                  </a:lnTo>
                  <a:lnTo>
                    <a:pt x="274" y="128"/>
                  </a:lnTo>
                  <a:lnTo>
                    <a:pt x="274" y="128"/>
                  </a:lnTo>
                  <a:lnTo>
                    <a:pt x="271" y="130"/>
                  </a:lnTo>
                  <a:lnTo>
                    <a:pt x="271" y="130"/>
                  </a:lnTo>
                  <a:lnTo>
                    <a:pt x="274" y="123"/>
                  </a:lnTo>
                  <a:lnTo>
                    <a:pt x="274" y="123"/>
                  </a:lnTo>
                  <a:lnTo>
                    <a:pt x="274" y="123"/>
                  </a:lnTo>
                  <a:lnTo>
                    <a:pt x="274" y="123"/>
                  </a:lnTo>
                  <a:lnTo>
                    <a:pt x="270" y="125"/>
                  </a:lnTo>
                  <a:lnTo>
                    <a:pt x="270" y="125"/>
                  </a:lnTo>
                  <a:lnTo>
                    <a:pt x="270" y="127"/>
                  </a:lnTo>
                  <a:lnTo>
                    <a:pt x="270" y="127"/>
                  </a:lnTo>
                  <a:lnTo>
                    <a:pt x="266" y="131"/>
                  </a:lnTo>
                  <a:lnTo>
                    <a:pt x="266" y="131"/>
                  </a:lnTo>
                  <a:lnTo>
                    <a:pt x="258" y="150"/>
                  </a:lnTo>
                  <a:lnTo>
                    <a:pt x="258" y="150"/>
                  </a:lnTo>
                  <a:lnTo>
                    <a:pt x="254" y="160"/>
                  </a:lnTo>
                  <a:lnTo>
                    <a:pt x="254" y="160"/>
                  </a:lnTo>
                  <a:lnTo>
                    <a:pt x="254" y="161"/>
                  </a:lnTo>
                  <a:lnTo>
                    <a:pt x="254" y="161"/>
                  </a:lnTo>
                  <a:lnTo>
                    <a:pt x="252" y="158"/>
                  </a:lnTo>
                  <a:lnTo>
                    <a:pt x="251" y="153"/>
                  </a:lnTo>
                  <a:lnTo>
                    <a:pt x="251" y="153"/>
                  </a:lnTo>
                  <a:lnTo>
                    <a:pt x="251" y="152"/>
                  </a:lnTo>
                  <a:lnTo>
                    <a:pt x="251" y="150"/>
                  </a:lnTo>
                  <a:lnTo>
                    <a:pt x="251" y="150"/>
                  </a:lnTo>
                  <a:lnTo>
                    <a:pt x="249" y="149"/>
                  </a:lnTo>
                  <a:lnTo>
                    <a:pt x="249" y="149"/>
                  </a:lnTo>
                  <a:lnTo>
                    <a:pt x="247" y="138"/>
                  </a:lnTo>
                  <a:lnTo>
                    <a:pt x="247" y="138"/>
                  </a:lnTo>
                  <a:lnTo>
                    <a:pt x="247" y="136"/>
                  </a:lnTo>
                  <a:lnTo>
                    <a:pt x="247" y="136"/>
                  </a:lnTo>
                  <a:lnTo>
                    <a:pt x="247" y="134"/>
                  </a:lnTo>
                  <a:lnTo>
                    <a:pt x="247" y="134"/>
                  </a:lnTo>
                  <a:lnTo>
                    <a:pt x="246" y="136"/>
                  </a:lnTo>
                  <a:lnTo>
                    <a:pt x="246" y="136"/>
                  </a:lnTo>
                  <a:lnTo>
                    <a:pt x="246" y="133"/>
                  </a:lnTo>
                  <a:lnTo>
                    <a:pt x="246" y="130"/>
                  </a:lnTo>
                  <a:lnTo>
                    <a:pt x="246" y="130"/>
                  </a:lnTo>
                  <a:lnTo>
                    <a:pt x="244" y="130"/>
                  </a:lnTo>
                  <a:lnTo>
                    <a:pt x="243" y="130"/>
                  </a:lnTo>
                  <a:lnTo>
                    <a:pt x="243" y="130"/>
                  </a:lnTo>
                  <a:lnTo>
                    <a:pt x="240" y="130"/>
                  </a:lnTo>
                  <a:lnTo>
                    <a:pt x="238" y="131"/>
                  </a:lnTo>
                  <a:lnTo>
                    <a:pt x="238" y="131"/>
                  </a:lnTo>
                  <a:lnTo>
                    <a:pt x="236" y="133"/>
                  </a:lnTo>
                  <a:lnTo>
                    <a:pt x="236" y="133"/>
                  </a:lnTo>
                  <a:lnTo>
                    <a:pt x="233" y="134"/>
                  </a:lnTo>
                  <a:lnTo>
                    <a:pt x="230" y="136"/>
                  </a:lnTo>
                  <a:lnTo>
                    <a:pt x="230" y="136"/>
                  </a:lnTo>
                  <a:lnTo>
                    <a:pt x="227" y="145"/>
                  </a:lnTo>
                  <a:lnTo>
                    <a:pt x="227" y="145"/>
                  </a:lnTo>
                  <a:lnTo>
                    <a:pt x="225" y="149"/>
                  </a:lnTo>
                  <a:lnTo>
                    <a:pt x="225" y="149"/>
                  </a:lnTo>
                  <a:lnTo>
                    <a:pt x="225" y="149"/>
                  </a:lnTo>
                  <a:lnTo>
                    <a:pt x="225" y="149"/>
                  </a:lnTo>
                  <a:lnTo>
                    <a:pt x="224" y="152"/>
                  </a:lnTo>
                  <a:lnTo>
                    <a:pt x="224" y="152"/>
                  </a:lnTo>
                  <a:lnTo>
                    <a:pt x="221" y="164"/>
                  </a:lnTo>
                  <a:lnTo>
                    <a:pt x="221" y="164"/>
                  </a:lnTo>
                  <a:lnTo>
                    <a:pt x="219" y="166"/>
                  </a:lnTo>
                  <a:lnTo>
                    <a:pt x="217" y="168"/>
                  </a:lnTo>
                  <a:lnTo>
                    <a:pt x="217" y="168"/>
                  </a:lnTo>
                  <a:lnTo>
                    <a:pt x="217" y="168"/>
                  </a:lnTo>
                  <a:lnTo>
                    <a:pt x="217" y="168"/>
                  </a:lnTo>
                  <a:lnTo>
                    <a:pt x="217" y="169"/>
                  </a:lnTo>
                  <a:lnTo>
                    <a:pt x="217" y="169"/>
                  </a:lnTo>
                  <a:lnTo>
                    <a:pt x="219" y="171"/>
                  </a:lnTo>
                  <a:lnTo>
                    <a:pt x="217" y="174"/>
                  </a:lnTo>
                  <a:lnTo>
                    <a:pt x="217" y="174"/>
                  </a:lnTo>
                  <a:lnTo>
                    <a:pt x="216" y="190"/>
                  </a:lnTo>
                  <a:lnTo>
                    <a:pt x="214" y="205"/>
                  </a:lnTo>
                  <a:lnTo>
                    <a:pt x="214" y="205"/>
                  </a:lnTo>
                  <a:lnTo>
                    <a:pt x="214" y="207"/>
                  </a:lnTo>
                  <a:lnTo>
                    <a:pt x="214" y="207"/>
                  </a:lnTo>
                  <a:lnTo>
                    <a:pt x="211" y="202"/>
                  </a:lnTo>
                  <a:lnTo>
                    <a:pt x="211" y="202"/>
                  </a:lnTo>
                  <a:lnTo>
                    <a:pt x="211" y="180"/>
                  </a:lnTo>
                  <a:lnTo>
                    <a:pt x="211" y="180"/>
                  </a:lnTo>
                  <a:lnTo>
                    <a:pt x="211" y="177"/>
                  </a:lnTo>
                  <a:lnTo>
                    <a:pt x="211" y="177"/>
                  </a:lnTo>
                  <a:lnTo>
                    <a:pt x="213" y="180"/>
                  </a:lnTo>
                  <a:lnTo>
                    <a:pt x="213" y="182"/>
                  </a:lnTo>
                  <a:lnTo>
                    <a:pt x="213" y="182"/>
                  </a:lnTo>
                  <a:lnTo>
                    <a:pt x="216" y="179"/>
                  </a:lnTo>
                  <a:lnTo>
                    <a:pt x="216" y="179"/>
                  </a:lnTo>
                  <a:lnTo>
                    <a:pt x="213" y="175"/>
                  </a:lnTo>
                  <a:lnTo>
                    <a:pt x="213" y="175"/>
                  </a:lnTo>
                  <a:lnTo>
                    <a:pt x="211" y="174"/>
                  </a:lnTo>
                  <a:lnTo>
                    <a:pt x="211" y="174"/>
                  </a:lnTo>
                  <a:lnTo>
                    <a:pt x="211" y="153"/>
                  </a:lnTo>
                  <a:lnTo>
                    <a:pt x="211" y="153"/>
                  </a:lnTo>
                  <a:lnTo>
                    <a:pt x="213" y="152"/>
                  </a:lnTo>
                  <a:lnTo>
                    <a:pt x="213" y="152"/>
                  </a:lnTo>
                  <a:lnTo>
                    <a:pt x="213" y="150"/>
                  </a:lnTo>
                  <a:lnTo>
                    <a:pt x="213" y="150"/>
                  </a:lnTo>
                  <a:lnTo>
                    <a:pt x="213" y="147"/>
                  </a:lnTo>
                  <a:lnTo>
                    <a:pt x="213" y="147"/>
                  </a:lnTo>
                  <a:lnTo>
                    <a:pt x="211" y="147"/>
                  </a:lnTo>
                  <a:lnTo>
                    <a:pt x="211" y="147"/>
                  </a:lnTo>
                  <a:lnTo>
                    <a:pt x="211" y="147"/>
                  </a:lnTo>
                  <a:lnTo>
                    <a:pt x="211" y="147"/>
                  </a:lnTo>
                  <a:lnTo>
                    <a:pt x="211" y="145"/>
                  </a:lnTo>
                  <a:lnTo>
                    <a:pt x="211" y="145"/>
                  </a:lnTo>
                  <a:lnTo>
                    <a:pt x="211" y="117"/>
                  </a:lnTo>
                  <a:lnTo>
                    <a:pt x="211" y="117"/>
                  </a:lnTo>
                  <a:lnTo>
                    <a:pt x="211" y="109"/>
                  </a:lnTo>
                  <a:lnTo>
                    <a:pt x="211" y="109"/>
                  </a:lnTo>
                  <a:lnTo>
                    <a:pt x="213" y="106"/>
                  </a:lnTo>
                  <a:lnTo>
                    <a:pt x="213" y="106"/>
                  </a:lnTo>
                  <a:lnTo>
                    <a:pt x="213" y="104"/>
                  </a:lnTo>
                  <a:lnTo>
                    <a:pt x="213" y="104"/>
                  </a:lnTo>
                  <a:lnTo>
                    <a:pt x="214" y="103"/>
                  </a:lnTo>
                  <a:lnTo>
                    <a:pt x="214" y="101"/>
                  </a:lnTo>
                  <a:lnTo>
                    <a:pt x="214" y="101"/>
                  </a:lnTo>
                  <a:lnTo>
                    <a:pt x="211" y="103"/>
                  </a:lnTo>
                  <a:lnTo>
                    <a:pt x="211" y="103"/>
                  </a:lnTo>
                  <a:lnTo>
                    <a:pt x="211" y="95"/>
                  </a:lnTo>
                  <a:lnTo>
                    <a:pt x="211" y="95"/>
                  </a:lnTo>
                  <a:lnTo>
                    <a:pt x="211" y="86"/>
                  </a:lnTo>
                  <a:lnTo>
                    <a:pt x="211" y="86"/>
                  </a:lnTo>
                  <a:lnTo>
                    <a:pt x="213" y="89"/>
                  </a:lnTo>
                  <a:lnTo>
                    <a:pt x="213" y="89"/>
                  </a:lnTo>
                  <a:lnTo>
                    <a:pt x="214" y="89"/>
                  </a:lnTo>
                  <a:lnTo>
                    <a:pt x="214" y="89"/>
                  </a:lnTo>
                  <a:lnTo>
                    <a:pt x="214" y="84"/>
                  </a:lnTo>
                  <a:lnTo>
                    <a:pt x="214" y="84"/>
                  </a:lnTo>
                  <a:lnTo>
                    <a:pt x="211" y="86"/>
                  </a:lnTo>
                  <a:lnTo>
                    <a:pt x="211" y="86"/>
                  </a:lnTo>
                  <a:lnTo>
                    <a:pt x="211" y="79"/>
                  </a:lnTo>
                  <a:lnTo>
                    <a:pt x="211" y="79"/>
                  </a:lnTo>
                  <a:lnTo>
                    <a:pt x="214" y="79"/>
                  </a:lnTo>
                  <a:lnTo>
                    <a:pt x="214" y="79"/>
                  </a:lnTo>
                  <a:lnTo>
                    <a:pt x="213" y="76"/>
                  </a:lnTo>
                  <a:lnTo>
                    <a:pt x="213" y="76"/>
                  </a:lnTo>
                  <a:lnTo>
                    <a:pt x="211" y="75"/>
                  </a:lnTo>
                  <a:lnTo>
                    <a:pt x="211" y="75"/>
                  </a:lnTo>
                  <a:lnTo>
                    <a:pt x="210" y="70"/>
                  </a:lnTo>
                  <a:lnTo>
                    <a:pt x="210" y="70"/>
                  </a:lnTo>
                  <a:lnTo>
                    <a:pt x="208" y="59"/>
                  </a:lnTo>
                  <a:lnTo>
                    <a:pt x="208" y="59"/>
                  </a:lnTo>
                  <a:lnTo>
                    <a:pt x="208" y="56"/>
                  </a:lnTo>
                  <a:lnTo>
                    <a:pt x="208" y="56"/>
                  </a:lnTo>
                  <a:lnTo>
                    <a:pt x="206" y="54"/>
                  </a:lnTo>
                  <a:lnTo>
                    <a:pt x="205" y="54"/>
                  </a:lnTo>
                  <a:lnTo>
                    <a:pt x="202" y="54"/>
                  </a:lnTo>
                  <a:lnTo>
                    <a:pt x="200" y="56"/>
                  </a:lnTo>
                  <a:lnTo>
                    <a:pt x="200" y="56"/>
                  </a:lnTo>
                  <a:lnTo>
                    <a:pt x="199" y="57"/>
                  </a:lnTo>
                  <a:lnTo>
                    <a:pt x="199" y="57"/>
                  </a:lnTo>
                  <a:lnTo>
                    <a:pt x="199" y="60"/>
                  </a:lnTo>
                  <a:lnTo>
                    <a:pt x="195" y="62"/>
                  </a:lnTo>
                  <a:lnTo>
                    <a:pt x="195" y="62"/>
                  </a:lnTo>
                  <a:lnTo>
                    <a:pt x="195" y="63"/>
                  </a:lnTo>
                  <a:lnTo>
                    <a:pt x="195" y="63"/>
                  </a:lnTo>
                  <a:lnTo>
                    <a:pt x="194" y="63"/>
                  </a:lnTo>
                  <a:lnTo>
                    <a:pt x="192" y="63"/>
                  </a:lnTo>
                  <a:lnTo>
                    <a:pt x="192" y="63"/>
                  </a:lnTo>
                  <a:lnTo>
                    <a:pt x="194" y="65"/>
                  </a:lnTo>
                  <a:lnTo>
                    <a:pt x="194" y="65"/>
                  </a:lnTo>
                  <a:lnTo>
                    <a:pt x="189" y="73"/>
                  </a:lnTo>
                  <a:lnTo>
                    <a:pt x="189" y="73"/>
                  </a:lnTo>
                  <a:lnTo>
                    <a:pt x="189" y="70"/>
                  </a:lnTo>
                  <a:lnTo>
                    <a:pt x="189" y="70"/>
                  </a:lnTo>
                  <a:lnTo>
                    <a:pt x="187" y="70"/>
                  </a:lnTo>
                  <a:lnTo>
                    <a:pt x="187" y="70"/>
                  </a:lnTo>
                  <a:lnTo>
                    <a:pt x="186" y="76"/>
                  </a:lnTo>
                  <a:lnTo>
                    <a:pt x="186" y="76"/>
                  </a:lnTo>
                  <a:lnTo>
                    <a:pt x="186" y="78"/>
                  </a:lnTo>
                  <a:lnTo>
                    <a:pt x="186" y="78"/>
                  </a:lnTo>
                  <a:lnTo>
                    <a:pt x="186" y="81"/>
                  </a:lnTo>
                  <a:lnTo>
                    <a:pt x="186" y="84"/>
                  </a:lnTo>
                  <a:lnTo>
                    <a:pt x="186" y="84"/>
                  </a:lnTo>
                  <a:lnTo>
                    <a:pt x="183" y="98"/>
                  </a:lnTo>
                  <a:lnTo>
                    <a:pt x="180" y="112"/>
                  </a:lnTo>
                  <a:lnTo>
                    <a:pt x="180" y="112"/>
                  </a:lnTo>
                  <a:lnTo>
                    <a:pt x="178" y="120"/>
                  </a:lnTo>
                  <a:lnTo>
                    <a:pt x="178" y="120"/>
                  </a:lnTo>
                  <a:lnTo>
                    <a:pt x="178" y="120"/>
                  </a:lnTo>
                  <a:lnTo>
                    <a:pt x="178" y="120"/>
                  </a:lnTo>
                  <a:close/>
                  <a:moveTo>
                    <a:pt x="268" y="29"/>
                  </a:moveTo>
                  <a:lnTo>
                    <a:pt x="268" y="29"/>
                  </a:lnTo>
                  <a:lnTo>
                    <a:pt x="262" y="32"/>
                  </a:lnTo>
                  <a:lnTo>
                    <a:pt x="262" y="32"/>
                  </a:lnTo>
                  <a:lnTo>
                    <a:pt x="262" y="32"/>
                  </a:lnTo>
                  <a:lnTo>
                    <a:pt x="262" y="32"/>
                  </a:lnTo>
                  <a:lnTo>
                    <a:pt x="265" y="32"/>
                  </a:lnTo>
                  <a:lnTo>
                    <a:pt x="265" y="32"/>
                  </a:lnTo>
                  <a:lnTo>
                    <a:pt x="266" y="32"/>
                  </a:lnTo>
                  <a:lnTo>
                    <a:pt x="266" y="32"/>
                  </a:lnTo>
                  <a:lnTo>
                    <a:pt x="268" y="29"/>
                  </a:lnTo>
                  <a:lnTo>
                    <a:pt x="268" y="29"/>
                  </a:lnTo>
                  <a:lnTo>
                    <a:pt x="271" y="30"/>
                  </a:lnTo>
                  <a:lnTo>
                    <a:pt x="271" y="30"/>
                  </a:lnTo>
                  <a:lnTo>
                    <a:pt x="273" y="30"/>
                  </a:lnTo>
                  <a:lnTo>
                    <a:pt x="273" y="30"/>
                  </a:lnTo>
                  <a:lnTo>
                    <a:pt x="273" y="29"/>
                  </a:lnTo>
                  <a:lnTo>
                    <a:pt x="273" y="29"/>
                  </a:lnTo>
                  <a:lnTo>
                    <a:pt x="271" y="29"/>
                  </a:lnTo>
                  <a:lnTo>
                    <a:pt x="271" y="29"/>
                  </a:lnTo>
                  <a:lnTo>
                    <a:pt x="268" y="29"/>
                  </a:lnTo>
                  <a:lnTo>
                    <a:pt x="268" y="29"/>
                  </a:lnTo>
                  <a:close/>
                  <a:moveTo>
                    <a:pt x="47" y="57"/>
                  </a:moveTo>
                  <a:lnTo>
                    <a:pt x="47" y="57"/>
                  </a:lnTo>
                  <a:lnTo>
                    <a:pt x="47" y="57"/>
                  </a:lnTo>
                  <a:lnTo>
                    <a:pt x="47" y="57"/>
                  </a:lnTo>
                  <a:lnTo>
                    <a:pt x="39" y="65"/>
                  </a:lnTo>
                  <a:lnTo>
                    <a:pt x="33" y="73"/>
                  </a:lnTo>
                  <a:lnTo>
                    <a:pt x="33" y="73"/>
                  </a:lnTo>
                  <a:lnTo>
                    <a:pt x="33" y="73"/>
                  </a:lnTo>
                  <a:lnTo>
                    <a:pt x="33" y="73"/>
                  </a:lnTo>
                  <a:lnTo>
                    <a:pt x="33" y="73"/>
                  </a:lnTo>
                  <a:lnTo>
                    <a:pt x="33" y="73"/>
                  </a:lnTo>
                  <a:lnTo>
                    <a:pt x="33" y="73"/>
                  </a:lnTo>
                  <a:lnTo>
                    <a:pt x="47" y="59"/>
                  </a:lnTo>
                  <a:lnTo>
                    <a:pt x="47" y="59"/>
                  </a:lnTo>
                  <a:lnTo>
                    <a:pt x="47" y="57"/>
                  </a:lnTo>
                  <a:lnTo>
                    <a:pt x="47" y="57"/>
                  </a:lnTo>
                  <a:lnTo>
                    <a:pt x="49" y="57"/>
                  </a:lnTo>
                  <a:lnTo>
                    <a:pt x="49" y="57"/>
                  </a:lnTo>
                  <a:lnTo>
                    <a:pt x="49" y="57"/>
                  </a:lnTo>
                  <a:lnTo>
                    <a:pt x="49" y="57"/>
                  </a:lnTo>
                  <a:lnTo>
                    <a:pt x="47" y="57"/>
                  </a:lnTo>
                  <a:lnTo>
                    <a:pt x="47" y="57"/>
                  </a:lnTo>
                  <a:close/>
                  <a:moveTo>
                    <a:pt x="110" y="21"/>
                  </a:moveTo>
                  <a:lnTo>
                    <a:pt x="110" y="21"/>
                  </a:lnTo>
                  <a:lnTo>
                    <a:pt x="107" y="21"/>
                  </a:lnTo>
                  <a:lnTo>
                    <a:pt x="107" y="21"/>
                  </a:lnTo>
                  <a:lnTo>
                    <a:pt x="96" y="24"/>
                  </a:lnTo>
                  <a:lnTo>
                    <a:pt x="85" y="27"/>
                  </a:lnTo>
                  <a:lnTo>
                    <a:pt x="85" y="27"/>
                  </a:lnTo>
                  <a:lnTo>
                    <a:pt x="75" y="32"/>
                  </a:lnTo>
                  <a:lnTo>
                    <a:pt x="75" y="32"/>
                  </a:lnTo>
                  <a:lnTo>
                    <a:pt x="68" y="37"/>
                  </a:lnTo>
                  <a:lnTo>
                    <a:pt x="68" y="37"/>
                  </a:lnTo>
                  <a:lnTo>
                    <a:pt x="57" y="45"/>
                  </a:lnTo>
                  <a:lnTo>
                    <a:pt x="47" y="52"/>
                  </a:lnTo>
                  <a:lnTo>
                    <a:pt x="47" y="52"/>
                  </a:lnTo>
                  <a:lnTo>
                    <a:pt x="47" y="54"/>
                  </a:lnTo>
                  <a:lnTo>
                    <a:pt x="47" y="54"/>
                  </a:lnTo>
                  <a:lnTo>
                    <a:pt x="49" y="52"/>
                  </a:lnTo>
                  <a:lnTo>
                    <a:pt x="49" y="52"/>
                  </a:lnTo>
                  <a:lnTo>
                    <a:pt x="63" y="41"/>
                  </a:lnTo>
                  <a:lnTo>
                    <a:pt x="63" y="41"/>
                  </a:lnTo>
                  <a:lnTo>
                    <a:pt x="71" y="37"/>
                  </a:lnTo>
                  <a:lnTo>
                    <a:pt x="71" y="37"/>
                  </a:lnTo>
                  <a:lnTo>
                    <a:pt x="82" y="32"/>
                  </a:lnTo>
                  <a:lnTo>
                    <a:pt x="94" y="27"/>
                  </a:lnTo>
                  <a:lnTo>
                    <a:pt x="94" y="27"/>
                  </a:lnTo>
                  <a:lnTo>
                    <a:pt x="105" y="24"/>
                  </a:lnTo>
                  <a:lnTo>
                    <a:pt x="105" y="24"/>
                  </a:lnTo>
                  <a:lnTo>
                    <a:pt x="107" y="24"/>
                  </a:lnTo>
                  <a:lnTo>
                    <a:pt x="107" y="24"/>
                  </a:lnTo>
                  <a:lnTo>
                    <a:pt x="110" y="21"/>
                  </a:lnTo>
                  <a:lnTo>
                    <a:pt x="110" y="21"/>
                  </a:lnTo>
                  <a:lnTo>
                    <a:pt x="113" y="21"/>
                  </a:lnTo>
                  <a:lnTo>
                    <a:pt x="113" y="21"/>
                  </a:lnTo>
                  <a:lnTo>
                    <a:pt x="115" y="22"/>
                  </a:lnTo>
                  <a:lnTo>
                    <a:pt x="115" y="22"/>
                  </a:lnTo>
                  <a:lnTo>
                    <a:pt x="124" y="21"/>
                  </a:lnTo>
                  <a:lnTo>
                    <a:pt x="124" y="21"/>
                  </a:lnTo>
                  <a:lnTo>
                    <a:pt x="132" y="19"/>
                  </a:lnTo>
                  <a:lnTo>
                    <a:pt x="132" y="19"/>
                  </a:lnTo>
                  <a:lnTo>
                    <a:pt x="118" y="19"/>
                  </a:lnTo>
                  <a:lnTo>
                    <a:pt x="118" y="19"/>
                  </a:lnTo>
                  <a:lnTo>
                    <a:pt x="110" y="21"/>
                  </a:lnTo>
                  <a:lnTo>
                    <a:pt x="110" y="21"/>
                  </a:lnTo>
                  <a:close/>
                  <a:moveTo>
                    <a:pt x="382" y="38"/>
                  </a:moveTo>
                  <a:lnTo>
                    <a:pt x="382" y="38"/>
                  </a:lnTo>
                  <a:lnTo>
                    <a:pt x="382" y="38"/>
                  </a:lnTo>
                  <a:lnTo>
                    <a:pt x="382" y="38"/>
                  </a:lnTo>
                  <a:lnTo>
                    <a:pt x="382" y="38"/>
                  </a:lnTo>
                  <a:lnTo>
                    <a:pt x="382" y="38"/>
                  </a:lnTo>
                  <a:lnTo>
                    <a:pt x="369" y="27"/>
                  </a:lnTo>
                  <a:lnTo>
                    <a:pt x="369" y="27"/>
                  </a:lnTo>
                  <a:lnTo>
                    <a:pt x="356" y="18"/>
                  </a:lnTo>
                  <a:lnTo>
                    <a:pt x="342" y="11"/>
                  </a:lnTo>
                  <a:lnTo>
                    <a:pt x="342" y="11"/>
                  </a:lnTo>
                  <a:lnTo>
                    <a:pt x="331" y="8"/>
                  </a:lnTo>
                  <a:lnTo>
                    <a:pt x="320" y="5"/>
                  </a:lnTo>
                  <a:lnTo>
                    <a:pt x="320" y="5"/>
                  </a:lnTo>
                  <a:lnTo>
                    <a:pt x="306" y="5"/>
                  </a:lnTo>
                  <a:lnTo>
                    <a:pt x="306" y="5"/>
                  </a:lnTo>
                  <a:lnTo>
                    <a:pt x="298" y="5"/>
                  </a:lnTo>
                  <a:lnTo>
                    <a:pt x="288" y="5"/>
                  </a:lnTo>
                  <a:lnTo>
                    <a:pt x="288" y="5"/>
                  </a:lnTo>
                  <a:lnTo>
                    <a:pt x="273" y="10"/>
                  </a:lnTo>
                  <a:lnTo>
                    <a:pt x="273" y="10"/>
                  </a:lnTo>
                  <a:lnTo>
                    <a:pt x="255" y="18"/>
                  </a:lnTo>
                  <a:lnTo>
                    <a:pt x="255" y="18"/>
                  </a:lnTo>
                  <a:lnTo>
                    <a:pt x="247" y="24"/>
                  </a:lnTo>
                  <a:lnTo>
                    <a:pt x="247" y="24"/>
                  </a:lnTo>
                  <a:lnTo>
                    <a:pt x="249" y="22"/>
                  </a:lnTo>
                  <a:lnTo>
                    <a:pt x="249" y="22"/>
                  </a:lnTo>
                  <a:lnTo>
                    <a:pt x="258" y="18"/>
                  </a:lnTo>
                  <a:lnTo>
                    <a:pt x="258" y="18"/>
                  </a:lnTo>
                  <a:lnTo>
                    <a:pt x="277" y="11"/>
                  </a:lnTo>
                  <a:lnTo>
                    <a:pt x="277" y="11"/>
                  </a:lnTo>
                  <a:lnTo>
                    <a:pt x="281" y="11"/>
                  </a:lnTo>
                  <a:lnTo>
                    <a:pt x="281" y="11"/>
                  </a:lnTo>
                  <a:lnTo>
                    <a:pt x="284" y="10"/>
                  </a:lnTo>
                  <a:lnTo>
                    <a:pt x="284" y="10"/>
                  </a:lnTo>
                  <a:lnTo>
                    <a:pt x="295" y="8"/>
                  </a:lnTo>
                  <a:lnTo>
                    <a:pt x="295" y="8"/>
                  </a:lnTo>
                  <a:lnTo>
                    <a:pt x="309" y="8"/>
                  </a:lnTo>
                  <a:lnTo>
                    <a:pt x="322" y="8"/>
                  </a:lnTo>
                  <a:lnTo>
                    <a:pt x="322" y="8"/>
                  </a:lnTo>
                  <a:lnTo>
                    <a:pt x="334" y="10"/>
                  </a:lnTo>
                  <a:lnTo>
                    <a:pt x="334" y="10"/>
                  </a:lnTo>
                  <a:lnTo>
                    <a:pt x="347" y="15"/>
                  </a:lnTo>
                  <a:lnTo>
                    <a:pt x="359" y="21"/>
                  </a:lnTo>
                  <a:lnTo>
                    <a:pt x="359" y="21"/>
                  </a:lnTo>
                  <a:lnTo>
                    <a:pt x="375" y="34"/>
                  </a:lnTo>
                  <a:lnTo>
                    <a:pt x="375" y="34"/>
                  </a:lnTo>
                  <a:lnTo>
                    <a:pt x="382" y="38"/>
                  </a:lnTo>
                  <a:lnTo>
                    <a:pt x="382" y="38"/>
                  </a:lnTo>
                  <a:close/>
                  <a:moveTo>
                    <a:pt x="169" y="86"/>
                  </a:moveTo>
                  <a:lnTo>
                    <a:pt x="169" y="86"/>
                  </a:lnTo>
                  <a:lnTo>
                    <a:pt x="165" y="87"/>
                  </a:lnTo>
                  <a:lnTo>
                    <a:pt x="165" y="87"/>
                  </a:lnTo>
                  <a:lnTo>
                    <a:pt x="161" y="87"/>
                  </a:lnTo>
                  <a:lnTo>
                    <a:pt x="161" y="87"/>
                  </a:lnTo>
                  <a:lnTo>
                    <a:pt x="159" y="92"/>
                  </a:lnTo>
                  <a:lnTo>
                    <a:pt x="159" y="92"/>
                  </a:lnTo>
                  <a:lnTo>
                    <a:pt x="158" y="93"/>
                  </a:lnTo>
                  <a:lnTo>
                    <a:pt x="158" y="97"/>
                  </a:lnTo>
                  <a:lnTo>
                    <a:pt x="158" y="97"/>
                  </a:lnTo>
                  <a:lnTo>
                    <a:pt x="159" y="100"/>
                  </a:lnTo>
                  <a:lnTo>
                    <a:pt x="159" y="100"/>
                  </a:lnTo>
                  <a:lnTo>
                    <a:pt x="169" y="97"/>
                  </a:lnTo>
                  <a:lnTo>
                    <a:pt x="169" y="97"/>
                  </a:lnTo>
                  <a:lnTo>
                    <a:pt x="170" y="95"/>
                  </a:lnTo>
                  <a:lnTo>
                    <a:pt x="170" y="95"/>
                  </a:lnTo>
                  <a:lnTo>
                    <a:pt x="170" y="92"/>
                  </a:lnTo>
                  <a:lnTo>
                    <a:pt x="170" y="92"/>
                  </a:lnTo>
                  <a:lnTo>
                    <a:pt x="169" y="86"/>
                  </a:lnTo>
                  <a:lnTo>
                    <a:pt x="169" y="86"/>
                  </a:lnTo>
                  <a:close/>
                  <a:moveTo>
                    <a:pt x="352" y="67"/>
                  </a:moveTo>
                  <a:lnTo>
                    <a:pt x="352" y="67"/>
                  </a:lnTo>
                  <a:lnTo>
                    <a:pt x="355" y="75"/>
                  </a:lnTo>
                  <a:lnTo>
                    <a:pt x="359" y="84"/>
                  </a:lnTo>
                  <a:lnTo>
                    <a:pt x="359" y="84"/>
                  </a:lnTo>
                  <a:lnTo>
                    <a:pt x="361" y="82"/>
                  </a:lnTo>
                  <a:lnTo>
                    <a:pt x="361" y="82"/>
                  </a:lnTo>
                  <a:lnTo>
                    <a:pt x="361" y="78"/>
                  </a:lnTo>
                  <a:lnTo>
                    <a:pt x="361" y="78"/>
                  </a:lnTo>
                  <a:lnTo>
                    <a:pt x="361" y="76"/>
                  </a:lnTo>
                  <a:lnTo>
                    <a:pt x="361" y="76"/>
                  </a:lnTo>
                  <a:lnTo>
                    <a:pt x="358" y="63"/>
                  </a:lnTo>
                  <a:lnTo>
                    <a:pt x="358" y="63"/>
                  </a:lnTo>
                  <a:lnTo>
                    <a:pt x="358" y="62"/>
                  </a:lnTo>
                  <a:lnTo>
                    <a:pt x="358" y="62"/>
                  </a:lnTo>
                  <a:lnTo>
                    <a:pt x="352" y="67"/>
                  </a:lnTo>
                  <a:lnTo>
                    <a:pt x="352" y="67"/>
                  </a:lnTo>
                  <a:close/>
                  <a:moveTo>
                    <a:pt x="314" y="54"/>
                  </a:moveTo>
                  <a:lnTo>
                    <a:pt x="314" y="54"/>
                  </a:lnTo>
                  <a:lnTo>
                    <a:pt x="315" y="51"/>
                  </a:lnTo>
                  <a:lnTo>
                    <a:pt x="315" y="51"/>
                  </a:lnTo>
                  <a:lnTo>
                    <a:pt x="317" y="46"/>
                  </a:lnTo>
                  <a:lnTo>
                    <a:pt x="317" y="41"/>
                  </a:lnTo>
                  <a:lnTo>
                    <a:pt x="317" y="41"/>
                  </a:lnTo>
                  <a:lnTo>
                    <a:pt x="317" y="40"/>
                  </a:lnTo>
                  <a:lnTo>
                    <a:pt x="317" y="40"/>
                  </a:lnTo>
                  <a:lnTo>
                    <a:pt x="317" y="38"/>
                  </a:lnTo>
                  <a:lnTo>
                    <a:pt x="317" y="38"/>
                  </a:lnTo>
                  <a:lnTo>
                    <a:pt x="309" y="40"/>
                  </a:lnTo>
                  <a:lnTo>
                    <a:pt x="309" y="40"/>
                  </a:lnTo>
                  <a:lnTo>
                    <a:pt x="309" y="41"/>
                  </a:lnTo>
                  <a:lnTo>
                    <a:pt x="309" y="41"/>
                  </a:lnTo>
                  <a:lnTo>
                    <a:pt x="309" y="45"/>
                  </a:lnTo>
                  <a:lnTo>
                    <a:pt x="309" y="45"/>
                  </a:lnTo>
                  <a:lnTo>
                    <a:pt x="309" y="48"/>
                  </a:lnTo>
                  <a:lnTo>
                    <a:pt x="311" y="49"/>
                  </a:lnTo>
                  <a:lnTo>
                    <a:pt x="311" y="49"/>
                  </a:lnTo>
                  <a:lnTo>
                    <a:pt x="311" y="51"/>
                  </a:lnTo>
                  <a:lnTo>
                    <a:pt x="311" y="51"/>
                  </a:lnTo>
                  <a:lnTo>
                    <a:pt x="314" y="54"/>
                  </a:lnTo>
                  <a:lnTo>
                    <a:pt x="314" y="54"/>
                  </a:lnTo>
                  <a:close/>
                  <a:moveTo>
                    <a:pt x="63" y="67"/>
                  </a:moveTo>
                  <a:lnTo>
                    <a:pt x="63" y="67"/>
                  </a:lnTo>
                  <a:lnTo>
                    <a:pt x="58" y="71"/>
                  </a:lnTo>
                  <a:lnTo>
                    <a:pt x="58" y="71"/>
                  </a:lnTo>
                  <a:lnTo>
                    <a:pt x="58" y="73"/>
                  </a:lnTo>
                  <a:lnTo>
                    <a:pt x="58" y="73"/>
                  </a:lnTo>
                  <a:lnTo>
                    <a:pt x="58" y="73"/>
                  </a:lnTo>
                  <a:lnTo>
                    <a:pt x="64" y="82"/>
                  </a:lnTo>
                  <a:lnTo>
                    <a:pt x="64" y="82"/>
                  </a:lnTo>
                  <a:lnTo>
                    <a:pt x="64" y="84"/>
                  </a:lnTo>
                  <a:lnTo>
                    <a:pt x="64" y="84"/>
                  </a:lnTo>
                  <a:lnTo>
                    <a:pt x="64" y="81"/>
                  </a:lnTo>
                  <a:lnTo>
                    <a:pt x="64" y="81"/>
                  </a:lnTo>
                  <a:lnTo>
                    <a:pt x="66" y="79"/>
                  </a:lnTo>
                  <a:lnTo>
                    <a:pt x="66" y="79"/>
                  </a:lnTo>
                  <a:lnTo>
                    <a:pt x="68" y="76"/>
                  </a:lnTo>
                  <a:lnTo>
                    <a:pt x="68" y="73"/>
                  </a:lnTo>
                  <a:lnTo>
                    <a:pt x="68" y="73"/>
                  </a:lnTo>
                  <a:lnTo>
                    <a:pt x="66" y="68"/>
                  </a:lnTo>
                  <a:lnTo>
                    <a:pt x="66" y="68"/>
                  </a:lnTo>
                  <a:lnTo>
                    <a:pt x="63" y="67"/>
                  </a:lnTo>
                  <a:lnTo>
                    <a:pt x="63" y="67"/>
                  </a:lnTo>
                  <a:close/>
                  <a:moveTo>
                    <a:pt x="393" y="108"/>
                  </a:moveTo>
                  <a:lnTo>
                    <a:pt x="393" y="108"/>
                  </a:lnTo>
                  <a:lnTo>
                    <a:pt x="393" y="108"/>
                  </a:lnTo>
                  <a:lnTo>
                    <a:pt x="393" y="108"/>
                  </a:lnTo>
                  <a:lnTo>
                    <a:pt x="393" y="106"/>
                  </a:lnTo>
                  <a:lnTo>
                    <a:pt x="393" y="106"/>
                  </a:lnTo>
                  <a:lnTo>
                    <a:pt x="394" y="98"/>
                  </a:lnTo>
                  <a:lnTo>
                    <a:pt x="396" y="92"/>
                  </a:lnTo>
                  <a:lnTo>
                    <a:pt x="396" y="92"/>
                  </a:lnTo>
                  <a:lnTo>
                    <a:pt x="396" y="90"/>
                  </a:lnTo>
                  <a:lnTo>
                    <a:pt x="396" y="90"/>
                  </a:lnTo>
                  <a:lnTo>
                    <a:pt x="394" y="82"/>
                  </a:lnTo>
                  <a:lnTo>
                    <a:pt x="391" y="75"/>
                  </a:lnTo>
                  <a:lnTo>
                    <a:pt x="391" y="75"/>
                  </a:lnTo>
                  <a:lnTo>
                    <a:pt x="391" y="75"/>
                  </a:lnTo>
                  <a:lnTo>
                    <a:pt x="391" y="75"/>
                  </a:lnTo>
                  <a:lnTo>
                    <a:pt x="391" y="78"/>
                  </a:lnTo>
                  <a:lnTo>
                    <a:pt x="391" y="78"/>
                  </a:lnTo>
                  <a:lnTo>
                    <a:pt x="391" y="81"/>
                  </a:lnTo>
                  <a:lnTo>
                    <a:pt x="391" y="81"/>
                  </a:lnTo>
                  <a:lnTo>
                    <a:pt x="393" y="86"/>
                  </a:lnTo>
                  <a:lnTo>
                    <a:pt x="393" y="92"/>
                  </a:lnTo>
                  <a:lnTo>
                    <a:pt x="393" y="92"/>
                  </a:lnTo>
                  <a:lnTo>
                    <a:pt x="391" y="95"/>
                  </a:lnTo>
                  <a:lnTo>
                    <a:pt x="391" y="95"/>
                  </a:lnTo>
                  <a:lnTo>
                    <a:pt x="389" y="95"/>
                  </a:lnTo>
                  <a:lnTo>
                    <a:pt x="389" y="95"/>
                  </a:lnTo>
                  <a:lnTo>
                    <a:pt x="389" y="100"/>
                  </a:lnTo>
                  <a:lnTo>
                    <a:pt x="389" y="100"/>
                  </a:lnTo>
                  <a:lnTo>
                    <a:pt x="393" y="108"/>
                  </a:lnTo>
                  <a:lnTo>
                    <a:pt x="393" y="108"/>
                  </a:lnTo>
                  <a:close/>
                  <a:moveTo>
                    <a:pt x="189" y="32"/>
                  </a:moveTo>
                  <a:lnTo>
                    <a:pt x="189" y="32"/>
                  </a:lnTo>
                  <a:lnTo>
                    <a:pt x="189" y="32"/>
                  </a:lnTo>
                  <a:lnTo>
                    <a:pt x="189" y="32"/>
                  </a:lnTo>
                  <a:lnTo>
                    <a:pt x="187" y="32"/>
                  </a:lnTo>
                  <a:lnTo>
                    <a:pt x="187" y="32"/>
                  </a:lnTo>
                  <a:lnTo>
                    <a:pt x="165" y="24"/>
                  </a:lnTo>
                  <a:lnTo>
                    <a:pt x="165" y="24"/>
                  </a:lnTo>
                  <a:lnTo>
                    <a:pt x="159" y="22"/>
                  </a:lnTo>
                  <a:lnTo>
                    <a:pt x="151" y="22"/>
                  </a:lnTo>
                  <a:lnTo>
                    <a:pt x="151" y="22"/>
                  </a:lnTo>
                  <a:lnTo>
                    <a:pt x="142" y="22"/>
                  </a:lnTo>
                  <a:lnTo>
                    <a:pt x="142" y="22"/>
                  </a:lnTo>
                  <a:lnTo>
                    <a:pt x="132" y="22"/>
                  </a:lnTo>
                  <a:lnTo>
                    <a:pt x="132" y="22"/>
                  </a:lnTo>
                  <a:lnTo>
                    <a:pt x="154" y="24"/>
                  </a:lnTo>
                  <a:lnTo>
                    <a:pt x="154" y="24"/>
                  </a:lnTo>
                  <a:lnTo>
                    <a:pt x="159" y="24"/>
                  </a:lnTo>
                  <a:lnTo>
                    <a:pt x="159" y="24"/>
                  </a:lnTo>
                  <a:lnTo>
                    <a:pt x="165" y="26"/>
                  </a:lnTo>
                  <a:lnTo>
                    <a:pt x="165" y="26"/>
                  </a:lnTo>
                  <a:lnTo>
                    <a:pt x="173" y="27"/>
                  </a:lnTo>
                  <a:lnTo>
                    <a:pt x="173" y="27"/>
                  </a:lnTo>
                  <a:lnTo>
                    <a:pt x="187" y="32"/>
                  </a:lnTo>
                  <a:lnTo>
                    <a:pt x="187" y="32"/>
                  </a:lnTo>
                  <a:lnTo>
                    <a:pt x="189" y="32"/>
                  </a:lnTo>
                  <a:lnTo>
                    <a:pt x="189" y="32"/>
                  </a:lnTo>
                  <a:close/>
                  <a:moveTo>
                    <a:pt x="355" y="30"/>
                  </a:moveTo>
                  <a:lnTo>
                    <a:pt x="355" y="30"/>
                  </a:lnTo>
                  <a:lnTo>
                    <a:pt x="359" y="37"/>
                  </a:lnTo>
                  <a:lnTo>
                    <a:pt x="359" y="37"/>
                  </a:lnTo>
                  <a:lnTo>
                    <a:pt x="361" y="37"/>
                  </a:lnTo>
                  <a:lnTo>
                    <a:pt x="361" y="37"/>
                  </a:lnTo>
                  <a:lnTo>
                    <a:pt x="364" y="37"/>
                  </a:lnTo>
                  <a:lnTo>
                    <a:pt x="367" y="38"/>
                  </a:lnTo>
                  <a:lnTo>
                    <a:pt x="367" y="38"/>
                  </a:lnTo>
                  <a:lnTo>
                    <a:pt x="370" y="41"/>
                  </a:lnTo>
                  <a:lnTo>
                    <a:pt x="370" y="41"/>
                  </a:lnTo>
                  <a:lnTo>
                    <a:pt x="372" y="43"/>
                  </a:lnTo>
                  <a:lnTo>
                    <a:pt x="372" y="43"/>
                  </a:lnTo>
                  <a:lnTo>
                    <a:pt x="372" y="41"/>
                  </a:lnTo>
                  <a:lnTo>
                    <a:pt x="372" y="41"/>
                  </a:lnTo>
                  <a:lnTo>
                    <a:pt x="372" y="41"/>
                  </a:lnTo>
                  <a:lnTo>
                    <a:pt x="367" y="35"/>
                  </a:lnTo>
                  <a:lnTo>
                    <a:pt x="367" y="35"/>
                  </a:lnTo>
                  <a:lnTo>
                    <a:pt x="363" y="32"/>
                  </a:lnTo>
                  <a:lnTo>
                    <a:pt x="358" y="27"/>
                  </a:lnTo>
                  <a:lnTo>
                    <a:pt x="358" y="27"/>
                  </a:lnTo>
                  <a:lnTo>
                    <a:pt x="355" y="30"/>
                  </a:lnTo>
                  <a:lnTo>
                    <a:pt x="355" y="30"/>
                  </a:lnTo>
                  <a:close/>
                  <a:moveTo>
                    <a:pt x="265" y="26"/>
                  </a:moveTo>
                  <a:lnTo>
                    <a:pt x="265" y="26"/>
                  </a:lnTo>
                  <a:lnTo>
                    <a:pt x="266" y="26"/>
                  </a:lnTo>
                  <a:lnTo>
                    <a:pt x="266" y="26"/>
                  </a:lnTo>
                  <a:lnTo>
                    <a:pt x="277" y="22"/>
                  </a:lnTo>
                  <a:lnTo>
                    <a:pt x="277" y="22"/>
                  </a:lnTo>
                  <a:lnTo>
                    <a:pt x="282" y="21"/>
                  </a:lnTo>
                  <a:lnTo>
                    <a:pt x="282" y="21"/>
                  </a:lnTo>
                  <a:lnTo>
                    <a:pt x="285" y="21"/>
                  </a:lnTo>
                  <a:lnTo>
                    <a:pt x="285" y="21"/>
                  </a:lnTo>
                  <a:lnTo>
                    <a:pt x="290" y="18"/>
                  </a:lnTo>
                  <a:lnTo>
                    <a:pt x="290" y="18"/>
                  </a:lnTo>
                  <a:lnTo>
                    <a:pt x="292" y="16"/>
                  </a:lnTo>
                  <a:lnTo>
                    <a:pt x="292" y="16"/>
                  </a:lnTo>
                  <a:lnTo>
                    <a:pt x="290" y="16"/>
                  </a:lnTo>
                  <a:lnTo>
                    <a:pt x="290" y="16"/>
                  </a:lnTo>
                  <a:lnTo>
                    <a:pt x="270" y="22"/>
                  </a:lnTo>
                  <a:lnTo>
                    <a:pt x="270" y="22"/>
                  </a:lnTo>
                  <a:lnTo>
                    <a:pt x="266" y="22"/>
                  </a:lnTo>
                  <a:lnTo>
                    <a:pt x="265" y="26"/>
                  </a:lnTo>
                  <a:lnTo>
                    <a:pt x="265" y="26"/>
                  </a:lnTo>
                  <a:close/>
                  <a:moveTo>
                    <a:pt x="145" y="106"/>
                  </a:moveTo>
                  <a:lnTo>
                    <a:pt x="145" y="106"/>
                  </a:lnTo>
                  <a:lnTo>
                    <a:pt x="145" y="106"/>
                  </a:lnTo>
                  <a:lnTo>
                    <a:pt x="145" y="106"/>
                  </a:lnTo>
                  <a:lnTo>
                    <a:pt x="135" y="103"/>
                  </a:lnTo>
                  <a:lnTo>
                    <a:pt x="135" y="103"/>
                  </a:lnTo>
                  <a:lnTo>
                    <a:pt x="134" y="106"/>
                  </a:lnTo>
                  <a:lnTo>
                    <a:pt x="132" y="106"/>
                  </a:lnTo>
                  <a:lnTo>
                    <a:pt x="131" y="106"/>
                  </a:lnTo>
                  <a:lnTo>
                    <a:pt x="131" y="106"/>
                  </a:lnTo>
                  <a:lnTo>
                    <a:pt x="129" y="109"/>
                  </a:lnTo>
                  <a:lnTo>
                    <a:pt x="129" y="109"/>
                  </a:lnTo>
                  <a:lnTo>
                    <a:pt x="131" y="111"/>
                  </a:lnTo>
                  <a:lnTo>
                    <a:pt x="134" y="111"/>
                  </a:lnTo>
                  <a:lnTo>
                    <a:pt x="134" y="111"/>
                  </a:lnTo>
                  <a:lnTo>
                    <a:pt x="143" y="106"/>
                  </a:lnTo>
                  <a:lnTo>
                    <a:pt x="143" y="106"/>
                  </a:lnTo>
                  <a:lnTo>
                    <a:pt x="145" y="106"/>
                  </a:lnTo>
                  <a:lnTo>
                    <a:pt x="145" y="106"/>
                  </a:lnTo>
                  <a:close/>
                  <a:moveTo>
                    <a:pt x="57" y="108"/>
                  </a:moveTo>
                  <a:lnTo>
                    <a:pt x="57" y="108"/>
                  </a:lnTo>
                  <a:lnTo>
                    <a:pt x="58" y="106"/>
                  </a:lnTo>
                  <a:lnTo>
                    <a:pt x="58" y="106"/>
                  </a:lnTo>
                  <a:lnTo>
                    <a:pt x="60" y="103"/>
                  </a:lnTo>
                  <a:lnTo>
                    <a:pt x="60" y="103"/>
                  </a:lnTo>
                  <a:lnTo>
                    <a:pt x="57" y="92"/>
                  </a:lnTo>
                  <a:lnTo>
                    <a:pt x="57" y="92"/>
                  </a:lnTo>
                  <a:lnTo>
                    <a:pt x="55" y="90"/>
                  </a:lnTo>
                  <a:lnTo>
                    <a:pt x="53" y="89"/>
                  </a:lnTo>
                  <a:lnTo>
                    <a:pt x="53" y="89"/>
                  </a:lnTo>
                  <a:lnTo>
                    <a:pt x="53" y="89"/>
                  </a:lnTo>
                  <a:lnTo>
                    <a:pt x="53" y="89"/>
                  </a:lnTo>
                  <a:lnTo>
                    <a:pt x="55" y="106"/>
                  </a:lnTo>
                  <a:lnTo>
                    <a:pt x="55" y="106"/>
                  </a:lnTo>
                  <a:lnTo>
                    <a:pt x="55" y="108"/>
                  </a:lnTo>
                  <a:lnTo>
                    <a:pt x="57" y="108"/>
                  </a:lnTo>
                  <a:lnTo>
                    <a:pt x="57" y="108"/>
                  </a:lnTo>
                  <a:close/>
                  <a:moveTo>
                    <a:pt x="296" y="97"/>
                  </a:moveTo>
                  <a:lnTo>
                    <a:pt x="296" y="97"/>
                  </a:lnTo>
                  <a:lnTo>
                    <a:pt x="288" y="103"/>
                  </a:lnTo>
                  <a:lnTo>
                    <a:pt x="288" y="103"/>
                  </a:lnTo>
                  <a:lnTo>
                    <a:pt x="290" y="112"/>
                  </a:lnTo>
                  <a:lnTo>
                    <a:pt x="290" y="112"/>
                  </a:lnTo>
                  <a:lnTo>
                    <a:pt x="293" y="111"/>
                  </a:lnTo>
                  <a:lnTo>
                    <a:pt x="293" y="111"/>
                  </a:lnTo>
                  <a:lnTo>
                    <a:pt x="295" y="103"/>
                  </a:lnTo>
                  <a:lnTo>
                    <a:pt x="296" y="97"/>
                  </a:lnTo>
                  <a:lnTo>
                    <a:pt x="296" y="97"/>
                  </a:lnTo>
                  <a:close/>
                  <a:moveTo>
                    <a:pt x="9" y="134"/>
                  </a:moveTo>
                  <a:lnTo>
                    <a:pt x="9" y="134"/>
                  </a:lnTo>
                  <a:lnTo>
                    <a:pt x="11" y="136"/>
                  </a:lnTo>
                  <a:lnTo>
                    <a:pt x="11" y="136"/>
                  </a:lnTo>
                  <a:lnTo>
                    <a:pt x="12" y="130"/>
                  </a:lnTo>
                  <a:lnTo>
                    <a:pt x="12" y="130"/>
                  </a:lnTo>
                  <a:lnTo>
                    <a:pt x="14" y="119"/>
                  </a:lnTo>
                  <a:lnTo>
                    <a:pt x="17" y="108"/>
                  </a:lnTo>
                  <a:lnTo>
                    <a:pt x="17" y="108"/>
                  </a:lnTo>
                  <a:lnTo>
                    <a:pt x="19" y="101"/>
                  </a:lnTo>
                  <a:lnTo>
                    <a:pt x="19" y="101"/>
                  </a:lnTo>
                  <a:lnTo>
                    <a:pt x="16" y="109"/>
                  </a:lnTo>
                  <a:lnTo>
                    <a:pt x="12" y="119"/>
                  </a:lnTo>
                  <a:lnTo>
                    <a:pt x="9" y="134"/>
                  </a:lnTo>
                  <a:lnTo>
                    <a:pt x="9" y="134"/>
                  </a:lnTo>
                  <a:close/>
                  <a:moveTo>
                    <a:pt x="50" y="125"/>
                  </a:moveTo>
                  <a:lnTo>
                    <a:pt x="50" y="125"/>
                  </a:lnTo>
                  <a:lnTo>
                    <a:pt x="57" y="141"/>
                  </a:lnTo>
                  <a:lnTo>
                    <a:pt x="57" y="141"/>
                  </a:lnTo>
                  <a:lnTo>
                    <a:pt x="58" y="134"/>
                  </a:lnTo>
                  <a:lnTo>
                    <a:pt x="60" y="131"/>
                  </a:lnTo>
                  <a:lnTo>
                    <a:pt x="58" y="127"/>
                  </a:lnTo>
                  <a:lnTo>
                    <a:pt x="58" y="127"/>
                  </a:lnTo>
                  <a:lnTo>
                    <a:pt x="58" y="128"/>
                  </a:lnTo>
                  <a:lnTo>
                    <a:pt x="58" y="128"/>
                  </a:lnTo>
                  <a:lnTo>
                    <a:pt x="55" y="130"/>
                  </a:lnTo>
                  <a:lnTo>
                    <a:pt x="55" y="130"/>
                  </a:lnTo>
                  <a:lnTo>
                    <a:pt x="55" y="128"/>
                  </a:lnTo>
                  <a:lnTo>
                    <a:pt x="55" y="128"/>
                  </a:lnTo>
                  <a:lnTo>
                    <a:pt x="55" y="125"/>
                  </a:lnTo>
                  <a:lnTo>
                    <a:pt x="55" y="125"/>
                  </a:lnTo>
                  <a:lnTo>
                    <a:pt x="55" y="123"/>
                  </a:lnTo>
                  <a:lnTo>
                    <a:pt x="55" y="123"/>
                  </a:lnTo>
                  <a:lnTo>
                    <a:pt x="55" y="123"/>
                  </a:lnTo>
                  <a:lnTo>
                    <a:pt x="55" y="123"/>
                  </a:lnTo>
                  <a:lnTo>
                    <a:pt x="53" y="125"/>
                  </a:lnTo>
                  <a:lnTo>
                    <a:pt x="50" y="125"/>
                  </a:lnTo>
                  <a:lnTo>
                    <a:pt x="50" y="125"/>
                  </a:lnTo>
                  <a:close/>
                  <a:moveTo>
                    <a:pt x="342" y="27"/>
                  </a:moveTo>
                  <a:lnTo>
                    <a:pt x="342" y="27"/>
                  </a:lnTo>
                  <a:lnTo>
                    <a:pt x="342" y="26"/>
                  </a:lnTo>
                  <a:lnTo>
                    <a:pt x="342" y="26"/>
                  </a:lnTo>
                  <a:lnTo>
                    <a:pt x="336" y="19"/>
                  </a:lnTo>
                  <a:lnTo>
                    <a:pt x="336" y="19"/>
                  </a:lnTo>
                  <a:lnTo>
                    <a:pt x="336" y="18"/>
                  </a:lnTo>
                  <a:lnTo>
                    <a:pt x="336" y="18"/>
                  </a:lnTo>
                  <a:lnTo>
                    <a:pt x="329" y="16"/>
                  </a:lnTo>
                  <a:lnTo>
                    <a:pt x="329" y="16"/>
                  </a:lnTo>
                  <a:lnTo>
                    <a:pt x="325" y="16"/>
                  </a:lnTo>
                  <a:lnTo>
                    <a:pt x="325" y="16"/>
                  </a:lnTo>
                  <a:lnTo>
                    <a:pt x="325" y="16"/>
                  </a:lnTo>
                  <a:lnTo>
                    <a:pt x="325" y="16"/>
                  </a:lnTo>
                  <a:lnTo>
                    <a:pt x="329" y="19"/>
                  </a:lnTo>
                  <a:lnTo>
                    <a:pt x="334" y="22"/>
                  </a:lnTo>
                  <a:lnTo>
                    <a:pt x="334" y="22"/>
                  </a:lnTo>
                  <a:lnTo>
                    <a:pt x="336" y="24"/>
                  </a:lnTo>
                  <a:lnTo>
                    <a:pt x="336" y="24"/>
                  </a:lnTo>
                  <a:lnTo>
                    <a:pt x="342" y="26"/>
                  </a:lnTo>
                  <a:lnTo>
                    <a:pt x="342" y="26"/>
                  </a:lnTo>
                  <a:lnTo>
                    <a:pt x="342" y="27"/>
                  </a:lnTo>
                  <a:lnTo>
                    <a:pt x="342" y="27"/>
                  </a:lnTo>
                  <a:close/>
                  <a:moveTo>
                    <a:pt x="82" y="40"/>
                  </a:moveTo>
                  <a:lnTo>
                    <a:pt x="82" y="40"/>
                  </a:lnTo>
                  <a:lnTo>
                    <a:pt x="69" y="49"/>
                  </a:lnTo>
                  <a:lnTo>
                    <a:pt x="69" y="49"/>
                  </a:lnTo>
                  <a:lnTo>
                    <a:pt x="71" y="51"/>
                  </a:lnTo>
                  <a:lnTo>
                    <a:pt x="72" y="51"/>
                  </a:lnTo>
                  <a:lnTo>
                    <a:pt x="72" y="51"/>
                  </a:lnTo>
                  <a:lnTo>
                    <a:pt x="82" y="45"/>
                  </a:lnTo>
                  <a:lnTo>
                    <a:pt x="82" y="45"/>
                  </a:lnTo>
                  <a:lnTo>
                    <a:pt x="82" y="45"/>
                  </a:lnTo>
                  <a:lnTo>
                    <a:pt x="82" y="45"/>
                  </a:lnTo>
                  <a:lnTo>
                    <a:pt x="82" y="40"/>
                  </a:lnTo>
                  <a:lnTo>
                    <a:pt x="82" y="40"/>
                  </a:lnTo>
                  <a:close/>
                  <a:moveTo>
                    <a:pt x="222" y="38"/>
                  </a:moveTo>
                  <a:lnTo>
                    <a:pt x="222" y="38"/>
                  </a:lnTo>
                  <a:lnTo>
                    <a:pt x="224" y="37"/>
                  </a:lnTo>
                  <a:lnTo>
                    <a:pt x="224" y="37"/>
                  </a:lnTo>
                  <a:lnTo>
                    <a:pt x="232" y="32"/>
                  </a:lnTo>
                  <a:lnTo>
                    <a:pt x="232" y="32"/>
                  </a:lnTo>
                  <a:lnTo>
                    <a:pt x="233" y="30"/>
                  </a:lnTo>
                  <a:lnTo>
                    <a:pt x="233" y="30"/>
                  </a:lnTo>
                  <a:lnTo>
                    <a:pt x="247" y="19"/>
                  </a:lnTo>
                  <a:lnTo>
                    <a:pt x="247" y="19"/>
                  </a:lnTo>
                  <a:lnTo>
                    <a:pt x="247" y="18"/>
                  </a:lnTo>
                  <a:lnTo>
                    <a:pt x="247" y="18"/>
                  </a:lnTo>
                  <a:lnTo>
                    <a:pt x="235" y="27"/>
                  </a:lnTo>
                  <a:lnTo>
                    <a:pt x="222" y="38"/>
                  </a:lnTo>
                  <a:lnTo>
                    <a:pt x="222" y="38"/>
                  </a:lnTo>
                  <a:close/>
                  <a:moveTo>
                    <a:pt x="50" y="89"/>
                  </a:moveTo>
                  <a:lnTo>
                    <a:pt x="50" y="89"/>
                  </a:lnTo>
                  <a:lnTo>
                    <a:pt x="49" y="89"/>
                  </a:lnTo>
                  <a:lnTo>
                    <a:pt x="49" y="90"/>
                  </a:lnTo>
                  <a:lnTo>
                    <a:pt x="49" y="90"/>
                  </a:lnTo>
                  <a:lnTo>
                    <a:pt x="47" y="98"/>
                  </a:lnTo>
                  <a:lnTo>
                    <a:pt x="47" y="98"/>
                  </a:lnTo>
                  <a:lnTo>
                    <a:pt x="47" y="100"/>
                  </a:lnTo>
                  <a:lnTo>
                    <a:pt x="47" y="100"/>
                  </a:lnTo>
                  <a:lnTo>
                    <a:pt x="52" y="103"/>
                  </a:lnTo>
                  <a:lnTo>
                    <a:pt x="52" y="103"/>
                  </a:lnTo>
                  <a:lnTo>
                    <a:pt x="52" y="103"/>
                  </a:lnTo>
                  <a:lnTo>
                    <a:pt x="52" y="103"/>
                  </a:lnTo>
                  <a:lnTo>
                    <a:pt x="50" y="89"/>
                  </a:lnTo>
                  <a:lnTo>
                    <a:pt x="50" y="89"/>
                  </a:lnTo>
                  <a:close/>
                  <a:moveTo>
                    <a:pt x="45" y="68"/>
                  </a:moveTo>
                  <a:lnTo>
                    <a:pt x="45" y="68"/>
                  </a:lnTo>
                  <a:lnTo>
                    <a:pt x="45" y="68"/>
                  </a:lnTo>
                  <a:lnTo>
                    <a:pt x="45" y="68"/>
                  </a:lnTo>
                  <a:lnTo>
                    <a:pt x="42" y="75"/>
                  </a:lnTo>
                  <a:lnTo>
                    <a:pt x="39" y="81"/>
                  </a:lnTo>
                  <a:lnTo>
                    <a:pt x="39" y="81"/>
                  </a:lnTo>
                  <a:lnTo>
                    <a:pt x="38" y="82"/>
                  </a:lnTo>
                  <a:lnTo>
                    <a:pt x="38" y="82"/>
                  </a:lnTo>
                  <a:lnTo>
                    <a:pt x="39" y="86"/>
                  </a:lnTo>
                  <a:lnTo>
                    <a:pt x="39" y="86"/>
                  </a:lnTo>
                  <a:lnTo>
                    <a:pt x="45" y="73"/>
                  </a:lnTo>
                  <a:lnTo>
                    <a:pt x="45" y="73"/>
                  </a:lnTo>
                  <a:lnTo>
                    <a:pt x="47" y="70"/>
                  </a:lnTo>
                  <a:lnTo>
                    <a:pt x="45" y="68"/>
                  </a:lnTo>
                  <a:lnTo>
                    <a:pt x="45" y="68"/>
                  </a:lnTo>
                  <a:close/>
                  <a:moveTo>
                    <a:pt x="260" y="56"/>
                  </a:moveTo>
                  <a:lnTo>
                    <a:pt x="260" y="56"/>
                  </a:lnTo>
                  <a:lnTo>
                    <a:pt x="258" y="56"/>
                  </a:lnTo>
                  <a:lnTo>
                    <a:pt x="258" y="56"/>
                  </a:lnTo>
                  <a:lnTo>
                    <a:pt x="257" y="65"/>
                  </a:lnTo>
                  <a:lnTo>
                    <a:pt x="257" y="65"/>
                  </a:lnTo>
                  <a:lnTo>
                    <a:pt x="257" y="67"/>
                  </a:lnTo>
                  <a:lnTo>
                    <a:pt x="257" y="67"/>
                  </a:lnTo>
                  <a:lnTo>
                    <a:pt x="263" y="63"/>
                  </a:lnTo>
                  <a:lnTo>
                    <a:pt x="263" y="63"/>
                  </a:lnTo>
                  <a:lnTo>
                    <a:pt x="260" y="56"/>
                  </a:lnTo>
                  <a:lnTo>
                    <a:pt x="260" y="56"/>
                  </a:lnTo>
                  <a:close/>
                  <a:moveTo>
                    <a:pt x="164" y="133"/>
                  </a:moveTo>
                  <a:lnTo>
                    <a:pt x="164" y="133"/>
                  </a:lnTo>
                  <a:lnTo>
                    <a:pt x="161" y="123"/>
                  </a:lnTo>
                  <a:lnTo>
                    <a:pt x="161" y="123"/>
                  </a:lnTo>
                  <a:lnTo>
                    <a:pt x="156" y="125"/>
                  </a:lnTo>
                  <a:lnTo>
                    <a:pt x="156" y="125"/>
                  </a:lnTo>
                  <a:lnTo>
                    <a:pt x="161" y="136"/>
                  </a:lnTo>
                  <a:lnTo>
                    <a:pt x="161" y="136"/>
                  </a:lnTo>
                  <a:lnTo>
                    <a:pt x="164" y="133"/>
                  </a:lnTo>
                  <a:lnTo>
                    <a:pt x="164" y="133"/>
                  </a:lnTo>
                  <a:close/>
                  <a:moveTo>
                    <a:pt x="213" y="41"/>
                  </a:moveTo>
                  <a:lnTo>
                    <a:pt x="213" y="41"/>
                  </a:lnTo>
                  <a:lnTo>
                    <a:pt x="206" y="37"/>
                  </a:lnTo>
                  <a:lnTo>
                    <a:pt x="199" y="32"/>
                  </a:lnTo>
                  <a:lnTo>
                    <a:pt x="189" y="27"/>
                  </a:lnTo>
                  <a:lnTo>
                    <a:pt x="184" y="26"/>
                  </a:lnTo>
                  <a:lnTo>
                    <a:pt x="184" y="26"/>
                  </a:lnTo>
                  <a:lnTo>
                    <a:pt x="184" y="27"/>
                  </a:lnTo>
                  <a:lnTo>
                    <a:pt x="184" y="27"/>
                  </a:lnTo>
                  <a:lnTo>
                    <a:pt x="197" y="32"/>
                  </a:lnTo>
                  <a:lnTo>
                    <a:pt x="197" y="32"/>
                  </a:lnTo>
                  <a:lnTo>
                    <a:pt x="202" y="35"/>
                  </a:lnTo>
                  <a:lnTo>
                    <a:pt x="206" y="38"/>
                  </a:lnTo>
                  <a:lnTo>
                    <a:pt x="206" y="38"/>
                  </a:lnTo>
                  <a:lnTo>
                    <a:pt x="210" y="41"/>
                  </a:lnTo>
                  <a:lnTo>
                    <a:pt x="210" y="41"/>
                  </a:lnTo>
                  <a:lnTo>
                    <a:pt x="211" y="41"/>
                  </a:lnTo>
                  <a:lnTo>
                    <a:pt x="213" y="41"/>
                  </a:lnTo>
                  <a:lnTo>
                    <a:pt x="213" y="41"/>
                  </a:lnTo>
                  <a:close/>
                  <a:moveTo>
                    <a:pt x="265" y="41"/>
                  </a:moveTo>
                  <a:lnTo>
                    <a:pt x="265" y="41"/>
                  </a:lnTo>
                  <a:lnTo>
                    <a:pt x="262" y="45"/>
                  </a:lnTo>
                  <a:lnTo>
                    <a:pt x="262" y="45"/>
                  </a:lnTo>
                  <a:lnTo>
                    <a:pt x="260" y="46"/>
                  </a:lnTo>
                  <a:lnTo>
                    <a:pt x="260" y="46"/>
                  </a:lnTo>
                  <a:lnTo>
                    <a:pt x="260" y="46"/>
                  </a:lnTo>
                  <a:lnTo>
                    <a:pt x="260" y="46"/>
                  </a:lnTo>
                  <a:lnTo>
                    <a:pt x="262" y="51"/>
                  </a:lnTo>
                  <a:lnTo>
                    <a:pt x="262" y="51"/>
                  </a:lnTo>
                  <a:lnTo>
                    <a:pt x="268" y="46"/>
                  </a:lnTo>
                  <a:lnTo>
                    <a:pt x="268" y="46"/>
                  </a:lnTo>
                  <a:lnTo>
                    <a:pt x="266" y="43"/>
                  </a:lnTo>
                  <a:lnTo>
                    <a:pt x="265" y="41"/>
                  </a:lnTo>
                  <a:lnTo>
                    <a:pt x="265" y="41"/>
                  </a:lnTo>
                  <a:close/>
                  <a:moveTo>
                    <a:pt x="150" y="57"/>
                  </a:moveTo>
                  <a:lnTo>
                    <a:pt x="150" y="57"/>
                  </a:lnTo>
                  <a:lnTo>
                    <a:pt x="148" y="54"/>
                  </a:lnTo>
                  <a:lnTo>
                    <a:pt x="145" y="54"/>
                  </a:lnTo>
                  <a:lnTo>
                    <a:pt x="145" y="54"/>
                  </a:lnTo>
                  <a:lnTo>
                    <a:pt x="139" y="54"/>
                  </a:lnTo>
                  <a:lnTo>
                    <a:pt x="139" y="54"/>
                  </a:lnTo>
                  <a:lnTo>
                    <a:pt x="137" y="54"/>
                  </a:lnTo>
                  <a:lnTo>
                    <a:pt x="137" y="54"/>
                  </a:lnTo>
                  <a:lnTo>
                    <a:pt x="137" y="59"/>
                  </a:lnTo>
                  <a:lnTo>
                    <a:pt x="137" y="59"/>
                  </a:lnTo>
                  <a:lnTo>
                    <a:pt x="150" y="57"/>
                  </a:lnTo>
                  <a:lnTo>
                    <a:pt x="150" y="57"/>
                  </a:lnTo>
                  <a:close/>
                  <a:moveTo>
                    <a:pt x="388" y="65"/>
                  </a:moveTo>
                  <a:lnTo>
                    <a:pt x="388" y="65"/>
                  </a:lnTo>
                  <a:lnTo>
                    <a:pt x="388" y="63"/>
                  </a:lnTo>
                  <a:lnTo>
                    <a:pt x="388" y="63"/>
                  </a:lnTo>
                  <a:lnTo>
                    <a:pt x="380" y="49"/>
                  </a:lnTo>
                  <a:lnTo>
                    <a:pt x="380" y="49"/>
                  </a:lnTo>
                  <a:lnTo>
                    <a:pt x="380" y="48"/>
                  </a:lnTo>
                  <a:lnTo>
                    <a:pt x="380" y="48"/>
                  </a:lnTo>
                  <a:lnTo>
                    <a:pt x="378" y="48"/>
                  </a:lnTo>
                  <a:lnTo>
                    <a:pt x="378" y="48"/>
                  </a:lnTo>
                  <a:lnTo>
                    <a:pt x="378" y="48"/>
                  </a:lnTo>
                  <a:lnTo>
                    <a:pt x="378" y="48"/>
                  </a:lnTo>
                  <a:lnTo>
                    <a:pt x="378" y="49"/>
                  </a:lnTo>
                  <a:lnTo>
                    <a:pt x="378" y="49"/>
                  </a:lnTo>
                  <a:lnTo>
                    <a:pt x="380" y="56"/>
                  </a:lnTo>
                  <a:lnTo>
                    <a:pt x="380" y="56"/>
                  </a:lnTo>
                  <a:lnTo>
                    <a:pt x="382" y="57"/>
                  </a:lnTo>
                  <a:lnTo>
                    <a:pt x="382" y="57"/>
                  </a:lnTo>
                  <a:lnTo>
                    <a:pt x="386" y="63"/>
                  </a:lnTo>
                  <a:lnTo>
                    <a:pt x="386" y="63"/>
                  </a:lnTo>
                  <a:lnTo>
                    <a:pt x="388" y="65"/>
                  </a:lnTo>
                  <a:lnTo>
                    <a:pt x="388" y="65"/>
                  </a:lnTo>
                  <a:close/>
                  <a:moveTo>
                    <a:pt x="244" y="54"/>
                  </a:moveTo>
                  <a:lnTo>
                    <a:pt x="244" y="54"/>
                  </a:lnTo>
                  <a:lnTo>
                    <a:pt x="241" y="59"/>
                  </a:lnTo>
                  <a:lnTo>
                    <a:pt x="241" y="59"/>
                  </a:lnTo>
                  <a:lnTo>
                    <a:pt x="240" y="62"/>
                  </a:lnTo>
                  <a:lnTo>
                    <a:pt x="240" y="62"/>
                  </a:lnTo>
                  <a:lnTo>
                    <a:pt x="241" y="68"/>
                  </a:lnTo>
                  <a:lnTo>
                    <a:pt x="241" y="68"/>
                  </a:lnTo>
                  <a:lnTo>
                    <a:pt x="241" y="70"/>
                  </a:lnTo>
                  <a:lnTo>
                    <a:pt x="241" y="70"/>
                  </a:lnTo>
                  <a:lnTo>
                    <a:pt x="246" y="60"/>
                  </a:lnTo>
                  <a:lnTo>
                    <a:pt x="246" y="60"/>
                  </a:lnTo>
                  <a:lnTo>
                    <a:pt x="246" y="60"/>
                  </a:lnTo>
                  <a:lnTo>
                    <a:pt x="246" y="60"/>
                  </a:lnTo>
                  <a:lnTo>
                    <a:pt x="244" y="54"/>
                  </a:lnTo>
                  <a:lnTo>
                    <a:pt x="244" y="54"/>
                  </a:lnTo>
                  <a:close/>
                  <a:moveTo>
                    <a:pt x="293" y="24"/>
                  </a:moveTo>
                  <a:lnTo>
                    <a:pt x="293" y="24"/>
                  </a:lnTo>
                  <a:lnTo>
                    <a:pt x="285" y="26"/>
                  </a:lnTo>
                  <a:lnTo>
                    <a:pt x="285" y="26"/>
                  </a:lnTo>
                  <a:lnTo>
                    <a:pt x="285" y="26"/>
                  </a:lnTo>
                  <a:lnTo>
                    <a:pt x="285" y="26"/>
                  </a:lnTo>
                  <a:lnTo>
                    <a:pt x="282" y="29"/>
                  </a:lnTo>
                  <a:lnTo>
                    <a:pt x="282" y="29"/>
                  </a:lnTo>
                  <a:lnTo>
                    <a:pt x="293" y="29"/>
                  </a:lnTo>
                  <a:lnTo>
                    <a:pt x="293" y="29"/>
                  </a:lnTo>
                  <a:lnTo>
                    <a:pt x="293" y="24"/>
                  </a:lnTo>
                  <a:lnTo>
                    <a:pt x="293" y="24"/>
                  </a:lnTo>
                  <a:close/>
                  <a:moveTo>
                    <a:pt x="383" y="35"/>
                  </a:moveTo>
                  <a:lnTo>
                    <a:pt x="383" y="35"/>
                  </a:lnTo>
                  <a:lnTo>
                    <a:pt x="383" y="35"/>
                  </a:lnTo>
                  <a:lnTo>
                    <a:pt x="383" y="35"/>
                  </a:lnTo>
                  <a:lnTo>
                    <a:pt x="374" y="26"/>
                  </a:lnTo>
                  <a:lnTo>
                    <a:pt x="374" y="26"/>
                  </a:lnTo>
                  <a:lnTo>
                    <a:pt x="367" y="19"/>
                  </a:lnTo>
                  <a:lnTo>
                    <a:pt x="361" y="16"/>
                  </a:lnTo>
                  <a:lnTo>
                    <a:pt x="345" y="8"/>
                  </a:lnTo>
                  <a:lnTo>
                    <a:pt x="345" y="8"/>
                  </a:lnTo>
                  <a:lnTo>
                    <a:pt x="345" y="8"/>
                  </a:lnTo>
                  <a:lnTo>
                    <a:pt x="345" y="8"/>
                  </a:lnTo>
                  <a:lnTo>
                    <a:pt x="355" y="13"/>
                  </a:lnTo>
                  <a:lnTo>
                    <a:pt x="366" y="19"/>
                  </a:lnTo>
                  <a:lnTo>
                    <a:pt x="375" y="27"/>
                  </a:lnTo>
                  <a:lnTo>
                    <a:pt x="383" y="35"/>
                  </a:lnTo>
                  <a:lnTo>
                    <a:pt x="383" y="35"/>
                  </a:lnTo>
                  <a:close/>
                  <a:moveTo>
                    <a:pt x="246" y="125"/>
                  </a:moveTo>
                  <a:lnTo>
                    <a:pt x="246" y="125"/>
                  </a:lnTo>
                  <a:lnTo>
                    <a:pt x="249" y="122"/>
                  </a:lnTo>
                  <a:lnTo>
                    <a:pt x="251" y="119"/>
                  </a:lnTo>
                  <a:lnTo>
                    <a:pt x="251" y="119"/>
                  </a:lnTo>
                  <a:lnTo>
                    <a:pt x="252" y="116"/>
                  </a:lnTo>
                  <a:lnTo>
                    <a:pt x="251" y="112"/>
                  </a:lnTo>
                  <a:lnTo>
                    <a:pt x="251" y="112"/>
                  </a:lnTo>
                  <a:lnTo>
                    <a:pt x="249" y="117"/>
                  </a:lnTo>
                  <a:lnTo>
                    <a:pt x="249" y="117"/>
                  </a:lnTo>
                  <a:lnTo>
                    <a:pt x="247" y="119"/>
                  </a:lnTo>
                  <a:lnTo>
                    <a:pt x="247" y="119"/>
                  </a:lnTo>
                  <a:lnTo>
                    <a:pt x="247" y="117"/>
                  </a:lnTo>
                  <a:lnTo>
                    <a:pt x="247" y="117"/>
                  </a:lnTo>
                  <a:lnTo>
                    <a:pt x="249" y="116"/>
                  </a:lnTo>
                  <a:lnTo>
                    <a:pt x="249" y="116"/>
                  </a:lnTo>
                  <a:lnTo>
                    <a:pt x="247" y="116"/>
                  </a:lnTo>
                  <a:lnTo>
                    <a:pt x="247" y="116"/>
                  </a:lnTo>
                  <a:lnTo>
                    <a:pt x="246" y="119"/>
                  </a:lnTo>
                  <a:lnTo>
                    <a:pt x="246" y="119"/>
                  </a:lnTo>
                  <a:lnTo>
                    <a:pt x="244" y="122"/>
                  </a:lnTo>
                  <a:lnTo>
                    <a:pt x="244" y="122"/>
                  </a:lnTo>
                  <a:lnTo>
                    <a:pt x="246" y="125"/>
                  </a:lnTo>
                  <a:lnTo>
                    <a:pt x="246" y="125"/>
                  </a:lnTo>
                  <a:close/>
                  <a:moveTo>
                    <a:pt x="47" y="103"/>
                  </a:moveTo>
                  <a:lnTo>
                    <a:pt x="47" y="103"/>
                  </a:lnTo>
                  <a:lnTo>
                    <a:pt x="45" y="103"/>
                  </a:lnTo>
                  <a:lnTo>
                    <a:pt x="45" y="103"/>
                  </a:lnTo>
                  <a:lnTo>
                    <a:pt x="47" y="109"/>
                  </a:lnTo>
                  <a:lnTo>
                    <a:pt x="47" y="109"/>
                  </a:lnTo>
                  <a:lnTo>
                    <a:pt x="50" y="116"/>
                  </a:lnTo>
                  <a:lnTo>
                    <a:pt x="50" y="116"/>
                  </a:lnTo>
                  <a:lnTo>
                    <a:pt x="52" y="114"/>
                  </a:lnTo>
                  <a:lnTo>
                    <a:pt x="52" y="112"/>
                  </a:lnTo>
                  <a:lnTo>
                    <a:pt x="52" y="112"/>
                  </a:lnTo>
                  <a:lnTo>
                    <a:pt x="52" y="109"/>
                  </a:lnTo>
                  <a:lnTo>
                    <a:pt x="52" y="109"/>
                  </a:lnTo>
                  <a:lnTo>
                    <a:pt x="52" y="108"/>
                  </a:lnTo>
                  <a:lnTo>
                    <a:pt x="52" y="108"/>
                  </a:lnTo>
                  <a:lnTo>
                    <a:pt x="47" y="103"/>
                  </a:lnTo>
                  <a:lnTo>
                    <a:pt x="47" y="103"/>
                  </a:lnTo>
                  <a:close/>
                  <a:moveTo>
                    <a:pt x="135" y="100"/>
                  </a:moveTo>
                  <a:lnTo>
                    <a:pt x="135" y="100"/>
                  </a:lnTo>
                  <a:lnTo>
                    <a:pt x="140" y="101"/>
                  </a:lnTo>
                  <a:lnTo>
                    <a:pt x="140" y="101"/>
                  </a:lnTo>
                  <a:lnTo>
                    <a:pt x="146" y="103"/>
                  </a:lnTo>
                  <a:lnTo>
                    <a:pt x="146" y="103"/>
                  </a:lnTo>
                  <a:lnTo>
                    <a:pt x="145" y="101"/>
                  </a:lnTo>
                  <a:lnTo>
                    <a:pt x="145" y="101"/>
                  </a:lnTo>
                  <a:lnTo>
                    <a:pt x="145" y="101"/>
                  </a:lnTo>
                  <a:lnTo>
                    <a:pt x="145" y="101"/>
                  </a:lnTo>
                  <a:lnTo>
                    <a:pt x="143" y="101"/>
                  </a:lnTo>
                  <a:lnTo>
                    <a:pt x="142" y="98"/>
                  </a:lnTo>
                  <a:lnTo>
                    <a:pt x="142" y="98"/>
                  </a:lnTo>
                  <a:lnTo>
                    <a:pt x="142" y="97"/>
                  </a:lnTo>
                  <a:lnTo>
                    <a:pt x="142" y="97"/>
                  </a:lnTo>
                  <a:lnTo>
                    <a:pt x="143" y="92"/>
                  </a:lnTo>
                  <a:lnTo>
                    <a:pt x="143" y="92"/>
                  </a:lnTo>
                  <a:lnTo>
                    <a:pt x="143" y="90"/>
                  </a:lnTo>
                  <a:lnTo>
                    <a:pt x="143" y="90"/>
                  </a:lnTo>
                  <a:lnTo>
                    <a:pt x="137" y="97"/>
                  </a:lnTo>
                  <a:lnTo>
                    <a:pt x="137" y="97"/>
                  </a:lnTo>
                  <a:lnTo>
                    <a:pt x="135" y="100"/>
                  </a:lnTo>
                  <a:lnTo>
                    <a:pt x="135" y="100"/>
                  </a:lnTo>
                  <a:close/>
                  <a:moveTo>
                    <a:pt x="285" y="60"/>
                  </a:moveTo>
                  <a:lnTo>
                    <a:pt x="285" y="60"/>
                  </a:lnTo>
                  <a:lnTo>
                    <a:pt x="282" y="60"/>
                  </a:lnTo>
                  <a:lnTo>
                    <a:pt x="282" y="60"/>
                  </a:lnTo>
                  <a:lnTo>
                    <a:pt x="281" y="62"/>
                  </a:lnTo>
                  <a:lnTo>
                    <a:pt x="281" y="63"/>
                  </a:lnTo>
                  <a:lnTo>
                    <a:pt x="281" y="63"/>
                  </a:lnTo>
                  <a:lnTo>
                    <a:pt x="281" y="67"/>
                  </a:lnTo>
                  <a:lnTo>
                    <a:pt x="281" y="67"/>
                  </a:lnTo>
                  <a:lnTo>
                    <a:pt x="282" y="70"/>
                  </a:lnTo>
                  <a:lnTo>
                    <a:pt x="282" y="70"/>
                  </a:lnTo>
                  <a:lnTo>
                    <a:pt x="287" y="63"/>
                  </a:lnTo>
                  <a:lnTo>
                    <a:pt x="287" y="63"/>
                  </a:lnTo>
                  <a:lnTo>
                    <a:pt x="285" y="60"/>
                  </a:lnTo>
                  <a:lnTo>
                    <a:pt x="285" y="60"/>
                  </a:lnTo>
                  <a:close/>
                  <a:moveTo>
                    <a:pt x="326" y="21"/>
                  </a:moveTo>
                  <a:lnTo>
                    <a:pt x="326" y="21"/>
                  </a:lnTo>
                  <a:lnTo>
                    <a:pt x="323" y="19"/>
                  </a:lnTo>
                  <a:lnTo>
                    <a:pt x="317" y="18"/>
                  </a:lnTo>
                  <a:lnTo>
                    <a:pt x="311" y="16"/>
                  </a:lnTo>
                  <a:lnTo>
                    <a:pt x="306" y="16"/>
                  </a:lnTo>
                  <a:lnTo>
                    <a:pt x="306" y="16"/>
                  </a:lnTo>
                  <a:lnTo>
                    <a:pt x="311" y="19"/>
                  </a:lnTo>
                  <a:lnTo>
                    <a:pt x="311" y="19"/>
                  </a:lnTo>
                  <a:lnTo>
                    <a:pt x="312" y="19"/>
                  </a:lnTo>
                  <a:lnTo>
                    <a:pt x="312" y="19"/>
                  </a:lnTo>
                  <a:lnTo>
                    <a:pt x="318" y="19"/>
                  </a:lnTo>
                  <a:lnTo>
                    <a:pt x="318" y="19"/>
                  </a:lnTo>
                  <a:lnTo>
                    <a:pt x="322" y="19"/>
                  </a:lnTo>
                  <a:lnTo>
                    <a:pt x="322" y="19"/>
                  </a:lnTo>
                  <a:lnTo>
                    <a:pt x="323" y="21"/>
                  </a:lnTo>
                  <a:lnTo>
                    <a:pt x="323" y="21"/>
                  </a:lnTo>
                  <a:lnTo>
                    <a:pt x="326" y="21"/>
                  </a:lnTo>
                  <a:lnTo>
                    <a:pt x="326" y="21"/>
                  </a:lnTo>
                  <a:close/>
                  <a:moveTo>
                    <a:pt x="363" y="100"/>
                  </a:moveTo>
                  <a:lnTo>
                    <a:pt x="363" y="100"/>
                  </a:lnTo>
                  <a:lnTo>
                    <a:pt x="361" y="101"/>
                  </a:lnTo>
                  <a:lnTo>
                    <a:pt x="361" y="101"/>
                  </a:lnTo>
                  <a:lnTo>
                    <a:pt x="358" y="111"/>
                  </a:lnTo>
                  <a:lnTo>
                    <a:pt x="358" y="111"/>
                  </a:lnTo>
                  <a:lnTo>
                    <a:pt x="358" y="112"/>
                  </a:lnTo>
                  <a:lnTo>
                    <a:pt x="359" y="114"/>
                  </a:lnTo>
                  <a:lnTo>
                    <a:pt x="359" y="114"/>
                  </a:lnTo>
                  <a:lnTo>
                    <a:pt x="359" y="114"/>
                  </a:lnTo>
                  <a:lnTo>
                    <a:pt x="359" y="114"/>
                  </a:lnTo>
                  <a:lnTo>
                    <a:pt x="364" y="103"/>
                  </a:lnTo>
                  <a:lnTo>
                    <a:pt x="364" y="103"/>
                  </a:lnTo>
                  <a:lnTo>
                    <a:pt x="364" y="101"/>
                  </a:lnTo>
                  <a:lnTo>
                    <a:pt x="364" y="101"/>
                  </a:lnTo>
                  <a:lnTo>
                    <a:pt x="363" y="100"/>
                  </a:lnTo>
                  <a:lnTo>
                    <a:pt x="363" y="100"/>
                  </a:lnTo>
                  <a:close/>
                  <a:moveTo>
                    <a:pt x="238" y="51"/>
                  </a:moveTo>
                  <a:lnTo>
                    <a:pt x="238" y="51"/>
                  </a:lnTo>
                  <a:lnTo>
                    <a:pt x="230" y="56"/>
                  </a:lnTo>
                  <a:lnTo>
                    <a:pt x="230" y="56"/>
                  </a:lnTo>
                  <a:lnTo>
                    <a:pt x="228" y="59"/>
                  </a:lnTo>
                  <a:lnTo>
                    <a:pt x="228" y="62"/>
                  </a:lnTo>
                  <a:lnTo>
                    <a:pt x="228" y="62"/>
                  </a:lnTo>
                  <a:lnTo>
                    <a:pt x="230" y="60"/>
                  </a:lnTo>
                  <a:lnTo>
                    <a:pt x="230" y="60"/>
                  </a:lnTo>
                  <a:lnTo>
                    <a:pt x="236" y="56"/>
                  </a:lnTo>
                  <a:lnTo>
                    <a:pt x="236" y="56"/>
                  </a:lnTo>
                  <a:lnTo>
                    <a:pt x="236" y="52"/>
                  </a:lnTo>
                  <a:lnTo>
                    <a:pt x="238" y="51"/>
                  </a:lnTo>
                  <a:lnTo>
                    <a:pt x="238" y="51"/>
                  </a:lnTo>
                  <a:close/>
                  <a:moveTo>
                    <a:pt x="282" y="34"/>
                  </a:moveTo>
                  <a:lnTo>
                    <a:pt x="282" y="34"/>
                  </a:lnTo>
                  <a:lnTo>
                    <a:pt x="284" y="37"/>
                  </a:lnTo>
                  <a:lnTo>
                    <a:pt x="284" y="37"/>
                  </a:lnTo>
                  <a:lnTo>
                    <a:pt x="285" y="37"/>
                  </a:lnTo>
                  <a:lnTo>
                    <a:pt x="285" y="37"/>
                  </a:lnTo>
                  <a:lnTo>
                    <a:pt x="288" y="35"/>
                  </a:lnTo>
                  <a:lnTo>
                    <a:pt x="292" y="32"/>
                  </a:lnTo>
                  <a:lnTo>
                    <a:pt x="292" y="32"/>
                  </a:lnTo>
                  <a:lnTo>
                    <a:pt x="282" y="34"/>
                  </a:lnTo>
                  <a:lnTo>
                    <a:pt x="282" y="34"/>
                  </a:lnTo>
                  <a:close/>
                  <a:moveTo>
                    <a:pt x="247" y="101"/>
                  </a:moveTo>
                  <a:lnTo>
                    <a:pt x="247" y="101"/>
                  </a:lnTo>
                  <a:lnTo>
                    <a:pt x="247" y="101"/>
                  </a:lnTo>
                  <a:lnTo>
                    <a:pt x="247" y="101"/>
                  </a:lnTo>
                  <a:lnTo>
                    <a:pt x="244" y="114"/>
                  </a:lnTo>
                  <a:lnTo>
                    <a:pt x="244" y="114"/>
                  </a:lnTo>
                  <a:lnTo>
                    <a:pt x="244" y="114"/>
                  </a:lnTo>
                  <a:lnTo>
                    <a:pt x="244" y="114"/>
                  </a:lnTo>
                  <a:lnTo>
                    <a:pt x="249" y="109"/>
                  </a:lnTo>
                  <a:lnTo>
                    <a:pt x="249" y="109"/>
                  </a:lnTo>
                  <a:lnTo>
                    <a:pt x="249" y="108"/>
                  </a:lnTo>
                  <a:lnTo>
                    <a:pt x="249" y="108"/>
                  </a:lnTo>
                  <a:lnTo>
                    <a:pt x="247" y="101"/>
                  </a:lnTo>
                  <a:lnTo>
                    <a:pt x="247" y="101"/>
                  </a:lnTo>
                  <a:close/>
                  <a:moveTo>
                    <a:pt x="164" y="123"/>
                  </a:moveTo>
                  <a:lnTo>
                    <a:pt x="164" y="123"/>
                  </a:lnTo>
                  <a:lnTo>
                    <a:pt x="167" y="131"/>
                  </a:lnTo>
                  <a:lnTo>
                    <a:pt x="167" y="131"/>
                  </a:lnTo>
                  <a:lnTo>
                    <a:pt x="169" y="131"/>
                  </a:lnTo>
                  <a:lnTo>
                    <a:pt x="169" y="130"/>
                  </a:lnTo>
                  <a:lnTo>
                    <a:pt x="169" y="130"/>
                  </a:lnTo>
                  <a:lnTo>
                    <a:pt x="170" y="127"/>
                  </a:lnTo>
                  <a:lnTo>
                    <a:pt x="170" y="127"/>
                  </a:lnTo>
                  <a:lnTo>
                    <a:pt x="170" y="127"/>
                  </a:lnTo>
                  <a:lnTo>
                    <a:pt x="170" y="127"/>
                  </a:lnTo>
                  <a:lnTo>
                    <a:pt x="167" y="123"/>
                  </a:lnTo>
                  <a:lnTo>
                    <a:pt x="167" y="123"/>
                  </a:lnTo>
                  <a:lnTo>
                    <a:pt x="164" y="123"/>
                  </a:lnTo>
                  <a:lnTo>
                    <a:pt x="164" y="123"/>
                  </a:lnTo>
                  <a:close/>
                  <a:moveTo>
                    <a:pt x="268" y="51"/>
                  </a:moveTo>
                  <a:lnTo>
                    <a:pt x="268" y="51"/>
                  </a:lnTo>
                  <a:lnTo>
                    <a:pt x="262" y="54"/>
                  </a:lnTo>
                  <a:lnTo>
                    <a:pt x="262" y="54"/>
                  </a:lnTo>
                  <a:lnTo>
                    <a:pt x="265" y="60"/>
                  </a:lnTo>
                  <a:lnTo>
                    <a:pt x="265" y="60"/>
                  </a:lnTo>
                  <a:lnTo>
                    <a:pt x="268" y="56"/>
                  </a:lnTo>
                  <a:lnTo>
                    <a:pt x="268" y="56"/>
                  </a:lnTo>
                  <a:lnTo>
                    <a:pt x="268" y="56"/>
                  </a:lnTo>
                  <a:lnTo>
                    <a:pt x="268" y="56"/>
                  </a:lnTo>
                  <a:lnTo>
                    <a:pt x="268" y="51"/>
                  </a:lnTo>
                  <a:lnTo>
                    <a:pt x="268" y="51"/>
                  </a:lnTo>
                  <a:close/>
                  <a:moveTo>
                    <a:pt x="175" y="76"/>
                  </a:moveTo>
                  <a:lnTo>
                    <a:pt x="175" y="76"/>
                  </a:lnTo>
                  <a:lnTo>
                    <a:pt x="173" y="75"/>
                  </a:lnTo>
                  <a:lnTo>
                    <a:pt x="173" y="75"/>
                  </a:lnTo>
                  <a:lnTo>
                    <a:pt x="169" y="68"/>
                  </a:lnTo>
                  <a:lnTo>
                    <a:pt x="169" y="68"/>
                  </a:lnTo>
                  <a:lnTo>
                    <a:pt x="169" y="68"/>
                  </a:lnTo>
                  <a:lnTo>
                    <a:pt x="167" y="68"/>
                  </a:lnTo>
                  <a:lnTo>
                    <a:pt x="167" y="68"/>
                  </a:lnTo>
                  <a:lnTo>
                    <a:pt x="170" y="76"/>
                  </a:lnTo>
                  <a:lnTo>
                    <a:pt x="170" y="76"/>
                  </a:lnTo>
                  <a:lnTo>
                    <a:pt x="175" y="76"/>
                  </a:lnTo>
                  <a:lnTo>
                    <a:pt x="175" y="76"/>
                  </a:lnTo>
                  <a:close/>
                  <a:moveTo>
                    <a:pt x="352" y="46"/>
                  </a:moveTo>
                  <a:lnTo>
                    <a:pt x="352" y="46"/>
                  </a:lnTo>
                  <a:lnTo>
                    <a:pt x="347" y="43"/>
                  </a:lnTo>
                  <a:lnTo>
                    <a:pt x="347" y="43"/>
                  </a:lnTo>
                  <a:lnTo>
                    <a:pt x="347" y="52"/>
                  </a:lnTo>
                  <a:lnTo>
                    <a:pt x="347" y="52"/>
                  </a:lnTo>
                  <a:lnTo>
                    <a:pt x="350" y="51"/>
                  </a:lnTo>
                  <a:lnTo>
                    <a:pt x="352" y="49"/>
                  </a:lnTo>
                  <a:lnTo>
                    <a:pt x="352" y="49"/>
                  </a:lnTo>
                  <a:lnTo>
                    <a:pt x="352" y="46"/>
                  </a:lnTo>
                  <a:lnTo>
                    <a:pt x="352" y="46"/>
                  </a:lnTo>
                  <a:close/>
                  <a:moveTo>
                    <a:pt x="342" y="79"/>
                  </a:moveTo>
                  <a:lnTo>
                    <a:pt x="342" y="79"/>
                  </a:lnTo>
                  <a:lnTo>
                    <a:pt x="341" y="82"/>
                  </a:lnTo>
                  <a:lnTo>
                    <a:pt x="341" y="82"/>
                  </a:lnTo>
                  <a:lnTo>
                    <a:pt x="339" y="84"/>
                  </a:lnTo>
                  <a:lnTo>
                    <a:pt x="336" y="84"/>
                  </a:lnTo>
                  <a:lnTo>
                    <a:pt x="336" y="84"/>
                  </a:lnTo>
                  <a:lnTo>
                    <a:pt x="336" y="86"/>
                  </a:lnTo>
                  <a:lnTo>
                    <a:pt x="337" y="87"/>
                  </a:lnTo>
                  <a:lnTo>
                    <a:pt x="337" y="87"/>
                  </a:lnTo>
                  <a:lnTo>
                    <a:pt x="341" y="87"/>
                  </a:lnTo>
                  <a:lnTo>
                    <a:pt x="341" y="87"/>
                  </a:lnTo>
                  <a:lnTo>
                    <a:pt x="342" y="87"/>
                  </a:lnTo>
                  <a:lnTo>
                    <a:pt x="344" y="84"/>
                  </a:lnTo>
                  <a:lnTo>
                    <a:pt x="344" y="84"/>
                  </a:lnTo>
                  <a:lnTo>
                    <a:pt x="344" y="82"/>
                  </a:lnTo>
                  <a:lnTo>
                    <a:pt x="344" y="82"/>
                  </a:lnTo>
                  <a:lnTo>
                    <a:pt x="342" y="79"/>
                  </a:lnTo>
                  <a:lnTo>
                    <a:pt x="342" y="79"/>
                  </a:lnTo>
                  <a:close/>
                  <a:moveTo>
                    <a:pt x="356" y="59"/>
                  </a:moveTo>
                  <a:lnTo>
                    <a:pt x="356" y="59"/>
                  </a:lnTo>
                  <a:lnTo>
                    <a:pt x="356" y="52"/>
                  </a:lnTo>
                  <a:lnTo>
                    <a:pt x="356" y="52"/>
                  </a:lnTo>
                  <a:lnTo>
                    <a:pt x="353" y="54"/>
                  </a:lnTo>
                  <a:lnTo>
                    <a:pt x="353" y="56"/>
                  </a:lnTo>
                  <a:lnTo>
                    <a:pt x="353" y="56"/>
                  </a:lnTo>
                  <a:lnTo>
                    <a:pt x="352" y="60"/>
                  </a:lnTo>
                  <a:lnTo>
                    <a:pt x="352" y="60"/>
                  </a:lnTo>
                  <a:lnTo>
                    <a:pt x="352" y="63"/>
                  </a:lnTo>
                  <a:lnTo>
                    <a:pt x="352" y="63"/>
                  </a:lnTo>
                  <a:lnTo>
                    <a:pt x="356" y="59"/>
                  </a:lnTo>
                  <a:lnTo>
                    <a:pt x="356" y="59"/>
                  </a:lnTo>
                  <a:close/>
                  <a:moveTo>
                    <a:pt x="143" y="27"/>
                  </a:moveTo>
                  <a:lnTo>
                    <a:pt x="143" y="27"/>
                  </a:lnTo>
                  <a:lnTo>
                    <a:pt x="143" y="29"/>
                  </a:lnTo>
                  <a:lnTo>
                    <a:pt x="145" y="29"/>
                  </a:lnTo>
                  <a:lnTo>
                    <a:pt x="145" y="29"/>
                  </a:lnTo>
                  <a:lnTo>
                    <a:pt x="161" y="32"/>
                  </a:lnTo>
                  <a:lnTo>
                    <a:pt x="161" y="32"/>
                  </a:lnTo>
                  <a:lnTo>
                    <a:pt x="162" y="30"/>
                  </a:lnTo>
                  <a:lnTo>
                    <a:pt x="162" y="30"/>
                  </a:lnTo>
                  <a:lnTo>
                    <a:pt x="158" y="29"/>
                  </a:lnTo>
                  <a:lnTo>
                    <a:pt x="154" y="29"/>
                  </a:lnTo>
                  <a:lnTo>
                    <a:pt x="154" y="29"/>
                  </a:lnTo>
                  <a:lnTo>
                    <a:pt x="148" y="27"/>
                  </a:lnTo>
                  <a:lnTo>
                    <a:pt x="148" y="27"/>
                  </a:lnTo>
                  <a:lnTo>
                    <a:pt x="143" y="27"/>
                  </a:lnTo>
                  <a:lnTo>
                    <a:pt x="143" y="27"/>
                  </a:lnTo>
                  <a:close/>
                  <a:moveTo>
                    <a:pt x="227" y="106"/>
                  </a:moveTo>
                  <a:lnTo>
                    <a:pt x="227" y="106"/>
                  </a:lnTo>
                  <a:lnTo>
                    <a:pt x="228" y="106"/>
                  </a:lnTo>
                  <a:lnTo>
                    <a:pt x="228" y="106"/>
                  </a:lnTo>
                  <a:lnTo>
                    <a:pt x="232" y="103"/>
                  </a:lnTo>
                  <a:lnTo>
                    <a:pt x="232" y="103"/>
                  </a:lnTo>
                  <a:lnTo>
                    <a:pt x="233" y="101"/>
                  </a:lnTo>
                  <a:lnTo>
                    <a:pt x="233" y="101"/>
                  </a:lnTo>
                  <a:lnTo>
                    <a:pt x="235" y="92"/>
                  </a:lnTo>
                  <a:lnTo>
                    <a:pt x="235" y="92"/>
                  </a:lnTo>
                  <a:lnTo>
                    <a:pt x="235" y="90"/>
                  </a:lnTo>
                  <a:lnTo>
                    <a:pt x="235" y="90"/>
                  </a:lnTo>
                  <a:lnTo>
                    <a:pt x="233" y="92"/>
                  </a:lnTo>
                  <a:lnTo>
                    <a:pt x="233" y="92"/>
                  </a:lnTo>
                  <a:lnTo>
                    <a:pt x="227" y="106"/>
                  </a:lnTo>
                  <a:lnTo>
                    <a:pt x="227" y="106"/>
                  </a:lnTo>
                  <a:close/>
                  <a:moveTo>
                    <a:pt x="99" y="34"/>
                  </a:moveTo>
                  <a:lnTo>
                    <a:pt x="99" y="34"/>
                  </a:lnTo>
                  <a:lnTo>
                    <a:pt x="99" y="32"/>
                  </a:lnTo>
                  <a:lnTo>
                    <a:pt x="99" y="32"/>
                  </a:lnTo>
                  <a:lnTo>
                    <a:pt x="96" y="34"/>
                  </a:lnTo>
                  <a:lnTo>
                    <a:pt x="96" y="34"/>
                  </a:lnTo>
                  <a:lnTo>
                    <a:pt x="87" y="37"/>
                  </a:lnTo>
                  <a:lnTo>
                    <a:pt x="87" y="37"/>
                  </a:lnTo>
                  <a:lnTo>
                    <a:pt x="90" y="40"/>
                  </a:lnTo>
                  <a:lnTo>
                    <a:pt x="90" y="40"/>
                  </a:lnTo>
                  <a:lnTo>
                    <a:pt x="94" y="37"/>
                  </a:lnTo>
                  <a:lnTo>
                    <a:pt x="99" y="34"/>
                  </a:lnTo>
                  <a:lnTo>
                    <a:pt x="99" y="34"/>
                  </a:lnTo>
                  <a:close/>
                  <a:moveTo>
                    <a:pt x="221" y="101"/>
                  </a:moveTo>
                  <a:lnTo>
                    <a:pt x="221" y="101"/>
                  </a:lnTo>
                  <a:lnTo>
                    <a:pt x="219" y="103"/>
                  </a:lnTo>
                  <a:lnTo>
                    <a:pt x="219" y="103"/>
                  </a:lnTo>
                  <a:lnTo>
                    <a:pt x="219" y="106"/>
                  </a:lnTo>
                  <a:lnTo>
                    <a:pt x="219" y="106"/>
                  </a:lnTo>
                  <a:lnTo>
                    <a:pt x="221" y="109"/>
                  </a:lnTo>
                  <a:lnTo>
                    <a:pt x="221" y="109"/>
                  </a:lnTo>
                  <a:lnTo>
                    <a:pt x="221" y="112"/>
                  </a:lnTo>
                  <a:lnTo>
                    <a:pt x="221" y="112"/>
                  </a:lnTo>
                  <a:lnTo>
                    <a:pt x="224" y="108"/>
                  </a:lnTo>
                  <a:lnTo>
                    <a:pt x="224" y="108"/>
                  </a:lnTo>
                  <a:lnTo>
                    <a:pt x="224" y="106"/>
                  </a:lnTo>
                  <a:lnTo>
                    <a:pt x="224" y="106"/>
                  </a:lnTo>
                  <a:lnTo>
                    <a:pt x="221" y="101"/>
                  </a:lnTo>
                  <a:lnTo>
                    <a:pt x="221" y="101"/>
                  </a:lnTo>
                  <a:close/>
                  <a:moveTo>
                    <a:pt x="124" y="65"/>
                  </a:moveTo>
                  <a:lnTo>
                    <a:pt x="124" y="65"/>
                  </a:lnTo>
                  <a:lnTo>
                    <a:pt x="120" y="65"/>
                  </a:lnTo>
                  <a:lnTo>
                    <a:pt x="120" y="65"/>
                  </a:lnTo>
                  <a:lnTo>
                    <a:pt x="118" y="65"/>
                  </a:lnTo>
                  <a:lnTo>
                    <a:pt x="118" y="65"/>
                  </a:lnTo>
                  <a:lnTo>
                    <a:pt x="120" y="70"/>
                  </a:lnTo>
                  <a:lnTo>
                    <a:pt x="120" y="70"/>
                  </a:lnTo>
                  <a:lnTo>
                    <a:pt x="121" y="71"/>
                  </a:lnTo>
                  <a:lnTo>
                    <a:pt x="124" y="71"/>
                  </a:lnTo>
                  <a:lnTo>
                    <a:pt x="124" y="71"/>
                  </a:lnTo>
                  <a:lnTo>
                    <a:pt x="124" y="70"/>
                  </a:lnTo>
                  <a:lnTo>
                    <a:pt x="124" y="70"/>
                  </a:lnTo>
                  <a:lnTo>
                    <a:pt x="124" y="65"/>
                  </a:lnTo>
                  <a:lnTo>
                    <a:pt x="124" y="65"/>
                  </a:lnTo>
                  <a:close/>
                  <a:moveTo>
                    <a:pt x="173" y="104"/>
                  </a:moveTo>
                  <a:lnTo>
                    <a:pt x="173" y="104"/>
                  </a:lnTo>
                  <a:lnTo>
                    <a:pt x="167" y="111"/>
                  </a:lnTo>
                  <a:lnTo>
                    <a:pt x="167" y="111"/>
                  </a:lnTo>
                  <a:lnTo>
                    <a:pt x="173" y="112"/>
                  </a:lnTo>
                  <a:lnTo>
                    <a:pt x="173" y="112"/>
                  </a:lnTo>
                  <a:lnTo>
                    <a:pt x="175" y="106"/>
                  </a:lnTo>
                  <a:lnTo>
                    <a:pt x="175" y="106"/>
                  </a:lnTo>
                  <a:lnTo>
                    <a:pt x="173" y="104"/>
                  </a:lnTo>
                  <a:lnTo>
                    <a:pt x="173" y="104"/>
                  </a:lnTo>
                  <a:close/>
                  <a:moveTo>
                    <a:pt x="230" y="122"/>
                  </a:moveTo>
                  <a:lnTo>
                    <a:pt x="230" y="122"/>
                  </a:lnTo>
                  <a:lnTo>
                    <a:pt x="230" y="122"/>
                  </a:lnTo>
                  <a:lnTo>
                    <a:pt x="230" y="122"/>
                  </a:lnTo>
                  <a:lnTo>
                    <a:pt x="225" y="127"/>
                  </a:lnTo>
                  <a:lnTo>
                    <a:pt x="225" y="127"/>
                  </a:lnTo>
                  <a:lnTo>
                    <a:pt x="225" y="128"/>
                  </a:lnTo>
                  <a:lnTo>
                    <a:pt x="225" y="128"/>
                  </a:lnTo>
                  <a:lnTo>
                    <a:pt x="227" y="133"/>
                  </a:lnTo>
                  <a:lnTo>
                    <a:pt x="227" y="133"/>
                  </a:lnTo>
                  <a:lnTo>
                    <a:pt x="228" y="134"/>
                  </a:lnTo>
                  <a:lnTo>
                    <a:pt x="228" y="134"/>
                  </a:lnTo>
                  <a:lnTo>
                    <a:pt x="228" y="134"/>
                  </a:lnTo>
                  <a:lnTo>
                    <a:pt x="228" y="134"/>
                  </a:lnTo>
                  <a:lnTo>
                    <a:pt x="230" y="122"/>
                  </a:lnTo>
                  <a:lnTo>
                    <a:pt x="230" y="122"/>
                  </a:lnTo>
                  <a:close/>
                  <a:moveTo>
                    <a:pt x="288" y="68"/>
                  </a:moveTo>
                  <a:lnTo>
                    <a:pt x="288" y="68"/>
                  </a:lnTo>
                  <a:lnTo>
                    <a:pt x="285" y="71"/>
                  </a:lnTo>
                  <a:lnTo>
                    <a:pt x="285" y="71"/>
                  </a:lnTo>
                  <a:lnTo>
                    <a:pt x="282" y="75"/>
                  </a:lnTo>
                  <a:lnTo>
                    <a:pt x="282" y="75"/>
                  </a:lnTo>
                  <a:lnTo>
                    <a:pt x="290" y="75"/>
                  </a:lnTo>
                  <a:lnTo>
                    <a:pt x="290" y="75"/>
                  </a:lnTo>
                  <a:lnTo>
                    <a:pt x="288" y="68"/>
                  </a:lnTo>
                  <a:lnTo>
                    <a:pt x="288" y="68"/>
                  </a:lnTo>
                  <a:close/>
                  <a:moveTo>
                    <a:pt x="339" y="71"/>
                  </a:moveTo>
                  <a:lnTo>
                    <a:pt x="339" y="71"/>
                  </a:lnTo>
                  <a:lnTo>
                    <a:pt x="339" y="68"/>
                  </a:lnTo>
                  <a:lnTo>
                    <a:pt x="339" y="68"/>
                  </a:lnTo>
                  <a:lnTo>
                    <a:pt x="337" y="65"/>
                  </a:lnTo>
                  <a:lnTo>
                    <a:pt x="337" y="65"/>
                  </a:lnTo>
                  <a:lnTo>
                    <a:pt x="336" y="62"/>
                  </a:lnTo>
                  <a:lnTo>
                    <a:pt x="336" y="62"/>
                  </a:lnTo>
                  <a:lnTo>
                    <a:pt x="336" y="63"/>
                  </a:lnTo>
                  <a:lnTo>
                    <a:pt x="336" y="63"/>
                  </a:lnTo>
                  <a:lnTo>
                    <a:pt x="336" y="67"/>
                  </a:lnTo>
                  <a:lnTo>
                    <a:pt x="336" y="70"/>
                  </a:lnTo>
                  <a:lnTo>
                    <a:pt x="336" y="70"/>
                  </a:lnTo>
                  <a:lnTo>
                    <a:pt x="336" y="71"/>
                  </a:lnTo>
                  <a:lnTo>
                    <a:pt x="336" y="71"/>
                  </a:lnTo>
                  <a:lnTo>
                    <a:pt x="339" y="71"/>
                  </a:lnTo>
                  <a:lnTo>
                    <a:pt x="339" y="71"/>
                  </a:lnTo>
                  <a:close/>
                  <a:moveTo>
                    <a:pt x="295" y="89"/>
                  </a:moveTo>
                  <a:lnTo>
                    <a:pt x="295" y="89"/>
                  </a:lnTo>
                  <a:lnTo>
                    <a:pt x="292" y="92"/>
                  </a:lnTo>
                  <a:lnTo>
                    <a:pt x="292" y="92"/>
                  </a:lnTo>
                  <a:lnTo>
                    <a:pt x="287" y="98"/>
                  </a:lnTo>
                  <a:lnTo>
                    <a:pt x="287" y="98"/>
                  </a:lnTo>
                  <a:lnTo>
                    <a:pt x="287" y="98"/>
                  </a:lnTo>
                  <a:lnTo>
                    <a:pt x="287" y="100"/>
                  </a:lnTo>
                  <a:lnTo>
                    <a:pt x="287" y="100"/>
                  </a:lnTo>
                  <a:lnTo>
                    <a:pt x="296" y="93"/>
                  </a:lnTo>
                  <a:lnTo>
                    <a:pt x="296" y="93"/>
                  </a:lnTo>
                  <a:lnTo>
                    <a:pt x="295" y="89"/>
                  </a:lnTo>
                  <a:lnTo>
                    <a:pt x="295" y="89"/>
                  </a:lnTo>
                  <a:close/>
                  <a:moveTo>
                    <a:pt x="146" y="45"/>
                  </a:moveTo>
                  <a:lnTo>
                    <a:pt x="146" y="45"/>
                  </a:lnTo>
                  <a:lnTo>
                    <a:pt x="140" y="45"/>
                  </a:lnTo>
                  <a:lnTo>
                    <a:pt x="140" y="45"/>
                  </a:lnTo>
                  <a:lnTo>
                    <a:pt x="140" y="45"/>
                  </a:lnTo>
                  <a:lnTo>
                    <a:pt x="140" y="45"/>
                  </a:lnTo>
                  <a:lnTo>
                    <a:pt x="148" y="49"/>
                  </a:lnTo>
                  <a:lnTo>
                    <a:pt x="148" y="49"/>
                  </a:lnTo>
                  <a:lnTo>
                    <a:pt x="150" y="51"/>
                  </a:lnTo>
                  <a:lnTo>
                    <a:pt x="150" y="51"/>
                  </a:lnTo>
                  <a:lnTo>
                    <a:pt x="146" y="45"/>
                  </a:lnTo>
                  <a:lnTo>
                    <a:pt x="146" y="45"/>
                  </a:lnTo>
                  <a:close/>
                  <a:moveTo>
                    <a:pt x="273" y="86"/>
                  </a:moveTo>
                  <a:lnTo>
                    <a:pt x="273" y="86"/>
                  </a:lnTo>
                  <a:lnTo>
                    <a:pt x="273" y="86"/>
                  </a:lnTo>
                  <a:lnTo>
                    <a:pt x="273" y="86"/>
                  </a:lnTo>
                  <a:lnTo>
                    <a:pt x="276" y="82"/>
                  </a:lnTo>
                  <a:lnTo>
                    <a:pt x="276" y="82"/>
                  </a:lnTo>
                  <a:lnTo>
                    <a:pt x="279" y="79"/>
                  </a:lnTo>
                  <a:lnTo>
                    <a:pt x="279" y="79"/>
                  </a:lnTo>
                  <a:lnTo>
                    <a:pt x="277" y="78"/>
                  </a:lnTo>
                  <a:lnTo>
                    <a:pt x="277" y="78"/>
                  </a:lnTo>
                  <a:lnTo>
                    <a:pt x="276" y="78"/>
                  </a:lnTo>
                  <a:lnTo>
                    <a:pt x="274" y="79"/>
                  </a:lnTo>
                  <a:lnTo>
                    <a:pt x="274" y="79"/>
                  </a:lnTo>
                  <a:lnTo>
                    <a:pt x="273" y="81"/>
                  </a:lnTo>
                  <a:lnTo>
                    <a:pt x="273" y="81"/>
                  </a:lnTo>
                  <a:lnTo>
                    <a:pt x="273" y="82"/>
                  </a:lnTo>
                  <a:lnTo>
                    <a:pt x="273" y="82"/>
                  </a:lnTo>
                  <a:lnTo>
                    <a:pt x="273" y="86"/>
                  </a:lnTo>
                  <a:lnTo>
                    <a:pt x="273" y="86"/>
                  </a:lnTo>
                  <a:close/>
                  <a:moveTo>
                    <a:pt x="31" y="125"/>
                  </a:moveTo>
                  <a:lnTo>
                    <a:pt x="31" y="125"/>
                  </a:lnTo>
                  <a:lnTo>
                    <a:pt x="33" y="125"/>
                  </a:lnTo>
                  <a:lnTo>
                    <a:pt x="33" y="125"/>
                  </a:lnTo>
                  <a:lnTo>
                    <a:pt x="33" y="123"/>
                  </a:lnTo>
                  <a:lnTo>
                    <a:pt x="33" y="123"/>
                  </a:lnTo>
                  <a:lnTo>
                    <a:pt x="36" y="117"/>
                  </a:lnTo>
                  <a:lnTo>
                    <a:pt x="36" y="117"/>
                  </a:lnTo>
                  <a:lnTo>
                    <a:pt x="36" y="116"/>
                  </a:lnTo>
                  <a:lnTo>
                    <a:pt x="36" y="116"/>
                  </a:lnTo>
                  <a:lnTo>
                    <a:pt x="34" y="112"/>
                  </a:lnTo>
                  <a:lnTo>
                    <a:pt x="34" y="112"/>
                  </a:lnTo>
                  <a:lnTo>
                    <a:pt x="34" y="112"/>
                  </a:lnTo>
                  <a:lnTo>
                    <a:pt x="34" y="112"/>
                  </a:lnTo>
                  <a:lnTo>
                    <a:pt x="31" y="123"/>
                  </a:lnTo>
                  <a:lnTo>
                    <a:pt x="31" y="123"/>
                  </a:lnTo>
                  <a:lnTo>
                    <a:pt x="31" y="125"/>
                  </a:lnTo>
                  <a:lnTo>
                    <a:pt x="31" y="125"/>
                  </a:lnTo>
                  <a:close/>
                  <a:moveTo>
                    <a:pt x="71" y="109"/>
                  </a:moveTo>
                  <a:lnTo>
                    <a:pt x="71" y="109"/>
                  </a:lnTo>
                  <a:lnTo>
                    <a:pt x="72" y="106"/>
                  </a:lnTo>
                  <a:lnTo>
                    <a:pt x="72" y="106"/>
                  </a:lnTo>
                  <a:lnTo>
                    <a:pt x="71" y="101"/>
                  </a:lnTo>
                  <a:lnTo>
                    <a:pt x="71" y="101"/>
                  </a:lnTo>
                  <a:lnTo>
                    <a:pt x="71" y="97"/>
                  </a:lnTo>
                  <a:lnTo>
                    <a:pt x="71" y="97"/>
                  </a:lnTo>
                  <a:lnTo>
                    <a:pt x="68" y="100"/>
                  </a:lnTo>
                  <a:lnTo>
                    <a:pt x="68" y="100"/>
                  </a:lnTo>
                  <a:lnTo>
                    <a:pt x="68" y="101"/>
                  </a:lnTo>
                  <a:lnTo>
                    <a:pt x="68" y="101"/>
                  </a:lnTo>
                  <a:lnTo>
                    <a:pt x="71" y="109"/>
                  </a:lnTo>
                  <a:lnTo>
                    <a:pt x="71" y="109"/>
                  </a:lnTo>
                  <a:close/>
                  <a:moveTo>
                    <a:pt x="251" y="98"/>
                  </a:moveTo>
                  <a:lnTo>
                    <a:pt x="251" y="98"/>
                  </a:lnTo>
                  <a:lnTo>
                    <a:pt x="252" y="106"/>
                  </a:lnTo>
                  <a:lnTo>
                    <a:pt x="252" y="106"/>
                  </a:lnTo>
                  <a:lnTo>
                    <a:pt x="255" y="103"/>
                  </a:lnTo>
                  <a:lnTo>
                    <a:pt x="255" y="103"/>
                  </a:lnTo>
                  <a:lnTo>
                    <a:pt x="255" y="103"/>
                  </a:lnTo>
                  <a:lnTo>
                    <a:pt x="255" y="103"/>
                  </a:lnTo>
                  <a:lnTo>
                    <a:pt x="255" y="98"/>
                  </a:lnTo>
                  <a:lnTo>
                    <a:pt x="255" y="98"/>
                  </a:lnTo>
                  <a:lnTo>
                    <a:pt x="251" y="98"/>
                  </a:lnTo>
                  <a:lnTo>
                    <a:pt x="251" y="98"/>
                  </a:lnTo>
                  <a:close/>
                  <a:moveTo>
                    <a:pt x="197" y="43"/>
                  </a:moveTo>
                  <a:lnTo>
                    <a:pt x="197" y="43"/>
                  </a:lnTo>
                  <a:lnTo>
                    <a:pt x="197" y="43"/>
                  </a:lnTo>
                  <a:lnTo>
                    <a:pt x="197" y="43"/>
                  </a:lnTo>
                  <a:lnTo>
                    <a:pt x="199" y="43"/>
                  </a:lnTo>
                  <a:lnTo>
                    <a:pt x="199" y="43"/>
                  </a:lnTo>
                  <a:lnTo>
                    <a:pt x="205" y="51"/>
                  </a:lnTo>
                  <a:lnTo>
                    <a:pt x="205" y="51"/>
                  </a:lnTo>
                  <a:lnTo>
                    <a:pt x="208" y="52"/>
                  </a:lnTo>
                  <a:lnTo>
                    <a:pt x="211" y="54"/>
                  </a:lnTo>
                  <a:lnTo>
                    <a:pt x="211" y="54"/>
                  </a:lnTo>
                  <a:lnTo>
                    <a:pt x="205" y="48"/>
                  </a:lnTo>
                  <a:lnTo>
                    <a:pt x="197" y="43"/>
                  </a:lnTo>
                  <a:lnTo>
                    <a:pt x="197" y="43"/>
                  </a:lnTo>
                  <a:close/>
                  <a:moveTo>
                    <a:pt x="116" y="45"/>
                  </a:moveTo>
                  <a:lnTo>
                    <a:pt x="116" y="45"/>
                  </a:lnTo>
                  <a:lnTo>
                    <a:pt x="112" y="45"/>
                  </a:lnTo>
                  <a:lnTo>
                    <a:pt x="112" y="45"/>
                  </a:lnTo>
                  <a:lnTo>
                    <a:pt x="110" y="46"/>
                  </a:lnTo>
                  <a:lnTo>
                    <a:pt x="110" y="46"/>
                  </a:lnTo>
                  <a:lnTo>
                    <a:pt x="110" y="46"/>
                  </a:lnTo>
                  <a:lnTo>
                    <a:pt x="110" y="46"/>
                  </a:lnTo>
                  <a:lnTo>
                    <a:pt x="110" y="49"/>
                  </a:lnTo>
                  <a:lnTo>
                    <a:pt x="110" y="49"/>
                  </a:lnTo>
                  <a:lnTo>
                    <a:pt x="112" y="49"/>
                  </a:lnTo>
                  <a:lnTo>
                    <a:pt x="112" y="49"/>
                  </a:lnTo>
                  <a:lnTo>
                    <a:pt x="113" y="49"/>
                  </a:lnTo>
                  <a:lnTo>
                    <a:pt x="113" y="49"/>
                  </a:lnTo>
                  <a:lnTo>
                    <a:pt x="116" y="45"/>
                  </a:lnTo>
                  <a:lnTo>
                    <a:pt x="116" y="45"/>
                  </a:lnTo>
                  <a:close/>
                  <a:moveTo>
                    <a:pt x="25" y="133"/>
                  </a:moveTo>
                  <a:lnTo>
                    <a:pt x="25" y="133"/>
                  </a:lnTo>
                  <a:lnTo>
                    <a:pt x="25" y="133"/>
                  </a:lnTo>
                  <a:lnTo>
                    <a:pt x="25" y="133"/>
                  </a:lnTo>
                  <a:lnTo>
                    <a:pt x="25" y="133"/>
                  </a:lnTo>
                  <a:lnTo>
                    <a:pt x="25" y="133"/>
                  </a:lnTo>
                  <a:lnTo>
                    <a:pt x="27" y="127"/>
                  </a:lnTo>
                  <a:lnTo>
                    <a:pt x="27" y="127"/>
                  </a:lnTo>
                  <a:lnTo>
                    <a:pt x="27" y="125"/>
                  </a:lnTo>
                  <a:lnTo>
                    <a:pt x="25" y="123"/>
                  </a:lnTo>
                  <a:lnTo>
                    <a:pt x="25" y="123"/>
                  </a:lnTo>
                  <a:lnTo>
                    <a:pt x="25" y="122"/>
                  </a:lnTo>
                  <a:lnTo>
                    <a:pt x="25" y="122"/>
                  </a:lnTo>
                  <a:lnTo>
                    <a:pt x="23" y="117"/>
                  </a:lnTo>
                  <a:lnTo>
                    <a:pt x="23" y="117"/>
                  </a:lnTo>
                  <a:lnTo>
                    <a:pt x="23" y="120"/>
                  </a:lnTo>
                  <a:lnTo>
                    <a:pt x="23" y="120"/>
                  </a:lnTo>
                  <a:lnTo>
                    <a:pt x="25" y="133"/>
                  </a:lnTo>
                  <a:lnTo>
                    <a:pt x="25" y="133"/>
                  </a:lnTo>
                  <a:lnTo>
                    <a:pt x="25" y="133"/>
                  </a:lnTo>
                  <a:lnTo>
                    <a:pt x="25" y="133"/>
                  </a:lnTo>
                  <a:close/>
                  <a:moveTo>
                    <a:pt x="222" y="87"/>
                  </a:moveTo>
                  <a:lnTo>
                    <a:pt x="222" y="87"/>
                  </a:lnTo>
                  <a:lnTo>
                    <a:pt x="222" y="87"/>
                  </a:lnTo>
                  <a:lnTo>
                    <a:pt x="222" y="87"/>
                  </a:lnTo>
                  <a:lnTo>
                    <a:pt x="228" y="82"/>
                  </a:lnTo>
                  <a:lnTo>
                    <a:pt x="228" y="82"/>
                  </a:lnTo>
                  <a:lnTo>
                    <a:pt x="224" y="78"/>
                  </a:lnTo>
                  <a:lnTo>
                    <a:pt x="224" y="78"/>
                  </a:lnTo>
                  <a:lnTo>
                    <a:pt x="222" y="87"/>
                  </a:lnTo>
                  <a:lnTo>
                    <a:pt x="222" y="87"/>
                  </a:lnTo>
                  <a:close/>
                  <a:moveTo>
                    <a:pt x="299" y="100"/>
                  </a:moveTo>
                  <a:lnTo>
                    <a:pt x="299" y="100"/>
                  </a:lnTo>
                  <a:lnTo>
                    <a:pt x="298" y="104"/>
                  </a:lnTo>
                  <a:lnTo>
                    <a:pt x="296" y="109"/>
                  </a:lnTo>
                  <a:lnTo>
                    <a:pt x="296" y="109"/>
                  </a:lnTo>
                  <a:lnTo>
                    <a:pt x="303" y="108"/>
                  </a:lnTo>
                  <a:lnTo>
                    <a:pt x="303" y="108"/>
                  </a:lnTo>
                  <a:lnTo>
                    <a:pt x="299" y="100"/>
                  </a:lnTo>
                  <a:lnTo>
                    <a:pt x="299" y="100"/>
                  </a:lnTo>
                  <a:close/>
                  <a:moveTo>
                    <a:pt x="222" y="98"/>
                  </a:moveTo>
                  <a:lnTo>
                    <a:pt x="222" y="98"/>
                  </a:lnTo>
                  <a:lnTo>
                    <a:pt x="225" y="103"/>
                  </a:lnTo>
                  <a:lnTo>
                    <a:pt x="225" y="103"/>
                  </a:lnTo>
                  <a:lnTo>
                    <a:pt x="228" y="93"/>
                  </a:lnTo>
                  <a:lnTo>
                    <a:pt x="228" y="93"/>
                  </a:lnTo>
                  <a:lnTo>
                    <a:pt x="225" y="95"/>
                  </a:lnTo>
                  <a:lnTo>
                    <a:pt x="222" y="98"/>
                  </a:lnTo>
                  <a:lnTo>
                    <a:pt x="222" y="98"/>
                  </a:lnTo>
                  <a:close/>
                  <a:moveTo>
                    <a:pt x="79" y="95"/>
                  </a:moveTo>
                  <a:lnTo>
                    <a:pt x="79" y="95"/>
                  </a:lnTo>
                  <a:lnTo>
                    <a:pt x="74" y="95"/>
                  </a:lnTo>
                  <a:lnTo>
                    <a:pt x="74" y="95"/>
                  </a:lnTo>
                  <a:lnTo>
                    <a:pt x="75" y="101"/>
                  </a:lnTo>
                  <a:lnTo>
                    <a:pt x="75" y="101"/>
                  </a:lnTo>
                  <a:lnTo>
                    <a:pt x="75" y="101"/>
                  </a:lnTo>
                  <a:lnTo>
                    <a:pt x="75" y="101"/>
                  </a:lnTo>
                  <a:lnTo>
                    <a:pt x="79" y="97"/>
                  </a:lnTo>
                  <a:lnTo>
                    <a:pt x="79" y="97"/>
                  </a:lnTo>
                  <a:lnTo>
                    <a:pt x="79" y="95"/>
                  </a:lnTo>
                  <a:lnTo>
                    <a:pt x="79" y="95"/>
                  </a:lnTo>
                  <a:close/>
                  <a:moveTo>
                    <a:pt x="341" y="54"/>
                  </a:moveTo>
                  <a:lnTo>
                    <a:pt x="341" y="54"/>
                  </a:lnTo>
                  <a:lnTo>
                    <a:pt x="341" y="52"/>
                  </a:lnTo>
                  <a:lnTo>
                    <a:pt x="341" y="52"/>
                  </a:lnTo>
                  <a:lnTo>
                    <a:pt x="336" y="48"/>
                  </a:lnTo>
                  <a:lnTo>
                    <a:pt x="336" y="48"/>
                  </a:lnTo>
                  <a:lnTo>
                    <a:pt x="336" y="49"/>
                  </a:lnTo>
                  <a:lnTo>
                    <a:pt x="336" y="49"/>
                  </a:lnTo>
                  <a:lnTo>
                    <a:pt x="337" y="54"/>
                  </a:lnTo>
                  <a:lnTo>
                    <a:pt x="337" y="54"/>
                  </a:lnTo>
                  <a:lnTo>
                    <a:pt x="337" y="56"/>
                  </a:lnTo>
                  <a:lnTo>
                    <a:pt x="337" y="56"/>
                  </a:lnTo>
                  <a:lnTo>
                    <a:pt x="341" y="54"/>
                  </a:lnTo>
                  <a:lnTo>
                    <a:pt x="341" y="54"/>
                  </a:lnTo>
                  <a:close/>
                  <a:moveTo>
                    <a:pt x="329" y="87"/>
                  </a:moveTo>
                  <a:lnTo>
                    <a:pt x="329" y="87"/>
                  </a:lnTo>
                  <a:lnTo>
                    <a:pt x="329" y="89"/>
                  </a:lnTo>
                  <a:lnTo>
                    <a:pt x="329" y="90"/>
                  </a:lnTo>
                  <a:lnTo>
                    <a:pt x="329" y="90"/>
                  </a:lnTo>
                  <a:lnTo>
                    <a:pt x="331" y="95"/>
                  </a:lnTo>
                  <a:lnTo>
                    <a:pt x="331" y="95"/>
                  </a:lnTo>
                  <a:lnTo>
                    <a:pt x="331" y="97"/>
                  </a:lnTo>
                  <a:lnTo>
                    <a:pt x="331" y="97"/>
                  </a:lnTo>
                  <a:lnTo>
                    <a:pt x="333" y="95"/>
                  </a:lnTo>
                  <a:lnTo>
                    <a:pt x="333" y="95"/>
                  </a:lnTo>
                  <a:lnTo>
                    <a:pt x="333" y="90"/>
                  </a:lnTo>
                  <a:lnTo>
                    <a:pt x="333" y="90"/>
                  </a:lnTo>
                  <a:lnTo>
                    <a:pt x="331" y="89"/>
                  </a:lnTo>
                  <a:lnTo>
                    <a:pt x="329" y="87"/>
                  </a:lnTo>
                  <a:lnTo>
                    <a:pt x="329" y="87"/>
                  </a:lnTo>
                  <a:close/>
                  <a:moveTo>
                    <a:pt x="176" y="63"/>
                  </a:moveTo>
                  <a:lnTo>
                    <a:pt x="176" y="63"/>
                  </a:lnTo>
                  <a:lnTo>
                    <a:pt x="176" y="60"/>
                  </a:lnTo>
                  <a:lnTo>
                    <a:pt x="173" y="59"/>
                  </a:lnTo>
                  <a:lnTo>
                    <a:pt x="173" y="59"/>
                  </a:lnTo>
                  <a:lnTo>
                    <a:pt x="170" y="63"/>
                  </a:lnTo>
                  <a:lnTo>
                    <a:pt x="170" y="63"/>
                  </a:lnTo>
                  <a:lnTo>
                    <a:pt x="176" y="63"/>
                  </a:lnTo>
                  <a:lnTo>
                    <a:pt x="176" y="63"/>
                  </a:lnTo>
                  <a:close/>
                  <a:moveTo>
                    <a:pt x="146" y="81"/>
                  </a:moveTo>
                  <a:lnTo>
                    <a:pt x="146" y="81"/>
                  </a:lnTo>
                  <a:lnTo>
                    <a:pt x="143" y="81"/>
                  </a:lnTo>
                  <a:lnTo>
                    <a:pt x="143" y="81"/>
                  </a:lnTo>
                  <a:lnTo>
                    <a:pt x="142" y="81"/>
                  </a:lnTo>
                  <a:lnTo>
                    <a:pt x="142" y="81"/>
                  </a:lnTo>
                  <a:lnTo>
                    <a:pt x="142" y="86"/>
                  </a:lnTo>
                  <a:lnTo>
                    <a:pt x="142" y="86"/>
                  </a:lnTo>
                  <a:lnTo>
                    <a:pt x="145" y="84"/>
                  </a:lnTo>
                  <a:lnTo>
                    <a:pt x="146" y="81"/>
                  </a:lnTo>
                  <a:lnTo>
                    <a:pt x="146" y="81"/>
                  </a:lnTo>
                  <a:close/>
                  <a:moveTo>
                    <a:pt x="129" y="54"/>
                  </a:moveTo>
                  <a:lnTo>
                    <a:pt x="129" y="54"/>
                  </a:lnTo>
                  <a:lnTo>
                    <a:pt x="131" y="60"/>
                  </a:lnTo>
                  <a:lnTo>
                    <a:pt x="131" y="60"/>
                  </a:lnTo>
                  <a:lnTo>
                    <a:pt x="134" y="59"/>
                  </a:lnTo>
                  <a:lnTo>
                    <a:pt x="134" y="59"/>
                  </a:lnTo>
                  <a:lnTo>
                    <a:pt x="132" y="54"/>
                  </a:lnTo>
                  <a:lnTo>
                    <a:pt x="132" y="54"/>
                  </a:lnTo>
                  <a:lnTo>
                    <a:pt x="129" y="54"/>
                  </a:lnTo>
                  <a:lnTo>
                    <a:pt x="129" y="54"/>
                  </a:lnTo>
                  <a:close/>
                  <a:moveTo>
                    <a:pt x="128" y="92"/>
                  </a:moveTo>
                  <a:lnTo>
                    <a:pt x="128" y="92"/>
                  </a:lnTo>
                  <a:lnTo>
                    <a:pt x="131" y="97"/>
                  </a:lnTo>
                  <a:lnTo>
                    <a:pt x="131" y="97"/>
                  </a:lnTo>
                  <a:lnTo>
                    <a:pt x="132" y="98"/>
                  </a:lnTo>
                  <a:lnTo>
                    <a:pt x="132" y="98"/>
                  </a:lnTo>
                  <a:lnTo>
                    <a:pt x="132" y="92"/>
                  </a:lnTo>
                  <a:lnTo>
                    <a:pt x="132" y="92"/>
                  </a:lnTo>
                  <a:lnTo>
                    <a:pt x="128" y="92"/>
                  </a:lnTo>
                  <a:lnTo>
                    <a:pt x="128" y="92"/>
                  </a:lnTo>
                  <a:close/>
                  <a:moveTo>
                    <a:pt x="181" y="65"/>
                  </a:moveTo>
                  <a:lnTo>
                    <a:pt x="181" y="65"/>
                  </a:lnTo>
                  <a:lnTo>
                    <a:pt x="184" y="71"/>
                  </a:lnTo>
                  <a:lnTo>
                    <a:pt x="184" y="71"/>
                  </a:lnTo>
                  <a:lnTo>
                    <a:pt x="187" y="65"/>
                  </a:lnTo>
                  <a:lnTo>
                    <a:pt x="187" y="65"/>
                  </a:lnTo>
                  <a:lnTo>
                    <a:pt x="184" y="65"/>
                  </a:lnTo>
                  <a:lnTo>
                    <a:pt x="181" y="65"/>
                  </a:lnTo>
                  <a:lnTo>
                    <a:pt x="181" y="65"/>
                  </a:lnTo>
                  <a:close/>
                  <a:moveTo>
                    <a:pt x="27" y="89"/>
                  </a:moveTo>
                  <a:lnTo>
                    <a:pt x="27" y="89"/>
                  </a:lnTo>
                  <a:lnTo>
                    <a:pt x="20" y="100"/>
                  </a:lnTo>
                  <a:lnTo>
                    <a:pt x="20" y="100"/>
                  </a:lnTo>
                  <a:lnTo>
                    <a:pt x="22" y="100"/>
                  </a:lnTo>
                  <a:lnTo>
                    <a:pt x="22" y="100"/>
                  </a:lnTo>
                  <a:lnTo>
                    <a:pt x="27" y="90"/>
                  </a:lnTo>
                  <a:lnTo>
                    <a:pt x="27" y="90"/>
                  </a:lnTo>
                  <a:lnTo>
                    <a:pt x="27" y="89"/>
                  </a:lnTo>
                  <a:lnTo>
                    <a:pt x="27" y="89"/>
                  </a:lnTo>
                  <a:close/>
                  <a:moveTo>
                    <a:pt x="110" y="38"/>
                  </a:moveTo>
                  <a:lnTo>
                    <a:pt x="110" y="38"/>
                  </a:lnTo>
                  <a:lnTo>
                    <a:pt x="113" y="38"/>
                  </a:lnTo>
                  <a:lnTo>
                    <a:pt x="116" y="37"/>
                  </a:lnTo>
                  <a:lnTo>
                    <a:pt x="116" y="37"/>
                  </a:lnTo>
                  <a:lnTo>
                    <a:pt x="113" y="37"/>
                  </a:lnTo>
                  <a:lnTo>
                    <a:pt x="110" y="37"/>
                  </a:lnTo>
                  <a:lnTo>
                    <a:pt x="110" y="37"/>
                  </a:lnTo>
                  <a:lnTo>
                    <a:pt x="110" y="38"/>
                  </a:lnTo>
                  <a:lnTo>
                    <a:pt x="110" y="38"/>
                  </a:lnTo>
                  <a:close/>
                  <a:moveTo>
                    <a:pt x="408" y="120"/>
                  </a:moveTo>
                  <a:lnTo>
                    <a:pt x="408" y="120"/>
                  </a:lnTo>
                  <a:lnTo>
                    <a:pt x="408" y="120"/>
                  </a:lnTo>
                  <a:lnTo>
                    <a:pt x="408" y="120"/>
                  </a:lnTo>
                  <a:lnTo>
                    <a:pt x="407" y="111"/>
                  </a:lnTo>
                  <a:lnTo>
                    <a:pt x="405" y="103"/>
                  </a:lnTo>
                  <a:lnTo>
                    <a:pt x="405" y="103"/>
                  </a:lnTo>
                  <a:lnTo>
                    <a:pt x="405" y="108"/>
                  </a:lnTo>
                  <a:lnTo>
                    <a:pt x="405" y="108"/>
                  </a:lnTo>
                  <a:lnTo>
                    <a:pt x="407" y="119"/>
                  </a:lnTo>
                  <a:lnTo>
                    <a:pt x="407" y="119"/>
                  </a:lnTo>
                  <a:lnTo>
                    <a:pt x="408" y="120"/>
                  </a:lnTo>
                  <a:lnTo>
                    <a:pt x="408" y="120"/>
                  </a:lnTo>
                  <a:close/>
                  <a:moveTo>
                    <a:pt x="255" y="95"/>
                  </a:moveTo>
                  <a:lnTo>
                    <a:pt x="255" y="95"/>
                  </a:lnTo>
                  <a:lnTo>
                    <a:pt x="257" y="90"/>
                  </a:lnTo>
                  <a:lnTo>
                    <a:pt x="257" y="87"/>
                  </a:lnTo>
                  <a:lnTo>
                    <a:pt x="257" y="87"/>
                  </a:lnTo>
                  <a:lnTo>
                    <a:pt x="257" y="89"/>
                  </a:lnTo>
                  <a:lnTo>
                    <a:pt x="257" y="89"/>
                  </a:lnTo>
                  <a:lnTo>
                    <a:pt x="255" y="90"/>
                  </a:lnTo>
                  <a:lnTo>
                    <a:pt x="254" y="92"/>
                  </a:lnTo>
                  <a:lnTo>
                    <a:pt x="254" y="92"/>
                  </a:lnTo>
                  <a:lnTo>
                    <a:pt x="252" y="95"/>
                  </a:lnTo>
                  <a:lnTo>
                    <a:pt x="252" y="95"/>
                  </a:lnTo>
                  <a:lnTo>
                    <a:pt x="255" y="95"/>
                  </a:lnTo>
                  <a:lnTo>
                    <a:pt x="255" y="95"/>
                  </a:lnTo>
                  <a:close/>
                  <a:moveTo>
                    <a:pt x="251" y="131"/>
                  </a:moveTo>
                  <a:lnTo>
                    <a:pt x="251" y="131"/>
                  </a:lnTo>
                  <a:lnTo>
                    <a:pt x="252" y="128"/>
                  </a:lnTo>
                  <a:lnTo>
                    <a:pt x="252" y="128"/>
                  </a:lnTo>
                  <a:lnTo>
                    <a:pt x="254" y="125"/>
                  </a:lnTo>
                  <a:lnTo>
                    <a:pt x="254" y="122"/>
                  </a:lnTo>
                  <a:lnTo>
                    <a:pt x="254" y="122"/>
                  </a:lnTo>
                  <a:lnTo>
                    <a:pt x="252" y="123"/>
                  </a:lnTo>
                  <a:lnTo>
                    <a:pt x="252" y="123"/>
                  </a:lnTo>
                  <a:lnTo>
                    <a:pt x="249" y="128"/>
                  </a:lnTo>
                  <a:lnTo>
                    <a:pt x="249" y="128"/>
                  </a:lnTo>
                  <a:lnTo>
                    <a:pt x="249" y="130"/>
                  </a:lnTo>
                  <a:lnTo>
                    <a:pt x="251" y="131"/>
                  </a:lnTo>
                  <a:lnTo>
                    <a:pt x="251" y="131"/>
                  </a:lnTo>
                  <a:close/>
                  <a:moveTo>
                    <a:pt x="227" y="45"/>
                  </a:moveTo>
                  <a:lnTo>
                    <a:pt x="227" y="45"/>
                  </a:lnTo>
                  <a:lnTo>
                    <a:pt x="238" y="32"/>
                  </a:lnTo>
                  <a:lnTo>
                    <a:pt x="238" y="32"/>
                  </a:lnTo>
                  <a:lnTo>
                    <a:pt x="233" y="35"/>
                  </a:lnTo>
                  <a:lnTo>
                    <a:pt x="233" y="35"/>
                  </a:lnTo>
                  <a:lnTo>
                    <a:pt x="230" y="40"/>
                  </a:lnTo>
                  <a:lnTo>
                    <a:pt x="230" y="40"/>
                  </a:lnTo>
                  <a:lnTo>
                    <a:pt x="227" y="45"/>
                  </a:lnTo>
                  <a:lnTo>
                    <a:pt x="227" y="45"/>
                  </a:lnTo>
                  <a:close/>
                  <a:moveTo>
                    <a:pt x="249" y="38"/>
                  </a:moveTo>
                  <a:lnTo>
                    <a:pt x="249" y="38"/>
                  </a:lnTo>
                  <a:lnTo>
                    <a:pt x="244" y="41"/>
                  </a:lnTo>
                  <a:lnTo>
                    <a:pt x="244" y="41"/>
                  </a:lnTo>
                  <a:lnTo>
                    <a:pt x="247" y="43"/>
                  </a:lnTo>
                  <a:lnTo>
                    <a:pt x="247" y="45"/>
                  </a:lnTo>
                  <a:lnTo>
                    <a:pt x="247" y="45"/>
                  </a:lnTo>
                  <a:lnTo>
                    <a:pt x="249" y="43"/>
                  </a:lnTo>
                  <a:lnTo>
                    <a:pt x="249" y="43"/>
                  </a:lnTo>
                  <a:lnTo>
                    <a:pt x="251" y="43"/>
                  </a:lnTo>
                  <a:lnTo>
                    <a:pt x="251" y="43"/>
                  </a:lnTo>
                  <a:lnTo>
                    <a:pt x="249" y="38"/>
                  </a:lnTo>
                  <a:lnTo>
                    <a:pt x="249" y="38"/>
                  </a:lnTo>
                  <a:close/>
                  <a:moveTo>
                    <a:pt x="60" y="52"/>
                  </a:moveTo>
                  <a:lnTo>
                    <a:pt x="60" y="52"/>
                  </a:lnTo>
                  <a:lnTo>
                    <a:pt x="58" y="54"/>
                  </a:lnTo>
                  <a:lnTo>
                    <a:pt x="58" y="54"/>
                  </a:lnTo>
                  <a:lnTo>
                    <a:pt x="52" y="60"/>
                  </a:lnTo>
                  <a:lnTo>
                    <a:pt x="52" y="60"/>
                  </a:lnTo>
                  <a:lnTo>
                    <a:pt x="49" y="63"/>
                  </a:lnTo>
                  <a:lnTo>
                    <a:pt x="49" y="63"/>
                  </a:lnTo>
                  <a:lnTo>
                    <a:pt x="49" y="63"/>
                  </a:lnTo>
                  <a:lnTo>
                    <a:pt x="49" y="65"/>
                  </a:lnTo>
                  <a:lnTo>
                    <a:pt x="49" y="65"/>
                  </a:lnTo>
                  <a:lnTo>
                    <a:pt x="49" y="65"/>
                  </a:lnTo>
                  <a:lnTo>
                    <a:pt x="49" y="65"/>
                  </a:lnTo>
                  <a:lnTo>
                    <a:pt x="50" y="63"/>
                  </a:lnTo>
                  <a:lnTo>
                    <a:pt x="52" y="62"/>
                  </a:lnTo>
                  <a:lnTo>
                    <a:pt x="52" y="62"/>
                  </a:lnTo>
                  <a:lnTo>
                    <a:pt x="53" y="62"/>
                  </a:lnTo>
                  <a:lnTo>
                    <a:pt x="53" y="62"/>
                  </a:lnTo>
                  <a:lnTo>
                    <a:pt x="60" y="52"/>
                  </a:lnTo>
                  <a:lnTo>
                    <a:pt x="60" y="52"/>
                  </a:lnTo>
                  <a:close/>
                  <a:moveTo>
                    <a:pt x="361" y="119"/>
                  </a:moveTo>
                  <a:lnTo>
                    <a:pt x="361" y="119"/>
                  </a:lnTo>
                  <a:lnTo>
                    <a:pt x="363" y="119"/>
                  </a:lnTo>
                  <a:lnTo>
                    <a:pt x="363" y="119"/>
                  </a:lnTo>
                  <a:lnTo>
                    <a:pt x="364" y="116"/>
                  </a:lnTo>
                  <a:lnTo>
                    <a:pt x="364" y="116"/>
                  </a:lnTo>
                  <a:lnTo>
                    <a:pt x="366" y="112"/>
                  </a:lnTo>
                  <a:lnTo>
                    <a:pt x="367" y="112"/>
                  </a:lnTo>
                  <a:lnTo>
                    <a:pt x="367" y="112"/>
                  </a:lnTo>
                  <a:lnTo>
                    <a:pt x="366" y="108"/>
                  </a:lnTo>
                  <a:lnTo>
                    <a:pt x="366" y="108"/>
                  </a:lnTo>
                  <a:lnTo>
                    <a:pt x="366" y="108"/>
                  </a:lnTo>
                  <a:lnTo>
                    <a:pt x="366" y="108"/>
                  </a:lnTo>
                  <a:lnTo>
                    <a:pt x="361" y="119"/>
                  </a:lnTo>
                  <a:lnTo>
                    <a:pt x="361" y="119"/>
                  </a:lnTo>
                  <a:close/>
                  <a:moveTo>
                    <a:pt x="85" y="76"/>
                  </a:moveTo>
                  <a:lnTo>
                    <a:pt x="85" y="76"/>
                  </a:lnTo>
                  <a:lnTo>
                    <a:pt x="85" y="75"/>
                  </a:lnTo>
                  <a:lnTo>
                    <a:pt x="85" y="75"/>
                  </a:lnTo>
                  <a:lnTo>
                    <a:pt x="83" y="67"/>
                  </a:lnTo>
                  <a:lnTo>
                    <a:pt x="83" y="67"/>
                  </a:lnTo>
                  <a:lnTo>
                    <a:pt x="83" y="67"/>
                  </a:lnTo>
                  <a:lnTo>
                    <a:pt x="83" y="67"/>
                  </a:lnTo>
                  <a:lnTo>
                    <a:pt x="82" y="70"/>
                  </a:lnTo>
                  <a:lnTo>
                    <a:pt x="82" y="70"/>
                  </a:lnTo>
                  <a:lnTo>
                    <a:pt x="82" y="71"/>
                  </a:lnTo>
                  <a:lnTo>
                    <a:pt x="82" y="71"/>
                  </a:lnTo>
                  <a:lnTo>
                    <a:pt x="85" y="76"/>
                  </a:lnTo>
                  <a:lnTo>
                    <a:pt x="85" y="76"/>
                  </a:lnTo>
                  <a:close/>
                  <a:moveTo>
                    <a:pt x="292" y="52"/>
                  </a:moveTo>
                  <a:lnTo>
                    <a:pt x="292" y="52"/>
                  </a:lnTo>
                  <a:lnTo>
                    <a:pt x="292" y="49"/>
                  </a:lnTo>
                  <a:lnTo>
                    <a:pt x="292" y="48"/>
                  </a:lnTo>
                  <a:lnTo>
                    <a:pt x="292" y="48"/>
                  </a:lnTo>
                  <a:lnTo>
                    <a:pt x="288" y="48"/>
                  </a:lnTo>
                  <a:lnTo>
                    <a:pt x="288" y="48"/>
                  </a:lnTo>
                  <a:lnTo>
                    <a:pt x="288" y="51"/>
                  </a:lnTo>
                  <a:lnTo>
                    <a:pt x="288" y="51"/>
                  </a:lnTo>
                  <a:lnTo>
                    <a:pt x="290" y="52"/>
                  </a:lnTo>
                  <a:lnTo>
                    <a:pt x="292" y="52"/>
                  </a:lnTo>
                  <a:lnTo>
                    <a:pt x="292" y="52"/>
                  </a:lnTo>
                  <a:close/>
                  <a:moveTo>
                    <a:pt x="233" y="46"/>
                  </a:moveTo>
                  <a:lnTo>
                    <a:pt x="233" y="46"/>
                  </a:lnTo>
                  <a:lnTo>
                    <a:pt x="233" y="46"/>
                  </a:lnTo>
                  <a:lnTo>
                    <a:pt x="233" y="46"/>
                  </a:lnTo>
                  <a:lnTo>
                    <a:pt x="227" y="51"/>
                  </a:lnTo>
                  <a:lnTo>
                    <a:pt x="227" y="51"/>
                  </a:lnTo>
                  <a:lnTo>
                    <a:pt x="227" y="51"/>
                  </a:lnTo>
                  <a:lnTo>
                    <a:pt x="227" y="51"/>
                  </a:lnTo>
                  <a:lnTo>
                    <a:pt x="227" y="54"/>
                  </a:lnTo>
                  <a:lnTo>
                    <a:pt x="227" y="54"/>
                  </a:lnTo>
                  <a:lnTo>
                    <a:pt x="228" y="52"/>
                  </a:lnTo>
                  <a:lnTo>
                    <a:pt x="228" y="52"/>
                  </a:lnTo>
                  <a:lnTo>
                    <a:pt x="233" y="46"/>
                  </a:lnTo>
                  <a:lnTo>
                    <a:pt x="233" y="46"/>
                  </a:lnTo>
                  <a:close/>
                  <a:moveTo>
                    <a:pt x="244" y="29"/>
                  </a:moveTo>
                  <a:lnTo>
                    <a:pt x="244" y="29"/>
                  </a:lnTo>
                  <a:lnTo>
                    <a:pt x="243" y="30"/>
                  </a:lnTo>
                  <a:lnTo>
                    <a:pt x="243" y="30"/>
                  </a:lnTo>
                  <a:lnTo>
                    <a:pt x="244" y="32"/>
                  </a:lnTo>
                  <a:lnTo>
                    <a:pt x="244" y="35"/>
                  </a:lnTo>
                  <a:lnTo>
                    <a:pt x="244" y="35"/>
                  </a:lnTo>
                  <a:lnTo>
                    <a:pt x="244" y="37"/>
                  </a:lnTo>
                  <a:lnTo>
                    <a:pt x="244" y="37"/>
                  </a:lnTo>
                  <a:lnTo>
                    <a:pt x="249" y="35"/>
                  </a:lnTo>
                  <a:lnTo>
                    <a:pt x="249" y="35"/>
                  </a:lnTo>
                  <a:lnTo>
                    <a:pt x="249" y="34"/>
                  </a:lnTo>
                  <a:lnTo>
                    <a:pt x="249" y="34"/>
                  </a:lnTo>
                  <a:lnTo>
                    <a:pt x="249" y="34"/>
                  </a:lnTo>
                  <a:lnTo>
                    <a:pt x="249" y="34"/>
                  </a:lnTo>
                  <a:lnTo>
                    <a:pt x="246" y="32"/>
                  </a:lnTo>
                  <a:lnTo>
                    <a:pt x="244" y="29"/>
                  </a:lnTo>
                  <a:lnTo>
                    <a:pt x="244" y="29"/>
                  </a:lnTo>
                  <a:close/>
                  <a:moveTo>
                    <a:pt x="219" y="164"/>
                  </a:moveTo>
                  <a:lnTo>
                    <a:pt x="219" y="164"/>
                  </a:lnTo>
                  <a:lnTo>
                    <a:pt x="216" y="158"/>
                  </a:lnTo>
                  <a:lnTo>
                    <a:pt x="216" y="158"/>
                  </a:lnTo>
                  <a:lnTo>
                    <a:pt x="214" y="161"/>
                  </a:lnTo>
                  <a:lnTo>
                    <a:pt x="214" y="161"/>
                  </a:lnTo>
                  <a:lnTo>
                    <a:pt x="214" y="163"/>
                  </a:lnTo>
                  <a:lnTo>
                    <a:pt x="216" y="164"/>
                  </a:lnTo>
                  <a:lnTo>
                    <a:pt x="216" y="164"/>
                  </a:lnTo>
                  <a:lnTo>
                    <a:pt x="219" y="164"/>
                  </a:lnTo>
                  <a:lnTo>
                    <a:pt x="219" y="164"/>
                  </a:lnTo>
                  <a:close/>
                  <a:moveTo>
                    <a:pt x="165" y="49"/>
                  </a:moveTo>
                  <a:lnTo>
                    <a:pt x="165" y="49"/>
                  </a:lnTo>
                  <a:lnTo>
                    <a:pt x="165" y="52"/>
                  </a:lnTo>
                  <a:lnTo>
                    <a:pt x="165" y="52"/>
                  </a:lnTo>
                  <a:lnTo>
                    <a:pt x="170" y="54"/>
                  </a:lnTo>
                  <a:lnTo>
                    <a:pt x="173" y="54"/>
                  </a:lnTo>
                  <a:lnTo>
                    <a:pt x="173" y="54"/>
                  </a:lnTo>
                  <a:lnTo>
                    <a:pt x="172" y="52"/>
                  </a:lnTo>
                  <a:lnTo>
                    <a:pt x="172" y="52"/>
                  </a:lnTo>
                  <a:lnTo>
                    <a:pt x="165" y="49"/>
                  </a:lnTo>
                  <a:lnTo>
                    <a:pt x="165" y="49"/>
                  </a:lnTo>
                  <a:close/>
                  <a:moveTo>
                    <a:pt x="352" y="41"/>
                  </a:moveTo>
                  <a:lnTo>
                    <a:pt x="352" y="41"/>
                  </a:lnTo>
                  <a:lnTo>
                    <a:pt x="352" y="41"/>
                  </a:lnTo>
                  <a:lnTo>
                    <a:pt x="352" y="41"/>
                  </a:lnTo>
                  <a:lnTo>
                    <a:pt x="350" y="35"/>
                  </a:lnTo>
                  <a:lnTo>
                    <a:pt x="350" y="35"/>
                  </a:lnTo>
                  <a:lnTo>
                    <a:pt x="348" y="35"/>
                  </a:lnTo>
                  <a:lnTo>
                    <a:pt x="348" y="35"/>
                  </a:lnTo>
                  <a:lnTo>
                    <a:pt x="348" y="35"/>
                  </a:lnTo>
                  <a:lnTo>
                    <a:pt x="347" y="37"/>
                  </a:lnTo>
                  <a:lnTo>
                    <a:pt x="348" y="38"/>
                  </a:lnTo>
                  <a:lnTo>
                    <a:pt x="348" y="38"/>
                  </a:lnTo>
                  <a:lnTo>
                    <a:pt x="352" y="41"/>
                  </a:lnTo>
                  <a:lnTo>
                    <a:pt x="352" y="41"/>
                  </a:lnTo>
                  <a:close/>
                  <a:moveTo>
                    <a:pt x="268" y="38"/>
                  </a:moveTo>
                  <a:lnTo>
                    <a:pt x="268" y="38"/>
                  </a:lnTo>
                  <a:lnTo>
                    <a:pt x="270" y="43"/>
                  </a:lnTo>
                  <a:lnTo>
                    <a:pt x="270" y="43"/>
                  </a:lnTo>
                  <a:lnTo>
                    <a:pt x="273" y="37"/>
                  </a:lnTo>
                  <a:lnTo>
                    <a:pt x="273" y="37"/>
                  </a:lnTo>
                  <a:lnTo>
                    <a:pt x="270" y="37"/>
                  </a:lnTo>
                  <a:lnTo>
                    <a:pt x="268" y="38"/>
                  </a:lnTo>
                  <a:lnTo>
                    <a:pt x="268" y="38"/>
                  </a:lnTo>
                  <a:close/>
                  <a:moveTo>
                    <a:pt x="331" y="35"/>
                  </a:moveTo>
                  <a:lnTo>
                    <a:pt x="331" y="35"/>
                  </a:lnTo>
                  <a:lnTo>
                    <a:pt x="333" y="38"/>
                  </a:lnTo>
                  <a:lnTo>
                    <a:pt x="334" y="40"/>
                  </a:lnTo>
                  <a:lnTo>
                    <a:pt x="334" y="40"/>
                  </a:lnTo>
                  <a:lnTo>
                    <a:pt x="336" y="35"/>
                  </a:lnTo>
                  <a:lnTo>
                    <a:pt x="336" y="35"/>
                  </a:lnTo>
                  <a:lnTo>
                    <a:pt x="333" y="35"/>
                  </a:lnTo>
                  <a:lnTo>
                    <a:pt x="331" y="35"/>
                  </a:lnTo>
                  <a:lnTo>
                    <a:pt x="331" y="35"/>
                  </a:lnTo>
                  <a:lnTo>
                    <a:pt x="331" y="35"/>
                  </a:lnTo>
                  <a:close/>
                  <a:moveTo>
                    <a:pt x="158" y="111"/>
                  </a:moveTo>
                  <a:lnTo>
                    <a:pt x="158" y="111"/>
                  </a:lnTo>
                  <a:lnTo>
                    <a:pt x="156" y="111"/>
                  </a:lnTo>
                  <a:lnTo>
                    <a:pt x="156" y="111"/>
                  </a:lnTo>
                  <a:lnTo>
                    <a:pt x="153" y="111"/>
                  </a:lnTo>
                  <a:lnTo>
                    <a:pt x="153" y="111"/>
                  </a:lnTo>
                  <a:lnTo>
                    <a:pt x="153" y="112"/>
                  </a:lnTo>
                  <a:lnTo>
                    <a:pt x="153" y="112"/>
                  </a:lnTo>
                  <a:lnTo>
                    <a:pt x="154" y="117"/>
                  </a:lnTo>
                  <a:lnTo>
                    <a:pt x="154" y="117"/>
                  </a:lnTo>
                  <a:lnTo>
                    <a:pt x="158" y="111"/>
                  </a:lnTo>
                  <a:lnTo>
                    <a:pt x="158" y="111"/>
                  </a:lnTo>
                  <a:close/>
                  <a:moveTo>
                    <a:pt x="235" y="63"/>
                  </a:moveTo>
                  <a:lnTo>
                    <a:pt x="235" y="63"/>
                  </a:lnTo>
                  <a:lnTo>
                    <a:pt x="235" y="63"/>
                  </a:lnTo>
                  <a:lnTo>
                    <a:pt x="235" y="63"/>
                  </a:lnTo>
                  <a:lnTo>
                    <a:pt x="230" y="68"/>
                  </a:lnTo>
                  <a:lnTo>
                    <a:pt x="230" y="68"/>
                  </a:lnTo>
                  <a:lnTo>
                    <a:pt x="230" y="68"/>
                  </a:lnTo>
                  <a:lnTo>
                    <a:pt x="230" y="68"/>
                  </a:lnTo>
                  <a:lnTo>
                    <a:pt x="232" y="73"/>
                  </a:lnTo>
                  <a:lnTo>
                    <a:pt x="232" y="73"/>
                  </a:lnTo>
                  <a:lnTo>
                    <a:pt x="235" y="63"/>
                  </a:lnTo>
                  <a:lnTo>
                    <a:pt x="235" y="63"/>
                  </a:lnTo>
                  <a:close/>
                  <a:moveTo>
                    <a:pt x="148" y="68"/>
                  </a:moveTo>
                  <a:lnTo>
                    <a:pt x="148" y="68"/>
                  </a:lnTo>
                  <a:lnTo>
                    <a:pt x="151" y="68"/>
                  </a:lnTo>
                  <a:lnTo>
                    <a:pt x="151" y="68"/>
                  </a:lnTo>
                  <a:lnTo>
                    <a:pt x="151" y="67"/>
                  </a:lnTo>
                  <a:lnTo>
                    <a:pt x="151" y="67"/>
                  </a:lnTo>
                  <a:lnTo>
                    <a:pt x="153" y="63"/>
                  </a:lnTo>
                  <a:lnTo>
                    <a:pt x="153" y="63"/>
                  </a:lnTo>
                  <a:lnTo>
                    <a:pt x="151" y="63"/>
                  </a:lnTo>
                  <a:lnTo>
                    <a:pt x="150" y="65"/>
                  </a:lnTo>
                  <a:lnTo>
                    <a:pt x="150" y="65"/>
                  </a:lnTo>
                  <a:lnTo>
                    <a:pt x="148" y="67"/>
                  </a:lnTo>
                  <a:lnTo>
                    <a:pt x="148" y="68"/>
                  </a:lnTo>
                  <a:lnTo>
                    <a:pt x="148" y="68"/>
                  </a:lnTo>
                  <a:close/>
                  <a:moveTo>
                    <a:pt x="298" y="40"/>
                  </a:moveTo>
                  <a:lnTo>
                    <a:pt x="298" y="40"/>
                  </a:lnTo>
                  <a:lnTo>
                    <a:pt x="301" y="38"/>
                  </a:lnTo>
                  <a:lnTo>
                    <a:pt x="299" y="34"/>
                  </a:lnTo>
                  <a:lnTo>
                    <a:pt x="299" y="34"/>
                  </a:lnTo>
                  <a:lnTo>
                    <a:pt x="299" y="34"/>
                  </a:lnTo>
                  <a:lnTo>
                    <a:pt x="299" y="34"/>
                  </a:lnTo>
                  <a:lnTo>
                    <a:pt x="298" y="35"/>
                  </a:lnTo>
                  <a:lnTo>
                    <a:pt x="298" y="35"/>
                  </a:lnTo>
                  <a:lnTo>
                    <a:pt x="298" y="40"/>
                  </a:lnTo>
                  <a:lnTo>
                    <a:pt x="298" y="40"/>
                  </a:lnTo>
                  <a:close/>
                  <a:moveTo>
                    <a:pt x="386" y="76"/>
                  </a:moveTo>
                  <a:lnTo>
                    <a:pt x="386" y="76"/>
                  </a:lnTo>
                  <a:lnTo>
                    <a:pt x="386" y="73"/>
                  </a:lnTo>
                  <a:lnTo>
                    <a:pt x="385" y="68"/>
                  </a:lnTo>
                  <a:lnTo>
                    <a:pt x="385" y="68"/>
                  </a:lnTo>
                  <a:lnTo>
                    <a:pt x="383" y="70"/>
                  </a:lnTo>
                  <a:lnTo>
                    <a:pt x="383" y="70"/>
                  </a:lnTo>
                  <a:lnTo>
                    <a:pt x="385" y="76"/>
                  </a:lnTo>
                  <a:lnTo>
                    <a:pt x="385" y="76"/>
                  </a:lnTo>
                  <a:lnTo>
                    <a:pt x="385" y="78"/>
                  </a:lnTo>
                  <a:lnTo>
                    <a:pt x="385" y="78"/>
                  </a:lnTo>
                  <a:lnTo>
                    <a:pt x="386" y="76"/>
                  </a:lnTo>
                  <a:lnTo>
                    <a:pt x="386" y="76"/>
                  </a:lnTo>
                  <a:close/>
                  <a:moveTo>
                    <a:pt x="153" y="45"/>
                  </a:moveTo>
                  <a:lnTo>
                    <a:pt x="153" y="45"/>
                  </a:lnTo>
                  <a:lnTo>
                    <a:pt x="153" y="46"/>
                  </a:lnTo>
                  <a:lnTo>
                    <a:pt x="153" y="46"/>
                  </a:lnTo>
                  <a:lnTo>
                    <a:pt x="158" y="51"/>
                  </a:lnTo>
                  <a:lnTo>
                    <a:pt x="158" y="51"/>
                  </a:lnTo>
                  <a:lnTo>
                    <a:pt x="159" y="46"/>
                  </a:lnTo>
                  <a:lnTo>
                    <a:pt x="159" y="46"/>
                  </a:lnTo>
                  <a:lnTo>
                    <a:pt x="153" y="45"/>
                  </a:lnTo>
                  <a:lnTo>
                    <a:pt x="153" y="45"/>
                  </a:lnTo>
                  <a:close/>
                  <a:moveTo>
                    <a:pt x="153" y="75"/>
                  </a:moveTo>
                  <a:lnTo>
                    <a:pt x="153" y="75"/>
                  </a:lnTo>
                  <a:lnTo>
                    <a:pt x="154" y="76"/>
                  </a:lnTo>
                  <a:lnTo>
                    <a:pt x="154" y="78"/>
                  </a:lnTo>
                  <a:lnTo>
                    <a:pt x="154" y="78"/>
                  </a:lnTo>
                  <a:lnTo>
                    <a:pt x="156" y="78"/>
                  </a:lnTo>
                  <a:lnTo>
                    <a:pt x="156" y="78"/>
                  </a:lnTo>
                  <a:lnTo>
                    <a:pt x="156" y="70"/>
                  </a:lnTo>
                  <a:lnTo>
                    <a:pt x="156" y="70"/>
                  </a:lnTo>
                  <a:lnTo>
                    <a:pt x="154" y="71"/>
                  </a:lnTo>
                  <a:lnTo>
                    <a:pt x="153" y="71"/>
                  </a:lnTo>
                  <a:lnTo>
                    <a:pt x="153" y="71"/>
                  </a:lnTo>
                  <a:lnTo>
                    <a:pt x="153" y="75"/>
                  </a:lnTo>
                  <a:lnTo>
                    <a:pt x="153" y="75"/>
                  </a:lnTo>
                  <a:close/>
                  <a:moveTo>
                    <a:pt x="172" y="116"/>
                  </a:moveTo>
                  <a:lnTo>
                    <a:pt x="172" y="116"/>
                  </a:lnTo>
                  <a:lnTo>
                    <a:pt x="167" y="114"/>
                  </a:lnTo>
                  <a:lnTo>
                    <a:pt x="167" y="114"/>
                  </a:lnTo>
                  <a:lnTo>
                    <a:pt x="167" y="114"/>
                  </a:lnTo>
                  <a:lnTo>
                    <a:pt x="167" y="114"/>
                  </a:lnTo>
                  <a:lnTo>
                    <a:pt x="169" y="119"/>
                  </a:lnTo>
                  <a:lnTo>
                    <a:pt x="169" y="119"/>
                  </a:lnTo>
                  <a:lnTo>
                    <a:pt x="170" y="119"/>
                  </a:lnTo>
                  <a:lnTo>
                    <a:pt x="170" y="119"/>
                  </a:lnTo>
                  <a:lnTo>
                    <a:pt x="172" y="119"/>
                  </a:lnTo>
                  <a:lnTo>
                    <a:pt x="172" y="119"/>
                  </a:lnTo>
                  <a:lnTo>
                    <a:pt x="172" y="116"/>
                  </a:lnTo>
                  <a:lnTo>
                    <a:pt x="172" y="116"/>
                  </a:lnTo>
                  <a:close/>
                  <a:moveTo>
                    <a:pt x="306" y="82"/>
                  </a:moveTo>
                  <a:lnTo>
                    <a:pt x="306" y="82"/>
                  </a:lnTo>
                  <a:lnTo>
                    <a:pt x="303" y="84"/>
                  </a:lnTo>
                  <a:lnTo>
                    <a:pt x="301" y="86"/>
                  </a:lnTo>
                  <a:lnTo>
                    <a:pt x="301" y="86"/>
                  </a:lnTo>
                  <a:lnTo>
                    <a:pt x="303" y="87"/>
                  </a:lnTo>
                  <a:lnTo>
                    <a:pt x="303" y="87"/>
                  </a:lnTo>
                  <a:lnTo>
                    <a:pt x="306" y="86"/>
                  </a:lnTo>
                  <a:lnTo>
                    <a:pt x="306" y="86"/>
                  </a:lnTo>
                  <a:lnTo>
                    <a:pt x="306" y="84"/>
                  </a:lnTo>
                  <a:lnTo>
                    <a:pt x="306" y="82"/>
                  </a:lnTo>
                  <a:lnTo>
                    <a:pt x="306" y="82"/>
                  </a:lnTo>
                  <a:close/>
                  <a:moveTo>
                    <a:pt x="304" y="19"/>
                  </a:moveTo>
                  <a:lnTo>
                    <a:pt x="304" y="19"/>
                  </a:lnTo>
                  <a:lnTo>
                    <a:pt x="299" y="16"/>
                  </a:lnTo>
                  <a:lnTo>
                    <a:pt x="296" y="18"/>
                  </a:lnTo>
                  <a:lnTo>
                    <a:pt x="296" y="18"/>
                  </a:lnTo>
                  <a:lnTo>
                    <a:pt x="298" y="19"/>
                  </a:lnTo>
                  <a:lnTo>
                    <a:pt x="298" y="19"/>
                  </a:lnTo>
                  <a:lnTo>
                    <a:pt x="298" y="19"/>
                  </a:lnTo>
                  <a:lnTo>
                    <a:pt x="304" y="19"/>
                  </a:lnTo>
                  <a:lnTo>
                    <a:pt x="304" y="19"/>
                  </a:lnTo>
                  <a:close/>
                  <a:moveTo>
                    <a:pt x="266" y="82"/>
                  </a:moveTo>
                  <a:lnTo>
                    <a:pt x="266" y="82"/>
                  </a:lnTo>
                  <a:lnTo>
                    <a:pt x="268" y="86"/>
                  </a:lnTo>
                  <a:lnTo>
                    <a:pt x="268" y="86"/>
                  </a:lnTo>
                  <a:lnTo>
                    <a:pt x="270" y="89"/>
                  </a:lnTo>
                  <a:lnTo>
                    <a:pt x="270" y="89"/>
                  </a:lnTo>
                  <a:lnTo>
                    <a:pt x="270" y="81"/>
                  </a:lnTo>
                  <a:lnTo>
                    <a:pt x="270" y="81"/>
                  </a:lnTo>
                  <a:lnTo>
                    <a:pt x="268" y="82"/>
                  </a:lnTo>
                  <a:lnTo>
                    <a:pt x="268" y="82"/>
                  </a:lnTo>
                  <a:lnTo>
                    <a:pt x="266" y="82"/>
                  </a:lnTo>
                  <a:lnTo>
                    <a:pt x="266" y="82"/>
                  </a:lnTo>
                  <a:close/>
                  <a:moveTo>
                    <a:pt x="121" y="62"/>
                  </a:moveTo>
                  <a:lnTo>
                    <a:pt x="121" y="62"/>
                  </a:lnTo>
                  <a:lnTo>
                    <a:pt x="120" y="59"/>
                  </a:lnTo>
                  <a:lnTo>
                    <a:pt x="116" y="60"/>
                  </a:lnTo>
                  <a:lnTo>
                    <a:pt x="116" y="60"/>
                  </a:lnTo>
                  <a:lnTo>
                    <a:pt x="116" y="62"/>
                  </a:lnTo>
                  <a:lnTo>
                    <a:pt x="116" y="62"/>
                  </a:lnTo>
                  <a:lnTo>
                    <a:pt x="116" y="62"/>
                  </a:lnTo>
                  <a:lnTo>
                    <a:pt x="121" y="62"/>
                  </a:lnTo>
                  <a:lnTo>
                    <a:pt x="121" y="62"/>
                  </a:lnTo>
                  <a:close/>
                  <a:moveTo>
                    <a:pt x="295" y="59"/>
                  </a:moveTo>
                  <a:lnTo>
                    <a:pt x="295" y="59"/>
                  </a:lnTo>
                  <a:lnTo>
                    <a:pt x="293" y="62"/>
                  </a:lnTo>
                  <a:lnTo>
                    <a:pt x="293" y="62"/>
                  </a:lnTo>
                  <a:lnTo>
                    <a:pt x="296" y="67"/>
                  </a:lnTo>
                  <a:lnTo>
                    <a:pt x="296" y="67"/>
                  </a:lnTo>
                  <a:lnTo>
                    <a:pt x="296" y="63"/>
                  </a:lnTo>
                  <a:lnTo>
                    <a:pt x="295" y="59"/>
                  </a:lnTo>
                  <a:lnTo>
                    <a:pt x="295" y="59"/>
                  </a:lnTo>
                  <a:close/>
                  <a:moveTo>
                    <a:pt x="16" y="141"/>
                  </a:moveTo>
                  <a:lnTo>
                    <a:pt x="16" y="141"/>
                  </a:lnTo>
                  <a:lnTo>
                    <a:pt x="17" y="119"/>
                  </a:lnTo>
                  <a:lnTo>
                    <a:pt x="17" y="119"/>
                  </a:lnTo>
                  <a:lnTo>
                    <a:pt x="16" y="130"/>
                  </a:lnTo>
                  <a:lnTo>
                    <a:pt x="16" y="141"/>
                  </a:lnTo>
                  <a:lnTo>
                    <a:pt x="16" y="141"/>
                  </a:lnTo>
                  <a:close/>
                  <a:moveTo>
                    <a:pt x="299" y="49"/>
                  </a:moveTo>
                  <a:lnTo>
                    <a:pt x="299" y="49"/>
                  </a:lnTo>
                  <a:lnTo>
                    <a:pt x="299" y="51"/>
                  </a:lnTo>
                  <a:lnTo>
                    <a:pt x="299" y="51"/>
                  </a:lnTo>
                  <a:lnTo>
                    <a:pt x="299" y="56"/>
                  </a:lnTo>
                  <a:lnTo>
                    <a:pt x="299" y="56"/>
                  </a:lnTo>
                  <a:lnTo>
                    <a:pt x="303" y="56"/>
                  </a:lnTo>
                  <a:lnTo>
                    <a:pt x="303" y="56"/>
                  </a:lnTo>
                  <a:lnTo>
                    <a:pt x="303" y="54"/>
                  </a:lnTo>
                  <a:lnTo>
                    <a:pt x="301" y="52"/>
                  </a:lnTo>
                  <a:lnTo>
                    <a:pt x="301" y="52"/>
                  </a:lnTo>
                  <a:lnTo>
                    <a:pt x="299" y="49"/>
                  </a:lnTo>
                  <a:lnTo>
                    <a:pt x="299" y="49"/>
                  </a:lnTo>
                  <a:close/>
                  <a:moveTo>
                    <a:pt x="77" y="81"/>
                  </a:moveTo>
                  <a:lnTo>
                    <a:pt x="77" y="81"/>
                  </a:lnTo>
                  <a:lnTo>
                    <a:pt x="75" y="81"/>
                  </a:lnTo>
                  <a:lnTo>
                    <a:pt x="75" y="81"/>
                  </a:lnTo>
                  <a:lnTo>
                    <a:pt x="72" y="87"/>
                  </a:lnTo>
                  <a:lnTo>
                    <a:pt x="72" y="87"/>
                  </a:lnTo>
                  <a:lnTo>
                    <a:pt x="75" y="87"/>
                  </a:lnTo>
                  <a:lnTo>
                    <a:pt x="77" y="86"/>
                  </a:lnTo>
                  <a:lnTo>
                    <a:pt x="77" y="86"/>
                  </a:lnTo>
                  <a:lnTo>
                    <a:pt x="77" y="84"/>
                  </a:lnTo>
                  <a:lnTo>
                    <a:pt x="77" y="81"/>
                  </a:lnTo>
                  <a:lnTo>
                    <a:pt x="77" y="81"/>
                  </a:lnTo>
                  <a:close/>
                  <a:moveTo>
                    <a:pt x="139" y="65"/>
                  </a:moveTo>
                  <a:lnTo>
                    <a:pt x="139" y="65"/>
                  </a:lnTo>
                  <a:lnTo>
                    <a:pt x="142" y="67"/>
                  </a:lnTo>
                  <a:lnTo>
                    <a:pt x="142" y="67"/>
                  </a:lnTo>
                  <a:lnTo>
                    <a:pt x="143" y="65"/>
                  </a:lnTo>
                  <a:lnTo>
                    <a:pt x="143" y="65"/>
                  </a:lnTo>
                  <a:lnTo>
                    <a:pt x="142" y="63"/>
                  </a:lnTo>
                  <a:lnTo>
                    <a:pt x="140" y="62"/>
                  </a:lnTo>
                  <a:lnTo>
                    <a:pt x="140" y="62"/>
                  </a:lnTo>
                  <a:lnTo>
                    <a:pt x="139" y="65"/>
                  </a:lnTo>
                  <a:lnTo>
                    <a:pt x="139" y="65"/>
                  </a:lnTo>
                  <a:close/>
                  <a:moveTo>
                    <a:pt x="128" y="51"/>
                  </a:moveTo>
                  <a:lnTo>
                    <a:pt x="128" y="51"/>
                  </a:lnTo>
                  <a:lnTo>
                    <a:pt x="132" y="51"/>
                  </a:lnTo>
                  <a:lnTo>
                    <a:pt x="132" y="51"/>
                  </a:lnTo>
                  <a:lnTo>
                    <a:pt x="132" y="48"/>
                  </a:lnTo>
                  <a:lnTo>
                    <a:pt x="132" y="48"/>
                  </a:lnTo>
                  <a:lnTo>
                    <a:pt x="128" y="49"/>
                  </a:lnTo>
                  <a:lnTo>
                    <a:pt x="128" y="49"/>
                  </a:lnTo>
                  <a:lnTo>
                    <a:pt x="128" y="51"/>
                  </a:lnTo>
                  <a:lnTo>
                    <a:pt x="128" y="51"/>
                  </a:lnTo>
                  <a:lnTo>
                    <a:pt x="128" y="51"/>
                  </a:lnTo>
                  <a:close/>
                  <a:moveTo>
                    <a:pt x="374" y="79"/>
                  </a:moveTo>
                  <a:lnTo>
                    <a:pt x="374" y="79"/>
                  </a:lnTo>
                  <a:lnTo>
                    <a:pt x="372" y="75"/>
                  </a:lnTo>
                  <a:lnTo>
                    <a:pt x="372" y="75"/>
                  </a:lnTo>
                  <a:lnTo>
                    <a:pt x="370" y="81"/>
                  </a:lnTo>
                  <a:lnTo>
                    <a:pt x="370" y="81"/>
                  </a:lnTo>
                  <a:lnTo>
                    <a:pt x="374" y="79"/>
                  </a:lnTo>
                  <a:lnTo>
                    <a:pt x="374" y="79"/>
                  </a:lnTo>
                  <a:close/>
                  <a:moveTo>
                    <a:pt x="281" y="84"/>
                  </a:moveTo>
                  <a:lnTo>
                    <a:pt x="281" y="84"/>
                  </a:lnTo>
                  <a:lnTo>
                    <a:pt x="277" y="87"/>
                  </a:lnTo>
                  <a:lnTo>
                    <a:pt x="276" y="89"/>
                  </a:lnTo>
                  <a:lnTo>
                    <a:pt x="276" y="89"/>
                  </a:lnTo>
                  <a:lnTo>
                    <a:pt x="279" y="87"/>
                  </a:lnTo>
                  <a:lnTo>
                    <a:pt x="279" y="87"/>
                  </a:lnTo>
                  <a:lnTo>
                    <a:pt x="281" y="86"/>
                  </a:lnTo>
                  <a:lnTo>
                    <a:pt x="281" y="84"/>
                  </a:lnTo>
                  <a:lnTo>
                    <a:pt x="281" y="84"/>
                  </a:lnTo>
                  <a:close/>
                  <a:moveTo>
                    <a:pt x="337" y="43"/>
                  </a:moveTo>
                  <a:lnTo>
                    <a:pt x="337" y="43"/>
                  </a:lnTo>
                  <a:lnTo>
                    <a:pt x="341" y="46"/>
                  </a:lnTo>
                  <a:lnTo>
                    <a:pt x="341" y="46"/>
                  </a:lnTo>
                  <a:lnTo>
                    <a:pt x="341" y="41"/>
                  </a:lnTo>
                  <a:lnTo>
                    <a:pt x="341" y="41"/>
                  </a:lnTo>
                  <a:lnTo>
                    <a:pt x="339" y="41"/>
                  </a:lnTo>
                  <a:lnTo>
                    <a:pt x="337" y="43"/>
                  </a:lnTo>
                  <a:lnTo>
                    <a:pt x="337" y="43"/>
                  </a:lnTo>
                  <a:close/>
                  <a:moveTo>
                    <a:pt x="172" y="67"/>
                  </a:moveTo>
                  <a:lnTo>
                    <a:pt x="172" y="67"/>
                  </a:lnTo>
                  <a:lnTo>
                    <a:pt x="176" y="71"/>
                  </a:lnTo>
                  <a:lnTo>
                    <a:pt x="176" y="71"/>
                  </a:lnTo>
                  <a:lnTo>
                    <a:pt x="178" y="67"/>
                  </a:lnTo>
                  <a:lnTo>
                    <a:pt x="178" y="67"/>
                  </a:lnTo>
                  <a:lnTo>
                    <a:pt x="172" y="67"/>
                  </a:lnTo>
                  <a:lnTo>
                    <a:pt x="172" y="67"/>
                  </a:lnTo>
                  <a:close/>
                  <a:moveTo>
                    <a:pt x="142" y="51"/>
                  </a:moveTo>
                  <a:lnTo>
                    <a:pt x="142" y="51"/>
                  </a:lnTo>
                  <a:lnTo>
                    <a:pt x="142" y="49"/>
                  </a:lnTo>
                  <a:lnTo>
                    <a:pt x="142" y="49"/>
                  </a:lnTo>
                  <a:lnTo>
                    <a:pt x="137" y="48"/>
                  </a:lnTo>
                  <a:lnTo>
                    <a:pt x="137" y="48"/>
                  </a:lnTo>
                  <a:lnTo>
                    <a:pt x="137" y="51"/>
                  </a:lnTo>
                  <a:lnTo>
                    <a:pt x="137" y="51"/>
                  </a:lnTo>
                  <a:lnTo>
                    <a:pt x="142" y="51"/>
                  </a:lnTo>
                  <a:lnTo>
                    <a:pt x="142" y="51"/>
                  </a:lnTo>
                  <a:close/>
                  <a:moveTo>
                    <a:pt x="189" y="54"/>
                  </a:moveTo>
                  <a:lnTo>
                    <a:pt x="189" y="54"/>
                  </a:lnTo>
                  <a:lnTo>
                    <a:pt x="189" y="51"/>
                  </a:lnTo>
                  <a:lnTo>
                    <a:pt x="186" y="49"/>
                  </a:lnTo>
                  <a:lnTo>
                    <a:pt x="186" y="49"/>
                  </a:lnTo>
                  <a:lnTo>
                    <a:pt x="186" y="52"/>
                  </a:lnTo>
                  <a:lnTo>
                    <a:pt x="186" y="52"/>
                  </a:lnTo>
                  <a:lnTo>
                    <a:pt x="186" y="52"/>
                  </a:lnTo>
                  <a:lnTo>
                    <a:pt x="189" y="54"/>
                  </a:lnTo>
                  <a:lnTo>
                    <a:pt x="189" y="54"/>
                  </a:lnTo>
                  <a:close/>
                  <a:moveTo>
                    <a:pt x="265" y="93"/>
                  </a:moveTo>
                  <a:lnTo>
                    <a:pt x="265" y="93"/>
                  </a:lnTo>
                  <a:lnTo>
                    <a:pt x="265" y="89"/>
                  </a:lnTo>
                  <a:lnTo>
                    <a:pt x="262" y="86"/>
                  </a:lnTo>
                  <a:lnTo>
                    <a:pt x="262" y="86"/>
                  </a:lnTo>
                  <a:lnTo>
                    <a:pt x="262" y="89"/>
                  </a:lnTo>
                  <a:lnTo>
                    <a:pt x="262" y="89"/>
                  </a:lnTo>
                  <a:lnTo>
                    <a:pt x="265" y="93"/>
                  </a:lnTo>
                  <a:lnTo>
                    <a:pt x="265" y="93"/>
                  </a:lnTo>
                  <a:close/>
                  <a:moveTo>
                    <a:pt x="281" y="109"/>
                  </a:moveTo>
                  <a:lnTo>
                    <a:pt x="281" y="109"/>
                  </a:lnTo>
                  <a:lnTo>
                    <a:pt x="281" y="111"/>
                  </a:lnTo>
                  <a:lnTo>
                    <a:pt x="282" y="112"/>
                  </a:lnTo>
                  <a:lnTo>
                    <a:pt x="282" y="112"/>
                  </a:lnTo>
                  <a:lnTo>
                    <a:pt x="284" y="112"/>
                  </a:lnTo>
                  <a:lnTo>
                    <a:pt x="284" y="112"/>
                  </a:lnTo>
                  <a:lnTo>
                    <a:pt x="281" y="108"/>
                  </a:lnTo>
                  <a:lnTo>
                    <a:pt x="281" y="108"/>
                  </a:lnTo>
                  <a:lnTo>
                    <a:pt x="281" y="109"/>
                  </a:lnTo>
                  <a:lnTo>
                    <a:pt x="281" y="109"/>
                  </a:lnTo>
                  <a:close/>
                  <a:moveTo>
                    <a:pt x="374" y="93"/>
                  </a:moveTo>
                  <a:lnTo>
                    <a:pt x="374" y="93"/>
                  </a:lnTo>
                  <a:lnTo>
                    <a:pt x="372" y="93"/>
                  </a:lnTo>
                  <a:lnTo>
                    <a:pt x="372" y="95"/>
                  </a:lnTo>
                  <a:lnTo>
                    <a:pt x="372" y="95"/>
                  </a:lnTo>
                  <a:lnTo>
                    <a:pt x="372" y="101"/>
                  </a:lnTo>
                  <a:lnTo>
                    <a:pt x="372" y="101"/>
                  </a:lnTo>
                  <a:lnTo>
                    <a:pt x="372" y="101"/>
                  </a:lnTo>
                  <a:lnTo>
                    <a:pt x="372" y="101"/>
                  </a:lnTo>
                  <a:lnTo>
                    <a:pt x="374" y="93"/>
                  </a:lnTo>
                  <a:lnTo>
                    <a:pt x="374" y="93"/>
                  </a:lnTo>
                  <a:close/>
                  <a:moveTo>
                    <a:pt x="344" y="104"/>
                  </a:moveTo>
                  <a:lnTo>
                    <a:pt x="344" y="104"/>
                  </a:lnTo>
                  <a:lnTo>
                    <a:pt x="342" y="101"/>
                  </a:lnTo>
                  <a:lnTo>
                    <a:pt x="342" y="101"/>
                  </a:lnTo>
                  <a:lnTo>
                    <a:pt x="341" y="101"/>
                  </a:lnTo>
                  <a:lnTo>
                    <a:pt x="341" y="101"/>
                  </a:lnTo>
                  <a:lnTo>
                    <a:pt x="341" y="108"/>
                  </a:lnTo>
                  <a:lnTo>
                    <a:pt x="341" y="108"/>
                  </a:lnTo>
                  <a:lnTo>
                    <a:pt x="344" y="104"/>
                  </a:lnTo>
                  <a:lnTo>
                    <a:pt x="344" y="104"/>
                  </a:lnTo>
                  <a:close/>
                  <a:moveTo>
                    <a:pt x="27" y="98"/>
                  </a:moveTo>
                  <a:lnTo>
                    <a:pt x="27" y="98"/>
                  </a:lnTo>
                  <a:lnTo>
                    <a:pt x="25" y="101"/>
                  </a:lnTo>
                  <a:lnTo>
                    <a:pt x="25" y="101"/>
                  </a:lnTo>
                  <a:lnTo>
                    <a:pt x="25" y="103"/>
                  </a:lnTo>
                  <a:lnTo>
                    <a:pt x="25" y="104"/>
                  </a:lnTo>
                  <a:lnTo>
                    <a:pt x="25" y="104"/>
                  </a:lnTo>
                  <a:lnTo>
                    <a:pt x="27" y="101"/>
                  </a:lnTo>
                  <a:lnTo>
                    <a:pt x="27" y="98"/>
                  </a:lnTo>
                  <a:lnTo>
                    <a:pt x="27" y="98"/>
                  </a:lnTo>
                  <a:close/>
                  <a:moveTo>
                    <a:pt x="49" y="147"/>
                  </a:moveTo>
                  <a:lnTo>
                    <a:pt x="49" y="147"/>
                  </a:lnTo>
                  <a:lnTo>
                    <a:pt x="50" y="152"/>
                  </a:lnTo>
                  <a:lnTo>
                    <a:pt x="50" y="152"/>
                  </a:lnTo>
                  <a:lnTo>
                    <a:pt x="52" y="150"/>
                  </a:lnTo>
                  <a:lnTo>
                    <a:pt x="53" y="149"/>
                  </a:lnTo>
                  <a:lnTo>
                    <a:pt x="53" y="149"/>
                  </a:lnTo>
                  <a:lnTo>
                    <a:pt x="49" y="147"/>
                  </a:lnTo>
                  <a:lnTo>
                    <a:pt x="49" y="147"/>
                  </a:lnTo>
                  <a:close/>
                  <a:moveTo>
                    <a:pt x="266" y="114"/>
                  </a:moveTo>
                  <a:lnTo>
                    <a:pt x="266" y="114"/>
                  </a:lnTo>
                  <a:lnTo>
                    <a:pt x="268" y="112"/>
                  </a:lnTo>
                  <a:lnTo>
                    <a:pt x="268" y="111"/>
                  </a:lnTo>
                  <a:lnTo>
                    <a:pt x="268" y="111"/>
                  </a:lnTo>
                  <a:lnTo>
                    <a:pt x="270" y="109"/>
                  </a:lnTo>
                  <a:lnTo>
                    <a:pt x="268" y="108"/>
                  </a:lnTo>
                  <a:lnTo>
                    <a:pt x="268" y="108"/>
                  </a:lnTo>
                  <a:lnTo>
                    <a:pt x="266" y="111"/>
                  </a:lnTo>
                  <a:lnTo>
                    <a:pt x="266" y="114"/>
                  </a:lnTo>
                  <a:lnTo>
                    <a:pt x="266" y="114"/>
                  </a:lnTo>
                  <a:close/>
                  <a:moveTo>
                    <a:pt x="120" y="119"/>
                  </a:moveTo>
                  <a:lnTo>
                    <a:pt x="120" y="119"/>
                  </a:lnTo>
                  <a:lnTo>
                    <a:pt x="120" y="119"/>
                  </a:lnTo>
                  <a:lnTo>
                    <a:pt x="120" y="119"/>
                  </a:lnTo>
                  <a:lnTo>
                    <a:pt x="115" y="127"/>
                  </a:lnTo>
                  <a:lnTo>
                    <a:pt x="115" y="127"/>
                  </a:lnTo>
                  <a:lnTo>
                    <a:pt x="115" y="128"/>
                  </a:lnTo>
                  <a:lnTo>
                    <a:pt x="115" y="128"/>
                  </a:lnTo>
                  <a:lnTo>
                    <a:pt x="118" y="125"/>
                  </a:lnTo>
                  <a:lnTo>
                    <a:pt x="118" y="125"/>
                  </a:lnTo>
                  <a:lnTo>
                    <a:pt x="120" y="120"/>
                  </a:lnTo>
                  <a:lnTo>
                    <a:pt x="120" y="120"/>
                  </a:lnTo>
                  <a:lnTo>
                    <a:pt x="120" y="120"/>
                  </a:lnTo>
                  <a:lnTo>
                    <a:pt x="120" y="120"/>
                  </a:lnTo>
                  <a:lnTo>
                    <a:pt x="120" y="119"/>
                  </a:lnTo>
                  <a:lnTo>
                    <a:pt x="120" y="119"/>
                  </a:lnTo>
                  <a:close/>
                  <a:moveTo>
                    <a:pt x="270" y="76"/>
                  </a:moveTo>
                  <a:lnTo>
                    <a:pt x="270" y="76"/>
                  </a:lnTo>
                  <a:lnTo>
                    <a:pt x="266" y="71"/>
                  </a:lnTo>
                  <a:lnTo>
                    <a:pt x="266" y="71"/>
                  </a:lnTo>
                  <a:lnTo>
                    <a:pt x="265" y="76"/>
                  </a:lnTo>
                  <a:lnTo>
                    <a:pt x="265" y="76"/>
                  </a:lnTo>
                  <a:lnTo>
                    <a:pt x="270" y="76"/>
                  </a:lnTo>
                  <a:lnTo>
                    <a:pt x="270" y="76"/>
                  </a:lnTo>
                  <a:close/>
                  <a:moveTo>
                    <a:pt x="276" y="38"/>
                  </a:moveTo>
                  <a:lnTo>
                    <a:pt x="276" y="38"/>
                  </a:lnTo>
                  <a:lnTo>
                    <a:pt x="276" y="41"/>
                  </a:lnTo>
                  <a:lnTo>
                    <a:pt x="276" y="41"/>
                  </a:lnTo>
                  <a:lnTo>
                    <a:pt x="281" y="40"/>
                  </a:lnTo>
                  <a:lnTo>
                    <a:pt x="281" y="40"/>
                  </a:lnTo>
                  <a:lnTo>
                    <a:pt x="276" y="38"/>
                  </a:lnTo>
                  <a:lnTo>
                    <a:pt x="276" y="38"/>
                  </a:lnTo>
                  <a:close/>
                  <a:moveTo>
                    <a:pt x="77" y="116"/>
                  </a:moveTo>
                  <a:lnTo>
                    <a:pt x="77" y="116"/>
                  </a:lnTo>
                  <a:lnTo>
                    <a:pt x="79" y="111"/>
                  </a:lnTo>
                  <a:lnTo>
                    <a:pt x="79" y="111"/>
                  </a:lnTo>
                  <a:lnTo>
                    <a:pt x="79" y="106"/>
                  </a:lnTo>
                  <a:lnTo>
                    <a:pt x="79" y="106"/>
                  </a:lnTo>
                  <a:lnTo>
                    <a:pt x="77" y="112"/>
                  </a:lnTo>
                  <a:lnTo>
                    <a:pt x="77" y="112"/>
                  </a:lnTo>
                  <a:lnTo>
                    <a:pt x="77" y="116"/>
                  </a:lnTo>
                  <a:lnTo>
                    <a:pt x="77" y="116"/>
                  </a:lnTo>
                  <a:close/>
                  <a:moveTo>
                    <a:pt x="167" y="104"/>
                  </a:moveTo>
                  <a:lnTo>
                    <a:pt x="167" y="104"/>
                  </a:lnTo>
                  <a:lnTo>
                    <a:pt x="165" y="106"/>
                  </a:lnTo>
                  <a:lnTo>
                    <a:pt x="165" y="106"/>
                  </a:lnTo>
                  <a:lnTo>
                    <a:pt x="164" y="106"/>
                  </a:lnTo>
                  <a:lnTo>
                    <a:pt x="162" y="108"/>
                  </a:lnTo>
                  <a:lnTo>
                    <a:pt x="162" y="108"/>
                  </a:lnTo>
                  <a:lnTo>
                    <a:pt x="164" y="109"/>
                  </a:lnTo>
                  <a:lnTo>
                    <a:pt x="164" y="109"/>
                  </a:lnTo>
                  <a:lnTo>
                    <a:pt x="167" y="104"/>
                  </a:lnTo>
                  <a:lnTo>
                    <a:pt x="167" y="104"/>
                  </a:lnTo>
                  <a:lnTo>
                    <a:pt x="167" y="104"/>
                  </a:lnTo>
                  <a:lnTo>
                    <a:pt x="167" y="104"/>
                  </a:lnTo>
                  <a:close/>
                  <a:moveTo>
                    <a:pt x="295" y="37"/>
                  </a:moveTo>
                  <a:lnTo>
                    <a:pt x="295" y="37"/>
                  </a:lnTo>
                  <a:lnTo>
                    <a:pt x="292" y="38"/>
                  </a:lnTo>
                  <a:lnTo>
                    <a:pt x="290" y="40"/>
                  </a:lnTo>
                  <a:lnTo>
                    <a:pt x="290" y="40"/>
                  </a:lnTo>
                  <a:lnTo>
                    <a:pt x="295" y="40"/>
                  </a:lnTo>
                  <a:lnTo>
                    <a:pt x="295" y="40"/>
                  </a:lnTo>
                  <a:lnTo>
                    <a:pt x="295" y="37"/>
                  </a:lnTo>
                  <a:lnTo>
                    <a:pt x="295" y="37"/>
                  </a:lnTo>
                  <a:close/>
                  <a:moveTo>
                    <a:pt x="58" y="114"/>
                  </a:moveTo>
                  <a:lnTo>
                    <a:pt x="58" y="114"/>
                  </a:lnTo>
                  <a:lnTo>
                    <a:pt x="55" y="116"/>
                  </a:lnTo>
                  <a:lnTo>
                    <a:pt x="55" y="119"/>
                  </a:lnTo>
                  <a:lnTo>
                    <a:pt x="55" y="119"/>
                  </a:lnTo>
                  <a:lnTo>
                    <a:pt x="57" y="120"/>
                  </a:lnTo>
                  <a:lnTo>
                    <a:pt x="57" y="120"/>
                  </a:lnTo>
                  <a:lnTo>
                    <a:pt x="58" y="114"/>
                  </a:lnTo>
                  <a:lnTo>
                    <a:pt x="58" y="114"/>
                  </a:lnTo>
                  <a:close/>
                  <a:moveTo>
                    <a:pt x="370" y="84"/>
                  </a:moveTo>
                  <a:lnTo>
                    <a:pt x="370" y="84"/>
                  </a:lnTo>
                  <a:lnTo>
                    <a:pt x="370" y="87"/>
                  </a:lnTo>
                  <a:lnTo>
                    <a:pt x="370" y="87"/>
                  </a:lnTo>
                  <a:lnTo>
                    <a:pt x="374" y="87"/>
                  </a:lnTo>
                  <a:lnTo>
                    <a:pt x="374" y="87"/>
                  </a:lnTo>
                  <a:lnTo>
                    <a:pt x="374" y="84"/>
                  </a:lnTo>
                  <a:lnTo>
                    <a:pt x="374" y="84"/>
                  </a:lnTo>
                  <a:lnTo>
                    <a:pt x="370" y="84"/>
                  </a:lnTo>
                  <a:lnTo>
                    <a:pt x="370" y="84"/>
                  </a:lnTo>
                  <a:close/>
                  <a:moveTo>
                    <a:pt x="63" y="59"/>
                  </a:moveTo>
                  <a:lnTo>
                    <a:pt x="63" y="59"/>
                  </a:lnTo>
                  <a:lnTo>
                    <a:pt x="58" y="62"/>
                  </a:lnTo>
                  <a:lnTo>
                    <a:pt x="55" y="67"/>
                  </a:lnTo>
                  <a:lnTo>
                    <a:pt x="55" y="67"/>
                  </a:lnTo>
                  <a:lnTo>
                    <a:pt x="63" y="59"/>
                  </a:lnTo>
                  <a:lnTo>
                    <a:pt x="63" y="59"/>
                  </a:lnTo>
                  <a:close/>
                  <a:moveTo>
                    <a:pt x="227" y="112"/>
                  </a:moveTo>
                  <a:lnTo>
                    <a:pt x="227" y="112"/>
                  </a:lnTo>
                  <a:lnTo>
                    <a:pt x="224" y="116"/>
                  </a:lnTo>
                  <a:lnTo>
                    <a:pt x="224" y="116"/>
                  </a:lnTo>
                  <a:lnTo>
                    <a:pt x="228" y="114"/>
                  </a:lnTo>
                  <a:lnTo>
                    <a:pt x="228" y="114"/>
                  </a:lnTo>
                  <a:lnTo>
                    <a:pt x="227" y="112"/>
                  </a:lnTo>
                  <a:lnTo>
                    <a:pt x="227" y="112"/>
                  </a:lnTo>
                  <a:close/>
                  <a:moveTo>
                    <a:pt x="276" y="101"/>
                  </a:moveTo>
                  <a:lnTo>
                    <a:pt x="276" y="101"/>
                  </a:lnTo>
                  <a:lnTo>
                    <a:pt x="277" y="100"/>
                  </a:lnTo>
                  <a:lnTo>
                    <a:pt x="277" y="100"/>
                  </a:lnTo>
                  <a:lnTo>
                    <a:pt x="279" y="97"/>
                  </a:lnTo>
                  <a:lnTo>
                    <a:pt x="279" y="97"/>
                  </a:lnTo>
                  <a:lnTo>
                    <a:pt x="279" y="95"/>
                  </a:lnTo>
                  <a:lnTo>
                    <a:pt x="279" y="95"/>
                  </a:lnTo>
                  <a:lnTo>
                    <a:pt x="279" y="95"/>
                  </a:lnTo>
                  <a:lnTo>
                    <a:pt x="279" y="95"/>
                  </a:lnTo>
                  <a:lnTo>
                    <a:pt x="277" y="98"/>
                  </a:lnTo>
                  <a:lnTo>
                    <a:pt x="276" y="101"/>
                  </a:lnTo>
                  <a:lnTo>
                    <a:pt x="276" y="101"/>
                  </a:lnTo>
                  <a:close/>
                  <a:moveTo>
                    <a:pt x="221" y="78"/>
                  </a:moveTo>
                  <a:lnTo>
                    <a:pt x="221" y="78"/>
                  </a:lnTo>
                  <a:lnTo>
                    <a:pt x="217" y="76"/>
                  </a:lnTo>
                  <a:lnTo>
                    <a:pt x="217" y="76"/>
                  </a:lnTo>
                  <a:lnTo>
                    <a:pt x="217" y="82"/>
                  </a:lnTo>
                  <a:lnTo>
                    <a:pt x="217" y="82"/>
                  </a:lnTo>
                  <a:lnTo>
                    <a:pt x="219" y="82"/>
                  </a:lnTo>
                  <a:lnTo>
                    <a:pt x="219" y="82"/>
                  </a:lnTo>
                  <a:lnTo>
                    <a:pt x="221" y="78"/>
                  </a:lnTo>
                  <a:lnTo>
                    <a:pt x="221" y="78"/>
                  </a:lnTo>
                  <a:close/>
                  <a:moveTo>
                    <a:pt x="167" y="62"/>
                  </a:moveTo>
                  <a:lnTo>
                    <a:pt x="167" y="62"/>
                  </a:lnTo>
                  <a:lnTo>
                    <a:pt x="170" y="57"/>
                  </a:lnTo>
                  <a:lnTo>
                    <a:pt x="170" y="57"/>
                  </a:lnTo>
                  <a:lnTo>
                    <a:pt x="165" y="59"/>
                  </a:lnTo>
                  <a:lnTo>
                    <a:pt x="165" y="59"/>
                  </a:lnTo>
                  <a:lnTo>
                    <a:pt x="165" y="60"/>
                  </a:lnTo>
                  <a:lnTo>
                    <a:pt x="167" y="62"/>
                  </a:lnTo>
                  <a:lnTo>
                    <a:pt x="167" y="62"/>
                  </a:lnTo>
                  <a:close/>
                  <a:moveTo>
                    <a:pt x="150" y="95"/>
                  </a:moveTo>
                  <a:lnTo>
                    <a:pt x="150" y="95"/>
                  </a:lnTo>
                  <a:lnTo>
                    <a:pt x="148" y="98"/>
                  </a:lnTo>
                  <a:lnTo>
                    <a:pt x="150" y="101"/>
                  </a:lnTo>
                  <a:lnTo>
                    <a:pt x="150" y="101"/>
                  </a:lnTo>
                  <a:lnTo>
                    <a:pt x="151" y="97"/>
                  </a:lnTo>
                  <a:lnTo>
                    <a:pt x="151" y="97"/>
                  </a:lnTo>
                  <a:lnTo>
                    <a:pt x="150" y="95"/>
                  </a:lnTo>
                  <a:lnTo>
                    <a:pt x="150" y="95"/>
                  </a:lnTo>
                  <a:close/>
                  <a:moveTo>
                    <a:pt x="143" y="76"/>
                  </a:moveTo>
                  <a:lnTo>
                    <a:pt x="143" y="76"/>
                  </a:lnTo>
                  <a:lnTo>
                    <a:pt x="148" y="75"/>
                  </a:lnTo>
                  <a:lnTo>
                    <a:pt x="148" y="75"/>
                  </a:lnTo>
                  <a:lnTo>
                    <a:pt x="146" y="73"/>
                  </a:lnTo>
                  <a:lnTo>
                    <a:pt x="146" y="73"/>
                  </a:lnTo>
                  <a:lnTo>
                    <a:pt x="145" y="73"/>
                  </a:lnTo>
                  <a:lnTo>
                    <a:pt x="145" y="73"/>
                  </a:lnTo>
                  <a:lnTo>
                    <a:pt x="143" y="76"/>
                  </a:lnTo>
                  <a:lnTo>
                    <a:pt x="143" y="76"/>
                  </a:lnTo>
                  <a:close/>
                  <a:moveTo>
                    <a:pt x="240" y="119"/>
                  </a:moveTo>
                  <a:lnTo>
                    <a:pt x="240" y="119"/>
                  </a:lnTo>
                  <a:lnTo>
                    <a:pt x="243" y="109"/>
                  </a:lnTo>
                  <a:lnTo>
                    <a:pt x="243" y="109"/>
                  </a:lnTo>
                  <a:lnTo>
                    <a:pt x="241" y="109"/>
                  </a:lnTo>
                  <a:lnTo>
                    <a:pt x="241" y="109"/>
                  </a:lnTo>
                  <a:lnTo>
                    <a:pt x="240" y="117"/>
                  </a:lnTo>
                  <a:lnTo>
                    <a:pt x="240" y="117"/>
                  </a:lnTo>
                  <a:lnTo>
                    <a:pt x="240" y="119"/>
                  </a:lnTo>
                  <a:lnTo>
                    <a:pt x="240" y="119"/>
                  </a:lnTo>
                  <a:lnTo>
                    <a:pt x="240" y="119"/>
                  </a:lnTo>
                  <a:close/>
                  <a:moveTo>
                    <a:pt x="366" y="60"/>
                  </a:moveTo>
                  <a:lnTo>
                    <a:pt x="366" y="60"/>
                  </a:lnTo>
                  <a:lnTo>
                    <a:pt x="366" y="71"/>
                  </a:lnTo>
                  <a:lnTo>
                    <a:pt x="366" y="71"/>
                  </a:lnTo>
                  <a:lnTo>
                    <a:pt x="367" y="65"/>
                  </a:lnTo>
                  <a:lnTo>
                    <a:pt x="367" y="65"/>
                  </a:lnTo>
                  <a:lnTo>
                    <a:pt x="367" y="63"/>
                  </a:lnTo>
                  <a:lnTo>
                    <a:pt x="366" y="60"/>
                  </a:lnTo>
                  <a:lnTo>
                    <a:pt x="366" y="60"/>
                  </a:lnTo>
                  <a:close/>
                  <a:moveTo>
                    <a:pt x="347" y="97"/>
                  </a:moveTo>
                  <a:lnTo>
                    <a:pt x="347" y="97"/>
                  </a:lnTo>
                  <a:lnTo>
                    <a:pt x="344" y="98"/>
                  </a:lnTo>
                  <a:lnTo>
                    <a:pt x="344" y="98"/>
                  </a:lnTo>
                  <a:lnTo>
                    <a:pt x="345" y="101"/>
                  </a:lnTo>
                  <a:lnTo>
                    <a:pt x="345" y="101"/>
                  </a:lnTo>
                  <a:lnTo>
                    <a:pt x="347" y="101"/>
                  </a:lnTo>
                  <a:lnTo>
                    <a:pt x="347" y="101"/>
                  </a:lnTo>
                  <a:lnTo>
                    <a:pt x="347" y="97"/>
                  </a:lnTo>
                  <a:lnTo>
                    <a:pt x="347" y="97"/>
                  </a:lnTo>
                  <a:close/>
                  <a:moveTo>
                    <a:pt x="44" y="123"/>
                  </a:moveTo>
                  <a:lnTo>
                    <a:pt x="44" y="123"/>
                  </a:lnTo>
                  <a:lnTo>
                    <a:pt x="45" y="122"/>
                  </a:lnTo>
                  <a:lnTo>
                    <a:pt x="45" y="122"/>
                  </a:lnTo>
                  <a:lnTo>
                    <a:pt x="45" y="120"/>
                  </a:lnTo>
                  <a:lnTo>
                    <a:pt x="45" y="120"/>
                  </a:lnTo>
                  <a:lnTo>
                    <a:pt x="44" y="116"/>
                  </a:lnTo>
                  <a:lnTo>
                    <a:pt x="44" y="116"/>
                  </a:lnTo>
                  <a:lnTo>
                    <a:pt x="42" y="117"/>
                  </a:lnTo>
                  <a:lnTo>
                    <a:pt x="42" y="117"/>
                  </a:lnTo>
                  <a:lnTo>
                    <a:pt x="44" y="120"/>
                  </a:lnTo>
                  <a:lnTo>
                    <a:pt x="44" y="123"/>
                  </a:lnTo>
                  <a:lnTo>
                    <a:pt x="44" y="123"/>
                  </a:lnTo>
                  <a:lnTo>
                    <a:pt x="44" y="123"/>
                  </a:lnTo>
                  <a:lnTo>
                    <a:pt x="44" y="123"/>
                  </a:lnTo>
                  <a:close/>
                  <a:moveTo>
                    <a:pt x="112" y="125"/>
                  </a:moveTo>
                  <a:lnTo>
                    <a:pt x="112" y="125"/>
                  </a:lnTo>
                  <a:lnTo>
                    <a:pt x="116" y="117"/>
                  </a:lnTo>
                  <a:lnTo>
                    <a:pt x="116" y="117"/>
                  </a:lnTo>
                  <a:lnTo>
                    <a:pt x="116" y="117"/>
                  </a:lnTo>
                  <a:lnTo>
                    <a:pt x="116" y="117"/>
                  </a:lnTo>
                  <a:lnTo>
                    <a:pt x="112" y="123"/>
                  </a:lnTo>
                  <a:lnTo>
                    <a:pt x="112" y="123"/>
                  </a:lnTo>
                  <a:lnTo>
                    <a:pt x="112" y="125"/>
                  </a:lnTo>
                  <a:lnTo>
                    <a:pt x="112" y="125"/>
                  </a:lnTo>
                  <a:close/>
                  <a:moveTo>
                    <a:pt x="222" y="119"/>
                  </a:moveTo>
                  <a:lnTo>
                    <a:pt x="222" y="119"/>
                  </a:lnTo>
                  <a:lnTo>
                    <a:pt x="224" y="123"/>
                  </a:lnTo>
                  <a:lnTo>
                    <a:pt x="224" y="123"/>
                  </a:lnTo>
                  <a:lnTo>
                    <a:pt x="227" y="119"/>
                  </a:lnTo>
                  <a:lnTo>
                    <a:pt x="227" y="119"/>
                  </a:lnTo>
                  <a:lnTo>
                    <a:pt x="227" y="119"/>
                  </a:lnTo>
                  <a:lnTo>
                    <a:pt x="227" y="119"/>
                  </a:lnTo>
                  <a:lnTo>
                    <a:pt x="222" y="119"/>
                  </a:lnTo>
                  <a:lnTo>
                    <a:pt x="222" y="119"/>
                  </a:lnTo>
                  <a:close/>
                  <a:moveTo>
                    <a:pt x="139" y="112"/>
                  </a:moveTo>
                  <a:lnTo>
                    <a:pt x="139" y="112"/>
                  </a:lnTo>
                  <a:lnTo>
                    <a:pt x="140" y="114"/>
                  </a:lnTo>
                  <a:lnTo>
                    <a:pt x="140" y="112"/>
                  </a:lnTo>
                  <a:lnTo>
                    <a:pt x="140" y="112"/>
                  </a:lnTo>
                  <a:lnTo>
                    <a:pt x="145" y="112"/>
                  </a:lnTo>
                  <a:lnTo>
                    <a:pt x="145" y="112"/>
                  </a:lnTo>
                  <a:lnTo>
                    <a:pt x="145" y="109"/>
                  </a:lnTo>
                  <a:lnTo>
                    <a:pt x="145" y="109"/>
                  </a:lnTo>
                  <a:lnTo>
                    <a:pt x="139" y="112"/>
                  </a:lnTo>
                  <a:lnTo>
                    <a:pt x="139" y="112"/>
                  </a:lnTo>
                  <a:close/>
                  <a:moveTo>
                    <a:pt x="214" y="134"/>
                  </a:moveTo>
                  <a:lnTo>
                    <a:pt x="214" y="134"/>
                  </a:lnTo>
                  <a:lnTo>
                    <a:pt x="216" y="134"/>
                  </a:lnTo>
                  <a:lnTo>
                    <a:pt x="216" y="134"/>
                  </a:lnTo>
                  <a:lnTo>
                    <a:pt x="217" y="131"/>
                  </a:lnTo>
                  <a:lnTo>
                    <a:pt x="217" y="131"/>
                  </a:lnTo>
                  <a:lnTo>
                    <a:pt x="217" y="130"/>
                  </a:lnTo>
                  <a:lnTo>
                    <a:pt x="217" y="128"/>
                  </a:lnTo>
                  <a:lnTo>
                    <a:pt x="217" y="128"/>
                  </a:lnTo>
                  <a:lnTo>
                    <a:pt x="214" y="134"/>
                  </a:lnTo>
                  <a:lnTo>
                    <a:pt x="214" y="134"/>
                  </a:lnTo>
                  <a:close/>
                  <a:moveTo>
                    <a:pt x="80" y="56"/>
                  </a:moveTo>
                  <a:lnTo>
                    <a:pt x="80" y="56"/>
                  </a:lnTo>
                  <a:lnTo>
                    <a:pt x="75" y="59"/>
                  </a:lnTo>
                  <a:lnTo>
                    <a:pt x="75" y="59"/>
                  </a:lnTo>
                  <a:lnTo>
                    <a:pt x="77" y="60"/>
                  </a:lnTo>
                  <a:lnTo>
                    <a:pt x="77" y="60"/>
                  </a:lnTo>
                  <a:lnTo>
                    <a:pt x="79" y="57"/>
                  </a:lnTo>
                  <a:lnTo>
                    <a:pt x="79" y="57"/>
                  </a:lnTo>
                  <a:lnTo>
                    <a:pt x="80" y="56"/>
                  </a:lnTo>
                  <a:lnTo>
                    <a:pt x="80" y="56"/>
                  </a:lnTo>
                  <a:close/>
                  <a:moveTo>
                    <a:pt x="243" y="82"/>
                  </a:moveTo>
                  <a:lnTo>
                    <a:pt x="243" y="82"/>
                  </a:lnTo>
                  <a:lnTo>
                    <a:pt x="244" y="81"/>
                  </a:lnTo>
                  <a:lnTo>
                    <a:pt x="243" y="79"/>
                  </a:lnTo>
                  <a:lnTo>
                    <a:pt x="243" y="79"/>
                  </a:lnTo>
                  <a:lnTo>
                    <a:pt x="241" y="81"/>
                  </a:lnTo>
                  <a:lnTo>
                    <a:pt x="241" y="82"/>
                  </a:lnTo>
                  <a:lnTo>
                    <a:pt x="241" y="82"/>
                  </a:lnTo>
                  <a:lnTo>
                    <a:pt x="243" y="82"/>
                  </a:lnTo>
                  <a:lnTo>
                    <a:pt x="243" y="82"/>
                  </a:lnTo>
                  <a:close/>
                  <a:moveTo>
                    <a:pt x="314" y="27"/>
                  </a:moveTo>
                  <a:lnTo>
                    <a:pt x="314" y="27"/>
                  </a:lnTo>
                  <a:lnTo>
                    <a:pt x="311" y="29"/>
                  </a:lnTo>
                  <a:lnTo>
                    <a:pt x="311" y="29"/>
                  </a:lnTo>
                  <a:lnTo>
                    <a:pt x="315" y="30"/>
                  </a:lnTo>
                  <a:lnTo>
                    <a:pt x="315" y="30"/>
                  </a:lnTo>
                  <a:lnTo>
                    <a:pt x="314" y="27"/>
                  </a:lnTo>
                  <a:lnTo>
                    <a:pt x="314" y="27"/>
                  </a:lnTo>
                  <a:close/>
                  <a:moveTo>
                    <a:pt x="176" y="37"/>
                  </a:moveTo>
                  <a:lnTo>
                    <a:pt x="176" y="37"/>
                  </a:lnTo>
                  <a:lnTo>
                    <a:pt x="170" y="34"/>
                  </a:lnTo>
                  <a:lnTo>
                    <a:pt x="170" y="34"/>
                  </a:lnTo>
                  <a:lnTo>
                    <a:pt x="170" y="35"/>
                  </a:lnTo>
                  <a:lnTo>
                    <a:pt x="170" y="35"/>
                  </a:lnTo>
                  <a:lnTo>
                    <a:pt x="176" y="37"/>
                  </a:lnTo>
                  <a:lnTo>
                    <a:pt x="176" y="37"/>
                  </a:lnTo>
                  <a:lnTo>
                    <a:pt x="176" y="37"/>
                  </a:lnTo>
                  <a:lnTo>
                    <a:pt x="176" y="37"/>
                  </a:lnTo>
                  <a:lnTo>
                    <a:pt x="176" y="37"/>
                  </a:lnTo>
                  <a:lnTo>
                    <a:pt x="176" y="37"/>
                  </a:lnTo>
                  <a:close/>
                  <a:moveTo>
                    <a:pt x="131" y="63"/>
                  </a:moveTo>
                  <a:lnTo>
                    <a:pt x="131" y="63"/>
                  </a:lnTo>
                  <a:lnTo>
                    <a:pt x="132" y="68"/>
                  </a:lnTo>
                  <a:lnTo>
                    <a:pt x="132" y="68"/>
                  </a:lnTo>
                  <a:lnTo>
                    <a:pt x="134" y="67"/>
                  </a:lnTo>
                  <a:lnTo>
                    <a:pt x="134" y="67"/>
                  </a:lnTo>
                  <a:lnTo>
                    <a:pt x="134" y="63"/>
                  </a:lnTo>
                  <a:lnTo>
                    <a:pt x="134" y="63"/>
                  </a:lnTo>
                  <a:lnTo>
                    <a:pt x="131" y="63"/>
                  </a:lnTo>
                  <a:lnTo>
                    <a:pt x="131" y="63"/>
                  </a:lnTo>
                  <a:close/>
                  <a:moveTo>
                    <a:pt x="320" y="27"/>
                  </a:moveTo>
                  <a:lnTo>
                    <a:pt x="320" y="27"/>
                  </a:lnTo>
                  <a:lnTo>
                    <a:pt x="320" y="30"/>
                  </a:lnTo>
                  <a:lnTo>
                    <a:pt x="320" y="30"/>
                  </a:lnTo>
                  <a:lnTo>
                    <a:pt x="323" y="30"/>
                  </a:lnTo>
                  <a:lnTo>
                    <a:pt x="323" y="30"/>
                  </a:lnTo>
                  <a:lnTo>
                    <a:pt x="323" y="27"/>
                  </a:lnTo>
                  <a:lnTo>
                    <a:pt x="320" y="27"/>
                  </a:lnTo>
                  <a:lnTo>
                    <a:pt x="320" y="27"/>
                  </a:lnTo>
                  <a:close/>
                  <a:moveTo>
                    <a:pt x="257" y="71"/>
                  </a:moveTo>
                  <a:lnTo>
                    <a:pt x="257" y="71"/>
                  </a:lnTo>
                  <a:lnTo>
                    <a:pt x="258" y="75"/>
                  </a:lnTo>
                  <a:lnTo>
                    <a:pt x="258" y="75"/>
                  </a:lnTo>
                  <a:lnTo>
                    <a:pt x="258" y="75"/>
                  </a:lnTo>
                  <a:lnTo>
                    <a:pt x="258" y="75"/>
                  </a:lnTo>
                  <a:lnTo>
                    <a:pt x="260" y="68"/>
                  </a:lnTo>
                  <a:lnTo>
                    <a:pt x="260" y="68"/>
                  </a:lnTo>
                  <a:lnTo>
                    <a:pt x="257" y="71"/>
                  </a:lnTo>
                  <a:lnTo>
                    <a:pt x="257" y="71"/>
                  </a:lnTo>
                  <a:close/>
                  <a:moveTo>
                    <a:pt x="36" y="127"/>
                  </a:moveTo>
                  <a:lnTo>
                    <a:pt x="36" y="127"/>
                  </a:lnTo>
                  <a:lnTo>
                    <a:pt x="33" y="128"/>
                  </a:lnTo>
                  <a:lnTo>
                    <a:pt x="33" y="128"/>
                  </a:lnTo>
                  <a:lnTo>
                    <a:pt x="36" y="131"/>
                  </a:lnTo>
                  <a:lnTo>
                    <a:pt x="36" y="131"/>
                  </a:lnTo>
                  <a:lnTo>
                    <a:pt x="36" y="127"/>
                  </a:lnTo>
                  <a:lnTo>
                    <a:pt x="36" y="127"/>
                  </a:lnTo>
                  <a:close/>
                  <a:moveTo>
                    <a:pt x="181" y="76"/>
                  </a:moveTo>
                  <a:lnTo>
                    <a:pt x="181" y="76"/>
                  </a:lnTo>
                  <a:lnTo>
                    <a:pt x="181" y="76"/>
                  </a:lnTo>
                  <a:lnTo>
                    <a:pt x="181" y="76"/>
                  </a:lnTo>
                  <a:lnTo>
                    <a:pt x="180" y="71"/>
                  </a:lnTo>
                  <a:lnTo>
                    <a:pt x="180" y="71"/>
                  </a:lnTo>
                  <a:lnTo>
                    <a:pt x="180" y="71"/>
                  </a:lnTo>
                  <a:lnTo>
                    <a:pt x="180" y="71"/>
                  </a:lnTo>
                  <a:lnTo>
                    <a:pt x="180" y="73"/>
                  </a:lnTo>
                  <a:lnTo>
                    <a:pt x="180" y="73"/>
                  </a:lnTo>
                  <a:lnTo>
                    <a:pt x="180" y="75"/>
                  </a:lnTo>
                  <a:lnTo>
                    <a:pt x="180" y="75"/>
                  </a:lnTo>
                  <a:lnTo>
                    <a:pt x="181" y="76"/>
                  </a:lnTo>
                  <a:lnTo>
                    <a:pt x="181" y="76"/>
                  </a:lnTo>
                  <a:close/>
                  <a:moveTo>
                    <a:pt x="271" y="119"/>
                  </a:moveTo>
                  <a:lnTo>
                    <a:pt x="271" y="119"/>
                  </a:lnTo>
                  <a:lnTo>
                    <a:pt x="274" y="117"/>
                  </a:lnTo>
                  <a:lnTo>
                    <a:pt x="274" y="117"/>
                  </a:lnTo>
                  <a:lnTo>
                    <a:pt x="273" y="116"/>
                  </a:lnTo>
                  <a:lnTo>
                    <a:pt x="273" y="116"/>
                  </a:lnTo>
                  <a:lnTo>
                    <a:pt x="273" y="116"/>
                  </a:lnTo>
                  <a:lnTo>
                    <a:pt x="273" y="116"/>
                  </a:lnTo>
                  <a:lnTo>
                    <a:pt x="271" y="119"/>
                  </a:lnTo>
                  <a:lnTo>
                    <a:pt x="271" y="119"/>
                  </a:lnTo>
                  <a:close/>
                  <a:moveTo>
                    <a:pt x="142" y="145"/>
                  </a:moveTo>
                  <a:lnTo>
                    <a:pt x="142" y="145"/>
                  </a:lnTo>
                  <a:lnTo>
                    <a:pt x="143" y="141"/>
                  </a:lnTo>
                  <a:lnTo>
                    <a:pt x="143" y="141"/>
                  </a:lnTo>
                  <a:lnTo>
                    <a:pt x="143" y="139"/>
                  </a:lnTo>
                  <a:lnTo>
                    <a:pt x="143" y="139"/>
                  </a:lnTo>
                  <a:lnTo>
                    <a:pt x="142" y="142"/>
                  </a:lnTo>
                  <a:lnTo>
                    <a:pt x="142" y="145"/>
                  </a:lnTo>
                  <a:lnTo>
                    <a:pt x="142" y="145"/>
                  </a:lnTo>
                  <a:close/>
                  <a:moveTo>
                    <a:pt x="301" y="63"/>
                  </a:moveTo>
                  <a:lnTo>
                    <a:pt x="301" y="63"/>
                  </a:lnTo>
                  <a:lnTo>
                    <a:pt x="301" y="59"/>
                  </a:lnTo>
                  <a:lnTo>
                    <a:pt x="301" y="59"/>
                  </a:lnTo>
                  <a:lnTo>
                    <a:pt x="299" y="59"/>
                  </a:lnTo>
                  <a:lnTo>
                    <a:pt x="299" y="59"/>
                  </a:lnTo>
                  <a:lnTo>
                    <a:pt x="301" y="63"/>
                  </a:lnTo>
                  <a:lnTo>
                    <a:pt x="301" y="63"/>
                  </a:lnTo>
                  <a:close/>
                  <a:moveTo>
                    <a:pt x="217" y="175"/>
                  </a:moveTo>
                  <a:lnTo>
                    <a:pt x="217" y="175"/>
                  </a:lnTo>
                  <a:lnTo>
                    <a:pt x="217" y="175"/>
                  </a:lnTo>
                  <a:lnTo>
                    <a:pt x="217" y="175"/>
                  </a:lnTo>
                  <a:lnTo>
                    <a:pt x="214" y="171"/>
                  </a:lnTo>
                  <a:lnTo>
                    <a:pt x="214" y="171"/>
                  </a:lnTo>
                  <a:lnTo>
                    <a:pt x="213" y="171"/>
                  </a:lnTo>
                  <a:lnTo>
                    <a:pt x="213" y="171"/>
                  </a:lnTo>
                  <a:lnTo>
                    <a:pt x="217" y="175"/>
                  </a:lnTo>
                  <a:lnTo>
                    <a:pt x="217" y="175"/>
                  </a:lnTo>
                  <a:close/>
                  <a:moveTo>
                    <a:pt x="276" y="112"/>
                  </a:moveTo>
                  <a:lnTo>
                    <a:pt x="276" y="112"/>
                  </a:lnTo>
                  <a:lnTo>
                    <a:pt x="277" y="116"/>
                  </a:lnTo>
                  <a:lnTo>
                    <a:pt x="277" y="116"/>
                  </a:lnTo>
                  <a:lnTo>
                    <a:pt x="277" y="114"/>
                  </a:lnTo>
                  <a:lnTo>
                    <a:pt x="276" y="111"/>
                  </a:lnTo>
                  <a:lnTo>
                    <a:pt x="276" y="111"/>
                  </a:lnTo>
                  <a:lnTo>
                    <a:pt x="276" y="112"/>
                  </a:lnTo>
                  <a:lnTo>
                    <a:pt x="276" y="112"/>
                  </a:lnTo>
                  <a:close/>
                  <a:moveTo>
                    <a:pt x="116" y="70"/>
                  </a:moveTo>
                  <a:lnTo>
                    <a:pt x="116" y="70"/>
                  </a:lnTo>
                  <a:lnTo>
                    <a:pt x="115" y="67"/>
                  </a:lnTo>
                  <a:lnTo>
                    <a:pt x="115" y="67"/>
                  </a:lnTo>
                  <a:lnTo>
                    <a:pt x="113" y="67"/>
                  </a:lnTo>
                  <a:lnTo>
                    <a:pt x="113" y="67"/>
                  </a:lnTo>
                  <a:lnTo>
                    <a:pt x="113" y="70"/>
                  </a:lnTo>
                  <a:lnTo>
                    <a:pt x="113" y="70"/>
                  </a:lnTo>
                  <a:lnTo>
                    <a:pt x="116" y="70"/>
                  </a:lnTo>
                  <a:lnTo>
                    <a:pt x="116" y="70"/>
                  </a:lnTo>
                  <a:close/>
                  <a:moveTo>
                    <a:pt x="326" y="27"/>
                  </a:moveTo>
                  <a:lnTo>
                    <a:pt x="326" y="27"/>
                  </a:lnTo>
                  <a:lnTo>
                    <a:pt x="328" y="30"/>
                  </a:lnTo>
                  <a:lnTo>
                    <a:pt x="328" y="30"/>
                  </a:lnTo>
                  <a:lnTo>
                    <a:pt x="331" y="29"/>
                  </a:lnTo>
                  <a:lnTo>
                    <a:pt x="331" y="29"/>
                  </a:lnTo>
                  <a:lnTo>
                    <a:pt x="326" y="27"/>
                  </a:lnTo>
                  <a:lnTo>
                    <a:pt x="326" y="27"/>
                  </a:lnTo>
                  <a:close/>
                  <a:moveTo>
                    <a:pt x="352" y="24"/>
                  </a:moveTo>
                  <a:lnTo>
                    <a:pt x="352" y="24"/>
                  </a:lnTo>
                  <a:lnTo>
                    <a:pt x="347" y="21"/>
                  </a:lnTo>
                  <a:lnTo>
                    <a:pt x="347" y="21"/>
                  </a:lnTo>
                  <a:lnTo>
                    <a:pt x="347" y="22"/>
                  </a:lnTo>
                  <a:lnTo>
                    <a:pt x="347" y="22"/>
                  </a:lnTo>
                  <a:lnTo>
                    <a:pt x="347" y="24"/>
                  </a:lnTo>
                  <a:lnTo>
                    <a:pt x="347" y="24"/>
                  </a:lnTo>
                  <a:lnTo>
                    <a:pt x="350" y="24"/>
                  </a:lnTo>
                  <a:lnTo>
                    <a:pt x="352" y="24"/>
                  </a:lnTo>
                  <a:lnTo>
                    <a:pt x="352" y="24"/>
                  </a:lnTo>
                  <a:lnTo>
                    <a:pt x="352" y="24"/>
                  </a:lnTo>
                  <a:lnTo>
                    <a:pt x="352" y="24"/>
                  </a:lnTo>
                  <a:close/>
                  <a:moveTo>
                    <a:pt x="247" y="81"/>
                  </a:moveTo>
                  <a:lnTo>
                    <a:pt x="247" y="81"/>
                  </a:lnTo>
                  <a:lnTo>
                    <a:pt x="249" y="81"/>
                  </a:lnTo>
                  <a:lnTo>
                    <a:pt x="249" y="81"/>
                  </a:lnTo>
                  <a:lnTo>
                    <a:pt x="249" y="76"/>
                  </a:lnTo>
                  <a:lnTo>
                    <a:pt x="249" y="76"/>
                  </a:lnTo>
                  <a:lnTo>
                    <a:pt x="247" y="76"/>
                  </a:lnTo>
                  <a:lnTo>
                    <a:pt x="247" y="76"/>
                  </a:lnTo>
                  <a:lnTo>
                    <a:pt x="247" y="79"/>
                  </a:lnTo>
                  <a:lnTo>
                    <a:pt x="247" y="81"/>
                  </a:lnTo>
                  <a:lnTo>
                    <a:pt x="247" y="81"/>
                  </a:lnTo>
                  <a:close/>
                  <a:moveTo>
                    <a:pt x="293" y="136"/>
                  </a:moveTo>
                  <a:lnTo>
                    <a:pt x="293" y="136"/>
                  </a:lnTo>
                  <a:lnTo>
                    <a:pt x="296" y="134"/>
                  </a:lnTo>
                  <a:lnTo>
                    <a:pt x="296" y="133"/>
                  </a:lnTo>
                  <a:lnTo>
                    <a:pt x="296" y="133"/>
                  </a:lnTo>
                  <a:lnTo>
                    <a:pt x="295" y="134"/>
                  </a:lnTo>
                  <a:lnTo>
                    <a:pt x="293" y="136"/>
                  </a:lnTo>
                  <a:lnTo>
                    <a:pt x="293" y="136"/>
                  </a:lnTo>
                  <a:close/>
                  <a:moveTo>
                    <a:pt x="260" y="123"/>
                  </a:moveTo>
                  <a:lnTo>
                    <a:pt x="260" y="123"/>
                  </a:lnTo>
                  <a:lnTo>
                    <a:pt x="258" y="127"/>
                  </a:lnTo>
                  <a:lnTo>
                    <a:pt x="258" y="130"/>
                  </a:lnTo>
                  <a:lnTo>
                    <a:pt x="258" y="130"/>
                  </a:lnTo>
                  <a:lnTo>
                    <a:pt x="260" y="123"/>
                  </a:lnTo>
                  <a:lnTo>
                    <a:pt x="260" y="123"/>
                  </a:lnTo>
                  <a:close/>
                  <a:moveTo>
                    <a:pt x="293" y="123"/>
                  </a:moveTo>
                  <a:lnTo>
                    <a:pt x="293" y="123"/>
                  </a:lnTo>
                  <a:lnTo>
                    <a:pt x="292" y="125"/>
                  </a:lnTo>
                  <a:lnTo>
                    <a:pt x="292" y="128"/>
                  </a:lnTo>
                  <a:lnTo>
                    <a:pt x="292" y="128"/>
                  </a:lnTo>
                  <a:lnTo>
                    <a:pt x="292" y="128"/>
                  </a:lnTo>
                  <a:lnTo>
                    <a:pt x="292" y="128"/>
                  </a:lnTo>
                  <a:lnTo>
                    <a:pt x="295" y="125"/>
                  </a:lnTo>
                  <a:lnTo>
                    <a:pt x="295" y="125"/>
                  </a:lnTo>
                  <a:lnTo>
                    <a:pt x="293" y="123"/>
                  </a:lnTo>
                  <a:lnTo>
                    <a:pt x="293" y="123"/>
                  </a:lnTo>
                  <a:close/>
                  <a:moveTo>
                    <a:pt x="304" y="35"/>
                  </a:moveTo>
                  <a:lnTo>
                    <a:pt x="304" y="35"/>
                  </a:lnTo>
                  <a:lnTo>
                    <a:pt x="306" y="34"/>
                  </a:lnTo>
                  <a:lnTo>
                    <a:pt x="306" y="32"/>
                  </a:lnTo>
                  <a:lnTo>
                    <a:pt x="306" y="32"/>
                  </a:lnTo>
                  <a:lnTo>
                    <a:pt x="303" y="32"/>
                  </a:lnTo>
                  <a:lnTo>
                    <a:pt x="303" y="32"/>
                  </a:lnTo>
                  <a:lnTo>
                    <a:pt x="304" y="35"/>
                  </a:lnTo>
                  <a:lnTo>
                    <a:pt x="304" y="35"/>
                  </a:lnTo>
                  <a:close/>
                  <a:moveTo>
                    <a:pt x="358" y="43"/>
                  </a:moveTo>
                  <a:lnTo>
                    <a:pt x="358" y="43"/>
                  </a:lnTo>
                  <a:lnTo>
                    <a:pt x="356" y="45"/>
                  </a:lnTo>
                  <a:lnTo>
                    <a:pt x="358" y="46"/>
                  </a:lnTo>
                  <a:lnTo>
                    <a:pt x="358" y="46"/>
                  </a:lnTo>
                  <a:lnTo>
                    <a:pt x="359" y="48"/>
                  </a:lnTo>
                  <a:lnTo>
                    <a:pt x="359" y="48"/>
                  </a:lnTo>
                  <a:lnTo>
                    <a:pt x="361" y="48"/>
                  </a:lnTo>
                  <a:lnTo>
                    <a:pt x="361" y="48"/>
                  </a:lnTo>
                  <a:lnTo>
                    <a:pt x="358" y="43"/>
                  </a:lnTo>
                  <a:lnTo>
                    <a:pt x="358" y="43"/>
                  </a:lnTo>
                  <a:close/>
                  <a:moveTo>
                    <a:pt x="33" y="101"/>
                  </a:moveTo>
                  <a:lnTo>
                    <a:pt x="33" y="101"/>
                  </a:lnTo>
                  <a:lnTo>
                    <a:pt x="33" y="101"/>
                  </a:lnTo>
                  <a:lnTo>
                    <a:pt x="33" y="101"/>
                  </a:lnTo>
                  <a:lnTo>
                    <a:pt x="31" y="108"/>
                  </a:lnTo>
                  <a:lnTo>
                    <a:pt x="31" y="108"/>
                  </a:lnTo>
                  <a:lnTo>
                    <a:pt x="31" y="108"/>
                  </a:lnTo>
                  <a:lnTo>
                    <a:pt x="31" y="108"/>
                  </a:lnTo>
                  <a:lnTo>
                    <a:pt x="33" y="103"/>
                  </a:lnTo>
                  <a:lnTo>
                    <a:pt x="33" y="103"/>
                  </a:lnTo>
                  <a:lnTo>
                    <a:pt x="33" y="101"/>
                  </a:lnTo>
                  <a:lnTo>
                    <a:pt x="33" y="101"/>
                  </a:lnTo>
                  <a:close/>
                  <a:moveTo>
                    <a:pt x="285" y="119"/>
                  </a:moveTo>
                  <a:lnTo>
                    <a:pt x="285" y="119"/>
                  </a:lnTo>
                  <a:lnTo>
                    <a:pt x="282" y="120"/>
                  </a:lnTo>
                  <a:lnTo>
                    <a:pt x="282" y="120"/>
                  </a:lnTo>
                  <a:lnTo>
                    <a:pt x="284" y="123"/>
                  </a:lnTo>
                  <a:lnTo>
                    <a:pt x="284" y="123"/>
                  </a:lnTo>
                  <a:lnTo>
                    <a:pt x="285" y="123"/>
                  </a:lnTo>
                  <a:lnTo>
                    <a:pt x="285" y="123"/>
                  </a:lnTo>
                  <a:lnTo>
                    <a:pt x="285" y="119"/>
                  </a:lnTo>
                  <a:lnTo>
                    <a:pt x="285" y="119"/>
                  </a:lnTo>
                  <a:close/>
                  <a:moveTo>
                    <a:pt x="131" y="81"/>
                  </a:moveTo>
                  <a:lnTo>
                    <a:pt x="131" y="81"/>
                  </a:lnTo>
                  <a:lnTo>
                    <a:pt x="129" y="82"/>
                  </a:lnTo>
                  <a:lnTo>
                    <a:pt x="129" y="84"/>
                  </a:lnTo>
                  <a:lnTo>
                    <a:pt x="129" y="84"/>
                  </a:lnTo>
                  <a:lnTo>
                    <a:pt x="131" y="82"/>
                  </a:lnTo>
                  <a:lnTo>
                    <a:pt x="131" y="82"/>
                  </a:lnTo>
                  <a:lnTo>
                    <a:pt x="131" y="81"/>
                  </a:lnTo>
                  <a:lnTo>
                    <a:pt x="131" y="81"/>
                  </a:lnTo>
                  <a:close/>
                  <a:moveTo>
                    <a:pt x="129" y="38"/>
                  </a:moveTo>
                  <a:lnTo>
                    <a:pt x="129" y="38"/>
                  </a:lnTo>
                  <a:lnTo>
                    <a:pt x="123" y="38"/>
                  </a:lnTo>
                  <a:lnTo>
                    <a:pt x="123" y="38"/>
                  </a:lnTo>
                  <a:lnTo>
                    <a:pt x="124" y="38"/>
                  </a:lnTo>
                  <a:lnTo>
                    <a:pt x="124" y="38"/>
                  </a:lnTo>
                  <a:lnTo>
                    <a:pt x="129" y="38"/>
                  </a:lnTo>
                  <a:lnTo>
                    <a:pt x="129" y="38"/>
                  </a:lnTo>
                  <a:close/>
                  <a:moveTo>
                    <a:pt x="82" y="87"/>
                  </a:moveTo>
                  <a:lnTo>
                    <a:pt x="82" y="87"/>
                  </a:lnTo>
                  <a:lnTo>
                    <a:pt x="83" y="87"/>
                  </a:lnTo>
                  <a:lnTo>
                    <a:pt x="83" y="87"/>
                  </a:lnTo>
                  <a:lnTo>
                    <a:pt x="82" y="84"/>
                  </a:lnTo>
                  <a:lnTo>
                    <a:pt x="82" y="84"/>
                  </a:lnTo>
                  <a:lnTo>
                    <a:pt x="80" y="86"/>
                  </a:lnTo>
                  <a:lnTo>
                    <a:pt x="82" y="87"/>
                  </a:lnTo>
                  <a:lnTo>
                    <a:pt x="82" y="87"/>
                  </a:lnTo>
                  <a:close/>
                  <a:moveTo>
                    <a:pt x="135" y="87"/>
                  </a:moveTo>
                  <a:lnTo>
                    <a:pt x="135" y="87"/>
                  </a:lnTo>
                  <a:lnTo>
                    <a:pt x="137" y="86"/>
                  </a:lnTo>
                  <a:lnTo>
                    <a:pt x="137" y="86"/>
                  </a:lnTo>
                  <a:lnTo>
                    <a:pt x="139" y="84"/>
                  </a:lnTo>
                  <a:lnTo>
                    <a:pt x="139" y="84"/>
                  </a:lnTo>
                  <a:lnTo>
                    <a:pt x="135" y="84"/>
                  </a:lnTo>
                  <a:lnTo>
                    <a:pt x="135" y="87"/>
                  </a:lnTo>
                  <a:lnTo>
                    <a:pt x="135" y="87"/>
                  </a:lnTo>
                  <a:close/>
                  <a:moveTo>
                    <a:pt x="317" y="35"/>
                  </a:moveTo>
                  <a:lnTo>
                    <a:pt x="317" y="35"/>
                  </a:lnTo>
                  <a:lnTo>
                    <a:pt x="314" y="34"/>
                  </a:lnTo>
                  <a:lnTo>
                    <a:pt x="314" y="35"/>
                  </a:lnTo>
                  <a:lnTo>
                    <a:pt x="314" y="35"/>
                  </a:lnTo>
                  <a:lnTo>
                    <a:pt x="309" y="37"/>
                  </a:lnTo>
                  <a:lnTo>
                    <a:pt x="309" y="37"/>
                  </a:lnTo>
                  <a:lnTo>
                    <a:pt x="309" y="37"/>
                  </a:lnTo>
                  <a:lnTo>
                    <a:pt x="309" y="37"/>
                  </a:lnTo>
                  <a:lnTo>
                    <a:pt x="317" y="35"/>
                  </a:lnTo>
                  <a:lnTo>
                    <a:pt x="317" y="35"/>
                  </a:lnTo>
                  <a:close/>
                  <a:moveTo>
                    <a:pt x="115" y="104"/>
                  </a:moveTo>
                  <a:lnTo>
                    <a:pt x="115" y="104"/>
                  </a:lnTo>
                  <a:lnTo>
                    <a:pt x="116" y="104"/>
                  </a:lnTo>
                  <a:lnTo>
                    <a:pt x="116" y="104"/>
                  </a:lnTo>
                  <a:lnTo>
                    <a:pt x="118" y="101"/>
                  </a:lnTo>
                  <a:lnTo>
                    <a:pt x="118" y="101"/>
                  </a:lnTo>
                  <a:lnTo>
                    <a:pt x="116" y="98"/>
                  </a:lnTo>
                  <a:lnTo>
                    <a:pt x="116" y="98"/>
                  </a:lnTo>
                  <a:lnTo>
                    <a:pt x="115" y="104"/>
                  </a:lnTo>
                  <a:lnTo>
                    <a:pt x="115" y="104"/>
                  </a:lnTo>
                  <a:close/>
                  <a:moveTo>
                    <a:pt x="221" y="142"/>
                  </a:moveTo>
                  <a:lnTo>
                    <a:pt x="221" y="142"/>
                  </a:lnTo>
                  <a:lnTo>
                    <a:pt x="219" y="144"/>
                  </a:lnTo>
                  <a:lnTo>
                    <a:pt x="219" y="144"/>
                  </a:lnTo>
                  <a:lnTo>
                    <a:pt x="219" y="145"/>
                  </a:lnTo>
                  <a:lnTo>
                    <a:pt x="219" y="145"/>
                  </a:lnTo>
                  <a:lnTo>
                    <a:pt x="221" y="144"/>
                  </a:lnTo>
                  <a:lnTo>
                    <a:pt x="221" y="142"/>
                  </a:lnTo>
                  <a:lnTo>
                    <a:pt x="221" y="142"/>
                  </a:lnTo>
                  <a:close/>
                  <a:moveTo>
                    <a:pt x="158" y="120"/>
                  </a:moveTo>
                  <a:lnTo>
                    <a:pt x="158" y="120"/>
                  </a:lnTo>
                  <a:lnTo>
                    <a:pt x="158" y="120"/>
                  </a:lnTo>
                  <a:lnTo>
                    <a:pt x="158" y="120"/>
                  </a:lnTo>
                  <a:lnTo>
                    <a:pt x="161" y="120"/>
                  </a:lnTo>
                  <a:lnTo>
                    <a:pt x="161" y="120"/>
                  </a:lnTo>
                  <a:lnTo>
                    <a:pt x="159" y="117"/>
                  </a:lnTo>
                  <a:lnTo>
                    <a:pt x="159" y="117"/>
                  </a:lnTo>
                  <a:lnTo>
                    <a:pt x="158" y="120"/>
                  </a:lnTo>
                  <a:lnTo>
                    <a:pt x="158" y="120"/>
                  </a:lnTo>
                  <a:close/>
                  <a:moveTo>
                    <a:pt x="367" y="87"/>
                  </a:moveTo>
                  <a:lnTo>
                    <a:pt x="367" y="87"/>
                  </a:lnTo>
                  <a:lnTo>
                    <a:pt x="367" y="86"/>
                  </a:lnTo>
                  <a:lnTo>
                    <a:pt x="367" y="86"/>
                  </a:lnTo>
                  <a:lnTo>
                    <a:pt x="367" y="86"/>
                  </a:lnTo>
                  <a:lnTo>
                    <a:pt x="367" y="86"/>
                  </a:lnTo>
                  <a:lnTo>
                    <a:pt x="366" y="86"/>
                  </a:lnTo>
                  <a:lnTo>
                    <a:pt x="366" y="86"/>
                  </a:lnTo>
                  <a:lnTo>
                    <a:pt x="364" y="86"/>
                  </a:lnTo>
                  <a:lnTo>
                    <a:pt x="364" y="87"/>
                  </a:lnTo>
                  <a:lnTo>
                    <a:pt x="364" y="87"/>
                  </a:lnTo>
                  <a:lnTo>
                    <a:pt x="367" y="87"/>
                  </a:lnTo>
                  <a:lnTo>
                    <a:pt x="367" y="87"/>
                  </a:lnTo>
                  <a:close/>
                  <a:moveTo>
                    <a:pt x="247" y="141"/>
                  </a:moveTo>
                  <a:lnTo>
                    <a:pt x="247" y="141"/>
                  </a:lnTo>
                  <a:lnTo>
                    <a:pt x="251" y="144"/>
                  </a:lnTo>
                  <a:lnTo>
                    <a:pt x="251" y="144"/>
                  </a:lnTo>
                  <a:lnTo>
                    <a:pt x="251" y="144"/>
                  </a:lnTo>
                  <a:lnTo>
                    <a:pt x="251" y="144"/>
                  </a:lnTo>
                  <a:lnTo>
                    <a:pt x="249" y="139"/>
                  </a:lnTo>
                  <a:lnTo>
                    <a:pt x="249" y="139"/>
                  </a:lnTo>
                  <a:lnTo>
                    <a:pt x="247" y="141"/>
                  </a:lnTo>
                  <a:lnTo>
                    <a:pt x="247" y="141"/>
                  </a:lnTo>
                  <a:close/>
                  <a:moveTo>
                    <a:pt x="189" y="60"/>
                  </a:moveTo>
                  <a:lnTo>
                    <a:pt x="189" y="60"/>
                  </a:lnTo>
                  <a:lnTo>
                    <a:pt x="189" y="60"/>
                  </a:lnTo>
                  <a:lnTo>
                    <a:pt x="189" y="60"/>
                  </a:lnTo>
                  <a:lnTo>
                    <a:pt x="189" y="57"/>
                  </a:lnTo>
                  <a:lnTo>
                    <a:pt x="189" y="57"/>
                  </a:lnTo>
                  <a:lnTo>
                    <a:pt x="186" y="57"/>
                  </a:lnTo>
                  <a:lnTo>
                    <a:pt x="186" y="57"/>
                  </a:lnTo>
                  <a:lnTo>
                    <a:pt x="189" y="60"/>
                  </a:lnTo>
                  <a:lnTo>
                    <a:pt x="189" y="60"/>
                  </a:lnTo>
                  <a:close/>
                  <a:moveTo>
                    <a:pt x="165" y="119"/>
                  </a:moveTo>
                  <a:lnTo>
                    <a:pt x="165" y="119"/>
                  </a:lnTo>
                  <a:lnTo>
                    <a:pt x="164" y="116"/>
                  </a:lnTo>
                  <a:lnTo>
                    <a:pt x="164" y="116"/>
                  </a:lnTo>
                  <a:lnTo>
                    <a:pt x="162" y="116"/>
                  </a:lnTo>
                  <a:lnTo>
                    <a:pt x="162" y="116"/>
                  </a:lnTo>
                  <a:lnTo>
                    <a:pt x="164" y="120"/>
                  </a:lnTo>
                  <a:lnTo>
                    <a:pt x="164" y="120"/>
                  </a:lnTo>
                  <a:lnTo>
                    <a:pt x="165" y="120"/>
                  </a:lnTo>
                  <a:lnTo>
                    <a:pt x="165" y="120"/>
                  </a:lnTo>
                  <a:lnTo>
                    <a:pt x="165" y="119"/>
                  </a:lnTo>
                  <a:lnTo>
                    <a:pt x="165" y="119"/>
                  </a:lnTo>
                  <a:close/>
                  <a:moveTo>
                    <a:pt x="254" y="112"/>
                  </a:moveTo>
                  <a:lnTo>
                    <a:pt x="254" y="112"/>
                  </a:lnTo>
                  <a:lnTo>
                    <a:pt x="255" y="109"/>
                  </a:lnTo>
                  <a:lnTo>
                    <a:pt x="255" y="108"/>
                  </a:lnTo>
                  <a:lnTo>
                    <a:pt x="255" y="108"/>
                  </a:lnTo>
                  <a:lnTo>
                    <a:pt x="254" y="109"/>
                  </a:lnTo>
                  <a:lnTo>
                    <a:pt x="254" y="109"/>
                  </a:lnTo>
                  <a:lnTo>
                    <a:pt x="255" y="109"/>
                  </a:lnTo>
                  <a:lnTo>
                    <a:pt x="254" y="111"/>
                  </a:lnTo>
                  <a:lnTo>
                    <a:pt x="254" y="111"/>
                  </a:lnTo>
                  <a:lnTo>
                    <a:pt x="254" y="112"/>
                  </a:lnTo>
                  <a:lnTo>
                    <a:pt x="254" y="112"/>
                  </a:lnTo>
                  <a:close/>
                  <a:moveTo>
                    <a:pt x="375" y="70"/>
                  </a:moveTo>
                  <a:lnTo>
                    <a:pt x="375" y="70"/>
                  </a:lnTo>
                  <a:lnTo>
                    <a:pt x="374" y="67"/>
                  </a:lnTo>
                  <a:lnTo>
                    <a:pt x="370" y="62"/>
                  </a:lnTo>
                  <a:lnTo>
                    <a:pt x="370" y="62"/>
                  </a:lnTo>
                  <a:lnTo>
                    <a:pt x="370" y="62"/>
                  </a:lnTo>
                  <a:lnTo>
                    <a:pt x="370" y="62"/>
                  </a:lnTo>
                  <a:lnTo>
                    <a:pt x="375" y="70"/>
                  </a:lnTo>
                  <a:lnTo>
                    <a:pt x="375" y="70"/>
                  </a:lnTo>
                  <a:close/>
                  <a:moveTo>
                    <a:pt x="176" y="89"/>
                  </a:moveTo>
                  <a:lnTo>
                    <a:pt x="176" y="89"/>
                  </a:lnTo>
                  <a:lnTo>
                    <a:pt x="178" y="86"/>
                  </a:lnTo>
                  <a:lnTo>
                    <a:pt x="178" y="86"/>
                  </a:lnTo>
                  <a:lnTo>
                    <a:pt x="175" y="86"/>
                  </a:lnTo>
                  <a:lnTo>
                    <a:pt x="175" y="86"/>
                  </a:lnTo>
                  <a:lnTo>
                    <a:pt x="175" y="87"/>
                  </a:lnTo>
                  <a:lnTo>
                    <a:pt x="176" y="89"/>
                  </a:lnTo>
                  <a:lnTo>
                    <a:pt x="176" y="89"/>
                  </a:lnTo>
                  <a:close/>
                  <a:moveTo>
                    <a:pt x="112" y="76"/>
                  </a:moveTo>
                  <a:lnTo>
                    <a:pt x="112" y="76"/>
                  </a:lnTo>
                  <a:lnTo>
                    <a:pt x="113" y="76"/>
                  </a:lnTo>
                  <a:lnTo>
                    <a:pt x="115" y="75"/>
                  </a:lnTo>
                  <a:lnTo>
                    <a:pt x="115" y="75"/>
                  </a:lnTo>
                  <a:lnTo>
                    <a:pt x="112" y="73"/>
                  </a:lnTo>
                  <a:lnTo>
                    <a:pt x="112" y="73"/>
                  </a:lnTo>
                  <a:lnTo>
                    <a:pt x="112" y="76"/>
                  </a:lnTo>
                  <a:lnTo>
                    <a:pt x="112" y="76"/>
                  </a:lnTo>
                  <a:close/>
                  <a:moveTo>
                    <a:pt x="262" y="26"/>
                  </a:moveTo>
                  <a:lnTo>
                    <a:pt x="262" y="26"/>
                  </a:lnTo>
                  <a:lnTo>
                    <a:pt x="260" y="26"/>
                  </a:lnTo>
                  <a:lnTo>
                    <a:pt x="260" y="26"/>
                  </a:lnTo>
                  <a:lnTo>
                    <a:pt x="255" y="27"/>
                  </a:lnTo>
                  <a:lnTo>
                    <a:pt x="255" y="27"/>
                  </a:lnTo>
                  <a:lnTo>
                    <a:pt x="255" y="27"/>
                  </a:lnTo>
                  <a:lnTo>
                    <a:pt x="255" y="27"/>
                  </a:lnTo>
                  <a:lnTo>
                    <a:pt x="258" y="27"/>
                  </a:lnTo>
                  <a:lnTo>
                    <a:pt x="262" y="26"/>
                  </a:lnTo>
                  <a:lnTo>
                    <a:pt x="262" y="26"/>
                  </a:lnTo>
                  <a:close/>
                  <a:moveTo>
                    <a:pt x="124" y="93"/>
                  </a:moveTo>
                  <a:lnTo>
                    <a:pt x="124" y="93"/>
                  </a:lnTo>
                  <a:lnTo>
                    <a:pt x="124" y="97"/>
                  </a:lnTo>
                  <a:lnTo>
                    <a:pt x="124" y="97"/>
                  </a:lnTo>
                  <a:lnTo>
                    <a:pt x="126" y="97"/>
                  </a:lnTo>
                  <a:lnTo>
                    <a:pt x="126" y="97"/>
                  </a:lnTo>
                  <a:lnTo>
                    <a:pt x="124" y="93"/>
                  </a:lnTo>
                  <a:lnTo>
                    <a:pt x="124" y="93"/>
                  </a:lnTo>
                  <a:close/>
                  <a:moveTo>
                    <a:pt x="246" y="68"/>
                  </a:moveTo>
                  <a:lnTo>
                    <a:pt x="246" y="68"/>
                  </a:lnTo>
                  <a:lnTo>
                    <a:pt x="246" y="68"/>
                  </a:lnTo>
                  <a:lnTo>
                    <a:pt x="246" y="68"/>
                  </a:lnTo>
                  <a:lnTo>
                    <a:pt x="247" y="68"/>
                  </a:lnTo>
                  <a:lnTo>
                    <a:pt x="247" y="68"/>
                  </a:lnTo>
                  <a:lnTo>
                    <a:pt x="247" y="67"/>
                  </a:lnTo>
                  <a:lnTo>
                    <a:pt x="247" y="65"/>
                  </a:lnTo>
                  <a:lnTo>
                    <a:pt x="247" y="65"/>
                  </a:lnTo>
                  <a:lnTo>
                    <a:pt x="246" y="68"/>
                  </a:lnTo>
                  <a:lnTo>
                    <a:pt x="246" y="68"/>
                  </a:lnTo>
                  <a:close/>
                  <a:moveTo>
                    <a:pt x="228" y="109"/>
                  </a:moveTo>
                  <a:lnTo>
                    <a:pt x="228" y="109"/>
                  </a:lnTo>
                  <a:lnTo>
                    <a:pt x="232" y="112"/>
                  </a:lnTo>
                  <a:lnTo>
                    <a:pt x="232" y="112"/>
                  </a:lnTo>
                  <a:lnTo>
                    <a:pt x="232" y="108"/>
                  </a:lnTo>
                  <a:lnTo>
                    <a:pt x="232" y="108"/>
                  </a:lnTo>
                  <a:lnTo>
                    <a:pt x="228" y="109"/>
                  </a:lnTo>
                  <a:lnTo>
                    <a:pt x="228" y="109"/>
                  </a:lnTo>
                  <a:close/>
                  <a:moveTo>
                    <a:pt x="79" y="76"/>
                  </a:moveTo>
                  <a:lnTo>
                    <a:pt x="79" y="76"/>
                  </a:lnTo>
                  <a:lnTo>
                    <a:pt x="79" y="78"/>
                  </a:lnTo>
                  <a:lnTo>
                    <a:pt x="79" y="78"/>
                  </a:lnTo>
                  <a:lnTo>
                    <a:pt x="80" y="81"/>
                  </a:lnTo>
                  <a:lnTo>
                    <a:pt x="80" y="81"/>
                  </a:lnTo>
                  <a:lnTo>
                    <a:pt x="80" y="79"/>
                  </a:lnTo>
                  <a:lnTo>
                    <a:pt x="79" y="76"/>
                  </a:lnTo>
                  <a:lnTo>
                    <a:pt x="79" y="76"/>
                  </a:lnTo>
                  <a:close/>
                  <a:moveTo>
                    <a:pt x="137" y="122"/>
                  </a:moveTo>
                  <a:lnTo>
                    <a:pt x="137" y="122"/>
                  </a:lnTo>
                  <a:lnTo>
                    <a:pt x="137" y="123"/>
                  </a:lnTo>
                  <a:lnTo>
                    <a:pt x="137" y="123"/>
                  </a:lnTo>
                  <a:lnTo>
                    <a:pt x="139" y="123"/>
                  </a:lnTo>
                  <a:lnTo>
                    <a:pt x="139" y="123"/>
                  </a:lnTo>
                  <a:lnTo>
                    <a:pt x="139" y="123"/>
                  </a:lnTo>
                  <a:lnTo>
                    <a:pt x="139" y="123"/>
                  </a:lnTo>
                  <a:lnTo>
                    <a:pt x="139" y="120"/>
                  </a:lnTo>
                  <a:lnTo>
                    <a:pt x="139" y="120"/>
                  </a:lnTo>
                  <a:lnTo>
                    <a:pt x="137" y="122"/>
                  </a:lnTo>
                  <a:lnTo>
                    <a:pt x="137" y="122"/>
                  </a:lnTo>
                  <a:close/>
                  <a:moveTo>
                    <a:pt x="270" y="101"/>
                  </a:moveTo>
                  <a:lnTo>
                    <a:pt x="270" y="101"/>
                  </a:lnTo>
                  <a:lnTo>
                    <a:pt x="271" y="100"/>
                  </a:lnTo>
                  <a:lnTo>
                    <a:pt x="270" y="98"/>
                  </a:lnTo>
                  <a:lnTo>
                    <a:pt x="270" y="98"/>
                  </a:lnTo>
                  <a:lnTo>
                    <a:pt x="268" y="100"/>
                  </a:lnTo>
                  <a:lnTo>
                    <a:pt x="270" y="101"/>
                  </a:lnTo>
                  <a:lnTo>
                    <a:pt x="270" y="101"/>
                  </a:lnTo>
                  <a:close/>
                  <a:moveTo>
                    <a:pt x="66" y="95"/>
                  </a:moveTo>
                  <a:lnTo>
                    <a:pt x="66" y="95"/>
                  </a:lnTo>
                  <a:lnTo>
                    <a:pt x="66" y="93"/>
                  </a:lnTo>
                  <a:lnTo>
                    <a:pt x="66" y="93"/>
                  </a:lnTo>
                  <a:lnTo>
                    <a:pt x="64" y="90"/>
                  </a:lnTo>
                  <a:lnTo>
                    <a:pt x="64" y="90"/>
                  </a:lnTo>
                  <a:lnTo>
                    <a:pt x="64" y="90"/>
                  </a:lnTo>
                  <a:lnTo>
                    <a:pt x="64" y="90"/>
                  </a:lnTo>
                  <a:lnTo>
                    <a:pt x="66" y="95"/>
                  </a:lnTo>
                  <a:lnTo>
                    <a:pt x="66" y="95"/>
                  </a:lnTo>
                  <a:close/>
                  <a:moveTo>
                    <a:pt x="341" y="90"/>
                  </a:moveTo>
                  <a:lnTo>
                    <a:pt x="341" y="90"/>
                  </a:lnTo>
                  <a:lnTo>
                    <a:pt x="339" y="90"/>
                  </a:lnTo>
                  <a:lnTo>
                    <a:pt x="339" y="90"/>
                  </a:lnTo>
                  <a:lnTo>
                    <a:pt x="341" y="93"/>
                  </a:lnTo>
                  <a:lnTo>
                    <a:pt x="341" y="93"/>
                  </a:lnTo>
                  <a:lnTo>
                    <a:pt x="341" y="90"/>
                  </a:lnTo>
                  <a:lnTo>
                    <a:pt x="341" y="90"/>
                  </a:lnTo>
                  <a:close/>
                  <a:moveTo>
                    <a:pt x="225" y="75"/>
                  </a:moveTo>
                  <a:lnTo>
                    <a:pt x="225" y="75"/>
                  </a:lnTo>
                  <a:lnTo>
                    <a:pt x="228" y="76"/>
                  </a:lnTo>
                  <a:lnTo>
                    <a:pt x="228" y="76"/>
                  </a:lnTo>
                  <a:lnTo>
                    <a:pt x="230" y="75"/>
                  </a:lnTo>
                  <a:lnTo>
                    <a:pt x="230" y="75"/>
                  </a:lnTo>
                  <a:lnTo>
                    <a:pt x="227" y="73"/>
                  </a:lnTo>
                  <a:lnTo>
                    <a:pt x="227" y="73"/>
                  </a:lnTo>
                  <a:lnTo>
                    <a:pt x="225" y="75"/>
                  </a:lnTo>
                  <a:lnTo>
                    <a:pt x="225" y="75"/>
                  </a:lnTo>
                  <a:close/>
                  <a:moveTo>
                    <a:pt x="293" y="70"/>
                  </a:moveTo>
                  <a:lnTo>
                    <a:pt x="293" y="70"/>
                  </a:lnTo>
                  <a:lnTo>
                    <a:pt x="296" y="75"/>
                  </a:lnTo>
                  <a:lnTo>
                    <a:pt x="296" y="75"/>
                  </a:lnTo>
                  <a:lnTo>
                    <a:pt x="296" y="73"/>
                  </a:lnTo>
                  <a:lnTo>
                    <a:pt x="296" y="73"/>
                  </a:lnTo>
                  <a:lnTo>
                    <a:pt x="293" y="70"/>
                  </a:lnTo>
                  <a:lnTo>
                    <a:pt x="293" y="70"/>
                  </a:lnTo>
                  <a:close/>
                  <a:moveTo>
                    <a:pt x="353" y="98"/>
                  </a:moveTo>
                  <a:lnTo>
                    <a:pt x="353" y="98"/>
                  </a:lnTo>
                  <a:lnTo>
                    <a:pt x="353" y="95"/>
                  </a:lnTo>
                  <a:lnTo>
                    <a:pt x="353" y="95"/>
                  </a:lnTo>
                  <a:lnTo>
                    <a:pt x="353" y="95"/>
                  </a:lnTo>
                  <a:lnTo>
                    <a:pt x="353" y="95"/>
                  </a:lnTo>
                  <a:lnTo>
                    <a:pt x="352" y="95"/>
                  </a:lnTo>
                  <a:lnTo>
                    <a:pt x="352" y="95"/>
                  </a:lnTo>
                  <a:lnTo>
                    <a:pt x="353" y="98"/>
                  </a:lnTo>
                  <a:lnTo>
                    <a:pt x="353" y="98"/>
                  </a:lnTo>
                  <a:close/>
                  <a:moveTo>
                    <a:pt x="247" y="51"/>
                  </a:moveTo>
                  <a:lnTo>
                    <a:pt x="247" y="51"/>
                  </a:lnTo>
                  <a:lnTo>
                    <a:pt x="251" y="48"/>
                  </a:lnTo>
                  <a:lnTo>
                    <a:pt x="251" y="48"/>
                  </a:lnTo>
                  <a:lnTo>
                    <a:pt x="247" y="51"/>
                  </a:lnTo>
                  <a:lnTo>
                    <a:pt x="247" y="51"/>
                  </a:lnTo>
                  <a:lnTo>
                    <a:pt x="247" y="51"/>
                  </a:lnTo>
                  <a:lnTo>
                    <a:pt x="247" y="51"/>
                  </a:lnTo>
                  <a:close/>
                  <a:moveTo>
                    <a:pt x="162" y="52"/>
                  </a:moveTo>
                  <a:lnTo>
                    <a:pt x="162" y="52"/>
                  </a:lnTo>
                  <a:lnTo>
                    <a:pt x="162" y="49"/>
                  </a:lnTo>
                  <a:lnTo>
                    <a:pt x="162" y="49"/>
                  </a:lnTo>
                  <a:lnTo>
                    <a:pt x="162" y="49"/>
                  </a:lnTo>
                  <a:lnTo>
                    <a:pt x="162" y="49"/>
                  </a:lnTo>
                  <a:lnTo>
                    <a:pt x="161" y="52"/>
                  </a:lnTo>
                  <a:lnTo>
                    <a:pt x="161" y="52"/>
                  </a:lnTo>
                  <a:lnTo>
                    <a:pt x="162" y="52"/>
                  </a:lnTo>
                  <a:lnTo>
                    <a:pt x="162" y="52"/>
                  </a:lnTo>
                  <a:close/>
                  <a:moveTo>
                    <a:pt x="222" y="133"/>
                  </a:moveTo>
                  <a:lnTo>
                    <a:pt x="222" y="133"/>
                  </a:lnTo>
                  <a:lnTo>
                    <a:pt x="222" y="134"/>
                  </a:lnTo>
                  <a:lnTo>
                    <a:pt x="222" y="134"/>
                  </a:lnTo>
                  <a:lnTo>
                    <a:pt x="222" y="138"/>
                  </a:lnTo>
                  <a:lnTo>
                    <a:pt x="222" y="138"/>
                  </a:lnTo>
                  <a:lnTo>
                    <a:pt x="224" y="136"/>
                  </a:lnTo>
                  <a:lnTo>
                    <a:pt x="224" y="136"/>
                  </a:lnTo>
                  <a:lnTo>
                    <a:pt x="222" y="133"/>
                  </a:lnTo>
                  <a:lnTo>
                    <a:pt x="222" y="133"/>
                  </a:lnTo>
                  <a:close/>
                  <a:moveTo>
                    <a:pt x="71" y="123"/>
                  </a:moveTo>
                  <a:lnTo>
                    <a:pt x="71" y="123"/>
                  </a:lnTo>
                  <a:lnTo>
                    <a:pt x="71" y="123"/>
                  </a:lnTo>
                  <a:lnTo>
                    <a:pt x="71" y="123"/>
                  </a:lnTo>
                  <a:lnTo>
                    <a:pt x="74" y="120"/>
                  </a:lnTo>
                  <a:lnTo>
                    <a:pt x="74" y="120"/>
                  </a:lnTo>
                  <a:lnTo>
                    <a:pt x="72" y="120"/>
                  </a:lnTo>
                  <a:lnTo>
                    <a:pt x="72" y="120"/>
                  </a:lnTo>
                  <a:lnTo>
                    <a:pt x="71" y="123"/>
                  </a:lnTo>
                  <a:lnTo>
                    <a:pt x="71" y="123"/>
                  </a:lnTo>
                  <a:close/>
                  <a:moveTo>
                    <a:pt x="345" y="89"/>
                  </a:moveTo>
                  <a:lnTo>
                    <a:pt x="345" y="89"/>
                  </a:lnTo>
                  <a:lnTo>
                    <a:pt x="345" y="90"/>
                  </a:lnTo>
                  <a:lnTo>
                    <a:pt x="344" y="92"/>
                  </a:lnTo>
                  <a:lnTo>
                    <a:pt x="344" y="92"/>
                  </a:lnTo>
                  <a:lnTo>
                    <a:pt x="347" y="92"/>
                  </a:lnTo>
                  <a:lnTo>
                    <a:pt x="347" y="92"/>
                  </a:lnTo>
                  <a:lnTo>
                    <a:pt x="347" y="90"/>
                  </a:lnTo>
                  <a:lnTo>
                    <a:pt x="347" y="90"/>
                  </a:lnTo>
                  <a:lnTo>
                    <a:pt x="345" y="89"/>
                  </a:lnTo>
                  <a:lnTo>
                    <a:pt x="345" y="89"/>
                  </a:lnTo>
                  <a:close/>
                  <a:moveTo>
                    <a:pt x="217" y="62"/>
                  </a:moveTo>
                  <a:lnTo>
                    <a:pt x="217" y="62"/>
                  </a:lnTo>
                  <a:lnTo>
                    <a:pt x="219" y="62"/>
                  </a:lnTo>
                  <a:lnTo>
                    <a:pt x="221" y="60"/>
                  </a:lnTo>
                  <a:lnTo>
                    <a:pt x="221" y="60"/>
                  </a:lnTo>
                  <a:lnTo>
                    <a:pt x="219" y="60"/>
                  </a:lnTo>
                  <a:lnTo>
                    <a:pt x="217" y="62"/>
                  </a:lnTo>
                  <a:lnTo>
                    <a:pt x="217" y="62"/>
                  </a:lnTo>
                  <a:close/>
                  <a:moveTo>
                    <a:pt x="47" y="138"/>
                  </a:moveTo>
                  <a:lnTo>
                    <a:pt x="47" y="138"/>
                  </a:lnTo>
                  <a:lnTo>
                    <a:pt x="49" y="141"/>
                  </a:lnTo>
                  <a:lnTo>
                    <a:pt x="50" y="142"/>
                  </a:lnTo>
                  <a:lnTo>
                    <a:pt x="50" y="142"/>
                  </a:lnTo>
                  <a:lnTo>
                    <a:pt x="47" y="138"/>
                  </a:lnTo>
                  <a:lnTo>
                    <a:pt x="47" y="138"/>
                  </a:lnTo>
                  <a:close/>
                  <a:moveTo>
                    <a:pt x="296" y="122"/>
                  </a:moveTo>
                  <a:lnTo>
                    <a:pt x="296" y="122"/>
                  </a:lnTo>
                  <a:lnTo>
                    <a:pt x="298" y="120"/>
                  </a:lnTo>
                  <a:lnTo>
                    <a:pt x="298" y="120"/>
                  </a:lnTo>
                  <a:lnTo>
                    <a:pt x="296" y="120"/>
                  </a:lnTo>
                  <a:lnTo>
                    <a:pt x="295" y="120"/>
                  </a:lnTo>
                  <a:lnTo>
                    <a:pt x="295" y="120"/>
                  </a:lnTo>
                  <a:lnTo>
                    <a:pt x="296" y="122"/>
                  </a:lnTo>
                  <a:lnTo>
                    <a:pt x="296" y="122"/>
                  </a:lnTo>
                  <a:close/>
                  <a:moveTo>
                    <a:pt x="266" y="119"/>
                  </a:moveTo>
                  <a:lnTo>
                    <a:pt x="266" y="119"/>
                  </a:lnTo>
                  <a:lnTo>
                    <a:pt x="265" y="120"/>
                  </a:lnTo>
                  <a:lnTo>
                    <a:pt x="265" y="123"/>
                  </a:lnTo>
                  <a:lnTo>
                    <a:pt x="265" y="123"/>
                  </a:lnTo>
                  <a:lnTo>
                    <a:pt x="266" y="119"/>
                  </a:lnTo>
                  <a:lnTo>
                    <a:pt x="266" y="119"/>
                  </a:lnTo>
                  <a:close/>
                  <a:moveTo>
                    <a:pt x="370" y="70"/>
                  </a:moveTo>
                  <a:lnTo>
                    <a:pt x="370" y="70"/>
                  </a:lnTo>
                  <a:lnTo>
                    <a:pt x="369" y="73"/>
                  </a:lnTo>
                  <a:lnTo>
                    <a:pt x="369" y="73"/>
                  </a:lnTo>
                  <a:lnTo>
                    <a:pt x="370" y="71"/>
                  </a:lnTo>
                  <a:lnTo>
                    <a:pt x="370" y="71"/>
                  </a:lnTo>
                  <a:lnTo>
                    <a:pt x="370" y="70"/>
                  </a:lnTo>
                  <a:lnTo>
                    <a:pt x="370" y="70"/>
                  </a:lnTo>
                  <a:close/>
                  <a:moveTo>
                    <a:pt x="348" y="56"/>
                  </a:moveTo>
                  <a:lnTo>
                    <a:pt x="348" y="56"/>
                  </a:lnTo>
                  <a:lnTo>
                    <a:pt x="348" y="56"/>
                  </a:lnTo>
                  <a:lnTo>
                    <a:pt x="348" y="56"/>
                  </a:lnTo>
                  <a:lnTo>
                    <a:pt x="347" y="56"/>
                  </a:lnTo>
                  <a:lnTo>
                    <a:pt x="347" y="56"/>
                  </a:lnTo>
                  <a:lnTo>
                    <a:pt x="348" y="59"/>
                  </a:lnTo>
                  <a:lnTo>
                    <a:pt x="348" y="59"/>
                  </a:lnTo>
                  <a:lnTo>
                    <a:pt x="348" y="56"/>
                  </a:lnTo>
                  <a:lnTo>
                    <a:pt x="348" y="56"/>
                  </a:lnTo>
                  <a:close/>
                  <a:moveTo>
                    <a:pt x="236" y="128"/>
                  </a:moveTo>
                  <a:lnTo>
                    <a:pt x="236" y="128"/>
                  </a:lnTo>
                  <a:lnTo>
                    <a:pt x="235" y="133"/>
                  </a:lnTo>
                  <a:lnTo>
                    <a:pt x="235" y="133"/>
                  </a:lnTo>
                  <a:lnTo>
                    <a:pt x="236" y="128"/>
                  </a:lnTo>
                  <a:lnTo>
                    <a:pt x="236" y="128"/>
                  </a:lnTo>
                  <a:lnTo>
                    <a:pt x="236" y="128"/>
                  </a:lnTo>
                  <a:lnTo>
                    <a:pt x="236" y="128"/>
                  </a:lnTo>
                  <a:close/>
                  <a:moveTo>
                    <a:pt x="121" y="56"/>
                  </a:moveTo>
                  <a:lnTo>
                    <a:pt x="121" y="56"/>
                  </a:lnTo>
                  <a:lnTo>
                    <a:pt x="123" y="57"/>
                  </a:lnTo>
                  <a:lnTo>
                    <a:pt x="123" y="57"/>
                  </a:lnTo>
                  <a:lnTo>
                    <a:pt x="123" y="56"/>
                  </a:lnTo>
                  <a:lnTo>
                    <a:pt x="123" y="56"/>
                  </a:lnTo>
                  <a:lnTo>
                    <a:pt x="121" y="56"/>
                  </a:lnTo>
                  <a:lnTo>
                    <a:pt x="121" y="56"/>
                  </a:lnTo>
                  <a:close/>
                  <a:moveTo>
                    <a:pt x="304" y="27"/>
                  </a:moveTo>
                  <a:lnTo>
                    <a:pt x="304" y="27"/>
                  </a:lnTo>
                  <a:lnTo>
                    <a:pt x="303" y="26"/>
                  </a:lnTo>
                  <a:lnTo>
                    <a:pt x="301" y="27"/>
                  </a:lnTo>
                  <a:lnTo>
                    <a:pt x="301" y="27"/>
                  </a:lnTo>
                  <a:lnTo>
                    <a:pt x="301" y="29"/>
                  </a:lnTo>
                  <a:lnTo>
                    <a:pt x="301" y="29"/>
                  </a:lnTo>
                  <a:lnTo>
                    <a:pt x="304" y="27"/>
                  </a:lnTo>
                  <a:lnTo>
                    <a:pt x="304" y="27"/>
                  </a:lnTo>
                  <a:close/>
                  <a:moveTo>
                    <a:pt x="238" y="123"/>
                  </a:moveTo>
                  <a:lnTo>
                    <a:pt x="238" y="123"/>
                  </a:lnTo>
                  <a:lnTo>
                    <a:pt x="240" y="122"/>
                  </a:lnTo>
                  <a:lnTo>
                    <a:pt x="238" y="122"/>
                  </a:lnTo>
                  <a:lnTo>
                    <a:pt x="238" y="122"/>
                  </a:lnTo>
                  <a:lnTo>
                    <a:pt x="238" y="123"/>
                  </a:lnTo>
                  <a:lnTo>
                    <a:pt x="238" y="123"/>
                  </a:lnTo>
                  <a:lnTo>
                    <a:pt x="238" y="123"/>
                  </a:lnTo>
                  <a:close/>
                  <a:moveTo>
                    <a:pt x="64" y="111"/>
                  </a:moveTo>
                  <a:lnTo>
                    <a:pt x="64" y="111"/>
                  </a:lnTo>
                  <a:lnTo>
                    <a:pt x="63" y="114"/>
                  </a:lnTo>
                  <a:lnTo>
                    <a:pt x="63" y="114"/>
                  </a:lnTo>
                  <a:lnTo>
                    <a:pt x="64" y="116"/>
                  </a:lnTo>
                  <a:lnTo>
                    <a:pt x="64" y="116"/>
                  </a:lnTo>
                  <a:lnTo>
                    <a:pt x="64" y="112"/>
                  </a:lnTo>
                  <a:lnTo>
                    <a:pt x="64" y="112"/>
                  </a:lnTo>
                  <a:lnTo>
                    <a:pt x="64" y="111"/>
                  </a:lnTo>
                  <a:lnTo>
                    <a:pt x="64" y="111"/>
                  </a:lnTo>
                  <a:close/>
                  <a:moveTo>
                    <a:pt x="273" y="48"/>
                  </a:moveTo>
                  <a:lnTo>
                    <a:pt x="273" y="48"/>
                  </a:lnTo>
                  <a:lnTo>
                    <a:pt x="273" y="49"/>
                  </a:lnTo>
                  <a:lnTo>
                    <a:pt x="271" y="51"/>
                  </a:lnTo>
                  <a:lnTo>
                    <a:pt x="271" y="51"/>
                  </a:lnTo>
                  <a:lnTo>
                    <a:pt x="273" y="49"/>
                  </a:lnTo>
                  <a:lnTo>
                    <a:pt x="273" y="48"/>
                  </a:lnTo>
                  <a:lnTo>
                    <a:pt x="273" y="48"/>
                  </a:lnTo>
                  <a:close/>
                  <a:moveTo>
                    <a:pt x="352" y="111"/>
                  </a:moveTo>
                  <a:lnTo>
                    <a:pt x="352" y="111"/>
                  </a:lnTo>
                  <a:lnTo>
                    <a:pt x="353" y="108"/>
                  </a:lnTo>
                  <a:lnTo>
                    <a:pt x="353" y="108"/>
                  </a:lnTo>
                  <a:lnTo>
                    <a:pt x="352" y="108"/>
                  </a:lnTo>
                  <a:lnTo>
                    <a:pt x="352" y="108"/>
                  </a:lnTo>
                  <a:lnTo>
                    <a:pt x="350" y="108"/>
                  </a:lnTo>
                  <a:lnTo>
                    <a:pt x="350" y="108"/>
                  </a:lnTo>
                  <a:lnTo>
                    <a:pt x="352" y="111"/>
                  </a:lnTo>
                  <a:lnTo>
                    <a:pt x="352" y="111"/>
                  </a:lnTo>
                  <a:close/>
                  <a:moveTo>
                    <a:pt x="285" y="51"/>
                  </a:moveTo>
                  <a:lnTo>
                    <a:pt x="285" y="51"/>
                  </a:lnTo>
                  <a:lnTo>
                    <a:pt x="285" y="51"/>
                  </a:lnTo>
                  <a:lnTo>
                    <a:pt x="285" y="51"/>
                  </a:lnTo>
                  <a:lnTo>
                    <a:pt x="284" y="54"/>
                  </a:lnTo>
                  <a:lnTo>
                    <a:pt x="284" y="54"/>
                  </a:lnTo>
                  <a:lnTo>
                    <a:pt x="285" y="52"/>
                  </a:lnTo>
                  <a:lnTo>
                    <a:pt x="285" y="52"/>
                  </a:lnTo>
                  <a:lnTo>
                    <a:pt x="285" y="52"/>
                  </a:lnTo>
                  <a:lnTo>
                    <a:pt x="285" y="52"/>
                  </a:lnTo>
                  <a:lnTo>
                    <a:pt x="285" y="51"/>
                  </a:lnTo>
                  <a:lnTo>
                    <a:pt x="285" y="51"/>
                  </a:lnTo>
                  <a:close/>
                  <a:moveTo>
                    <a:pt x="236" y="75"/>
                  </a:moveTo>
                  <a:lnTo>
                    <a:pt x="236" y="75"/>
                  </a:lnTo>
                  <a:lnTo>
                    <a:pt x="236" y="73"/>
                  </a:lnTo>
                  <a:lnTo>
                    <a:pt x="236" y="71"/>
                  </a:lnTo>
                  <a:lnTo>
                    <a:pt x="236" y="71"/>
                  </a:lnTo>
                  <a:lnTo>
                    <a:pt x="236" y="75"/>
                  </a:lnTo>
                  <a:lnTo>
                    <a:pt x="236" y="75"/>
                  </a:lnTo>
                  <a:close/>
                  <a:moveTo>
                    <a:pt x="173" y="81"/>
                  </a:moveTo>
                  <a:lnTo>
                    <a:pt x="173" y="81"/>
                  </a:lnTo>
                  <a:lnTo>
                    <a:pt x="173" y="79"/>
                  </a:lnTo>
                  <a:lnTo>
                    <a:pt x="173" y="79"/>
                  </a:lnTo>
                  <a:lnTo>
                    <a:pt x="172" y="79"/>
                  </a:lnTo>
                  <a:lnTo>
                    <a:pt x="172" y="79"/>
                  </a:lnTo>
                  <a:lnTo>
                    <a:pt x="172" y="79"/>
                  </a:lnTo>
                  <a:lnTo>
                    <a:pt x="172" y="79"/>
                  </a:lnTo>
                  <a:lnTo>
                    <a:pt x="173" y="81"/>
                  </a:lnTo>
                  <a:lnTo>
                    <a:pt x="173" y="81"/>
                  </a:lnTo>
                  <a:close/>
                  <a:moveTo>
                    <a:pt x="221" y="122"/>
                  </a:moveTo>
                  <a:lnTo>
                    <a:pt x="221" y="122"/>
                  </a:lnTo>
                  <a:lnTo>
                    <a:pt x="221" y="125"/>
                  </a:lnTo>
                  <a:lnTo>
                    <a:pt x="222" y="127"/>
                  </a:lnTo>
                  <a:lnTo>
                    <a:pt x="222" y="127"/>
                  </a:lnTo>
                  <a:lnTo>
                    <a:pt x="221" y="122"/>
                  </a:lnTo>
                  <a:lnTo>
                    <a:pt x="221" y="122"/>
                  </a:lnTo>
                  <a:close/>
                  <a:moveTo>
                    <a:pt x="143" y="37"/>
                  </a:moveTo>
                  <a:lnTo>
                    <a:pt x="143" y="37"/>
                  </a:lnTo>
                  <a:lnTo>
                    <a:pt x="142" y="35"/>
                  </a:lnTo>
                  <a:lnTo>
                    <a:pt x="140" y="35"/>
                  </a:lnTo>
                  <a:lnTo>
                    <a:pt x="140" y="35"/>
                  </a:lnTo>
                  <a:lnTo>
                    <a:pt x="143" y="37"/>
                  </a:lnTo>
                  <a:lnTo>
                    <a:pt x="143" y="37"/>
                  </a:lnTo>
                  <a:close/>
                  <a:moveTo>
                    <a:pt x="240" y="101"/>
                  </a:moveTo>
                  <a:lnTo>
                    <a:pt x="240" y="101"/>
                  </a:lnTo>
                  <a:lnTo>
                    <a:pt x="240" y="104"/>
                  </a:lnTo>
                  <a:lnTo>
                    <a:pt x="240" y="104"/>
                  </a:lnTo>
                  <a:lnTo>
                    <a:pt x="241" y="101"/>
                  </a:lnTo>
                  <a:lnTo>
                    <a:pt x="241" y="101"/>
                  </a:lnTo>
                  <a:lnTo>
                    <a:pt x="240" y="101"/>
                  </a:lnTo>
                  <a:lnTo>
                    <a:pt x="240" y="101"/>
                  </a:lnTo>
                  <a:close/>
                  <a:moveTo>
                    <a:pt x="30" y="138"/>
                  </a:moveTo>
                  <a:lnTo>
                    <a:pt x="30" y="138"/>
                  </a:lnTo>
                  <a:lnTo>
                    <a:pt x="31" y="138"/>
                  </a:lnTo>
                  <a:lnTo>
                    <a:pt x="31" y="138"/>
                  </a:lnTo>
                  <a:lnTo>
                    <a:pt x="30" y="136"/>
                  </a:lnTo>
                  <a:lnTo>
                    <a:pt x="30" y="136"/>
                  </a:lnTo>
                  <a:lnTo>
                    <a:pt x="30" y="138"/>
                  </a:lnTo>
                  <a:lnTo>
                    <a:pt x="30" y="138"/>
                  </a:lnTo>
                  <a:close/>
                  <a:moveTo>
                    <a:pt x="112" y="134"/>
                  </a:moveTo>
                  <a:lnTo>
                    <a:pt x="112" y="134"/>
                  </a:lnTo>
                  <a:lnTo>
                    <a:pt x="113" y="133"/>
                  </a:lnTo>
                  <a:lnTo>
                    <a:pt x="112" y="131"/>
                  </a:lnTo>
                  <a:lnTo>
                    <a:pt x="112" y="131"/>
                  </a:lnTo>
                  <a:lnTo>
                    <a:pt x="112" y="133"/>
                  </a:lnTo>
                  <a:lnTo>
                    <a:pt x="112" y="134"/>
                  </a:lnTo>
                  <a:lnTo>
                    <a:pt x="112" y="134"/>
                  </a:lnTo>
                  <a:close/>
                  <a:moveTo>
                    <a:pt x="64" y="54"/>
                  </a:moveTo>
                  <a:lnTo>
                    <a:pt x="64" y="54"/>
                  </a:lnTo>
                  <a:lnTo>
                    <a:pt x="66" y="52"/>
                  </a:lnTo>
                  <a:lnTo>
                    <a:pt x="66" y="52"/>
                  </a:lnTo>
                  <a:lnTo>
                    <a:pt x="64" y="52"/>
                  </a:lnTo>
                  <a:lnTo>
                    <a:pt x="64" y="52"/>
                  </a:lnTo>
                  <a:lnTo>
                    <a:pt x="63" y="54"/>
                  </a:lnTo>
                  <a:lnTo>
                    <a:pt x="63" y="54"/>
                  </a:lnTo>
                  <a:lnTo>
                    <a:pt x="63" y="54"/>
                  </a:lnTo>
                  <a:lnTo>
                    <a:pt x="63" y="54"/>
                  </a:lnTo>
                  <a:lnTo>
                    <a:pt x="64" y="54"/>
                  </a:lnTo>
                  <a:lnTo>
                    <a:pt x="64" y="54"/>
                  </a:lnTo>
                  <a:close/>
                  <a:moveTo>
                    <a:pt x="128" y="100"/>
                  </a:moveTo>
                  <a:lnTo>
                    <a:pt x="128" y="100"/>
                  </a:lnTo>
                  <a:lnTo>
                    <a:pt x="124" y="100"/>
                  </a:lnTo>
                  <a:lnTo>
                    <a:pt x="124" y="100"/>
                  </a:lnTo>
                  <a:lnTo>
                    <a:pt x="126" y="103"/>
                  </a:lnTo>
                  <a:lnTo>
                    <a:pt x="126" y="103"/>
                  </a:lnTo>
                  <a:lnTo>
                    <a:pt x="128" y="100"/>
                  </a:lnTo>
                  <a:lnTo>
                    <a:pt x="128" y="100"/>
                  </a:lnTo>
                  <a:close/>
                  <a:moveTo>
                    <a:pt x="281" y="103"/>
                  </a:moveTo>
                  <a:lnTo>
                    <a:pt x="281" y="103"/>
                  </a:lnTo>
                  <a:lnTo>
                    <a:pt x="281" y="103"/>
                  </a:lnTo>
                  <a:lnTo>
                    <a:pt x="281" y="103"/>
                  </a:lnTo>
                  <a:lnTo>
                    <a:pt x="282" y="103"/>
                  </a:lnTo>
                  <a:lnTo>
                    <a:pt x="282" y="103"/>
                  </a:lnTo>
                  <a:lnTo>
                    <a:pt x="284" y="101"/>
                  </a:lnTo>
                  <a:lnTo>
                    <a:pt x="284" y="100"/>
                  </a:lnTo>
                  <a:lnTo>
                    <a:pt x="284" y="100"/>
                  </a:lnTo>
                  <a:lnTo>
                    <a:pt x="281" y="103"/>
                  </a:lnTo>
                  <a:lnTo>
                    <a:pt x="281" y="103"/>
                  </a:lnTo>
                  <a:close/>
                  <a:moveTo>
                    <a:pt x="19" y="116"/>
                  </a:moveTo>
                  <a:lnTo>
                    <a:pt x="19" y="116"/>
                  </a:lnTo>
                  <a:lnTo>
                    <a:pt x="19" y="116"/>
                  </a:lnTo>
                  <a:lnTo>
                    <a:pt x="19" y="114"/>
                  </a:lnTo>
                  <a:lnTo>
                    <a:pt x="19" y="114"/>
                  </a:lnTo>
                  <a:lnTo>
                    <a:pt x="19" y="116"/>
                  </a:lnTo>
                  <a:lnTo>
                    <a:pt x="19" y="116"/>
                  </a:lnTo>
                  <a:close/>
                  <a:moveTo>
                    <a:pt x="20" y="131"/>
                  </a:moveTo>
                  <a:lnTo>
                    <a:pt x="20" y="131"/>
                  </a:lnTo>
                  <a:lnTo>
                    <a:pt x="20" y="133"/>
                  </a:lnTo>
                  <a:lnTo>
                    <a:pt x="20" y="134"/>
                  </a:lnTo>
                  <a:lnTo>
                    <a:pt x="20" y="134"/>
                  </a:lnTo>
                  <a:lnTo>
                    <a:pt x="20" y="131"/>
                  </a:lnTo>
                  <a:lnTo>
                    <a:pt x="20" y="131"/>
                  </a:lnTo>
                  <a:close/>
                  <a:moveTo>
                    <a:pt x="181" y="48"/>
                  </a:moveTo>
                  <a:lnTo>
                    <a:pt x="181" y="48"/>
                  </a:lnTo>
                  <a:lnTo>
                    <a:pt x="183" y="49"/>
                  </a:lnTo>
                  <a:lnTo>
                    <a:pt x="183" y="49"/>
                  </a:lnTo>
                  <a:lnTo>
                    <a:pt x="183" y="48"/>
                  </a:lnTo>
                  <a:lnTo>
                    <a:pt x="183" y="48"/>
                  </a:lnTo>
                  <a:lnTo>
                    <a:pt x="183" y="48"/>
                  </a:lnTo>
                  <a:lnTo>
                    <a:pt x="181" y="48"/>
                  </a:lnTo>
                  <a:lnTo>
                    <a:pt x="181" y="48"/>
                  </a:lnTo>
                  <a:lnTo>
                    <a:pt x="181" y="48"/>
                  </a:lnTo>
                  <a:close/>
                  <a:moveTo>
                    <a:pt x="181" y="86"/>
                  </a:moveTo>
                  <a:lnTo>
                    <a:pt x="181" y="86"/>
                  </a:lnTo>
                  <a:lnTo>
                    <a:pt x="183" y="86"/>
                  </a:lnTo>
                  <a:lnTo>
                    <a:pt x="184" y="84"/>
                  </a:lnTo>
                  <a:lnTo>
                    <a:pt x="184" y="84"/>
                  </a:lnTo>
                  <a:lnTo>
                    <a:pt x="183" y="84"/>
                  </a:lnTo>
                  <a:lnTo>
                    <a:pt x="181" y="86"/>
                  </a:lnTo>
                  <a:lnTo>
                    <a:pt x="181" y="86"/>
                  </a:lnTo>
                  <a:close/>
                  <a:moveTo>
                    <a:pt x="68" y="89"/>
                  </a:moveTo>
                  <a:lnTo>
                    <a:pt x="68" y="89"/>
                  </a:lnTo>
                  <a:lnTo>
                    <a:pt x="68" y="87"/>
                  </a:lnTo>
                  <a:lnTo>
                    <a:pt x="68" y="87"/>
                  </a:lnTo>
                  <a:lnTo>
                    <a:pt x="66" y="87"/>
                  </a:lnTo>
                  <a:lnTo>
                    <a:pt x="66" y="87"/>
                  </a:lnTo>
                  <a:lnTo>
                    <a:pt x="68" y="87"/>
                  </a:lnTo>
                  <a:lnTo>
                    <a:pt x="68" y="87"/>
                  </a:lnTo>
                  <a:lnTo>
                    <a:pt x="68" y="89"/>
                  </a:lnTo>
                  <a:lnTo>
                    <a:pt x="68" y="89"/>
                  </a:lnTo>
                  <a:close/>
                  <a:moveTo>
                    <a:pt x="216" y="116"/>
                  </a:moveTo>
                  <a:lnTo>
                    <a:pt x="216" y="116"/>
                  </a:lnTo>
                  <a:lnTo>
                    <a:pt x="216" y="117"/>
                  </a:lnTo>
                  <a:lnTo>
                    <a:pt x="217" y="116"/>
                  </a:lnTo>
                  <a:lnTo>
                    <a:pt x="217" y="116"/>
                  </a:lnTo>
                  <a:lnTo>
                    <a:pt x="216" y="116"/>
                  </a:lnTo>
                  <a:lnTo>
                    <a:pt x="216" y="116"/>
                  </a:lnTo>
                  <a:close/>
                  <a:moveTo>
                    <a:pt x="180" y="81"/>
                  </a:moveTo>
                  <a:lnTo>
                    <a:pt x="180" y="81"/>
                  </a:lnTo>
                  <a:lnTo>
                    <a:pt x="180" y="79"/>
                  </a:lnTo>
                  <a:lnTo>
                    <a:pt x="178" y="78"/>
                  </a:lnTo>
                  <a:lnTo>
                    <a:pt x="178" y="78"/>
                  </a:lnTo>
                  <a:lnTo>
                    <a:pt x="180" y="81"/>
                  </a:lnTo>
                  <a:lnTo>
                    <a:pt x="180" y="81"/>
                  </a:lnTo>
                  <a:close/>
                  <a:moveTo>
                    <a:pt x="72" y="60"/>
                  </a:moveTo>
                  <a:lnTo>
                    <a:pt x="72" y="60"/>
                  </a:lnTo>
                  <a:lnTo>
                    <a:pt x="72" y="63"/>
                  </a:lnTo>
                  <a:lnTo>
                    <a:pt x="72" y="63"/>
                  </a:lnTo>
                  <a:lnTo>
                    <a:pt x="74" y="62"/>
                  </a:lnTo>
                  <a:lnTo>
                    <a:pt x="74" y="62"/>
                  </a:lnTo>
                  <a:lnTo>
                    <a:pt x="72" y="60"/>
                  </a:lnTo>
                  <a:lnTo>
                    <a:pt x="72" y="60"/>
                  </a:lnTo>
                  <a:close/>
                  <a:moveTo>
                    <a:pt x="176" y="114"/>
                  </a:moveTo>
                  <a:lnTo>
                    <a:pt x="176" y="114"/>
                  </a:lnTo>
                  <a:lnTo>
                    <a:pt x="178" y="114"/>
                  </a:lnTo>
                  <a:lnTo>
                    <a:pt x="178" y="114"/>
                  </a:lnTo>
                  <a:lnTo>
                    <a:pt x="176" y="112"/>
                  </a:lnTo>
                  <a:lnTo>
                    <a:pt x="176" y="112"/>
                  </a:lnTo>
                  <a:lnTo>
                    <a:pt x="176" y="114"/>
                  </a:lnTo>
                  <a:lnTo>
                    <a:pt x="176" y="114"/>
                  </a:lnTo>
                  <a:lnTo>
                    <a:pt x="176" y="114"/>
                  </a:lnTo>
                  <a:lnTo>
                    <a:pt x="176" y="114"/>
                  </a:lnTo>
                  <a:close/>
                  <a:moveTo>
                    <a:pt x="131" y="120"/>
                  </a:moveTo>
                  <a:lnTo>
                    <a:pt x="131" y="120"/>
                  </a:lnTo>
                  <a:lnTo>
                    <a:pt x="131" y="120"/>
                  </a:lnTo>
                  <a:lnTo>
                    <a:pt x="131" y="120"/>
                  </a:lnTo>
                  <a:lnTo>
                    <a:pt x="129" y="122"/>
                  </a:lnTo>
                  <a:lnTo>
                    <a:pt x="129" y="122"/>
                  </a:lnTo>
                  <a:lnTo>
                    <a:pt x="131" y="123"/>
                  </a:lnTo>
                  <a:lnTo>
                    <a:pt x="131" y="123"/>
                  </a:lnTo>
                  <a:lnTo>
                    <a:pt x="131" y="120"/>
                  </a:lnTo>
                  <a:lnTo>
                    <a:pt x="131" y="120"/>
                  </a:lnTo>
                  <a:close/>
                  <a:moveTo>
                    <a:pt x="288" y="128"/>
                  </a:moveTo>
                  <a:lnTo>
                    <a:pt x="288" y="128"/>
                  </a:lnTo>
                  <a:lnTo>
                    <a:pt x="287" y="130"/>
                  </a:lnTo>
                  <a:lnTo>
                    <a:pt x="288" y="130"/>
                  </a:lnTo>
                  <a:lnTo>
                    <a:pt x="288" y="130"/>
                  </a:lnTo>
                  <a:lnTo>
                    <a:pt x="288" y="128"/>
                  </a:lnTo>
                  <a:lnTo>
                    <a:pt x="288" y="128"/>
                  </a:lnTo>
                  <a:close/>
                  <a:moveTo>
                    <a:pt x="255" y="75"/>
                  </a:moveTo>
                  <a:lnTo>
                    <a:pt x="255" y="75"/>
                  </a:lnTo>
                  <a:lnTo>
                    <a:pt x="255" y="78"/>
                  </a:lnTo>
                  <a:lnTo>
                    <a:pt x="255" y="78"/>
                  </a:lnTo>
                  <a:lnTo>
                    <a:pt x="255" y="76"/>
                  </a:lnTo>
                  <a:lnTo>
                    <a:pt x="255" y="75"/>
                  </a:lnTo>
                  <a:lnTo>
                    <a:pt x="255" y="75"/>
                  </a:lnTo>
                  <a:close/>
                  <a:moveTo>
                    <a:pt x="213" y="60"/>
                  </a:moveTo>
                  <a:lnTo>
                    <a:pt x="213" y="60"/>
                  </a:lnTo>
                  <a:lnTo>
                    <a:pt x="213" y="59"/>
                  </a:lnTo>
                  <a:lnTo>
                    <a:pt x="211" y="59"/>
                  </a:lnTo>
                  <a:lnTo>
                    <a:pt x="211" y="59"/>
                  </a:lnTo>
                  <a:lnTo>
                    <a:pt x="213" y="60"/>
                  </a:lnTo>
                  <a:lnTo>
                    <a:pt x="213" y="60"/>
                  </a:lnTo>
                  <a:close/>
                  <a:moveTo>
                    <a:pt x="235" y="60"/>
                  </a:moveTo>
                  <a:lnTo>
                    <a:pt x="235" y="60"/>
                  </a:lnTo>
                  <a:lnTo>
                    <a:pt x="235" y="60"/>
                  </a:lnTo>
                  <a:lnTo>
                    <a:pt x="235" y="60"/>
                  </a:lnTo>
                  <a:lnTo>
                    <a:pt x="236" y="60"/>
                  </a:lnTo>
                  <a:lnTo>
                    <a:pt x="236" y="60"/>
                  </a:lnTo>
                  <a:lnTo>
                    <a:pt x="236" y="59"/>
                  </a:lnTo>
                  <a:lnTo>
                    <a:pt x="236" y="59"/>
                  </a:lnTo>
                  <a:lnTo>
                    <a:pt x="235" y="60"/>
                  </a:lnTo>
                  <a:lnTo>
                    <a:pt x="235" y="60"/>
                  </a:lnTo>
                  <a:close/>
                  <a:moveTo>
                    <a:pt x="295" y="116"/>
                  </a:moveTo>
                  <a:lnTo>
                    <a:pt x="295" y="116"/>
                  </a:lnTo>
                  <a:lnTo>
                    <a:pt x="292" y="117"/>
                  </a:lnTo>
                  <a:lnTo>
                    <a:pt x="292" y="117"/>
                  </a:lnTo>
                  <a:lnTo>
                    <a:pt x="293" y="117"/>
                  </a:lnTo>
                  <a:lnTo>
                    <a:pt x="295" y="116"/>
                  </a:lnTo>
                  <a:lnTo>
                    <a:pt x="295" y="116"/>
                  </a:lnTo>
                  <a:close/>
                  <a:moveTo>
                    <a:pt x="150" y="84"/>
                  </a:moveTo>
                  <a:lnTo>
                    <a:pt x="150" y="84"/>
                  </a:lnTo>
                  <a:lnTo>
                    <a:pt x="150" y="86"/>
                  </a:lnTo>
                  <a:lnTo>
                    <a:pt x="150" y="86"/>
                  </a:lnTo>
                  <a:lnTo>
                    <a:pt x="151" y="86"/>
                  </a:lnTo>
                  <a:lnTo>
                    <a:pt x="151" y="86"/>
                  </a:lnTo>
                  <a:lnTo>
                    <a:pt x="150" y="84"/>
                  </a:lnTo>
                  <a:lnTo>
                    <a:pt x="150" y="84"/>
                  </a:lnTo>
                  <a:close/>
                  <a:moveTo>
                    <a:pt x="216" y="123"/>
                  </a:moveTo>
                  <a:lnTo>
                    <a:pt x="216" y="123"/>
                  </a:lnTo>
                  <a:lnTo>
                    <a:pt x="216" y="123"/>
                  </a:lnTo>
                  <a:lnTo>
                    <a:pt x="216" y="123"/>
                  </a:lnTo>
                  <a:lnTo>
                    <a:pt x="214" y="125"/>
                  </a:lnTo>
                  <a:lnTo>
                    <a:pt x="214" y="127"/>
                  </a:lnTo>
                  <a:lnTo>
                    <a:pt x="214" y="127"/>
                  </a:lnTo>
                  <a:lnTo>
                    <a:pt x="216" y="123"/>
                  </a:lnTo>
                  <a:lnTo>
                    <a:pt x="216" y="123"/>
                  </a:lnTo>
                  <a:close/>
                  <a:moveTo>
                    <a:pt x="397" y="111"/>
                  </a:moveTo>
                  <a:lnTo>
                    <a:pt x="397" y="111"/>
                  </a:lnTo>
                  <a:lnTo>
                    <a:pt x="397" y="111"/>
                  </a:lnTo>
                  <a:lnTo>
                    <a:pt x="397" y="111"/>
                  </a:lnTo>
                  <a:lnTo>
                    <a:pt x="397" y="116"/>
                  </a:lnTo>
                  <a:lnTo>
                    <a:pt x="397" y="116"/>
                  </a:lnTo>
                  <a:lnTo>
                    <a:pt x="397" y="116"/>
                  </a:lnTo>
                  <a:lnTo>
                    <a:pt x="397" y="116"/>
                  </a:lnTo>
                  <a:lnTo>
                    <a:pt x="397" y="111"/>
                  </a:lnTo>
                  <a:lnTo>
                    <a:pt x="397" y="111"/>
                  </a:lnTo>
                  <a:close/>
                  <a:moveTo>
                    <a:pt x="241" y="87"/>
                  </a:moveTo>
                  <a:lnTo>
                    <a:pt x="241" y="87"/>
                  </a:lnTo>
                  <a:lnTo>
                    <a:pt x="241" y="89"/>
                  </a:lnTo>
                  <a:lnTo>
                    <a:pt x="241" y="90"/>
                  </a:lnTo>
                  <a:lnTo>
                    <a:pt x="241" y="90"/>
                  </a:lnTo>
                  <a:lnTo>
                    <a:pt x="241" y="87"/>
                  </a:lnTo>
                  <a:lnTo>
                    <a:pt x="241" y="87"/>
                  </a:lnTo>
                  <a:close/>
                  <a:moveTo>
                    <a:pt x="85" y="43"/>
                  </a:moveTo>
                  <a:lnTo>
                    <a:pt x="85" y="43"/>
                  </a:lnTo>
                  <a:lnTo>
                    <a:pt x="87" y="41"/>
                  </a:lnTo>
                  <a:lnTo>
                    <a:pt x="85" y="40"/>
                  </a:lnTo>
                  <a:lnTo>
                    <a:pt x="85" y="40"/>
                  </a:lnTo>
                  <a:lnTo>
                    <a:pt x="85" y="43"/>
                  </a:lnTo>
                  <a:lnTo>
                    <a:pt x="85" y="43"/>
                  </a:lnTo>
                  <a:close/>
                  <a:moveTo>
                    <a:pt x="277" y="73"/>
                  </a:moveTo>
                  <a:lnTo>
                    <a:pt x="277" y="73"/>
                  </a:lnTo>
                  <a:lnTo>
                    <a:pt x="279" y="71"/>
                  </a:lnTo>
                  <a:lnTo>
                    <a:pt x="277" y="70"/>
                  </a:lnTo>
                  <a:lnTo>
                    <a:pt x="277" y="70"/>
                  </a:lnTo>
                  <a:lnTo>
                    <a:pt x="277" y="73"/>
                  </a:lnTo>
                  <a:lnTo>
                    <a:pt x="277" y="73"/>
                  </a:lnTo>
                  <a:close/>
                  <a:moveTo>
                    <a:pt x="361" y="62"/>
                  </a:moveTo>
                  <a:lnTo>
                    <a:pt x="361" y="62"/>
                  </a:lnTo>
                  <a:lnTo>
                    <a:pt x="363" y="62"/>
                  </a:lnTo>
                  <a:lnTo>
                    <a:pt x="363" y="62"/>
                  </a:lnTo>
                  <a:lnTo>
                    <a:pt x="361" y="59"/>
                  </a:lnTo>
                  <a:lnTo>
                    <a:pt x="361" y="59"/>
                  </a:lnTo>
                  <a:lnTo>
                    <a:pt x="361" y="59"/>
                  </a:lnTo>
                  <a:lnTo>
                    <a:pt x="361" y="59"/>
                  </a:lnTo>
                  <a:lnTo>
                    <a:pt x="361" y="62"/>
                  </a:lnTo>
                  <a:lnTo>
                    <a:pt x="361" y="62"/>
                  </a:lnTo>
                  <a:close/>
                  <a:moveTo>
                    <a:pt x="134" y="27"/>
                  </a:moveTo>
                  <a:lnTo>
                    <a:pt x="134" y="27"/>
                  </a:lnTo>
                  <a:lnTo>
                    <a:pt x="134" y="27"/>
                  </a:lnTo>
                  <a:lnTo>
                    <a:pt x="134" y="27"/>
                  </a:lnTo>
                  <a:lnTo>
                    <a:pt x="129" y="27"/>
                  </a:lnTo>
                  <a:lnTo>
                    <a:pt x="129" y="27"/>
                  </a:lnTo>
                  <a:lnTo>
                    <a:pt x="129" y="27"/>
                  </a:lnTo>
                  <a:lnTo>
                    <a:pt x="129" y="27"/>
                  </a:lnTo>
                  <a:lnTo>
                    <a:pt x="134" y="27"/>
                  </a:lnTo>
                  <a:lnTo>
                    <a:pt x="134" y="27"/>
                  </a:lnTo>
                  <a:close/>
                  <a:moveTo>
                    <a:pt x="123" y="87"/>
                  </a:moveTo>
                  <a:lnTo>
                    <a:pt x="123" y="87"/>
                  </a:lnTo>
                  <a:lnTo>
                    <a:pt x="121" y="86"/>
                  </a:lnTo>
                  <a:lnTo>
                    <a:pt x="121" y="87"/>
                  </a:lnTo>
                  <a:lnTo>
                    <a:pt x="121" y="87"/>
                  </a:lnTo>
                  <a:lnTo>
                    <a:pt x="123" y="87"/>
                  </a:lnTo>
                  <a:lnTo>
                    <a:pt x="123" y="87"/>
                  </a:lnTo>
                  <a:close/>
                  <a:moveTo>
                    <a:pt x="246" y="89"/>
                  </a:moveTo>
                  <a:lnTo>
                    <a:pt x="246" y="89"/>
                  </a:lnTo>
                  <a:lnTo>
                    <a:pt x="244" y="90"/>
                  </a:lnTo>
                  <a:lnTo>
                    <a:pt x="244" y="90"/>
                  </a:lnTo>
                  <a:lnTo>
                    <a:pt x="246" y="90"/>
                  </a:lnTo>
                  <a:lnTo>
                    <a:pt x="246" y="89"/>
                  </a:lnTo>
                  <a:lnTo>
                    <a:pt x="246" y="89"/>
                  </a:lnTo>
                  <a:close/>
                  <a:moveTo>
                    <a:pt x="216" y="139"/>
                  </a:moveTo>
                  <a:lnTo>
                    <a:pt x="216" y="139"/>
                  </a:lnTo>
                  <a:lnTo>
                    <a:pt x="216" y="141"/>
                  </a:lnTo>
                  <a:lnTo>
                    <a:pt x="217" y="141"/>
                  </a:lnTo>
                  <a:lnTo>
                    <a:pt x="217" y="141"/>
                  </a:lnTo>
                  <a:lnTo>
                    <a:pt x="216" y="139"/>
                  </a:lnTo>
                  <a:lnTo>
                    <a:pt x="216" y="139"/>
                  </a:lnTo>
                  <a:close/>
                  <a:moveTo>
                    <a:pt x="63" y="125"/>
                  </a:moveTo>
                  <a:lnTo>
                    <a:pt x="63" y="125"/>
                  </a:lnTo>
                  <a:lnTo>
                    <a:pt x="63" y="123"/>
                  </a:lnTo>
                  <a:lnTo>
                    <a:pt x="63" y="122"/>
                  </a:lnTo>
                  <a:lnTo>
                    <a:pt x="63" y="122"/>
                  </a:lnTo>
                  <a:lnTo>
                    <a:pt x="63" y="125"/>
                  </a:lnTo>
                  <a:lnTo>
                    <a:pt x="63" y="125"/>
                  </a:lnTo>
                  <a:close/>
                  <a:moveTo>
                    <a:pt x="53" y="82"/>
                  </a:moveTo>
                  <a:lnTo>
                    <a:pt x="53" y="82"/>
                  </a:lnTo>
                  <a:lnTo>
                    <a:pt x="53" y="84"/>
                  </a:lnTo>
                  <a:lnTo>
                    <a:pt x="55" y="84"/>
                  </a:lnTo>
                  <a:lnTo>
                    <a:pt x="55" y="84"/>
                  </a:lnTo>
                  <a:lnTo>
                    <a:pt x="53" y="82"/>
                  </a:lnTo>
                  <a:lnTo>
                    <a:pt x="53" y="82"/>
                  </a:lnTo>
                  <a:close/>
                  <a:moveTo>
                    <a:pt x="367" y="93"/>
                  </a:moveTo>
                  <a:lnTo>
                    <a:pt x="367" y="93"/>
                  </a:lnTo>
                  <a:lnTo>
                    <a:pt x="367" y="92"/>
                  </a:lnTo>
                  <a:lnTo>
                    <a:pt x="367" y="90"/>
                  </a:lnTo>
                  <a:lnTo>
                    <a:pt x="367" y="90"/>
                  </a:lnTo>
                  <a:lnTo>
                    <a:pt x="367" y="93"/>
                  </a:lnTo>
                  <a:lnTo>
                    <a:pt x="367" y="93"/>
                  </a:lnTo>
                  <a:close/>
                  <a:moveTo>
                    <a:pt x="170" y="142"/>
                  </a:moveTo>
                  <a:lnTo>
                    <a:pt x="170" y="142"/>
                  </a:lnTo>
                  <a:lnTo>
                    <a:pt x="170" y="141"/>
                  </a:lnTo>
                  <a:lnTo>
                    <a:pt x="170" y="141"/>
                  </a:lnTo>
                  <a:lnTo>
                    <a:pt x="170" y="142"/>
                  </a:lnTo>
                  <a:lnTo>
                    <a:pt x="170" y="142"/>
                  </a:lnTo>
                  <a:lnTo>
                    <a:pt x="170" y="142"/>
                  </a:lnTo>
                  <a:close/>
                  <a:moveTo>
                    <a:pt x="285" y="93"/>
                  </a:moveTo>
                  <a:lnTo>
                    <a:pt x="285" y="93"/>
                  </a:lnTo>
                  <a:lnTo>
                    <a:pt x="287" y="93"/>
                  </a:lnTo>
                  <a:lnTo>
                    <a:pt x="287" y="93"/>
                  </a:lnTo>
                  <a:lnTo>
                    <a:pt x="287" y="93"/>
                  </a:lnTo>
                  <a:lnTo>
                    <a:pt x="285" y="93"/>
                  </a:lnTo>
                  <a:lnTo>
                    <a:pt x="285" y="93"/>
                  </a:lnTo>
                  <a:close/>
                  <a:moveTo>
                    <a:pt x="336" y="75"/>
                  </a:moveTo>
                  <a:lnTo>
                    <a:pt x="336" y="75"/>
                  </a:lnTo>
                  <a:lnTo>
                    <a:pt x="336" y="75"/>
                  </a:lnTo>
                  <a:lnTo>
                    <a:pt x="336" y="75"/>
                  </a:lnTo>
                  <a:lnTo>
                    <a:pt x="336" y="76"/>
                  </a:lnTo>
                  <a:lnTo>
                    <a:pt x="336" y="76"/>
                  </a:lnTo>
                  <a:lnTo>
                    <a:pt x="337" y="75"/>
                  </a:lnTo>
                  <a:lnTo>
                    <a:pt x="337" y="75"/>
                  </a:lnTo>
                  <a:lnTo>
                    <a:pt x="336" y="75"/>
                  </a:lnTo>
                  <a:lnTo>
                    <a:pt x="336" y="75"/>
                  </a:lnTo>
                  <a:close/>
                  <a:moveTo>
                    <a:pt x="285" y="78"/>
                  </a:moveTo>
                  <a:lnTo>
                    <a:pt x="285" y="78"/>
                  </a:lnTo>
                  <a:lnTo>
                    <a:pt x="287" y="78"/>
                  </a:lnTo>
                  <a:lnTo>
                    <a:pt x="287" y="78"/>
                  </a:lnTo>
                  <a:lnTo>
                    <a:pt x="285" y="78"/>
                  </a:lnTo>
                  <a:lnTo>
                    <a:pt x="285" y="78"/>
                  </a:lnTo>
                  <a:close/>
                  <a:moveTo>
                    <a:pt x="255" y="138"/>
                  </a:moveTo>
                  <a:lnTo>
                    <a:pt x="255" y="138"/>
                  </a:lnTo>
                  <a:lnTo>
                    <a:pt x="255" y="138"/>
                  </a:lnTo>
                  <a:lnTo>
                    <a:pt x="255" y="136"/>
                  </a:lnTo>
                  <a:lnTo>
                    <a:pt x="255" y="136"/>
                  </a:lnTo>
                  <a:lnTo>
                    <a:pt x="255" y="138"/>
                  </a:lnTo>
                  <a:lnTo>
                    <a:pt x="255" y="138"/>
                  </a:lnTo>
                  <a:close/>
                  <a:moveTo>
                    <a:pt x="153" y="93"/>
                  </a:moveTo>
                  <a:lnTo>
                    <a:pt x="153" y="93"/>
                  </a:lnTo>
                  <a:lnTo>
                    <a:pt x="153" y="93"/>
                  </a:lnTo>
                  <a:lnTo>
                    <a:pt x="153" y="93"/>
                  </a:lnTo>
                  <a:lnTo>
                    <a:pt x="153" y="92"/>
                  </a:lnTo>
                  <a:lnTo>
                    <a:pt x="153" y="92"/>
                  </a:lnTo>
                  <a:lnTo>
                    <a:pt x="153" y="92"/>
                  </a:lnTo>
                  <a:lnTo>
                    <a:pt x="153" y="93"/>
                  </a:lnTo>
                  <a:lnTo>
                    <a:pt x="153" y="93"/>
                  </a:lnTo>
                  <a:close/>
                  <a:moveTo>
                    <a:pt x="219" y="138"/>
                  </a:moveTo>
                  <a:lnTo>
                    <a:pt x="219" y="138"/>
                  </a:lnTo>
                  <a:lnTo>
                    <a:pt x="219" y="136"/>
                  </a:lnTo>
                  <a:lnTo>
                    <a:pt x="219" y="136"/>
                  </a:lnTo>
                  <a:lnTo>
                    <a:pt x="219" y="136"/>
                  </a:lnTo>
                  <a:lnTo>
                    <a:pt x="219" y="138"/>
                  </a:lnTo>
                  <a:lnTo>
                    <a:pt x="219" y="138"/>
                  </a:lnTo>
                  <a:close/>
                  <a:moveTo>
                    <a:pt x="221" y="73"/>
                  </a:moveTo>
                  <a:lnTo>
                    <a:pt x="221" y="73"/>
                  </a:lnTo>
                  <a:lnTo>
                    <a:pt x="219" y="73"/>
                  </a:lnTo>
                  <a:lnTo>
                    <a:pt x="219" y="73"/>
                  </a:lnTo>
                  <a:lnTo>
                    <a:pt x="221" y="75"/>
                  </a:lnTo>
                  <a:lnTo>
                    <a:pt x="221" y="75"/>
                  </a:lnTo>
                  <a:lnTo>
                    <a:pt x="221" y="73"/>
                  </a:lnTo>
                  <a:lnTo>
                    <a:pt x="221" y="73"/>
                  </a:lnTo>
                  <a:close/>
                  <a:moveTo>
                    <a:pt x="337" y="108"/>
                  </a:moveTo>
                  <a:lnTo>
                    <a:pt x="337" y="108"/>
                  </a:lnTo>
                  <a:lnTo>
                    <a:pt x="337" y="106"/>
                  </a:lnTo>
                  <a:lnTo>
                    <a:pt x="337" y="106"/>
                  </a:lnTo>
                  <a:lnTo>
                    <a:pt x="337" y="106"/>
                  </a:lnTo>
                  <a:lnTo>
                    <a:pt x="337" y="108"/>
                  </a:lnTo>
                  <a:lnTo>
                    <a:pt x="337" y="108"/>
                  </a:lnTo>
                  <a:close/>
                  <a:moveTo>
                    <a:pt x="123" y="104"/>
                  </a:moveTo>
                  <a:lnTo>
                    <a:pt x="123" y="104"/>
                  </a:lnTo>
                  <a:lnTo>
                    <a:pt x="123" y="104"/>
                  </a:lnTo>
                  <a:lnTo>
                    <a:pt x="123" y="104"/>
                  </a:lnTo>
                  <a:lnTo>
                    <a:pt x="123" y="106"/>
                  </a:lnTo>
                  <a:lnTo>
                    <a:pt x="123" y="106"/>
                  </a:lnTo>
                  <a:lnTo>
                    <a:pt x="123" y="104"/>
                  </a:lnTo>
                  <a:lnTo>
                    <a:pt x="123" y="104"/>
                  </a:lnTo>
                  <a:lnTo>
                    <a:pt x="123" y="104"/>
                  </a:lnTo>
                  <a:close/>
                  <a:moveTo>
                    <a:pt x="241" y="127"/>
                  </a:moveTo>
                  <a:lnTo>
                    <a:pt x="241" y="127"/>
                  </a:lnTo>
                  <a:lnTo>
                    <a:pt x="243" y="127"/>
                  </a:lnTo>
                  <a:lnTo>
                    <a:pt x="243" y="127"/>
                  </a:lnTo>
                  <a:lnTo>
                    <a:pt x="243" y="127"/>
                  </a:lnTo>
                  <a:lnTo>
                    <a:pt x="241" y="127"/>
                  </a:lnTo>
                  <a:lnTo>
                    <a:pt x="241" y="127"/>
                  </a:lnTo>
                  <a:close/>
                  <a:moveTo>
                    <a:pt x="145" y="62"/>
                  </a:moveTo>
                  <a:lnTo>
                    <a:pt x="145" y="62"/>
                  </a:lnTo>
                  <a:lnTo>
                    <a:pt x="146" y="60"/>
                  </a:lnTo>
                  <a:lnTo>
                    <a:pt x="146" y="60"/>
                  </a:lnTo>
                  <a:lnTo>
                    <a:pt x="145" y="60"/>
                  </a:lnTo>
                  <a:lnTo>
                    <a:pt x="145" y="60"/>
                  </a:lnTo>
                  <a:lnTo>
                    <a:pt x="145" y="62"/>
                  </a:lnTo>
                  <a:lnTo>
                    <a:pt x="145" y="62"/>
                  </a:lnTo>
                  <a:close/>
                  <a:moveTo>
                    <a:pt x="285" y="104"/>
                  </a:moveTo>
                  <a:lnTo>
                    <a:pt x="285" y="104"/>
                  </a:lnTo>
                  <a:lnTo>
                    <a:pt x="284" y="106"/>
                  </a:lnTo>
                  <a:lnTo>
                    <a:pt x="285" y="106"/>
                  </a:lnTo>
                  <a:lnTo>
                    <a:pt x="285" y="106"/>
                  </a:lnTo>
                  <a:lnTo>
                    <a:pt x="285" y="104"/>
                  </a:lnTo>
                  <a:lnTo>
                    <a:pt x="285" y="104"/>
                  </a:lnTo>
                  <a:close/>
                  <a:moveTo>
                    <a:pt x="128" y="114"/>
                  </a:moveTo>
                  <a:lnTo>
                    <a:pt x="128" y="114"/>
                  </a:lnTo>
                  <a:lnTo>
                    <a:pt x="128" y="116"/>
                  </a:lnTo>
                  <a:lnTo>
                    <a:pt x="128" y="116"/>
                  </a:lnTo>
                  <a:lnTo>
                    <a:pt x="128" y="114"/>
                  </a:lnTo>
                  <a:lnTo>
                    <a:pt x="128" y="112"/>
                  </a:lnTo>
                  <a:lnTo>
                    <a:pt x="128" y="112"/>
                  </a:lnTo>
                  <a:lnTo>
                    <a:pt x="128" y="114"/>
                  </a:lnTo>
                  <a:lnTo>
                    <a:pt x="128" y="114"/>
                  </a:lnTo>
                  <a:close/>
                  <a:moveTo>
                    <a:pt x="64" y="136"/>
                  </a:moveTo>
                  <a:lnTo>
                    <a:pt x="64" y="136"/>
                  </a:lnTo>
                  <a:lnTo>
                    <a:pt x="64" y="136"/>
                  </a:lnTo>
                  <a:lnTo>
                    <a:pt x="64" y="136"/>
                  </a:lnTo>
                  <a:lnTo>
                    <a:pt x="64" y="139"/>
                  </a:lnTo>
                  <a:lnTo>
                    <a:pt x="64" y="139"/>
                  </a:lnTo>
                  <a:lnTo>
                    <a:pt x="64" y="139"/>
                  </a:lnTo>
                  <a:lnTo>
                    <a:pt x="64" y="139"/>
                  </a:lnTo>
                  <a:lnTo>
                    <a:pt x="64" y="136"/>
                  </a:lnTo>
                  <a:lnTo>
                    <a:pt x="64" y="136"/>
                  </a:lnTo>
                  <a:close/>
                  <a:moveTo>
                    <a:pt x="225" y="141"/>
                  </a:moveTo>
                  <a:lnTo>
                    <a:pt x="225" y="141"/>
                  </a:lnTo>
                  <a:lnTo>
                    <a:pt x="225" y="141"/>
                  </a:lnTo>
                  <a:lnTo>
                    <a:pt x="225" y="141"/>
                  </a:lnTo>
                  <a:lnTo>
                    <a:pt x="225" y="141"/>
                  </a:lnTo>
                  <a:lnTo>
                    <a:pt x="225" y="141"/>
                  </a:lnTo>
                  <a:lnTo>
                    <a:pt x="225" y="141"/>
                  </a:lnTo>
                  <a:close/>
                  <a:moveTo>
                    <a:pt x="369" y="104"/>
                  </a:moveTo>
                  <a:lnTo>
                    <a:pt x="369" y="104"/>
                  </a:lnTo>
                  <a:lnTo>
                    <a:pt x="369" y="104"/>
                  </a:lnTo>
                  <a:lnTo>
                    <a:pt x="369" y="104"/>
                  </a:lnTo>
                  <a:lnTo>
                    <a:pt x="369" y="101"/>
                  </a:lnTo>
                  <a:lnTo>
                    <a:pt x="369" y="101"/>
                  </a:lnTo>
                  <a:lnTo>
                    <a:pt x="367" y="101"/>
                  </a:lnTo>
                  <a:lnTo>
                    <a:pt x="367" y="101"/>
                  </a:lnTo>
                  <a:lnTo>
                    <a:pt x="369" y="104"/>
                  </a:lnTo>
                  <a:lnTo>
                    <a:pt x="369" y="104"/>
                  </a:lnTo>
                  <a:close/>
                  <a:moveTo>
                    <a:pt x="363" y="51"/>
                  </a:moveTo>
                  <a:lnTo>
                    <a:pt x="363" y="51"/>
                  </a:lnTo>
                  <a:lnTo>
                    <a:pt x="363" y="51"/>
                  </a:lnTo>
                  <a:lnTo>
                    <a:pt x="363" y="51"/>
                  </a:lnTo>
                  <a:lnTo>
                    <a:pt x="364" y="52"/>
                  </a:lnTo>
                  <a:lnTo>
                    <a:pt x="364" y="52"/>
                  </a:lnTo>
                  <a:lnTo>
                    <a:pt x="364" y="52"/>
                  </a:lnTo>
                  <a:lnTo>
                    <a:pt x="364" y="52"/>
                  </a:lnTo>
                  <a:lnTo>
                    <a:pt x="363" y="51"/>
                  </a:lnTo>
                  <a:lnTo>
                    <a:pt x="363" y="51"/>
                  </a:lnTo>
                  <a:close/>
                  <a:moveTo>
                    <a:pt x="288" y="60"/>
                  </a:moveTo>
                  <a:lnTo>
                    <a:pt x="288" y="60"/>
                  </a:lnTo>
                  <a:lnTo>
                    <a:pt x="288" y="59"/>
                  </a:lnTo>
                  <a:lnTo>
                    <a:pt x="288" y="59"/>
                  </a:lnTo>
                  <a:lnTo>
                    <a:pt x="288" y="59"/>
                  </a:lnTo>
                  <a:lnTo>
                    <a:pt x="288" y="60"/>
                  </a:lnTo>
                  <a:lnTo>
                    <a:pt x="288" y="60"/>
                  </a:lnTo>
                  <a:close/>
                  <a:moveTo>
                    <a:pt x="219" y="48"/>
                  </a:moveTo>
                  <a:lnTo>
                    <a:pt x="219" y="48"/>
                  </a:lnTo>
                  <a:lnTo>
                    <a:pt x="219" y="49"/>
                  </a:lnTo>
                  <a:lnTo>
                    <a:pt x="219" y="49"/>
                  </a:lnTo>
                  <a:lnTo>
                    <a:pt x="219" y="49"/>
                  </a:lnTo>
                  <a:lnTo>
                    <a:pt x="221" y="49"/>
                  </a:lnTo>
                  <a:lnTo>
                    <a:pt x="221" y="49"/>
                  </a:lnTo>
                  <a:lnTo>
                    <a:pt x="219" y="48"/>
                  </a:lnTo>
                  <a:lnTo>
                    <a:pt x="219" y="48"/>
                  </a:lnTo>
                  <a:close/>
                  <a:moveTo>
                    <a:pt x="153" y="82"/>
                  </a:moveTo>
                  <a:lnTo>
                    <a:pt x="153" y="82"/>
                  </a:lnTo>
                  <a:lnTo>
                    <a:pt x="154" y="82"/>
                  </a:lnTo>
                  <a:lnTo>
                    <a:pt x="154" y="82"/>
                  </a:lnTo>
                  <a:lnTo>
                    <a:pt x="154" y="81"/>
                  </a:lnTo>
                  <a:lnTo>
                    <a:pt x="154" y="81"/>
                  </a:lnTo>
                  <a:lnTo>
                    <a:pt x="153" y="81"/>
                  </a:lnTo>
                  <a:lnTo>
                    <a:pt x="153" y="81"/>
                  </a:lnTo>
                  <a:lnTo>
                    <a:pt x="153" y="82"/>
                  </a:lnTo>
                  <a:lnTo>
                    <a:pt x="153" y="82"/>
                  </a:lnTo>
                  <a:close/>
                  <a:moveTo>
                    <a:pt x="375" y="48"/>
                  </a:moveTo>
                  <a:lnTo>
                    <a:pt x="375" y="48"/>
                  </a:lnTo>
                  <a:lnTo>
                    <a:pt x="375" y="48"/>
                  </a:lnTo>
                  <a:lnTo>
                    <a:pt x="375" y="48"/>
                  </a:lnTo>
                  <a:lnTo>
                    <a:pt x="374" y="46"/>
                  </a:lnTo>
                  <a:lnTo>
                    <a:pt x="374" y="46"/>
                  </a:lnTo>
                  <a:lnTo>
                    <a:pt x="374" y="46"/>
                  </a:lnTo>
                  <a:lnTo>
                    <a:pt x="374" y="46"/>
                  </a:lnTo>
                  <a:lnTo>
                    <a:pt x="375" y="48"/>
                  </a:lnTo>
                  <a:lnTo>
                    <a:pt x="375" y="48"/>
                  </a:lnTo>
                  <a:close/>
                  <a:moveTo>
                    <a:pt x="235" y="109"/>
                  </a:moveTo>
                  <a:lnTo>
                    <a:pt x="235" y="109"/>
                  </a:lnTo>
                  <a:lnTo>
                    <a:pt x="235" y="109"/>
                  </a:lnTo>
                  <a:lnTo>
                    <a:pt x="235" y="109"/>
                  </a:lnTo>
                  <a:lnTo>
                    <a:pt x="235" y="108"/>
                  </a:lnTo>
                  <a:lnTo>
                    <a:pt x="235" y="108"/>
                  </a:lnTo>
                  <a:lnTo>
                    <a:pt x="235" y="108"/>
                  </a:lnTo>
                  <a:lnTo>
                    <a:pt x="235" y="108"/>
                  </a:lnTo>
                  <a:lnTo>
                    <a:pt x="235" y="109"/>
                  </a:lnTo>
                  <a:lnTo>
                    <a:pt x="235" y="109"/>
                  </a:lnTo>
                  <a:close/>
                  <a:moveTo>
                    <a:pt x="240" y="38"/>
                  </a:moveTo>
                  <a:lnTo>
                    <a:pt x="240" y="38"/>
                  </a:lnTo>
                  <a:lnTo>
                    <a:pt x="238" y="38"/>
                  </a:lnTo>
                  <a:lnTo>
                    <a:pt x="238" y="38"/>
                  </a:lnTo>
                  <a:lnTo>
                    <a:pt x="238" y="38"/>
                  </a:lnTo>
                  <a:lnTo>
                    <a:pt x="238" y="38"/>
                  </a:lnTo>
                  <a:lnTo>
                    <a:pt x="238" y="38"/>
                  </a:lnTo>
                  <a:lnTo>
                    <a:pt x="238" y="38"/>
                  </a:lnTo>
                  <a:lnTo>
                    <a:pt x="240" y="38"/>
                  </a:lnTo>
                  <a:lnTo>
                    <a:pt x="240" y="38"/>
                  </a:lnTo>
                  <a:close/>
                  <a:moveTo>
                    <a:pt x="260" y="98"/>
                  </a:moveTo>
                  <a:lnTo>
                    <a:pt x="260" y="98"/>
                  </a:lnTo>
                  <a:lnTo>
                    <a:pt x="260" y="98"/>
                  </a:lnTo>
                  <a:lnTo>
                    <a:pt x="260" y="100"/>
                  </a:lnTo>
                  <a:lnTo>
                    <a:pt x="260" y="100"/>
                  </a:lnTo>
                  <a:lnTo>
                    <a:pt x="260" y="100"/>
                  </a:lnTo>
                  <a:lnTo>
                    <a:pt x="260" y="100"/>
                  </a:lnTo>
                  <a:lnTo>
                    <a:pt x="260" y="98"/>
                  </a:lnTo>
                  <a:lnTo>
                    <a:pt x="260" y="98"/>
                  </a:lnTo>
                  <a:close/>
                  <a:moveTo>
                    <a:pt x="293" y="19"/>
                  </a:moveTo>
                  <a:lnTo>
                    <a:pt x="293" y="19"/>
                  </a:lnTo>
                  <a:lnTo>
                    <a:pt x="292" y="19"/>
                  </a:lnTo>
                  <a:lnTo>
                    <a:pt x="292" y="19"/>
                  </a:lnTo>
                  <a:lnTo>
                    <a:pt x="293" y="19"/>
                  </a:lnTo>
                  <a:lnTo>
                    <a:pt x="293" y="19"/>
                  </a:lnTo>
                  <a:lnTo>
                    <a:pt x="293" y="19"/>
                  </a:lnTo>
                  <a:close/>
                  <a:moveTo>
                    <a:pt x="282" y="51"/>
                  </a:moveTo>
                  <a:lnTo>
                    <a:pt x="282" y="51"/>
                  </a:lnTo>
                  <a:lnTo>
                    <a:pt x="281" y="49"/>
                  </a:lnTo>
                  <a:lnTo>
                    <a:pt x="281" y="49"/>
                  </a:lnTo>
                  <a:lnTo>
                    <a:pt x="281" y="51"/>
                  </a:lnTo>
                  <a:lnTo>
                    <a:pt x="281" y="51"/>
                  </a:lnTo>
                  <a:lnTo>
                    <a:pt x="281" y="51"/>
                  </a:lnTo>
                  <a:lnTo>
                    <a:pt x="281" y="51"/>
                  </a:lnTo>
                  <a:lnTo>
                    <a:pt x="282" y="51"/>
                  </a:lnTo>
                  <a:lnTo>
                    <a:pt x="282" y="51"/>
                  </a:lnTo>
                  <a:close/>
                  <a:moveTo>
                    <a:pt x="385" y="37"/>
                  </a:moveTo>
                  <a:lnTo>
                    <a:pt x="385" y="37"/>
                  </a:lnTo>
                  <a:lnTo>
                    <a:pt x="385" y="37"/>
                  </a:lnTo>
                  <a:lnTo>
                    <a:pt x="385" y="37"/>
                  </a:lnTo>
                  <a:lnTo>
                    <a:pt x="386" y="38"/>
                  </a:lnTo>
                  <a:lnTo>
                    <a:pt x="386" y="38"/>
                  </a:lnTo>
                  <a:lnTo>
                    <a:pt x="386" y="38"/>
                  </a:lnTo>
                  <a:lnTo>
                    <a:pt x="386" y="38"/>
                  </a:lnTo>
                  <a:lnTo>
                    <a:pt x="385" y="37"/>
                  </a:lnTo>
                  <a:lnTo>
                    <a:pt x="385" y="37"/>
                  </a:lnTo>
                  <a:close/>
                  <a:moveTo>
                    <a:pt x="334" y="117"/>
                  </a:moveTo>
                  <a:lnTo>
                    <a:pt x="334" y="117"/>
                  </a:lnTo>
                  <a:lnTo>
                    <a:pt x="336" y="116"/>
                  </a:lnTo>
                  <a:lnTo>
                    <a:pt x="336" y="116"/>
                  </a:lnTo>
                  <a:lnTo>
                    <a:pt x="334" y="116"/>
                  </a:lnTo>
                  <a:lnTo>
                    <a:pt x="334" y="117"/>
                  </a:lnTo>
                  <a:lnTo>
                    <a:pt x="334" y="117"/>
                  </a:lnTo>
                  <a:close/>
                  <a:moveTo>
                    <a:pt x="192" y="52"/>
                  </a:moveTo>
                  <a:lnTo>
                    <a:pt x="192" y="52"/>
                  </a:lnTo>
                  <a:lnTo>
                    <a:pt x="192" y="54"/>
                  </a:lnTo>
                  <a:lnTo>
                    <a:pt x="192" y="54"/>
                  </a:lnTo>
                  <a:lnTo>
                    <a:pt x="192" y="54"/>
                  </a:lnTo>
                  <a:lnTo>
                    <a:pt x="192" y="54"/>
                  </a:lnTo>
                  <a:lnTo>
                    <a:pt x="192" y="52"/>
                  </a:lnTo>
                  <a:lnTo>
                    <a:pt x="192" y="52"/>
                  </a:lnTo>
                  <a:close/>
                  <a:moveTo>
                    <a:pt x="257" y="114"/>
                  </a:moveTo>
                  <a:lnTo>
                    <a:pt x="257" y="114"/>
                  </a:lnTo>
                  <a:lnTo>
                    <a:pt x="257" y="114"/>
                  </a:lnTo>
                  <a:lnTo>
                    <a:pt x="257" y="114"/>
                  </a:lnTo>
                  <a:lnTo>
                    <a:pt x="258" y="114"/>
                  </a:lnTo>
                  <a:lnTo>
                    <a:pt x="258" y="114"/>
                  </a:lnTo>
                  <a:lnTo>
                    <a:pt x="258" y="112"/>
                  </a:lnTo>
                  <a:lnTo>
                    <a:pt x="258" y="112"/>
                  </a:lnTo>
                  <a:lnTo>
                    <a:pt x="257" y="114"/>
                  </a:lnTo>
                  <a:lnTo>
                    <a:pt x="257" y="114"/>
                  </a:lnTo>
                  <a:close/>
                  <a:moveTo>
                    <a:pt x="197" y="56"/>
                  </a:moveTo>
                  <a:lnTo>
                    <a:pt x="197" y="56"/>
                  </a:lnTo>
                  <a:lnTo>
                    <a:pt x="197" y="56"/>
                  </a:lnTo>
                  <a:lnTo>
                    <a:pt x="197" y="56"/>
                  </a:lnTo>
                  <a:lnTo>
                    <a:pt x="197" y="56"/>
                  </a:lnTo>
                  <a:lnTo>
                    <a:pt x="197" y="56"/>
                  </a:lnTo>
                  <a:lnTo>
                    <a:pt x="197" y="56"/>
                  </a:lnTo>
                  <a:lnTo>
                    <a:pt x="197" y="56"/>
                  </a:lnTo>
                  <a:close/>
                  <a:moveTo>
                    <a:pt x="303" y="43"/>
                  </a:moveTo>
                  <a:lnTo>
                    <a:pt x="303" y="43"/>
                  </a:lnTo>
                  <a:lnTo>
                    <a:pt x="303" y="45"/>
                  </a:lnTo>
                  <a:lnTo>
                    <a:pt x="303" y="45"/>
                  </a:lnTo>
                  <a:lnTo>
                    <a:pt x="303" y="43"/>
                  </a:lnTo>
                  <a:lnTo>
                    <a:pt x="303" y="43"/>
                  </a:lnTo>
                  <a:lnTo>
                    <a:pt x="303" y="43"/>
                  </a:lnTo>
                  <a:lnTo>
                    <a:pt x="303" y="43"/>
                  </a:lnTo>
                  <a:close/>
                  <a:moveTo>
                    <a:pt x="164" y="141"/>
                  </a:moveTo>
                  <a:lnTo>
                    <a:pt x="164" y="141"/>
                  </a:lnTo>
                  <a:lnTo>
                    <a:pt x="162" y="141"/>
                  </a:lnTo>
                  <a:lnTo>
                    <a:pt x="162" y="142"/>
                  </a:lnTo>
                  <a:lnTo>
                    <a:pt x="162" y="142"/>
                  </a:lnTo>
                  <a:lnTo>
                    <a:pt x="164" y="141"/>
                  </a:lnTo>
                  <a:lnTo>
                    <a:pt x="164" y="141"/>
                  </a:lnTo>
                  <a:close/>
                  <a:moveTo>
                    <a:pt x="391" y="45"/>
                  </a:moveTo>
                  <a:lnTo>
                    <a:pt x="391" y="45"/>
                  </a:lnTo>
                  <a:lnTo>
                    <a:pt x="391" y="46"/>
                  </a:lnTo>
                  <a:lnTo>
                    <a:pt x="391" y="46"/>
                  </a:lnTo>
                  <a:lnTo>
                    <a:pt x="393" y="46"/>
                  </a:lnTo>
                  <a:lnTo>
                    <a:pt x="393" y="46"/>
                  </a:lnTo>
                  <a:lnTo>
                    <a:pt x="393" y="46"/>
                  </a:lnTo>
                  <a:lnTo>
                    <a:pt x="393" y="46"/>
                  </a:lnTo>
                  <a:lnTo>
                    <a:pt x="391" y="45"/>
                  </a:lnTo>
                  <a:lnTo>
                    <a:pt x="391" y="45"/>
                  </a:lnTo>
                  <a:close/>
                  <a:moveTo>
                    <a:pt x="139" y="27"/>
                  </a:moveTo>
                  <a:lnTo>
                    <a:pt x="139" y="27"/>
                  </a:lnTo>
                  <a:lnTo>
                    <a:pt x="139" y="27"/>
                  </a:lnTo>
                  <a:lnTo>
                    <a:pt x="139" y="27"/>
                  </a:lnTo>
                  <a:lnTo>
                    <a:pt x="137" y="27"/>
                  </a:lnTo>
                  <a:lnTo>
                    <a:pt x="137" y="27"/>
                  </a:lnTo>
                  <a:lnTo>
                    <a:pt x="137" y="27"/>
                  </a:lnTo>
                  <a:lnTo>
                    <a:pt x="137" y="27"/>
                  </a:lnTo>
                  <a:lnTo>
                    <a:pt x="139" y="27"/>
                  </a:lnTo>
                  <a:lnTo>
                    <a:pt x="139" y="27"/>
                  </a:lnTo>
                  <a:close/>
                  <a:moveTo>
                    <a:pt x="49" y="82"/>
                  </a:moveTo>
                  <a:lnTo>
                    <a:pt x="49" y="82"/>
                  </a:lnTo>
                  <a:lnTo>
                    <a:pt x="50" y="82"/>
                  </a:lnTo>
                  <a:lnTo>
                    <a:pt x="50" y="82"/>
                  </a:lnTo>
                  <a:lnTo>
                    <a:pt x="50" y="82"/>
                  </a:lnTo>
                  <a:lnTo>
                    <a:pt x="49" y="82"/>
                  </a:lnTo>
                  <a:lnTo>
                    <a:pt x="49" y="82"/>
                  </a:lnTo>
                  <a:close/>
                  <a:moveTo>
                    <a:pt x="213" y="112"/>
                  </a:moveTo>
                  <a:lnTo>
                    <a:pt x="213" y="112"/>
                  </a:lnTo>
                  <a:lnTo>
                    <a:pt x="213" y="112"/>
                  </a:lnTo>
                  <a:lnTo>
                    <a:pt x="213" y="111"/>
                  </a:lnTo>
                  <a:lnTo>
                    <a:pt x="213" y="111"/>
                  </a:lnTo>
                  <a:lnTo>
                    <a:pt x="213" y="111"/>
                  </a:lnTo>
                  <a:lnTo>
                    <a:pt x="213" y="111"/>
                  </a:lnTo>
                  <a:lnTo>
                    <a:pt x="213" y="112"/>
                  </a:lnTo>
                  <a:lnTo>
                    <a:pt x="213" y="112"/>
                  </a:lnTo>
                  <a:close/>
                  <a:moveTo>
                    <a:pt x="352" y="89"/>
                  </a:moveTo>
                  <a:lnTo>
                    <a:pt x="352" y="89"/>
                  </a:lnTo>
                  <a:lnTo>
                    <a:pt x="352" y="89"/>
                  </a:lnTo>
                  <a:lnTo>
                    <a:pt x="352" y="89"/>
                  </a:lnTo>
                  <a:lnTo>
                    <a:pt x="352" y="90"/>
                  </a:lnTo>
                  <a:lnTo>
                    <a:pt x="352" y="90"/>
                  </a:lnTo>
                  <a:lnTo>
                    <a:pt x="352" y="90"/>
                  </a:lnTo>
                  <a:lnTo>
                    <a:pt x="352" y="90"/>
                  </a:lnTo>
                  <a:lnTo>
                    <a:pt x="352" y="89"/>
                  </a:lnTo>
                  <a:lnTo>
                    <a:pt x="352" y="89"/>
                  </a:lnTo>
                  <a:close/>
                  <a:moveTo>
                    <a:pt x="307" y="62"/>
                  </a:moveTo>
                  <a:lnTo>
                    <a:pt x="307" y="62"/>
                  </a:lnTo>
                  <a:lnTo>
                    <a:pt x="307" y="62"/>
                  </a:lnTo>
                  <a:lnTo>
                    <a:pt x="307" y="62"/>
                  </a:lnTo>
                  <a:lnTo>
                    <a:pt x="307" y="63"/>
                  </a:lnTo>
                  <a:lnTo>
                    <a:pt x="307" y="63"/>
                  </a:lnTo>
                  <a:lnTo>
                    <a:pt x="307" y="63"/>
                  </a:lnTo>
                  <a:lnTo>
                    <a:pt x="307" y="63"/>
                  </a:lnTo>
                  <a:lnTo>
                    <a:pt x="307" y="62"/>
                  </a:lnTo>
                  <a:lnTo>
                    <a:pt x="307" y="62"/>
                  </a:lnTo>
                  <a:close/>
                  <a:moveTo>
                    <a:pt x="279" y="35"/>
                  </a:moveTo>
                  <a:lnTo>
                    <a:pt x="279" y="35"/>
                  </a:lnTo>
                  <a:lnTo>
                    <a:pt x="277" y="34"/>
                  </a:lnTo>
                  <a:lnTo>
                    <a:pt x="277" y="34"/>
                  </a:lnTo>
                  <a:lnTo>
                    <a:pt x="277" y="35"/>
                  </a:lnTo>
                  <a:lnTo>
                    <a:pt x="277" y="35"/>
                  </a:lnTo>
                  <a:lnTo>
                    <a:pt x="279" y="35"/>
                  </a:lnTo>
                  <a:lnTo>
                    <a:pt x="279" y="35"/>
                  </a:lnTo>
                  <a:lnTo>
                    <a:pt x="279" y="35"/>
                  </a:lnTo>
                  <a:lnTo>
                    <a:pt x="279" y="35"/>
                  </a:lnTo>
                  <a:close/>
                  <a:moveTo>
                    <a:pt x="180" y="100"/>
                  </a:moveTo>
                  <a:lnTo>
                    <a:pt x="180" y="100"/>
                  </a:lnTo>
                  <a:lnTo>
                    <a:pt x="180" y="100"/>
                  </a:lnTo>
                  <a:lnTo>
                    <a:pt x="180" y="100"/>
                  </a:lnTo>
                  <a:lnTo>
                    <a:pt x="180" y="100"/>
                  </a:lnTo>
                  <a:lnTo>
                    <a:pt x="180" y="100"/>
                  </a:lnTo>
                  <a:lnTo>
                    <a:pt x="180" y="100"/>
                  </a:lnTo>
                  <a:lnTo>
                    <a:pt x="180" y="100"/>
                  </a:lnTo>
                  <a:lnTo>
                    <a:pt x="180" y="100"/>
                  </a:lnTo>
                  <a:lnTo>
                    <a:pt x="18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77"/>
            <p:cNvSpPr>
              <a:spLocks/>
            </p:cNvSpPr>
            <p:nvPr/>
          </p:nvSpPr>
          <p:spPr bwMode="auto">
            <a:xfrm>
              <a:off x="6258023" y="2184748"/>
              <a:ext cx="14288" cy="60325"/>
            </a:xfrm>
            <a:custGeom>
              <a:avLst/>
              <a:gdLst>
                <a:gd name="T0" fmla="*/ 9 w 9"/>
                <a:gd name="T1" fmla="*/ 0 h 38"/>
                <a:gd name="T2" fmla="*/ 9 w 9"/>
                <a:gd name="T3" fmla="*/ 0 h 38"/>
                <a:gd name="T4" fmla="*/ 8 w 9"/>
                <a:gd name="T5" fmla="*/ 8 h 38"/>
                <a:gd name="T6" fmla="*/ 8 w 9"/>
                <a:gd name="T7" fmla="*/ 8 h 38"/>
                <a:gd name="T8" fmla="*/ 8 w 9"/>
                <a:gd name="T9" fmla="*/ 9 h 38"/>
                <a:gd name="T10" fmla="*/ 6 w 9"/>
                <a:gd name="T11" fmla="*/ 12 h 38"/>
                <a:gd name="T12" fmla="*/ 6 w 9"/>
                <a:gd name="T13" fmla="*/ 12 h 38"/>
                <a:gd name="T14" fmla="*/ 6 w 9"/>
                <a:gd name="T15" fmla="*/ 12 h 38"/>
                <a:gd name="T16" fmla="*/ 6 w 9"/>
                <a:gd name="T17" fmla="*/ 12 h 38"/>
                <a:gd name="T18" fmla="*/ 6 w 9"/>
                <a:gd name="T19" fmla="*/ 17 h 38"/>
                <a:gd name="T20" fmla="*/ 6 w 9"/>
                <a:gd name="T21" fmla="*/ 22 h 38"/>
                <a:gd name="T22" fmla="*/ 6 w 9"/>
                <a:gd name="T23" fmla="*/ 22 h 38"/>
                <a:gd name="T24" fmla="*/ 3 w 9"/>
                <a:gd name="T25" fmla="*/ 36 h 38"/>
                <a:gd name="T26" fmla="*/ 3 w 9"/>
                <a:gd name="T27" fmla="*/ 36 h 38"/>
                <a:gd name="T28" fmla="*/ 1 w 9"/>
                <a:gd name="T29" fmla="*/ 38 h 38"/>
                <a:gd name="T30" fmla="*/ 1 w 9"/>
                <a:gd name="T31" fmla="*/ 38 h 38"/>
                <a:gd name="T32" fmla="*/ 0 w 9"/>
                <a:gd name="T33" fmla="*/ 36 h 38"/>
                <a:gd name="T34" fmla="*/ 0 w 9"/>
                <a:gd name="T35" fmla="*/ 36 h 38"/>
                <a:gd name="T36" fmla="*/ 3 w 9"/>
                <a:gd name="T37" fmla="*/ 19 h 38"/>
                <a:gd name="T38" fmla="*/ 8 w 9"/>
                <a:gd name="T39" fmla="*/ 0 h 38"/>
                <a:gd name="T40" fmla="*/ 8 w 9"/>
                <a:gd name="T41" fmla="*/ 0 h 38"/>
                <a:gd name="T42" fmla="*/ 9 w 9"/>
                <a:gd name="T43" fmla="*/ 0 h 38"/>
                <a:gd name="T44" fmla="*/ 9 w 9"/>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38">
                  <a:moveTo>
                    <a:pt x="9" y="0"/>
                  </a:moveTo>
                  <a:lnTo>
                    <a:pt x="9" y="0"/>
                  </a:lnTo>
                  <a:lnTo>
                    <a:pt x="8" y="8"/>
                  </a:lnTo>
                  <a:lnTo>
                    <a:pt x="8" y="8"/>
                  </a:lnTo>
                  <a:lnTo>
                    <a:pt x="8" y="9"/>
                  </a:lnTo>
                  <a:lnTo>
                    <a:pt x="6" y="12"/>
                  </a:lnTo>
                  <a:lnTo>
                    <a:pt x="6" y="12"/>
                  </a:lnTo>
                  <a:lnTo>
                    <a:pt x="6" y="12"/>
                  </a:lnTo>
                  <a:lnTo>
                    <a:pt x="6" y="12"/>
                  </a:lnTo>
                  <a:lnTo>
                    <a:pt x="6" y="17"/>
                  </a:lnTo>
                  <a:lnTo>
                    <a:pt x="6" y="22"/>
                  </a:lnTo>
                  <a:lnTo>
                    <a:pt x="6" y="22"/>
                  </a:lnTo>
                  <a:lnTo>
                    <a:pt x="3" y="36"/>
                  </a:lnTo>
                  <a:lnTo>
                    <a:pt x="3" y="36"/>
                  </a:lnTo>
                  <a:lnTo>
                    <a:pt x="1" y="38"/>
                  </a:lnTo>
                  <a:lnTo>
                    <a:pt x="1" y="38"/>
                  </a:lnTo>
                  <a:lnTo>
                    <a:pt x="0" y="36"/>
                  </a:lnTo>
                  <a:lnTo>
                    <a:pt x="0" y="36"/>
                  </a:lnTo>
                  <a:lnTo>
                    <a:pt x="3" y="19"/>
                  </a:lnTo>
                  <a:lnTo>
                    <a:pt x="8" y="0"/>
                  </a:lnTo>
                  <a:lnTo>
                    <a:pt x="8" y="0"/>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78"/>
            <p:cNvSpPr>
              <a:spLocks/>
            </p:cNvSpPr>
            <p:nvPr/>
          </p:nvSpPr>
          <p:spPr bwMode="auto">
            <a:xfrm>
              <a:off x="6288186" y="2186336"/>
              <a:ext cx="9525" cy="38100"/>
            </a:xfrm>
            <a:custGeom>
              <a:avLst/>
              <a:gdLst>
                <a:gd name="T0" fmla="*/ 4 w 6"/>
                <a:gd name="T1" fmla="*/ 16 h 24"/>
                <a:gd name="T2" fmla="*/ 4 w 6"/>
                <a:gd name="T3" fmla="*/ 16 h 24"/>
                <a:gd name="T4" fmla="*/ 4 w 6"/>
                <a:gd name="T5" fmla="*/ 16 h 24"/>
                <a:gd name="T6" fmla="*/ 4 w 6"/>
                <a:gd name="T7" fmla="*/ 16 h 24"/>
                <a:gd name="T8" fmla="*/ 6 w 6"/>
                <a:gd name="T9" fmla="*/ 19 h 24"/>
                <a:gd name="T10" fmla="*/ 4 w 6"/>
                <a:gd name="T11" fmla="*/ 24 h 24"/>
                <a:gd name="T12" fmla="*/ 4 w 6"/>
                <a:gd name="T13" fmla="*/ 24 h 24"/>
                <a:gd name="T14" fmla="*/ 3 w 6"/>
                <a:gd name="T15" fmla="*/ 21 h 24"/>
                <a:gd name="T16" fmla="*/ 3 w 6"/>
                <a:gd name="T17" fmla="*/ 21 h 24"/>
                <a:gd name="T18" fmla="*/ 0 w 6"/>
                <a:gd name="T19" fmla="*/ 2 h 24"/>
                <a:gd name="T20" fmla="*/ 0 w 6"/>
                <a:gd name="T21" fmla="*/ 2 h 24"/>
                <a:gd name="T22" fmla="*/ 0 w 6"/>
                <a:gd name="T23" fmla="*/ 0 h 24"/>
                <a:gd name="T24" fmla="*/ 0 w 6"/>
                <a:gd name="T25" fmla="*/ 0 h 24"/>
                <a:gd name="T26" fmla="*/ 1 w 6"/>
                <a:gd name="T27" fmla="*/ 2 h 24"/>
                <a:gd name="T28" fmla="*/ 1 w 6"/>
                <a:gd name="T29" fmla="*/ 2 h 24"/>
                <a:gd name="T30" fmla="*/ 4 w 6"/>
                <a:gd name="T31" fmla="*/ 15 h 24"/>
                <a:gd name="T32" fmla="*/ 4 w 6"/>
                <a:gd name="T33" fmla="*/ 15 h 24"/>
                <a:gd name="T34" fmla="*/ 4 w 6"/>
                <a:gd name="T35" fmla="*/ 16 h 24"/>
                <a:gd name="T36" fmla="*/ 4 w 6"/>
                <a:gd name="T3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24">
                  <a:moveTo>
                    <a:pt x="4" y="16"/>
                  </a:moveTo>
                  <a:lnTo>
                    <a:pt x="4" y="16"/>
                  </a:lnTo>
                  <a:lnTo>
                    <a:pt x="4" y="16"/>
                  </a:lnTo>
                  <a:lnTo>
                    <a:pt x="4" y="16"/>
                  </a:lnTo>
                  <a:lnTo>
                    <a:pt x="6" y="19"/>
                  </a:lnTo>
                  <a:lnTo>
                    <a:pt x="4" y="24"/>
                  </a:lnTo>
                  <a:lnTo>
                    <a:pt x="4" y="24"/>
                  </a:lnTo>
                  <a:lnTo>
                    <a:pt x="3" y="21"/>
                  </a:lnTo>
                  <a:lnTo>
                    <a:pt x="3" y="21"/>
                  </a:lnTo>
                  <a:lnTo>
                    <a:pt x="0" y="2"/>
                  </a:lnTo>
                  <a:lnTo>
                    <a:pt x="0" y="2"/>
                  </a:lnTo>
                  <a:lnTo>
                    <a:pt x="0" y="0"/>
                  </a:lnTo>
                  <a:lnTo>
                    <a:pt x="0" y="0"/>
                  </a:lnTo>
                  <a:lnTo>
                    <a:pt x="1" y="2"/>
                  </a:lnTo>
                  <a:lnTo>
                    <a:pt x="1" y="2"/>
                  </a:lnTo>
                  <a:lnTo>
                    <a:pt x="4" y="15"/>
                  </a:lnTo>
                  <a:lnTo>
                    <a:pt x="4" y="15"/>
                  </a:lnTo>
                  <a:lnTo>
                    <a:pt x="4" y="16"/>
                  </a:lnTo>
                  <a:lnTo>
                    <a:pt x="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79"/>
            <p:cNvSpPr>
              <a:spLocks/>
            </p:cNvSpPr>
            <p:nvPr/>
          </p:nvSpPr>
          <p:spPr bwMode="auto">
            <a:xfrm>
              <a:off x="6254848" y="2251423"/>
              <a:ext cx="4763" cy="25400"/>
            </a:xfrm>
            <a:custGeom>
              <a:avLst/>
              <a:gdLst>
                <a:gd name="T0" fmla="*/ 3 w 3"/>
                <a:gd name="T1" fmla="*/ 0 h 16"/>
                <a:gd name="T2" fmla="*/ 3 w 3"/>
                <a:gd name="T3" fmla="*/ 0 h 16"/>
                <a:gd name="T4" fmla="*/ 0 w 3"/>
                <a:gd name="T5" fmla="*/ 16 h 16"/>
                <a:gd name="T6" fmla="*/ 0 w 3"/>
                <a:gd name="T7" fmla="*/ 16 h 16"/>
                <a:gd name="T8" fmla="*/ 0 w 3"/>
                <a:gd name="T9" fmla="*/ 16 h 16"/>
                <a:gd name="T10" fmla="*/ 0 w 3"/>
                <a:gd name="T11" fmla="*/ 16 h 16"/>
                <a:gd name="T12" fmla="*/ 0 w 3"/>
                <a:gd name="T13" fmla="*/ 13 h 16"/>
                <a:gd name="T14" fmla="*/ 0 w 3"/>
                <a:gd name="T15" fmla="*/ 13 h 16"/>
                <a:gd name="T16" fmla="*/ 0 w 3"/>
                <a:gd name="T17" fmla="*/ 2 h 16"/>
                <a:gd name="T18" fmla="*/ 0 w 3"/>
                <a:gd name="T19" fmla="*/ 2 h 16"/>
                <a:gd name="T20" fmla="*/ 0 w 3"/>
                <a:gd name="T21" fmla="*/ 0 h 16"/>
                <a:gd name="T22" fmla="*/ 3 w 3"/>
                <a:gd name="T23" fmla="*/ 0 h 16"/>
                <a:gd name="T24" fmla="*/ 3 w 3"/>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6">
                  <a:moveTo>
                    <a:pt x="3" y="0"/>
                  </a:moveTo>
                  <a:lnTo>
                    <a:pt x="3" y="0"/>
                  </a:lnTo>
                  <a:lnTo>
                    <a:pt x="0" y="16"/>
                  </a:lnTo>
                  <a:lnTo>
                    <a:pt x="0" y="16"/>
                  </a:lnTo>
                  <a:lnTo>
                    <a:pt x="0" y="16"/>
                  </a:lnTo>
                  <a:lnTo>
                    <a:pt x="0" y="16"/>
                  </a:lnTo>
                  <a:lnTo>
                    <a:pt x="0" y="13"/>
                  </a:lnTo>
                  <a:lnTo>
                    <a:pt x="0" y="13"/>
                  </a:lnTo>
                  <a:lnTo>
                    <a:pt x="0" y="2"/>
                  </a:lnTo>
                  <a:lnTo>
                    <a:pt x="0" y="2"/>
                  </a:lnTo>
                  <a:lnTo>
                    <a:pt x="0" y="0"/>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81"/>
            <p:cNvSpPr>
              <a:spLocks/>
            </p:cNvSpPr>
            <p:nvPr/>
          </p:nvSpPr>
          <p:spPr bwMode="auto">
            <a:xfrm>
              <a:off x="6077048" y="2203798"/>
              <a:ext cx="3175" cy="15875"/>
            </a:xfrm>
            <a:custGeom>
              <a:avLst/>
              <a:gdLst>
                <a:gd name="T0" fmla="*/ 0 w 2"/>
                <a:gd name="T1" fmla="*/ 10 h 10"/>
                <a:gd name="T2" fmla="*/ 0 w 2"/>
                <a:gd name="T3" fmla="*/ 10 h 10"/>
                <a:gd name="T4" fmla="*/ 0 w 2"/>
                <a:gd name="T5" fmla="*/ 0 h 10"/>
                <a:gd name="T6" fmla="*/ 0 w 2"/>
                <a:gd name="T7" fmla="*/ 0 h 10"/>
                <a:gd name="T8" fmla="*/ 0 w 2"/>
                <a:gd name="T9" fmla="*/ 0 h 10"/>
                <a:gd name="T10" fmla="*/ 0 w 2"/>
                <a:gd name="T11" fmla="*/ 0 h 10"/>
                <a:gd name="T12" fmla="*/ 0 w 2"/>
                <a:gd name="T13" fmla="*/ 2 h 10"/>
                <a:gd name="T14" fmla="*/ 0 w 2"/>
                <a:gd name="T15" fmla="*/ 2 h 10"/>
                <a:gd name="T16" fmla="*/ 2 w 2"/>
                <a:gd name="T17" fmla="*/ 2 h 10"/>
                <a:gd name="T18" fmla="*/ 2 w 2"/>
                <a:gd name="T19" fmla="*/ 2 h 10"/>
                <a:gd name="T20" fmla="*/ 0 w 2"/>
                <a:gd name="T21" fmla="*/ 10 h 10"/>
                <a:gd name="T22" fmla="*/ 0 w 2"/>
                <a:gd name="T23" fmla="*/ 10 h 10"/>
                <a:gd name="T24" fmla="*/ 0 w 2"/>
                <a:gd name="T25" fmla="*/ 10 h 10"/>
                <a:gd name="T26" fmla="*/ 0 w 2"/>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10"/>
                  </a:moveTo>
                  <a:lnTo>
                    <a:pt x="0" y="10"/>
                  </a:lnTo>
                  <a:lnTo>
                    <a:pt x="0" y="0"/>
                  </a:lnTo>
                  <a:lnTo>
                    <a:pt x="0" y="0"/>
                  </a:lnTo>
                  <a:lnTo>
                    <a:pt x="0" y="0"/>
                  </a:lnTo>
                  <a:lnTo>
                    <a:pt x="0" y="0"/>
                  </a:lnTo>
                  <a:lnTo>
                    <a:pt x="0" y="2"/>
                  </a:lnTo>
                  <a:lnTo>
                    <a:pt x="0" y="2"/>
                  </a:lnTo>
                  <a:lnTo>
                    <a:pt x="2" y="2"/>
                  </a:lnTo>
                  <a:lnTo>
                    <a:pt x="2" y="2"/>
                  </a:lnTo>
                  <a:lnTo>
                    <a:pt x="0" y="10"/>
                  </a:lnTo>
                  <a:lnTo>
                    <a:pt x="0" y="10"/>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82"/>
            <p:cNvSpPr>
              <a:spLocks/>
            </p:cNvSpPr>
            <p:nvPr/>
          </p:nvSpPr>
          <p:spPr bwMode="auto">
            <a:xfrm>
              <a:off x="6240561" y="2272061"/>
              <a:ext cx="1588" cy="17463"/>
            </a:xfrm>
            <a:custGeom>
              <a:avLst/>
              <a:gdLst>
                <a:gd name="T0" fmla="*/ 0 w 1"/>
                <a:gd name="T1" fmla="*/ 11 h 11"/>
                <a:gd name="T2" fmla="*/ 0 w 1"/>
                <a:gd name="T3" fmla="*/ 11 h 11"/>
                <a:gd name="T4" fmla="*/ 0 w 1"/>
                <a:gd name="T5" fmla="*/ 0 h 11"/>
                <a:gd name="T6" fmla="*/ 0 w 1"/>
                <a:gd name="T7" fmla="*/ 0 h 11"/>
                <a:gd name="T8" fmla="*/ 1 w 1"/>
                <a:gd name="T9" fmla="*/ 2 h 11"/>
                <a:gd name="T10" fmla="*/ 1 w 1"/>
                <a:gd name="T11" fmla="*/ 2 h 11"/>
                <a:gd name="T12" fmla="*/ 1 w 1"/>
                <a:gd name="T13" fmla="*/ 11 h 11"/>
                <a:gd name="T14" fmla="*/ 1 w 1"/>
                <a:gd name="T15" fmla="*/ 11 h 11"/>
                <a:gd name="T16" fmla="*/ 0 w 1"/>
                <a:gd name="T17" fmla="*/ 11 h 11"/>
                <a:gd name="T18" fmla="*/ 0 w 1"/>
                <a:gd name="T1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1">
                  <a:moveTo>
                    <a:pt x="0" y="11"/>
                  </a:moveTo>
                  <a:lnTo>
                    <a:pt x="0" y="11"/>
                  </a:lnTo>
                  <a:lnTo>
                    <a:pt x="0" y="0"/>
                  </a:lnTo>
                  <a:lnTo>
                    <a:pt x="0" y="0"/>
                  </a:lnTo>
                  <a:lnTo>
                    <a:pt x="1" y="2"/>
                  </a:lnTo>
                  <a:lnTo>
                    <a:pt x="1" y="2"/>
                  </a:lnTo>
                  <a:lnTo>
                    <a:pt x="1" y="11"/>
                  </a:lnTo>
                  <a:lnTo>
                    <a:pt x="1" y="11"/>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83"/>
            <p:cNvSpPr>
              <a:spLocks/>
            </p:cNvSpPr>
            <p:nvPr/>
          </p:nvSpPr>
          <p:spPr bwMode="auto">
            <a:xfrm>
              <a:off x="6016723" y="2197448"/>
              <a:ext cx="3175" cy="6350"/>
            </a:xfrm>
            <a:custGeom>
              <a:avLst/>
              <a:gdLst>
                <a:gd name="T0" fmla="*/ 2 w 2"/>
                <a:gd name="T1" fmla="*/ 4 h 4"/>
                <a:gd name="T2" fmla="*/ 2 w 2"/>
                <a:gd name="T3" fmla="*/ 4 h 4"/>
                <a:gd name="T4" fmla="*/ 0 w 2"/>
                <a:gd name="T5" fmla="*/ 1 h 4"/>
                <a:gd name="T6" fmla="*/ 0 w 2"/>
                <a:gd name="T7" fmla="*/ 1 h 4"/>
                <a:gd name="T8" fmla="*/ 2 w 2"/>
                <a:gd name="T9" fmla="*/ 0 h 4"/>
                <a:gd name="T10" fmla="*/ 2 w 2"/>
                <a:gd name="T11" fmla="*/ 0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1"/>
                  </a:lnTo>
                  <a:lnTo>
                    <a:pt x="0" y="1"/>
                  </a:lnTo>
                  <a:lnTo>
                    <a:pt x="2" y="0"/>
                  </a:lnTo>
                  <a:lnTo>
                    <a:pt x="2" y="0"/>
                  </a:lnTo>
                  <a:lnTo>
                    <a:pt x="2" y="4"/>
                  </a:lnTo>
                  <a:lnTo>
                    <a:pt x="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84"/>
            <p:cNvSpPr>
              <a:spLocks/>
            </p:cNvSpPr>
            <p:nvPr/>
          </p:nvSpPr>
          <p:spPr bwMode="auto">
            <a:xfrm>
              <a:off x="6054823" y="2327623"/>
              <a:ext cx="0" cy="6350"/>
            </a:xfrm>
            <a:custGeom>
              <a:avLst/>
              <a:gdLst>
                <a:gd name="T0" fmla="*/ 4 h 4"/>
                <a:gd name="T1" fmla="*/ 4 h 4"/>
                <a:gd name="T2" fmla="*/ 3 h 4"/>
                <a:gd name="T3" fmla="*/ 0 h 4"/>
                <a:gd name="T4" fmla="*/ 0 h 4"/>
                <a:gd name="T5" fmla="*/ 4 h 4"/>
                <a:gd name="T6" fmla="*/ 4 h 4"/>
              </a:gdLst>
              <a:ahLst/>
              <a:cxnLst>
                <a:cxn ang="0">
                  <a:pos x="0" y="T0"/>
                </a:cxn>
                <a:cxn ang="0">
                  <a:pos x="0" y="T1"/>
                </a:cxn>
                <a:cxn ang="0">
                  <a:pos x="0" y="T2"/>
                </a:cxn>
                <a:cxn ang="0">
                  <a:pos x="0" y="T3"/>
                </a:cxn>
                <a:cxn ang="0">
                  <a:pos x="0" y="T4"/>
                </a:cxn>
                <a:cxn ang="0">
                  <a:pos x="0" y="T5"/>
                </a:cxn>
                <a:cxn ang="0">
                  <a:pos x="0" y="T6"/>
                </a:cxn>
              </a:cxnLst>
              <a:rect l="0" t="0" r="r" b="b"/>
              <a:pathLst>
                <a:path h="4">
                  <a:moveTo>
                    <a:pt x="0" y="4"/>
                  </a:moveTo>
                  <a:lnTo>
                    <a:pt x="0" y="4"/>
                  </a:lnTo>
                  <a:lnTo>
                    <a:pt x="0" y="3"/>
                  </a:lnTo>
                  <a:lnTo>
                    <a:pt x="0" y="0"/>
                  </a:lnTo>
                  <a:lnTo>
                    <a:pt x="0" y="0"/>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86"/>
            <p:cNvSpPr>
              <a:spLocks/>
            </p:cNvSpPr>
            <p:nvPr/>
          </p:nvSpPr>
          <p:spPr bwMode="auto">
            <a:xfrm>
              <a:off x="5981798" y="2240311"/>
              <a:ext cx="3175" cy="1588"/>
            </a:xfrm>
            <a:custGeom>
              <a:avLst/>
              <a:gdLst>
                <a:gd name="T0" fmla="*/ 0 w 2"/>
                <a:gd name="T1" fmla="*/ 1 h 1"/>
                <a:gd name="T2" fmla="*/ 0 w 2"/>
                <a:gd name="T3" fmla="*/ 1 h 1"/>
                <a:gd name="T4" fmla="*/ 0 w 2"/>
                <a:gd name="T5" fmla="*/ 0 h 1"/>
                <a:gd name="T6" fmla="*/ 0 w 2"/>
                <a:gd name="T7" fmla="*/ 0 h 1"/>
                <a:gd name="T8" fmla="*/ 2 w 2"/>
                <a:gd name="T9" fmla="*/ 1 h 1"/>
                <a:gd name="T10" fmla="*/ 0 w 2"/>
                <a:gd name="T11" fmla="*/ 1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lnTo>
                    <a:pt x="0" y="1"/>
                  </a:lnTo>
                  <a:lnTo>
                    <a:pt x="0" y="0"/>
                  </a:lnTo>
                  <a:lnTo>
                    <a:pt x="0" y="0"/>
                  </a:lnTo>
                  <a:lnTo>
                    <a:pt x="2" y="1"/>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87"/>
            <p:cNvSpPr>
              <a:spLocks/>
            </p:cNvSpPr>
            <p:nvPr/>
          </p:nvSpPr>
          <p:spPr bwMode="auto">
            <a:xfrm>
              <a:off x="6107211" y="2172048"/>
              <a:ext cx="3175" cy="1588"/>
            </a:xfrm>
            <a:custGeom>
              <a:avLst/>
              <a:gdLst>
                <a:gd name="T0" fmla="*/ 2 w 2"/>
                <a:gd name="T1" fmla="*/ 0 h 1"/>
                <a:gd name="T2" fmla="*/ 2 w 2"/>
                <a:gd name="T3" fmla="*/ 0 h 1"/>
                <a:gd name="T4" fmla="*/ 2 w 2"/>
                <a:gd name="T5" fmla="*/ 1 h 1"/>
                <a:gd name="T6" fmla="*/ 2 w 2"/>
                <a:gd name="T7" fmla="*/ 1 h 1"/>
                <a:gd name="T8" fmla="*/ 0 w 2"/>
                <a:gd name="T9" fmla="*/ 1 h 1"/>
                <a:gd name="T10" fmla="*/ 0 w 2"/>
                <a:gd name="T11" fmla="*/ 1 h 1"/>
                <a:gd name="T12" fmla="*/ 0 w 2"/>
                <a:gd name="T13" fmla="*/ 0 h 1"/>
                <a:gd name="T14" fmla="*/ 0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lnTo>
                    <a:pt x="2" y="0"/>
                  </a:lnTo>
                  <a:lnTo>
                    <a:pt x="2" y="1"/>
                  </a:lnTo>
                  <a:lnTo>
                    <a:pt x="2" y="1"/>
                  </a:lnTo>
                  <a:lnTo>
                    <a:pt x="0" y="1"/>
                  </a:lnTo>
                  <a:lnTo>
                    <a:pt x="0" y="1"/>
                  </a:lnTo>
                  <a:lnTo>
                    <a:pt x="0" y="0"/>
                  </a:lnTo>
                  <a:lnTo>
                    <a:pt x="0"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88"/>
            <p:cNvSpPr>
              <a:spLocks/>
            </p:cNvSpPr>
            <p:nvPr/>
          </p:nvSpPr>
          <p:spPr bwMode="auto">
            <a:xfrm>
              <a:off x="6110386" y="2179986"/>
              <a:ext cx="0" cy="1588"/>
            </a:xfrm>
            <a:custGeom>
              <a:avLst/>
              <a:gdLst>
                <a:gd name="T0" fmla="*/ 0 h 1"/>
                <a:gd name="T1" fmla="*/ 0 h 1"/>
                <a:gd name="T2" fmla="*/ 1 h 1"/>
                <a:gd name="T3" fmla="*/ 1 h 1"/>
                <a:gd name="T4" fmla="*/ 1 h 1"/>
                <a:gd name="T5" fmla="*/ 1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lnTo>
                    <a:pt x="0" y="0"/>
                  </a:lnTo>
                  <a:lnTo>
                    <a:pt x="0" y="1"/>
                  </a:lnTo>
                  <a:lnTo>
                    <a:pt x="0" y="1"/>
                  </a:lnTo>
                  <a:lnTo>
                    <a:pt x="0" y="1"/>
                  </a:lnTo>
                  <a:lnTo>
                    <a:pt x="0" y="1"/>
                  </a:lnTo>
                  <a:lnTo>
                    <a:pt x="0" y="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89"/>
            <p:cNvSpPr>
              <a:spLocks/>
            </p:cNvSpPr>
            <p:nvPr/>
          </p:nvSpPr>
          <p:spPr bwMode="auto">
            <a:xfrm>
              <a:off x="6110386" y="2181573"/>
              <a:ext cx="0" cy="3175"/>
            </a:xfrm>
            <a:custGeom>
              <a:avLst/>
              <a:gdLst>
                <a:gd name="T0" fmla="*/ 0 h 2"/>
                <a:gd name="T1" fmla="*/ 0 h 2"/>
                <a:gd name="T2" fmla="*/ 2 h 2"/>
                <a:gd name="T3" fmla="*/ 2 h 2"/>
                <a:gd name="T4" fmla="*/ 2 h 2"/>
                <a:gd name="T5" fmla="*/ 2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2"/>
                  </a:lnTo>
                  <a:lnTo>
                    <a:pt x="0" y="2"/>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90"/>
            <p:cNvSpPr>
              <a:spLocks/>
            </p:cNvSpPr>
            <p:nvPr/>
          </p:nvSpPr>
          <p:spPr bwMode="auto">
            <a:xfrm>
              <a:off x="6110386" y="2176811"/>
              <a:ext cx="0" cy="3175"/>
            </a:xfrm>
            <a:custGeom>
              <a:avLst/>
              <a:gdLst>
                <a:gd name="T0" fmla="*/ 2 h 2"/>
                <a:gd name="T1" fmla="*/ 2 h 2"/>
                <a:gd name="T2" fmla="*/ 0 h 2"/>
                <a:gd name="T3" fmla="*/ 0 h 2"/>
                <a:gd name="T4" fmla="*/ 0 h 2"/>
                <a:gd name="T5" fmla="*/ 0 h 2"/>
                <a:gd name="T6" fmla="*/ 2 h 2"/>
                <a:gd name="T7" fmla="*/ 2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2"/>
                  </a:moveTo>
                  <a:lnTo>
                    <a:pt x="0" y="2"/>
                  </a:lnTo>
                  <a:lnTo>
                    <a:pt x="0" y="0"/>
                  </a:lnTo>
                  <a:lnTo>
                    <a:pt x="0" y="0"/>
                  </a:lnTo>
                  <a:lnTo>
                    <a:pt x="0" y="0"/>
                  </a:ln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262746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02"/>
          <p:cNvSpPr>
            <a:spLocks noEditPoints="1"/>
          </p:cNvSpPr>
          <p:nvPr/>
        </p:nvSpPr>
        <p:spPr bwMode="auto">
          <a:xfrm>
            <a:off x="286843" y="1595786"/>
            <a:ext cx="1877466" cy="986100"/>
          </a:xfrm>
          <a:custGeom>
            <a:avLst/>
            <a:gdLst>
              <a:gd name="T0" fmla="*/ 295 w 418"/>
              <a:gd name="T1" fmla="*/ 82 h 361"/>
              <a:gd name="T2" fmla="*/ 274 w 418"/>
              <a:gd name="T3" fmla="*/ 175 h 361"/>
              <a:gd name="T4" fmla="*/ 254 w 418"/>
              <a:gd name="T5" fmla="*/ 164 h 361"/>
              <a:gd name="T6" fmla="*/ 235 w 418"/>
              <a:gd name="T7" fmla="*/ 181 h 361"/>
              <a:gd name="T8" fmla="*/ 221 w 418"/>
              <a:gd name="T9" fmla="*/ 357 h 361"/>
              <a:gd name="T10" fmla="*/ 214 w 418"/>
              <a:gd name="T11" fmla="*/ 57 h 361"/>
              <a:gd name="T12" fmla="*/ 192 w 418"/>
              <a:gd name="T13" fmla="*/ 180 h 361"/>
              <a:gd name="T14" fmla="*/ 173 w 418"/>
              <a:gd name="T15" fmla="*/ 183 h 361"/>
              <a:gd name="T16" fmla="*/ 148 w 418"/>
              <a:gd name="T17" fmla="*/ 172 h 361"/>
              <a:gd name="T18" fmla="*/ 134 w 418"/>
              <a:gd name="T19" fmla="*/ 316 h 361"/>
              <a:gd name="T20" fmla="*/ 124 w 418"/>
              <a:gd name="T21" fmla="*/ 268 h 361"/>
              <a:gd name="T22" fmla="*/ 110 w 418"/>
              <a:gd name="T23" fmla="*/ 120 h 361"/>
              <a:gd name="T24" fmla="*/ 93 w 418"/>
              <a:gd name="T25" fmla="*/ 263 h 361"/>
              <a:gd name="T26" fmla="*/ 77 w 418"/>
              <a:gd name="T27" fmla="*/ 183 h 361"/>
              <a:gd name="T28" fmla="*/ 11 w 418"/>
              <a:gd name="T29" fmla="*/ 172 h 361"/>
              <a:gd name="T30" fmla="*/ 60 w 418"/>
              <a:gd name="T31" fmla="*/ 169 h 361"/>
              <a:gd name="T32" fmla="*/ 17 w 418"/>
              <a:gd name="T33" fmla="*/ 163 h 361"/>
              <a:gd name="T34" fmla="*/ 8 w 418"/>
              <a:gd name="T35" fmla="*/ 159 h 361"/>
              <a:gd name="T36" fmla="*/ 77 w 418"/>
              <a:gd name="T37" fmla="*/ 166 h 361"/>
              <a:gd name="T38" fmla="*/ 91 w 418"/>
              <a:gd name="T39" fmla="*/ 183 h 361"/>
              <a:gd name="T40" fmla="*/ 105 w 418"/>
              <a:gd name="T41" fmla="*/ 71 h 361"/>
              <a:gd name="T42" fmla="*/ 120 w 418"/>
              <a:gd name="T43" fmla="*/ 22 h 361"/>
              <a:gd name="T44" fmla="*/ 129 w 418"/>
              <a:gd name="T45" fmla="*/ 210 h 361"/>
              <a:gd name="T46" fmla="*/ 142 w 418"/>
              <a:gd name="T47" fmla="*/ 131 h 361"/>
              <a:gd name="T48" fmla="*/ 164 w 418"/>
              <a:gd name="T49" fmla="*/ 140 h 361"/>
              <a:gd name="T50" fmla="*/ 179 w 418"/>
              <a:gd name="T51" fmla="*/ 156 h 361"/>
              <a:gd name="T52" fmla="*/ 197 w 418"/>
              <a:gd name="T53" fmla="*/ 164 h 361"/>
              <a:gd name="T54" fmla="*/ 214 w 418"/>
              <a:gd name="T55" fmla="*/ 3 h 361"/>
              <a:gd name="T56" fmla="*/ 219 w 418"/>
              <a:gd name="T57" fmla="*/ 227 h 361"/>
              <a:gd name="T58" fmla="*/ 232 w 418"/>
              <a:gd name="T59" fmla="*/ 129 h 361"/>
              <a:gd name="T60" fmla="*/ 241 w 418"/>
              <a:gd name="T61" fmla="*/ 167 h 361"/>
              <a:gd name="T62" fmla="*/ 263 w 418"/>
              <a:gd name="T63" fmla="*/ 159 h 361"/>
              <a:gd name="T64" fmla="*/ 280 w 418"/>
              <a:gd name="T65" fmla="*/ 140 h 361"/>
              <a:gd name="T66" fmla="*/ 296 w 418"/>
              <a:gd name="T67" fmla="*/ 16 h 361"/>
              <a:gd name="T68" fmla="*/ 299 w 418"/>
              <a:gd name="T69" fmla="*/ 183 h 361"/>
              <a:gd name="T70" fmla="*/ 306 w 418"/>
              <a:gd name="T71" fmla="*/ 210 h 361"/>
              <a:gd name="T72" fmla="*/ 329 w 418"/>
              <a:gd name="T73" fmla="*/ 151 h 361"/>
              <a:gd name="T74" fmla="*/ 355 w 418"/>
              <a:gd name="T75" fmla="*/ 153 h 361"/>
              <a:gd name="T76" fmla="*/ 362 w 418"/>
              <a:gd name="T77" fmla="*/ 156 h 361"/>
              <a:gd name="T78" fmla="*/ 413 w 418"/>
              <a:gd name="T79" fmla="*/ 159 h 361"/>
              <a:gd name="T80" fmla="*/ 348 w 418"/>
              <a:gd name="T81" fmla="*/ 159 h 361"/>
              <a:gd name="T82" fmla="*/ 333 w 418"/>
              <a:gd name="T83" fmla="*/ 172 h 361"/>
              <a:gd name="T84" fmla="*/ 314 w 418"/>
              <a:gd name="T85" fmla="*/ 194 h 361"/>
              <a:gd name="T86" fmla="*/ 299 w 418"/>
              <a:gd name="T87" fmla="*/ 353 h 361"/>
              <a:gd name="T88" fmla="*/ 236 w 418"/>
              <a:gd name="T89" fmla="*/ 175 h 361"/>
              <a:gd name="T90" fmla="*/ 107 w 418"/>
              <a:gd name="T91" fmla="*/ 98 h 361"/>
              <a:gd name="T92" fmla="*/ 107 w 418"/>
              <a:gd name="T93" fmla="*/ 128 h 361"/>
              <a:gd name="T94" fmla="*/ 203 w 418"/>
              <a:gd name="T95" fmla="*/ 88 h 361"/>
              <a:gd name="T96" fmla="*/ 203 w 418"/>
              <a:gd name="T97" fmla="*/ 88 h 361"/>
              <a:gd name="T98" fmla="*/ 110 w 418"/>
              <a:gd name="T99" fmla="*/ 85 h 361"/>
              <a:gd name="T100" fmla="*/ 225 w 418"/>
              <a:gd name="T101" fmla="*/ 196 h 361"/>
              <a:gd name="T102" fmla="*/ 69 w 418"/>
              <a:gd name="T103" fmla="*/ 161 h 361"/>
              <a:gd name="T104" fmla="*/ 276 w 418"/>
              <a:gd name="T105" fmla="*/ 156 h 361"/>
              <a:gd name="T106" fmla="*/ 258 w 418"/>
              <a:gd name="T107" fmla="*/ 172 h 361"/>
              <a:gd name="T108" fmla="*/ 306 w 418"/>
              <a:gd name="T109" fmla="*/ 311 h 361"/>
              <a:gd name="T110" fmla="*/ 350 w 418"/>
              <a:gd name="T111" fmla="*/ 158 h 361"/>
              <a:gd name="T112" fmla="*/ 121 w 418"/>
              <a:gd name="T113" fmla="*/ 155 h 361"/>
              <a:gd name="T114" fmla="*/ 265 w 418"/>
              <a:gd name="T115" fmla="*/ 169 h 361"/>
              <a:gd name="T116" fmla="*/ 138 w 418"/>
              <a:gd name="T117" fmla="*/ 140 h 361"/>
              <a:gd name="T118" fmla="*/ 165 w 418"/>
              <a:gd name="T119" fmla="*/ 145 h 361"/>
              <a:gd name="T120" fmla="*/ 170 w 418"/>
              <a:gd name="T121" fmla="*/ 151 h 361"/>
              <a:gd name="T122" fmla="*/ 127 w 418"/>
              <a:gd name="T123" fmla="*/ 230 h 361"/>
              <a:gd name="T124" fmla="*/ 110 w 418"/>
              <a:gd name="T125" fmla="*/ 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8" h="361">
                <a:moveTo>
                  <a:pt x="299" y="349"/>
                </a:moveTo>
                <a:lnTo>
                  <a:pt x="299" y="349"/>
                </a:lnTo>
                <a:lnTo>
                  <a:pt x="299" y="349"/>
                </a:lnTo>
                <a:lnTo>
                  <a:pt x="299" y="349"/>
                </a:lnTo>
                <a:lnTo>
                  <a:pt x="296" y="349"/>
                </a:lnTo>
                <a:lnTo>
                  <a:pt x="296" y="349"/>
                </a:lnTo>
                <a:lnTo>
                  <a:pt x="296" y="349"/>
                </a:lnTo>
                <a:lnTo>
                  <a:pt x="295" y="345"/>
                </a:lnTo>
                <a:lnTo>
                  <a:pt x="295" y="345"/>
                </a:lnTo>
                <a:lnTo>
                  <a:pt x="295" y="342"/>
                </a:lnTo>
                <a:lnTo>
                  <a:pt x="295" y="342"/>
                </a:lnTo>
                <a:lnTo>
                  <a:pt x="295" y="257"/>
                </a:lnTo>
                <a:lnTo>
                  <a:pt x="295" y="257"/>
                </a:lnTo>
                <a:lnTo>
                  <a:pt x="295" y="166"/>
                </a:lnTo>
                <a:lnTo>
                  <a:pt x="295" y="166"/>
                </a:lnTo>
                <a:lnTo>
                  <a:pt x="295" y="144"/>
                </a:lnTo>
                <a:lnTo>
                  <a:pt x="295" y="144"/>
                </a:lnTo>
                <a:lnTo>
                  <a:pt x="295" y="123"/>
                </a:lnTo>
                <a:lnTo>
                  <a:pt x="295" y="123"/>
                </a:lnTo>
                <a:lnTo>
                  <a:pt x="295" y="84"/>
                </a:lnTo>
                <a:lnTo>
                  <a:pt x="295" y="84"/>
                </a:lnTo>
                <a:lnTo>
                  <a:pt x="295" y="82"/>
                </a:lnTo>
                <a:lnTo>
                  <a:pt x="295" y="82"/>
                </a:lnTo>
                <a:lnTo>
                  <a:pt x="295" y="82"/>
                </a:lnTo>
                <a:lnTo>
                  <a:pt x="295" y="82"/>
                </a:lnTo>
                <a:lnTo>
                  <a:pt x="293" y="84"/>
                </a:lnTo>
                <a:lnTo>
                  <a:pt x="293" y="84"/>
                </a:lnTo>
                <a:lnTo>
                  <a:pt x="291" y="101"/>
                </a:lnTo>
                <a:lnTo>
                  <a:pt x="291" y="101"/>
                </a:lnTo>
                <a:lnTo>
                  <a:pt x="290" y="114"/>
                </a:lnTo>
                <a:lnTo>
                  <a:pt x="290" y="114"/>
                </a:lnTo>
                <a:lnTo>
                  <a:pt x="288" y="128"/>
                </a:lnTo>
                <a:lnTo>
                  <a:pt x="288" y="128"/>
                </a:lnTo>
                <a:lnTo>
                  <a:pt x="287" y="145"/>
                </a:lnTo>
                <a:lnTo>
                  <a:pt x="287" y="145"/>
                </a:lnTo>
                <a:lnTo>
                  <a:pt x="285" y="156"/>
                </a:lnTo>
                <a:lnTo>
                  <a:pt x="285" y="156"/>
                </a:lnTo>
                <a:lnTo>
                  <a:pt x="284" y="167"/>
                </a:lnTo>
                <a:lnTo>
                  <a:pt x="284" y="167"/>
                </a:lnTo>
                <a:lnTo>
                  <a:pt x="282" y="169"/>
                </a:lnTo>
                <a:lnTo>
                  <a:pt x="279" y="169"/>
                </a:lnTo>
                <a:lnTo>
                  <a:pt x="279" y="169"/>
                </a:lnTo>
                <a:lnTo>
                  <a:pt x="279" y="170"/>
                </a:lnTo>
                <a:lnTo>
                  <a:pt x="279" y="170"/>
                </a:lnTo>
                <a:lnTo>
                  <a:pt x="277" y="174"/>
                </a:lnTo>
                <a:lnTo>
                  <a:pt x="277" y="174"/>
                </a:lnTo>
                <a:lnTo>
                  <a:pt x="276" y="175"/>
                </a:lnTo>
                <a:lnTo>
                  <a:pt x="274" y="175"/>
                </a:lnTo>
                <a:lnTo>
                  <a:pt x="274" y="175"/>
                </a:lnTo>
                <a:lnTo>
                  <a:pt x="271" y="172"/>
                </a:lnTo>
                <a:lnTo>
                  <a:pt x="271" y="172"/>
                </a:lnTo>
                <a:lnTo>
                  <a:pt x="269" y="167"/>
                </a:lnTo>
                <a:lnTo>
                  <a:pt x="269" y="167"/>
                </a:lnTo>
                <a:lnTo>
                  <a:pt x="269" y="167"/>
                </a:lnTo>
                <a:lnTo>
                  <a:pt x="269" y="167"/>
                </a:lnTo>
                <a:lnTo>
                  <a:pt x="266" y="177"/>
                </a:lnTo>
                <a:lnTo>
                  <a:pt x="266" y="177"/>
                </a:lnTo>
                <a:lnTo>
                  <a:pt x="266" y="178"/>
                </a:lnTo>
                <a:lnTo>
                  <a:pt x="266" y="178"/>
                </a:lnTo>
                <a:lnTo>
                  <a:pt x="265" y="180"/>
                </a:lnTo>
                <a:lnTo>
                  <a:pt x="263" y="178"/>
                </a:lnTo>
                <a:lnTo>
                  <a:pt x="263" y="178"/>
                </a:lnTo>
                <a:lnTo>
                  <a:pt x="262" y="175"/>
                </a:lnTo>
                <a:lnTo>
                  <a:pt x="262" y="175"/>
                </a:lnTo>
                <a:lnTo>
                  <a:pt x="260" y="177"/>
                </a:lnTo>
                <a:lnTo>
                  <a:pt x="260" y="177"/>
                </a:lnTo>
                <a:lnTo>
                  <a:pt x="258" y="177"/>
                </a:lnTo>
                <a:lnTo>
                  <a:pt x="257" y="177"/>
                </a:lnTo>
                <a:lnTo>
                  <a:pt x="257" y="177"/>
                </a:lnTo>
                <a:lnTo>
                  <a:pt x="255" y="174"/>
                </a:lnTo>
                <a:lnTo>
                  <a:pt x="255" y="174"/>
                </a:lnTo>
                <a:lnTo>
                  <a:pt x="254" y="164"/>
                </a:lnTo>
                <a:lnTo>
                  <a:pt x="254" y="164"/>
                </a:lnTo>
                <a:lnTo>
                  <a:pt x="254" y="159"/>
                </a:lnTo>
                <a:lnTo>
                  <a:pt x="254" y="159"/>
                </a:lnTo>
                <a:lnTo>
                  <a:pt x="252" y="161"/>
                </a:lnTo>
                <a:lnTo>
                  <a:pt x="252" y="161"/>
                </a:lnTo>
                <a:lnTo>
                  <a:pt x="250" y="174"/>
                </a:lnTo>
                <a:lnTo>
                  <a:pt x="250" y="174"/>
                </a:lnTo>
                <a:lnTo>
                  <a:pt x="247" y="185"/>
                </a:lnTo>
                <a:lnTo>
                  <a:pt x="247" y="185"/>
                </a:lnTo>
                <a:lnTo>
                  <a:pt x="246" y="189"/>
                </a:lnTo>
                <a:lnTo>
                  <a:pt x="246" y="189"/>
                </a:lnTo>
                <a:lnTo>
                  <a:pt x="244" y="191"/>
                </a:lnTo>
                <a:lnTo>
                  <a:pt x="243" y="191"/>
                </a:lnTo>
                <a:lnTo>
                  <a:pt x="243" y="191"/>
                </a:lnTo>
                <a:lnTo>
                  <a:pt x="241" y="189"/>
                </a:lnTo>
                <a:lnTo>
                  <a:pt x="241" y="189"/>
                </a:lnTo>
                <a:lnTo>
                  <a:pt x="239" y="186"/>
                </a:lnTo>
                <a:lnTo>
                  <a:pt x="239" y="186"/>
                </a:lnTo>
                <a:lnTo>
                  <a:pt x="239" y="186"/>
                </a:lnTo>
                <a:lnTo>
                  <a:pt x="239" y="186"/>
                </a:lnTo>
                <a:lnTo>
                  <a:pt x="238" y="186"/>
                </a:lnTo>
                <a:lnTo>
                  <a:pt x="236" y="185"/>
                </a:lnTo>
                <a:lnTo>
                  <a:pt x="236" y="185"/>
                </a:lnTo>
                <a:lnTo>
                  <a:pt x="235" y="181"/>
                </a:lnTo>
                <a:lnTo>
                  <a:pt x="235" y="181"/>
                </a:lnTo>
                <a:lnTo>
                  <a:pt x="233" y="177"/>
                </a:lnTo>
                <a:lnTo>
                  <a:pt x="233" y="177"/>
                </a:lnTo>
                <a:lnTo>
                  <a:pt x="233" y="186"/>
                </a:lnTo>
                <a:lnTo>
                  <a:pt x="233" y="186"/>
                </a:lnTo>
                <a:lnTo>
                  <a:pt x="232" y="204"/>
                </a:lnTo>
                <a:lnTo>
                  <a:pt x="232" y="204"/>
                </a:lnTo>
                <a:lnTo>
                  <a:pt x="228" y="224"/>
                </a:lnTo>
                <a:lnTo>
                  <a:pt x="228" y="224"/>
                </a:lnTo>
                <a:lnTo>
                  <a:pt x="228" y="238"/>
                </a:lnTo>
                <a:lnTo>
                  <a:pt x="228" y="238"/>
                </a:lnTo>
                <a:lnTo>
                  <a:pt x="227" y="248"/>
                </a:lnTo>
                <a:lnTo>
                  <a:pt x="227" y="248"/>
                </a:lnTo>
                <a:lnTo>
                  <a:pt x="227" y="284"/>
                </a:lnTo>
                <a:lnTo>
                  <a:pt x="227" y="284"/>
                </a:lnTo>
                <a:lnTo>
                  <a:pt x="225" y="312"/>
                </a:lnTo>
                <a:lnTo>
                  <a:pt x="225" y="312"/>
                </a:lnTo>
                <a:lnTo>
                  <a:pt x="224" y="323"/>
                </a:lnTo>
                <a:lnTo>
                  <a:pt x="224" y="323"/>
                </a:lnTo>
                <a:lnTo>
                  <a:pt x="222" y="352"/>
                </a:lnTo>
                <a:lnTo>
                  <a:pt x="222" y="352"/>
                </a:lnTo>
                <a:lnTo>
                  <a:pt x="222" y="355"/>
                </a:lnTo>
                <a:lnTo>
                  <a:pt x="222" y="355"/>
                </a:lnTo>
                <a:lnTo>
                  <a:pt x="221" y="357"/>
                </a:lnTo>
                <a:lnTo>
                  <a:pt x="219" y="357"/>
                </a:lnTo>
                <a:lnTo>
                  <a:pt x="219" y="357"/>
                </a:lnTo>
                <a:lnTo>
                  <a:pt x="219" y="361"/>
                </a:lnTo>
                <a:lnTo>
                  <a:pt x="219" y="361"/>
                </a:lnTo>
                <a:lnTo>
                  <a:pt x="216" y="361"/>
                </a:lnTo>
                <a:lnTo>
                  <a:pt x="216" y="361"/>
                </a:lnTo>
                <a:lnTo>
                  <a:pt x="216" y="358"/>
                </a:lnTo>
                <a:lnTo>
                  <a:pt x="216" y="358"/>
                </a:lnTo>
                <a:lnTo>
                  <a:pt x="216" y="292"/>
                </a:lnTo>
                <a:lnTo>
                  <a:pt x="216" y="292"/>
                </a:lnTo>
                <a:lnTo>
                  <a:pt x="216" y="259"/>
                </a:lnTo>
                <a:lnTo>
                  <a:pt x="216" y="259"/>
                </a:lnTo>
                <a:lnTo>
                  <a:pt x="214" y="240"/>
                </a:lnTo>
                <a:lnTo>
                  <a:pt x="214" y="240"/>
                </a:lnTo>
                <a:lnTo>
                  <a:pt x="213" y="215"/>
                </a:lnTo>
                <a:lnTo>
                  <a:pt x="213" y="215"/>
                </a:lnTo>
                <a:lnTo>
                  <a:pt x="213" y="166"/>
                </a:lnTo>
                <a:lnTo>
                  <a:pt x="213" y="166"/>
                </a:lnTo>
                <a:lnTo>
                  <a:pt x="214" y="128"/>
                </a:lnTo>
                <a:lnTo>
                  <a:pt x="214" y="128"/>
                </a:lnTo>
                <a:lnTo>
                  <a:pt x="214" y="90"/>
                </a:lnTo>
                <a:lnTo>
                  <a:pt x="214" y="90"/>
                </a:lnTo>
                <a:lnTo>
                  <a:pt x="214" y="57"/>
                </a:lnTo>
                <a:lnTo>
                  <a:pt x="214" y="57"/>
                </a:lnTo>
                <a:lnTo>
                  <a:pt x="214" y="55"/>
                </a:lnTo>
                <a:lnTo>
                  <a:pt x="214" y="55"/>
                </a:lnTo>
                <a:lnTo>
                  <a:pt x="214" y="55"/>
                </a:lnTo>
                <a:lnTo>
                  <a:pt x="214" y="55"/>
                </a:lnTo>
                <a:lnTo>
                  <a:pt x="214" y="60"/>
                </a:lnTo>
                <a:lnTo>
                  <a:pt x="214" y="60"/>
                </a:lnTo>
                <a:lnTo>
                  <a:pt x="211" y="84"/>
                </a:lnTo>
                <a:lnTo>
                  <a:pt x="211" y="84"/>
                </a:lnTo>
                <a:lnTo>
                  <a:pt x="208" y="101"/>
                </a:lnTo>
                <a:lnTo>
                  <a:pt x="208" y="101"/>
                </a:lnTo>
                <a:lnTo>
                  <a:pt x="205" y="125"/>
                </a:lnTo>
                <a:lnTo>
                  <a:pt x="205" y="125"/>
                </a:lnTo>
                <a:lnTo>
                  <a:pt x="203" y="140"/>
                </a:lnTo>
                <a:lnTo>
                  <a:pt x="203" y="140"/>
                </a:lnTo>
                <a:lnTo>
                  <a:pt x="202" y="159"/>
                </a:lnTo>
                <a:lnTo>
                  <a:pt x="202" y="159"/>
                </a:lnTo>
                <a:lnTo>
                  <a:pt x="200" y="169"/>
                </a:lnTo>
                <a:lnTo>
                  <a:pt x="200" y="169"/>
                </a:lnTo>
                <a:lnTo>
                  <a:pt x="197" y="177"/>
                </a:lnTo>
                <a:lnTo>
                  <a:pt x="197" y="177"/>
                </a:lnTo>
                <a:lnTo>
                  <a:pt x="195" y="180"/>
                </a:lnTo>
                <a:lnTo>
                  <a:pt x="195" y="180"/>
                </a:lnTo>
                <a:lnTo>
                  <a:pt x="194" y="180"/>
                </a:lnTo>
                <a:lnTo>
                  <a:pt x="192" y="180"/>
                </a:lnTo>
                <a:lnTo>
                  <a:pt x="192" y="180"/>
                </a:lnTo>
                <a:lnTo>
                  <a:pt x="191" y="178"/>
                </a:lnTo>
                <a:lnTo>
                  <a:pt x="191" y="178"/>
                </a:lnTo>
                <a:lnTo>
                  <a:pt x="187" y="172"/>
                </a:lnTo>
                <a:lnTo>
                  <a:pt x="187" y="172"/>
                </a:lnTo>
                <a:lnTo>
                  <a:pt x="186" y="169"/>
                </a:lnTo>
                <a:lnTo>
                  <a:pt x="186" y="169"/>
                </a:lnTo>
                <a:lnTo>
                  <a:pt x="184" y="170"/>
                </a:lnTo>
                <a:lnTo>
                  <a:pt x="184" y="170"/>
                </a:lnTo>
                <a:lnTo>
                  <a:pt x="183" y="172"/>
                </a:lnTo>
                <a:lnTo>
                  <a:pt x="183" y="172"/>
                </a:lnTo>
                <a:lnTo>
                  <a:pt x="181" y="174"/>
                </a:lnTo>
                <a:lnTo>
                  <a:pt x="181" y="174"/>
                </a:lnTo>
                <a:lnTo>
                  <a:pt x="179" y="180"/>
                </a:lnTo>
                <a:lnTo>
                  <a:pt x="179" y="180"/>
                </a:lnTo>
                <a:lnTo>
                  <a:pt x="178" y="181"/>
                </a:lnTo>
                <a:lnTo>
                  <a:pt x="178" y="181"/>
                </a:lnTo>
                <a:lnTo>
                  <a:pt x="178" y="183"/>
                </a:lnTo>
                <a:lnTo>
                  <a:pt x="178" y="183"/>
                </a:lnTo>
                <a:lnTo>
                  <a:pt x="175" y="185"/>
                </a:lnTo>
                <a:lnTo>
                  <a:pt x="175" y="185"/>
                </a:lnTo>
                <a:lnTo>
                  <a:pt x="173" y="185"/>
                </a:lnTo>
                <a:lnTo>
                  <a:pt x="173" y="183"/>
                </a:lnTo>
                <a:lnTo>
                  <a:pt x="173" y="183"/>
                </a:lnTo>
                <a:lnTo>
                  <a:pt x="172" y="180"/>
                </a:lnTo>
                <a:lnTo>
                  <a:pt x="172" y="180"/>
                </a:lnTo>
                <a:lnTo>
                  <a:pt x="168" y="159"/>
                </a:lnTo>
                <a:lnTo>
                  <a:pt x="168" y="159"/>
                </a:lnTo>
                <a:lnTo>
                  <a:pt x="167" y="156"/>
                </a:lnTo>
                <a:lnTo>
                  <a:pt x="167" y="156"/>
                </a:lnTo>
                <a:lnTo>
                  <a:pt x="165" y="159"/>
                </a:lnTo>
                <a:lnTo>
                  <a:pt x="165" y="159"/>
                </a:lnTo>
                <a:lnTo>
                  <a:pt x="161" y="174"/>
                </a:lnTo>
                <a:lnTo>
                  <a:pt x="161" y="174"/>
                </a:lnTo>
                <a:lnTo>
                  <a:pt x="157" y="185"/>
                </a:lnTo>
                <a:lnTo>
                  <a:pt x="157" y="185"/>
                </a:lnTo>
                <a:lnTo>
                  <a:pt x="157" y="189"/>
                </a:lnTo>
                <a:lnTo>
                  <a:pt x="157" y="189"/>
                </a:lnTo>
                <a:lnTo>
                  <a:pt x="156" y="191"/>
                </a:lnTo>
                <a:lnTo>
                  <a:pt x="156" y="191"/>
                </a:lnTo>
                <a:lnTo>
                  <a:pt x="154" y="192"/>
                </a:lnTo>
                <a:lnTo>
                  <a:pt x="154" y="192"/>
                </a:lnTo>
                <a:lnTo>
                  <a:pt x="153" y="191"/>
                </a:lnTo>
                <a:lnTo>
                  <a:pt x="153" y="191"/>
                </a:lnTo>
                <a:lnTo>
                  <a:pt x="151" y="188"/>
                </a:lnTo>
                <a:lnTo>
                  <a:pt x="151" y="188"/>
                </a:lnTo>
                <a:lnTo>
                  <a:pt x="148" y="172"/>
                </a:lnTo>
                <a:lnTo>
                  <a:pt x="148" y="172"/>
                </a:lnTo>
                <a:lnTo>
                  <a:pt x="142" y="151"/>
                </a:lnTo>
                <a:lnTo>
                  <a:pt x="142" y="151"/>
                </a:lnTo>
                <a:lnTo>
                  <a:pt x="142" y="150"/>
                </a:lnTo>
                <a:lnTo>
                  <a:pt x="142" y="150"/>
                </a:lnTo>
                <a:lnTo>
                  <a:pt x="142" y="153"/>
                </a:lnTo>
                <a:lnTo>
                  <a:pt x="142" y="153"/>
                </a:lnTo>
                <a:lnTo>
                  <a:pt x="138" y="175"/>
                </a:lnTo>
                <a:lnTo>
                  <a:pt x="138" y="175"/>
                </a:lnTo>
                <a:lnTo>
                  <a:pt x="138" y="196"/>
                </a:lnTo>
                <a:lnTo>
                  <a:pt x="138" y="196"/>
                </a:lnTo>
                <a:lnTo>
                  <a:pt x="138" y="208"/>
                </a:lnTo>
                <a:lnTo>
                  <a:pt x="138" y="208"/>
                </a:lnTo>
                <a:lnTo>
                  <a:pt x="137" y="240"/>
                </a:lnTo>
                <a:lnTo>
                  <a:pt x="137" y="240"/>
                </a:lnTo>
                <a:lnTo>
                  <a:pt x="137" y="265"/>
                </a:lnTo>
                <a:lnTo>
                  <a:pt x="137" y="265"/>
                </a:lnTo>
                <a:lnTo>
                  <a:pt x="137" y="304"/>
                </a:lnTo>
                <a:lnTo>
                  <a:pt x="137" y="304"/>
                </a:lnTo>
                <a:lnTo>
                  <a:pt x="137" y="314"/>
                </a:lnTo>
                <a:lnTo>
                  <a:pt x="137" y="314"/>
                </a:lnTo>
                <a:lnTo>
                  <a:pt x="135" y="314"/>
                </a:lnTo>
                <a:lnTo>
                  <a:pt x="135" y="314"/>
                </a:lnTo>
                <a:lnTo>
                  <a:pt x="135" y="316"/>
                </a:lnTo>
                <a:lnTo>
                  <a:pt x="134" y="316"/>
                </a:lnTo>
                <a:lnTo>
                  <a:pt x="134" y="316"/>
                </a:lnTo>
                <a:lnTo>
                  <a:pt x="132" y="314"/>
                </a:lnTo>
                <a:lnTo>
                  <a:pt x="132" y="314"/>
                </a:lnTo>
                <a:lnTo>
                  <a:pt x="132" y="314"/>
                </a:lnTo>
                <a:lnTo>
                  <a:pt x="132" y="314"/>
                </a:lnTo>
                <a:lnTo>
                  <a:pt x="132" y="316"/>
                </a:lnTo>
                <a:lnTo>
                  <a:pt x="132" y="316"/>
                </a:lnTo>
                <a:lnTo>
                  <a:pt x="132" y="327"/>
                </a:lnTo>
                <a:lnTo>
                  <a:pt x="132" y="327"/>
                </a:lnTo>
                <a:lnTo>
                  <a:pt x="132" y="328"/>
                </a:lnTo>
                <a:lnTo>
                  <a:pt x="131" y="330"/>
                </a:lnTo>
                <a:lnTo>
                  <a:pt x="131" y="330"/>
                </a:lnTo>
                <a:lnTo>
                  <a:pt x="131" y="331"/>
                </a:lnTo>
                <a:lnTo>
                  <a:pt x="131" y="331"/>
                </a:lnTo>
                <a:lnTo>
                  <a:pt x="129" y="331"/>
                </a:lnTo>
                <a:lnTo>
                  <a:pt x="129" y="331"/>
                </a:lnTo>
                <a:lnTo>
                  <a:pt x="127" y="330"/>
                </a:lnTo>
                <a:lnTo>
                  <a:pt x="127" y="330"/>
                </a:lnTo>
                <a:lnTo>
                  <a:pt x="127" y="330"/>
                </a:lnTo>
                <a:lnTo>
                  <a:pt x="127" y="330"/>
                </a:lnTo>
                <a:lnTo>
                  <a:pt x="126" y="309"/>
                </a:lnTo>
                <a:lnTo>
                  <a:pt x="126" y="309"/>
                </a:lnTo>
                <a:lnTo>
                  <a:pt x="124" y="268"/>
                </a:lnTo>
                <a:lnTo>
                  <a:pt x="124" y="268"/>
                </a:lnTo>
                <a:lnTo>
                  <a:pt x="124" y="251"/>
                </a:lnTo>
                <a:lnTo>
                  <a:pt x="124" y="251"/>
                </a:lnTo>
                <a:lnTo>
                  <a:pt x="123" y="232"/>
                </a:lnTo>
                <a:lnTo>
                  <a:pt x="123" y="232"/>
                </a:lnTo>
                <a:lnTo>
                  <a:pt x="121" y="216"/>
                </a:lnTo>
                <a:lnTo>
                  <a:pt x="121" y="216"/>
                </a:lnTo>
                <a:lnTo>
                  <a:pt x="120" y="181"/>
                </a:lnTo>
                <a:lnTo>
                  <a:pt x="120" y="181"/>
                </a:lnTo>
                <a:lnTo>
                  <a:pt x="118" y="142"/>
                </a:lnTo>
                <a:lnTo>
                  <a:pt x="118" y="142"/>
                </a:lnTo>
                <a:lnTo>
                  <a:pt x="116" y="110"/>
                </a:lnTo>
                <a:lnTo>
                  <a:pt x="116" y="110"/>
                </a:lnTo>
                <a:lnTo>
                  <a:pt x="116" y="95"/>
                </a:lnTo>
                <a:lnTo>
                  <a:pt x="116" y="95"/>
                </a:lnTo>
                <a:lnTo>
                  <a:pt x="116" y="73"/>
                </a:lnTo>
                <a:lnTo>
                  <a:pt x="116" y="73"/>
                </a:lnTo>
                <a:lnTo>
                  <a:pt x="116" y="71"/>
                </a:lnTo>
                <a:lnTo>
                  <a:pt x="116" y="71"/>
                </a:lnTo>
                <a:lnTo>
                  <a:pt x="115" y="77"/>
                </a:lnTo>
                <a:lnTo>
                  <a:pt x="115" y="77"/>
                </a:lnTo>
                <a:lnTo>
                  <a:pt x="113" y="99"/>
                </a:lnTo>
                <a:lnTo>
                  <a:pt x="113" y="99"/>
                </a:lnTo>
                <a:lnTo>
                  <a:pt x="110" y="120"/>
                </a:lnTo>
                <a:lnTo>
                  <a:pt x="110" y="120"/>
                </a:lnTo>
                <a:lnTo>
                  <a:pt x="110" y="140"/>
                </a:lnTo>
                <a:lnTo>
                  <a:pt x="109" y="161"/>
                </a:lnTo>
                <a:lnTo>
                  <a:pt x="109" y="161"/>
                </a:lnTo>
                <a:lnTo>
                  <a:pt x="109" y="213"/>
                </a:lnTo>
                <a:lnTo>
                  <a:pt x="109" y="213"/>
                </a:lnTo>
                <a:lnTo>
                  <a:pt x="105" y="246"/>
                </a:lnTo>
                <a:lnTo>
                  <a:pt x="105" y="246"/>
                </a:lnTo>
                <a:lnTo>
                  <a:pt x="104" y="270"/>
                </a:lnTo>
                <a:lnTo>
                  <a:pt x="104" y="270"/>
                </a:lnTo>
                <a:lnTo>
                  <a:pt x="102" y="282"/>
                </a:lnTo>
                <a:lnTo>
                  <a:pt x="102" y="282"/>
                </a:lnTo>
                <a:lnTo>
                  <a:pt x="101" y="289"/>
                </a:lnTo>
                <a:lnTo>
                  <a:pt x="101" y="289"/>
                </a:lnTo>
                <a:lnTo>
                  <a:pt x="101" y="290"/>
                </a:lnTo>
                <a:lnTo>
                  <a:pt x="97" y="292"/>
                </a:lnTo>
                <a:lnTo>
                  <a:pt x="97" y="292"/>
                </a:lnTo>
                <a:lnTo>
                  <a:pt x="97" y="292"/>
                </a:lnTo>
                <a:lnTo>
                  <a:pt x="97" y="292"/>
                </a:lnTo>
                <a:lnTo>
                  <a:pt x="96" y="292"/>
                </a:lnTo>
                <a:lnTo>
                  <a:pt x="94" y="290"/>
                </a:lnTo>
                <a:lnTo>
                  <a:pt x="94" y="290"/>
                </a:lnTo>
                <a:lnTo>
                  <a:pt x="94" y="287"/>
                </a:lnTo>
                <a:lnTo>
                  <a:pt x="94" y="287"/>
                </a:lnTo>
                <a:lnTo>
                  <a:pt x="93" y="263"/>
                </a:lnTo>
                <a:lnTo>
                  <a:pt x="93" y="263"/>
                </a:lnTo>
                <a:lnTo>
                  <a:pt x="90" y="235"/>
                </a:lnTo>
                <a:lnTo>
                  <a:pt x="90" y="235"/>
                </a:lnTo>
                <a:lnTo>
                  <a:pt x="88" y="208"/>
                </a:lnTo>
                <a:lnTo>
                  <a:pt x="88" y="208"/>
                </a:lnTo>
                <a:lnTo>
                  <a:pt x="86" y="196"/>
                </a:lnTo>
                <a:lnTo>
                  <a:pt x="86" y="196"/>
                </a:lnTo>
                <a:lnTo>
                  <a:pt x="86" y="167"/>
                </a:lnTo>
                <a:lnTo>
                  <a:pt x="86" y="167"/>
                </a:lnTo>
                <a:lnTo>
                  <a:pt x="86" y="158"/>
                </a:lnTo>
                <a:lnTo>
                  <a:pt x="86" y="158"/>
                </a:lnTo>
                <a:lnTo>
                  <a:pt x="86" y="158"/>
                </a:lnTo>
                <a:lnTo>
                  <a:pt x="86" y="158"/>
                </a:lnTo>
                <a:lnTo>
                  <a:pt x="85" y="158"/>
                </a:lnTo>
                <a:lnTo>
                  <a:pt x="85" y="158"/>
                </a:lnTo>
                <a:lnTo>
                  <a:pt x="80" y="177"/>
                </a:lnTo>
                <a:lnTo>
                  <a:pt x="80" y="177"/>
                </a:lnTo>
                <a:lnTo>
                  <a:pt x="80" y="180"/>
                </a:lnTo>
                <a:lnTo>
                  <a:pt x="80" y="180"/>
                </a:lnTo>
                <a:lnTo>
                  <a:pt x="80" y="181"/>
                </a:lnTo>
                <a:lnTo>
                  <a:pt x="80" y="181"/>
                </a:lnTo>
                <a:lnTo>
                  <a:pt x="79" y="183"/>
                </a:lnTo>
                <a:lnTo>
                  <a:pt x="77" y="183"/>
                </a:lnTo>
                <a:lnTo>
                  <a:pt x="77" y="183"/>
                </a:lnTo>
                <a:lnTo>
                  <a:pt x="77" y="183"/>
                </a:lnTo>
                <a:lnTo>
                  <a:pt x="77" y="183"/>
                </a:lnTo>
                <a:lnTo>
                  <a:pt x="75" y="186"/>
                </a:lnTo>
                <a:lnTo>
                  <a:pt x="75" y="186"/>
                </a:lnTo>
                <a:lnTo>
                  <a:pt x="74" y="192"/>
                </a:lnTo>
                <a:lnTo>
                  <a:pt x="74" y="192"/>
                </a:lnTo>
                <a:lnTo>
                  <a:pt x="72" y="194"/>
                </a:lnTo>
                <a:lnTo>
                  <a:pt x="72" y="194"/>
                </a:lnTo>
                <a:lnTo>
                  <a:pt x="71" y="192"/>
                </a:lnTo>
                <a:lnTo>
                  <a:pt x="71" y="192"/>
                </a:lnTo>
                <a:lnTo>
                  <a:pt x="67" y="191"/>
                </a:lnTo>
                <a:lnTo>
                  <a:pt x="67" y="191"/>
                </a:lnTo>
                <a:lnTo>
                  <a:pt x="64" y="185"/>
                </a:lnTo>
                <a:lnTo>
                  <a:pt x="61" y="178"/>
                </a:lnTo>
                <a:lnTo>
                  <a:pt x="61" y="178"/>
                </a:lnTo>
                <a:lnTo>
                  <a:pt x="58" y="170"/>
                </a:lnTo>
                <a:lnTo>
                  <a:pt x="58" y="170"/>
                </a:lnTo>
                <a:lnTo>
                  <a:pt x="56" y="170"/>
                </a:lnTo>
                <a:lnTo>
                  <a:pt x="56" y="170"/>
                </a:lnTo>
                <a:lnTo>
                  <a:pt x="39" y="172"/>
                </a:lnTo>
                <a:lnTo>
                  <a:pt x="39" y="172"/>
                </a:lnTo>
                <a:lnTo>
                  <a:pt x="23" y="172"/>
                </a:lnTo>
                <a:lnTo>
                  <a:pt x="23" y="172"/>
                </a:lnTo>
                <a:lnTo>
                  <a:pt x="11" y="172"/>
                </a:lnTo>
                <a:lnTo>
                  <a:pt x="11" y="172"/>
                </a:lnTo>
                <a:lnTo>
                  <a:pt x="9" y="172"/>
                </a:lnTo>
                <a:lnTo>
                  <a:pt x="9" y="172"/>
                </a:lnTo>
                <a:lnTo>
                  <a:pt x="6" y="174"/>
                </a:lnTo>
                <a:lnTo>
                  <a:pt x="6" y="174"/>
                </a:lnTo>
                <a:lnTo>
                  <a:pt x="4" y="172"/>
                </a:lnTo>
                <a:lnTo>
                  <a:pt x="4" y="172"/>
                </a:lnTo>
                <a:lnTo>
                  <a:pt x="4" y="170"/>
                </a:lnTo>
                <a:lnTo>
                  <a:pt x="4" y="169"/>
                </a:lnTo>
                <a:lnTo>
                  <a:pt x="4" y="169"/>
                </a:lnTo>
                <a:lnTo>
                  <a:pt x="8" y="167"/>
                </a:lnTo>
                <a:lnTo>
                  <a:pt x="8" y="167"/>
                </a:lnTo>
                <a:lnTo>
                  <a:pt x="9" y="167"/>
                </a:lnTo>
                <a:lnTo>
                  <a:pt x="9" y="167"/>
                </a:lnTo>
                <a:lnTo>
                  <a:pt x="9" y="167"/>
                </a:lnTo>
                <a:lnTo>
                  <a:pt x="12" y="169"/>
                </a:lnTo>
                <a:lnTo>
                  <a:pt x="12" y="169"/>
                </a:lnTo>
                <a:lnTo>
                  <a:pt x="25" y="169"/>
                </a:lnTo>
                <a:lnTo>
                  <a:pt x="39" y="169"/>
                </a:lnTo>
                <a:lnTo>
                  <a:pt x="39" y="169"/>
                </a:lnTo>
                <a:lnTo>
                  <a:pt x="58" y="167"/>
                </a:lnTo>
                <a:lnTo>
                  <a:pt x="58" y="167"/>
                </a:lnTo>
                <a:lnTo>
                  <a:pt x="60" y="167"/>
                </a:lnTo>
                <a:lnTo>
                  <a:pt x="60" y="169"/>
                </a:lnTo>
                <a:lnTo>
                  <a:pt x="60" y="169"/>
                </a:lnTo>
                <a:lnTo>
                  <a:pt x="64" y="177"/>
                </a:lnTo>
                <a:lnTo>
                  <a:pt x="64" y="177"/>
                </a:lnTo>
                <a:lnTo>
                  <a:pt x="71" y="189"/>
                </a:lnTo>
                <a:lnTo>
                  <a:pt x="71" y="189"/>
                </a:lnTo>
                <a:lnTo>
                  <a:pt x="72" y="189"/>
                </a:lnTo>
                <a:lnTo>
                  <a:pt x="72" y="189"/>
                </a:lnTo>
                <a:lnTo>
                  <a:pt x="72" y="185"/>
                </a:lnTo>
                <a:lnTo>
                  <a:pt x="72" y="185"/>
                </a:lnTo>
                <a:lnTo>
                  <a:pt x="71" y="183"/>
                </a:lnTo>
                <a:lnTo>
                  <a:pt x="69" y="181"/>
                </a:lnTo>
                <a:lnTo>
                  <a:pt x="69" y="181"/>
                </a:lnTo>
                <a:lnTo>
                  <a:pt x="64" y="169"/>
                </a:lnTo>
                <a:lnTo>
                  <a:pt x="64" y="169"/>
                </a:lnTo>
                <a:lnTo>
                  <a:pt x="63" y="164"/>
                </a:lnTo>
                <a:lnTo>
                  <a:pt x="63" y="164"/>
                </a:lnTo>
                <a:lnTo>
                  <a:pt x="61" y="163"/>
                </a:lnTo>
                <a:lnTo>
                  <a:pt x="61" y="163"/>
                </a:lnTo>
                <a:lnTo>
                  <a:pt x="56" y="163"/>
                </a:lnTo>
                <a:lnTo>
                  <a:pt x="56" y="163"/>
                </a:lnTo>
                <a:lnTo>
                  <a:pt x="49" y="163"/>
                </a:lnTo>
                <a:lnTo>
                  <a:pt x="49" y="163"/>
                </a:lnTo>
                <a:lnTo>
                  <a:pt x="17" y="163"/>
                </a:lnTo>
                <a:lnTo>
                  <a:pt x="17" y="163"/>
                </a:lnTo>
                <a:lnTo>
                  <a:pt x="9" y="164"/>
                </a:lnTo>
                <a:lnTo>
                  <a:pt x="9" y="164"/>
                </a:lnTo>
                <a:lnTo>
                  <a:pt x="8" y="164"/>
                </a:lnTo>
                <a:lnTo>
                  <a:pt x="8" y="164"/>
                </a:lnTo>
                <a:lnTo>
                  <a:pt x="6" y="166"/>
                </a:lnTo>
                <a:lnTo>
                  <a:pt x="4" y="164"/>
                </a:lnTo>
                <a:lnTo>
                  <a:pt x="4" y="164"/>
                </a:lnTo>
                <a:lnTo>
                  <a:pt x="4" y="164"/>
                </a:lnTo>
                <a:lnTo>
                  <a:pt x="4" y="164"/>
                </a:lnTo>
                <a:lnTo>
                  <a:pt x="3" y="166"/>
                </a:lnTo>
                <a:lnTo>
                  <a:pt x="3" y="166"/>
                </a:lnTo>
                <a:lnTo>
                  <a:pt x="0" y="164"/>
                </a:lnTo>
                <a:lnTo>
                  <a:pt x="0" y="163"/>
                </a:lnTo>
                <a:lnTo>
                  <a:pt x="0" y="163"/>
                </a:lnTo>
                <a:lnTo>
                  <a:pt x="0" y="159"/>
                </a:lnTo>
                <a:lnTo>
                  <a:pt x="1" y="159"/>
                </a:lnTo>
                <a:lnTo>
                  <a:pt x="1" y="159"/>
                </a:lnTo>
                <a:lnTo>
                  <a:pt x="3" y="159"/>
                </a:lnTo>
                <a:lnTo>
                  <a:pt x="3" y="159"/>
                </a:lnTo>
                <a:lnTo>
                  <a:pt x="4" y="161"/>
                </a:lnTo>
                <a:lnTo>
                  <a:pt x="4" y="161"/>
                </a:lnTo>
                <a:lnTo>
                  <a:pt x="6" y="159"/>
                </a:lnTo>
                <a:lnTo>
                  <a:pt x="6" y="159"/>
                </a:lnTo>
                <a:lnTo>
                  <a:pt x="8" y="159"/>
                </a:lnTo>
                <a:lnTo>
                  <a:pt x="8" y="159"/>
                </a:lnTo>
                <a:lnTo>
                  <a:pt x="14" y="159"/>
                </a:lnTo>
                <a:lnTo>
                  <a:pt x="20" y="159"/>
                </a:lnTo>
                <a:lnTo>
                  <a:pt x="20" y="159"/>
                </a:lnTo>
                <a:lnTo>
                  <a:pt x="39" y="159"/>
                </a:lnTo>
                <a:lnTo>
                  <a:pt x="39" y="159"/>
                </a:lnTo>
                <a:lnTo>
                  <a:pt x="55" y="158"/>
                </a:lnTo>
                <a:lnTo>
                  <a:pt x="55" y="158"/>
                </a:lnTo>
                <a:lnTo>
                  <a:pt x="60" y="158"/>
                </a:lnTo>
                <a:lnTo>
                  <a:pt x="60" y="158"/>
                </a:lnTo>
                <a:lnTo>
                  <a:pt x="63" y="158"/>
                </a:lnTo>
                <a:lnTo>
                  <a:pt x="63" y="158"/>
                </a:lnTo>
                <a:lnTo>
                  <a:pt x="64" y="158"/>
                </a:lnTo>
                <a:lnTo>
                  <a:pt x="64" y="158"/>
                </a:lnTo>
                <a:lnTo>
                  <a:pt x="69" y="158"/>
                </a:lnTo>
                <a:lnTo>
                  <a:pt x="69" y="158"/>
                </a:lnTo>
                <a:lnTo>
                  <a:pt x="71" y="159"/>
                </a:lnTo>
                <a:lnTo>
                  <a:pt x="72" y="161"/>
                </a:lnTo>
                <a:lnTo>
                  <a:pt x="72" y="161"/>
                </a:lnTo>
                <a:lnTo>
                  <a:pt x="74" y="170"/>
                </a:lnTo>
                <a:lnTo>
                  <a:pt x="74" y="170"/>
                </a:lnTo>
                <a:lnTo>
                  <a:pt x="75" y="172"/>
                </a:lnTo>
                <a:lnTo>
                  <a:pt x="75" y="172"/>
                </a:lnTo>
                <a:lnTo>
                  <a:pt x="77" y="166"/>
                </a:lnTo>
                <a:lnTo>
                  <a:pt x="77" y="166"/>
                </a:lnTo>
                <a:lnTo>
                  <a:pt x="82" y="150"/>
                </a:lnTo>
                <a:lnTo>
                  <a:pt x="82" y="150"/>
                </a:lnTo>
                <a:lnTo>
                  <a:pt x="83" y="145"/>
                </a:lnTo>
                <a:lnTo>
                  <a:pt x="83" y="145"/>
                </a:lnTo>
                <a:lnTo>
                  <a:pt x="85" y="144"/>
                </a:lnTo>
                <a:lnTo>
                  <a:pt x="85" y="144"/>
                </a:lnTo>
                <a:lnTo>
                  <a:pt x="86" y="142"/>
                </a:lnTo>
                <a:lnTo>
                  <a:pt x="86" y="142"/>
                </a:lnTo>
                <a:lnTo>
                  <a:pt x="88" y="142"/>
                </a:lnTo>
                <a:lnTo>
                  <a:pt x="90" y="144"/>
                </a:lnTo>
                <a:lnTo>
                  <a:pt x="90" y="144"/>
                </a:lnTo>
                <a:lnTo>
                  <a:pt x="90" y="145"/>
                </a:lnTo>
                <a:lnTo>
                  <a:pt x="90" y="145"/>
                </a:lnTo>
                <a:lnTo>
                  <a:pt x="90" y="150"/>
                </a:lnTo>
                <a:lnTo>
                  <a:pt x="90" y="150"/>
                </a:lnTo>
                <a:lnTo>
                  <a:pt x="90" y="153"/>
                </a:lnTo>
                <a:lnTo>
                  <a:pt x="90" y="153"/>
                </a:lnTo>
                <a:lnTo>
                  <a:pt x="91" y="159"/>
                </a:lnTo>
                <a:lnTo>
                  <a:pt x="91" y="159"/>
                </a:lnTo>
                <a:lnTo>
                  <a:pt x="91" y="159"/>
                </a:lnTo>
                <a:lnTo>
                  <a:pt x="91" y="159"/>
                </a:lnTo>
                <a:lnTo>
                  <a:pt x="91" y="183"/>
                </a:lnTo>
                <a:lnTo>
                  <a:pt x="91" y="183"/>
                </a:lnTo>
                <a:lnTo>
                  <a:pt x="93" y="204"/>
                </a:lnTo>
                <a:lnTo>
                  <a:pt x="93" y="204"/>
                </a:lnTo>
                <a:lnTo>
                  <a:pt x="94" y="233"/>
                </a:lnTo>
                <a:lnTo>
                  <a:pt x="94" y="233"/>
                </a:lnTo>
                <a:lnTo>
                  <a:pt x="96" y="256"/>
                </a:lnTo>
                <a:lnTo>
                  <a:pt x="96" y="256"/>
                </a:lnTo>
                <a:lnTo>
                  <a:pt x="97" y="267"/>
                </a:lnTo>
                <a:lnTo>
                  <a:pt x="97" y="267"/>
                </a:lnTo>
                <a:lnTo>
                  <a:pt x="97" y="265"/>
                </a:lnTo>
                <a:lnTo>
                  <a:pt x="97" y="265"/>
                </a:lnTo>
                <a:lnTo>
                  <a:pt x="97" y="260"/>
                </a:lnTo>
                <a:lnTo>
                  <a:pt x="97" y="260"/>
                </a:lnTo>
                <a:lnTo>
                  <a:pt x="97" y="169"/>
                </a:lnTo>
                <a:lnTo>
                  <a:pt x="97" y="169"/>
                </a:lnTo>
                <a:lnTo>
                  <a:pt x="99" y="148"/>
                </a:lnTo>
                <a:lnTo>
                  <a:pt x="99" y="148"/>
                </a:lnTo>
                <a:lnTo>
                  <a:pt x="101" y="126"/>
                </a:lnTo>
                <a:lnTo>
                  <a:pt x="101" y="126"/>
                </a:lnTo>
                <a:lnTo>
                  <a:pt x="102" y="109"/>
                </a:lnTo>
                <a:lnTo>
                  <a:pt x="102" y="109"/>
                </a:lnTo>
                <a:lnTo>
                  <a:pt x="104" y="96"/>
                </a:lnTo>
                <a:lnTo>
                  <a:pt x="104" y="96"/>
                </a:lnTo>
                <a:lnTo>
                  <a:pt x="105" y="71"/>
                </a:lnTo>
                <a:lnTo>
                  <a:pt x="105" y="71"/>
                </a:lnTo>
                <a:lnTo>
                  <a:pt x="107" y="58"/>
                </a:lnTo>
                <a:lnTo>
                  <a:pt x="107" y="58"/>
                </a:lnTo>
                <a:lnTo>
                  <a:pt x="107" y="30"/>
                </a:lnTo>
                <a:lnTo>
                  <a:pt x="107" y="30"/>
                </a:lnTo>
                <a:lnTo>
                  <a:pt x="109" y="22"/>
                </a:lnTo>
                <a:lnTo>
                  <a:pt x="109" y="22"/>
                </a:lnTo>
                <a:lnTo>
                  <a:pt x="109" y="19"/>
                </a:lnTo>
                <a:lnTo>
                  <a:pt x="109" y="19"/>
                </a:lnTo>
                <a:lnTo>
                  <a:pt x="112" y="17"/>
                </a:lnTo>
                <a:lnTo>
                  <a:pt x="113" y="19"/>
                </a:lnTo>
                <a:lnTo>
                  <a:pt x="113" y="19"/>
                </a:lnTo>
                <a:lnTo>
                  <a:pt x="115" y="22"/>
                </a:lnTo>
                <a:lnTo>
                  <a:pt x="115" y="22"/>
                </a:lnTo>
                <a:lnTo>
                  <a:pt x="115" y="24"/>
                </a:lnTo>
                <a:lnTo>
                  <a:pt x="115" y="24"/>
                </a:lnTo>
                <a:lnTo>
                  <a:pt x="116" y="22"/>
                </a:lnTo>
                <a:lnTo>
                  <a:pt x="116" y="22"/>
                </a:lnTo>
                <a:lnTo>
                  <a:pt x="118" y="22"/>
                </a:lnTo>
                <a:lnTo>
                  <a:pt x="118" y="22"/>
                </a:lnTo>
                <a:lnTo>
                  <a:pt x="120" y="24"/>
                </a:lnTo>
                <a:lnTo>
                  <a:pt x="120" y="24"/>
                </a:lnTo>
                <a:lnTo>
                  <a:pt x="120" y="24"/>
                </a:lnTo>
                <a:lnTo>
                  <a:pt x="120" y="24"/>
                </a:lnTo>
                <a:lnTo>
                  <a:pt x="120" y="22"/>
                </a:lnTo>
                <a:lnTo>
                  <a:pt x="120" y="22"/>
                </a:lnTo>
                <a:lnTo>
                  <a:pt x="120" y="17"/>
                </a:lnTo>
                <a:lnTo>
                  <a:pt x="120" y="17"/>
                </a:lnTo>
                <a:lnTo>
                  <a:pt x="121" y="17"/>
                </a:lnTo>
                <a:lnTo>
                  <a:pt x="121" y="16"/>
                </a:lnTo>
                <a:lnTo>
                  <a:pt x="121" y="16"/>
                </a:lnTo>
                <a:lnTo>
                  <a:pt x="123" y="17"/>
                </a:lnTo>
                <a:lnTo>
                  <a:pt x="123" y="17"/>
                </a:lnTo>
                <a:lnTo>
                  <a:pt x="123" y="17"/>
                </a:lnTo>
                <a:lnTo>
                  <a:pt x="123" y="22"/>
                </a:lnTo>
                <a:lnTo>
                  <a:pt x="123" y="22"/>
                </a:lnTo>
                <a:lnTo>
                  <a:pt x="123" y="80"/>
                </a:lnTo>
                <a:lnTo>
                  <a:pt x="123" y="80"/>
                </a:lnTo>
                <a:lnTo>
                  <a:pt x="124" y="110"/>
                </a:lnTo>
                <a:lnTo>
                  <a:pt x="124" y="110"/>
                </a:lnTo>
                <a:lnTo>
                  <a:pt x="124" y="131"/>
                </a:lnTo>
                <a:lnTo>
                  <a:pt x="124" y="131"/>
                </a:lnTo>
                <a:lnTo>
                  <a:pt x="126" y="155"/>
                </a:lnTo>
                <a:lnTo>
                  <a:pt x="126" y="155"/>
                </a:lnTo>
                <a:lnTo>
                  <a:pt x="126" y="164"/>
                </a:lnTo>
                <a:lnTo>
                  <a:pt x="126" y="164"/>
                </a:lnTo>
                <a:lnTo>
                  <a:pt x="127" y="180"/>
                </a:lnTo>
                <a:lnTo>
                  <a:pt x="127" y="180"/>
                </a:lnTo>
                <a:lnTo>
                  <a:pt x="129" y="210"/>
                </a:lnTo>
                <a:lnTo>
                  <a:pt x="129" y="210"/>
                </a:lnTo>
                <a:lnTo>
                  <a:pt x="131" y="233"/>
                </a:lnTo>
                <a:lnTo>
                  <a:pt x="131" y="233"/>
                </a:lnTo>
                <a:lnTo>
                  <a:pt x="131" y="238"/>
                </a:lnTo>
                <a:lnTo>
                  <a:pt x="131" y="238"/>
                </a:lnTo>
                <a:lnTo>
                  <a:pt x="131" y="241"/>
                </a:lnTo>
                <a:lnTo>
                  <a:pt x="131" y="241"/>
                </a:lnTo>
                <a:lnTo>
                  <a:pt x="131" y="237"/>
                </a:lnTo>
                <a:lnTo>
                  <a:pt x="131" y="237"/>
                </a:lnTo>
                <a:lnTo>
                  <a:pt x="134" y="213"/>
                </a:lnTo>
                <a:lnTo>
                  <a:pt x="134" y="213"/>
                </a:lnTo>
                <a:lnTo>
                  <a:pt x="135" y="194"/>
                </a:lnTo>
                <a:lnTo>
                  <a:pt x="135" y="175"/>
                </a:lnTo>
                <a:lnTo>
                  <a:pt x="135" y="175"/>
                </a:lnTo>
                <a:lnTo>
                  <a:pt x="135" y="142"/>
                </a:lnTo>
                <a:lnTo>
                  <a:pt x="135" y="142"/>
                </a:lnTo>
                <a:lnTo>
                  <a:pt x="137" y="133"/>
                </a:lnTo>
                <a:lnTo>
                  <a:pt x="137" y="133"/>
                </a:lnTo>
                <a:lnTo>
                  <a:pt x="137" y="133"/>
                </a:lnTo>
                <a:lnTo>
                  <a:pt x="137" y="133"/>
                </a:lnTo>
                <a:lnTo>
                  <a:pt x="138" y="129"/>
                </a:lnTo>
                <a:lnTo>
                  <a:pt x="142" y="131"/>
                </a:lnTo>
                <a:lnTo>
                  <a:pt x="142" y="131"/>
                </a:lnTo>
                <a:lnTo>
                  <a:pt x="142" y="131"/>
                </a:lnTo>
                <a:lnTo>
                  <a:pt x="142" y="131"/>
                </a:lnTo>
                <a:lnTo>
                  <a:pt x="143" y="131"/>
                </a:lnTo>
                <a:lnTo>
                  <a:pt x="145" y="131"/>
                </a:lnTo>
                <a:lnTo>
                  <a:pt x="145" y="131"/>
                </a:lnTo>
                <a:lnTo>
                  <a:pt x="145" y="136"/>
                </a:lnTo>
                <a:lnTo>
                  <a:pt x="145" y="136"/>
                </a:lnTo>
                <a:lnTo>
                  <a:pt x="146" y="140"/>
                </a:lnTo>
                <a:lnTo>
                  <a:pt x="146" y="140"/>
                </a:lnTo>
                <a:lnTo>
                  <a:pt x="146" y="142"/>
                </a:lnTo>
                <a:lnTo>
                  <a:pt x="146" y="142"/>
                </a:lnTo>
                <a:lnTo>
                  <a:pt x="151" y="163"/>
                </a:lnTo>
                <a:lnTo>
                  <a:pt x="151" y="163"/>
                </a:lnTo>
                <a:lnTo>
                  <a:pt x="153" y="180"/>
                </a:lnTo>
                <a:lnTo>
                  <a:pt x="153" y="180"/>
                </a:lnTo>
                <a:lnTo>
                  <a:pt x="154" y="181"/>
                </a:lnTo>
                <a:lnTo>
                  <a:pt x="154" y="181"/>
                </a:lnTo>
                <a:lnTo>
                  <a:pt x="156" y="177"/>
                </a:lnTo>
                <a:lnTo>
                  <a:pt x="156" y="177"/>
                </a:lnTo>
                <a:lnTo>
                  <a:pt x="157" y="170"/>
                </a:lnTo>
                <a:lnTo>
                  <a:pt x="157" y="170"/>
                </a:lnTo>
                <a:lnTo>
                  <a:pt x="159" y="161"/>
                </a:lnTo>
                <a:lnTo>
                  <a:pt x="159" y="161"/>
                </a:lnTo>
                <a:lnTo>
                  <a:pt x="164" y="140"/>
                </a:lnTo>
                <a:lnTo>
                  <a:pt x="164" y="140"/>
                </a:lnTo>
                <a:lnTo>
                  <a:pt x="164" y="139"/>
                </a:lnTo>
                <a:lnTo>
                  <a:pt x="164" y="139"/>
                </a:lnTo>
                <a:lnTo>
                  <a:pt x="165" y="137"/>
                </a:lnTo>
                <a:lnTo>
                  <a:pt x="165" y="137"/>
                </a:lnTo>
                <a:lnTo>
                  <a:pt x="167" y="139"/>
                </a:lnTo>
                <a:lnTo>
                  <a:pt x="167" y="139"/>
                </a:lnTo>
                <a:lnTo>
                  <a:pt x="168" y="140"/>
                </a:lnTo>
                <a:lnTo>
                  <a:pt x="168" y="140"/>
                </a:lnTo>
                <a:lnTo>
                  <a:pt x="168" y="140"/>
                </a:lnTo>
                <a:lnTo>
                  <a:pt x="168" y="140"/>
                </a:lnTo>
                <a:lnTo>
                  <a:pt x="170" y="140"/>
                </a:lnTo>
                <a:lnTo>
                  <a:pt x="172" y="142"/>
                </a:lnTo>
                <a:lnTo>
                  <a:pt x="172" y="142"/>
                </a:lnTo>
                <a:lnTo>
                  <a:pt x="172" y="144"/>
                </a:lnTo>
                <a:lnTo>
                  <a:pt x="172" y="144"/>
                </a:lnTo>
                <a:lnTo>
                  <a:pt x="173" y="158"/>
                </a:lnTo>
                <a:lnTo>
                  <a:pt x="173" y="158"/>
                </a:lnTo>
                <a:lnTo>
                  <a:pt x="175" y="163"/>
                </a:lnTo>
                <a:lnTo>
                  <a:pt x="175" y="163"/>
                </a:lnTo>
                <a:lnTo>
                  <a:pt x="176" y="166"/>
                </a:lnTo>
                <a:lnTo>
                  <a:pt x="176" y="166"/>
                </a:lnTo>
                <a:lnTo>
                  <a:pt x="178" y="161"/>
                </a:lnTo>
                <a:lnTo>
                  <a:pt x="178" y="161"/>
                </a:lnTo>
                <a:lnTo>
                  <a:pt x="179" y="156"/>
                </a:lnTo>
                <a:lnTo>
                  <a:pt x="179" y="156"/>
                </a:lnTo>
                <a:lnTo>
                  <a:pt x="181" y="155"/>
                </a:lnTo>
                <a:lnTo>
                  <a:pt x="181" y="155"/>
                </a:lnTo>
                <a:lnTo>
                  <a:pt x="183" y="153"/>
                </a:lnTo>
                <a:lnTo>
                  <a:pt x="184" y="155"/>
                </a:lnTo>
                <a:lnTo>
                  <a:pt x="184" y="155"/>
                </a:lnTo>
                <a:lnTo>
                  <a:pt x="186" y="156"/>
                </a:lnTo>
                <a:lnTo>
                  <a:pt x="186" y="156"/>
                </a:lnTo>
                <a:lnTo>
                  <a:pt x="186" y="155"/>
                </a:lnTo>
                <a:lnTo>
                  <a:pt x="186" y="155"/>
                </a:lnTo>
                <a:lnTo>
                  <a:pt x="187" y="153"/>
                </a:lnTo>
                <a:lnTo>
                  <a:pt x="189" y="155"/>
                </a:lnTo>
                <a:lnTo>
                  <a:pt x="189" y="155"/>
                </a:lnTo>
                <a:lnTo>
                  <a:pt x="191" y="156"/>
                </a:lnTo>
                <a:lnTo>
                  <a:pt x="191" y="156"/>
                </a:lnTo>
                <a:lnTo>
                  <a:pt x="192" y="159"/>
                </a:lnTo>
                <a:lnTo>
                  <a:pt x="194" y="161"/>
                </a:lnTo>
                <a:lnTo>
                  <a:pt x="194" y="161"/>
                </a:lnTo>
                <a:lnTo>
                  <a:pt x="195" y="164"/>
                </a:lnTo>
                <a:lnTo>
                  <a:pt x="195" y="164"/>
                </a:lnTo>
                <a:lnTo>
                  <a:pt x="197" y="166"/>
                </a:lnTo>
                <a:lnTo>
                  <a:pt x="197" y="166"/>
                </a:lnTo>
                <a:lnTo>
                  <a:pt x="197" y="164"/>
                </a:lnTo>
                <a:lnTo>
                  <a:pt x="197" y="164"/>
                </a:lnTo>
                <a:lnTo>
                  <a:pt x="198" y="151"/>
                </a:lnTo>
                <a:lnTo>
                  <a:pt x="198" y="151"/>
                </a:lnTo>
                <a:lnTo>
                  <a:pt x="200" y="136"/>
                </a:lnTo>
                <a:lnTo>
                  <a:pt x="200" y="136"/>
                </a:lnTo>
                <a:lnTo>
                  <a:pt x="200" y="131"/>
                </a:lnTo>
                <a:lnTo>
                  <a:pt x="200" y="131"/>
                </a:lnTo>
                <a:lnTo>
                  <a:pt x="200" y="112"/>
                </a:lnTo>
                <a:lnTo>
                  <a:pt x="200" y="112"/>
                </a:lnTo>
                <a:lnTo>
                  <a:pt x="200" y="98"/>
                </a:lnTo>
                <a:lnTo>
                  <a:pt x="200" y="98"/>
                </a:lnTo>
                <a:lnTo>
                  <a:pt x="202" y="76"/>
                </a:lnTo>
                <a:lnTo>
                  <a:pt x="202" y="76"/>
                </a:lnTo>
                <a:lnTo>
                  <a:pt x="203" y="62"/>
                </a:lnTo>
                <a:lnTo>
                  <a:pt x="206" y="47"/>
                </a:lnTo>
                <a:lnTo>
                  <a:pt x="206" y="47"/>
                </a:lnTo>
                <a:lnTo>
                  <a:pt x="211" y="25"/>
                </a:lnTo>
                <a:lnTo>
                  <a:pt x="211" y="25"/>
                </a:lnTo>
                <a:lnTo>
                  <a:pt x="213" y="19"/>
                </a:lnTo>
                <a:lnTo>
                  <a:pt x="213" y="19"/>
                </a:lnTo>
                <a:lnTo>
                  <a:pt x="213" y="17"/>
                </a:lnTo>
                <a:lnTo>
                  <a:pt x="214" y="16"/>
                </a:lnTo>
                <a:lnTo>
                  <a:pt x="214" y="16"/>
                </a:lnTo>
                <a:lnTo>
                  <a:pt x="214" y="3"/>
                </a:lnTo>
                <a:lnTo>
                  <a:pt x="214" y="3"/>
                </a:lnTo>
                <a:lnTo>
                  <a:pt x="214" y="2"/>
                </a:lnTo>
                <a:lnTo>
                  <a:pt x="214" y="2"/>
                </a:lnTo>
                <a:lnTo>
                  <a:pt x="216" y="0"/>
                </a:lnTo>
                <a:lnTo>
                  <a:pt x="216" y="0"/>
                </a:lnTo>
                <a:lnTo>
                  <a:pt x="216" y="0"/>
                </a:lnTo>
                <a:lnTo>
                  <a:pt x="217" y="0"/>
                </a:lnTo>
                <a:lnTo>
                  <a:pt x="217" y="2"/>
                </a:lnTo>
                <a:lnTo>
                  <a:pt x="217" y="2"/>
                </a:lnTo>
                <a:lnTo>
                  <a:pt x="217" y="3"/>
                </a:lnTo>
                <a:lnTo>
                  <a:pt x="217" y="3"/>
                </a:lnTo>
                <a:lnTo>
                  <a:pt x="217" y="3"/>
                </a:lnTo>
                <a:lnTo>
                  <a:pt x="217" y="3"/>
                </a:lnTo>
                <a:lnTo>
                  <a:pt x="219" y="3"/>
                </a:lnTo>
                <a:lnTo>
                  <a:pt x="219" y="3"/>
                </a:lnTo>
                <a:lnTo>
                  <a:pt x="221" y="5"/>
                </a:lnTo>
                <a:lnTo>
                  <a:pt x="221" y="5"/>
                </a:lnTo>
                <a:lnTo>
                  <a:pt x="221" y="5"/>
                </a:lnTo>
                <a:lnTo>
                  <a:pt x="221" y="6"/>
                </a:lnTo>
                <a:lnTo>
                  <a:pt x="221" y="6"/>
                </a:lnTo>
                <a:lnTo>
                  <a:pt x="221" y="28"/>
                </a:lnTo>
                <a:lnTo>
                  <a:pt x="221" y="28"/>
                </a:lnTo>
                <a:lnTo>
                  <a:pt x="219" y="62"/>
                </a:lnTo>
                <a:lnTo>
                  <a:pt x="219" y="62"/>
                </a:lnTo>
                <a:lnTo>
                  <a:pt x="219" y="227"/>
                </a:lnTo>
                <a:lnTo>
                  <a:pt x="219" y="227"/>
                </a:lnTo>
                <a:lnTo>
                  <a:pt x="221" y="282"/>
                </a:lnTo>
                <a:lnTo>
                  <a:pt x="221" y="282"/>
                </a:lnTo>
                <a:lnTo>
                  <a:pt x="221" y="284"/>
                </a:lnTo>
                <a:lnTo>
                  <a:pt x="221" y="284"/>
                </a:lnTo>
                <a:lnTo>
                  <a:pt x="221" y="262"/>
                </a:lnTo>
                <a:lnTo>
                  <a:pt x="221" y="262"/>
                </a:lnTo>
                <a:lnTo>
                  <a:pt x="221" y="232"/>
                </a:lnTo>
                <a:lnTo>
                  <a:pt x="221" y="232"/>
                </a:lnTo>
                <a:lnTo>
                  <a:pt x="222" y="204"/>
                </a:lnTo>
                <a:lnTo>
                  <a:pt x="222" y="204"/>
                </a:lnTo>
                <a:lnTo>
                  <a:pt x="224" y="180"/>
                </a:lnTo>
                <a:lnTo>
                  <a:pt x="224" y="180"/>
                </a:lnTo>
                <a:lnTo>
                  <a:pt x="227" y="159"/>
                </a:lnTo>
                <a:lnTo>
                  <a:pt x="227" y="159"/>
                </a:lnTo>
                <a:lnTo>
                  <a:pt x="230" y="144"/>
                </a:lnTo>
                <a:lnTo>
                  <a:pt x="230" y="144"/>
                </a:lnTo>
                <a:lnTo>
                  <a:pt x="230" y="136"/>
                </a:lnTo>
                <a:lnTo>
                  <a:pt x="230" y="136"/>
                </a:lnTo>
                <a:lnTo>
                  <a:pt x="232" y="134"/>
                </a:lnTo>
                <a:lnTo>
                  <a:pt x="232" y="134"/>
                </a:lnTo>
                <a:lnTo>
                  <a:pt x="232" y="133"/>
                </a:lnTo>
                <a:lnTo>
                  <a:pt x="232" y="133"/>
                </a:lnTo>
                <a:lnTo>
                  <a:pt x="232" y="129"/>
                </a:lnTo>
                <a:lnTo>
                  <a:pt x="232" y="129"/>
                </a:lnTo>
                <a:lnTo>
                  <a:pt x="235" y="128"/>
                </a:lnTo>
                <a:lnTo>
                  <a:pt x="235" y="128"/>
                </a:lnTo>
                <a:lnTo>
                  <a:pt x="236" y="129"/>
                </a:lnTo>
                <a:lnTo>
                  <a:pt x="236" y="129"/>
                </a:lnTo>
                <a:lnTo>
                  <a:pt x="236" y="131"/>
                </a:lnTo>
                <a:lnTo>
                  <a:pt x="236" y="131"/>
                </a:lnTo>
                <a:lnTo>
                  <a:pt x="236" y="129"/>
                </a:lnTo>
                <a:lnTo>
                  <a:pt x="236" y="129"/>
                </a:lnTo>
                <a:lnTo>
                  <a:pt x="236" y="128"/>
                </a:lnTo>
                <a:lnTo>
                  <a:pt x="236" y="128"/>
                </a:lnTo>
                <a:lnTo>
                  <a:pt x="238" y="126"/>
                </a:lnTo>
                <a:lnTo>
                  <a:pt x="238" y="126"/>
                </a:lnTo>
                <a:lnTo>
                  <a:pt x="239" y="128"/>
                </a:lnTo>
                <a:lnTo>
                  <a:pt x="239" y="128"/>
                </a:lnTo>
                <a:lnTo>
                  <a:pt x="239" y="131"/>
                </a:lnTo>
                <a:lnTo>
                  <a:pt x="239" y="131"/>
                </a:lnTo>
                <a:lnTo>
                  <a:pt x="239" y="163"/>
                </a:lnTo>
                <a:lnTo>
                  <a:pt x="239" y="163"/>
                </a:lnTo>
                <a:lnTo>
                  <a:pt x="241" y="169"/>
                </a:lnTo>
                <a:lnTo>
                  <a:pt x="241" y="169"/>
                </a:lnTo>
                <a:lnTo>
                  <a:pt x="241" y="169"/>
                </a:lnTo>
                <a:lnTo>
                  <a:pt x="241" y="169"/>
                </a:lnTo>
                <a:lnTo>
                  <a:pt x="241" y="167"/>
                </a:lnTo>
                <a:lnTo>
                  <a:pt x="241" y="167"/>
                </a:lnTo>
                <a:lnTo>
                  <a:pt x="246" y="155"/>
                </a:lnTo>
                <a:lnTo>
                  <a:pt x="246" y="155"/>
                </a:lnTo>
                <a:lnTo>
                  <a:pt x="249" y="147"/>
                </a:lnTo>
                <a:lnTo>
                  <a:pt x="249" y="147"/>
                </a:lnTo>
                <a:lnTo>
                  <a:pt x="249" y="147"/>
                </a:lnTo>
                <a:lnTo>
                  <a:pt x="249" y="147"/>
                </a:lnTo>
                <a:lnTo>
                  <a:pt x="250" y="145"/>
                </a:lnTo>
                <a:lnTo>
                  <a:pt x="252" y="145"/>
                </a:lnTo>
                <a:lnTo>
                  <a:pt x="252" y="145"/>
                </a:lnTo>
                <a:lnTo>
                  <a:pt x="254" y="144"/>
                </a:lnTo>
                <a:lnTo>
                  <a:pt x="254" y="144"/>
                </a:lnTo>
                <a:lnTo>
                  <a:pt x="254" y="140"/>
                </a:lnTo>
                <a:lnTo>
                  <a:pt x="254" y="140"/>
                </a:lnTo>
                <a:lnTo>
                  <a:pt x="255" y="139"/>
                </a:lnTo>
                <a:lnTo>
                  <a:pt x="255" y="139"/>
                </a:lnTo>
                <a:lnTo>
                  <a:pt x="258" y="137"/>
                </a:lnTo>
                <a:lnTo>
                  <a:pt x="260" y="140"/>
                </a:lnTo>
                <a:lnTo>
                  <a:pt x="260" y="140"/>
                </a:lnTo>
                <a:lnTo>
                  <a:pt x="262" y="148"/>
                </a:lnTo>
                <a:lnTo>
                  <a:pt x="262" y="148"/>
                </a:lnTo>
                <a:lnTo>
                  <a:pt x="263" y="158"/>
                </a:lnTo>
                <a:lnTo>
                  <a:pt x="263" y="158"/>
                </a:lnTo>
                <a:lnTo>
                  <a:pt x="263" y="159"/>
                </a:lnTo>
                <a:lnTo>
                  <a:pt x="263" y="159"/>
                </a:lnTo>
                <a:lnTo>
                  <a:pt x="263" y="158"/>
                </a:lnTo>
                <a:lnTo>
                  <a:pt x="263" y="158"/>
                </a:lnTo>
                <a:lnTo>
                  <a:pt x="266" y="155"/>
                </a:lnTo>
                <a:lnTo>
                  <a:pt x="266" y="155"/>
                </a:lnTo>
                <a:lnTo>
                  <a:pt x="268" y="151"/>
                </a:lnTo>
                <a:lnTo>
                  <a:pt x="271" y="153"/>
                </a:lnTo>
                <a:lnTo>
                  <a:pt x="271" y="153"/>
                </a:lnTo>
                <a:lnTo>
                  <a:pt x="273" y="151"/>
                </a:lnTo>
                <a:lnTo>
                  <a:pt x="273" y="151"/>
                </a:lnTo>
                <a:lnTo>
                  <a:pt x="274" y="150"/>
                </a:lnTo>
                <a:lnTo>
                  <a:pt x="274" y="150"/>
                </a:lnTo>
                <a:lnTo>
                  <a:pt x="276" y="148"/>
                </a:lnTo>
                <a:lnTo>
                  <a:pt x="277" y="150"/>
                </a:lnTo>
                <a:lnTo>
                  <a:pt x="277" y="150"/>
                </a:lnTo>
                <a:lnTo>
                  <a:pt x="277" y="153"/>
                </a:lnTo>
                <a:lnTo>
                  <a:pt x="277" y="153"/>
                </a:lnTo>
                <a:lnTo>
                  <a:pt x="279" y="155"/>
                </a:lnTo>
                <a:lnTo>
                  <a:pt x="279" y="155"/>
                </a:lnTo>
                <a:lnTo>
                  <a:pt x="279" y="155"/>
                </a:lnTo>
                <a:lnTo>
                  <a:pt x="279" y="155"/>
                </a:lnTo>
                <a:lnTo>
                  <a:pt x="279" y="153"/>
                </a:lnTo>
                <a:lnTo>
                  <a:pt x="279" y="153"/>
                </a:lnTo>
                <a:lnTo>
                  <a:pt x="280" y="140"/>
                </a:lnTo>
                <a:lnTo>
                  <a:pt x="280" y="140"/>
                </a:lnTo>
                <a:lnTo>
                  <a:pt x="280" y="121"/>
                </a:lnTo>
                <a:lnTo>
                  <a:pt x="280" y="121"/>
                </a:lnTo>
                <a:lnTo>
                  <a:pt x="282" y="114"/>
                </a:lnTo>
                <a:lnTo>
                  <a:pt x="282" y="114"/>
                </a:lnTo>
                <a:lnTo>
                  <a:pt x="284" y="99"/>
                </a:lnTo>
                <a:lnTo>
                  <a:pt x="284" y="99"/>
                </a:lnTo>
                <a:lnTo>
                  <a:pt x="288" y="73"/>
                </a:lnTo>
                <a:lnTo>
                  <a:pt x="288" y="73"/>
                </a:lnTo>
                <a:lnTo>
                  <a:pt x="290" y="65"/>
                </a:lnTo>
                <a:lnTo>
                  <a:pt x="290" y="65"/>
                </a:lnTo>
                <a:lnTo>
                  <a:pt x="293" y="51"/>
                </a:lnTo>
                <a:lnTo>
                  <a:pt x="293" y="51"/>
                </a:lnTo>
                <a:lnTo>
                  <a:pt x="295" y="36"/>
                </a:lnTo>
                <a:lnTo>
                  <a:pt x="295" y="36"/>
                </a:lnTo>
                <a:lnTo>
                  <a:pt x="295" y="35"/>
                </a:lnTo>
                <a:lnTo>
                  <a:pt x="295" y="33"/>
                </a:lnTo>
                <a:lnTo>
                  <a:pt x="295" y="33"/>
                </a:lnTo>
                <a:lnTo>
                  <a:pt x="295" y="33"/>
                </a:lnTo>
                <a:lnTo>
                  <a:pt x="295" y="33"/>
                </a:lnTo>
                <a:lnTo>
                  <a:pt x="296" y="21"/>
                </a:lnTo>
                <a:lnTo>
                  <a:pt x="296" y="21"/>
                </a:lnTo>
                <a:lnTo>
                  <a:pt x="296" y="16"/>
                </a:lnTo>
                <a:lnTo>
                  <a:pt x="296" y="16"/>
                </a:lnTo>
                <a:lnTo>
                  <a:pt x="296" y="16"/>
                </a:lnTo>
                <a:lnTo>
                  <a:pt x="296" y="16"/>
                </a:lnTo>
                <a:lnTo>
                  <a:pt x="298" y="13"/>
                </a:lnTo>
                <a:lnTo>
                  <a:pt x="299" y="13"/>
                </a:lnTo>
                <a:lnTo>
                  <a:pt x="299" y="13"/>
                </a:lnTo>
                <a:lnTo>
                  <a:pt x="301" y="10"/>
                </a:lnTo>
                <a:lnTo>
                  <a:pt x="301" y="10"/>
                </a:lnTo>
                <a:lnTo>
                  <a:pt x="301" y="8"/>
                </a:lnTo>
                <a:lnTo>
                  <a:pt x="303" y="6"/>
                </a:lnTo>
                <a:lnTo>
                  <a:pt x="303" y="6"/>
                </a:lnTo>
                <a:lnTo>
                  <a:pt x="304" y="8"/>
                </a:lnTo>
                <a:lnTo>
                  <a:pt x="304" y="10"/>
                </a:lnTo>
                <a:lnTo>
                  <a:pt x="304" y="10"/>
                </a:lnTo>
                <a:lnTo>
                  <a:pt x="303" y="25"/>
                </a:lnTo>
                <a:lnTo>
                  <a:pt x="303" y="25"/>
                </a:lnTo>
                <a:lnTo>
                  <a:pt x="301" y="36"/>
                </a:lnTo>
                <a:lnTo>
                  <a:pt x="301" y="36"/>
                </a:lnTo>
                <a:lnTo>
                  <a:pt x="301" y="41"/>
                </a:lnTo>
                <a:lnTo>
                  <a:pt x="301" y="41"/>
                </a:lnTo>
                <a:lnTo>
                  <a:pt x="301" y="123"/>
                </a:lnTo>
                <a:lnTo>
                  <a:pt x="301" y="123"/>
                </a:lnTo>
                <a:lnTo>
                  <a:pt x="299" y="174"/>
                </a:lnTo>
                <a:lnTo>
                  <a:pt x="299" y="174"/>
                </a:lnTo>
                <a:lnTo>
                  <a:pt x="299" y="183"/>
                </a:lnTo>
                <a:lnTo>
                  <a:pt x="299" y="183"/>
                </a:lnTo>
                <a:lnTo>
                  <a:pt x="299" y="197"/>
                </a:lnTo>
                <a:lnTo>
                  <a:pt x="299" y="197"/>
                </a:lnTo>
                <a:lnTo>
                  <a:pt x="299" y="213"/>
                </a:lnTo>
                <a:lnTo>
                  <a:pt x="299" y="213"/>
                </a:lnTo>
                <a:lnTo>
                  <a:pt x="299" y="249"/>
                </a:lnTo>
                <a:lnTo>
                  <a:pt x="299" y="249"/>
                </a:lnTo>
                <a:lnTo>
                  <a:pt x="301" y="273"/>
                </a:lnTo>
                <a:lnTo>
                  <a:pt x="301" y="273"/>
                </a:lnTo>
                <a:lnTo>
                  <a:pt x="301" y="289"/>
                </a:lnTo>
                <a:lnTo>
                  <a:pt x="301" y="289"/>
                </a:lnTo>
                <a:lnTo>
                  <a:pt x="301" y="292"/>
                </a:lnTo>
                <a:lnTo>
                  <a:pt x="301" y="292"/>
                </a:lnTo>
                <a:lnTo>
                  <a:pt x="303" y="292"/>
                </a:lnTo>
                <a:lnTo>
                  <a:pt x="303" y="292"/>
                </a:lnTo>
                <a:lnTo>
                  <a:pt x="303" y="287"/>
                </a:lnTo>
                <a:lnTo>
                  <a:pt x="303" y="287"/>
                </a:lnTo>
                <a:lnTo>
                  <a:pt x="303" y="268"/>
                </a:lnTo>
                <a:lnTo>
                  <a:pt x="303" y="268"/>
                </a:lnTo>
                <a:lnTo>
                  <a:pt x="304" y="249"/>
                </a:lnTo>
                <a:lnTo>
                  <a:pt x="304" y="249"/>
                </a:lnTo>
                <a:lnTo>
                  <a:pt x="304" y="238"/>
                </a:lnTo>
                <a:lnTo>
                  <a:pt x="304" y="238"/>
                </a:lnTo>
                <a:lnTo>
                  <a:pt x="306" y="210"/>
                </a:lnTo>
                <a:lnTo>
                  <a:pt x="306" y="210"/>
                </a:lnTo>
                <a:lnTo>
                  <a:pt x="307" y="192"/>
                </a:lnTo>
                <a:lnTo>
                  <a:pt x="307" y="192"/>
                </a:lnTo>
                <a:lnTo>
                  <a:pt x="309" y="174"/>
                </a:lnTo>
                <a:lnTo>
                  <a:pt x="309" y="174"/>
                </a:lnTo>
                <a:lnTo>
                  <a:pt x="310" y="156"/>
                </a:lnTo>
                <a:lnTo>
                  <a:pt x="310" y="156"/>
                </a:lnTo>
                <a:lnTo>
                  <a:pt x="310" y="136"/>
                </a:lnTo>
                <a:lnTo>
                  <a:pt x="310" y="136"/>
                </a:lnTo>
                <a:lnTo>
                  <a:pt x="312" y="128"/>
                </a:lnTo>
                <a:lnTo>
                  <a:pt x="312" y="128"/>
                </a:lnTo>
                <a:lnTo>
                  <a:pt x="312" y="125"/>
                </a:lnTo>
                <a:lnTo>
                  <a:pt x="312" y="125"/>
                </a:lnTo>
                <a:lnTo>
                  <a:pt x="315" y="121"/>
                </a:lnTo>
                <a:lnTo>
                  <a:pt x="315" y="121"/>
                </a:lnTo>
                <a:lnTo>
                  <a:pt x="317" y="121"/>
                </a:lnTo>
                <a:lnTo>
                  <a:pt x="320" y="121"/>
                </a:lnTo>
                <a:lnTo>
                  <a:pt x="320" y="121"/>
                </a:lnTo>
                <a:lnTo>
                  <a:pt x="320" y="125"/>
                </a:lnTo>
                <a:lnTo>
                  <a:pt x="320" y="125"/>
                </a:lnTo>
                <a:lnTo>
                  <a:pt x="328" y="147"/>
                </a:lnTo>
                <a:lnTo>
                  <a:pt x="328" y="147"/>
                </a:lnTo>
                <a:lnTo>
                  <a:pt x="329" y="151"/>
                </a:lnTo>
                <a:lnTo>
                  <a:pt x="329" y="151"/>
                </a:lnTo>
                <a:lnTo>
                  <a:pt x="329" y="150"/>
                </a:lnTo>
                <a:lnTo>
                  <a:pt x="329" y="150"/>
                </a:lnTo>
                <a:lnTo>
                  <a:pt x="334" y="137"/>
                </a:lnTo>
                <a:lnTo>
                  <a:pt x="334" y="137"/>
                </a:lnTo>
                <a:lnTo>
                  <a:pt x="336" y="136"/>
                </a:lnTo>
                <a:lnTo>
                  <a:pt x="336" y="136"/>
                </a:lnTo>
                <a:lnTo>
                  <a:pt x="337" y="128"/>
                </a:lnTo>
                <a:lnTo>
                  <a:pt x="337" y="128"/>
                </a:lnTo>
                <a:lnTo>
                  <a:pt x="339" y="125"/>
                </a:lnTo>
                <a:lnTo>
                  <a:pt x="339" y="125"/>
                </a:lnTo>
                <a:lnTo>
                  <a:pt x="340" y="121"/>
                </a:lnTo>
                <a:lnTo>
                  <a:pt x="340" y="121"/>
                </a:lnTo>
                <a:lnTo>
                  <a:pt x="342" y="120"/>
                </a:lnTo>
                <a:lnTo>
                  <a:pt x="344" y="121"/>
                </a:lnTo>
                <a:lnTo>
                  <a:pt x="344" y="121"/>
                </a:lnTo>
                <a:lnTo>
                  <a:pt x="344" y="123"/>
                </a:lnTo>
                <a:lnTo>
                  <a:pt x="344" y="123"/>
                </a:lnTo>
                <a:lnTo>
                  <a:pt x="347" y="133"/>
                </a:lnTo>
                <a:lnTo>
                  <a:pt x="347" y="133"/>
                </a:lnTo>
                <a:lnTo>
                  <a:pt x="350" y="147"/>
                </a:lnTo>
                <a:lnTo>
                  <a:pt x="350" y="147"/>
                </a:lnTo>
                <a:lnTo>
                  <a:pt x="351" y="150"/>
                </a:lnTo>
                <a:lnTo>
                  <a:pt x="355" y="153"/>
                </a:lnTo>
                <a:lnTo>
                  <a:pt x="355" y="153"/>
                </a:lnTo>
                <a:lnTo>
                  <a:pt x="356" y="153"/>
                </a:lnTo>
                <a:lnTo>
                  <a:pt x="356" y="153"/>
                </a:lnTo>
                <a:lnTo>
                  <a:pt x="366" y="151"/>
                </a:lnTo>
                <a:lnTo>
                  <a:pt x="377" y="151"/>
                </a:lnTo>
                <a:lnTo>
                  <a:pt x="377" y="151"/>
                </a:lnTo>
                <a:lnTo>
                  <a:pt x="399" y="151"/>
                </a:lnTo>
                <a:lnTo>
                  <a:pt x="399" y="151"/>
                </a:lnTo>
                <a:lnTo>
                  <a:pt x="400" y="151"/>
                </a:lnTo>
                <a:lnTo>
                  <a:pt x="400" y="151"/>
                </a:lnTo>
                <a:lnTo>
                  <a:pt x="402" y="150"/>
                </a:lnTo>
                <a:lnTo>
                  <a:pt x="402" y="150"/>
                </a:lnTo>
                <a:lnTo>
                  <a:pt x="404" y="148"/>
                </a:lnTo>
                <a:lnTo>
                  <a:pt x="405" y="148"/>
                </a:lnTo>
                <a:lnTo>
                  <a:pt x="405" y="148"/>
                </a:lnTo>
                <a:lnTo>
                  <a:pt x="407" y="150"/>
                </a:lnTo>
                <a:lnTo>
                  <a:pt x="407" y="153"/>
                </a:lnTo>
                <a:lnTo>
                  <a:pt x="407" y="153"/>
                </a:lnTo>
                <a:lnTo>
                  <a:pt x="407" y="155"/>
                </a:lnTo>
                <a:lnTo>
                  <a:pt x="405" y="155"/>
                </a:lnTo>
                <a:lnTo>
                  <a:pt x="405" y="155"/>
                </a:lnTo>
                <a:lnTo>
                  <a:pt x="370" y="155"/>
                </a:lnTo>
                <a:lnTo>
                  <a:pt x="370" y="155"/>
                </a:lnTo>
                <a:lnTo>
                  <a:pt x="362" y="156"/>
                </a:lnTo>
                <a:lnTo>
                  <a:pt x="362" y="156"/>
                </a:lnTo>
                <a:lnTo>
                  <a:pt x="362" y="156"/>
                </a:lnTo>
                <a:lnTo>
                  <a:pt x="362" y="156"/>
                </a:lnTo>
                <a:lnTo>
                  <a:pt x="362" y="156"/>
                </a:lnTo>
                <a:lnTo>
                  <a:pt x="362" y="156"/>
                </a:lnTo>
                <a:lnTo>
                  <a:pt x="370" y="156"/>
                </a:lnTo>
                <a:lnTo>
                  <a:pt x="370" y="156"/>
                </a:lnTo>
                <a:lnTo>
                  <a:pt x="388" y="155"/>
                </a:lnTo>
                <a:lnTo>
                  <a:pt x="388" y="155"/>
                </a:lnTo>
                <a:lnTo>
                  <a:pt x="402" y="155"/>
                </a:lnTo>
                <a:lnTo>
                  <a:pt x="402" y="155"/>
                </a:lnTo>
                <a:lnTo>
                  <a:pt x="411" y="155"/>
                </a:lnTo>
                <a:lnTo>
                  <a:pt x="411" y="155"/>
                </a:lnTo>
                <a:lnTo>
                  <a:pt x="413" y="153"/>
                </a:lnTo>
                <a:lnTo>
                  <a:pt x="413" y="153"/>
                </a:lnTo>
                <a:lnTo>
                  <a:pt x="415" y="153"/>
                </a:lnTo>
                <a:lnTo>
                  <a:pt x="416" y="153"/>
                </a:lnTo>
                <a:lnTo>
                  <a:pt x="416" y="153"/>
                </a:lnTo>
                <a:lnTo>
                  <a:pt x="418" y="155"/>
                </a:lnTo>
                <a:lnTo>
                  <a:pt x="418" y="156"/>
                </a:lnTo>
                <a:lnTo>
                  <a:pt x="418" y="156"/>
                </a:lnTo>
                <a:lnTo>
                  <a:pt x="416" y="158"/>
                </a:lnTo>
                <a:lnTo>
                  <a:pt x="416" y="158"/>
                </a:lnTo>
                <a:lnTo>
                  <a:pt x="413" y="159"/>
                </a:lnTo>
                <a:lnTo>
                  <a:pt x="413" y="159"/>
                </a:lnTo>
                <a:lnTo>
                  <a:pt x="411" y="161"/>
                </a:lnTo>
                <a:lnTo>
                  <a:pt x="411" y="161"/>
                </a:lnTo>
                <a:lnTo>
                  <a:pt x="411" y="161"/>
                </a:lnTo>
                <a:lnTo>
                  <a:pt x="410" y="161"/>
                </a:lnTo>
                <a:lnTo>
                  <a:pt x="410" y="161"/>
                </a:lnTo>
                <a:lnTo>
                  <a:pt x="410" y="161"/>
                </a:lnTo>
                <a:lnTo>
                  <a:pt x="410" y="161"/>
                </a:lnTo>
                <a:lnTo>
                  <a:pt x="407" y="159"/>
                </a:lnTo>
                <a:lnTo>
                  <a:pt x="407" y="159"/>
                </a:lnTo>
                <a:lnTo>
                  <a:pt x="375" y="159"/>
                </a:lnTo>
                <a:lnTo>
                  <a:pt x="375" y="159"/>
                </a:lnTo>
                <a:lnTo>
                  <a:pt x="370" y="159"/>
                </a:lnTo>
                <a:lnTo>
                  <a:pt x="370" y="159"/>
                </a:lnTo>
                <a:lnTo>
                  <a:pt x="366" y="159"/>
                </a:lnTo>
                <a:lnTo>
                  <a:pt x="359" y="163"/>
                </a:lnTo>
                <a:lnTo>
                  <a:pt x="359" y="163"/>
                </a:lnTo>
                <a:lnTo>
                  <a:pt x="358" y="164"/>
                </a:lnTo>
                <a:lnTo>
                  <a:pt x="358" y="164"/>
                </a:lnTo>
                <a:lnTo>
                  <a:pt x="355" y="164"/>
                </a:lnTo>
                <a:lnTo>
                  <a:pt x="355" y="164"/>
                </a:lnTo>
                <a:lnTo>
                  <a:pt x="351" y="166"/>
                </a:lnTo>
                <a:lnTo>
                  <a:pt x="350" y="163"/>
                </a:lnTo>
                <a:lnTo>
                  <a:pt x="350" y="163"/>
                </a:lnTo>
                <a:lnTo>
                  <a:pt x="348" y="159"/>
                </a:lnTo>
                <a:lnTo>
                  <a:pt x="348" y="159"/>
                </a:lnTo>
                <a:lnTo>
                  <a:pt x="347" y="159"/>
                </a:lnTo>
                <a:lnTo>
                  <a:pt x="347" y="159"/>
                </a:lnTo>
                <a:lnTo>
                  <a:pt x="345" y="158"/>
                </a:lnTo>
                <a:lnTo>
                  <a:pt x="344" y="156"/>
                </a:lnTo>
                <a:lnTo>
                  <a:pt x="344" y="156"/>
                </a:lnTo>
                <a:lnTo>
                  <a:pt x="344" y="153"/>
                </a:lnTo>
                <a:lnTo>
                  <a:pt x="344" y="153"/>
                </a:lnTo>
                <a:lnTo>
                  <a:pt x="342" y="140"/>
                </a:lnTo>
                <a:lnTo>
                  <a:pt x="342" y="140"/>
                </a:lnTo>
                <a:lnTo>
                  <a:pt x="340" y="136"/>
                </a:lnTo>
                <a:lnTo>
                  <a:pt x="340" y="136"/>
                </a:lnTo>
                <a:lnTo>
                  <a:pt x="340" y="134"/>
                </a:lnTo>
                <a:lnTo>
                  <a:pt x="340" y="134"/>
                </a:lnTo>
                <a:lnTo>
                  <a:pt x="339" y="137"/>
                </a:lnTo>
                <a:lnTo>
                  <a:pt x="339" y="137"/>
                </a:lnTo>
                <a:lnTo>
                  <a:pt x="337" y="147"/>
                </a:lnTo>
                <a:lnTo>
                  <a:pt x="337" y="147"/>
                </a:lnTo>
                <a:lnTo>
                  <a:pt x="334" y="167"/>
                </a:lnTo>
                <a:lnTo>
                  <a:pt x="334" y="167"/>
                </a:lnTo>
                <a:lnTo>
                  <a:pt x="333" y="172"/>
                </a:lnTo>
                <a:lnTo>
                  <a:pt x="333" y="172"/>
                </a:lnTo>
                <a:lnTo>
                  <a:pt x="333" y="172"/>
                </a:lnTo>
                <a:lnTo>
                  <a:pt x="333" y="172"/>
                </a:lnTo>
                <a:lnTo>
                  <a:pt x="333" y="174"/>
                </a:lnTo>
                <a:lnTo>
                  <a:pt x="333" y="174"/>
                </a:lnTo>
                <a:lnTo>
                  <a:pt x="331" y="175"/>
                </a:lnTo>
                <a:lnTo>
                  <a:pt x="331" y="175"/>
                </a:lnTo>
                <a:lnTo>
                  <a:pt x="329" y="174"/>
                </a:lnTo>
                <a:lnTo>
                  <a:pt x="329" y="174"/>
                </a:lnTo>
                <a:lnTo>
                  <a:pt x="328" y="172"/>
                </a:lnTo>
                <a:lnTo>
                  <a:pt x="328" y="172"/>
                </a:lnTo>
                <a:lnTo>
                  <a:pt x="328" y="164"/>
                </a:lnTo>
                <a:lnTo>
                  <a:pt x="328" y="164"/>
                </a:lnTo>
                <a:lnTo>
                  <a:pt x="325" y="164"/>
                </a:lnTo>
                <a:lnTo>
                  <a:pt x="323" y="161"/>
                </a:lnTo>
                <a:lnTo>
                  <a:pt x="323" y="161"/>
                </a:lnTo>
                <a:lnTo>
                  <a:pt x="320" y="147"/>
                </a:lnTo>
                <a:lnTo>
                  <a:pt x="320" y="147"/>
                </a:lnTo>
                <a:lnTo>
                  <a:pt x="317" y="134"/>
                </a:lnTo>
                <a:lnTo>
                  <a:pt x="317" y="134"/>
                </a:lnTo>
                <a:lnTo>
                  <a:pt x="317" y="134"/>
                </a:lnTo>
                <a:lnTo>
                  <a:pt x="317" y="134"/>
                </a:lnTo>
                <a:lnTo>
                  <a:pt x="317" y="136"/>
                </a:lnTo>
                <a:lnTo>
                  <a:pt x="317" y="136"/>
                </a:lnTo>
                <a:lnTo>
                  <a:pt x="315" y="156"/>
                </a:lnTo>
                <a:lnTo>
                  <a:pt x="315" y="156"/>
                </a:lnTo>
                <a:lnTo>
                  <a:pt x="314" y="194"/>
                </a:lnTo>
                <a:lnTo>
                  <a:pt x="314" y="194"/>
                </a:lnTo>
                <a:lnTo>
                  <a:pt x="312" y="230"/>
                </a:lnTo>
                <a:lnTo>
                  <a:pt x="312" y="230"/>
                </a:lnTo>
                <a:lnTo>
                  <a:pt x="312" y="257"/>
                </a:lnTo>
                <a:lnTo>
                  <a:pt x="312" y="257"/>
                </a:lnTo>
                <a:lnTo>
                  <a:pt x="310" y="278"/>
                </a:lnTo>
                <a:lnTo>
                  <a:pt x="310" y="278"/>
                </a:lnTo>
                <a:lnTo>
                  <a:pt x="309" y="303"/>
                </a:lnTo>
                <a:lnTo>
                  <a:pt x="309" y="303"/>
                </a:lnTo>
                <a:lnTo>
                  <a:pt x="307" y="320"/>
                </a:lnTo>
                <a:lnTo>
                  <a:pt x="307" y="320"/>
                </a:lnTo>
                <a:lnTo>
                  <a:pt x="306" y="330"/>
                </a:lnTo>
                <a:lnTo>
                  <a:pt x="303" y="341"/>
                </a:lnTo>
                <a:lnTo>
                  <a:pt x="303" y="341"/>
                </a:lnTo>
                <a:lnTo>
                  <a:pt x="303" y="344"/>
                </a:lnTo>
                <a:lnTo>
                  <a:pt x="303" y="344"/>
                </a:lnTo>
                <a:lnTo>
                  <a:pt x="303" y="352"/>
                </a:lnTo>
                <a:lnTo>
                  <a:pt x="303" y="352"/>
                </a:lnTo>
                <a:lnTo>
                  <a:pt x="303" y="353"/>
                </a:lnTo>
                <a:lnTo>
                  <a:pt x="303" y="353"/>
                </a:lnTo>
                <a:lnTo>
                  <a:pt x="301" y="353"/>
                </a:lnTo>
                <a:lnTo>
                  <a:pt x="301" y="353"/>
                </a:lnTo>
                <a:lnTo>
                  <a:pt x="299" y="353"/>
                </a:lnTo>
                <a:lnTo>
                  <a:pt x="299" y="353"/>
                </a:lnTo>
                <a:lnTo>
                  <a:pt x="299" y="350"/>
                </a:lnTo>
                <a:lnTo>
                  <a:pt x="299" y="350"/>
                </a:lnTo>
                <a:lnTo>
                  <a:pt x="299" y="349"/>
                </a:lnTo>
                <a:lnTo>
                  <a:pt x="299" y="349"/>
                </a:lnTo>
                <a:close/>
                <a:moveTo>
                  <a:pt x="236" y="175"/>
                </a:moveTo>
                <a:lnTo>
                  <a:pt x="236" y="175"/>
                </a:lnTo>
                <a:lnTo>
                  <a:pt x="236" y="170"/>
                </a:lnTo>
                <a:lnTo>
                  <a:pt x="236" y="170"/>
                </a:lnTo>
                <a:lnTo>
                  <a:pt x="236" y="167"/>
                </a:lnTo>
                <a:lnTo>
                  <a:pt x="236" y="167"/>
                </a:lnTo>
                <a:lnTo>
                  <a:pt x="236" y="164"/>
                </a:lnTo>
                <a:lnTo>
                  <a:pt x="236" y="164"/>
                </a:lnTo>
                <a:lnTo>
                  <a:pt x="236" y="170"/>
                </a:lnTo>
                <a:lnTo>
                  <a:pt x="236" y="170"/>
                </a:lnTo>
                <a:lnTo>
                  <a:pt x="236" y="170"/>
                </a:lnTo>
                <a:lnTo>
                  <a:pt x="236" y="170"/>
                </a:lnTo>
                <a:lnTo>
                  <a:pt x="236" y="175"/>
                </a:lnTo>
                <a:lnTo>
                  <a:pt x="236" y="175"/>
                </a:lnTo>
                <a:lnTo>
                  <a:pt x="238" y="178"/>
                </a:lnTo>
                <a:lnTo>
                  <a:pt x="238" y="178"/>
                </a:lnTo>
                <a:lnTo>
                  <a:pt x="238" y="178"/>
                </a:lnTo>
                <a:lnTo>
                  <a:pt x="238" y="178"/>
                </a:lnTo>
                <a:lnTo>
                  <a:pt x="236" y="175"/>
                </a:lnTo>
                <a:lnTo>
                  <a:pt x="236" y="175"/>
                </a:lnTo>
                <a:close/>
                <a:moveTo>
                  <a:pt x="102" y="249"/>
                </a:moveTo>
                <a:lnTo>
                  <a:pt x="102" y="249"/>
                </a:lnTo>
                <a:lnTo>
                  <a:pt x="102" y="251"/>
                </a:lnTo>
                <a:lnTo>
                  <a:pt x="102" y="251"/>
                </a:lnTo>
                <a:lnTo>
                  <a:pt x="101" y="260"/>
                </a:lnTo>
                <a:lnTo>
                  <a:pt x="101" y="260"/>
                </a:lnTo>
                <a:lnTo>
                  <a:pt x="101" y="263"/>
                </a:lnTo>
                <a:lnTo>
                  <a:pt x="101" y="263"/>
                </a:lnTo>
                <a:lnTo>
                  <a:pt x="102" y="256"/>
                </a:lnTo>
                <a:lnTo>
                  <a:pt x="102" y="256"/>
                </a:lnTo>
                <a:lnTo>
                  <a:pt x="102" y="249"/>
                </a:lnTo>
                <a:lnTo>
                  <a:pt x="102" y="249"/>
                </a:lnTo>
                <a:lnTo>
                  <a:pt x="102" y="248"/>
                </a:lnTo>
                <a:lnTo>
                  <a:pt x="102" y="248"/>
                </a:lnTo>
                <a:lnTo>
                  <a:pt x="102" y="248"/>
                </a:lnTo>
                <a:lnTo>
                  <a:pt x="102" y="248"/>
                </a:lnTo>
                <a:lnTo>
                  <a:pt x="102" y="249"/>
                </a:lnTo>
                <a:lnTo>
                  <a:pt x="102" y="249"/>
                </a:lnTo>
                <a:close/>
                <a:moveTo>
                  <a:pt x="107" y="93"/>
                </a:moveTo>
                <a:lnTo>
                  <a:pt x="107" y="93"/>
                </a:lnTo>
                <a:lnTo>
                  <a:pt x="107" y="93"/>
                </a:lnTo>
                <a:lnTo>
                  <a:pt x="107" y="93"/>
                </a:lnTo>
                <a:lnTo>
                  <a:pt x="107" y="98"/>
                </a:lnTo>
                <a:lnTo>
                  <a:pt x="107" y="98"/>
                </a:lnTo>
                <a:lnTo>
                  <a:pt x="105" y="106"/>
                </a:lnTo>
                <a:lnTo>
                  <a:pt x="105" y="106"/>
                </a:lnTo>
                <a:lnTo>
                  <a:pt x="104" y="125"/>
                </a:lnTo>
                <a:lnTo>
                  <a:pt x="104" y="125"/>
                </a:lnTo>
                <a:lnTo>
                  <a:pt x="102" y="145"/>
                </a:lnTo>
                <a:lnTo>
                  <a:pt x="102" y="145"/>
                </a:lnTo>
                <a:lnTo>
                  <a:pt x="101" y="170"/>
                </a:lnTo>
                <a:lnTo>
                  <a:pt x="101" y="170"/>
                </a:lnTo>
                <a:lnTo>
                  <a:pt x="101" y="232"/>
                </a:lnTo>
                <a:lnTo>
                  <a:pt x="101" y="232"/>
                </a:lnTo>
                <a:lnTo>
                  <a:pt x="101" y="233"/>
                </a:lnTo>
                <a:lnTo>
                  <a:pt x="101" y="233"/>
                </a:lnTo>
                <a:lnTo>
                  <a:pt x="101" y="232"/>
                </a:lnTo>
                <a:lnTo>
                  <a:pt x="101" y="232"/>
                </a:lnTo>
                <a:lnTo>
                  <a:pt x="102" y="221"/>
                </a:lnTo>
                <a:lnTo>
                  <a:pt x="102" y="221"/>
                </a:lnTo>
                <a:lnTo>
                  <a:pt x="104" y="205"/>
                </a:lnTo>
                <a:lnTo>
                  <a:pt x="104" y="205"/>
                </a:lnTo>
                <a:lnTo>
                  <a:pt x="105" y="183"/>
                </a:lnTo>
                <a:lnTo>
                  <a:pt x="105" y="183"/>
                </a:lnTo>
                <a:lnTo>
                  <a:pt x="105" y="144"/>
                </a:lnTo>
                <a:lnTo>
                  <a:pt x="105" y="144"/>
                </a:lnTo>
                <a:lnTo>
                  <a:pt x="107" y="128"/>
                </a:lnTo>
                <a:lnTo>
                  <a:pt x="107" y="128"/>
                </a:lnTo>
                <a:lnTo>
                  <a:pt x="107" y="110"/>
                </a:lnTo>
                <a:lnTo>
                  <a:pt x="107" y="110"/>
                </a:lnTo>
                <a:lnTo>
                  <a:pt x="107" y="95"/>
                </a:lnTo>
                <a:lnTo>
                  <a:pt x="107" y="95"/>
                </a:lnTo>
                <a:lnTo>
                  <a:pt x="107" y="93"/>
                </a:lnTo>
                <a:lnTo>
                  <a:pt x="107" y="93"/>
                </a:lnTo>
                <a:close/>
                <a:moveTo>
                  <a:pt x="288" y="87"/>
                </a:moveTo>
                <a:lnTo>
                  <a:pt x="288" y="87"/>
                </a:lnTo>
                <a:lnTo>
                  <a:pt x="288" y="92"/>
                </a:lnTo>
                <a:lnTo>
                  <a:pt x="288" y="92"/>
                </a:lnTo>
                <a:lnTo>
                  <a:pt x="285" y="109"/>
                </a:lnTo>
                <a:lnTo>
                  <a:pt x="285" y="109"/>
                </a:lnTo>
                <a:lnTo>
                  <a:pt x="284" y="129"/>
                </a:lnTo>
                <a:lnTo>
                  <a:pt x="284" y="129"/>
                </a:lnTo>
                <a:lnTo>
                  <a:pt x="280" y="159"/>
                </a:lnTo>
                <a:lnTo>
                  <a:pt x="280" y="159"/>
                </a:lnTo>
                <a:lnTo>
                  <a:pt x="282" y="161"/>
                </a:lnTo>
                <a:lnTo>
                  <a:pt x="282" y="161"/>
                </a:lnTo>
                <a:lnTo>
                  <a:pt x="282" y="161"/>
                </a:lnTo>
                <a:lnTo>
                  <a:pt x="282" y="161"/>
                </a:lnTo>
                <a:lnTo>
                  <a:pt x="285" y="125"/>
                </a:lnTo>
                <a:lnTo>
                  <a:pt x="288" y="87"/>
                </a:lnTo>
                <a:lnTo>
                  <a:pt x="288" y="87"/>
                </a:lnTo>
                <a:close/>
                <a:moveTo>
                  <a:pt x="203" y="88"/>
                </a:moveTo>
                <a:lnTo>
                  <a:pt x="203" y="88"/>
                </a:lnTo>
                <a:lnTo>
                  <a:pt x="203" y="88"/>
                </a:lnTo>
                <a:lnTo>
                  <a:pt x="203" y="88"/>
                </a:lnTo>
                <a:lnTo>
                  <a:pt x="205" y="85"/>
                </a:lnTo>
                <a:lnTo>
                  <a:pt x="205" y="85"/>
                </a:lnTo>
                <a:lnTo>
                  <a:pt x="209" y="54"/>
                </a:lnTo>
                <a:lnTo>
                  <a:pt x="209" y="54"/>
                </a:lnTo>
                <a:lnTo>
                  <a:pt x="213" y="41"/>
                </a:lnTo>
                <a:lnTo>
                  <a:pt x="213" y="41"/>
                </a:lnTo>
                <a:lnTo>
                  <a:pt x="214" y="28"/>
                </a:lnTo>
                <a:lnTo>
                  <a:pt x="214" y="28"/>
                </a:lnTo>
                <a:lnTo>
                  <a:pt x="214" y="27"/>
                </a:lnTo>
                <a:lnTo>
                  <a:pt x="214" y="27"/>
                </a:lnTo>
                <a:lnTo>
                  <a:pt x="213" y="28"/>
                </a:lnTo>
                <a:lnTo>
                  <a:pt x="213" y="28"/>
                </a:lnTo>
                <a:lnTo>
                  <a:pt x="213" y="33"/>
                </a:lnTo>
                <a:lnTo>
                  <a:pt x="213" y="33"/>
                </a:lnTo>
                <a:lnTo>
                  <a:pt x="208" y="49"/>
                </a:lnTo>
                <a:lnTo>
                  <a:pt x="206" y="66"/>
                </a:lnTo>
                <a:lnTo>
                  <a:pt x="206" y="66"/>
                </a:lnTo>
                <a:lnTo>
                  <a:pt x="205" y="80"/>
                </a:lnTo>
                <a:lnTo>
                  <a:pt x="205" y="80"/>
                </a:lnTo>
                <a:lnTo>
                  <a:pt x="203" y="88"/>
                </a:lnTo>
                <a:lnTo>
                  <a:pt x="203" y="88"/>
                </a:lnTo>
                <a:close/>
                <a:moveTo>
                  <a:pt x="110" y="85"/>
                </a:moveTo>
                <a:lnTo>
                  <a:pt x="110" y="85"/>
                </a:lnTo>
                <a:lnTo>
                  <a:pt x="112" y="85"/>
                </a:lnTo>
                <a:lnTo>
                  <a:pt x="112" y="85"/>
                </a:lnTo>
                <a:lnTo>
                  <a:pt x="112" y="85"/>
                </a:lnTo>
                <a:lnTo>
                  <a:pt x="112" y="85"/>
                </a:lnTo>
                <a:lnTo>
                  <a:pt x="112" y="77"/>
                </a:lnTo>
                <a:lnTo>
                  <a:pt x="112" y="77"/>
                </a:lnTo>
                <a:lnTo>
                  <a:pt x="115" y="57"/>
                </a:lnTo>
                <a:lnTo>
                  <a:pt x="115" y="57"/>
                </a:lnTo>
                <a:lnTo>
                  <a:pt x="116" y="52"/>
                </a:lnTo>
                <a:lnTo>
                  <a:pt x="116" y="52"/>
                </a:lnTo>
                <a:lnTo>
                  <a:pt x="115" y="43"/>
                </a:lnTo>
                <a:lnTo>
                  <a:pt x="115" y="43"/>
                </a:lnTo>
                <a:lnTo>
                  <a:pt x="115" y="41"/>
                </a:lnTo>
                <a:lnTo>
                  <a:pt x="115" y="41"/>
                </a:lnTo>
                <a:lnTo>
                  <a:pt x="115" y="43"/>
                </a:lnTo>
                <a:lnTo>
                  <a:pt x="115" y="43"/>
                </a:lnTo>
                <a:lnTo>
                  <a:pt x="112" y="62"/>
                </a:lnTo>
                <a:lnTo>
                  <a:pt x="112" y="62"/>
                </a:lnTo>
                <a:lnTo>
                  <a:pt x="112" y="79"/>
                </a:lnTo>
                <a:lnTo>
                  <a:pt x="112" y="79"/>
                </a:lnTo>
                <a:lnTo>
                  <a:pt x="110" y="85"/>
                </a:lnTo>
                <a:lnTo>
                  <a:pt x="110" y="85"/>
                </a:lnTo>
                <a:close/>
                <a:moveTo>
                  <a:pt x="243" y="183"/>
                </a:moveTo>
                <a:lnTo>
                  <a:pt x="243" y="183"/>
                </a:lnTo>
                <a:lnTo>
                  <a:pt x="243" y="183"/>
                </a:lnTo>
                <a:lnTo>
                  <a:pt x="243" y="183"/>
                </a:lnTo>
                <a:lnTo>
                  <a:pt x="247" y="166"/>
                </a:lnTo>
                <a:lnTo>
                  <a:pt x="247" y="166"/>
                </a:lnTo>
                <a:lnTo>
                  <a:pt x="250" y="151"/>
                </a:lnTo>
                <a:lnTo>
                  <a:pt x="250" y="151"/>
                </a:lnTo>
                <a:lnTo>
                  <a:pt x="250" y="150"/>
                </a:lnTo>
                <a:lnTo>
                  <a:pt x="250" y="150"/>
                </a:lnTo>
                <a:lnTo>
                  <a:pt x="250" y="150"/>
                </a:lnTo>
                <a:lnTo>
                  <a:pt x="249" y="153"/>
                </a:lnTo>
                <a:lnTo>
                  <a:pt x="249" y="153"/>
                </a:lnTo>
                <a:lnTo>
                  <a:pt x="243" y="175"/>
                </a:lnTo>
                <a:lnTo>
                  <a:pt x="243" y="175"/>
                </a:lnTo>
                <a:lnTo>
                  <a:pt x="241" y="177"/>
                </a:lnTo>
                <a:lnTo>
                  <a:pt x="241" y="177"/>
                </a:lnTo>
                <a:lnTo>
                  <a:pt x="243" y="183"/>
                </a:lnTo>
                <a:lnTo>
                  <a:pt x="243" y="183"/>
                </a:lnTo>
                <a:close/>
                <a:moveTo>
                  <a:pt x="228" y="178"/>
                </a:moveTo>
                <a:lnTo>
                  <a:pt x="228" y="178"/>
                </a:lnTo>
                <a:lnTo>
                  <a:pt x="227" y="178"/>
                </a:lnTo>
                <a:lnTo>
                  <a:pt x="227" y="178"/>
                </a:lnTo>
                <a:lnTo>
                  <a:pt x="225" y="196"/>
                </a:lnTo>
                <a:lnTo>
                  <a:pt x="224" y="213"/>
                </a:lnTo>
                <a:lnTo>
                  <a:pt x="224" y="248"/>
                </a:lnTo>
                <a:lnTo>
                  <a:pt x="224" y="248"/>
                </a:lnTo>
                <a:lnTo>
                  <a:pt x="224" y="230"/>
                </a:lnTo>
                <a:lnTo>
                  <a:pt x="224" y="230"/>
                </a:lnTo>
                <a:lnTo>
                  <a:pt x="225" y="213"/>
                </a:lnTo>
                <a:lnTo>
                  <a:pt x="225" y="213"/>
                </a:lnTo>
                <a:lnTo>
                  <a:pt x="227" y="196"/>
                </a:lnTo>
                <a:lnTo>
                  <a:pt x="227" y="196"/>
                </a:lnTo>
                <a:lnTo>
                  <a:pt x="228" y="178"/>
                </a:lnTo>
                <a:lnTo>
                  <a:pt x="228" y="178"/>
                </a:lnTo>
                <a:close/>
                <a:moveTo>
                  <a:pt x="72" y="180"/>
                </a:moveTo>
                <a:lnTo>
                  <a:pt x="72" y="180"/>
                </a:lnTo>
                <a:lnTo>
                  <a:pt x="74" y="177"/>
                </a:lnTo>
                <a:lnTo>
                  <a:pt x="72" y="175"/>
                </a:lnTo>
                <a:lnTo>
                  <a:pt x="72" y="175"/>
                </a:lnTo>
                <a:lnTo>
                  <a:pt x="72" y="172"/>
                </a:lnTo>
                <a:lnTo>
                  <a:pt x="72" y="172"/>
                </a:lnTo>
                <a:lnTo>
                  <a:pt x="69" y="166"/>
                </a:lnTo>
                <a:lnTo>
                  <a:pt x="69" y="166"/>
                </a:lnTo>
                <a:lnTo>
                  <a:pt x="69" y="164"/>
                </a:lnTo>
                <a:lnTo>
                  <a:pt x="69" y="164"/>
                </a:lnTo>
                <a:lnTo>
                  <a:pt x="69" y="161"/>
                </a:lnTo>
                <a:lnTo>
                  <a:pt x="69" y="161"/>
                </a:lnTo>
                <a:lnTo>
                  <a:pt x="64" y="161"/>
                </a:lnTo>
                <a:lnTo>
                  <a:pt x="64" y="161"/>
                </a:lnTo>
                <a:lnTo>
                  <a:pt x="69" y="170"/>
                </a:lnTo>
                <a:lnTo>
                  <a:pt x="72" y="180"/>
                </a:lnTo>
                <a:lnTo>
                  <a:pt x="72" y="180"/>
                </a:lnTo>
                <a:close/>
                <a:moveTo>
                  <a:pt x="274" y="155"/>
                </a:moveTo>
                <a:lnTo>
                  <a:pt x="274" y="155"/>
                </a:lnTo>
                <a:lnTo>
                  <a:pt x="274" y="155"/>
                </a:lnTo>
                <a:lnTo>
                  <a:pt x="274" y="155"/>
                </a:lnTo>
                <a:lnTo>
                  <a:pt x="273" y="158"/>
                </a:lnTo>
                <a:lnTo>
                  <a:pt x="273" y="163"/>
                </a:lnTo>
                <a:lnTo>
                  <a:pt x="273" y="163"/>
                </a:lnTo>
                <a:lnTo>
                  <a:pt x="273" y="164"/>
                </a:lnTo>
                <a:lnTo>
                  <a:pt x="273" y="164"/>
                </a:lnTo>
                <a:lnTo>
                  <a:pt x="274" y="170"/>
                </a:lnTo>
                <a:lnTo>
                  <a:pt x="274" y="170"/>
                </a:lnTo>
                <a:lnTo>
                  <a:pt x="276" y="172"/>
                </a:lnTo>
                <a:lnTo>
                  <a:pt x="276" y="172"/>
                </a:lnTo>
                <a:lnTo>
                  <a:pt x="276" y="167"/>
                </a:lnTo>
                <a:lnTo>
                  <a:pt x="276" y="167"/>
                </a:lnTo>
                <a:lnTo>
                  <a:pt x="277" y="166"/>
                </a:lnTo>
                <a:lnTo>
                  <a:pt x="277" y="163"/>
                </a:lnTo>
                <a:lnTo>
                  <a:pt x="277" y="163"/>
                </a:lnTo>
                <a:lnTo>
                  <a:pt x="276" y="156"/>
                </a:lnTo>
                <a:lnTo>
                  <a:pt x="276" y="156"/>
                </a:lnTo>
                <a:lnTo>
                  <a:pt x="274" y="155"/>
                </a:lnTo>
                <a:lnTo>
                  <a:pt x="274" y="155"/>
                </a:lnTo>
                <a:close/>
                <a:moveTo>
                  <a:pt x="258" y="172"/>
                </a:moveTo>
                <a:lnTo>
                  <a:pt x="258" y="172"/>
                </a:lnTo>
                <a:lnTo>
                  <a:pt x="258" y="172"/>
                </a:lnTo>
                <a:lnTo>
                  <a:pt x="258" y="172"/>
                </a:lnTo>
                <a:lnTo>
                  <a:pt x="260" y="169"/>
                </a:lnTo>
                <a:lnTo>
                  <a:pt x="260" y="169"/>
                </a:lnTo>
                <a:lnTo>
                  <a:pt x="260" y="169"/>
                </a:lnTo>
                <a:lnTo>
                  <a:pt x="260" y="169"/>
                </a:lnTo>
                <a:lnTo>
                  <a:pt x="258" y="159"/>
                </a:lnTo>
                <a:lnTo>
                  <a:pt x="258" y="159"/>
                </a:lnTo>
                <a:lnTo>
                  <a:pt x="257" y="150"/>
                </a:lnTo>
                <a:lnTo>
                  <a:pt x="257" y="150"/>
                </a:lnTo>
                <a:lnTo>
                  <a:pt x="257" y="148"/>
                </a:lnTo>
                <a:lnTo>
                  <a:pt x="257" y="148"/>
                </a:lnTo>
                <a:lnTo>
                  <a:pt x="255" y="151"/>
                </a:lnTo>
                <a:lnTo>
                  <a:pt x="255" y="151"/>
                </a:lnTo>
                <a:lnTo>
                  <a:pt x="255" y="155"/>
                </a:lnTo>
                <a:lnTo>
                  <a:pt x="255" y="155"/>
                </a:lnTo>
                <a:lnTo>
                  <a:pt x="257" y="166"/>
                </a:lnTo>
                <a:lnTo>
                  <a:pt x="257" y="166"/>
                </a:lnTo>
                <a:lnTo>
                  <a:pt x="258" y="172"/>
                </a:lnTo>
                <a:lnTo>
                  <a:pt x="258" y="172"/>
                </a:lnTo>
                <a:close/>
                <a:moveTo>
                  <a:pt x="110" y="55"/>
                </a:moveTo>
                <a:lnTo>
                  <a:pt x="110" y="55"/>
                </a:lnTo>
                <a:lnTo>
                  <a:pt x="113" y="33"/>
                </a:lnTo>
                <a:lnTo>
                  <a:pt x="113" y="33"/>
                </a:lnTo>
                <a:lnTo>
                  <a:pt x="113" y="32"/>
                </a:lnTo>
                <a:lnTo>
                  <a:pt x="113" y="32"/>
                </a:lnTo>
                <a:lnTo>
                  <a:pt x="112" y="25"/>
                </a:lnTo>
                <a:lnTo>
                  <a:pt x="112" y="25"/>
                </a:lnTo>
                <a:lnTo>
                  <a:pt x="112" y="24"/>
                </a:lnTo>
                <a:lnTo>
                  <a:pt x="112" y="24"/>
                </a:lnTo>
                <a:lnTo>
                  <a:pt x="110" y="55"/>
                </a:lnTo>
                <a:lnTo>
                  <a:pt x="110" y="55"/>
                </a:lnTo>
                <a:close/>
                <a:moveTo>
                  <a:pt x="306" y="295"/>
                </a:moveTo>
                <a:lnTo>
                  <a:pt x="306" y="295"/>
                </a:lnTo>
                <a:lnTo>
                  <a:pt x="306" y="298"/>
                </a:lnTo>
                <a:lnTo>
                  <a:pt x="306" y="298"/>
                </a:lnTo>
                <a:lnTo>
                  <a:pt x="304" y="314"/>
                </a:lnTo>
                <a:lnTo>
                  <a:pt x="304" y="314"/>
                </a:lnTo>
                <a:lnTo>
                  <a:pt x="303" y="327"/>
                </a:lnTo>
                <a:lnTo>
                  <a:pt x="303" y="327"/>
                </a:lnTo>
                <a:lnTo>
                  <a:pt x="303" y="328"/>
                </a:lnTo>
                <a:lnTo>
                  <a:pt x="303" y="328"/>
                </a:lnTo>
                <a:lnTo>
                  <a:pt x="306" y="311"/>
                </a:lnTo>
                <a:lnTo>
                  <a:pt x="306" y="295"/>
                </a:lnTo>
                <a:lnTo>
                  <a:pt x="306" y="295"/>
                </a:lnTo>
                <a:close/>
                <a:moveTo>
                  <a:pt x="129" y="286"/>
                </a:moveTo>
                <a:lnTo>
                  <a:pt x="129" y="286"/>
                </a:lnTo>
                <a:lnTo>
                  <a:pt x="127" y="235"/>
                </a:lnTo>
                <a:lnTo>
                  <a:pt x="127" y="235"/>
                </a:lnTo>
                <a:lnTo>
                  <a:pt x="129" y="286"/>
                </a:lnTo>
                <a:lnTo>
                  <a:pt x="129" y="286"/>
                </a:lnTo>
                <a:close/>
                <a:moveTo>
                  <a:pt x="350" y="158"/>
                </a:moveTo>
                <a:lnTo>
                  <a:pt x="350" y="158"/>
                </a:lnTo>
                <a:lnTo>
                  <a:pt x="351" y="161"/>
                </a:lnTo>
                <a:lnTo>
                  <a:pt x="351" y="161"/>
                </a:lnTo>
                <a:lnTo>
                  <a:pt x="353" y="163"/>
                </a:lnTo>
                <a:lnTo>
                  <a:pt x="353" y="163"/>
                </a:lnTo>
                <a:lnTo>
                  <a:pt x="356" y="161"/>
                </a:lnTo>
                <a:lnTo>
                  <a:pt x="356" y="161"/>
                </a:lnTo>
                <a:lnTo>
                  <a:pt x="359" y="159"/>
                </a:lnTo>
                <a:lnTo>
                  <a:pt x="359" y="159"/>
                </a:lnTo>
                <a:lnTo>
                  <a:pt x="356" y="158"/>
                </a:lnTo>
                <a:lnTo>
                  <a:pt x="356" y="158"/>
                </a:lnTo>
                <a:lnTo>
                  <a:pt x="355" y="158"/>
                </a:lnTo>
                <a:lnTo>
                  <a:pt x="355" y="158"/>
                </a:lnTo>
                <a:lnTo>
                  <a:pt x="350" y="158"/>
                </a:lnTo>
                <a:lnTo>
                  <a:pt x="350" y="158"/>
                </a:lnTo>
                <a:close/>
                <a:moveTo>
                  <a:pt x="326" y="159"/>
                </a:moveTo>
                <a:lnTo>
                  <a:pt x="326" y="159"/>
                </a:lnTo>
                <a:lnTo>
                  <a:pt x="323" y="147"/>
                </a:lnTo>
                <a:lnTo>
                  <a:pt x="320" y="134"/>
                </a:lnTo>
                <a:lnTo>
                  <a:pt x="320" y="134"/>
                </a:lnTo>
                <a:lnTo>
                  <a:pt x="323" y="148"/>
                </a:lnTo>
                <a:lnTo>
                  <a:pt x="326" y="159"/>
                </a:lnTo>
                <a:lnTo>
                  <a:pt x="326" y="159"/>
                </a:lnTo>
                <a:close/>
                <a:moveTo>
                  <a:pt x="179" y="169"/>
                </a:moveTo>
                <a:lnTo>
                  <a:pt x="179" y="169"/>
                </a:lnTo>
                <a:lnTo>
                  <a:pt x="183" y="161"/>
                </a:lnTo>
                <a:lnTo>
                  <a:pt x="183" y="161"/>
                </a:lnTo>
                <a:lnTo>
                  <a:pt x="183" y="159"/>
                </a:lnTo>
                <a:lnTo>
                  <a:pt x="183" y="158"/>
                </a:lnTo>
                <a:lnTo>
                  <a:pt x="183" y="158"/>
                </a:lnTo>
                <a:lnTo>
                  <a:pt x="179" y="163"/>
                </a:lnTo>
                <a:lnTo>
                  <a:pt x="179" y="167"/>
                </a:lnTo>
                <a:lnTo>
                  <a:pt x="179" y="167"/>
                </a:lnTo>
                <a:lnTo>
                  <a:pt x="178" y="169"/>
                </a:lnTo>
                <a:lnTo>
                  <a:pt x="178" y="169"/>
                </a:lnTo>
                <a:lnTo>
                  <a:pt x="179" y="169"/>
                </a:lnTo>
                <a:lnTo>
                  <a:pt x="179" y="169"/>
                </a:lnTo>
                <a:close/>
                <a:moveTo>
                  <a:pt x="121" y="155"/>
                </a:moveTo>
                <a:lnTo>
                  <a:pt x="121" y="155"/>
                </a:lnTo>
                <a:lnTo>
                  <a:pt x="123" y="192"/>
                </a:lnTo>
                <a:lnTo>
                  <a:pt x="123" y="192"/>
                </a:lnTo>
                <a:lnTo>
                  <a:pt x="123" y="174"/>
                </a:lnTo>
                <a:lnTo>
                  <a:pt x="121" y="155"/>
                </a:lnTo>
                <a:lnTo>
                  <a:pt x="121" y="155"/>
                </a:lnTo>
                <a:close/>
                <a:moveTo>
                  <a:pt x="216" y="224"/>
                </a:moveTo>
                <a:lnTo>
                  <a:pt x="216" y="224"/>
                </a:lnTo>
                <a:lnTo>
                  <a:pt x="216" y="167"/>
                </a:lnTo>
                <a:lnTo>
                  <a:pt x="216" y="167"/>
                </a:lnTo>
                <a:lnTo>
                  <a:pt x="216" y="196"/>
                </a:lnTo>
                <a:lnTo>
                  <a:pt x="216" y="224"/>
                </a:lnTo>
                <a:lnTo>
                  <a:pt x="216" y="224"/>
                </a:lnTo>
                <a:close/>
                <a:moveTo>
                  <a:pt x="265" y="169"/>
                </a:moveTo>
                <a:lnTo>
                  <a:pt x="265" y="169"/>
                </a:lnTo>
                <a:lnTo>
                  <a:pt x="269" y="156"/>
                </a:lnTo>
                <a:lnTo>
                  <a:pt x="269" y="156"/>
                </a:lnTo>
                <a:lnTo>
                  <a:pt x="268" y="156"/>
                </a:lnTo>
                <a:lnTo>
                  <a:pt x="268" y="156"/>
                </a:lnTo>
                <a:lnTo>
                  <a:pt x="268" y="158"/>
                </a:lnTo>
                <a:lnTo>
                  <a:pt x="268" y="158"/>
                </a:lnTo>
                <a:lnTo>
                  <a:pt x="265" y="166"/>
                </a:lnTo>
                <a:lnTo>
                  <a:pt x="265" y="166"/>
                </a:lnTo>
                <a:lnTo>
                  <a:pt x="265" y="169"/>
                </a:lnTo>
                <a:lnTo>
                  <a:pt x="265" y="169"/>
                </a:lnTo>
                <a:close/>
                <a:moveTo>
                  <a:pt x="191" y="169"/>
                </a:moveTo>
                <a:lnTo>
                  <a:pt x="191" y="169"/>
                </a:lnTo>
                <a:lnTo>
                  <a:pt x="192" y="174"/>
                </a:lnTo>
                <a:lnTo>
                  <a:pt x="194" y="177"/>
                </a:lnTo>
                <a:lnTo>
                  <a:pt x="194" y="177"/>
                </a:lnTo>
                <a:lnTo>
                  <a:pt x="195" y="174"/>
                </a:lnTo>
                <a:lnTo>
                  <a:pt x="195" y="174"/>
                </a:lnTo>
                <a:lnTo>
                  <a:pt x="192" y="172"/>
                </a:lnTo>
                <a:lnTo>
                  <a:pt x="191" y="169"/>
                </a:lnTo>
                <a:lnTo>
                  <a:pt x="191" y="169"/>
                </a:lnTo>
                <a:close/>
                <a:moveTo>
                  <a:pt x="195" y="170"/>
                </a:moveTo>
                <a:lnTo>
                  <a:pt x="195" y="170"/>
                </a:lnTo>
                <a:lnTo>
                  <a:pt x="195" y="169"/>
                </a:lnTo>
                <a:lnTo>
                  <a:pt x="195" y="169"/>
                </a:lnTo>
                <a:lnTo>
                  <a:pt x="194" y="167"/>
                </a:lnTo>
                <a:lnTo>
                  <a:pt x="194" y="167"/>
                </a:lnTo>
                <a:lnTo>
                  <a:pt x="192" y="166"/>
                </a:lnTo>
                <a:lnTo>
                  <a:pt x="192" y="166"/>
                </a:lnTo>
                <a:lnTo>
                  <a:pt x="194" y="169"/>
                </a:lnTo>
                <a:lnTo>
                  <a:pt x="195" y="170"/>
                </a:lnTo>
                <a:lnTo>
                  <a:pt x="195" y="170"/>
                </a:lnTo>
                <a:close/>
                <a:moveTo>
                  <a:pt x="138" y="140"/>
                </a:moveTo>
                <a:lnTo>
                  <a:pt x="138" y="140"/>
                </a:lnTo>
                <a:lnTo>
                  <a:pt x="138" y="140"/>
                </a:lnTo>
                <a:lnTo>
                  <a:pt x="138" y="140"/>
                </a:lnTo>
                <a:lnTo>
                  <a:pt x="140" y="139"/>
                </a:lnTo>
                <a:lnTo>
                  <a:pt x="140" y="139"/>
                </a:lnTo>
                <a:lnTo>
                  <a:pt x="140" y="136"/>
                </a:lnTo>
                <a:lnTo>
                  <a:pt x="140" y="136"/>
                </a:lnTo>
                <a:lnTo>
                  <a:pt x="140" y="134"/>
                </a:lnTo>
                <a:lnTo>
                  <a:pt x="140" y="134"/>
                </a:lnTo>
                <a:lnTo>
                  <a:pt x="138" y="140"/>
                </a:lnTo>
                <a:lnTo>
                  <a:pt x="138" y="140"/>
                </a:lnTo>
                <a:close/>
                <a:moveTo>
                  <a:pt x="331" y="153"/>
                </a:moveTo>
                <a:lnTo>
                  <a:pt x="331" y="153"/>
                </a:lnTo>
                <a:lnTo>
                  <a:pt x="331" y="153"/>
                </a:lnTo>
                <a:lnTo>
                  <a:pt x="331" y="153"/>
                </a:lnTo>
                <a:lnTo>
                  <a:pt x="329" y="158"/>
                </a:lnTo>
                <a:lnTo>
                  <a:pt x="329" y="158"/>
                </a:lnTo>
                <a:lnTo>
                  <a:pt x="331" y="161"/>
                </a:lnTo>
                <a:lnTo>
                  <a:pt x="331" y="161"/>
                </a:lnTo>
                <a:lnTo>
                  <a:pt x="331" y="153"/>
                </a:lnTo>
                <a:lnTo>
                  <a:pt x="331" y="153"/>
                </a:lnTo>
                <a:close/>
                <a:moveTo>
                  <a:pt x="164" y="153"/>
                </a:moveTo>
                <a:lnTo>
                  <a:pt x="164" y="153"/>
                </a:lnTo>
                <a:lnTo>
                  <a:pt x="164" y="153"/>
                </a:lnTo>
                <a:lnTo>
                  <a:pt x="164" y="153"/>
                </a:lnTo>
                <a:lnTo>
                  <a:pt x="165" y="145"/>
                </a:lnTo>
                <a:lnTo>
                  <a:pt x="165" y="145"/>
                </a:lnTo>
                <a:lnTo>
                  <a:pt x="165" y="145"/>
                </a:lnTo>
                <a:lnTo>
                  <a:pt x="165" y="145"/>
                </a:lnTo>
                <a:lnTo>
                  <a:pt x="164" y="153"/>
                </a:lnTo>
                <a:lnTo>
                  <a:pt x="164" y="153"/>
                </a:lnTo>
                <a:close/>
                <a:moveTo>
                  <a:pt x="348" y="151"/>
                </a:moveTo>
                <a:lnTo>
                  <a:pt x="348" y="151"/>
                </a:lnTo>
                <a:lnTo>
                  <a:pt x="350" y="156"/>
                </a:lnTo>
                <a:lnTo>
                  <a:pt x="350" y="156"/>
                </a:lnTo>
                <a:lnTo>
                  <a:pt x="351" y="155"/>
                </a:lnTo>
                <a:lnTo>
                  <a:pt x="351" y="155"/>
                </a:lnTo>
                <a:lnTo>
                  <a:pt x="348" y="151"/>
                </a:lnTo>
                <a:lnTo>
                  <a:pt x="348" y="151"/>
                </a:lnTo>
                <a:close/>
                <a:moveTo>
                  <a:pt x="134" y="282"/>
                </a:moveTo>
                <a:lnTo>
                  <a:pt x="134" y="282"/>
                </a:lnTo>
                <a:lnTo>
                  <a:pt x="134" y="282"/>
                </a:lnTo>
                <a:lnTo>
                  <a:pt x="134" y="282"/>
                </a:lnTo>
                <a:lnTo>
                  <a:pt x="134" y="292"/>
                </a:lnTo>
                <a:lnTo>
                  <a:pt x="134" y="292"/>
                </a:lnTo>
                <a:lnTo>
                  <a:pt x="134" y="292"/>
                </a:lnTo>
                <a:lnTo>
                  <a:pt x="134" y="292"/>
                </a:lnTo>
                <a:lnTo>
                  <a:pt x="134" y="282"/>
                </a:lnTo>
                <a:lnTo>
                  <a:pt x="134" y="282"/>
                </a:lnTo>
                <a:close/>
                <a:moveTo>
                  <a:pt x="170" y="151"/>
                </a:moveTo>
                <a:lnTo>
                  <a:pt x="170" y="151"/>
                </a:lnTo>
                <a:lnTo>
                  <a:pt x="170" y="151"/>
                </a:lnTo>
                <a:lnTo>
                  <a:pt x="170" y="151"/>
                </a:lnTo>
                <a:lnTo>
                  <a:pt x="170" y="147"/>
                </a:lnTo>
                <a:lnTo>
                  <a:pt x="170" y="147"/>
                </a:lnTo>
                <a:lnTo>
                  <a:pt x="170" y="147"/>
                </a:lnTo>
                <a:lnTo>
                  <a:pt x="170" y="147"/>
                </a:lnTo>
                <a:lnTo>
                  <a:pt x="170" y="151"/>
                </a:lnTo>
                <a:lnTo>
                  <a:pt x="170" y="151"/>
                </a:lnTo>
                <a:close/>
                <a:moveTo>
                  <a:pt x="77" y="178"/>
                </a:moveTo>
                <a:lnTo>
                  <a:pt x="77" y="178"/>
                </a:lnTo>
                <a:lnTo>
                  <a:pt x="79" y="175"/>
                </a:lnTo>
                <a:lnTo>
                  <a:pt x="79" y="175"/>
                </a:lnTo>
                <a:lnTo>
                  <a:pt x="77" y="177"/>
                </a:lnTo>
                <a:lnTo>
                  <a:pt x="77" y="178"/>
                </a:lnTo>
                <a:lnTo>
                  <a:pt x="77" y="178"/>
                </a:lnTo>
                <a:close/>
                <a:moveTo>
                  <a:pt x="127" y="233"/>
                </a:moveTo>
                <a:lnTo>
                  <a:pt x="127" y="233"/>
                </a:lnTo>
                <a:lnTo>
                  <a:pt x="127" y="233"/>
                </a:lnTo>
                <a:lnTo>
                  <a:pt x="127" y="233"/>
                </a:lnTo>
                <a:lnTo>
                  <a:pt x="127" y="230"/>
                </a:lnTo>
                <a:lnTo>
                  <a:pt x="127" y="230"/>
                </a:lnTo>
                <a:lnTo>
                  <a:pt x="127" y="230"/>
                </a:lnTo>
                <a:lnTo>
                  <a:pt x="127" y="230"/>
                </a:lnTo>
                <a:lnTo>
                  <a:pt x="127" y="233"/>
                </a:lnTo>
                <a:lnTo>
                  <a:pt x="127" y="233"/>
                </a:lnTo>
                <a:close/>
                <a:moveTo>
                  <a:pt x="178" y="172"/>
                </a:moveTo>
                <a:lnTo>
                  <a:pt x="178" y="172"/>
                </a:lnTo>
                <a:lnTo>
                  <a:pt x="178" y="172"/>
                </a:lnTo>
                <a:lnTo>
                  <a:pt x="178" y="172"/>
                </a:lnTo>
                <a:lnTo>
                  <a:pt x="178" y="174"/>
                </a:lnTo>
                <a:lnTo>
                  <a:pt x="178" y="174"/>
                </a:lnTo>
                <a:lnTo>
                  <a:pt x="178" y="172"/>
                </a:lnTo>
                <a:lnTo>
                  <a:pt x="178" y="172"/>
                </a:lnTo>
                <a:close/>
                <a:moveTo>
                  <a:pt x="126" y="227"/>
                </a:moveTo>
                <a:lnTo>
                  <a:pt x="126" y="227"/>
                </a:lnTo>
                <a:lnTo>
                  <a:pt x="126" y="227"/>
                </a:lnTo>
                <a:lnTo>
                  <a:pt x="126" y="227"/>
                </a:lnTo>
                <a:lnTo>
                  <a:pt x="126" y="227"/>
                </a:lnTo>
                <a:lnTo>
                  <a:pt x="126" y="227"/>
                </a:lnTo>
                <a:lnTo>
                  <a:pt x="126" y="227"/>
                </a:lnTo>
                <a:lnTo>
                  <a:pt x="126" y="227"/>
                </a:lnTo>
                <a:lnTo>
                  <a:pt x="126" y="227"/>
                </a:lnTo>
                <a:lnTo>
                  <a:pt x="126" y="227"/>
                </a:lnTo>
                <a:close/>
                <a:moveTo>
                  <a:pt x="110" y="57"/>
                </a:moveTo>
                <a:lnTo>
                  <a:pt x="110" y="57"/>
                </a:lnTo>
                <a:lnTo>
                  <a:pt x="110" y="57"/>
                </a:lnTo>
                <a:lnTo>
                  <a:pt x="110" y="57"/>
                </a:lnTo>
                <a:lnTo>
                  <a:pt x="110" y="57"/>
                </a:lnTo>
                <a:lnTo>
                  <a:pt x="110" y="57"/>
                </a:lnTo>
                <a:lnTo>
                  <a:pt x="110" y="57"/>
                </a:lnTo>
                <a:lnTo>
                  <a:pt x="110" y="57"/>
                </a:lnTo>
                <a:lnTo>
                  <a:pt x="110" y="57"/>
                </a:lnTo>
                <a:lnTo>
                  <a:pt x="110" y="57"/>
                </a:lnTo>
                <a:close/>
                <a:moveTo>
                  <a:pt x="102" y="246"/>
                </a:moveTo>
                <a:lnTo>
                  <a:pt x="102" y="246"/>
                </a:lnTo>
                <a:lnTo>
                  <a:pt x="102" y="246"/>
                </a:lnTo>
                <a:lnTo>
                  <a:pt x="102" y="246"/>
                </a:lnTo>
                <a:lnTo>
                  <a:pt x="104" y="245"/>
                </a:lnTo>
                <a:lnTo>
                  <a:pt x="104" y="245"/>
                </a:lnTo>
                <a:lnTo>
                  <a:pt x="102" y="245"/>
                </a:lnTo>
                <a:lnTo>
                  <a:pt x="102" y="245"/>
                </a:lnTo>
                <a:lnTo>
                  <a:pt x="102" y="246"/>
                </a:lnTo>
                <a:lnTo>
                  <a:pt x="102" y="24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03"/>
          <p:cNvSpPr>
            <a:spLocks noEditPoints="1"/>
          </p:cNvSpPr>
          <p:nvPr/>
        </p:nvSpPr>
        <p:spPr bwMode="auto">
          <a:xfrm>
            <a:off x="1683843" y="1039147"/>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a:off x="7884841" y="5532347"/>
            <a:ext cx="3774200" cy="652841"/>
            <a:chOff x="837816" y="433833"/>
            <a:chExt cx="3774200" cy="652841"/>
          </a:xfrm>
        </p:grpSpPr>
        <p:sp>
          <p:nvSpPr>
            <p:cNvPr id="33"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9" name="Freeform 297"/>
          <p:cNvSpPr>
            <a:spLocks noEditPoints="1"/>
          </p:cNvSpPr>
          <p:nvPr/>
        </p:nvSpPr>
        <p:spPr bwMode="auto">
          <a:xfrm>
            <a:off x="2553446" y="1595786"/>
            <a:ext cx="4943793" cy="4282063"/>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grpSp>
        <p:nvGrpSpPr>
          <p:cNvPr id="40" name="组合 39"/>
          <p:cNvGrpSpPr/>
          <p:nvPr/>
        </p:nvGrpSpPr>
        <p:grpSpPr>
          <a:xfrm>
            <a:off x="9428634" y="1923537"/>
            <a:ext cx="723819" cy="440398"/>
            <a:chOff x="745709" y="1904734"/>
            <a:chExt cx="1123829" cy="683779"/>
          </a:xfrm>
          <a:solidFill>
            <a:schemeClr val="accent1"/>
          </a:solidFill>
        </p:grpSpPr>
        <p:sp>
          <p:nvSpPr>
            <p:cNvPr id="41" name="Freeform 18"/>
            <p:cNvSpPr>
              <a:spLocks noEditPoints="1" noChangeArrowheads="1"/>
            </p:cNvSpPr>
            <p:nvPr/>
          </p:nvSpPr>
          <p:spPr bwMode="auto">
            <a:xfrm>
              <a:off x="745709" y="1904734"/>
              <a:ext cx="473319" cy="683779"/>
            </a:xfrm>
            <a:custGeom>
              <a:avLst/>
              <a:gdLst>
                <a:gd name="T0" fmla="*/ 157 w 657"/>
                <a:gd name="T1" fmla="*/ 35 h 559"/>
                <a:gd name="T2" fmla="*/ 325 w 657"/>
                <a:gd name="T3" fmla="*/ 33 h 559"/>
                <a:gd name="T4" fmla="*/ 488 w 657"/>
                <a:gd name="T5" fmla="*/ 54 h 559"/>
                <a:gd name="T6" fmla="*/ 596 w 657"/>
                <a:gd name="T7" fmla="*/ 107 h 559"/>
                <a:gd name="T8" fmla="*/ 264 w 657"/>
                <a:gd name="T9" fmla="*/ 83 h 559"/>
                <a:gd name="T10" fmla="*/ 349 w 657"/>
                <a:gd name="T11" fmla="*/ 94 h 559"/>
                <a:gd name="T12" fmla="*/ 117 w 657"/>
                <a:gd name="T13" fmla="*/ 104 h 559"/>
                <a:gd name="T14" fmla="*/ 614 w 657"/>
                <a:gd name="T15" fmla="*/ 144 h 559"/>
                <a:gd name="T16" fmla="*/ 279 w 657"/>
                <a:gd name="T17" fmla="*/ 119 h 559"/>
                <a:gd name="T18" fmla="*/ 459 w 657"/>
                <a:gd name="T19" fmla="*/ 138 h 559"/>
                <a:gd name="T20" fmla="*/ 55 w 657"/>
                <a:gd name="T21" fmla="*/ 135 h 559"/>
                <a:gd name="T22" fmla="*/ 93 w 657"/>
                <a:gd name="T23" fmla="*/ 138 h 559"/>
                <a:gd name="T24" fmla="*/ 75 w 657"/>
                <a:gd name="T25" fmla="*/ 142 h 559"/>
                <a:gd name="T26" fmla="*/ 134 w 657"/>
                <a:gd name="T27" fmla="*/ 147 h 559"/>
                <a:gd name="T28" fmla="*/ 206 w 657"/>
                <a:gd name="T29" fmla="*/ 155 h 559"/>
                <a:gd name="T30" fmla="*/ 87 w 657"/>
                <a:gd name="T31" fmla="*/ 164 h 559"/>
                <a:gd name="T32" fmla="*/ 104 w 657"/>
                <a:gd name="T33" fmla="*/ 169 h 559"/>
                <a:gd name="T34" fmla="*/ 549 w 657"/>
                <a:gd name="T35" fmla="*/ 184 h 559"/>
                <a:gd name="T36" fmla="*/ 161 w 657"/>
                <a:gd name="T37" fmla="*/ 175 h 559"/>
                <a:gd name="T38" fmla="*/ 533 w 657"/>
                <a:gd name="T39" fmla="*/ 178 h 559"/>
                <a:gd name="T40" fmla="*/ 51 w 657"/>
                <a:gd name="T41" fmla="*/ 186 h 559"/>
                <a:gd name="T42" fmla="*/ 110 w 657"/>
                <a:gd name="T43" fmla="*/ 191 h 559"/>
                <a:gd name="T44" fmla="*/ 333 w 657"/>
                <a:gd name="T45" fmla="*/ 192 h 559"/>
                <a:gd name="T46" fmla="*/ 626 w 657"/>
                <a:gd name="T47" fmla="*/ 204 h 559"/>
                <a:gd name="T48" fmla="*/ 273 w 657"/>
                <a:gd name="T49" fmla="*/ 204 h 559"/>
                <a:gd name="T50" fmla="*/ 566 w 657"/>
                <a:gd name="T51" fmla="*/ 212 h 559"/>
                <a:gd name="T52" fmla="*/ 145 w 657"/>
                <a:gd name="T53" fmla="*/ 215 h 559"/>
                <a:gd name="T54" fmla="*/ 292 w 657"/>
                <a:gd name="T55" fmla="*/ 216 h 559"/>
                <a:gd name="T56" fmla="*/ 573 w 657"/>
                <a:gd name="T57" fmla="*/ 226 h 559"/>
                <a:gd name="T58" fmla="*/ 329 w 657"/>
                <a:gd name="T59" fmla="*/ 234 h 559"/>
                <a:gd name="T60" fmla="*/ 131 w 657"/>
                <a:gd name="T61" fmla="*/ 231 h 559"/>
                <a:gd name="T62" fmla="*/ 507 w 657"/>
                <a:gd name="T63" fmla="*/ 240 h 559"/>
                <a:gd name="T64" fmla="*/ 600 w 657"/>
                <a:gd name="T65" fmla="*/ 268 h 559"/>
                <a:gd name="T66" fmla="*/ 540 w 657"/>
                <a:gd name="T67" fmla="*/ 249 h 559"/>
                <a:gd name="T68" fmla="*/ 509 w 657"/>
                <a:gd name="T69" fmla="*/ 260 h 559"/>
                <a:gd name="T70" fmla="*/ 406 w 657"/>
                <a:gd name="T71" fmla="*/ 257 h 559"/>
                <a:gd name="T72" fmla="*/ 372 w 657"/>
                <a:gd name="T73" fmla="*/ 260 h 559"/>
                <a:gd name="T74" fmla="*/ 246 w 657"/>
                <a:gd name="T75" fmla="*/ 270 h 559"/>
                <a:gd name="T76" fmla="*/ 152 w 657"/>
                <a:gd name="T77" fmla="*/ 274 h 559"/>
                <a:gd name="T78" fmla="*/ 507 w 657"/>
                <a:gd name="T79" fmla="*/ 280 h 559"/>
                <a:gd name="T80" fmla="*/ 189 w 657"/>
                <a:gd name="T81" fmla="*/ 283 h 559"/>
                <a:gd name="T82" fmla="*/ 314 w 657"/>
                <a:gd name="T83" fmla="*/ 285 h 559"/>
                <a:gd name="T84" fmla="*/ 504 w 657"/>
                <a:gd name="T85" fmla="*/ 289 h 559"/>
                <a:gd name="T86" fmla="*/ 479 w 657"/>
                <a:gd name="T87" fmla="*/ 294 h 559"/>
                <a:gd name="T88" fmla="*/ 483 w 657"/>
                <a:gd name="T89" fmla="*/ 300 h 559"/>
                <a:gd name="T90" fmla="*/ 485 w 657"/>
                <a:gd name="T91" fmla="*/ 312 h 559"/>
                <a:gd name="T92" fmla="*/ 409 w 657"/>
                <a:gd name="T93" fmla="*/ 314 h 559"/>
                <a:gd name="T94" fmla="*/ 269 w 657"/>
                <a:gd name="T95" fmla="*/ 318 h 559"/>
                <a:gd name="T96" fmla="*/ 460 w 657"/>
                <a:gd name="T97" fmla="*/ 323 h 559"/>
                <a:gd name="T98" fmla="*/ 387 w 657"/>
                <a:gd name="T99" fmla="*/ 334 h 559"/>
                <a:gd name="T100" fmla="*/ 67 w 657"/>
                <a:gd name="T101" fmla="*/ 334 h 559"/>
                <a:gd name="T102" fmla="*/ 50 w 657"/>
                <a:gd name="T103" fmla="*/ 338 h 559"/>
                <a:gd name="T104" fmla="*/ 410 w 657"/>
                <a:gd name="T105" fmla="*/ 351 h 559"/>
                <a:gd name="T106" fmla="*/ 157 w 657"/>
                <a:gd name="T107" fmla="*/ 363 h 559"/>
                <a:gd name="T108" fmla="*/ 315 w 657"/>
                <a:gd name="T109" fmla="*/ 358 h 559"/>
                <a:gd name="T110" fmla="*/ 321 w 657"/>
                <a:gd name="T111" fmla="*/ 364 h 559"/>
                <a:gd name="T112" fmla="*/ 232 w 657"/>
                <a:gd name="T113" fmla="*/ 367 h 559"/>
                <a:gd name="T114" fmla="*/ 101 w 657"/>
                <a:gd name="T115" fmla="*/ 391 h 559"/>
                <a:gd name="T116" fmla="*/ 402 w 657"/>
                <a:gd name="T117" fmla="*/ 382 h 559"/>
                <a:gd name="T118" fmla="*/ 72 w 657"/>
                <a:gd name="T119" fmla="*/ 403 h 559"/>
                <a:gd name="T120" fmla="*/ 157 w 657"/>
                <a:gd name="T121" fmla="*/ 399 h 559"/>
                <a:gd name="T122" fmla="*/ 392 w 657"/>
                <a:gd name="T123" fmla="*/ 416 h 559"/>
                <a:gd name="T124" fmla="*/ 115 w 657"/>
                <a:gd name="T125" fmla="*/ 440 h 5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57"/>
                <a:gd name="T190" fmla="*/ 0 h 559"/>
                <a:gd name="T191" fmla="*/ 657 w 657"/>
                <a:gd name="T192" fmla="*/ 559 h 5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57" h="559">
                  <a:moveTo>
                    <a:pt x="185" y="393"/>
                  </a:moveTo>
                  <a:cubicBezTo>
                    <a:pt x="192" y="400"/>
                    <a:pt x="207" y="406"/>
                    <a:pt x="216" y="414"/>
                  </a:cubicBezTo>
                  <a:cubicBezTo>
                    <a:pt x="214" y="422"/>
                    <a:pt x="205" y="412"/>
                    <a:pt x="200" y="411"/>
                  </a:cubicBezTo>
                  <a:cubicBezTo>
                    <a:pt x="199" y="412"/>
                    <a:pt x="200" y="414"/>
                    <a:pt x="199" y="414"/>
                  </a:cubicBezTo>
                  <a:cubicBezTo>
                    <a:pt x="190" y="412"/>
                    <a:pt x="187" y="402"/>
                    <a:pt x="179" y="401"/>
                  </a:cubicBezTo>
                  <a:cubicBezTo>
                    <a:pt x="182" y="407"/>
                    <a:pt x="191" y="411"/>
                    <a:pt x="198" y="417"/>
                  </a:cubicBezTo>
                  <a:cubicBezTo>
                    <a:pt x="203" y="421"/>
                    <a:pt x="211" y="427"/>
                    <a:pt x="209" y="433"/>
                  </a:cubicBezTo>
                  <a:cubicBezTo>
                    <a:pt x="201" y="432"/>
                    <a:pt x="193" y="425"/>
                    <a:pt x="185" y="421"/>
                  </a:cubicBezTo>
                  <a:cubicBezTo>
                    <a:pt x="186" y="426"/>
                    <a:pt x="195" y="430"/>
                    <a:pt x="198" y="435"/>
                  </a:cubicBezTo>
                  <a:cubicBezTo>
                    <a:pt x="202" y="438"/>
                    <a:pt x="212" y="442"/>
                    <a:pt x="209" y="449"/>
                  </a:cubicBezTo>
                  <a:cubicBezTo>
                    <a:pt x="199" y="446"/>
                    <a:pt x="188" y="438"/>
                    <a:pt x="177" y="434"/>
                  </a:cubicBezTo>
                  <a:cubicBezTo>
                    <a:pt x="186" y="441"/>
                    <a:pt x="193" y="449"/>
                    <a:pt x="202" y="455"/>
                  </a:cubicBezTo>
                  <a:cubicBezTo>
                    <a:pt x="203" y="464"/>
                    <a:pt x="214" y="465"/>
                    <a:pt x="214" y="474"/>
                  </a:cubicBezTo>
                  <a:cubicBezTo>
                    <a:pt x="213" y="474"/>
                    <a:pt x="213" y="475"/>
                    <a:pt x="213" y="475"/>
                  </a:cubicBezTo>
                  <a:cubicBezTo>
                    <a:pt x="206" y="472"/>
                    <a:pt x="202" y="464"/>
                    <a:pt x="194" y="464"/>
                  </a:cubicBezTo>
                  <a:cubicBezTo>
                    <a:pt x="201" y="475"/>
                    <a:pt x="215" y="482"/>
                    <a:pt x="217" y="496"/>
                  </a:cubicBezTo>
                  <a:cubicBezTo>
                    <a:pt x="213" y="497"/>
                    <a:pt x="209" y="492"/>
                    <a:pt x="206" y="490"/>
                  </a:cubicBezTo>
                  <a:cubicBezTo>
                    <a:pt x="202" y="487"/>
                    <a:pt x="199" y="484"/>
                    <a:pt x="195" y="482"/>
                  </a:cubicBezTo>
                  <a:cubicBezTo>
                    <a:pt x="197" y="485"/>
                    <a:pt x="203" y="489"/>
                    <a:pt x="207" y="493"/>
                  </a:cubicBezTo>
                  <a:cubicBezTo>
                    <a:pt x="207" y="495"/>
                    <a:pt x="206" y="495"/>
                    <a:pt x="206" y="496"/>
                  </a:cubicBezTo>
                  <a:cubicBezTo>
                    <a:pt x="214" y="502"/>
                    <a:pt x="220" y="510"/>
                    <a:pt x="227" y="517"/>
                  </a:cubicBezTo>
                  <a:cubicBezTo>
                    <a:pt x="227" y="519"/>
                    <a:pt x="225" y="519"/>
                    <a:pt x="225" y="521"/>
                  </a:cubicBezTo>
                  <a:cubicBezTo>
                    <a:pt x="230" y="527"/>
                    <a:pt x="237" y="530"/>
                    <a:pt x="240" y="537"/>
                  </a:cubicBezTo>
                  <a:cubicBezTo>
                    <a:pt x="239" y="539"/>
                    <a:pt x="236" y="539"/>
                    <a:pt x="234" y="540"/>
                  </a:cubicBezTo>
                  <a:cubicBezTo>
                    <a:pt x="241" y="542"/>
                    <a:pt x="249" y="542"/>
                    <a:pt x="253" y="547"/>
                  </a:cubicBezTo>
                  <a:cubicBezTo>
                    <a:pt x="253" y="551"/>
                    <a:pt x="249" y="552"/>
                    <a:pt x="251" y="556"/>
                  </a:cubicBezTo>
                  <a:cubicBezTo>
                    <a:pt x="241" y="559"/>
                    <a:pt x="234" y="550"/>
                    <a:pt x="227" y="546"/>
                  </a:cubicBezTo>
                  <a:cubicBezTo>
                    <a:pt x="223" y="547"/>
                    <a:pt x="221" y="545"/>
                    <a:pt x="220" y="543"/>
                  </a:cubicBezTo>
                  <a:cubicBezTo>
                    <a:pt x="215" y="542"/>
                    <a:pt x="208" y="543"/>
                    <a:pt x="206" y="538"/>
                  </a:cubicBezTo>
                  <a:cubicBezTo>
                    <a:pt x="206" y="536"/>
                    <a:pt x="206" y="535"/>
                    <a:pt x="208" y="536"/>
                  </a:cubicBezTo>
                  <a:cubicBezTo>
                    <a:pt x="204" y="531"/>
                    <a:pt x="194" y="530"/>
                    <a:pt x="192" y="523"/>
                  </a:cubicBezTo>
                  <a:cubicBezTo>
                    <a:pt x="190" y="521"/>
                    <a:pt x="191" y="524"/>
                    <a:pt x="188" y="523"/>
                  </a:cubicBezTo>
                  <a:cubicBezTo>
                    <a:pt x="170" y="507"/>
                    <a:pt x="149" y="493"/>
                    <a:pt x="129" y="477"/>
                  </a:cubicBezTo>
                  <a:cubicBezTo>
                    <a:pt x="133" y="485"/>
                    <a:pt x="143" y="490"/>
                    <a:pt x="148" y="498"/>
                  </a:cubicBezTo>
                  <a:cubicBezTo>
                    <a:pt x="139" y="495"/>
                    <a:pt x="130" y="486"/>
                    <a:pt x="124" y="478"/>
                  </a:cubicBezTo>
                  <a:cubicBezTo>
                    <a:pt x="118" y="473"/>
                    <a:pt x="112" y="466"/>
                    <a:pt x="104" y="462"/>
                  </a:cubicBezTo>
                  <a:cubicBezTo>
                    <a:pt x="103" y="458"/>
                    <a:pt x="103" y="459"/>
                    <a:pt x="100" y="458"/>
                  </a:cubicBezTo>
                  <a:cubicBezTo>
                    <a:pt x="99" y="454"/>
                    <a:pt x="92" y="452"/>
                    <a:pt x="92" y="448"/>
                  </a:cubicBezTo>
                  <a:cubicBezTo>
                    <a:pt x="92" y="451"/>
                    <a:pt x="86" y="444"/>
                    <a:pt x="87" y="442"/>
                  </a:cubicBezTo>
                  <a:cubicBezTo>
                    <a:pt x="72" y="431"/>
                    <a:pt x="61" y="416"/>
                    <a:pt x="49" y="402"/>
                  </a:cubicBezTo>
                  <a:cubicBezTo>
                    <a:pt x="44" y="395"/>
                    <a:pt x="35" y="389"/>
                    <a:pt x="36" y="379"/>
                  </a:cubicBezTo>
                  <a:cubicBezTo>
                    <a:pt x="41" y="380"/>
                    <a:pt x="44" y="383"/>
                    <a:pt x="48" y="385"/>
                  </a:cubicBezTo>
                  <a:cubicBezTo>
                    <a:pt x="47" y="381"/>
                    <a:pt x="40" y="382"/>
                    <a:pt x="41" y="376"/>
                  </a:cubicBezTo>
                  <a:cubicBezTo>
                    <a:pt x="40" y="374"/>
                    <a:pt x="43" y="374"/>
                    <a:pt x="44" y="374"/>
                  </a:cubicBezTo>
                  <a:cubicBezTo>
                    <a:pt x="41" y="358"/>
                    <a:pt x="26" y="352"/>
                    <a:pt x="23" y="335"/>
                  </a:cubicBezTo>
                  <a:cubicBezTo>
                    <a:pt x="22" y="333"/>
                    <a:pt x="20" y="333"/>
                    <a:pt x="19" y="331"/>
                  </a:cubicBezTo>
                  <a:cubicBezTo>
                    <a:pt x="22" y="324"/>
                    <a:pt x="16" y="317"/>
                    <a:pt x="16" y="310"/>
                  </a:cubicBezTo>
                  <a:cubicBezTo>
                    <a:pt x="14" y="307"/>
                    <a:pt x="10" y="306"/>
                    <a:pt x="10" y="301"/>
                  </a:cubicBezTo>
                  <a:cubicBezTo>
                    <a:pt x="10" y="299"/>
                    <a:pt x="12" y="299"/>
                    <a:pt x="14" y="299"/>
                  </a:cubicBezTo>
                  <a:cubicBezTo>
                    <a:pt x="17" y="285"/>
                    <a:pt x="0" y="285"/>
                    <a:pt x="3" y="275"/>
                  </a:cubicBezTo>
                  <a:cubicBezTo>
                    <a:pt x="6" y="275"/>
                    <a:pt x="8" y="276"/>
                    <a:pt x="10" y="276"/>
                  </a:cubicBezTo>
                  <a:cubicBezTo>
                    <a:pt x="11" y="272"/>
                    <a:pt x="12" y="266"/>
                    <a:pt x="10" y="263"/>
                  </a:cubicBezTo>
                  <a:cubicBezTo>
                    <a:pt x="9" y="258"/>
                    <a:pt x="1" y="257"/>
                    <a:pt x="2" y="251"/>
                  </a:cubicBezTo>
                  <a:cubicBezTo>
                    <a:pt x="5" y="250"/>
                    <a:pt x="6" y="250"/>
                    <a:pt x="10" y="251"/>
                  </a:cubicBezTo>
                  <a:cubicBezTo>
                    <a:pt x="10" y="249"/>
                    <a:pt x="11" y="244"/>
                    <a:pt x="10" y="242"/>
                  </a:cubicBezTo>
                  <a:cubicBezTo>
                    <a:pt x="9" y="239"/>
                    <a:pt x="5" y="239"/>
                    <a:pt x="5" y="234"/>
                  </a:cubicBezTo>
                  <a:cubicBezTo>
                    <a:pt x="7" y="232"/>
                    <a:pt x="9" y="231"/>
                    <a:pt x="13" y="232"/>
                  </a:cubicBezTo>
                  <a:cubicBezTo>
                    <a:pt x="14" y="219"/>
                    <a:pt x="15" y="206"/>
                    <a:pt x="19" y="195"/>
                  </a:cubicBezTo>
                  <a:cubicBezTo>
                    <a:pt x="17" y="193"/>
                    <a:pt x="15" y="192"/>
                    <a:pt x="14" y="189"/>
                  </a:cubicBezTo>
                  <a:cubicBezTo>
                    <a:pt x="15" y="187"/>
                    <a:pt x="17" y="185"/>
                    <a:pt x="21" y="186"/>
                  </a:cubicBezTo>
                  <a:cubicBezTo>
                    <a:pt x="24" y="173"/>
                    <a:pt x="27" y="162"/>
                    <a:pt x="28" y="150"/>
                  </a:cubicBezTo>
                  <a:cubicBezTo>
                    <a:pt x="32" y="143"/>
                    <a:pt x="32" y="136"/>
                    <a:pt x="36" y="130"/>
                  </a:cubicBezTo>
                  <a:cubicBezTo>
                    <a:pt x="39" y="126"/>
                    <a:pt x="43" y="123"/>
                    <a:pt x="45" y="119"/>
                  </a:cubicBezTo>
                  <a:cubicBezTo>
                    <a:pt x="52" y="110"/>
                    <a:pt x="54" y="103"/>
                    <a:pt x="63" y="97"/>
                  </a:cubicBezTo>
                  <a:cubicBezTo>
                    <a:pt x="62" y="95"/>
                    <a:pt x="59" y="94"/>
                    <a:pt x="59" y="90"/>
                  </a:cubicBezTo>
                  <a:cubicBezTo>
                    <a:pt x="62" y="88"/>
                    <a:pt x="68" y="88"/>
                    <a:pt x="71" y="90"/>
                  </a:cubicBezTo>
                  <a:cubicBezTo>
                    <a:pt x="77" y="86"/>
                    <a:pt x="83" y="83"/>
                    <a:pt x="90" y="80"/>
                  </a:cubicBezTo>
                  <a:cubicBezTo>
                    <a:pt x="96" y="78"/>
                    <a:pt x="100" y="74"/>
                    <a:pt x="105" y="69"/>
                  </a:cubicBezTo>
                  <a:cubicBezTo>
                    <a:pt x="112" y="63"/>
                    <a:pt x="120" y="58"/>
                    <a:pt x="129" y="52"/>
                  </a:cubicBezTo>
                  <a:cubicBezTo>
                    <a:pt x="136" y="47"/>
                    <a:pt x="143" y="44"/>
                    <a:pt x="151" y="38"/>
                  </a:cubicBezTo>
                  <a:cubicBezTo>
                    <a:pt x="153" y="39"/>
                    <a:pt x="153" y="37"/>
                    <a:pt x="155" y="38"/>
                  </a:cubicBezTo>
                  <a:cubicBezTo>
                    <a:pt x="156" y="37"/>
                    <a:pt x="157" y="37"/>
                    <a:pt x="157" y="35"/>
                  </a:cubicBezTo>
                  <a:cubicBezTo>
                    <a:pt x="165" y="35"/>
                    <a:pt x="172" y="28"/>
                    <a:pt x="182" y="27"/>
                  </a:cubicBezTo>
                  <a:cubicBezTo>
                    <a:pt x="200" y="19"/>
                    <a:pt x="222" y="16"/>
                    <a:pt x="242" y="11"/>
                  </a:cubicBezTo>
                  <a:cubicBezTo>
                    <a:pt x="338" y="0"/>
                    <a:pt x="445" y="8"/>
                    <a:pt x="518" y="46"/>
                  </a:cubicBezTo>
                  <a:cubicBezTo>
                    <a:pt x="541" y="54"/>
                    <a:pt x="557" y="67"/>
                    <a:pt x="574" y="80"/>
                  </a:cubicBezTo>
                  <a:cubicBezTo>
                    <a:pt x="585" y="89"/>
                    <a:pt x="594" y="96"/>
                    <a:pt x="601" y="106"/>
                  </a:cubicBezTo>
                  <a:cubicBezTo>
                    <a:pt x="604" y="110"/>
                    <a:pt x="605" y="115"/>
                    <a:pt x="609" y="119"/>
                  </a:cubicBezTo>
                  <a:cubicBezTo>
                    <a:pt x="615" y="126"/>
                    <a:pt x="623" y="131"/>
                    <a:pt x="629" y="139"/>
                  </a:cubicBezTo>
                  <a:cubicBezTo>
                    <a:pt x="634" y="146"/>
                    <a:pt x="638" y="153"/>
                    <a:pt x="643" y="161"/>
                  </a:cubicBezTo>
                  <a:cubicBezTo>
                    <a:pt x="656" y="184"/>
                    <a:pt x="657" y="213"/>
                    <a:pt x="648" y="238"/>
                  </a:cubicBezTo>
                  <a:cubicBezTo>
                    <a:pt x="646" y="238"/>
                    <a:pt x="648" y="241"/>
                    <a:pt x="645" y="241"/>
                  </a:cubicBezTo>
                  <a:cubicBezTo>
                    <a:pt x="645" y="243"/>
                    <a:pt x="644" y="245"/>
                    <a:pt x="644" y="247"/>
                  </a:cubicBezTo>
                  <a:cubicBezTo>
                    <a:pt x="644" y="249"/>
                    <a:pt x="643" y="248"/>
                    <a:pt x="642" y="248"/>
                  </a:cubicBezTo>
                  <a:cubicBezTo>
                    <a:pt x="644" y="255"/>
                    <a:pt x="639" y="265"/>
                    <a:pt x="638" y="274"/>
                  </a:cubicBezTo>
                  <a:cubicBezTo>
                    <a:pt x="637" y="273"/>
                    <a:pt x="637" y="271"/>
                    <a:pt x="636" y="271"/>
                  </a:cubicBezTo>
                  <a:cubicBezTo>
                    <a:pt x="634" y="273"/>
                    <a:pt x="638" y="273"/>
                    <a:pt x="637" y="275"/>
                  </a:cubicBezTo>
                  <a:cubicBezTo>
                    <a:pt x="631" y="294"/>
                    <a:pt x="623" y="311"/>
                    <a:pt x="614" y="327"/>
                  </a:cubicBezTo>
                  <a:cubicBezTo>
                    <a:pt x="613" y="327"/>
                    <a:pt x="611" y="327"/>
                    <a:pt x="611" y="326"/>
                  </a:cubicBezTo>
                  <a:cubicBezTo>
                    <a:pt x="598" y="339"/>
                    <a:pt x="587" y="359"/>
                    <a:pt x="572" y="371"/>
                  </a:cubicBezTo>
                  <a:cubicBezTo>
                    <a:pt x="556" y="385"/>
                    <a:pt x="539" y="396"/>
                    <a:pt x="521" y="409"/>
                  </a:cubicBezTo>
                  <a:cubicBezTo>
                    <a:pt x="511" y="411"/>
                    <a:pt x="502" y="419"/>
                    <a:pt x="490" y="415"/>
                  </a:cubicBezTo>
                  <a:cubicBezTo>
                    <a:pt x="463" y="424"/>
                    <a:pt x="433" y="423"/>
                    <a:pt x="402" y="423"/>
                  </a:cubicBezTo>
                  <a:cubicBezTo>
                    <a:pt x="388" y="423"/>
                    <a:pt x="374" y="427"/>
                    <a:pt x="360" y="427"/>
                  </a:cubicBezTo>
                  <a:cubicBezTo>
                    <a:pt x="334" y="428"/>
                    <a:pt x="311" y="423"/>
                    <a:pt x="289" y="418"/>
                  </a:cubicBezTo>
                  <a:cubicBezTo>
                    <a:pt x="286" y="422"/>
                    <a:pt x="285" y="427"/>
                    <a:pt x="281" y="429"/>
                  </a:cubicBezTo>
                  <a:cubicBezTo>
                    <a:pt x="275" y="428"/>
                    <a:pt x="279" y="422"/>
                    <a:pt x="281" y="419"/>
                  </a:cubicBezTo>
                  <a:cubicBezTo>
                    <a:pt x="265" y="414"/>
                    <a:pt x="248" y="414"/>
                    <a:pt x="230" y="409"/>
                  </a:cubicBezTo>
                  <a:cubicBezTo>
                    <a:pt x="230" y="412"/>
                    <a:pt x="237" y="413"/>
                    <a:pt x="237" y="418"/>
                  </a:cubicBezTo>
                  <a:cubicBezTo>
                    <a:pt x="232" y="421"/>
                    <a:pt x="228" y="416"/>
                    <a:pt x="224" y="413"/>
                  </a:cubicBezTo>
                  <a:cubicBezTo>
                    <a:pt x="216" y="409"/>
                    <a:pt x="208" y="404"/>
                    <a:pt x="199" y="399"/>
                  </a:cubicBezTo>
                  <a:cubicBezTo>
                    <a:pt x="195" y="397"/>
                    <a:pt x="190" y="395"/>
                    <a:pt x="185" y="393"/>
                  </a:cubicBezTo>
                  <a:close/>
                  <a:moveTo>
                    <a:pt x="481" y="34"/>
                  </a:moveTo>
                  <a:cubicBezTo>
                    <a:pt x="446" y="23"/>
                    <a:pt x="408" y="15"/>
                    <a:pt x="368" y="12"/>
                  </a:cubicBezTo>
                  <a:cubicBezTo>
                    <a:pt x="307" y="8"/>
                    <a:pt x="244" y="10"/>
                    <a:pt x="191" y="27"/>
                  </a:cubicBezTo>
                  <a:cubicBezTo>
                    <a:pt x="164" y="37"/>
                    <a:pt x="137" y="49"/>
                    <a:pt x="117" y="65"/>
                  </a:cubicBezTo>
                  <a:cubicBezTo>
                    <a:pt x="115" y="66"/>
                    <a:pt x="111" y="67"/>
                    <a:pt x="112" y="70"/>
                  </a:cubicBezTo>
                  <a:cubicBezTo>
                    <a:pt x="113" y="70"/>
                    <a:pt x="117" y="70"/>
                    <a:pt x="119" y="71"/>
                  </a:cubicBezTo>
                  <a:cubicBezTo>
                    <a:pt x="125" y="65"/>
                    <a:pt x="135" y="63"/>
                    <a:pt x="143" y="59"/>
                  </a:cubicBezTo>
                  <a:cubicBezTo>
                    <a:pt x="159" y="32"/>
                    <a:pt x="203" y="32"/>
                    <a:pt x="237" y="32"/>
                  </a:cubicBezTo>
                  <a:cubicBezTo>
                    <a:pt x="247" y="32"/>
                    <a:pt x="261" y="29"/>
                    <a:pt x="272" y="29"/>
                  </a:cubicBezTo>
                  <a:cubicBezTo>
                    <a:pt x="272" y="26"/>
                    <a:pt x="267" y="26"/>
                    <a:pt x="269" y="21"/>
                  </a:cubicBezTo>
                  <a:cubicBezTo>
                    <a:pt x="270" y="15"/>
                    <a:pt x="282" y="19"/>
                    <a:pt x="287" y="21"/>
                  </a:cubicBezTo>
                  <a:cubicBezTo>
                    <a:pt x="295" y="23"/>
                    <a:pt x="300" y="26"/>
                    <a:pt x="307" y="28"/>
                  </a:cubicBezTo>
                  <a:cubicBezTo>
                    <a:pt x="313" y="29"/>
                    <a:pt x="327" y="26"/>
                    <a:pt x="334" y="28"/>
                  </a:cubicBezTo>
                  <a:cubicBezTo>
                    <a:pt x="330" y="24"/>
                    <a:pt x="324" y="20"/>
                    <a:pt x="324" y="14"/>
                  </a:cubicBezTo>
                  <a:cubicBezTo>
                    <a:pt x="334" y="7"/>
                    <a:pt x="349" y="19"/>
                    <a:pt x="360" y="23"/>
                  </a:cubicBezTo>
                  <a:cubicBezTo>
                    <a:pt x="366" y="26"/>
                    <a:pt x="371" y="27"/>
                    <a:pt x="375" y="28"/>
                  </a:cubicBezTo>
                  <a:cubicBezTo>
                    <a:pt x="372" y="25"/>
                    <a:pt x="367" y="24"/>
                    <a:pt x="367" y="17"/>
                  </a:cubicBezTo>
                  <a:cubicBezTo>
                    <a:pt x="373" y="13"/>
                    <a:pt x="377" y="17"/>
                    <a:pt x="383" y="20"/>
                  </a:cubicBezTo>
                  <a:cubicBezTo>
                    <a:pt x="392" y="24"/>
                    <a:pt x="407" y="27"/>
                    <a:pt x="413" y="33"/>
                  </a:cubicBezTo>
                  <a:cubicBezTo>
                    <a:pt x="418" y="33"/>
                    <a:pt x="420" y="34"/>
                    <a:pt x="425" y="34"/>
                  </a:cubicBezTo>
                  <a:cubicBezTo>
                    <a:pt x="424" y="32"/>
                    <a:pt x="423" y="29"/>
                    <a:pt x="422" y="27"/>
                  </a:cubicBezTo>
                  <a:cubicBezTo>
                    <a:pt x="424" y="25"/>
                    <a:pt x="426" y="25"/>
                    <a:pt x="428" y="23"/>
                  </a:cubicBezTo>
                  <a:cubicBezTo>
                    <a:pt x="453" y="30"/>
                    <a:pt x="471" y="45"/>
                    <a:pt x="493" y="50"/>
                  </a:cubicBezTo>
                  <a:cubicBezTo>
                    <a:pt x="493" y="47"/>
                    <a:pt x="491" y="47"/>
                    <a:pt x="492" y="44"/>
                  </a:cubicBezTo>
                  <a:cubicBezTo>
                    <a:pt x="492" y="42"/>
                    <a:pt x="495" y="42"/>
                    <a:pt x="496" y="40"/>
                  </a:cubicBezTo>
                  <a:cubicBezTo>
                    <a:pt x="490" y="38"/>
                    <a:pt x="485" y="37"/>
                    <a:pt x="481" y="34"/>
                  </a:cubicBezTo>
                  <a:close/>
                  <a:moveTo>
                    <a:pt x="330" y="18"/>
                  </a:moveTo>
                  <a:cubicBezTo>
                    <a:pt x="333" y="21"/>
                    <a:pt x="335" y="26"/>
                    <a:pt x="340" y="28"/>
                  </a:cubicBezTo>
                  <a:cubicBezTo>
                    <a:pt x="347" y="31"/>
                    <a:pt x="360" y="26"/>
                    <a:pt x="367" y="29"/>
                  </a:cubicBezTo>
                  <a:cubicBezTo>
                    <a:pt x="357" y="24"/>
                    <a:pt x="344" y="16"/>
                    <a:pt x="330" y="18"/>
                  </a:cubicBezTo>
                  <a:close/>
                  <a:moveTo>
                    <a:pt x="374" y="22"/>
                  </a:moveTo>
                  <a:cubicBezTo>
                    <a:pt x="379" y="28"/>
                    <a:pt x="397" y="37"/>
                    <a:pt x="408" y="32"/>
                  </a:cubicBezTo>
                  <a:cubicBezTo>
                    <a:pt x="398" y="29"/>
                    <a:pt x="387" y="20"/>
                    <a:pt x="374" y="22"/>
                  </a:cubicBezTo>
                  <a:close/>
                  <a:moveTo>
                    <a:pt x="274" y="25"/>
                  </a:moveTo>
                  <a:cubicBezTo>
                    <a:pt x="277" y="30"/>
                    <a:pt x="289" y="29"/>
                    <a:pt x="294" y="25"/>
                  </a:cubicBezTo>
                  <a:cubicBezTo>
                    <a:pt x="288" y="25"/>
                    <a:pt x="277" y="22"/>
                    <a:pt x="274" y="25"/>
                  </a:cubicBezTo>
                  <a:close/>
                  <a:moveTo>
                    <a:pt x="428" y="30"/>
                  </a:moveTo>
                  <a:cubicBezTo>
                    <a:pt x="429" y="35"/>
                    <a:pt x="433" y="34"/>
                    <a:pt x="437" y="35"/>
                  </a:cubicBezTo>
                  <a:cubicBezTo>
                    <a:pt x="448" y="38"/>
                    <a:pt x="462" y="46"/>
                    <a:pt x="471" y="44"/>
                  </a:cubicBezTo>
                  <a:cubicBezTo>
                    <a:pt x="458" y="38"/>
                    <a:pt x="443" y="28"/>
                    <a:pt x="428" y="30"/>
                  </a:cubicBezTo>
                  <a:close/>
                  <a:moveTo>
                    <a:pt x="361" y="47"/>
                  </a:moveTo>
                  <a:cubicBezTo>
                    <a:pt x="350" y="42"/>
                    <a:pt x="343" y="27"/>
                    <a:pt x="325" y="33"/>
                  </a:cubicBezTo>
                  <a:cubicBezTo>
                    <a:pt x="335" y="40"/>
                    <a:pt x="349" y="45"/>
                    <a:pt x="361" y="47"/>
                  </a:cubicBezTo>
                  <a:close/>
                  <a:moveTo>
                    <a:pt x="371" y="48"/>
                  </a:moveTo>
                  <a:cubicBezTo>
                    <a:pt x="373" y="47"/>
                    <a:pt x="375" y="45"/>
                    <a:pt x="379" y="46"/>
                  </a:cubicBezTo>
                  <a:cubicBezTo>
                    <a:pt x="379" y="44"/>
                    <a:pt x="378" y="44"/>
                    <a:pt x="380" y="43"/>
                  </a:cubicBezTo>
                  <a:cubicBezTo>
                    <a:pt x="393" y="40"/>
                    <a:pt x="399" y="56"/>
                    <a:pt x="413" y="55"/>
                  </a:cubicBezTo>
                  <a:cubicBezTo>
                    <a:pt x="411" y="52"/>
                    <a:pt x="403" y="51"/>
                    <a:pt x="405" y="48"/>
                  </a:cubicBezTo>
                  <a:cubicBezTo>
                    <a:pt x="404" y="47"/>
                    <a:pt x="402" y="46"/>
                    <a:pt x="400" y="46"/>
                  </a:cubicBezTo>
                  <a:cubicBezTo>
                    <a:pt x="387" y="33"/>
                    <a:pt x="367" y="35"/>
                    <a:pt x="348" y="32"/>
                  </a:cubicBezTo>
                  <a:cubicBezTo>
                    <a:pt x="354" y="39"/>
                    <a:pt x="363" y="44"/>
                    <a:pt x="371" y="48"/>
                  </a:cubicBezTo>
                  <a:close/>
                  <a:moveTo>
                    <a:pt x="274" y="37"/>
                  </a:moveTo>
                  <a:cubicBezTo>
                    <a:pt x="264" y="36"/>
                    <a:pt x="254" y="35"/>
                    <a:pt x="247" y="35"/>
                  </a:cubicBezTo>
                  <a:cubicBezTo>
                    <a:pt x="215" y="40"/>
                    <a:pt x="178" y="45"/>
                    <a:pt x="150" y="60"/>
                  </a:cubicBezTo>
                  <a:cubicBezTo>
                    <a:pt x="159" y="60"/>
                    <a:pt x="168" y="56"/>
                    <a:pt x="177" y="54"/>
                  </a:cubicBezTo>
                  <a:cubicBezTo>
                    <a:pt x="186" y="51"/>
                    <a:pt x="196" y="48"/>
                    <a:pt x="206" y="47"/>
                  </a:cubicBezTo>
                  <a:cubicBezTo>
                    <a:pt x="224" y="45"/>
                    <a:pt x="242" y="44"/>
                    <a:pt x="258" y="42"/>
                  </a:cubicBezTo>
                  <a:cubicBezTo>
                    <a:pt x="269" y="41"/>
                    <a:pt x="279" y="43"/>
                    <a:pt x="289" y="42"/>
                  </a:cubicBezTo>
                  <a:cubicBezTo>
                    <a:pt x="286" y="37"/>
                    <a:pt x="281" y="38"/>
                    <a:pt x="274" y="37"/>
                  </a:cubicBezTo>
                  <a:close/>
                  <a:moveTo>
                    <a:pt x="316" y="35"/>
                  </a:moveTo>
                  <a:cubicBezTo>
                    <a:pt x="318" y="36"/>
                    <a:pt x="323" y="38"/>
                    <a:pt x="324" y="37"/>
                  </a:cubicBezTo>
                  <a:cubicBezTo>
                    <a:pt x="321" y="37"/>
                    <a:pt x="319" y="33"/>
                    <a:pt x="316" y="35"/>
                  </a:cubicBezTo>
                  <a:close/>
                  <a:moveTo>
                    <a:pt x="152" y="54"/>
                  </a:moveTo>
                  <a:cubicBezTo>
                    <a:pt x="172" y="46"/>
                    <a:pt x="197" y="41"/>
                    <a:pt x="219" y="35"/>
                  </a:cubicBezTo>
                  <a:cubicBezTo>
                    <a:pt x="194" y="36"/>
                    <a:pt x="164" y="37"/>
                    <a:pt x="152" y="54"/>
                  </a:cubicBezTo>
                  <a:close/>
                  <a:moveTo>
                    <a:pt x="437" y="43"/>
                  </a:moveTo>
                  <a:cubicBezTo>
                    <a:pt x="432" y="42"/>
                    <a:pt x="432" y="36"/>
                    <a:pt x="425" y="37"/>
                  </a:cubicBezTo>
                  <a:cubicBezTo>
                    <a:pt x="427" y="40"/>
                    <a:pt x="433" y="44"/>
                    <a:pt x="437" y="43"/>
                  </a:cubicBezTo>
                  <a:close/>
                  <a:moveTo>
                    <a:pt x="307" y="42"/>
                  </a:moveTo>
                  <a:cubicBezTo>
                    <a:pt x="304" y="39"/>
                    <a:pt x="297" y="40"/>
                    <a:pt x="293" y="38"/>
                  </a:cubicBezTo>
                  <a:cubicBezTo>
                    <a:pt x="295" y="45"/>
                    <a:pt x="303" y="41"/>
                    <a:pt x="307" y="42"/>
                  </a:cubicBezTo>
                  <a:close/>
                  <a:moveTo>
                    <a:pt x="408" y="45"/>
                  </a:moveTo>
                  <a:cubicBezTo>
                    <a:pt x="404" y="43"/>
                    <a:pt x="402" y="40"/>
                    <a:pt x="398" y="39"/>
                  </a:cubicBezTo>
                  <a:cubicBezTo>
                    <a:pt x="399" y="42"/>
                    <a:pt x="405" y="44"/>
                    <a:pt x="408" y="45"/>
                  </a:cubicBezTo>
                  <a:close/>
                  <a:moveTo>
                    <a:pt x="442" y="43"/>
                  </a:moveTo>
                  <a:cubicBezTo>
                    <a:pt x="451" y="42"/>
                    <a:pt x="459" y="53"/>
                    <a:pt x="463" y="47"/>
                  </a:cubicBezTo>
                  <a:cubicBezTo>
                    <a:pt x="457" y="44"/>
                    <a:pt x="447" y="41"/>
                    <a:pt x="439" y="39"/>
                  </a:cubicBezTo>
                  <a:cubicBezTo>
                    <a:pt x="438" y="42"/>
                    <a:pt x="442" y="41"/>
                    <a:pt x="442" y="43"/>
                  </a:cubicBezTo>
                  <a:close/>
                  <a:moveTo>
                    <a:pt x="412" y="44"/>
                  </a:moveTo>
                  <a:cubicBezTo>
                    <a:pt x="413" y="45"/>
                    <a:pt x="417" y="47"/>
                    <a:pt x="417" y="44"/>
                  </a:cubicBezTo>
                  <a:cubicBezTo>
                    <a:pt x="416" y="44"/>
                    <a:pt x="412" y="42"/>
                    <a:pt x="412" y="44"/>
                  </a:cubicBezTo>
                  <a:close/>
                  <a:moveTo>
                    <a:pt x="512" y="46"/>
                  </a:moveTo>
                  <a:cubicBezTo>
                    <a:pt x="506" y="44"/>
                    <a:pt x="500" y="44"/>
                    <a:pt x="496" y="46"/>
                  </a:cubicBezTo>
                  <a:cubicBezTo>
                    <a:pt x="496" y="49"/>
                    <a:pt x="498" y="49"/>
                    <a:pt x="498" y="52"/>
                  </a:cubicBezTo>
                  <a:cubicBezTo>
                    <a:pt x="528" y="59"/>
                    <a:pt x="543" y="81"/>
                    <a:pt x="569" y="92"/>
                  </a:cubicBezTo>
                  <a:cubicBezTo>
                    <a:pt x="556" y="75"/>
                    <a:pt x="533" y="55"/>
                    <a:pt x="512" y="46"/>
                  </a:cubicBezTo>
                  <a:close/>
                  <a:moveTo>
                    <a:pt x="266" y="48"/>
                  </a:moveTo>
                  <a:cubicBezTo>
                    <a:pt x="260" y="47"/>
                    <a:pt x="257" y="48"/>
                    <a:pt x="252" y="47"/>
                  </a:cubicBezTo>
                  <a:cubicBezTo>
                    <a:pt x="255" y="50"/>
                    <a:pt x="263" y="51"/>
                    <a:pt x="266" y="48"/>
                  </a:cubicBezTo>
                  <a:close/>
                  <a:moveTo>
                    <a:pt x="238" y="49"/>
                  </a:moveTo>
                  <a:cubicBezTo>
                    <a:pt x="237" y="49"/>
                    <a:pt x="236" y="49"/>
                    <a:pt x="236" y="49"/>
                  </a:cubicBezTo>
                  <a:cubicBezTo>
                    <a:pt x="225" y="50"/>
                    <a:pt x="216" y="54"/>
                    <a:pt x="207" y="57"/>
                  </a:cubicBezTo>
                  <a:cubicBezTo>
                    <a:pt x="202" y="58"/>
                    <a:pt x="197" y="59"/>
                    <a:pt x="193" y="62"/>
                  </a:cubicBezTo>
                  <a:cubicBezTo>
                    <a:pt x="209" y="58"/>
                    <a:pt x="220" y="56"/>
                    <a:pt x="239" y="53"/>
                  </a:cubicBezTo>
                  <a:cubicBezTo>
                    <a:pt x="239" y="51"/>
                    <a:pt x="238" y="51"/>
                    <a:pt x="238" y="49"/>
                  </a:cubicBezTo>
                  <a:close/>
                  <a:moveTo>
                    <a:pt x="295" y="51"/>
                  </a:moveTo>
                  <a:cubicBezTo>
                    <a:pt x="301" y="54"/>
                    <a:pt x="308" y="56"/>
                    <a:pt x="313" y="59"/>
                  </a:cubicBezTo>
                  <a:cubicBezTo>
                    <a:pt x="312" y="55"/>
                    <a:pt x="307" y="54"/>
                    <a:pt x="305" y="50"/>
                  </a:cubicBezTo>
                  <a:cubicBezTo>
                    <a:pt x="301" y="51"/>
                    <a:pt x="298" y="50"/>
                    <a:pt x="295" y="51"/>
                  </a:cubicBezTo>
                  <a:close/>
                  <a:moveTo>
                    <a:pt x="316" y="56"/>
                  </a:moveTo>
                  <a:cubicBezTo>
                    <a:pt x="327" y="58"/>
                    <a:pt x="332" y="70"/>
                    <a:pt x="343" y="71"/>
                  </a:cubicBezTo>
                  <a:cubicBezTo>
                    <a:pt x="351" y="73"/>
                    <a:pt x="359" y="68"/>
                    <a:pt x="371" y="69"/>
                  </a:cubicBezTo>
                  <a:cubicBezTo>
                    <a:pt x="370" y="65"/>
                    <a:pt x="373" y="64"/>
                    <a:pt x="376" y="62"/>
                  </a:cubicBezTo>
                  <a:cubicBezTo>
                    <a:pt x="357" y="57"/>
                    <a:pt x="336" y="51"/>
                    <a:pt x="310" y="50"/>
                  </a:cubicBezTo>
                  <a:cubicBezTo>
                    <a:pt x="311" y="53"/>
                    <a:pt x="316" y="52"/>
                    <a:pt x="316" y="56"/>
                  </a:cubicBezTo>
                  <a:close/>
                  <a:moveTo>
                    <a:pt x="454" y="60"/>
                  </a:moveTo>
                  <a:cubicBezTo>
                    <a:pt x="445" y="55"/>
                    <a:pt x="436" y="50"/>
                    <a:pt x="425" y="50"/>
                  </a:cubicBezTo>
                  <a:cubicBezTo>
                    <a:pt x="425" y="50"/>
                    <a:pt x="424" y="51"/>
                    <a:pt x="424" y="51"/>
                  </a:cubicBezTo>
                  <a:cubicBezTo>
                    <a:pt x="437" y="61"/>
                    <a:pt x="453" y="68"/>
                    <a:pt x="473" y="71"/>
                  </a:cubicBezTo>
                  <a:cubicBezTo>
                    <a:pt x="469" y="65"/>
                    <a:pt x="461" y="63"/>
                    <a:pt x="454" y="60"/>
                  </a:cubicBezTo>
                  <a:close/>
                  <a:moveTo>
                    <a:pt x="465" y="52"/>
                  </a:moveTo>
                  <a:cubicBezTo>
                    <a:pt x="473" y="56"/>
                    <a:pt x="484" y="60"/>
                    <a:pt x="493" y="60"/>
                  </a:cubicBezTo>
                  <a:cubicBezTo>
                    <a:pt x="485" y="58"/>
                    <a:pt x="475" y="47"/>
                    <a:pt x="465" y="52"/>
                  </a:cubicBezTo>
                  <a:close/>
                  <a:moveTo>
                    <a:pt x="488" y="54"/>
                  </a:moveTo>
                  <a:cubicBezTo>
                    <a:pt x="488" y="52"/>
                    <a:pt x="486" y="53"/>
                    <a:pt x="487" y="51"/>
                  </a:cubicBezTo>
                  <a:cubicBezTo>
                    <a:pt x="484" y="50"/>
                    <a:pt x="486" y="53"/>
                    <a:pt x="485" y="52"/>
                  </a:cubicBezTo>
                  <a:cubicBezTo>
                    <a:pt x="484" y="51"/>
                    <a:pt x="481" y="49"/>
                    <a:pt x="479" y="51"/>
                  </a:cubicBezTo>
                  <a:cubicBezTo>
                    <a:pt x="482" y="52"/>
                    <a:pt x="485" y="53"/>
                    <a:pt x="488" y="54"/>
                  </a:cubicBezTo>
                  <a:close/>
                  <a:moveTo>
                    <a:pt x="287" y="51"/>
                  </a:moveTo>
                  <a:cubicBezTo>
                    <a:pt x="285" y="53"/>
                    <a:pt x="280" y="53"/>
                    <a:pt x="278" y="56"/>
                  </a:cubicBezTo>
                  <a:cubicBezTo>
                    <a:pt x="285" y="63"/>
                    <a:pt x="297" y="65"/>
                    <a:pt x="305" y="72"/>
                  </a:cubicBezTo>
                  <a:cubicBezTo>
                    <a:pt x="314" y="69"/>
                    <a:pt x="325" y="74"/>
                    <a:pt x="335" y="73"/>
                  </a:cubicBezTo>
                  <a:cubicBezTo>
                    <a:pt x="322" y="63"/>
                    <a:pt x="303" y="59"/>
                    <a:pt x="287" y="51"/>
                  </a:cubicBezTo>
                  <a:close/>
                  <a:moveTo>
                    <a:pt x="361" y="55"/>
                  </a:moveTo>
                  <a:cubicBezTo>
                    <a:pt x="361" y="53"/>
                    <a:pt x="357" y="52"/>
                    <a:pt x="355" y="53"/>
                  </a:cubicBezTo>
                  <a:cubicBezTo>
                    <a:pt x="358" y="53"/>
                    <a:pt x="360" y="54"/>
                    <a:pt x="361" y="55"/>
                  </a:cubicBezTo>
                  <a:close/>
                  <a:moveTo>
                    <a:pt x="497" y="56"/>
                  </a:moveTo>
                  <a:cubicBezTo>
                    <a:pt x="498" y="53"/>
                    <a:pt x="495" y="54"/>
                    <a:pt x="493" y="53"/>
                  </a:cubicBezTo>
                  <a:cubicBezTo>
                    <a:pt x="493" y="56"/>
                    <a:pt x="495" y="56"/>
                    <a:pt x="497" y="56"/>
                  </a:cubicBezTo>
                  <a:close/>
                  <a:moveTo>
                    <a:pt x="251" y="55"/>
                  </a:moveTo>
                  <a:cubicBezTo>
                    <a:pt x="252" y="58"/>
                    <a:pt x="255" y="59"/>
                    <a:pt x="258" y="60"/>
                  </a:cubicBezTo>
                  <a:cubicBezTo>
                    <a:pt x="260" y="59"/>
                    <a:pt x="263" y="58"/>
                    <a:pt x="265" y="56"/>
                  </a:cubicBezTo>
                  <a:cubicBezTo>
                    <a:pt x="262" y="53"/>
                    <a:pt x="256" y="54"/>
                    <a:pt x="251" y="55"/>
                  </a:cubicBezTo>
                  <a:close/>
                  <a:moveTo>
                    <a:pt x="185" y="57"/>
                  </a:moveTo>
                  <a:cubicBezTo>
                    <a:pt x="186" y="56"/>
                    <a:pt x="189" y="55"/>
                    <a:pt x="190" y="54"/>
                  </a:cubicBezTo>
                  <a:cubicBezTo>
                    <a:pt x="187" y="55"/>
                    <a:pt x="185" y="54"/>
                    <a:pt x="185" y="57"/>
                  </a:cubicBezTo>
                  <a:close/>
                  <a:moveTo>
                    <a:pt x="241" y="56"/>
                  </a:moveTo>
                  <a:cubicBezTo>
                    <a:pt x="232" y="58"/>
                    <a:pt x="217" y="60"/>
                    <a:pt x="209" y="63"/>
                  </a:cubicBezTo>
                  <a:cubicBezTo>
                    <a:pt x="221" y="65"/>
                    <a:pt x="232" y="69"/>
                    <a:pt x="244" y="73"/>
                  </a:cubicBezTo>
                  <a:cubicBezTo>
                    <a:pt x="247" y="69"/>
                    <a:pt x="251" y="66"/>
                    <a:pt x="254" y="63"/>
                  </a:cubicBezTo>
                  <a:cubicBezTo>
                    <a:pt x="249" y="61"/>
                    <a:pt x="245" y="55"/>
                    <a:pt x="241" y="56"/>
                  </a:cubicBezTo>
                  <a:close/>
                  <a:moveTo>
                    <a:pt x="172" y="59"/>
                  </a:moveTo>
                  <a:cubicBezTo>
                    <a:pt x="166" y="61"/>
                    <a:pt x="159" y="61"/>
                    <a:pt x="155" y="66"/>
                  </a:cubicBezTo>
                  <a:cubicBezTo>
                    <a:pt x="165" y="63"/>
                    <a:pt x="174" y="59"/>
                    <a:pt x="183" y="56"/>
                  </a:cubicBezTo>
                  <a:cubicBezTo>
                    <a:pt x="180" y="56"/>
                    <a:pt x="176" y="58"/>
                    <a:pt x="172" y="59"/>
                  </a:cubicBezTo>
                  <a:close/>
                  <a:moveTo>
                    <a:pt x="261" y="63"/>
                  </a:moveTo>
                  <a:cubicBezTo>
                    <a:pt x="267" y="66"/>
                    <a:pt x="270" y="70"/>
                    <a:pt x="276" y="73"/>
                  </a:cubicBezTo>
                  <a:cubicBezTo>
                    <a:pt x="279" y="70"/>
                    <a:pt x="284" y="68"/>
                    <a:pt x="288" y="69"/>
                  </a:cubicBezTo>
                  <a:cubicBezTo>
                    <a:pt x="282" y="63"/>
                    <a:pt x="268" y="53"/>
                    <a:pt x="261" y="63"/>
                  </a:cubicBezTo>
                  <a:close/>
                  <a:moveTo>
                    <a:pt x="521" y="88"/>
                  </a:moveTo>
                  <a:cubicBezTo>
                    <a:pt x="506" y="78"/>
                    <a:pt x="490" y="66"/>
                    <a:pt x="472" y="60"/>
                  </a:cubicBezTo>
                  <a:cubicBezTo>
                    <a:pt x="485" y="73"/>
                    <a:pt x="503" y="84"/>
                    <a:pt x="521" y="88"/>
                  </a:cubicBezTo>
                  <a:close/>
                  <a:moveTo>
                    <a:pt x="540" y="78"/>
                  </a:moveTo>
                  <a:cubicBezTo>
                    <a:pt x="531" y="70"/>
                    <a:pt x="521" y="65"/>
                    <a:pt x="509" y="60"/>
                  </a:cubicBezTo>
                  <a:cubicBezTo>
                    <a:pt x="516" y="70"/>
                    <a:pt x="528" y="74"/>
                    <a:pt x="540" y="78"/>
                  </a:cubicBezTo>
                  <a:close/>
                  <a:moveTo>
                    <a:pt x="142" y="64"/>
                  </a:moveTo>
                  <a:cubicBezTo>
                    <a:pt x="145" y="65"/>
                    <a:pt x="145" y="62"/>
                    <a:pt x="148" y="63"/>
                  </a:cubicBezTo>
                  <a:cubicBezTo>
                    <a:pt x="148" y="60"/>
                    <a:pt x="142" y="62"/>
                    <a:pt x="142" y="64"/>
                  </a:cubicBezTo>
                  <a:close/>
                  <a:moveTo>
                    <a:pt x="428" y="67"/>
                  </a:moveTo>
                  <a:cubicBezTo>
                    <a:pt x="428" y="64"/>
                    <a:pt x="420" y="61"/>
                    <a:pt x="417" y="62"/>
                  </a:cubicBezTo>
                  <a:cubicBezTo>
                    <a:pt x="420" y="63"/>
                    <a:pt x="424" y="65"/>
                    <a:pt x="428" y="67"/>
                  </a:cubicBezTo>
                  <a:close/>
                  <a:moveTo>
                    <a:pt x="211" y="79"/>
                  </a:moveTo>
                  <a:cubicBezTo>
                    <a:pt x="213" y="79"/>
                    <a:pt x="213" y="82"/>
                    <a:pt x="214" y="79"/>
                  </a:cubicBezTo>
                  <a:cubicBezTo>
                    <a:pt x="209" y="76"/>
                    <a:pt x="198" y="71"/>
                    <a:pt x="203" y="63"/>
                  </a:cubicBezTo>
                  <a:cubicBezTo>
                    <a:pt x="198" y="65"/>
                    <a:pt x="193" y="66"/>
                    <a:pt x="188" y="67"/>
                  </a:cubicBezTo>
                  <a:cubicBezTo>
                    <a:pt x="194" y="72"/>
                    <a:pt x="205" y="76"/>
                    <a:pt x="211" y="79"/>
                  </a:cubicBezTo>
                  <a:close/>
                  <a:moveTo>
                    <a:pt x="150" y="67"/>
                  </a:moveTo>
                  <a:cubicBezTo>
                    <a:pt x="152" y="67"/>
                    <a:pt x="155" y="68"/>
                    <a:pt x="154" y="65"/>
                  </a:cubicBezTo>
                  <a:cubicBezTo>
                    <a:pt x="153" y="64"/>
                    <a:pt x="151" y="66"/>
                    <a:pt x="150" y="67"/>
                  </a:cubicBezTo>
                  <a:close/>
                  <a:moveTo>
                    <a:pt x="160" y="70"/>
                  </a:moveTo>
                  <a:cubicBezTo>
                    <a:pt x="164" y="72"/>
                    <a:pt x="166" y="69"/>
                    <a:pt x="170" y="69"/>
                  </a:cubicBezTo>
                  <a:cubicBezTo>
                    <a:pt x="170" y="67"/>
                    <a:pt x="170" y="67"/>
                    <a:pt x="171" y="66"/>
                  </a:cubicBezTo>
                  <a:cubicBezTo>
                    <a:pt x="167" y="65"/>
                    <a:pt x="162" y="67"/>
                    <a:pt x="160" y="70"/>
                  </a:cubicBezTo>
                  <a:close/>
                  <a:moveTo>
                    <a:pt x="526" y="88"/>
                  </a:moveTo>
                  <a:cubicBezTo>
                    <a:pt x="516" y="79"/>
                    <a:pt x="508" y="65"/>
                    <a:pt x="492" y="66"/>
                  </a:cubicBezTo>
                  <a:cubicBezTo>
                    <a:pt x="503" y="72"/>
                    <a:pt x="515" y="82"/>
                    <a:pt x="526" y="88"/>
                  </a:cubicBezTo>
                  <a:close/>
                  <a:moveTo>
                    <a:pt x="248" y="74"/>
                  </a:moveTo>
                  <a:cubicBezTo>
                    <a:pt x="254" y="78"/>
                    <a:pt x="258" y="71"/>
                    <a:pt x="260" y="67"/>
                  </a:cubicBezTo>
                  <a:cubicBezTo>
                    <a:pt x="255" y="64"/>
                    <a:pt x="250" y="71"/>
                    <a:pt x="248" y="74"/>
                  </a:cubicBezTo>
                  <a:close/>
                  <a:moveTo>
                    <a:pt x="209" y="69"/>
                  </a:moveTo>
                  <a:cubicBezTo>
                    <a:pt x="214" y="77"/>
                    <a:pt x="225" y="80"/>
                    <a:pt x="232" y="86"/>
                  </a:cubicBezTo>
                  <a:cubicBezTo>
                    <a:pt x="235" y="83"/>
                    <a:pt x="238" y="79"/>
                    <a:pt x="241" y="76"/>
                  </a:cubicBezTo>
                  <a:cubicBezTo>
                    <a:pt x="233" y="71"/>
                    <a:pt x="221" y="69"/>
                    <a:pt x="209" y="69"/>
                  </a:cubicBezTo>
                  <a:close/>
                  <a:moveTo>
                    <a:pt x="596" y="107"/>
                  </a:moveTo>
                  <a:cubicBezTo>
                    <a:pt x="584" y="92"/>
                    <a:pt x="570" y="80"/>
                    <a:pt x="553" y="69"/>
                  </a:cubicBezTo>
                  <a:cubicBezTo>
                    <a:pt x="566" y="83"/>
                    <a:pt x="578" y="101"/>
                    <a:pt x="596" y="107"/>
                  </a:cubicBezTo>
                  <a:close/>
                  <a:moveTo>
                    <a:pt x="194" y="79"/>
                  </a:moveTo>
                  <a:cubicBezTo>
                    <a:pt x="195" y="78"/>
                    <a:pt x="195" y="76"/>
                    <a:pt x="197" y="77"/>
                  </a:cubicBezTo>
                  <a:cubicBezTo>
                    <a:pt x="194" y="73"/>
                    <a:pt x="187" y="72"/>
                    <a:pt x="180" y="70"/>
                  </a:cubicBezTo>
                  <a:cubicBezTo>
                    <a:pt x="185" y="73"/>
                    <a:pt x="189" y="77"/>
                    <a:pt x="194" y="79"/>
                  </a:cubicBezTo>
                  <a:close/>
                  <a:moveTo>
                    <a:pt x="171" y="74"/>
                  </a:moveTo>
                  <a:cubicBezTo>
                    <a:pt x="175" y="75"/>
                    <a:pt x="178" y="77"/>
                    <a:pt x="183" y="78"/>
                  </a:cubicBezTo>
                  <a:cubicBezTo>
                    <a:pt x="179" y="76"/>
                    <a:pt x="174" y="67"/>
                    <a:pt x="171" y="74"/>
                  </a:cubicBezTo>
                  <a:close/>
                  <a:moveTo>
                    <a:pt x="259" y="79"/>
                  </a:moveTo>
                  <a:cubicBezTo>
                    <a:pt x="270" y="87"/>
                    <a:pt x="281" y="76"/>
                    <a:pt x="265" y="71"/>
                  </a:cubicBezTo>
                  <a:cubicBezTo>
                    <a:pt x="264" y="74"/>
                    <a:pt x="260" y="75"/>
                    <a:pt x="259" y="79"/>
                  </a:cubicBezTo>
                  <a:close/>
                  <a:moveTo>
                    <a:pt x="493" y="86"/>
                  </a:moveTo>
                  <a:cubicBezTo>
                    <a:pt x="486" y="77"/>
                    <a:pt x="469" y="75"/>
                    <a:pt x="457" y="72"/>
                  </a:cubicBezTo>
                  <a:cubicBezTo>
                    <a:pt x="467" y="79"/>
                    <a:pt x="480" y="85"/>
                    <a:pt x="493" y="86"/>
                  </a:cubicBezTo>
                  <a:close/>
                  <a:moveTo>
                    <a:pt x="146" y="75"/>
                  </a:moveTo>
                  <a:cubicBezTo>
                    <a:pt x="148" y="79"/>
                    <a:pt x="156" y="76"/>
                    <a:pt x="158" y="73"/>
                  </a:cubicBezTo>
                  <a:cubicBezTo>
                    <a:pt x="154" y="72"/>
                    <a:pt x="147" y="71"/>
                    <a:pt x="146" y="75"/>
                  </a:cubicBezTo>
                  <a:close/>
                  <a:moveTo>
                    <a:pt x="350" y="74"/>
                  </a:moveTo>
                  <a:cubicBezTo>
                    <a:pt x="357" y="83"/>
                    <a:pt x="370" y="84"/>
                    <a:pt x="383" y="83"/>
                  </a:cubicBezTo>
                  <a:cubicBezTo>
                    <a:pt x="379" y="80"/>
                    <a:pt x="374" y="78"/>
                    <a:pt x="373" y="73"/>
                  </a:cubicBezTo>
                  <a:cubicBezTo>
                    <a:pt x="367" y="72"/>
                    <a:pt x="358" y="75"/>
                    <a:pt x="350" y="74"/>
                  </a:cubicBezTo>
                  <a:close/>
                  <a:moveTo>
                    <a:pt x="132" y="76"/>
                  </a:moveTo>
                  <a:cubicBezTo>
                    <a:pt x="134" y="75"/>
                    <a:pt x="135" y="74"/>
                    <a:pt x="137" y="74"/>
                  </a:cubicBezTo>
                  <a:cubicBezTo>
                    <a:pt x="136" y="71"/>
                    <a:pt x="132" y="74"/>
                    <a:pt x="132" y="76"/>
                  </a:cubicBezTo>
                  <a:close/>
                  <a:moveTo>
                    <a:pt x="280" y="76"/>
                  </a:moveTo>
                  <a:cubicBezTo>
                    <a:pt x="281" y="76"/>
                    <a:pt x="282" y="77"/>
                    <a:pt x="283" y="77"/>
                  </a:cubicBezTo>
                  <a:cubicBezTo>
                    <a:pt x="284" y="75"/>
                    <a:pt x="286" y="75"/>
                    <a:pt x="289" y="76"/>
                  </a:cubicBezTo>
                  <a:cubicBezTo>
                    <a:pt x="289" y="74"/>
                    <a:pt x="291" y="74"/>
                    <a:pt x="292" y="73"/>
                  </a:cubicBezTo>
                  <a:cubicBezTo>
                    <a:pt x="287" y="73"/>
                    <a:pt x="283" y="72"/>
                    <a:pt x="280" y="76"/>
                  </a:cubicBezTo>
                  <a:close/>
                  <a:moveTo>
                    <a:pt x="583" y="124"/>
                  </a:moveTo>
                  <a:cubicBezTo>
                    <a:pt x="580" y="120"/>
                    <a:pt x="576" y="117"/>
                    <a:pt x="574" y="113"/>
                  </a:cubicBezTo>
                  <a:cubicBezTo>
                    <a:pt x="566" y="113"/>
                    <a:pt x="560" y="107"/>
                    <a:pt x="558" y="99"/>
                  </a:cubicBezTo>
                  <a:cubicBezTo>
                    <a:pt x="552" y="100"/>
                    <a:pt x="546" y="95"/>
                    <a:pt x="545" y="90"/>
                  </a:cubicBezTo>
                  <a:cubicBezTo>
                    <a:pt x="533" y="89"/>
                    <a:pt x="528" y="77"/>
                    <a:pt x="516" y="73"/>
                  </a:cubicBezTo>
                  <a:cubicBezTo>
                    <a:pt x="533" y="95"/>
                    <a:pt x="560" y="108"/>
                    <a:pt x="583" y="124"/>
                  </a:cubicBezTo>
                  <a:close/>
                  <a:moveTo>
                    <a:pt x="155" y="82"/>
                  </a:moveTo>
                  <a:cubicBezTo>
                    <a:pt x="162" y="85"/>
                    <a:pt x="167" y="91"/>
                    <a:pt x="175" y="94"/>
                  </a:cubicBezTo>
                  <a:cubicBezTo>
                    <a:pt x="178" y="90"/>
                    <a:pt x="180" y="85"/>
                    <a:pt x="183" y="82"/>
                  </a:cubicBezTo>
                  <a:cubicBezTo>
                    <a:pt x="174" y="78"/>
                    <a:pt x="161" y="70"/>
                    <a:pt x="155" y="82"/>
                  </a:cubicBezTo>
                  <a:close/>
                  <a:moveTo>
                    <a:pt x="337" y="76"/>
                  </a:moveTo>
                  <a:cubicBezTo>
                    <a:pt x="339" y="78"/>
                    <a:pt x="343" y="79"/>
                    <a:pt x="343" y="83"/>
                  </a:cubicBezTo>
                  <a:cubicBezTo>
                    <a:pt x="345" y="81"/>
                    <a:pt x="347" y="81"/>
                    <a:pt x="349" y="79"/>
                  </a:cubicBezTo>
                  <a:cubicBezTo>
                    <a:pt x="346" y="80"/>
                    <a:pt x="348" y="78"/>
                    <a:pt x="347" y="77"/>
                  </a:cubicBezTo>
                  <a:cubicBezTo>
                    <a:pt x="342" y="77"/>
                    <a:pt x="340" y="74"/>
                    <a:pt x="337" y="76"/>
                  </a:cubicBezTo>
                  <a:close/>
                  <a:moveTo>
                    <a:pt x="237" y="90"/>
                  </a:moveTo>
                  <a:cubicBezTo>
                    <a:pt x="244" y="91"/>
                    <a:pt x="247" y="83"/>
                    <a:pt x="250" y="78"/>
                  </a:cubicBezTo>
                  <a:cubicBezTo>
                    <a:pt x="243" y="73"/>
                    <a:pt x="237" y="84"/>
                    <a:pt x="237" y="90"/>
                  </a:cubicBezTo>
                  <a:close/>
                  <a:moveTo>
                    <a:pt x="286" y="79"/>
                  </a:moveTo>
                  <a:cubicBezTo>
                    <a:pt x="289" y="84"/>
                    <a:pt x="301" y="79"/>
                    <a:pt x="306" y="77"/>
                  </a:cubicBezTo>
                  <a:cubicBezTo>
                    <a:pt x="301" y="76"/>
                    <a:pt x="291" y="77"/>
                    <a:pt x="286" y="79"/>
                  </a:cubicBezTo>
                  <a:close/>
                  <a:moveTo>
                    <a:pt x="391" y="84"/>
                  </a:moveTo>
                  <a:cubicBezTo>
                    <a:pt x="399" y="87"/>
                    <a:pt x="410" y="85"/>
                    <a:pt x="417" y="86"/>
                  </a:cubicBezTo>
                  <a:cubicBezTo>
                    <a:pt x="407" y="82"/>
                    <a:pt x="396" y="76"/>
                    <a:pt x="382" y="77"/>
                  </a:cubicBezTo>
                  <a:cubicBezTo>
                    <a:pt x="385" y="78"/>
                    <a:pt x="387" y="82"/>
                    <a:pt x="391" y="84"/>
                  </a:cubicBezTo>
                  <a:close/>
                  <a:moveTo>
                    <a:pt x="137" y="79"/>
                  </a:moveTo>
                  <a:cubicBezTo>
                    <a:pt x="139" y="79"/>
                    <a:pt x="141" y="82"/>
                    <a:pt x="145" y="80"/>
                  </a:cubicBezTo>
                  <a:cubicBezTo>
                    <a:pt x="144" y="76"/>
                    <a:pt x="139" y="76"/>
                    <a:pt x="137" y="79"/>
                  </a:cubicBezTo>
                  <a:close/>
                  <a:moveTo>
                    <a:pt x="321" y="80"/>
                  </a:moveTo>
                  <a:cubicBezTo>
                    <a:pt x="325" y="83"/>
                    <a:pt x="330" y="84"/>
                    <a:pt x="338" y="83"/>
                  </a:cubicBezTo>
                  <a:cubicBezTo>
                    <a:pt x="335" y="77"/>
                    <a:pt x="327" y="76"/>
                    <a:pt x="321" y="80"/>
                  </a:cubicBezTo>
                  <a:close/>
                  <a:moveTo>
                    <a:pt x="202" y="78"/>
                  </a:moveTo>
                  <a:cubicBezTo>
                    <a:pt x="201" y="80"/>
                    <a:pt x="200" y="82"/>
                    <a:pt x="199" y="83"/>
                  </a:cubicBezTo>
                  <a:cubicBezTo>
                    <a:pt x="207" y="86"/>
                    <a:pt x="224" y="104"/>
                    <a:pt x="230" y="91"/>
                  </a:cubicBezTo>
                  <a:cubicBezTo>
                    <a:pt x="221" y="86"/>
                    <a:pt x="211" y="81"/>
                    <a:pt x="202" y="78"/>
                  </a:cubicBezTo>
                  <a:close/>
                  <a:moveTo>
                    <a:pt x="97" y="84"/>
                  </a:moveTo>
                  <a:cubicBezTo>
                    <a:pt x="103" y="86"/>
                    <a:pt x="104" y="81"/>
                    <a:pt x="107" y="79"/>
                  </a:cubicBezTo>
                  <a:cubicBezTo>
                    <a:pt x="103" y="79"/>
                    <a:pt x="100" y="81"/>
                    <a:pt x="97" y="84"/>
                  </a:cubicBezTo>
                  <a:close/>
                  <a:moveTo>
                    <a:pt x="122" y="80"/>
                  </a:moveTo>
                  <a:cubicBezTo>
                    <a:pt x="124" y="81"/>
                    <a:pt x="126" y="79"/>
                    <a:pt x="124" y="79"/>
                  </a:cubicBezTo>
                  <a:cubicBezTo>
                    <a:pt x="124" y="80"/>
                    <a:pt x="122" y="78"/>
                    <a:pt x="122" y="80"/>
                  </a:cubicBezTo>
                  <a:close/>
                  <a:moveTo>
                    <a:pt x="256" y="80"/>
                  </a:moveTo>
                  <a:cubicBezTo>
                    <a:pt x="253" y="85"/>
                    <a:pt x="249" y="88"/>
                    <a:pt x="247" y="93"/>
                  </a:cubicBezTo>
                  <a:cubicBezTo>
                    <a:pt x="255" y="92"/>
                    <a:pt x="260" y="88"/>
                    <a:pt x="264" y="83"/>
                  </a:cubicBezTo>
                  <a:cubicBezTo>
                    <a:pt x="261" y="83"/>
                    <a:pt x="259" y="81"/>
                    <a:pt x="256" y="80"/>
                  </a:cubicBezTo>
                  <a:close/>
                  <a:moveTo>
                    <a:pt x="277" y="84"/>
                  </a:moveTo>
                  <a:cubicBezTo>
                    <a:pt x="281" y="84"/>
                    <a:pt x="283" y="85"/>
                    <a:pt x="285" y="83"/>
                  </a:cubicBezTo>
                  <a:cubicBezTo>
                    <a:pt x="283" y="81"/>
                    <a:pt x="278" y="80"/>
                    <a:pt x="277" y="84"/>
                  </a:cubicBezTo>
                  <a:close/>
                  <a:moveTo>
                    <a:pt x="295" y="86"/>
                  </a:moveTo>
                  <a:cubicBezTo>
                    <a:pt x="301" y="85"/>
                    <a:pt x="311" y="87"/>
                    <a:pt x="315" y="83"/>
                  </a:cubicBezTo>
                  <a:cubicBezTo>
                    <a:pt x="310" y="79"/>
                    <a:pt x="300" y="83"/>
                    <a:pt x="295" y="86"/>
                  </a:cubicBezTo>
                  <a:close/>
                  <a:moveTo>
                    <a:pt x="127" y="83"/>
                  </a:moveTo>
                  <a:cubicBezTo>
                    <a:pt x="129" y="84"/>
                    <a:pt x="130" y="86"/>
                    <a:pt x="134" y="86"/>
                  </a:cubicBezTo>
                  <a:cubicBezTo>
                    <a:pt x="134" y="85"/>
                    <a:pt x="137" y="85"/>
                    <a:pt x="138" y="83"/>
                  </a:cubicBezTo>
                  <a:cubicBezTo>
                    <a:pt x="137" y="82"/>
                    <a:pt x="135" y="81"/>
                    <a:pt x="133" y="82"/>
                  </a:cubicBezTo>
                  <a:cubicBezTo>
                    <a:pt x="133" y="84"/>
                    <a:pt x="131" y="84"/>
                    <a:pt x="129" y="84"/>
                  </a:cubicBezTo>
                  <a:cubicBezTo>
                    <a:pt x="128" y="83"/>
                    <a:pt x="131" y="82"/>
                    <a:pt x="128" y="82"/>
                  </a:cubicBezTo>
                  <a:cubicBezTo>
                    <a:pt x="128" y="82"/>
                    <a:pt x="127" y="82"/>
                    <a:pt x="127" y="83"/>
                  </a:cubicBezTo>
                  <a:close/>
                  <a:moveTo>
                    <a:pt x="457" y="85"/>
                  </a:moveTo>
                  <a:cubicBezTo>
                    <a:pt x="454" y="86"/>
                    <a:pt x="453" y="81"/>
                    <a:pt x="451" y="83"/>
                  </a:cubicBezTo>
                  <a:cubicBezTo>
                    <a:pt x="453" y="83"/>
                    <a:pt x="456" y="88"/>
                    <a:pt x="457" y="85"/>
                  </a:cubicBezTo>
                  <a:close/>
                  <a:moveTo>
                    <a:pt x="591" y="130"/>
                  </a:moveTo>
                  <a:cubicBezTo>
                    <a:pt x="592" y="131"/>
                    <a:pt x="594" y="131"/>
                    <a:pt x="595" y="133"/>
                  </a:cubicBezTo>
                  <a:cubicBezTo>
                    <a:pt x="595" y="134"/>
                    <a:pt x="595" y="135"/>
                    <a:pt x="595" y="136"/>
                  </a:cubicBezTo>
                  <a:cubicBezTo>
                    <a:pt x="600" y="141"/>
                    <a:pt x="603" y="148"/>
                    <a:pt x="609" y="150"/>
                  </a:cubicBezTo>
                  <a:cubicBezTo>
                    <a:pt x="599" y="121"/>
                    <a:pt x="572" y="102"/>
                    <a:pt x="548" y="85"/>
                  </a:cubicBezTo>
                  <a:cubicBezTo>
                    <a:pt x="544" y="85"/>
                    <a:pt x="541" y="82"/>
                    <a:pt x="539" y="83"/>
                  </a:cubicBezTo>
                  <a:cubicBezTo>
                    <a:pt x="558" y="96"/>
                    <a:pt x="578" y="110"/>
                    <a:pt x="591" y="130"/>
                  </a:cubicBezTo>
                  <a:close/>
                  <a:moveTo>
                    <a:pt x="423" y="83"/>
                  </a:moveTo>
                  <a:cubicBezTo>
                    <a:pt x="423" y="85"/>
                    <a:pt x="425" y="85"/>
                    <a:pt x="424" y="86"/>
                  </a:cubicBezTo>
                  <a:cubicBezTo>
                    <a:pt x="427" y="85"/>
                    <a:pt x="430" y="92"/>
                    <a:pt x="433" y="88"/>
                  </a:cubicBezTo>
                  <a:cubicBezTo>
                    <a:pt x="431" y="87"/>
                    <a:pt x="427" y="86"/>
                    <a:pt x="425" y="83"/>
                  </a:cubicBezTo>
                  <a:cubicBezTo>
                    <a:pt x="425" y="83"/>
                    <a:pt x="424" y="84"/>
                    <a:pt x="423" y="83"/>
                  </a:cubicBezTo>
                  <a:close/>
                  <a:moveTo>
                    <a:pt x="185" y="95"/>
                  </a:moveTo>
                  <a:cubicBezTo>
                    <a:pt x="187" y="93"/>
                    <a:pt x="188" y="87"/>
                    <a:pt x="191" y="87"/>
                  </a:cubicBezTo>
                  <a:cubicBezTo>
                    <a:pt x="191" y="85"/>
                    <a:pt x="189" y="84"/>
                    <a:pt x="186" y="83"/>
                  </a:cubicBezTo>
                  <a:cubicBezTo>
                    <a:pt x="187" y="88"/>
                    <a:pt x="183" y="92"/>
                    <a:pt x="185" y="95"/>
                  </a:cubicBezTo>
                  <a:close/>
                  <a:moveTo>
                    <a:pt x="156" y="87"/>
                  </a:moveTo>
                  <a:cubicBezTo>
                    <a:pt x="154" y="86"/>
                    <a:pt x="153" y="83"/>
                    <a:pt x="151" y="85"/>
                  </a:cubicBezTo>
                  <a:cubicBezTo>
                    <a:pt x="152" y="86"/>
                    <a:pt x="155" y="88"/>
                    <a:pt x="156" y="87"/>
                  </a:cubicBezTo>
                  <a:close/>
                  <a:moveTo>
                    <a:pt x="115" y="91"/>
                  </a:moveTo>
                  <a:cubicBezTo>
                    <a:pt x="118" y="91"/>
                    <a:pt x="119" y="93"/>
                    <a:pt x="123" y="93"/>
                  </a:cubicBezTo>
                  <a:cubicBezTo>
                    <a:pt x="125" y="91"/>
                    <a:pt x="128" y="90"/>
                    <a:pt x="130" y="88"/>
                  </a:cubicBezTo>
                  <a:cubicBezTo>
                    <a:pt x="125" y="87"/>
                    <a:pt x="118" y="84"/>
                    <a:pt x="115" y="91"/>
                  </a:cubicBezTo>
                  <a:close/>
                  <a:moveTo>
                    <a:pt x="334" y="86"/>
                  </a:moveTo>
                  <a:cubicBezTo>
                    <a:pt x="337" y="90"/>
                    <a:pt x="343" y="87"/>
                    <a:pt x="347" y="88"/>
                  </a:cubicBezTo>
                  <a:cubicBezTo>
                    <a:pt x="346" y="84"/>
                    <a:pt x="339" y="88"/>
                    <a:pt x="334" y="86"/>
                  </a:cubicBezTo>
                  <a:close/>
                  <a:moveTo>
                    <a:pt x="79" y="94"/>
                  </a:moveTo>
                  <a:cubicBezTo>
                    <a:pt x="82" y="92"/>
                    <a:pt x="86" y="90"/>
                    <a:pt x="88" y="86"/>
                  </a:cubicBezTo>
                  <a:cubicBezTo>
                    <a:pt x="84" y="87"/>
                    <a:pt x="77" y="91"/>
                    <a:pt x="79" y="94"/>
                  </a:cubicBezTo>
                  <a:close/>
                  <a:moveTo>
                    <a:pt x="147" y="87"/>
                  </a:moveTo>
                  <a:cubicBezTo>
                    <a:pt x="144" y="88"/>
                    <a:pt x="142" y="90"/>
                    <a:pt x="140" y="92"/>
                  </a:cubicBezTo>
                  <a:cubicBezTo>
                    <a:pt x="150" y="97"/>
                    <a:pt x="159" y="103"/>
                    <a:pt x="168" y="108"/>
                  </a:cubicBezTo>
                  <a:cubicBezTo>
                    <a:pt x="169" y="105"/>
                    <a:pt x="172" y="103"/>
                    <a:pt x="173" y="99"/>
                  </a:cubicBezTo>
                  <a:cubicBezTo>
                    <a:pt x="164" y="95"/>
                    <a:pt x="156" y="91"/>
                    <a:pt x="147" y="87"/>
                  </a:cubicBezTo>
                  <a:close/>
                  <a:moveTo>
                    <a:pt x="313" y="88"/>
                  </a:moveTo>
                  <a:cubicBezTo>
                    <a:pt x="310" y="89"/>
                    <a:pt x="304" y="88"/>
                    <a:pt x="302" y="90"/>
                  </a:cubicBezTo>
                  <a:cubicBezTo>
                    <a:pt x="308" y="92"/>
                    <a:pt x="315" y="90"/>
                    <a:pt x="323" y="90"/>
                  </a:cubicBezTo>
                  <a:cubicBezTo>
                    <a:pt x="322" y="86"/>
                    <a:pt x="316" y="88"/>
                    <a:pt x="313" y="88"/>
                  </a:cubicBezTo>
                  <a:close/>
                  <a:moveTo>
                    <a:pt x="191" y="104"/>
                  </a:moveTo>
                  <a:cubicBezTo>
                    <a:pt x="198" y="102"/>
                    <a:pt x="205" y="99"/>
                    <a:pt x="214" y="99"/>
                  </a:cubicBezTo>
                  <a:cubicBezTo>
                    <a:pt x="209" y="94"/>
                    <a:pt x="204" y="90"/>
                    <a:pt x="197" y="88"/>
                  </a:cubicBezTo>
                  <a:cubicBezTo>
                    <a:pt x="195" y="94"/>
                    <a:pt x="194" y="99"/>
                    <a:pt x="191" y="104"/>
                  </a:cubicBezTo>
                  <a:close/>
                  <a:moveTo>
                    <a:pt x="504" y="102"/>
                  </a:moveTo>
                  <a:cubicBezTo>
                    <a:pt x="514" y="107"/>
                    <a:pt x="521" y="114"/>
                    <a:pt x="530" y="119"/>
                  </a:cubicBezTo>
                  <a:cubicBezTo>
                    <a:pt x="523" y="102"/>
                    <a:pt x="505" y="94"/>
                    <a:pt x="485" y="89"/>
                  </a:cubicBezTo>
                  <a:cubicBezTo>
                    <a:pt x="490" y="95"/>
                    <a:pt x="499" y="97"/>
                    <a:pt x="504" y="102"/>
                  </a:cubicBezTo>
                  <a:close/>
                  <a:moveTo>
                    <a:pt x="378" y="91"/>
                  </a:moveTo>
                  <a:cubicBezTo>
                    <a:pt x="387" y="94"/>
                    <a:pt x="395" y="98"/>
                    <a:pt x="403" y="102"/>
                  </a:cubicBezTo>
                  <a:cubicBezTo>
                    <a:pt x="397" y="96"/>
                    <a:pt x="391" y="87"/>
                    <a:pt x="378" y="91"/>
                  </a:cubicBezTo>
                  <a:close/>
                  <a:moveTo>
                    <a:pt x="516" y="96"/>
                  </a:moveTo>
                  <a:cubicBezTo>
                    <a:pt x="518" y="96"/>
                    <a:pt x="519" y="97"/>
                    <a:pt x="520" y="96"/>
                  </a:cubicBezTo>
                  <a:cubicBezTo>
                    <a:pt x="517" y="94"/>
                    <a:pt x="513" y="92"/>
                    <a:pt x="509" y="90"/>
                  </a:cubicBezTo>
                  <a:cubicBezTo>
                    <a:pt x="510" y="93"/>
                    <a:pt x="516" y="92"/>
                    <a:pt x="516" y="96"/>
                  </a:cubicBezTo>
                  <a:close/>
                  <a:moveTo>
                    <a:pt x="342" y="92"/>
                  </a:moveTo>
                  <a:cubicBezTo>
                    <a:pt x="344" y="93"/>
                    <a:pt x="346" y="94"/>
                    <a:pt x="349" y="94"/>
                  </a:cubicBezTo>
                  <a:cubicBezTo>
                    <a:pt x="349" y="92"/>
                    <a:pt x="351" y="92"/>
                    <a:pt x="351" y="91"/>
                  </a:cubicBezTo>
                  <a:cubicBezTo>
                    <a:pt x="347" y="91"/>
                    <a:pt x="344" y="91"/>
                    <a:pt x="342" y="92"/>
                  </a:cubicBezTo>
                  <a:close/>
                  <a:moveTo>
                    <a:pt x="379" y="94"/>
                  </a:moveTo>
                  <a:cubicBezTo>
                    <a:pt x="379" y="92"/>
                    <a:pt x="376" y="93"/>
                    <a:pt x="375" y="91"/>
                  </a:cubicBezTo>
                  <a:cubicBezTo>
                    <a:pt x="375" y="94"/>
                    <a:pt x="377" y="94"/>
                    <a:pt x="379" y="94"/>
                  </a:cubicBezTo>
                  <a:close/>
                  <a:moveTo>
                    <a:pt x="436" y="110"/>
                  </a:moveTo>
                  <a:cubicBezTo>
                    <a:pt x="437" y="109"/>
                    <a:pt x="438" y="108"/>
                    <a:pt x="440" y="108"/>
                  </a:cubicBezTo>
                  <a:cubicBezTo>
                    <a:pt x="440" y="111"/>
                    <a:pt x="442" y="112"/>
                    <a:pt x="444" y="113"/>
                  </a:cubicBezTo>
                  <a:cubicBezTo>
                    <a:pt x="450" y="113"/>
                    <a:pt x="457" y="118"/>
                    <a:pt x="464" y="120"/>
                  </a:cubicBezTo>
                  <a:cubicBezTo>
                    <a:pt x="458" y="111"/>
                    <a:pt x="450" y="108"/>
                    <a:pt x="442" y="102"/>
                  </a:cubicBezTo>
                  <a:cubicBezTo>
                    <a:pt x="439" y="100"/>
                    <a:pt x="437" y="97"/>
                    <a:pt x="434" y="96"/>
                  </a:cubicBezTo>
                  <a:cubicBezTo>
                    <a:pt x="425" y="91"/>
                    <a:pt x="413" y="93"/>
                    <a:pt x="403" y="91"/>
                  </a:cubicBezTo>
                  <a:cubicBezTo>
                    <a:pt x="413" y="99"/>
                    <a:pt x="422" y="107"/>
                    <a:pt x="436" y="110"/>
                  </a:cubicBezTo>
                  <a:close/>
                  <a:moveTo>
                    <a:pt x="233" y="94"/>
                  </a:moveTo>
                  <a:cubicBezTo>
                    <a:pt x="234" y="95"/>
                    <a:pt x="235" y="94"/>
                    <a:pt x="235" y="93"/>
                  </a:cubicBezTo>
                  <a:cubicBezTo>
                    <a:pt x="234" y="93"/>
                    <a:pt x="234" y="92"/>
                    <a:pt x="233" y="92"/>
                  </a:cubicBezTo>
                  <a:cubicBezTo>
                    <a:pt x="233" y="93"/>
                    <a:pt x="232" y="93"/>
                    <a:pt x="233" y="94"/>
                  </a:cubicBezTo>
                  <a:close/>
                  <a:moveTo>
                    <a:pt x="105" y="96"/>
                  </a:moveTo>
                  <a:cubicBezTo>
                    <a:pt x="109" y="102"/>
                    <a:pt x="117" y="102"/>
                    <a:pt x="120" y="96"/>
                  </a:cubicBezTo>
                  <a:cubicBezTo>
                    <a:pt x="115" y="94"/>
                    <a:pt x="107" y="90"/>
                    <a:pt x="105" y="96"/>
                  </a:cubicBezTo>
                  <a:close/>
                  <a:moveTo>
                    <a:pt x="133" y="98"/>
                  </a:moveTo>
                  <a:cubicBezTo>
                    <a:pt x="144" y="103"/>
                    <a:pt x="154" y="108"/>
                    <a:pt x="165" y="113"/>
                  </a:cubicBezTo>
                  <a:cubicBezTo>
                    <a:pt x="165" y="110"/>
                    <a:pt x="161" y="111"/>
                    <a:pt x="162" y="108"/>
                  </a:cubicBezTo>
                  <a:cubicBezTo>
                    <a:pt x="151" y="105"/>
                    <a:pt x="149" y="98"/>
                    <a:pt x="140" y="97"/>
                  </a:cubicBezTo>
                  <a:cubicBezTo>
                    <a:pt x="140" y="96"/>
                    <a:pt x="139" y="95"/>
                    <a:pt x="139" y="94"/>
                  </a:cubicBezTo>
                  <a:cubicBezTo>
                    <a:pt x="138" y="94"/>
                    <a:pt x="137" y="94"/>
                    <a:pt x="137" y="93"/>
                  </a:cubicBezTo>
                  <a:cubicBezTo>
                    <a:pt x="136" y="96"/>
                    <a:pt x="134" y="96"/>
                    <a:pt x="133" y="98"/>
                  </a:cubicBezTo>
                  <a:close/>
                  <a:moveTo>
                    <a:pt x="278" y="94"/>
                  </a:moveTo>
                  <a:cubicBezTo>
                    <a:pt x="278" y="95"/>
                    <a:pt x="277" y="96"/>
                    <a:pt x="278" y="96"/>
                  </a:cubicBezTo>
                  <a:cubicBezTo>
                    <a:pt x="279" y="95"/>
                    <a:pt x="280" y="95"/>
                    <a:pt x="282" y="95"/>
                  </a:cubicBezTo>
                  <a:cubicBezTo>
                    <a:pt x="281" y="92"/>
                    <a:pt x="280" y="94"/>
                    <a:pt x="278" y="94"/>
                  </a:cubicBezTo>
                  <a:close/>
                  <a:moveTo>
                    <a:pt x="253" y="99"/>
                  </a:moveTo>
                  <a:cubicBezTo>
                    <a:pt x="258" y="101"/>
                    <a:pt x="270" y="98"/>
                    <a:pt x="273" y="96"/>
                  </a:cubicBezTo>
                  <a:cubicBezTo>
                    <a:pt x="267" y="94"/>
                    <a:pt x="256" y="94"/>
                    <a:pt x="253" y="99"/>
                  </a:cubicBezTo>
                  <a:close/>
                  <a:moveTo>
                    <a:pt x="310" y="96"/>
                  </a:moveTo>
                  <a:cubicBezTo>
                    <a:pt x="316" y="99"/>
                    <a:pt x="319" y="105"/>
                    <a:pt x="329" y="104"/>
                  </a:cubicBezTo>
                  <a:cubicBezTo>
                    <a:pt x="329" y="100"/>
                    <a:pt x="333" y="100"/>
                    <a:pt x="334" y="96"/>
                  </a:cubicBezTo>
                  <a:cubicBezTo>
                    <a:pt x="327" y="96"/>
                    <a:pt x="317" y="94"/>
                    <a:pt x="310" y="96"/>
                  </a:cubicBezTo>
                  <a:close/>
                  <a:moveTo>
                    <a:pt x="311" y="104"/>
                  </a:moveTo>
                  <a:cubicBezTo>
                    <a:pt x="305" y="102"/>
                    <a:pt x="291" y="90"/>
                    <a:pt x="290" y="104"/>
                  </a:cubicBezTo>
                  <a:cubicBezTo>
                    <a:pt x="297" y="108"/>
                    <a:pt x="304" y="112"/>
                    <a:pt x="313" y="110"/>
                  </a:cubicBezTo>
                  <a:cubicBezTo>
                    <a:pt x="312" y="108"/>
                    <a:pt x="311" y="106"/>
                    <a:pt x="311" y="104"/>
                  </a:cubicBezTo>
                  <a:close/>
                  <a:moveTo>
                    <a:pt x="308" y="100"/>
                  </a:moveTo>
                  <a:cubicBezTo>
                    <a:pt x="308" y="97"/>
                    <a:pt x="306" y="97"/>
                    <a:pt x="304" y="97"/>
                  </a:cubicBezTo>
                  <a:cubicBezTo>
                    <a:pt x="304" y="99"/>
                    <a:pt x="307" y="99"/>
                    <a:pt x="308" y="100"/>
                  </a:cubicBezTo>
                  <a:close/>
                  <a:moveTo>
                    <a:pt x="388" y="99"/>
                  </a:moveTo>
                  <a:cubicBezTo>
                    <a:pt x="389" y="99"/>
                    <a:pt x="389" y="99"/>
                    <a:pt x="390" y="100"/>
                  </a:cubicBezTo>
                  <a:cubicBezTo>
                    <a:pt x="391" y="98"/>
                    <a:pt x="385" y="97"/>
                    <a:pt x="387" y="98"/>
                  </a:cubicBezTo>
                  <a:cubicBezTo>
                    <a:pt x="387" y="98"/>
                    <a:pt x="388" y="99"/>
                    <a:pt x="388" y="99"/>
                  </a:cubicBezTo>
                  <a:close/>
                  <a:moveTo>
                    <a:pt x="186" y="102"/>
                  </a:moveTo>
                  <a:cubicBezTo>
                    <a:pt x="188" y="103"/>
                    <a:pt x="189" y="98"/>
                    <a:pt x="187" y="98"/>
                  </a:cubicBezTo>
                  <a:cubicBezTo>
                    <a:pt x="188" y="100"/>
                    <a:pt x="186" y="100"/>
                    <a:pt x="186" y="102"/>
                  </a:cubicBezTo>
                  <a:close/>
                  <a:moveTo>
                    <a:pt x="356" y="99"/>
                  </a:moveTo>
                  <a:cubicBezTo>
                    <a:pt x="366" y="105"/>
                    <a:pt x="375" y="111"/>
                    <a:pt x="385" y="116"/>
                  </a:cubicBezTo>
                  <a:cubicBezTo>
                    <a:pt x="385" y="114"/>
                    <a:pt x="387" y="115"/>
                    <a:pt x="386" y="113"/>
                  </a:cubicBezTo>
                  <a:cubicBezTo>
                    <a:pt x="375" y="107"/>
                    <a:pt x="369" y="97"/>
                    <a:pt x="356" y="99"/>
                  </a:cubicBezTo>
                  <a:close/>
                  <a:moveTo>
                    <a:pt x="448" y="100"/>
                  </a:moveTo>
                  <a:cubicBezTo>
                    <a:pt x="447" y="100"/>
                    <a:pt x="444" y="98"/>
                    <a:pt x="443" y="99"/>
                  </a:cubicBezTo>
                  <a:cubicBezTo>
                    <a:pt x="444" y="99"/>
                    <a:pt x="447" y="101"/>
                    <a:pt x="448" y="100"/>
                  </a:cubicBezTo>
                  <a:close/>
                  <a:moveTo>
                    <a:pt x="98" y="102"/>
                  </a:moveTo>
                  <a:cubicBezTo>
                    <a:pt x="102" y="103"/>
                    <a:pt x="106" y="107"/>
                    <a:pt x="109" y="104"/>
                  </a:cubicBezTo>
                  <a:cubicBezTo>
                    <a:pt x="106" y="102"/>
                    <a:pt x="104" y="99"/>
                    <a:pt x="101" y="99"/>
                  </a:cubicBezTo>
                  <a:cubicBezTo>
                    <a:pt x="100" y="100"/>
                    <a:pt x="98" y="100"/>
                    <a:pt x="98" y="102"/>
                  </a:cubicBezTo>
                  <a:close/>
                  <a:moveTo>
                    <a:pt x="283" y="102"/>
                  </a:moveTo>
                  <a:cubicBezTo>
                    <a:pt x="283" y="101"/>
                    <a:pt x="285" y="102"/>
                    <a:pt x="286" y="102"/>
                  </a:cubicBezTo>
                  <a:cubicBezTo>
                    <a:pt x="286" y="101"/>
                    <a:pt x="286" y="100"/>
                    <a:pt x="286" y="99"/>
                  </a:cubicBezTo>
                  <a:cubicBezTo>
                    <a:pt x="283" y="98"/>
                    <a:pt x="282" y="101"/>
                    <a:pt x="283" y="102"/>
                  </a:cubicBezTo>
                  <a:close/>
                  <a:moveTo>
                    <a:pt x="332" y="104"/>
                  </a:moveTo>
                  <a:cubicBezTo>
                    <a:pt x="335" y="105"/>
                    <a:pt x="336" y="107"/>
                    <a:pt x="339" y="108"/>
                  </a:cubicBezTo>
                  <a:cubicBezTo>
                    <a:pt x="341" y="107"/>
                    <a:pt x="343" y="104"/>
                    <a:pt x="344" y="101"/>
                  </a:cubicBezTo>
                  <a:cubicBezTo>
                    <a:pt x="341" y="95"/>
                    <a:pt x="335" y="101"/>
                    <a:pt x="332" y="104"/>
                  </a:cubicBezTo>
                  <a:close/>
                  <a:moveTo>
                    <a:pt x="117" y="104"/>
                  </a:moveTo>
                  <a:cubicBezTo>
                    <a:pt x="118" y="105"/>
                    <a:pt x="119" y="106"/>
                    <a:pt x="121" y="105"/>
                  </a:cubicBezTo>
                  <a:cubicBezTo>
                    <a:pt x="120" y="101"/>
                    <a:pt x="124" y="102"/>
                    <a:pt x="125" y="99"/>
                  </a:cubicBezTo>
                  <a:cubicBezTo>
                    <a:pt x="122" y="101"/>
                    <a:pt x="118" y="101"/>
                    <a:pt x="117" y="104"/>
                  </a:cubicBezTo>
                  <a:close/>
                  <a:moveTo>
                    <a:pt x="484" y="105"/>
                  </a:moveTo>
                  <a:cubicBezTo>
                    <a:pt x="481" y="103"/>
                    <a:pt x="477" y="99"/>
                    <a:pt x="475" y="100"/>
                  </a:cubicBezTo>
                  <a:cubicBezTo>
                    <a:pt x="477" y="102"/>
                    <a:pt x="480" y="103"/>
                    <a:pt x="484" y="105"/>
                  </a:cubicBezTo>
                  <a:close/>
                  <a:moveTo>
                    <a:pt x="546" y="109"/>
                  </a:moveTo>
                  <a:cubicBezTo>
                    <a:pt x="540" y="106"/>
                    <a:pt x="539" y="100"/>
                    <a:pt x="532" y="99"/>
                  </a:cubicBezTo>
                  <a:cubicBezTo>
                    <a:pt x="532" y="101"/>
                    <a:pt x="532" y="102"/>
                    <a:pt x="531" y="102"/>
                  </a:cubicBezTo>
                  <a:cubicBezTo>
                    <a:pt x="536" y="104"/>
                    <a:pt x="541" y="108"/>
                    <a:pt x="546" y="109"/>
                  </a:cubicBezTo>
                  <a:close/>
                  <a:moveTo>
                    <a:pt x="586" y="111"/>
                  </a:moveTo>
                  <a:cubicBezTo>
                    <a:pt x="583" y="106"/>
                    <a:pt x="579" y="102"/>
                    <a:pt x="574" y="99"/>
                  </a:cubicBezTo>
                  <a:cubicBezTo>
                    <a:pt x="577" y="103"/>
                    <a:pt x="581" y="107"/>
                    <a:pt x="586" y="111"/>
                  </a:cubicBezTo>
                  <a:close/>
                  <a:moveTo>
                    <a:pt x="56" y="113"/>
                  </a:moveTo>
                  <a:cubicBezTo>
                    <a:pt x="63" y="114"/>
                    <a:pt x="66" y="106"/>
                    <a:pt x="70" y="102"/>
                  </a:cubicBezTo>
                  <a:cubicBezTo>
                    <a:pt x="64" y="100"/>
                    <a:pt x="58" y="107"/>
                    <a:pt x="56" y="113"/>
                  </a:cubicBezTo>
                  <a:close/>
                  <a:moveTo>
                    <a:pt x="123" y="108"/>
                  </a:moveTo>
                  <a:cubicBezTo>
                    <a:pt x="126" y="110"/>
                    <a:pt x="128" y="112"/>
                    <a:pt x="131" y="113"/>
                  </a:cubicBezTo>
                  <a:cubicBezTo>
                    <a:pt x="133" y="109"/>
                    <a:pt x="136" y="107"/>
                    <a:pt x="138" y="104"/>
                  </a:cubicBezTo>
                  <a:cubicBezTo>
                    <a:pt x="132" y="99"/>
                    <a:pt x="125" y="101"/>
                    <a:pt x="123" y="108"/>
                  </a:cubicBezTo>
                  <a:close/>
                  <a:moveTo>
                    <a:pt x="272" y="109"/>
                  </a:moveTo>
                  <a:cubicBezTo>
                    <a:pt x="273" y="108"/>
                    <a:pt x="274" y="107"/>
                    <a:pt x="274" y="104"/>
                  </a:cubicBezTo>
                  <a:cubicBezTo>
                    <a:pt x="271" y="104"/>
                    <a:pt x="267" y="102"/>
                    <a:pt x="262" y="104"/>
                  </a:cubicBezTo>
                  <a:cubicBezTo>
                    <a:pt x="266" y="105"/>
                    <a:pt x="268" y="108"/>
                    <a:pt x="272" y="109"/>
                  </a:cubicBezTo>
                  <a:close/>
                  <a:moveTo>
                    <a:pt x="89" y="110"/>
                  </a:moveTo>
                  <a:cubicBezTo>
                    <a:pt x="92" y="111"/>
                    <a:pt x="95" y="113"/>
                    <a:pt x="97" y="115"/>
                  </a:cubicBezTo>
                  <a:cubicBezTo>
                    <a:pt x="98" y="111"/>
                    <a:pt x="103" y="111"/>
                    <a:pt x="103" y="107"/>
                  </a:cubicBezTo>
                  <a:cubicBezTo>
                    <a:pt x="97" y="104"/>
                    <a:pt x="92" y="103"/>
                    <a:pt x="89" y="110"/>
                  </a:cubicBezTo>
                  <a:close/>
                  <a:moveTo>
                    <a:pt x="242" y="106"/>
                  </a:moveTo>
                  <a:cubicBezTo>
                    <a:pt x="243" y="108"/>
                    <a:pt x="247" y="109"/>
                    <a:pt x="250" y="111"/>
                  </a:cubicBezTo>
                  <a:cubicBezTo>
                    <a:pt x="250" y="108"/>
                    <a:pt x="251" y="107"/>
                    <a:pt x="251" y="104"/>
                  </a:cubicBezTo>
                  <a:cubicBezTo>
                    <a:pt x="247" y="104"/>
                    <a:pt x="246" y="106"/>
                    <a:pt x="242" y="106"/>
                  </a:cubicBezTo>
                  <a:close/>
                  <a:moveTo>
                    <a:pt x="70" y="112"/>
                  </a:moveTo>
                  <a:cubicBezTo>
                    <a:pt x="73" y="111"/>
                    <a:pt x="75" y="109"/>
                    <a:pt x="76" y="106"/>
                  </a:cubicBezTo>
                  <a:cubicBezTo>
                    <a:pt x="76" y="106"/>
                    <a:pt x="75" y="105"/>
                    <a:pt x="75" y="105"/>
                  </a:cubicBezTo>
                  <a:cubicBezTo>
                    <a:pt x="74" y="107"/>
                    <a:pt x="69" y="109"/>
                    <a:pt x="70" y="112"/>
                  </a:cubicBezTo>
                  <a:close/>
                  <a:moveTo>
                    <a:pt x="180" y="108"/>
                  </a:moveTo>
                  <a:cubicBezTo>
                    <a:pt x="182" y="108"/>
                    <a:pt x="184" y="107"/>
                    <a:pt x="185" y="106"/>
                  </a:cubicBezTo>
                  <a:cubicBezTo>
                    <a:pt x="184" y="106"/>
                    <a:pt x="184" y="105"/>
                    <a:pt x="183" y="105"/>
                  </a:cubicBezTo>
                  <a:cubicBezTo>
                    <a:pt x="182" y="106"/>
                    <a:pt x="180" y="107"/>
                    <a:pt x="180" y="108"/>
                  </a:cubicBezTo>
                  <a:close/>
                  <a:moveTo>
                    <a:pt x="479" y="111"/>
                  </a:moveTo>
                  <a:cubicBezTo>
                    <a:pt x="477" y="108"/>
                    <a:pt x="471" y="105"/>
                    <a:pt x="468" y="105"/>
                  </a:cubicBezTo>
                  <a:cubicBezTo>
                    <a:pt x="471" y="108"/>
                    <a:pt x="475" y="110"/>
                    <a:pt x="479" y="111"/>
                  </a:cubicBezTo>
                  <a:close/>
                  <a:moveTo>
                    <a:pt x="255" y="113"/>
                  </a:moveTo>
                  <a:cubicBezTo>
                    <a:pt x="258" y="114"/>
                    <a:pt x="261" y="116"/>
                    <a:pt x="265" y="118"/>
                  </a:cubicBezTo>
                  <a:cubicBezTo>
                    <a:pt x="267" y="117"/>
                    <a:pt x="269" y="115"/>
                    <a:pt x="269" y="113"/>
                  </a:cubicBezTo>
                  <a:cubicBezTo>
                    <a:pt x="266" y="109"/>
                    <a:pt x="260" y="108"/>
                    <a:pt x="256" y="105"/>
                  </a:cubicBezTo>
                  <a:cubicBezTo>
                    <a:pt x="254" y="107"/>
                    <a:pt x="254" y="110"/>
                    <a:pt x="255" y="113"/>
                  </a:cubicBezTo>
                  <a:close/>
                  <a:moveTo>
                    <a:pt x="414" y="114"/>
                  </a:moveTo>
                  <a:cubicBezTo>
                    <a:pt x="415" y="116"/>
                    <a:pt x="412" y="115"/>
                    <a:pt x="413" y="117"/>
                  </a:cubicBezTo>
                  <a:cubicBezTo>
                    <a:pt x="417" y="120"/>
                    <a:pt x="421" y="123"/>
                    <a:pt x="425" y="125"/>
                  </a:cubicBezTo>
                  <a:cubicBezTo>
                    <a:pt x="426" y="123"/>
                    <a:pt x="428" y="123"/>
                    <a:pt x="428" y="120"/>
                  </a:cubicBezTo>
                  <a:cubicBezTo>
                    <a:pt x="419" y="116"/>
                    <a:pt x="414" y="108"/>
                    <a:pt x="403" y="105"/>
                  </a:cubicBezTo>
                  <a:cubicBezTo>
                    <a:pt x="406" y="109"/>
                    <a:pt x="412" y="110"/>
                    <a:pt x="414" y="114"/>
                  </a:cubicBezTo>
                  <a:close/>
                  <a:moveTo>
                    <a:pt x="116" y="109"/>
                  </a:moveTo>
                  <a:cubicBezTo>
                    <a:pt x="116" y="107"/>
                    <a:pt x="114" y="107"/>
                    <a:pt x="113" y="107"/>
                  </a:cubicBezTo>
                  <a:cubicBezTo>
                    <a:pt x="113" y="109"/>
                    <a:pt x="114" y="109"/>
                    <a:pt x="116" y="109"/>
                  </a:cubicBezTo>
                  <a:close/>
                  <a:moveTo>
                    <a:pt x="140" y="119"/>
                  </a:moveTo>
                  <a:cubicBezTo>
                    <a:pt x="144" y="121"/>
                    <a:pt x="146" y="123"/>
                    <a:pt x="149" y="125"/>
                  </a:cubicBezTo>
                  <a:cubicBezTo>
                    <a:pt x="154" y="122"/>
                    <a:pt x="159" y="119"/>
                    <a:pt x="163" y="116"/>
                  </a:cubicBezTo>
                  <a:cubicBezTo>
                    <a:pt x="158" y="111"/>
                    <a:pt x="151" y="109"/>
                    <a:pt x="144" y="107"/>
                  </a:cubicBezTo>
                  <a:cubicBezTo>
                    <a:pt x="143" y="111"/>
                    <a:pt x="141" y="116"/>
                    <a:pt x="140" y="119"/>
                  </a:cubicBezTo>
                  <a:close/>
                  <a:moveTo>
                    <a:pt x="552" y="110"/>
                  </a:moveTo>
                  <a:cubicBezTo>
                    <a:pt x="552" y="108"/>
                    <a:pt x="550" y="108"/>
                    <a:pt x="548" y="107"/>
                  </a:cubicBezTo>
                  <a:cubicBezTo>
                    <a:pt x="548" y="109"/>
                    <a:pt x="549" y="110"/>
                    <a:pt x="552" y="110"/>
                  </a:cubicBezTo>
                  <a:close/>
                  <a:moveTo>
                    <a:pt x="244" y="112"/>
                  </a:moveTo>
                  <a:cubicBezTo>
                    <a:pt x="243" y="109"/>
                    <a:pt x="241" y="109"/>
                    <a:pt x="238" y="108"/>
                  </a:cubicBezTo>
                  <a:cubicBezTo>
                    <a:pt x="239" y="110"/>
                    <a:pt x="243" y="110"/>
                    <a:pt x="244" y="112"/>
                  </a:cubicBezTo>
                  <a:close/>
                  <a:moveTo>
                    <a:pt x="457" y="108"/>
                  </a:moveTo>
                  <a:cubicBezTo>
                    <a:pt x="461" y="113"/>
                    <a:pt x="465" y="118"/>
                    <a:pt x="472" y="121"/>
                  </a:cubicBezTo>
                  <a:cubicBezTo>
                    <a:pt x="473" y="114"/>
                    <a:pt x="462" y="110"/>
                    <a:pt x="457" y="108"/>
                  </a:cubicBezTo>
                  <a:close/>
                  <a:moveTo>
                    <a:pt x="614" y="144"/>
                  </a:moveTo>
                  <a:cubicBezTo>
                    <a:pt x="611" y="127"/>
                    <a:pt x="602" y="113"/>
                    <a:pt x="588" y="109"/>
                  </a:cubicBezTo>
                  <a:cubicBezTo>
                    <a:pt x="597" y="120"/>
                    <a:pt x="604" y="133"/>
                    <a:pt x="614" y="144"/>
                  </a:cubicBezTo>
                  <a:close/>
                  <a:moveTo>
                    <a:pt x="423" y="110"/>
                  </a:moveTo>
                  <a:cubicBezTo>
                    <a:pt x="422" y="110"/>
                    <a:pt x="422" y="109"/>
                    <a:pt x="420" y="109"/>
                  </a:cubicBezTo>
                  <a:cubicBezTo>
                    <a:pt x="419" y="111"/>
                    <a:pt x="423" y="111"/>
                    <a:pt x="423" y="110"/>
                  </a:cubicBezTo>
                  <a:close/>
                  <a:moveTo>
                    <a:pt x="358" y="111"/>
                  </a:moveTo>
                  <a:cubicBezTo>
                    <a:pt x="358" y="110"/>
                    <a:pt x="354" y="109"/>
                    <a:pt x="354" y="110"/>
                  </a:cubicBezTo>
                  <a:cubicBezTo>
                    <a:pt x="355" y="110"/>
                    <a:pt x="357" y="112"/>
                    <a:pt x="358" y="111"/>
                  </a:cubicBezTo>
                  <a:close/>
                  <a:moveTo>
                    <a:pt x="103" y="119"/>
                  </a:moveTo>
                  <a:cubicBezTo>
                    <a:pt x="105" y="119"/>
                    <a:pt x="105" y="121"/>
                    <a:pt x="107" y="121"/>
                  </a:cubicBezTo>
                  <a:cubicBezTo>
                    <a:pt x="109" y="117"/>
                    <a:pt x="113" y="116"/>
                    <a:pt x="114" y="111"/>
                  </a:cubicBezTo>
                  <a:cubicBezTo>
                    <a:pt x="108" y="108"/>
                    <a:pt x="106" y="116"/>
                    <a:pt x="103" y="119"/>
                  </a:cubicBezTo>
                  <a:close/>
                  <a:moveTo>
                    <a:pt x="81" y="116"/>
                  </a:moveTo>
                  <a:cubicBezTo>
                    <a:pt x="84" y="114"/>
                    <a:pt x="89" y="114"/>
                    <a:pt x="89" y="118"/>
                  </a:cubicBezTo>
                  <a:cubicBezTo>
                    <a:pt x="88" y="121"/>
                    <a:pt x="85" y="123"/>
                    <a:pt x="86" y="125"/>
                  </a:cubicBezTo>
                  <a:cubicBezTo>
                    <a:pt x="91" y="124"/>
                    <a:pt x="93" y="121"/>
                    <a:pt x="93" y="116"/>
                  </a:cubicBezTo>
                  <a:cubicBezTo>
                    <a:pt x="92" y="115"/>
                    <a:pt x="87" y="113"/>
                    <a:pt x="85" y="111"/>
                  </a:cubicBezTo>
                  <a:cubicBezTo>
                    <a:pt x="84" y="113"/>
                    <a:pt x="82" y="114"/>
                    <a:pt x="81" y="116"/>
                  </a:cubicBezTo>
                  <a:close/>
                  <a:moveTo>
                    <a:pt x="178" y="114"/>
                  </a:moveTo>
                  <a:cubicBezTo>
                    <a:pt x="180" y="114"/>
                    <a:pt x="184" y="113"/>
                    <a:pt x="183" y="111"/>
                  </a:cubicBezTo>
                  <a:cubicBezTo>
                    <a:pt x="182" y="113"/>
                    <a:pt x="178" y="111"/>
                    <a:pt x="178" y="114"/>
                  </a:cubicBezTo>
                  <a:close/>
                  <a:moveTo>
                    <a:pt x="227" y="118"/>
                  </a:moveTo>
                  <a:cubicBezTo>
                    <a:pt x="235" y="120"/>
                    <a:pt x="241" y="126"/>
                    <a:pt x="250" y="122"/>
                  </a:cubicBezTo>
                  <a:cubicBezTo>
                    <a:pt x="247" y="117"/>
                    <a:pt x="240" y="116"/>
                    <a:pt x="237" y="111"/>
                  </a:cubicBezTo>
                  <a:cubicBezTo>
                    <a:pt x="235" y="111"/>
                    <a:pt x="234" y="111"/>
                    <a:pt x="233" y="111"/>
                  </a:cubicBezTo>
                  <a:cubicBezTo>
                    <a:pt x="232" y="115"/>
                    <a:pt x="229" y="115"/>
                    <a:pt x="227" y="118"/>
                  </a:cubicBezTo>
                  <a:close/>
                  <a:moveTo>
                    <a:pt x="544" y="131"/>
                  </a:moveTo>
                  <a:cubicBezTo>
                    <a:pt x="544" y="127"/>
                    <a:pt x="546" y="125"/>
                    <a:pt x="545" y="121"/>
                  </a:cubicBezTo>
                  <a:cubicBezTo>
                    <a:pt x="540" y="118"/>
                    <a:pt x="534" y="112"/>
                    <a:pt x="529" y="111"/>
                  </a:cubicBezTo>
                  <a:cubicBezTo>
                    <a:pt x="535" y="117"/>
                    <a:pt x="535" y="128"/>
                    <a:pt x="544" y="131"/>
                  </a:cubicBezTo>
                  <a:close/>
                  <a:moveTo>
                    <a:pt x="547" y="116"/>
                  </a:moveTo>
                  <a:cubicBezTo>
                    <a:pt x="545" y="113"/>
                    <a:pt x="541" y="113"/>
                    <a:pt x="538" y="111"/>
                  </a:cubicBezTo>
                  <a:cubicBezTo>
                    <a:pt x="540" y="113"/>
                    <a:pt x="544" y="117"/>
                    <a:pt x="547" y="116"/>
                  </a:cubicBezTo>
                  <a:close/>
                  <a:moveTo>
                    <a:pt x="307" y="113"/>
                  </a:moveTo>
                  <a:cubicBezTo>
                    <a:pt x="313" y="116"/>
                    <a:pt x="319" y="120"/>
                    <a:pt x="325" y="122"/>
                  </a:cubicBezTo>
                  <a:cubicBezTo>
                    <a:pt x="324" y="113"/>
                    <a:pt x="316" y="109"/>
                    <a:pt x="307" y="113"/>
                  </a:cubicBezTo>
                  <a:close/>
                  <a:moveTo>
                    <a:pt x="498" y="124"/>
                  </a:moveTo>
                  <a:cubicBezTo>
                    <a:pt x="499" y="122"/>
                    <a:pt x="492" y="119"/>
                    <a:pt x="490" y="116"/>
                  </a:cubicBezTo>
                  <a:cubicBezTo>
                    <a:pt x="491" y="116"/>
                    <a:pt x="491" y="116"/>
                    <a:pt x="490" y="115"/>
                  </a:cubicBezTo>
                  <a:cubicBezTo>
                    <a:pt x="488" y="116"/>
                    <a:pt x="488" y="113"/>
                    <a:pt x="486" y="113"/>
                  </a:cubicBezTo>
                  <a:cubicBezTo>
                    <a:pt x="487" y="114"/>
                    <a:pt x="485" y="114"/>
                    <a:pt x="484" y="114"/>
                  </a:cubicBezTo>
                  <a:cubicBezTo>
                    <a:pt x="483" y="118"/>
                    <a:pt x="490" y="117"/>
                    <a:pt x="490" y="120"/>
                  </a:cubicBezTo>
                  <a:cubicBezTo>
                    <a:pt x="490" y="120"/>
                    <a:pt x="496" y="121"/>
                    <a:pt x="498" y="124"/>
                  </a:cubicBezTo>
                  <a:close/>
                  <a:moveTo>
                    <a:pt x="134" y="115"/>
                  </a:moveTo>
                  <a:cubicBezTo>
                    <a:pt x="136" y="116"/>
                    <a:pt x="137" y="115"/>
                    <a:pt x="137" y="113"/>
                  </a:cubicBezTo>
                  <a:cubicBezTo>
                    <a:pt x="135" y="113"/>
                    <a:pt x="135" y="114"/>
                    <a:pt x="134" y="115"/>
                  </a:cubicBezTo>
                  <a:close/>
                  <a:moveTo>
                    <a:pt x="350" y="116"/>
                  </a:moveTo>
                  <a:cubicBezTo>
                    <a:pt x="359" y="121"/>
                    <a:pt x="366" y="128"/>
                    <a:pt x="375" y="133"/>
                  </a:cubicBezTo>
                  <a:cubicBezTo>
                    <a:pt x="368" y="125"/>
                    <a:pt x="359" y="120"/>
                    <a:pt x="351" y="113"/>
                  </a:cubicBezTo>
                  <a:cubicBezTo>
                    <a:pt x="351" y="114"/>
                    <a:pt x="350" y="115"/>
                    <a:pt x="350" y="116"/>
                  </a:cubicBezTo>
                  <a:close/>
                  <a:moveTo>
                    <a:pt x="111" y="124"/>
                  </a:moveTo>
                  <a:cubicBezTo>
                    <a:pt x="113" y="125"/>
                    <a:pt x="115" y="126"/>
                    <a:pt x="117" y="128"/>
                  </a:cubicBezTo>
                  <a:cubicBezTo>
                    <a:pt x="121" y="125"/>
                    <a:pt x="123" y="121"/>
                    <a:pt x="126" y="117"/>
                  </a:cubicBezTo>
                  <a:cubicBezTo>
                    <a:pt x="119" y="111"/>
                    <a:pt x="114" y="117"/>
                    <a:pt x="111" y="124"/>
                  </a:cubicBezTo>
                  <a:close/>
                  <a:moveTo>
                    <a:pt x="306" y="121"/>
                  </a:moveTo>
                  <a:cubicBezTo>
                    <a:pt x="306" y="120"/>
                    <a:pt x="306" y="120"/>
                    <a:pt x="307" y="120"/>
                  </a:cubicBezTo>
                  <a:cubicBezTo>
                    <a:pt x="307" y="117"/>
                    <a:pt x="304" y="118"/>
                    <a:pt x="304" y="116"/>
                  </a:cubicBezTo>
                  <a:cubicBezTo>
                    <a:pt x="303" y="116"/>
                    <a:pt x="301" y="116"/>
                    <a:pt x="301" y="114"/>
                  </a:cubicBezTo>
                  <a:cubicBezTo>
                    <a:pt x="299" y="114"/>
                    <a:pt x="298" y="114"/>
                    <a:pt x="296" y="114"/>
                  </a:cubicBezTo>
                  <a:cubicBezTo>
                    <a:pt x="298" y="117"/>
                    <a:pt x="302" y="119"/>
                    <a:pt x="306" y="121"/>
                  </a:cubicBezTo>
                  <a:close/>
                  <a:moveTo>
                    <a:pt x="364" y="114"/>
                  </a:moveTo>
                  <a:cubicBezTo>
                    <a:pt x="362" y="114"/>
                    <a:pt x="361" y="114"/>
                    <a:pt x="360" y="115"/>
                  </a:cubicBezTo>
                  <a:cubicBezTo>
                    <a:pt x="364" y="117"/>
                    <a:pt x="368" y="123"/>
                    <a:pt x="372" y="123"/>
                  </a:cubicBezTo>
                  <a:cubicBezTo>
                    <a:pt x="370" y="120"/>
                    <a:pt x="365" y="119"/>
                    <a:pt x="364" y="114"/>
                  </a:cubicBezTo>
                  <a:close/>
                  <a:moveTo>
                    <a:pt x="521" y="137"/>
                  </a:moveTo>
                  <a:cubicBezTo>
                    <a:pt x="513" y="129"/>
                    <a:pt x="506" y="118"/>
                    <a:pt x="493" y="114"/>
                  </a:cubicBezTo>
                  <a:cubicBezTo>
                    <a:pt x="502" y="122"/>
                    <a:pt x="511" y="131"/>
                    <a:pt x="521" y="137"/>
                  </a:cubicBezTo>
                  <a:close/>
                  <a:moveTo>
                    <a:pt x="273" y="115"/>
                  </a:moveTo>
                  <a:cubicBezTo>
                    <a:pt x="271" y="117"/>
                    <a:pt x="274" y="116"/>
                    <a:pt x="273" y="118"/>
                  </a:cubicBezTo>
                  <a:cubicBezTo>
                    <a:pt x="273" y="119"/>
                    <a:pt x="270" y="118"/>
                    <a:pt x="270" y="119"/>
                  </a:cubicBezTo>
                  <a:cubicBezTo>
                    <a:pt x="272" y="122"/>
                    <a:pt x="275" y="123"/>
                    <a:pt x="278" y="124"/>
                  </a:cubicBezTo>
                  <a:cubicBezTo>
                    <a:pt x="278" y="122"/>
                    <a:pt x="279" y="121"/>
                    <a:pt x="279" y="119"/>
                  </a:cubicBezTo>
                  <a:cubicBezTo>
                    <a:pt x="279" y="118"/>
                    <a:pt x="276" y="119"/>
                    <a:pt x="274" y="117"/>
                  </a:cubicBezTo>
                  <a:cubicBezTo>
                    <a:pt x="274" y="116"/>
                    <a:pt x="276" y="117"/>
                    <a:pt x="275" y="114"/>
                  </a:cubicBezTo>
                  <a:cubicBezTo>
                    <a:pt x="274" y="114"/>
                    <a:pt x="273" y="115"/>
                    <a:pt x="273" y="115"/>
                  </a:cubicBezTo>
                  <a:close/>
                  <a:moveTo>
                    <a:pt x="440" y="115"/>
                  </a:moveTo>
                  <a:cubicBezTo>
                    <a:pt x="444" y="121"/>
                    <a:pt x="455" y="128"/>
                    <a:pt x="464" y="131"/>
                  </a:cubicBezTo>
                  <a:cubicBezTo>
                    <a:pt x="465" y="130"/>
                    <a:pt x="468" y="128"/>
                    <a:pt x="468" y="125"/>
                  </a:cubicBezTo>
                  <a:cubicBezTo>
                    <a:pt x="458" y="122"/>
                    <a:pt x="450" y="116"/>
                    <a:pt x="440" y="115"/>
                  </a:cubicBezTo>
                  <a:close/>
                  <a:moveTo>
                    <a:pt x="339" y="116"/>
                  </a:moveTo>
                  <a:cubicBezTo>
                    <a:pt x="339" y="117"/>
                    <a:pt x="341" y="117"/>
                    <a:pt x="343" y="118"/>
                  </a:cubicBezTo>
                  <a:cubicBezTo>
                    <a:pt x="342" y="116"/>
                    <a:pt x="340" y="115"/>
                    <a:pt x="339" y="116"/>
                  </a:cubicBezTo>
                  <a:close/>
                  <a:moveTo>
                    <a:pt x="517" y="117"/>
                  </a:moveTo>
                  <a:cubicBezTo>
                    <a:pt x="517" y="116"/>
                    <a:pt x="515" y="115"/>
                    <a:pt x="514" y="115"/>
                  </a:cubicBezTo>
                  <a:cubicBezTo>
                    <a:pt x="513" y="117"/>
                    <a:pt x="516" y="117"/>
                    <a:pt x="517" y="117"/>
                  </a:cubicBezTo>
                  <a:close/>
                  <a:moveTo>
                    <a:pt x="66" y="117"/>
                  </a:moveTo>
                  <a:cubicBezTo>
                    <a:pt x="67" y="118"/>
                    <a:pt x="70" y="118"/>
                    <a:pt x="69" y="116"/>
                  </a:cubicBezTo>
                  <a:cubicBezTo>
                    <a:pt x="68" y="116"/>
                    <a:pt x="66" y="116"/>
                    <a:pt x="66" y="117"/>
                  </a:cubicBezTo>
                  <a:close/>
                  <a:moveTo>
                    <a:pt x="188" y="121"/>
                  </a:moveTo>
                  <a:cubicBezTo>
                    <a:pt x="191" y="123"/>
                    <a:pt x="195" y="125"/>
                    <a:pt x="198" y="127"/>
                  </a:cubicBezTo>
                  <a:cubicBezTo>
                    <a:pt x="202" y="126"/>
                    <a:pt x="204" y="122"/>
                    <a:pt x="207" y="119"/>
                  </a:cubicBezTo>
                  <a:cubicBezTo>
                    <a:pt x="201" y="114"/>
                    <a:pt x="194" y="117"/>
                    <a:pt x="188" y="121"/>
                  </a:cubicBezTo>
                  <a:close/>
                  <a:moveTo>
                    <a:pt x="301" y="122"/>
                  </a:moveTo>
                  <a:cubicBezTo>
                    <a:pt x="295" y="122"/>
                    <a:pt x="292" y="113"/>
                    <a:pt x="287" y="117"/>
                  </a:cubicBezTo>
                  <a:cubicBezTo>
                    <a:pt x="295" y="123"/>
                    <a:pt x="304" y="127"/>
                    <a:pt x="312" y="132"/>
                  </a:cubicBezTo>
                  <a:cubicBezTo>
                    <a:pt x="310" y="128"/>
                    <a:pt x="301" y="126"/>
                    <a:pt x="301" y="122"/>
                  </a:cubicBezTo>
                  <a:close/>
                  <a:moveTo>
                    <a:pt x="390" y="121"/>
                  </a:moveTo>
                  <a:cubicBezTo>
                    <a:pt x="395" y="124"/>
                    <a:pt x="402" y="126"/>
                    <a:pt x="408" y="130"/>
                  </a:cubicBezTo>
                  <a:cubicBezTo>
                    <a:pt x="403" y="125"/>
                    <a:pt x="398" y="120"/>
                    <a:pt x="391" y="117"/>
                  </a:cubicBezTo>
                  <a:cubicBezTo>
                    <a:pt x="391" y="119"/>
                    <a:pt x="390" y="119"/>
                    <a:pt x="390" y="121"/>
                  </a:cubicBezTo>
                  <a:close/>
                  <a:moveTo>
                    <a:pt x="423" y="128"/>
                  </a:moveTo>
                  <a:cubicBezTo>
                    <a:pt x="418" y="126"/>
                    <a:pt x="414" y="119"/>
                    <a:pt x="409" y="119"/>
                  </a:cubicBezTo>
                  <a:cubicBezTo>
                    <a:pt x="414" y="120"/>
                    <a:pt x="419" y="133"/>
                    <a:pt x="423" y="128"/>
                  </a:cubicBezTo>
                  <a:close/>
                  <a:moveTo>
                    <a:pt x="487" y="122"/>
                  </a:moveTo>
                  <a:cubicBezTo>
                    <a:pt x="488" y="121"/>
                    <a:pt x="485" y="119"/>
                    <a:pt x="482" y="119"/>
                  </a:cubicBezTo>
                  <a:cubicBezTo>
                    <a:pt x="482" y="121"/>
                    <a:pt x="485" y="121"/>
                    <a:pt x="487" y="122"/>
                  </a:cubicBezTo>
                  <a:close/>
                  <a:moveTo>
                    <a:pt x="562" y="128"/>
                  </a:moveTo>
                  <a:cubicBezTo>
                    <a:pt x="565" y="123"/>
                    <a:pt x="555" y="121"/>
                    <a:pt x="551" y="119"/>
                  </a:cubicBezTo>
                  <a:cubicBezTo>
                    <a:pt x="552" y="124"/>
                    <a:pt x="558" y="125"/>
                    <a:pt x="562" y="128"/>
                  </a:cubicBezTo>
                  <a:close/>
                  <a:moveTo>
                    <a:pt x="121" y="131"/>
                  </a:moveTo>
                  <a:cubicBezTo>
                    <a:pt x="125" y="132"/>
                    <a:pt x="127" y="136"/>
                    <a:pt x="131" y="136"/>
                  </a:cubicBezTo>
                  <a:cubicBezTo>
                    <a:pt x="133" y="132"/>
                    <a:pt x="133" y="126"/>
                    <a:pt x="135" y="121"/>
                  </a:cubicBezTo>
                  <a:cubicBezTo>
                    <a:pt x="134" y="120"/>
                    <a:pt x="132" y="120"/>
                    <a:pt x="131" y="119"/>
                  </a:cubicBezTo>
                  <a:cubicBezTo>
                    <a:pt x="127" y="123"/>
                    <a:pt x="124" y="126"/>
                    <a:pt x="121" y="131"/>
                  </a:cubicBezTo>
                  <a:close/>
                  <a:moveTo>
                    <a:pt x="347" y="122"/>
                  </a:moveTo>
                  <a:cubicBezTo>
                    <a:pt x="356" y="126"/>
                    <a:pt x="365" y="133"/>
                    <a:pt x="374" y="136"/>
                  </a:cubicBezTo>
                  <a:cubicBezTo>
                    <a:pt x="365" y="130"/>
                    <a:pt x="357" y="125"/>
                    <a:pt x="348" y="119"/>
                  </a:cubicBezTo>
                  <a:cubicBezTo>
                    <a:pt x="348" y="120"/>
                    <a:pt x="347" y="121"/>
                    <a:pt x="347" y="122"/>
                  </a:cubicBezTo>
                  <a:close/>
                  <a:moveTo>
                    <a:pt x="79" y="122"/>
                  </a:moveTo>
                  <a:cubicBezTo>
                    <a:pt x="81" y="123"/>
                    <a:pt x="82" y="123"/>
                    <a:pt x="84" y="122"/>
                  </a:cubicBezTo>
                  <a:cubicBezTo>
                    <a:pt x="84" y="122"/>
                    <a:pt x="84" y="121"/>
                    <a:pt x="84" y="120"/>
                  </a:cubicBezTo>
                  <a:cubicBezTo>
                    <a:pt x="82" y="121"/>
                    <a:pt x="80" y="121"/>
                    <a:pt x="79" y="122"/>
                  </a:cubicBezTo>
                  <a:close/>
                  <a:moveTo>
                    <a:pt x="31" y="166"/>
                  </a:moveTo>
                  <a:cubicBezTo>
                    <a:pt x="35" y="159"/>
                    <a:pt x="35" y="148"/>
                    <a:pt x="42" y="144"/>
                  </a:cubicBezTo>
                  <a:cubicBezTo>
                    <a:pt x="42" y="141"/>
                    <a:pt x="44" y="140"/>
                    <a:pt x="44" y="138"/>
                  </a:cubicBezTo>
                  <a:cubicBezTo>
                    <a:pt x="43" y="137"/>
                    <a:pt x="43" y="135"/>
                    <a:pt x="42" y="134"/>
                  </a:cubicBezTo>
                  <a:cubicBezTo>
                    <a:pt x="46" y="131"/>
                    <a:pt x="52" y="127"/>
                    <a:pt x="52" y="122"/>
                  </a:cubicBezTo>
                  <a:cubicBezTo>
                    <a:pt x="51" y="121"/>
                    <a:pt x="51" y="121"/>
                    <a:pt x="50" y="121"/>
                  </a:cubicBezTo>
                  <a:cubicBezTo>
                    <a:pt x="40" y="132"/>
                    <a:pt x="32" y="148"/>
                    <a:pt x="31" y="166"/>
                  </a:cubicBezTo>
                  <a:close/>
                  <a:moveTo>
                    <a:pt x="60" y="122"/>
                  </a:moveTo>
                  <a:cubicBezTo>
                    <a:pt x="60" y="126"/>
                    <a:pt x="66" y="125"/>
                    <a:pt x="66" y="122"/>
                  </a:cubicBezTo>
                  <a:cubicBezTo>
                    <a:pt x="65" y="121"/>
                    <a:pt x="61" y="121"/>
                    <a:pt x="60" y="122"/>
                  </a:cubicBezTo>
                  <a:close/>
                  <a:moveTo>
                    <a:pt x="97" y="130"/>
                  </a:moveTo>
                  <a:cubicBezTo>
                    <a:pt x="102" y="133"/>
                    <a:pt x="104" y="128"/>
                    <a:pt x="105" y="124"/>
                  </a:cubicBezTo>
                  <a:cubicBezTo>
                    <a:pt x="103" y="124"/>
                    <a:pt x="104" y="122"/>
                    <a:pt x="101" y="122"/>
                  </a:cubicBezTo>
                  <a:cubicBezTo>
                    <a:pt x="100" y="124"/>
                    <a:pt x="98" y="127"/>
                    <a:pt x="97" y="130"/>
                  </a:cubicBezTo>
                  <a:close/>
                  <a:moveTo>
                    <a:pt x="204" y="132"/>
                  </a:moveTo>
                  <a:cubicBezTo>
                    <a:pt x="205" y="133"/>
                    <a:pt x="207" y="133"/>
                    <a:pt x="208" y="133"/>
                  </a:cubicBezTo>
                  <a:cubicBezTo>
                    <a:pt x="210" y="130"/>
                    <a:pt x="212" y="127"/>
                    <a:pt x="212" y="122"/>
                  </a:cubicBezTo>
                  <a:cubicBezTo>
                    <a:pt x="208" y="124"/>
                    <a:pt x="205" y="127"/>
                    <a:pt x="204" y="132"/>
                  </a:cubicBezTo>
                  <a:close/>
                  <a:moveTo>
                    <a:pt x="459" y="138"/>
                  </a:moveTo>
                  <a:cubicBezTo>
                    <a:pt x="462" y="133"/>
                    <a:pt x="452" y="134"/>
                    <a:pt x="454" y="130"/>
                  </a:cubicBezTo>
                  <a:cubicBezTo>
                    <a:pt x="447" y="130"/>
                    <a:pt x="444" y="122"/>
                    <a:pt x="438" y="123"/>
                  </a:cubicBezTo>
                  <a:cubicBezTo>
                    <a:pt x="446" y="128"/>
                    <a:pt x="452" y="134"/>
                    <a:pt x="459" y="138"/>
                  </a:cubicBezTo>
                  <a:close/>
                  <a:moveTo>
                    <a:pt x="532" y="127"/>
                  </a:moveTo>
                  <a:cubicBezTo>
                    <a:pt x="531" y="124"/>
                    <a:pt x="527" y="124"/>
                    <a:pt x="525" y="122"/>
                  </a:cubicBezTo>
                  <a:cubicBezTo>
                    <a:pt x="526" y="125"/>
                    <a:pt x="529" y="126"/>
                    <a:pt x="532" y="127"/>
                  </a:cubicBezTo>
                  <a:close/>
                  <a:moveTo>
                    <a:pt x="153" y="126"/>
                  </a:moveTo>
                  <a:cubicBezTo>
                    <a:pt x="152" y="129"/>
                    <a:pt x="156" y="129"/>
                    <a:pt x="157" y="128"/>
                  </a:cubicBezTo>
                  <a:cubicBezTo>
                    <a:pt x="156" y="127"/>
                    <a:pt x="158" y="124"/>
                    <a:pt x="159" y="123"/>
                  </a:cubicBezTo>
                  <a:cubicBezTo>
                    <a:pt x="156" y="123"/>
                    <a:pt x="156" y="126"/>
                    <a:pt x="153" y="126"/>
                  </a:cubicBezTo>
                  <a:close/>
                  <a:moveTo>
                    <a:pt x="286" y="124"/>
                  </a:moveTo>
                  <a:cubicBezTo>
                    <a:pt x="286" y="126"/>
                    <a:pt x="288" y="128"/>
                    <a:pt x="289" y="130"/>
                  </a:cubicBezTo>
                  <a:cubicBezTo>
                    <a:pt x="298" y="134"/>
                    <a:pt x="305" y="141"/>
                    <a:pt x="317" y="144"/>
                  </a:cubicBezTo>
                  <a:cubicBezTo>
                    <a:pt x="317" y="143"/>
                    <a:pt x="318" y="143"/>
                    <a:pt x="318" y="141"/>
                  </a:cubicBezTo>
                  <a:cubicBezTo>
                    <a:pt x="315" y="139"/>
                    <a:pt x="309" y="139"/>
                    <a:pt x="309" y="135"/>
                  </a:cubicBezTo>
                  <a:cubicBezTo>
                    <a:pt x="306" y="136"/>
                    <a:pt x="303" y="134"/>
                    <a:pt x="303" y="131"/>
                  </a:cubicBezTo>
                  <a:cubicBezTo>
                    <a:pt x="296" y="133"/>
                    <a:pt x="293" y="123"/>
                    <a:pt x="286" y="124"/>
                  </a:cubicBezTo>
                  <a:close/>
                  <a:moveTo>
                    <a:pt x="138" y="132"/>
                  </a:moveTo>
                  <a:cubicBezTo>
                    <a:pt x="140" y="130"/>
                    <a:pt x="144" y="130"/>
                    <a:pt x="145" y="127"/>
                  </a:cubicBezTo>
                  <a:cubicBezTo>
                    <a:pt x="143" y="125"/>
                    <a:pt x="141" y="125"/>
                    <a:pt x="139" y="124"/>
                  </a:cubicBezTo>
                  <a:cubicBezTo>
                    <a:pt x="139" y="127"/>
                    <a:pt x="137" y="128"/>
                    <a:pt x="138" y="132"/>
                  </a:cubicBezTo>
                  <a:close/>
                  <a:moveTo>
                    <a:pt x="509" y="147"/>
                  </a:moveTo>
                  <a:cubicBezTo>
                    <a:pt x="512" y="146"/>
                    <a:pt x="512" y="143"/>
                    <a:pt x="510" y="141"/>
                  </a:cubicBezTo>
                  <a:cubicBezTo>
                    <a:pt x="506" y="141"/>
                    <a:pt x="503" y="137"/>
                    <a:pt x="500" y="135"/>
                  </a:cubicBezTo>
                  <a:cubicBezTo>
                    <a:pt x="497" y="134"/>
                    <a:pt x="490" y="131"/>
                    <a:pt x="490" y="128"/>
                  </a:cubicBezTo>
                  <a:cubicBezTo>
                    <a:pt x="486" y="128"/>
                    <a:pt x="485" y="125"/>
                    <a:pt x="482" y="124"/>
                  </a:cubicBezTo>
                  <a:cubicBezTo>
                    <a:pt x="487" y="136"/>
                    <a:pt x="500" y="140"/>
                    <a:pt x="509" y="147"/>
                  </a:cubicBezTo>
                  <a:close/>
                  <a:moveTo>
                    <a:pt x="169" y="136"/>
                  </a:moveTo>
                  <a:cubicBezTo>
                    <a:pt x="171" y="136"/>
                    <a:pt x="171" y="137"/>
                    <a:pt x="173" y="137"/>
                  </a:cubicBezTo>
                  <a:cubicBezTo>
                    <a:pt x="175" y="133"/>
                    <a:pt x="178" y="129"/>
                    <a:pt x="179" y="124"/>
                  </a:cubicBezTo>
                  <a:cubicBezTo>
                    <a:pt x="173" y="125"/>
                    <a:pt x="170" y="130"/>
                    <a:pt x="169" y="136"/>
                  </a:cubicBezTo>
                  <a:close/>
                  <a:moveTo>
                    <a:pt x="248" y="127"/>
                  </a:moveTo>
                  <a:cubicBezTo>
                    <a:pt x="250" y="127"/>
                    <a:pt x="251" y="128"/>
                    <a:pt x="253" y="128"/>
                  </a:cubicBezTo>
                  <a:cubicBezTo>
                    <a:pt x="255" y="123"/>
                    <a:pt x="249" y="124"/>
                    <a:pt x="248" y="127"/>
                  </a:cubicBezTo>
                  <a:close/>
                  <a:moveTo>
                    <a:pt x="332" y="127"/>
                  </a:moveTo>
                  <a:cubicBezTo>
                    <a:pt x="334" y="128"/>
                    <a:pt x="337" y="129"/>
                    <a:pt x="340" y="131"/>
                  </a:cubicBezTo>
                  <a:cubicBezTo>
                    <a:pt x="340" y="126"/>
                    <a:pt x="336" y="126"/>
                    <a:pt x="334" y="124"/>
                  </a:cubicBezTo>
                  <a:cubicBezTo>
                    <a:pt x="334" y="125"/>
                    <a:pt x="332" y="125"/>
                    <a:pt x="332" y="127"/>
                  </a:cubicBezTo>
                  <a:close/>
                  <a:moveTo>
                    <a:pt x="581" y="131"/>
                  </a:moveTo>
                  <a:cubicBezTo>
                    <a:pt x="582" y="128"/>
                    <a:pt x="576" y="125"/>
                    <a:pt x="574" y="125"/>
                  </a:cubicBezTo>
                  <a:cubicBezTo>
                    <a:pt x="577" y="127"/>
                    <a:pt x="579" y="129"/>
                    <a:pt x="581" y="131"/>
                  </a:cubicBezTo>
                  <a:close/>
                  <a:moveTo>
                    <a:pt x="75" y="133"/>
                  </a:moveTo>
                  <a:cubicBezTo>
                    <a:pt x="77" y="134"/>
                    <a:pt x="79" y="129"/>
                    <a:pt x="81" y="127"/>
                  </a:cubicBezTo>
                  <a:cubicBezTo>
                    <a:pt x="79" y="126"/>
                    <a:pt x="79" y="125"/>
                    <a:pt x="76" y="125"/>
                  </a:cubicBezTo>
                  <a:cubicBezTo>
                    <a:pt x="75" y="127"/>
                    <a:pt x="75" y="131"/>
                    <a:pt x="75" y="133"/>
                  </a:cubicBezTo>
                  <a:close/>
                  <a:moveTo>
                    <a:pt x="524" y="133"/>
                  </a:moveTo>
                  <a:cubicBezTo>
                    <a:pt x="527" y="136"/>
                    <a:pt x="529" y="141"/>
                    <a:pt x="532" y="142"/>
                  </a:cubicBezTo>
                  <a:cubicBezTo>
                    <a:pt x="534" y="146"/>
                    <a:pt x="537" y="147"/>
                    <a:pt x="540" y="149"/>
                  </a:cubicBezTo>
                  <a:cubicBezTo>
                    <a:pt x="542" y="146"/>
                    <a:pt x="537" y="141"/>
                    <a:pt x="534" y="141"/>
                  </a:cubicBezTo>
                  <a:cubicBezTo>
                    <a:pt x="534" y="137"/>
                    <a:pt x="529" y="137"/>
                    <a:pt x="527" y="133"/>
                  </a:cubicBezTo>
                  <a:cubicBezTo>
                    <a:pt x="526" y="131"/>
                    <a:pt x="520" y="129"/>
                    <a:pt x="518" y="125"/>
                  </a:cubicBezTo>
                  <a:cubicBezTo>
                    <a:pt x="519" y="125"/>
                    <a:pt x="519" y="125"/>
                    <a:pt x="518" y="125"/>
                  </a:cubicBezTo>
                  <a:cubicBezTo>
                    <a:pt x="516" y="128"/>
                    <a:pt x="522" y="130"/>
                    <a:pt x="524" y="133"/>
                  </a:cubicBezTo>
                  <a:close/>
                  <a:moveTo>
                    <a:pt x="182" y="131"/>
                  </a:moveTo>
                  <a:cubicBezTo>
                    <a:pt x="186" y="129"/>
                    <a:pt x="190" y="133"/>
                    <a:pt x="194" y="130"/>
                  </a:cubicBezTo>
                  <a:cubicBezTo>
                    <a:pt x="190" y="128"/>
                    <a:pt x="189" y="126"/>
                    <a:pt x="183" y="125"/>
                  </a:cubicBezTo>
                  <a:cubicBezTo>
                    <a:pt x="183" y="127"/>
                    <a:pt x="182" y="128"/>
                    <a:pt x="182" y="131"/>
                  </a:cubicBezTo>
                  <a:close/>
                  <a:moveTo>
                    <a:pt x="549" y="135"/>
                  </a:moveTo>
                  <a:cubicBezTo>
                    <a:pt x="552" y="137"/>
                    <a:pt x="556" y="140"/>
                    <a:pt x="560" y="143"/>
                  </a:cubicBezTo>
                  <a:cubicBezTo>
                    <a:pt x="561" y="140"/>
                    <a:pt x="562" y="137"/>
                    <a:pt x="561" y="133"/>
                  </a:cubicBezTo>
                  <a:cubicBezTo>
                    <a:pt x="557" y="131"/>
                    <a:pt x="555" y="127"/>
                    <a:pt x="550" y="125"/>
                  </a:cubicBezTo>
                  <a:cubicBezTo>
                    <a:pt x="550" y="129"/>
                    <a:pt x="548" y="132"/>
                    <a:pt x="549" y="135"/>
                  </a:cubicBezTo>
                  <a:close/>
                  <a:moveTo>
                    <a:pt x="272" y="128"/>
                  </a:moveTo>
                  <a:cubicBezTo>
                    <a:pt x="274" y="127"/>
                    <a:pt x="275" y="127"/>
                    <a:pt x="276" y="128"/>
                  </a:cubicBezTo>
                  <a:cubicBezTo>
                    <a:pt x="276" y="127"/>
                    <a:pt x="274" y="127"/>
                    <a:pt x="273" y="126"/>
                  </a:cubicBezTo>
                  <a:cubicBezTo>
                    <a:pt x="273" y="127"/>
                    <a:pt x="272" y="127"/>
                    <a:pt x="272" y="128"/>
                  </a:cubicBezTo>
                  <a:close/>
                  <a:moveTo>
                    <a:pt x="388" y="128"/>
                  </a:moveTo>
                  <a:cubicBezTo>
                    <a:pt x="388" y="133"/>
                    <a:pt x="394" y="132"/>
                    <a:pt x="400" y="132"/>
                  </a:cubicBezTo>
                  <a:cubicBezTo>
                    <a:pt x="397" y="127"/>
                    <a:pt x="393" y="125"/>
                    <a:pt x="388" y="128"/>
                  </a:cubicBezTo>
                  <a:close/>
                  <a:moveTo>
                    <a:pt x="433" y="131"/>
                  </a:moveTo>
                  <a:cubicBezTo>
                    <a:pt x="440" y="136"/>
                    <a:pt x="446" y="142"/>
                    <a:pt x="453" y="147"/>
                  </a:cubicBezTo>
                  <a:cubicBezTo>
                    <a:pt x="453" y="144"/>
                    <a:pt x="456" y="144"/>
                    <a:pt x="456" y="141"/>
                  </a:cubicBezTo>
                  <a:cubicBezTo>
                    <a:pt x="449" y="136"/>
                    <a:pt x="442" y="131"/>
                    <a:pt x="436" y="126"/>
                  </a:cubicBezTo>
                  <a:cubicBezTo>
                    <a:pt x="435" y="128"/>
                    <a:pt x="434" y="129"/>
                    <a:pt x="433" y="131"/>
                  </a:cubicBezTo>
                  <a:close/>
                  <a:moveTo>
                    <a:pt x="55" y="135"/>
                  </a:moveTo>
                  <a:cubicBezTo>
                    <a:pt x="57" y="133"/>
                    <a:pt x="57" y="129"/>
                    <a:pt x="59" y="128"/>
                  </a:cubicBezTo>
                  <a:cubicBezTo>
                    <a:pt x="57" y="126"/>
                    <a:pt x="51" y="134"/>
                    <a:pt x="55" y="135"/>
                  </a:cubicBezTo>
                  <a:close/>
                  <a:moveTo>
                    <a:pt x="112" y="136"/>
                  </a:moveTo>
                  <a:cubicBezTo>
                    <a:pt x="112" y="134"/>
                    <a:pt x="114" y="132"/>
                    <a:pt x="115" y="131"/>
                  </a:cubicBezTo>
                  <a:cubicBezTo>
                    <a:pt x="109" y="121"/>
                    <a:pt x="102" y="135"/>
                    <a:pt x="112" y="136"/>
                  </a:cubicBezTo>
                  <a:close/>
                  <a:moveTo>
                    <a:pt x="78" y="135"/>
                  </a:moveTo>
                  <a:cubicBezTo>
                    <a:pt x="80" y="136"/>
                    <a:pt x="80" y="138"/>
                    <a:pt x="81" y="138"/>
                  </a:cubicBezTo>
                  <a:cubicBezTo>
                    <a:pt x="84" y="135"/>
                    <a:pt x="85" y="132"/>
                    <a:pt x="86" y="128"/>
                  </a:cubicBezTo>
                  <a:cubicBezTo>
                    <a:pt x="85" y="128"/>
                    <a:pt x="84" y="128"/>
                    <a:pt x="84" y="128"/>
                  </a:cubicBezTo>
                  <a:cubicBezTo>
                    <a:pt x="82" y="131"/>
                    <a:pt x="80" y="133"/>
                    <a:pt x="78" y="135"/>
                  </a:cubicBezTo>
                  <a:close/>
                  <a:moveTo>
                    <a:pt x="219" y="131"/>
                  </a:moveTo>
                  <a:cubicBezTo>
                    <a:pt x="221" y="132"/>
                    <a:pt x="221" y="130"/>
                    <a:pt x="223" y="131"/>
                  </a:cubicBezTo>
                  <a:cubicBezTo>
                    <a:pt x="223" y="129"/>
                    <a:pt x="221" y="128"/>
                    <a:pt x="219" y="128"/>
                  </a:cubicBezTo>
                  <a:cubicBezTo>
                    <a:pt x="219" y="129"/>
                    <a:pt x="219" y="130"/>
                    <a:pt x="219" y="131"/>
                  </a:cubicBezTo>
                  <a:close/>
                  <a:moveTo>
                    <a:pt x="236" y="130"/>
                  </a:moveTo>
                  <a:cubicBezTo>
                    <a:pt x="241" y="136"/>
                    <a:pt x="247" y="131"/>
                    <a:pt x="255" y="135"/>
                  </a:cubicBezTo>
                  <a:cubicBezTo>
                    <a:pt x="251" y="130"/>
                    <a:pt x="241" y="126"/>
                    <a:pt x="236" y="130"/>
                  </a:cubicBezTo>
                  <a:close/>
                  <a:moveTo>
                    <a:pt x="468" y="135"/>
                  </a:moveTo>
                  <a:cubicBezTo>
                    <a:pt x="471" y="134"/>
                    <a:pt x="471" y="130"/>
                    <a:pt x="473" y="128"/>
                  </a:cubicBezTo>
                  <a:cubicBezTo>
                    <a:pt x="470" y="129"/>
                    <a:pt x="467" y="132"/>
                    <a:pt x="468" y="135"/>
                  </a:cubicBezTo>
                  <a:close/>
                  <a:moveTo>
                    <a:pt x="149" y="128"/>
                  </a:moveTo>
                  <a:cubicBezTo>
                    <a:pt x="146" y="133"/>
                    <a:pt x="140" y="134"/>
                    <a:pt x="136" y="139"/>
                  </a:cubicBezTo>
                  <a:cubicBezTo>
                    <a:pt x="140" y="139"/>
                    <a:pt x="141" y="139"/>
                    <a:pt x="144" y="139"/>
                  </a:cubicBezTo>
                  <a:cubicBezTo>
                    <a:pt x="146" y="136"/>
                    <a:pt x="149" y="134"/>
                    <a:pt x="152" y="131"/>
                  </a:cubicBezTo>
                  <a:cubicBezTo>
                    <a:pt x="152" y="130"/>
                    <a:pt x="151" y="129"/>
                    <a:pt x="149" y="128"/>
                  </a:cubicBezTo>
                  <a:close/>
                  <a:moveTo>
                    <a:pt x="261" y="133"/>
                  </a:moveTo>
                  <a:cubicBezTo>
                    <a:pt x="265" y="134"/>
                    <a:pt x="269" y="137"/>
                    <a:pt x="273" y="138"/>
                  </a:cubicBezTo>
                  <a:cubicBezTo>
                    <a:pt x="274" y="137"/>
                    <a:pt x="274" y="136"/>
                    <a:pt x="274" y="134"/>
                  </a:cubicBezTo>
                  <a:cubicBezTo>
                    <a:pt x="269" y="133"/>
                    <a:pt x="267" y="130"/>
                    <a:pt x="263" y="128"/>
                  </a:cubicBezTo>
                  <a:cubicBezTo>
                    <a:pt x="262" y="130"/>
                    <a:pt x="261" y="130"/>
                    <a:pt x="261" y="133"/>
                  </a:cubicBezTo>
                  <a:close/>
                  <a:moveTo>
                    <a:pt x="324" y="133"/>
                  </a:moveTo>
                  <a:cubicBezTo>
                    <a:pt x="324" y="131"/>
                    <a:pt x="320" y="129"/>
                    <a:pt x="319" y="130"/>
                  </a:cubicBezTo>
                  <a:cubicBezTo>
                    <a:pt x="321" y="131"/>
                    <a:pt x="321" y="134"/>
                    <a:pt x="324" y="133"/>
                  </a:cubicBezTo>
                  <a:close/>
                  <a:moveTo>
                    <a:pt x="338" y="135"/>
                  </a:moveTo>
                  <a:cubicBezTo>
                    <a:pt x="338" y="131"/>
                    <a:pt x="334" y="131"/>
                    <a:pt x="332" y="130"/>
                  </a:cubicBezTo>
                  <a:cubicBezTo>
                    <a:pt x="333" y="132"/>
                    <a:pt x="336" y="133"/>
                    <a:pt x="338" y="135"/>
                  </a:cubicBezTo>
                  <a:close/>
                  <a:moveTo>
                    <a:pt x="623" y="157"/>
                  </a:moveTo>
                  <a:cubicBezTo>
                    <a:pt x="624" y="158"/>
                    <a:pt x="627" y="156"/>
                    <a:pt x="628" y="158"/>
                  </a:cubicBezTo>
                  <a:cubicBezTo>
                    <a:pt x="630" y="169"/>
                    <a:pt x="623" y="180"/>
                    <a:pt x="629" y="190"/>
                  </a:cubicBezTo>
                  <a:cubicBezTo>
                    <a:pt x="633" y="188"/>
                    <a:pt x="631" y="180"/>
                    <a:pt x="635" y="178"/>
                  </a:cubicBezTo>
                  <a:cubicBezTo>
                    <a:pt x="631" y="174"/>
                    <a:pt x="635" y="165"/>
                    <a:pt x="638" y="161"/>
                  </a:cubicBezTo>
                  <a:cubicBezTo>
                    <a:pt x="634" y="154"/>
                    <a:pt x="630" y="147"/>
                    <a:pt x="625" y="142"/>
                  </a:cubicBezTo>
                  <a:cubicBezTo>
                    <a:pt x="624" y="138"/>
                    <a:pt x="619" y="138"/>
                    <a:pt x="619" y="134"/>
                  </a:cubicBezTo>
                  <a:cubicBezTo>
                    <a:pt x="617" y="134"/>
                    <a:pt x="615" y="128"/>
                    <a:pt x="614" y="131"/>
                  </a:cubicBezTo>
                  <a:cubicBezTo>
                    <a:pt x="618" y="139"/>
                    <a:pt x="621" y="147"/>
                    <a:pt x="623" y="157"/>
                  </a:cubicBezTo>
                  <a:close/>
                  <a:moveTo>
                    <a:pt x="284" y="133"/>
                  </a:moveTo>
                  <a:cubicBezTo>
                    <a:pt x="285" y="130"/>
                    <a:pt x="281" y="129"/>
                    <a:pt x="281" y="131"/>
                  </a:cubicBezTo>
                  <a:cubicBezTo>
                    <a:pt x="282" y="131"/>
                    <a:pt x="283" y="132"/>
                    <a:pt x="284" y="133"/>
                  </a:cubicBezTo>
                  <a:close/>
                  <a:moveTo>
                    <a:pt x="351" y="136"/>
                  </a:moveTo>
                  <a:cubicBezTo>
                    <a:pt x="348" y="135"/>
                    <a:pt x="346" y="132"/>
                    <a:pt x="344" y="130"/>
                  </a:cubicBezTo>
                  <a:cubicBezTo>
                    <a:pt x="343" y="130"/>
                    <a:pt x="343" y="132"/>
                    <a:pt x="343" y="133"/>
                  </a:cubicBezTo>
                  <a:cubicBezTo>
                    <a:pt x="346" y="133"/>
                    <a:pt x="349" y="137"/>
                    <a:pt x="351" y="136"/>
                  </a:cubicBezTo>
                  <a:close/>
                  <a:moveTo>
                    <a:pt x="89" y="140"/>
                  </a:moveTo>
                  <a:cubicBezTo>
                    <a:pt x="86" y="138"/>
                    <a:pt x="91" y="134"/>
                    <a:pt x="91" y="131"/>
                  </a:cubicBezTo>
                  <a:cubicBezTo>
                    <a:pt x="88" y="131"/>
                    <a:pt x="83" y="143"/>
                    <a:pt x="89" y="140"/>
                  </a:cubicBezTo>
                  <a:close/>
                  <a:moveTo>
                    <a:pt x="163" y="133"/>
                  </a:moveTo>
                  <a:cubicBezTo>
                    <a:pt x="164" y="133"/>
                    <a:pt x="164" y="133"/>
                    <a:pt x="165" y="133"/>
                  </a:cubicBezTo>
                  <a:cubicBezTo>
                    <a:pt x="165" y="132"/>
                    <a:pt x="165" y="131"/>
                    <a:pt x="166" y="131"/>
                  </a:cubicBezTo>
                  <a:cubicBezTo>
                    <a:pt x="164" y="131"/>
                    <a:pt x="163" y="131"/>
                    <a:pt x="163" y="133"/>
                  </a:cubicBezTo>
                  <a:close/>
                  <a:moveTo>
                    <a:pt x="425" y="133"/>
                  </a:moveTo>
                  <a:cubicBezTo>
                    <a:pt x="426" y="135"/>
                    <a:pt x="428" y="133"/>
                    <a:pt x="428" y="131"/>
                  </a:cubicBezTo>
                  <a:cubicBezTo>
                    <a:pt x="427" y="132"/>
                    <a:pt x="427" y="131"/>
                    <a:pt x="426" y="131"/>
                  </a:cubicBezTo>
                  <a:cubicBezTo>
                    <a:pt x="426" y="133"/>
                    <a:pt x="425" y="132"/>
                    <a:pt x="425" y="133"/>
                  </a:cubicBezTo>
                  <a:close/>
                  <a:moveTo>
                    <a:pt x="473" y="138"/>
                  </a:moveTo>
                  <a:cubicBezTo>
                    <a:pt x="479" y="140"/>
                    <a:pt x="482" y="144"/>
                    <a:pt x="488" y="145"/>
                  </a:cubicBezTo>
                  <a:cubicBezTo>
                    <a:pt x="487" y="138"/>
                    <a:pt x="481" y="135"/>
                    <a:pt x="476" y="131"/>
                  </a:cubicBezTo>
                  <a:cubicBezTo>
                    <a:pt x="475" y="134"/>
                    <a:pt x="473" y="134"/>
                    <a:pt x="473" y="138"/>
                  </a:cubicBezTo>
                  <a:close/>
                  <a:moveTo>
                    <a:pt x="219" y="136"/>
                  </a:moveTo>
                  <a:cubicBezTo>
                    <a:pt x="222" y="137"/>
                    <a:pt x="225" y="138"/>
                    <a:pt x="228" y="139"/>
                  </a:cubicBezTo>
                  <a:cubicBezTo>
                    <a:pt x="230" y="138"/>
                    <a:pt x="231" y="137"/>
                    <a:pt x="231" y="135"/>
                  </a:cubicBezTo>
                  <a:cubicBezTo>
                    <a:pt x="228" y="131"/>
                    <a:pt x="222" y="133"/>
                    <a:pt x="219" y="136"/>
                  </a:cubicBezTo>
                  <a:close/>
                  <a:moveTo>
                    <a:pt x="93" y="138"/>
                  </a:moveTo>
                  <a:cubicBezTo>
                    <a:pt x="95" y="138"/>
                    <a:pt x="97" y="136"/>
                    <a:pt x="97" y="133"/>
                  </a:cubicBezTo>
                  <a:cubicBezTo>
                    <a:pt x="96" y="133"/>
                    <a:pt x="96" y="132"/>
                    <a:pt x="95" y="133"/>
                  </a:cubicBezTo>
                  <a:cubicBezTo>
                    <a:pt x="95" y="135"/>
                    <a:pt x="93" y="136"/>
                    <a:pt x="93" y="138"/>
                  </a:cubicBezTo>
                  <a:close/>
                  <a:moveTo>
                    <a:pt x="115" y="138"/>
                  </a:moveTo>
                  <a:cubicBezTo>
                    <a:pt x="119" y="139"/>
                    <a:pt x="122" y="142"/>
                    <a:pt x="127" y="142"/>
                  </a:cubicBezTo>
                  <a:cubicBezTo>
                    <a:pt x="128" y="141"/>
                    <a:pt x="128" y="140"/>
                    <a:pt x="129" y="139"/>
                  </a:cubicBezTo>
                  <a:cubicBezTo>
                    <a:pt x="123" y="139"/>
                    <a:pt x="118" y="129"/>
                    <a:pt x="115" y="138"/>
                  </a:cubicBezTo>
                  <a:close/>
                  <a:moveTo>
                    <a:pt x="580" y="139"/>
                  </a:moveTo>
                  <a:cubicBezTo>
                    <a:pt x="580" y="136"/>
                    <a:pt x="578" y="135"/>
                    <a:pt x="575" y="133"/>
                  </a:cubicBezTo>
                  <a:cubicBezTo>
                    <a:pt x="576" y="136"/>
                    <a:pt x="578" y="137"/>
                    <a:pt x="580" y="139"/>
                  </a:cubicBezTo>
                  <a:close/>
                  <a:moveTo>
                    <a:pt x="66" y="139"/>
                  </a:moveTo>
                  <a:cubicBezTo>
                    <a:pt x="67" y="140"/>
                    <a:pt x="68" y="141"/>
                    <a:pt x="70" y="141"/>
                  </a:cubicBezTo>
                  <a:cubicBezTo>
                    <a:pt x="71" y="139"/>
                    <a:pt x="70" y="138"/>
                    <a:pt x="70" y="135"/>
                  </a:cubicBezTo>
                  <a:cubicBezTo>
                    <a:pt x="69" y="136"/>
                    <a:pt x="69" y="133"/>
                    <a:pt x="67" y="134"/>
                  </a:cubicBezTo>
                  <a:cubicBezTo>
                    <a:pt x="67" y="136"/>
                    <a:pt x="65" y="137"/>
                    <a:pt x="66" y="139"/>
                  </a:cubicBezTo>
                  <a:close/>
                  <a:moveTo>
                    <a:pt x="312" y="150"/>
                  </a:moveTo>
                  <a:cubicBezTo>
                    <a:pt x="313" y="149"/>
                    <a:pt x="314" y="148"/>
                    <a:pt x="314" y="147"/>
                  </a:cubicBezTo>
                  <a:cubicBezTo>
                    <a:pt x="307" y="143"/>
                    <a:pt x="299" y="138"/>
                    <a:pt x="290" y="135"/>
                  </a:cubicBezTo>
                  <a:cubicBezTo>
                    <a:pt x="295" y="142"/>
                    <a:pt x="304" y="146"/>
                    <a:pt x="312" y="150"/>
                  </a:cubicBezTo>
                  <a:close/>
                  <a:moveTo>
                    <a:pt x="431" y="135"/>
                  </a:moveTo>
                  <a:cubicBezTo>
                    <a:pt x="435" y="141"/>
                    <a:pt x="444" y="146"/>
                    <a:pt x="450" y="148"/>
                  </a:cubicBezTo>
                  <a:cubicBezTo>
                    <a:pt x="444" y="144"/>
                    <a:pt x="438" y="137"/>
                    <a:pt x="431" y="135"/>
                  </a:cubicBezTo>
                  <a:close/>
                  <a:moveTo>
                    <a:pt x="181" y="138"/>
                  </a:moveTo>
                  <a:cubicBezTo>
                    <a:pt x="182" y="137"/>
                    <a:pt x="186" y="138"/>
                    <a:pt x="186" y="135"/>
                  </a:cubicBezTo>
                  <a:cubicBezTo>
                    <a:pt x="184" y="135"/>
                    <a:pt x="182" y="135"/>
                    <a:pt x="180" y="135"/>
                  </a:cubicBezTo>
                  <a:cubicBezTo>
                    <a:pt x="180" y="137"/>
                    <a:pt x="181" y="137"/>
                    <a:pt x="181" y="138"/>
                  </a:cubicBezTo>
                  <a:close/>
                  <a:moveTo>
                    <a:pt x="341" y="138"/>
                  </a:moveTo>
                  <a:cubicBezTo>
                    <a:pt x="346" y="141"/>
                    <a:pt x="354" y="153"/>
                    <a:pt x="358" y="144"/>
                  </a:cubicBezTo>
                  <a:cubicBezTo>
                    <a:pt x="353" y="141"/>
                    <a:pt x="348" y="137"/>
                    <a:pt x="342" y="135"/>
                  </a:cubicBezTo>
                  <a:cubicBezTo>
                    <a:pt x="343" y="137"/>
                    <a:pt x="341" y="137"/>
                    <a:pt x="341" y="138"/>
                  </a:cubicBezTo>
                  <a:close/>
                  <a:moveTo>
                    <a:pt x="510" y="138"/>
                  </a:moveTo>
                  <a:cubicBezTo>
                    <a:pt x="510" y="136"/>
                    <a:pt x="507" y="135"/>
                    <a:pt x="507" y="136"/>
                  </a:cubicBezTo>
                  <a:cubicBezTo>
                    <a:pt x="508" y="136"/>
                    <a:pt x="508" y="138"/>
                    <a:pt x="510" y="138"/>
                  </a:cubicBezTo>
                  <a:close/>
                  <a:moveTo>
                    <a:pt x="152" y="141"/>
                  </a:moveTo>
                  <a:cubicBezTo>
                    <a:pt x="156" y="141"/>
                    <a:pt x="158" y="143"/>
                    <a:pt x="160" y="144"/>
                  </a:cubicBezTo>
                  <a:cubicBezTo>
                    <a:pt x="161" y="142"/>
                    <a:pt x="163" y="141"/>
                    <a:pt x="163" y="138"/>
                  </a:cubicBezTo>
                  <a:cubicBezTo>
                    <a:pt x="159" y="135"/>
                    <a:pt x="153" y="136"/>
                    <a:pt x="152" y="141"/>
                  </a:cubicBezTo>
                  <a:close/>
                  <a:moveTo>
                    <a:pt x="183" y="142"/>
                  </a:moveTo>
                  <a:cubicBezTo>
                    <a:pt x="183" y="146"/>
                    <a:pt x="188" y="144"/>
                    <a:pt x="190" y="146"/>
                  </a:cubicBezTo>
                  <a:cubicBezTo>
                    <a:pt x="191" y="143"/>
                    <a:pt x="196" y="138"/>
                    <a:pt x="194" y="136"/>
                  </a:cubicBezTo>
                  <a:cubicBezTo>
                    <a:pt x="190" y="137"/>
                    <a:pt x="188" y="141"/>
                    <a:pt x="183" y="142"/>
                  </a:cubicBezTo>
                  <a:close/>
                  <a:moveTo>
                    <a:pt x="411" y="146"/>
                  </a:moveTo>
                  <a:cubicBezTo>
                    <a:pt x="411" y="145"/>
                    <a:pt x="413" y="143"/>
                    <a:pt x="414" y="141"/>
                  </a:cubicBezTo>
                  <a:cubicBezTo>
                    <a:pt x="410" y="137"/>
                    <a:pt x="403" y="136"/>
                    <a:pt x="397" y="136"/>
                  </a:cubicBezTo>
                  <a:cubicBezTo>
                    <a:pt x="400" y="140"/>
                    <a:pt x="406" y="145"/>
                    <a:pt x="411" y="146"/>
                  </a:cubicBezTo>
                  <a:close/>
                  <a:moveTo>
                    <a:pt x="335" y="142"/>
                  </a:moveTo>
                  <a:cubicBezTo>
                    <a:pt x="336" y="140"/>
                    <a:pt x="335" y="137"/>
                    <a:pt x="333" y="137"/>
                  </a:cubicBezTo>
                  <a:cubicBezTo>
                    <a:pt x="333" y="139"/>
                    <a:pt x="333" y="141"/>
                    <a:pt x="335" y="142"/>
                  </a:cubicBezTo>
                  <a:close/>
                  <a:moveTo>
                    <a:pt x="252" y="139"/>
                  </a:moveTo>
                  <a:cubicBezTo>
                    <a:pt x="252" y="138"/>
                    <a:pt x="251" y="138"/>
                    <a:pt x="249" y="138"/>
                  </a:cubicBezTo>
                  <a:cubicBezTo>
                    <a:pt x="248" y="140"/>
                    <a:pt x="250" y="139"/>
                    <a:pt x="252" y="139"/>
                  </a:cubicBezTo>
                  <a:close/>
                  <a:moveTo>
                    <a:pt x="278" y="138"/>
                  </a:moveTo>
                  <a:cubicBezTo>
                    <a:pt x="278" y="141"/>
                    <a:pt x="282" y="143"/>
                    <a:pt x="285" y="142"/>
                  </a:cubicBezTo>
                  <a:cubicBezTo>
                    <a:pt x="283" y="141"/>
                    <a:pt x="280" y="137"/>
                    <a:pt x="278" y="138"/>
                  </a:cubicBezTo>
                  <a:close/>
                  <a:moveTo>
                    <a:pt x="384" y="138"/>
                  </a:moveTo>
                  <a:cubicBezTo>
                    <a:pt x="386" y="142"/>
                    <a:pt x="390" y="144"/>
                    <a:pt x="394" y="147"/>
                  </a:cubicBezTo>
                  <a:cubicBezTo>
                    <a:pt x="392" y="143"/>
                    <a:pt x="387" y="139"/>
                    <a:pt x="384" y="138"/>
                  </a:cubicBezTo>
                  <a:close/>
                  <a:moveTo>
                    <a:pt x="467" y="141"/>
                  </a:moveTo>
                  <a:cubicBezTo>
                    <a:pt x="467" y="139"/>
                    <a:pt x="464" y="139"/>
                    <a:pt x="464" y="138"/>
                  </a:cubicBezTo>
                  <a:cubicBezTo>
                    <a:pt x="462" y="140"/>
                    <a:pt x="465" y="143"/>
                    <a:pt x="467" y="141"/>
                  </a:cubicBezTo>
                  <a:close/>
                  <a:moveTo>
                    <a:pt x="503" y="153"/>
                  </a:moveTo>
                  <a:cubicBezTo>
                    <a:pt x="504" y="152"/>
                    <a:pt x="505" y="152"/>
                    <a:pt x="506" y="150"/>
                  </a:cubicBezTo>
                  <a:cubicBezTo>
                    <a:pt x="502" y="145"/>
                    <a:pt x="496" y="142"/>
                    <a:pt x="491" y="138"/>
                  </a:cubicBezTo>
                  <a:cubicBezTo>
                    <a:pt x="493" y="145"/>
                    <a:pt x="499" y="148"/>
                    <a:pt x="503" y="153"/>
                  </a:cubicBezTo>
                  <a:close/>
                  <a:moveTo>
                    <a:pt x="566" y="147"/>
                  </a:moveTo>
                  <a:cubicBezTo>
                    <a:pt x="568" y="150"/>
                    <a:pt x="571" y="151"/>
                    <a:pt x="572" y="154"/>
                  </a:cubicBezTo>
                  <a:cubicBezTo>
                    <a:pt x="571" y="154"/>
                    <a:pt x="572" y="156"/>
                    <a:pt x="570" y="156"/>
                  </a:cubicBezTo>
                  <a:cubicBezTo>
                    <a:pt x="571" y="158"/>
                    <a:pt x="573" y="159"/>
                    <a:pt x="575" y="161"/>
                  </a:cubicBezTo>
                  <a:cubicBezTo>
                    <a:pt x="575" y="155"/>
                    <a:pt x="579" y="152"/>
                    <a:pt x="579" y="147"/>
                  </a:cubicBezTo>
                  <a:cubicBezTo>
                    <a:pt x="576" y="143"/>
                    <a:pt x="572" y="140"/>
                    <a:pt x="567" y="138"/>
                  </a:cubicBezTo>
                  <a:cubicBezTo>
                    <a:pt x="567" y="143"/>
                    <a:pt x="567" y="143"/>
                    <a:pt x="566" y="147"/>
                  </a:cubicBezTo>
                  <a:close/>
                  <a:moveTo>
                    <a:pt x="75" y="142"/>
                  </a:moveTo>
                  <a:cubicBezTo>
                    <a:pt x="75" y="144"/>
                    <a:pt x="76" y="145"/>
                    <a:pt x="77" y="145"/>
                  </a:cubicBezTo>
                  <a:cubicBezTo>
                    <a:pt x="79" y="144"/>
                    <a:pt x="79" y="142"/>
                    <a:pt x="80" y="141"/>
                  </a:cubicBezTo>
                  <a:cubicBezTo>
                    <a:pt x="77" y="141"/>
                    <a:pt x="79" y="138"/>
                    <a:pt x="77" y="139"/>
                  </a:cubicBezTo>
                  <a:cubicBezTo>
                    <a:pt x="77" y="141"/>
                    <a:pt x="74" y="140"/>
                    <a:pt x="75" y="142"/>
                  </a:cubicBezTo>
                  <a:close/>
                  <a:moveTo>
                    <a:pt x="233" y="140"/>
                  </a:moveTo>
                  <a:cubicBezTo>
                    <a:pt x="236" y="144"/>
                    <a:pt x="242" y="145"/>
                    <a:pt x="247" y="147"/>
                  </a:cubicBezTo>
                  <a:cubicBezTo>
                    <a:pt x="246" y="144"/>
                    <a:pt x="245" y="144"/>
                    <a:pt x="245" y="141"/>
                  </a:cubicBezTo>
                  <a:cubicBezTo>
                    <a:pt x="240" y="143"/>
                    <a:pt x="237" y="137"/>
                    <a:pt x="233" y="140"/>
                  </a:cubicBezTo>
                  <a:close/>
                  <a:moveTo>
                    <a:pt x="254" y="142"/>
                  </a:moveTo>
                  <a:cubicBezTo>
                    <a:pt x="257" y="143"/>
                    <a:pt x="257" y="145"/>
                    <a:pt x="261" y="145"/>
                  </a:cubicBezTo>
                  <a:cubicBezTo>
                    <a:pt x="261" y="142"/>
                    <a:pt x="259" y="141"/>
                    <a:pt x="258" y="139"/>
                  </a:cubicBezTo>
                  <a:cubicBezTo>
                    <a:pt x="257" y="139"/>
                    <a:pt x="256" y="139"/>
                    <a:pt x="255" y="139"/>
                  </a:cubicBezTo>
                  <a:cubicBezTo>
                    <a:pt x="256" y="141"/>
                    <a:pt x="254" y="141"/>
                    <a:pt x="254" y="142"/>
                  </a:cubicBezTo>
                  <a:close/>
                  <a:moveTo>
                    <a:pt x="99" y="149"/>
                  </a:moveTo>
                  <a:cubicBezTo>
                    <a:pt x="103" y="147"/>
                    <a:pt x="109" y="146"/>
                    <a:pt x="114" y="144"/>
                  </a:cubicBezTo>
                  <a:cubicBezTo>
                    <a:pt x="115" y="146"/>
                    <a:pt x="122" y="149"/>
                    <a:pt x="123" y="145"/>
                  </a:cubicBezTo>
                  <a:cubicBezTo>
                    <a:pt x="120" y="143"/>
                    <a:pt x="117" y="142"/>
                    <a:pt x="113" y="141"/>
                  </a:cubicBezTo>
                  <a:cubicBezTo>
                    <a:pt x="110" y="145"/>
                    <a:pt x="105" y="146"/>
                    <a:pt x="102" y="140"/>
                  </a:cubicBezTo>
                  <a:cubicBezTo>
                    <a:pt x="101" y="143"/>
                    <a:pt x="98" y="147"/>
                    <a:pt x="99" y="149"/>
                  </a:cubicBezTo>
                  <a:close/>
                  <a:moveTo>
                    <a:pt x="269" y="149"/>
                  </a:moveTo>
                  <a:cubicBezTo>
                    <a:pt x="269" y="146"/>
                    <a:pt x="271" y="145"/>
                    <a:pt x="271" y="142"/>
                  </a:cubicBezTo>
                  <a:cubicBezTo>
                    <a:pt x="268" y="142"/>
                    <a:pt x="265" y="140"/>
                    <a:pt x="263" y="141"/>
                  </a:cubicBezTo>
                  <a:cubicBezTo>
                    <a:pt x="266" y="142"/>
                    <a:pt x="265" y="148"/>
                    <a:pt x="269" y="149"/>
                  </a:cubicBezTo>
                  <a:close/>
                  <a:moveTo>
                    <a:pt x="165" y="146"/>
                  </a:moveTo>
                  <a:cubicBezTo>
                    <a:pt x="169" y="146"/>
                    <a:pt x="170" y="150"/>
                    <a:pt x="174" y="149"/>
                  </a:cubicBezTo>
                  <a:cubicBezTo>
                    <a:pt x="174" y="147"/>
                    <a:pt x="172" y="146"/>
                    <a:pt x="172" y="144"/>
                  </a:cubicBezTo>
                  <a:cubicBezTo>
                    <a:pt x="170" y="143"/>
                    <a:pt x="168" y="142"/>
                    <a:pt x="166" y="141"/>
                  </a:cubicBezTo>
                  <a:cubicBezTo>
                    <a:pt x="167" y="143"/>
                    <a:pt x="165" y="143"/>
                    <a:pt x="165" y="146"/>
                  </a:cubicBezTo>
                  <a:close/>
                  <a:moveTo>
                    <a:pt x="215" y="147"/>
                  </a:moveTo>
                  <a:cubicBezTo>
                    <a:pt x="214" y="146"/>
                    <a:pt x="215" y="141"/>
                    <a:pt x="211" y="141"/>
                  </a:cubicBezTo>
                  <a:cubicBezTo>
                    <a:pt x="210" y="144"/>
                    <a:pt x="213" y="148"/>
                    <a:pt x="215" y="147"/>
                  </a:cubicBezTo>
                  <a:close/>
                  <a:moveTo>
                    <a:pt x="227" y="145"/>
                  </a:moveTo>
                  <a:cubicBezTo>
                    <a:pt x="227" y="141"/>
                    <a:pt x="222" y="141"/>
                    <a:pt x="220" y="142"/>
                  </a:cubicBezTo>
                  <a:cubicBezTo>
                    <a:pt x="223" y="142"/>
                    <a:pt x="224" y="145"/>
                    <a:pt x="227" y="145"/>
                  </a:cubicBezTo>
                  <a:close/>
                  <a:moveTo>
                    <a:pt x="586" y="143"/>
                  </a:moveTo>
                  <a:cubicBezTo>
                    <a:pt x="586" y="141"/>
                    <a:pt x="585" y="141"/>
                    <a:pt x="583" y="141"/>
                  </a:cubicBezTo>
                  <a:cubicBezTo>
                    <a:pt x="583" y="143"/>
                    <a:pt x="584" y="143"/>
                    <a:pt x="586" y="143"/>
                  </a:cubicBezTo>
                  <a:close/>
                  <a:moveTo>
                    <a:pt x="342" y="145"/>
                  </a:moveTo>
                  <a:cubicBezTo>
                    <a:pt x="343" y="141"/>
                    <a:pt x="337" y="141"/>
                    <a:pt x="338" y="145"/>
                  </a:cubicBezTo>
                  <a:cubicBezTo>
                    <a:pt x="343" y="146"/>
                    <a:pt x="345" y="151"/>
                    <a:pt x="349" y="150"/>
                  </a:cubicBezTo>
                  <a:cubicBezTo>
                    <a:pt x="347" y="148"/>
                    <a:pt x="346" y="146"/>
                    <a:pt x="342" y="145"/>
                  </a:cubicBezTo>
                  <a:close/>
                  <a:moveTo>
                    <a:pt x="456" y="149"/>
                  </a:moveTo>
                  <a:cubicBezTo>
                    <a:pt x="457" y="150"/>
                    <a:pt x="458" y="153"/>
                    <a:pt x="461" y="153"/>
                  </a:cubicBezTo>
                  <a:cubicBezTo>
                    <a:pt x="462" y="150"/>
                    <a:pt x="463" y="148"/>
                    <a:pt x="464" y="145"/>
                  </a:cubicBezTo>
                  <a:cubicBezTo>
                    <a:pt x="461" y="145"/>
                    <a:pt x="461" y="143"/>
                    <a:pt x="460" y="142"/>
                  </a:cubicBezTo>
                  <a:cubicBezTo>
                    <a:pt x="459" y="145"/>
                    <a:pt x="456" y="146"/>
                    <a:pt x="456" y="149"/>
                  </a:cubicBezTo>
                  <a:close/>
                  <a:moveTo>
                    <a:pt x="470" y="143"/>
                  </a:moveTo>
                  <a:cubicBezTo>
                    <a:pt x="470" y="144"/>
                    <a:pt x="470" y="144"/>
                    <a:pt x="470" y="145"/>
                  </a:cubicBezTo>
                  <a:cubicBezTo>
                    <a:pt x="478" y="150"/>
                    <a:pt x="485" y="157"/>
                    <a:pt x="495" y="161"/>
                  </a:cubicBezTo>
                  <a:cubicBezTo>
                    <a:pt x="489" y="152"/>
                    <a:pt x="479" y="147"/>
                    <a:pt x="470" y="143"/>
                  </a:cubicBezTo>
                  <a:close/>
                  <a:moveTo>
                    <a:pt x="63" y="147"/>
                  </a:moveTo>
                  <a:cubicBezTo>
                    <a:pt x="65" y="148"/>
                    <a:pt x="65" y="149"/>
                    <a:pt x="67" y="149"/>
                  </a:cubicBezTo>
                  <a:cubicBezTo>
                    <a:pt x="68" y="148"/>
                    <a:pt x="69" y="147"/>
                    <a:pt x="69" y="145"/>
                  </a:cubicBezTo>
                  <a:cubicBezTo>
                    <a:pt x="67" y="143"/>
                    <a:pt x="62" y="141"/>
                    <a:pt x="63" y="147"/>
                  </a:cubicBezTo>
                  <a:close/>
                  <a:moveTo>
                    <a:pt x="81" y="147"/>
                  </a:moveTo>
                  <a:cubicBezTo>
                    <a:pt x="83" y="148"/>
                    <a:pt x="83" y="149"/>
                    <a:pt x="84" y="148"/>
                  </a:cubicBezTo>
                  <a:cubicBezTo>
                    <a:pt x="84" y="146"/>
                    <a:pt x="87" y="147"/>
                    <a:pt x="86" y="144"/>
                  </a:cubicBezTo>
                  <a:cubicBezTo>
                    <a:pt x="84" y="145"/>
                    <a:pt x="84" y="144"/>
                    <a:pt x="83" y="144"/>
                  </a:cubicBezTo>
                  <a:cubicBezTo>
                    <a:pt x="83" y="146"/>
                    <a:pt x="81" y="145"/>
                    <a:pt x="81" y="147"/>
                  </a:cubicBezTo>
                  <a:close/>
                  <a:moveTo>
                    <a:pt x="193" y="148"/>
                  </a:moveTo>
                  <a:cubicBezTo>
                    <a:pt x="195" y="150"/>
                    <a:pt x="198" y="152"/>
                    <a:pt x="202" y="153"/>
                  </a:cubicBezTo>
                  <a:cubicBezTo>
                    <a:pt x="203" y="150"/>
                    <a:pt x="204" y="149"/>
                    <a:pt x="204" y="145"/>
                  </a:cubicBezTo>
                  <a:cubicBezTo>
                    <a:pt x="200" y="141"/>
                    <a:pt x="196" y="147"/>
                    <a:pt x="193" y="148"/>
                  </a:cubicBezTo>
                  <a:close/>
                  <a:moveTo>
                    <a:pt x="319" y="147"/>
                  </a:moveTo>
                  <a:cubicBezTo>
                    <a:pt x="323" y="148"/>
                    <a:pt x="326" y="151"/>
                    <a:pt x="330" y="152"/>
                  </a:cubicBezTo>
                  <a:cubicBezTo>
                    <a:pt x="328" y="148"/>
                    <a:pt x="324" y="146"/>
                    <a:pt x="321" y="144"/>
                  </a:cubicBezTo>
                  <a:cubicBezTo>
                    <a:pt x="320" y="145"/>
                    <a:pt x="319" y="145"/>
                    <a:pt x="319" y="147"/>
                  </a:cubicBezTo>
                  <a:close/>
                  <a:moveTo>
                    <a:pt x="413" y="150"/>
                  </a:moveTo>
                  <a:cubicBezTo>
                    <a:pt x="414" y="150"/>
                    <a:pt x="414" y="153"/>
                    <a:pt x="417" y="153"/>
                  </a:cubicBezTo>
                  <a:cubicBezTo>
                    <a:pt x="418" y="151"/>
                    <a:pt x="420" y="149"/>
                    <a:pt x="420" y="145"/>
                  </a:cubicBezTo>
                  <a:cubicBezTo>
                    <a:pt x="417" y="141"/>
                    <a:pt x="414" y="147"/>
                    <a:pt x="413" y="150"/>
                  </a:cubicBezTo>
                  <a:close/>
                  <a:moveTo>
                    <a:pt x="134" y="147"/>
                  </a:moveTo>
                  <a:cubicBezTo>
                    <a:pt x="135" y="147"/>
                    <a:pt x="136" y="146"/>
                    <a:pt x="137" y="145"/>
                  </a:cubicBezTo>
                  <a:cubicBezTo>
                    <a:pt x="136" y="143"/>
                    <a:pt x="131" y="145"/>
                    <a:pt x="134" y="147"/>
                  </a:cubicBezTo>
                  <a:close/>
                  <a:moveTo>
                    <a:pt x="217" y="149"/>
                  </a:moveTo>
                  <a:cubicBezTo>
                    <a:pt x="220" y="151"/>
                    <a:pt x="223" y="153"/>
                    <a:pt x="226" y="156"/>
                  </a:cubicBezTo>
                  <a:cubicBezTo>
                    <a:pt x="227" y="154"/>
                    <a:pt x="225" y="153"/>
                    <a:pt x="227" y="151"/>
                  </a:cubicBezTo>
                  <a:cubicBezTo>
                    <a:pt x="223" y="149"/>
                    <a:pt x="222" y="145"/>
                    <a:pt x="217" y="144"/>
                  </a:cubicBezTo>
                  <a:cubicBezTo>
                    <a:pt x="217" y="146"/>
                    <a:pt x="218" y="148"/>
                    <a:pt x="217" y="149"/>
                  </a:cubicBezTo>
                  <a:close/>
                  <a:moveTo>
                    <a:pt x="230" y="147"/>
                  </a:moveTo>
                  <a:cubicBezTo>
                    <a:pt x="235" y="149"/>
                    <a:pt x="237" y="153"/>
                    <a:pt x="243" y="153"/>
                  </a:cubicBezTo>
                  <a:cubicBezTo>
                    <a:pt x="243" y="151"/>
                    <a:pt x="243" y="151"/>
                    <a:pt x="244" y="149"/>
                  </a:cubicBezTo>
                  <a:cubicBezTo>
                    <a:pt x="239" y="148"/>
                    <a:pt x="235" y="146"/>
                    <a:pt x="231" y="144"/>
                  </a:cubicBezTo>
                  <a:cubicBezTo>
                    <a:pt x="231" y="145"/>
                    <a:pt x="231" y="146"/>
                    <a:pt x="230" y="147"/>
                  </a:cubicBezTo>
                  <a:close/>
                  <a:moveTo>
                    <a:pt x="272" y="153"/>
                  </a:moveTo>
                  <a:cubicBezTo>
                    <a:pt x="280" y="159"/>
                    <a:pt x="289" y="165"/>
                    <a:pt x="299" y="170"/>
                  </a:cubicBezTo>
                  <a:cubicBezTo>
                    <a:pt x="299" y="169"/>
                    <a:pt x="301" y="169"/>
                    <a:pt x="300" y="167"/>
                  </a:cubicBezTo>
                  <a:cubicBezTo>
                    <a:pt x="293" y="161"/>
                    <a:pt x="286" y="156"/>
                    <a:pt x="278" y="150"/>
                  </a:cubicBezTo>
                  <a:cubicBezTo>
                    <a:pt x="277" y="148"/>
                    <a:pt x="278" y="145"/>
                    <a:pt x="277" y="145"/>
                  </a:cubicBezTo>
                  <a:cubicBezTo>
                    <a:pt x="277" y="144"/>
                    <a:pt x="276" y="144"/>
                    <a:pt x="275" y="144"/>
                  </a:cubicBezTo>
                  <a:cubicBezTo>
                    <a:pt x="275" y="148"/>
                    <a:pt x="272" y="150"/>
                    <a:pt x="272" y="153"/>
                  </a:cubicBezTo>
                  <a:close/>
                  <a:moveTo>
                    <a:pt x="42" y="167"/>
                  </a:moveTo>
                  <a:cubicBezTo>
                    <a:pt x="46" y="161"/>
                    <a:pt x="50" y="152"/>
                    <a:pt x="52" y="145"/>
                  </a:cubicBezTo>
                  <a:cubicBezTo>
                    <a:pt x="47" y="151"/>
                    <a:pt x="43" y="157"/>
                    <a:pt x="42" y="167"/>
                  </a:cubicBezTo>
                  <a:close/>
                  <a:moveTo>
                    <a:pt x="148" y="148"/>
                  </a:moveTo>
                  <a:cubicBezTo>
                    <a:pt x="151" y="150"/>
                    <a:pt x="153" y="152"/>
                    <a:pt x="157" y="153"/>
                  </a:cubicBezTo>
                  <a:cubicBezTo>
                    <a:pt x="158" y="151"/>
                    <a:pt x="159" y="150"/>
                    <a:pt x="159" y="147"/>
                  </a:cubicBezTo>
                  <a:cubicBezTo>
                    <a:pt x="155" y="147"/>
                    <a:pt x="149" y="142"/>
                    <a:pt x="148" y="148"/>
                  </a:cubicBezTo>
                  <a:close/>
                  <a:moveTo>
                    <a:pt x="380" y="147"/>
                  </a:moveTo>
                  <a:cubicBezTo>
                    <a:pt x="385" y="153"/>
                    <a:pt x="392" y="158"/>
                    <a:pt x="400" y="162"/>
                  </a:cubicBezTo>
                  <a:cubicBezTo>
                    <a:pt x="400" y="160"/>
                    <a:pt x="401" y="159"/>
                    <a:pt x="402" y="157"/>
                  </a:cubicBezTo>
                  <a:cubicBezTo>
                    <a:pt x="395" y="153"/>
                    <a:pt x="388" y="145"/>
                    <a:pt x="380" y="147"/>
                  </a:cubicBezTo>
                  <a:close/>
                  <a:moveTo>
                    <a:pt x="512" y="149"/>
                  </a:moveTo>
                  <a:cubicBezTo>
                    <a:pt x="512" y="151"/>
                    <a:pt x="513" y="151"/>
                    <a:pt x="514" y="152"/>
                  </a:cubicBezTo>
                  <a:cubicBezTo>
                    <a:pt x="514" y="150"/>
                    <a:pt x="518" y="147"/>
                    <a:pt x="515" y="146"/>
                  </a:cubicBezTo>
                  <a:cubicBezTo>
                    <a:pt x="514" y="147"/>
                    <a:pt x="514" y="149"/>
                    <a:pt x="512" y="149"/>
                  </a:cubicBezTo>
                  <a:close/>
                  <a:moveTo>
                    <a:pt x="250" y="147"/>
                  </a:moveTo>
                  <a:cubicBezTo>
                    <a:pt x="250" y="150"/>
                    <a:pt x="253" y="150"/>
                    <a:pt x="255" y="152"/>
                  </a:cubicBezTo>
                  <a:cubicBezTo>
                    <a:pt x="255" y="151"/>
                    <a:pt x="255" y="149"/>
                    <a:pt x="255" y="148"/>
                  </a:cubicBezTo>
                  <a:cubicBezTo>
                    <a:pt x="253" y="149"/>
                    <a:pt x="252" y="145"/>
                    <a:pt x="250" y="147"/>
                  </a:cubicBezTo>
                  <a:close/>
                  <a:moveTo>
                    <a:pt x="358" y="151"/>
                  </a:moveTo>
                  <a:cubicBezTo>
                    <a:pt x="359" y="153"/>
                    <a:pt x="360" y="154"/>
                    <a:pt x="362" y="155"/>
                  </a:cubicBezTo>
                  <a:cubicBezTo>
                    <a:pt x="364" y="152"/>
                    <a:pt x="365" y="151"/>
                    <a:pt x="366" y="147"/>
                  </a:cubicBezTo>
                  <a:cubicBezTo>
                    <a:pt x="362" y="146"/>
                    <a:pt x="359" y="148"/>
                    <a:pt x="358" y="151"/>
                  </a:cubicBezTo>
                  <a:close/>
                  <a:moveTo>
                    <a:pt x="93" y="152"/>
                  </a:moveTo>
                  <a:cubicBezTo>
                    <a:pt x="93" y="152"/>
                    <a:pt x="93" y="151"/>
                    <a:pt x="93" y="151"/>
                  </a:cubicBezTo>
                  <a:cubicBezTo>
                    <a:pt x="93" y="149"/>
                    <a:pt x="92" y="149"/>
                    <a:pt x="91" y="148"/>
                  </a:cubicBezTo>
                  <a:cubicBezTo>
                    <a:pt x="89" y="149"/>
                    <a:pt x="90" y="153"/>
                    <a:pt x="93" y="152"/>
                  </a:cubicBezTo>
                  <a:close/>
                  <a:moveTo>
                    <a:pt x="315" y="153"/>
                  </a:moveTo>
                  <a:cubicBezTo>
                    <a:pt x="318" y="156"/>
                    <a:pt x="323" y="157"/>
                    <a:pt x="325" y="161"/>
                  </a:cubicBezTo>
                  <a:cubicBezTo>
                    <a:pt x="328" y="160"/>
                    <a:pt x="329" y="158"/>
                    <a:pt x="329" y="154"/>
                  </a:cubicBezTo>
                  <a:cubicBezTo>
                    <a:pt x="325" y="152"/>
                    <a:pt x="321" y="150"/>
                    <a:pt x="318" y="148"/>
                  </a:cubicBezTo>
                  <a:cubicBezTo>
                    <a:pt x="317" y="150"/>
                    <a:pt x="315" y="151"/>
                    <a:pt x="315" y="153"/>
                  </a:cubicBezTo>
                  <a:close/>
                  <a:moveTo>
                    <a:pt x="445" y="156"/>
                  </a:moveTo>
                  <a:cubicBezTo>
                    <a:pt x="448" y="152"/>
                    <a:pt x="440" y="151"/>
                    <a:pt x="437" y="148"/>
                  </a:cubicBezTo>
                  <a:cubicBezTo>
                    <a:pt x="439" y="152"/>
                    <a:pt x="442" y="154"/>
                    <a:pt x="445" y="156"/>
                  </a:cubicBezTo>
                  <a:close/>
                  <a:moveTo>
                    <a:pt x="464" y="156"/>
                  </a:moveTo>
                  <a:cubicBezTo>
                    <a:pt x="470" y="162"/>
                    <a:pt x="477" y="168"/>
                    <a:pt x="485" y="172"/>
                  </a:cubicBezTo>
                  <a:cubicBezTo>
                    <a:pt x="487" y="170"/>
                    <a:pt x="490" y="168"/>
                    <a:pt x="492" y="164"/>
                  </a:cubicBezTo>
                  <a:cubicBezTo>
                    <a:pt x="484" y="159"/>
                    <a:pt x="477" y="154"/>
                    <a:pt x="467" y="148"/>
                  </a:cubicBezTo>
                  <a:cubicBezTo>
                    <a:pt x="466" y="151"/>
                    <a:pt x="465" y="153"/>
                    <a:pt x="464" y="156"/>
                  </a:cubicBezTo>
                  <a:close/>
                  <a:moveTo>
                    <a:pt x="517" y="155"/>
                  </a:moveTo>
                  <a:cubicBezTo>
                    <a:pt x="521" y="156"/>
                    <a:pt x="522" y="161"/>
                    <a:pt x="527" y="162"/>
                  </a:cubicBezTo>
                  <a:cubicBezTo>
                    <a:pt x="529" y="161"/>
                    <a:pt x="529" y="157"/>
                    <a:pt x="529" y="154"/>
                  </a:cubicBezTo>
                  <a:cubicBezTo>
                    <a:pt x="526" y="152"/>
                    <a:pt x="523" y="151"/>
                    <a:pt x="521" y="148"/>
                  </a:cubicBezTo>
                  <a:cubicBezTo>
                    <a:pt x="519" y="150"/>
                    <a:pt x="518" y="152"/>
                    <a:pt x="517" y="155"/>
                  </a:cubicBezTo>
                  <a:close/>
                  <a:moveTo>
                    <a:pt x="70" y="152"/>
                  </a:moveTo>
                  <a:cubicBezTo>
                    <a:pt x="72" y="154"/>
                    <a:pt x="72" y="148"/>
                    <a:pt x="70" y="149"/>
                  </a:cubicBezTo>
                  <a:cubicBezTo>
                    <a:pt x="71" y="151"/>
                    <a:pt x="70" y="151"/>
                    <a:pt x="70" y="152"/>
                  </a:cubicBezTo>
                  <a:close/>
                  <a:moveTo>
                    <a:pt x="206" y="155"/>
                  </a:moveTo>
                  <a:cubicBezTo>
                    <a:pt x="209" y="156"/>
                    <a:pt x="212" y="157"/>
                    <a:pt x="215" y="158"/>
                  </a:cubicBezTo>
                  <a:cubicBezTo>
                    <a:pt x="215" y="156"/>
                    <a:pt x="214" y="155"/>
                    <a:pt x="214" y="153"/>
                  </a:cubicBezTo>
                  <a:cubicBezTo>
                    <a:pt x="212" y="152"/>
                    <a:pt x="210" y="150"/>
                    <a:pt x="208" y="149"/>
                  </a:cubicBezTo>
                  <a:cubicBezTo>
                    <a:pt x="208" y="152"/>
                    <a:pt x="205" y="152"/>
                    <a:pt x="206" y="155"/>
                  </a:cubicBezTo>
                  <a:close/>
                  <a:moveTo>
                    <a:pt x="423" y="149"/>
                  </a:moveTo>
                  <a:cubicBezTo>
                    <a:pt x="423" y="151"/>
                    <a:pt x="422" y="154"/>
                    <a:pt x="420" y="156"/>
                  </a:cubicBezTo>
                  <a:cubicBezTo>
                    <a:pt x="425" y="160"/>
                    <a:pt x="431" y="164"/>
                    <a:pt x="437" y="167"/>
                  </a:cubicBezTo>
                  <a:cubicBezTo>
                    <a:pt x="438" y="165"/>
                    <a:pt x="439" y="164"/>
                    <a:pt x="440" y="161"/>
                  </a:cubicBezTo>
                  <a:cubicBezTo>
                    <a:pt x="435" y="157"/>
                    <a:pt x="431" y="152"/>
                    <a:pt x="423" y="149"/>
                  </a:cubicBezTo>
                  <a:close/>
                  <a:moveTo>
                    <a:pt x="160" y="156"/>
                  </a:moveTo>
                  <a:cubicBezTo>
                    <a:pt x="163" y="157"/>
                    <a:pt x="165" y="160"/>
                    <a:pt x="168" y="162"/>
                  </a:cubicBezTo>
                  <a:cubicBezTo>
                    <a:pt x="171" y="160"/>
                    <a:pt x="175" y="159"/>
                    <a:pt x="176" y="155"/>
                  </a:cubicBezTo>
                  <a:cubicBezTo>
                    <a:pt x="171" y="153"/>
                    <a:pt x="168" y="150"/>
                    <a:pt x="163" y="150"/>
                  </a:cubicBezTo>
                  <a:cubicBezTo>
                    <a:pt x="162" y="152"/>
                    <a:pt x="160" y="154"/>
                    <a:pt x="160" y="156"/>
                  </a:cubicBezTo>
                  <a:close/>
                  <a:moveTo>
                    <a:pt x="365" y="156"/>
                  </a:moveTo>
                  <a:cubicBezTo>
                    <a:pt x="366" y="158"/>
                    <a:pt x="368" y="161"/>
                    <a:pt x="371" y="159"/>
                  </a:cubicBezTo>
                  <a:cubicBezTo>
                    <a:pt x="370" y="156"/>
                    <a:pt x="372" y="155"/>
                    <a:pt x="372" y="152"/>
                  </a:cubicBezTo>
                  <a:cubicBezTo>
                    <a:pt x="372" y="151"/>
                    <a:pt x="370" y="151"/>
                    <a:pt x="369" y="150"/>
                  </a:cubicBezTo>
                  <a:cubicBezTo>
                    <a:pt x="368" y="152"/>
                    <a:pt x="366" y="154"/>
                    <a:pt x="365" y="156"/>
                  </a:cubicBezTo>
                  <a:close/>
                  <a:moveTo>
                    <a:pt x="578" y="164"/>
                  </a:moveTo>
                  <a:cubicBezTo>
                    <a:pt x="581" y="165"/>
                    <a:pt x="581" y="167"/>
                    <a:pt x="584" y="168"/>
                  </a:cubicBezTo>
                  <a:cubicBezTo>
                    <a:pt x="586" y="161"/>
                    <a:pt x="590" y="151"/>
                    <a:pt x="583" y="150"/>
                  </a:cubicBezTo>
                  <a:cubicBezTo>
                    <a:pt x="580" y="153"/>
                    <a:pt x="580" y="159"/>
                    <a:pt x="578" y="164"/>
                  </a:cubicBezTo>
                  <a:close/>
                  <a:moveTo>
                    <a:pt x="76" y="157"/>
                  </a:moveTo>
                  <a:cubicBezTo>
                    <a:pt x="80" y="157"/>
                    <a:pt x="83" y="154"/>
                    <a:pt x="81" y="150"/>
                  </a:cubicBezTo>
                  <a:cubicBezTo>
                    <a:pt x="77" y="150"/>
                    <a:pt x="78" y="154"/>
                    <a:pt x="76" y="157"/>
                  </a:cubicBezTo>
                  <a:close/>
                  <a:moveTo>
                    <a:pt x="104" y="152"/>
                  </a:moveTo>
                  <a:cubicBezTo>
                    <a:pt x="106" y="153"/>
                    <a:pt x="107" y="155"/>
                    <a:pt x="109" y="155"/>
                  </a:cubicBezTo>
                  <a:cubicBezTo>
                    <a:pt x="110" y="154"/>
                    <a:pt x="110" y="152"/>
                    <a:pt x="110" y="150"/>
                  </a:cubicBezTo>
                  <a:cubicBezTo>
                    <a:pt x="107" y="150"/>
                    <a:pt x="105" y="150"/>
                    <a:pt x="104" y="152"/>
                  </a:cubicBezTo>
                  <a:close/>
                  <a:moveTo>
                    <a:pt x="114" y="156"/>
                  </a:moveTo>
                  <a:cubicBezTo>
                    <a:pt x="115" y="154"/>
                    <a:pt x="116" y="152"/>
                    <a:pt x="118" y="151"/>
                  </a:cubicBezTo>
                  <a:cubicBezTo>
                    <a:pt x="116" y="151"/>
                    <a:pt x="116" y="150"/>
                    <a:pt x="115" y="150"/>
                  </a:cubicBezTo>
                  <a:cubicBezTo>
                    <a:pt x="115" y="152"/>
                    <a:pt x="113" y="155"/>
                    <a:pt x="114" y="156"/>
                  </a:cubicBezTo>
                  <a:close/>
                  <a:moveTo>
                    <a:pt x="294" y="154"/>
                  </a:moveTo>
                  <a:cubicBezTo>
                    <a:pt x="293" y="152"/>
                    <a:pt x="292" y="151"/>
                    <a:pt x="290" y="150"/>
                  </a:cubicBezTo>
                  <a:cubicBezTo>
                    <a:pt x="291" y="152"/>
                    <a:pt x="293" y="153"/>
                    <a:pt x="294" y="154"/>
                  </a:cubicBezTo>
                  <a:close/>
                  <a:moveTo>
                    <a:pt x="152" y="156"/>
                  </a:moveTo>
                  <a:cubicBezTo>
                    <a:pt x="151" y="153"/>
                    <a:pt x="147" y="153"/>
                    <a:pt x="145" y="151"/>
                  </a:cubicBezTo>
                  <a:cubicBezTo>
                    <a:pt x="144" y="154"/>
                    <a:pt x="149" y="155"/>
                    <a:pt x="152" y="156"/>
                  </a:cubicBezTo>
                  <a:close/>
                  <a:moveTo>
                    <a:pt x="245" y="155"/>
                  </a:moveTo>
                  <a:cubicBezTo>
                    <a:pt x="247" y="155"/>
                    <a:pt x="248" y="152"/>
                    <a:pt x="250" y="152"/>
                  </a:cubicBezTo>
                  <a:cubicBezTo>
                    <a:pt x="250" y="153"/>
                    <a:pt x="251" y="153"/>
                    <a:pt x="251" y="154"/>
                  </a:cubicBezTo>
                  <a:cubicBezTo>
                    <a:pt x="252" y="156"/>
                    <a:pt x="251" y="157"/>
                    <a:pt x="251" y="159"/>
                  </a:cubicBezTo>
                  <a:cubicBezTo>
                    <a:pt x="255" y="161"/>
                    <a:pt x="258" y="164"/>
                    <a:pt x="262" y="166"/>
                  </a:cubicBezTo>
                  <a:cubicBezTo>
                    <a:pt x="263" y="163"/>
                    <a:pt x="265" y="161"/>
                    <a:pt x="265" y="158"/>
                  </a:cubicBezTo>
                  <a:cubicBezTo>
                    <a:pt x="258" y="156"/>
                    <a:pt x="254" y="152"/>
                    <a:pt x="247" y="151"/>
                  </a:cubicBezTo>
                  <a:cubicBezTo>
                    <a:pt x="247" y="153"/>
                    <a:pt x="246" y="154"/>
                    <a:pt x="245" y="155"/>
                  </a:cubicBezTo>
                  <a:close/>
                  <a:moveTo>
                    <a:pt x="63" y="161"/>
                  </a:moveTo>
                  <a:cubicBezTo>
                    <a:pt x="64" y="158"/>
                    <a:pt x="68" y="152"/>
                    <a:pt x="62" y="152"/>
                  </a:cubicBezTo>
                  <a:cubicBezTo>
                    <a:pt x="61" y="155"/>
                    <a:pt x="58" y="160"/>
                    <a:pt x="63" y="161"/>
                  </a:cubicBezTo>
                  <a:close/>
                  <a:moveTo>
                    <a:pt x="548" y="154"/>
                  </a:moveTo>
                  <a:cubicBezTo>
                    <a:pt x="547" y="153"/>
                    <a:pt x="546" y="152"/>
                    <a:pt x="544" y="152"/>
                  </a:cubicBezTo>
                  <a:cubicBezTo>
                    <a:pt x="544" y="154"/>
                    <a:pt x="547" y="155"/>
                    <a:pt x="548" y="154"/>
                  </a:cubicBezTo>
                  <a:close/>
                  <a:moveTo>
                    <a:pt x="117" y="160"/>
                  </a:moveTo>
                  <a:cubicBezTo>
                    <a:pt x="118" y="162"/>
                    <a:pt x="120" y="163"/>
                    <a:pt x="122" y="164"/>
                  </a:cubicBezTo>
                  <a:cubicBezTo>
                    <a:pt x="124" y="161"/>
                    <a:pt x="126" y="158"/>
                    <a:pt x="128" y="156"/>
                  </a:cubicBezTo>
                  <a:cubicBezTo>
                    <a:pt x="125" y="148"/>
                    <a:pt x="117" y="155"/>
                    <a:pt x="117" y="160"/>
                  </a:cubicBezTo>
                  <a:close/>
                  <a:moveTo>
                    <a:pt x="506" y="156"/>
                  </a:moveTo>
                  <a:cubicBezTo>
                    <a:pt x="508" y="157"/>
                    <a:pt x="508" y="158"/>
                    <a:pt x="510" y="158"/>
                  </a:cubicBezTo>
                  <a:cubicBezTo>
                    <a:pt x="510" y="156"/>
                    <a:pt x="512" y="155"/>
                    <a:pt x="512" y="153"/>
                  </a:cubicBezTo>
                  <a:cubicBezTo>
                    <a:pt x="509" y="151"/>
                    <a:pt x="507" y="154"/>
                    <a:pt x="506" y="156"/>
                  </a:cubicBezTo>
                  <a:close/>
                  <a:moveTo>
                    <a:pt x="238" y="161"/>
                  </a:moveTo>
                  <a:cubicBezTo>
                    <a:pt x="238" y="160"/>
                    <a:pt x="238" y="159"/>
                    <a:pt x="239" y="158"/>
                  </a:cubicBezTo>
                  <a:cubicBezTo>
                    <a:pt x="237" y="156"/>
                    <a:pt x="234" y="154"/>
                    <a:pt x="231" y="153"/>
                  </a:cubicBezTo>
                  <a:cubicBezTo>
                    <a:pt x="232" y="157"/>
                    <a:pt x="232" y="161"/>
                    <a:pt x="238" y="161"/>
                  </a:cubicBezTo>
                  <a:close/>
                  <a:moveTo>
                    <a:pt x="609" y="159"/>
                  </a:moveTo>
                  <a:cubicBezTo>
                    <a:pt x="606" y="158"/>
                    <a:pt x="606" y="154"/>
                    <a:pt x="604" y="153"/>
                  </a:cubicBezTo>
                  <a:cubicBezTo>
                    <a:pt x="604" y="155"/>
                    <a:pt x="605" y="160"/>
                    <a:pt x="609" y="159"/>
                  </a:cubicBezTo>
                  <a:close/>
                  <a:moveTo>
                    <a:pt x="55" y="156"/>
                  </a:moveTo>
                  <a:cubicBezTo>
                    <a:pt x="57" y="156"/>
                    <a:pt x="57" y="155"/>
                    <a:pt x="57" y="153"/>
                  </a:cubicBezTo>
                  <a:cubicBezTo>
                    <a:pt x="55" y="153"/>
                    <a:pt x="55" y="155"/>
                    <a:pt x="55" y="156"/>
                  </a:cubicBezTo>
                  <a:close/>
                  <a:moveTo>
                    <a:pt x="621" y="169"/>
                  </a:moveTo>
                  <a:cubicBezTo>
                    <a:pt x="620" y="164"/>
                    <a:pt x="620" y="157"/>
                    <a:pt x="617" y="153"/>
                  </a:cubicBezTo>
                  <a:cubicBezTo>
                    <a:pt x="616" y="161"/>
                    <a:pt x="616" y="167"/>
                    <a:pt x="621" y="169"/>
                  </a:cubicBezTo>
                  <a:close/>
                  <a:moveTo>
                    <a:pt x="87" y="164"/>
                  </a:moveTo>
                  <a:cubicBezTo>
                    <a:pt x="89" y="164"/>
                    <a:pt x="89" y="165"/>
                    <a:pt x="90" y="165"/>
                  </a:cubicBezTo>
                  <a:cubicBezTo>
                    <a:pt x="91" y="162"/>
                    <a:pt x="91" y="159"/>
                    <a:pt x="92" y="156"/>
                  </a:cubicBezTo>
                  <a:cubicBezTo>
                    <a:pt x="90" y="155"/>
                    <a:pt x="90" y="154"/>
                    <a:pt x="88" y="155"/>
                  </a:cubicBezTo>
                  <a:cubicBezTo>
                    <a:pt x="87" y="157"/>
                    <a:pt x="87" y="161"/>
                    <a:pt x="87" y="164"/>
                  </a:cubicBezTo>
                  <a:close/>
                  <a:moveTo>
                    <a:pt x="200" y="157"/>
                  </a:moveTo>
                  <a:cubicBezTo>
                    <a:pt x="200" y="156"/>
                    <a:pt x="200" y="155"/>
                    <a:pt x="200" y="155"/>
                  </a:cubicBezTo>
                  <a:cubicBezTo>
                    <a:pt x="197" y="154"/>
                    <a:pt x="197" y="157"/>
                    <a:pt x="200" y="157"/>
                  </a:cubicBezTo>
                  <a:close/>
                  <a:moveTo>
                    <a:pt x="408" y="156"/>
                  </a:moveTo>
                  <a:cubicBezTo>
                    <a:pt x="410" y="157"/>
                    <a:pt x="411" y="159"/>
                    <a:pt x="414" y="159"/>
                  </a:cubicBezTo>
                  <a:cubicBezTo>
                    <a:pt x="414" y="156"/>
                    <a:pt x="409" y="153"/>
                    <a:pt x="408" y="156"/>
                  </a:cubicBezTo>
                  <a:close/>
                  <a:moveTo>
                    <a:pt x="65" y="161"/>
                  </a:moveTo>
                  <a:cubicBezTo>
                    <a:pt x="66" y="162"/>
                    <a:pt x="67" y="163"/>
                    <a:pt x="70" y="162"/>
                  </a:cubicBezTo>
                  <a:cubicBezTo>
                    <a:pt x="71" y="160"/>
                    <a:pt x="71" y="158"/>
                    <a:pt x="70" y="155"/>
                  </a:cubicBezTo>
                  <a:cubicBezTo>
                    <a:pt x="66" y="155"/>
                    <a:pt x="66" y="159"/>
                    <a:pt x="65" y="161"/>
                  </a:cubicBezTo>
                  <a:close/>
                  <a:moveTo>
                    <a:pt x="218" y="161"/>
                  </a:moveTo>
                  <a:cubicBezTo>
                    <a:pt x="223" y="161"/>
                    <a:pt x="224" y="164"/>
                    <a:pt x="229" y="165"/>
                  </a:cubicBezTo>
                  <a:cubicBezTo>
                    <a:pt x="228" y="159"/>
                    <a:pt x="221" y="158"/>
                    <a:pt x="217" y="155"/>
                  </a:cubicBezTo>
                  <a:cubicBezTo>
                    <a:pt x="217" y="158"/>
                    <a:pt x="219" y="158"/>
                    <a:pt x="218" y="161"/>
                  </a:cubicBezTo>
                  <a:close/>
                  <a:moveTo>
                    <a:pt x="303" y="162"/>
                  </a:moveTo>
                  <a:cubicBezTo>
                    <a:pt x="305" y="161"/>
                    <a:pt x="307" y="161"/>
                    <a:pt x="307" y="158"/>
                  </a:cubicBezTo>
                  <a:cubicBezTo>
                    <a:pt x="304" y="158"/>
                    <a:pt x="303" y="155"/>
                    <a:pt x="299" y="155"/>
                  </a:cubicBezTo>
                  <a:cubicBezTo>
                    <a:pt x="300" y="158"/>
                    <a:pt x="302" y="159"/>
                    <a:pt x="303" y="162"/>
                  </a:cubicBezTo>
                  <a:close/>
                  <a:moveTo>
                    <a:pt x="373" y="164"/>
                  </a:moveTo>
                  <a:cubicBezTo>
                    <a:pt x="379" y="167"/>
                    <a:pt x="383" y="172"/>
                    <a:pt x="389" y="175"/>
                  </a:cubicBezTo>
                  <a:cubicBezTo>
                    <a:pt x="391" y="173"/>
                    <a:pt x="393" y="170"/>
                    <a:pt x="394" y="167"/>
                  </a:cubicBezTo>
                  <a:cubicBezTo>
                    <a:pt x="388" y="162"/>
                    <a:pt x="384" y="158"/>
                    <a:pt x="376" y="155"/>
                  </a:cubicBezTo>
                  <a:cubicBezTo>
                    <a:pt x="375" y="158"/>
                    <a:pt x="373" y="160"/>
                    <a:pt x="373" y="164"/>
                  </a:cubicBezTo>
                  <a:close/>
                  <a:moveTo>
                    <a:pt x="107" y="159"/>
                  </a:moveTo>
                  <a:cubicBezTo>
                    <a:pt x="105" y="158"/>
                    <a:pt x="104" y="156"/>
                    <a:pt x="101" y="156"/>
                  </a:cubicBezTo>
                  <a:cubicBezTo>
                    <a:pt x="102" y="158"/>
                    <a:pt x="105" y="160"/>
                    <a:pt x="107" y="159"/>
                  </a:cubicBezTo>
                  <a:close/>
                  <a:moveTo>
                    <a:pt x="448" y="159"/>
                  </a:moveTo>
                  <a:cubicBezTo>
                    <a:pt x="450" y="160"/>
                    <a:pt x="452" y="162"/>
                    <a:pt x="454" y="164"/>
                  </a:cubicBezTo>
                  <a:cubicBezTo>
                    <a:pt x="455" y="162"/>
                    <a:pt x="457" y="162"/>
                    <a:pt x="456" y="159"/>
                  </a:cubicBezTo>
                  <a:cubicBezTo>
                    <a:pt x="454" y="159"/>
                    <a:pt x="453" y="156"/>
                    <a:pt x="450" y="156"/>
                  </a:cubicBezTo>
                  <a:cubicBezTo>
                    <a:pt x="450" y="157"/>
                    <a:pt x="448" y="157"/>
                    <a:pt x="448" y="159"/>
                  </a:cubicBezTo>
                  <a:close/>
                  <a:moveTo>
                    <a:pt x="513" y="161"/>
                  </a:moveTo>
                  <a:cubicBezTo>
                    <a:pt x="517" y="162"/>
                    <a:pt x="519" y="165"/>
                    <a:pt x="524" y="167"/>
                  </a:cubicBezTo>
                  <a:cubicBezTo>
                    <a:pt x="525" y="161"/>
                    <a:pt x="517" y="160"/>
                    <a:pt x="515" y="156"/>
                  </a:cubicBezTo>
                  <a:cubicBezTo>
                    <a:pt x="514" y="158"/>
                    <a:pt x="513" y="159"/>
                    <a:pt x="513" y="161"/>
                  </a:cubicBezTo>
                  <a:close/>
                  <a:moveTo>
                    <a:pt x="330" y="164"/>
                  </a:moveTo>
                  <a:cubicBezTo>
                    <a:pt x="332" y="165"/>
                    <a:pt x="336" y="170"/>
                    <a:pt x="338" y="167"/>
                  </a:cubicBezTo>
                  <a:cubicBezTo>
                    <a:pt x="336" y="163"/>
                    <a:pt x="337" y="159"/>
                    <a:pt x="333" y="157"/>
                  </a:cubicBezTo>
                  <a:cubicBezTo>
                    <a:pt x="332" y="159"/>
                    <a:pt x="330" y="161"/>
                    <a:pt x="330" y="164"/>
                  </a:cubicBezTo>
                  <a:close/>
                  <a:moveTo>
                    <a:pt x="171" y="164"/>
                  </a:moveTo>
                  <a:cubicBezTo>
                    <a:pt x="173" y="164"/>
                    <a:pt x="174" y="166"/>
                    <a:pt x="176" y="166"/>
                  </a:cubicBezTo>
                  <a:cubicBezTo>
                    <a:pt x="176" y="164"/>
                    <a:pt x="178" y="163"/>
                    <a:pt x="179" y="162"/>
                  </a:cubicBezTo>
                  <a:cubicBezTo>
                    <a:pt x="179" y="161"/>
                    <a:pt x="179" y="158"/>
                    <a:pt x="177" y="158"/>
                  </a:cubicBezTo>
                  <a:cubicBezTo>
                    <a:pt x="176" y="160"/>
                    <a:pt x="172" y="161"/>
                    <a:pt x="171" y="164"/>
                  </a:cubicBezTo>
                  <a:close/>
                  <a:moveTo>
                    <a:pt x="204" y="161"/>
                  </a:moveTo>
                  <a:cubicBezTo>
                    <a:pt x="208" y="163"/>
                    <a:pt x="212" y="166"/>
                    <a:pt x="216" y="168"/>
                  </a:cubicBezTo>
                  <a:cubicBezTo>
                    <a:pt x="217" y="165"/>
                    <a:pt x="215" y="165"/>
                    <a:pt x="215" y="162"/>
                  </a:cubicBezTo>
                  <a:cubicBezTo>
                    <a:pt x="214" y="160"/>
                    <a:pt x="214" y="163"/>
                    <a:pt x="212" y="162"/>
                  </a:cubicBezTo>
                  <a:cubicBezTo>
                    <a:pt x="211" y="160"/>
                    <a:pt x="207" y="160"/>
                    <a:pt x="205" y="158"/>
                  </a:cubicBezTo>
                  <a:cubicBezTo>
                    <a:pt x="204" y="158"/>
                    <a:pt x="204" y="159"/>
                    <a:pt x="204" y="161"/>
                  </a:cubicBezTo>
                  <a:close/>
                  <a:moveTo>
                    <a:pt x="593" y="178"/>
                  </a:moveTo>
                  <a:cubicBezTo>
                    <a:pt x="595" y="171"/>
                    <a:pt x="598" y="161"/>
                    <a:pt x="591" y="158"/>
                  </a:cubicBezTo>
                  <a:cubicBezTo>
                    <a:pt x="590" y="164"/>
                    <a:pt x="585" y="176"/>
                    <a:pt x="593" y="178"/>
                  </a:cubicBezTo>
                  <a:close/>
                  <a:moveTo>
                    <a:pt x="138" y="164"/>
                  </a:moveTo>
                  <a:cubicBezTo>
                    <a:pt x="141" y="166"/>
                    <a:pt x="146" y="168"/>
                    <a:pt x="149" y="169"/>
                  </a:cubicBezTo>
                  <a:cubicBezTo>
                    <a:pt x="151" y="168"/>
                    <a:pt x="151" y="165"/>
                    <a:pt x="152" y="163"/>
                  </a:cubicBezTo>
                  <a:cubicBezTo>
                    <a:pt x="148" y="161"/>
                    <a:pt x="139" y="155"/>
                    <a:pt x="138" y="164"/>
                  </a:cubicBezTo>
                  <a:close/>
                  <a:moveTo>
                    <a:pt x="99" y="170"/>
                  </a:moveTo>
                  <a:cubicBezTo>
                    <a:pt x="97" y="167"/>
                    <a:pt x="98" y="162"/>
                    <a:pt x="95" y="160"/>
                  </a:cubicBezTo>
                  <a:cubicBezTo>
                    <a:pt x="94" y="165"/>
                    <a:pt x="93" y="170"/>
                    <a:pt x="99" y="170"/>
                  </a:cubicBezTo>
                  <a:close/>
                  <a:moveTo>
                    <a:pt x="307" y="164"/>
                  </a:moveTo>
                  <a:cubicBezTo>
                    <a:pt x="312" y="167"/>
                    <a:pt x="316" y="171"/>
                    <a:pt x="321" y="174"/>
                  </a:cubicBezTo>
                  <a:cubicBezTo>
                    <a:pt x="322" y="172"/>
                    <a:pt x="323" y="170"/>
                    <a:pt x="324" y="168"/>
                  </a:cubicBezTo>
                  <a:cubicBezTo>
                    <a:pt x="318" y="167"/>
                    <a:pt x="310" y="155"/>
                    <a:pt x="307" y="164"/>
                  </a:cubicBezTo>
                  <a:close/>
                  <a:moveTo>
                    <a:pt x="428" y="167"/>
                  </a:moveTo>
                  <a:cubicBezTo>
                    <a:pt x="425" y="165"/>
                    <a:pt x="421" y="159"/>
                    <a:pt x="417" y="161"/>
                  </a:cubicBezTo>
                  <a:cubicBezTo>
                    <a:pt x="421" y="163"/>
                    <a:pt x="425" y="167"/>
                    <a:pt x="428" y="167"/>
                  </a:cubicBezTo>
                  <a:close/>
                  <a:moveTo>
                    <a:pt x="104" y="169"/>
                  </a:moveTo>
                  <a:cubicBezTo>
                    <a:pt x="106" y="168"/>
                    <a:pt x="108" y="167"/>
                    <a:pt x="107" y="164"/>
                  </a:cubicBezTo>
                  <a:cubicBezTo>
                    <a:pt x="106" y="162"/>
                    <a:pt x="104" y="161"/>
                    <a:pt x="101" y="161"/>
                  </a:cubicBezTo>
                  <a:cubicBezTo>
                    <a:pt x="101" y="164"/>
                    <a:pt x="104" y="166"/>
                    <a:pt x="104" y="169"/>
                  </a:cubicBezTo>
                  <a:close/>
                  <a:moveTo>
                    <a:pt x="269" y="161"/>
                  </a:moveTo>
                  <a:cubicBezTo>
                    <a:pt x="268" y="164"/>
                    <a:pt x="265" y="165"/>
                    <a:pt x="265" y="169"/>
                  </a:cubicBezTo>
                  <a:cubicBezTo>
                    <a:pt x="269" y="171"/>
                    <a:pt x="271" y="174"/>
                    <a:pt x="276" y="175"/>
                  </a:cubicBezTo>
                  <a:cubicBezTo>
                    <a:pt x="277" y="174"/>
                    <a:pt x="278" y="173"/>
                    <a:pt x="279" y="172"/>
                  </a:cubicBezTo>
                  <a:cubicBezTo>
                    <a:pt x="276" y="170"/>
                    <a:pt x="274" y="165"/>
                    <a:pt x="273" y="163"/>
                  </a:cubicBezTo>
                  <a:cubicBezTo>
                    <a:pt x="272" y="164"/>
                    <a:pt x="271" y="160"/>
                    <a:pt x="269" y="161"/>
                  </a:cubicBezTo>
                  <a:close/>
                  <a:moveTo>
                    <a:pt x="402" y="164"/>
                  </a:moveTo>
                  <a:cubicBezTo>
                    <a:pt x="404" y="166"/>
                    <a:pt x="406" y="168"/>
                    <a:pt x="409" y="169"/>
                  </a:cubicBezTo>
                  <a:cubicBezTo>
                    <a:pt x="410" y="163"/>
                    <a:pt x="403" y="157"/>
                    <a:pt x="402" y="164"/>
                  </a:cubicBezTo>
                  <a:close/>
                  <a:moveTo>
                    <a:pt x="572" y="172"/>
                  </a:moveTo>
                  <a:cubicBezTo>
                    <a:pt x="572" y="166"/>
                    <a:pt x="570" y="164"/>
                    <a:pt x="566" y="162"/>
                  </a:cubicBezTo>
                  <a:cubicBezTo>
                    <a:pt x="568" y="165"/>
                    <a:pt x="570" y="168"/>
                    <a:pt x="572" y="172"/>
                  </a:cubicBezTo>
                  <a:close/>
                  <a:moveTo>
                    <a:pt x="458" y="167"/>
                  </a:moveTo>
                  <a:cubicBezTo>
                    <a:pt x="465" y="171"/>
                    <a:pt x="470" y="179"/>
                    <a:pt x="478" y="180"/>
                  </a:cubicBezTo>
                  <a:cubicBezTo>
                    <a:pt x="474" y="172"/>
                    <a:pt x="467" y="168"/>
                    <a:pt x="460" y="162"/>
                  </a:cubicBezTo>
                  <a:cubicBezTo>
                    <a:pt x="460" y="164"/>
                    <a:pt x="458" y="164"/>
                    <a:pt x="458" y="167"/>
                  </a:cubicBezTo>
                  <a:close/>
                  <a:moveTo>
                    <a:pt x="504" y="167"/>
                  </a:moveTo>
                  <a:cubicBezTo>
                    <a:pt x="504" y="166"/>
                    <a:pt x="504" y="165"/>
                    <a:pt x="504" y="164"/>
                  </a:cubicBezTo>
                  <a:cubicBezTo>
                    <a:pt x="502" y="164"/>
                    <a:pt x="502" y="162"/>
                    <a:pt x="500" y="162"/>
                  </a:cubicBezTo>
                  <a:cubicBezTo>
                    <a:pt x="501" y="165"/>
                    <a:pt x="501" y="167"/>
                    <a:pt x="504" y="167"/>
                  </a:cubicBezTo>
                  <a:close/>
                  <a:moveTo>
                    <a:pt x="534" y="170"/>
                  </a:moveTo>
                  <a:cubicBezTo>
                    <a:pt x="534" y="167"/>
                    <a:pt x="537" y="165"/>
                    <a:pt x="535" y="162"/>
                  </a:cubicBezTo>
                  <a:cubicBezTo>
                    <a:pt x="533" y="164"/>
                    <a:pt x="531" y="168"/>
                    <a:pt x="534" y="170"/>
                  </a:cubicBezTo>
                  <a:close/>
                  <a:moveTo>
                    <a:pt x="608" y="175"/>
                  </a:moveTo>
                  <a:cubicBezTo>
                    <a:pt x="610" y="169"/>
                    <a:pt x="606" y="165"/>
                    <a:pt x="603" y="162"/>
                  </a:cubicBezTo>
                  <a:cubicBezTo>
                    <a:pt x="601" y="168"/>
                    <a:pt x="606" y="171"/>
                    <a:pt x="608" y="175"/>
                  </a:cubicBezTo>
                  <a:close/>
                  <a:moveTo>
                    <a:pt x="244" y="167"/>
                  </a:moveTo>
                  <a:cubicBezTo>
                    <a:pt x="249" y="169"/>
                    <a:pt x="253" y="173"/>
                    <a:pt x="259" y="175"/>
                  </a:cubicBezTo>
                  <a:cubicBezTo>
                    <a:pt x="258" y="168"/>
                    <a:pt x="250" y="167"/>
                    <a:pt x="246" y="163"/>
                  </a:cubicBezTo>
                  <a:cubicBezTo>
                    <a:pt x="245" y="164"/>
                    <a:pt x="244" y="165"/>
                    <a:pt x="244" y="167"/>
                  </a:cubicBezTo>
                  <a:close/>
                  <a:moveTo>
                    <a:pt x="77" y="165"/>
                  </a:moveTo>
                  <a:cubicBezTo>
                    <a:pt x="79" y="167"/>
                    <a:pt x="78" y="170"/>
                    <a:pt x="81" y="169"/>
                  </a:cubicBezTo>
                  <a:cubicBezTo>
                    <a:pt x="81" y="167"/>
                    <a:pt x="82" y="166"/>
                    <a:pt x="82" y="164"/>
                  </a:cubicBezTo>
                  <a:cubicBezTo>
                    <a:pt x="80" y="163"/>
                    <a:pt x="78" y="164"/>
                    <a:pt x="77" y="165"/>
                  </a:cubicBezTo>
                  <a:close/>
                  <a:moveTo>
                    <a:pt x="223" y="165"/>
                  </a:moveTo>
                  <a:cubicBezTo>
                    <a:pt x="221" y="165"/>
                    <a:pt x="221" y="164"/>
                    <a:pt x="219" y="164"/>
                  </a:cubicBezTo>
                  <a:cubicBezTo>
                    <a:pt x="218" y="165"/>
                    <a:pt x="219" y="167"/>
                    <a:pt x="219" y="170"/>
                  </a:cubicBezTo>
                  <a:cubicBezTo>
                    <a:pt x="222" y="171"/>
                    <a:pt x="224" y="173"/>
                    <a:pt x="228" y="174"/>
                  </a:cubicBezTo>
                  <a:cubicBezTo>
                    <a:pt x="229" y="168"/>
                    <a:pt x="222" y="170"/>
                    <a:pt x="220" y="166"/>
                  </a:cubicBezTo>
                  <a:cubicBezTo>
                    <a:pt x="221" y="164"/>
                    <a:pt x="223" y="167"/>
                    <a:pt x="223" y="165"/>
                  </a:cubicBezTo>
                  <a:close/>
                  <a:moveTo>
                    <a:pt x="343" y="167"/>
                  </a:moveTo>
                  <a:cubicBezTo>
                    <a:pt x="345" y="170"/>
                    <a:pt x="346" y="173"/>
                    <a:pt x="347" y="176"/>
                  </a:cubicBezTo>
                  <a:cubicBezTo>
                    <a:pt x="351" y="174"/>
                    <a:pt x="352" y="170"/>
                    <a:pt x="354" y="167"/>
                  </a:cubicBezTo>
                  <a:cubicBezTo>
                    <a:pt x="351" y="166"/>
                    <a:pt x="344" y="161"/>
                    <a:pt x="343" y="167"/>
                  </a:cubicBezTo>
                  <a:close/>
                  <a:moveTo>
                    <a:pt x="282" y="170"/>
                  </a:moveTo>
                  <a:cubicBezTo>
                    <a:pt x="285" y="167"/>
                    <a:pt x="280" y="166"/>
                    <a:pt x="278" y="164"/>
                  </a:cubicBezTo>
                  <a:cubicBezTo>
                    <a:pt x="279" y="167"/>
                    <a:pt x="281" y="168"/>
                    <a:pt x="282" y="170"/>
                  </a:cubicBezTo>
                  <a:close/>
                  <a:moveTo>
                    <a:pt x="366" y="169"/>
                  </a:moveTo>
                  <a:cubicBezTo>
                    <a:pt x="366" y="166"/>
                    <a:pt x="362" y="164"/>
                    <a:pt x="360" y="165"/>
                  </a:cubicBezTo>
                  <a:cubicBezTo>
                    <a:pt x="362" y="166"/>
                    <a:pt x="363" y="168"/>
                    <a:pt x="366" y="169"/>
                  </a:cubicBezTo>
                  <a:close/>
                  <a:moveTo>
                    <a:pt x="521" y="170"/>
                  </a:moveTo>
                  <a:cubicBezTo>
                    <a:pt x="522" y="168"/>
                    <a:pt x="516" y="166"/>
                    <a:pt x="514" y="164"/>
                  </a:cubicBezTo>
                  <a:cubicBezTo>
                    <a:pt x="515" y="168"/>
                    <a:pt x="518" y="169"/>
                    <a:pt x="521" y="170"/>
                  </a:cubicBezTo>
                  <a:close/>
                  <a:moveTo>
                    <a:pt x="179" y="169"/>
                  </a:moveTo>
                  <a:cubicBezTo>
                    <a:pt x="180" y="170"/>
                    <a:pt x="181" y="169"/>
                    <a:pt x="183" y="169"/>
                  </a:cubicBezTo>
                  <a:cubicBezTo>
                    <a:pt x="183" y="168"/>
                    <a:pt x="183" y="166"/>
                    <a:pt x="182" y="165"/>
                  </a:cubicBezTo>
                  <a:cubicBezTo>
                    <a:pt x="182" y="165"/>
                    <a:pt x="181" y="165"/>
                    <a:pt x="180" y="165"/>
                  </a:cubicBezTo>
                  <a:cubicBezTo>
                    <a:pt x="180" y="166"/>
                    <a:pt x="179" y="168"/>
                    <a:pt x="179" y="169"/>
                  </a:cubicBezTo>
                  <a:close/>
                  <a:moveTo>
                    <a:pt x="430" y="176"/>
                  </a:moveTo>
                  <a:cubicBezTo>
                    <a:pt x="430" y="175"/>
                    <a:pt x="432" y="174"/>
                    <a:pt x="431" y="172"/>
                  </a:cubicBezTo>
                  <a:cubicBezTo>
                    <a:pt x="426" y="171"/>
                    <a:pt x="422" y="165"/>
                    <a:pt x="417" y="165"/>
                  </a:cubicBezTo>
                  <a:cubicBezTo>
                    <a:pt x="421" y="169"/>
                    <a:pt x="425" y="173"/>
                    <a:pt x="430" y="176"/>
                  </a:cubicBezTo>
                  <a:close/>
                  <a:moveTo>
                    <a:pt x="440" y="170"/>
                  </a:moveTo>
                  <a:cubicBezTo>
                    <a:pt x="443" y="170"/>
                    <a:pt x="443" y="172"/>
                    <a:pt x="445" y="172"/>
                  </a:cubicBezTo>
                  <a:cubicBezTo>
                    <a:pt x="445" y="169"/>
                    <a:pt x="444" y="167"/>
                    <a:pt x="442" y="165"/>
                  </a:cubicBezTo>
                  <a:cubicBezTo>
                    <a:pt x="442" y="168"/>
                    <a:pt x="440" y="168"/>
                    <a:pt x="440" y="170"/>
                  </a:cubicBezTo>
                  <a:close/>
                  <a:moveTo>
                    <a:pt x="549" y="184"/>
                  </a:moveTo>
                  <a:cubicBezTo>
                    <a:pt x="549" y="177"/>
                    <a:pt x="545" y="170"/>
                    <a:pt x="541" y="165"/>
                  </a:cubicBezTo>
                  <a:cubicBezTo>
                    <a:pt x="534" y="174"/>
                    <a:pt x="543" y="180"/>
                    <a:pt x="549" y="184"/>
                  </a:cubicBezTo>
                  <a:close/>
                  <a:moveTo>
                    <a:pt x="108" y="177"/>
                  </a:moveTo>
                  <a:cubicBezTo>
                    <a:pt x="110" y="179"/>
                    <a:pt x="112" y="180"/>
                    <a:pt x="115" y="180"/>
                  </a:cubicBezTo>
                  <a:cubicBezTo>
                    <a:pt x="115" y="176"/>
                    <a:pt x="119" y="174"/>
                    <a:pt x="118" y="170"/>
                  </a:cubicBezTo>
                  <a:cubicBezTo>
                    <a:pt x="117" y="168"/>
                    <a:pt x="115" y="166"/>
                    <a:pt x="112" y="166"/>
                  </a:cubicBezTo>
                  <a:cubicBezTo>
                    <a:pt x="111" y="170"/>
                    <a:pt x="109" y="173"/>
                    <a:pt x="108" y="177"/>
                  </a:cubicBezTo>
                  <a:close/>
                  <a:moveTo>
                    <a:pt x="153" y="172"/>
                  </a:moveTo>
                  <a:cubicBezTo>
                    <a:pt x="155" y="172"/>
                    <a:pt x="156" y="174"/>
                    <a:pt x="159" y="173"/>
                  </a:cubicBezTo>
                  <a:cubicBezTo>
                    <a:pt x="159" y="171"/>
                    <a:pt x="161" y="171"/>
                    <a:pt x="162" y="169"/>
                  </a:cubicBezTo>
                  <a:cubicBezTo>
                    <a:pt x="159" y="168"/>
                    <a:pt x="158" y="166"/>
                    <a:pt x="155" y="166"/>
                  </a:cubicBezTo>
                  <a:cubicBezTo>
                    <a:pt x="155" y="168"/>
                    <a:pt x="154" y="170"/>
                    <a:pt x="153" y="172"/>
                  </a:cubicBezTo>
                  <a:close/>
                  <a:moveTo>
                    <a:pt x="191" y="169"/>
                  </a:moveTo>
                  <a:cubicBezTo>
                    <a:pt x="190" y="169"/>
                    <a:pt x="188" y="165"/>
                    <a:pt x="187" y="167"/>
                  </a:cubicBezTo>
                  <a:cubicBezTo>
                    <a:pt x="188" y="167"/>
                    <a:pt x="190" y="170"/>
                    <a:pt x="191" y="169"/>
                  </a:cubicBezTo>
                  <a:close/>
                  <a:moveTo>
                    <a:pt x="231" y="171"/>
                  </a:moveTo>
                  <a:cubicBezTo>
                    <a:pt x="231" y="168"/>
                    <a:pt x="227" y="165"/>
                    <a:pt x="224" y="167"/>
                  </a:cubicBezTo>
                  <a:cubicBezTo>
                    <a:pt x="226" y="168"/>
                    <a:pt x="229" y="169"/>
                    <a:pt x="231" y="171"/>
                  </a:cubicBezTo>
                  <a:close/>
                  <a:moveTo>
                    <a:pt x="86" y="172"/>
                  </a:moveTo>
                  <a:cubicBezTo>
                    <a:pt x="87" y="173"/>
                    <a:pt x="88" y="174"/>
                    <a:pt x="90" y="173"/>
                  </a:cubicBezTo>
                  <a:cubicBezTo>
                    <a:pt x="90" y="173"/>
                    <a:pt x="90" y="172"/>
                    <a:pt x="90" y="172"/>
                  </a:cubicBezTo>
                  <a:cubicBezTo>
                    <a:pt x="90" y="169"/>
                    <a:pt x="88" y="168"/>
                    <a:pt x="86" y="167"/>
                  </a:cubicBezTo>
                  <a:cubicBezTo>
                    <a:pt x="86" y="169"/>
                    <a:pt x="86" y="171"/>
                    <a:pt x="86" y="172"/>
                  </a:cubicBezTo>
                  <a:close/>
                  <a:moveTo>
                    <a:pt x="488" y="175"/>
                  </a:moveTo>
                  <a:cubicBezTo>
                    <a:pt x="491" y="175"/>
                    <a:pt x="491" y="179"/>
                    <a:pt x="495" y="179"/>
                  </a:cubicBezTo>
                  <a:cubicBezTo>
                    <a:pt x="498" y="177"/>
                    <a:pt x="499" y="172"/>
                    <a:pt x="497" y="167"/>
                  </a:cubicBezTo>
                  <a:cubicBezTo>
                    <a:pt x="492" y="168"/>
                    <a:pt x="490" y="172"/>
                    <a:pt x="488" y="175"/>
                  </a:cubicBezTo>
                  <a:close/>
                  <a:moveTo>
                    <a:pt x="507" y="168"/>
                  </a:moveTo>
                  <a:cubicBezTo>
                    <a:pt x="507" y="172"/>
                    <a:pt x="511" y="172"/>
                    <a:pt x="513" y="174"/>
                  </a:cubicBezTo>
                  <a:cubicBezTo>
                    <a:pt x="513" y="172"/>
                    <a:pt x="516" y="173"/>
                    <a:pt x="515" y="171"/>
                  </a:cubicBezTo>
                  <a:cubicBezTo>
                    <a:pt x="511" y="171"/>
                    <a:pt x="510" y="166"/>
                    <a:pt x="507" y="168"/>
                  </a:cubicBezTo>
                  <a:close/>
                  <a:moveTo>
                    <a:pt x="640" y="175"/>
                  </a:moveTo>
                  <a:cubicBezTo>
                    <a:pt x="638" y="184"/>
                    <a:pt x="635" y="199"/>
                    <a:pt x="635" y="209"/>
                  </a:cubicBezTo>
                  <a:cubicBezTo>
                    <a:pt x="636" y="204"/>
                    <a:pt x="637" y="200"/>
                    <a:pt x="640" y="198"/>
                  </a:cubicBezTo>
                  <a:cubicBezTo>
                    <a:pt x="641" y="199"/>
                    <a:pt x="643" y="199"/>
                    <a:pt x="643" y="201"/>
                  </a:cubicBezTo>
                  <a:cubicBezTo>
                    <a:pt x="641" y="214"/>
                    <a:pt x="636" y="227"/>
                    <a:pt x="639" y="241"/>
                  </a:cubicBezTo>
                  <a:cubicBezTo>
                    <a:pt x="638" y="234"/>
                    <a:pt x="643" y="229"/>
                    <a:pt x="644" y="223"/>
                  </a:cubicBezTo>
                  <a:cubicBezTo>
                    <a:pt x="645" y="213"/>
                    <a:pt x="644" y="203"/>
                    <a:pt x="650" y="196"/>
                  </a:cubicBezTo>
                  <a:cubicBezTo>
                    <a:pt x="649" y="184"/>
                    <a:pt x="646" y="174"/>
                    <a:pt x="640" y="167"/>
                  </a:cubicBezTo>
                  <a:cubicBezTo>
                    <a:pt x="640" y="170"/>
                    <a:pt x="640" y="171"/>
                    <a:pt x="640" y="175"/>
                  </a:cubicBezTo>
                  <a:close/>
                  <a:moveTo>
                    <a:pt x="52" y="175"/>
                  </a:moveTo>
                  <a:cubicBezTo>
                    <a:pt x="53" y="173"/>
                    <a:pt x="54" y="173"/>
                    <a:pt x="55" y="172"/>
                  </a:cubicBezTo>
                  <a:cubicBezTo>
                    <a:pt x="55" y="170"/>
                    <a:pt x="56" y="168"/>
                    <a:pt x="53" y="168"/>
                  </a:cubicBezTo>
                  <a:cubicBezTo>
                    <a:pt x="53" y="170"/>
                    <a:pt x="50" y="173"/>
                    <a:pt x="52" y="175"/>
                  </a:cubicBezTo>
                  <a:close/>
                  <a:moveTo>
                    <a:pt x="392" y="178"/>
                  </a:moveTo>
                  <a:cubicBezTo>
                    <a:pt x="395" y="180"/>
                    <a:pt x="397" y="182"/>
                    <a:pt x="400" y="184"/>
                  </a:cubicBezTo>
                  <a:cubicBezTo>
                    <a:pt x="402" y="181"/>
                    <a:pt x="404" y="178"/>
                    <a:pt x="405" y="174"/>
                  </a:cubicBezTo>
                  <a:cubicBezTo>
                    <a:pt x="403" y="171"/>
                    <a:pt x="400" y="171"/>
                    <a:pt x="397" y="169"/>
                  </a:cubicBezTo>
                  <a:cubicBezTo>
                    <a:pt x="397" y="173"/>
                    <a:pt x="393" y="174"/>
                    <a:pt x="392" y="178"/>
                  </a:cubicBezTo>
                  <a:close/>
                  <a:moveTo>
                    <a:pt x="69" y="174"/>
                  </a:moveTo>
                  <a:cubicBezTo>
                    <a:pt x="69" y="171"/>
                    <a:pt x="71" y="171"/>
                    <a:pt x="71" y="169"/>
                  </a:cubicBezTo>
                  <a:cubicBezTo>
                    <a:pt x="69" y="169"/>
                    <a:pt x="66" y="174"/>
                    <a:pt x="69" y="174"/>
                  </a:cubicBezTo>
                  <a:close/>
                  <a:moveTo>
                    <a:pt x="219" y="173"/>
                  </a:moveTo>
                  <a:cubicBezTo>
                    <a:pt x="214" y="173"/>
                    <a:pt x="211" y="167"/>
                    <a:pt x="209" y="170"/>
                  </a:cubicBezTo>
                  <a:cubicBezTo>
                    <a:pt x="212" y="171"/>
                    <a:pt x="216" y="177"/>
                    <a:pt x="219" y="173"/>
                  </a:cubicBezTo>
                  <a:close/>
                  <a:moveTo>
                    <a:pt x="358" y="182"/>
                  </a:moveTo>
                  <a:cubicBezTo>
                    <a:pt x="361" y="180"/>
                    <a:pt x="362" y="176"/>
                    <a:pt x="363" y="172"/>
                  </a:cubicBezTo>
                  <a:cubicBezTo>
                    <a:pt x="360" y="172"/>
                    <a:pt x="360" y="169"/>
                    <a:pt x="356" y="169"/>
                  </a:cubicBezTo>
                  <a:cubicBezTo>
                    <a:pt x="353" y="176"/>
                    <a:pt x="349" y="179"/>
                    <a:pt x="358" y="182"/>
                  </a:cubicBezTo>
                  <a:close/>
                  <a:moveTo>
                    <a:pt x="619" y="179"/>
                  </a:moveTo>
                  <a:cubicBezTo>
                    <a:pt x="621" y="177"/>
                    <a:pt x="618" y="175"/>
                    <a:pt x="617" y="173"/>
                  </a:cubicBezTo>
                  <a:cubicBezTo>
                    <a:pt x="618" y="173"/>
                    <a:pt x="619" y="174"/>
                    <a:pt x="619" y="174"/>
                  </a:cubicBezTo>
                  <a:cubicBezTo>
                    <a:pt x="618" y="172"/>
                    <a:pt x="616" y="171"/>
                    <a:pt x="615" y="169"/>
                  </a:cubicBezTo>
                  <a:cubicBezTo>
                    <a:pt x="613" y="173"/>
                    <a:pt x="617" y="176"/>
                    <a:pt x="619" y="179"/>
                  </a:cubicBezTo>
                  <a:close/>
                  <a:moveTo>
                    <a:pt x="69" y="176"/>
                  </a:moveTo>
                  <a:cubicBezTo>
                    <a:pt x="73" y="177"/>
                    <a:pt x="74" y="180"/>
                    <a:pt x="78" y="181"/>
                  </a:cubicBezTo>
                  <a:cubicBezTo>
                    <a:pt x="77" y="178"/>
                    <a:pt x="76" y="174"/>
                    <a:pt x="75" y="170"/>
                  </a:cubicBezTo>
                  <a:cubicBezTo>
                    <a:pt x="74" y="170"/>
                    <a:pt x="74" y="170"/>
                    <a:pt x="73" y="170"/>
                  </a:cubicBezTo>
                  <a:cubicBezTo>
                    <a:pt x="73" y="173"/>
                    <a:pt x="70" y="173"/>
                    <a:pt x="69" y="176"/>
                  </a:cubicBezTo>
                  <a:close/>
                  <a:moveTo>
                    <a:pt x="161" y="175"/>
                  </a:moveTo>
                  <a:cubicBezTo>
                    <a:pt x="164" y="176"/>
                    <a:pt x="165" y="177"/>
                    <a:pt x="168" y="178"/>
                  </a:cubicBezTo>
                  <a:cubicBezTo>
                    <a:pt x="168" y="176"/>
                    <a:pt x="170" y="176"/>
                    <a:pt x="170" y="174"/>
                  </a:cubicBezTo>
                  <a:cubicBezTo>
                    <a:pt x="168" y="173"/>
                    <a:pt x="166" y="171"/>
                    <a:pt x="163" y="170"/>
                  </a:cubicBezTo>
                  <a:cubicBezTo>
                    <a:pt x="163" y="172"/>
                    <a:pt x="161" y="173"/>
                    <a:pt x="161" y="175"/>
                  </a:cubicBezTo>
                  <a:close/>
                  <a:moveTo>
                    <a:pt x="306" y="173"/>
                  </a:moveTo>
                  <a:cubicBezTo>
                    <a:pt x="304" y="172"/>
                    <a:pt x="304" y="171"/>
                    <a:pt x="303" y="170"/>
                  </a:cubicBezTo>
                  <a:cubicBezTo>
                    <a:pt x="300" y="172"/>
                    <a:pt x="304" y="175"/>
                    <a:pt x="306" y="173"/>
                  </a:cubicBezTo>
                  <a:close/>
                  <a:moveTo>
                    <a:pt x="206" y="172"/>
                  </a:moveTo>
                  <a:cubicBezTo>
                    <a:pt x="205" y="172"/>
                    <a:pt x="200" y="170"/>
                    <a:pt x="202" y="171"/>
                  </a:cubicBezTo>
                  <a:cubicBezTo>
                    <a:pt x="203" y="171"/>
                    <a:pt x="205" y="175"/>
                    <a:pt x="206" y="172"/>
                  </a:cubicBezTo>
                  <a:close/>
                  <a:moveTo>
                    <a:pt x="427" y="179"/>
                  </a:moveTo>
                  <a:cubicBezTo>
                    <a:pt x="425" y="176"/>
                    <a:pt x="420" y="174"/>
                    <a:pt x="417" y="170"/>
                  </a:cubicBezTo>
                  <a:cubicBezTo>
                    <a:pt x="418" y="176"/>
                    <a:pt x="422" y="178"/>
                    <a:pt x="427" y="179"/>
                  </a:cubicBezTo>
                  <a:close/>
                  <a:moveTo>
                    <a:pt x="292" y="181"/>
                  </a:moveTo>
                  <a:cubicBezTo>
                    <a:pt x="292" y="179"/>
                    <a:pt x="294" y="178"/>
                    <a:pt x="295" y="176"/>
                  </a:cubicBezTo>
                  <a:cubicBezTo>
                    <a:pt x="292" y="174"/>
                    <a:pt x="289" y="173"/>
                    <a:pt x="286" y="171"/>
                  </a:cubicBezTo>
                  <a:cubicBezTo>
                    <a:pt x="286" y="176"/>
                    <a:pt x="288" y="179"/>
                    <a:pt x="292" y="181"/>
                  </a:cubicBezTo>
                  <a:close/>
                  <a:moveTo>
                    <a:pt x="324" y="177"/>
                  </a:moveTo>
                  <a:cubicBezTo>
                    <a:pt x="327" y="177"/>
                    <a:pt x="328" y="180"/>
                    <a:pt x="330" y="181"/>
                  </a:cubicBezTo>
                  <a:cubicBezTo>
                    <a:pt x="332" y="179"/>
                    <a:pt x="332" y="177"/>
                    <a:pt x="333" y="175"/>
                  </a:cubicBezTo>
                  <a:cubicBezTo>
                    <a:pt x="331" y="174"/>
                    <a:pt x="329" y="172"/>
                    <a:pt x="327" y="171"/>
                  </a:cubicBezTo>
                  <a:cubicBezTo>
                    <a:pt x="326" y="173"/>
                    <a:pt x="325" y="175"/>
                    <a:pt x="324" y="177"/>
                  </a:cubicBezTo>
                  <a:close/>
                  <a:moveTo>
                    <a:pt x="605" y="193"/>
                  </a:moveTo>
                  <a:cubicBezTo>
                    <a:pt x="608" y="186"/>
                    <a:pt x="608" y="175"/>
                    <a:pt x="601" y="172"/>
                  </a:cubicBezTo>
                  <a:cubicBezTo>
                    <a:pt x="597" y="181"/>
                    <a:pt x="598" y="189"/>
                    <a:pt x="605" y="193"/>
                  </a:cubicBezTo>
                  <a:close/>
                  <a:moveTo>
                    <a:pt x="100" y="178"/>
                  </a:moveTo>
                  <a:cubicBezTo>
                    <a:pt x="99" y="174"/>
                    <a:pt x="97" y="175"/>
                    <a:pt x="93" y="173"/>
                  </a:cubicBezTo>
                  <a:cubicBezTo>
                    <a:pt x="92" y="176"/>
                    <a:pt x="97" y="179"/>
                    <a:pt x="100" y="178"/>
                  </a:cubicBezTo>
                  <a:close/>
                  <a:moveTo>
                    <a:pt x="254" y="186"/>
                  </a:moveTo>
                  <a:cubicBezTo>
                    <a:pt x="253" y="183"/>
                    <a:pt x="257" y="184"/>
                    <a:pt x="256" y="180"/>
                  </a:cubicBezTo>
                  <a:cubicBezTo>
                    <a:pt x="250" y="178"/>
                    <a:pt x="245" y="174"/>
                    <a:pt x="238" y="173"/>
                  </a:cubicBezTo>
                  <a:cubicBezTo>
                    <a:pt x="242" y="179"/>
                    <a:pt x="248" y="182"/>
                    <a:pt x="254" y="186"/>
                  </a:cubicBezTo>
                  <a:close/>
                  <a:moveTo>
                    <a:pt x="504" y="186"/>
                  </a:moveTo>
                  <a:cubicBezTo>
                    <a:pt x="509" y="185"/>
                    <a:pt x="511" y="182"/>
                    <a:pt x="512" y="178"/>
                  </a:cubicBezTo>
                  <a:cubicBezTo>
                    <a:pt x="509" y="176"/>
                    <a:pt x="506" y="174"/>
                    <a:pt x="504" y="173"/>
                  </a:cubicBezTo>
                  <a:cubicBezTo>
                    <a:pt x="502" y="177"/>
                    <a:pt x="505" y="180"/>
                    <a:pt x="504" y="186"/>
                  </a:cubicBezTo>
                  <a:close/>
                  <a:moveTo>
                    <a:pt x="453" y="178"/>
                  </a:moveTo>
                  <a:cubicBezTo>
                    <a:pt x="459" y="181"/>
                    <a:pt x="463" y="186"/>
                    <a:pt x="470" y="188"/>
                  </a:cubicBezTo>
                  <a:cubicBezTo>
                    <a:pt x="466" y="182"/>
                    <a:pt x="460" y="178"/>
                    <a:pt x="454" y="173"/>
                  </a:cubicBezTo>
                  <a:cubicBezTo>
                    <a:pt x="455" y="176"/>
                    <a:pt x="453" y="175"/>
                    <a:pt x="453" y="178"/>
                  </a:cubicBezTo>
                  <a:close/>
                  <a:moveTo>
                    <a:pt x="60" y="178"/>
                  </a:moveTo>
                  <a:cubicBezTo>
                    <a:pt x="61" y="178"/>
                    <a:pt x="63" y="174"/>
                    <a:pt x="60" y="174"/>
                  </a:cubicBezTo>
                  <a:cubicBezTo>
                    <a:pt x="60" y="175"/>
                    <a:pt x="59" y="178"/>
                    <a:pt x="60" y="178"/>
                  </a:cubicBezTo>
                  <a:close/>
                  <a:moveTo>
                    <a:pt x="224" y="179"/>
                  </a:moveTo>
                  <a:cubicBezTo>
                    <a:pt x="223" y="178"/>
                    <a:pt x="224" y="178"/>
                    <a:pt x="224" y="176"/>
                  </a:cubicBezTo>
                  <a:cubicBezTo>
                    <a:pt x="220" y="178"/>
                    <a:pt x="222" y="174"/>
                    <a:pt x="220" y="174"/>
                  </a:cubicBezTo>
                  <a:cubicBezTo>
                    <a:pt x="220" y="177"/>
                    <a:pt x="222" y="178"/>
                    <a:pt x="224" y="179"/>
                  </a:cubicBezTo>
                  <a:close/>
                  <a:moveTo>
                    <a:pt x="582" y="184"/>
                  </a:moveTo>
                  <a:cubicBezTo>
                    <a:pt x="580" y="179"/>
                    <a:pt x="580" y="176"/>
                    <a:pt x="575" y="174"/>
                  </a:cubicBezTo>
                  <a:cubicBezTo>
                    <a:pt x="575" y="180"/>
                    <a:pt x="578" y="184"/>
                    <a:pt x="582" y="184"/>
                  </a:cubicBezTo>
                  <a:close/>
                  <a:moveTo>
                    <a:pt x="270" y="182"/>
                  </a:moveTo>
                  <a:cubicBezTo>
                    <a:pt x="271" y="181"/>
                    <a:pt x="272" y="181"/>
                    <a:pt x="272" y="178"/>
                  </a:cubicBezTo>
                  <a:cubicBezTo>
                    <a:pt x="268" y="178"/>
                    <a:pt x="265" y="176"/>
                    <a:pt x="262" y="175"/>
                  </a:cubicBezTo>
                  <a:cubicBezTo>
                    <a:pt x="262" y="180"/>
                    <a:pt x="267" y="180"/>
                    <a:pt x="270" y="182"/>
                  </a:cubicBezTo>
                  <a:close/>
                  <a:moveTo>
                    <a:pt x="473" y="184"/>
                  </a:moveTo>
                  <a:cubicBezTo>
                    <a:pt x="473" y="181"/>
                    <a:pt x="466" y="180"/>
                    <a:pt x="467" y="177"/>
                  </a:cubicBezTo>
                  <a:cubicBezTo>
                    <a:pt x="465" y="177"/>
                    <a:pt x="463" y="174"/>
                    <a:pt x="461" y="175"/>
                  </a:cubicBezTo>
                  <a:cubicBezTo>
                    <a:pt x="466" y="178"/>
                    <a:pt x="468" y="182"/>
                    <a:pt x="473" y="184"/>
                  </a:cubicBezTo>
                  <a:close/>
                  <a:moveTo>
                    <a:pt x="126" y="184"/>
                  </a:moveTo>
                  <a:cubicBezTo>
                    <a:pt x="130" y="186"/>
                    <a:pt x="135" y="188"/>
                    <a:pt x="140" y="190"/>
                  </a:cubicBezTo>
                  <a:cubicBezTo>
                    <a:pt x="141" y="188"/>
                    <a:pt x="142" y="186"/>
                    <a:pt x="143" y="183"/>
                  </a:cubicBezTo>
                  <a:cubicBezTo>
                    <a:pt x="138" y="180"/>
                    <a:pt x="134" y="177"/>
                    <a:pt x="129" y="175"/>
                  </a:cubicBezTo>
                  <a:cubicBezTo>
                    <a:pt x="127" y="178"/>
                    <a:pt x="126" y="181"/>
                    <a:pt x="126" y="184"/>
                  </a:cubicBezTo>
                  <a:close/>
                  <a:moveTo>
                    <a:pt x="318" y="179"/>
                  </a:moveTo>
                  <a:cubicBezTo>
                    <a:pt x="317" y="177"/>
                    <a:pt x="315" y="176"/>
                    <a:pt x="312" y="175"/>
                  </a:cubicBezTo>
                  <a:cubicBezTo>
                    <a:pt x="312" y="178"/>
                    <a:pt x="318" y="181"/>
                    <a:pt x="318" y="179"/>
                  </a:cubicBezTo>
                  <a:close/>
                  <a:moveTo>
                    <a:pt x="362" y="184"/>
                  </a:moveTo>
                  <a:cubicBezTo>
                    <a:pt x="367" y="187"/>
                    <a:pt x="371" y="191"/>
                    <a:pt x="377" y="193"/>
                  </a:cubicBezTo>
                  <a:cubicBezTo>
                    <a:pt x="378" y="190"/>
                    <a:pt x="381" y="189"/>
                    <a:pt x="381" y="185"/>
                  </a:cubicBezTo>
                  <a:cubicBezTo>
                    <a:pt x="377" y="181"/>
                    <a:pt x="371" y="178"/>
                    <a:pt x="366" y="175"/>
                  </a:cubicBezTo>
                  <a:cubicBezTo>
                    <a:pt x="366" y="179"/>
                    <a:pt x="363" y="181"/>
                    <a:pt x="362" y="184"/>
                  </a:cubicBezTo>
                  <a:close/>
                  <a:moveTo>
                    <a:pt x="432" y="178"/>
                  </a:moveTo>
                  <a:cubicBezTo>
                    <a:pt x="434" y="182"/>
                    <a:pt x="438" y="185"/>
                    <a:pt x="442" y="187"/>
                  </a:cubicBezTo>
                  <a:cubicBezTo>
                    <a:pt x="443" y="185"/>
                    <a:pt x="444" y="183"/>
                    <a:pt x="445" y="181"/>
                  </a:cubicBezTo>
                  <a:cubicBezTo>
                    <a:pt x="441" y="179"/>
                    <a:pt x="435" y="172"/>
                    <a:pt x="432" y="178"/>
                  </a:cubicBezTo>
                  <a:close/>
                  <a:moveTo>
                    <a:pt x="533" y="178"/>
                  </a:moveTo>
                  <a:cubicBezTo>
                    <a:pt x="533" y="177"/>
                    <a:pt x="533" y="176"/>
                    <a:pt x="533" y="175"/>
                  </a:cubicBezTo>
                  <a:cubicBezTo>
                    <a:pt x="530" y="175"/>
                    <a:pt x="530" y="178"/>
                    <a:pt x="533" y="178"/>
                  </a:cubicBezTo>
                  <a:close/>
                  <a:moveTo>
                    <a:pt x="198" y="176"/>
                  </a:moveTo>
                  <a:cubicBezTo>
                    <a:pt x="194" y="184"/>
                    <a:pt x="207" y="187"/>
                    <a:pt x="213" y="192"/>
                  </a:cubicBezTo>
                  <a:cubicBezTo>
                    <a:pt x="215" y="190"/>
                    <a:pt x="218" y="189"/>
                    <a:pt x="217" y="186"/>
                  </a:cubicBezTo>
                  <a:cubicBezTo>
                    <a:pt x="212" y="183"/>
                    <a:pt x="206" y="177"/>
                    <a:pt x="198" y="176"/>
                  </a:cubicBezTo>
                  <a:close/>
                  <a:moveTo>
                    <a:pt x="90" y="190"/>
                  </a:moveTo>
                  <a:cubicBezTo>
                    <a:pt x="90" y="186"/>
                    <a:pt x="89" y="180"/>
                    <a:pt x="89" y="177"/>
                  </a:cubicBezTo>
                  <a:cubicBezTo>
                    <a:pt x="87" y="177"/>
                    <a:pt x="87" y="176"/>
                    <a:pt x="86" y="176"/>
                  </a:cubicBezTo>
                  <a:cubicBezTo>
                    <a:pt x="85" y="181"/>
                    <a:pt x="83" y="190"/>
                    <a:pt x="90" y="190"/>
                  </a:cubicBezTo>
                  <a:close/>
                  <a:moveTo>
                    <a:pt x="299" y="176"/>
                  </a:moveTo>
                  <a:cubicBezTo>
                    <a:pt x="297" y="179"/>
                    <a:pt x="295" y="181"/>
                    <a:pt x="293" y="184"/>
                  </a:cubicBezTo>
                  <a:cubicBezTo>
                    <a:pt x="297" y="189"/>
                    <a:pt x="304" y="192"/>
                    <a:pt x="309" y="195"/>
                  </a:cubicBezTo>
                  <a:cubicBezTo>
                    <a:pt x="312" y="193"/>
                    <a:pt x="314" y="190"/>
                    <a:pt x="315" y="187"/>
                  </a:cubicBezTo>
                  <a:cubicBezTo>
                    <a:pt x="311" y="182"/>
                    <a:pt x="305" y="179"/>
                    <a:pt x="299" y="176"/>
                  </a:cubicBezTo>
                  <a:close/>
                  <a:moveTo>
                    <a:pt x="523" y="180"/>
                  </a:moveTo>
                  <a:cubicBezTo>
                    <a:pt x="521" y="179"/>
                    <a:pt x="521" y="177"/>
                    <a:pt x="519" y="176"/>
                  </a:cubicBezTo>
                  <a:cubicBezTo>
                    <a:pt x="519" y="179"/>
                    <a:pt x="522" y="181"/>
                    <a:pt x="523" y="180"/>
                  </a:cubicBezTo>
                  <a:close/>
                  <a:moveTo>
                    <a:pt x="555" y="184"/>
                  </a:moveTo>
                  <a:cubicBezTo>
                    <a:pt x="555" y="182"/>
                    <a:pt x="557" y="178"/>
                    <a:pt x="555" y="176"/>
                  </a:cubicBezTo>
                  <a:cubicBezTo>
                    <a:pt x="553" y="179"/>
                    <a:pt x="554" y="183"/>
                    <a:pt x="555" y="184"/>
                  </a:cubicBezTo>
                  <a:close/>
                  <a:moveTo>
                    <a:pt x="568" y="186"/>
                  </a:moveTo>
                  <a:cubicBezTo>
                    <a:pt x="569" y="181"/>
                    <a:pt x="564" y="178"/>
                    <a:pt x="560" y="176"/>
                  </a:cubicBezTo>
                  <a:cubicBezTo>
                    <a:pt x="562" y="181"/>
                    <a:pt x="565" y="183"/>
                    <a:pt x="568" y="186"/>
                  </a:cubicBezTo>
                  <a:close/>
                  <a:moveTo>
                    <a:pt x="171" y="180"/>
                  </a:moveTo>
                  <a:cubicBezTo>
                    <a:pt x="174" y="180"/>
                    <a:pt x="175" y="182"/>
                    <a:pt x="177" y="183"/>
                  </a:cubicBezTo>
                  <a:cubicBezTo>
                    <a:pt x="177" y="179"/>
                    <a:pt x="175" y="178"/>
                    <a:pt x="172" y="177"/>
                  </a:cubicBezTo>
                  <a:cubicBezTo>
                    <a:pt x="172" y="178"/>
                    <a:pt x="171" y="178"/>
                    <a:pt x="171" y="180"/>
                  </a:cubicBezTo>
                  <a:close/>
                  <a:moveTo>
                    <a:pt x="403" y="187"/>
                  </a:moveTo>
                  <a:cubicBezTo>
                    <a:pt x="408" y="189"/>
                    <a:pt x="411" y="193"/>
                    <a:pt x="416" y="195"/>
                  </a:cubicBezTo>
                  <a:cubicBezTo>
                    <a:pt x="417" y="192"/>
                    <a:pt x="419" y="190"/>
                    <a:pt x="421" y="188"/>
                  </a:cubicBezTo>
                  <a:cubicBezTo>
                    <a:pt x="420" y="181"/>
                    <a:pt x="414" y="179"/>
                    <a:pt x="408" y="177"/>
                  </a:cubicBezTo>
                  <a:cubicBezTo>
                    <a:pt x="407" y="181"/>
                    <a:pt x="404" y="183"/>
                    <a:pt x="403" y="187"/>
                  </a:cubicBezTo>
                  <a:close/>
                  <a:moveTo>
                    <a:pt x="63" y="183"/>
                  </a:moveTo>
                  <a:cubicBezTo>
                    <a:pt x="69" y="186"/>
                    <a:pt x="75" y="190"/>
                    <a:pt x="81" y="193"/>
                  </a:cubicBezTo>
                  <a:cubicBezTo>
                    <a:pt x="80" y="185"/>
                    <a:pt x="71" y="182"/>
                    <a:pt x="64" y="178"/>
                  </a:cubicBezTo>
                  <a:cubicBezTo>
                    <a:pt x="65" y="180"/>
                    <a:pt x="63" y="181"/>
                    <a:pt x="63" y="183"/>
                  </a:cubicBezTo>
                  <a:close/>
                  <a:moveTo>
                    <a:pt x="165" y="180"/>
                  </a:moveTo>
                  <a:cubicBezTo>
                    <a:pt x="162" y="179"/>
                    <a:pt x="160" y="178"/>
                    <a:pt x="157" y="178"/>
                  </a:cubicBezTo>
                  <a:cubicBezTo>
                    <a:pt x="159" y="179"/>
                    <a:pt x="164" y="184"/>
                    <a:pt x="165" y="180"/>
                  </a:cubicBezTo>
                  <a:close/>
                  <a:moveTo>
                    <a:pt x="288" y="185"/>
                  </a:moveTo>
                  <a:cubicBezTo>
                    <a:pt x="286" y="183"/>
                    <a:pt x="285" y="179"/>
                    <a:pt x="282" y="178"/>
                  </a:cubicBezTo>
                  <a:cubicBezTo>
                    <a:pt x="282" y="179"/>
                    <a:pt x="281" y="179"/>
                    <a:pt x="281" y="181"/>
                  </a:cubicBezTo>
                  <a:cubicBezTo>
                    <a:pt x="284" y="181"/>
                    <a:pt x="286" y="184"/>
                    <a:pt x="288" y="185"/>
                  </a:cubicBezTo>
                  <a:close/>
                  <a:moveTo>
                    <a:pt x="335" y="184"/>
                  </a:moveTo>
                  <a:cubicBezTo>
                    <a:pt x="337" y="185"/>
                    <a:pt x="338" y="187"/>
                    <a:pt x="341" y="188"/>
                  </a:cubicBezTo>
                  <a:cubicBezTo>
                    <a:pt x="342" y="186"/>
                    <a:pt x="343" y="184"/>
                    <a:pt x="344" y="182"/>
                  </a:cubicBezTo>
                  <a:cubicBezTo>
                    <a:pt x="341" y="181"/>
                    <a:pt x="339" y="179"/>
                    <a:pt x="337" y="178"/>
                  </a:cubicBezTo>
                  <a:cubicBezTo>
                    <a:pt x="336" y="180"/>
                    <a:pt x="335" y="182"/>
                    <a:pt x="335" y="184"/>
                  </a:cubicBezTo>
                  <a:close/>
                  <a:moveTo>
                    <a:pt x="498" y="182"/>
                  </a:moveTo>
                  <a:cubicBezTo>
                    <a:pt x="499" y="182"/>
                    <a:pt x="499" y="182"/>
                    <a:pt x="500" y="182"/>
                  </a:cubicBezTo>
                  <a:cubicBezTo>
                    <a:pt x="499" y="180"/>
                    <a:pt x="500" y="179"/>
                    <a:pt x="499" y="178"/>
                  </a:cubicBezTo>
                  <a:cubicBezTo>
                    <a:pt x="499" y="180"/>
                    <a:pt x="498" y="180"/>
                    <a:pt x="498" y="182"/>
                  </a:cubicBezTo>
                  <a:close/>
                  <a:moveTo>
                    <a:pt x="608" y="200"/>
                  </a:moveTo>
                  <a:cubicBezTo>
                    <a:pt x="610" y="201"/>
                    <a:pt x="609" y="206"/>
                    <a:pt x="612" y="206"/>
                  </a:cubicBezTo>
                  <a:cubicBezTo>
                    <a:pt x="614" y="197"/>
                    <a:pt x="620" y="186"/>
                    <a:pt x="612" y="179"/>
                  </a:cubicBezTo>
                  <a:cubicBezTo>
                    <a:pt x="611" y="185"/>
                    <a:pt x="618" y="197"/>
                    <a:pt x="608" y="200"/>
                  </a:cubicBezTo>
                  <a:close/>
                  <a:moveTo>
                    <a:pt x="544" y="185"/>
                  </a:moveTo>
                  <a:cubicBezTo>
                    <a:pt x="541" y="183"/>
                    <a:pt x="540" y="180"/>
                    <a:pt x="536" y="179"/>
                  </a:cubicBezTo>
                  <a:cubicBezTo>
                    <a:pt x="537" y="183"/>
                    <a:pt x="542" y="185"/>
                    <a:pt x="544" y="185"/>
                  </a:cubicBezTo>
                  <a:close/>
                  <a:moveTo>
                    <a:pt x="591" y="188"/>
                  </a:moveTo>
                  <a:cubicBezTo>
                    <a:pt x="593" y="184"/>
                    <a:pt x="590" y="181"/>
                    <a:pt x="588" y="179"/>
                  </a:cubicBezTo>
                  <a:cubicBezTo>
                    <a:pt x="586" y="183"/>
                    <a:pt x="590" y="186"/>
                    <a:pt x="591" y="188"/>
                  </a:cubicBezTo>
                  <a:close/>
                  <a:moveTo>
                    <a:pt x="556" y="189"/>
                  </a:moveTo>
                  <a:cubicBezTo>
                    <a:pt x="559" y="191"/>
                    <a:pt x="561" y="194"/>
                    <a:pt x="565" y="195"/>
                  </a:cubicBezTo>
                  <a:cubicBezTo>
                    <a:pt x="566" y="193"/>
                    <a:pt x="567" y="192"/>
                    <a:pt x="567" y="189"/>
                  </a:cubicBezTo>
                  <a:cubicBezTo>
                    <a:pt x="564" y="186"/>
                    <a:pt x="561" y="183"/>
                    <a:pt x="558" y="180"/>
                  </a:cubicBezTo>
                  <a:cubicBezTo>
                    <a:pt x="557" y="183"/>
                    <a:pt x="557" y="186"/>
                    <a:pt x="556" y="189"/>
                  </a:cubicBezTo>
                  <a:close/>
                  <a:moveTo>
                    <a:pt x="635" y="184"/>
                  </a:moveTo>
                  <a:cubicBezTo>
                    <a:pt x="636" y="184"/>
                    <a:pt x="638" y="180"/>
                    <a:pt x="636" y="181"/>
                  </a:cubicBezTo>
                  <a:cubicBezTo>
                    <a:pt x="636" y="182"/>
                    <a:pt x="635" y="182"/>
                    <a:pt x="635" y="184"/>
                  </a:cubicBezTo>
                  <a:close/>
                  <a:moveTo>
                    <a:pt x="51" y="186"/>
                  </a:moveTo>
                  <a:cubicBezTo>
                    <a:pt x="52" y="185"/>
                    <a:pt x="52" y="186"/>
                    <a:pt x="53" y="186"/>
                  </a:cubicBezTo>
                  <a:cubicBezTo>
                    <a:pt x="53" y="184"/>
                    <a:pt x="54" y="183"/>
                    <a:pt x="54" y="182"/>
                  </a:cubicBezTo>
                  <a:cubicBezTo>
                    <a:pt x="53" y="181"/>
                    <a:pt x="52" y="181"/>
                    <a:pt x="51" y="181"/>
                  </a:cubicBezTo>
                  <a:cubicBezTo>
                    <a:pt x="51" y="183"/>
                    <a:pt x="51" y="184"/>
                    <a:pt x="51" y="186"/>
                  </a:cubicBezTo>
                  <a:close/>
                  <a:moveTo>
                    <a:pt x="487" y="189"/>
                  </a:moveTo>
                  <a:cubicBezTo>
                    <a:pt x="484" y="187"/>
                    <a:pt x="483" y="180"/>
                    <a:pt x="479" y="182"/>
                  </a:cubicBezTo>
                  <a:cubicBezTo>
                    <a:pt x="480" y="186"/>
                    <a:pt x="484" y="186"/>
                    <a:pt x="487" y="189"/>
                  </a:cubicBezTo>
                  <a:close/>
                  <a:moveTo>
                    <a:pt x="39" y="192"/>
                  </a:moveTo>
                  <a:cubicBezTo>
                    <a:pt x="41" y="190"/>
                    <a:pt x="41" y="184"/>
                    <a:pt x="39" y="182"/>
                  </a:cubicBezTo>
                  <a:cubicBezTo>
                    <a:pt x="40" y="185"/>
                    <a:pt x="38" y="189"/>
                    <a:pt x="39" y="192"/>
                  </a:cubicBezTo>
                  <a:close/>
                  <a:moveTo>
                    <a:pt x="233" y="184"/>
                  </a:moveTo>
                  <a:cubicBezTo>
                    <a:pt x="232" y="184"/>
                    <a:pt x="232" y="181"/>
                    <a:pt x="230" y="182"/>
                  </a:cubicBezTo>
                  <a:cubicBezTo>
                    <a:pt x="230" y="183"/>
                    <a:pt x="232" y="186"/>
                    <a:pt x="233" y="184"/>
                  </a:cubicBezTo>
                  <a:close/>
                  <a:moveTo>
                    <a:pt x="55" y="188"/>
                  </a:moveTo>
                  <a:cubicBezTo>
                    <a:pt x="57" y="187"/>
                    <a:pt x="58" y="184"/>
                    <a:pt x="56" y="183"/>
                  </a:cubicBezTo>
                  <a:cubicBezTo>
                    <a:pt x="55" y="183"/>
                    <a:pt x="54" y="186"/>
                    <a:pt x="55" y="188"/>
                  </a:cubicBezTo>
                  <a:close/>
                  <a:moveTo>
                    <a:pt x="168" y="183"/>
                  </a:moveTo>
                  <a:cubicBezTo>
                    <a:pt x="170" y="187"/>
                    <a:pt x="177" y="189"/>
                    <a:pt x="180" y="190"/>
                  </a:cubicBezTo>
                  <a:cubicBezTo>
                    <a:pt x="179" y="186"/>
                    <a:pt x="173" y="183"/>
                    <a:pt x="168" y="183"/>
                  </a:cubicBezTo>
                  <a:close/>
                  <a:moveTo>
                    <a:pt x="188" y="187"/>
                  </a:moveTo>
                  <a:cubicBezTo>
                    <a:pt x="187" y="184"/>
                    <a:pt x="185" y="183"/>
                    <a:pt x="182" y="183"/>
                  </a:cubicBezTo>
                  <a:cubicBezTo>
                    <a:pt x="183" y="185"/>
                    <a:pt x="185" y="189"/>
                    <a:pt x="188" y="187"/>
                  </a:cubicBezTo>
                  <a:close/>
                  <a:moveTo>
                    <a:pt x="257" y="189"/>
                  </a:moveTo>
                  <a:cubicBezTo>
                    <a:pt x="260" y="192"/>
                    <a:pt x="263" y="188"/>
                    <a:pt x="265" y="187"/>
                  </a:cubicBezTo>
                  <a:cubicBezTo>
                    <a:pt x="265" y="184"/>
                    <a:pt x="262" y="184"/>
                    <a:pt x="260" y="183"/>
                  </a:cubicBezTo>
                  <a:cubicBezTo>
                    <a:pt x="259" y="184"/>
                    <a:pt x="258" y="186"/>
                    <a:pt x="257" y="189"/>
                  </a:cubicBezTo>
                  <a:close/>
                  <a:moveTo>
                    <a:pt x="397" y="188"/>
                  </a:moveTo>
                  <a:cubicBezTo>
                    <a:pt x="395" y="185"/>
                    <a:pt x="391" y="185"/>
                    <a:pt x="388" y="183"/>
                  </a:cubicBezTo>
                  <a:cubicBezTo>
                    <a:pt x="390" y="185"/>
                    <a:pt x="394" y="188"/>
                    <a:pt x="397" y="188"/>
                  </a:cubicBezTo>
                  <a:close/>
                  <a:moveTo>
                    <a:pt x="514" y="192"/>
                  </a:moveTo>
                  <a:cubicBezTo>
                    <a:pt x="516" y="193"/>
                    <a:pt x="517" y="196"/>
                    <a:pt x="521" y="196"/>
                  </a:cubicBezTo>
                  <a:cubicBezTo>
                    <a:pt x="521" y="193"/>
                    <a:pt x="523" y="191"/>
                    <a:pt x="523" y="187"/>
                  </a:cubicBezTo>
                  <a:cubicBezTo>
                    <a:pt x="522" y="185"/>
                    <a:pt x="520" y="185"/>
                    <a:pt x="520" y="183"/>
                  </a:cubicBezTo>
                  <a:cubicBezTo>
                    <a:pt x="519" y="183"/>
                    <a:pt x="518" y="183"/>
                    <a:pt x="517" y="183"/>
                  </a:cubicBezTo>
                  <a:cubicBezTo>
                    <a:pt x="516" y="186"/>
                    <a:pt x="514" y="188"/>
                    <a:pt x="514" y="192"/>
                  </a:cubicBezTo>
                  <a:close/>
                  <a:moveTo>
                    <a:pt x="276" y="187"/>
                  </a:moveTo>
                  <a:cubicBezTo>
                    <a:pt x="280" y="188"/>
                    <a:pt x="282" y="191"/>
                    <a:pt x="286" y="190"/>
                  </a:cubicBezTo>
                  <a:cubicBezTo>
                    <a:pt x="284" y="187"/>
                    <a:pt x="282" y="185"/>
                    <a:pt x="279" y="183"/>
                  </a:cubicBezTo>
                  <a:cubicBezTo>
                    <a:pt x="278" y="184"/>
                    <a:pt x="277" y="185"/>
                    <a:pt x="276" y="187"/>
                  </a:cubicBezTo>
                  <a:close/>
                  <a:moveTo>
                    <a:pt x="356" y="187"/>
                  </a:moveTo>
                  <a:cubicBezTo>
                    <a:pt x="355" y="185"/>
                    <a:pt x="355" y="183"/>
                    <a:pt x="352" y="183"/>
                  </a:cubicBezTo>
                  <a:cubicBezTo>
                    <a:pt x="352" y="185"/>
                    <a:pt x="354" y="187"/>
                    <a:pt x="356" y="187"/>
                  </a:cubicBezTo>
                  <a:close/>
                  <a:moveTo>
                    <a:pt x="445" y="190"/>
                  </a:moveTo>
                  <a:cubicBezTo>
                    <a:pt x="448" y="193"/>
                    <a:pt x="451" y="195"/>
                    <a:pt x="454" y="197"/>
                  </a:cubicBezTo>
                  <a:cubicBezTo>
                    <a:pt x="455" y="191"/>
                    <a:pt x="452" y="188"/>
                    <a:pt x="450" y="184"/>
                  </a:cubicBezTo>
                  <a:cubicBezTo>
                    <a:pt x="446" y="184"/>
                    <a:pt x="447" y="188"/>
                    <a:pt x="445" y="190"/>
                  </a:cubicBezTo>
                  <a:close/>
                  <a:moveTo>
                    <a:pt x="145" y="193"/>
                  </a:moveTo>
                  <a:cubicBezTo>
                    <a:pt x="147" y="192"/>
                    <a:pt x="151" y="187"/>
                    <a:pt x="146" y="186"/>
                  </a:cubicBezTo>
                  <a:cubicBezTo>
                    <a:pt x="146" y="188"/>
                    <a:pt x="143" y="191"/>
                    <a:pt x="145" y="193"/>
                  </a:cubicBezTo>
                  <a:close/>
                  <a:moveTo>
                    <a:pt x="344" y="190"/>
                  </a:moveTo>
                  <a:cubicBezTo>
                    <a:pt x="347" y="192"/>
                    <a:pt x="349" y="194"/>
                    <a:pt x="352" y="195"/>
                  </a:cubicBezTo>
                  <a:cubicBezTo>
                    <a:pt x="352" y="190"/>
                    <a:pt x="349" y="188"/>
                    <a:pt x="346" y="186"/>
                  </a:cubicBezTo>
                  <a:cubicBezTo>
                    <a:pt x="346" y="188"/>
                    <a:pt x="344" y="188"/>
                    <a:pt x="344" y="190"/>
                  </a:cubicBezTo>
                  <a:close/>
                  <a:moveTo>
                    <a:pt x="501" y="189"/>
                  </a:moveTo>
                  <a:cubicBezTo>
                    <a:pt x="500" y="188"/>
                    <a:pt x="498" y="185"/>
                    <a:pt x="496" y="186"/>
                  </a:cubicBezTo>
                  <a:cubicBezTo>
                    <a:pt x="498" y="187"/>
                    <a:pt x="499" y="188"/>
                    <a:pt x="501" y="189"/>
                  </a:cubicBezTo>
                  <a:close/>
                  <a:moveTo>
                    <a:pt x="535" y="189"/>
                  </a:moveTo>
                  <a:cubicBezTo>
                    <a:pt x="537" y="192"/>
                    <a:pt x="542" y="193"/>
                    <a:pt x="544" y="196"/>
                  </a:cubicBezTo>
                  <a:cubicBezTo>
                    <a:pt x="545" y="195"/>
                    <a:pt x="546" y="192"/>
                    <a:pt x="545" y="190"/>
                  </a:cubicBezTo>
                  <a:cubicBezTo>
                    <a:pt x="540" y="190"/>
                    <a:pt x="540" y="186"/>
                    <a:pt x="535" y="186"/>
                  </a:cubicBezTo>
                  <a:cubicBezTo>
                    <a:pt x="535" y="186"/>
                    <a:pt x="534" y="187"/>
                    <a:pt x="535" y="189"/>
                  </a:cubicBezTo>
                  <a:close/>
                  <a:moveTo>
                    <a:pt x="62" y="194"/>
                  </a:moveTo>
                  <a:cubicBezTo>
                    <a:pt x="70" y="198"/>
                    <a:pt x="76" y="204"/>
                    <a:pt x="83" y="209"/>
                  </a:cubicBezTo>
                  <a:cubicBezTo>
                    <a:pt x="83" y="205"/>
                    <a:pt x="83" y="202"/>
                    <a:pt x="82" y="197"/>
                  </a:cubicBezTo>
                  <a:cubicBezTo>
                    <a:pt x="75" y="193"/>
                    <a:pt x="69" y="189"/>
                    <a:pt x="61" y="186"/>
                  </a:cubicBezTo>
                  <a:cubicBezTo>
                    <a:pt x="59" y="189"/>
                    <a:pt x="62" y="191"/>
                    <a:pt x="62" y="194"/>
                  </a:cubicBezTo>
                  <a:close/>
                  <a:moveTo>
                    <a:pt x="439" y="192"/>
                  </a:moveTo>
                  <a:cubicBezTo>
                    <a:pt x="439" y="189"/>
                    <a:pt x="433" y="186"/>
                    <a:pt x="433" y="187"/>
                  </a:cubicBezTo>
                  <a:cubicBezTo>
                    <a:pt x="434" y="189"/>
                    <a:pt x="437" y="190"/>
                    <a:pt x="439" y="192"/>
                  </a:cubicBezTo>
                  <a:close/>
                  <a:moveTo>
                    <a:pt x="104" y="201"/>
                  </a:moveTo>
                  <a:cubicBezTo>
                    <a:pt x="107" y="200"/>
                    <a:pt x="108" y="198"/>
                    <a:pt x="111" y="197"/>
                  </a:cubicBezTo>
                  <a:cubicBezTo>
                    <a:pt x="108" y="196"/>
                    <a:pt x="111" y="194"/>
                    <a:pt x="110" y="191"/>
                  </a:cubicBezTo>
                  <a:cubicBezTo>
                    <a:pt x="107" y="190"/>
                    <a:pt x="108" y="188"/>
                    <a:pt x="104" y="187"/>
                  </a:cubicBezTo>
                  <a:cubicBezTo>
                    <a:pt x="104" y="192"/>
                    <a:pt x="98" y="199"/>
                    <a:pt x="104" y="201"/>
                  </a:cubicBezTo>
                  <a:close/>
                  <a:moveTo>
                    <a:pt x="485" y="193"/>
                  </a:moveTo>
                  <a:cubicBezTo>
                    <a:pt x="485" y="191"/>
                    <a:pt x="483" y="191"/>
                    <a:pt x="484" y="190"/>
                  </a:cubicBezTo>
                  <a:cubicBezTo>
                    <a:pt x="480" y="191"/>
                    <a:pt x="480" y="187"/>
                    <a:pt x="476" y="187"/>
                  </a:cubicBezTo>
                  <a:cubicBezTo>
                    <a:pt x="478" y="190"/>
                    <a:pt x="482" y="197"/>
                    <a:pt x="485" y="193"/>
                  </a:cubicBezTo>
                  <a:close/>
                  <a:moveTo>
                    <a:pt x="183" y="198"/>
                  </a:moveTo>
                  <a:cubicBezTo>
                    <a:pt x="182" y="194"/>
                    <a:pt x="177" y="194"/>
                    <a:pt x="177" y="192"/>
                  </a:cubicBezTo>
                  <a:cubicBezTo>
                    <a:pt x="172" y="193"/>
                    <a:pt x="170" y="187"/>
                    <a:pt x="165" y="187"/>
                  </a:cubicBezTo>
                  <a:cubicBezTo>
                    <a:pt x="170" y="191"/>
                    <a:pt x="176" y="196"/>
                    <a:pt x="183" y="198"/>
                  </a:cubicBezTo>
                  <a:close/>
                  <a:moveTo>
                    <a:pt x="496" y="194"/>
                  </a:moveTo>
                  <a:cubicBezTo>
                    <a:pt x="498" y="194"/>
                    <a:pt x="499" y="193"/>
                    <a:pt x="499" y="191"/>
                  </a:cubicBezTo>
                  <a:cubicBezTo>
                    <a:pt x="496" y="191"/>
                    <a:pt x="496" y="187"/>
                    <a:pt x="493" y="187"/>
                  </a:cubicBezTo>
                  <a:cubicBezTo>
                    <a:pt x="493" y="191"/>
                    <a:pt x="496" y="191"/>
                    <a:pt x="496" y="194"/>
                  </a:cubicBezTo>
                  <a:close/>
                  <a:moveTo>
                    <a:pt x="45" y="198"/>
                  </a:moveTo>
                  <a:cubicBezTo>
                    <a:pt x="46" y="195"/>
                    <a:pt x="46" y="191"/>
                    <a:pt x="46" y="188"/>
                  </a:cubicBezTo>
                  <a:cubicBezTo>
                    <a:pt x="45" y="191"/>
                    <a:pt x="40" y="196"/>
                    <a:pt x="45" y="198"/>
                  </a:cubicBezTo>
                  <a:close/>
                  <a:moveTo>
                    <a:pt x="379" y="195"/>
                  </a:moveTo>
                  <a:cubicBezTo>
                    <a:pt x="383" y="196"/>
                    <a:pt x="386" y="199"/>
                    <a:pt x="391" y="200"/>
                  </a:cubicBezTo>
                  <a:cubicBezTo>
                    <a:pt x="391" y="197"/>
                    <a:pt x="388" y="196"/>
                    <a:pt x="389" y="192"/>
                  </a:cubicBezTo>
                  <a:cubicBezTo>
                    <a:pt x="385" y="194"/>
                    <a:pt x="387" y="188"/>
                    <a:pt x="384" y="188"/>
                  </a:cubicBezTo>
                  <a:cubicBezTo>
                    <a:pt x="383" y="190"/>
                    <a:pt x="380" y="192"/>
                    <a:pt x="379" y="195"/>
                  </a:cubicBezTo>
                  <a:close/>
                  <a:moveTo>
                    <a:pt x="396" y="192"/>
                  </a:moveTo>
                  <a:cubicBezTo>
                    <a:pt x="395" y="189"/>
                    <a:pt x="392" y="189"/>
                    <a:pt x="390" y="188"/>
                  </a:cubicBezTo>
                  <a:cubicBezTo>
                    <a:pt x="391" y="190"/>
                    <a:pt x="393" y="191"/>
                    <a:pt x="396" y="192"/>
                  </a:cubicBezTo>
                  <a:close/>
                  <a:moveTo>
                    <a:pt x="265" y="192"/>
                  </a:moveTo>
                  <a:cubicBezTo>
                    <a:pt x="268" y="192"/>
                    <a:pt x="268" y="190"/>
                    <a:pt x="269" y="189"/>
                  </a:cubicBezTo>
                  <a:cubicBezTo>
                    <a:pt x="267" y="189"/>
                    <a:pt x="266" y="191"/>
                    <a:pt x="265" y="192"/>
                  </a:cubicBezTo>
                  <a:close/>
                  <a:moveTo>
                    <a:pt x="373" y="197"/>
                  </a:moveTo>
                  <a:cubicBezTo>
                    <a:pt x="368" y="194"/>
                    <a:pt x="364" y="191"/>
                    <a:pt x="359" y="189"/>
                  </a:cubicBezTo>
                  <a:cubicBezTo>
                    <a:pt x="361" y="194"/>
                    <a:pt x="369" y="204"/>
                    <a:pt x="373" y="197"/>
                  </a:cubicBezTo>
                  <a:close/>
                  <a:moveTo>
                    <a:pt x="137" y="196"/>
                  </a:moveTo>
                  <a:cubicBezTo>
                    <a:pt x="137" y="195"/>
                    <a:pt x="137" y="195"/>
                    <a:pt x="138" y="195"/>
                  </a:cubicBezTo>
                  <a:cubicBezTo>
                    <a:pt x="136" y="192"/>
                    <a:pt x="130" y="190"/>
                    <a:pt x="126" y="190"/>
                  </a:cubicBezTo>
                  <a:cubicBezTo>
                    <a:pt x="131" y="191"/>
                    <a:pt x="132" y="195"/>
                    <a:pt x="137" y="196"/>
                  </a:cubicBezTo>
                  <a:close/>
                  <a:moveTo>
                    <a:pt x="270" y="194"/>
                  </a:moveTo>
                  <a:cubicBezTo>
                    <a:pt x="271" y="197"/>
                    <a:pt x="275" y="198"/>
                    <a:pt x="279" y="200"/>
                  </a:cubicBezTo>
                  <a:cubicBezTo>
                    <a:pt x="278" y="196"/>
                    <a:pt x="281" y="197"/>
                    <a:pt x="281" y="194"/>
                  </a:cubicBezTo>
                  <a:cubicBezTo>
                    <a:pt x="279" y="192"/>
                    <a:pt x="276" y="191"/>
                    <a:pt x="274" y="189"/>
                  </a:cubicBezTo>
                  <a:cubicBezTo>
                    <a:pt x="273" y="191"/>
                    <a:pt x="271" y="193"/>
                    <a:pt x="270" y="194"/>
                  </a:cubicBezTo>
                  <a:close/>
                  <a:moveTo>
                    <a:pt x="526" y="200"/>
                  </a:moveTo>
                  <a:cubicBezTo>
                    <a:pt x="528" y="197"/>
                    <a:pt x="527" y="194"/>
                    <a:pt x="529" y="190"/>
                  </a:cubicBezTo>
                  <a:cubicBezTo>
                    <a:pt x="528" y="190"/>
                    <a:pt x="528" y="189"/>
                    <a:pt x="527" y="189"/>
                  </a:cubicBezTo>
                  <a:cubicBezTo>
                    <a:pt x="527" y="193"/>
                    <a:pt x="523" y="198"/>
                    <a:pt x="526" y="200"/>
                  </a:cubicBezTo>
                  <a:close/>
                  <a:moveTo>
                    <a:pt x="218" y="196"/>
                  </a:moveTo>
                  <a:cubicBezTo>
                    <a:pt x="226" y="200"/>
                    <a:pt x="231" y="206"/>
                    <a:pt x="239" y="209"/>
                  </a:cubicBezTo>
                  <a:cubicBezTo>
                    <a:pt x="241" y="208"/>
                    <a:pt x="242" y="205"/>
                    <a:pt x="244" y="206"/>
                  </a:cubicBezTo>
                  <a:cubicBezTo>
                    <a:pt x="244" y="204"/>
                    <a:pt x="245" y="204"/>
                    <a:pt x="245" y="202"/>
                  </a:cubicBezTo>
                  <a:cubicBezTo>
                    <a:pt x="238" y="199"/>
                    <a:pt x="229" y="190"/>
                    <a:pt x="224" y="191"/>
                  </a:cubicBezTo>
                  <a:cubicBezTo>
                    <a:pt x="224" y="191"/>
                    <a:pt x="225" y="191"/>
                    <a:pt x="225" y="192"/>
                  </a:cubicBezTo>
                  <a:cubicBezTo>
                    <a:pt x="222" y="188"/>
                    <a:pt x="219" y="193"/>
                    <a:pt x="218" y="196"/>
                  </a:cubicBezTo>
                  <a:close/>
                  <a:moveTo>
                    <a:pt x="460" y="198"/>
                  </a:moveTo>
                  <a:cubicBezTo>
                    <a:pt x="460" y="196"/>
                    <a:pt x="463" y="197"/>
                    <a:pt x="463" y="195"/>
                  </a:cubicBezTo>
                  <a:cubicBezTo>
                    <a:pt x="462" y="193"/>
                    <a:pt x="459" y="189"/>
                    <a:pt x="457" y="190"/>
                  </a:cubicBezTo>
                  <a:cubicBezTo>
                    <a:pt x="459" y="192"/>
                    <a:pt x="459" y="196"/>
                    <a:pt x="460" y="198"/>
                  </a:cubicBezTo>
                  <a:close/>
                  <a:moveTo>
                    <a:pt x="633" y="196"/>
                  </a:moveTo>
                  <a:cubicBezTo>
                    <a:pt x="633" y="194"/>
                    <a:pt x="636" y="191"/>
                    <a:pt x="634" y="190"/>
                  </a:cubicBezTo>
                  <a:cubicBezTo>
                    <a:pt x="634" y="192"/>
                    <a:pt x="631" y="195"/>
                    <a:pt x="633" y="196"/>
                  </a:cubicBezTo>
                  <a:close/>
                  <a:moveTo>
                    <a:pt x="293" y="195"/>
                  </a:moveTo>
                  <a:cubicBezTo>
                    <a:pt x="293" y="193"/>
                    <a:pt x="290" y="193"/>
                    <a:pt x="290" y="190"/>
                  </a:cubicBezTo>
                  <a:cubicBezTo>
                    <a:pt x="289" y="190"/>
                    <a:pt x="288" y="191"/>
                    <a:pt x="287" y="191"/>
                  </a:cubicBezTo>
                  <a:cubicBezTo>
                    <a:pt x="287" y="194"/>
                    <a:pt x="292" y="196"/>
                    <a:pt x="293" y="195"/>
                  </a:cubicBezTo>
                  <a:close/>
                  <a:moveTo>
                    <a:pt x="327" y="196"/>
                  </a:moveTo>
                  <a:cubicBezTo>
                    <a:pt x="330" y="193"/>
                    <a:pt x="324" y="192"/>
                    <a:pt x="324" y="190"/>
                  </a:cubicBezTo>
                  <a:cubicBezTo>
                    <a:pt x="323" y="192"/>
                    <a:pt x="326" y="195"/>
                    <a:pt x="327" y="196"/>
                  </a:cubicBezTo>
                  <a:close/>
                  <a:moveTo>
                    <a:pt x="433" y="201"/>
                  </a:moveTo>
                  <a:cubicBezTo>
                    <a:pt x="435" y="200"/>
                    <a:pt x="436" y="198"/>
                    <a:pt x="437" y="195"/>
                  </a:cubicBezTo>
                  <a:cubicBezTo>
                    <a:pt x="432" y="195"/>
                    <a:pt x="431" y="189"/>
                    <a:pt x="428" y="191"/>
                  </a:cubicBezTo>
                  <a:cubicBezTo>
                    <a:pt x="430" y="194"/>
                    <a:pt x="431" y="198"/>
                    <a:pt x="433" y="201"/>
                  </a:cubicBezTo>
                  <a:close/>
                  <a:moveTo>
                    <a:pt x="333" y="192"/>
                  </a:moveTo>
                  <a:cubicBezTo>
                    <a:pt x="335" y="193"/>
                    <a:pt x="335" y="195"/>
                    <a:pt x="337" y="195"/>
                  </a:cubicBezTo>
                  <a:cubicBezTo>
                    <a:pt x="337" y="193"/>
                    <a:pt x="334" y="190"/>
                    <a:pt x="333" y="192"/>
                  </a:cubicBezTo>
                  <a:close/>
                  <a:moveTo>
                    <a:pt x="417" y="198"/>
                  </a:moveTo>
                  <a:cubicBezTo>
                    <a:pt x="422" y="200"/>
                    <a:pt x="425" y="203"/>
                    <a:pt x="430" y="206"/>
                  </a:cubicBezTo>
                  <a:cubicBezTo>
                    <a:pt x="429" y="202"/>
                    <a:pt x="426" y="201"/>
                    <a:pt x="428" y="196"/>
                  </a:cubicBezTo>
                  <a:cubicBezTo>
                    <a:pt x="423" y="196"/>
                    <a:pt x="426" y="192"/>
                    <a:pt x="422" y="191"/>
                  </a:cubicBezTo>
                  <a:cubicBezTo>
                    <a:pt x="420" y="193"/>
                    <a:pt x="418" y="195"/>
                    <a:pt x="417" y="198"/>
                  </a:cubicBezTo>
                  <a:close/>
                  <a:moveTo>
                    <a:pt x="600" y="195"/>
                  </a:moveTo>
                  <a:cubicBezTo>
                    <a:pt x="600" y="193"/>
                    <a:pt x="598" y="193"/>
                    <a:pt x="597" y="191"/>
                  </a:cubicBezTo>
                  <a:cubicBezTo>
                    <a:pt x="595" y="193"/>
                    <a:pt x="597" y="196"/>
                    <a:pt x="600" y="195"/>
                  </a:cubicBezTo>
                  <a:close/>
                  <a:moveTo>
                    <a:pt x="149" y="195"/>
                  </a:moveTo>
                  <a:cubicBezTo>
                    <a:pt x="151" y="196"/>
                    <a:pt x="154" y="198"/>
                    <a:pt x="155" y="195"/>
                  </a:cubicBezTo>
                  <a:cubicBezTo>
                    <a:pt x="153" y="191"/>
                    <a:pt x="150" y="191"/>
                    <a:pt x="149" y="195"/>
                  </a:cubicBezTo>
                  <a:close/>
                  <a:moveTo>
                    <a:pt x="509" y="195"/>
                  </a:moveTo>
                  <a:cubicBezTo>
                    <a:pt x="509" y="193"/>
                    <a:pt x="507" y="192"/>
                    <a:pt x="505" y="192"/>
                  </a:cubicBezTo>
                  <a:cubicBezTo>
                    <a:pt x="505" y="193"/>
                    <a:pt x="506" y="196"/>
                    <a:pt x="509" y="195"/>
                  </a:cubicBezTo>
                  <a:close/>
                  <a:moveTo>
                    <a:pt x="189" y="195"/>
                  </a:moveTo>
                  <a:cubicBezTo>
                    <a:pt x="193" y="198"/>
                    <a:pt x="198" y="200"/>
                    <a:pt x="202" y="203"/>
                  </a:cubicBezTo>
                  <a:cubicBezTo>
                    <a:pt x="203" y="201"/>
                    <a:pt x="205" y="201"/>
                    <a:pt x="205" y="199"/>
                  </a:cubicBezTo>
                  <a:cubicBezTo>
                    <a:pt x="200" y="198"/>
                    <a:pt x="192" y="189"/>
                    <a:pt x="189" y="195"/>
                  </a:cubicBezTo>
                  <a:close/>
                  <a:moveTo>
                    <a:pt x="585" y="208"/>
                  </a:moveTo>
                  <a:cubicBezTo>
                    <a:pt x="589" y="204"/>
                    <a:pt x="588" y="199"/>
                    <a:pt x="589" y="194"/>
                  </a:cubicBezTo>
                  <a:cubicBezTo>
                    <a:pt x="588" y="194"/>
                    <a:pt x="587" y="192"/>
                    <a:pt x="584" y="192"/>
                  </a:cubicBezTo>
                  <a:cubicBezTo>
                    <a:pt x="583" y="198"/>
                    <a:pt x="584" y="202"/>
                    <a:pt x="585" y="208"/>
                  </a:cubicBezTo>
                  <a:close/>
                  <a:moveTo>
                    <a:pt x="177" y="213"/>
                  </a:moveTo>
                  <a:cubicBezTo>
                    <a:pt x="177" y="211"/>
                    <a:pt x="179" y="209"/>
                    <a:pt x="179" y="207"/>
                  </a:cubicBezTo>
                  <a:cubicBezTo>
                    <a:pt x="173" y="204"/>
                    <a:pt x="170" y="199"/>
                    <a:pt x="163" y="197"/>
                  </a:cubicBezTo>
                  <a:cubicBezTo>
                    <a:pt x="165" y="195"/>
                    <a:pt x="161" y="195"/>
                    <a:pt x="160" y="193"/>
                  </a:cubicBezTo>
                  <a:cubicBezTo>
                    <a:pt x="163" y="200"/>
                    <a:pt x="170" y="207"/>
                    <a:pt x="177" y="213"/>
                  </a:cubicBezTo>
                  <a:close/>
                  <a:moveTo>
                    <a:pt x="209" y="195"/>
                  </a:moveTo>
                  <a:cubicBezTo>
                    <a:pt x="209" y="194"/>
                    <a:pt x="209" y="194"/>
                    <a:pt x="209" y="193"/>
                  </a:cubicBezTo>
                  <a:cubicBezTo>
                    <a:pt x="208" y="193"/>
                    <a:pt x="207" y="193"/>
                    <a:pt x="207" y="193"/>
                  </a:cubicBezTo>
                  <a:cubicBezTo>
                    <a:pt x="207" y="194"/>
                    <a:pt x="207" y="195"/>
                    <a:pt x="209" y="195"/>
                  </a:cubicBezTo>
                  <a:close/>
                  <a:moveTo>
                    <a:pt x="399" y="193"/>
                  </a:moveTo>
                  <a:cubicBezTo>
                    <a:pt x="400" y="199"/>
                    <a:pt x="405" y="200"/>
                    <a:pt x="409" y="203"/>
                  </a:cubicBezTo>
                  <a:cubicBezTo>
                    <a:pt x="409" y="202"/>
                    <a:pt x="410" y="201"/>
                    <a:pt x="411" y="201"/>
                  </a:cubicBezTo>
                  <a:cubicBezTo>
                    <a:pt x="408" y="197"/>
                    <a:pt x="402" y="194"/>
                    <a:pt x="399" y="193"/>
                  </a:cubicBezTo>
                  <a:close/>
                  <a:moveTo>
                    <a:pt x="315" y="200"/>
                  </a:moveTo>
                  <a:cubicBezTo>
                    <a:pt x="319" y="203"/>
                    <a:pt x="323" y="206"/>
                    <a:pt x="327" y="209"/>
                  </a:cubicBezTo>
                  <a:cubicBezTo>
                    <a:pt x="330" y="202"/>
                    <a:pt x="322" y="198"/>
                    <a:pt x="320" y="194"/>
                  </a:cubicBezTo>
                  <a:cubicBezTo>
                    <a:pt x="318" y="197"/>
                    <a:pt x="315" y="197"/>
                    <a:pt x="315" y="200"/>
                  </a:cubicBezTo>
                  <a:close/>
                  <a:moveTo>
                    <a:pt x="530" y="204"/>
                  </a:moveTo>
                  <a:cubicBezTo>
                    <a:pt x="534" y="206"/>
                    <a:pt x="537" y="208"/>
                    <a:pt x="540" y="210"/>
                  </a:cubicBezTo>
                  <a:cubicBezTo>
                    <a:pt x="542" y="209"/>
                    <a:pt x="542" y="206"/>
                    <a:pt x="543" y="204"/>
                  </a:cubicBezTo>
                  <a:cubicBezTo>
                    <a:pt x="541" y="199"/>
                    <a:pt x="537" y="197"/>
                    <a:pt x="534" y="194"/>
                  </a:cubicBezTo>
                  <a:cubicBezTo>
                    <a:pt x="532" y="196"/>
                    <a:pt x="532" y="200"/>
                    <a:pt x="530" y="204"/>
                  </a:cubicBezTo>
                  <a:close/>
                  <a:moveTo>
                    <a:pt x="575" y="203"/>
                  </a:moveTo>
                  <a:cubicBezTo>
                    <a:pt x="576" y="200"/>
                    <a:pt x="574" y="195"/>
                    <a:pt x="571" y="194"/>
                  </a:cubicBezTo>
                  <a:cubicBezTo>
                    <a:pt x="568" y="198"/>
                    <a:pt x="571" y="202"/>
                    <a:pt x="575" y="203"/>
                  </a:cubicBezTo>
                  <a:close/>
                  <a:moveTo>
                    <a:pt x="614" y="214"/>
                  </a:moveTo>
                  <a:cubicBezTo>
                    <a:pt x="617" y="210"/>
                    <a:pt x="620" y="199"/>
                    <a:pt x="619" y="194"/>
                  </a:cubicBezTo>
                  <a:cubicBezTo>
                    <a:pt x="617" y="201"/>
                    <a:pt x="613" y="207"/>
                    <a:pt x="614" y="214"/>
                  </a:cubicBezTo>
                  <a:close/>
                  <a:moveTo>
                    <a:pt x="90" y="198"/>
                  </a:moveTo>
                  <a:cubicBezTo>
                    <a:pt x="90" y="197"/>
                    <a:pt x="89" y="194"/>
                    <a:pt x="87" y="195"/>
                  </a:cubicBezTo>
                  <a:cubicBezTo>
                    <a:pt x="88" y="196"/>
                    <a:pt x="89" y="198"/>
                    <a:pt x="90" y="198"/>
                  </a:cubicBezTo>
                  <a:close/>
                  <a:moveTo>
                    <a:pt x="547" y="199"/>
                  </a:moveTo>
                  <a:cubicBezTo>
                    <a:pt x="549" y="199"/>
                    <a:pt x="549" y="200"/>
                    <a:pt x="551" y="200"/>
                  </a:cubicBezTo>
                  <a:cubicBezTo>
                    <a:pt x="550" y="197"/>
                    <a:pt x="554" y="196"/>
                    <a:pt x="549" y="195"/>
                  </a:cubicBezTo>
                  <a:cubicBezTo>
                    <a:pt x="549" y="197"/>
                    <a:pt x="547" y="196"/>
                    <a:pt x="547" y="199"/>
                  </a:cubicBezTo>
                  <a:close/>
                  <a:moveTo>
                    <a:pt x="486" y="196"/>
                  </a:moveTo>
                  <a:cubicBezTo>
                    <a:pt x="486" y="199"/>
                    <a:pt x="489" y="199"/>
                    <a:pt x="489" y="201"/>
                  </a:cubicBezTo>
                  <a:cubicBezTo>
                    <a:pt x="491" y="202"/>
                    <a:pt x="491" y="199"/>
                    <a:pt x="493" y="200"/>
                  </a:cubicBezTo>
                  <a:cubicBezTo>
                    <a:pt x="492" y="198"/>
                    <a:pt x="492" y="198"/>
                    <a:pt x="493" y="196"/>
                  </a:cubicBezTo>
                  <a:cubicBezTo>
                    <a:pt x="491" y="196"/>
                    <a:pt x="487" y="195"/>
                    <a:pt x="486" y="196"/>
                  </a:cubicBezTo>
                  <a:close/>
                  <a:moveTo>
                    <a:pt x="140" y="200"/>
                  </a:moveTo>
                  <a:cubicBezTo>
                    <a:pt x="141" y="200"/>
                    <a:pt x="142" y="201"/>
                    <a:pt x="144" y="201"/>
                  </a:cubicBezTo>
                  <a:cubicBezTo>
                    <a:pt x="144" y="199"/>
                    <a:pt x="144" y="197"/>
                    <a:pt x="143" y="196"/>
                  </a:cubicBezTo>
                  <a:cubicBezTo>
                    <a:pt x="143" y="196"/>
                    <a:pt x="142" y="196"/>
                    <a:pt x="142" y="196"/>
                  </a:cubicBezTo>
                  <a:cubicBezTo>
                    <a:pt x="142" y="198"/>
                    <a:pt x="141" y="198"/>
                    <a:pt x="140" y="200"/>
                  </a:cubicBezTo>
                  <a:close/>
                  <a:moveTo>
                    <a:pt x="281" y="201"/>
                  </a:moveTo>
                  <a:cubicBezTo>
                    <a:pt x="286" y="203"/>
                    <a:pt x="290" y="206"/>
                    <a:pt x="295" y="208"/>
                  </a:cubicBezTo>
                  <a:cubicBezTo>
                    <a:pt x="297" y="208"/>
                    <a:pt x="298" y="206"/>
                    <a:pt x="299" y="204"/>
                  </a:cubicBezTo>
                  <a:cubicBezTo>
                    <a:pt x="292" y="203"/>
                    <a:pt x="284" y="189"/>
                    <a:pt x="281" y="201"/>
                  </a:cubicBezTo>
                  <a:close/>
                  <a:moveTo>
                    <a:pt x="626" y="204"/>
                  </a:moveTo>
                  <a:cubicBezTo>
                    <a:pt x="628" y="202"/>
                    <a:pt x="628" y="197"/>
                    <a:pt x="626" y="196"/>
                  </a:cubicBezTo>
                  <a:cubicBezTo>
                    <a:pt x="626" y="200"/>
                    <a:pt x="625" y="202"/>
                    <a:pt x="626" y="204"/>
                  </a:cubicBezTo>
                  <a:close/>
                  <a:moveTo>
                    <a:pt x="55" y="204"/>
                  </a:moveTo>
                  <a:cubicBezTo>
                    <a:pt x="57" y="205"/>
                    <a:pt x="60" y="208"/>
                    <a:pt x="62" y="207"/>
                  </a:cubicBezTo>
                  <a:cubicBezTo>
                    <a:pt x="60" y="202"/>
                    <a:pt x="61" y="199"/>
                    <a:pt x="57" y="196"/>
                  </a:cubicBezTo>
                  <a:cubicBezTo>
                    <a:pt x="56" y="199"/>
                    <a:pt x="55" y="200"/>
                    <a:pt x="55" y="204"/>
                  </a:cubicBezTo>
                  <a:close/>
                  <a:moveTo>
                    <a:pt x="462" y="202"/>
                  </a:moveTo>
                  <a:cubicBezTo>
                    <a:pt x="465" y="205"/>
                    <a:pt x="468" y="207"/>
                    <a:pt x="472" y="209"/>
                  </a:cubicBezTo>
                  <a:cubicBezTo>
                    <a:pt x="474" y="207"/>
                    <a:pt x="475" y="206"/>
                    <a:pt x="476" y="203"/>
                  </a:cubicBezTo>
                  <a:cubicBezTo>
                    <a:pt x="471" y="200"/>
                    <a:pt x="464" y="193"/>
                    <a:pt x="462" y="202"/>
                  </a:cubicBezTo>
                  <a:close/>
                  <a:moveTo>
                    <a:pt x="518" y="205"/>
                  </a:moveTo>
                  <a:cubicBezTo>
                    <a:pt x="521" y="200"/>
                    <a:pt x="516" y="197"/>
                    <a:pt x="512" y="196"/>
                  </a:cubicBezTo>
                  <a:cubicBezTo>
                    <a:pt x="511" y="201"/>
                    <a:pt x="515" y="204"/>
                    <a:pt x="518" y="205"/>
                  </a:cubicBezTo>
                  <a:close/>
                  <a:moveTo>
                    <a:pt x="145" y="203"/>
                  </a:moveTo>
                  <a:cubicBezTo>
                    <a:pt x="147" y="203"/>
                    <a:pt x="147" y="204"/>
                    <a:pt x="148" y="204"/>
                  </a:cubicBezTo>
                  <a:cubicBezTo>
                    <a:pt x="150" y="202"/>
                    <a:pt x="150" y="202"/>
                    <a:pt x="151" y="199"/>
                  </a:cubicBezTo>
                  <a:cubicBezTo>
                    <a:pt x="148" y="198"/>
                    <a:pt x="147" y="199"/>
                    <a:pt x="146" y="197"/>
                  </a:cubicBezTo>
                  <a:cubicBezTo>
                    <a:pt x="146" y="200"/>
                    <a:pt x="146" y="200"/>
                    <a:pt x="145" y="203"/>
                  </a:cubicBezTo>
                  <a:close/>
                  <a:moveTo>
                    <a:pt x="269" y="199"/>
                  </a:moveTo>
                  <a:cubicBezTo>
                    <a:pt x="272" y="199"/>
                    <a:pt x="275" y="204"/>
                    <a:pt x="276" y="201"/>
                  </a:cubicBezTo>
                  <a:cubicBezTo>
                    <a:pt x="274" y="201"/>
                    <a:pt x="271" y="196"/>
                    <a:pt x="269" y="199"/>
                  </a:cubicBezTo>
                  <a:close/>
                  <a:moveTo>
                    <a:pt x="444" y="216"/>
                  </a:moveTo>
                  <a:cubicBezTo>
                    <a:pt x="446" y="213"/>
                    <a:pt x="450" y="210"/>
                    <a:pt x="452" y="206"/>
                  </a:cubicBezTo>
                  <a:cubicBezTo>
                    <a:pt x="449" y="203"/>
                    <a:pt x="443" y="202"/>
                    <a:pt x="441" y="198"/>
                  </a:cubicBezTo>
                  <a:cubicBezTo>
                    <a:pt x="434" y="203"/>
                    <a:pt x="435" y="214"/>
                    <a:pt x="444" y="216"/>
                  </a:cubicBezTo>
                  <a:close/>
                  <a:moveTo>
                    <a:pt x="601" y="207"/>
                  </a:moveTo>
                  <a:cubicBezTo>
                    <a:pt x="601" y="204"/>
                    <a:pt x="602" y="202"/>
                    <a:pt x="603" y="200"/>
                  </a:cubicBezTo>
                  <a:cubicBezTo>
                    <a:pt x="600" y="199"/>
                    <a:pt x="601" y="197"/>
                    <a:pt x="597" y="198"/>
                  </a:cubicBezTo>
                  <a:cubicBezTo>
                    <a:pt x="597" y="200"/>
                    <a:pt x="599" y="205"/>
                    <a:pt x="601" y="207"/>
                  </a:cubicBezTo>
                  <a:close/>
                  <a:moveTo>
                    <a:pt x="334" y="204"/>
                  </a:moveTo>
                  <a:cubicBezTo>
                    <a:pt x="336" y="207"/>
                    <a:pt x="339" y="211"/>
                    <a:pt x="342" y="214"/>
                  </a:cubicBezTo>
                  <a:cubicBezTo>
                    <a:pt x="343" y="211"/>
                    <a:pt x="346" y="209"/>
                    <a:pt x="346" y="206"/>
                  </a:cubicBezTo>
                  <a:cubicBezTo>
                    <a:pt x="345" y="202"/>
                    <a:pt x="339" y="201"/>
                    <a:pt x="338" y="199"/>
                  </a:cubicBezTo>
                  <a:cubicBezTo>
                    <a:pt x="338" y="199"/>
                    <a:pt x="338" y="198"/>
                    <a:pt x="337" y="198"/>
                  </a:cubicBezTo>
                  <a:cubicBezTo>
                    <a:pt x="336" y="200"/>
                    <a:pt x="335" y="203"/>
                    <a:pt x="334" y="204"/>
                  </a:cubicBezTo>
                  <a:close/>
                  <a:moveTo>
                    <a:pt x="405" y="209"/>
                  </a:moveTo>
                  <a:cubicBezTo>
                    <a:pt x="405" y="207"/>
                    <a:pt x="407" y="207"/>
                    <a:pt x="406" y="204"/>
                  </a:cubicBezTo>
                  <a:cubicBezTo>
                    <a:pt x="403" y="205"/>
                    <a:pt x="405" y="203"/>
                    <a:pt x="404" y="202"/>
                  </a:cubicBezTo>
                  <a:cubicBezTo>
                    <a:pt x="403" y="202"/>
                    <a:pt x="403" y="203"/>
                    <a:pt x="402" y="203"/>
                  </a:cubicBezTo>
                  <a:cubicBezTo>
                    <a:pt x="401" y="202"/>
                    <a:pt x="401" y="200"/>
                    <a:pt x="400" y="200"/>
                  </a:cubicBezTo>
                  <a:cubicBezTo>
                    <a:pt x="398" y="200"/>
                    <a:pt x="398" y="199"/>
                    <a:pt x="396" y="199"/>
                  </a:cubicBezTo>
                  <a:cubicBezTo>
                    <a:pt x="398" y="203"/>
                    <a:pt x="399" y="208"/>
                    <a:pt x="405" y="209"/>
                  </a:cubicBezTo>
                  <a:close/>
                  <a:moveTo>
                    <a:pt x="505" y="202"/>
                  </a:moveTo>
                  <a:cubicBezTo>
                    <a:pt x="508" y="202"/>
                    <a:pt x="507" y="197"/>
                    <a:pt x="505" y="200"/>
                  </a:cubicBezTo>
                  <a:cubicBezTo>
                    <a:pt x="507" y="200"/>
                    <a:pt x="505" y="201"/>
                    <a:pt x="505" y="202"/>
                  </a:cubicBezTo>
                  <a:close/>
                  <a:moveTo>
                    <a:pt x="382" y="214"/>
                  </a:moveTo>
                  <a:cubicBezTo>
                    <a:pt x="383" y="210"/>
                    <a:pt x="386" y="209"/>
                    <a:pt x="386" y="205"/>
                  </a:cubicBezTo>
                  <a:cubicBezTo>
                    <a:pt x="383" y="203"/>
                    <a:pt x="379" y="201"/>
                    <a:pt x="375" y="200"/>
                  </a:cubicBezTo>
                  <a:cubicBezTo>
                    <a:pt x="369" y="204"/>
                    <a:pt x="378" y="210"/>
                    <a:pt x="382" y="214"/>
                  </a:cubicBezTo>
                  <a:close/>
                  <a:moveTo>
                    <a:pt x="553" y="203"/>
                  </a:moveTo>
                  <a:cubicBezTo>
                    <a:pt x="554" y="202"/>
                    <a:pt x="555" y="204"/>
                    <a:pt x="556" y="204"/>
                  </a:cubicBezTo>
                  <a:cubicBezTo>
                    <a:pt x="556" y="202"/>
                    <a:pt x="555" y="201"/>
                    <a:pt x="553" y="200"/>
                  </a:cubicBezTo>
                  <a:cubicBezTo>
                    <a:pt x="554" y="201"/>
                    <a:pt x="552" y="201"/>
                    <a:pt x="553" y="203"/>
                  </a:cubicBezTo>
                  <a:close/>
                  <a:moveTo>
                    <a:pt x="108" y="204"/>
                  </a:moveTo>
                  <a:cubicBezTo>
                    <a:pt x="109" y="204"/>
                    <a:pt x="110" y="205"/>
                    <a:pt x="111" y="205"/>
                  </a:cubicBezTo>
                  <a:cubicBezTo>
                    <a:pt x="111" y="204"/>
                    <a:pt x="112" y="201"/>
                    <a:pt x="111" y="200"/>
                  </a:cubicBezTo>
                  <a:cubicBezTo>
                    <a:pt x="110" y="201"/>
                    <a:pt x="108" y="202"/>
                    <a:pt x="108" y="204"/>
                  </a:cubicBezTo>
                  <a:close/>
                  <a:moveTo>
                    <a:pt x="83" y="219"/>
                  </a:moveTo>
                  <a:cubicBezTo>
                    <a:pt x="84" y="209"/>
                    <a:pt x="71" y="209"/>
                    <a:pt x="67" y="202"/>
                  </a:cubicBezTo>
                  <a:cubicBezTo>
                    <a:pt x="67" y="203"/>
                    <a:pt x="66" y="200"/>
                    <a:pt x="64" y="201"/>
                  </a:cubicBezTo>
                  <a:cubicBezTo>
                    <a:pt x="64" y="213"/>
                    <a:pt x="76" y="215"/>
                    <a:pt x="83" y="219"/>
                  </a:cubicBezTo>
                  <a:close/>
                  <a:moveTo>
                    <a:pt x="87" y="210"/>
                  </a:moveTo>
                  <a:cubicBezTo>
                    <a:pt x="92" y="209"/>
                    <a:pt x="87" y="203"/>
                    <a:pt x="86" y="201"/>
                  </a:cubicBezTo>
                  <a:cubicBezTo>
                    <a:pt x="86" y="203"/>
                    <a:pt x="86" y="208"/>
                    <a:pt x="87" y="210"/>
                  </a:cubicBezTo>
                  <a:close/>
                  <a:moveTo>
                    <a:pt x="194" y="203"/>
                  </a:moveTo>
                  <a:cubicBezTo>
                    <a:pt x="194" y="202"/>
                    <a:pt x="193" y="201"/>
                    <a:pt x="192" y="201"/>
                  </a:cubicBezTo>
                  <a:cubicBezTo>
                    <a:pt x="192" y="202"/>
                    <a:pt x="193" y="203"/>
                    <a:pt x="194" y="203"/>
                  </a:cubicBezTo>
                  <a:close/>
                  <a:moveTo>
                    <a:pt x="41" y="208"/>
                  </a:moveTo>
                  <a:cubicBezTo>
                    <a:pt x="43" y="209"/>
                    <a:pt x="44" y="211"/>
                    <a:pt x="47" y="210"/>
                  </a:cubicBezTo>
                  <a:cubicBezTo>
                    <a:pt x="47" y="207"/>
                    <a:pt x="47" y="200"/>
                    <a:pt x="42" y="201"/>
                  </a:cubicBezTo>
                  <a:cubicBezTo>
                    <a:pt x="42" y="204"/>
                    <a:pt x="42" y="206"/>
                    <a:pt x="41" y="208"/>
                  </a:cubicBezTo>
                  <a:close/>
                  <a:moveTo>
                    <a:pt x="273" y="204"/>
                  </a:moveTo>
                  <a:cubicBezTo>
                    <a:pt x="270" y="204"/>
                    <a:pt x="268" y="200"/>
                    <a:pt x="265" y="202"/>
                  </a:cubicBezTo>
                  <a:cubicBezTo>
                    <a:pt x="268" y="202"/>
                    <a:pt x="271" y="207"/>
                    <a:pt x="273" y="204"/>
                  </a:cubicBezTo>
                  <a:close/>
                  <a:moveTo>
                    <a:pt x="493" y="204"/>
                  </a:moveTo>
                  <a:cubicBezTo>
                    <a:pt x="494" y="204"/>
                    <a:pt x="494" y="206"/>
                    <a:pt x="495" y="206"/>
                  </a:cubicBezTo>
                  <a:cubicBezTo>
                    <a:pt x="497" y="205"/>
                    <a:pt x="497" y="203"/>
                    <a:pt x="496" y="201"/>
                  </a:cubicBezTo>
                  <a:cubicBezTo>
                    <a:pt x="495" y="202"/>
                    <a:pt x="493" y="202"/>
                    <a:pt x="493" y="204"/>
                  </a:cubicBezTo>
                  <a:close/>
                  <a:moveTo>
                    <a:pt x="151" y="207"/>
                  </a:moveTo>
                  <a:cubicBezTo>
                    <a:pt x="156" y="213"/>
                    <a:pt x="165" y="216"/>
                    <a:pt x="174" y="219"/>
                  </a:cubicBezTo>
                  <a:cubicBezTo>
                    <a:pt x="170" y="211"/>
                    <a:pt x="161" y="206"/>
                    <a:pt x="153" y="202"/>
                  </a:cubicBezTo>
                  <a:cubicBezTo>
                    <a:pt x="153" y="204"/>
                    <a:pt x="151" y="205"/>
                    <a:pt x="151" y="207"/>
                  </a:cubicBezTo>
                  <a:close/>
                  <a:moveTo>
                    <a:pt x="362" y="209"/>
                  </a:moveTo>
                  <a:cubicBezTo>
                    <a:pt x="361" y="206"/>
                    <a:pt x="354" y="203"/>
                    <a:pt x="354" y="203"/>
                  </a:cubicBezTo>
                  <a:cubicBezTo>
                    <a:pt x="356" y="205"/>
                    <a:pt x="359" y="208"/>
                    <a:pt x="362" y="209"/>
                  </a:cubicBezTo>
                  <a:close/>
                  <a:moveTo>
                    <a:pt x="368" y="206"/>
                  </a:moveTo>
                  <a:cubicBezTo>
                    <a:pt x="367" y="204"/>
                    <a:pt x="365" y="201"/>
                    <a:pt x="363" y="203"/>
                  </a:cubicBezTo>
                  <a:cubicBezTo>
                    <a:pt x="365" y="203"/>
                    <a:pt x="365" y="206"/>
                    <a:pt x="368" y="206"/>
                  </a:cubicBezTo>
                  <a:close/>
                  <a:moveTo>
                    <a:pt x="411" y="205"/>
                  </a:moveTo>
                  <a:cubicBezTo>
                    <a:pt x="416" y="208"/>
                    <a:pt x="420" y="213"/>
                    <a:pt x="425" y="215"/>
                  </a:cubicBezTo>
                  <a:cubicBezTo>
                    <a:pt x="426" y="213"/>
                    <a:pt x="428" y="213"/>
                    <a:pt x="428" y="210"/>
                  </a:cubicBezTo>
                  <a:cubicBezTo>
                    <a:pt x="423" y="209"/>
                    <a:pt x="415" y="198"/>
                    <a:pt x="411" y="205"/>
                  </a:cubicBezTo>
                  <a:close/>
                  <a:moveTo>
                    <a:pt x="562" y="205"/>
                  </a:moveTo>
                  <a:cubicBezTo>
                    <a:pt x="564" y="204"/>
                    <a:pt x="561" y="201"/>
                    <a:pt x="560" y="203"/>
                  </a:cubicBezTo>
                  <a:cubicBezTo>
                    <a:pt x="561" y="203"/>
                    <a:pt x="560" y="205"/>
                    <a:pt x="562" y="205"/>
                  </a:cubicBezTo>
                  <a:close/>
                  <a:moveTo>
                    <a:pt x="280" y="203"/>
                  </a:moveTo>
                  <a:cubicBezTo>
                    <a:pt x="280" y="204"/>
                    <a:pt x="278" y="203"/>
                    <a:pt x="278" y="204"/>
                  </a:cubicBezTo>
                  <a:cubicBezTo>
                    <a:pt x="283" y="206"/>
                    <a:pt x="286" y="211"/>
                    <a:pt x="292" y="211"/>
                  </a:cubicBezTo>
                  <a:cubicBezTo>
                    <a:pt x="290" y="207"/>
                    <a:pt x="283" y="207"/>
                    <a:pt x="280" y="203"/>
                  </a:cubicBezTo>
                  <a:close/>
                  <a:moveTo>
                    <a:pt x="510" y="206"/>
                  </a:moveTo>
                  <a:cubicBezTo>
                    <a:pt x="512" y="207"/>
                    <a:pt x="514" y="212"/>
                    <a:pt x="516" y="210"/>
                  </a:cubicBezTo>
                  <a:cubicBezTo>
                    <a:pt x="516" y="206"/>
                    <a:pt x="514" y="204"/>
                    <a:pt x="510" y="203"/>
                  </a:cubicBezTo>
                  <a:cubicBezTo>
                    <a:pt x="511" y="205"/>
                    <a:pt x="509" y="205"/>
                    <a:pt x="510" y="206"/>
                  </a:cubicBezTo>
                  <a:close/>
                  <a:moveTo>
                    <a:pt x="521" y="209"/>
                  </a:moveTo>
                  <a:cubicBezTo>
                    <a:pt x="525" y="210"/>
                    <a:pt x="524" y="207"/>
                    <a:pt x="524" y="204"/>
                  </a:cubicBezTo>
                  <a:cubicBezTo>
                    <a:pt x="524" y="204"/>
                    <a:pt x="523" y="204"/>
                    <a:pt x="522" y="204"/>
                  </a:cubicBezTo>
                  <a:cubicBezTo>
                    <a:pt x="522" y="206"/>
                    <a:pt x="521" y="207"/>
                    <a:pt x="521" y="209"/>
                  </a:cubicBezTo>
                  <a:close/>
                  <a:moveTo>
                    <a:pt x="119" y="207"/>
                  </a:moveTo>
                  <a:cubicBezTo>
                    <a:pt x="119" y="206"/>
                    <a:pt x="119" y="205"/>
                    <a:pt x="118" y="204"/>
                  </a:cubicBezTo>
                  <a:cubicBezTo>
                    <a:pt x="117" y="205"/>
                    <a:pt x="117" y="208"/>
                    <a:pt x="119" y="207"/>
                  </a:cubicBezTo>
                  <a:close/>
                  <a:moveTo>
                    <a:pt x="213" y="207"/>
                  </a:moveTo>
                  <a:cubicBezTo>
                    <a:pt x="211" y="207"/>
                    <a:pt x="211" y="203"/>
                    <a:pt x="208" y="205"/>
                  </a:cubicBezTo>
                  <a:cubicBezTo>
                    <a:pt x="208" y="207"/>
                    <a:pt x="212" y="208"/>
                    <a:pt x="213" y="207"/>
                  </a:cubicBezTo>
                  <a:close/>
                  <a:moveTo>
                    <a:pt x="245" y="215"/>
                  </a:moveTo>
                  <a:cubicBezTo>
                    <a:pt x="250" y="215"/>
                    <a:pt x="251" y="211"/>
                    <a:pt x="253" y="208"/>
                  </a:cubicBezTo>
                  <a:cubicBezTo>
                    <a:pt x="251" y="208"/>
                    <a:pt x="251" y="205"/>
                    <a:pt x="249" y="205"/>
                  </a:cubicBezTo>
                  <a:cubicBezTo>
                    <a:pt x="248" y="209"/>
                    <a:pt x="246" y="211"/>
                    <a:pt x="245" y="215"/>
                  </a:cubicBezTo>
                  <a:close/>
                  <a:moveTo>
                    <a:pt x="591" y="217"/>
                  </a:moveTo>
                  <a:cubicBezTo>
                    <a:pt x="591" y="220"/>
                    <a:pt x="594" y="221"/>
                    <a:pt x="593" y="224"/>
                  </a:cubicBezTo>
                  <a:cubicBezTo>
                    <a:pt x="592" y="226"/>
                    <a:pt x="590" y="227"/>
                    <a:pt x="588" y="228"/>
                  </a:cubicBezTo>
                  <a:cubicBezTo>
                    <a:pt x="586" y="236"/>
                    <a:pt x="585" y="246"/>
                    <a:pt x="585" y="255"/>
                  </a:cubicBezTo>
                  <a:cubicBezTo>
                    <a:pt x="583" y="258"/>
                    <a:pt x="579" y="264"/>
                    <a:pt x="581" y="267"/>
                  </a:cubicBezTo>
                  <a:cubicBezTo>
                    <a:pt x="584" y="259"/>
                    <a:pt x="588" y="250"/>
                    <a:pt x="592" y="239"/>
                  </a:cubicBezTo>
                  <a:cubicBezTo>
                    <a:pt x="595" y="229"/>
                    <a:pt x="602" y="212"/>
                    <a:pt x="594" y="205"/>
                  </a:cubicBezTo>
                  <a:cubicBezTo>
                    <a:pt x="594" y="209"/>
                    <a:pt x="590" y="212"/>
                    <a:pt x="591" y="217"/>
                  </a:cubicBezTo>
                  <a:close/>
                  <a:moveTo>
                    <a:pt x="607" y="223"/>
                  </a:moveTo>
                  <a:cubicBezTo>
                    <a:pt x="610" y="218"/>
                    <a:pt x="610" y="211"/>
                    <a:pt x="606" y="205"/>
                  </a:cubicBezTo>
                  <a:cubicBezTo>
                    <a:pt x="604" y="211"/>
                    <a:pt x="602" y="218"/>
                    <a:pt x="607" y="223"/>
                  </a:cubicBezTo>
                  <a:close/>
                  <a:moveTo>
                    <a:pt x="469" y="213"/>
                  </a:moveTo>
                  <a:cubicBezTo>
                    <a:pt x="470" y="209"/>
                    <a:pt x="463" y="208"/>
                    <a:pt x="461" y="206"/>
                  </a:cubicBezTo>
                  <a:cubicBezTo>
                    <a:pt x="462" y="209"/>
                    <a:pt x="466" y="212"/>
                    <a:pt x="469" y="213"/>
                  </a:cubicBezTo>
                  <a:close/>
                  <a:moveTo>
                    <a:pt x="543" y="212"/>
                  </a:moveTo>
                  <a:cubicBezTo>
                    <a:pt x="544" y="213"/>
                    <a:pt x="546" y="216"/>
                    <a:pt x="547" y="215"/>
                  </a:cubicBezTo>
                  <a:cubicBezTo>
                    <a:pt x="545" y="212"/>
                    <a:pt x="547" y="211"/>
                    <a:pt x="549" y="210"/>
                  </a:cubicBezTo>
                  <a:cubicBezTo>
                    <a:pt x="548" y="208"/>
                    <a:pt x="547" y="206"/>
                    <a:pt x="546" y="206"/>
                  </a:cubicBezTo>
                  <a:cubicBezTo>
                    <a:pt x="545" y="208"/>
                    <a:pt x="543" y="209"/>
                    <a:pt x="543" y="212"/>
                  </a:cubicBezTo>
                  <a:close/>
                  <a:moveTo>
                    <a:pt x="140" y="212"/>
                  </a:moveTo>
                  <a:cubicBezTo>
                    <a:pt x="141" y="211"/>
                    <a:pt x="141" y="208"/>
                    <a:pt x="140" y="207"/>
                  </a:cubicBezTo>
                  <a:cubicBezTo>
                    <a:pt x="139" y="208"/>
                    <a:pt x="137" y="206"/>
                    <a:pt x="136" y="206"/>
                  </a:cubicBezTo>
                  <a:cubicBezTo>
                    <a:pt x="136" y="210"/>
                    <a:pt x="137" y="212"/>
                    <a:pt x="140" y="212"/>
                  </a:cubicBezTo>
                  <a:close/>
                  <a:moveTo>
                    <a:pt x="556" y="212"/>
                  </a:moveTo>
                  <a:cubicBezTo>
                    <a:pt x="557" y="208"/>
                    <a:pt x="554" y="207"/>
                    <a:pt x="552" y="206"/>
                  </a:cubicBezTo>
                  <a:cubicBezTo>
                    <a:pt x="550" y="209"/>
                    <a:pt x="554" y="211"/>
                    <a:pt x="556" y="212"/>
                  </a:cubicBezTo>
                  <a:close/>
                  <a:moveTo>
                    <a:pt x="566" y="212"/>
                  </a:moveTo>
                  <a:cubicBezTo>
                    <a:pt x="569" y="212"/>
                    <a:pt x="570" y="215"/>
                    <a:pt x="572" y="217"/>
                  </a:cubicBezTo>
                  <a:cubicBezTo>
                    <a:pt x="572" y="214"/>
                    <a:pt x="572" y="212"/>
                    <a:pt x="574" y="210"/>
                  </a:cubicBezTo>
                  <a:cubicBezTo>
                    <a:pt x="571" y="209"/>
                    <a:pt x="570" y="207"/>
                    <a:pt x="567" y="206"/>
                  </a:cubicBezTo>
                  <a:cubicBezTo>
                    <a:pt x="567" y="209"/>
                    <a:pt x="565" y="209"/>
                    <a:pt x="566" y="212"/>
                  </a:cubicBezTo>
                  <a:close/>
                  <a:moveTo>
                    <a:pt x="476" y="212"/>
                  </a:moveTo>
                  <a:cubicBezTo>
                    <a:pt x="479" y="216"/>
                    <a:pt x="480" y="209"/>
                    <a:pt x="484" y="209"/>
                  </a:cubicBezTo>
                  <a:cubicBezTo>
                    <a:pt x="480" y="206"/>
                    <a:pt x="476" y="207"/>
                    <a:pt x="476" y="212"/>
                  </a:cubicBezTo>
                  <a:close/>
                  <a:moveTo>
                    <a:pt x="58" y="220"/>
                  </a:moveTo>
                  <a:cubicBezTo>
                    <a:pt x="62" y="223"/>
                    <a:pt x="67" y="229"/>
                    <a:pt x="72" y="230"/>
                  </a:cubicBezTo>
                  <a:cubicBezTo>
                    <a:pt x="66" y="223"/>
                    <a:pt x="66" y="209"/>
                    <a:pt x="54" y="207"/>
                  </a:cubicBezTo>
                  <a:cubicBezTo>
                    <a:pt x="55" y="212"/>
                    <a:pt x="57" y="216"/>
                    <a:pt x="58" y="220"/>
                  </a:cubicBezTo>
                  <a:close/>
                  <a:moveTo>
                    <a:pt x="351" y="207"/>
                  </a:moveTo>
                  <a:cubicBezTo>
                    <a:pt x="349" y="211"/>
                    <a:pt x="346" y="214"/>
                    <a:pt x="345" y="218"/>
                  </a:cubicBezTo>
                  <a:cubicBezTo>
                    <a:pt x="347" y="218"/>
                    <a:pt x="348" y="220"/>
                    <a:pt x="349" y="221"/>
                  </a:cubicBezTo>
                  <a:cubicBezTo>
                    <a:pt x="352" y="218"/>
                    <a:pt x="356" y="217"/>
                    <a:pt x="358" y="213"/>
                  </a:cubicBezTo>
                  <a:cubicBezTo>
                    <a:pt x="356" y="210"/>
                    <a:pt x="353" y="209"/>
                    <a:pt x="351" y="207"/>
                  </a:cubicBezTo>
                  <a:close/>
                  <a:moveTo>
                    <a:pt x="406" y="211"/>
                  </a:moveTo>
                  <a:cubicBezTo>
                    <a:pt x="413" y="213"/>
                    <a:pt x="417" y="218"/>
                    <a:pt x="423" y="220"/>
                  </a:cubicBezTo>
                  <a:cubicBezTo>
                    <a:pt x="423" y="218"/>
                    <a:pt x="422" y="217"/>
                    <a:pt x="421" y="215"/>
                  </a:cubicBezTo>
                  <a:cubicBezTo>
                    <a:pt x="414" y="216"/>
                    <a:pt x="411" y="202"/>
                    <a:pt x="406" y="211"/>
                  </a:cubicBezTo>
                  <a:close/>
                  <a:moveTo>
                    <a:pt x="628" y="215"/>
                  </a:moveTo>
                  <a:cubicBezTo>
                    <a:pt x="630" y="213"/>
                    <a:pt x="630" y="208"/>
                    <a:pt x="629" y="207"/>
                  </a:cubicBezTo>
                  <a:cubicBezTo>
                    <a:pt x="629" y="210"/>
                    <a:pt x="627" y="213"/>
                    <a:pt x="628" y="215"/>
                  </a:cubicBezTo>
                  <a:close/>
                  <a:moveTo>
                    <a:pt x="494" y="212"/>
                  </a:moveTo>
                  <a:cubicBezTo>
                    <a:pt x="493" y="210"/>
                    <a:pt x="490" y="209"/>
                    <a:pt x="488" y="208"/>
                  </a:cubicBezTo>
                  <a:cubicBezTo>
                    <a:pt x="490" y="210"/>
                    <a:pt x="492" y="211"/>
                    <a:pt x="494" y="212"/>
                  </a:cubicBezTo>
                  <a:close/>
                  <a:moveTo>
                    <a:pt x="527" y="215"/>
                  </a:moveTo>
                  <a:cubicBezTo>
                    <a:pt x="531" y="217"/>
                    <a:pt x="532" y="222"/>
                    <a:pt x="536" y="223"/>
                  </a:cubicBezTo>
                  <a:cubicBezTo>
                    <a:pt x="537" y="220"/>
                    <a:pt x="539" y="218"/>
                    <a:pt x="538" y="214"/>
                  </a:cubicBezTo>
                  <a:cubicBezTo>
                    <a:pt x="535" y="212"/>
                    <a:pt x="533" y="209"/>
                    <a:pt x="529" y="208"/>
                  </a:cubicBezTo>
                  <a:cubicBezTo>
                    <a:pt x="529" y="211"/>
                    <a:pt x="527" y="212"/>
                    <a:pt x="527" y="215"/>
                  </a:cubicBezTo>
                  <a:close/>
                  <a:moveTo>
                    <a:pt x="273" y="211"/>
                  </a:moveTo>
                  <a:cubicBezTo>
                    <a:pt x="277" y="214"/>
                    <a:pt x="280" y="216"/>
                    <a:pt x="284" y="218"/>
                  </a:cubicBezTo>
                  <a:cubicBezTo>
                    <a:pt x="286" y="217"/>
                    <a:pt x="288" y="216"/>
                    <a:pt x="289" y="214"/>
                  </a:cubicBezTo>
                  <a:cubicBezTo>
                    <a:pt x="286" y="212"/>
                    <a:pt x="283" y="210"/>
                    <a:pt x="280" y="209"/>
                  </a:cubicBezTo>
                  <a:cubicBezTo>
                    <a:pt x="280" y="213"/>
                    <a:pt x="276" y="209"/>
                    <a:pt x="273" y="211"/>
                  </a:cubicBezTo>
                  <a:close/>
                  <a:moveTo>
                    <a:pt x="385" y="217"/>
                  </a:moveTo>
                  <a:cubicBezTo>
                    <a:pt x="388" y="218"/>
                    <a:pt x="390" y="221"/>
                    <a:pt x="393" y="221"/>
                  </a:cubicBezTo>
                  <a:cubicBezTo>
                    <a:pt x="395" y="219"/>
                    <a:pt x="398" y="218"/>
                    <a:pt x="399" y="214"/>
                  </a:cubicBezTo>
                  <a:cubicBezTo>
                    <a:pt x="395" y="213"/>
                    <a:pt x="393" y="210"/>
                    <a:pt x="389" y="209"/>
                  </a:cubicBezTo>
                  <a:cubicBezTo>
                    <a:pt x="388" y="212"/>
                    <a:pt x="385" y="213"/>
                    <a:pt x="385" y="217"/>
                  </a:cubicBezTo>
                  <a:close/>
                  <a:moveTo>
                    <a:pt x="454" y="209"/>
                  </a:moveTo>
                  <a:cubicBezTo>
                    <a:pt x="451" y="212"/>
                    <a:pt x="448" y="214"/>
                    <a:pt x="446" y="218"/>
                  </a:cubicBezTo>
                  <a:cubicBezTo>
                    <a:pt x="451" y="220"/>
                    <a:pt x="454" y="225"/>
                    <a:pt x="459" y="225"/>
                  </a:cubicBezTo>
                  <a:cubicBezTo>
                    <a:pt x="457" y="220"/>
                    <a:pt x="460" y="210"/>
                    <a:pt x="454" y="209"/>
                  </a:cubicBezTo>
                  <a:close/>
                  <a:moveTo>
                    <a:pt x="233" y="214"/>
                  </a:moveTo>
                  <a:cubicBezTo>
                    <a:pt x="235" y="211"/>
                    <a:pt x="230" y="210"/>
                    <a:pt x="227" y="209"/>
                  </a:cubicBezTo>
                  <a:cubicBezTo>
                    <a:pt x="229" y="211"/>
                    <a:pt x="230" y="214"/>
                    <a:pt x="233" y="214"/>
                  </a:cubicBezTo>
                  <a:close/>
                  <a:moveTo>
                    <a:pt x="515" y="218"/>
                  </a:moveTo>
                  <a:cubicBezTo>
                    <a:pt x="515" y="213"/>
                    <a:pt x="510" y="213"/>
                    <a:pt x="509" y="209"/>
                  </a:cubicBezTo>
                  <a:cubicBezTo>
                    <a:pt x="505" y="214"/>
                    <a:pt x="511" y="219"/>
                    <a:pt x="515" y="218"/>
                  </a:cubicBezTo>
                  <a:close/>
                  <a:moveTo>
                    <a:pt x="180" y="216"/>
                  </a:moveTo>
                  <a:cubicBezTo>
                    <a:pt x="183" y="216"/>
                    <a:pt x="183" y="219"/>
                    <a:pt x="186" y="219"/>
                  </a:cubicBezTo>
                  <a:cubicBezTo>
                    <a:pt x="187" y="217"/>
                    <a:pt x="189" y="216"/>
                    <a:pt x="191" y="214"/>
                  </a:cubicBezTo>
                  <a:cubicBezTo>
                    <a:pt x="188" y="215"/>
                    <a:pt x="189" y="212"/>
                    <a:pt x="188" y="212"/>
                  </a:cubicBezTo>
                  <a:cubicBezTo>
                    <a:pt x="186" y="213"/>
                    <a:pt x="184" y="210"/>
                    <a:pt x="183" y="210"/>
                  </a:cubicBezTo>
                  <a:cubicBezTo>
                    <a:pt x="182" y="212"/>
                    <a:pt x="180" y="213"/>
                    <a:pt x="180" y="216"/>
                  </a:cubicBezTo>
                  <a:close/>
                  <a:moveTo>
                    <a:pt x="230" y="217"/>
                  </a:moveTo>
                  <a:cubicBezTo>
                    <a:pt x="225" y="215"/>
                    <a:pt x="224" y="210"/>
                    <a:pt x="220" y="210"/>
                  </a:cubicBezTo>
                  <a:cubicBezTo>
                    <a:pt x="222" y="213"/>
                    <a:pt x="226" y="218"/>
                    <a:pt x="230" y="217"/>
                  </a:cubicBezTo>
                  <a:close/>
                  <a:moveTo>
                    <a:pt x="649" y="219"/>
                  </a:moveTo>
                  <a:cubicBezTo>
                    <a:pt x="648" y="216"/>
                    <a:pt x="651" y="212"/>
                    <a:pt x="649" y="210"/>
                  </a:cubicBezTo>
                  <a:cubicBezTo>
                    <a:pt x="649" y="213"/>
                    <a:pt x="646" y="218"/>
                    <a:pt x="649" y="219"/>
                  </a:cubicBezTo>
                  <a:close/>
                  <a:moveTo>
                    <a:pt x="36" y="217"/>
                  </a:moveTo>
                  <a:cubicBezTo>
                    <a:pt x="38" y="215"/>
                    <a:pt x="38" y="212"/>
                    <a:pt x="36" y="210"/>
                  </a:cubicBezTo>
                  <a:cubicBezTo>
                    <a:pt x="36" y="212"/>
                    <a:pt x="35" y="215"/>
                    <a:pt x="36" y="217"/>
                  </a:cubicBezTo>
                  <a:close/>
                  <a:moveTo>
                    <a:pt x="145" y="215"/>
                  </a:moveTo>
                  <a:cubicBezTo>
                    <a:pt x="152" y="220"/>
                    <a:pt x="160" y="226"/>
                    <a:pt x="168" y="230"/>
                  </a:cubicBezTo>
                  <a:cubicBezTo>
                    <a:pt x="170" y="229"/>
                    <a:pt x="170" y="227"/>
                    <a:pt x="171" y="225"/>
                  </a:cubicBezTo>
                  <a:cubicBezTo>
                    <a:pt x="166" y="223"/>
                    <a:pt x="155" y="217"/>
                    <a:pt x="156" y="214"/>
                  </a:cubicBezTo>
                  <a:cubicBezTo>
                    <a:pt x="152" y="214"/>
                    <a:pt x="150" y="211"/>
                    <a:pt x="147" y="210"/>
                  </a:cubicBezTo>
                  <a:cubicBezTo>
                    <a:pt x="146" y="212"/>
                    <a:pt x="144" y="213"/>
                    <a:pt x="145" y="215"/>
                  </a:cubicBezTo>
                  <a:close/>
                  <a:moveTo>
                    <a:pt x="306" y="214"/>
                  </a:moveTo>
                  <a:cubicBezTo>
                    <a:pt x="309" y="217"/>
                    <a:pt x="313" y="219"/>
                    <a:pt x="318" y="220"/>
                  </a:cubicBezTo>
                  <a:cubicBezTo>
                    <a:pt x="319" y="216"/>
                    <a:pt x="308" y="206"/>
                    <a:pt x="306" y="214"/>
                  </a:cubicBezTo>
                  <a:close/>
                  <a:moveTo>
                    <a:pt x="99" y="217"/>
                  </a:moveTo>
                  <a:cubicBezTo>
                    <a:pt x="102" y="223"/>
                    <a:pt x="107" y="227"/>
                    <a:pt x="114" y="230"/>
                  </a:cubicBezTo>
                  <a:cubicBezTo>
                    <a:pt x="111" y="222"/>
                    <a:pt x="107" y="216"/>
                    <a:pt x="101" y="211"/>
                  </a:cubicBezTo>
                  <a:cubicBezTo>
                    <a:pt x="101" y="214"/>
                    <a:pt x="99" y="214"/>
                    <a:pt x="99" y="217"/>
                  </a:cubicBezTo>
                  <a:close/>
                  <a:moveTo>
                    <a:pt x="203" y="212"/>
                  </a:moveTo>
                  <a:cubicBezTo>
                    <a:pt x="209" y="216"/>
                    <a:pt x="215" y="221"/>
                    <a:pt x="224" y="224"/>
                  </a:cubicBezTo>
                  <a:cubicBezTo>
                    <a:pt x="223" y="223"/>
                    <a:pt x="225" y="222"/>
                    <a:pt x="224" y="221"/>
                  </a:cubicBezTo>
                  <a:cubicBezTo>
                    <a:pt x="221" y="219"/>
                    <a:pt x="209" y="212"/>
                    <a:pt x="203" y="212"/>
                  </a:cubicBezTo>
                  <a:close/>
                  <a:moveTo>
                    <a:pt x="481" y="216"/>
                  </a:moveTo>
                  <a:cubicBezTo>
                    <a:pt x="483" y="218"/>
                    <a:pt x="484" y="217"/>
                    <a:pt x="487" y="217"/>
                  </a:cubicBezTo>
                  <a:cubicBezTo>
                    <a:pt x="488" y="218"/>
                    <a:pt x="487" y="223"/>
                    <a:pt x="491" y="223"/>
                  </a:cubicBezTo>
                  <a:cubicBezTo>
                    <a:pt x="492" y="220"/>
                    <a:pt x="493" y="219"/>
                    <a:pt x="493" y="216"/>
                  </a:cubicBezTo>
                  <a:cubicBezTo>
                    <a:pt x="488" y="213"/>
                    <a:pt x="484" y="209"/>
                    <a:pt x="481" y="216"/>
                  </a:cubicBezTo>
                  <a:close/>
                  <a:moveTo>
                    <a:pt x="549" y="217"/>
                  </a:moveTo>
                  <a:cubicBezTo>
                    <a:pt x="552" y="218"/>
                    <a:pt x="553" y="222"/>
                    <a:pt x="557" y="223"/>
                  </a:cubicBezTo>
                  <a:cubicBezTo>
                    <a:pt x="557" y="218"/>
                    <a:pt x="554" y="214"/>
                    <a:pt x="550" y="212"/>
                  </a:cubicBezTo>
                  <a:cubicBezTo>
                    <a:pt x="550" y="214"/>
                    <a:pt x="549" y="215"/>
                    <a:pt x="549" y="217"/>
                  </a:cubicBezTo>
                  <a:close/>
                  <a:moveTo>
                    <a:pt x="575" y="218"/>
                  </a:moveTo>
                  <a:cubicBezTo>
                    <a:pt x="575" y="217"/>
                    <a:pt x="577" y="211"/>
                    <a:pt x="575" y="212"/>
                  </a:cubicBezTo>
                  <a:cubicBezTo>
                    <a:pt x="576" y="215"/>
                    <a:pt x="572" y="217"/>
                    <a:pt x="575" y="218"/>
                  </a:cubicBezTo>
                  <a:close/>
                  <a:moveTo>
                    <a:pt x="618" y="221"/>
                  </a:moveTo>
                  <a:cubicBezTo>
                    <a:pt x="619" y="219"/>
                    <a:pt x="621" y="214"/>
                    <a:pt x="619" y="212"/>
                  </a:cubicBezTo>
                  <a:cubicBezTo>
                    <a:pt x="620" y="215"/>
                    <a:pt x="617" y="219"/>
                    <a:pt x="618" y="221"/>
                  </a:cubicBezTo>
                  <a:close/>
                  <a:moveTo>
                    <a:pt x="251" y="218"/>
                  </a:moveTo>
                  <a:cubicBezTo>
                    <a:pt x="255" y="219"/>
                    <a:pt x="256" y="222"/>
                    <a:pt x="260" y="223"/>
                  </a:cubicBezTo>
                  <a:cubicBezTo>
                    <a:pt x="260" y="222"/>
                    <a:pt x="261" y="222"/>
                    <a:pt x="262" y="221"/>
                  </a:cubicBezTo>
                  <a:cubicBezTo>
                    <a:pt x="260" y="218"/>
                    <a:pt x="259" y="214"/>
                    <a:pt x="255" y="212"/>
                  </a:cubicBezTo>
                  <a:cubicBezTo>
                    <a:pt x="255" y="215"/>
                    <a:pt x="251" y="215"/>
                    <a:pt x="251" y="218"/>
                  </a:cubicBezTo>
                  <a:close/>
                  <a:moveTo>
                    <a:pt x="522" y="215"/>
                  </a:moveTo>
                  <a:cubicBezTo>
                    <a:pt x="522" y="213"/>
                    <a:pt x="521" y="213"/>
                    <a:pt x="520" y="212"/>
                  </a:cubicBezTo>
                  <a:cubicBezTo>
                    <a:pt x="519" y="214"/>
                    <a:pt x="520" y="215"/>
                    <a:pt x="522" y="215"/>
                  </a:cubicBezTo>
                  <a:close/>
                  <a:moveTo>
                    <a:pt x="132" y="215"/>
                  </a:moveTo>
                  <a:cubicBezTo>
                    <a:pt x="135" y="215"/>
                    <a:pt x="135" y="217"/>
                    <a:pt x="137" y="217"/>
                  </a:cubicBezTo>
                  <a:cubicBezTo>
                    <a:pt x="136" y="215"/>
                    <a:pt x="135" y="215"/>
                    <a:pt x="135" y="213"/>
                  </a:cubicBezTo>
                  <a:cubicBezTo>
                    <a:pt x="135" y="214"/>
                    <a:pt x="132" y="213"/>
                    <a:pt x="132" y="215"/>
                  </a:cubicBezTo>
                  <a:close/>
                  <a:moveTo>
                    <a:pt x="420" y="224"/>
                  </a:moveTo>
                  <a:cubicBezTo>
                    <a:pt x="417" y="218"/>
                    <a:pt x="410" y="216"/>
                    <a:pt x="404" y="213"/>
                  </a:cubicBezTo>
                  <a:cubicBezTo>
                    <a:pt x="408" y="218"/>
                    <a:pt x="414" y="221"/>
                    <a:pt x="420" y="224"/>
                  </a:cubicBezTo>
                  <a:close/>
                  <a:moveTo>
                    <a:pt x="43" y="220"/>
                  </a:moveTo>
                  <a:cubicBezTo>
                    <a:pt x="42" y="219"/>
                    <a:pt x="43" y="215"/>
                    <a:pt x="42" y="214"/>
                  </a:cubicBezTo>
                  <a:cubicBezTo>
                    <a:pt x="42" y="214"/>
                    <a:pt x="41" y="214"/>
                    <a:pt x="41" y="214"/>
                  </a:cubicBezTo>
                  <a:cubicBezTo>
                    <a:pt x="40" y="216"/>
                    <a:pt x="40" y="222"/>
                    <a:pt x="43" y="220"/>
                  </a:cubicBezTo>
                  <a:close/>
                  <a:moveTo>
                    <a:pt x="429" y="218"/>
                  </a:moveTo>
                  <a:cubicBezTo>
                    <a:pt x="431" y="221"/>
                    <a:pt x="433" y="222"/>
                    <a:pt x="436" y="223"/>
                  </a:cubicBezTo>
                  <a:cubicBezTo>
                    <a:pt x="436" y="219"/>
                    <a:pt x="435" y="215"/>
                    <a:pt x="431" y="214"/>
                  </a:cubicBezTo>
                  <a:cubicBezTo>
                    <a:pt x="431" y="216"/>
                    <a:pt x="429" y="216"/>
                    <a:pt x="429" y="218"/>
                  </a:cubicBezTo>
                  <a:close/>
                  <a:moveTo>
                    <a:pt x="475" y="218"/>
                  </a:moveTo>
                  <a:cubicBezTo>
                    <a:pt x="475" y="218"/>
                    <a:pt x="475" y="217"/>
                    <a:pt x="476" y="217"/>
                  </a:cubicBezTo>
                  <a:cubicBezTo>
                    <a:pt x="476" y="215"/>
                    <a:pt x="475" y="214"/>
                    <a:pt x="473" y="214"/>
                  </a:cubicBezTo>
                  <a:cubicBezTo>
                    <a:pt x="472" y="216"/>
                    <a:pt x="473" y="217"/>
                    <a:pt x="475" y="218"/>
                  </a:cubicBezTo>
                  <a:close/>
                  <a:moveTo>
                    <a:pt x="378" y="219"/>
                  </a:moveTo>
                  <a:cubicBezTo>
                    <a:pt x="376" y="218"/>
                    <a:pt x="378" y="217"/>
                    <a:pt x="377" y="215"/>
                  </a:cubicBezTo>
                  <a:cubicBezTo>
                    <a:pt x="375" y="216"/>
                    <a:pt x="374" y="215"/>
                    <a:pt x="374" y="215"/>
                  </a:cubicBezTo>
                  <a:cubicBezTo>
                    <a:pt x="374" y="217"/>
                    <a:pt x="376" y="221"/>
                    <a:pt x="378" y="219"/>
                  </a:cubicBezTo>
                  <a:close/>
                  <a:moveTo>
                    <a:pt x="83" y="238"/>
                  </a:moveTo>
                  <a:cubicBezTo>
                    <a:pt x="83" y="233"/>
                    <a:pt x="81" y="227"/>
                    <a:pt x="83" y="223"/>
                  </a:cubicBezTo>
                  <a:cubicBezTo>
                    <a:pt x="78" y="220"/>
                    <a:pt x="74" y="217"/>
                    <a:pt x="69" y="215"/>
                  </a:cubicBezTo>
                  <a:cubicBezTo>
                    <a:pt x="73" y="223"/>
                    <a:pt x="74" y="234"/>
                    <a:pt x="83" y="238"/>
                  </a:cubicBezTo>
                  <a:close/>
                  <a:moveTo>
                    <a:pt x="237" y="217"/>
                  </a:moveTo>
                  <a:cubicBezTo>
                    <a:pt x="236" y="217"/>
                    <a:pt x="236" y="217"/>
                    <a:pt x="236" y="217"/>
                  </a:cubicBezTo>
                  <a:cubicBezTo>
                    <a:pt x="235" y="218"/>
                    <a:pt x="237" y="218"/>
                    <a:pt x="239" y="218"/>
                  </a:cubicBezTo>
                  <a:cubicBezTo>
                    <a:pt x="238" y="217"/>
                    <a:pt x="240" y="217"/>
                    <a:pt x="239" y="215"/>
                  </a:cubicBezTo>
                  <a:cubicBezTo>
                    <a:pt x="237" y="214"/>
                    <a:pt x="238" y="217"/>
                    <a:pt x="237" y="217"/>
                  </a:cubicBezTo>
                  <a:close/>
                  <a:moveTo>
                    <a:pt x="462" y="221"/>
                  </a:moveTo>
                  <a:cubicBezTo>
                    <a:pt x="464" y="221"/>
                    <a:pt x="465" y="218"/>
                    <a:pt x="465" y="217"/>
                  </a:cubicBezTo>
                  <a:cubicBezTo>
                    <a:pt x="463" y="217"/>
                    <a:pt x="464" y="215"/>
                    <a:pt x="462" y="215"/>
                  </a:cubicBezTo>
                  <a:cubicBezTo>
                    <a:pt x="462" y="217"/>
                    <a:pt x="462" y="219"/>
                    <a:pt x="462" y="221"/>
                  </a:cubicBezTo>
                  <a:close/>
                  <a:moveTo>
                    <a:pt x="287" y="221"/>
                  </a:moveTo>
                  <a:cubicBezTo>
                    <a:pt x="290" y="221"/>
                    <a:pt x="293" y="218"/>
                    <a:pt x="292" y="216"/>
                  </a:cubicBezTo>
                  <a:cubicBezTo>
                    <a:pt x="291" y="218"/>
                    <a:pt x="288" y="219"/>
                    <a:pt x="287" y="221"/>
                  </a:cubicBezTo>
                  <a:close/>
                  <a:moveTo>
                    <a:pt x="363" y="217"/>
                  </a:moveTo>
                  <a:cubicBezTo>
                    <a:pt x="360" y="220"/>
                    <a:pt x="357" y="223"/>
                    <a:pt x="355" y="227"/>
                  </a:cubicBezTo>
                  <a:cubicBezTo>
                    <a:pt x="358" y="231"/>
                    <a:pt x="364" y="233"/>
                    <a:pt x="368" y="235"/>
                  </a:cubicBezTo>
                  <a:cubicBezTo>
                    <a:pt x="370" y="231"/>
                    <a:pt x="373" y="229"/>
                    <a:pt x="374" y="224"/>
                  </a:cubicBezTo>
                  <a:cubicBezTo>
                    <a:pt x="370" y="223"/>
                    <a:pt x="369" y="218"/>
                    <a:pt x="363" y="217"/>
                  </a:cubicBezTo>
                  <a:close/>
                  <a:moveTo>
                    <a:pt x="19" y="235"/>
                  </a:moveTo>
                  <a:cubicBezTo>
                    <a:pt x="19" y="228"/>
                    <a:pt x="22" y="220"/>
                    <a:pt x="19" y="217"/>
                  </a:cubicBezTo>
                  <a:cubicBezTo>
                    <a:pt x="19" y="223"/>
                    <a:pt x="14" y="232"/>
                    <a:pt x="19" y="235"/>
                  </a:cubicBezTo>
                  <a:close/>
                  <a:moveTo>
                    <a:pt x="315" y="224"/>
                  </a:moveTo>
                  <a:cubicBezTo>
                    <a:pt x="313" y="220"/>
                    <a:pt x="308" y="219"/>
                    <a:pt x="304" y="217"/>
                  </a:cubicBezTo>
                  <a:cubicBezTo>
                    <a:pt x="304" y="221"/>
                    <a:pt x="312" y="224"/>
                    <a:pt x="315" y="224"/>
                  </a:cubicBezTo>
                  <a:close/>
                  <a:moveTo>
                    <a:pt x="396" y="223"/>
                  </a:moveTo>
                  <a:cubicBezTo>
                    <a:pt x="397" y="224"/>
                    <a:pt x="398" y="225"/>
                    <a:pt x="400" y="226"/>
                  </a:cubicBezTo>
                  <a:cubicBezTo>
                    <a:pt x="402" y="224"/>
                    <a:pt x="402" y="219"/>
                    <a:pt x="400" y="217"/>
                  </a:cubicBezTo>
                  <a:cubicBezTo>
                    <a:pt x="399" y="219"/>
                    <a:pt x="397" y="221"/>
                    <a:pt x="396" y="223"/>
                  </a:cubicBezTo>
                  <a:close/>
                  <a:moveTo>
                    <a:pt x="538" y="227"/>
                  </a:moveTo>
                  <a:cubicBezTo>
                    <a:pt x="540" y="228"/>
                    <a:pt x="541" y="229"/>
                    <a:pt x="542" y="230"/>
                  </a:cubicBezTo>
                  <a:cubicBezTo>
                    <a:pt x="543" y="226"/>
                    <a:pt x="544" y="223"/>
                    <a:pt x="545" y="219"/>
                  </a:cubicBezTo>
                  <a:cubicBezTo>
                    <a:pt x="543" y="219"/>
                    <a:pt x="543" y="217"/>
                    <a:pt x="541" y="217"/>
                  </a:cubicBezTo>
                  <a:cubicBezTo>
                    <a:pt x="541" y="222"/>
                    <a:pt x="538" y="223"/>
                    <a:pt x="538" y="227"/>
                  </a:cubicBezTo>
                  <a:close/>
                  <a:moveTo>
                    <a:pt x="569" y="226"/>
                  </a:moveTo>
                  <a:cubicBezTo>
                    <a:pt x="566" y="223"/>
                    <a:pt x="566" y="220"/>
                    <a:pt x="564" y="217"/>
                  </a:cubicBezTo>
                  <a:cubicBezTo>
                    <a:pt x="561" y="221"/>
                    <a:pt x="566" y="227"/>
                    <a:pt x="569" y="226"/>
                  </a:cubicBezTo>
                  <a:close/>
                  <a:moveTo>
                    <a:pt x="481" y="222"/>
                  </a:moveTo>
                  <a:cubicBezTo>
                    <a:pt x="483" y="220"/>
                    <a:pt x="480" y="219"/>
                    <a:pt x="478" y="218"/>
                  </a:cubicBezTo>
                  <a:cubicBezTo>
                    <a:pt x="477" y="220"/>
                    <a:pt x="479" y="221"/>
                    <a:pt x="481" y="222"/>
                  </a:cubicBezTo>
                  <a:close/>
                  <a:moveTo>
                    <a:pt x="92" y="224"/>
                  </a:moveTo>
                  <a:cubicBezTo>
                    <a:pt x="92" y="220"/>
                    <a:pt x="90" y="219"/>
                    <a:pt x="88" y="218"/>
                  </a:cubicBezTo>
                  <a:cubicBezTo>
                    <a:pt x="89" y="220"/>
                    <a:pt x="88" y="224"/>
                    <a:pt x="92" y="224"/>
                  </a:cubicBezTo>
                  <a:close/>
                  <a:moveTo>
                    <a:pt x="166" y="237"/>
                  </a:moveTo>
                  <a:cubicBezTo>
                    <a:pt x="165" y="235"/>
                    <a:pt x="167" y="235"/>
                    <a:pt x="167" y="234"/>
                  </a:cubicBezTo>
                  <a:cubicBezTo>
                    <a:pt x="166" y="232"/>
                    <a:pt x="162" y="233"/>
                    <a:pt x="162" y="230"/>
                  </a:cubicBezTo>
                  <a:cubicBezTo>
                    <a:pt x="158" y="231"/>
                    <a:pt x="158" y="228"/>
                    <a:pt x="157" y="226"/>
                  </a:cubicBezTo>
                  <a:cubicBezTo>
                    <a:pt x="151" y="225"/>
                    <a:pt x="148" y="221"/>
                    <a:pt x="141" y="218"/>
                  </a:cubicBezTo>
                  <a:cubicBezTo>
                    <a:pt x="149" y="225"/>
                    <a:pt x="158" y="230"/>
                    <a:pt x="166" y="237"/>
                  </a:cubicBezTo>
                  <a:close/>
                  <a:moveTo>
                    <a:pt x="292" y="224"/>
                  </a:moveTo>
                  <a:cubicBezTo>
                    <a:pt x="292" y="226"/>
                    <a:pt x="293" y="227"/>
                    <a:pt x="295" y="227"/>
                  </a:cubicBezTo>
                  <a:cubicBezTo>
                    <a:pt x="296" y="224"/>
                    <a:pt x="298" y="222"/>
                    <a:pt x="299" y="219"/>
                  </a:cubicBezTo>
                  <a:cubicBezTo>
                    <a:pt x="295" y="218"/>
                    <a:pt x="293" y="222"/>
                    <a:pt x="292" y="224"/>
                  </a:cubicBezTo>
                  <a:close/>
                  <a:moveTo>
                    <a:pt x="517" y="222"/>
                  </a:moveTo>
                  <a:cubicBezTo>
                    <a:pt x="519" y="223"/>
                    <a:pt x="520" y="222"/>
                    <a:pt x="520" y="220"/>
                  </a:cubicBezTo>
                  <a:cubicBezTo>
                    <a:pt x="519" y="220"/>
                    <a:pt x="519" y="218"/>
                    <a:pt x="518" y="218"/>
                  </a:cubicBezTo>
                  <a:cubicBezTo>
                    <a:pt x="518" y="220"/>
                    <a:pt x="517" y="221"/>
                    <a:pt x="517" y="222"/>
                  </a:cubicBezTo>
                  <a:close/>
                  <a:moveTo>
                    <a:pt x="628" y="238"/>
                  </a:moveTo>
                  <a:cubicBezTo>
                    <a:pt x="628" y="231"/>
                    <a:pt x="634" y="224"/>
                    <a:pt x="631" y="218"/>
                  </a:cubicBezTo>
                  <a:cubicBezTo>
                    <a:pt x="630" y="225"/>
                    <a:pt x="626" y="232"/>
                    <a:pt x="628" y="238"/>
                  </a:cubicBezTo>
                  <a:close/>
                  <a:moveTo>
                    <a:pt x="278" y="224"/>
                  </a:moveTo>
                  <a:cubicBezTo>
                    <a:pt x="279" y="221"/>
                    <a:pt x="274" y="221"/>
                    <a:pt x="273" y="219"/>
                  </a:cubicBezTo>
                  <a:cubicBezTo>
                    <a:pt x="273" y="222"/>
                    <a:pt x="277" y="222"/>
                    <a:pt x="278" y="224"/>
                  </a:cubicBezTo>
                  <a:close/>
                  <a:moveTo>
                    <a:pt x="193" y="226"/>
                  </a:moveTo>
                  <a:cubicBezTo>
                    <a:pt x="198" y="229"/>
                    <a:pt x="201" y="234"/>
                    <a:pt x="208" y="235"/>
                  </a:cubicBezTo>
                  <a:cubicBezTo>
                    <a:pt x="208" y="235"/>
                    <a:pt x="208" y="234"/>
                    <a:pt x="209" y="234"/>
                  </a:cubicBezTo>
                  <a:cubicBezTo>
                    <a:pt x="206" y="227"/>
                    <a:pt x="197" y="213"/>
                    <a:pt x="193" y="226"/>
                  </a:cubicBezTo>
                  <a:close/>
                  <a:moveTo>
                    <a:pt x="611" y="237"/>
                  </a:moveTo>
                  <a:cubicBezTo>
                    <a:pt x="609" y="232"/>
                    <a:pt x="616" y="223"/>
                    <a:pt x="611" y="220"/>
                  </a:cubicBezTo>
                  <a:cubicBezTo>
                    <a:pt x="610" y="225"/>
                    <a:pt x="607" y="234"/>
                    <a:pt x="611" y="237"/>
                  </a:cubicBezTo>
                  <a:close/>
                  <a:moveTo>
                    <a:pt x="646" y="224"/>
                  </a:moveTo>
                  <a:cubicBezTo>
                    <a:pt x="648" y="224"/>
                    <a:pt x="649" y="220"/>
                    <a:pt x="648" y="220"/>
                  </a:cubicBezTo>
                  <a:cubicBezTo>
                    <a:pt x="648" y="221"/>
                    <a:pt x="647" y="222"/>
                    <a:pt x="646" y="224"/>
                  </a:cubicBezTo>
                  <a:close/>
                  <a:moveTo>
                    <a:pt x="495" y="226"/>
                  </a:moveTo>
                  <a:cubicBezTo>
                    <a:pt x="496" y="227"/>
                    <a:pt x="496" y="228"/>
                    <a:pt x="498" y="227"/>
                  </a:cubicBezTo>
                  <a:cubicBezTo>
                    <a:pt x="499" y="226"/>
                    <a:pt x="499" y="224"/>
                    <a:pt x="499" y="221"/>
                  </a:cubicBezTo>
                  <a:cubicBezTo>
                    <a:pt x="498" y="222"/>
                    <a:pt x="498" y="220"/>
                    <a:pt x="497" y="220"/>
                  </a:cubicBezTo>
                  <a:cubicBezTo>
                    <a:pt x="496" y="222"/>
                    <a:pt x="495" y="224"/>
                    <a:pt x="495" y="226"/>
                  </a:cubicBezTo>
                  <a:close/>
                  <a:moveTo>
                    <a:pt x="462" y="229"/>
                  </a:moveTo>
                  <a:cubicBezTo>
                    <a:pt x="466" y="227"/>
                    <a:pt x="468" y="225"/>
                    <a:pt x="470" y="221"/>
                  </a:cubicBezTo>
                  <a:cubicBezTo>
                    <a:pt x="466" y="220"/>
                    <a:pt x="463" y="225"/>
                    <a:pt x="462" y="229"/>
                  </a:cubicBezTo>
                  <a:close/>
                  <a:moveTo>
                    <a:pt x="56" y="227"/>
                  </a:moveTo>
                  <a:cubicBezTo>
                    <a:pt x="56" y="224"/>
                    <a:pt x="55" y="222"/>
                    <a:pt x="52" y="221"/>
                  </a:cubicBezTo>
                  <a:cubicBezTo>
                    <a:pt x="51" y="225"/>
                    <a:pt x="54" y="229"/>
                    <a:pt x="56" y="227"/>
                  </a:cubicBezTo>
                  <a:close/>
                  <a:moveTo>
                    <a:pt x="573" y="226"/>
                  </a:moveTo>
                  <a:cubicBezTo>
                    <a:pt x="574" y="226"/>
                    <a:pt x="574" y="221"/>
                    <a:pt x="572" y="221"/>
                  </a:cubicBezTo>
                  <a:cubicBezTo>
                    <a:pt x="572" y="222"/>
                    <a:pt x="570" y="226"/>
                    <a:pt x="573" y="226"/>
                  </a:cubicBezTo>
                  <a:close/>
                  <a:moveTo>
                    <a:pt x="244" y="225"/>
                  </a:moveTo>
                  <a:cubicBezTo>
                    <a:pt x="248" y="227"/>
                    <a:pt x="249" y="231"/>
                    <a:pt x="254" y="232"/>
                  </a:cubicBezTo>
                  <a:cubicBezTo>
                    <a:pt x="254" y="228"/>
                    <a:pt x="258" y="228"/>
                    <a:pt x="258" y="224"/>
                  </a:cubicBezTo>
                  <a:cubicBezTo>
                    <a:pt x="254" y="222"/>
                    <a:pt x="247" y="222"/>
                    <a:pt x="244" y="225"/>
                  </a:cubicBezTo>
                  <a:close/>
                  <a:moveTo>
                    <a:pt x="408" y="232"/>
                  </a:moveTo>
                  <a:cubicBezTo>
                    <a:pt x="410" y="232"/>
                    <a:pt x="411" y="235"/>
                    <a:pt x="414" y="235"/>
                  </a:cubicBezTo>
                  <a:cubicBezTo>
                    <a:pt x="415" y="232"/>
                    <a:pt x="417" y="231"/>
                    <a:pt x="417" y="228"/>
                  </a:cubicBezTo>
                  <a:cubicBezTo>
                    <a:pt x="416" y="225"/>
                    <a:pt x="413" y="223"/>
                    <a:pt x="410" y="222"/>
                  </a:cubicBezTo>
                  <a:cubicBezTo>
                    <a:pt x="409" y="227"/>
                    <a:pt x="406" y="226"/>
                    <a:pt x="408" y="232"/>
                  </a:cubicBezTo>
                  <a:close/>
                  <a:moveTo>
                    <a:pt x="433" y="227"/>
                  </a:moveTo>
                  <a:cubicBezTo>
                    <a:pt x="431" y="225"/>
                    <a:pt x="430" y="222"/>
                    <a:pt x="426" y="222"/>
                  </a:cubicBezTo>
                  <a:cubicBezTo>
                    <a:pt x="427" y="225"/>
                    <a:pt x="431" y="226"/>
                    <a:pt x="433" y="227"/>
                  </a:cubicBezTo>
                  <a:close/>
                  <a:moveTo>
                    <a:pt x="545" y="234"/>
                  </a:moveTo>
                  <a:cubicBezTo>
                    <a:pt x="547" y="235"/>
                    <a:pt x="550" y="239"/>
                    <a:pt x="552" y="238"/>
                  </a:cubicBezTo>
                  <a:cubicBezTo>
                    <a:pt x="551" y="235"/>
                    <a:pt x="555" y="233"/>
                    <a:pt x="555" y="231"/>
                  </a:cubicBezTo>
                  <a:cubicBezTo>
                    <a:pt x="555" y="226"/>
                    <a:pt x="551" y="224"/>
                    <a:pt x="547" y="222"/>
                  </a:cubicBezTo>
                  <a:cubicBezTo>
                    <a:pt x="547" y="225"/>
                    <a:pt x="545" y="229"/>
                    <a:pt x="545" y="234"/>
                  </a:cubicBezTo>
                  <a:close/>
                  <a:moveTo>
                    <a:pt x="274" y="227"/>
                  </a:moveTo>
                  <a:cubicBezTo>
                    <a:pt x="275" y="224"/>
                    <a:pt x="271" y="222"/>
                    <a:pt x="270" y="223"/>
                  </a:cubicBezTo>
                  <a:cubicBezTo>
                    <a:pt x="272" y="224"/>
                    <a:pt x="271" y="228"/>
                    <a:pt x="274" y="227"/>
                  </a:cubicBezTo>
                  <a:close/>
                  <a:moveTo>
                    <a:pt x="298" y="230"/>
                  </a:moveTo>
                  <a:cubicBezTo>
                    <a:pt x="301" y="232"/>
                    <a:pt x="303" y="234"/>
                    <a:pt x="306" y="235"/>
                  </a:cubicBezTo>
                  <a:cubicBezTo>
                    <a:pt x="307" y="232"/>
                    <a:pt x="311" y="231"/>
                    <a:pt x="312" y="227"/>
                  </a:cubicBezTo>
                  <a:cubicBezTo>
                    <a:pt x="306" y="223"/>
                    <a:pt x="300" y="221"/>
                    <a:pt x="298" y="230"/>
                  </a:cubicBezTo>
                  <a:close/>
                  <a:moveTo>
                    <a:pt x="120" y="229"/>
                  </a:moveTo>
                  <a:cubicBezTo>
                    <a:pt x="121" y="228"/>
                    <a:pt x="122" y="227"/>
                    <a:pt x="122" y="225"/>
                  </a:cubicBezTo>
                  <a:cubicBezTo>
                    <a:pt x="120" y="225"/>
                    <a:pt x="120" y="223"/>
                    <a:pt x="118" y="223"/>
                  </a:cubicBezTo>
                  <a:cubicBezTo>
                    <a:pt x="119" y="227"/>
                    <a:pt x="119" y="228"/>
                    <a:pt x="120" y="229"/>
                  </a:cubicBezTo>
                  <a:close/>
                  <a:moveTo>
                    <a:pt x="450" y="235"/>
                  </a:moveTo>
                  <a:cubicBezTo>
                    <a:pt x="451" y="234"/>
                    <a:pt x="451" y="234"/>
                    <a:pt x="452" y="234"/>
                  </a:cubicBezTo>
                  <a:cubicBezTo>
                    <a:pt x="449" y="229"/>
                    <a:pt x="446" y="225"/>
                    <a:pt x="441" y="223"/>
                  </a:cubicBezTo>
                  <a:cubicBezTo>
                    <a:pt x="441" y="230"/>
                    <a:pt x="447" y="232"/>
                    <a:pt x="450" y="235"/>
                  </a:cubicBezTo>
                  <a:close/>
                  <a:moveTo>
                    <a:pt x="486" y="224"/>
                  </a:moveTo>
                  <a:cubicBezTo>
                    <a:pt x="486" y="227"/>
                    <a:pt x="487" y="228"/>
                    <a:pt x="489" y="228"/>
                  </a:cubicBezTo>
                  <a:cubicBezTo>
                    <a:pt x="491" y="226"/>
                    <a:pt x="488" y="223"/>
                    <a:pt x="486" y="224"/>
                  </a:cubicBezTo>
                  <a:close/>
                  <a:moveTo>
                    <a:pt x="533" y="231"/>
                  </a:moveTo>
                  <a:cubicBezTo>
                    <a:pt x="533" y="231"/>
                    <a:pt x="533" y="230"/>
                    <a:pt x="533" y="229"/>
                  </a:cubicBezTo>
                  <a:cubicBezTo>
                    <a:pt x="530" y="228"/>
                    <a:pt x="528" y="225"/>
                    <a:pt x="524" y="223"/>
                  </a:cubicBezTo>
                  <a:cubicBezTo>
                    <a:pt x="524" y="227"/>
                    <a:pt x="530" y="232"/>
                    <a:pt x="533" y="231"/>
                  </a:cubicBezTo>
                  <a:close/>
                  <a:moveTo>
                    <a:pt x="44" y="232"/>
                  </a:moveTo>
                  <a:cubicBezTo>
                    <a:pt x="44" y="230"/>
                    <a:pt x="44" y="228"/>
                    <a:pt x="44" y="225"/>
                  </a:cubicBezTo>
                  <a:cubicBezTo>
                    <a:pt x="42" y="225"/>
                    <a:pt x="42" y="224"/>
                    <a:pt x="41" y="224"/>
                  </a:cubicBezTo>
                  <a:cubicBezTo>
                    <a:pt x="39" y="227"/>
                    <a:pt x="40" y="232"/>
                    <a:pt x="44" y="232"/>
                  </a:cubicBezTo>
                  <a:close/>
                  <a:moveTo>
                    <a:pt x="565" y="229"/>
                  </a:moveTo>
                  <a:cubicBezTo>
                    <a:pt x="565" y="227"/>
                    <a:pt x="562" y="226"/>
                    <a:pt x="561" y="224"/>
                  </a:cubicBezTo>
                  <a:cubicBezTo>
                    <a:pt x="561" y="225"/>
                    <a:pt x="560" y="225"/>
                    <a:pt x="560" y="226"/>
                  </a:cubicBezTo>
                  <a:cubicBezTo>
                    <a:pt x="562" y="227"/>
                    <a:pt x="564" y="228"/>
                    <a:pt x="565" y="229"/>
                  </a:cubicBezTo>
                  <a:close/>
                  <a:moveTo>
                    <a:pt x="578" y="239"/>
                  </a:moveTo>
                  <a:cubicBezTo>
                    <a:pt x="580" y="235"/>
                    <a:pt x="580" y="230"/>
                    <a:pt x="579" y="224"/>
                  </a:cubicBezTo>
                  <a:cubicBezTo>
                    <a:pt x="578" y="224"/>
                    <a:pt x="578" y="224"/>
                    <a:pt x="577" y="224"/>
                  </a:cubicBezTo>
                  <a:cubicBezTo>
                    <a:pt x="576" y="229"/>
                    <a:pt x="573" y="236"/>
                    <a:pt x="578" y="239"/>
                  </a:cubicBezTo>
                  <a:close/>
                  <a:moveTo>
                    <a:pt x="153" y="233"/>
                  </a:moveTo>
                  <a:cubicBezTo>
                    <a:pt x="149" y="230"/>
                    <a:pt x="144" y="228"/>
                    <a:pt x="140" y="224"/>
                  </a:cubicBezTo>
                  <a:cubicBezTo>
                    <a:pt x="142" y="230"/>
                    <a:pt x="149" y="232"/>
                    <a:pt x="153" y="233"/>
                  </a:cubicBezTo>
                  <a:close/>
                  <a:moveTo>
                    <a:pt x="229" y="227"/>
                  </a:moveTo>
                  <a:cubicBezTo>
                    <a:pt x="228" y="226"/>
                    <a:pt x="228" y="224"/>
                    <a:pt x="225" y="224"/>
                  </a:cubicBezTo>
                  <a:cubicBezTo>
                    <a:pt x="226" y="226"/>
                    <a:pt x="227" y="227"/>
                    <a:pt x="229" y="227"/>
                  </a:cubicBezTo>
                  <a:close/>
                  <a:moveTo>
                    <a:pt x="466" y="231"/>
                  </a:moveTo>
                  <a:cubicBezTo>
                    <a:pt x="469" y="233"/>
                    <a:pt x="472" y="236"/>
                    <a:pt x="476" y="238"/>
                  </a:cubicBezTo>
                  <a:cubicBezTo>
                    <a:pt x="477" y="235"/>
                    <a:pt x="478" y="233"/>
                    <a:pt x="478" y="230"/>
                  </a:cubicBezTo>
                  <a:cubicBezTo>
                    <a:pt x="475" y="223"/>
                    <a:pt x="469" y="225"/>
                    <a:pt x="466" y="231"/>
                  </a:cubicBezTo>
                  <a:close/>
                  <a:moveTo>
                    <a:pt x="591" y="265"/>
                  </a:moveTo>
                  <a:cubicBezTo>
                    <a:pt x="589" y="272"/>
                    <a:pt x="587" y="278"/>
                    <a:pt x="588" y="283"/>
                  </a:cubicBezTo>
                  <a:cubicBezTo>
                    <a:pt x="592" y="279"/>
                    <a:pt x="592" y="274"/>
                    <a:pt x="594" y="266"/>
                  </a:cubicBezTo>
                  <a:cubicBezTo>
                    <a:pt x="597" y="255"/>
                    <a:pt x="608" y="235"/>
                    <a:pt x="601" y="224"/>
                  </a:cubicBezTo>
                  <a:cubicBezTo>
                    <a:pt x="599" y="240"/>
                    <a:pt x="595" y="252"/>
                    <a:pt x="591" y="265"/>
                  </a:cubicBezTo>
                  <a:close/>
                  <a:moveTo>
                    <a:pt x="281" y="228"/>
                  </a:moveTo>
                  <a:cubicBezTo>
                    <a:pt x="281" y="228"/>
                    <a:pt x="281" y="228"/>
                    <a:pt x="281" y="228"/>
                  </a:cubicBezTo>
                  <a:moveTo>
                    <a:pt x="318" y="226"/>
                  </a:moveTo>
                  <a:cubicBezTo>
                    <a:pt x="318" y="230"/>
                    <a:pt x="326" y="231"/>
                    <a:pt x="329" y="234"/>
                  </a:cubicBezTo>
                  <a:cubicBezTo>
                    <a:pt x="330" y="234"/>
                    <a:pt x="330" y="233"/>
                    <a:pt x="330" y="232"/>
                  </a:cubicBezTo>
                  <a:cubicBezTo>
                    <a:pt x="327" y="230"/>
                    <a:pt x="322" y="226"/>
                    <a:pt x="318" y="226"/>
                  </a:cubicBezTo>
                  <a:close/>
                  <a:moveTo>
                    <a:pt x="455" y="230"/>
                  </a:moveTo>
                  <a:cubicBezTo>
                    <a:pt x="454" y="228"/>
                    <a:pt x="449" y="224"/>
                    <a:pt x="449" y="226"/>
                  </a:cubicBezTo>
                  <a:cubicBezTo>
                    <a:pt x="451" y="227"/>
                    <a:pt x="452" y="230"/>
                    <a:pt x="455" y="230"/>
                  </a:cubicBezTo>
                  <a:close/>
                  <a:moveTo>
                    <a:pt x="502" y="231"/>
                  </a:moveTo>
                  <a:cubicBezTo>
                    <a:pt x="504" y="232"/>
                    <a:pt x="505" y="235"/>
                    <a:pt x="509" y="235"/>
                  </a:cubicBezTo>
                  <a:cubicBezTo>
                    <a:pt x="511" y="230"/>
                    <a:pt x="506" y="227"/>
                    <a:pt x="503" y="225"/>
                  </a:cubicBezTo>
                  <a:cubicBezTo>
                    <a:pt x="503" y="227"/>
                    <a:pt x="502" y="229"/>
                    <a:pt x="502" y="231"/>
                  </a:cubicBezTo>
                  <a:close/>
                  <a:moveTo>
                    <a:pt x="431" y="231"/>
                  </a:moveTo>
                  <a:cubicBezTo>
                    <a:pt x="430" y="228"/>
                    <a:pt x="427" y="227"/>
                    <a:pt x="424" y="226"/>
                  </a:cubicBezTo>
                  <a:cubicBezTo>
                    <a:pt x="425" y="229"/>
                    <a:pt x="427" y="230"/>
                    <a:pt x="431" y="231"/>
                  </a:cubicBezTo>
                  <a:close/>
                  <a:moveTo>
                    <a:pt x="256" y="234"/>
                  </a:moveTo>
                  <a:cubicBezTo>
                    <a:pt x="258" y="235"/>
                    <a:pt x="260" y="237"/>
                    <a:pt x="263" y="238"/>
                  </a:cubicBezTo>
                  <a:cubicBezTo>
                    <a:pt x="264" y="235"/>
                    <a:pt x="268" y="234"/>
                    <a:pt x="269" y="231"/>
                  </a:cubicBezTo>
                  <a:cubicBezTo>
                    <a:pt x="267" y="228"/>
                    <a:pt x="264" y="227"/>
                    <a:pt x="261" y="226"/>
                  </a:cubicBezTo>
                  <a:cubicBezTo>
                    <a:pt x="260" y="229"/>
                    <a:pt x="257" y="231"/>
                    <a:pt x="256" y="234"/>
                  </a:cubicBezTo>
                  <a:close/>
                  <a:moveTo>
                    <a:pt x="76" y="240"/>
                  </a:moveTo>
                  <a:cubicBezTo>
                    <a:pt x="73" y="234"/>
                    <a:pt x="65" y="232"/>
                    <a:pt x="61" y="227"/>
                  </a:cubicBezTo>
                  <a:cubicBezTo>
                    <a:pt x="61" y="234"/>
                    <a:pt x="71" y="236"/>
                    <a:pt x="76" y="240"/>
                  </a:cubicBezTo>
                  <a:close/>
                  <a:moveTo>
                    <a:pt x="123" y="233"/>
                  </a:moveTo>
                  <a:cubicBezTo>
                    <a:pt x="125" y="234"/>
                    <a:pt x="126" y="230"/>
                    <a:pt x="128" y="231"/>
                  </a:cubicBezTo>
                  <a:cubicBezTo>
                    <a:pt x="128" y="229"/>
                    <a:pt x="128" y="227"/>
                    <a:pt x="126" y="227"/>
                  </a:cubicBezTo>
                  <a:cubicBezTo>
                    <a:pt x="126" y="230"/>
                    <a:pt x="122" y="230"/>
                    <a:pt x="123" y="233"/>
                  </a:cubicBezTo>
                  <a:close/>
                  <a:moveTo>
                    <a:pt x="225" y="231"/>
                  </a:moveTo>
                  <a:cubicBezTo>
                    <a:pt x="224" y="229"/>
                    <a:pt x="223" y="229"/>
                    <a:pt x="224" y="227"/>
                  </a:cubicBezTo>
                  <a:cubicBezTo>
                    <a:pt x="221" y="228"/>
                    <a:pt x="222" y="228"/>
                    <a:pt x="222" y="230"/>
                  </a:cubicBezTo>
                  <a:cubicBezTo>
                    <a:pt x="224" y="229"/>
                    <a:pt x="226" y="232"/>
                    <a:pt x="225" y="231"/>
                  </a:cubicBezTo>
                  <a:close/>
                  <a:moveTo>
                    <a:pt x="372" y="238"/>
                  </a:moveTo>
                  <a:cubicBezTo>
                    <a:pt x="374" y="238"/>
                    <a:pt x="375" y="240"/>
                    <a:pt x="378" y="240"/>
                  </a:cubicBezTo>
                  <a:cubicBezTo>
                    <a:pt x="379" y="237"/>
                    <a:pt x="382" y="236"/>
                    <a:pt x="383" y="233"/>
                  </a:cubicBezTo>
                  <a:cubicBezTo>
                    <a:pt x="381" y="231"/>
                    <a:pt x="380" y="229"/>
                    <a:pt x="377" y="228"/>
                  </a:cubicBezTo>
                  <a:cubicBezTo>
                    <a:pt x="376" y="232"/>
                    <a:pt x="373" y="234"/>
                    <a:pt x="372" y="238"/>
                  </a:cubicBezTo>
                  <a:close/>
                  <a:moveTo>
                    <a:pt x="394" y="231"/>
                  </a:moveTo>
                  <a:cubicBezTo>
                    <a:pt x="396" y="230"/>
                    <a:pt x="393" y="227"/>
                    <a:pt x="392" y="229"/>
                  </a:cubicBezTo>
                  <a:cubicBezTo>
                    <a:pt x="393" y="229"/>
                    <a:pt x="393" y="231"/>
                    <a:pt x="394" y="231"/>
                  </a:cubicBezTo>
                  <a:close/>
                  <a:moveTo>
                    <a:pt x="622" y="239"/>
                  </a:moveTo>
                  <a:cubicBezTo>
                    <a:pt x="622" y="235"/>
                    <a:pt x="625" y="232"/>
                    <a:pt x="623" y="228"/>
                  </a:cubicBezTo>
                  <a:cubicBezTo>
                    <a:pt x="624" y="232"/>
                    <a:pt x="620" y="235"/>
                    <a:pt x="622" y="239"/>
                  </a:cubicBezTo>
                  <a:close/>
                  <a:moveTo>
                    <a:pt x="286" y="232"/>
                  </a:moveTo>
                  <a:cubicBezTo>
                    <a:pt x="287" y="234"/>
                    <a:pt x="292" y="237"/>
                    <a:pt x="292" y="231"/>
                  </a:cubicBezTo>
                  <a:cubicBezTo>
                    <a:pt x="290" y="229"/>
                    <a:pt x="286" y="227"/>
                    <a:pt x="286" y="232"/>
                  </a:cubicBezTo>
                  <a:close/>
                  <a:moveTo>
                    <a:pt x="496" y="232"/>
                  </a:moveTo>
                  <a:cubicBezTo>
                    <a:pt x="496" y="230"/>
                    <a:pt x="495" y="229"/>
                    <a:pt x="493" y="229"/>
                  </a:cubicBezTo>
                  <a:cubicBezTo>
                    <a:pt x="493" y="232"/>
                    <a:pt x="495" y="234"/>
                    <a:pt x="496" y="232"/>
                  </a:cubicBezTo>
                  <a:close/>
                  <a:moveTo>
                    <a:pt x="93" y="237"/>
                  </a:moveTo>
                  <a:cubicBezTo>
                    <a:pt x="95" y="234"/>
                    <a:pt x="93" y="230"/>
                    <a:pt x="90" y="229"/>
                  </a:cubicBezTo>
                  <a:cubicBezTo>
                    <a:pt x="92" y="232"/>
                    <a:pt x="92" y="235"/>
                    <a:pt x="93" y="237"/>
                  </a:cubicBezTo>
                  <a:close/>
                  <a:moveTo>
                    <a:pt x="276" y="230"/>
                  </a:moveTo>
                  <a:cubicBezTo>
                    <a:pt x="276" y="232"/>
                    <a:pt x="277" y="232"/>
                    <a:pt x="279" y="232"/>
                  </a:cubicBezTo>
                  <a:cubicBezTo>
                    <a:pt x="279" y="230"/>
                    <a:pt x="277" y="229"/>
                    <a:pt x="276" y="230"/>
                  </a:cubicBezTo>
                  <a:close/>
                  <a:moveTo>
                    <a:pt x="309" y="238"/>
                  </a:moveTo>
                  <a:cubicBezTo>
                    <a:pt x="312" y="240"/>
                    <a:pt x="315" y="242"/>
                    <a:pt x="319" y="244"/>
                  </a:cubicBezTo>
                  <a:cubicBezTo>
                    <a:pt x="323" y="245"/>
                    <a:pt x="324" y="239"/>
                    <a:pt x="327" y="240"/>
                  </a:cubicBezTo>
                  <a:cubicBezTo>
                    <a:pt x="327" y="238"/>
                    <a:pt x="326" y="237"/>
                    <a:pt x="326" y="235"/>
                  </a:cubicBezTo>
                  <a:cubicBezTo>
                    <a:pt x="320" y="235"/>
                    <a:pt x="319" y="230"/>
                    <a:pt x="314" y="229"/>
                  </a:cubicBezTo>
                  <a:cubicBezTo>
                    <a:pt x="313" y="233"/>
                    <a:pt x="310" y="234"/>
                    <a:pt x="309" y="238"/>
                  </a:cubicBezTo>
                  <a:close/>
                  <a:moveTo>
                    <a:pt x="238" y="231"/>
                  </a:moveTo>
                  <a:cubicBezTo>
                    <a:pt x="240" y="235"/>
                    <a:pt x="244" y="237"/>
                    <a:pt x="248" y="239"/>
                  </a:cubicBezTo>
                  <a:cubicBezTo>
                    <a:pt x="248" y="238"/>
                    <a:pt x="250" y="238"/>
                    <a:pt x="250" y="236"/>
                  </a:cubicBezTo>
                  <a:cubicBezTo>
                    <a:pt x="247" y="233"/>
                    <a:pt x="242" y="228"/>
                    <a:pt x="238" y="231"/>
                  </a:cubicBezTo>
                  <a:close/>
                  <a:moveTo>
                    <a:pt x="487" y="234"/>
                  </a:moveTo>
                  <a:cubicBezTo>
                    <a:pt x="487" y="231"/>
                    <a:pt x="485" y="231"/>
                    <a:pt x="484" y="230"/>
                  </a:cubicBezTo>
                  <a:cubicBezTo>
                    <a:pt x="484" y="232"/>
                    <a:pt x="485" y="233"/>
                    <a:pt x="487" y="234"/>
                  </a:cubicBezTo>
                  <a:close/>
                  <a:moveTo>
                    <a:pt x="521" y="234"/>
                  </a:moveTo>
                  <a:cubicBezTo>
                    <a:pt x="523" y="237"/>
                    <a:pt x="527" y="238"/>
                    <a:pt x="530" y="241"/>
                  </a:cubicBezTo>
                  <a:cubicBezTo>
                    <a:pt x="530" y="240"/>
                    <a:pt x="531" y="238"/>
                    <a:pt x="531" y="237"/>
                  </a:cubicBezTo>
                  <a:cubicBezTo>
                    <a:pt x="528" y="234"/>
                    <a:pt x="525" y="232"/>
                    <a:pt x="522" y="230"/>
                  </a:cubicBezTo>
                  <a:cubicBezTo>
                    <a:pt x="522" y="232"/>
                    <a:pt x="521" y="232"/>
                    <a:pt x="521" y="234"/>
                  </a:cubicBezTo>
                  <a:close/>
                  <a:moveTo>
                    <a:pt x="131" y="231"/>
                  </a:moveTo>
                  <a:cubicBezTo>
                    <a:pt x="123" y="236"/>
                    <a:pt x="129" y="244"/>
                    <a:pt x="136" y="246"/>
                  </a:cubicBezTo>
                  <a:cubicBezTo>
                    <a:pt x="139" y="240"/>
                    <a:pt x="135" y="234"/>
                    <a:pt x="131" y="231"/>
                  </a:cubicBezTo>
                  <a:close/>
                  <a:moveTo>
                    <a:pt x="356" y="235"/>
                  </a:moveTo>
                  <a:cubicBezTo>
                    <a:pt x="354" y="233"/>
                    <a:pt x="353" y="231"/>
                    <a:pt x="351" y="231"/>
                  </a:cubicBezTo>
                  <a:cubicBezTo>
                    <a:pt x="350" y="234"/>
                    <a:pt x="357" y="235"/>
                    <a:pt x="356" y="235"/>
                  </a:cubicBezTo>
                  <a:close/>
                  <a:moveTo>
                    <a:pt x="417" y="238"/>
                  </a:moveTo>
                  <a:cubicBezTo>
                    <a:pt x="419" y="238"/>
                    <a:pt x="419" y="240"/>
                    <a:pt x="421" y="240"/>
                  </a:cubicBezTo>
                  <a:cubicBezTo>
                    <a:pt x="423" y="236"/>
                    <a:pt x="426" y="237"/>
                    <a:pt x="426" y="232"/>
                  </a:cubicBezTo>
                  <a:cubicBezTo>
                    <a:pt x="422" y="230"/>
                    <a:pt x="419" y="232"/>
                    <a:pt x="417" y="238"/>
                  </a:cubicBezTo>
                  <a:close/>
                  <a:moveTo>
                    <a:pt x="439" y="237"/>
                  </a:moveTo>
                  <a:cubicBezTo>
                    <a:pt x="438" y="233"/>
                    <a:pt x="436" y="232"/>
                    <a:pt x="433" y="231"/>
                  </a:cubicBezTo>
                  <a:cubicBezTo>
                    <a:pt x="433" y="235"/>
                    <a:pt x="436" y="236"/>
                    <a:pt x="439" y="237"/>
                  </a:cubicBezTo>
                  <a:close/>
                  <a:moveTo>
                    <a:pt x="62" y="241"/>
                  </a:moveTo>
                  <a:cubicBezTo>
                    <a:pt x="61" y="237"/>
                    <a:pt x="59" y="233"/>
                    <a:pt x="54" y="232"/>
                  </a:cubicBezTo>
                  <a:cubicBezTo>
                    <a:pt x="56" y="239"/>
                    <a:pt x="58" y="246"/>
                    <a:pt x="66" y="249"/>
                  </a:cubicBezTo>
                  <a:cubicBezTo>
                    <a:pt x="63" y="246"/>
                    <a:pt x="64" y="238"/>
                    <a:pt x="62" y="241"/>
                  </a:cubicBezTo>
                  <a:close/>
                  <a:moveTo>
                    <a:pt x="202" y="241"/>
                  </a:moveTo>
                  <a:cubicBezTo>
                    <a:pt x="202" y="238"/>
                    <a:pt x="196" y="232"/>
                    <a:pt x="193" y="232"/>
                  </a:cubicBezTo>
                  <a:cubicBezTo>
                    <a:pt x="196" y="235"/>
                    <a:pt x="198" y="239"/>
                    <a:pt x="202" y="241"/>
                  </a:cubicBezTo>
                  <a:close/>
                  <a:moveTo>
                    <a:pt x="231" y="234"/>
                  </a:moveTo>
                  <a:cubicBezTo>
                    <a:pt x="231" y="234"/>
                    <a:pt x="231" y="233"/>
                    <a:pt x="231" y="232"/>
                  </a:cubicBezTo>
                  <a:cubicBezTo>
                    <a:pt x="229" y="233"/>
                    <a:pt x="226" y="231"/>
                    <a:pt x="227" y="232"/>
                  </a:cubicBezTo>
                  <a:cubicBezTo>
                    <a:pt x="229" y="233"/>
                    <a:pt x="229" y="236"/>
                    <a:pt x="231" y="234"/>
                  </a:cubicBezTo>
                  <a:close/>
                  <a:moveTo>
                    <a:pt x="560" y="245"/>
                  </a:moveTo>
                  <a:cubicBezTo>
                    <a:pt x="562" y="243"/>
                    <a:pt x="564" y="239"/>
                    <a:pt x="565" y="236"/>
                  </a:cubicBezTo>
                  <a:cubicBezTo>
                    <a:pt x="564" y="235"/>
                    <a:pt x="563" y="233"/>
                    <a:pt x="561" y="232"/>
                  </a:cubicBezTo>
                  <a:cubicBezTo>
                    <a:pt x="560" y="235"/>
                    <a:pt x="560" y="243"/>
                    <a:pt x="560" y="245"/>
                  </a:cubicBezTo>
                  <a:close/>
                  <a:moveTo>
                    <a:pt x="341" y="235"/>
                  </a:moveTo>
                  <a:cubicBezTo>
                    <a:pt x="343" y="237"/>
                    <a:pt x="347" y="233"/>
                    <a:pt x="344" y="232"/>
                  </a:cubicBezTo>
                  <a:cubicBezTo>
                    <a:pt x="344" y="234"/>
                    <a:pt x="341" y="233"/>
                    <a:pt x="341" y="235"/>
                  </a:cubicBezTo>
                  <a:close/>
                  <a:moveTo>
                    <a:pt x="541" y="237"/>
                  </a:moveTo>
                  <a:cubicBezTo>
                    <a:pt x="540" y="235"/>
                    <a:pt x="539" y="233"/>
                    <a:pt x="536" y="233"/>
                  </a:cubicBezTo>
                  <a:cubicBezTo>
                    <a:pt x="536" y="236"/>
                    <a:pt x="539" y="236"/>
                    <a:pt x="541" y="237"/>
                  </a:cubicBezTo>
                  <a:close/>
                  <a:moveTo>
                    <a:pt x="179" y="237"/>
                  </a:moveTo>
                  <a:cubicBezTo>
                    <a:pt x="181" y="237"/>
                    <a:pt x="181" y="234"/>
                    <a:pt x="180" y="234"/>
                  </a:cubicBezTo>
                  <a:cubicBezTo>
                    <a:pt x="180" y="234"/>
                    <a:pt x="178" y="235"/>
                    <a:pt x="179" y="237"/>
                  </a:cubicBezTo>
                  <a:close/>
                  <a:moveTo>
                    <a:pt x="225" y="242"/>
                  </a:moveTo>
                  <a:cubicBezTo>
                    <a:pt x="224" y="237"/>
                    <a:pt x="219" y="234"/>
                    <a:pt x="216" y="234"/>
                  </a:cubicBezTo>
                  <a:cubicBezTo>
                    <a:pt x="218" y="237"/>
                    <a:pt x="220" y="243"/>
                    <a:pt x="225" y="242"/>
                  </a:cubicBezTo>
                  <a:close/>
                  <a:moveTo>
                    <a:pt x="403" y="237"/>
                  </a:moveTo>
                  <a:cubicBezTo>
                    <a:pt x="403" y="235"/>
                    <a:pt x="403" y="235"/>
                    <a:pt x="403" y="235"/>
                  </a:cubicBezTo>
                  <a:cubicBezTo>
                    <a:pt x="403" y="235"/>
                    <a:pt x="403" y="235"/>
                    <a:pt x="403" y="235"/>
                  </a:cubicBezTo>
                  <a:cubicBezTo>
                    <a:pt x="402" y="237"/>
                    <a:pt x="399" y="232"/>
                    <a:pt x="399" y="235"/>
                  </a:cubicBezTo>
                  <a:cubicBezTo>
                    <a:pt x="401" y="235"/>
                    <a:pt x="401" y="237"/>
                    <a:pt x="403" y="237"/>
                  </a:cubicBezTo>
                  <a:close/>
                  <a:moveTo>
                    <a:pt x="101" y="241"/>
                  </a:moveTo>
                  <a:cubicBezTo>
                    <a:pt x="101" y="238"/>
                    <a:pt x="100" y="235"/>
                    <a:pt x="97" y="234"/>
                  </a:cubicBezTo>
                  <a:cubicBezTo>
                    <a:pt x="97" y="238"/>
                    <a:pt x="98" y="241"/>
                    <a:pt x="101" y="241"/>
                  </a:cubicBezTo>
                  <a:close/>
                  <a:moveTo>
                    <a:pt x="142" y="240"/>
                  </a:moveTo>
                  <a:cubicBezTo>
                    <a:pt x="145" y="238"/>
                    <a:pt x="140" y="236"/>
                    <a:pt x="139" y="234"/>
                  </a:cubicBezTo>
                  <a:cubicBezTo>
                    <a:pt x="139" y="237"/>
                    <a:pt x="140" y="239"/>
                    <a:pt x="142" y="240"/>
                  </a:cubicBezTo>
                  <a:close/>
                  <a:moveTo>
                    <a:pt x="266" y="240"/>
                  </a:moveTo>
                  <a:cubicBezTo>
                    <a:pt x="268" y="241"/>
                    <a:pt x="268" y="242"/>
                    <a:pt x="270" y="242"/>
                  </a:cubicBezTo>
                  <a:cubicBezTo>
                    <a:pt x="270" y="238"/>
                    <a:pt x="275" y="240"/>
                    <a:pt x="274" y="235"/>
                  </a:cubicBezTo>
                  <a:cubicBezTo>
                    <a:pt x="273" y="235"/>
                    <a:pt x="273" y="235"/>
                    <a:pt x="273" y="234"/>
                  </a:cubicBezTo>
                  <a:cubicBezTo>
                    <a:pt x="270" y="236"/>
                    <a:pt x="267" y="237"/>
                    <a:pt x="266" y="240"/>
                  </a:cubicBezTo>
                  <a:close/>
                  <a:moveTo>
                    <a:pt x="293" y="239"/>
                  </a:moveTo>
                  <a:cubicBezTo>
                    <a:pt x="294" y="242"/>
                    <a:pt x="298" y="242"/>
                    <a:pt x="301" y="244"/>
                  </a:cubicBezTo>
                  <a:cubicBezTo>
                    <a:pt x="302" y="243"/>
                    <a:pt x="302" y="242"/>
                    <a:pt x="303" y="241"/>
                  </a:cubicBezTo>
                  <a:cubicBezTo>
                    <a:pt x="301" y="238"/>
                    <a:pt x="299" y="235"/>
                    <a:pt x="295" y="234"/>
                  </a:cubicBezTo>
                  <a:cubicBezTo>
                    <a:pt x="295" y="236"/>
                    <a:pt x="293" y="237"/>
                    <a:pt x="293" y="239"/>
                  </a:cubicBezTo>
                  <a:close/>
                  <a:moveTo>
                    <a:pt x="461" y="237"/>
                  </a:moveTo>
                  <a:cubicBezTo>
                    <a:pt x="465" y="240"/>
                    <a:pt x="467" y="245"/>
                    <a:pt x="472" y="248"/>
                  </a:cubicBezTo>
                  <a:cubicBezTo>
                    <a:pt x="472" y="246"/>
                    <a:pt x="473" y="245"/>
                    <a:pt x="473" y="243"/>
                  </a:cubicBezTo>
                  <a:cubicBezTo>
                    <a:pt x="470" y="239"/>
                    <a:pt x="466" y="236"/>
                    <a:pt x="462" y="234"/>
                  </a:cubicBezTo>
                  <a:cubicBezTo>
                    <a:pt x="462" y="235"/>
                    <a:pt x="461" y="236"/>
                    <a:pt x="461" y="237"/>
                  </a:cubicBezTo>
                  <a:close/>
                  <a:moveTo>
                    <a:pt x="480" y="240"/>
                  </a:moveTo>
                  <a:cubicBezTo>
                    <a:pt x="482" y="241"/>
                    <a:pt x="482" y="243"/>
                    <a:pt x="484" y="243"/>
                  </a:cubicBezTo>
                  <a:cubicBezTo>
                    <a:pt x="487" y="239"/>
                    <a:pt x="486" y="236"/>
                    <a:pt x="482" y="234"/>
                  </a:cubicBezTo>
                  <a:cubicBezTo>
                    <a:pt x="482" y="237"/>
                    <a:pt x="480" y="238"/>
                    <a:pt x="480" y="240"/>
                  </a:cubicBezTo>
                  <a:close/>
                  <a:moveTo>
                    <a:pt x="43" y="249"/>
                  </a:moveTo>
                  <a:cubicBezTo>
                    <a:pt x="42" y="245"/>
                    <a:pt x="43" y="242"/>
                    <a:pt x="44" y="238"/>
                  </a:cubicBezTo>
                  <a:cubicBezTo>
                    <a:pt x="43" y="237"/>
                    <a:pt x="42" y="235"/>
                    <a:pt x="40" y="235"/>
                  </a:cubicBezTo>
                  <a:cubicBezTo>
                    <a:pt x="40" y="238"/>
                    <a:pt x="37" y="247"/>
                    <a:pt x="43" y="249"/>
                  </a:cubicBezTo>
                  <a:close/>
                  <a:moveTo>
                    <a:pt x="507" y="240"/>
                  </a:moveTo>
                  <a:cubicBezTo>
                    <a:pt x="506" y="237"/>
                    <a:pt x="504" y="235"/>
                    <a:pt x="501" y="235"/>
                  </a:cubicBezTo>
                  <a:cubicBezTo>
                    <a:pt x="501" y="238"/>
                    <a:pt x="504" y="239"/>
                    <a:pt x="507" y="240"/>
                  </a:cubicBezTo>
                  <a:close/>
                  <a:moveTo>
                    <a:pt x="182" y="239"/>
                  </a:moveTo>
                  <a:cubicBezTo>
                    <a:pt x="187" y="240"/>
                    <a:pt x="191" y="249"/>
                    <a:pt x="196" y="244"/>
                  </a:cubicBezTo>
                  <a:cubicBezTo>
                    <a:pt x="192" y="241"/>
                    <a:pt x="188" y="239"/>
                    <a:pt x="184" y="235"/>
                  </a:cubicBezTo>
                  <a:cubicBezTo>
                    <a:pt x="184" y="237"/>
                    <a:pt x="182" y="238"/>
                    <a:pt x="182" y="239"/>
                  </a:cubicBezTo>
                  <a:close/>
                  <a:moveTo>
                    <a:pt x="346" y="238"/>
                  </a:moveTo>
                  <a:cubicBezTo>
                    <a:pt x="349" y="237"/>
                    <a:pt x="350" y="242"/>
                    <a:pt x="353" y="240"/>
                  </a:cubicBezTo>
                  <a:cubicBezTo>
                    <a:pt x="351" y="239"/>
                    <a:pt x="347" y="232"/>
                    <a:pt x="346" y="238"/>
                  </a:cubicBezTo>
                  <a:close/>
                  <a:moveTo>
                    <a:pt x="286" y="243"/>
                  </a:moveTo>
                  <a:cubicBezTo>
                    <a:pt x="286" y="242"/>
                    <a:pt x="287" y="241"/>
                    <a:pt x="287" y="240"/>
                  </a:cubicBezTo>
                  <a:cubicBezTo>
                    <a:pt x="285" y="238"/>
                    <a:pt x="282" y="237"/>
                    <a:pt x="280" y="236"/>
                  </a:cubicBezTo>
                  <a:cubicBezTo>
                    <a:pt x="281" y="239"/>
                    <a:pt x="284" y="241"/>
                    <a:pt x="286" y="243"/>
                  </a:cubicBezTo>
                  <a:close/>
                  <a:moveTo>
                    <a:pt x="381" y="241"/>
                  </a:moveTo>
                  <a:cubicBezTo>
                    <a:pt x="382" y="241"/>
                    <a:pt x="383" y="241"/>
                    <a:pt x="384" y="241"/>
                  </a:cubicBezTo>
                  <a:cubicBezTo>
                    <a:pt x="384" y="238"/>
                    <a:pt x="387" y="239"/>
                    <a:pt x="386" y="236"/>
                  </a:cubicBezTo>
                  <a:cubicBezTo>
                    <a:pt x="383" y="236"/>
                    <a:pt x="383" y="239"/>
                    <a:pt x="381" y="241"/>
                  </a:cubicBezTo>
                  <a:close/>
                  <a:moveTo>
                    <a:pt x="423" y="243"/>
                  </a:moveTo>
                  <a:cubicBezTo>
                    <a:pt x="428" y="244"/>
                    <a:pt x="431" y="248"/>
                    <a:pt x="436" y="250"/>
                  </a:cubicBezTo>
                  <a:cubicBezTo>
                    <a:pt x="438" y="248"/>
                    <a:pt x="440" y="247"/>
                    <a:pt x="440" y="244"/>
                  </a:cubicBezTo>
                  <a:cubicBezTo>
                    <a:pt x="437" y="240"/>
                    <a:pt x="434" y="238"/>
                    <a:pt x="429" y="236"/>
                  </a:cubicBezTo>
                  <a:cubicBezTo>
                    <a:pt x="427" y="238"/>
                    <a:pt x="424" y="239"/>
                    <a:pt x="423" y="243"/>
                  </a:cubicBezTo>
                  <a:close/>
                  <a:moveTo>
                    <a:pt x="490" y="237"/>
                  </a:moveTo>
                  <a:cubicBezTo>
                    <a:pt x="491" y="238"/>
                    <a:pt x="491" y="241"/>
                    <a:pt x="493" y="241"/>
                  </a:cubicBezTo>
                  <a:cubicBezTo>
                    <a:pt x="493" y="239"/>
                    <a:pt x="494" y="239"/>
                    <a:pt x="494" y="237"/>
                  </a:cubicBezTo>
                  <a:cubicBezTo>
                    <a:pt x="493" y="236"/>
                    <a:pt x="492" y="235"/>
                    <a:pt x="490" y="237"/>
                  </a:cubicBezTo>
                  <a:close/>
                  <a:moveTo>
                    <a:pt x="631" y="239"/>
                  </a:moveTo>
                  <a:cubicBezTo>
                    <a:pt x="634" y="240"/>
                    <a:pt x="634" y="236"/>
                    <a:pt x="632" y="236"/>
                  </a:cubicBezTo>
                  <a:cubicBezTo>
                    <a:pt x="632" y="238"/>
                    <a:pt x="631" y="238"/>
                    <a:pt x="631" y="239"/>
                  </a:cubicBezTo>
                  <a:close/>
                  <a:moveTo>
                    <a:pt x="242" y="246"/>
                  </a:moveTo>
                  <a:cubicBezTo>
                    <a:pt x="245" y="241"/>
                    <a:pt x="239" y="237"/>
                    <a:pt x="234" y="237"/>
                  </a:cubicBezTo>
                  <a:cubicBezTo>
                    <a:pt x="235" y="241"/>
                    <a:pt x="240" y="242"/>
                    <a:pt x="242" y="246"/>
                  </a:cubicBezTo>
                  <a:close/>
                  <a:moveTo>
                    <a:pt x="91" y="267"/>
                  </a:moveTo>
                  <a:cubicBezTo>
                    <a:pt x="88" y="261"/>
                    <a:pt x="86" y="253"/>
                    <a:pt x="82" y="248"/>
                  </a:cubicBezTo>
                  <a:cubicBezTo>
                    <a:pt x="76" y="245"/>
                    <a:pt x="70" y="241"/>
                    <a:pt x="64" y="237"/>
                  </a:cubicBezTo>
                  <a:cubicBezTo>
                    <a:pt x="69" y="251"/>
                    <a:pt x="79" y="262"/>
                    <a:pt x="91" y="267"/>
                  </a:cubicBezTo>
                  <a:close/>
                  <a:moveTo>
                    <a:pt x="564" y="248"/>
                  </a:moveTo>
                  <a:cubicBezTo>
                    <a:pt x="565" y="249"/>
                    <a:pt x="566" y="250"/>
                    <a:pt x="567" y="250"/>
                  </a:cubicBezTo>
                  <a:cubicBezTo>
                    <a:pt x="567" y="246"/>
                    <a:pt x="569" y="243"/>
                    <a:pt x="569" y="238"/>
                  </a:cubicBezTo>
                  <a:cubicBezTo>
                    <a:pt x="568" y="238"/>
                    <a:pt x="568" y="238"/>
                    <a:pt x="567" y="237"/>
                  </a:cubicBezTo>
                  <a:cubicBezTo>
                    <a:pt x="566" y="241"/>
                    <a:pt x="564" y="244"/>
                    <a:pt x="564" y="248"/>
                  </a:cubicBezTo>
                  <a:close/>
                  <a:moveTo>
                    <a:pt x="405" y="246"/>
                  </a:moveTo>
                  <a:cubicBezTo>
                    <a:pt x="407" y="241"/>
                    <a:pt x="400" y="240"/>
                    <a:pt x="398" y="238"/>
                  </a:cubicBezTo>
                  <a:cubicBezTo>
                    <a:pt x="399" y="242"/>
                    <a:pt x="401" y="245"/>
                    <a:pt x="405" y="246"/>
                  </a:cubicBezTo>
                  <a:close/>
                  <a:moveTo>
                    <a:pt x="250" y="241"/>
                  </a:moveTo>
                  <a:cubicBezTo>
                    <a:pt x="251" y="241"/>
                    <a:pt x="252" y="243"/>
                    <a:pt x="254" y="243"/>
                  </a:cubicBezTo>
                  <a:cubicBezTo>
                    <a:pt x="253" y="241"/>
                    <a:pt x="253" y="240"/>
                    <a:pt x="253" y="238"/>
                  </a:cubicBezTo>
                  <a:cubicBezTo>
                    <a:pt x="252" y="238"/>
                    <a:pt x="251" y="238"/>
                    <a:pt x="251" y="238"/>
                  </a:cubicBezTo>
                  <a:cubicBezTo>
                    <a:pt x="251" y="239"/>
                    <a:pt x="250" y="240"/>
                    <a:pt x="250" y="241"/>
                  </a:cubicBezTo>
                  <a:close/>
                  <a:moveTo>
                    <a:pt x="532" y="243"/>
                  </a:moveTo>
                  <a:cubicBezTo>
                    <a:pt x="534" y="244"/>
                    <a:pt x="534" y="246"/>
                    <a:pt x="537" y="246"/>
                  </a:cubicBezTo>
                  <a:cubicBezTo>
                    <a:pt x="537" y="244"/>
                    <a:pt x="538" y="244"/>
                    <a:pt x="538" y="242"/>
                  </a:cubicBezTo>
                  <a:cubicBezTo>
                    <a:pt x="537" y="241"/>
                    <a:pt x="536" y="239"/>
                    <a:pt x="533" y="239"/>
                  </a:cubicBezTo>
                  <a:cubicBezTo>
                    <a:pt x="534" y="241"/>
                    <a:pt x="533" y="242"/>
                    <a:pt x="532" y="243"/>
                  </a:cubicBezTo>
                  <a:close/>
                  <a:moveTo>
                    <a:pt x="119" y="250"/>
                  </a:moveTo>
                  <a:cubicBezTo>
                    <a:pt x="116" y="245"/>
                    <a:pt x="110" y="243"/>
                    <a:pt x="106" y="240"/>
                  </a:cubicBezTo>
                  <a:cubicBezTo>
                    <a:pt x="106" y="246"/>
                    <a:pt x="114" y="250"/>
                    <a:pt x="119" y="250"/>
                  </a:cubicBezTo>
                  <a:close/>
                  <a:moveTo>
                    <a:pt x="157" y="245"/>
                  </a:moveTo>
                  <a:cubicBezTo>
                    <a:pt x="153" y="244"/>
                    <a:pt x="152" y="241"/>
                    <a:pt x="149" y="240"/>
                  </a:cubicBezTo>
                  <a:cubicBezTo>
                    <a:pt x="151" y="242"/>
                    <a:pt x="154" y="249"/>
                    <a:pt x="157" y="245"/>
                  </a:cubicBezTo>
                  <a:close/>
                  <a:moveTo>
                    <a:pt x="172" y="243"/>
                  </a:moveTo>
                  <a:cubicBezTo>
                    <a:pt x="175" y="243"/>
                    <a:pt x="176" y="241"/>
                    <a:pt x="176" y="240"/>
                  </a:cubicBezTo>
                  <a:cubicBezTo>
                    <a:pt x="174" y="239"/>
                    <a:pt x="174" y="242"/>
                    <a:pt x="172" y="243"/>
                  </a:cubicBezTo>
                  <a:close/>
                  <a:moveTo>
                    <a:pt x="273" y="244"/>
                  </a:moveTo>
                  <a:cubicBezTo>
                    <a:pt x="276" y="246"/>
                    <a:pt x="278" y="249"/>
                    <a:pt x="282" y="249"/>
                  </a:cubicBezTo>
                  <a:cubicBezTo>
                    <a:pt x="284" y="243"/>
                    <a:pt x="275" y="236"/>
                    <a:pt x="273" y="244"/>
                  </a:cubicBezTo>
                  <a:close/>
                  <a:moveTo>
                    <a:pt x="518" y="244"/>
                  </a:moveTo>
                  <a:cubicBezTo>
                    <a:pt x="521" y="246"/>
                    <a:pt x="523" y="248"/>
                    <a:pt x="526" y="250"/>
                  </a:cubicBezTo>
                  <a:cubicBezTo>
                    <a:pt x="530" y="244"/>
                    <a:pt x="522" y="242"/>
                    <a:pt x="519" y="240"/>
                  </a:cubicBezTo>
                  <a:cubicBezTo>
                    <a:pt x="519" y="242"/>
                    <a:pt x="518" y="242"/>
                    <a:pt x="518" y="244"/>
                  </a:cubicBezTo>
                  <a:close/>
                  <a:moveTo>
                    <a:pt x="598" y="268"/>
                  </a:moveTo>
                  <a:cubicBezTo>
                    <a:pt x="598" y="270"/>
                    <a:pt x="598" y="270"/>
                    <a:pt x="600" y="268"/>
                  </a:cubicBezTo>
                  <a:cubicBezTo>
                    <a:pt x="599" y="265"/>
                    <a:pt x="601" y="264"/>
                    <a:pt x="603" y="262"/>
                  </a:cubicBezTo>
                  <a:cubicBezTo>
                    <a:pt x="604" y="257"/>
                    <a:pt x="604" y="253"/>
                    <a:pt x="607" y="249"/>
                  </a:cubicBezTo>
                  <a:cubicBezTo>
                    <a:pt x="606" y="246"/>
                    <a:pt x="607" y="243"/>
                    <a:pt x="606" y="240"/>
                  </a:cubicBezTo>
                  <a:cubicBezTo>
                    <a:pt x="603" y="247"/>
                    <a:pt x="601" y="258"/>
                    <a:pt x="598" y="268"/>
                  </a:cubicBezTo>
                  <a:close/>
                  <a:moveTo>
                    <a:pt x="621" y="277"/>
                  </a:moveTo>
                  <a:cubicBezTo>
                    <a:pt x="627" y="272"/>
                    <a:pt x="625" y="261"/>
                    <a:pt x="630" y="253"/>
                  </a:cubicBezTo>
                  <a:cubicBezTo>
                    <a:pt x="628" y="250"/>
                    <a:pt x="630" y="247"/>
                    <a:pt x="632" y="246"/>
                  </a:cubicBezTo>
                  <a:cubicBezTo>
                    <a:pt x="632" y="243"/>
                    <a:pt x="633" y="241"/>
                    <a:pt x="631" y="240"/>
                  </a:cubicBezTo>
                  <a:cubicBezTo>
                    <a:pt x="629" y="254"/>
                    <a:pt x="622" y="264"/>
                    <a:pt x="621" y="277"/>
                  </a:cubicBezTo>
                  <a:close/>
                  <a:moveTo>
                    <a:pt x="219" y="248"/>
                  </a:moveTo>
                  <a:cubicBezTo>
                    <a:pt x="220" y="244"/>
                    <a:pt x="213" y="240"/>
                    <a:pt x="211" y="241"/>
                  </a:cubicBezTo>
                  <a:cubicBezTo>
                    <a:pt x="214" y="243"/>
                    <a:pt x="215" y="246"/>
                    <a:pt x="219" y="248"/>
                  </a:cubicBezTo>
                  <a:close/>
                  <a:moveTo>
                    <a:pt x="386" y="246"/>
                  </a:moveTo>
                  <a:cubicBezTo>
                    <a:pt x="391" y="247"/>
                    <a:pt x="392" y="251"/>
                    <a:pt x="398" y="252"/>
                  </a:cubicBezTo>
                  <a:cubicBezTo>
                    <a:pt x="400" y="246"/>
                    <a:pt x="393" y="244"/>
                    <a:pt x="391" y="241"/>
                  </a:cubicBezTo>
                  <a:cubicBezTo>
                    <a:pt x="389" y="243"/>
                    <a:pt x="386" y="243"/>
                    <a:pt x="386" y="246"/>
                  </a:cubicBezTo>
                  <a:close/>
                  <a:moveTo>
                    <a:pt x="468" y="248"/>
                  </a:moveTo>
                  <a:cubicBezTo>
                    <a:pt x="465" y="246"/>
                    <a:pt x="464" y="242"/>
                    <a:pt x="459" y="241"/>
                  </a:cubicBezTo>
                  <a:cubicBezTo>
                    <a:pt x="461" y="244"/>
                    <a:pt x="465" y="248"/>
                    <a:pt x="468" y="248"/>
                  </a:cubicBezTo>
                  <a:close/>
                  <a:moveTo>
                    <a:pt x="46" y="252"/>
                  </a:moveTo>
                  <a:cubicBezTo>
                    <a:pt x="47" y="252"/>
                    <a:pt x="48" y="253"/>
                    <a:pt x="50" y="253"/>
                  </a:cubicBezTo>
                  <a:cubicBezTo>
                    <a:pt x="49" y="249"/>
                    <a:pt x="50" y="244"/>
                    <a:pt x="47" y="241"/>
                  </a:cubicBezTo>
                  <a:cubicBezTo>
                    <a:pt x="46" y="244"/>
                    <a:pt x="46" y="248"/>
                    <a:pt x="46" y="252"/>
                  </a:cubicBezTo>
                  <a:close/>
                  <a:moveTo>
                    <a:pt x="209" y="246"/>
                  </a:moveTo>
                  <a:cubicBezTo>
                    <a:pt x="208" y="244"/>
                    <a:pt x="207" y="242"/>
                    <a:pt x="205" y="241"/>
                  </a:cubicBezTo>
                  <a:cubicBezTo>
                    <a:pt x="204" y="244"/>
                    <a:pt x="208" y="245"/>
                    <a:pt x="209" y="246"/>
                  </a:cubicBezTo>
                  <a:close/>
                  <a:moveTo>
                    <a:pt x="303" y="245"/>
                  </a:moveTo>
                  <a:cubicBezTo>
                    <a:pt x="306" y="246"/>
                    <a:pt x="311" y="253"/>
                    <a:pt x="313" y="248"/>
                  </a:cubicBezTo>
                  <a:cubicBezTo>
                    <a:pt x="310" y="246"/>
                    <a:pt x="305" y="238"/>
                    <a:pt x="303" y="245"/>
                  </a:cubicBezTo>
                  <a:close/>
                  <a:moveTo>
                    <a:pt x="326" y="249"/>
                  </a:moveTo>
                  <a:cubicBezTo>
                    <a:pt x="328" y="250"/>
                    <a:pt x="329" y="251"/>
                    <a:pt x="330" y="252"/>
                  </a:cubicBezTo>
                  <a:cubicBezTo>
                    <a:pt x="333" y="249"/>
                    <a:pt x="334" y="246"/>
                    <a:pt x="337" y="243"/>
                  </a:cubicBezTo>
                  <a:cubicBezTo>
                    <a:pt x="333" y="240"/>
                    <a:pt x="326" y="246"/>
                    <a:pt x="326" y="249"/>
                  </a:cubicBezTo>
                  <a:close/>
                  <a:moveTo>
                    <a:pt x="488" y="246"/>
                  </a:moveTo>
                  <a:cubicBezTo>
                    <a:pt x="489" y="246"/>
                    <a:pt x="489" y="246"/>
                    <a:pt x="489" y="248"/>
                  </a:cubicBezTo>
                  <a:cubicBezTo>
                    <a:pt x="491" y="248"/>
                    <a:pt x="491" y="245"/>
                    <a:pt x="492" y="244"/>
                  </a:cubicBezTo>
                  <a:cubicBezTo>
                    <a:pt x="491" y="243"/>
                    <a:pt x="491" y="242"/>
                    <a:pt x="489" y="241"/>
                  </a:cubicBezTo>
                  <a:cubicBezTo>
                    <a:pt x="489" y="243"/>
                    <a:pt x="488" y="244"/>
                    <a:pt x="488" y="246"/>
                  </a:cubicBezTo>
                  <a:close/>
                  <a:moveTo>
                    <a:pt x="177" y="246"/>
                  </a:moveTo>
                  <a:cubicBezTo>
                    <a:pt x="181" y="249"/>
                    <a:pt x="188" y="255"/>
                    <a:pt x="191" y="249"/>
                  </a:cubicBezTo>
                  <a:cubicBezTo>
                    <a:pt x="187" y="247"/>
                    <a:pt x="180" y="238"/>
                    <a:pt x="177" y="246"/>
                  </a:cubicBezTo>
                  <a:close/>
                  <a:moveTo>
                    <a:pt x="502" y="251"/>
                  </a:moveTo>
                  <a:cubicBezTo>
                    <a:pt x="504" y="250"/>
                    <a:pt x="505" y="249"/>
                    <a:pt x="505" y="246"/>
                  </a:cubicBezTo>
                  <a:cubicBezTo>
                    <a:pt x="503" y="244"/>
                    <a:pt x="502" y="243"/>
                    <a:pt x="499" y="242"/>
                  </a:cubicBezTo>
                  <a:cubicBezTo>
                    <a:pt x="497" y="246"/>
                    <a:pt x="499" y="250"/>
                    <a:pt x="502" y="251"/>
                  </a:cubicBezTo>
                  <a:close/>
                  <a:moveTo>
                    <a:pt x="573" y="254"/>
                  </a:moveTo>
                  <a:cubicBezTo>
                    <a:pt x="575" y="252"/>
                    <a:pt x="576" y="243"/>
                    <a:pt x="573" y="242"/>
                  </a:cubicBezTo>
                  <a:cubicBezTo>
                    <a:pt x="572" y="245"/>
                    <a:pt x="568" y="252"/>
                    <a:pt x="573" y="254"/>
                  </a:cubicBezTo>
                  <a:close/>
                  <a:moveTo>
                    <a:pt x="149" y="252"/>
                  </a:moveTo>
                  <a:cubicBezTo>
                    <a:pt x="149" y="252"/>
                    <a:pt x="150" y="252"/>
                    <a:pt x="151" y="252"/>
                  </a:cubicBezTo>
                  <a:cubicBezTo>
                    <a:pt x="150" y="247"/>
                    <a:pt x="148" y="245"/>
                    <a:pt x="145" y="243"/>
                  </a:cubicBezTo>
                  <a:cubicBezTo>
                    <a:pt x="142" y="246"/>
                    <a:pt x="147" y="250"/>
                    <a:pt x="149" y="252"/>
                  </a:cubicBezTo>
                  <a:close/>
                  <a:moveTo>
                    <a:pt x="290" y="243"/>
                  </a:moveTo>
                  <a:cubicBezTo>
                    <a:pt x="287" y="246"/>
                    <a:pt x="291" y="250"/>
                    <a:pt x="293" y="252"/>
                  </a:cubicBezTo>
                  <a:cubicBezTo>
                    <a:pt x="295" y="251"/>
                    <a:pt x="297" y="250"/>
                    <a:pt x="297" y="248"/>
                  </a:cubicBezTo>
                  <a:cubicBezTo>
                    <a:pt x="294" y="248"/>
                    <a:pt x="294" y="244"/>
                    <a:pt x="290" y="243"/>
                  </a:cubicBezTo>
                  <a:close/>
                  <a:moveTo>
                    <a:pt x="57" y="258"/>
                  </a:moveTo>
                  <a:cubicBezTo>
                    <a:pt x="56" y="253"/>
                    <a:pt x="55" y="247"/>
                    <a:pt x="52" y="244"/>
                  </a:cubicBezTo>
                  <a:cubicBezTo>
                    <a:pt x="54" y="247"/>
                    <a:pt x="52" y="256"/>
                    <a:pt x="57" y="258"/>
                  </a:cubicBezTo>
                  <a:close/>
                  <a:moveTo>
                    <a:pt x="230" y="245"/>
                  </a:moveTo>
                  <a:cubicBezTo>
                    <a:pt x="231" y="248"/>
                    <a:pt x="236" y="250"/>
                    <a:pt x="239" y="250"/>
                  </a:cubicBezTo>
                  <a:cubicBezTo>
                    <a:pt x="237" y="247"/>
                    <a:pt x="233" y="244"/>
                    <a:pt x="230" y="245"/>
                  </a:cubicBezTo>
                  <a:close/>
                  <a:moveTo>
                    <a:pt x="332" y="254"/>
                  </a:moveTo>
                  <a:cubicBezTo>
                    <a:pt x="339" y="257"/>
                    <a:pt x="344" y="261"/>
                    <a:pt x="350" y="264"/>
                  </a:cubicBezTo>
                  <a:cubicBezTo>
                    <a:pt x="352" y="261"/>
                    <a:pt x="348" y="258"/>
                    <a:pt x="347" y="256"/>
                  </a:cubicBezTo>
                  <a:cubicBezTo>
                    <a:pt x="344" y="252"/>
                    <a:pt x="342" y="247"/>
                    <a:pt x="339" y="244"/>
                  </a:cubicBezTo>
                  <a:cubicBezTo>
                    <a:pt x="337" y="248"/>
                    <a:pt x="334" y="250"/>
                    <a:pt x="332" y="254"/>
                  </a:cubicBezTo>
                  <a:close/>
                  <a:moveTo>
                    <a:pt x="452" y="245"/>
                  </a:moveTo>
                  <a:cubicBezTo>
                    <a:pt x="452" y="247"/>
                    <a:pt x="453" y="247"/>
                    <a:pt x="454" y="247"/>
                  </a:cubicBezTo>
                  <a:cubicBezTo>
                    <a:pt x="455" y="245"/>
                    <a:pt x="454" y="244"/>
                    <a:pt x="453" y="244"/>
                  </a:cubicBezTo>
                  <a:cubicBezTo>
                    <a:pt x="453" y="245"/>
                    <a:pt x="453" y="245"/>
                    <a:pt x="452" y="245"/>
                  </a:cubicBezTo>
                  <a:close/>
                  <a:moveTo>
                    <a:pt x="540" y="249"/>
                  </a:moveTo>
                  <a:cubicBezTo>
                    <a:pt x="542" y="251"/>
                    <a:pt x="544" y="253"/>
                    <a:pt x="547" y="254"/>
                  </a:cubicBezTo>
                  <a:cubicBezTo>
                    <a:pt x="548" y="251"/>
                    <a:pt x="548" y="251"/>
                    <a:pt x="548" y="249"/>
                  </a:cubicBezTo>
                  <a:cubicBezTo>
                    <a:pt x="546" y="248"/>
                    <a:pt x="544" y="245"/>
                    <a:pt x="541" y="244"/>
                  </a:cubicBezTo>
                  <a:cubicBezTo>
                    <a:pt x="541" y="246"/>
                    <a:pt x="540" y="247"/>
                    <a:pt x="540" y="249"/>
                  </a:cubicBezTo>
                  <a:close/>
                  <a:moveTo>
                    <a:pt x="240" y="252"/>
                  </a:moveTo>
                  <a:cubicBezTo>
                    <a:pt x="242" y="253"/>
                    <a:pt x="243" y="254"/>
                    <a:pt x="245" y="254"/>
                  </a:cubicBezTo>
                  <a:cubicBezTo>
                    <a:pt x="245" y="251"/>
                    <a:pt x="249" y="252"/>
                    <a:pt x="248" y="249"/>
                  </a:cubicBezTo>
                  <a:cubicBezTo>
                    <a:pt x="247" y="248"/>
                    <a:pt x="247" y="246"/>
                    <a:pt x="245" y="246"/>
                  </a:cubicBezTo>
                  <a:cubicBezTo>
                    <a:pt x="244" y="248"/>
                    <a:pt x="241" y="250"/>
                    <a:pt x="240" y="252"/>
                  </a:cubicBezTo>
                  <a:close/>
                  <a:moveTo>
                    <a:pt x="359" y="250"/>
                  </a:moveTo>
                  <a:cubicBezTo>
                    <a:pt x="359" y="247"/>
                    <a:pt x="355" y="246"/>
                    <a:pt x="354" y="246"/>
                  </a:cubicBezTo>
                  <a:cubicBezTo>
                    <a:pt x="356" y="247"/>
                    <a:pt x="356" y="250"/>
                    <a:pt x="359" y="250"/>
                  </a:cubicBezTo>
                  <a:close/>
                  <a:moveTo>
                    <a:pt x="370" y="248"/>
                  </a:moveTo>
                  <a:cubicBezTo>
                    <a:pt x="368" y="248"/>
                    <a:pt x="366" y="247"/>
                    <a:pt x="368" y="246"/>
                  </a:cubicBezTo>
                  <a:cubicBezTo>
                    <a:pt x="363" y="246"/>
                    <a:pt x="370" y="252"/>
                    <a:pt x="370" y="248"/>
                  </a:cubicBezTo>
                  <a:close/>
                  <a:moveTo>
                    <a:pt x="476" y="252"/>
                  </a:moveTo>
                  <a:cubicBezTo>
                    <a:pt x="477" y="254"/>
                    <a:pt x="477" y="255"/>
                    <a:pt x="479" y="255"/>
                  </a:cubicBezTo>
                  <a:cubicBezTo>
                    <a:pt x="480" y="253"/>
                    <a:pt x="481" y="251"/>
                    <a:pt x="482" y="248"/>
                  </a:cubicBezTo>
                  <a:cubicBezTo>
                    <a:pt x="480" y="248"/>
                    <a:pt x="480" y="246"/>
                    <a:pt x="478" y="246"/>
                  </a:cubicBezTo>
                  <a:cubicBezTo>
                    <a:pt x="478" y="249"/>
                    <a:pt x="476" y="249"/>
                    <a:pt x="476" y="252"/>
                  </a:cubicBezTo>
                  <a:close/>
                  <a:moveTo>
                    <a:pt x="614" y="268"/>
                  </a:moveTo>
                  <a:cubicBezTo>
                    <a:pt x="615" y="261"/>
                    <a:pt x="621" y="251"/>
                    <a:pt x="618" y="246"/>
                  </a:cubicBezTo>
                  <a:cubicBezTo>
                    <a:pt x="617" y="253"/>
                    <a:pt x="611" y="259"/>
                    <a:pt x="614" y="268"/>
                  </a:cubicBezTo>
                  <a:close/>
                  <a:moveTo>
                    <a:pt x="139" y="248"/>
                  </a:moveTo>
                  <a:cubicBezTo>
                    <a:pt x="141" y="248"/>
                    <a:pt x="141" y="249"/>
                    <a:pt x="142" y="249"/>
                  </a:cubicBezTo>
                  <a:cubicBezTo>
                    <a:pt x="142" y="247"/>
                    <a:pt x="141" y="247"/>
                    <a:pt x="140" y="246"/>
                  </a:cubicBezTo>
                  <a:cubicBezTo>
                    <a:pt x="140" y="247"/>
                    <a:pt x="139" y="247"/>
                    <a:pt x="139" y="248"/>
                  </a:cubicBezTo>
                  <a:close/>
                  <a:moveTo>
                    <a:pt x="197" y="249"/>
                  </a:moveTo>
                  <a:cubicBezTo>
                    <a:pt x="203" y="251"/>
                    <a:pt x="205" y="255"/>
                    <a:pt x="210" y="256"/>
                  </a:cubicBezTo>
                  <a:cubicBezTo>
                    <a:pt x="208" y="253"/>
                    <a:pt x="201" y="244"/>
                    <a:pt x="197" y="249"/>
                  </a:cubicBezTo>
                  <a:close/>
                  <a:moveTo>
                    <a:pt x="278" y="258"/>
                  </a:moveTo>
                  <a:cubicBezTo>
                    <a:pt x="278" y="256"/>
                    <a:pt x="280" y="255"/>
                    <a:pt x="280" y="253"/>
                  </a:cubicBezTo>
                  <a:cubicBezTo>
                    <a:pt x="278" y="249"/>
                    <a:pt x="273" y="248"/>
                    <a:pt x="269" y="247"/>
                  </a:cubicBezTo>
                  <a:cubicBezTo>
                    <a:pt x="268" y="252"/>
                    <a:pt x="274" y="255"/>
                    <a:pt x="278" y="258"/>
                  </a:cubicBezTo>
                  <a:close/>
                  <a:moveTo>
                    <a:pt x="410" y="252"/>
                  </a:moveTo>
                  <a:cubicBezTo>
                    <a:pt x="413" y="252"/>
                    <a:pt x="413" y="250"/>
                    <a:pt x="413" y="248"/>
                  </a:cubicBezTo>
                  <a:cubicBezTo>
                    <a:pt x="412" y="246"/>
                    <a:pt x="409" y="250"/>
                    <a:pt x="410" y="252"/>
                  </a:cubicBezTo>
                  <a:close/>
                  <a:moveTo>
                    <a:pt x="525" y="254"/>
                  </a:moveTo>
                  <a:cubicBezTo>
                    <a:pt x="523" y="250"/>
                    <a:pt x="520" y="249"/>
                    <a:pt x="517" y="247"/>
                  </a:cubicBezTo>
                  <a:cubicBezTo>
                    <a:pt x="517" y="250"/>
                    <a:pt x="522" y="252"/>
                    <a:pt x="525" y="254"/>
                  </a:cubicBezTo>
                  <a:close/>
                  <a:moveTo>
                    <a:pt x="308" y="254"/>
                  </a:moveTo>
                  <a:cubicBezTo>
                    <a:pt x="308" y="253"/>
                    <a:pt x="309" y="253"/>
                    <a:pt x="309" y="252"/>
                  </a:cubicBezTo>
                  <a:cubicBezTo>
                    <a:pt x="307" y="251"/>
                    <a:pt x="303" y="247"/>
                    <a:pt x="301" y="248"/>
                  </a:cubicBezTo>
                  <a:cubicBezTo>
                    <a:pt x="303" y="250"/>
                    <a:pt x="304" y="254"/>
                    <a:pt x="308" y="254"/>
                  </a:cubicBezTo>
                  <a:close/>
                  <a:moveTo>
                    <a:pt x="534" y="255"/>
                  </a:moveTo>
                  <a:cubicBezTo>
                    <a:pt x="537" y="252"/>
                    <a:pt x="532" y="250"/>
                    <a:pt x="531" y="248"/>
                  </a:cubicBezTo>
                  <a:cubicBezTo>
                    <a:pt x="528" y="251"/>
                    <a:pt x="530" y="255"/>
                    <a:pt x="534" y="255"/>
                  </a:cubicBezTo>
                  <a:close/>
                  <a:moveTo>
                    <a:pt x="233" y="255"/>
                  </a:moveTo>
                  <a:cubicBezTo>
                    <a:pt x="235" y="255"/>
                    <a:pt x="236" y="254"/>
                    <a:pt x="236" y="252"/>
                  </a:cubicBezTo>
                  <a:cubicBezTo>
                    <a:pt x="233" y="251"/>
                    <a:pt x="231" y="250"/>
                    <a:pt x="228" y="249"/>
                  </a:cubicBezTo>
                  <a:cubicBezTo>
                    <a:pt x="229" y="251"/>
                    <a:pt x="231" y="253"/>
                    <a:pt x="233" y="255"/>
                  </a:cubicBezTo>
                  <a:close/>
                  <a:moveTo>
                    <a:pt x="459" y="252"/>
                  </a:moveTo>
                  <a:cubicBezTo>
                    <a:pt x="462" y="252"/>
                    <a:pt x="466" y="258"/>
                    <a:pt x="468" y="256"/>
                  </a:cubicBezTo>
                  <a:cubicBezTo>
                    <a:pt x="467" y="254"/>
                    <a:pt x="462" y="251"/>
                    <a:pt x="459" y="249"/>
                  </a:cubicBezTo>
                  <a:cubicBezTo>
                    <a:pt x="459" y="250"/>
                    <a:pt x="459" y="251"/>
                    <a:pt x="459" y="252"/>
                  </a:cubicBezTo>
                  <a:close/>
                  <a:moveTo>
                    <a:pt x="256" y="252"/>
                  </a:moveTo>
                  <a:cubicBezTo>
                    <a:pt x="258" y="252"/>
                    <a:pt x="259" y="252"/>
                    <a:pt x="259" y="251"/>
                  </a:cubicBezTo>
                  <a:cubicBezTo>
                    <a:pt x="257" y="251"/>
                    <a:pt x="257" y="249"/>
                    <a:pt x="255" y="249"/>
                  </a:cubicBezTo>
                  <a:cubicBezTo>
                    <a:pt x="255" y="251"/>
                    <a:pt x="257" y="251"/>
                    <a:pt x="256" y="252"/>
                  </a:cubicBezTo>
                  <a:close/>
                  <a:moveTo>
                    <a:pt x="448" y="260"/>
                  </a:moveTo>
                  <a:cubicBezTo>
                    <a:pt x="450" y="257"/>
                    <a:pt x="451" y="254"/>
                    <a:pt x="452" y="251"/>
                  </a:cubicBezTo>
                  <a:cubicBezTo>
                    <a:pt x="445" y="246"/>
                    <a:pt x="442" y="258"/>
                    <a:pt x="448" y="260"/>
                  </a:cubicBezTo>
                  <a:close/>
                  <a:moveTo>
                    <a:pt x="414" y="254"/>
                  </a:moveTo>
                  <a:cubicBezTo>
                    <a:pt x="416" y="256"/>
                    <a:pt x="419" y="257"/>
                    <a:pt x="421" y="254"/>
                  </a:cubicBezTo>
                  <a:cubicBezTo>
                    <a:pt x="420" y="250"/>
                    <a:pt x="415" y="249"/>
                    <a:pt x="414" y="254"/>
                  </a:cubicBezTo>
                  <a:close/>
                  <a:moveTo>
                    <a:pt x="501" y="255"/>
                  </a:moveTo>
                  <a:cubicBezTo>
                    <a:pt x="499" y="253"/>
                    <a:pt x="499" y="250"/>
                    <a:pt x="495" y="250"/>
                  </a:cubicBezTo>
                  <a:cubicBezTo>
                    <a:pt x="496" y="253"/>
                    <a:pt x="498" y="254"/>
                    <a:pt x="501" y="255"/>
                  </a:cubicBezTo>
                  <a:close/>
                  <a:moveTo>
                    <a:pt x="509" y="260"/>
                  </a:moveTo>
                  <a:cubicBezTo>
                    <a:pt x="509" y="257"/>
                    <a:pt x="509" y="256"/>
                    <a:pt x="512" y="255"/>
                  </a:cubicBezTo>
                  <a:cubicBezTo>
                    <a:pt x="510" y="254"/>
                    <a:pt x="512" y="250"/>
                    <a:pt x="509" y="250"/>
                  </a:cubicBezTo>
                  <a:cubicBezTo>
                    <a:pt x="509" y="253"/>
                    <a:pt x="505" y="258"/>
                    <a:pt x="509" y="260"/>
                  </a:cubicBezTo>
                  <a:close/>
                  <a:moveTo>
                    <a:pt x="580" y="293"/>
                  </a:moveTo>
                  <a:cubicBezTo>
                    <a:pt x="581" y="286"/>
                    <a:pt x="583" y="278"/>
                    <a:pt x="586" y="272"/>
                  </a:cubicBezTo>
                  <a:cubicBezTo>
                    <a:pt x="587" y="265"/>
                    <a:pt x="592" y="256"/>
                    <a:pt x="591" y="250"/>
                  </a:cubicBezTo>
                  <a:cubicBezTo>
                    <a:pt x="586" y="264"/>
                    <a:pt x="579" y="280"/>
                    <a:pt x="580" y="293"/>
                  </a:cubicBezTo>
                  <a:close/>
                  <a:moveTo>
                    <a:pt x="74" y="269"/>
                  </a:moveTo>
                  <a:cubicBezTo>
                    <a:pt x="74" y="267"/>
                    <a:pt x="77" y="268"/>
                    <a:pt x="78" y="267"/>
                  </a:cubicBezTo>
                  <a:cubicBezTo>
                    <a:pt x="74" y="261"/>
                    <a:pt x="67" y="254"/>
                    <a:pt x="60" y="252"/>
                  </a:cubicBezTo>
                  <a:cubicBezTo>
                    <a:pt x="61" y="261"/>
                    <a:pt x="67" y="266"/>
                    <a:pt x="74" y="269"/>
                  </a:cubicBezTo>
                  <a:close/>
                  <a:moveTo>
                    <a:pt x="127" y="254"/>
                  </a:moveTo>
                  <a:cubicBezTo>
                    <a:pt x="128" y="254"/>
                    <a:pt x="127" y="252"/>
                    <a:pt x="128" y="251"/>
                  </a:cubicBezTo>
                  <a:cubicBezTo>
                    <a:pt x="127" y="251"/>
                    <a:pt x="126" y="251"/>
                    <a:pt x="126" y="251"/>
                  </a:cubicBezTo>
                  <a:cubicBezTo>
                    <a:pt x="126" y="252"/>
                    <a:pt x="125" y="255"/>
                    <a:pt x="127" y="254"/>
                  </a:cubicBezTo>
                  <a:close/>
                  <a:moveTo>
                    <a:pt x="190" y="254"/>
                  </a:moveTo>
                  <a:cubicBezTo>
                    <a:pt x="196" y="255"/>
                    <a:pt x="199" y="260"/>
                    <a:pt x="205" y="261"/>
                  </a:cubicBezTo>
                  <a:cubicBezTo>
                    <a:pt x="205" y="260"/>
                    <a:pt x="207" y="260"/>
                    <a:pt x="207" y="258"/>
                  </a:cubicBezTo>
                  <a:cubicBezTo>
                    <a:pt x="202" y="257"/>
                    <a:pt x="195" y="247"/>
                    <a:pt x="190" y="254"/>
                  </a:cubicBezTo>
                  <a:close/>
                  <a:moveTo>
                    <a:pt x="485" y="263"/>
                  </a:moveTo>
                  <a:cubicBezTo>
                    <a:pt x="486" y="260"/>
                    <a:pt x="488" y="257"/>
                    <a:pt x="489" y="253"/>
                  </a:cubicBezTo>
                  <a:cubicBezTo>
                    <a:pt x="487" y="253"/>
                    <a:pt x="488" y="251"/>
                    <a:pt x="485" y="251"/>
                  </a:cubicBezTo>
                  <a:cubicBezTo>
                    <a:pt x="485" y="255"/>
                    <a:pt x="480" y="260"/>
                    <a:pt x="485" y="263"/>
                  </a:cubicBezTo>
                  <a:close/>
                  <a:moveTo>
                    <a:pt x="39" y="255"/>
                  </a:moveTo>
                  <a:cubicBezTo>
                    <a:pt x="41" y="257"/>
                    <a:pt x="40" y="262"/>
                    <a:pt x="42" y="263"/>
                  </a:cubicBezTo>
                  <a:cubicBezTo>
                    <a:pt x="41" y="259"/>
                    <a:pt x="45" y="254"/>
                    <a:pt x="41" y="252"/>
                  </a:cubicBezTo>
                  <a:cubicBezTo>
                    <a:pt x="41" y="254"/>
                    <a:pt x="40" y="254"/>
                    <a:pt x="39" y="255"/>
                  </a:cubicBezTo>
                  <a:close/>
                  <a:moveTo>
                    <a:pt x="121" y="259"/>
                  </a:moveTo>
                  <a:cubicBezTo>
                    <a:pt x="121" y="257"/>
                    <a:pt x="120" y="257"/>
                    <a:pt x="120" y="255"/>
                  </a:cubicBezTo>
                  <a:cubicBezTo>
                    <a:pt x="116" y="256"/>
                    <a:pt x="115" y="250"/>
                    <a:pt x="111" y="252"/>
                  </a:cubicBezTo>
                  <a:cubicBezTo>
                    <a:pt x="114" y="255"/>
                    <a:pt x="117" y="257"/>
                    <a:pt x="121" y="259"/>
                  </a:cubicBezTo>
                  <a:close/>
                  <a:moveTo>
                    <a:pt x="299" y="259"/>
                  </a:moveTo>
                  <a:cubicBezTo>
                    <a:pt x="301" y="259"/>
                    <a:pt x="301" y="258"/>
                    <a:pt x="303" y="258"/>
                  </a:cubicBezTo>
                  <a:cubicBezTo>
                    <a:pt x="302" y="256"/>
                    <a:pt x="302" y="256"/>
                    <a:pt x="303" y="254"/>
                  </a:cubicBezTo>
                  <a:cubicBezTo>
                    <a:pt x="299" y="254"/>
                    <a:pt x="300" y="251"/>
                    <a:pt x="296" y="252"/>
                  </a:cubicBezTo>
                  <a:cubicBezTo>
                    <a:pt x="294" y="256"/>
                    <a:pt x="298" y="256"/>
                    <a:pt x="299" y="259"/>
                  </a:cubicBezTo>
                  <a:close/>
                  <a:moveTo>
                    <a:pt x="362" y="252"/>
                  </a:moveTo>
                  <a:cubicBezTo>
                    <a:pt x="362" y="255"/>
                    <a:pt x="363" y="253"/>
                    <a:pt x="365" y="254"/>
                  </a:cubicBezTo>
                  <a:cubicBezTo>
                    <a:pt x="366" y="252"/>
                    <a:pt x="363" y="251"/>
                    <a:pt x="362" y="252"/>
                  </a:cubicBezTo>
                  <a:close/>
                  <a:moveTo>
                    <a:pt x="566" y="255"/>
                  </a:moveTo>
                  <a:cubicBezTo>
                    <a:pt x="566" y="253"/>
                    <a:pt x="564" y="252"/>
                    <a:pt x="562" y="252"/>
                  </a:cubicBezTo>
                  <a:cubicBezTo>
                    <a:pt x="562" y="254"/>
                    <a:pt x="564" y="256"/>
                    <a:pt x="566" y="255"/>
                  </a:cubicBezTo>
                  <a:close/>
                  <a:moveTo>
                    <a:pt x="248" y="256"/>
                  </a:moveTo>
                  <a:cubicBezTo>
                    <a:pt x="250" y="258"/>
                    <a:pt x="253" y="258"/>
                    <a:pt x="255" y="256"/>
                  </a:cubicBezTo>
                  <a:cubicBezTo>
                    <a:pt x="254" y="254"/>
                    <a:pt x="253" y="253"/>
                    <a:pt x="251" y="252"/>
                  </a:cubicBezTo>
                  <a:cubicBezTo>
                    <a:pt x="250" y="254"/>
                    <a:pt x="249" y="254"/>
                    <a:pt x="248" y="256"/>
                  </a:cubicBezTo>
                  <a:close/>
                  <a:moveTo>
                    <a:pt x="550" y="257"/>
                  </a:moveTo>
                  <a:cubicBezTo>
                    <a:pt x="552" y="258"/>
                    <a:pt x="552" y="260"/>
                    <a:pt x="554" y="260"/>
                  </a:cubicBezTo>
                  <a:cubicBezTo>
                    <a:pt x="554" y="258"/>
                    <a:pt x="554" y="256"/>
                    <a:pt x="555" y="254"/>
                  </a:cubicBezTo>
                  <a:cubicBezTo>
                    <a:pt x="553" y="254"/>
                    <a:pt x="554" y="252"/>
                    <a:pt x="552" y="252"/>
                  </a:cubicBezTo>
                  <a:cubicBezTo>
                    <a:pt x="551" y="254"/>
                    <a:pt x="550" y="255"/>
                    <a:pt x="550" y="257"/>
                  </a:cubicBezTo>
                  <a:close/>
                  <a:moveTo>
                    <a:pt x="169" y="253"/>
                  </a:moveTo>
                  <a:cubicBezTo>
                    <a:pt x="168" y="255"/>
                    <a:pt x="166" y="256"/>
                    <a:pt x="163" y="257"/>
                  </a:cubicBezTo>
                  <a:cubicBezTo>
                    <a:pt x="163" y="255"/>
                    <a:pt x="162" y="254"/>
                    <a:pt x="160" y="254"/>
                  </a:cubicBezTo>
                  <a:cubicBezTo>
                    <a:pt x="163" y="262"/>
                    <a:pt x="173" y="266"/>
                    <a:pt x="179" y="258"/>
                  </a:cubicBezTo>
                  <a:cubicBezTo>
                    <a:pt x="174" y="257"/>
                    <a:pt x="173" y="254"/>
                    <a:pt x="169" y="253"/>
                  </a:cubicBezTo>
                  <a:close/>
                  <a:moveTo>
                    <a:pt x="375" y="255"/>
                  </a:moveTo>
                  <a:cubicBezTo>
                    <a:pt x="382" y="257"/>
                    <a:pt x="388" y="267"/>
                    <a:pt x="395" y="265"/>
                  </a:cubicBezTo>
                  <a:cubicBezTo>
                    <a:pt x="390" y="259"/>
                    <a:pt x="383" y="256"/>
                    <a:pt x="376" y="253"/>
                  </a:cubicBezTo>
                  <a:cubicBezTo>
                    <a:pt x="376" y="254"/>
                    <a:pt x="374" y="254"/>
                    <a:pt x="375" y="255"/>
                  </a:cubicBezTo>
                  <a:close/>
                  <a:moveTo>
                    <a:pt x="261" y="256"/>
                  </a:moveTo>
                  <a:cubicBezTo>
                    <a:pt x="265" y="260"/>
                    <a:pt x="267" y="264"/>
                    <a:pt x="272" y="267"/>
                  </a:cubicBezTo>
                  <a:cubicBezTo>
                    <a:pt x="274" y="262"/>
                    <a:pt x="266" y="257"/>
                    <a:pt x="262" y="254"/>
                  </a:cubicBezTo>
                  <a:cubicBezTo>
                    <a:pt x="262" y="255"/>
                    <a:pt x="261" y="255"/>
                    <a:pt x="261" y="256"/>
                  </a:cubicBezTo>
                  <a:close/>
                  <a:moveTo>
                    <a:pt x="355" y="256"/>
                  </a:moveTo>
                  <a:cubicBezTo>
                    <a:pt x="355" y="255"/>
                    <a:pt x="356" y="255"/>
                    <a:pt x="356" y="254"/>
                  </a:cubicBezTo>
                  <a:cubicBezTo>
                    <a:pt x="356" y="254"/>
                    <a:pt x="353" y="253"/>
                    <a:pt x="353" y="254"/>
                  </a:cubicBezTo>
                  <a:cubicBezTo>
                    <a:pt x="354" y="254"/>
                    <a:pt x="353" y="256"/>
                    <a:pt x="355" y="256"/>
                  </a:cubicBezTo>
                  <a:close/>
                  <a:moveTo>
                    <a:pt x="631" y="266"/>
                  </a:moveTo>
                  <a:cubicBezTo>
                    <a:pt x="633" y="261"/>
                    <a:pt x="634" y="257"/>
                    <a:pt x="632" y="254"/>
                  </a:cubicBezTo>
                  <a:cubicBezTo>
                    <a:pt x="632" y="258"/>
                    <a:pt x="629" y="262"/>
                    <a:pt x="631" y="266"/>
                  </a:cubicBezTo>
                  <a:close/>
                  <a:moveTo>
                    <a:pt x="236" y="259"/>
                  </a:moveTo>
                  <a:cubicBezTo>
                    <a:pt x="239" y="259"/>
                    <a:pt x="241" y="258"/>
                    <a:pt x="242" y="255"/>
                  </a:cubicBezTo>
                  <a:cubicBezTo>
                    <a:pt x="239" y="253"/>
                    <a:pt x="236" y="256"/>
                    <a:pt x="236" y="259"/>
                  </a:cubicBezTo>
                  <a:close/>
                  <a:moveTo>
                    <a:pt x="406" y="257"/>
                  </a:moveTo>
                  <a:cubicBezTo>
                    <a:pt x="407" y="256"/>
                    <a:pt x="409" y="255"/>
                    <a:pt x="406" y="254"/>
                  </a:cubicBezTo>
                  <a:cubicBezTo>
                    <a:pt x="406" y="255"/>
                    <a:pt x="405" y="257"/>
                    <a:pt x="406" y="257"/>
                  </a:cubicBezTo>
                  <a:close/>
                  <a:moveTo>
                    <a:pt x="200" y="266"/>
                  </a:moveTo>
                  <a:cubicBezTo>
                    <a:pt x="200" y="265"/>
                    <a:pt x="202" y="265"/>
                    <a:pt x="203" y="264"/>
                  </a:cubicBezTo>
                  <a:cubicBezTo>
                    <a:pt x="200" y="259"/>
                    <a:pt x="192" y="259"/>
                    <a:pt x="188" y="255"/>
                  </a:cubicBezTo>
                  <a:cubicBezTo>
                    <a:pt x="192" y="259"/>
                    <a:pt x="196" y="262"/>
                    <a:pt x="200" y="266"/>
                  </a:cubicBezTo>
                  <a:close/>
                  <a:moveTo>
                    <a:pt x="285" y="263"/>
                  </a:moveTo>
                  <a:cubicBezTo>
                    <a:pt x="286" y="261"/>
                    <a:pt x="288" y="260"/>
                    <a:pt x="289" y="258"/>
                  </a:cubicBezTo>
                  <a:cubicBezTo>
                    <a:pt x="286" y="258"/>
                    <a:pt x="285" y="256"/>
                    <a:pt x="284" y="255"/>
                  </a:cubicBezTo>
                  <a:cubicBezTo>
                    <a:pt x="281" y="257"/>
                    <a:pt x="280" y="262"/>
                    <a:pt x="285" y="263"/>
                  </a:cubicBezTo>
                  <a:close/>
                  <a:moveTo>
                    <a:pt x="399" y="258"/>
                  </a:moveTo>
                  <a:cubicBezTo>
                    <a:pt x="400" y="256"/>
                    <a:pt x="395" y="254"/>
                    <a:pt x="393" y="255"/>
                  </a:cubicBezTo>
                  <a:cubicBezTo>
                    <a:pt x="395" y="256"/>
                    <a:pt x="396" y="258"/>
                    <a:pt x="399" y="258"/>
                  </a:cubicBezTo>
                  <a:close/>
                  <a:moveTo>
                    <a:pt x="110" y="258"/>
                  </a:moveTo>
                  <a:cubicBezTo>
                    <a:pt x="108" y="258"/>
                    <a:pt x="107" y="254"/>
                    <a:pt x="106" y="256"/>
                  </a:cubicBezTo>
                  <a:cubicBezTo>
                    <a:pt x="107" y="256"/>
                    <a:pt x="109" y="259"/>
                    <a:pt x="110" y="258"/>
                  </a:cubicBezTo>
                  <a:close/>
                  <a:moveTo>
                    <a:pt x="455" y="264"/>
                  </a:moveTo>
                  <a:cubicBezTo>
                    <a:pt x="457" y="266"/>
                    <a:pt x="460" y="271"/>
                    <a:pt x="463" y="269"/>
                  </a:cubicBezTo>
                  <a:cubicBezTo>
                    <a:pt x="462" y="267"/>
                    <a:pt x="466" y="264"/>
                    <a:pt x="466" y="259"/>
                  </a:cubicBezTo>
                  <a:cubicBezTo>
                    <a:pt x="461" y="260"/>
                    <a:pt x="461" y="256"/>
                    <a:pt x="457" y="255"/>
                  </a:cubicBezTo>
                  <a:cubicBezTo>
                    <a:pt x="457" y="258"/>
                    <a:pt x="455" y="260"/>
                    <a:pt x="455" y="264"/>
                  </a:cubicBezTo>
                  <a:close/>
                  <a:moveTo>
                    <a:pt x="516" y="268"/>
                  </a:moveTo>
                  <a:cubicBezTo>
                    <a:pt x="518" y="267"/>
                    <a:pt x="518" y="269"/>
                    <a:pt x="519" y="269"/>
                  </a:cubicBezTo>
                  <a:cubicBezTo>
                    <a:pt x="520" y="266"/>
                    <a:pt x="522" y="263"/>
                    <a:pt x="523" y="260"/>
                  </a:cubicBezTo>
                  <a:cubicBezTo>
                    <a:pt x="521" y="259"/>
                    <a:pt x="519" y="256"/>
                    <a:pt x="516" y="255"/>
                  </a:cubicBezTo>
                  <a:cubicBezTo>
                    <a:pt x="517" y="261"/>
                    <a:pt x="517" y="263"/>
                    <a:pt x="516" y="268"/>
                  </a:cubicBezTo>
                  <a:close/>
                  <a:moveTo>
                    <a:pt x="528" y="258"/>
                  </a:moveTo>
                  <a:cubicBezTo>
                    <a:pt x="530" y="258"/>
                    <a:pt x="532" y="260"/>
                    <a:pt x="533" y="259"/>
                  </a:cubicBezTo>
                  <a:cubicBezTo>
                    <a:pt x="531" y="258"/>
                    <a:pt x="531" y="255"/>
                    <a:pt x="528" y="255"/>
                  </a:cubicBezTo>
                  <a:cubicBezTo>
                    <a:pt x="528" y="256"/>
                    <a:pt x="528" y="257"/>
                    <a:pt x="528" y="258"/>
                  </a:cubicBezTo>
                  <a:close/>
                  <a:moveTo>
                    <a:pt x="46" y="266"/>
                  </a:moveTo>
                  <a:cubicBezTo>
                    <a:pt x="49" y="267"/>
                    <a:pt x="51" y="270"/>
                    <a:pt x="55" y="271"/>
                  </a:cubicBezTo>
                  <a:cubicBezTo>
                    <a:pt x="52" y="266"/>
                    <a:pt x="54" y="256"/>
                    <a:pt x="46" y="256"/>
                  </a:cubicBezTo>
                  <a:cubicBezTo>
                    <a:pt x="46" y="261"/>
                    <a:pt x="46" y="261"/>
                    <a:pt x="46" y="266"/>
                  </a:cubicBezTo>
                  <a:close/>
                  <a:moveTo>
                    <a:pt x="330" y="257"/>
                  </a:moveTo>
                  <a:cubicBezTo>
                    <a:pt x="333" y="262"/>
                    <a:pt x="339" y="265"/>
                    <a:pt x="344" y="268"/>
                  </a:cubicBezTo>
                  <a:cubicBezTo>
                    <a:pt x="344" y="266"/>
                    <a:pt x="346" y="267"/>
                    <a:pt x="346" y="265"/>
                  </a:cubicBezTo>
                  <a:cubicBezTo>
                    <a:pt x="340" y="263"/>
                    <a:pt x="335" y="257"/>
                    <a:pt x="330" y="257"/>
                  </a:cubicBezTo>
                  <a:close/>
                  <a:moveTo>
                    <a:pt x="492" y="257"/>
                  </a:moveTo>
                  <a:cubicBezTo>
                    <a:pt x="492" y="261"/>
                    <a:pt x="489" y="262"/>
                    <a:pt x="490" y="266"/>
                  </a:cubicBezTo>
                  <a:cubicBezTo>
                    <a:pt x="492" y="267"/>
                    <a:pt x="492" y="270"/>
                    <a:pt x="496" y="270"/>
                  </a:cubicBezTo>
                  <a:cubicBezTo>
                    <a:pt x="496" y="267"/>
                    <a:pt x="498" y="265"/>
                    <a:pt x="499" y="262"/>
                  </a:cubicBezTo>
                  <a:cubicBezTo>
                    <a:pt x="498" y="259"/>
                    <a:pt x="496" y="258"/>
                    <a:pt x="496" y="256"/>
                  </a:cubicBezTo>
                  <a:cubicBezTo>
                    <a:pt x="495" y="257"/>
                    <a:pt x="493" y="256"/>
                    <a:pt x="492" y="257"/>
                  </a:cubicBezTo>
                  <a:close/>
                  <a:moveTo>
                    <a:pt x="572" y="259"/>
                  </a:moveTo>
                  <a:cubicBezTo>
                    <a:pt x="572" y="257"/>
                    <a:pt x="570" y="256"/>
                    <a:pt x="569" y="256"/>
                  </a:cubicBezTo>
                  <a:cubicBezTo>
                    <a:pt x="569" y="258"/>
                    <a:pt x="570" y="259"/>
                    <a:pt x="572" y="259"/>
                  </a:cubicBezTo>
                  <a:close/>
                  <a:moveTo>
                    <a:pt x="537" y="258"/>
                  </a:moveTo>
                  <a:cubicBezTo>
                    <a:pt x="538" y="260"/>
                    <a:pt x="540" y="262"/>
                    <a:pt x="543" y="263"/>
                  </a:cubicBezTo>
                  <a:cubicBezTo>
                    <a:pt x="542" y="260"/>
                    <a:pt x="539" y="260"/>
                    <a:pt x="540" y="257"/>
                  </a:cubicBezTo>
                  <a:cubicBezTo>
                    <a:pt x="539" y="257"/>
                    <a:pt x="538" y="257"/>
                    <a:pt x="538" y="257"/>
                  </a:cubicBezTo>
                  <a:cubicBezTo>
                    <a:pt x="538" y="257"/>
                    <a:pt x="538" y="258"/>
                    <a:pt x="537" y="258"/>
                  </a:cubicBezTo>
                  <a:close/>
                  <a:moveTo>
                    <a:pt x="239" y="263"/>
                  </a:moveTo>
                  <a:cubicBezTo>
                    <a:pt x="242" y="264"/>
                    <a:pt x="242" y="267"/>
                    <a:pt x="245" y="266"/>
                  </a:cubicBezTo>
                  <a:cubicBezTo>
                    <a:pt x="246" y="264"/>
                    <a:pt x="247" y="262"/>
                    <a:pt x="250" y="261"/>
                  </a:cubicBezTo>
                  <a:cubicBezTo>
                    <a:pt x="247" y="255"/>
                    <a:pt x="242" y="259"/>
                    <a:pt x="239" y="263"/>
                  </a:cubicBezTo>
                  <a:close/>
                  <a:moveTo>
                    <a:pt x="409" y="260"/>
                  </a:moveTo>
                  <a:cubicBezTo>
                    <a:pt x="412" y="259"/>
                    <a:pt x="413" y="264"/>
                    <a:pt x="416" y="263"/>
                  </a:cubicBezTo>
                  <a:cubicBezTo>
                    <a:pt x="415" y="260"/>
                    <a:pt x="413" y="258"/>
                    <a:pt x="410" y="257"/>
                  </a:cubicBezTo>
                  <a:cubicBezTo>
                    <a:pt x="410" y="258"/>
                    <a:pt x="408" y="258"/>
                    <a:pt x="409" y="260"/>
                  </a:cubicBezTo>
                  <a:close/>
                  <a:moveTo>
                    <a:pt x="138" y="261"/>
                  </a:moveTo>
                  <a:cubicBezTo>
                    <a:pt x="139" y="259"/>
                    <a:pt x="137" y="258"/>
                    <a:pt x="135" y="258"/>
                  </a:cubicBezTo>
                  <a:cubicBezTo>
                    <a:pt x="135" y="260"/>
                    <a:pt x="136" y="261"/>
                    <a:pt x="138" y="261"/>
                  </a:cubicBezTo>
                  <a:close/>
                  <a:moveTo>
                    <a:pt x="312" y="262"/>
                  </a:moveTo>
                  <a:cubicBezTo>
                    <a:pt x="313" y="262"/>
                    <a:pt x="315" y="259"/>
                    <a:pt x="314" y="258"/>
                  </a:cubicBezTo>
                  <a:cubicBezTo>
                    <a:pt x="314" y="259"/>
                    <a:pt x="312" y="260"/>
                    <a:pt x="312" y="262"/>
                  </a:cubicBezTo>
                  <a:close/>
                  <a:moveTo>
                    <a:pt x="316" y="267"/>
                  </a:moveTo>
                  <a:cubicBezTo>
                    <a:pt x="320" y="266"/>
                    <a:pt x="320" y="262"/>
                    <a:pt x="323" y="260"/>
                  </a:cubicBezTo>
                  <a:cubicBezTo>
                    <a:pt x="322" y="260"/>
                    <a:pt x="322" y="258"/>
                    <a:pt x="320" y="258"/>
                  </a:cubicBezTo>
                  <a:cubicBezTo>
                    <a:pt x="319" y="261"/>
                    <a:pt x="315" y="263"/>
                    <a:pt x="316" y="267"/>
                  </a:cubicBezTo>
                  <a:close/>
                  <a:moveTo>
                    <a:pt x="369" y="259"/>
                  </a:moveTo>
                  <a:cubicBezTo>
                    <a:pt x="371" y="259"/>
                    <a:pt x="371" y="261"/>
                    <a:pt x="372" y="260"/>
                  </a:cubicBezTo>
                  <a:cubicBezTo>
                    <a:pt x="373" y="259"/>
                    <a:pt x="371" y="258"/>
                    <a:pt x="371" y="258"/>
                  </a:cubicBezTo>
                  <a:cubicBezTo>
                    <a:pt x="371" y="259"/>
                    <a:pt x="370" y="258"/>
                    <a:pt x="369" y="259"/>
                  </a:cubicBezTo>
                  <a:close/>
                  <a:moveTo>
                    <a:pt x="558" y="263"/>
                  </a:moveTo>
                  <a:cubicBezTo>
                    <a:pt x="559" y="263"/>
                    <a:pt x="560" y="265"/>
                    <a:pt x="562" y="265"/>
                  </a:cubicBezTo>
                  <a:cubicBezTo>
                    <a:pt x="564" y="262"/>
                    <a:pt x="562" y="259"/>
                    <a:pt x="560" y="258"/>
                  </a:cubicBezTo>
                  <a:cubicBezTo>
                    <a:pt x="559" y="260"/>
                    <a:pt x="558" y="261"/>
                    <a:pt x="558" y="263"/>
                  </a:cubicBezTo>
                  <a:close/>
                  <a:moveTo>
                    <a:pt x="256" y="261"/>
                  </a:moveTo>
                  <a:cubicBezTo>
                    <a:pt x="258" y="261"/>
                    <a:pt x="259" y="263"/>
                    <a:pt x="261" y="263"/>
                  </a:cubicBezTo>
                  <a:cubicBezTo>
                    <a:pt x="261" y="261"/>
                    <a:pt x="259" y="259"/>
                    <a:pt x="257" y="258"/>
                  </a:cubicBezTo>
                  <a:cubicBezTo>
                    <a:pt x="257" y="260"/>
                    <a:pt x="255" y="259"/>
                    <a:pt x="256" y="261"/>
                  </a:cubicBezTo>
                  <a:close/>
                  <a:moveTo>
                    <a:pt x="165" y="266"/>
                  </a:moveTo>
                  <a:cubicBezTo>
                    <a:pt x="162" y="264"/>
                    <a:pt x="160" y="260"/>
                    <a:pt x="155" y="259"/>
                  </a:cubicBezTo>
                  <a:cubicBezTo>
                    <a:pt x="157" y="262"/>
                    <a:pt x="162" y="266"/>
                    <a:pt x="165" y="266"/>
                  </a:cubicBezTo>
                  <a:close/>
                  <a:moveTo>
                    <a:pt x="303" y="260"/>
                  </a:moveTo>
                  <a:cubicBezTo>
                    <a:pt x="303" y="264"/>
                    <a:pt x="306" y="261"/>
                    <a:pt x="306" y="259"/>
                  </a:cubicBezTo>
                  <a:cubicBezTo>
                    <a:pt x="304" y="259"/>
                    <a:pt x="305" y="261"/>
                    <a:pt x="303" y="260"/>
                  </a:cubicBezTo>
                  <a:close/>
                  <a:moveTo>
                    <a:pt x="288" y="265"/>
                  </a:moveTo>
                  <a:cubicBezTo>
                    <a:pt x="289" y="265"/>
                    <a:pt x="289" y="266"/>
                    <a:pt x="290" y="266"/>
                  </a:cubicBezTo>
                  <a:cubicBezTo>
                    <a:pt x="293" y="267"/>
                    <a:pt x="292" y="264"/>
                    <a:pt x="295" y="264"/>
                  </a:cubicBezTo>
                  <a:cubicBezTo>
                    <a:pt x="294" y="257"/>
                    <a:pt x="288" y="260"/>
                    <a:pt x="288" y="265"/>
                  </a:cubicBezTo>
                  <a:close/>
                  <a:moveTo>
                    <a:pt x="476" y="263"/>
                  </a:moveTo>
                  <a:cubicBezTo>
                    <a:pt x="477" y="261"/>
                    <a:pt x="475" y="260"/>
                    <a:pt x="473" y="260"/>
                  </a:cubicBezTo>
                  <a:cubicBezTo>
                    <a:pt x="473" y="262"/>
                    <a:pt x="474" y="263"/>
                    <a:pt x="476" y="263"/>
                  </a:cubicBezTo>
                  <a:close/>
                  <a:moveTo>
                    <a:pt x="592" y="310"/>
                  </a:moveTo>
                  <a:cubicBezTo>
                    <a:pt x="597" y="309"/>
                    <a:pt x="594" y="300"/>
                    <a:pt x="599" y="296"/>
                  </a:cubicBezTo>
                  <a:cubicBezTo>
                    <a:pt x="598" y="292"/>
                    <a:pt x="600" y="291"/>
                    <a:pt x="601" y="288"/>
                  </a:cubicBezTo>
                  <a:cubicBezTo>
                    <a:pt x="601" y="277"/>
                    <a:pt x="610" y="271"/>
                    <a:pt x="608" y="260"/>
                  </a:cubicBezTo>
                  <a:cubicBezTo>
                    <a:pt x="601" y="274"/>
                    <a:pt x="596" y="295"/>
                    <a:pt x="592" y="310"/>
                  </a:cubicBezTo>
                  <a:close/>
                  <a:moveTo>
                    <a:pt x="223" y="262"/>
                  </a:moveTo>
                  <a:cubicBezTo>
                    <a:pt x="223" y="263"/>
                    <a:pt x="224" y="264"/>
                    <a:pt x="226" y="265"/>
                  </a:cubicBezTo>
                  <a:cubicBezTo>
                    <a:pt x="226" y="264"/>
                    <a:pt x="227" y="264"/>
                    <a:pt x="227" y="263"/>
                  </a:cubicBezTo>
                  <a:cubicBezTo>
                    <a:pt x="227" y="261"/>
                    <a:pt x="225" y="260"/>
                    <a:pt x="223" y="262"/>
                  </a:cubicBezTo>
                  <a:close/>
                  <a:moveTo>
                    <a:pt x="389" y="271"/>
                  </a:moveTo>
                  <a:cubicBezTo>
                    <a:pt x="390" y="271"/>
                    <a:pt x="390" y="270"/>
                    <a:pt x="391" y="270"/>
                  </a:cubicBezTo>
                  <a:cubicBezTo>
                    <a:pt x="388" y="265"/>
                    <a:pt x="381" y="262"/>
                    <a:pt x="377" y="261"/>
                  </a:cubicBezTo>
                  <a:cubicBezTo>
                    <a:pt x="380" y="266"/>
                    <a:pt x="385" y="269"/>
                    <a:pt x="389" y="271"/>
                  </a:cubicBezTo>
                  <a:close/>
                  <a:moveTo>
                    <a:pt x="448" y="263"/>
                  </a:moveTo>
                  <a:cubicBezTo>
                    <a:pt x="448" y="261"/>
                    <a:pt x="444" y="260"/>
                    <a:pt x="444" y="261"/>
                  </a:cubicBezTo>
                  <a:cubicBezTo>
                    <a:pt x="446" y="261"/>
                    <a:pt x="446" y="263"/>
                    <a:pt x="448" y="263"/>
                  </a:cubicBezTo>
                  <a:close/>
                  <a:moveTo>
                    <a:pt x="175" y="266"/>
                  </a:moveTo>
                  <a:cubicBezTo>
                    <a:pt x="181" y="268"/>
                    <a:pt x="191" y="280"/>
                    <a:pt x="195" y="270"/>
                  </a:cubicBezTo>
                  <a:cubicBezTo>
                    <a:pt x="189" y="266"/>
                    <a:pt x="182" y="256"/>
                    <a:pt x="175" y="266"/>
                  </a:cubicBezTo>
                  <a:close/>
                  <a:moveTo>
                    <a:pt x="319" y="271"/>
                  </a:moveTo>
                  <a:cubicBezTo>
                    <a:pt x="324" y="272"/>
                    <a:pt x="326" y="275"/>
                    <a:pt x="330" y="277"/>
                  </a:cubicBezTo>
                  <a:cubicBezTo>
                    <a:pt x="333" y="275"/>
                    <a:pt x="337" y="274"/>
                    <a:pt x="338" y="270"/>
                  </a:cubicBezTo>
                  <a:cubicBezTo>
                    <a:pt x="333" y="269"/>
                    <a:pt x="332" y="262"/>
                    <a:pt x="326" y="261"/>
                  </a:cubicBezTo>
                  <a:cubicBezTo>
                    <a:pt x="324" y="265"/>
                    <a:pt x="320" y="266"/>
                    <a:pt x="319" y="271"/>
                  </a:cubicBezTo>
                  <a:close/>
                  <a:moveTo>
                    <a:pt x="209" y="263"/>
                  </a:moveTo>
                  <a:cubicBezTo>
                    <a:pt x="211" y="264"/>
                    <a:pt x="212" y="266"/>
                    <a:pt x="214" y="266"/>
                  </a:cubicBezTo>
                  <a:cubicBezTo>
                    <a:pt x="214" y="264"/>
                    <a:pt x="216" y="265"/>
                    <a:pt x="216" y="263"/>
                  </a:cubicBezTo>
                  <a:cubicBezTo>
                    <a:pt x="214" y="262"/>
                    <a:pt x="211" y="261"/>
                    <a:pt x="209" y="263"/>
                  </a:cubicBezTo>
                  <a:close/>
                  <a:moveTo>
                    <a:pt x="361" y="267"/>
                  </a:moveTo>
                  <a:cubicBezTo>
                    <a:pt x="367" y="273"/>
                    <a:pt x="373" y="279"/>
                    <a:pt x="382" y="282"/>
                  </a:cubicBezTo>
                  <a:cubicBezTo>
                    <a:pt x="384" y="280"/>
                    <a:pt x="385" y="278"/>
                    <a:pt x="386" y="275"/>
                  </a:cubicBezTo>
                  <a:cubicBezTo>
                    <a:pt x="384" y="274"/>
                    <a:pt x="381" y="272"/>
                    <a:pt x="379" y="270"/>
                  </a:cubicBezTo>
                  <a:cubicBezTo>
                    <a:pt x="377" y="271"/>
                    <a:pt x="372" y="275"/>
                    <a:pt x="369" y="272"/>
                  </a:cubicBezTo>
                  <a:cubicBezTo>
                    <a:pt x="371" y="271"/>
                    <a:pt x="374" y="271"/>
                    <a:pt x="375" y="268"/>
                  </a:cubicBezTo>
                  <a:cubicBezTo>
                    <a:pt x="370" y="264"/>
                    <a:pt x="364" y="259"/>
                    <a:pt x="361" y="267"/>
                  </a:cubicBezTo>
                  <a:close/>
                  <a:moveTo>
                    <a:pt x="551" y="270"/>
                  </a:moveTo>
                  <a:cubicBezTo>
                    <a:pt x="552" y="267"/>
                    <a:pt x="552" y="265"/>
                    <a:pt x="552" y="263"/>
                  </a:cubicBezTo>
                  <a:cubicBezTo>
                    <a:pt x="551" y="265"/>
                    <a:pt x="550" y="262"/>
                    <a:pt x="550" y="262"/>
                  </a:cubicBezTo>
                  <a:cubicBezTo>
                    <a:pt x="549" y="262"/>
                    <a:pt x="549" y="262"/>
                    <a:pt x="548" y="262"/>
                  </a:cubicBezTo>
                  <a:cubicBezTo>
                    <a:pt x="549" y="264"/>
                    <a:pt x="548" y="267"/>
                    <a:pt x="551" y="270"/>
                  </a:cubicBezTo>
                  <a:close/>
                  <a:moveTo>
                    <a:pt x="64" y="278"/>
                  </a:moveTo>
                  <a:cubicBezTo>
                    <a:pt x="61" y="273"/>
                    <a:pt x="62" y="265"/>
                    <a:pt x="56" y="262"/>
                  </a:cubicBezTo>
                  <a:cubicBezTo>
                    <a:pt x="57" y="269"/>
                    <a:pt x="59" y="278"/>
                    <a:pt x="64" y="278"/>
                  </a:cubicBezTo>
                  <a:close/>
                  <a:moveTo>
                    <a:pt x="120" y="265"/>
                  </a:moveTo>
                  <a:cubicBezTo>
                    <a:pt x="120" y="264"/>
                    <a:pt x="120" y="263"/>
                    <a:pt x="120" y="262"/>
                  </a:cubicBezTo>
                  <a:cubicBezTo>
                    <a:pt x="119" y="262"/>
                    <a:pt x="119" y="262"/>
                    <a:pt x="118" y="262"/>
                  </a:cubicBezTo>
                  <a:cubicBezTo>
                    <a:pt x="118" y="264"/>
                    <a:pt x="119" y="265"/>
                    <a:pt x="120" y="265"/>
                  </a:cubicBezTo>
                  <a:close/>
                  <a:moveTo>
                    <a:pt x="253" y="262"/>
                  </a:moveTo>
                  <a:cubicBezTo>
                    <a:pt x="251" y="265"/>
                    <a:pt x="248" y="266"/>
                    <a:pt x="246" y="270"/>
                  </a:cubicBezTo>
                  <a:cubicBezTo>
                    <a:pt x="252" y="275"/>
                    <a:pt x="255" y="283"/>
                    <a:pt x="263" y="285"/>
                  </a:cubicBezTo>
                  <a:cubicBezTo>
                    <a:pt x="266" y="281"/>
                    <a:pt x="267" y="276"/>
                    <a:pt x="270" y="271"/>
                  </a:cubicBezTo>
                  <a:cubicBezTo>
                    <a:pt x="265" y="268"/>
                    <a:pt x="259" y="265"/>
                    <a:pt x="253" y="262"/>
                  </a:cubicBezTo>
                  <a:close/>
                  <a:moveTo>
                    <a:pt x="522" y="272"/>
                  </a:moveTo>
                  <a:cubicBezTo>
                    <a:pt x="524" y="273"/>
                    <a:pt x="526" y="274"/>
                    <a:pt x="527" y="275"/>
                  </a:cubicBezTo>
                  <a:cubicBezTo>
                    <a:pt x="529" y="273"/>
                    <a:pt x="529" y="271"/>
                    <a:pt x="531" y="270"/>
                  </a:cubicBezTo>
                  <a:cubicBezTo>
                    <a:pt x="531" y="265"/>
                    <a:pt x="529" y="263"/>
                    <a:pt x="525" y="262"/>
                  </a:cubicBezTo>
                  <a:cubicBezTo>
                    <a:pt x="524" y="266"/>
                    <a:pt x="523" y="268"/>
                    <a:pt x="522" y="272"/>
                  </a:cubicBezTo>
                  <a:close/>
                  <a:moveTo>
                    <a:pt x="567" y="263"/>
                  </a:moveTo>
                  <a:cubicBezTo>
                    <a:pt x="567" y="264"/>
                    <a:pt x="568" y="264"/>
                    <a:pt x="568" y="265"/>
                  </a:cubicBezTo>
                  <a:cubicBezTo>
                    <a:pt x="571" y="265"/>
                    <a:pt x="571" y="261"/>
                    <a:pt x="567" y="263"/>
                  </a:cubicBezTo>
                  <a:close/>
                  <a:moveTo>
                    <a:pt x="637" y="270"/>
                  </a:moveTo>
                  <a:cubicBezTo>
                    <a:pt x="637" y="267"/>
                    <a:pt x="641" y="264"/>
                    <a:pt x="639" y="262"/>
                  </a:cubicBezTo>
                  <a:cubicBezTo>
                    <a:pt x="639" y="265"/>
                    <a:pt x="636" y="268"/>
                    <a:pt x="637" y="270"/>
                  </a:cubicBezTo>
                  <a:close/>
                  <a:moveTo>
                    <a:pt x="409" y="266"/>
                  </a:moveTo>
                  <a:cubicBezTo>
                    <a:pt x="410" y="267"/>
                    <a:pt x="411" y="266"/>
                    <a:pt x="412" y="266"/>
                  </a:cubicBezTo>
                  <a:cubicBezTo>
                    <a:pt x="412" y="264"/>
                    <a:pt x="410" y="263"/>
                    <a:pt x="408" y="263"/>
                  </a:cubicBezTo>
                  <a:cubicBezTo>
                    <a:pt x="408" y="265"/>
                    <a:pt x="409" y="265"/>
                    <a:pt x="409" y="266"/>
                  </a:cubicBezTo>
                  <a:close/>
                  <a:moveTo>
                    <a:pt x="293" y="269"/>
                  </a:moveTo>
                  <a:cubicBezTo>
                    <a:pt x="296" y="270"/>
                    <a:pt x="298" y="267"/>
                    <a:pt x="299" y="265"/>
                  </a:cubicBezTo>
                  <a:cubicBezTo>
                    <a:pt x="296" y="266"/>
                    <a:pt x="294" y="266"/>
                    <a:pt x="293" y="269"/>
                  </a:cubicBezTo>
                  <a:close/>
                  <a:moveTo>
                    <a:pt x="467" y="274"/>
                  </a:moveTo>
                  <a:cubicBezTo>
                    <a:pt x="468" y="275"/>
                    <a:pt x="468" y="276"/>
                    <a:pt x="470" y="276"/>
                  </a:cubicBezTo>
                  <a:cubicBezTo>
                    <a:pt x="473" y="274"/>
                    <a:pt x="473" y="270"/>
                    <a:pt x="475" y="267"/>
                  </a:cubicBezTo>
                  <a:cubicBezTo>
                    <a:pt x="473" y="267"/>
                    <a:pt x="473" y="264"/>
                    <a:pt x="470" y="265"/>
                  </a:cubicBezTo>
                  <a:cubicBezTo>
                    <a:pt x="470" y="268"/>
                    <a:pt x="468" y="270"/>
                    <a:pt x="467" y="274"/>
                  </a:cubicBezTo>
                  <a:close/>
                  <a:moveTo>
                    <a:pt x="203" y="269"/>
                  </a:moveTo>
                  <a:cubicBezTo>
                    <a:pt x="207" y="270"/>
                    <a:pt x="208" y="274"/>
                    <a:pt x="212" y="272"/>
                  </a:cubicBezTo>
                  <a:cubicBezTo>
                    <a:pt x="212" y="270"/>
                    <a:pt x="213" y="270"/>
                    <a:pt x="213" y="268"/>
                  </a:cubicBezTo>
                  <a:cubicBezTo>
                    <a:pt x="209" y="265"/>
                    <a:pt x="205" y="265"/>
                    <a:pt x="203" y="269"/>
                  </a:cubicBezTo>
                  <a:close/>
                  <a:moveTo>
                    <a:pt x="436" y="277"/>
                  </a:moveTo>
                  <a:cubicBezTo>
                    <a:pt x="439" y="274"/>
                    <a:pt x="443" y="273"/>
                    <a:pt x="444" y="268"/>
                  </a:cubicBezTo>
                  <a:cubicBezTo>
                    <a:pt x="442" y="267"/>
                    <a:pt x="440" y="266"/>
                    <a:pt x="438" y="265"/>
                  </a:cubicBezTo>
                  <a:cubicBezTo>
                    <a:pt x="438" y="269"/>
                    <a:pt x="433" y="274"/>
                    <a:pt x="436" y="277"/>
                  </a:cubicBezTo>
                  <a:close/>
                  <a:moveTo>
                    <a:pt x="218" y="268"/>
                  </a:moveTo>
                  <a:cubicBezTo>
                    <a:pt x="220" y="268"/>
                    <a:pt x="220" y="270"/>
                    <a:pt x="222" y="269"/>
                  </a:cubicBezTo>
                  <a:cubicBezTo>
                    <a:pt x="222" y="267"/>
                    <a:pt x="220" y="267"/>
                    <a:pt x="219" y="266"/>
                  </a:cubicBezTo>
                  <a:cubicBezTo>
                    <a:pt x="219" y="267"/>
                    <a:pt x="218" y="267"/>
                    <a:pt x="218" y="268"/>
                  </a:cubicBezTo>
                  <a:close/>
                  <a:moveTo>
                    <a:pt x="159" y="271"/>
                  </a:moveTo>
                  <a:cubicBezTo>
                    <a:pt x="156" y="270"/>
                    <a:pt x="154" y="268"/>
                    <a:pt x="152" y="266"/>
                  </a:cubicBezTo>
                  <a:cubicBezTo>
                    <a:pt x="151" y="269"/>
                    <a:pt x="157" y="272"/>
                    <a:pt x="159" y="271"/>
                  </a:cubicBezTo>
                  <a:close/>
                  <a:moveTo>
                    <a:pt x="123" y="268"/>
                  </a:moveTo>
                  <a:cubicBezTo>
                    <a:pt x="123" y="269"/>
                    <a:pt x="125" y="271"/>
                    <a:pt x="127" y="269"/>
                  </a:cubicBezTo>
                  <a:cubicBezTo>
                    <a:pt x="127" y="267"/>
                    <a:pt x="125" y="266"/>
                    <a:pt x="123" y="268"/>
                  </a:cubicBezTo>
                  <a:close/>
                  <a:moveTo>
                    <a:pt x="275" y="272"/>
                  </a:moveTo>
                  <a:cubicBezTo>
                    <a:pt x="279" y="272"/>
                    <a:pt x="278" y="268"/>
                    <a:pt x="276" y="267"/>
                  </a:cubicBezTo>
                  <a:cubicBezTo>
                    <a:pt x="276" y="270"/>
                    <a:pt x="274" y="269"/>
                    <a:pt x="275" y="272"/>
                  </a:cubicBezTo>
                  <a:close/>
                  <a:moveTo>
                    <a:pt x="461" y="273"/>
                  </a:moveTo>
                  <a:cubicBezTo>
                    <a:pt x="460" y="270"/>
                    <a:pt x="455" y="268"/>
                    <a:pt x="453" y="268"/>
                  </a:cubicBezTo>
                  <a:cubicBezTo>
                    <a:pt x="456" y="269"/>
                    <a:pt x="458" y="272"/>
                    <a:pt x="461" y="273"/>
                  </a:cubicBezTo>
                  <a:close/>
                  <a:moveTo>
                    <a:pt x="553" y="273"/>
                  </a:moveTo>
                  <a:cubicBezTo>
                    <a:pt x="555" y="274"/>
                    <a:pt x="556" y="275"/>
                    <a:pt x="557" y="277"/>
                  </a:cubicBezTo>
                  <a:cubicBezTo>
                    <a:pt x="556" y="279"/>
                    <a:pt x="553" y="279"/>
                    <a:pt x="551" y="279"/>
                  </a:cubicBezTo>
                  <a:cubicBezTo>
                    <a:pt x="547" y="290"/>
                    <a:pt x="542" y="303"/>
                    <a:pt x="538" y="315"/>
                  </a:cubicBezTo>
                  <a:cubicBezTo>
                    <a:pt x="548" y="308"/>
                    <a:pt x="553" y="297"/>
                    <a:pt x="556" y="283"/>
                  </a:cubicBezTo>
                  <a:cubicBezTo>
                    <a:pt x="557" y="282"/>
                    <a:pt x="557" y="281"/>
                    <a:pt x="559" y="281"/>
                  </a:cubicBezTo>
                  <a:cubicBezTo>
                    <a:pt x="558" y="277"/>
                    <a:pt x="560" y="273"/>
                    <a:pt x="562" y="271"/>
                  </a:cubicBezTo>
                  <a:cubicBezTo>
                    <a:pt x="560" y="270"/>
                    <a:pt x="559" y="267"/>
                    <a:pt x="556" y="267"/>
                  </a:cubicBezTo>
                  <a:cubicBezTo>
                    <a:pt x="556" y="270"/>
                    <a:pt x="554" y="271"/>
                    <a:pt x="553" y="273"/>
                  </a:cubicBezTo>
                  <a:close/>
                  <a:moveTo>
                    <a:pt x="80" y="290"/>
                  </a:moveTo>
                  <a:cubicBezTo>
                    <a:pt x="79" y="284"/>
                    <a:pt x="75" y="280"/>
                    <a:pt x="75" y="273"/>
                  </a:cubicBezTo>
                  <a:cubicBezTo>
                    <a:pt x="71" y="272"/>
                    <a:pt x="69" y="269"/>
                    <a:pt x="65" y="268"/>
                  </a:cubicBezTo>
                  <a:cubicBezTo>
                    <a:pt x="67" y="278"/>
                    <a:pt x="71" y="286"/>
                    <a:pt x="80" y="290"/>
                  </a:cubicBezTo>
                  <a:close/>
                  <a:moveTo>
                    <a:pt x="231" y="269"/>
                  </a:moveTo>
                  <a:cubicBezTo>
                    <a:pt x="233" y="270"/>
                    <a:pt x="234" y="272"/>
                    <a:pt x="236" y="272"/>
                  </a:cubicBezTo>
                  <a:cubicBezTo>
                    <a:pt x="236" y="269"/>
                    <a:pt x="232" y="266"/>
                    <a:pt x="231" y="269"/>
                  </a:cubicBezTo>
                  <a:close/>
                  <a:moveTo>
                    <a:pt x="100" y="286"/>
                  </a:moveTo>
                  <a:cubicBezTo>
                    <a:pt x="97" y="278"/>
                    <a:pt x="90" y="270"/>
                    <a:pt x="83" y="269"/>
                  </a:cubicBezTo>
                  <a:cubicBezTo>
                    <a:pt x="89" y="275"/>
                    <a:pt x="92" y="282"/>
                    <a:pt x="100" y="286"/>
                  </a:cubicBezTo>
                  <a:close/>
                  <a:moveTo>
                    <a:pt x="143" y="271"/>
                  </a:moveTo>
                  <a:cubicBezTo>
                    <a:pt x="146" y="273"/>
                    <a:pt x="148" y="275"/>
                    <a:pt x="151" y="277"/>
                  </a:cubicBezTo>
                  <a:cubicBezTo>
                    <a:pt x="152" y="276"/>
                    <a:pt x="153" y="276"/>
                    <a:pt x="152" y="274"/>
                  </a:cubicBezTo>
                  <a:cubicBezTo>
                    <a:pt x="150" y="273"/>
                    <a:pt x="148" y="269"/>
                    <a:pt x="145" y="268"/>
                  </a:cubicBezTo>
                  <a:cubicBezTo>
                    <a:pt x="145" y="269"/>
                    <a:pt x="144" y="269"/>
                    <a:pt x="143" y="271"/>
                  </a:cubicBezTo>
                  <a:close/>
                  <a:moveTo>
                    <a:pt x="185" y="280"/>
                  </a:moveTo>
                  <a:cubicBezTo>
                    <a:pt x="186" y="279"/>
                    <a:pt x="188" y="278"/>
                    <a:pt x="189" y="276"/>
                  </a:cubicBezTo>
                  <a:cubicBezTo>
                    <a:pt x="183" y="274"/>
                    <a:pt x="178" y="269"/>
                    <a:pt x="172" y="269"/>
                  </a:cubicBezTo>
                  <a:cubicBezTo>
                    <a:pt x="177" y="272"/>
                    <a:pt x="179" y="279"/>
                    <a:pt x="185" y="280"/>
                  </a:cubicBezTo>
                  <a:close/>
                  <a:moveTo>
                    <a:pt x="299" y="272"/>
                  </a:moveTo>
                  <a:cubicBezTo>
                    <a:pt x="301" y="272"/>
                    <a:pt x="302" y="275"/>
                    <a:pt x="304" y="275"/>
                  </a:cubicBezTo>
                  <a:cubicBezTo>
                    <a:pt x="305" y="274"/>
                    <a:pt x="307" y="271"/>
                    <a:pt x="306" y="270"/>
                  </a:cubicBezTo>
                  <a:cubicBezTo>
                    <a:pt x="305" y="269"/>
                    <a:pt x="300" y="268"/>
                    <a:pt x="299" y="272"/>
                  </a:cubicBezTo>
                  <a:close/>
                  <a:moveTo>
                    <a:pt x="430" y="272"/>
                  </a:moveTo>
                  <a:cubicBezTo>
                    <a:pt x="432" y="273"/>
                    <a:pt x="433" y="269"/>
                    <a:pt x="432" y="269"/>
                  </a:cubicBezTo>
                  <a:cubicBezTo>
                    <a:pt x="431" y="270"/>
                    <a:pt x="431" y="271"/>
                    <a:pt x="430" y="272"/>
                  </a:cubicBezTo>
                  <a:close/>
                  <a:moveTo>
                    <a:pt x="531" y="277"/>
                  </a:moveTo>
                  <a:cubicBezTo>
                    <a:pt x="531" y="279"/>
                    <a:pt x="534" y="279"/>
                    <a:pt x="534" y="282"/>
                  </a:cubicBezTo>
                  <a:cubicBezTo>
                    <a:pt x="532" y="284"/>
                    <a:pt x="531" y="282"/>
                    <a:pt x="529" y="283"/>
                  </a:cubicBezTo>
                  <a:cubicBezTo>
                    <a:pt x="527" y="286"/>
                    <a:pt x="528" y="290"/>
                    <a:pt x="529" y="294"/>
                  </a:cubicBezTo>
                  <a:cubicBezTo>
                    <a:pt x="520" y="300"/>
                    <a:pt x="521" y="314"/>
                    <a:pt x="516" y="323"/>
                  </a:cubicBezTo>
                  <a:cubicBezTo>
                    <a:pt x="519" y="323"/>
                    <a:pt x="521" y="318"/>
                    <a:pt x="524" y="316"/>
                  </a:cubicBezTo>
                  <a:cubicBezTo>
                    <a:pt x="529" y="300"/>
                    <a:pt x="536" y="287"/>
                    <a:pt x="540" y="271"/>
                  </a:cubicBezTo>
                  <a:cubicBezTo>
                    <a:pt x="537" y="271"/>
                    <a:pt x="536" y="269"/>
                    <a:pt x="533" y="269"/>
                  </a:cubicBezTo>
                  <a:cubicBezTo>
                    <a:pt x="533" y="272"/>
                    <a:pt x="532" y="274"/>
                    <a:pt x="531" y="277"/>
                  </a:cubicBezTo>
                  <a:close/>
                  <a:moveTo>
                    <a:pt x="401" y="272"/>
                  </a:moveTo>
                  <a:cubicBezTo>
                    <a:pt x="403" y="272"/>
                    <a:pt x="404" y="271"/>
                    <a:pt x="404" y="269"/>
                  </a:cubicBezTo>
                  <a:cubicBezTo>
                    <a:pt x="402" y="269"/>
                    <a:pt x="402" y="271"/>
                    <a:pt x="401" y="272"/>
                  </a:cubicBezTo>
                  <a:close/>
                  <a:moveTo>
                    <a:pt x="559" y="290"/>
                  </a:moveTo>
                  <a:cubicBezTo>
                    <a:pt x="563" y="284"/>
                    <a:pt x="566" y="278"/>
                    <a:pt x="567" y="270"/>
                  </a:cubicBezTo>
                  <a:cubicBezTo>
                    <a:pt x="567" y="270"/>
                    <a:pt x="567" y="269"/>
                    <a:pt x="566" y="269"/>
                  </a:cubicBezTo>
                  <a:cubicBezTo>
                    <a:pt x="562" y="275"/>
                    <a:pt x="560" y="284"/>
                    <a:pt x="559" y="290"/>
                  </a:cubicBezTo>
                  <a:close/>
                  <a:moveTo>
                    <a:pt x="287" y="274"/>
                  </a:moveTo>
                  <a:cubicBezTo>
                    <a:pt x="290" y="275"/>
                    <a:pt x="293" y="271"/>
                    <a:pt x="290" y="270"/>
                  </a:cubicBezTo>
                  <a:cubicBezTo>
                    <a:pt x="289" y="272"/>
                    <a:pt x="286" y="271"/>
                    <a:pt x="287" y="274"/>
                  </a:cubicBezTo>
                  <a:close/>
                  <a:moveTo>
                    <a:pt x="214" y="276"/>
                  </a:moveTo>
                  <a:cubicBezTo>
                    <a:pt x="217" y="276"/>
                    <a:pt x="218" y="274"/>
                    <a:pt x="220" y="272"/>
                  </a:cubicBezTo>
                  <a:cubicBezTo>
                    <a:pt x="217" y="269"/>
                    <a:pt x="212" y="273"/>
                    <a:pt x="214" y="276"/>
                  </a:cubicBezTo>
                  <a:close/>
                  <a:moveTo>
                    <a:pt x="502" y="277"/>
                  </a:moveTo>
                  <a:cubicBezTo>
                    <a:pt x="502" y="274"/>
                    <a:pt x="505" y="274"/>
                    <a:pt x="505" y="271"/>
                  </a:cubicBezTo>
                  <a:cubicBezTo>
                    <a:pt x="504" y="271"/>
                    <a:pt x="504" y="271"/>
                    <a:pt x="503" y="271"/>
                  </a:cubicBezTo>
                  <a:cubicBezTo>
                    <a:pt x="502" y="272"/>
                    <a:pt x="500" y="276"/>
                    <a:pt x="502" y="277"/>
                  </a:cubicBezTo>
                  <a:close/>
                  <a:moveTo>
                    <a:pt x="33" y="275"/>
                  </a:moveTo>
                  <a:cubicBezTo>
                    <a:pt x="33" y="274"/>
                    <a:pt x="34" y="271"/>
                    <a:pt x="32" y="271"/>
                  </a:cubicBezTo>
                  <a:cubicBezTo>
                    <a:pt x="32" y="272"/>
                    <a:pt x="31" y="275"/>
                    <a:pt x="33" y="275"/>
                  </a:cubicBezTo>
                  <a:close/>
                  <a:moveTo>
                    <a:pt x="56" y="280"/>
                  </a:moveTo>
                  <a:cubicBezTo>
                    <a:pt x="55" y="275"/>
                    <a:pt x="50" y="274"/>
                    <a:pt x="47" y="271"/>
                  </a:cubicBezTo>
                  <a:cubicBezTo>
                    <a:pt x="47" y="278"/>
                    <a:pt x="53" y="277"/>
                    <a:pt x="56" y="280"/>
                  </a:cubicBezTo>
                  <a:close/>
                  <a:moveTo>
                    <a:pt x="196" y="277"/>
                  </a:moveTo>
                  <a:cubicBezTo>
                    <a:pt x="199" y="278"/>
                    <a:pt x="202" y="281"/>
                    <a:pt x="206" y="282"/>
                  </a:cubicBezTo>
                  <a:cubicBezTo>
                    <a:pt x="205" y="280"/>
                    <a:pt x="208" y="282"/>
                    <a:pt x="207" y="280"/>
                  </a:cubicBezTo>
                  <a:cubicBezTo>
                    <a:pt x="203" y="277"/>
                    <a:pt x="199" y="269"/>
                    <a:pt x="196" y="277"/>
                  </a:cubicBezTo>
                  <a:close/>
                  <a:moveTo>
                    <a:pt x="361" y="276"/>
                  </a:moveTo>
                  <a:cubicBezTo>
                    <a:pt x="359" y="276"/>
                    <a:pt x="359" y="273"/>
                    <a:pt x="358" y="272"/>
                  </a:cubicBezTo>
                  <a:cubicBezTo>
                    <a:pt x="357" y="272"/>
                    <a:pt x="355" y="272"/>
                    <a:pt x="354" y="272"/>
                  </a:cubicBezTo>
                  <a:cubicBezTo>
                    <a:pt x="355" y="275"/>
                    <a:pt x="359" y="277"/>
                    <a:pt x="361" y="276"/>
                  </a:cubicBezTo>
                  <a:close/>
                  <a:moveTo>
                    <a:pt x="622" y="297"/>
                  </a:moveTo>
                  <a:cubicBezTo>
                    <a:pt x="621" y="298"/>
                    <a:pt x="617" y="301"/>
                    <a:pt x="620" y="302"/>
                  </a:cubicBezTo>
                  <a:cubicBezTo>
                    <a:pt x="624" y="293"/>
                    <a:pt x="630" y="284"/>
                    <a:pt x="629" y="273"/>
                  </a:cubicBezTo>
                  <a:cubicBezTo>
                    <a:pt x="625" y="280"/>
                    <a:pt x="623" y="288"/>
                    <a:pt x="622" y="297"/>
                  </a:cubicBezTo>
                  <a:close/>
                  <a:moveTo>
                    <a:pt x="86" y="276"/>
                  </a:moveTo>
                  <a:cubicBezTo>
                    <a:pt x="83" y="277"/>
                    <a:pt x="85" y="273"/>
                    <a:pt x="83" y="274"/>
                  </a:cubicBezTo>
                  <a:cubicBezTo>
                    <a:pt x="82" y="275"/>
                    <a:pt x="85" y="278"/>
                    <a:pt x="86" y="276"/>
                  </a:cubicBezTo>
                  <a:close/>
                  <a:moveTo>
                    <a:pt x="218" y="279"/>
                  </a:moveTo>
                  <a:cubicBezTo>
                    <a:pt x="220" y="280"/>
                    <a:pt x="222" y="282"/>
                    <a:pt x="225" y="282"/>
                  </a:cubicBezTo>
                  <a:cubicBezTo>
                    <a:pt x="227" y="281"/>
                    <a:pt x="229" y="279"/>
                    <a:pt x="230" y="277"/>
                  </a:cubicBezTo>
                  <a:cubicBezTo>
                    <a:pt x="226" y="274"/>
                    <a:pt x="221" y="273"/>
                    <a:pt x="218" y="279"/>
                  </a:cubicBezTo>
                  <a:close/>
                  <a:moveTo>
                    <a:pt x="272" y="277"/>
                  </a:moveTo>
                  <a:cubicBezTo>
                    <a:pt x="274" y="277"/>
                    <a:pt x="274" y="277"/>
                    <a:pt x="275" y="275"/>
                  </a:cubicBezTo>
                  <a:cubicBezTo>
                    <a:pt x="273" y="275"/>
                    <a:pt x="273" y="274"/>
                    <a:pt x="273" y="274"/>
                  </a:cubicBezTo>
                  <a:cubicBezTo>
                    <a:pt x="273" y="275"/>
                    <a:pt x="272" y="276"/>
                    <a:pt x="272" y="277"/>
                  </a:cubicBezTo>
                  <a:close/>
                  <a:moveTo>
                    <a:pt x="507" y="280"/>
                  </a:moveTo>
                  <a:cubicBezTo>
                    <a:pt x="507" y="282"/>
                    <a:pt x="508" y="283"/>
                    <a:pt x="510" y="283"/>
                  </a:cubicBezTo>
                  <a:cubicBezTo>
                    <a:pt x="510" y="281"/>
                    <a:pt x="512" y="276"/>
                    <a:pt x="511" y="274"/>
                  </a:cubicBezTo>
                  <a:cubicBezTo>
                    <a:pt x="510" y="277"/>
                    <a:pt x="507" y="277"/>
                    <a:pt x="507" y="280"/>
                  </a:cubicBezTo>
                  <a:close/>
                  <a:moveTo>
                    <a:pt x="536" y="300"/>
                  </a:moveTo>
                  <a:cubicBezTo>
                    <a:pt x="540" y="292"/>
                    <a:pt x="546" y="286"/>
                    <a:pt x="548" y="277"/>
                  </a:cubicBezTo>
                  <a:cubicBezTo>
                    <a:pt x="546" y="276"/>
                    <a:pt x="547" y="274"/>
                    <a:pt x="544" y="274"/>
                  </a:cubicBezTo>
                  <a:cubicBezTo>
                    <a:pt x="542" y="282"/>
                    <a:pt x="537" y="291"/>
                    <a:pt x="536" y="300"/>
                  </a:cubicBezTo>
                  <a:close/>
                  <a:moveTo>
                    <a:pt x="129" y="296"/>
                  </a:moveTo>
                  <a:cubicBezTo>
                    <a:pt x="123" y="289"/>
                    <a:pt x="118" y="281"/>
                    <a:pt x="111" y="274"/>
                  </a:cubicBezTo>
                  <a:cubicBezTo>
                    <a:pt x="115" y="283"/>
                    <a:pt x="120" y="292"/>
                    <a:pt x="129" y="296"/>
                  </a:cubicBezTo>
                  <a:close/>
                  <a:moveTo>
                    <a:pt x="291" y="278"/>
                  </a:moveTo>
                  <a:cubicBezTo>
                    <a:pt x="294" y="280"/>
                    <a:pt x="296" y="284"/>
                    <a:pt x="299" y="285"/>
                  </a:cubicBezTo>
                  <a:cubicBezTo>
                    <a:pt x="300" y="282"/>
                    <a:pt x="302" y="281"/>
                    <a:pt x="303" y="278"/>
                  </a:cubicBezTo>
                  <a:cubicBezTo>
                    <a:pt x="299" y="276"/>
                    <a:pt x="293" y="272"/>
                    <a:pt x="291" y="278"/>
                  </a:cubicBezTo>
                  <a:close/>
                  <a:moveTo>
                    <a:pt x="334" y="278"/>
                  </a:moveTo>
                  <a:cubicBezTo>
                    <a:pt x="335" y="280"/>
                    <a:pt x="335" y="281"/>
                    <a:pt x="338" y="281"/>
                  </a:cubicBezTo>
                  <a:cubicBezTo>
                    <a:pt x="339" y="279"/>
                    <a:pt x="342" y="279"/>
                    <a:pt x="343" y="275"/>
                  </a:cubicBezTo>
                  <a:cubicBezTo>
                    <a:pt x="339" y="273"/>
                    <a:pt x="337" y="277"/>
                    <a:pt x="334" y="278"/>
                  </a:cubicBezTo>
                  <a:close/>
                  <a:moveTo>
                    <a:pt x="447" y="285"/>
                  </a:moveTo>
                  <a:cubicBezTo>
                    <a:pt x="449" y="286"/>
                    <a:pt x="451" y="288"/>
                    <a:pt x="454" y="288"/>
                  </a:cubicBezTo>
                  <a:cubicBezTo>
                    <a:pt x="456" y="285"/>
                    <a:pt x="457" y="282"/>
                    <a:pt x="459" y="279"/>
                  </a:cubicBezTo>
                  <a:cubicBezTo>
                    <a:pt x="455" y="278"/>
                    <a:pt x="455" y="274"/>
                    <a:pt x="451" y="274"/>
                  </a:cubicBezTo>
                  <a:cubicBezTo>
                    <a:pt x="450" y="278"/>
                    <a:pt x="448" y="280"/>
                    <a:pt x="447" y="285"/>
                  </a:cubicBezTo>
                  <a:close/>
                  <a:moveTo>
                    <a:pt x="601" y="300"/>
                  </a:moveTo>
                  <a:cubicBezTo>
                    <a:pt x="606" y="296"/>
                    <a:pt x="610" y="284"/>
                    <a:pt x="608" y="274"/>
                  </a:cubicBezTo>
                  <a:cubicBezTo>
                    <a:pt x="607" y="284"/>
                    <a:pt x="601" y="292"/>
                    <a:pt x="601" y="300"/>
                  </a:cubicBezTo>
                  <a:close/>
                  <a:moveTo>
                    <a:pt x="175" y="290"/>
                  </a:moveTo>
                  <a:cubicBezTo>
                    <a:pt x="174" y="283"/>
                    <a:pt x="166" y="278"/>
                    <a:pt x="160" y="275"/>
                  </a:cubicBezTo>
                  <a:cubicBezTo>
                    <a:pt x="162" y="280"/>
                    <a:pt x="169" y="286"/>
                    <a:pt x="175" y="290"/>
                  </a:cubicBezTo>
                  <a:close/>
                  <a:moveTo>
                    <a:pt x="308" y="277"/>
                  </a:moveTo>
                  <a:cubicBezTo>
                    <a:pt x="310" y="278"/>
                    <a:pt x="311" y="277"/>
                    <a:pt x="310" y="275"/>
                  </a:cubicBezTo>
                  <a:cubicBezTo>
                    <a:pt x="310" y="275"/>
                    <a:pt x="309" y="275"/>
                    <a:pt x="309" y="275"/>
                  </a:cubicBezTo>
                  <a:cubicBezTo>
                    <a:pt x="309" y="276"/>
                    <a:pt x="308" y="276"/>
                    <a:pt x="308" y="277"/>
                  </a:cubicBezTo>
                  <a:close/>
                  <a:moveTo>
                    <a:pt x="515" y="280"/>
                  </a:moveTo>
                  <a:cubicBezTo>
                    <a:pt x="517" y="280"/>
                    <a:pt x="518" y="274"/>
                    <a:pt x="515" y="275"/>
                  </a:cubicBezTo>
                  <a:cubicBezTo>
                    <a:pt x="516" y="277"/>
                    <a:pt x="514" y="278"/>
                    <a:pt x="515" y="280"/>
                  </a:cubicBezTo>
                  <a:close/>
                  <a:moveTo>
                    <a:pt x="109" y="280"/>
                  </a:moveTo>
                  <a:cubicBezTo>
                    <a:pt x="107" y="279"/>
                    <a:pt x="106" y="277"/>
                    <a:pt x="104" y="275"/>
                  </a:cubicBezTo>
                  <a:cubicBezTo>
                    <a:pt x="104" y="278"/>
                    <a:pt x="107" y="281"/>
                    <a:pt x="109" y="280"/>
                  </a:cubicBezTo>
                  <a:close/>
                  <a:moveTo>
                    <a:pt x="351" y="277"/>
                  </a:moveTo>
                  <a:cubicBezTo>
                    <a:pt x="351" y="277"/>
                    <a:pt x="351" y="278"/>
                    <a:pt x="351" y="279"/>
                  </a:cubicBezTo>
                  <a:cubicBezTo>
                    <a:pt x="354" y="283"/>
                    <a:pt x="358" y="286"/>
                    <a:pt x="361" y="290"/>
                  </a:cubicBezTo>
                  <a:cubicBezTo>
                    <a:pt x="363" y="292"/>
                    <a:pt x="363" y="296"/>
                    <a:pt x="366" y="295"/>
                  </a:cubicBezTo>
                  <a:cubicBezTo>
                    <a:pt x="366" y="287"/>
                    <a:pt x="360" y="276"/>
                    <a:pt x="351" y="277"/>
                  </a:cubicBezTo>
                  <a:close/>
                  <a:moveTo>
                    <a:pt x="400" y="278"/>
                  </a:moveTo>
                  <a:cubicBezTo>
                    <a:pt x="402" y="279"/>
                    <a:pt x="403" y="278"/>
                    <a:pt x="403" y="276"/>
                  </a:cubicBezTo>
                  <a:cubicBezTo>
                    <a:pt x="403" y="276"/>
                    <a:pt x="402" y="276"/>
                    <a:pt x="402" y="276"/>
                  </a:cubicBezTo>
                  <a:cubicBezTo>
                    <a:pt x="402" y="277"/>
                    <a:pt x="401" y="277"/>
                    <a:pt x="400" y="278"/>
                  </a:cubicBezTo>
                  <a:close/>
                  <a:moveTo>
                    <a:pt x="427" y="278"/>
                  </a:moveTo>
                  <a:cubicBezTo>
                    <a:pt x="427" y="280"/>
                    <a:pt x="428" y="281"/>
                    <a:pt x="429" y="282"/>
                  </a:cubicBezTo>
                  <a:cubicBezTo>
                    <a:pt x="429" y="281"/>
                    <a:pt x="429" y="277"/>
                    <a:pt x="429" y="277"/>
                  </a:cubicBezTo>
                  <a:cubicBezTo>
                    <a:pt x="429" y="278"/>
                    <a:pt x="428" y="277"/>
                    <a:pt x="427" y="278"/>
                  </a:cubicBezTo>
                  <a:close/>
                  <a:moveTo>
                    <a:pt x="524" y="284"/>
                  </a:moveTo>
                  <a:cubicBezTo>
                    <a:pt x="529" y="282"/>
                    <a:pt x="523" y="277"/>
                    <a:pt x="520" y="277"/>
                  </a:cubicBezTo>
                  <a:cubicBezTo>
                    <a:pt x="521" y="280"/>
                    <a:pt x="523" y="281"/>
                    <a:pt x="524" y="284"/>
                  </a:cubicBezTo>
                  <a:close/>
                  <a:moveTo>
                    <a:pt x="311" y="280"/>
                  </a:moveTo>
                  <a:cubicBezTo>
                    <a:pt x="314" y="281"/>
                    <a:pt x="315" y="284"/>
                    <a:pt x="319" y="284"/>
                  </a:cubicBezTo>
                  <a:cubicBezTo>
                    <a:pt x="318" y="280"/>
                    <a:pt x="315" y="279"/>
                    <a:pt x="312" y="277"/>
                  </a:cubicBezTo>
                  <a:cubicBezTo>
                    <a:pt x="312" y="279"/>
                    <a:pt x="311" y="278"/>
                    <a:pt x="311" y="280"/>
                  </a:cubicBezTo>
                  <a:close/>
                  <a:moveTo>
                    <a:pt x="482" y="286"/>
                  </a:moveTo>
                  <a:cubicBezTo>
                    <a:pt x="485" y="287"/>
                    <a:pt x="486" y="290"/>
                    <a:pt x="488" y="290"/>
                  </a:cubicBezTo>
                  <a:cubicBezTo>
                    <a:pt x="489" y="287"/>
                    <a:pt x="490" y="285"/>
                    <a:pt x="492" y="283"/>
                  </a:cubicBezTo>
                  <a:cubicBezTo>
                    <a:pt x="492" y="273"/>
                    <a:pt x="482" y="278"/>
                    <a:pt x="482" y="286"/>
                  </a:cubicBezTo>
                  <a:close/>
                  <a:moveTo>
                    <a:pt x="565" y="306"/>
                  </a:moveTo>
                  <a:cubicBezTo>
                    <a:pt x="566" y="304"/>
                    <a:pt x="568" y="303"/>
                    <a:pt x="570" y="302"/>
                  </a:cubicBezTo>
                  <a:cubicBezTo>
                    <a:pt x="570" y="292"/>
                    <a:pt x="578" y="285"/>
                    <a:pt x="576" y="277"/>
                  </a:cubicBezTo>
                  <a:cubicBezTo>
                    <a:pt x="573" y="287"/>
                    <a:pt x="565" y="297"/>
                    <a:pt x="565" y="306"/>
                  </a:cubicBezTo>
                  <a:close/>
                  <a:moveTo>
                    <a:pt x="55" y="292"/>
                  </a:moveTo>
                  <a:cubicBezTo>
                    <a:pt x="54" y="288"/>
                    <a:pt x="53" y="287"/>
                    <a:pt x="54" y="283"/>
                  </a:cubicBezTo>
                  <a:cubicBezTo>
                    <a:pt x="51" y="282"/>
                    <a:pt x="50" y="279"/>
                    <a:pt x="47" y="279"/>
                  </a:cubicBezTo>
                  <a:cubicBezTo>
                    <a:pt x="46" y="287"/>
                    <a:pt x="50" y="290"/>
                    <a:pt x="55" y="292"/>
                  </a:cubicBezTo>
                  <a:close/>
                  <a:moveTo>
                    <a:pt x="154" y="280"/>
                  </a:moveTo>
                  <a:cubicBezTo>
                    <a:pt x="156" y="281"/>
                    <a:pt x="157" y="283"/>
                    <a:pt x="160" y="283"/>
                  </a:cubicBezTo>
                  <a:cubicBezTo>
                    <a:pt x="159" y="281"/>
                    <a:pt x="156" y="277"/>
                    <a:pt x="154" y="280"/>
                  </a:cubicBezTo>
                  <a:close/>
                  <a:moveTo>
                    <a:pt x="189" y="283"/>
                  </a:moveTo>
                  <a:cubicBezTo>
                    <a:pt x="191" y="285"/>
                    <a:pt x="195" y="286"/>
                    <a:pt x="198" y="288"/>
                  </a:cubicBezTo>
                  <a:cubicBezTo>
                    <a:pt x="200" y="287"/>
                    <a:pt x="202" y="286"/>
                    <a:pt x="203" y="283"/>
                  </a:cubicBezTo>
                  <a:cubicBezTo>
                    <a:pt x="197" y="282"/>
                    <a:pt x="192" y="275"/>
                    <a:pt x="189" y="283"/>
                  </a:cubicBezTo>
                  <a:close/>
                  <a:moveTo>
                    <a:pt x="268" y="286"/>
                  </a:moveTo>
                  <a:cubicBezTo>
                    <a:pt x="266" y="286"/>
                    <a:pt x="265" y="287"/>
                    <a:pt x="264" y="288"/>
                  </a:cubicBezTo>
                  <a:cubicBezTo>
                    <a:pt x="266" y="291"/>
                    <a:pt x="268" y="290"/>
                    <a:pt x="271" y="290"/>
                  </a:cubicBezTo>
                  <a:cubicBezTo>
                    <a:pt x="272" y="285"/>
                    <a:pt x="278" y="285"/>
                    <a:pt x="279" y="280"/>
                  </a:cubicBezTo>
                  <a:cubicBezTo>
                    <a:pt x="276" y="276"/>
                    <a:pt x="271" y="284"/>
                    <a:pt x="268" y="286"/>
                  </a:cubicBezTo>
                  <a:close/>
                  <a:moveTo>
                    <a:pt x="581" y="318"/>
                  </a:moveTo>
                  <a:cubicBezTo>
                    <a:pt x="583" y="316"/>
                    <a:pt x="585" y="315"/>
                    <a:pt x="587" y="313"/>
                  </a:cubicBezTo>
                  <a:cubicBezTo>
                    <a:pt x="589" y="299"/>
                    <a:pt x="595" y="293"/>
                    <a:pt x="597" y="279"/>
                  </a:cubicBezTo>
                  <a:cubicBezTo>
                    <a:pt x="596" y="279"/>
                    <a:pt x="596" y="278"/>
                    <a:pt x="595" y="279"/>
                  </a:cubicBezTo>
                  <a:cubicBezTo>
                    <a:pt x="590" y="290"/>
                    <a:pt x="584" y="306"/>
                    <a:pt x="581" y="318"/>
                  </a:cubicBezTo>
                  <a:close/>
                  <a:moveTo>
                    <a:pt x="125" y="286"/>
                  </a:moveTo>
                  <a:cubicBezTo>
                    <a:pt x="125" y="285"/>
                    <a:pt x="126" y="284"/>
                    <a:pt x="126" y="284"/>
                  </a:cubicBezTo>
                  <a:cubicBezTo>
                    <a:pt x="126" y="281"/>
                    <a:pt x="123" y="282"/>
                    <a:pt x="123" y="279"/>
                  </a:cubicBezTo>
                  <a:cubicBezTo>
                    <a:pt x="122" y="279"/>
                    <a:pt x="120" y="278"/>
                    <a:pt x="120" y="280"/>
                  </a:cubicBezTo>
                  <a:cubicBezTo>
                    <a:pt x="122" y="281"/>
                    <a:pt x="122" y="286"/>
                    <a:pt x="125" y="286"/>
                  </a:cubicBezTo>
                  <a:close/>
                  <a:moveTo>
                    <a:pt x="375" y="285"/>
                  </a:moveTo>
                  <a:cubicBezTo>
                    <a:pt x="374" y="283"/>
                    <a:pt x="369" y="279"/>
                    <a:pt x="366" y="280"/>
                  </a:cubicBezTo>
                  <a:cubicBezTo>
                    <a:pt x="369" y="282"/>
                    <a:pt x="371" y="285"/>
                    <a:pt x="375" y="285"/>
                  </a:cubicBezTo>
                  <a:close/>
                  <a:moveTo>
                    <a:pt x="229" y="285"/>
                  </a:moveTo>
                  <a:cubicBezTo>
                    <a:pt x="235" y="289"/>
                    <a:pt x="239" y="293"/>
                    <a:pt x="247" y="296"/>
                  </a:cubicBezTo>
                  <a:cubicBezTo>
                    <a:pt x="247" y="294"/>
                    <a:pt x="248" y="294"/>
                    <a:pt x="249" y="294"/>
                  </a:cubicBezTo>
                  <a:cubicBezTo>
                    <a:pt x="245" y="288"/>
                    <a:pt x="234" y="274"/>
                    <a:pt x="229" y="285"/>
                  </a:cubicBezTo>
                  <a:close/>
                  <a:moveTo>
                    <a:pt x="248" y="283"/>
                  </a:moveTo>
                  <a:cubicBezTo>
                    <a:pt x="244" y="284"/>
                    <a:pt x="245" y="281"/>
                    <a:pt x="243" y="280"/>
                  </a:cubicBezTo>
                  <a:cubicBezTo>
                    <a:pt x="242" y="281"/>
                    <a:pt x="243" y="281"/>
                    <a:pt x="243" y="283"/>
                  </a:cubicBezTo>
                  <a:cubicBezTo>
                    <a:pt x="245" y="282"/>
                    <a:pt x="247" y="286"/>
                    <a:pt x="248" y="283"/>
                  </a:cubicBezTo>
                  <a:close/>
                  <a:moveTo>
                    <a:pt x="420" y="285"/>
                  </a:moveTo>
                  <a:cubicBezTo>
                    <a:pt x="422" y="283"/>
                    <a:pt x="421" y="282"/>
                    <a:pt x="420" y="280"/>
                  </a:cubicBezTo>
                  <a:cubicBezTo>
                    <a:pt x="420" y="280"/>
                    <a:pt x="419" y="280"/>
                    <a:pt x="418" y="280"/>
                  </a:cubicBezTo>
                  <a:cubicBezTo>
                    <a:pt x="416" y="282"/>
                    <a:pt x="418" y="284"/>
                    <a:pt x="420" y="285"/>
                  </a:cubicBezTo>
                  <a:close/>
                  <a:moveTo>
                    <a:pt x="516" y="289"/>
                  </a:moveTo>
                  <a:cubicBezTo>
                    <a:pt x="519" y="289"/>
                    <a:pt x="520" y="292"/>
                    <a:pt x="522" y="292"/>
                  </a:cubicBezTo>
                  <a:cubicBezTo>
                    <a:pt x="525" y="287"/>
                    <a:pt x="520" y="283"/>
                    <a:pt x="519" y="280"/>
                  </a:cubicBezTo>
                  <a:cubicBezTo>
                    <a:pt x="518" y="283"/>
                    <a:pt x="517" y="285"/>
                    <a:pt x="516" y="289"/>
                  </a:cubicBezTo>
                  <a:close/>
                  <a:moveTo>
                    <a:pt x="26" y="287"/>
                  </a:moveTo>
                  <a:cubicBezTo>
                    <a:pt x="26" y="286"/>
                    <a:pt x="27" y="280"/>
                    <a:pt x="23" y="280"/>
                  </a:cubicBezTo>
                  <a:cubicBezTo>
                    <a:pt x="23" y="284"/>
                    <a:pt x="23" y="287"/>
                    <a:pt x="26" y="287"/>
                  </a:cubicBezTo>
                  <a:close/>
                  <a:moveTo>
                    <a:pt x="396" y="287"/>
                  </a:moveTo>
                  <a:cubicBezTo>
                    <a:pt x="398" y="286"/>
                    <a:pt x="400" y="285"/>
                    <a:pt x="400" y="283"/>
                  </a:cubicBezTo>
                  <a:cubicBezTo>
                    <a:pt x="398" y="283"/>
                    <a:pt x="399" y="281"/>
                    <a:pt x="397" y="282"/>
                  </a:cubicBezTo>
                  <a:cubicBezTo>
                    <a:pt x="397" y="284"/>
                    <a:pt x="396" y="285"/>
                    <a:pt x="396" y="287"/>
                  </a:cubicBezTo>
                  <a:close/>
                  <a:moveTo>
                    <a:pt x="434" y="285"/>
                  </a:moveTo>
                  <a:cubicBezTo>
                    <a:pt x="435" y="286"/>
                    <a:pt x="436" y="286"/>
                    <a:pt x="437" y="287"/>
                  </a:cubicBezTo>
                  <a:cubicBezTo>
                    <a:pt x="438" y="285"/>
                    <a:pt x="439" y="284"/>
                    <a:pt x="439" y="282"/>
                  </a:cubicBezTo>
                  <a:cubicBezTo>
                    <a:pt x="437" y="281"/>
                    <a:pt x="435" y="284"/>
                    <a:pt x="434" y="285"/>
                  </a:cubicBezTo>
                  <a:close/>
                  <a:moveTo>
                    <a:pt x="168" y="294"/>
                  </a:moveTo>
                  <a:cubicBezTo>
                    <a:pt x="161" y="291"/>
                    <a:pt x="157" y="284"/>
                    <a:pt x="148" y="282"/>
                  </a:cubicBezTo>
                  <a:cubicBezTo>
                    <a:pt x="151" y="289"/>
                    <a:pt x="161" y="293"/>
                    <a:pt x="168" y="294"/>
                  </a:cubicBezTo>
                  <a:close/>
                  <a:moveTo>
                    <a:pt x="332" y="287"/>
                  </a:moveTo>
                  <a:cubicBezTo>
                    <a:pt x="332" y="286"/>
                    <a:pt x="332" y="286"/>
                    <a:pt x="332" y="286"/>
                  </a:cubicBezTo>
                  <a:cubicBezTo>
                    <a:pt x="332" y="286"/>
                    <a:pt x="332" y="286"/>
                    <a:pt x="332" y="285"/>
                  </a:cubicBezTo>
                  <a:cubicBezTo>
                    <a:pt x="331" y="284"/>
                    <a:pt x="329" y="283"/>
                    <a:pt x="327" y="282"/>
                  </a:cubicBezTo>
                  <a:cubicBezTo>
                    <a:pt x="327" y="285"/>
                    <a:pt x="330" y="286"/>
                    <a:pt x="332" y="287"/>
                  </a:cubicBezTo>
                  <a:close/>
                  <a:moveTo>
                    <a:pt x="346" y="285"/>
                  </a:moveTo>
                  <a:cubicBezTo>
                    <a:pt x="348" y="287"/>
                    <a:pt x="353" y="292"/>
                    <a:pt x="355" y="290"/>
                  </a:cubicBezTo>
                  <a:cubicBezTo>
                    <a:pt x="352" y="288"/>
                    <a:pt x="352" y="283"/>
                    <a:pt x="347" y="282"/>
                  </a:cubicBezTo>
                  <a:cubicBezTo>
                    <a:pt x="348" y="284"/>
                    <a:pt x="345" y="283"/>
                    <a:pt x="346" y="285"/>
                  </a:cubicBezTo>
                  <a:close/>
                  <a:moveTo>
                    <a:pt x="103" y="309"/>
                  </a:moveTo>
                  <a:cubicBezTo>
                    <a:pt x="107" y="310"/>
                    <a:pt x="108" y="316"/>
                    <a:pt x="113" y="314"/>
                  </a:cubicBezTo>
                  <a:cubicBezTo>
                    <a:pt x="111" y="310"/>
                    <a:pt x="110" y="304"/>
                    <a:pt x="108" y="299"/>
                  </a:cubicBezTo>
                  <a:cubicBezTo>
                    <a:pt x="101" y="294"/>
                    <a:pt x="96" y="287"/>
                    <a:pt x="89" y="283"/>
                  </a:cubicBezTo>
                  <a:cubicBezTo>
                    <a:pt x="93" y="292"/>
                    <a:pt x="99" y="300"/>
                    <a:pt x="103" y="309"/>
                  </a:cubicBezTo>
                  <a:close/>
                  <a:moveTo>
                    <a:pt x="176" y="285"/>
                  </a:moveTo>
                  <a:cubicBezTo>
                    <a:pt x="178" y="286"/>
                    <a:pt x="177" y="285"/>
                    <a:pt x="179" y="286"/>
                  </a:cubicBezTo>
                  <a:cubicBezTo>
                    <a:pt x="179" y="284"/>
                    <a:pt x="178" y="284"/>
                    <a:pt x="177" y="283"/>
                  </a:cubicBezTo>
                  <a:cubicBezTo>
                    <a:pt x="177" y="284"/>
                    <a:pt x="176" y="284"/>
                    <a:pt x="176" y="285"/>
                  </a:cubicBezTo>
                  <a:close/>
                  <a:moveTo>
                    <a:pt x="304" y="288"/>
                  </a:moveTo>
                  <a:cubicBezTo>
                    <a:pt x="306" y="288"/>
                    <a:pt x="306" y="290"/>
                    <a:pt x="309" y="290"/>
                  </a:cubicBezTo>
                  <a:cubicBezTo>
                    <a:pt x="310" y="288"/>
                    <a:pt x="314" y="288"/>
                    <a:pt x="314" y="285"/>
                  </a:cubicBezTo>
                  <a:cubicBezTo>
                    <a:pt x="310" y="281"/>
                    <a:pt x="305" y="284"/>
                    <a:pt x="304" y="288"/>
                  </a:cubicBezTo>
                  <a:close/>
                  <a:moveTo>
                    <a:pt x="66" y="286"/>
                  </a:moveTo>
                  <a:cubicBezTo>
                    <a:pt x="66" y="285"/>
                    <a:pt x="66" y="284"/>
                    <a:pt x="66" y="284"/>
                  </a:cubicBezTo>
                  <a:cubicBezTo>
                    <a:pt x="65" y="284"/>
                    <a:pt x="63" y="284"/>
                    <a:pt x="63" y="283"/>
                  </a:cubicBezTo>
                  <a:cubicBezTo>
                    <a:pt x="63" y="285"/>
                    <a:pt x="64" y="285"/>
                    <a:pt x="66" y="286"/>
                  </a:cubicBezTo>
                  <a:close/>
                  <a:moveTo>
                    <a:pt x="93" y="299"/>
                  </a:moveTo>
                  <a:cubicBezTo>
                    <a:pt x="89" y="295"/>
                    <a:pt x="88" y="287"/>
                    <a:pt x="83" y="284"/>
                  </a:cubicBezTo>
                  <a:cubicBezTo>
                    <a:pt x="83" y="291"/>
                    <a:pt x="87" y="299"/>
                    <a:pt x="93" y="299"/>
                  </a:cubicBezTo>
                  <a:close/>
                  <a:moveTo>
                    <a:pt x="283" y="284"/>
                  </a:moveTo>
                  <a:cubicBezTo>
                    <a:pt x="278" y="286"/>
                    <a:pt x="275" y="290"/>
                    <a:pt x="271" y="293"/>
                  </a:cubicBezTo>
                  <a:cubicBezTo>
                    <a:pt x="276" y="295"/>
                    <a:pt x="281" y="303"/>
                    <a:pt x="287" y="303"/>
                  </a:cubicBezTo>
                  <a:cubicBezTo>
                    <a:pt x="291" y="303"/>
                    <a:pt x="292" y="299"/>
                    <a:pt x="296" y="299"/>
                  </a:cubicBezTo>
                  <a:cubicBezTo>
                    <a:pt x="295" y="292"/>
                    <a:pt x="288" y="288"/>
                    <a:pt x="283" y="284"/>
                  </a:cubicBezTo>
                  <a:close/>
                  <a:moveTo>
                    <a:pt x="414" y="288"/>
                  </a:moveTo>
                  <a:cubicBezTo>
                    <a:pt x="415" y="287"/>
                    <a:pt x="417" y="287"/>
                    <a:pt x="417" y="286"/>
                  </a:cubicBezTo>
                  <a:cubicBezTo>
                    <a:pt x="416" y="285"/>
                    <a:pt x="415" y="285"/>
                    <a:pt x="414" y="285"/>
                  </a:cubicBezTo>
                  <a:cubicBezTo>
                    <a:pt x="413" y="285"/>
                    <a:pt x="413" y="287"/>
                    <a:pt x="414" y="288"/>
                  </a:cubicBezTo>
                  <a:close/>
                  <a:moveTo>
                    <a:pt x="326" y="289"/>
                  </a:moveTo>
                  <a:cubicBezTo>
                    <a:pt x="324" y="288"/>
                    <a:pt x="324" y="286"/>
                    <a:pt x="322" y="286"/>
                  </a:cubicBezTo>
                  <a:cubicBezTo>
                    <a:pt x="322" y="288"/>
                    <a:pt x="325" y="289"/>
                    <a:pt x="326" y="289"/>
                  </a:cubicBezTo>
                  <a:close/>
                  <a:moveTo>
                    <a:pt x="563" y="293"/>
                  </a:moveTo>
                  <a:cubicBezTo>
                    <a:pt x="566" y="293"/>
                    <a:pt x="567" y="287"/>
                    <a:pt x="566" y="286"/>
                  </a:cubicBezTo>
                  <a:cubicBezTo>
                    <a:pt x="565" y="288"/>
                    <a:pt x="565" y="291"/>
                    <a:pt x="563" y="293"/>
                  </a:cubicBezTo>
                  <a:close/>
                  <a:moveTo>
                    <a:pt x="300" y="295"/>
                  </a:moveTo>
                  <a:cubicBezTo>
                    <a:pt x="302" y="295"/>
                    <a:pt x="304" y="294"/>
                    <a:pt x="305" y="292"/>
                  </a:cubicBezTo>
                  <a:cubicBezTo>
                    <a:pt x="302" y="291"/>
                    <a:pt x="299" y="286"/>
                    <a:pt x="295" y="287"/>
                  </a:cubicBezTo>
                  <a:cubicBezTo>
                    <a:pt x="297" y="289"/>
                    <a:pt x="298" y="293"/>
                    <a:pt x="300" y="295"/>
                  </a:cubicBezTo>
                  <a:close/>
                  <a:moveTo>
                    <a:pt x="371" y="292"/>
                  </a:moveTo>
                  <a:cubicBezTo>
                    <a:pt x="372" y="291"/>
                    <a:pt x="373" y="290"/>
                    <a:pt x="373" y="288"/>
                  </a:cubicBezTo>
                  <a:cubicBezTo>
                    <a:pt x="372" y="287"/>
                    <a:pt x="370" y="285"/>
                    <a:pt x="369" y="287"/>
                  </a:cubicBezTo>
                  <a:cubicBezTo>
                    <a:pt x="370" y="288"/>
                    <a:pt x="369" y="292"/>
                    <a:pt x="371" y="292"/>
                  </a:cubicBezTo>
                  <a:close/>
                  <a:moveTo>
                    <a:pt x="45" y="300"/>
                  </a:moveTo>
                  <a:cubicBezTo>
                    <a:pt x="45" y="294"/>
                    <a:pt x="42" y="290"/>
                    <a:pt x="38" y="287"/>
                  </a:cubicBezTo>
                  <a:cubicBezTo>
                    <a:pt x="39" y="293"/>
                    <a:pt x="40" y="299"/>
                    <a:pt x="45" y="300"/>
                  </a:cubicBezTo>
                  <a:close/>
                  <a:moveTo>
                    <a:pt x="202" y="291"/>
                  </a:moveTo>
                  <a:cubicBezTo>
                    <a:pt x="205" y="292"/>
                    <a:pt x="207" y="294"/>
                    <a:pt x="210" y="295"/>
                  </a:cubicBezTo>
                  <a:cubicBezTo>
                    <a:pt x="212" y="293"/>
                    <a:pt x="214" y="293"/>
                    <a:pt x="214" y="290"/>
                  </a:cubicBezTo>
                  <a:cubicBezTo>
                    <a:pt x="210" y="288"/>
                    <a:pt x="205" y="285"/>
                    <a:pt x="202" y="291"/>
                  </a:cubicBezTo>
                  <a:close/>
                  <a:moveTo>
                    <a:pt x="429" y="291"/>
                  </a:moveTo>
                  <a:cubicBezTo>
                    <a:pt x="431" y="292"/>
                    <a:pt x="432" y="293"/>
                    <a:pt x="434" y="294"/>
                  </a:cubicBezTo>
                  <a:cubicBezTo>
                    <a:pt x="435" y="293"/>
                    <a:pt x="436" y="291"/>
                    <a:pt x="436" y="289"/>
                  </a:cubicBezTo>
                  <a:cubicBezTo>
                    <a:pt x="434" y="291"/>
                    <a:pt x="433" y="287"/>
                    <a:pt x="430" y="287"/>
                  </a:cubicBezTo>
                  <a:cubicBezTo>
                    <a:pt x="430" y="288"/>
                    <a:pt x="428" y="289"/>
                    <a:pt x="429" y="291"/>
                  </a:cubicBezTo>
                  <a:close/>
                  <a:moveTo>
                    <a:pt x="442" y="290"/>
                  </a:moveTo>
                  <a:cubicBezTo>
                    <a:pt x="443" y="289"/>
                    <a:pt x="443" y="287"/>
                    <a:pt x="441" y="287"/>
                  </a:cubicBezTo>
                  <a:cubicBezTo>
                    <a:pt x="441" y="288"/>
                    <a:pt x="440" y="290"/>
                    <a:pt x="442" y="290"/>
                  </a:cubicBezTo>
                  <a:close/>
                  <a:moveTo>
                    <a:pt x="444" y="292"/>
                  </a:moveTo>
                  <a:cubicBezTo>
                    <a:pt x="445" y="294"/>
                    <a:pt x="451" y="294"/>
                    <a:pt x="451" y="291"/>
                  </a:cubicBezTo>
                  <a:cubicBezTo>
                    <a:pt x="450" y="286"/>
                    <a:pt x="444" y="286"/>
                    <a:pt x="444" y="292"/>
                  </a:cubicBezTo>
                  <a:close/>
                  <a:moveTo>
                    <a:pt x="459" y="293"/>
                  </a:moveTo>
                  <a:cubicBezTo>
                    <a:pt x="461" y="294"/>
                    <a:pt x="466" y="289"/>
                    <a:pt x="465" y="287"/>
                  </a:cubicBezTo>
                  <a:cubicBezTo>
                    <a:pt x="463" y="289"/>
                    <a:pt x="459" y="289"/>
                    <a:pt x="459" y="293"/>
                  </a:cubicBezTo>
                  <a:close/>
                  <a:moveTo>
                    <a:pt x="182" y="288"/>
                  </a:moveTo>
                  <a:cubicBezTo>
                    <a:pt x="183" y="292"/>
                    <a:pt x="186" y="295"/>
                    <a:pt x="190" y="294"/>
                  </a:cubicBezTo>
                  <a:cubicBezTo>
                    <a:pt x="188" y="292"/>
                    <a:pt x="186" y="286"/>
                    <a:pt x="182" y="288"/>
                  </a:cubicBezTo>
                  <a:close/>
                  <a:moveTo>
                    <a:pt x="617" y="293"/>
                  </a:moveTo>
                  <a:cubicBezTo>
                    <a:pt x="619" y="293"/>
                    <a:pt x="620" y="289"/>
                    <a:pt x="619" y="288"/>
                  </a:cubicBezTo>
                  <a:cubicBezTo>
                    <a:pt x="618" y="289"/>
                    <a:pt x="617" y="291"/>
                    <a:pt x="617" y="293"/>
                  </a:cubicBezTo>
                  <a:close/>
                  <a:moveTo>
                    <a:pt x="470" y="300"/>
                  </a:moveTo>
                  <a:cubicBezTo>
                    <a:pt x="472" y="297"/>
                    <a:pt x="473" y="294"/>
                    <a:pt x="474" y="289"/>
                  </a:cubicBezTo>
                  <a:cubicBezTo>
                    <a:pt x="473" y="289"/>
                    <a:pt x="472" y="289"/>
                    <a:pt x="471" y="288"/>
                  </a:cubicBezTo>
                  <a:cubicBezTo>
                    <a:pt x="472" y="293"/>
                    <a:pt x="465" y="297"/>
                    <a:pt x="470" y="300"/>
                  </a:cubicBezTo>
                  <a:close/>
                  <a:moveTo>
                    <a:pt x="496" y="296"/>
                  </a:moveTo>
                  <a:cubicBezTo>
                    <a:pt x="496" y="293"/>
                    <a:pt x="499" y="291"/>
                    <a:pt x="498" y="288"/>
                  </a:cubicBezTo>
                  <a:cubicBezTo>
                    <a:pt x="496" y="289"/>
                    <a:pt x="492" y="295"/>
                    <a:pt x="496" y="296"/>
                  </a:cubicBezTo>
                  <a:close/>
                  <a:moveTo>
                    <a:pt x="312" y="292"/>
                  </a:moveTo>
                  <a:cubicBezTo>
                    <a:pt x="314" y="294"/>
                    <a:pt x="316" y="296"/>
                    <a:pt x="319" y="297"/>
                  </a:cubicBezTo>
                  <a:cubicBezTo>
                    <a:pt x="320" y="295"/>
                    <a:pt x="322" y="294"/>
                    <a:pt x="323" y="292"/>
                  </a:cubicBezTo>
                  <a:cubicBezTo>
                    <a:pt x="320" y="288"/>
                    <a:pt x="314" y="289"/>
                    <a:pt x="312" y="292"/>
                  </a:cubicBezTo>
                  <a:close/>
                  <a:moveTo>
                    <a:pt x="504" y="302"/>
                  </a:moveTo>
                  <a:cubicBezTo>
                    <a:pt x="506" y="299"/>
                    <a:pt x="507" y="295"/>
                    <a:pt x="508" y="291"/>
                  </a:cubicBezTo>
                  <a:cubicBezTo>
                    <a:pt x="507" y="290"/>
                    <a:pt x="506" y="289"/>
                    <a:pt x="504" y="289"/>
                  </a:cubicBezTo>
                  <a:cubicBezTo>
                    <a:pt x="508" y="294"/>
                    <a:pt x="500" y="300"/>
                    <a:pt x="504" y="302"/>
                  </a:cubicBezTo>
                  <a:close/>
                  <a:moveTo>
                    <a:pt x="73" y="307"/>
                  </a:moveTo>
                  <a:cubicBezTo>
                    <a:pt x="73" y="301"/>
                    <a:pt x="71" y="291"/>
                    <a:pt x="64" y="291"/>
                  </a:cubicBezTo>
                  <a:cubicBezTo>
                    <a:pt x="67" y="296"/>
                    <a:pt x="66" y="305"/>
                    <a:pt x="73" y="307"/>
                  </a:cubicBezTo>
                  <a:close/>
                  <a:moveTo>
                    <a:pt x="131" y="291"/>
                  </a:moveTo>
                  <a:cubicBezTo>
                    <a:pt x="132" y="296"/>
                    <a:pt x="135" y="297"/>
                    <a:pt x="138" y="300"/>
                  </a:cubicBezTo>
                  <a:cubicBezTo>
                    <a:pt x="137" y="297"/>
                    <a:pt x="137" y="291"/>
                    <a:pt x="133" y="290"/>
                  </a:cubicBezTo>
                  <a:cubicBezTo>
                    <a:pt x="133" y="291"/>
                    <a:pt x="131" y="290"/>
                    <a:pt x="131" y="291"/>
                  </a:cubicBezTo>
                  <a:close/>
                  <a:moveTo>
                    <a:pt x="239" y="300"/>
                  </a:moveTo>
                  <a:cubicBezTo>
                    <a:pt x="239" y="299"/>
                    <a:pt x="241" y="300"/>
                    <a:pt x="241" y="298"/>
                  </a:cubicBezTo>
                  <a:cubicBezTo>
                    <a:pt x="239" y="297"/>
                    <a:pt x="238" y="295"/>
                    <a:pt x="236" y="294"/>
                  </a:cubicBezTo>
                  <a:cubicBezTo>
                    <a:pt x="230" y="297"/>
                    <a:pt x="224" y="289"/>
                    <a:pt x="223" y="291"/>
                  </a:cubicBezTo>
                  <a:cubicBezTo>
                    <a:pt x="228" y="295"/>
                    <a:pt x="233" y="297"/>
                    <a:pt x="239" y="300"/>
                  </a:cubicBezTo>
                  <a:close/>
                  <a:moveTo>
                    <a:pt x="423" y="294"/>
                  </a:moveTo>
                  <a:cubicBezTo>
                    <a:pt x="426" y="294"/>
                    <a:pt x="422" y="292"/>
                    <a:pt x="424" y="290"/>
                  </a:cubicBezTo>
                  <a:cubicBezTo>
                    <a:pt x="423" y="290"/>
                    <a:pt x="421" y="290"/>
                    <a:pt x="420" y="291"/>
                  </a:cubicBezTo>
                  <a:cubicBezTo>
                    <a:pt x="420" y="293"/>
                    <a:pt x="423" y="292"/>
                    <a:pt x="423" y="294"/>
                  </a:cubicBezTo>
                  <a:close/>
                  <a:moveTo>
                    <a:pt x="28" y="295"/>
                  </a:moveTo>
                  <a:cubicBezTo>
                    <a:pt x="28" y="292"/>
                    <a:pt x="27" y="291"/>
                    <a:pt x="24" y="291"/>
                  </a:cubicBezTo>
                  <a:cubicBezTo>
                    <a:pt x="25" y="293"/>
                    <a:pt x="26" y="295"/>
                    <a:pt x="28" y="295"/>
                  </a:cubicBezTo>
                  <a:close/>
                  <a:moveTo>
                    <a:pt x="177" y="294"/>
                  </a:moveTo>
                  <a:cubicBezTo>
                    <a:pt x="179" y="295"/>
                    <a:pt x="181" y="298"/>
                    <a:pt x="185" y="298"/>
                  </a:cubicBezTo>
                  <a:cubicBezTo>
                    <a:pt x="185" y="294"/>
                    <a:pt x="182" y="293"/>
                    <a:pt x="179" y="291"/>
                  </a:cubicBezTo>
                  <a:cubicBezTo>
                    <a:pt x="178" y="292"/>
                    <a:pt x="176" y="292"/>
                    <a:pt x="177" y="294"/>
                  </a:cubicBezTo>
                  <a:close/>
                  <a:moveTo>
                    <a:pt x="340" y="292"/>
                  </a:moveTo>
                  <a:cubicBezTo>
                    <a:pt x="342" y="295"/>
                    <a:pt x="347" y="298"/>
                    <a:pt x="351" y="297"/>
                  </a:cubicBezTo>
                  <a:cubicBezTo>
                    <a:pt x="347" y="296"/>
                    <a:pt x="345" y="290"/>
                    <a:pt x="340" y="292"/>
                  </a:cubicBezTo>
                  <a:close/>
                  <a:moveTo>
                    <a:pt x="395" y="294"/>
                  </a:moveTo>
                  <a:cubicBezTo>
                    <a:pt x="397" y="295"/>
                    <a:pt x="399" y="293"/>
                    <a:pt x="399" y="291"/>
                  </a:cubicBezTo>
                  <a:cubicBezTo>
                    <a:pt x="397" y="291"/>
                    <a:pt x="395" y="292"/>
                    <a:pt x="395" y="294"/>
                  </a:cubicBezTo>
                  <a:close/>
                  <a:moveTo>
                    <a:pt x="575" y="320"/>
                  </a:moveTo>
                  <a:cubicBezTo>
                    <a:pt x="580" y="311"/>
                    <a:pt x="583" y="300"/>
                    <a:pt x="587" y="291"/>
                  </a:cubicBezTo>
                  <a:cubicBezTo>
                    <a:pt x="579" y="297"/>
                    <a:pt x="578" y="312"/>
                    <a:pt x="575" y="320"/>
                  </a:cubicBezTo>
                  <a:close/>
                  <a:moveTo>
                    <a:pt x="165" y="299"/>
                  </a:moveTo>
                  <a:cubicBezTo>
                    <a:pt x="165" y="298"/>
                    <a:pt x="166" y="298"/>
                    <a:pt x="166" y="297"/>
                  </a:cubicBezTo>
                  <a:cubicBezTo>
                    <a:pt x="161" y="297"/>
                    <a:pt x="158" y="291"/>
                    <a:pt x="155" y="292"/>
                  </a:cubicBezTo>
                  <a:cubicBezTo>
                    <a:pt x="158" y="295"/>
                    <a:pt x="161" y="297"/>
                    <a:pt x="165" y="299"/>
                  </a:cubicBezTo>
                  <a:close/>
                  <a:moveTo>
                    <a:pt x="375" y="303"/>
                  </a:moveTo>
                  <a:cubicBezTo>
                    <a:pt x="378" y="302"/>
                    <a:pt x="383" y="299"/>
                    <a:pt x="383" y="294"/>
                  </a:cubicBezTo>
                  <a:cubicBezTo>
                    <a:pt x="382" y="293"/>
                    <a:pt x="381" y="292"/>
                    <a:pt x="379" y="292"/>
                  </a:cubicBezTo>
                  <a:cubicBezTo>
                    <a:pt x="378" y="296"/>
                    <a:pt x="376" y="299"/>
                    <a:pt x="375" y="303"/>
                  </a:cubicBezTo>
                  <a:close/>
                  <a:moveTo>
                    <a:pt x="406" y="302"/>
                  </a:moveTo>
                  <a:cubicBezTo>
                    <a:pt x="408" y="302"/>
                    <a:pt x="408" y="304"/>
                    <a:pt x="411" y="303"/>
                  </a:cubicBezTo>
                  <a:cubicBezTo>
                    <a:pt x="411" y="299"/>
                    <a:pt x="416" y="298"/>
                    <a:pt x="416" y="293"/>
                  </a:cubicBezTo>
                  <a:cubicBezTo>
                    <a:pt x="415" y="292"/>
                    <a:pt x="413" y="292"/>
                    <a:pt x="410" y="292"/>
                  </a:cubicBezTo>
                  <a:cubicBezTo>
                    <a:pt x="410" y="296"/>
                    <a:pt x="407" y="298"/>
                    <a:pt x="406" y="302"/>
                  </a:cubicBezTo>
                  <a:close/>
                  <a:moveTo>
                    <a:pt x="145" y="295"/>
                  </a:moveTo>
                  <a:cubicBezTo>
                    <a:pt x="145" y="294"/>
                    <a:pt x="145" y="292"/>
                    <a:pt x="143" y="292"/>
                  </a:cubicBezTo>
                  <a:cubicBezTo>
                    <a:pt x="142" y="294"/>
                    <a:pt x="144" y="295"/>
                    <a:pt x="145" y="295"/>
                  </a:cubicBezTo>
                  <a:close/>
                  <a:moveTo>
                    <a:pt x="118" y="299"/>
                  </a:moveTo>
                  <a:cubicBezTo>
                    <a:pt x="116" y="297"/>
                    <a:pt x="114" y="294"/>
                    <a:pt x="110" y="293"/>
                  </a:cubicBezTo>
                  <a:cubicBezTo>
                    <a:pt x="111" y="296"/>
                    <a:pt x="116" y="299"/>
                    <a:pt x="118" y="299"/>
                  </a:cubicBezTo>
                  <a:close/>
                  <a:moveTo>
                    <a:pt x="227" y="306"/>
                  </a:moveTo>
                  <a:cubicBezTo>
                    <a:pt x="227" y="303"/>
                    <a:pt x="224" y="302"/>
                    <a:pt x="224" y="298"/>
                  </a:cubicBezTo>
                  <a:cubicBezTo>
                    <a:pt x="221" y="299"/>
                    <a:pt x="221" y="294"/>
                    <a:pt x="217" y="293"/>
                  </a:cubicBezTo>
                  <a:cubicBezTo>
                    <a:pt x="216" y="295"/>
                    <a:pt x="214" y="296"/>
                    <a:pt x="214" y="298"/>
                  </a:cubicBezTo>
                  <a:cubicBezTo>
                    <a:pt x="218" y="300"/>
                    <a:pt x="223" y="303"/>
                    <a:pt x="227" y="306"/>
                  </a:cubicBezTo>
                  <a:close/>
                  <a:moveTo>
                    <a:pt x="349" y="304"/>
                  </a:moveTo>
                  <a:cubicBezTo>
                    <a:pt x="347" y="298"/>
                    <a:pt x="337" y="298"/>
                    <a:pt x="334" y="293"/>
                  </a:cubicBezTo>
                  <a:cubicBezTo>
                    <a:pt x="338" y="298"/>
                    <a:pt x="344" y="303"/>
                    <a:pt x="349" y="304"/>
                  </a:cubicBezTo>
                  <a:close/>
                  <a:moveTo>
                    <a:pt x="433" y="299"/>
                  </a:moveTo>
                  <a:cubicBezTo>
                    <a:pt x="433" y="295"/>
                    <a:pt x="429" y="295"/>
                    <a:pt x="427" y="293"/>
                  </a:cubicBezTo>
                  <a:cubicBezTo>
                    <a:pt x="426" y="296"/>
                    <a:pt x="429" y="298"/>
                    <a:pt x="433" y="299"/>
                  </a:cubicBezTo>
                  <a:close/>
                  <a:moveTo>
                    <a:pt x="438" y="297"/>
                  </a:moveTo>
                  <a:cubicBezTo>
                    <a:pt x="439" y="296"/>
                    <a:pt x="441" y="293"/>
                    <a:pt x="438" y="293"/>
                  </a:cubicBezTo>
                  <a:cubicBezTo>
                    <a:pt x="439" y="295"/>
                    <a:pt x="436" y="296"/>
                    <a:pt x="438" y="297"/>
                  </a:cubicBezTo>
                  <a:close/>
                  <a:moveTo>
                    <a:pt x="321" y="299"/>
                  </a:moveTo>
                  <a:cubicBezTo>
                    <a:pt x="325" y="300"/>
                    <a:pt x="326" y="303"/>
                    <a:pt x="330" y="303"/>
                  </a:cubicBezTo>
                  <a:cubicBezTo>
                    <a:pt x="334" y="296"/>
                    <a:pt x="323" y="291"/>
                    <a:pt x="321" y="299"/>
                  </a:cubicBezTo>
                  <a:close/>
                  <a:moveTo>
                    <a:pt x="479" y="300"/>
                  </a:moveTo>
                  <a:cubicBezTo>
                    <a:pt x="479" y="298"/>
                    <a:pt x="483" y="298"/>
                    <a:pt x="482" y="295"/>
                  </a:cubicBezTo>
                  <a:cubicBezTo>
                    <a:pt x="481" y="295"/>
                    <a:pt x="481" y="294"/>
                    <a:pt x="479" y="294"/>
                  </a:cubicBezTo>
                  <a:cubicBezTo>
                    <a:pt x="479" y="296"/>
                    <a:pt x="477" y="298"/>
                    <a:pt x="479" y="300"/>
                  </a:cubicBezTo>
                  <a:close/>
                  <a:moveTo>
                    <a:pt x="501" y="326"/>
                  </a:moveTo>
                  <a:cubicBezTo>
                    <a:pt x="504" y="327"/>
                    <a:pt x="505" y="331"/>
                    <a:pt x="508" y="331"/>
                  </a:cubicBezTo>
                  <a:cubicBezTo>
                    <a:pt x="515" y="322"/>
                    <a:pt x="516" y="307"/>
                    <a:pt x="522" y="296"/>
                  </a:cubicBezTo>
                  <a:cubicBezTo>
                    <a:pt x="519" y="294"/>
                    <a:pt x="517" y="295"/>
                    <a:pt x="513" y="294"/>
                  </a:cubicBezTo>
                  <a:cubicBezTo>
                    <a:pt x="510" y="305"/>
                    <a:pt x="505" y="315"/>
                    <a:pt x="501" y="326"/>
                  </a:cubicBezTo>
                  <a:close/>
                  <a:moveTo>
                    <a:pt x="304" y="298"/>
                  </a:moveTo>
                  <a:cubicBezTo>
                    <a:pt x="306" y="300"/>
                    <a:pt x="307" y="303"/>
                    <a:pt x="310" y="303"/>
                  </a:cubicBezTo>
                  <a:cubicBezTo>
                    <a:pt x="311" y="302"/>
                    <a:pt x="310" y="300"/>
                    <a:pt x="313" y="301"/>
                  </a:cubicBezTo>
                  <a:cubicBezTo>
                    <a:pt x="314" y="296"/>
                    <a:pt x="305" y="292"/>
                    <a:pt x="304" y="298"/>
                  </a:cubicBezTo>
                  <a:close/>
                  <a:moveTo>
                    <a:pt x="413" y="306"/>
                  </a:moveTo>
                  <a:cubicBezTo>
                    <a:pt x="415" y="307"/>
                    <a:pt x="416" y="309"/>
                    <a:pt x="418" y="309"/>
                  </a:cubicBezTo>
                  <a:cubicBezTo>
                    <a:pt x="418" y="305"/>
                    <a:pt x="419" y="303"/>
                    <a:pt x="421" y="302"/>
                  </a:cubicBezTo>
                  <a:cubicBezTo>
                    <a:pt x="420" y="300"/>
                    <a:pt x="421" y="299"/>
                    <a:pt x="422" y="297"/>
                  </a:cubicBezTo>
                  <a:cubicBezTo>
                    <a:pt x="420" y="296"/>
                    <a:pt x="419" y="296"/>
                    <a:pt x="418" y="295"/>
                  </a:cubicBezTo>
                  <a:cubicBezTo>
                    <a:pt x="417" y="299"/>
                    <a:pt x="415" y="302"/>
                    <a:pt x="413" y="306"/>
                  </a:cubicBezTo>
                  <a:close/>
                  <a:moveTo>
                    <a:pt x="200" y="302"/>
                  </a:moveTo>
                  <a:cubicBezTo>
                    <a:pt x="197" y="302"/>
                    <a:pt x="195" y="294"/>
                    <a:pt x="192" y="297"/>
                  </a:cubicBezTo>
                  <a:cubicBezTo>
                    <a:pt x="195" y="298"/>
                    <a:pt x="197" y="303"/>
                    <a:pt x="200" y="302"/>
                  </a:cubicBezTo>
                  <a:close/>
                  <a:moveTo>
                    <a:pt x="256" y="299"/>
                  </a:moveTo>
                  <a:cubicBezTo>
                    <a:pt x="256" y="296"/>
                    <a:pt x="250" y="295"/>
                    <a:pt x="248" y="299"/>
                  </a:cubicBezTo>
                  <a:cubicBezTo>
                    <a:pt x="250" y="301"/>
                    <a:pt x="257" y="302"/>
                    <a:pt x="256" y="299"/>
                  </a:cubicBezTo>
                  <a:close/>
                  <a:moveTo>
                    <a:pt x="551" y="310"/>
                  </a:moveTo>
                  <a:cubicBezTo>
                    <a:pt x="555" y="308"/>
                    <a:pt x="558" y="301"/>
                    <a:pt x="558" y="297"/>
                  </a:cubicBezTo>
                  <a:cubicBezTo>
                    <a:pt x="555" y="301"/>
                    <a:pt x="553" y="305"/>
                    <a:pt x="551" y="310"/>
                  </a:cubicBezTo>
                  <a:close/>
                  <a:moveTo>
                    <a:pt x="442" y="300"/>
                  </a:moveTo>
                  <a:cubicBezTo>
                    <a:pt x="444" y="301"/>
                    <a:pt x="445" y="303"/>
                    <a:pt x="447" y="303"/>
                  </a:cubicBezTo>
                  <a:cubicBezTo>
                    <a:pt x="448" y="303"/>
                    <a:pt x="448" y="300"/>
                    <a:pt x="449" y="299"/>
                  </a:cubicBezTo>
                  <a:cubicBezTo>
                    <a:pt x="446" y="298"/>
                    <a:pt x="444" y="297"/>
                    <a:pt x="442" y="300"/>
                  </a:cubicBezTo>
                  <a:close/>
                  <a:moveTo>
                    <a:pt x="89" y="319"/>
                  </a:moveTo>
                  <a:cubicBezTo>
                    <a:pt x="83" y="314"/>
                    <a:pt x="80" y="305"/>
                    <a:pt x="75" y="298"/>
                  </a:cubicBezTo>
                  <a:cubicBezTo>
                    <a:pt x="77" y="308"/>
                    <a:pt x="81" y="318"/>
                    <a:pt x="89" y="319"/>
                  </a:cubicBezTo>
                  <a:close/>
                  <a:moveTo>
                    <a:pt x="231" y="304"/>
                  </a:moveTo>
                  <a:cubicBezTo>
                    <a:pt x="234" y="304"/>
                    <a:pt x="235" y="303"/>
                    <a:pt x="236" y="302"/>
                  </a:cubicBezTo>
                  <a:cubicBezTo>
                    <a:pt x="233" y="301"/>
                    <a:pt x="231" y="299"/>
                    <a:pt x="228" y="298"/>
                  </a:cubicBezTo>
                  <a:cubicBezTo>
                    <a:pt x="228" y="301"/>
                    <a:pt x="231" y="302"/>
                    <a:pt x="231" y="304"/>
                  </a:cubicBezTo>
                  <a:close/>
                  <a:moveTo>
                    <a:pt x="279" y="308"/>
                  </a:moveTo>
                  <a:cubicBezTo>
                    <a:pt x="276" y="303"/>
                    <a:pt x="271" y="300"/>
                    <a:pt x="265" y="298"/>
                  </a:cubicBezTo>
                  <a:cubicBezTo>
                    <a:pt x="268" y="303"/>
                    <a:pt x="272" y="313"/>
                    <a:pt x="279" y="308"/>
                  </a:cubicBezTo>
                  <a:close/>
                  <a:moveTo>
                    <a:pt x="39" y="304"/>
                  </a:moveTo>
                  <a:cubicBezTo>
                    <a:pt x="39" y="302"/>
                    <a:pt x="38" y="300"/>
                    <a:pt x="36" y="299"/>
                  </a:cubicBezTo>
                  <a:cubicBezTo>
                    <a:pt x="36" y="301"/>
                    <a:pt x="37" y="303"/>
                    <a:pt x="39" y="304"/>
                  </a:cubicBezTo>
                  <a:close/>
                  <a:moveTo>
                    <a:pt x="186" y="300"/>
                  </a:moveTo>
                  <a:cubicBezTo>
                    <a:pt x="190" y="302"/>
                    <a:pt x="193" y="305"/>
                    <a:pt x="197" y="306"/>
                  </a:cubicBezTo>
                  <a:cubicBezTo>
                    <a:pt x="195" y="303"/>
                    <a:pt x="190" y="296"/>
                    <a:pt x="186" y="300"/>
                  </a:cubicBezTo>
                  <a:close/>
                  <a:moveTo>
                    <a:pt x="457" y="299"/>
                  </a:moveTo>
                  <a:cubicBezTo>
                    <a:pt x="457" y="301"/>
                    <a:pt x="458" y="301"/>
                    <a:pt x="459" y="302"/>
                  </a:cubicBezTo>
                  <a:cubicBezTo>
                    <a:pt x="460" y="301"/>
                    <a:pt x="460" y="299"/>
                    <a:pt x="461" y="299"/>
                  </a:cubicBezTo>
                  <a:cubicBezTo>
                    <a:pt x="459" y="298"/>
                    <a:pt x="458" y="299"/>
                    <a:pt x="457" y="299"/>
                  </a:cubicBezTo>
                  <a:close/>
                  <a:moveTo>
                    <a:pt x="60" y="305"/>
                  </a:moveTo>
                  <a:cubicBezTo>
                    <a:pt x="59" y="303"/>
                    <a:pt x="58" y="300"/>
                    <a:pt x="56" y="299"/>
                  </a:cubicBezTo>
                  <a:cubicBezTo>
                    <a:pt x="57" y="301"/>
                    <a:pt x="59" y="305"/>
                    <a:pt x="60" y="305"/>
                  </a:cubicBezTo>
                  <a:close/>
                  <a:moveTo>
                    <a:pt x="422" y="306"/>
                  </a:moveTo>
                  <a:cubicBezTo>
                    <a:pt x="425" y="305"/>
                    <a:pt x="430" y="305"/>
                    <a:pt x="430" y="301"/>
                  </a:cubicBezTo>
                  <a:cubicBezTo>
                    <a:pt x="427" y="302"/>
                    <a:pt x="427" y="300"/>
                    <a:pt x="425" y="300"/>
                  </a:cubicBezTo>
                  <a:cubicBezTo>
                    <a:pt x="424" y="301"/>
                    <a:pt x="423" y="304"/>
                    <a:pt x="422" y="306"/>
                  </a:cubicBezTo>
                  <a:close/>
                  <a:moveTo>
                    <a:pt x="149" y="306"/>
                  </a:moveTo>
                  <a:cubicBezTo>
                    <a:pt x="148" y="304"/>
                    <a:pt x="147" y="301"/>
                    <a:pt x="145" y="300"/>
                  </a:cubicBezTo>
                  <a:cubicBezTo>
                    <a:pt x="145" y="304"/>
                    <a:pt x="146" y="306"/>
                    <a:pt x="149" y="306"/>
                  </a:cubicBezTo>
                  <a:close/>
                  <a:moveTo>
                    <a:pt x="168" y="303"/>
                  </a:moveTo>
                  <a:cubicBezTo>
                    <a:pt x="172" y="303"/>
                    <a:pt x="173" y="307"/>
                    <a:pt x="176" y="303"/>
                  </a:cubicBezTo>
                  <a:cubicBezTo>
                    <a:pt x="174" y="301"/>
                    <a:pt x="168" y="298"/>
                    <a:pt x="168" y="303"/>
                  </a:cubicBezTo>
                  <a:close/>
                  <a:moveTo>
                    <a:pt x="242" y="303"/>
                  </a:moveTo>
                  <a:cubicBezTo>
                    <a:pt x="244" y="303"/>
                    <a:pt x="246" y="303"/>
                    <a:pt x="246" y="305"/>
                  </a:cubicBezTo>
                  <a:cubicBezTo>
                    <a:pt x="249" y="305"/>
                    <a:pt x="250" y="304"/>
                    <a:pt x="251" y="303"/>
                  </a:cubicBezTo>
                  <a:cubicBezTo>
                    <a:pt x="247" y="302"/>
                    <a:pt x="245" y="298"/>
                    <a:pt x="242" y="303"/>
                  </a:cubicBezTo>
                  <a:close/>
                  <a:moveTo>
                    <a:pt x="300" y="304"/>
                  </a:moveTo>
                  <a:cubicBezTo>
                    <a:pt x="297" y="297"/>
                    <a:pt x="296" y="303"/>
                    <a:pt x="290" y="305"/>
                  </a:cubicBezTo>
                  <a:cubicBezTo>
                    <a:pt x="292" y="307"/>
                    <a:pt x="296" y="309"/>
                    <a:pt x="299" y="310"/>
                  </a:cubicBezTo>
                  <a:cubicBezTo>
                    <a:pt x="302" y="308"/>
                    <a:pt x="301" y="307"/>
                    <a:pt x="300" y="304"/>
                  </a:cubicBezTo>
                  <a:close/>
                  <a:moveTo>
                    <a:pt x="481" y="308"/>
                  </a:moveTo>
                  <a:cubicBezTo>
                    <a:pt x="482" y="306"/>
                    <a:pt x="484" y="303"/>
                    <a:pt x="483" y="300"/>
                  </a:cubicBezTo>
                  <a:cubicBezTo>
                    <a:pt x="480" y="303"/>
                    <a:pt x="473" y="307"/>
                    <a:pt x="481" y="308"/>
                  </a:cubicBezTo>
                  <a:close/>
                  <a:moveTo>
                    <a:pt x="340" y="310"/>
                  </a:moveTo>
                  <a:cubicBezTo>
                    <a:pt x="341" y="310"/>
                    <a:pt x="343" y="309"/>
                    <a:pt x="344" y="308"/>
                  </a:cubicBezTo>
                  <a:cubicBezTo>
                    <a:pt x="344" y="307"/>
                    <a:pt x="344" y="306"/>
                    <a:pt x="344" y="305"/>
                  </a:cubicBezTo>
                  <a:cubicBezTo>
                    <a:pt x="341" y="304"/>
                    <a:pt x="339" y="303"/>
                    <a:pt x="337" y="301"/>
                  </a:cubicBezTo>
                  <a:cubicBezTo>
                    <a:pt x="336" y="304"/>
                    <a:pt x="340" y="305"/>
                    <a:pt x="340" y="310"/>
                  </a:cubicBezTo>
                  <a:close/>
                  <a:moveTo>
                    <a:pt x="84" y="306"/>
                  </a:moveTo>
                  <a:cubicBezTo>
                    <a:pt x="84" y="305"/>
                    <a:pt x="85" y="305"/>
                    <a:pt x="85" y="303"/>
                  </a:cubicBezTo>
                  <a:cubicBezTo>
                    <a:pt x="84" y="303"/>
                    <a:pt x="82" y="301"/>
                    <a:pt x="81" y="302"/>
                  </a:cubicBezTo>
                  <a:cubicBezTo>
                    <a:pt x="82" y="303"/>
                    <a:pt x="82" y="306"/>
                    <a:pt x="84" y="306"/>
                  </a:cubicBezTo>
                  <a:close/>
                  <a:moveTo>
                    <a:pt x="256" y="304"/>
                  </a:moveTo>
                  <a:cubicBezTo>
                    <a:pt x="260" y="305"/>
                    <a:pt x="263" y="310"/>
                    <a:pt x="266" y="309"/>
                  </a:cubicBezTo>
                  <a:cubicBezTo>
                    <a:pt x="264" y="306"/>
                    <a:pt x="262" y="303"/>
                    <a:pt x="259" y="302"/>
                  </a:cubicBezTo>
                  <a:cubicBezTo>
                    <a:pt x="259" y="303"/>
                    <a:pt x="256" y="302"/>
                    <a:pt x="256" y="304"/>
                  </a:cubicBezTo>
                  <a:close/>
                  <a:moveTo>
                    <a:pt x="312" y="305"/>
                  </a:moveTo>
                  <a:cubicBezTo>
                    <a:pt x="315" y="310"/>
                    <a:pt x="319" y="313"/>
                    <a:pt x="324" y="316"/>
                  </a:cubicBezTo>
                  <a:cubicBezTo>
                    <a:pt x="324" y="313"/>
                    <a:pt x="327" y="312"/>
                    <a:pt x="327" y="308"/>
                  </a:cubicBezTo>
                  <a:cubicBezTo>
                    <a:pt x="321" y="305"/>
                    <a:pt x="318" y="299"/>
                    <a:pt x="312" y="305"/>
                  </a:cubicBezTo>
                  <a:close/>
                  <a:moveTo>
                    <a:pt x="465" y="306"/>
                  </a:moveTo>
                  <a:cubicBezTo>
                    <a:pt x="467" y="306"/>
                    <a:pt x="467" y="308"/>
                    <a:pt x="468" y="306"/>
                  </a:cubicBezTo>
                  <a:cubicBezTo>
                    <a:pt x="467" y="306"/>
                    <a:pt x="470" y="302"/>
                    <a:pt x="467" y="302"/>
                  </a:cubicBezTo>
                  <a:cubicBezTo>
                    <a:pt x="466" y="303"/>
                    <a:pt x="465" y="304"/>
                    <a:pt x="465" y="306"/>
                  </a:cubicBezTo>
                  <a:close/>
                  <a:moveTo>
                    <a:pt x="388" y="311"/>
                  </a:moveTo>
                  <a:cubicBezTo>
                    <a:pt x="388" y="314"/>
                    <a:pt x="390" y="314"/>
                    <a:pt x="392" y="314"/>
                  </a:cubicBezTo>
                  <a:cubicBezTo>
                    <a:pt x="393" y="310"/>
                    <a:pt x="397" y="306"/>
                    <a:pt x="396" y="302"/>
                  </a:cubicBezTo>
                  <a:cubicBezTo>
                    <a:pt x="394" y="306"/>
                    <a:pt x="391" y="308"/>
                    <a:pt x="388" y="311"/>
                  </a:cubicBezTo>
                  <a:close/>
                  <a:moveTo>
                    <a:pt x="490" y="310"/>
                  </a:moveTo>
                  <a:cubicBezTo>
                    <a:pt x="490" y="308"/>
                    <a:pt x="493" y="304"/>
                    <a:pt x="492" y="302"/>
                  </a:cubicBezTo>
                  <a:cubicBezTo>
                    <a:pt x="491" y="304"/>
                    <a:pt x="488" y="308"/>
                    <a:pt x="490" y="310"/>
                  </a:cubicBezTo>
                  <a:close/>
                  <a:moveTo>
                    <a:pt x="47" y="310"/>
                  </a:moveTo>
                  <a:cubicBezTo>
                    <a:pt x="46" y="307"/>
                    <a:pt x="45" y="302"/>
                    <a:pt x="42" y="303"/>
                  </a:cubicBezTo>
                  <a:cubicBezTo>
                    <a:pt x="45" y="304"/>
                    <a:pt x="43" y="309"/>
                    <a:pt x="47" y="310"/>
                  </a:cubicBezTo>
                  <a:close/>
                  <a:moveTo>
                    <a:pt x="382" y="308"/>
                  </a:moveTo>
                  <a:cubicBezTo>
                    <a:pt x="384" y="308"/>
                    <a:pt x="385" y="304"/>
                    <a:pt x="384" y="303"/>
                  </a:cubicBezTo>
                  <a:cubicBezTo>
                    <a:pt x="383" y="305"/>
                    <a:pt x="382" y="306"/>
                    <a:pt x="382" y="308"/>
                  </a:cubicBezTo>
                  <a:close/>
                  <a:moveTo>
                    <a:pt x="445" y="307"/>
                  </a:moveTo>
                  <a:cubicBezTo>
                    <a:pt x="445" y="304"/>
                    <a:pt x="442" y="303"/>
                    <a:pt x="440" y="303"/>
                  </a:cubicBezTo>
                  <a:cubicBezTo>
                    <a:pt x="440" y="306"/>
                    <a:pt x="441" y="307"/>
                    <a:pt x="445" y="307"/>
                  </a:cubicBezTo>
                  <a:close/>
                  <a:moveTo>
                    <a:pt x="132" y="310"/>
                  </a:moveTo>
                  <a:cubicBezTo>
                    <a:pt x="130" y="307"/>
                    <a:pt x="129" y="305"/>
                    <a:pt x="125" y="304"/>
                  </a:cubicBezTo>
                  <a:cubicBezTo>
                    <a:pt x="126" y="307"/>
                    <a:pt x="130" y="310"/>
                    <a:pt x="132" y="310"/>
                  </a:cubicBezTo>
                  <a:close/>
                  <a:moveTo>
                    <a:pt x="234" y="307"/>
                  </a:moveTo>
                  <a:cubicBezTo>
                    <a:pt x="235" y="313"/>
                    <a:pt x="243" y="313"/>
                    <a:pt x="244" y="307"/>
                  </a:cubicBezTo>
                  <a:cubicBezTo>
                    <a:pt x="243" y="306"/>
                    <a:pt x="240" y="305"/>
                    <a:pt x="239" y="304"/>
                  </a:cubicBezTo>
                  <a:cubicBezTo>
                    <a:pt x="237" y="305"/>
                    <a:pt x="237" y="307"/>
                    <a:pt x="234" y="307"/>
                  </a:cubicBezTo>
                  <a:close/>
                  <a:moveTo>
                    <a:pt x="455" y="310"/>
                  </a:moveTo>
                  <a:cubicBezTo>
                    <a:pt x="456" y="309"/>
                    <a:pt x="457" y="307"/>
                    <a:pt x="457" y="305"/>
                  </a:cubicBezTo>
                  <a:cubicBezTo>
                    <a:pt x="457" y="305"/>
                    <a:pt x="456" y="304"/>
                    <a:pt x="455" y="304"/>
                  </a:cubicBezTo>
                  <a:cubicBezTo>
                    <a:pt x="455" y="306"/>
                    <a:pt x="451" y="309"/>
                    <a:pt x="455" y="310"/>
                  </a:cubicBezTo>
                  <a:close/>
                  <a:moveTo>
                    <a:pt x="354" y="308"/>
                  </a:moveTo>
                  <a:cubicBezTo>
                    <a:pt x="355" y="310"/>
                    <a:pt x="357" y="311"/>
                    <a:pt x="360" y="313"/>
                  </a:cubicBezTo>
                  <a:cubicBezTo>
                    <a:pt x="361" y="310"/>
                    <a:pt x="363" y="308"/>
                    <a:pt x="363" y="305"/>
                  </a:cubicBezTo>
                  <a:cubicBezTo>
                    <a:pt x="360" y="306"/>
                    <a:pt x="354" y="303"/>
                    <a:pt x="354" y="308"/>
                  </a:cubicBezTo>
                  <a:close/>
                  <a:moveTo>
                    <a:pt x="421" y="313"/>
                  </a:moveTo>
                  <a:cubicBezTo>
                    <a:pt x="423" y="313"/>
                    <a:pt x="423" y="314"/>
                    <a:pt x="425" y="314"/>
                  </a:cubicBezTo>
                  <a:cubicBezTo>
                    <a:pt x="426" y="311"/>
                    <a:pt x="429" y="307"/>
                    <a:pt x="430" y="305"/>
                  </a:cubicBezTo>
                  <a:cubicBezTo>
                    <a:pt x="428" y="309"/>
                    <a:pt x="422" y="308"/>
                    <a:pt x="421" y="313"/>
                  </a:cubicBezTo>
                  <a:close/>
                  <a:moveTo>
                    <a:pt x="557" y="314"/>
                  </a:moveTo>
                  <a:cubicBezTo>
                    <a:pt x="559" y="314"/>
                    <a:pt x="558" y="309"/>
                    <a:pt x="561" y="310"/>
                  </a:cubicBezTo>
                  <a:cubicBezTo>
                    <a:pt x="560" y="307"/>
                    <a:pt x="561" y="306"/>
                    <a:pt x="560" y="305"/>
                  </a:cubicBezTo>
                  <a:cubicBezTo>
                    <a:pt x="559" y="307"/>
                    <a:pt x="557" y="310"/>
                    <a:pt x="557" y="314"/>
                  </a:cubicBezTo>
                  <a:close/>
                  <a:moveTo>
                    <a:pt x="176" y="307"/>
                  </a:moveTo>
                  <a:cubicBezTo>
                    <a:pt x="178" y="311"/>
                    <a:pt x="183" y="313"/>
                    <a:pt x="186" y="316"/>
                  </a:cubicBezTo>
                  <a:cubicBezTo>
                    <a:pt x="186" y="313"/>
                    <a:pt x="190" y="314"/>
                    <a:pt x="190" y="311"/>
                  </a:cubicBezTo>
                  <a:cubicBezTo>
                    <a:pt x="186" y="309"/>
                    <a:pt x="181" y="303"/>
                    <a:pt x="176" y="307"/>
                  </a:cubicBezTo>
                  <a:close/>
                  <a:moveTo>
                    <a:pt x="428" y="317"/>
                  </a:moveTo>
                  <a:cubicBezTo>
                    <a:pt x="430" y="319"/>
                    <a:pt x="430" y="316"/>
                    <a:pt x="432" y="316"/>
                  </a:cubicBezTo>
                  <a:cubicBezTo>
                    <a:pt x="430" y="313"/>
                    <a:pt x="436" y="308"/>
                    <a:pt x="433" y="305"/>
                  </a:cubicBezTo>
                  <a:cubicBezTo>
                    <a:pt x="432" y="309"/>
                    <a:pt x="428" y="314"/>
                    <a:pt x="428" y="317"/>
                  </a:cubicBezTo>
                  <a:close/>
                  <a:moveTo>
                    <a:pt x="485" y="312"/>
                  </a:moveTo>
                  <a:cubicBezTo>
                    <a:pt x="484" y="309"/>
                    <a:pt x="488" y="308"/>
                    <a:pt x="485" y="305"/>
                  </a:cubicBezTo>
                  <a:cubicBezTo>
                    <a:pt x="486" y="308"/>
                    <a:pt x="482" y="311"/>
                    <a:pt x="485" y="312"/>
                  </a:cubicBezTo>
                  <a:close/>
                  <a:moveTo>
                    <a:pt x="164" y="310"/>
                  </a:moveTo>
                  <a:cubicBezTo>
                    <a:pt x="164" y="310"/>
                    <a:pt x="166" y="310"/>
                    <a:pt x="167" y="309"/>
                  </a:cubicBezTo>
                  <a:cubicBezTo>
                    <a:pt x="167" y="306"/>
                    <a:pt x="163" y="305"/>
                    <a:pt x="163" y="308"/>
                  </a:cubicBezTo>
                  <a:cubicBezTo>
                    <a:pt x="165" y="308"/>
                    <a:pt x="163" y="310"/>
                    <a:pt x="164" y="310"/>
                  </a:cubicBezTo>
                  <a:close/>
                  <a:moveTo>
                    <a:pt x="495" y="320"/>
                  </a:moveTo>
                  <a:cubicBezTo>
                    <a:pt x="497" y="315"/>
                    <a:pt x="501" y="312"/>
                    <a:pt x="502" y="306"/>
                  </a:cubicBezTo>
                  <a:cubicBezTo>
                    <a:pt x="500" y="307"/>
                    <a:pt x="500" y="306"/>
                    <a:pt x="498" y="306"/>
                  </a:cubicBezTo>
                  <a:cubicBezTo>
                    <a:pt x="497" y="310"/>
                    <a:pt x="494" y="316"/>
                    <a:pt x="495" y="320"/>
                  </a:cubicBezTo>
                  <a:close/>
                  <a:moveTo>
                    <a:pt x="526" y="326"/>
                  </a:moveTo>
                  <a:cubicBezTo>
                    <a:pt x="533" y="322"/>
                    <a:pt x="535" y="314"/>
                    <a:pt x="536" y="306"/>
                  </a:cubicBezTo>
                  <a:cubicBezTo>
                    <a:pt x="533" y="312"/>
                    <a:pt x="528" y="317"/>
                    <a:pt x="526" y="326"/>
                  </a:cubicBezTo>
                  <a:close/>
                  <a:moveTo>
                    <a:pt x="252" y="307"/>
                  </a:moveTo>
                  <a:cubicBezTo>
                    <a:pt x="256" y="310"/>
                    <a:pt x="261" y="317"/>
                    <a:pt x="266" y="314"/>
                  </a:cubicBezTo>
                  <a:cubicBezTo>
                    <a:pt x="263" y="313"/>
                    <a:pt x="258" y="306"/>
                    <a:pt x="252" y="307"/>
                  </a:cubicBezTo>
                  <a:close/>
                  <a:moveTo>
                    <a:pt x="569" y="314"/>
                  </a:moveTo>
                  <a:cubicBezTo>
                    <a:pt x="568" y="311"/>
                    <a:pt x="573" y="307"/>
                    <a:pt x="571" y="306"/>
                  </a:cubicBezTo>
                  <a:cubicBezTo>
                    <a:pt x="570" y="309"/>
                    <a:pt x="567" y="311"/>
                    <a:pt x="569" y="314"/>
                  </a:cubicBezTo>
                  <a:close/>
                  <a:moveTo>
                    <a:pt x="396" y="317"/>
                  </a:moveTo>
                  <a:cubicBezTo>
                    <a:pt x="396" y="313"/>
                    <a:pt x="400" y="311"/>
                    <a:pt x="399" y="307"/>
                  </a:cubicBezTo>
                  <a:cubicBezTo>
                    <a:pt x="398" y="310"/>
                    <a:pt x="393" y="315"/>
                    <a:pt x="396" y="317"/>
                  </a:cubicBezTo>
                  <a:close/>
                  <a:moveTo>
                    <a:pt x="111" y="336"/>
                  </a:moveTo>
                  <a:cubicBezTo>
                    <a:pt x="107" y="323"/>
                    <a:pt x="101" y="313"/>
                    <a:pt x="90" y="308"/>
                  </a:cubicBezTo>
                  <a:cubicBezTo>
                    <a:pt x="91" y="322"/>
                    <a:pt x="101" y="333"/>
                    <a:pt x="111" y="336"/>
                  </a:cubicBezTo>
                  <a:close/>
                  <a:moveTo>
                    <a:pt x="308" y="308"/>
                  </a:moveTo>
                  <a:cubicBezTo>
                    <a:pt x="308" y="314"/>
                    <a:pt x="312" y="322"/>
                    <a:pt x="318" y="323"/>
                  </a:cubicBezTo>
                  <a:cubicBezTo>
                    <a:pt x="320" y="322"/>
                    <a:pt x="321" y="321"/>
                    <a:pt x="322" y="320"/>
                  </a:cubicBezTo>
                  <a:cubicBezTo>
                    <a:pt x="318" y="316"/>
                    <a:pt x="313" y="309"/>
                    <a:pt x="308" y="308"/>
                  </a:cubicBezTo>
                  <a:close/>
                  <a:moveTo>
                    <a:pt x="399" y="320"/>
                  </a:moveTo>
                  <a:cubicBezTo>
                    <a:pt x="405" y="318"/>
                    <a:pt x="405" y="314"/>
                    <a:pt x="407" y="310"/>
                  </a:cubicBezTo>
                  <a:cubicBezTo>
                    <a:pt x="406" y="309"/>
                    <a:pt x="406" y="307"/>
                    <a:pt x="403" y="308"/>
                  </a:cubicBezTo>
                  <a:cubicBezTo>
                    <a:pt x="403" y="312"/>
                    <a:pt x="400" y="315"/>
                    <a:pt x="399" y="320"/>
                  </a:cubicBezTo>
                  <a:close/>
                  <a:moveTo>
                    <a:pt x="213" y="316"/>
                  </a:moveTo>
                  <a:cubicBezTo>
                    <a:pt x="209" y="314"/>
                    <a:pt x="205" y="308"/>
                    <a:pt x="200" y="309"/>
                  </a:cubicBezTo>
                  <a:cubicBezTo>
                    <a:pt x="205" y="310"/>
                    <a:pt x="210" y="317"/>
                    <a:pt x="213" y="316"/>
                  </a:cubicBezTo>
                  <a:close/>
                  <a:moveTo>
                    <a:pt x="474" y="312"/>
                  </a:moveTo>
                  <a:cubicBezTo>
                    <a:pt x="476" y="313"/>
                    <a:pt x="477" y="314"/>
                    <a:pt x="479" y="315"/>
                  </a:cubicBezTo>
                  <a:cubicBezTo>
                    <a:pt x="481" y="311"/>
                    <a:pt x="477" y="309"/>
                    <a:pt x="475" y="308"/>
                  </a:cubicBezTo>
                  <a:cubicBezTo>
                    <a:pt x="475" y="310"/>
                    <a:pt x="473" y="310"/>
                    <a:pt x="474" y="312"/>
                  </a:cubicBezTo>
                  <a:close/>
                  <a:moveTo>
                    <a:pt x="437" y="313"/>
                  </a:moveTo>
                  <a:cubicBezTo>
                    <a:pt x="438" y="312"/>
                    <a:pt x="440" y="312"/>
                    <a:pt x="440" y="310"/>
                  </a:cubicBezTo>
                  <a:cubicBezTo>
                    <a:pt x="439" y="309"/>
                    <a:pt x="439" y="309"/>
                    <a:pt x="437" y="309"/>
                  </a:cubicBezTo>
                  <a:cubicBezTo>
                    <a:pt x="437" y="310"/>
                    <a:pt x="435" y="312"/>
                    <a:pt x="437" y="313"/>
                  </a:cubicBezTo>
                  <a:close/>
                  <a:moveTo>
                    <a:pt x="242" y="315"/>
                  </a:moveTo>
                  <a:cubicBezTo>
                    <a:pt x="246" y="317"/>
                    <a:pt x="249" y="320"/>
                    <a:pt x="253" y="322"/>
                  </a:cubicBezTo>
                  <a:cubicBezTo>
                    <a:pt x="257" y="322"/>
                    <a:pt x="258" y="319"/>
                    <a:pt x="261" y="318"/>
                  </a:cubicBezTo>
                  <a:cubicBezTo>
                    <a:pt x="258" y="314"/>
                    <a:pt x="253" y="312"/>
                    <a:pt x="248" y="310"/>
                  </a:cubicBezTo>
                  <a:cubicBezTo>
                    <a:pt x="247" y="312"/>
                    <a:pt x="243" y="312"/>
                    <a:pt x="242" y="315"/>
                  </a:cubicBezTo>
                  <a:close/>
                  <a:moveTo>
                    <a:pt x="218" y="313"/>
                  </a:moveTo>
                  <a:cubicBezTo>
                    <a:pt x="218" y="311"/>
                    <a:pt x="214" y="311"/>
                    <a:pt x="214" y="311"/>
                  </a:cubicBezTo>
                  <a:cubicBezTo>
                    <a:pt x="216" y="311"/>
                    <a:pt x="215" y="314"/>
                    <a:pt x="218" y="313"/>
                  </a:cubicBezTo>
                  <a:close/>
                  <a:moveTo>
                    <a:pt x="278" y="313"/>
                  </a:moveTo>
                  <a:cubicBezTo>
                    <a:pt x="283" y="314"/>
                    <a:pt x="287" y="323"/>
                    <a:pt x="290" y="316"/>
                  </a:cubicBezTo>
                  <a:cubicBezTo>
                    <a:pt x="288" y="313"/>
                    <a:pt x="281" y="307"/>
                    <a:pt x="278" y="313"/>
                  </a:cubicBezTo>
                  <a:close/>
                  <a:moveTo>
                    <a:pt x="488" y="314"/>
                  </a:moveTo>
                  <a:cubicBezTo>
                    <a:pt x="488" y="313"/>
                    <a:pt x="491" y="311"/>
                    <a:pt x="488" y="310"/>
                  </a:cubicBezTo>
                  <a:cubicBezTo>
                    <a:pt x="489" y="312"/>
                    <a:pt x="486" y="313"/>
                    <a:pt x="488" y="314"/>
                  </a:cubicBezTo>
                  <a:close/>
                  <a:moveTo>
                    <a:pt x="42" y="313"/>
                  </a:moveTo>
                  <a:cubicBezTo>
                    <a:pt x="41" y="312"/>
                    <a:pt x="41" y="311"/>
                    <a:pt x="39" y="311"/>
                  </a:cubicBezTo>
                  <a:cubicBezTo>
                    <a:pt x="39" y="312"/>
                    <a:pt x="42" y="314"/>
                    <a:pt x="42" y="313"/>
                  </a:cubicBezTo>
                  <a:close/>
                  <a:moveTo>
                    <a:pt x="70" y="317"/>
                  </a:moveTo>
                  <a:cubicBezTo>
                    <a:pt x="69" y="314"/>
                    <a:pt x="68" y="312"/>
                    <a:pt x="67" y="311"/>
                  </a:cubicBezTo>
                  <a:cubicBezTo>
                    <a:pt x="68" y="313"/>
                    <a:pt x="68" y="316"/>
                    <a:pt x="70" y="317"/>
                  </a:cubicBezTo>
                  <a:close/>
                  <a:moveTo>
                    <a:pt x="167" y="313"/>
                  </a:moveTo>
                  <a:cubicBezTo>
                    <a:pt x="170" y="315"/>
                    <a:pt x="173" y="316"/>
                    <a:pt x="174" y="320"/>
                  </a:cubicBezTo>
                  <a:cubicBezTo>
                    <a:pt x="177" y="318"/>
                    <a:pt x="179" y="322"/>
                    <a:pt x="183" y="320"/>
                  </a:cubicBezTo>
                  <a:cubicBezTo>
                    <a:pt x="183" y="319"/>
                    <a:pt x="182" y="319"/>
                    <a:pt x="182" y="317"/>
                  </a:cubicBezTo>
                  <a:cubicBezTo>
                    <a:pt x="176" y="319"/>
                    <a:pt x="172" y="307"/>
                    <a:pt x="167" y="313"/>
                  </a:cubicBezTo>
                  <a:close/>
                  <a:moveTo>
                    <a:pt x="350" y="317"/>
                  </a:moveTo>
                  <a:cubicBezTo>
                    <a:pt x="353" y="319"/>
                    <a:pt x="357" y="319"/>
                    <a:pt x="357" y="316"/>
                  </a:cubicBezTo>
                  <a:cubicBezTo>
                    <a:pt x="357" y="314"/>
                    <a:pt x="353" y="314"/>
                    <a:pt x="352" y="311"/>
                  </a:cubicBezTo>
                  <a:cubicBezTo>
                    <a:pt x="351" y="313"/>
                    <a:pt x="350" y="314"/>
                    <a:pt x="350" y="317"/>
                  </a:cubicBezTo>
                  <a:close/>
                  <a:moveTo>
                    <a:pt x="409" y="314"/>
                  </a:moveTo>
                  <a:cubicBezTo>
                    <a:pt x="411" y="315"/>
                    <a:pt x="412" y="312"/>
                    <a:pt x="410" y="311"/>
                  </a:cubicBezTo>
                  <a:cubicBezTo>
                    <a:pt x="411" y="313"/>
                    <a:pt x="408" y="313"/>
                    <a:pt x="409" y="314"/>
                  </a:cubicBezTo>
                  <a:close/>
                  <a:moveTo>
                    <a:pt x="453" y="314"/>
                  </a:moveTo>
                  <a:cubicBezTo>
                    <a:pt x="455" y="313"/>
                    <a:pt x="453" y="312"/>
                    <a:pt x="452" y="311"/>
                  </a:cubicBezTo>
                  <a:cubicBezTo>
                    <a:pt x="451" y="313"/>
                    <a:pt x="452" y="314"/>
                    <a:pt x="453" y="314"/>
                  </a:cubicBezTo>
                  <a:close/>
                  <a:moveTo>
                    <a:pt x="220" y="317"/>
                  </a:moveTo>
                  <a:cubicBezTo>
                    <a:pt x="223" y="319"/>
                    <a:pt x="225" y="320"/>
                    <a:pt x="228" y="321"/>
                  </a:cubicBezTo>
                  <a:cubicBezTo>
                    <a:pt x="228" y="319"/>
                    <a:pt x="232" y="317"/>
                    <a:pt x="234" y="316"/>
                  </a:cubicBezTo>
                  <a:cubicBezTo>
                    <a:pt x="231" y="311"/>
                    <a:pt x="223" y="311"/>
                    <a:pt x="220" y="317"/>
                  </a:cubicBezTo>
                  <a:close/>
                  <a:moveTo>
                    <a:pt x="368" y="319"/>
                  </a:moveTo>
                  <a:cubicBezTo>
                    <a:pt x="369" y="319"/>
                    <a:pt x="369" y="320"/>
                    <a:pt x="370" y="320"/>
                  </a:cubicBezTo>
                  <a:cubicBezTo>
                    <a:pt x="371" y="318"/>
                    <a:pt x="373" y="317"/>
                    <a:pt x="372" y="313"/>
                  </a:cubicBezTo>
                  <a:cubicBezTo>
                    <a:pt x="371" y="313"/>
                    <a:pt x="372" y="311"/>
                    <a:pt x="370" y="312"/>
                  </a:cubicBezTo>
                  <a:cubicBezTo>
                    <a:pt x="370" y="315"/>
                    <a:pt x="368" y="316"/>
                    <a:pt x="368" y="319"/>
                  </a:cubicBezTo>
                  <a:close/>
                  <a:moveTo>
                    <a:pt x="530" y="333"/>
                  </a:moveTo>
                  <a:cubicBezTo>
                    <a:pt x="535" y="327"/>
                    <a:pt x="545" y="322"/>
                    <a:pt x="546" y="313"/>
                  </a:cubicBezTo>
                  <a:cubicBezTo>
                    <a:pt x="541" y="319"/>
                    <a:pt x="531" y="325"/>
                    <a:pt x="530" y="333"/>
                  </a:cubicBezTo>
                  <a:close/>
                  <a:moveTo>
                    <a:pt x="466" y="319"/>
                  </a:moveTo>
                  <a:cubicBezTo>
                    <a:pt x="468" y="318"/>
                    <a:pt x="469" y="314"/>
                    <a:pt x="468" y="313"/>
                  </a:cubicBezTo>
                  <a:cubicBezTo>
                    <a:pt x="467" y="315"/>
                    <a:pt x="466" y="316"/>
                    <a:pt x="466" y="319"/>
                  </a:cubicBezTo>
                  <a:close/>
                  <a:moveTo>
                    <a:pt x="63" y="322"/>
                  </a:moveTo>
                  <a:cubicBezTo>
                    <a:pt x="61" y="321"/>
                    <a:pt x="60" y="315"/>
                    <a:pt x="57" y="314"/>
                  </a:cubicBezTo>
                  <a:cubicBezTo>
                    <a:pt x="58" y="317"/>
                    <a:pt x="61" y="324"/>
                    <a:pt x="63" y="322"/>
                  </a:cubicBezTo>
                  <a:close/>
                  <a:moveTo>
                    <a:pt x="558" y="323"/>
                  </a:moveTo>
                  <a:cubicBezTo>
                    <a:pt x="559" y="322"/>
                    <a:pt x="557" y="326"/>
                    <a:pt x="559" y="325"/>
                  </a:cubicBezTo>
                  <a:cubicBezTo>
                    <a:pt x="560" y="321"/>
                    <a:pt x="564" y="318"/>
                    <a:pt x="563" y="314"/>
                  </a:cubicBezTo>
                  <a:cubicBezTo>
                    <a:pt x="560" y="317"/>
                    <a:pt x="560" y="320"/>
                    <a:pt x="558" y="323"/>
                  </a:cubicBezTo>
                  <a:close/>
                  <a:moveTo>
                    <a:pt x="189" y="318"/>
                  </a:moveTo>
                  <a:cubicBezTo>
                    <a:pt x="193" y="319"/>
                    <a:pt x="196" y="325"/>
                    <a:pt x="201" y="323"/>
                  </a:cubicBezTo>
                  <a:cubicBezTo>
                    <a:pt x="199" y="318"/>
                    <a:pt x="193" y="311"/>
                    <a:pt x="189" y="318"/>
                  </a:cubicBezTo>
                  <a:close/>
                  <a:moveTo>
                    <a:pt x="390" y="317"/>
                  </a:moveTo>
                  <a:cubicBezTo>
                    <a:pt x="388" y="317"/>
                    <a:pt x="388" y="315"/>
                    <a:pt x="385" y="314"/>
                  </a:cubicBezTo>
                  <a:cubicBezTo>
                    <a:pt x="386" y="316"/>
                    <a:pt x="388" y="319"/>
                    <a:pt x="390" y="317"/>
                  </a:cubicBezTo>
                  <a:close/>
                  <a:moveTo>
                    <a:pt x="433" y="319"/>
                  </a:moveTo>
                  <a:cubicBezTo>
                    <a:pt x="434" y="322"/>
                    <a:pt x="435" y="323"/>
                    <a:pt x="437" y="323"/>
                  </a:cubicBezTo>
                  <a:cubicBezTo>
                    <a:pt x="438" y="321"/>
                    <a:pt x="442" y="317"/>
                    <a:pt x="440" y="314"/>
                  </a:cubicBezTo>
                  <a:cubicBezTo>
                    <a:pt x="438" y="316"/>
                    <a:pt x="436" y="318"/>
                    <a:pt x="433" y="319"/>
                  </a:cubicBezTo>
                  <a:close/>
                  <a:moveTo>
                    <a:pt x="442" y="322"/>
                  </a:moveTo>
                  <a:cubicBezTo>
                    <a:pt x="446" y="322"/>
                    <a:pt x="446" y="316"/>
                    <a:pt x="445" y="314"/>
                  </a:cubicBezTo>
                  <a:cubicBezTo>
                    <a:pt x="445" y="317"/>
                    <a:pt x="443" y="319"/>
                    <a:pt x="442" y="322"/>
                  </a:cubicBezTo>
                  <a:close/>
                  <a:moveTo>
                    <a:pt x="481" y="317"/>
                  </a:moveTo>
                  <a:cubicBezTo>
                    <a:pt x="484" y="319"/>
                    <a:pt x="484" y="314"/>
                    <a:pt x="482" y="314"/>
                  </a:cubicBezTo>
                  <a:cubicBezTo>
                    <a:pt x="482" y="316"/>
                    <a:pt x="481" y="316"/>
                    <a:pt x="481" y="317"/>
                  </a:cubicBezTo>
                  <a:close/>
                  <a:moveTo>
                    <a:pt x="81" y="324"/>
                  </a:moveTo>
                  <a:cubicBezTo>
                    <a:pt x="79" y="321"/>
                    <a:pt x="78" y="316"/>
                    <a:pt x="75" y="315"/>
                  </a:cubicBezTo>
                  <a:cubicBezTo>
                    <a:pt x="75" y="318"/>
                    <a:pt x="77" y="325"/>
                    <a:pt x="81" y="324"/>
                  </a:cubicBezTo>
                  <a:close/>
                  <a:moveTo>
                    <a:pt x="148" y="328"/>
                  </a:moveTo>
                  <a:cubicBezTo>
                    <a:pt x="146" y="320"/>
                    <a:pt x="136" y="318"/>
                    <a:pt x="131" y="316"/>
                  </a:cubicBezTo>
                  <a:cubicBezTo>
                    <a:pt x="134" y="322"/>
                    <a:pt x="143" y="323"/>
                    <a:pt x="148" y="328"/>
                  </a:cubicBezTo>
                  <a:close/>
                  <a:moveTo>
                    <a:pt x="330" y="322"/>
                  </a:moveTo>
                  <a:cubicBezTo>
                    <a:pt x="332" y="324"/>
                    <a:pt x="334" y="326"/>
                    <a:pt x="337" y="327"/>
                  </a:cubicBezTo>
                  <a:cubicBezTo>
                    <a:pt x="340" y="324"/>
                    <a:pt x="340" y="318"/>
                    <a:pt x="337" y="315"/>
                  </a:cubicBezTo>
                  <a:cubicBezTo>
                    <a:pt x="336" y="318"/>
                    <a:pt x="330" y="317"/>
                    <a:pt x="330" y="322"/>
                  </a:cubicBezTo>
                  <a:close/>
                  <a:moveTo>
                    <a:pt x="405" y="324"/>
                  </a:moveTo>
                  <a:cubicBezTo>
                    <a:pt x="407" y="325"/>
                    <a:pt x="407" y="327"/>
                    <a:pt x="411" y="327"/>
                  </a:cubicBezTo>
                  <a:cubicBezTo>
                    <a:pt x="410" y="323"/>
                    <a:pt x="416" y="319"/>
                    <a:pt x="413" y="315"/>
                  </a:cubicBezTo>
                  <a:cubicBezTo>
                    <a:pt x="410" y="318"/>
                    <a:pt x="405" y="319"/>
                    <a:pt x="405" y="324"/>
                  </a:cubicBezTo>
                  <a:close/>
                  <a:moveTo>
                    <a:pt x="414" y="327"/>
                  </a:moveTo>
                  <a:cubicBezTo>
                    <a:pt x="418" y="326"/>
                    <a:pt x="421" y="324"/>
                    <a:pt x="423" y="320"/>
                  </a:cubicBezTo>
                  <a:cubicBezTo>
                    <a:pt x="422" y="319"/>
                    <a:pt x="420" y="318"/>
                    <a:pt x="418" y="316"/>
                  </a:cubicBezTo>
                  <a:cubicBezTo>
                    <a:pt x="417" y="320"/>
                    <a:pt x="414" y="323"/>
                    <a:pt x="414" y="327"/>
                  </a:cubicBezTo>
                  <a:close/>
                  <a:moveTo>
                    <a:pt x="470" y="322"/>
                  </a:moveTo>
                  <a:cubicBezTo>
                    <a:pt x="472" y="322"/>
                    <a:pt x="473" y="324"/>
                    <a:pt x="475" y="324"/>
                  </a:cubicBezTo>
                  <a:cubicBezTo>
                    <a:pt x="475" y="322"/>
                    <a:pt x="476" y="320"/>
                    <a:pt x="476" y="318"/>
                  </a:cubicBezTo>
                  <a:cubicBezTo>
                    <a:pt x="475" y="318"/>
                    <a:pt x="474" y="316"/>
                    <a:pt x="472" y="316"/>
                  </a:cubicBezTo>
                  <a:cubicBezTo>
                    <a:pt x="472" y="318"/>
                    <a:pt x="470" y="319"/>
                    <a:pt x="470" y="322"/>
                  </a:cubicBezTo>
                  <a:close/>
                  <a:moveTo>
                    <a:pt x="158" y="319"/>
                  </a:moveTo>
                  <a:cubicBezTo>
                    <a:pt x="163" y="321"/>
                    <a:pt x="166" y="326"/>
                    <a:pt x="172" y="328"/>
                  </a:cubicBezTo>
                  <a:cubicBezTo>
                    <a:pt x="172" y="327"/>
                    <a:pt x="175" y="327"/>
                    <a:pt x="174" y="325"/>
                  </a:cubicBezTo>
                  <a:cubicBezTo>
                    <a:pt x="170" y="322"/>
                    <a:pt x="163" y="315"/>
                    <a:pt x="158" y="319"/>
                  </a:cubicBezTo>
                  <a:close/>
                  <a:moveTo>
                    <a:pt x="273" y="320"/>
                  </a:moveTo>
                  <a:cubicBezTo>
                    <a:pt x="272" y="319"/>
                    <a:pt x="270" y="315"/>
                    <a:pt x="269" y="318"/>
                  </a:cubicBezTo>
                  <a:cubicBezTo>
                    <a:pt x="270" y="318"/>
                    <a:pt x="272" y="321"/>
                    <a:pt x="273" y="320"/>
                  </a:cubicBezTo>
                  <a:close/>
                  <a:moveTo>
                    <a:pt x="224" y="323"/>
                  </a:moveTo>
                  <a:cubicBezTo>
                    <a:pt x="221" y="321"/>
                    <a:pt x="219" y="320"/>
                    <a:pt x="216" y="318"/>
                  </a:cubicBezTo>
                  <a:cubicBezTo>
                    <a:pt x="217" y="321"/>
                    <a:pt x="222" y="323"/>
                    <a:pt x="224" y="323"/>
                  </a:cubicBezTo>
                  <a:close/>
                  <a:moveTo>
                    <a:pt x="50" y="332"/>
                  </a:moveTo>
                  <a:cubicBezTo>
                    <a:pt x="47" y="328"/>
                    <a:pt x="48" y="320"/>
                    <a:pt x="42" y="319"/>
                  </a:cubicBezTo>
                  <a:cubicBezTo>
                    <a:pt x="43" y="325"/>
                    <a:pt x="45" y="330"/>
                    <a:pt x="50" y="332"/>
                  </a:cubicBezTo>
                  <a:close/>
                  <a:moveTo>
                    <a:pt x="360" y="323"/>
                  </a:moveTo>
                  <a:cubicBezTo>
                    <a:pt x="362" y="323"/>
                    <a:pt x="362" y="321"/>
                    <a:pt x="362" y="319"/>
                  </a:cubicBezTo>
                  <a:cubicBezTo>
                    <a:pt x="360" y="319"/>
                    <a:pt x="358" y="321"/>
                    <a:pt x="360" y="323"/>
                  </a:cubicBezTo>
                  <a:close/>
                  <a:moveTo>
                    <a:pt x="597" y="334"/>
                  </a:moveTo>
                  <a:cubicBezTo>
                    <a:pt x="601" y="331"/>
                    <a:pt x="607" y="323"/>
                    <a:pt x="605" y="319"/>
                  </a:cubicBezTo>
                  <a:cubicBezTo>
                    <a:pt x="602" y="323"/>
                    <a:pt x="597" y="329"/>
                    <a:pt x="597" y="334"/>
                  </a:cubicBezTo>
                  <a:close/>
                  <a:moveTo>
                    <a:pt x="231" y="323"/>
                  </a:moveTo>
                  <a:cubicBezTo>
                    <a:pt x="234" y="325"/>
                    <a:pt x="238" y="327"/>
                    <a:pt x="241" y="328"/>
                  </a:cubicBezTo>
                  <a:cubicBezTo>
                    <a:pt x="240" y="322"/>
                    <a:pt x="234" y="315"/>
                    <a:pt x="231" y="323"/>
                  </a:cubicBezTo>
                  <a:close/>
                  <a:moveTo>
                    <a:pt x="258" y="325"/>
                  </a:moveTo>
                  <a:cubicBezTo>
                    <a:pt x="262" y="327"/>
                    <a:pt x="265" y="330"/>
                    <a:pt x="270" y="332"/>
                  </a:cubicBezTo>
                  <a:cubicBezTo>
                    <a:pt x="271" y="330"/>
                    <a:pt x="275" y="330"/>
                    <a:pt x="276" y="327"/>
                  </a:cubicBezTo>
                  <a:cubicBezTo>
                    <a:pt x="271" y="321"/>
                    <a:pt x="262" y="316"/>
                    <a:pt x="258" y="325"/>
                  </a:cubicBezTo>
                  <a:close/>
                  <a:moveTo>
                    <a:pt x="291" y="322"/>
                  </a:moveTo>
                  <a:cubicBezTo>
                    <a:pt x="295" y="325"/>
                    <a:pt x="300" y="327"/>
                    <a:pt x="306" y="328"/>
                  </a:cubicBezTo>
                  <a:cubicBezTo>
                    <a:pt x="302" y="325"/>
                    <a:pt x="295" y="316"/>
                    <a:pt x="291" y="322"/>
                  </a:cubicBezTo>
                  <a:close/>
                  <a:moveTo>
                    <a:pt x="385" y="328"/>
                  </a:moveTo>
                  <a:cubicBezTo>
                    <a:pt x="386" y="326"/>
                    <a:pt x="387" y="324"/>
                    <a:pt x="388" y="322"/>
                  </a:cubicBezTo>
                  <a:cubicBezTo>
                    <a:pt x="386" y="321"/>
                    <a:pt x="385" y="320"/>
                    <a:pt x="383" y="319"/>
                  </a:cubicBezTo>
                  <a:cubicBezTo>
                    <a:pt x="381" y="322"/>
                    <a:pt x="383" y="326"/>
                    <a:pt x="385" y="328"/>
                  </a:cubicBezTo>
                  <a:close/>
                  <a:moveTo>
                    <a:pt x="347" y="323"/>
                  </a:moveTo>
                  <a:cubicBezTo>
                    <a:pt x="349" y="323"/>
                    <a:pt x="351" y="323"/>
                    <a:pt x="351" y="322"/>
                  </a:cubicBezTo>
                  <a:cubicBezTo>
                    <a:pt x="349" y="322"/>
                    <a:pt x="350" y="320"/>
                    <a:pt x="348" y="320"/>
                  </a:cubicBezTo>
                  <a:cubicBezTo>
                    <a:pt x="347" y="321"/>
                    <a:pt x="348" y="323"/>
                    <a:pt x="347" y="323"/>
                  </a:cubicBezTo>
                  <a:close/>
                  <a:moveTo>
                    <a:pt x="479" y="328"/>
                  </a:moveTo>
                  <a:cubicBezTo>
                    <a:pt x="478" y="325"/>
                    <a:pt x="482" y="322"/>
                    <a:pt x="479" y="320"/>
                  </a:cubicBezTo>
                  <a:cubicBezTo>
                    <a:pt x="479" y="323"/>
                    <a:pt x="474" y="327"/>
                    <a:pt x="479" y="328"/>
                  </a:cubicBezTo>
                  <a:close/>
                  <a:moveTo>
                    <a:pt x="547" y="333"/>
                  </a:moveTo>
                  <a:cubicBezTo>
                    <a:pt x="554" y="333"/>
                    <a:pt x="555" y="325"/>
                    <a:pt x="555" y="320"/>
                  </a:cubicBezTo>
                  <a:cubicBezTo>
                    <a:pt x="551" y="324"/>
                    <a:pt x="549" y="329"/>
                    <a:pt x="547" y="333"/>
                  </a:cubicBezTo>
                  <a:close/>
                  <a:moveTo>
                    <a:pt x="245" y="326"/>
                  </a:moveTo>
                  <a:cubicBezTo>
                    <a:pt x="247" y="326"/>
                    <a:pt x="247" y="325"/>
                    <a:pt x="248" y="325"/>
                  </a:cubicBezTo>
                  <a:cubicBezTo>
                    <a:pt x="248" y="323"/>
                    <a:pt x="246" y="322"/>
                    <a:pt x="243" y="321"/>
                  </a:cubicBezTo>
                  <a:cubicBezTo>
                    <a:pt x="243" y="323"/>
                    <a:pt x="244" y="324"/>
                    <a:pt x="245" y="326"/>
                  </a:cubicBezTo>
                  <a:close/>
                  <a:moveTo>
                    <a:pt x="75" y="327"/>
                  </a:moveTo>
                  <a:cubicBezTo>
                    <a:pt x="74" y="324"/>
                    <a:pt x="74" y="323"/>
                    <a:pt x="71" y="322"/>
                  </a:cubicBezTo>
                  <a:cubicBezTo>
                    <a:pt x="72" y="324"/>
                    <a:pt x="73" y="326"/>
                    <a:pt x="75" y="327"/>
                  </a:cubicBezTo>
                  <a:close/>
                  <a:moveTo>
                    <a:pt x="134" y="333"/>
                  </a:moveTo>
                  <a:cubicBezTo>
                    <a:pt x="132" y="327"/>
                    <a:pt x="125" y="325"/>
                    <a:pt x="121" y="322"/>
                  </a:cubicBezTo>
                  <a:cubicBezTo>
                    <a:pt x="124" y="327"/>
                    <a:pt x="129" y="330"/>
                    <a:pt x="134" y="333"/>
                  </a:cubicBezTo>
                  <a:close/>
                  <a:moveTo>
                    <a:pt x="365" y="325"/>
                  </a:moveTo>
                  <a:cubicBezTo>
                    <a:pt x="366" y="325"/>
                    <a:pt x="366" y="326"/>
                    <a:pt x="367" y="326"/>
                  </a:cubicBezTo>
                  <a:cubicBezTo>
                    <a:pt x="367" y="324"/>
                    <a:pt x="368" y="322"/>
                    <a:pt x="366" y="322"/>
                  </a:cubicBezTo>
                  <a:cubicBezTo>
                    <a:pt x="365" y="322"/>
                    <a:pt x="365" y="324"/>
                    <a:pt x="365" y="325"/>
                  </a:cubicBezTo>
                  <a:close/>
                  <a:moveTo>
                    <a:pt x="566" y="329"/>
                  </a:moveTo>
                  <a:cubicBezTo>
                    <a:pt x="567" y="327"/>
                    <a:pt x="571" y="325"/>
                    <a:pt x="569" y="322"/>
                  </a:cubicBezTo>
                  <a:cubicBezTo>
                    <a:pt x="568" y="324"/>
                    <a:pt x="564" y="326"/>
                    <a:pt x="566" y="329"/>
                  </a:cubicBezTo>
                  <a:close/>
                  <a:moveTo>
                    <a:pt x="94" y="333"/>
                  </a:moveTo>
                  <a:cubicBezTo>
                    <a:pt x="93" y="328"/>
                    <a:pt x="88" y="325"/>
                    <a:pt x="84" y="322"/>
                  </a:cubicBezTo>
                  <a:cubicBezTo>
                    <a:pt x="85" y="328"/>
                    <a:pt x="90" y="333"/>
                    <a:pt x="94" y="333"/>
                  </a:cubicBezTo>
                  <a:close/>
                  <a:moveTo>
                    <a:pt x="217" y="328"/>
                  </a:moveTo>
                  <a:cubicBezTo>
                    <a:pt x="216" y="324"/>
                    <a:pt x="212" y="324"/>
                    <a:pt x="210" y="322"/>
                  </a:cubicBezTo>
                  <a:cubicBezTo>
                    <a:pt x="208" y="326"/>
                    <a:pt x="215" y="330"/>
                    <a:pt x="217" y="328"/>
                  </a:cubicBezTo>
                  <a:close/>
                  <a:moveTo>
                    <a:pt x="377" y="325"/>
                  </a:moveTo>
                  <a:cubicBezTo>
                    <a:pt x="377" y="324"/>
                    <a:pt x="377" y="324"/>
                    <a:pt x="377" y="323"/>
                  </a:cubicBezTo>
                  <a:cubicBezTo>
                    <a:pt x="376" y="323"/>
                    <a:pt x="375" y="322"/>
                    <a:pt x="374" y="322"/>
                  </a:cubicBezTo>
                  <a:cubicBezTo>
                    <a:pt x="374" y="324"/>
                    <a:pt x="375" y="325"/>
                    <a:pt x="377" y="325"/>
                  </a:cubicBezTo>
                  <a:close/>
                  <a:moveTo>
                    <a:pt x="446" y="330"/>
                  </a:moveTo>
                  <a:cubicBezTo>
                    <a:pt x="447" y="328"/>
                    <a:pt x="449" y="326"/>
                    <a:pt x="450" y="323"/>
                  </a:cubicBezTo>
                  <a:cubicBezTo>
                    <a:pt x="446" y="323"/>
                    <a:pt x="444" y="329"/>
                    <a:pt x="446" y="330"/>
                  </a:cubicBezTo>
                  <a:close/>
                  <a:moveTo>
                    <a:pt x="420" y="334"/>
                  </a:moveTo>
                  <a:cubicBezTo>
                    <a:pt x="425" y="334"/>
                    <a:pt x="429" y="327"/>
                    <a:pt x="426" y="323"/>
                  </a:cubicBezTo>
                  <a:cubicBezTo>
                    <a:pt x="423" y="325"/>
                    <a:pt x="422" y="330"/>
                    <a:pt x="420" y="334"/>
                  </a:cubicBezTo>
                  <a:close/>
                  <a:moveTo>
                    <a:pt x="454" y="337"/>
                  </a:moveTo>
                  <a:cubicBezTo>
                    <a:pt x="456" y="332"/>
                    <a:pt x="458" y="328"/>
                    <a:pt x="460" y="323"/>
                  </a:cubicBezTo>
                  <a:cubicBezTo>
                    <a:pt x="459" y="323"/>
                    <a:pt x="458" y="323"/>
                    <a:pt x="457" y="323"/>
                  </a:cubicBezTo>
                  <a:cubicBezTo>
                    <a:pt x="457" y="328"/>
                    <a:pt x="453" y="332"/>
                    <a:pt x="454" y="337"/>
                  </a:cubicBezTo>
                  <a:close/>
                  <a:moveTo>
                    <a:pt x="127" y="350"/>
                  </a:moveTo>
                  <a:cubicBezTo>
                    <a:pt x="127" y="345"/>
                    <a:pt x="122" y="345"/>
                    <a:pt x="121" y="341"/>
                  </a:cubicBezTo>
                  <a:cubicBezTo>
                    <a:pt x="123" y="335"/>
                    <a:pt x="119" y="326"/>
                    <a:pt x="113" y="324"/>
                  </a:cubicBezTo>
                  <a:cubicBezTo>
                    <a:pt x="115" y="336"/>
                    <a:pt x="119" y="345"/>
                    <a:pt x="127" y="350"/>
                  </a:cubicBezTo>
                  <a:close/>
                  <a:moveTo>
                    <a:pt x="52" y="326"/>
                  </a:moveTo>
                  <a:cubicBezTo>
                    <a:pt x="55" y="330"/>
                    <a:pt x="56" y="335"/>
                    <a:pt x="59" y="339"/>
                  </a:cubicBezTo>
                  <a:cubicBezTo>
                    <a:pt x="58" y="334"/>
                    <a:pt x="56" y="324"/>
                    <a:pt x="52" y="326"/>
                  </a:cubicBezTo>
                  <a:close/>
                  <a:moveTo>
                    <a:pt x="150" y="336"/>
                  </a:moveTo>
                  <a:cubicBezTo>
                    <a:pt x="148" y="329"/>
                    <a:pt x="140" y="328"/>
                    <a:pt x="135" y="325"/>
                  </a:cubicBezTo>
                  <a:cubicBezTo>
                    <a:pt x="138" y="330"/>
                    <a:pt x="146" y="333"/>
                    <a:pt x="150" y="336"/>
                  </a:cubicBezTo>
                  <a:close/>
                  <a:moveTo>
                    <a:pt x="349" y="338"/>
                  </a:moveTo>
                  <a:cubicBezTo>
                    <a:pt x="351" y="338"/>
                    <a:pt x="351" y="339"/>
                    <a:pt x="352" y="339"/>
                  </a:cubicBezTo>
                  <a:cubicBezTo>
                    <a:pt x="354" y="335"/>
                    <a:pt x="358" y="331"/>
                    <a:pt x="359" y="325"/>
                  </a:cubicBezTo>
                  <a:cubicBezTo>
                    <a:pt x="358" y="325"/>
                    <a:pt x="358" y="325"/>
                    <a:pt x="357" y="325"/>
                  </a:cubicBezTo>
                  <a:cubicBezTo>
                    <a:pt x="354" y="329"/>
                    <a:pt x="351" y="333"/>
                    <a:pt x="349" y="338"/>
                  </a:cubicBezTo>
                  <a:close/>
                  <a:moveTo>
                    <a:pt x="327" y="330"/>
                  </a:moveTo>
                  <a:cubicBezTo>
                    <a:pt x="330" y="330"/>
                    <a:pt x="331" y="333"/>
                    <a:pt x="334" y="333"/>
                  </a:cubicBezTo>
                  <a:cubicBezTo>
                    <a:pt x="334" y="332"/>
                    <a:pt x="335" y="332"/>
                    <a:pt x="335" y="330"/>
                  </a:cubicBezTo>
                  <a:cubicBezTo>
                    <a:pt x="333" y="329"/>
                    <a:pt x="331" y="326"/>
                    <a:pt x="329" y="325"/>
                  </a:cubicBezTo>
                  <a:cubicBezTo>
                    <a:pt x="329" y="328"/>
                    <a:pt x="327" y="328"/>
                    <a:pt x="327" y="330"/>
                  </a:cubicBezTo>
                  <a:close/>
                  <a:moveTo>
                    <a:pt x="513" y="337"/>
                  </a:moveTo>
                  <a:cubicBezTo>
                    <a:pt x="516" y="334"/>
                    <a:pt x="521" y="328"/>
                    <a:pt x="519" y="325"/>
                  </a:cubicBezTo>
                  <a:cubicBezTo>
                    <a:pt x="517" y="329"/>
                    <a:pt x="511" y="331"/>
                    <a:pt x="513" y="337"/>
                  </a:cubicBezTo>
                  <a:close/>
                  <a:moveTo>
                    <a:pt x="210" y="330"/>
                  </a:moveTo>
                  <a:cubicBezTo>
                    <a:pt x="208" y="330"/>
                    <a:pt x="207" y="326"/>
                    <a:pt x="203" y="326"/>
                  </a:cubicBezTo>
                  <a:cubicBezTo>
                    <a:pt x="204" y="328"/>
                    <a:pt x="209" y="332"/>
                    <a:pt x="210" y="330"/>
                  </a:cubicBezTo>
                  <a:close/>
                  <a:moveTo>
                    <a:pt x="430" y="329"/>
                  </a:moveTo>
                  <a:cubicBezTo>
                    <a:pt x="432" y="329"/>
                    <a:pt x="433" y="329"/>
                    <a:pt x="433" y="327"/>
                  </a:cubicBezTo>
                  <a:cubicBezTo>
                    <a:pt x="432" y="327"/>
                    <a:pt x="431" y="326"/>
                    <a:pt x="431" y="326"/>
                  </a:cubicBezTo>
                  <a:cubicBezTo>
                    <a:pt x="431" y="327"/>
                    <a:pt x="430" y="328"/>
                    <a:pt x="430" y="329"/>
                  </a:cubicBezTo>
                  <a:close/>
                  <a:moveTo>
                    <a:pt x="459" y="340"/>
                  </a:moveTo>
                  <a:cubicBezTo>
                    <a:pt x="459" y="335"/>
                    <a:pt x="465" y="330"/>
                    <a:pt x="462" y="326"/>
                  </a:cubicBezTo>
                  <a:cubicBezTo>
                    <a:pt x="462" y="330"/>
                    <a:pt x="455" y="337"/>
                    <a:pt x="459" y="340"/>
                  </a:cubicBezTo>
                  <a:close/>
                  <a:moveTo>
                    <a:pt x="572" y="336"/>
                  </a:moveTo>
                  <a:cubicBezTo>
                    <a:pt x="575" y="332"/>
                    <a:pt x="583" y="331"/>
                    <a:pt x="582" y="326"/>
                  </a:cubicBezTo>
                  <a:cubicBezTo>
                    <a:pt x="580" y="330"/>
                    <a:pt x="572" y="332"/>
                    <a:pt x="572" y="336"/>
                  </a:cubicBezTo>
                  <a:close/>
                  <a:moveTo>
                    <a:pt x="247" y="331"/>
                  </a:moveTo>
                  <a:cubicBezTo>
                    <a:pt x="251" y="334"/>
                    <a:pt x="256" y="335"/>
                    <a:pt x="261" y="338"/>
                  </a:cubicBezTo>
                  <a:cubicBezTo>
                    <a:pt x="263" y="337"/>
                    <a:pt x="264" y="336"/>
                    <a:pt x="265" y="334"/>
                  </a:cubicBezTo>
                  <a:cubicBezTo>
                    <a:pt x="260" y="332"/>
                    <a:pt x="252" y="322"/>
                    <a:pt x="247" y="331"/>
                  </a:cubicBezTo>
                  <a:close/>
                  <a:moveTo>
                    <a:pt x="374" y="329"/>
                  </a:moveTo>
                  <a:cubicBezTo>
                    <a:pt x="375" y="326"/>
                    <a:pt x="372" y="327"/>
                    <a:pt x="371" y="327"/>
                  </a:cubicBezTo>
                  <a:cubicBezTo>
                    <a:pt x="371" y="328"/>
                    <a:pt x="373" y="328"/>
                    <a:pt x="374" y="329"/>
                  </a:cubicBezTo>
                  <a:close/>
                  <a:moveTo>
                    <a:pt x="407" y="330"/>
                  </a:moveTo>
                  <a:cubicBezTo>
                    <a:pt x="407" y="328"/>
                    <a:pt x="405" y="327"/>
                    <a:pt x="402" y="327"/>
                  </a:cubicBezTo>
                  <a:cubicBezTo>
                    <a:pt x="403" y="329"/>
                    <a:pt x="405" y="329"/>
                    <a:pt x="407" y="330"/>
                  </a:cubicBezTo>
                  <a:close/>
                  <a:moveTo>
                    <a:pt x="345" y="335"/>
                  </a:moveTo>
                  <a:cubicBezTo>
                    <a:pt x="348" y="334"/>
                    <a:pt x="351" y="330"/>
                    <a:pt x="350" y="327"/>
                  </a:cubicBezTo>
                  <a:cubicBezTo>
                    <a:pt x="346" y="329"/>
                    <a:pt x="346" y="331"/>
                    <a:pt x="345" y="335"/>
                  </a:cubicBezTo>
                  <a:close/>
                  <a:moveTo>
                    <a:pt x="356" y="342"/>
                  </a:moveTo>
                  <a:cubicBezTo>
                    <a:pt x="361" y="340"/>
                    <a:pt x="361" y="333"/>
                    <a:pt x="365" y="330"/>
                  </a:cubicBezTo>
                  <a:cubicBezTo>
                    <a:pt x="364" y="329"/>
                    <a:pt x="363" y="328"/>
                    <a:pt x="363" y="328"/>
                  </a:cubicBezTo>
                  <a:cubicBezTo>
                    <a:pt x="360" y="333"/>
                    <a:pt x="358" y="337"/>
                    <a:pt x="356" y="342"/>
                  </a:cubicBezTo>
                  <a:close/>
                  <a:moveTo>
                    <a:pt x="391" y="336"/>
                  </a:moveTo>
                  <a:cubicBezTo>
                    <a:pt x="392" y="336"/>
                    <a:pt x="392" y="337"/>
                    <a:pt x="394" y="337"/>
                  </a:cubicBezTo>
                  <a:cubicBezTo>
                    <a:pt x="395" y="334"/>
                    <a:pt x="397" y="332"/>
                    <a:pt x="399" y="330"/>
                  </a:cubicBezTo>
                  <a:cubicBezTo>
                    <a:pt x="397" y="330"/>
                    <a:pt x="397" y="328"/>
                    <a:pt x="396" y="328"/>
                  </a:cubicBezTo>
                  <a:cubicBezTo>
                    <a:pt x="394" y="330"/>
                    <a:pt x="393" y="333"/>
                    <a:pt x="391" y="336"/>
                  </a:cubicBezTo>
                  <a:close/>
                  <a:moveTo>
                    <a:pt x="84" y="334"/>
                  </a:moveTo>
                  <a:cubicBezTo>
                    <a:pt x="83" y="332"/>
                    <a:pt x="83" y="330"/>
                    <a:pt x="81" y="329"/>
                  </a:cubicBezTo>
                  <a:cubicBezTo>
                    <a:pt x="83" y="330"/>
                    <a:pt x="82" y="334"/>
                    <a:pt x="84" y="334"/>
                  </a:cubicBezTo>
                  <a:close/>
                  <a:moveTo>
                    <a:pt x="186" y="331"/>
                  </a:moveTo>
                  <a:cubicBezTo>
                    <a:pt x="185" y="331"/>
                    <a:pt x="184" y="328"/>
                    <a:pt x="183" y="330"/>
                  </a:cubicBezTo>
                  <a:cubicBezTo>
                    <a:pt x="184" y="330"/>
                    <a:pt x="186" y="332"/>
                    <a:pt x="186" y="331"/>
                  </a:cubicBezTo>
                  <a:close/>
                  <a:moveTo>
                    <a:pt x="302" y="331"/>
                  </a:moveTo>
                  <a:cubicBezTo>
                    <a:pt x="300" y="331"/>
                    <a:pt x="297" y="329"/>
                    <a:pt x="295" y="330"/>
                  </a:cubicBezTo>
                  <a:cubicBezTo>
                    <a:pt x="297" y="330"/>
                    <a:pt x="300" y="334"/>
                    <a:pt x="302" y="331"/>
                  </a:cubicBezTo>
                  <a:close/>
                  <a:moveTo>
                    <a:pt x="387" y="334"/>
                  </a:moveTo>
                  <a:cubicBezTo>
                    <a:pt x="390" y="333"/>
                    <a:pt x="389" y="331"/>
                    <a:pt x="391" y="329"/>
                  </a:cubicBezTo>
                  <a:cubicBezTo>
                    <a:pt x="388" y="329"/>
                    <a:pt x="385" y="331"/>
                    <a:pt x="387" y="334"/>
                  </a:cubicBezTo>
                  <a:close/>
                  <a:moveTo>
                    <a:pt x="414" y="331"/>
                  </a:moveTo>
                  <a:cubicBezTo>
                    <a:pt x="416" y="331"/>
                    <a:pt x="415" y="332"/>
                    <a:pt x="417" y="332"/>
                  </a:cubicBezTo>
                  <a:cubicBezTo>
                    <a:pt x="416" y="330"/>
                    <a:pt x="419" y="330"/>
                    <a:pt x="417" y="329"/>
                  </a:cubicBezTo>
                  <a:cubicBezTo>
                    <a:pt x="417" y="330"/>
                    <a:pt x="415" y="329"/>
                    <a:pt x="414" y="331"/>
                  </a:cubicBezTo>
                  <a:close/>
                  <a:moveTo>
                    <a:pt x="179" y="330"/>
                  </a:moveTo>
                  <a:cubicBezTo>
                    <a:pt x="180" y="331"/>
                    <a:pt x="180" y="333"/>
                    <a:pt x="182" y="334"/>
                  </a:cubicBezTo>
                  <a:cubicBezTo>
                    <a:pt x="182" y="333"/>
                    <a:pt x="184" y="333"/>
                    <a:pt x="183" y="331"/>
                  </a:cubicBezTo>
                  <a:cubicBezTo>
                    <a:pt x="183" y="331"/>
                    <a:pt x="182" y="331"/>
                    <a:pt x="182" y="331"/>
                  </a:cubicBezTo>
                  <a:cubicBezTo>
                    <a:pt x="183" y="331"/>
                    <a:pt x="183" y="330"/>
                    <a:pt x="182" y="330"/>
                  </a:cubicBezTo>
                  <a:cubicBezTo>
                    <a:pt x="182" y="332"/>
                    <a:pt x="180" y="330"/>
                    <a:pt x="179" y="330"/>
                  </a:cubicBezTo>
                  <a:close/>
                  <a:moveTo>
                    <a:pt x="219" y="333"/>
                  </a:moveTo>
                  <a:cubicBezTo>
                    <a:pt x="222" y="337"/>
                    <a:pt x="227" y="339"/>
                    <a:pt x="231" y="335"/>
                  </a:cubicBezTo>
                  <a:cubicBezTo>
                    <a:pt x="227" y="333"/>
                    <a:pt x="221" y="326"/>
                    <a:pt x="219" y="333"/>
                  </a:cubicBezTo>
                  <a:close/>
                  <a:moveTo>
                    <a:pt x="462" y="342"/>
                  </a:moveTo>
                  <a:cubicBezTo>
                    <a:pt x="469" y="342"/>
                    <a:pt x="469" y="336"/>
                    <a:pt x="471" y="331"/>
                  </a:cubicBezTo>
                  <a:cubicBezTo>
                    <a:pt x="469" y="331"/>
                    <a:pt x="469" y="329"/>
                    <a:pt x="467" y="330"/>
                  </a:cubicBezTo>
                  <a:cubicBezTo>
                    <a:pt x="466" y="334"/>
                    <a:pt x="463" y="337"/>
                    <a:pt x="462" y="342"/>
                  </a:cubicBezTo>
                  <a:close/>
                  <a:moveTo>
                    <a:pt x="484" y="348"/>
                  </a:moveTo>
                  <a:cubicBezTo>
                    <a:pt x="492" y="346"/>
                    <a:pt x="492" y="337"/>
                    <a:pt x="495" y="331"/>
                  </a:cubicBezTo>
                  <a:cubicBezTo>
                    <a:pt x="487" y="328"/>
                    <a:pt x="488" y="343"/>
                    <a:pt x="484" y="348"/>
                  </a:cubicBezTo>
                  <a:close/>
                  <a:moveTo>
                    <a:pt x="284" y="341"/>
                  </a:moveTo>
                  <a:cubicBezTo>
                    <a:pt x="289" y="341"/>
                    <a:pt x="290" y="338"/>
                    <a:pt x="293" y="336"/>
                  </a:cubicBezTo>
                  <a:cubicBezTo>
                    <a:pt x="289" y="334"/>
                    <a:pt x="286" y="332"/>
                    <a:pt x="282" y="330"/>
                  </a:cubicBezTo>
                  <a:cubicBezTo>
                    <a:pt x="283" y="334"/>
                    <a:pt x="284" y="337"/>
                    <a:pt x="284" y="341"/>
                  </a:cubicBezTo>
                  <a:close/>
                  <a:moveTo>
                    <a:pt x="72" y="349"/>
                  </a:moveTo>
                  <a:cubicBezTo>
                    <a:pt x="68" y="343"/>
                    <a:pt x="65" y="336"/>
                    <a:pt x="60" y="331"/>
                  </a:cubicBezTo>
                  <a:cubicBezTo>
                    <a:pt x="62" y="339"/>
                    <a:pt x="64" y="347"/>
                    <a:pt x="72" y="349"/>
                  </a:cubicBezTo>
                  <a:close/>
                  <a:moveTo>
                    <a:pt x="273" y="334"/>
                  </a:moveTo>
                  <a:cubicBezTo>
                    <a:pt x="275" y="336"/>
                    <a:pt x="277" y="338"/>
                    <a:pt x="280" y="339"/>
                  </a:cubicBezTo>
                  <a:cubicBezTo>
                    <a:pt x="280" y="335"/>
                    <a:pt x="279" y="333"/>
                    <a:pt x="277" y="331"/>
                  </a:cubicBezTo>
                  <a:cubicBezTo>
                    <a:pt x="276" y="332"/>
                    <a:pt x="274" y="333"/>
                    <a:pt x="273" y="334"/>
                  </a:cubicBezTo>
                  <a:close/>
                  <a:moveTo>
                    <a:pt x="304" y="334"/>
                  </a:moveTo>
                  <a:cubicBezTo>
                    <a:pt x="305" y="337"/>
                    <a:pt x="308" y="338"/>
                    <a:pt x="310" y="340"/>
                  </a:cubicBezTo>
                  <a:cubicBezTo>
                    <a:pt x="312" y="338"/>
                    <a:pt x="314" y="335"/>
                    <a:pt x="315" y="333"/>
                  </a:cubicBezTo>
                  <a:cubicBezTo>
                    <a:pt x="311" y="329"/>
                    <a:pt x="307" y="333"/>
                    <a:pt x="304" y="334"/>
                  </a:cubicBezTo>
                  <a:close/>
                  <a:moveTo>
                    <a:pt x="399" y="334"/>
                  </a:moveTo>
                  <a:cubicBezTo>
                    <a:pt x="400" y="334"/>
                    <a:pt x="401" y="334"/>
                    <a:pt x="402" y="333"/>
                  </a:cubicBezTo>
                  <a:cubicBezTo>
                    <a:pt x="402" y="331"/>
                    <a:pt x="401" y="331"/>
                    <a:pt x="400" y="331"/>
                  </a:cubicBezTo>
                  <a:cubicBezTo>
                    <a:pt x="399" y="332"/>
                    <a:pt x="399" y="333"/>
                    <a:pt x="399" y="334"/>
                  </a:cubicBezTo>
                  <a:close/>
                  <a:moveTo>
                    <a:pt x="431" y="344"/>
                  </a:moveTo>
                  <a:cubicBezTo>
                    <a:pt x="436" y="344"/>
                    <a:pt x="439" y="336"/>
                    <a:pt x="439" y="331"/>
                  </a:cubicBezTo>
                  <a:cubicBezTo>
                    <a:pt x="438" y="331"/>
                    <a:pt x="438" y="331"/>
                    <a:pt x="437" y="331"/>
                  </a:cubicBezTo>
                  <a:cubicBezTo>
                    <a:pt x="435" y="335"/>
                    <a:pt x="434" y="340"/>
                    <a:pt x="431" y="344"/>
                  </a:cubicBezTo>
                  <a:close/>
                  <a:moveTo>
                    <a:pt x="363" y="341"/>
                  </a:moveTo>
                  <a:cubicBezTo>
                    <a:pt x="367" y="339"/>
                    <a:pt x="372" y="338"/>
                    <a:pt x="372" y="334"/>
                  </a:cubicBezTo>
                  <a:cubicBezTo>
                    <a:pt x="370" y="334"/>
                    <a:pt x="370" y="331"/>
                    <a:pt x="368" y="331"/>
                  </a:cubicBezTo>
                  <a:cubicBezTo>
                    <a:pt x="366" y="335"/>
                    <a:pt x="364" y="337"/>
                    <a:pt x="363" y="341"/>
                  </a:cubicBezTo>
                  <a:close/>
                  <a:moveTo>
                    <a:pt x="521" y="341"/>
                  </a:moveTo>
                  <a:cubicBezTo>
                    <a:pt x="522" y="339"/>
                    <a:pt x="528" y="333"/>
                    <a:pt x="524" y="331"/>
                  </a:cubicBezTo>
                  <a:cubicBezTo>
                    <a:pt x="523" y="334"/>
                    <a:pt x="520" y="338"/>
                    <a:pt x="521" y="341"/>
                  </a:cubicBezTo>
                  <a:close/>
                  <a:moveTo>
                    <a:pt x="425" y="339"/>
                  </a:moveTo>
                  <a:cubicBezTo>
                    <a:pt x="427" y="340"/>
                    <a:pt x="427" y="342"/>
                    <a:pt x="429" y="342"/>
                  </a:cubicBezTo>
                  <a:cubicBezTo>
                    <a:pt x="430" y="339"/>
                    <a:pt x="432" y="336"/>
                    <a:pt x="433" y="332"/>
                  </a:cubicBezTo>
                  <a:cubicBezTo>
                    <a:pt x="429" y="333"/>
                    <a:pt x="426" y="335"/>
                    <a:pt x="425" y="339"/>
                  </a:cubicBezTo>
                  <a:close/>
                  <a:moveTo>
                    <a:pt x="133" y="340"/>
                  </a:moveTo>
                  <a:cubicBezTo>
                    <a:pt x="131" y="337"/>
                    <a:pt x="128" y="335"/>
                    <a:pt x="124" y="333"/>
                  </a:cubicBezTo>
                  <a:cubicBezTo>
                    <a:pt x="125" y="335"/>
                    <a:pt x="126" y="336"/>
                    <a:pt x="126" y="337"/>
                  </a:cubicBezTo>
                  <a:cubicBezTo>
                    <a:pt x="130" y="337"/>
                    <a:pt x="131" y="339"/>
                    <a:pt x="133" y="340"/>
                  </a:cubicBezTo>
                  <a:close/>
                  <a:moveTo>
                    <a:pt x="190" y="334"/>
                  </a:moveTo>
                  <a:cubicBezTo>
                    <a:pt x="192" y="338"/>
                    <a:pt x="196" y="339"/>
                    <a:pt x="199" y="342"/>
                  </a:cubicBezTo>
                  <a:cubicBezTo>
                    <a:pt x="200" y="341"/>
                    <a:pt x="202" y="341"/>
                    <a:pt x="202" y="339"/>
                  </a:cubicBezTo>
                  <a:cubicBezTo>
                    <a:pt x="197" y="339"/>
                    <a:pt x="192" y="333"/>
                    <a:pt x="190" y="334"/>
                  </a:cubicBezTo>
                  <a:close/>
                  <a:moveTo>
                    <a:pt x="472" y="339"/>
                  </a:moveTo>
                  <a:cubicBezTo>
                    <a:pt x="475" y="339"/>
                    <a:pt x="475" y="336"/>
                    <a:pt x="476" y="333"/>
                  </a:cubicBezTo>
                  <a:cubicBezTo>
                    <a:pt x="475" y="333"/>
                    <a:pt x="474" y="333"/>
                    <a:pt x="473" y="333"/>
                  </a:cubicBezTo>
                  <a:cubicBezTo>
                    <a:pt x="474" y="336"/>
                    <a:pt x="472" y="336"/>
                    <a:pt x="472" y="339"/>
                  </a:cubicBezTo>
                  <a:close/>
                  <a:moveTo>
                    <a:pt x="559" y="339"/>
                  </a:moveTo>
                  <a:cubicBezTo>
                    <a:pt x="561" y="337"/>
                    <a:pt x="565" y="336"/>
                    <a:pt x="566" y="333"/>
                  </a:cubicBezTo>
                  <a:cubicBezTo>
                    <a:pt x="563" y="333"/>
                    <a:pt x="563" y="334"/>
                    <a:pt x="561" y="333"/>
                  </a:cubicBezTo>
                  <a:cubicBezTo>
                    <a:pt x="561" y="335"/>
                    <a:pt x="558" y="337"/>
                    <a:pt x="559" y="339"/>
                  </a:cubicBezTo>
                  <a:close/>
                  <a:moveTo>
                    <a:pt x="72" y="342"/>
                  </a:moveTo>
                  <a:cubicBezTo>
                    <a:pt x="72" y="338"/>
                    <a:pt x="70" y="334"/>
                    <a:pt x="67" y="334"/>
                  </a:cubicBezTo>
                  <a:cubicBezTo>
                    <a:pt x="69" y="337"/>
                    <a:pt x="70" y="340"/>
                    <a:pt x="72" y="342"/>
                  </a:cubicBezTo>
                  <a:close/>
                  <a:moveTo>
                    <a:pt x="111" y="346"/>
                  </a:moveTo>
                  <a:cubicBezTo>
                    <a:pt x="110" y="340"/>
                    <a:pt x="104" y="340"/>
                    <a:pt x="103" y="335"/>
                  </a:cubicBezTo>
                  <a:cubicBezTo>
                    <a:pt x="101" y="337"/>
                    <a:pt x="99" y="333"/>
                    <a:pt x="98" y="334"/>
                  </a:cubicBezTo>
                  <a:cubicBezTo>
                    <a:pt x="101" y="340"/>
                    <a:pt x="106" y="343"/>
                    <a:pt x="111" y="346"/>
                  </a:cubicBezTo>
                  <a:close/>
                  <a:moveTo>
                    <a:pt x="494" y="342"/>
                  </a:moveTo>
                  <a:cubicBezTo>
                    <a:pt x="497" y="340"/>
                    <a:pt x="500" y="339"/>
                    <a:pt x="502" y="336"/>
                  </a:cubicBezTo>
                  <a:cubicBezTo>
                    <a:pt x="500" y="335"/>
                    <a:pt x="500" y="333"/>
                    <a:pt x="497" y="334"/>
                  </a:cubicBezTo>
                  <a:cubicBezTo>
                    <a:pt x="497" y="337"/>
                    <a:pt x="495" y="339"/>
                    <a:pt x="494" y="342"/>
                  </a:cubicBezTo>
                  <a:close/>
                  <a:moveTo>
                    <a:pt x="537" y="334"/>
                  </a:moveTo>
                  <a:cubicBezTo>
                    <a:pt x="532" y="337"/>
                    <a:pt x="524" y="339"/>
                    <a:pt x="522" y="348"/>
                  </a:cubicBezTo>
                  <a:cubicBezTo>
                    <a:pt x="528" y="347"/>
                    <a:pt x="542" y="343"/>
                    <a:pt x="537" y="334"/>
                  </a:cubicBezTo>
                  <a:close/>
                  <a:moveTo>
                    <a:pt x="564" y="359"/>
                  </a:moveTo>
                  <a:cubicBezTo>
                    <a:pt x="576" y="354"/>
                    <a:pt x="588" y="346"/>
                    <a:pt x="591" y="334"/>
                  </a:cubicBezTo>
                  <a:cubicBezTo>
                    <a:pt x="583" y="344"/>
                    <a:pt x="571" y="349"/>
                    <a:pt x="564" y="359"/>
                  </a:cubicBezTo>
                  <a:close/>
                  <a:moveTo>
                    <a:pt x="101" y="353"/>
                  </a:moveTo>
                  <a:cubicBezTo>
                    <a:pt x="98" y="345"/>
                    <a:pt x="97" y="337"/>
                    <a:pt x="89" y="334"/>
                  </a:cubicBezTo>
                  <a:cubicBezTo>
                    <a:pt x="93" y="341"/>
                    <a:pt x="93" y="350"/>
                    <a:pt x="101" y="353"/>
                  </a:cubicBezTo>
                  <a:close/>
                  <a:moveTo>
                    <a:pt x="313" y="343"/>
                  </a:moveTo>
                  <a:cubicBezTo>
                    <a:pt x="315" y="343"/>
                    <a:pt x="315" y="345"/>
                    <a:pt x="317" y="345"/>
                  </a:cubicBezTo>
                  <a:cubicBezTo>
                    <a:pt x="318" y="341"/>
                    <a:pt x="320" y="339"/>
                    <a:pt x="320" y="335"/>
                  </a:cubicBezTo>
                  <a:cubicBezTo>
                    <a:pt x="319" y="335"/>
                    <a:pt x="319" y="334"/>
                    <a:pt x="318" y="334"/>
                  </a:cubicBezTo>
                  <a:cubicBezTo>
                    <a:pt x="317" y="338"/>
                    <a:pt x="314" y="340"/>
                    <a:pt x="313" y="343"/>
                  </a:cubicBezTo>
                  <a:close/>
                  <a:moveTo>
                    <a:pt x="438" y="345"/>
                  </a:moveTo>
                  <a:cubicBezTo>
                    <a:pt x="442" y="343"/>
                    <a:pt x="442" y="339"/>
                    <a:pt x="444" y="335"/>
                  </a:cubicBezTo>
                  <a:cubicBezTo>
                    <a:pt x="443" y="335"/>
                    <a:pt x="442" y="335"/>
                    <a:pt x="442" y="335"/>
                  </a:cubicBezTo>
                  <a:cubicBezTo>
                    <a:pt x="440" y="338"/>
                    <a:pt x="439" y="342"/>
                    <a:pt x="438" y="345"/>
                  </a:cubicBezTo>
                  <a:close/>
                  <a:moveTo>
                    <a:pt x="250" y="339"/>
                  </a:moveTo>
                  <a:cubicBezTo>
                    <a:pt x="253" y="340"/>
                    <a:pt x="257" y="344"/>
                    <a:pt x="258" y="339"/>
                  </a:cubicBezTo>
                  <a:cubicBezTo>
                    <a:pt x="255" y="338"/>
                    <a:pt x="253" y="337"/>
                    <a:pt x="250" y="336"/>
                  </a:cubicBezTo>
                  <a:cubicBezTo>
                    <a:pt x="250" y="337"/>
                    <a:pt x="250" y="338"/>
                    <a:pt x="250" y="339"/>
                  </a:cubicBezTo>
                  <a:close/>
                  <a:moveTo>
                    <a:pt x="154" y="350"/>
                  </a:moveTo>
                  <a:cubicBezTo>
                    <a:pt x="151" y="344"/>
                    <a:pt x="145" y="341"/>
                    <a:pt x="140" y="336"/>
                  </a:cubicBezTo>
                  <a:cubicBezTo>
                    <a:pt x="142" y="343"/>
                    <a:pt x="148" y="347"/>
                    <a:pt x="154" y="350"/>
                  </a:cubicBezTo>
                  <a:close/>
                  <a:moveTo>
                    <a:pt x="400" y="338"/>
                  </a:moveTo>
                  <a:cubicBezTo>
                    <a:pt x="401" y="338"/>
                    <a:pt x="405" y="340"/>
                    <a:pt x="405" y="336"/>
                  </a:cubicBezTo>
                  <a:cubicBezTo>
                    <a:pt x="403" y="336"/>
                    <a:pt x="402" y="337"/>
                    <a:pt x="400" y="338"/>
                  </a:cubicBezTo>
                  <a:close/>
                  <a:moveTo>
                    <a:pt x="228" y="340"/>
                  </a:moveTo>
                  <a:cubicBezTo>
                    <a:pt x="233" y="341"/>
                    <a:pt x="238" y="343"/>
                    <a:pt x="244" y="344"/>
                  </a:cubicBezTo>
                  <a:cubicBezTo>
                    <a:pt x="240" y="340"/>
                    <a:pt x="233" y="334"/>
                    <a:pt x="228" y="340"/>
                  </a:cubicBezTo>
                  <a:close/>
                  <a:moveTo>
                    <a:pt x="374" y="344"/>
                  </a:moveTo>
                  <a:cubicBezTo>
                    <a:pt x="377" y="343"/>
                    <a:pt x="380" y="342"/>
                    <a:pt x="379" y="338"/>
                  </a:cubicBezTo>
                  <a:cubicBezTo>
                    <a:pt x="377" y="339"/>
                    <a:pt x="377" y="337"/>
                    <a:pt x="376" y="337"/>
                  </a:cubicBezTo>
                  <a:cubicBezTo>
                    <a:pt x="375" y="339"/>
                    <a:pt x="373" y="342"/>
                    <a:pt x="374" y="344"/>
                  </a:cubicBezTo>
                  <a:close/>
                  <a:moveTo>
                    <a:pt x="266" y="340"/>
                  </a:moveTo>
                  <a:cubicBezTo>
                    <a:pt x="270" y="341"/>
                    <a:pt x="275" y="345"/>
                    <a:pt x="279" y="344"/>
                  </a:cubicBezTo>
                  <a:cubicBezTo>
                    <a:pt x="277" y="341"/>
                    <a:pt x="269" y="334"/>
                    <a:pt x="266" y="340"/>
                  </a:cubicBezTo>
                  <a:close/>
                  <a:moveTo>
                    <a:pt x="323" y="341"/>
                  </a:moveTo>
                  <a:cubicBezTo>
                    <a:pt x="325" y="341"/>
                    <a:pt x="327" y="340"/>
                    <a:pt x="327" y="338"/>
                  </a:cubicBezTo>
                  <a:cubicBezTo>
                    <a:pt x="325" y="338"/>
                    <a:pt x="326" y="337"/>
                    <a:pt x="324" y="337"/>
                  </a:cubicBezTo>
                  <a:cubicBezTo>
                    <a:pt x="323" y="338"/>
                    <a:pt x="323" y="340"/>
                    <a:pt x="323" y="341"/>
                  </a:cubicBezTo>
                  <a:close/>
                  <a:moveTo>
                    <a:pt x="408" y="341"/>
                  </a:moveTo>
                  <a:cubicBezTo>
                    <a:pt x="409" y="339"/>
                    <a:pt x="411" y="340"/>
                    <a:pt x="411" y="338"/>
                  </a:cubicBezTo>
                  <a:cubicBezTo>
                    <a:pt x="410" y="338"/>
                    <a:pt x="409" y="338"/>
                    <a:pt x="409" y="337"/>
                  </a:cubicBezTo>
                  <a:cubicBezTo>
                    <a:pt x="409" y="338"/>
                    <a:pt x="407" y="340"/>
                    <a:pt x="408" y="341"/>
                  </a:cubicBezTo>
                  <a:close/>
                  <a:moveTo>
                    <a:pt x="445" y="345"/>
                  </a:moveTo>
                  <a:cubicBezTo>
                    <a:pt x="445" y="343"/>
                    <a:pt x="449" y="339"/>
                    <a:pt x="446" y="337"/>
                  </a:cubicBezTo>
                  <a:cubicBezTo>
                    <a:pt x="446" y="340"/>
                    <a:pt x="442" y="343"/>
                    <a:pt x="445" y="345"/>
                  </a:cubicBezTo>
                  <a:close/>
                  <a:moveTo>
                    <a:pt x="477" y="354"/>
                  </a:moveTo>
                  <a:cubicBezTo>
                    <a:pt x="480" y="351"/>
                    <a:pt x="483" y="341"/>
                    <a:pt x="482" y="337"/>
                  </a:cubicBezTo>
                  <a:cubicBezTo>
                    <a:pt x="481" y="343"/>
                    <a:pt x="476" y="349"/>
                    <a:pt x="477" y="354"/>
                  </a:cubicBezTo>
                  <a:close/>
                  <a:moveTo>
                    <a:pt x="492" y="346"/>
                  </a:moveTo>
                  <a:cubicBezTo>
                    <a:pt x="492" y="348"/>
                    <a:pt x="488" y="350"/>
                    <a:pt x="491" y="351"/>
                  </a:cubicBezTo>
                  <a:cubicBezTo>
                    <a:pt x="496" y="346"/>
                    <a:pt x="505" y="345"/>
                    <a:pt x="507" y="337"/>
                  </a:cubicBezTo>
                  <a:cubicBezTo>
                    <a:pt x="501" y="339"/>
                    <a:pt x="498" y="346"/>
                    <a:pt x="492" y="346"/>
                  </a:cubicBezTo>
                  <a:close/>
                  <a:moveTo>
                    <a:pt x="549" y="348"/>
                  </a:moveTo>
                  <a:cubicBezTo>
                    <a:pt x="545" y="354"/>
                    <a:pt x="539" y="360"/>
                    <a:pt x="533" y="364"/>
                  </a:cubicBezTo>
                  <a:cubicBezTo>
                    <a:pt x="531" y="366"/>
                    <a:pt x="527" y="367"/>
                    <a:pt x="527" y="370"/>
                  </a:cubicBezTo>
                  <a:cubicBezTo>
                    <a:pt x="547" y="362"/>
                    <a:pt x="564" y="352"/>
                    <a:pt x="576" y="337"/>
                  </a:cubicBezTo>
                  <a:cubicBezTo>
                    <a:pt x="567" y="341"/>
                    <a:pt x="560" y="346"/>
                    <a:pt x="549" y="348"/>
                  </a:cubicBezTo>
                  <a:close/>
                  <a:moveTo>
                    <a:pt x="52" y="344"/>
                  </a:moveTo>
                  <a:cubicBezTo>
                    <a:pt x="53" y="341"/>
                    <a:pt x="51" y="340"/>
                    <a:pt x="50" y="338"/>
                  </a:cubicBezTo>
                  <a:cubicBezTo>
                    <a:pt x="50" y="341"/>
                    <a:pt x="51" y="342"/>
                    <a:pt x="52" y="344"/>
                  </a:cubicBezTo>
                  <a:close/>
                  <a:moveTo>
                    <a:pt x="210" y="339"/>
                  </a:moveTo>
                  <a:cubicBezTo>
                    <a:pt x="210" y="342"/>
                    <a:pt x="216" y="345"/>
                    <a:pt x="217" y="341"/>
                  </a:cubicBezTo>
                  <a:cubicBezTo>
                    <a:pt x="215" y="340"/>
                    <a:pt x="212" y="337"/>
                    <a:pt x="210" y="339"/>
                  </a:cubicBezTo>
                  <a:close/>
                  <a:moveTo>
                    <a:pt x="287" y="344"/>
                  </a:moveTo>
                  <a:cubicBezTo>
                    <a:pt x="293" y="347"/>
                    <a:pt x="302" y="357"/>
                    <a:pt x="307" y="347"/>
                  </a:cubicBezTo>
                  <a:cubicBezTo>
                    <a:pt x="302" y="339"/>
                    <a:pt x="293" y="337"/>
                    <a:pt x="287" y="344"/>
                  </a:cubicBezTo>
                  <a:close/>
                  <a:moveTo>
                    <a:pt x="397" y="340"/>
                  </a:moveTo>
                  <a:cubicBezTo>
                    <a:pt x="397" y="343"/>
                    <a:pt x="403" y="344"/>
                    <a:pt x="403" y="342"/>
                  </a:cubicBezTo>
                  <a:cubicBezTo>
                    <a:pt x="402" y="340"/>
                    <a:pt x="399" y="341"/>
                    <a:pt x="398" y="340"/>
                  </a:cubicBezTo>
                  <a:cubicBezTo>
                    <a:pt x="399" y="340"/>
                    <a:pt x="399" y="340"/>
                    <a:pt x="399" y="339"/>
                  </a:cubicBezTo>
                  <a:cubicBezTo>
                    <a:pt x="397" y="338"/>
                    <a:pt x="398" y="340"/>
                    <a:pt x="397" y="340"/>
                  </a:cubicBezTo>
                  <a:close/>
                  <a:moveTo>
                    <a:pt x="176" y="349"/>
                  </a:moveTo>
                  <a:cubicBezTo>
                    <a:pt x="171" y="346"/>
                    <a:pt x="167" y="342"/>
                    <a:pt x="162" y="340"/>
                  </a:cubicBezTo>
                  <a:cubicBezTo>
                    <a:pt x="162" y="347"/>
                    <a:pt x="171" y="353"/>
                    <a:pt x="176" y="349"/>
                  </a:cubicBezTo>
                  <a:close/>
                  <a:moveTo>
                    <a:pt x="347" y="341"/>
                  </a:moveTo>
                  <a:cubicBezTo>
                    <a:pt x="347" y="343"/>
                    <a:pt x="348" y="344"/>
                    <a:pt x="350" y="345"/>
                  </a:cubicBezTo>
                  <a:cubicBezTo>
                    <a:pt x="350" y="343"/>
                    <a:pt x="351" y="343"/>
                    <a:pt x="351" y="342"/>
                  </a:cubicBezTo>
                  <a:cubicBezTo>
                    <a:pt x="348" y="342"/>
                    <a:pt x="349" y="340"/>
                    <a:pt x="347" y="341"/>
                  </a:cubicBezTo>
                  <a:close/>
                  <a:moveTo>
                    <a:pt x="362" y="346"/>
                  </a:moveTo>
                  <a:cubicBezTo>
                    <a:pt x="365" y="347"/>
                    <a:pt x="365" y="345"/>
                    <a:pt x="368" y="345"/>
                  </a:cubicBezTo>
                  <a:cubicBezTo>
                    <a:pt x="369" y="344"/>
                    <a:pt x="371" y="341"/>
                    <a:pt x="369" y="341"/>
                  </a:cubicBezTo>
                  <a:cubicBezTo>
                    <a:pt x="368" y="343"/>
                    <a:pt x="363" y="342"/>
                    <a:pt x="362" y="346"/>
                  </a:cubicBezTo>
                  <a:close/>
                  <a:moveTo>
                    <a:pt x="329" y="351"/>
                  </a:moveTo>
                  <a:cubicBezTo>
                    <a:pt x="330" y="348"/>
                    <a:pt x="334" y="344"/>
                    <a:pt x="333" y="341"/>
                  </a:cubicBezTo>
                  <a:cubicBezTo>
                    <a:pt x="332" y="345"/>
                    <a:pt x="328" y="348"/>
                    <a:pt x="329" y="351"/>
                  </a:cubicBezTo>
                  <a:close/>
                  <a:moveTo>
                    <a:pt x="449" y="344"/>
                  </a:moveTo>
                  <a:cubicBezTo>
                    <a:pt x="451" y="345"/>
                    <a:pt x="451" y="343"/>
                    <a:pt x="451" y="341"/>
                  </a:cubicBezTo>
                  <a:cubicBezTo>
                    <a:pt x="450" y="341"/>
                    <a:pt x="449" y="343"/>
                    <a:pt x="449" y="344"/>
                  </a:cubicBezTo>
                  <a:close/>
                  <a:moveTo>
                    <a:pt x="543" y="347"/>
                  </a:moveTo>
                  <a:cubicBezTo>
                    <a:pt x="546" y="346"/>
                    <a:pt x="547" y="346"/>
                    <a:pt x="550" y="344"/>
                  </a:cubicBezTo>
                  <a:cubicBezTo>
                    <a:pt x="549" y="343"/>
                    <a:pt x="550" y="341"/>
                    <a:pt x="548" y="341"/>
                  </a:cubicBezTo>
                  <a:cubicBezTo>
                    <a:pt x="546" y="343"/>
                    <a:pt x="543" y="344"/>
                    <a:pt x="543" y="347"/>
                  </a:cubicBezTo>
                  <a:close/>
                  <a:moveTo>
                    <a:pt x="36" y="350"/>
                  </a:moveTo>
                  <a:cubicBezTo>
                    <a:pt x="35" y="347"/>
                    <a:pt x="33" y="342"/>
                    <a:pt x="30" y="342"/>
                  </a:cubicBezTo>
                  <a:cubicBezTo>
                    <a:pt x="32" y="344"/>
                    <a:pt x="33" y="351"/>
                    <a:pt x="36" y="350"/>
                  </a:cubicBezTo>
                  <a:close/>
                  <a:moveTo>
                    <a:pt x="261" y="343"/>
                  </a:moveTo>
                  <a:cubicBezTo>
                    <a:pt x="262" y="347"/>
                    <a:pt x="271" y="351"/>
                    <a:pt x="275" y="347"/>
                  </a:cubicBezTo>
                  <a:cubicBezTo>
                    <a:pt x="271" y="345"/>
                    <a:pt x="265" y="340"/>
                    <a:pt x="261" y="343"/>
                  </a:cubicBezTo>
                  <a:close/>
                  <a:moveTo>
                    <a:pt x="202" y="345"/>
                  </a:moveTo>
                  <a:cubicBezTo>
                    <a:pt x="203" y="345"/>
                    <a:pt x="204" y="346"/>
                    <a:pt x="204" y="347"/>
                  </a:cubicBezTo>
                  <a:cubicBezTo>
                    <a:pt x="207" y="346"/>
                    <a:pt x="209" y="346"/>
                    <a:pt x="210" y="344"/>
                  </a:cubicBezTo>
                  <a:cubicBezTo>
                    <a:pt x="208" y="343"/>
                    <a:pt x="204" y="341"/>
                    <a:pt x="202" y="345"/>
                  </a:cubicBezTo>
                  <a:close/>
                  <a:moveTo>
                    <a:pt x="509" y="347"/>
                  </a:moveTo>
                  <a:cubicBezTo>
                    <a:pt x="511" y="347"/>
                    <a:pt x="512" y="344"/>
                    <a:pt x="511" y="342"/>
                  </a:cubicBezTo>
                  <a:cubicBezTo>
                    <a:pt x="510" y="343"/>
                    <a:pt x="507" y="345"/>
                    <a:pt x="509" y="347"/>
                  </a:cubicBezTo>
                  <a:close/>
                  <a:moveTo>
                    <a:pt x="116" y="364"/>
                  </a:moveTo>
                  <a:cubicBezTo>
                    <a:pt x="115" y="352"/>
                    <a:pt x="110" y="346"/>
                    <a:pt x="101" y="343"/>
                  </a:cubicBezTo>
                  <a:cubicBezTo>
                    <a:pt x="103" y="353"/>
                    <a:pt x="107" y="361"/>
                    <a:pt x="116" y="364"/>
                  </a:cubicBezTo>
                  <a:close/>
                  <a:moveTo>
                    <a:pt x="405" y="346"/>
                  </a:moveTo>
                  <a:cubicBezTo>
                    <a:pt x="405" y="348"/>
                    <a:pt x="407" y="349"/>
                    <a:pt x="408" y="349"/>
                  </a:cubicBezTo>
                  <a:cubicBezTo>
                    <a:pt x="409" y="347"/>
                    <a:pt x="409" y="347"/>
                    <a:pt x="410" y="344"/>
                  </a:cubicBezTo>
                  <a:cubicBezTo>
                    <a:pt x="408" y="342"/>
                    <a:pt x="406" y="344"/>
                    <a:pt x="405" y="346"/>
                  </a:cubicBezTo>
                  <a:close/>
                  <a:moveTo>
                    <a:pt x="226" y="347"/>
                  </a:moveTo>
                  <a:cubicBezTo>
                    <a:pt x="224" y="347"/>
                    <a:pt x="222" y="343"/>
                    <a:pt x="219" y="344"/>
                  </a:cubicBezTo>
                  <a:cubicBezTo>
                    <a:pt x="220" y="347"/>
                    <a:pt x="225" y="347"/>
                    <a:pt x="226" y="347"/>
                  </a:cubicBezTo>
                  <a:close/>
                  <a:moveTo>
                    <a:pt x="334" y="350"/>
                  </a:moveTo>
                  <a:cubicBezTo>
                    <a:pt x="335" y="350"/>
                    <a:pt x="337" y="350"/>
                    <a:pt x="338" y="350"/>
                  </a:cubicBezTo>
                  <a:cubicBezTo>
                    <a:pt x="338" y="347"/>
                    <a:pt x="341" y="348"/>
                    <a:pt x="340" y="345"/>
                  </a:cubicBezTo>
                  <a:cubicBezTo>
                    <a:pt x="338" y="345"/>
                    <a:pt x="339" y="343"/>
                    <a:pt x="337" y="344"/>
                  </a:cubicBezTo>
                  <a:cubicBezTo>
                    <a:pt x="336" y="345"/>
                    <a:pt x="336" y="348"/>
                    <a:pt x="334" y="350"/>
                  </a:cubicBezTo>
                  <a:close/>
                  <a:moveTo>
                    <a:pt x="469" y="349"/>
                  </a:moveTo>
                  <a:cubicBezTo>
                    <a:pt x="472" y="349"/>
                    <a:pt x="471" y="345"/>
                    <a:pt x="472" y="344"/>
                  </a:cubicBezTo>
                  <a:cubicBezTo>
                    <a:pt x="468" y="343"/>
                    <a:pt x="468" y="347"/>
                    <a:pt x="469" y="349"/>
                  </a:cubicBezTo>
                  <a:close/>
                  <a:moveTo>
                    <a:pt x="322" y="347"/>
                  </a:moveTo>
                  <a:cubicBezTo>
                    <a:pt x="322" y="349"/>
                    <a:pt x="322" y="350"/>
                    <a:pt x="324" y="350"/>
                  </a:cubicBezTo>
                  <a:cubicBezTo>
                    <a:pt x="325" y="348"/>
                    <a:pt x="327" y="346"/>
                    <a:pt x="327" y="344"/>
                  </a:cubicBezTo>
                  <a:cubicBezTo>
                    <a:pt x="324" y="344"/>
                    <a:pt x="325" y="347"/>
                    <a:pt x="322" y="347"/>
                  </a:cubicBezTo>
                  <a:close/>
                  <a:moveTo>
                    <a:pt x="377" y="353"/>
                  </a:moveTo>
                  <a:cubicBezTo>
                    <a:pt x="382" y="353"/>
                    <a:pt x="380" y="347"/>
                    <a:pt x="383" y="345"/>
                  </a:cubicBezTo>
                  <a:cubicBezTo>
                    <a:pt x="378" y="345"/>
                    <a:pt x="379" y="350"/>
                    <a:pt x="377" y="353"/>
                  </a:cubicBezTo>
                  <a:close/>
                  <a:moveTo>
                    <a:pt x="410" y="351"/>
                  </a:moveTo>
                  <a:cubicBezTo>
                    <a:pt x="413" y="351"/>
                    <a:pt x="412" y="354"/>
                    <a:pt x="414" y="354"/>
                  </a:cubicBezTo>
                  <a:cubicBezTo>
                    <a:pt x="416" y="352"/>
                    <a:pt x="418" y="349"/>
                    <a:pt x="418" y="345"/>
                  </a:cubicBezTo>
                  <a:cubicBezTo>
                    <a:pt x="413" y="342"/>
                    <a:pt x="412" y="349"/>
                    <a:pt x="410" y="351"/>
                  </a:cubicBezTo>
                  <a:close/>
                  <a:moveTo>
                    <a:pt x="64" y="355"/>
                  </a:moveTo>
                  <a:cubicBezTo>
                    <a:pt x="60" y="353"/>
                    <a:pt x="59" y="348"/>
                    <a:pt x="56" y="345"/>
                  </a:cubicBezTo>
                  <a:cubicBezTo>
                    <a:pt x="56" y="351"/>
                    <a:pt x="59" y="356"/>
                    <a:pt x="64" y="355"/>
                  </a:cubicBezTo>
                  <a:close/>
                  <a:moveTo>
                    <a:pt x="134" y="346"/>
                  </a:moveTo>
                  <a:cubicBezTo>
                    <a:pt x="135" y="348"/>
                    <a:pt x="139" y="352"/>
                    <a:pt x="143" y="353"/>
                  </a:cubicBezTo>
                  <a:cubicBezTo>
                    <a:pt x="142" y="349"/>
                    <a:pt x="138" y="344"/>
                    <a:pt x="134" y="346"/>
                  </a:cubicBezTo>
                  <a:close/>
                  <a:moveTo>
                    <a:pt x="244" y="350"/>
                  </a:moveTo>
                  <a:cubicBezTo>
                    <a:pt x="245" y="349"/>
                    <a:pt x="247" y="350"/>
                    <a:pt x="247" y="348"/>
                  </a:cubicBezTo>
                  <a:cubicBezTo>
                    <a:pt x="244" y="347"/>
                    <a:pt x="239" y="346"/>
                    <a:pt x="237" y="347"/>
                  </a:cubicBezTo>
                  <a:cubicBezTo>
                    <a:pt x="240" y="347"/>
                    <a:pt x="241" y="350"/>
                    <a:pt x="244" y="350"/>
                  </a:cubicBezTo>
                  <a:close/>
                  <a:moveTo>
                    <a:pt x="212" y="347"/>
                  </a:moveTo>
                  <a:cubicBezTo>
                    <a:pt x="216" y="351"/>
                    <a:pt x="222" y="352"/>
                    <a:pt x="228" y="354"/>
                  </a:cubicBezTo>
                  <a:cubicBezTo>
                    <a:pt x="223" y="352"/>
                    <a:pt x="219" y="347"/>
                    <a:pt x="212" y="347"/>
                  </a:cubicBezTo>
                  <a:close/>
                  <a:moveTo>
                    <a:pt x="370" y="351"/>
                  </a:moveTo>
                  <a:cubicBezTo>
                    <a:pt x="372" y="350"/>
                    <a:pt x="372" y="352"/>
                    <a:pt x="373" y="351"/>
                  </a:cubicBezTo>
                  <a:cubicBezTo>
                    <a:pt x="373" y="349"/>
                    <a:pt x="376" y="350"/>
                    <a:pt x="375" y="347"/>
                  </a:cubicBezTo>
                  <a:cubicBezTo>
                    <a:pt x="372" y="346"/>
                    <a:pt x="371" y="349"/>
                    <a:pt x="370" y="351"/>
                  </a:cubicBezTo>
                  <a:close/>
                  <a:moveTo>
                    <a:pt x="227" y="348"/>
                  </a:moveTo>
                  <a:cubicBezTo>
                    <a:pt x="228" y="349"/>
                    <a:pt x="230" y="349"/>
                    <a:pt x="231" y="350"/>
                  </a:cubicBezTo>
                  <a:cubicBezTo>
                    <a:pt x="231" y="348"/>
                    <a:pt x="227" y="346"/>
                    <a:pt x="227" y="348"/>
                  </a:cubicBezTo>
                  <a:close/>
                  <a:moveTo>
                    <a:pt x="419" y="358"/>
                  </a:moveTo>
                  <a:cubicBezTo>
                    <a:pt x="423" y="357"/>
                    <a:pt x="423" y="352"/>
                    <a:pt x="425" y="349"/>
                  </a:cubicBezTo>
                  <a:cubicBezTo>
                    <a:pt x="424" y="348"/>
                    <a:pt x="424" y="347"/>
                    <a:pt x="422" y="347"/>
                  </a:cubicBezTo>
                  <a:cubicBezTo>
                    <a:pt x="422" y="351"/>
                    <a:pt x="417" y="354"/>
                    <a:pt x="419" y="358"/>
                  </a:cubicBezTo>
                  <a:close/>
                  <a:moveTo>
                    <a:pt x="445" y="364"/>
                  </a:moveTo>
                  <a:cubicBezTo>
                    <a:pt x="451" y="364"/>
                    <a:pt x="452" y="354"/>
                    <a:pt x="454" y="348"/>
                  </a:cubicBezTo>
                  <a:cubicBezTo>
                    <a:pt x="455" y="348"/>
                    <a:pt x="455" y="347"/>
                    <a:pt x="454" y="347"/>
                  </a:cubicBezTo>
                  <a:cubicBezTo>
                    <a:pt x="450" y="352"/>
                    <a:pt x="448" y="359"/>
                    <a:pt x="445" y="364"/>
                  </a:cubicBezTo>
                  <a:close/>
                  <a:moveTo>
                    <a:pt x="455" y="361"/>
                  </a:moveTo>
                  <a:cubicBezTo>
                    <a:pt x="458" y="360"/>
                    <a:pt x="461" y="354"/>
                    <a:pt x="462" y="348"/>
                  </a:cubicBezTo>
                  <a:cubicBezTo>
                    <a:pt x="461" y="349"/>
                    <a:pt x="461" y="347"/>
                    <a:pt x="460" y="347"/>
                  </a:cubicBezTo>
                  <a:cubicBezTo>
                    <a:pt x="458" y="351"/>
                    <a:pt x="454" y="358"/>
                    <a:pt x="455" y="361"/>
                  </a:cubicBezTo>
                  <a:close/>
                  <a:moveTo>
                    <a:pt x="586" y="351"/>
                  </a:moveTo>
                  <a:cubicBezTo>
                    <a:pt x="586" y="350"/>
                    <a:pt x="590" y="349"/>
                    <a:pt x="588" y="347"/>
                  </a:cubicBezTo>
                  <a:cubicBezTo>
                    <a:pt x="587" y="348"/>
                    <a:pt x="584" y="350"/>
                    <a:pt x="586" y="351"/>
                  </a:cubicBezTo>
                  <a:close/>
                  <a:moveTo>
                    <a:pt x="308" y="351"/>
                  </a:moveTo>
                  <a:cubicBezTo>
                    <a:pt x="310" y="352"/>
                    <a:pt x="311" y="350"/>
                    <a:pt x="314" y="351"/>
                  </a:cubicBezTo>
                  <a:cubicBezTo>
                    <a:pt x="314" y="349"/>
                    <a:pt x="312" y="349"/>
                    <a:pt x="310" y="348"/>
                  </a:cubicBezTo>
                  <a:cubicBezTo>
                    <a:pt x="310" y="349"/>
                    <a:pt x="308" y="349"/>
                    <a:pt x="308" y="351"/>
                  </a:cubicBezTo>
                  <a:close/>
                  <a:moveTo>
                    <a:pt x="341" y="350"/>
                  </a:moveTo>
                  <a:cubicBezTo>
                    <a:pt x="343" y="350"/>
                    <a:pt x="345" y="349"/>
                    <a:pt x="345" y="348"/>
                  </a:cubicBezTo>
                  <a:cubicBezTo>
                    <a:pt x="344" y="347"/>
                    <a:pt x="342" y="348"/>
                    <a:pt x="341" y="350"/>
                  </a:cubicBezTo>
                  <a:close/>
                  <a:moveTo>
                    <a:pt x="440" y="352"/>
                  </a:moveTo>
                  <a:cubicBezTo>
                    <a:pt x="442" y="352"/>
                    <a:pt x="444" y="349"/>
                    <a:pt x="442" y="348"/>
                  </a:cubicBezTo>
                  <a:cubicBezTo>
                    <a:pt x="442" y="349"/>
                    <a:pt x="440" y="350"/>
                    <a:pt x="440" y="352"/>
                  </a:cubicBezTo>
                  <a:close/>
                  <a:moveTo>
                    <a:pt x="502" y="348"/>
                  </a:moveTo>
                  <a:cubicBezTo>
                    <a:pt x="499" y="351"/>
                    <a:pt x="490" y="352"/>
                    <a:pt x="488" y="356"/>
                  </a:cubicBezTo>
                  <a:cubicBezTo>
                    <a:pt x="493" y="353"/>
                    <a:pt x="501" y="353"/>
                    <a:pt x="503" y="348"/>
                  </a:cubicBezTo>
                  <a:cubicBezTo>
                    <a:pt x="503" y="348"/>
                    <a:pt x="503" y="348"/>
                    <a:pt x="502" y="348"/>
                  </a:cubicBezTo>
                  <a:close/>
                  <a:moveTo>
                    <a:pt x="89" y="364"/>
                  </a:moveTo>
                  <a:cubicBezTo>
                    <a:pt x="88" y="358"/>
                    <a:pt x="84" y="353"/>
                    <a:pt x="81" y="349"/>
                  </a:cubicBezTo>
                  <a:cubicBezTo>
                    <a:pt x="82" y="355"/>
                    <a:pt x="84" y="361"/>
                    <a:pt x="89" y="364"/>
                  </a:cubicBezTo>
                  <a:close/>
                  <a:moveTo>
                    <a:pt x="358" y="351"/>
                  </a:moveTo>
                  <a:cubicBezTo>
                    <a:pt x="361" y="352"/>
                    <a:pt x="361" y="355"/>
                    <a:pt x="366" y="354"/>
                  </a:cubicBezTo>
                  <a:cubicBezTo>
                    <a:pt x="366" y="353"/>
                    <a:pt x="365" y="353"/>
                    <a:pt x="365" y="351"/>
                  </a:cubicBezTo>
                  <a:cubicBezTo>
                    <a:pt x="363" y="350"/>
                    <a:pt x="360" y="349"/>
                    <a:pt x="358" y="351"/>
                  </a:cubicBezTo>
                  <a:close/>
                  <a:moveTo>
                    <a:pt x="391" y="350"/>
                  </a:moveTo>
                  <a:cubicBezTo>
                    <a:pt x="388" y="355"/>
                    <a:pt x="385" y="361"/>
                    <a:pt x="383" y="366"/>
                  </a:cubicBezTo>
                  <a:cubicBezTo>
                    <a:pt x="385" y="368"/>
                    <a:pt x="387" y="367"/>
                    <a:pt x="391" y="367"/>
                  </a:cubicBezTo>
                  <a:cubicBezTo>
                    <a:pt x="393" y="362"/>
                    <a:pt x="396" y="356"/>
                    <a:pt x="398" y="350"/>
                  </a:cubicBezTo>
                  <a:cubicBezTo>
                    <a:pt x="396" y="349"/>
                    <a:pt x="394" y="350"/>
                    <a:pt x="391" y="350"/>
                  </a:cubicBezTo>
                  <a:close/>
                  <a:moveTo>
                    <a:pt x="422" y="361"/>
                  </a:moveTo>
                  <a:cubicBezTo>
                    <a:pt x="424" y="362"/>
                    <a:pt x="425" y="365"/>
                    <a:pt x="427" y="364"/>
                  </a:cubicBezTo>
                  <a:cubicBezTo>
                    <a:pt x="426" y="359"/>
                    <a:pt x="430" y="356"/>
                    <a:pt x="431" y="352"/>
                  </a:cubicBezTo>
                  <a:cubicBezTo>
                    <a:pt x="429" y="352"/>
                    <a:pt x="429" y="350"/>
                    <a:pt x="427" y="350"/>
                  </a:cubicBezTo>
                  <a:cubicBezTo>
                    <a:pt x="427" y="355"/>
                    <a:pt x="424" y="357"/>
                    <a:pt x="422" y="361"/>
                  </a:cubicBezTo>
                  <a:close/>
                  <a:moveTo>
                    <a:pt x="157" y="363"/>
                  </a:moveTo>
                  <a:cubicBezTo>
                    <a:pt x="156" y="356"/>
                    <a:pt x="150" y="354"/>
                    <a:pt x="147" y="351"/>
                  </a:cubicBezTo>
                  <a:cubicBezTo>
                    <a:pt x="148" y="358"/>
                    <a:pt x="152" y="361"/>
                    <a:pt x="157" y="363"/>
                  </a:cubicBezTo>
                  <a:close/>
                  <a:moveTo>
                    <a:pt x="202" y="353"/>
                  </a:moveTo>
                  <a:cubicBezTo>
                    <a:pt x="209" y="358"/>
                    <a:pt x="216" y="363"/>
                    <a:pt x="224" y="367"/>
                  </a:cubicBezTo>
                  <a:cubicBezTo>
                    <a:pt x="224" y="365"/>
                    <a:pt x="227" y="366"/>
                    <a:pt x="226" y="364"/>
                  </a:cubicBezTo>
                  <a:cubicBezTo>
                    <a:pt x="218" y="361"/>
                    <a:pt x="211" y="348"/>
                    <a:pt x="202" y="353"/>
                  </a:cubicBezTo>
                  <a:close/>
                  <a:moveTo>
                    <a:pt x="521" y="353"/>
                  </a:moveTo>
                  <a:cubicBezTo>
                    <a:pt x="524" y="353"/>
                    <a:pt x="526" y="353"/>
                    <a:pt x="527" y="351"/>
                  </a:cubicBezTo>
                  <a:cubicBezTo>
                    <a:pt x="524" y="351"/>
                    <a:pt x="523" y="352"/>
                    <a:pt x="521" y="353"/>
                  </a:cubicBezTo>
                  <a:close/>
                  <a:moveTo>
                    <a:pt x="132" y="354"/>
                  </a:moveTo>
                  <a:cubicBezTo>
                    <a:pt x="138" y="358"/>
                    <a:pt x="143" y="366"/>
                    <a:pt x="149" y="367"/>
                  </a:cubicBezTo>
                  <a:cubicBezTo>
                    <a:pt x="148" y="364"/>
                    <a:pt x="145" y="362"/>
                    <a:pt x="146" y="359"/>
                  </a:cubicBezTo>
                  <a:cubicBezTo>
                    <a:pt x="139" y="359"/>
                    <a:pt x="137" y="351"/>
                    <a:pt x="131" y="352"/>
                  </a:cubicBezTo>
                  <a:cubicBezTo>
                    <a:pt x="132" y="352"/>
                    <a:pt x="132" y="354"/>
                    <a:pt x="132" y="354"/>
                  </a:cubicBezTo>
                  <a:close/>
                  <a:moveTo>
                    <a:pt x="253" y="358"/>
                  </a:moveTo>
                  <a:cubicBezTo>
                    <a:pt x="256" y="359"/>
                    <a:pt x="257" y="356"/>
                    <a:pt x="259" y="355"/>
                  </a:cubicBezTo>
                  <a:cubicBezTo>
                    <a:pt x="259" y="354"/>
                    <a:pt x="259" y="353"/>
                    <a:pt x="258" y="351"/>
                  </a:cubicBezTo>
                  <a:cubicBezTo>
                    <a:pt x="257" y="351"/>
                    <a:pt x="257" y="351"/>
                    <a:pt x="256" y="351"/>
                  </a:cubicBezTo>
                  <a:cubicBezTo>
                    <a:pt x="254" y="353"/>
                    <a:pt x="256" y="356"/>
                    <a:pt x="253" y="358"/>
                  </a:cubicBezTo>
                  <a:close/>
                  <a:moveTo>
                    <a:pt x="73" y="359"/>
                  </a:moveTo>
                  <a:cubicBezTo>
                    <a:pt x="73" y="357"/>
                    <a:pt x="74" y="357"/>
                    <a:pt x="73" y="355"/>
                  </a:cubicBezTo>
                  <a:cubicBezTo>
                    <a:pt x="70" y="355"/>
                    <a:pt x="70" y="353"/>
                    <a:pt x="68" y="352"/>
                  </a:cubicBezTo>
                  <a:cubicBezTo>
                    <a:pt x="69" y="355"/>
                    <a:pt x="70" y="358"/>
                    <a:pt x="73" y="359"/>
                  </a:cubicBezTo>
                  <a:close/>
                  <a:moveTo>
                    <a:pt x="461" y="362"/>
                  </a:moveTo>
                  <a:cubicBezTo>
                    <a:pt x="466" y="362"/>
                    <a:pt x="467" y="357"/>
                    <a:pt x="468" y="353"/>
                  </a:cubicBezTo>
                  <a:cubicBezTo>
                    <a:pt x="467" y="353"/>
                    <a:pt x="467" y="352"/>
                    <a:pt x="465" y="352"/>
                  </a:cubicBezTo>
                  <a:cubicBezTo>
                    <a:pt x="464" y="356"/>
                    <a:pt x="462" y="359"/>
                    <a:pt x="461" y="362"/>
                  </a:cubicBezTo>
                  <a:close/>
                  <a:moveTo>
                    <a:pt x="171" y="359"/>
                  </a:moveTo>
                  <a:cubicBezTo>
                    <a:pt x="177" y="362"/>
                    <a:pt x="184" y="364"/>
                    <a:pt x="189" y="368"/>
                  </a:cubicBezTo>
                  <a:cubicBezTo>
                    <a:pt x="192" y="367"/>
                    <a:pt x="184" y="366"/>
                    <a:pt x="185" y="363"/>
                  </a:cubicBezTo>
                  <a:cubicBezTo>
                    <a:pt x="176" y="361"/>
                    <a:pt x="173" y="354"/>
                    <a:pt x="164" y="353"/>
                  </a:cubicBezTo>
                  <a:cubicBezTo>
                    <a:pt x="165" y="356"/>
                    <a:pt x="169" y="358"/>
                    <a:pt x="171" y="359"/>
                  </a:cubicBezTo>
                  <a:close/>
                  <a:moveTo>
                    <a:pt x="180" y="353"/>
                  </a:moveTo>
                  <a:cubicBezTo>
                    <a:pt x="180" y="353"/>
                    <a:pt x="180" y="354"/>
                    <a:pt x="179" y="354"/>
                  </a:cubicBezTo>
                  <a:cubicBezTo>
                    <a:pt x="194" y="367"/>
                    <a:pt x="213" y="378"/>
                    <a:pt x="230" y="390"/>
                  </a:cubicBezTo>
                  <a:cubicBezTo>
                    <a:pt x="230" y="388"/>
                    <a:pt x="229" y="386"/>
                    <a:pt x="231" y="385"/>
                  </a:cubicBezTo>
                  <a:cubicBezTo>
                    <a:pt x="234" y="385"/>
                    <a:pt x="235" y="387"/>
                    <a:pt x="238" y="387"/>
                  </a:cubicBezTo>
                  <a:cubicBezTo>
                    <a:pt x="219" y="375"/>
                    <a:pt x="199" y="365"/>
                    <a:pt x="180" y="353"/>
                  </a:cubicBezTo>
                  <a:close/>
                  <a:moveTo>
                    <a:pt x="269" y="353"/>
                  </a:moveTo>
                  <a:cubicBezTo>
                    <a:pt x="269" y="353"/>
                    <a:pt x="268" y="354"/>
                    <a:pt x="269" y="354"/>
                  </a:cubicBezTo>
                  <a:cubicBezTo>
                    <a:pt x="276" y="358"/>
                    <a:pt x="279" y="365"/>
                    <a:pt x="290" y="366"/>
                  </a:cubicBezTo>
                  <a:cubicBezTo>
                    <a:pt x="291" y="365"/>
                    <a:pt x="293" y="364"/>
                    <a:pt x="293" y="362"/>
                  </a:cubicBezTo>
                  <a:cubicBezTo>
                    <a:pt x="284" y="360"/>
                    <a:pt x="277" y="354"/>
                    <a:pt x="269" y="353"/>
                  </a:cubicBezTo>
                  <a:close/>
                  <a:moveTo>
                    <a:pt x="296" y="361"/>
                  </a:moveTo>
                  <a:cubicBezTo>
                    <a:pt x="303" y="360"/>
                    <a:pt x="297" y="354"/>
                    <a:pt x="293" y="353"/>
                  </a:cubicBezTo>
                  <a:cubicBezTo>
                    <a:pt x="289" y="352"/>
                    <a:pt x="281" y="353"/>
                    <a:pt x="277" y="353"/>
                  </a:cubicBezTo>
                  <a:cubicBezTo>
                    <a:pt x="283" y="353"/>
                    <a:pt x="291" y="362"/>
                    <a:pt x="296" y="361"/>
                  </a:cubicBezTo>
                  <a:close/>
                  <a:moveTo>
                    <a:pt x="342" y="353"/>
                  </a:moveTo>
                  <a:cubicBezTo>
                    <a:pt x="341" y="353"/>
                    <a:pt x="340" y="353"/>
                    <a:pt x="339" y="353"/>
                  </a:cubicBezTo>
                  <a:cubicBezTo>
                    <a:pt x="338" y="356"/>
                    <a:pt x="342" y="354"/>
                    <a:pt x="342" y="353"/>
                  </a:cubicBezTo>
                  <a:close/>
                  <a:moveTo>
                    <a:pt x="346" y="363"/>
                  </a:moveTo>
                  <a:cubicBezTo>
                    <a:pt x="348" y="360"/>
                    <a:pt x="349" y="356"/>
                    <a:pt x="352" y="353"/>
                  </a:cubicBezTo>
                  <a:cubicBezTo>
                    <a:pt x="349" y="352"/>
                    <a:pt x="346" y="360"/>
                    <a:pt x="346" y="363"/>
                  </a:cubicBezTo>
                  <a:close/>
                  <a:moveTo>
                    <a:pt x="368" y="357"/>
                  </a:moveTo>
                  <a:cubicBezTo>
                    <a:pt x="370" y="357"/>
                    <a:pt x="370" y="355"/>
                    <a:pt x="371" y="354"/>
                  </a:cubicBezTo>
                  <a:cubicBezTo>
                    <a:pt x="370" y="354"/>
                    <a:pt x="369" y="351"/>
                    <a:pt x="368" y="353"/>
                  </a:cubicBezTo>
                  <a:cubicBezTo>
                    <a:pt x="370" y="354"/>
                    <a:pt x="367" y="355"/>
                    <a:pt x="368" y="357"/>
                  </a:cubicBezTo>
                  <a:close/>
                  <a:moveTo>
                    <a:pt x="69" y="361"/>
                  </a:moveTo>
                  <a:cubicBezTo>
                    <a:pt x="69" y="358"/>
                    <a:pt x="66" y="358"/>
                    <a:pt x="68" y="355"/>
                  </a:cubicBezTo>
                  <a:cubicBezTo>
                    <a:pt x="66" y="356"/>
                    <a:pt x="67" y="353"/>
                    <a:pt x="65" y="353"/>
                  </a:cubicBezTo>
                  <a:cubicBezTo>
                    <a:pt x="66" y="356"/>
                    <a:pt x="66" y="360"/>
                    <a:pt x="69" y="361"/>
                  </a:cubicBezTo>
                  <a:close/>
                  <a:moveTo>
                    <a:pt x="332" y="356"/>
                  </a:moveTo>
                  <a:cubicBezTo>
                    <a:pt x="335" y="357"/>
                    <a:pt x="335" y="355"/>
                    <a:pt x="335" y="353"/>
                  </a:cubicBezTo>
                  <a:cubicBezTo>
                    <a:pt x="332" y="353"/>
                    <a:pt x="331" y="354"/>
                    <a:pt x="332" y="356"/>
                  </a:cubicBezTo>
                  <a:close/>
                  <a:moveTo>
                    <a:pt x="396" y="367"/>
                  </a:moveTo>
                  <a:cubicBezTo>
                    <a:pt x="401" y="366"/>
                    <a:pt x="402" y="360"/>
                    <a:pt x="404" y="356"/>
                  </a:cubicBezTo>
                  <a:cubicBezTo>
                    <a:pt x="403" y="355"/>
                    <a:pt x="403" y="354"/>
                    <a:pt x="402" y="353"/>
                  </a:cubicBezTo>
                  <a:cubicBezTo>
                    <a:pt x="399" y="358"/>
                    <a:pt x="397" y="362"/>
                    <a:pt x="396" y="367"/>
                  </a:cubicBezTo>
                  <a:close/>
                  <a:moveTo>
                    <a:pt x="516" y="372"/>
                  </a:moveTo>
                  <a:cubicBezTo>
                    <a:pt x="524" y="367"/>
                    <a:pt x="535" y="361"/>
                    <a:pt x="539" y="353"/>
                  </a:cubicBezTo>
                  <a:cubicBezTo>
                    <a:pt x="529" y="358"/>
                    <a:pt x="523" y="365"/>
                    <a:pt x="516" y="372"/>
                  </a:cubicBezTo>
                  <a:close/>
                  <a:moveTo>
                    <a:pt x="315" y="358"/>
                  </a:moveTo>
                  <a:cubicBezTo>
                    <a:pt x="318" y="357"/>
                    <a:pt x="320" y="359"/>
                    <a:pt x="322" y="357"/>
                  </a:cubicBezTo>
                  <a:cubicBezTo>
                    <a:pt x="322" y="353"/>
                    <a:pt x="315" y="353"/>
                    <a:pt x="315" y="358"/>
                  </a:cubicBezTo>
                  <a:close/>
                  <a:moveTo>
                    <a:pt x="56" y="362"/>
                  </a:moveTo>
                  <a:cubicBezTo>
                    <a:pt x="58" y="359"/>
                    <a:pt x="55" y="355"/>
                    <a:pt x="52" y="354"/>
                  </a:cubicBezTo>
                  <a:cubicBezTo>
                    <a:pt x="52" y="358"/>
                    <a:pt x="54" y="361"/>
                    <a:pt x="56" y="362"/>
                  </a:cubicBezTo>
                  <a:close/>
                  <a:moveTo>
                    <a:pt x="430" y="365"/>
                  </a:moveTo>
                  <a:cubicBezTo>
                    <a:pt x="431" y="362"/>
                    <a:pt x="435" y="358"/>
                    <a:pt x="434" y="354"/>
                  </a:cubicBezTo>
                  <a:cubicBezTo>
                    <a:pt x="432" y="358"/>
                    <a:pt x="429" y="363"/>
                    <a:pt x="430" y="365"/>
                  </a:cubicBezTo>
                  <a:close/>
                  <a:moveTo>
                    <a:pt x="128" y="372"/>
                  </a:moveTo>
                  <a:cubicBezTo>
                    <a:pt x="125" y="366"/>
                    <a:pt x="125" y="358"/>
                    <a:pt x="118" y="355"/>
                  </a:cubicBezTo>
                  <a:cubicBezTo>
                    <a:pt x="120" y="363"/>
                    <a:pt x="121" y="370"/>
                    <a:pt x="128" y="372"/>
                  </a:cubicBezTo>
                  <a:close/>
                  <a:moveTo>
                    <a:pt x="352" y="362"/>
                  </a:moveTo>
                  <a:cubicBezTo>
                    <a:pt x="354" y="360"/>
                    <a:pt x="357" y="361"/>
                    <a:pt x="360" y="359"/>
                  </a:cubicBezTo>
                  <a:cubicBezTo>
                    <a:pt x="359" y="357"/>
                    <a:pt x="357" y="356"/>
                    <a:pt x="354" y="355"/>
                  </a:cubicBezTo>
                  <a:cubicBezTo>
                    <a:pt x="354" y="358"/>
                    <a:pt x="350" y="360"/>
                    <a:pt x="352" y="362"/>
                  </a:cubicBezTo>
                  <a:close/>
                  <a:moveTo>
                    <a:pt x="338" y="359"/>
                  </a:moveTo>
                  <a:cubicBezTo>
                    <a:pt x="338" y="361"/>
                    <a:pt x="340" y="361"/>
                    <a:pt x="341" y="362"/>
                  </a:cubicBezTo>
                  <a:cubicBezTo>
                    <a:pt x="342" y="360"/>
                    <a:pt x="344" y="359"/>
                    <a:pt x="344" y="356"/>
                  </a:cubicBezTo>
                  <a:cubicBezTo>
                    <a:pt x="341" y="356"/>
                    <a:pt x="340" y="358"/>
                    <a:pt x="338" y="359"/>
                  </a:cubicBezTo>
                  <a:close/>
                  <a:moveTo>
                    <a:pt x="372" y="361"/>
                  </a:moveTo>
                  <a:cubicBezTo>
                    <a:pt x="374" y="361"/>
                    <a:pt x="374" y="362"/>
                    <a:pt x="375" y="362"/>
                  </a:cubicBezTo>
                  <a:cubicBezTo>
                    <a:pt x="375" y="359"/>
                    <a:pt x="377" y="359"/>
                    <a:pt x="378" y="358"/>
                  </a:cubicBezTo>
                  <a:cubicBezTo>
                    <a:pt x="377" y="358"/>
                    <a:pt x="377" y="357"/>
                    <a:pt x="377" y="356"/>
                  </a:cubicBezTo>
                  <a:cubicBezTo>
                    <a:pt x="374" y="356"/>
                    <a:pt x="374" y="359"/>
                    <a:pt x="372" y="361"/>
                  </a:cubicBezTo>
                  <a:close/>
                  <a:moveTo>
                    <a:pt x="259" y="359"/>
                  </a:moveTo>
                  <a:cubicBezTo>
                    <a:pt x="262" y="359"/>
                    <a:pt x="265" y="362"/>
                    <a:pt x="267" y="361"/>
                  </a:cubicBezTo>
                  <a:cubicBezTo>
                    <a:pt x="266" y="360"/>
                    <a:pt x="265" y="359"/>
                    <a:pt x="265" y="358"/>
                  </a:cubicBezTo>
                  <a:cubicBezTo>
                    <a:pt x="263" y="358"/>
                    <a:pt x="261" y="356"/>
                    <a:pt x="259" y="359"/>
                  </a:cubicBezTo>
                  <a:close/>
                  <a:moveTo>
                    <a:pt x="434" y="365"/>
                  </a:moveTo>
                  <a:cubicBezTo>
                    <a:pt x="438" y="365"/>
                    <a:pt x="439" y="359"/>
                    <a:pt x="439" y="357"/>
                  </a:cubicBezTo>
                  <a:cubicBezTo>
                    <a:pt x="438" y="357"/>
                    <a:pt x="437" y="357"/>
                    <a:pt x="437" y="357"/>
                  </a:cubicBezTo>
                  <a:cubicBezTo>
                    <a:pt x="437" y="361"/>
                    <a:pt x="434" y="362"/>
                    <a:pt x="434" y="365"/>
                  </a:cubicBezTo>
                  <a:close/>
                  <a:moveTo>
                    <a:pt x="508" y="359"/>
                  </a:moveTo>
                  <a:cubicBezTo>
                    <a:pt x="507" y="362"/>
                    <a:pt x="505" y="364"/>
                    <a:pt x="504" y="367"/>
                  </a:cubicBezTo>
                  <a:cubicBezTo>
                    <a:pt x="508" y="364"/>
                    <a:pt x="518" y="360"/>
                    <a:pt x="517" y="357"/>
                  </a:cubicBezTo>
                  <a:cubicBezTo>
                    <a:pt x="515" y="359"/>
                    <a:pt x="512" y="357"/>
                    <a:pt x="508" y="359"/>
                  </a:cubicBezTo>
                  <a:close/>
                  <a:moveTo>
                    <a:pt x="212" y="365"/>
                  </a:moveTo>
                  <a:cubicBezTo>
                    <a:pt x="208" y="363"/>
                    <a:pt x="204" y="358"/>
                    <a:pt x="201" y="358"/>
                  </a:cubicBezTo>
                  <a:cubicBezTo>
                    <a:pt x="204" y="361"/>
                    <a:pt x="209" y="365"/>
                    <a:pt x="212" y="365"/>
                  </a:cubicBezTo>
                  <a:close/>
                  <a:moveTo>
                    <a:pt x="230" y="362"/>
                  </a:moveTo>
                  <a:cubicBezTo>
                    <a:pt x="229" y="359"/>
                    <a:pt x="223" y="358"/>
                    <a:pt x="221" y="358"/>
                  </a:cubicBezTo>
                  <a:cubicBezTo>
                    <a:pt x="224" y="359"/>
                    <a:pt x="226" y="363"/>
                    <a:pt x="230" y="362"/>
                  </a:cubicBezTo>
                  <a:close/>
                  <a:moveTo>
                    <a:pt x="378" y="365"/>
                  </a:moveTo>
                  <a:cubicBezTo>
                    <a:pt x="381" y="364"/>
                    <a:pt x="383" y="360"/>
                    <a:pt x="382" y="358"/>
                  </a:cubicBezTo>
                  <a:cubicBezTo>
                    <a:pt x="381" y="360"/>
                    <a:pt x="379" y="362"/>
                    <a:pt x="378" y="365"/>
                  </a:cubicBezTo>
                  <a:close/>
                  <a:moveTo>
                    <a:pt x="402" y="367"/>
                  </a:moveTo>
                  <a:cubicBezTo>
                    <a:pt x="405" y="367"/>
                    <a:pt x="407" y="367"/>
                    <a:pt x="410" y="367"/>
                  </a:cubicBezTo>
                  <a:cubicBezTo>
                    <a:pt x="412" y="365"/>
                    <a:pt x="411" y="363"/>
                    <a:pt x="412" y="361"/>
                  </a:cubicBezTo>
                  <a:cubicBezTo>
                    <a:pt x="407" y="354"/>
                    <a:pt x="404" y="362"/>
                    <a:pt x="402" y="367"/>
                  </a:cubicBezTo>
                  <a:close/>
                  <a:moveTo>
                    <a:pt x="551" y="369"/>
                  </a:moveTo>
                  <a:cubicBezTo>
                    <a:pt x="547" y="371"/>
                    <a:pt x="543" y="375"/>
                    <a:pt x="540" y="378"/>
                  </a:cubicBezTo>
                  <a:cubicBezTo>
                    <a:pt x="528" y="387"/>
                    <a:pt x="515" y="396"/>
                    <a:pt x="502" y="403"/>
                  </a:cubicBezTo>
                  <a:cubicBezTo>
                    <a:pt x="498" y="405"/>
                    <a:pt x="493" y="406"/>
                    <a:pt x="490" y="411"/>
                  </a:cubicBezTo>
                  <a:cubicBezTo>
                    <a:pt x="526" y="402"/>
                    <a:pt x="553" y="382"/>
                    <a:pt x="574" y="358"/>
                  </a:cubicBezTo>
                  <a:cubicBezTo>
                    <a:pt x="575" y="358"/>
                    <a:pt x="575" y="357"/>
                    <a:pt x="574" y="358"/>
                  </a:cubicBezTo>
                  <a:cubicBezTo>
                    <a:pt x="567" y="363"/>
                    <a:pt x="559" y="365"/>
                    <a:pt x="551" y="369"/>
                  </a:cubicBezTo>
                  <a:close/>
                  <a:moveTo>
                    <a:pt x="313" y="360"/>
                  </a:moveTo>
                  <a:cubicBezTo>
                    <a:pt x="314" y="362"/>
                    <a:pt x="315" y="363"/>
                    <a:pt x="318" y="363"/>
                  </a:cubicBezTo>
                  <a:cubicBezTo>
                    <a:pt x="317" y="362"/>
                    <a:pt x="319" y="362"/>
                    <a:pt x="318" y="360"/>
                  </a:cubicBezTo>
                  <a:cubicBezTo>
                    <a:pt x="316" y="361"/>
                    <a:pt x="315" y="359"/>
                    <a:pt x="313" y="360"/>
                  </a:cubicBezTo>
                  <a:close/>
                  <a:moveTo>
                    <a:pt x="173" y="365"/>
                  </a:moveTo>
                  <a:cubicBezTo>
                    <a:pt x="172" y="362"/>
                    <a:pt x="168" y="360"/>
                    <a:pt x="166" y="361"/>
                  </a:cubicBezTo>
                  <a:cubicBezTo>
                    <a:pt x="169" y="362"/>
                    <a:pt x="170" y="365"/>
                    <a:pt x="173" y="365"/>
                  </a:cubicBezTo>
                  <a:close/>
                  <a:moveTo>
                    <a:pt x="254" y="362"/>
                  </a:moveTo>
                  <a:cubicBezTo>
                    <a:pt x="259" y="363"/>
                    <a:pt x="266" y="366"/>
                    <a:pt x="272" y="365"/>
                  </a:cubicBezTo>
                  <a:cubicBezTo>
                    <a:pt x="266" y="365"/>
                    <a:pt x="258" y="360"/>
                    <a:pt x="254" y="362"/>
                  </a:cubicBezTo>
                  <a:close/>
                  <a:moveTo>
                    <a:pt x="301" y="363"/>
                  </a:moveTo>
                  <a:cubicBezTo>
                    <a:pt x="303" y="364"/>
                    <a:pt x="305" y="365"/>
                    <a:pt x="307" y="365"/>
                  </a:cubicBezTo>
                  <a:cubicBezTo>
                    <a:pt x="307" y="364"/>
                    <a:pt x="308" y="363"/>
                    <a:pt x="308" y="363"/>
                  </a:cubicBezTo>
                  <a:cubicBezTo>
                    <a:pt x="307" y="361"/>
                    <a:pt x="302" y="360"/>
                    <a:pt x="301" y="363"/>
                  </a:cubicBezTo>
                  <a:close/>
                  <a:moveTo>
                    <a:pt x="106" y="368"/>
                  </a:moveTo>
                  <a:cubicBezTo>
                    <a:pt x="106" y="364"/>
                    <a:pt x="104" y="362"/>
                    <a:pt x="102" y="361"/>
                  </a:cubicBezTo>
                  <a:cubicBezTo>
                    <a:pt x="103" y="364"/>
                    <a:pt x="104" y="366"/>
                    <a:pt x="106" y="368"/>
                  </a:cubicBezTo>
                  <a:close/>
                  <a:moveTo>
                    <a:pt x="321" y="364"/>
                  </a:moveTo>
                  <a:cubicBezTo>
                    <a:pt x="322" y="364"/>
                    <a:pt x="324" y="364"/>
                    <a:pt x="324" y="362"/>
                  </a:cubicBezTo>
                  <a:cubicBezTo>
                    <a:pt x="323" y="362"/>
                    <a:pt x="323" y="361"/>
                    <a:pt x="322" y="361"/>
                  </a:cubicBezTo>
                  <a:cubicBezTo>
                    <a:pt x="322" y="363"/>
                    <a:pt x="320" y="362"/>
                    <a:pt x="321" y="364"/>
                  </a:cubicBezTo>
                  <a:close/>
                  <a:moveTo>
                    <a:pt x="490" y="365"/>
                  </a:moveTo>
                  <a:cubicBezTo>
                    <a:pt x="491" y="365"/>
                    <a:pt x="491" y="366"/>
                    <a:pt x="492" y="367"/>
                  </a:cubicBezTo>
                  <a:cubicBezTo>
                    <a:pt x="493" y="366"/>
                    <a:pt x="497" y="364"/>
                    <a:pt x="496" y="361"/>
                  </a:cubicBezTo>
                  <a:cubicBezTo>
                    <a:pt x="494" y="363"/>
                    <a:pt x="491" y="363"/>
                    <a:pt x="490" y="365"/>
                  </a:cubicBezTo>
                  <a:close/>
                  <a:moveTo>
                    <a:pt x="133" y="365"/>
                  </a:moveTo>
                  <a:cubicBezTo>
                    <a:pt x="131" y="365"/>
                    <a:pt x="130" y="361"/>
                    <a:pt x="129" y="364"/>
                  </a:cubicBezTo>
                  <a:cubicBezTo>
                    <a:pt x="132" y="368"/>
                    <a:pt x="132" y="375"/>
                    <a:pt x="137" y="379"/>
                  </a:cubicBezTo>
                  <a:cubicBezTo>
                    <a:pt x="136" y="373"/>
                    <a:pt x="134" y="371"/>
                    <a:pt x="133" y="365"/>
                  </a:cubicBezTo>
                  <a:close/>
                  <a:moveTo>
                    <a:pt x="233" y="365"/>
                  </a:moveTo>
                  <a:cubicBezTo>
                    <a:pt x="235" y="366"/>
                    <a:pt x="238" y="366"/>
                    <a:pt x="239" y="364"/>
                  </a:cubicBezTo>
                  <a:cubicBezTo>
                    <a:pt x="236" y="363"/>
                    <a:pt x="233" y="362"/>
                    <a:pt x="233" y="365"/>
                  </a:cubicBezTo>
                  <a:close/>
                  <a:moveTo>
                    <a:pt x="357" y="365"/>
                  </a:moveTo>
                  <a:cubicBezTo>
                    <a:pt x="358" y="365"/>
                    <a:pt x="359" y="365"/>
                    <a:pt x="360" y="365"/>
                  </a:cubicBezTo>
                  <a:cubicBezTo>
                    <a:pt x="360" y="364"/>
                    <a:pt x="360" y="363"/>
                    <a:pt x="360" y="362"/>
                  </a:cubicBezTo>
                  <a:cubicBezTo>
                    <a:pt x="358" y="363"/>
                    <a:pt x="357" y="363"/>
                    <a:pt x="357" y="365"/>
                  </a:cubicBezTo>
                  <a:close/>
                  <a:moveTo>
                    <a:pt x="364" y="365"/>
                  </a:moveTo>
                  <a:cubicBezTo>
                    <a:pt x="366" y="366"/>
                    <a:pt x="366" y="365"/>
                    <a:pt x="367" y="364"/>
                  </a:cubicBezTo>
                  <a:cubicBezTo>
                    <a:pt x="366" y="363"/>
                    <a:pt x="366" y="363"/>
                    <a:pt x="365" y="362"/>
                  </a:cubicBezTo>
                  <a:cubicBezTo>
                    <a:pt x="365" y="364"/>
                    <a:pt x="363" y="363"/>
                    <a:pt x="364" y="365"/>
                  </a:cubicBezTo>
                  <a:close/>
                  <a:moveTo>
                    <a:pt x="78" y="367"/>
                  </a:moveTo>
                  <a:cubicBezTo>
                    <a:pt x="78" y="365"/>
                    <a:pt x="77" y="363"/>
                    <a:pt x="74" y="364"/>
                  </a:cubicBezTo>
                  <a:cubicBezTo>
                    <a:pt x="74" y="366"/>
                    <a:pt x="76" y="366"/>
                    <a:pt x="78" y="367"/>
                  </a:cubicBezTo>
                  <a:close/>
                  <a:moveTo>
                    <a:pt x="414" y="366"/>
                  </a:moveTo>
                  <a:cubicBezTo>
                    <a:pt x="416" y="366"/>
                    <a:pt x="417" y="365"/>
                    <a:pt x="417" y="364"/>
                  </a:cubicBezTo>
                  <a:cubicBezTo>
                    <a:pt x="415" y="363"/>
                    <a:pt x="414" y="364"/>
                    <a:pt x="414" y="366"/>
                  </a:cubicBezTo>
                  <a:close/>
                  <a:moveTo>
                    <a:pt x="73" y="373"/>
                  </a:moveTo>
                  <a:cubicBezTo>
                    <a:pt x="72" y="369"/>
                    <a:pt x="68" y="364"/>
                    <a:pt x="64" y="365"/>
                  </a:cubicBezTo>
                  <a:cubicBezTo>
                    <a:pt x="67" y="368"/>
                    <a:pt x="69" y="371"/>
                    <a:pt x="73" y="373"/>
                  </a:cubicBezTo>
                  <a:close/>
                  <a:moveTo>
                    <a:pt x="160" y="373"/>
                  </a:moveTo>
                  <a:cubicBezTo>
                    <a:pt x="160" y="371"/>
                    <a:pt x="160" y="370"/>
                    <a:pt x="160" y="369"/>
                  </a:cubicBezTo>
                  <a:cubicBezTo>
                    <a:pt x="157" y="371"/>
                    <a:pt x="155" y="363"/>
                    <a:pt x="152" y="365"/>
                  </a:cubicBezTo>
                  <a:cubicBezTo>
                    <a:pt x="153" y="369"/>
                    <a:pt x="157" y="371"/>
                    <a:pt x="160" y="373"/>
                  </a:cubicBezTo>
                  <a:close/>
                  <a:moveTo>
                    <a:pt x="227" y="400"/>
                  </a:moveTo>
                  <a:cubicBezTo>
                    <a:pt x="227" y="398"/>
                    <a:pt x="228" y="398"/>
                    <a:pt x="230" y="398"/>
                  </a:cubicBezTo>
                  <a:cubicBezTo>
                    <a:pt x="229" y="393"/>
                    <a:pt x="223" y="393"/>
                    <a:pt x="221" y="389"/>
                  </a:cubicBezTo>
                  <a:cubicBezTo>
                    <a:pt x="205" y="382"/>
                    <a:pt x="190" y="370"/>
                    <a:pt x="174" y="365"/>
                  </a:cubicBezTo>
                  <a:cubicBezTo>
                    <a:pt x="189" y="379"/>
                    <a:pt x="206" y="391"/>
                    <a:pt x="227" y="400"/>
                  </a:cubicBezTo>
                  <a:close/>
                  <a:moveTo>
                    <a:pt x="326" y="370"/>
                  </a:moveTo>
                  <a:cubicBezTo>
                    <a:pt x="327" y="368"/>
                    <a:pt x="328" y="366"/>
                    <a:pt x="329" y="364"/>
                  </a:cubicBezTo>
                  <a:cubicBezTo>
                    <a:pt x="327" y="364"/>
                    <a:pt x="324" y="369"/>
                    <a:pt x="326" y="370"/>
                  </a:cubicBezTo>
                  <a:close/>
                  <a:moveTo>
                    <a:pt x="330" y="369"/>
                  </a:moveTo>
                  <a:cubicBezTo>
                    <a:pt x="334" y="369"/>
                    <a:pt x="334" y="367"/>
                    <a:pt x="337" y="367"/>
                  </a:cubicBezTo>
                  <a:cubicBezTo>
                    <a:pt x="337" y="365"/>
                    <a:pt x="335" y="365"/>
                    <a:pt x="334" y="364"/>
                  </a:cubicBezTo>
                  <a:cubicBezTo>
                    <a:pt x="333" y="366"/>
                    <a:pt x="331" y="367"/>
                    <a:pt x="330" y="369"/>
                  </a:cubicBezTo>
                  <a:close/>
                  <a:moveTo>
                    <a:pt x="518" y="365"/>
                  </a:moveTo>
                  <a:cubicBezTo>
                    <a:pt x="518" y="365"/>
                    <a:pt x="517" y="364"/>
                    <a:pt x="516" y="364"/>
                  </a:cubicBezTo>
                  <a:cubicBezTo>
                    <a:pt x="509" y="370"/>
                    <a:pt x="499" y="373"/>
                    <a:pt x="492" y="379"/>
                  </a:cubicBezTo>
                  <a:cubicBezTo>
                    <a:pt x="504" y="380"/>
                    <a:pt x="511" y="371"/>
                    <a:pt x="518" y="365"/>
                  </a:cubicBezTo>
                  <a:close/>
                  <a:moveTo>
                    <a:pt x="310" y="367"/>
                  </a:moveTo>
                  <a:cubicBezTo>
                    <a:pt x="311" y="367"/>
                    <a:pt x="314" y="368"/>
                    <a:pt x="313" y="367"/>
                  </a:cubicBezTo>
                  <a:cubicBezTo>
                    <a:pt x="311" y="368"/>
                    <a:pt x="313" y="364"/>
                    <a:pt x="311" y="365"/>
                  </a:cubicBezTo>
                  <a:cubicBezTo>
                    <a:pt x="311" y="366"/>
                    <a:pt x="310" y="366"/>
                    <a:pt x="310" y="367"/>
                  </a:cubicBezTo>
                  <a:close/>
                  <a:moveTo>
                    <a:pt x="470" y="371"/>
                  </a:moveTo>
                  <a:cubicBezTo>
                    <a:pt x="473" y="369"/>
                    <a:pt x="477" y="368"/>
                    <a:pt x="480" y="366"/>
                  </a:cubicBezTo>
                  <a:cubicBezTo>
                    <a:pt x="475" y="364"/>
                    <a:pt x="468" y="368"/>
                    <a:pt x="470" y="371"/>
                  </a:cubicBezTo>
                  <a:close/>
                  <a:moveTo>
                    <a:pt x="240" y="368"/>
                  </a:moveTo>
                  <a:cubicBezTo>
                    <a:pt x="245" y="372"/>
                    <a:pt x="265" y="388"/>
                    <a:pt x="270" y="379"/>
                  </a:cubicBezTo>
                  <a:cubicBezTo>
                    <a:pt x="261" y="375"/>
                    <a:pt x="252" y="363"/>
                    <a:pt x="240" y="368"/>
                  </a:cubicBezTo>
                  <a:close/>
                  <a:moveTo>
                    <a:pt x="305" y="368"/>
                  </a:moveTo>
                  <a:cubicBezTo>
                    <a:pt x="303" y="367"/>
                    <a:pt x="302" y="366"/>
                    <a:pt x="299" y="366"/>
                  </a:cubicBezTo>
                  <a:cubicBezTo>
                    <a:pt x="298" y="369"/>
                    <a:pt x="304" y="370"/>
                    <a:pt x="305" y="368"/>
                  </a:cubicBezTo>
                  <a:close/>
                  <a:moveTo>
                    <a:pt x="113" y="381"/>
                  </a:moveTo>
                  <a:cubicBezTo>
                    <a:pt x="116" y="381"/>
                    <a:pt x="118" y="380"/>
                    <a:pt x="120" y="382"/>
                  </a:cubicBezTo>
                  <a:cubicBezTo>
                    <a:pt x="119" y="383"/>
                    <a:pt x="116" y="382"/>
                    <a:pt x="115" y="384"/>
                  </a:cubicBezTo>
                  <a:cubicBezTo>
                    <a:pt x="119" y="386"/>
                    <a:pt x="122" y="389"/>
                    <a:pt x="126" y="391"/>
                  </a:cubicBezTo>
                  <a:cubicBezTo>
                    <a:pt x="122" y="382"/>
                    <a:pt x="119" y="368"/>
                    <a:pt x="109" y="367"/>
                  </a:cubicBezTo>
                  <a:cubicBezTo>
                    <a:pt x="110" y="372"/>
                    <a:pt x="113" y="376"/>
                    <a:pt x="113" y="381"/>
                  </a:cubicBezTo>
                  <a:close/>
                  <a:moveTo>
                    <a:pt x="228" y="368"/>
                  </a:moveTo>
                  <a:cubicBezTo>
                    <a:pt x="230" y="368"/>
                    <a:pt x="232" y="368"/>
                    <a:pt x="232" y="367"/>
                  </a:cubicBezTo>
                  <a:cubicBezTo>
                    <a:pt x="231" y="367"/>
                    <a:pt x="230" y="367"/>
                    <a:pt x="229" y="367"/>
                  </a:cubicBezTo>
                  <a:cubicBezTo>
                    <a:pt x="229" y="367"/>
                    <a:pt x="229" y="368"/>
                    <a:pt x="228" y="368"/>
                  </a:cubicBezTo>
                  <a:close/>
                  <a:moveTo>
                    <a:pt x="348" y="368"/>
                  </a:moveTo>
                  <a:cubicBezTo>
                    <a:pt x="350" y="370"/>
                    <a:pt x="353" y="372"/>
                    <a:pt x="355" y="373"/>
                  </a:cubicBezTo>
                  <a:cubicBezTo>
                    <a:pt x="356" y="372"/>
                    <a:pt x="358" y="370"/>
                    <a:pt x="358" y="367"/>
                  </a:cubicBezTo>
                  <a:cubicBezTo>
                    <a:pt x="354" y="368"/>
                    <a:pt x="351" y="365"/>
                    <a:pt x="348" y="368"/>
                  </a:cubicBezTo>
                  <a:close/>
                  <a:moveTo>
                    <a:pt x="495" y="371"/>
                  </a:moveTo>
                  <a:cubicBezTo>
                    <a:pt x="496" y="369"/>
                    <a:pt x="500" y="370"/>
                    <a:pt x="501" y="368"/>
                  </a:cubicBezTo>
                  <a:cubicBezTo>
                    <a:pt x="499" y="365"/>
                    <a:pt x="494" y="369"/>
                    <a:pt x="495" y="371"/>
                  </a:cubicBezTo>
                  <a:close/>
                  <a:moveTo>
                    <a:pt x="61" y="385"/>
                  </a:moveTo>
                  <a:cubicBezTo>
                    <a:pt x="58" y="377"/>
                    <a:pt x="54" y="371"/>
                    <a:pt x="47" y="367"/>
                  </a:cubicBezTo>
                  <a:cubicBezTo>
                    <a:pt x="47" y="377"/>
                    <a:pt x="54" y="381"/>
                    <a:pt x="61" y="385"/>
                  </a:cubicBezTo>
                  <a:close/>
                  <a:moveTo>
                    <a:pt x="171" y="371"/>
                  </a:moveTo>
                  <a:cubicBezTo>
                    <a:pt x="169" y="370"/>
                    <a:pt x="167" y="366"/>
                    <a:pt x="165" y="368"/>
                  </a:cubicBezTo>
                  <a:cubicBezTo>
                    <a:pt x="167" y="369"/>
                    <a:pt x="169" y="372"/>
                    <a:pt x="171" y="371"/>
                  </a:cubicBezTo>
                  <a:close/>
                  <a:moveTo>
                    <a:pt x="264" y="368"/>
                  </a:moveTo>
                  <a:cubicBezTo>
                    <a:pt x="266" y="371"/>
                    <a:pt x="271" y="371"/>
                    <a:pt x="272" y="375"/>
                  </a:cubicBezTo>
                  <a:cubicBezTo>
                    <a:pt x="273" y="369"/>
                    <a:pt x="278" y="377"/>
                    <a:pt x="281" y="372"/>
                  </a:cubicBezTo>
                  <a:cubicBezTo>
                    <a:pt x="276" y="370"/>
                    <a:pt x="268" y="369"/>
                    <a:pt x="264" y="368"/>
                  </a:cubicBezTo>
                  <a:close/>
                  <a:moveTo>
                    <a:pt x="434" y="370"/>
                  </a:moveTo>
                  <a:cubicBezTo>
                    <a:pt x="435" y="369"/>
                    <a:pt x="435" y="367"/>
                    <a:pt x="433" y="367"/>
                  </a:cubicBezTo>
                  <a:cubicBezTo>
                    <a:pt x="432" y="368"/>
                    <a:pt x="432" y="371"/>
                    <a:pt x="434" y="370"/>
                  </a:cubicBezTo>
                  <a:close/>
                  <a:moveTo>
                    <a:pt x="360" y="375"/>
                  </a:moveTo>
                  <a:cubicBezTo>
                    <a:pt x="361" y="372"/>
                    <a:pt x="364" y="371"/>
                    <a:pt x="365" y="368"/>
                  </a:cubicBezTo>
                  <a:cubicBezTo>
                    <a:pt x="361" y="368"/>
                    <a:pt x="359" y="374"/>
                    <a:pt x="360" y="375"/>
                  </a:cubicBezTo>
                  <a:close/>
                  <a:moveTo>
                    <a:pt x="467" y="375"/>
                  </a:moveTo>
                  <a:cubicBezTo>
                    <a:pt x="466" y="378"/>
                    <a:pt x="464" y="381"/>
                    <a:pt x="462" y="384"/>
                  </a:cubicBezTo>
                  <a:cubicBezTo>
                    <a:pt x="473" y="380"/>
                    <a:pt x="482" y="378"/>
                    <a:pt x="488" y="369"/>
                  </a:cubicBezTo>
                  <a:cubicBezTo>
                    <a:pt x="480" y="366"/>
                    <a:pt x="475" y="374"/>
                    <a:pt x="467" y="375"/>
                  </a:cubicBezTo>
                  <a:close/>
                  <a:moveTo>
                    <a:pt x="143" y="384"/>
                  </a:moveTo>
                  <a:cubicBezTo>
                    <a:pt x="149" y="388"/>
                    <a:pt x="154" y="392"/>
                    <a:pt x="159" y="396"/>
                  </a:cubicBezTo>
                  <a:cubicBezTo>
                    <a:pt x="157" y="382"/>
                    <a:pt x="148" y="374"/>
                    <a:pt x="137" y="368"/>
                  </a:cubicBezTo>
                  <a:cubicBezTo>
                    <a:pt x="139" y="374"/>
                    <a:pt x="141" y="379"/>
                    <a:pt x="143" y="384"/>
                  </a:cubicBezTo>
                  <a:close/>
                  <a:moveTo>
                    <a:pt x="365" y="375"/>
                  </a:moveTo>
                  <a:cubicBezTo>
                    <a:pt x="366" y="375"/>
                    <a:pt x="367" y="375"/>
                    <a:pt x="368" y="376"/>
                  </a:cubicBezTo>
                  <a:cubicBezTo>
                    <a:pt x="369" y="373"/>
                    <a:pt x="371" y="372"/>
                    <a:pt x="371" y="368"/>
                  </a:cubicBezTo>
                  <a:cubicBezTo>
                    <a:pt x="366" y="368"/>
                    <a:pt x="367" y="373"/>
                    <a:pt x="365" y="375"/>
                  </a:cubicBezTo>
                  <a:close/>
                  <a:moveTo>
                    <a:pt x="417" y="373"/>
                  </a:moveTo>
                  <a:cubicBezTo>
                    <a:pt x="421" y="375"/>
                    <a:pt x="422" y="372"/>
                    <a:pt x="423" y="369"/>
                  </a:cubicBezTo>
                  <a:cubicBezTo>
                    <a:pt x="421" y="369"/>
                    <a:pt x="421" y="369"/>
                    <a:pt x="418" y="368"/>
                  </a:cubicBezTo>
                  <a:cubicBezTo>
                    <a:pt x="417" y="370"/>
                    <a:pt x="417" y="371"/>
                    <a:pt x="417" y="373"/>
                  </a:cubicBezTo>
                  <a:close/>
                  <a:moveTo>
                    <a:pt x="388" y="372"/>
                  </a:moveTo>
                  <a:cubicBezTo>
                    <a:pt x="388" y="371"/>
                    <a:pt x="390" y="371"/>
                    <a:pt x="389" y="370"/>
                  </a:cubicBezTo>
                  <a:cubicBezTo>
                    <a:pt x="389" y="369"/>
                    <a:pt x="387" y="369"/>
                    <a:pt x="385" y="369"/>
                  </a:cubicBezTo>
                  <a:cubicBezTo>
                    <a:pt x="385" y="371"/>
                    <a:pt x="387" y="371"/>
                    <a:pt x="388" y="372"/>
                  </a:cubicBezTo>
                  <a:close/>
                  <a:moveTo>
                    <a:pt x="398" y="375"/>
                  </a:moveTo>
                  <a:cubicBezTo>
                    <a:pt x="400" y="375"/>
                    <a:pt x="403" y="375"/>
                    <a:pt x="405" y="375"/>
                  </a:cubicBezTo>
                  <a:cubicBezTo>
                    <a:pt x="406" y="374"/>
                    <a:pt x="407" y="372"/>
                    <a:pt x="408" y="370"/>
                  </a:cubicBezTo>
                  <a:cubicBezTo>
                    <a:pt x="402" y="368"/>
                    <a:pt x="399" y="370"/>
                    <a:pt x="398" y="375"/>
                  </a:cubicBezTo>
                  <a:close/>
                  <a:moveTo>
                    <a:pt x="411" y="375"/>
                  </a:moveTo>
                  <a:cubicBezTo>
                    <a:pt x="413" y="373"/>
                    <a:pt x="414" y="372"/>
                    <a:pt x="414" y="369"/>
                  </a:cubicBezTo>
                  <a:cubicBezTo>
                    <a:pt x="412" y="369"/>
                    <a:pt x="410" y="373"/>
                    <a:pt x="411" y="375"/>
                  </a:cubicBezTo>
                  <a:close/>
                  <a:moveTo>
                    <a:pt x="237" y="370"/>
                  </a:moveTo>
                  <a:cubicBezTo>
                    <a:pt x="234" y="368"/>
                    <a:pt x="232" y="373"/>
                    <a:pt x="230" y="371"/>
                  </a:cubicBezTo>
                  <a:cubicBezTo>
                    <a:pt x="237" y="379"/>
                    <a:pt x="247" y="384"/>
                    <a:pt x="256" y="390"/>
                  </a:cubicBezTo>
                  <a:cubicBezTo>
                    <a:pt x="259" y="389"/>
                    <a:pt x="260" y="386"/>
                    <a:pt x="264" y="385"/>
                  </a:cubicBezTo>
                  <a:cubicBezTo>
                    <a:pt x="257" y="381"/>
                    <a:pt x="245" y="374"/>
                    <a:pt x="237" y="370"/>
                  </a:cubicBezTo>
                  <a:close/>
                  <a:moveTo>
                    <a:pt x="374" y="375"/>
                  </a:moveTo>
                  <a:cubicBezTo>
                    <a:pt x="374" y="373"/>
                    <a:pt x="377" y="373"/>
                    <a:pt x="377" y="371"/>
                  </a:cubicBezTo>
                  <a:cubicBezTo>
                    <a:pt x="377" y="370"/>
                    <a:pt x="376" y="370"/>
                    <a:pt x="375" y="370"/>
                  </a:cubicBezTo>
                  <a:cubicBezTo>
                    <a:pt x="376" y="372"/>
                    <a:pt x="373" y="374"/>
                    <a:pt x="374" y="375"/>
                  </a:cubicBezTo>
                  <a:close/>
                  <a:moveTo>
                    <a:pt x="392" y="375"/>
                  </a:moveTo>
                  <a:cubicBezTo>
                    <a:pt x="394" y="374"/>
                    <a:pt x="396" y="373"/>
                    <a:pt x="396" y="370"/>
                  </a:cubicBezTo>
                  <a:cubicBezTo>
                    <a:pt x="393" y="369"/>
                    <a:pt x="392" y="372"/>
                    <a:pt x="392" y="375"/>
                  </a:cubicBezTo>
                  <a:close/>
                  <a:moveTo>
                    <a:pt x="453" y="374"/>
                  </a:moveTo>
                  <a:cubicBezTo>
                    <a:pt x="454" y="372"/>
                    <a:pt x="461" y="372"/>
                    <a:pt x="459" y="370"/>
                  </a:cubicBezTo>
                  <a:cubicBezTo>
                    <a:pt x="458" y="371"/>
                    <a:pt x="458" y="370"/>
                    <a:pt x="457" y="370"/>
                  </a:cubicBezTo>
                  <a:cubicBezTo>
                    <a:pt x="456" y="371"/>
                    <a:pt x="452" y="374"/>
                    <a:pt x="453" y="374"/>
                  </a:cubicBezTo>
                  <a:close/>
                  <a:moveTo>
                    <a:pt x="70" y="378"/>
                  </a:moveTo>
                  <a:cubicBezTo>
                    <a:pt x="67" y="375"/>
                    <a:pt x="66" y="372"/>
                    <a:pt x="62" y="370"/>
                  </a:cubicBezTo>
                  <a:cubicBezTo>
                    <a:pt x="63" y="374"/>
                    <a:pt x="66" y="378"/>
                    <a:pt x="70" y="378"/>
                  </a:cubicBezTo>
                  <a:close/>
                  <a:moveTo>
                    <a:pt x="101" y="391"/>
                  </a:moveTo>
                  <a:cubicBezTo>
                    <a:pt x="100" y="388"/>
                    <a:pt x="97" y="388"/>
                    <a:pt x="97" y="385"/>
                  </a:cubicBezTo>
                  <a:cubicBezTo>
                    <a:pt x="88" y="382"/>
                    <a:pt x="82" y="374"/>
                    <a:pt x="75" y="371"/>
                  </a:cubicBezTo>
                  <a:cubicBezTo>
                    <a:pt x="81" y="380"/>
                    <a:pt x="92" y="384"/>
                    <a:pt x="101" y="391"/>
                  </a:cubicBezTo>
                  <a:close/>
                  <a:moveTo>
                    <a:pt x="97" y="379"/>
                  </a:moveTo>
                  <a:cubicBezTo>
                    <a:pt x="96" y="375"/>
                    <a:pt x="94" y="372"/>
                    <a:pt x="91" y="371"/>
                  </a:cubicBezTo>
                  <a:cubicBezTo>
                    <a:pt x="92" y="375"/>
                    <a:pt x="95" y="376"/>
                    <a:pt x="97" y="379"/>
                  </a:cubicBezTo>
                  <a:close/>
                  <a:moveTo>
                    <a:pt x="333" y="373"/>
                  </a:moveTo>
                  <a:cubicBezTo>
                    <a:pt x="335" y="373"/>
                    <a:pt x="336" y="373"/>
                    <a:pt x="336" y="371"/>
                  </a:cubicBezTo>
                  <a:cubicBezTo>
                    <a:pt x="334" y="371"/>
                    <a:pt x="333" y="372"/>
                    <a:pt x="333" y="373"/>
                  </a:cubicBezTo>
                  <a:close/>
                  <a:moveTo>
                    <a:pt x="378" y="375"/>
                  </a:moveTo>
                  <a:cubicBezTo>
                    <a:pt x="379" y="376"/>
                    <a:pt x="383" y="376"/>
                    <a:pt x="383" y="375"/>
                  </a:cubicBezTo>
                  <a:cubicBezTo>
                    <a:pt x="382" y="374"/>
                    <a:pt x="381" y="373"/>
                    <a:pt x="380" y="372"/>
                  </a:cubicBezTo>
                  <a:cubicBezTo>
                    <a:pt x="379" y="373"/>
                    <a:pt x="378" y="374"/>
                    <a:pt x="378" y="375"/>
                  </a:cubicBezTo>
                  <a:close/>
                  <a:moveTo>
                    <a:pt x="181" y="383"/>
                  </a:moveTo>
                  <a:cubicBezTo>
                    <a:pt x="178" y="380"/>
                    <a:pt x="172" y="381"/>
                    <a:pt x="172" y="376"/>
                  </a:cubicBezTo>
                  <a:cubicBezTo>
                    <a:pt x="168" y="377"/>
                    <a:pt x="169" y="375"/>
                    <a:pt x="168" y="374"/>
                  </a:cubicBezTo>
                  <a:cubicBezTo>
                    <a:pt x="167" y="374"/>
                    <a:pt x="167" y="375"/>
                    <a:pt x="166" y="375"/>
                  </a:cubicBezTo>
                  <a:cubicBezTo>
                    <a:pt x="169" y="379"/>
                    <a:pt x="176" y="382"/>
                    <a:pt x="181" y="383"/>
                  </a:cubicBezTo>
                  <a:close/>
                  <a:moveTo>
                    <a:pt x="108" y="409"/>
                  </a:moveTo>
                  <a:cubicBezTo>
                    <a:pt x="105" y="389"/>
                    <a:pt x="84" y="386"/>
                    <a:pt x="71" y="376"/>
                  </a:cubicBezTo>
                  <a:cubicBezTo>
                    <a:pt x="80" y="390"/>
                    <a:pt x="96" y="398"/>
                    <a:pt x="108" y="409"/>
                  </a:cubicBezTo>
                  <a:close/>
                  <a:moveTo>
                    <a:pt x="439" y="381"/>
                  </a:moveTo>
                  <a:cubicBezTo>
                    <a:pt x="443" y="381"/>
                    <a:pt x="447" y="381"/>
                    <a:pt x="448" y="377"/>
                  </a:cubicBezTo>
                  <a:cubicBezTo>
                    <a:pt x="445" y="375"/>
                    <a:pt x="440" y="378"/>
                    <a:pt x="439" y="381"/>
                  </a:cubicBezTo>
                  <a:close/>
                  <a:moveTo>
                    <a:pt x="305" y="378"/>
                  </a:moveTo>
                  <a:cubicBezTo>
                    <a:pt x="307" y="378"/>
                    <a:pt x="308" y="378"/>
                    <a:pt x="309" y="377"/>
                  </a:cubicBezTo>
                  <a:cubicBezTo>
                    <a:pt x="307" y="377"/>
                    <a:pt x="305" y="375"/>
                    <a:pt x="305" y="378"/>
                  </a:cubicBezTo>
                  <a:close/>
                  <a:moveTo>
                    <a:pt x="347" y="378"/>
                  </a:moveTo>
                  <a:cubicBezTo>
                    <a:pt x="347" y="377"/>
                    <a:pt x="343" y="376"/>
                    <a:pt x="343" y="377"/>
                  </a:cubicBezTo>
                  <a:cubicBezTo>
                    <a:pt x="344" y="378"/>
                    <a:pt x="346" y="378"/>
                    <a:pt x="347" y="378"/>
                  </a:cubicBezTo>
                  <a:close/>
                  <a:moveTo>
                    <a:pt x="366" y="378"/>
                  </a:moveTo>
                  <a:cubicBezTo>
                    <a:pt x="364" y="379"/>
                    <a:pt x="364" y="378"/>
                    <a:pt x="363" y="378"/>
                  </a:cubicBezTo>
                  <a:cubicBezTo>
                    <a:pt x="363" y="381"/>
                    <a:pt x="365" y="380"/>
                    <a:pt x="366" y="378"/>
                  </a:cubicBezTo>
                  <a:close/>
                  <a:moveTo>
                    <a:pt x="413" y="379"/>
                  </a:moveTo>
                  <a:cubicBezTo>
                    <a:pt x="412" y="382"/>
                    <a:pt x="410" y="383"/>
                    <a:pt x="409" y="387"/>
                  </a:cubicBezTo>
                  <a:cubicBezTo>
                    <a:pt x="416" y="387"/>
                    <a:pt x="419" y="382"/>
                    <a:pt x="418" y="378"/>
                  </a:cubicBezTo>
                  <a:cubicBezTo>
                    <a:pt x="417" y="379"/>
                    <a:pt x="415" y="379"/>
                    <a:pt x="413" y="379"/>
                  </a:cubicBezTo>
                  <a:close/>
                  <a:moveTo>
                    <a:pt x="426" y="382"/>
                  </a:moveTo>
                  <a:cubicBezTo>
                    <a:pt x="427" y="380"/>
                    <a:pt x="429" y="381"/>
                    <a:pt x="430" y="379"/>
                  </a:cubicBezTo>
                  <a:cubicBezTo>
                    <a:pt x="430" y="379"/>
                    <a:pt x="430" y="378"/>
                    <a:pt x="430" y="378"/>
                  </a:cubicBezTo>
                  <a:cubicBezTo>
                    <a:pt x="429" y="379"/>
                    <a:pt x="424" y="380"/>
                    <a:pt x="426" y="382"/>
                  </a:cubicBezTo>
                  <a:close/>
                  <a:moveTo>
                    <a:pt x="311" y="382"/>
                  </a:moveTo>
                  <a:cubicBezTo>
                    <a:pt x="314" y="382"/>
                    <a:pt x="315" y="381"/>
                    <a:pt x="315" y="379"/>
                  </a:cubicBezTo>
                  <a:cubicBezTo>
                    <a:pt x="313" y="379"/>
                    <a:pt x="311" y="379"/>
                    <a:pt x="311" y="382"/>
                  </a:cubicBezTo>
                  <a:close/>
                  <a:moveTo>
                    <a:pt x="439" y="392"/>
                  </a:moveTo>
                  <a:cubicBezTo>
                    <a:pt x="444" y="391"/>
                    <a:pt x="452" y="389"/>
                    <a:pt x="457" y="386"/>
                  </a:cubicBezTo>
                  <a:cubicBezTo>
                    <a:pt x="457" y="383"/>
                    <a:pt x="458" y="381"/>
                    <a:pt x="459" y="379"/>
                  </a:cubicBezTo>
                  <a:cubicBezTo>
                    <a:pt x="450" y="380"/>
                    <a:pt x="442" y="386"/>
                    <a:pt x="439" y="392"/>
                  </a:cubicBezTo>
                  <a:close/>
                  <a:moveTo>
                    <a:pt x="323" y="384"/>
                  </a:moveTo>
                  <a:cubicBezTo>
                    <a:pt x="325" y="384"/>
                    <a:pt x="327" y="384"/>
                    <a:pt x="329" y="385"/>
                  </a:cubicBezTo>
                  <a:cubicBezTo>
                    <a:pt x="330" y="383"/>
                    <a:pt x="331" y="382"/>
                    <a:pt x="332" y="380"/>
                  </a:cubicBezTo>
                  <a:cubicBezTo>
                    <a:pt x="328" y="378"/>
                    <a:pt x="323" y="379"/>
                    <a:pt x="323" y="384"/>
                  </a:cubicBezTo>
                  <a:close/>
                  <a:moveTo>
                    <a:pt x="112" y="391"/>
                  </a:moveTo>
                  <a:cubicBezTo>
                    <a:pt x="108" y="388"/>
                    <a:pt x="107" y="382"/>
                    <a:pt x="102" y="380"/>
                  </a:cubicBezTo>
                  <a:cubicBezTo>
                    <a:pt x="102" y="386"/>
                    <a:pt x="108" y="391"/>
                    <a:pt x="112" y="391"/>
                  </a:cubicBezTo>
                  <a:close/>
                  <a:moveTo>
                    <a:pt x="139" y="401"/>
                  </a:moveTo>
                  <a:cubicBezTo>
                    <a:pt x="137" y="392"/>
                    <a:pt x="134" y="383"/>
                    <a:pt x="126" y="380"/>
                  </a:cubicBezTo>
                  <a:cubicBezTo>
                    <a:pt x="129" y="388"/>
                    <a:pt x="131" y="398"/>
                    <a:pt x="139" y="401"/>
                  </a:cubicBezTo>
                  <a:close/>
                  <a:moveTo>
                    <a:pt x="495" y="389"/>
                  </a:moveTo>
                  <a:cubicBezTo>
                    <a:pt x="481" y="399"/>
                    <a:pt x="465" y="410"/>
                    <a:pt x="445" y="416"/>
                  </a:cubicBezTo>
                  <a:cubicBezTo>
                    <a:pt x="458" y="418"/>
                    <a:pt x="469" y="415"/>
                    <a:pt x="479" y="409"/>
                  </a:cubicBezTo>
                  <a:cubicBezTo>
                    <a:pt x="479" y="406"/>
                    <a:pt x="481" y="405"/>
                    <a:pt x="483" y="404"/>
                  </a:cubicBezTo>
                  <a:cubicBezTo>
                    <a:pt x="501" y="401"/>
                    <a:pt x="514" y="389"/>
                    <a:pt x="527" y="380"/>
                  </a:cubicBezTo>
                  <a:cubicBezTo>
                    <a:pt x="516" y="383"/>
                    <a:pt x="507" y="387"/>
                    <a:pt x="495" y="389"/>
                  </a:cubicBezTo>
                  <a:close/>
                  <a:moveTo>
                    <a:pt x="350" y="386"/>
                  </a:moveTo>
                  <a:cubicBezTo>
                    <a:pt x="350" y="385"/>
                    <a:pt x="351" y="385"/>
                    <a:pt x="351" y="383"/>
                  </a:cubicBezTo>
                  <a:cubicBezTo>
                    <a:pt x="348" y="383"/>
                    <a:pt x="344" y="380"/>
                    <a:pt x="342" y="381"/>
                  </a:cubicBezTo>
                  <a:cubicBezTo>
                    <a:pt x="345" y="383"/>
                    <a:pt x="346" y="385"/>
                    <a:pt x="350" y="386"/>
                  </a:cubicBezTo>
                  <a:close/>
                  <a:moveTo>
                    <a:pt x="402" y="382"/>
                  </a:moveTo>
                  <a:cubicBezTo>
                    <a:pt x="402" y="382"/>
                    <a:pt x="402" y="381"/>
                    <a:pt x="403" y="381"/>
                  </a:cubicBezTo>
                  <a:cubicBezTo>
                    <a:pt x="402" y="381"/>
                    <a:pt x="401" y="381"/>
                    <a:pt x="400" y="381"/>
                  </a:cubicBezTo>
                  <a:cubicBezTo>
                    <a:pt x="400" y="382"/>
                    <a:pt x="401" y="383"/>
                    <a:pt x="402" y="382"/>
                  </a:cubicBezTo>
                  <a:close/>
                  <a:moveTo>
                    <a:pt x="386" y="387"/>
                  </a:moveTo>
                  <a:cubicBezTo>
                    <a:pt x="388" y="386"/>
                    <a:pt x="390" y="384"/>
                    <a:pt x="391" y="381"/>
                  </a:cubicBezTo>
                  <a:cubicBezTo>
                    <a:pt x="390" y="381"/>
                    <a:pt x="389" y="381"/>
                    <a:pt x="388" y="381"/>
                  </a:cubicBezTo>
                  <a:cubicBezTo>
                    <a:pt x="388" y="385"/>
                    <a:pt x="386" y="384"/>
                    <a:pt x="386" y="387"/>
                  </a:cubicBezTo>
                  <a:close/>
                  <a:moveTo>
                    <a:pt x="270" y="384"/>
                  </a:moveTo>
                  <a:cubicBezTo>
                    <a:pt x="271" y="386"/>
                    <a:pt x="274" y="386"/>
                    <a:pt x="276" y="387"/>
                  </a:cubicBezTo>
                  <a:cubicBezTo>
                    <a:pt x="277" y="386"/>
                    <a:pt x="278" y="386"/>
                    <a:pt x="278" y="384"/>
                  </a:cubicBezTo>
                  <a:cubicBezTo>
                    <a:pt x="275" y="381"/>
                    <a:pt x="273" y="382"/>
                    <a:pt x="270" y="384"/>
                  </a:cubicBezTo>
                  <a:close/>
                  <a:moveTo>
                    <a:pt x="374" y="385"/>
                  </a:moveTo>
                  <a:cubicBezTo>
                    <a:pt x="376" y="386"/>
                    <a:pt x="379" y="386"/>
                    <a:pt x="382" y="387"/>
                  </a:cubicBezTo>
                  <a:cubicBezTo>
                    <a:pt x="382" y="385"/>
                    <a:pt x="383" y="384"/>
                    <a:pt x="383" y="382"/>
                  </a:cubicBezTo>
                  <a:cubicBezTo>
                    <a:pt x="379" y="382"/>
                    <a:pt x="373" y="380"/>
                    <a:pt x="374" y="385"/>
                  </a:cubicBezTo>
                  <a:close/>
                  <a:moveTo>
                    <a:pt x="85" y="401"/>
                  </a:moveTo>
                  <a:cubicBezTo>
                    <a:pt x="80" y="394"/>
                    <a:pt x="74" y="385"/>
                    <a:pt x="66" y="383"/>
                  </a:cubicBezTo>
                  <a:cubicBezTo>
                    <a:pt x="72" y="389"/>
                    <a:pt x="77" y="399"/>
                    <a:pt x="85" y="401"/>
                  </a:cubicBezTo>
                  <a:close/>
                  <a:moveTo>
                    <a:pt x="391" y="388"/>
                  </a:moveTo>
                  <a:cubicBezTo>
                    <a:pt x="392" y="389"/>
                    <a:pt x="399" y="388"/>
                    <a:pt x="400" y="387"/>
                  </a:cubicBezTo>
                  <a:cubicBezTo>
                    <a:pt x="399" y="385"/>
                    <a:pt x="395" y="384"/>
                    <a:pt x="392" y="382"/>
                  </a:cubicBezTo>
                  <a:cubicBezTo>
                    <a:pt x="392" y="385"/>
                    <a:pt x="391" y="386"/>
                    <a:pt x="391" y="388"/>
                  </a:cubicBezTo>
                  <a:close/>
                  <a:moveTo>
                    <a:pt x="295" y="390"/>
                  </a:moveTo>
                  <a:cubicBezTo>
                    <a:pt x="295" y="388"/>
                    <a:pt x="296" y="388"/>
                    <a:pt x="296" y="386"/>
                  </a:cubicBezTo>
                  <a:cubicBezTo>
                    <a:pt x="293" y="385"/>
                    <a:pt x="293" y="387"/>
                    <a:pt x="290" y="387"/>
                  </a:cubicBezTo>
                  <a:cubicBezTo>
                    <a:pt x="291" y="389"/>
                    <a:pt x="292" y="390"/>
                    <a:pt x="295" y="390"/>
                  </a:cubicBezTo>
                  <a:close/>
                  <a:moveTo>
                    <a:pt x="295" y="383"/>
                  </a:moveTo>
                  <a:cubicBezTo>
                    <a:pt x="292" y="383"/>
                    <a:pt x="290" y="384"/>
                    <a:pt x="289" y="386"/>
                  </a:cubicBezTo>
                  <a:cubicBezTo>
                    <a:pt x="290" y="387"/>
                    <a:pt x="294" y="385"/>
                    <a:pt x="295" y="383"/>
                  </a:cubicBezTo>
                  <a:close/>
                  <a:moveTo>
                    <a:pt x="309" y="384"/>
                  </a:moveTo>
                  <a:cubicBezTo>
                    <a:pt x="308" y="386"/>
                    <a:pt x="313" y="387"/>
                    <a:pt x="313" y="384"/>
                  </a:cubicBezTo>
                  <a:cubicBezTo>
                    <a:pt x="312" y="383"/>
                    <a:pt x="310" y="383"/>
                    <a:pt x="309" y="384"/>
                  </a:cubicBezTo>
                  <a:close/>
                  <a:moveTo>
                    <a:pt x="337" y="385"/>
                  </a:moveTo>
                  <a:cubicBezTo>
                    <a:pt x="337" y="385"/>
                    <a:pt x="338" y="385"/>
                    <a:pt x="338" y="385"/>
                  </a:cubicBezTo>
                  <a:cubicBezTo>
                    <a:pt x="339" y="384"/>
                    <a:pt x="338" y="383"/>
                    <a:pt x="337" y="383"/>
                  </a:cubicBezTo>
                  <a:cubicBezTo>
                    <a:pt x="337" y="384"/>
                    <a:pt x="336" y="384"/>
                    <a:pt x="337" y="385"/>
                  </a:cubicBezTo>
                  <a:close/>
                  <a:moveTo>
                    <a:pt x="354" y="387"/>
                  </a:moveTo>
                  <a:cubicBezTo>
                    <a:pt x="354" y="386"/>
                    <a:pt x="358" y="385"/>
                    <a:pt x="355" y="384"/>
                  </a:cubicBezTo>
                  <a:cubicBezTo>
                    <a:pt x="355" y="385"/>
                    <a:pt x="352" y="386"/>
                    <a:pt x="354" y="387"/>
                  </a:cubicBezTo>
                  <a:close/>
                  <a:moveTo>
                    <a:pt x="161" y="389"/>
                  </a:moveTo>
                  <a:cubicBezTo>
                    <a:pt x="162" y="388"/>
                    <a:pt x="164" y="389"/>
                    <a:pt x="164" y="388"/>
                  </a:cubicBezTo>
                  <a:cubicBezTo>
                    <a:pt x="162" y="387"/>
                    <a:pt x="161" y="384"/>
                    <a:pt x="159" y="385"/>
                  </a:cubicBezTo>
                  <a:cubicBezTo>
                    <a:pt x="160" y="386"/>
                    <a:pt x="161" y="387"/>
                    <a:pt x="161" y="389"/>
                  </a:cubicBezTo>
                  <a:close/>
                  <a:moveTo>
                    <a:pt x="422" y="392"/>
                  </a:moveTo>
                  <a:cubicBezTo>
                    <a:pt x="429" y="394"/>
                    <a:pt x="432" y="390"/>
                    <a:pt x="437" y="389"/>
                  </a:cubicBezTo>
                  <a:cubicBezTo>
                    <a:pt x="436" y="387"/>
                    <a:pt x="440" y="385"/>
                    <a:pt x="437" y="385"/>
                  </a:cubicBezTo>
                  <a:cubicBezTo>
                    <a:pt x="431" y="387"/>
                    <a:pt x="425" y="386"/>
                    <a:pt x="422" y="392"/>
                  </a:cubicBezTo>
                  <a:close/>
                  <a:moveTo>
                    <a:pt x="479" y="387"/>
                  </a:moveTo>
                  <a:cubicBezTo>
                    <a:pt x="480" y="386"/>
                    <a:pt x="481" y="385"/>
                    <a:pt x="482" y="387"/>
                  </a:cubicBezTo>
                  <a:cubicBezTo>
                    <a:pt x="483" y="384"/>
                    <a:pt x="479" y="385"/>
                    <a:pt x="479" y="387"/>
                  </a:cubicBezTo>
                  <a:close/>
                  <a:moveTo>
                    <a:pt x="321" y="386"/>
                  </a:moveTo>
                  <a:cubicBezTo>
                    <a:pt x="318" y="389"/>
                    <a:pt x="328" y="390"/>
                    <a:pt x="328" y="387"/>
                  </a:cubicBezTo>
                  <a:cubicBezTo>
                    <a:pt x="325" y="387"/>
                    <a:pt x="323" y="384"/>
                    <a:pt x="321" y="386"/>
                  </a:cubicBezTo>
                  <a:close/>
                  <a:moveTo>
                    <a:pt x="358" y="388"/>
                  </a:moveTo>
                  <a:cubicBezTo>
                    <a:pt x="360" y="389"/>
                    <a:pt x="360" y="388"/>
                    <a:pt x="363" y="388"/>
                  </a:cubicBezTo>
                  <a:cubicBezTo>
                    <a:pt x="363" y="387"/>
                    <a:pt x="363" y="387"/>
                    <a:pt x="363" y="386"/>
                  </a:cubicBezTo>
                  <a:cubicBezTo>
                    <a:pt x="362" y="385"/>
                    <a:pt x="357" y="385"/>
                    <a:pt x="358" y="388"/>
                  </a:cubicBezTo>
                  <a:close/>
                  <a:moveTo>
                    <a:pt x="457" y="391"/>
                  </a:moveTo>
                  <a:cubicBezTo>
                    <a:pt x="462" y="391"/>
                    <a:pt x="463" y="388"/>
                    <a:pt x="466" y="386"/>
                  </a:cubicBezTo>
                  <a:cubicBezTo>
                    <a:pt x="463" y="388"/>
                    <a:pt x="459" y="388"/>
                    <a:pt x="457" y="391"/>
                  </a:cubicBezTo>
                  <a:close/>
                  <a:moveTo>
                    <a:pt x="260" y="392"/>
                  </a:moveTo>
                  <a:cubicBezTo>
                    <a:pt x="265" y="395"/>
                    <a:pt x="271" y="393"/>
                    <a:pt x="274" y="389"/>
                  </a:cubicBezTo>
                  <a:cubicBezTo>
                    <a:pt x="270" y="384"/>
                    <a:pt x="263" y="388"/>
                    <a:pt x="260" y="392"/>
                  </a:cubicBezTo>
                  <a:close/>
                  <a:moveTo>
                    <a:pt x="299" y="395"/>
                  </a:moveTo>
                  <a:cubicBezTo>
                    <a:pt x="300" y="393"/>
                    <a:pt x="301" y="390"/>
                    <a:pt x="304" y="390"/>
                  </a:cubicBezTo>
                  <a:cubicBezTo>
                    <a:pt x="304" y="388"/>
                    <a:pt x="302" y="387"/>
                    <a:pt x="300" y="387"/>
                  </a:cubicBezTo>
                  <a:cubicBezTo>
                    <a:pt x="300" y="389"/>
                    <a:pt x="295" y="393"/>
                    <a:pt x="299" y="395"/>
                  </a:cubicBezTo>
                  <a:close/>
                  <a:moveTo>
                    <a:pt x="44" y="389"/>
                  </a:moveTo>
                  <a:cubicBezTo>
                    <a:pt x="48" y="394"/>
                    <a:pt x="52" y="400"/>
                    <a:pt x="57" y="404"/>
                  </a:cubicBezTo>
                  <a:cubicBezTo>
                    <a:pt x="55" y="397"/>
                    <a:pt x="49" y="388"/>
                    <a:pt x="44" y="389"/>
                  </a:cubicBezTo>
                  <a:close/>
                  <a:moveTo>
                    <a:pt x="334" y="391"/>
                  </a:moveTo>
                  <a:cubicBezTo>
                    <a:pt x="337" y="390"/>
                    <a:pt x="344" y="393"/>
                    <a:pt x="347" y="392"/>
                  </a:cubicBezTo>
                  <a:cubicBezTo>
                    <a:pt x="347" y="387"/>
                    <a:pt x="339" y="390"/>
                    <a:pt x="335" y="388"/>
                  </a:cubicBezTo>
                  <a:cubicBezTo>
                    <a:pt x="335" y="389"/>
                    <a:pt x="334" y="390"/>
                    <a:pt x="334" y="391"/>
                  </a:cubicBezTo>
                  <a:close/>
                  <a:moveTo>
                    <a:pt x="72" y="403"/>
                  </a:moveTo>
                  <a:cubicBezTo>
                    <a:pt x="70" y="394"/>
                    <a:pt x="60" y="392"/>
                    <a:pt x="55" y="389"/>
                  </a:cubicBezTo>
                  <a:cubicBezTo>
                    <a:pt x="60" y="394"/>
                    <a:pt x="64" y="400"/>
                    <a:pt x="72" y="403"/>
                  </a:cubicBezTo>
                  <a:close/>
                  <a:moveTo>
                    <a:pt x="229" y="405"/>
                  </a:moveTo>
                  <a:cubicBezTo>
                    <a:pt x="217" y="402"/>
                    <a:pt x="208" y="393"/>
                    <a:pt x="198" y="390"/>
                  </a:cubicBezTo>
                  <a:cubicBezTo>
                    <a:pt x="208" y="395"/>
                    <a:pt x="217" y="405"/>
                    <a:pt x="229" y="405"/>
                  </a:cubicBezTo>
                  <a:close/>
                  <a:moveTo>
                    <a:pt x="236" y="391"/>
                  </a:moveTo>
                  <a:cubicBezTo>
                    <a:pt x="236" y="396"/>
                    <a:pt x="240" y="396"/>
                    <a:pt x="242" y="398"/>
                  </a:cubicBezTo>
                  <a:cubicBezTo>
                    <a:pt x="245" y="395"/>
                    <a:pt x="249" y="397"/>
                    <a:pt x="251" y="393"/>
                  </a:cubicBezTo>
                  <a:cubicBezTo>
                    <a:pt x="246" y="387"/>
                    <a:pt x="241" y="391"/>
                    <a:pt x="236" y="391"/>
                  </a:cubicBezTo>
                  <a:close/>
                  <a:moveTo>
                    <a:pt x="318" y="395"/>
                  </a:moveTo>
                  <a:cubicBezTo>
                    <a:pt x="315" y="396"/>
                    <a:pt x="312" y="398"/>
                    <a:pt x="312" y="402"/>
                  </a:cubicBezTo>
                  <a:cubicBezTo>
                    <a:pt x="315" y="403"/>
                    <a:pt x="317" y="403"/>
                    <a:pt x="320" y="404"/>
                  </a:cubicBezTo>
                  <a:cubicBezTo>
                    <a:pt x="322" y="400"/>
                    <a:pt x="325" y="396"/>
                    <a:pt x="326" y="391"/>
                  </a:cubicBezTo>
                  <a:cubicBezTo>
                    <a:pt x="323" y="391"/>
                    <a:pt x="321" y="390"/>
                    <a:pt x="318" y="390"/>
                  </a:cubicBezTo>
                  <a:cubicBezTo>
                    <a:pt x="317" y="391"/>
                    <a:pt x="318" y="393"/>
                    <a:pt x="318" y="395"/>
                  </a:cubicBezTo>
                  <a:close/>
                  <a:moveTo>
                    <a:pt x="302" y="399"/>
                  </a:moveTo>
                  <a:cubicBezTo>
                    <a:pt x="302" y="397"/>
                    <a:pt x="303" y="399"/>
                    <a:pt x="306" y="399"/>
                  </a:cubicBezTo>
                  <a:cubicBezTo>
                    <a:pt x="306" y="396"/>
                    <a:pt x="309" y="395"/>
                    <a:pt x="309" y="392"/>
                  </a:cubicBezTo>
                  <a:cubicBezTo>
                    <a:pt x="307" y="392"/>
                    <a:pt x="307" y="390"/>
                    <a:pt x="305" y="390"/>
                  </a:cubicBezTo>
                  <a:cubicBezTo>
                    <a:pt x="305" y="394"/>
                    <a:pt x="301" y="397"/>
                    <a:pt x="302" y="399"/>
                  </a:cubicBezTo>
                  <a:close/>
                  <a:moveTo>
                    <a:pt x="358" y="393"/>
                  </a:moveTo>
                  <a:cubicBezTo>
                    <a:pt x="358" y="392"/>
                    <a:pt x="358" y="391"/>
                    <a:pt x="358" y="390"/>
                  </a:cubicBezTo>
                  <a:cubicBezTo>
                    <a:pt x="358" y="390"/>
                    <a:pt x="357" y="390"/>
                    <a:pt x="356" y="390"/>
                  </a:cubicBezTo>
                  <a:cubicBezTo>
                    <a:pt x="356" y="392"/>
                    <a:pt x="357" y="393"/>
                    <a:pt x="358" y="393"/>
                  </a:cubicBezTo>
                  <a:close/>
                  <a:moveTo>
                    <a:pt x="367" y="396"/>
                  </a:moveTo>
                  <a:cubicBezTo>
                    <a:pt x="371" y="397"/>
                    <a:pt x="380" y="398"/>
                    <a:pt x="379" y="391"/>
                  </a:cubicBezTo>
                  <a:cubicBezTo>
                    <a:pt x="372" y="391"/>
                    <a:pt x="368" y="390"/>
                    <a:pt x="367" y="396"/>
                  </a:cubicBezTo>
                  <a:close/>
                  <a:moveTo>
                    <a:pt x="385" y="398"/>
                  </a:moveTo>
                  <a:cubicBezTo>
                    <a:pt x="389" y="398"/>
                    <a:pt x="396" y="396"/>
                    <a:pt x="398" y="392"/>
                  </a:cubicBezTo>
                  <a:cubicBezTo>
                    <a:pt x="391" y="390"/>
                    <a:pt x="386" y="391"/>
                    <a:pt x="385" y="398"/>
                  </a:cubicBezTo>
                  <a:close/>
                  <a:moveTo>
                    <a:pt x="446" y="406"/>
                  </a:moveTo>
                  <a:cubicBezTo>
                    <a:pt x="460" y="402"/>
                    <a:pt x="473" y="399"/>
                    <a:pt x="482" y="392"/>
                  </a:cubicBezTo>
                  <a:cubicBezTo>
                    <a:pt x="471" y="396"/>
                    <a:pt x="452" y="397"/>
                    <a:pt x="446" y="406"/>
                  </a:cubicBezTo>
                  <a:close/>
                  <a:moveTo>
                    <a:pt x="279" y="399"/>
                  </a:moveTo>
                  <a:cubicBezTo>
                    <a:pt x="283" y="400"/>
                    <a:pt x="284" y="399"/>
                    <a:pt x="287" y="401"/>
                  </a:cubicBezTo>
                  <a:cubicBezTo>
                    <a:pt x="290" y="401"/>
                    <a:pt x="290" y="398"/>
                    <a:pt x="292" y="396"/>
                  </a:cubicBezTo>
                  <a:cubicBezTo>
                    <a:pt x="288" y="396"/>
                    <a:pt x="286" y="393"/>
                    <a:pt x="282" y="393"/>
                  </a:cubicBezTo>
                  <a:cubicBezTo>
                    <a:pt x="282" y="396"/>
                    <a:pt x="279" y="396"/>
                    <a:pt x="279" y="399"/>
                  </a:cubicBezTo>
                  <a:close/>
                  <a:moveTo>
                    <a:pt x="332" y="393"/>
                  </a:moveTo>
                  <a:cubicBezTo>
                    <a:pt x="332" y="397"/>
                    <a:pt x="327" y="400"/>
                    <a:pt x="328" y="404"/>
                  </a:cubicBezTo>
                  <a:cubicBezTo>
                    <a:pt x="334" y="405"/>
                    <a:pt x="335" y="403"/>
                    <a:pt x="340" y="405"/>
                  </a:cubicBezTo>
                  <a:cubicBezTo>
                    <a:pt x="342" y="402"/>
                    <a:pt x="344" y="399"/>
                    <a:pt x="345" y="395"/>
                  </a:cubicBezTo>
                  <a:cubicBezTo>
                    <a:pt x="341" y="395"/>
                    <a:pt x="337" y="393"/>
                    <a:pt x="332" y="393"/>
                  </a:cubicBezTo>
                  <a:close/>
                  <a:moveTo>
                    <a:pt x="409" y="399"/>
                  </a:moveTo>
                  <a:cubicBezTo>
                    <a:pt x="413" y="398"/>
                    <a:pt x="424" y="399"/>
                    <a:pt x="427" y="395"/>
                  </a:cubicBezTo>
                  <a:cubicBezTo>
                    <a:pt x="421" y="395"/>
                    <a:pt x="410" y="394"/>
                    <a:pt x="409" y="399"/>
                  </a:cubicBezTo>
                  <a:close/>
                  <a:moveTo>
                    <a:pt x="114" y="400"/>
                  </a:moveTo>
                  <a:cubicBezTo>
                    <a:pt x="114" y="398"/>
                    <a:pt x="112" y="398"/>
                    <a:pt x="111" y="396"/>
                  </a:cubicBezTo>
                  <a:cubicBezTo>
                    <a:pt x="111" y="398"/>
                    <a:pt x="112" y="400"/>
                    <a:pt x="114" y="400"/>
                  </a:cubicBezTo>
                  <a:close/>
                  <a:moveTo>
                    <a:pt x="135" y="409"/>
                  </a:moveTo>
                  <a:cubicBezTo>
                    <a:pt x="132" y="404"/>
                    <a:pt x="130" y="398"/>
                    <a:pt x="124" y="396"/>
                  </a:cubicBezTo>
                  <a:cubicBezTo>
                    <a:pt x="126" y="402"/>
                    <a:pt x="130" y="406"/>
                    <a:pt x="135" y="409"/>
                  </a:cubicBezTo>
                  <a:close/>
                  <a:moveTo>
                    <a:pt x="166" y="423"/>
                  </a:moveTo>
                  <a:cubicBezTo>
                    <a:pt x="166" y="420"/>
                    <a:pt x="163" y="415"/>
                    <a:pt x="163" y="410"/>
                  </a:cubicBezTo>
                  <a:cubicBezTo>
                    <a:pt x="157" y="407"/>
                    <a:pt x="153" y="398"/>
                    <a:pt x="146" y="398"/>
                  </a:cubicBezTo>
                  <a:cubicBezTo>
                    <a:pt x="148" y="408"/>
                    <a:pt x="156" y="421"/>
                    <a:pt x="166" y="423"/>
                  </a:cubicBezTo>
                  <a:close/>
                  <a:moveTo>
                    <a:pt x="166" y="402"/>
                  </a:moveTo>
                  <a:cubicBezTo>
                    <a:pt x="166" y="399"/>
                    <a:pt x="166" y="397"/>
                    <a:pt x="164" y="397"/>
                  </a:cubicBezTo>
                  <a:cubicBezTo>
                    <a:pt x="165" y="399"/>
                    <a:pt x="164" y="402"/>
                    <a:pt x="166" y="402"/>
                  </a:cubicBezTo>
                  <a:close/>
                  <a:moveTo>
                    <a:pt x="294" y="401"/>
                  </a:moveTo>
                  <a:cubicBezTo>
                    <a:pt x="296" y="402"/>
                    <a:pt x="296" y="400"/>
                    <a:pt x="296" y="399"/>
                  </a:cubicBezTo>
                  <a:cubicBezTo>
                    <a:pt x="296" y="399"/>
                    <a:pt x="296" y="398"/>
                    <a:pt x="295" y="398"/>
                  </a:cubicBezTo>
                  <a:cubicBezTo>
                    <a:pt x="295" y="400"/>
                    <a:pt x="294" y="400"/>
                    <a:pt x="294" y="401"/>
                  </a:cubicBezTo>
                  <a:close/>
                  <a:moveTo>
                    <a:pt x="363" y="404"/>
                  </a:moveTo>
                  <a:cubicBezTo>
                    <a:pt x="367" y="405"/>
                    <a:pt x="374" y="404"/>
                    <a:pt x="375" y="399"/>
                  </a:cubicBezTo>
                  <a:cubicBezTo>
                    <a:pt x="370" y="399"/>
                    <a:pt x="363" y="397"/>
                    <a:pt x="363" y="404"/>
                  </a:cubicBezTo>
                  <a:close/>
                  <a:moveTo>
                    <a:pt x="114" y="421"/>
                  </a:moveTo>
                  <a:cubicBezTo>
                    <a:pt x="115" y="415"/>
                    <a:pt x="108" y="417"/>
                    <a:pt x="107" y="413"/>
                  </a:cubicBezTo>
                  <a:cubicBezTo>
                    <a:pt x="99" y="410"/>
                    <a:pt x="94" y="401"/>
                    <a:pt x="87" y="399"/>
                  </a:cubicBezTo>
                  <a:cubicBezTo>
                    <a:pt x="93" y="410"/>
                    <a:pt x="104" y="415"/>
                    <a:pt x="114" y="421"/>
                  </a:cubicBezTo>
                  <a:close/>
                  <a:moveTo>
                    <a:pt x="159" y="402"/>
                  </a:moveTo>
                  <a:cubicBezTo>
                    <a:pt x="160" y="401"/>
                    <a:pt x="159" y="399"/>
                    <a:pt x="157" y="399"/>
                  </a:cubicBezTo>
                  <a:cubicBezTo>
                    <a:pt x="158" y="400"/>
                    <a:pt x="158" y="401"/>
                    <a:pt x="159" y="402"/>
                  </a:cubicBezTo>
                  <a:close/>
                  <a:moveTo>
                    <a:pt x="65" y="403"/>
                  </a:moveTo>
                  <a:cubicBezTo>
                    <a:pt x="63" y="403"/>
                    <a:pt x="60" y="398"/>
                    <a:pt x="60" y="401"/>
                  </a:cubicBezTo>
                  <a:cubicBezTo>
                    <a:pt x="65" y="405"/>
                    <a:pt x="66" y="414"/>
                    <a:pt x="72" y="416"/>
                  </a:cubicBezTo>
                  <a:cubicBezTo>
                    <a:pt x="73" y="416"/>
                    <a:pt x="73" y="415"/>
                    <a:pt x="73" y="415"/>
                  </a:cubicBezTo>
                  <a:cubicBezTo>
                    <a:pt x="72" y="409"/>
                    <a:pt x="65" y="410"/>
                    <a:pt x="65" y="403"/>
                  </a:cubicBezTo>
                  <a:close/>
                  <a:moveTo>
                    <a:pt x="421" y="410"/>
                  </a:moveTo>
                  <a:cubicBezTo>
                    <a:pt x="431" y="408"/>
                    <a:pt x="438" y="404"/>
                    <a:pt x="445" y="399"/>
                  </a:cubicBezTo>
                  <a:cubicBezTo>
                    <a:pt x="436" y="400"/>
                    <a:pt x="422" y="399"/>
                    <a:pt x="421" y="410"/>
                  </a:cubicBezTo>
                  <a:close/>
                  <a:moveTo>
                    <a:pt x="299" y="402"/>
                  </a:moveTo>
                  <a:cubicBezTo>
                    <a:pt x="301" y="402"/>
                    <a:pt x="302" y="402"/>
                    <a:pt x="304" y="402"/>
                  </a:cubicBezTo>
                  <a:cubicBezTo>
                    <a:pt x="304" y="399"/>
                    <a:pt x="298" y="399"/>
                    <a:pt x="299" y="402"/>
                  </a:cubicBezTo>
                  <a:close/>
                  <a:moveTo>
                    <a:pt x="384" y="403"/>
                  </a:moveTo>
                  <a:cubicBezTo>
                    <a:pt x="385" y="404"/>
                    <a:pt x="387" y="403"/>
                    <a:pt x="388" y="404"/>
                  </a:cubicBezTo>
                  <a:cubicBezTo>
                    <a:pt x="387" y="401"/>
                    <a:pt x="392" y="404"/>
                    <a:pt x="392" y="401"/>
                  </a:cubicBezTo>
                  <a:cubicBezTo>
                    <a:pt x="388" y="401"/>
                    <a:pt x="386" y="401"/>
                    <a:pt x="384" y="403"/>
                  </a:cubicBezTo>
                  <a:close/>
                  <a:moveTo>
                    <a:pt x="195" y="422"/>
                  </a:moveTo>
                  <a:cubicBezTo>
                    <a:pt x="187" y="414"/>
                    <a:pt x="179" y="408"/>
                    <a:pt x="170" y="401"/>
                  </a:cubicBezTo>
                  <a:cubicBezTo>
                    <a:pt x="173" y="414"/>
                    <a:pt x="186" y="416"/>
                    <a:pt x="195" y="422"/>
                  </a:cubicBezTo>
                  <a:close/>
                  <a:moveTo>
                    <a:pt x="394" y="414"/>
                  </a:moveTo>
                  <a:cubicBezTo>
                    <a:pt x="402" y="414"/>
                    <a:pt x="408" y="412"/>
                    <a:pt x="416" y="412"/>
                  </a:cubicBezTo>
                  <a:cubicBezTo>
                    <a:pt x="416" y="409"/>
                    <a:pt x="418" y="406"/>
                    <a:pt x="419" y="403"/>
                  </a:cubicBezTo>
                  <a:cubicBezTo>
                    <a:pt x="409" y="406"/>
                    <a:pt x="400" y="406"/>
                    <a:pt x="394" y="414"/>
                  </a:cubicBezTo>
                  <a:close/>
                  <a:moveTo>
                    <a:pt x="267" y="407"/>
                  </a:moveTo>
                  <a:cubicBezTo>
                    <a:pt x="263" y="406"/>
                    <a:pt x="258" y="403"/>
                    <a:pt x="253" y="405"/>
                  </a:cubicBezTo>
                  <a:cubicBezTo>
                    <a:pt x="257" y="405"/>
                    <a:pt x="264" y="411"/>
                    <a:pt x="267" y="407"/>
                  </a:cubicBezTo>
                  <a:close/>
                  <a:moveTo>
                    <a:pt x="118" y="416"/>
                  </a:moveTo>
                  <a:cubicBezTo>
                    <a:pt x="118" y="410"/>
                    <a:pt x="114" y="408"/>
                    <a:pt x="111" y="405"/>
                  </a:cubicBezTo>
                  <a:cubicBezTo>
                    <a:pt x="113" y="409"/>
                    <a:pt x="113" y="415"/>
                    <a:pt x="118" y="416"/>
                  </a:cubicBezTo>
                  <a:close/>
                  <a:moveTo>
                    <a:pt x="308" y="407"/>
                  </a:moveTo>
                  <a:cubicBezTo>
                    <a:pt x="311" y="407"/>
                    <a:pt x="316" y="409"/>
                    <a:pt x="319" y="409"/>
                  </a:cubicBezTo>
                  <a:cubicBezTo>
                    <a:pt x="319" y="407"/>
                    <a:pt x="318" y="407"/>
                    <a:pt x="318" y="406"/>
                  </a:cubicBezTo>
                  <a:cubicBezTo>
                    <a:pt x="314" y="406"/>
                    <a:pt x="309" y="404"/>
                    <a:pt x="308" y="407"/>
                  </a:cubicBezTo>
                  <a:close/>
                  <a:moveTo>
                    <a:pt x="338" y="410"/>
                  </a:moveTo>
                  <a:cubicBezTo>
                    <a:pt x="339" y="409"/>
                    <a:pt x="340" y="408"/>
                    <a:pt x="340" y="407"/>
                  </a:cubicBezTo>
                  <a:cubicBezTo>
                    <a:pt x="336" y="408"/>
                    <a:pt x="332" y="406"/>
                    <a:pt x="330" y="408"/>
                  </a:cubicBezTo>
                  <a:cubicBezTo>
                    <a:pt x="333" y="408"/>
                    <a:pt x="335" y="410"/>
                    <a:pt x="338" y="410"/>
                  </a:cubicBezTo>
                  <a:close/>
                  <a:moveTo>
                    <a:pt x="346" y="410"/>
                  </a:moveTo>
                  <a:cubicBezTo>
                    <a:pt x="348" y="410"/>
                    <a:pt x="347" y="409"/>
                    <a:pt x="349" y="409"/>
                  </a:cubicBezTo>
                  <a:cubicBezTo>
                    <a:pt x="349" y="406"/>
                    <a:pt x="345" y="406"/>
                    <a:pt x="346" y="410"/>
                  </a:cubicBezTo>
                  <a:close/>
                  <a:moveTo>
                    <a:pt x="358" y="411"/>
                  </a:moveTo>
                  <a:cubicBezTo>
                    <a:pt x="363" y="410"/>
                    <a:pt x="371" y="412"/>
                    <a:pt x="371" y="407"/>
                  </a:cubicBezTo>
                  <a:cubicBezTo>
                    <a:pt x="367" y="408"/>
                    <a:pt x="361" y="408"/>
                    <a:pt x="358" y="411"/>
                  </a:cubicBezTo>
                  <a:close/>
                  <a:moveTo>
                    <a:pt x="144" y="414"/>
                  </a:moveTo>
                  <a:cubicBezTo>
                    <a:pt x="142" y="412"/>
                    <a:pt x="142" y="407"/>
                    <a:pt x="140" y="409"/>
                  </a:cubicBezTo>
                  <a:cubicBezTo>
                    <a:pt x="141" y="410"/>
                    <a:pt x="143" y="414"/>
                    <a:pt x="144" y="414"/>
                  </a:cubicBezTo>
                  <a:close/>
                  <a:moveTo>
                    <a:pt x="328" y="409"/>
                  </a:moveTo>
                  <a:cubicBezTo>
                    <a:pt x="326" y="409"/>
                    <a:pt x="325" y="409"/>
                    <a:pt x="323" y="408"/>
                  </a:cubicBezTo>
                  <a:cubicBezTo>
                    <a:pt x="323" y="410"/>
                    <a:pt x="327" y="410"/>
                    <a:pt x="328" y="409"/>
                  </a:cubicBezTo>
                  <a:close/>
                  <a:moveTo>
                    <a:pt x="146" y="439"/>
                  </a:moveTo>
                  <a:cubicBezTo>
                    <a:pt x="139" y="429"/>
                    <a:pt x="131" y="413"/>
                    <a:pt x="120" y="409"/>
                  </a:cubicBezTo>
                  <a:cubicBezTo>
                    <a:pt x="129" y="419"/>
                    <a:pt x="137" y="430"/>
                    <a:pt x="146" y="439"/>
                  </a:cubicBezTo>
                  <a:close/>
                  <a:moveTo>
                    <a:pt x="271" y="410"/>
                  </a:moveTo>
                  <a:cubicBezTo>
                    <a:pt x="272" y="410"/>
                    <a:pt x="273" y="410"/>
                    <a:pt x="273" y="410"/>
                  </a:cubicBezTo>
                  <a:cubicBezTo>
                    <a:pt x="274" y="408"/>
                    <a:pt x="270" y="408"/>
                    <a:pt x="271" y="410"/>
                  </a:cubicBezTo>
                  <a:close/>
                  <a:moveTo>
                    <a:pt x="298" y="412"/>
                  </a:moveTo>
                  <a:cubicBezTo>
                    <a:pt x="298" y="412"/>
                    <a:pt x="299" y="413"/>
                    <a:pt x="299" y="413"/>
                  </a:cubicBezTo>
                  <a:cubicBezTo>
                    <a:pt x="303" y="413"/>
                    <a:pt x="305" y="414"/>
                    <a:pt x="308" y="414"/>
                  </a:cubicBezTo>
                  <a:cubicBezTo>
                    <a:pt x="311" y="414"/>
                    <a:pt x="309" y="413"/>
                    <a:pt x="307" y="413"/>
                  </a:cubicBezTo>
                  <a:cubicBezTo>
                    <a:pt x="303" y="413"/>
                    <a:pt x="297" y="409"/>
                    <a:pt x="293" y="411"/>
                  </a:cubicBezTo>
                  <a:cubicBezTo>
                    <a:pt x="295" y="411"/>
                    <a:pt x="296" y="412"/>
                    <a:pt x="298" y="412"/>
                  </a:cubicBezTo>
                  <a:close/>
                  <a:moveTo>
                    <a:pt x="380" y="416"/>
                  </a:moveTo>
                  <a:cubicBezTo>
                    <a:pt x="382" y="416"/>
                    <a:pt x="384" y="415"/>
                    <a:pt x="386" y="414"/>
                  </a:cubicBezTo>
                  <a:cubicBezTo>
                    <a:pt x="384" y="413"/>
                    <a:pt x="379" y="414"/>
                    <a:pt x="380" y="416"/>
                  </a:cubicBezTo>
                  <a:close/>
                  <a:moveTo>
                    <a:pt x="76" y="418"/>
                  </a:moveTo>
                  <a:cubicBezTo>
                    <a:pt x="76" y="417"/>
                    <a:pt x="77" y="416"/>
                    <a:pt x="76" y="415"/>
                  </a:cubicBezTo>
                  <a:cubicBezTo>
                    <a:pt x="75" y="416"/>
                    <a:pt x="75" y="412"/>
                    <a:pt x="74" y="415"/>
                  </a:cubicBezTo>
                  <a:cubicBezTo>
                    <a:pt x="75" y="416"/>
                    <a:pt x="74" y="417"/>
                    <a:pt x="76" y="418"/>
                  </a:cubicBezTo>
                  <a:close/>
                  <a:moveTo>
                    <a:pt x="392" y="416"/>
                  </a:moveTo>
                  <a:cubicBezTo>
                    <a:pt x="393" y="416"/>
                    <a:pt x="394" y="417"/>
                    <a:pt x="394" y="417"/>
                  </a:cubicBezTo>
                  <a:cubicBezTo>
                    <a:pt x="394" y="416"/>
                    <a:pt x="395" y="416"/>
                    <a:pt x="395" y="415"/>
                  </a:cubicBezTo>
                  <a:cubicBezTo>
                    <a:pt x="393" y="415"/>
                    <a:pt x="393" y="416"/>
                    <a:pt x="392" y="416"/>
                  </a:cubicBezTo>
                  <a:close/>
                  <a:moveTo>
                    <a:pt x="374" y="418"/>
                  </a:moveTo>
                  <a:cubicBezTo>
                    <a:pt x="375" y="417"/>
                    <a:pt x="378" y="418"/>
                    <a:pt x="378" y="415"/>
                  </a:cubicBezTo>
                  <a:cubicBezTo>
                    <a:pt x="376" y="416"/>
                    <a:pt x="374" y="415"/>
                    <a:pt x="374" y="418"/>
                  </a:cubicBezTo>
                  <a:close/>
                  <a:moveTo>
                    <a:pt x="321" y="416"/>
                  </a:moveTo>
                  <a:cubicBezTo>
                    <a:pt x="320" y="416"/>
                    <a:pt x="320" y="417"/>
                    <a:pt x="321" y="417"/>
                  </a:cubicBezTo>
                  <a:cubicBezTo>
                    <a:pt x="324" y="417"/>
                    <a:pt x="331" y="418"/>
                    <a:pt x="330" y="416"/>
                  </a:cubicBezTo>
                  <a:cubicBezTo>
                    <a:pt x="327" y="417"/>
                    <a:pt x="326" y="416"/>
                    <a:pt x="323" y="416"/>
                  </a:cubicBezTo>
                  <a:cubicBezTo>
                    <a:pt x="322" y="416"/>
                    <a:pt x="321" y="416"/>
                    <a:pt x="321" y="416"/>
                  </a:cubicBezTo>
                  <a:close/>
                  <a:moveTo>
                    <a:pt x="83" y="421"/>
                  </a:moveTo>
                  <a:cubicBezTo>
                    <a:pt x="82" y="419"/>
                    <a:pt x="79" y="418"/>
                    <a:pt x="77" y="416"/>
                  </a:cubicBezTo>
                  <a:cubicBezTo>
                    <a:pt x="75" y="420"/>
                    <a:pt x="83" y="420"/>
                    <a:pt x="83" y="421"/>
                  </a:cubicBezTo>
                  <a:close/>
                  <a:moveTo>
                    <a:pt x="129" y="425"/>
                  </a:moveTo>
                  <a:cubicBezTo>
                    <a:pt x="126" y="424"/>
                    <a:pt x="124" y="418"/>
                    <a:pt x="121" y="418"/>
                  </a:cubicBezTo>
                  <a:cubicBezTo>
                    <a:pt x="122" y="422"/>
                    <a:pt x="127" y="424"/>
                    <a:pt x="129" y="425"/>
                  </a:cubicBezTo>
                  <a:close/>
                  <a:moveTo>
                    <a:pt x="417" y="421"/>
                  </a:moveTo>
                  <a:cubicBezTo>
                    <a:pt x="425" y="421"/>
                    <a:pt x="435" y="421"/>
                    <a:pt x="443" y="419"/>
                  </a:cubicBezTo>
                  <a:cubicBezTo>
                    <a:pt x="436" y="417"/>
                    <a:pt x="422" y="418"/>
                    <a:pt x="417" y="421"/>
                  </a:cubicBezTo>
                  <a:close/>
                  <a:moveTo>
                    <a:pt x="388" y="419"/>
                  </a:moveTo>
                  <a:cubicBezTo>
                    <a:pt x="388" y="417"/>
                    <a:pt x="385" y="419"/>
                    <a:pt x="384" y="418"/>
                  </a:cubicBezTo>
                  <a:cubicBezTo>
                    <a:pt x="383" y="420"/>
                    <a:pt x="386" y="419"/>
                    <a:pt x="388" y="419"/>
                  </a:cubicBezTo>
                  <a:close/>
                  <a:moveTo>
                    <a:pt x="160" y="426"/>
                  </a:moveTo>
                  <a:cubicBezTo>
                    <a:pt x="161" y="425"/>
                    <a:pt x="157" y="424"/>
                    <a:pt x="159" y="422"/>
                  </a:cubicBezTo>
                  <a:cubicBezTo>
                    <a:pt x="155" y="422"/>
                    <a:pt x="155" y="419"/>
                    <a:pt x="152" y="419"/>
                  </a:cubicBezTo>
                  <a:cubicBezTo>
                    <a:pt x="152" y="424"/>
                    <a:pt x="158" y="426"/>
                    <a:pt x="160" y="426"/>
                  </a:cubicBezTo>
                  <a:close/>
                  <a:moveTo>
                    <a:pt x="174" y="427"/>
                  </a:moveTo>
                  <a:cubicBezTo>
                    <a:pt x="182" y="430"/>
                    <a:pt x="188" y="435"/>
                    <a:pt x="196" y="438"/>
                  </a:cubicBezTo>
                  <a:cubicBezTo>
                    <a:pt x="188" y="432"/>
                    <a:pt x="181" y="425"/>
                    <a:pt x="173" y="419"/>
                  </a:cubicBezTo>
                  <a:cubicBezTo>
                    <a:pt x="173" y="422"/>
                    <a:pt x="174" y="425"/>
                    <a:pt x="174" y="427"/>
                  </a:cubicBezTo>
                  <a:close/>
                  <a:moveTo>
                    <a:pt x="347" y="422"/>
                  </a:moveTo>
                  <a:cubicBezTo>
                    <a:pt x="354" y="422"/>
                    <a:pt x="358" y="423"/>
                    <a:pt x="366" y="423"/>
                  </a:cubicBezTo>
                  <a:cubicBezTo>
                    <a:pt x="366" y="421"/>
                    <a:pt x="366" y="420"/>
                    <a:pt x="366" y="419"/>
                  </a:cubicBezTo>
                  <a:cubicBezTo>
                    <a:pt x="360" y="418"/>
                    <a:pt x="352" y="420"/>
                    <a:pt x="347" y="422"/>
                  </a:cubicBezTo>
                  <a:close/>
                  <a:moveTo>
                    <a:pt x="371" y="423"/>
                  </a:moveTo>
                  <a:cubicBezTo>
                    <a:pt x="372" y="421"/>
                    <a:pt x="378" y="423"/>
                    <a:pt x="378" y="421"/>
                  </a:cubicBezTo>
                  <a:cubicBezTo>
                    <a:pt x="375" y="421"/>
                    <a:pt x="371" y="419"/>
                    <a:pt x="371" y="423"/>
                  </a:cubicBezTo>
                  <a:close/>
                  <a:moveTo>
                    <a:pt x="89" y="426"/>
                  </a:moveTo>
                  <a:cubicBezTo>
                    <a:pt x="88" y="424"/>
                    <a:pt x="85" y="422"/>
                    <a:pt x="84" y="423"/>
                  </a:cubicBezTo>
                  <a:cubicBezTo>
                    <a:pt x="86" y="423"/>
                    <a:pt x="86" y="426"/>
                    <a:pt x="89" y="426"/>
                  </a:cubicBezTo>
                  <a:close/>
                  <a:moveTo>
                    <a:pt x="92" y="436"/>
                  </a:moveTo>
                  <a:cubicBezTo>
                    <a:pt x="88" y="431"/>
                    <a:pt x="81" y="425"/>
                    <a:pt x="75" y="424"/>
                  </a:cubicBezTo>
                  <a:cubicBezTo>
                    <a:pt x="80" y="428"/>
                    <a:pt x="88" y="435"/>
                    <a:pt x="92" y="436"/>
                  </a:cubicBezTo>
                  <a:close/>
                  <a:moveTo>
                    <a:pt x="119" y="426"/>
                  </a:moveTo>
                  <a:cubicBezTo>
                    <a:pt x="123" y="428"/>
                    <a:pt x="125" y="431"/>
                    <a:pt x="129" y="432"/>
                  </a:cubicBezTo>
                  <a:cubicBezTo>
                    <a:pt x="126" y="431"/>
                    <a:pt x="122" y="424"/>
                    <a:pt x="119" y="426"/>
                  </a:cubicBezTo>
                  <a:close/>
                  <a:moveTo>
                    <a:pt x="149" y="430"/>
                  </a:moveTo>
                  <a:cubicBezTo>
                    <a:pt x="148" y="429"/>
                    <a:pt x="146" y="425"/>
                    <a:pt x="145" y="426"/>
                  </a:cubicBezTo>
                  <a:cubicBezTo>
                    <a:pt x="147" y="427"/>
                    <a:pt x="146" y="430"/>
                    <a:pt x="149" y="430"/>
                  </a:cubicBezTo>
                  <a:close/>
                  <a:moveTo>
                    <a:pt x="169" y="472"/>
                  </a:moveTo>
                  <a:cubicBezTo>
                    <a:pt x="158" y="453"/>
                    <a:pt x="136" y="442"/>
                    <a:pt x="120" y="431"/>
                  </a:cubicBezTo>
                  <a:cubicBezTo>
                    <a:pt x="136" y="445"/>
                    <a:pt x="152" y="458"/>
                    <a:pt x="169" y="472"/>
                  </a:cubicBezTo>
                  <a:close/>
                  <a:moveTo>
                    <a:pt x="157" y="443"/>
                  </a:moveTo>
                  <a:cubicBezTo>
                    <a:pt x="157" y="438"/>
                    <a:pt x="151" y="436"/>
                    <a:pt x="152" y="432"/>
                  </a:cubicBezTo>
                  <a:cubicBezTo>
                    <a:pt x="151" y="432"/>
                    <a:pt x="150" y="432"/>
                    <a:pt x="149" y="432"/>
                  </a:cubicBezTo>
                  <a:cubicBezTo>
                    <a:pt x="151" y="436"/>
                    <a:pt x="154" y="439"/>
                    <a:pt x="157" y="443"/>
                  </a:cubicBezTo>
                  <a:close/>
                  <a:moveTo>
                    <a:pt x="176" y="464"/>
                  </a:moveTo>
                  <a:cubicBezTo>
                    <a:pt x="185" y="470"/>
                    <a:pt x="193" y="476"/>
                    <a:pt x="203" y="481"/>
                  </a:cubicBezTo>
                  <a:cubicBezTo>
                    <a:pt x="192" y="468"/>
                    <a:pt x="179" y="456"/>
                    <a:pt x="167" y="443"/>
                  </a:cubicBezTo>
                  <a:cubicBezTo>
                    <a:pt x="167" y="442"/>
                    <a:pt x="166" y="442"/>
                    <a:pt x="166" y="440"/>
                  </a:cubicBezTo>
                  <a:cubicBezTo>
                    <a:pt x="162" y="438"/>
                    <a:pt x="159" y="435"/>
                    <a:pt x="155" y="432"/>
                  </a:cubicBezTo>
                  <a:cubicBezTo>
                    <a:pt x="160" y="444"/>
                    <a:pt x="170" y="453"/>
                    <a:pt x="176" y="464"/>
                  </a:cubicBezTo>
                  <a:close/>
                  <a:moveTo>
                    <a:pt x="129" y="445"/>
                  </a:moveTo>
                  <a:cubicBezTo>
                    <a:pt x="125" y="440"/>
                    <a:pt x="119" y="436"/>
                    <a:pt x="113" y="433"/>
                  </a:cubicBezTo>
                  <a:cubicBezTo>
                    <a:pt x="117" y="438"/>
                    <a:pt x="123" y="442"/>
                    <a:pt x="129" y="445"/>
                  </a:cubicBezTo>
                  <a:close/>
                  <a:moveTo>
                    <a:pt x="185" y="449"/>
                  </a:moveTo>
                  <a:cubicBezTo>
                    <a:pt x="181" y="446"/>
                    <a:pt x="174" y="441"/>
                    <a:pt x="169" y="437"/>
                  </a:cubicBezTo>
                  <a:cubicBezTo>
                    <a:pt x="174" y="441"/>
                    <a:pt x="178" y="447"/>
                    <a:pt x="185" y="449"/>
                  </a:cubicBezTo>
                  <a:close/>
                  <a:moveTo>
                    <a:pt x="203" y="509"/>
                  </a:moveTo>
                  <a:cubicBezTo>
                    <a:pt x="200" y="508"/>
                    <a:pt x="199" y="504"/>
                    <a:pt x="196" y="502"/>
                  </a:cubicBezTo>
                  <a:cubicBezTo>
                    <a:pt x="186" y="494"/>
                    <a:pt x="173" y="489"/>
                    <a:pt x="168" y="480"/>
                  </a:cubicBezTo>
                  <a:cubicBezTo>
                    <a:pt x="156" y="471"/>
                    <a:pt x="140" y="459"/>
                    <a:pt x="128" y="449"/>
                  </a:cubicBezTo>
                  <a:cubicBezTo>
                    <a:pt x="124" y="447"/>
                    <a:pt x="117" y="439"/>
                    <a:pt x="115" y="440"/>
                  </a:cubicBezTo>
                  <a:cubicBezTo>
                    <a:pt x="115" y="440"/>
                    <a:pt x="115" y="440"/>
                    <a:pt x="115" y="440"/>
                  </a:cubicBezTo>
                  <a:cubicBezTo>
                    <a:pt x="119" y="445"/>
                    <a:pt x="125" y="449"/>
                    <a:pt x="130" y="454"/>
                  </a:cubicBezTo>
                  <a:cubicBezTo>
                    <a:pt x="134" y="457"/>
                    <a:pt x="139" y="461"/>
                    <a:pt x="143" y="464"/>
                  </a:cubicBezTo>
                  <a:cubicBezTo>
                    <a:pt x="151" y="472"/>
                    <a:pt x="161" y="478"/>
                    <a:pt x="168" y="486"/>
                  </a:cubicBezTo>
                  <a:cubicBezTo>
                    <a:pt x="170" y="488"/>
                    <a:pt x="171" y="491"/>
                    <a:pt x="173" y="492"/>
                  </a:cubicBezTo>
                  <a:cubicBezTo>
                    <a:pt x="179" y="497"/>
                    <a:pt x="186" y="501"/>
                    <a:pt x="193" y="505"/>
                  </a:cubicBezTo>
                  <a:cubicBezTo>
                    <a:pt x="200" y="509"/>
                    <a:pt x="207" y="513"/>
                    <a:pt x="214" y="518"/>
                  </a:cubicBezTo>
                  <a:cubicBezTo>
                    <a:pt x="212" y="513"/>
                    <a:pt x="206" y="512"/>
                    <a:pt x="203" y="509"/>
                  </a:cubicBezTo>
                  <a:close/>
                  <a:moveTo>
                    <a:pt x="162" y="448"/>
                  </a:moveTo>
                  <a:cubicBezTo>
                    <a:pt x="161" y="446"/>
                    <a:pt x="160" y="447"/>
                    <a:pt x="161" y="444"/>
                  </a:cubicBezTo>
                  <a:cubicBezTo>
                    <a:pt x="160" y="445"/>
                    <a:pt x="158" y="442"/>
                    <a:pt x="157" y="444"/>
                  </a:cubicBezTo>
                  <a:cubicBezTo>
                    <a:pt x="158" y="444"/>
                    <a:pt x="158" y="446"/>
                    <a:pt x="159" y="446"/>
                  </a:cubicBezTo>
                  <a:cubicBezTo>
                    <a:pt x="161" y="445"/>
                    <a:pt x="160" y="448"/>
                    <a:pt x="162" y="448"/>
                  </a:cubicBezTo>
                  <a:close/>
                  <a:moveTo>
                    <a:pt x="137" y="452"/>
                  </a:moveTo>
                  <a:cubicBezTo>
                    <a:pt x="138" y="450"/>
                    <a:pt x="134" y="448"/>
                    <a:pt x="134" y="449"/>
                  </a:cubicBezTo>
                  <a:cubicBezTo>
                    <a:pt x="135" y="450"/>
                    <a:pt x="136" y="451"/>
                    <a:pt x="137" y="452"/>
                  </a:cubicBezTo>
                  <a:close/>
                  <a:moveTo>
                    <a:pt x="142" y="455"/>
                  </a:moveTo>
                  <a:cubicBezTo>
                    <a:pt x="141" y="455"/>
                    <a:pt x="141" y="454"/>
                    <a:pt x="141" y="453"/>
                  </a:cubicBezTo>
                  <a:cubicBezTo>
                    <a:pt x="140" y="453"/>
                    <a:pt x="139" y="453"/>
                    <a:pt x="138" y="452"/>
                  </a:cubicBezTo>
                  <a:cubicBezTo>
                    <a:pt x="138" y="454"/>
                    <a:pt x="141" y="456"/>
                    <a:pt x="142" y="455"/>
                  </a:cubicBezTo>
                  <a:close/>
                  <a:moveTo>
                    <a:pt x="171" y="504"/>
                  </a:moveTo>
                  <a:cubicBezTo>
                    <a:pt x="165" y="499"/>
                    <a:pt x="160" y="495"/>
                    <a:pt x="155" y="491"/>
                  </a:cubicBezTo>
                  <a:cubicBezTo>
                    <a:pt x="155" y="490"/>
                    <a:pt x="155" y="490"/>
                    <a:pt x="155" y="489"/>
                  </a:cubicBezTo>
                  <a:cubicBezTo>
                    <a:pt x="154" y="489"/>
                    <a:pt x="154" y="490"/>
                    <a:pt x="153" y="490"/>
                  </a:cubicBezTo>
                  <a:cubicBezTo>
                    <a:pt x="149" y="483"/>
                    <a:pt x="141" y="479"/>
                    <a:pt x="134" y="474"/>
                  </a:cubicBezTo>
                  <a:cubicBezTo>
                    <a:pt x="144" y="486"/>
                    <a:pt x="159" y="496"/>
                    <a:pt x="171" y="504"/>
                  </a:cubicBezTo>
                  <a:close/>
                  <a:moveTo>
                    <a:pt x="204" y="501"/>
                  </a:moveTo>
                  <a:cubicBezTo>
                    <a:pt x="204" y="498"/>
                    <a:pt x="201" y="498"/>
                    <a:pt x="200" y="496"/>
                  </a:cubicBezTo>
                  <a:cubicBezTo>
                    <a:pt x="200" y="499"/>
                    <a:pt x="202" y="500"/>
                    <a:pt x="204" y="501"/>
                  </a:cubicBezTo>
                  <a:close/>
                  <a:moveTo>
                    <a:pt x="190" y="511"/>
                  </a:moveTo>
                  <a:cubicBezTo>
                    <a:pt x="186" y="508"/>
                    <a:pt x="183" y="505"/>
                    <a:pt x="177" y="503"/>
                  </a:cubicBezTo>
                  <a:cubicBezTo>
                    <a:pt x="175" y="503"/>
                    <a:pt x="172" y="498"/>
                    <a:pt x="172" y="500"/>
                  </a:cubicBezTo>
                  <a:cubicBezTo>
                    <a:pt x="177" y="504"/>
                    <a:pt x="183" y="511"/>
                    <a:pt x="190" y="511"/>
                  </a:cubicBezTo>
                  <a:close/>
                  <a:moveTo>
                    <a:pt x="233" y="539"/>
                  </a:moveTo>
                  <a:cubicBezTo>
                    <a:pt x="233" y="539"/>
                    <a:pt x="233" y="539"/>
                    <a:pt x="233" y="539"/>
                  </a:cubicBezTo>
                  <a:moveTo>
                    <a:pt x="250" y="554"/>
                  </a:moveTo>
                  <a:cubicBezTo>
                    <a:pt x="248" y="554"/>
                    <a:pt x="248" y="552"/>
                    <a:pt x="247" y="551"/>
                  </a:cubicBezTo>
                  <a:cubicBezTo>
                    <a:pt x="245" y="552"/>
                    <a:pt x="246" y="552"/>
                    <a:pt x="244" y="551"/>
                  </a:cubicBezTo>
                  <a:cubicBezTo>
                    <a:pt x="245" y="553"/>
                    <a:pt x="248" y="557"/>
                    <a:pt x="250" y="554"/>
                  </a:cubicBezTo>
                  <a:close/>
                </a:path>
              </a:pathLst>
            </a:custGeom>
            <a:grpFill/>
            <a:ln>
              <a:noFill/>
            </a:ln>
            <a:extLst/>
          </p:spPr>
          <p:txBody>
            <a:bodyPr anchor="ctr"/>
            <a:lstStyle/>
            <a:p>
              <a:pPr algn="ctr"/>
              <a:endParaRPr lang="zh-CN" altLang="zh-CN" sz="4800" dirty="0">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sym typeface="宋体" panose="02010600030101010101" pitchFamily="2" charset="-122"/>
              </a:endParaRPr>
            </a:p>
          </p:txBody>
        </p:sp>
        <p:sp>
          <p:nvSpPr>
            <p:cNvPr id="42" name="Freeform 18"/>
            <p:cNvSpPr>
              <a:spLocks noEditPoints="1" noChangeArrowheads="1"/>
            </p:cNvSpPr>
            <p:nvPr/>
          </p:nvSpPr>
          <p:spPr bwMode="auto">
            <a:xfrm>
              <a:off x="1396219" y="1904734"/>
              <a:ext cx="473319" cy="683779"/>
            </a:xfrm>
            <a:custGeom>
              <a:avLst/>
              <a:gdLst>
                <a:gd name="T0" fmla="*/ 157 w 657"/>
                <a:gd name="T1" fmla="*/ 35 h 559"/>
                <a:gd name="T2" fmla="*/ 325 w 657"/>
                <a:gd name="T3" fmla="*/ 33 h 559"/>
                <a:gd name="T4" fmla="*/ 488 w 657"/>
                <a:gd name="T5" fmla="*/ 54 h 559"/>
                <a:gd name="T6" fmla="*/ 596 w 657"/>
                <a:gd name="T7" fmla="*/ 107 h 559"/>
                <a:gd name="T8" fmla="*/ 264 w 657"/>
                <a:gd name="T9" fmla="*/ 83 h 559"/>
                <a:gd name="T10" fmla="*/ 349 w 657"/>
                <a:gd name="T11" fmla="*/ 94 h 559"/>
                <a:gd name="T12" fmla="*/ 117 w 657"/>
                <a:gd name="T13" fmla="*/ 104 h 559"/>
                <a:gd name="T14" fmla="*/ 614 w 657"/>
                <a:gd name="T15" fmla="*/ 144 h 559"/>
                <a:gd name="T16" fmla="*/ 279 w 657"/>
                <a:gd name="T17" fmla="*/ 119 h 559"/>
                <a:gd name="T18" fmla="*/ 459 w 657"/>
                <a:gd name="T19" fmla="*/ 138 h 559"/>
                <a:gd name="T20" fmla="*/ 55 w 657"/>
                <a:gd name="T21" fmla="*/ 135 h 559"/>
                <a:gd name="T22" fmla="*/ 93 w 657"/>
                <a:gd name="T23" fmla="*/ 138 h 559"/>
                <a:gd name="T24" fmla="*/ 75 w 657"/>
                <a:gd name="T25" fmla="*/ 142 h 559"/>
                <a:gd name="T26" fmla="*/ 134 w 657"/>
                <a:gd name="T27" fmla="*/ 147 h 559"/>
                <a:gd name="T28" fmla="*/ 206 w 657"/>
                <a:gd name="T29" fmla="*/ 155 h 559"/>
                <a:gd name="T30" fmla="*/ 87 w 657"/>
                <a:gd name="T31" fmla="*/ 164 h 559"/>
                <a:gd name="T32" fmla="*/ 104 w 657"/>
                <a:gd name="T33" fmla="*/ 169 h 559"/>
                <a:gd name="T34" fmla="*/ 549 w 657"/>
                <a:gd name="T35" fmla="*/ 184 h 559"/>
                <a:gd name="T36" fmla="*/ 161 w 657"/>
                <a:gd name="T37" fmla="*/ 175 h 559"/>
                <a:gd name="T38" fmla="*/ 533 w 657"/>
                <a:gd name="T39" fmla="*/ 178 h 559"/>
                <a:gd name="T40" fmla="*/ 51 w 657"/>
                <a:gd name="T41" fmla="*/ 186 h 559"/>
                <a:gd name="T42" fmla="*/ 110 w 657"/>
                <a:gd name="T43" fmla="*/ 191 h 559"/>
                <a:gd name="T44" fmla="*/ 333 w 657"/>
                <a:gd name="T45" fmla="*/ 192 h 559"/>
                <a:gd name="T46" fmla="*/ 626 w 657"/>
                <a:gd name="T47" fmla="*/ 204 h 559"/>
                <a:gd name="T48" fmla="*/ 273 w 657"/>
                <a:gd name="T49" fmla="*/ 204 h 559"/>
                <a:gd name="T50" fmla="*/ 566 w 657"/>
                <a:gd name="T51" fmla="*/ 212 h 559"/>
                <a:gd name="T52" fmla="*/ 145 w 657"/>
                <a:gd name="T53" fmla="*/ 215 h 559"/>
                <a:gd name="T54" fmla="*/ 292 w 657"/>
                <a:gd name="T55" fmla="*/ 216 h 559"/>
                <a:gd name="T56" fmla="*/ 573 w 657"/>
                <a:gd name="T57" fmla="*/ 226 h 559"/>
                <a:gd name="T58" fmla="*/ 329 w 657"/>
                <a:gd name="T59" fmla="*/ 234 h 559"/>
                <a:gd name="T60" fmla="*/ 131 w 657"/>
                <a:gd name="T61" fmla="*/ 231 h 559"/>
                <a:gd name="T62" fmla="*/ 507 w 657"/>
                <a:gd name="T63" fmla="*/ 240 h 559"/>
                <a:gd name="T64" fmla="*/ 600 w 657"/>
                <a:gd name="T65" fmla="*/ 268 h 559"/>
                <a:gd name="T66" fmla="*/ 540 w 657"/>
                <a:gd name="T67" fmla="*/ 249 h 559"/>
                <a:gd name="T68" fmla="*/ 509 w 657"/>
                <a:gd name="T69" fmla="*/ 260 h 559"/>
                <a:gd name="T70" fmla="*/ 406 w 657"/>
                <a:gd name="T71" fmla="*/ 257 h 559"/>
                <a:gd name="T72" fmla="*/ 372 w 657"/>
                <a:gd name="T73" fmla="*/ 260 h 559"/>
                <a:gd name="T74" fmla="*/ 246 w 657"/>
                <a:gd name="T75" fmla="*/ 270 h 559"/>
                <a:gd name="T76" fmla="*/ 152 w 657"/>
                <a:gd name="T77" fmla="*/ 274 h 559"/>
                <a:gd name="T78" fmla="*/ 507 w 657"/>
                <a:gd name="T79" fmla="*/ 280 h 559"/>
                <a:gd name="T80" fmla="*/ 189 w 657"/>
                <a:gd name="T81" fmla="*/ 283 h 559"/>
                <a:gd name="T82" fmla="*/ 314 w 657"/>
                <a:gd name="T83" fmla="*/ 285 h 559"/>
                <a:gd name="T84" fmla="*/ 504 w 657"/>
                <a:gd name="T85" fmla="*/ 289 h 559"/>
                <a:gd name="T86" fmla="*/ 479 w 657"/>
                <a:gd name="T87" fmla="*/ 294 h 559"/>
                <a:gd name="T88" fmla="*/ 483 w 657"/>
                <a:gd name="T89" fmla="*/ 300 h 559"/>
                <a:gd name="T90" fmla="*/ 485 w 657"/>
                <a:gd name="T91" fmla="*/ 312 h 559"/>
                <a:gd name="T92" fmla="*/ 409 w 657"/>
                <a:gd name="T93" fmla="*/ 314 h 559"/>
                <a:gd name="T94" fmla="*/ 269 w 657"/>
                <a:gd name="T95" fmla="*/ 318 h 559"/>
                <a:gd name="T96" fmla="*/ 460 w 657"/>
                <a:gd name="T97" fmla="*/ 323 h 559"/>
                <a:gd name="T98" fmla="*/ 387 w 657"/>
                <a:gd name="T99" fmla="*/ 334 h 559"/>
                <a:gd name="T100" fmla="*/ 67 w 657"/>
                <a:gd name="T101" fmla="*/ 334 h 559"/>
                <a:gd name="T102" fmla="*/ 50 w 657"/>
                <a:gd name="T103" fmla="*/ 338 h 559"/>
                <a:gd name="T104" fmla="*/ 410 w 657"/>
                <a:gd name="T105" fmla="*/ 351 h 559"/>
                <a:gd name="T106" fmla="*/ 157 w 657"/>
                <a:gd name="T107" fmla="*/ 363 h 559"/>
                <a:gd name="T108" fmla="*/ 315 w 657"/>
                <a:gd name="T109" fmla="*/ 358 h 559"/>
                <a:gd name="T110" fmla="*/ 321 w 657"/>
                <a:gd name="T111" fmla="*/ 364 h 559"/>
                <a:gd name="T112" fmla="*/ 232 w 657"/>
                <a:gd name="T113" fmla="*/ 367 h 559"/>
                <a:gd name="T114" fmla="*/ 101 w 657"/>
                <a:gd name="T115" fmla="*/ 391 h 559"/>
                <a:gd name="T116" fmla="*/ 402 w 657"/>
                <a:gd name="T117" fmla="*/ 382 h 559"/>
                <a:gd name="T118" fmla="*/ 72 w 657"/>
                <a:gd name="T119" fmla="*/ 403 h 559"/>
                <a:gd name="T120" fmla="*/ 157 w 657"/>
                <a:gd name="T121" fmla="*/ 399 h 559"/>
                <a:gd name="T122" fmla="*/ 392 w 657"/>
                <a:gd name="T123" fmla="*/ 416 h 559"/>
                <a:gd name="T124" fmla="*/ 115 w 657"/>
                <a:gd name="T125" fmla="*/ 440 h 5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57"/>
                <a:gd name="T190" fmla="*/ 0 h 559"/>
                <a:gd name="T191" fmla="*/ 657 w 657"/>
                <a:gd name="T192" fmla="*/ 559 h 5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57" h="559">
                  <a:moveTo>
                    <a:pt x="185" y="393"/>
                  </a:moveTo>
                  <a:cubicBezTo>
                    <a:pt x="192" y="400"/>
                    <a:pt x="207" y="406"/>
                    <a:pt x="216" y="414"/>
                  </a:cubicBezTo>
                  <a:cubicBezTo>
                    <a:pt x="214" y="422"/>
                    <a:pt x="205" y="412"/>
                    <a:pt x="200" y="411"/>
                  </a:cubicBezTo>
                  <a:cubicBezTo>
                    <a:pt x="199" y="412"/>
                    <a:pt x="200" y="414"/>
                    <a:pt x="199" y="414"/>
                  </a:cubicBezTo>
                  <a:cubicBezTo>
                    <a:pt x="190" y="412"/>
                    <a:pt x="187" y="402"/>
                    <a:pt x="179" y="401"/>
                  </a:cubicBezTo>
                  <a:cubicBezTo>
                    <a:pt x="182" y="407"/>
                    <a:pt x="191" y="411"/>
                    <a:pt x="198" y="417"/>
                  </a:cubicBezTo>
                  <a:cubicBezTo>
                    <a:pt x="203" y="421"/>
                    <a:pt x="211" y="427"/>
                    <a:pt x="209" y="433"/>
                  </a:cubicBezTo>
                  <a:cubicBezTo>
                    <a:pt x="201" y="432"/>
                    <a:pt x="193" y="425"/>
                    <a:pt x="185" y="421"/>
                  </a:cubicBezTo>
                  <a:cubicBezTo>
                    <a:pt x="186" y="426"/>
                    <a:pt x="195" y="430"/>
                    <a:pt x="198" y="435"/>
                  </a:cubicBezTo>
                  <a:cubicBezTo>
                    <a:pt x="202" y="438"/>
                    <a:pt x="212" y="442"/>
                    <a:pt x="209" y="449"/>
                  </a:cubicBezTo>
                  <a:cubicBezTo>
                    <a:pt x="199" y="446"/>
                    <a:pt x="188" y="438"/>
                    <a:pt x="177" y="434"/>
                  </a:cubicBezTo>
                  <a:cubicBezTo>
                    <a:pt x="186" y="441"/>
                    <a:pt x="193" y="449"/>
                    <a:pt x="202" y="455"/>
                  </a:cubicBezTo>
                  <a:cubicBezTo>
                    <a:pt x="203" y="464"/>
                    <a:pt x="214" y="465"/>
                    <a:pt x="214" y="474"/>
                  </a:cubicBezTo>
                  <a:cubicBezTo>
                    <a:pt x="213" y="474"/>
                    <a:pt x="213" y="475"/>
                    <a:pt x="213" y="475"/>
                  </a:cubicBezTo>
                  <a:cubicBezTo>
                    <a:pt x="206" y="472"/>
                    <a:pt x="202" y="464"/>
                    <a:pt x="194" y="464"/>
                  </a:cubicBezTo>
                  <a:cubicBezTo>
                    <a:pt x="201" y="475"/>
                    <a:pt x="215" y="482"/>
                    <a:pt x="217" y="496"/>
                  </a:cubicBezTo>
                  <a:cubicBezTo>
                    <a:pt x="213" y="497"/>
                    <a:pt x="209" y="492"/>
                    <a:pt x="206" y="490"/>
                  </a:cubicBezTo>
                  <a:cubicBezTo>
                    <a:pt x="202" y="487"/>
                    <a:pt x="199" y="484"/>
                    <a:pt x="195" y="482"/>
                  </a:cubicBezTo>
                  <a:cubicBezTo>
                    <a:pt x="197" y="485"/>
                    <a:pt x="203" y="489"/>
                    <a:pt x="207" y="493"/>
                  </a:cubicBezTo>
                  <a:cubicBezTo>
                    <a:pt x="207" y="495"/>
                    <a:pt x="206" y="495"/>
                    <a:pt x="206" y="496"/>
                  </a:cubicBezTo>
                  <a:cubicBezTo>
                    <a:pt x="214" y="502"/>
                    <a:pt x="220" y="510"/>
                    <a:pt x="227" y="517"/>
                  </a:cubicBezTo>
                  <a:cubicBezTo>
                    <a:pt x="227" y="519"/>
                    <a:pt x="225" y="519"/>
                    <a:pt x="225" y="521"/>
                  </a:cubicBezTo>
                  <a:cubicBezTo>
                    <a:pt x="230" y="527"/>
                    <a:pt x="237" y="530"/>
                    <a:pt x="240" y="537"/>
                  </a:cubicBezTo>
                  <a:cubicBezTo>
                    <a:pt x="239" y="539"/>
                    <a:pt x="236" y="539"/>
                    <a:pt x="234" y="540"/>
                  </a:cubicBezTo>
                  <a:cubicBezTo>
                    <a:pt x="241" y="542"/>
                    <a:pt x="249" y="542"/>
                    <a:pt x="253" y="547"/>
                  </a:cubicBezTo>
                  <a:cubicBezTo>
                    <a:pt x="253" y="551"/>
                    <a:pt x="249" y="552"/>
                    <a:pt x="251" y="556"/>
                  </a:cubicBezTo>
                  <a:cubicBezTo>
                    <a:pt x="241" y="559"/>
                    <a:pt x="234" y="550"/>
                    <a:pt x="227" y="546"/>
                  </a:cubicBezTo>
                  <a:cubicBezTo>
                    <a:pt x="223" y="547"/>
                    <a:pt x="221" y="545"/>
                    <a:pt x="220" y="543"/>
                  </a:cubicBezTo>
                  <a:cubicBezTo>
                    <a:pt x="215" y="542"/>
                    <a:pt x="208" y="543"/>
                    <a:pt x="206" y="538"/>
                  </a:cubicBezTo>
                  <a:cubicBezTo>
                    <a:pt x="206" y="536"/>
                    <a:pt x="206" y="535"/>
                    <a:pt x="208" y="536"/>
                  </a:cubicBezTo>
                  <a:cubicBezTo>
                    <a:pt x="204" y="531"/>
                    <a:pt x="194" y="530"/>
                    <a:pt x="192" y="523"/>
                  </a:cubicBezTo>
                  <a:cubicBezTo>
                    <a:pt x="190" y="521"/>
                    <a:pt x="191" y="524"/>
                    <a:pt x="188" y="523"/>
                  </a:cubicBezTo>
                  <a:cubicBezTo>
                    <a:pt x="170" y="507"/>
                    <a:pt x="149" y="493"/>
                    <a:pt x="129" y="477"/>
                  </a:cubicBezTo>
                  <a:cubicBezTo>
                    <a:pt x="133" y="485"/>
                    <a:pt x="143" y="490"/>
                    <a:pt x="148" y="498"/>
                  </a:cubicBezTo>
                  <a:cubicBezTo>
                    <a:pt x="139" y="495"/>
                    <a:pt x="130" y="486"/>
                    <a:pt x="124" y="478"/>
                  </a:cubicBezTo>
                  <a:cubicBezTo>
                    <a:pt x="118" y="473"/>
                    <a:pt x="112" y="466"/>
                    <a:pt x="104" y="462"/>
                  </a:cubicBezTo>
                  <a:cubicBezTo>
                    <a:pt x="103" y="458"/>
                    <a:pt x="103" y="459"/>
                    <a:pt x="100" y="458"/>
                  </a:cubicBezTo>
                  <a:cubicBezTo>
                    <a:pt x="99" y="454"/>
                    <a:pt x="92" y="452"/>
                    <a:pt x="92" y="448"/>
                  </a:cubicBezTo>
                  <a:cubicBezTo>
                    <a:pt x="92" y="451"/>
                    <a:pt x="86" y="444"/>
                    <a:pt x="87" y="442"/>
                  </a:cubicBezTo>
                  <a:cubicBezTo>
                    <a:pt x="72" y="431"/>
                    <a:pt x="61" y="416"/>
                    <a:pt x="49" y="402"/>
                  </a:cubicBezTo>
                  <a:cubicBezTo>
                    <a:pt x="44" y="395"/>
                    <a:pt x="35" y="389"/>
                    <a:pt x="36" y="379"/>
                  </a:cubicBezTo>
                  <a:cubicBezTo>
                    <a:pt x="41" y="380"/>
                    <a:pt x="44" y="383"/>
                    <a:pt x="48" y="385"/>
                  </a:cubicBezTo>
                  <a:cubicBezTo>
                    <a:pt x="47" y="381"/>
                    <a:pt x="40" y="382"/>
                    <a:pt x="41" y="376"/>
                  </a:cubicBezTo>
                  <a:cubicBezTo>
                    <a:pt x="40" y="374"/>
                    <a:pt x="43" y="374"/>
                    <a:pt x="44" y="374"/>
                  </a:cubicBezTo>
                  <a:cubicBezTo>
                    <a:pt x="41" y="358"/>
                    <a:pt x="26" y="352"/>
                    <a:pt x="23" y="335"/>
                  </a:cubicBezTo>
                  <a:cubicBezTo>
                    <a:pt x="22" y="333"/>
                    <a:pt x="20" y="333"/>
                    <a:pt x="19" y="331"/>
                  </a:cubicBezTo>
                  <a:cubicBezTo>
                    <a:pt x="22" y="324"/>
                    <a:pt x="16" y="317"/>
                    <a:pt x="16" y="310"/>
                  </a:cubicBezTo>
                  <a:cubicBezTo>
                    <a:pt x="14" y="307"/>
                    <a:pt x="10" y="306"/>
                    <a:pt x="10" y="301"/>
                  </a:cubicBezTo>
                  <a:cubicBezTo>
                    <a:pt x="10" y="299"/>
                    <a:pt x="12" y="299"/>
                    <a:pt x="14" y="299"/>
                  </a:cubicBezTo>
                  <a:cubicBezTo>
                    <a:pt x="17" y="285"/>
                    <a:pt x="0" y="285"/>
                    <a:pt x="3" y="275"/>
                  </a:cubicBezTo>
                  <a:cubicBezTo>
                    <a:pt x="6" y="275"/>
                    <a:pt x="8" y="276"/>
                    <a:pt x="10" y="276"/>
                  </a:cubicBezTo>
                  <a:cubicBezTo>
                    <a:pt x="11" y="272"/>
                    <a:pt x="12" y="266"/>
                    <a:pt x="10" y="263"/>
                  </a:cubicBezTo>
                  <a:cubicBezTo>
                    <a:pt x="9" y="258"/>
                    <a:pt x="1" y="257"/>
                    <a:pt x="2" y="251"/>
                  </a:cubicBezTo>
                  <a:cubicBezTo>
                    <a:pt x="5" y="250"/>
                    <a:pt x="6" y="250"/>
                    <a:pt x="10" y="251"/>
                  </a:cubicBezTo>
                  <a:cubicBezTo>
                    <a:pt x="10" y="249"/>
                    <a:pt x="11" y="244"/>
                    <a:pt x="10" y="242"/>
                  </a:cubicBezTo>
                  <a:cubicBezTo>
                    <a:pt x="9" y="239"/>
                    <a:pt x="5" y="239"/>
                    <a:pt x="5" y="234"/>
                  </a:cubicBezTo>
                  <a:cubicBezTo>
                    <a:pt x="7" y="232"/>
                    <a:pt x="9" y="231"/>
                    <a:pt x="13" y="232"/>
                  </a:cubicBezTo>
                  <a:cubicBezTo>
                    <a:pt x="14" y="219"/>
                    <a:pt x="15" y="206"/>
                    <a:pt x="19" y="195"/>
                  </a:cubicBezTo>
                  <a:cubicBezTo>
                    <a:pt x="17" y="193"/>
                    <a:pt x="15" y="192"/>
                    <a:pt x="14" y="189"/>
                  </a:cubicBezTo>
                  <a:cubicBezTo>
                    <a:pt x="15" y="187"/>
                    <a:pt x="17" y="185"/>
                    <a:pt x="21" y="186"/>
                  </a:cubicBezTo>
                  <a:cubicBezTo>
                    <a:pt x="24" y="173"/>
                    <a:pt x="27" y="162"/>
                    <a:pt x="28" y="150"/>
                  </a:cubicBezTo>
                  <a:cubicBezTo>
                    <a:pt x="32" y="143"/>
                    <a:pt x="32" y="136"/>
                    <a:pt x="36" y="130"/>
                  </a:cubicBezTo>
                  <a:cubicBezTo>
                    <a:pt x="39" y="126"/>
                    <a:pt x="43" y="123"/>
                    <a:pt x="45" y="119"/>
                  </a:cubicBezTo>
                  <a:cubicBezTo>
                    <a:pt x="52" y="110"/>
                    <a:pt x="54" y="103"/>
                    <a:pt x="63" y="97"/>
                  </a:cubicBezTo>
                  <a:cubicBezTo>
                    <a:pt x="62" y="95"/>
                    <a:pt x="59" y="94"/>
                    <a:pt x="59" y="90"/>
                  </a:cubicBezTo>
                  <a:cubicBezTo>
                    <a:pt x="62" y="88"/>
                    <a:pt x="68" y="88"/>
                    <a:pt x="71" y="90"/>
                  </a:cubicBezTo>
                  <a:cubicBezTo>
                    <a:pt x="77" y="86"/>
                    <a:pt x="83" y="83"/>
                    <a:pt x="90" y="80"/>
                  </a:cubicBezTo>
                  <a:cubicBezTo>
                    <a:pt x="96" y="78"/>
                    <a:pt x="100" y="74"/>
                    <a:pt x="105" y="69"/>
                  </a:cubicBezTo>
                  <a:cubicBezTo>
                    <a:pt x="112" y="63"/>
                    <a:pt x="120" y="58"/>
                    <a:pt x="129" y="52"/>
                  </a:cubicBezTo>
                  <a:cubicBezTo>
                    <a:pt x="136" y="47"/>
                    <a:pt x="143" y="44"/>
                    <a:pt x="151" y="38"/>
                  </a:cubicBezTo>
                  <a:cubicBezTo>
                    <a:pt x="153" y="39"/>
                    <a:pt x="153" y="37"/>
                    <a:pt x="155" y="38"/>
                  </a:cubicBezTo>
                  <a:cubicBezTo>
                    <a:pt x="156" y="37"/>
                    <a:pt x="157" y="37"/>
                    <a:pt x="157" y="35"/>
                  </a:cubicBezTo>
                  <a:cubicBezTo>
                    <a:pt x="165" y="35"/>
                    <a:pt x="172" y="28"/>
                    <a:pt x="182" y="27"/>
                  </a:cubicBezTo>
                  <a:cubicBezTo>
                    <a:pt x="200" y="19"/>
                    <a:pt x="222" y="16"/>
                    <a:pt x="242" y="11"/>
                  </a:cubicBezTo>
                  <a:cubicBezTo>
                    <a:pt x="338" y="0"/>
                    <a:pt x="445" y="8"/>
                    <a:pt x="518" y="46"/>
                  </a:cubicBezTo>
                  <a:cubicBezTo>
                    <a:pt x="541" y="54"/>
                    <a:pt x="557" y="67"/>
                    <a:pt x="574" y="80"/>
                  </a:cubicBezTo>
                  <a:cubicBezTo>
                    <a:pt x="585" y="89"/>
                    <a:pt x="594" y="96"/>
                    <a:pt x="601" y="106"/>
                  </a:cubicBezTo>
                  <a:cubicBezTo>
                    <a:pt x="604" y="110"/>
                    <a:pt x="605" y="115"/>
                    <a:pt x="609" y="119"/>
                  </a:cubicBezTo>
                  <a:cubicBezTo>
                    <a:pt x="615" y="126"/>
                    <a:pt x="623" y="131"/>
                    <a:pt x="629" y="139"/>
                  </a:cubicBezTo>
                  <a:cubicBezTo>
                    <a:pt x="634" y="146"/>
                    <a:pt x="638" y="153"/>
                    <a:pt x="643" y="161"/>
                  </a:cubicBezTo>
                  <a:cubicBezTo>
                    <a:pt x="656" y="184"/>
                    <a:pt x="657" y="213"/>
                    <a:pt x="648" y="238"/>
                  </a:cubicBezTo>
                  <a:cubicBezTo>
                    <a:pt x="646" y="238"/>
                    <a:pt x="648" y="241"/>
                    <a:pt x="645" y="241"/>
                  </a:cubicBezTo>
                  <a:cubicBezTo>
                    <a:pt x="645" y="243"/>
                    <a:pt x="644" y="245"/>
                    <a:pt x="644" y="247"/>
                  </a:cubicBezTo>
                  <a:cubicBezTo>
                    <a:pt x="644" y="249"/>
                    <a:pt x="643" y="248"/>
                    <a:pt x="642" y="248"/>
                  </a:cubicBezTo>
                  <a:cubicBezTo>
                    <a:pt x="644" y="255"/>
                    <a:pt x="639" y="265"/>
                    <a:pt x="638" y="274"/>
                  </a:cubicBezTo>
                  <a:cubicBezTo>
                    <a:pt x="637" y="273"/>
                    <a:pt x="637" y="271"/>
                    <a:pt x="636" y="271"/>
                  </a:cubicBezTo>
                  <a:cubicBezTo>
                    <a:pt x="634" y="273"/>
                    <a:pt x="638" y="273"/>
                    <a:pt x="637" y="275"/>
                  </a:cubicBezTo>
                  <a:cubicBezTo>
                    <a:pt x="631" y="294"/>
                    <a:pt x="623" y="311"/>
                    <a:pt x="614" y="327"/>
                  </a:cubicBezTo>
                  <a:cubicBezTo>
                    <a:pt x="613" y="327"/>
                    <a:pt x="611" y="327"/>
                    <a:pt x="611" y="326"/>
                  </a:cubicBezTo>
                  <a:cubicBezTo>
                    <a:pt x="598" y="339"/>
                    <a:pt x="587" y="359"/>
                    <a:pt x="572" y="371"/>
                  </a:cubicBezTo>
                  <a:cubicBezTo>
                    <a:pt x="556" y="385"/>
                    <a:pt x="539" y="396"/>
                    <a:pt x="521" y="409"/>
                  </a:cubicBezTo>
                  <a:cubicBezTo>
                    <a:pt x="511" y="411"/>
                    <a:pt x="502" y="419"/>
                    <a:pt x="490" y="415"/>
                  </a:cubicBezTo>
                  <a:cubicBezTo>
                    <a:pt x="463" y="424"/>
                    <a:pt x="433" y="423"/>
                    <a:pt x="402" y="423"/>
                  </a:cubicBezTo>
                  <a:cubicBezTo>
                    <a:pt x="388" y="423"/>
                    <a:pt x="374" y="427"/>
                    <a:pt x="360" y="427"/>
                  </a:cubicBezTo>
                  <a:cubicBezTo>
                    <a:pt x="334" y="428"/>
                    <a:pt x="311" y="423"/>
                    <a:pt x="289" y="418"/>
                  </a:cubicBezTo>
                  <a:cubicBezTo>
                    <a:pt x="286" y="422"/>
                    <a:pt x="285" y="427"/>
                    <a:pt x="281" y="429"/>
                  </a:cubicBezTo>
                  <a:cubicBezTo>
                    <a:pt x="275" y="428"/>
                    <a:pt x="279" y="422"/>
                    <a:pt x="281" y="419"/>
                  </a:cubicBezTo>
                  <a:cubicBezTo>
                    <a:pt x="265" y="414"/>
                    <a:pt x="248" y="414"/>
                    <a:pt x="230" y="409"/>
                  </a:cubicBezTo>
                  <a:cubicBezTo>
                    <a:pt x="230" y="412"/>
                    <a:pt x="237" y="413"/>
                    <a:pt x="237" y="418"/>
                  </a:cubicBezTo>
                  <a:cubicBezTo>
                    <a:pt x="232" y="421"/>
                    <a:pt x="228" y="416"/>
                    <a:pt x="224" y="413"/>
                  </a:cubicBezTo>
                  <a:cubicBezTo>
                    <a:pt x="216" y="409"/>
                    <a:pt x="208" y="404"/>
                    <a:pt x="199" y="399"/>
                  </a:cubicBezTo>
                  <a:cubicBezTo>
                    <a:pt x="195" y="397"/>
                    <a:pt x="190" y="395"/>
                    <a:pt x="185" y="393"/>
                  </a:cubicBezTo>
                  <a:close/>
                  <a:moveTo>
                    <a:pt x="481" y="34"/>
                  </a:moveTo>
                  <a:cubicBezTo>
                    <a:pt x="446" y="23"/>
                    <a:pt x="408" y="15"/>
                    <a:pt x="368" y="12"/>
                  </a:cubicBezTo>
                  <a:cubicBezTo>
                    <a:pt x="307" y="8"/>
                    <a:pt x="244" y="10"/>
                    <a:pt x="191" y="27"/>
                  </a:cubicBezTo>
                  <a:cubicBezTo>
                    <a:pt x="164" y="37"/>
                    <a:pt x="137" y="49"/>
                    <a:pt x="117" y="65"/>
                  </a:cubicBezTo>
                  <a:cubicBezTo>
                    <a:pt x="115" y="66"/>
                    <a:pt x="111" y="67"/>
                    <a:pt x="112" y="70"/>
                  </a:cubicBezTo>
                  <a:cubicBezTo>
                    <a:pt x="113" y="70"/>
                    <a:pt x="117" y="70"/>
                    <a:pt x="119" y="71"/>
                  </a:cubicBezTo>
                  <a:cubicBezTo>
                    <a:pt x="125" y="65"/>
                    <a:pt x="135" y="63"/>
                    <a:pt x="143" y="59"/>
                  </a:cubicBezTo>
                  <a:cubicBezTo>
                    <a:pt x="159" y="32"/>
                    <a:pt x="203" y="32"/>
                    <a:pt x="237" y="32"/>
                  </a:cubicBezTo>
                  <a:cubicBezTo>
                    <a:pt x="247" y="32"/>
                    <a:pt x="261" y="29"/>
                    <a:pt x="272" y="29"/>
                  </a:cubicBezTo>
                  <a:cubicBezTo>
                    <a:pt x="272" y="26"/>
                    <a:pt x="267" y="26"/>
                    <a:pt x="269" y="21"/>
                  </a:cubicBezTo>
                  <a:cubicBezTo>
                    <a:pt x="270" y="15"/>
                    <a:pt x="282" y="19"/>
                    <a:pt x="287" y="21"/>
                  </a:cubicBezTo>
                  <a:cubicBezTo>
                    <a:pt x="295" y="23"/>
                    <a:pt x="300" y="26"/>
                    <a:pt x="307" y="28"/>
                  </a:cubicBezTo>
                  <a:cubicBezTo>
                    <a:pt x="313" y="29"/>
                    <a:pt x="327" y="26"/>
                    <a:pt x="334" y="28"/>
                  </a:cubicBezTo>
                  <a:cubicBezTo>
                    <a:pt x="330" y="24"/>
                    <a:pt x="324" y="20"/>
                    <a:pt x="324" y="14"/>
                  </a:cubicBezTo>
                  <a:cubicBezTo>
                    <a:pt x="334" y="7"/>
                    <a:pt x="349" y="19"/>
                    <a:pt x="360" y="23"/>
                  </a:cubicBezTo>
                  <a:cubicBezTo>
                    <a:pt x="366" y="26"/>
                    <a:pt x="371" y="27"/>
                    <a:pt x="375" y="28"/>
                  </a:cubicBezTo>
                  <a:cubicBezTo>
                    <a:pt x="372" y="25"/>
                    <a:pt x="367" y="24"/>
                    <a:pt x="367" y="17"/>
                  </a:cubicBezTo>
                  <a:cubicBezTo>
                    <a:pt x="373" y="13"/>
                    <a:pt x="377" y="17"/>
                    <a:pt x="383" y="20"/>
                  </a:cubicBezTo>
                  <a:cubicBezTo>
                    <a:pt x="392" y="24"/>
                    <a:pt x="407" y="27"/>
                    <a:pt x="413" y="33"/>
                  </a:cubicBezTo>
                  <a:cubicBezTo>
                    <a:pt x="418" y="33"/>
                    <a:pt x="420" y="34"/>
                    <a:pt x="425" y="34"/>
                  </a:cubicBezTo>
                  <a:cubicBezTo>
                    <a:pt x="424" y="32"/>
                    <a:pt x="423" y="29"/>
                    <a:pt x="422" y="27"/>
                  </a:cubicBezTo>
                  <a:cubicBezTo>
                    <a:pt x="424" y="25"/>
                    <a:pt x="426" y="25"/>
                    <a:pt x="428" y="23"/>
                  </a:cubicBezTo>
                  <a:cubicBezTo>
                    <a:pt x="453" y="30"/>
                    <a:pt x="471" y="45"/>
                    <a:pt x="493" y="50"/>
                  </a:cubicBezTo>
                  <a:cubicBezTo>
                    <a:pt x="493" y="47"/>
                    <a:pt x="491" y="47"/>
                    <a:pt x="492" y="44"/>
                  </a:cubicBezTo>
                  <a:cubicBezTo>
                    <a:pt x="492" y="42"/>
                    <a:pt x="495" y="42"/>
                    <a:pt x="496" y="40"/>
                  </a:cubicBezTo>
                  <a:cubicBezTo>
                    <a:pt x="490" y="38"/>
                    <a:pt x="485" y="37"/>
                    <a:pt x="481" y="34"/>
                  </a:cubicBezTo>
                  <a:close/>
                  <a:moveTo>
                    <a:pt x="330" y="18"/>
                  </a:moveTo>
                  <a:cubicBezTo>
                    <a:pt x="333" y="21"/>
                    <a:pt x="335" y="26"/>
                    <a:pt x="340" y="28"/>
                  </a:cubicBezTo>
                  <a:cubicBezTo>
                    <a:pt x="347" y="31"/>
                    <a:pt x="360" y="26"/>
                    <a:pt x="367" y="29"/>
                  </a:cubicBezTo>
                  <a:cubicBezTo>
                    <a:pt x="357" y="24"/>
                    <a:pt x="344" y="16"/>
                    <a:pt x="330" y="18"/>
                  </a:cubicBezTo>
                  <a:close/>
                  <a:moveTo>
                    <a:pt x="374" y="22"/>
                  </a:moveTo>
                  <a:cubicBezTo>
                    <a:pt x="379" y="28"/>
                    <a:pt x="397" y="37"/>
                    <a:pt x="408" y="32"/>
                  </a:cubicBezTo>
                  <a:cubicBezTo>
                    <a:pt x="398" y="29"/>
                    <a:pt x="387" y="20"/>
                    <a:pt x="374" y="22"/>
                  </a:cubicBezTo>
                  <a:close/>
                  <a:moveTo>
                    <a:pt x="274" y="25"/>
                  </a:moveTo>
                  <a:cubicBezTo>
                    <a:pt x="277" y="30"/>
                    <a:pt x="289" y="29"/>
                    <a:pt x="294" y="25"/>
                  </a:cubicBezTo>
                  <a:cubicBezTo>
                    <a:pt x="288" y="25"/>
                    <a:pt x="277" y="22"/>
                    <a:pt x="274" y="25"/>
                  </a:cubicBezTo>
                  <a:close/>
                  <a:moveTo>
                    <a:pt x="428" y="30"/>
                  </a:moveTo>
                  <a:cubicBezTo>
                    <a:pt x="429" y="35"/>
                    <a:pt x="433" y="34"/>
                    <a:pt x="437" y="35"/>
                  </a:cubicBezTo>
                  <a:cubicBezTo>
                    <a:pt x="448" y="38"/>
                    <a:pt x="462" y="46"/>
                    <a:pt x="471" y="44"/>
                  </a:cubicBezTo>
                  <a:cubicBezTo>
                    <a:pt x="458" y="38"/>
                    <a:pt x="443" y="28"/>
                    <a:pt x="428" y="30"/>
                  </a:cubicBezTo>
                  <a:close/>
                  <a:moveTo>
                    <a:pt x="361" y="47"/>
                  </a:moveTo>
                  <a:cubicBezTo>
                    <a:pt x="350" y="42"/>
                    <a:pt x="343" y="27"/>
                    <a:pt x="325" y="33"/>
                  </a:cubicBezTo>
                  <a:cubicBezTo>
                    <a:pt x="335" y="40"/>
                    <a:pt x="349" y="45"/>
                    <a:pt x="361" y="47"/>
                  </a:cubicBezTo>
                  <a:close/>
                  <a:moveTo>
                    <a:pt x="371" y="48"/>
                  </a:moveTo>
                  <a:cubicBezTo>
                    <a:pt x="373" y="47"/>
                    <a:pt x="375" y="45"/>
                    <a:pt x="379" y="46"/>
                  </a:cubicBezTo>
                  <a:cubicBezTo>
                    <a:pt x="379" y="44"/>
                    <a:pt x="378" y="44"/>
                    <a:pt x="380" y="43"/>
                  </a:cubicBezTo>
                  <a:cubicBezTo>
                    <a:pt x="393" y="40"/>
                    <a:pt x="399" y="56"/>
                    <a:pt x="413" y="55"/>
                  </a:cubicBezTo>
                  <a:cubicBezTo>
                    <a:pt x="411" y="52"/>
                    <a:pt x="403" y="51"/>
                    <a:pt x="405" y="48"/>
                  </a:cubicBezTo>
                  <a:cubicBezTo>
                    <a:pt x="404" y="47"/>
                    <a:pt x="402" y="46"/>
                    <a:pt x="400" y="46"/>
                  </a:cubicBezTo>
                  <a:cubicBezTo>
                    <a:pt x="387" y="33"/>
                    <a:pt x="367" y="35"/>
                    <a:pt x="348" y="32"/>
                  </a:cubicBezTo>
                  <a:cubicBezTo>
                    <a:pt x="354" y="39"/>
                    <a:pt x="363" y="44"/>
                    <a:pt x="371" y="48"/>
                  </a:cubicBezTo>
                  <a:close/>
                  <a:moveTo>
                    <a:pt x="274" y="37"/>
                  </a:moveTo>
                  <a:cubicBezTo>
                    <a:pt x="264" y="36"/>
                    <a:pt x="254" y="35"/>
                    <a:pt x="247" y="35"/>
                  </a:cubicBezTo>
                  <a:cubicBezTo>
                    <a:pt x="215" y="40"/>
                    <a:pt x="178" y="45"/>
                    <a:pt x="150" y="60"/>
                  </a:cubicBezTo>
                  <a:cubicBezTo>
                    <a:pt x="159" y="60"/>
                    <a:pt x="168" y="56"/>
                    <a:pt x="177" y="54"/>
                  </a:cubicBezTo>
                  <a:cubicBezTo>
                    <a:pt x="186" y="51"/>
                    <a:pt x="196" y="48"/>
                    <a:pt x="206" y="47"/>
                  </a:cubicBezTo>
                  <a:cubicBezTo>
                    <a:pt x="224" y="45"/>
                    <a:pt x="242" y="44"/>
                    <a:pt x="258" y="42"/>
                  </a:cubicBezTo>
                  <a:cubicBezTo>
                    <a:pt x="269" y="41"/>
                    <a:pt x="279" y="43"/>
                    <a:pt x="289" y="42"/>
                  </a:cubicBezTo>
                  <a:cubicBezTo>
                    <a:pt x="286" y="37"/>
                    <a:pt x="281" y="38"/>
                    <a:pt x="274" y="37"/>
                  </a:cubicBezTo>
                  <a:close/>
                  <a:moveTo>
                    <a:pt x="316" y="35"/>
                  </a:moveTo>
                  <a:cubicBezTo>
                    <a:pt x="318" y="36"/>
                    <a:pt x="323" y="38"/>
                    <a:pt x="324" y="37"/>
                  </a:cubicBezTo>
                  <a:cubicBezTo>
                    <a:pt x="321" y="37"/>
                    <a:pt x="319" y="33"/>
                    <a:pt x="316" y="35"/>
                  </a:cubicBezTo>
                  <a:close/>
                  <a:moveTo>
                    <a:pt x="152" y="54"/>
                  </a:moveTo>
                  <a:cubicBezTo>
                    <a:pt x="172" y="46"/>
                    <a:pt x="197" y="41"/>
                    <a:pt x="219" y="35"/>
                  </a:cubicBezTo>
                  <a:cubicBezTo>
                    <a:pt x="194" y="36"/>
                    <a:pt x="164" y="37"/>
                    <a:pt x="152" y="54"/>
                  </a:cubicBezTo>
                  <a:close/>
                  <a:moveTo>
                    <a:pt x="437" y="43"/>
                  </a:moveTo>
                  <a:cubicBezTo>
                    <a:pt x="432" y="42"/>
                    <a:pt x="432" y="36"/>
                    <a:pt x="425" y="37"/>
                  </a:cubicBezTo>
                  <a:cubicBezTo>
                    <a:pt x="427" y="40"/>
                    <a:pt x="433" y="44"/>
                    <a:pt x="437" y="43"/>
                  </a:cubicBezTo>
                  <a:close/>
                  <a:moveTo>
                    <a:pt x="307" y="42"/>
                  </a:moveTo>
                  <a:cubicBezTo>
                    <a:pt x="304" y="39"/>
                    <a:pt x="297" y="40"/>
                    <a:pt x="293" y="38"/>
                  </a:cubicBezTo>
                  <a:cubicBezTo>
                    <a:pt x="295" y="45"/>
                    <a:pt x="303" y="41"/>
                    <a:pt x="307" y="42"/>
                  </a:cubicBezTo>
                  <a:close/>
                  <a:moveTo>
                    <a:pt x="408" y="45"/>
                  </a:moveTo>
                  <a:cubicBezTo>
                    <a:pt x="404" y="43"/>
                    <a:pt x="402" y="40"/>
                    <a:pt x="398" y="39"/>
                  </a:cubicBezTo>
                  <a:cubicBezTo>
                    <a:pt x="399" y="42"/>
                    <a:pt x="405" y="44"/>
                    <a:pt x="408" y="45"/>
                  </a:cubicBezTo>
                  <a:close/>
                  <a:moveTo>
                    <a:pt x="442" y="43"/>
                  </a:moveTo>
                  <a:cubicBezTo>
                    <a:pt x="451" y="42"/>
                    <a:pt x="459" y="53"/>
                    <a:pt x="463" y="47"/>
                  </a:cubicBezTo>
                  <a:cubicBezTo>
                    <a:pt x="457" y="44"/>
                    <a:pt x="447" y="41"/>
                    <a:pt x="439" y="39"/>
                  </a:cubicBezTo>
                  <a:cubicBezTo>
                    <a:pt x="438" y="42"/>
                    <a:pt x="442" y="41"/>
                    <a:pt x="442" y="43"/>
                  </a:cubicBezTo>
                  <a:close/>
                  <a:moveTo>
                    <a:pt x="412" y="44"/>
                  </a:moveTo>
                  <a:cubicBezTo>
                    <a:pt x="413" y="45"/>
                    <a:pt x="417" y="47"/>
                    <a:pt x="417" y="44"/>
                  </a:cubicBezTo>
                  <a:cubicBezTo>
                    <a:pt x="416" y="44"/>
                    <a:pt x="412" y="42"/>
                    <a:pt x="412" y="44"/>
                  </a:cubicBezTo>
                  <a:close/>
                  <a:moveTo>
                    <a:pt x="512" y="46"/>
                  </a:moveTo>
                  <a:cubicBezTo>
                    <a:pt x="506" y="44"/>
                    <a:pt x="500" y="44"/>
                    <a:pt x="496" y="46"/>
                  </a:cubicBezTo>
                  <a:cubicBezTo>
                    <a:pt x="496" y="49"/>
                    <a:pt x="498" y="49"/>
                    <a:pt x="498" y="52"/>
                  </a:cubicBezTo>
                  <a:cubicBezTo>
                    <a:pt x="528" y="59"/>
                    <a:pt x="543" y="81"/>
                    <a:pt x="569" y="92"/>
                  </a:cubicBezTo>
                  <a:cubicBezTo>
                    <a:pt x="556" y="75"/>
                    <a:pt x="533" y="55"/>
                    <a:pt x="512" y="46"/>
                  </a:cubicBezTo>
                  <a:close/>
                  <a:moveTo>
                    <a:pt x="266" y="48"/>
                  </a:moveTo>
                  <a:cubicBezTo>
                    <a:pt x="260" y="47"/>
                    <a:pt x="257" y="48"/>
                    <a:pt x="252" y="47"/>
                  </a:cubicBezTo>
                  <a:cubicBezTo>
                    <a:pt x="255" y="50"/>
                    <a:pt x="263" y="51"/>
                    <a:pt x="266" y="48"/>
                  </a:cubicBezTo>
                  <a:close/>
                  <a:moveTo>
                    <a:pt x="238" y="49"/>
                  </a:moveTo>
                  <a:cubicBezTo>
                    <a:pt x="237" y="49"/>
                    <a:pt x="236" y="49"/>
                    <a:pt x="236" y="49"/>
                  </a:cubicBezTo>
                  <a:cubicBezTo>
                    <a:pt x="225" y="50"/>
                    <a:pt x="216" y="54"/>
                    <a:pt x="207" y="57"/>
                  </a:cubicBezTo>
                  <a:cubicBezTo>
                    <a:pt x="202" y="58"/>
                    <a:pt x="197" y="59"/>
                    <a:pt x="193" y="62"/>
                  </a:cubicBezTo>
                  <a:cubicBezTo>
                    <a:pt x="209" y="58"/>
                    <a:pt x="220" y="56"/>
                    <a:pt x="239" y="53"/>
                  </a:cubicBezTo>
                  <a:cubicBezTo>
                    <a:pt x="239" y="51"/>
                    <a:pt x="238" y="51"/>
                    <a:pt x="238" y="49"/>
                  </a:cubicBezTo>
                  <a:close/>
                  <a:moveTo>
                    <a:pt x="295" y="51"/>
                  </a:moveTo>
                  <a:cubicBezTo>
                    <a:pt x="301" y="54"/>
                    <a:pt x="308" y="56"/>
                    <a:pt x="313" y="59"/>
                  </a:cubicBezTo>
                  <a:cubicBezTo>
                    <a:pt x="312" y="55"/>
                    <a:pt x="307" y="54"/>
                    <a:pt x="305" y="50"/>
                  </a:cubicBezTo>
                  <a:cubicBezTo>
                    <a:pt x="301" y="51"/>
                    <a:pt x="298" y="50"/>
                    <a:pt x="295" y="51"/>
                  </a:cubicBezTo>
                  <a:close/>
                  <a:moveTo>
                    <a:pt x="316" y="56"/>
                  </a:moveTo>
                  <a:cubicBezTo>
                    <a:pt x="327" y="58"/>
                    <a:pt x="332" y="70"/>
                    <a:pt x="343" y="71"/>
                  </a:cubicBezTo>
                  <a:cubicBezTo>
                    <a:pt x="351" y="73"/>
                    <a:pt x="359" y="68"/>
                    <a:pt x="371" y="69"/>
                  </a:cubicBezTo>
                  <a:cubicBezTo>
                    <a:pt x="370" y="65"/>
                    <a:pt x="373" y="64"/>
                    <a:pt x="376" y="62"/>
                  </a:cubicBezTo>
                  <a:cubicBezTo>
                    <a:pt x="357" y="57"/>
                    <a:pt x="336" y="51"/>
                    <a:pt x="310" y="50"/>
                  </a:cubicBezTo>
                  <a:cubicBezTo>
                    <a:pt x="311" y="53"/>
                    <a:pt x="316" y="52"/>
                    <a:pt x="316" y="56"/>
                  </a:cubicBezTo>
                  <a:close/>
                  <a:moveTo>
                    <a:pt x="454" y="60"/>
                  </a:moveTo>
                  <a:cubicBezTo>
                    <a:pt x="445" y="55"/>
                    <a:pt x="436" y="50"/>
                    <a:pt x="425" y="50"/>
                  </a:cubicBezTo>
                  <a:cubicBezTo>
                    <a:pt x="425" y="50"/>
                    <a:pt x="424" y="51"/>
                    <a:pt x="424" y="51"/>
                  </a:cubicBezTo>
                  <a:cubicBezTo>
                    <a:pt x="437" y="61"/>
                    <a:pt x="453" y="68"/>
                    <a:pt x="473" y="71"/>
                  </a:cubicBezTo>
                  <a:cubicBezTo>
                    <a:pt x="469" y="65"/>
                    <a:pt x="461" y="63"/>
                    <a:pt x="454" y="60"/>
                  </a:cubicBezTo>
                  <a:close/>
                  <a:moveTo>
                    <a:pt x="465" y="52"/>
                  </a:moveTo>
                  <a:cubicBezTo>
                    <a:pt x="473" y="56"/>
                    <a:pt x="484" y="60"/>
                    <a:pt x="493" y="60"/>
                  </a:cubicBezTo>
                  <a:cubicBezTo>
                    <a:pt x="485" y="58"/>
                    <a:pt x="475" y="47"/>
                    <a:pt x="465" y="52"/>
                  </a:cubicBezTo>
                  <a:close/>
                  <a:moveTo>
                    <a:pt x="488" y="54"/>
                  </a:moveTo>
                  <a:cubicBezTo>
                    <a:pt x="488" y="52"/>
                    <a:pt x="486" y="53"/>
                    <a:pt x="487" y="51"/>
                  </a:cubicBezTo>
                  <a:cubicBezTo>
                    <a:pt x="484" y="50"/>
                    <a:pt x="486" y="53"/>
                    <a:pt x="485" y="52"/>
                  </a:cubicBezTo>
                  <a:cubicBezTo>
                    <a:pt x="484" y="51"/>
                    <a:pt x="481" y="49"/>
                    <a:pt x="479" y="51"/>
                  </a:cubicBezTo>
                  <a:cubicBezTo>
                    <a:pt x="482" y="52"/>
                    <a:pt x="485" y="53"/>
                    <a:pt x="488" y="54"/>
                  </a:cubicBezTo>
                  <a:close/>
                  <a:moveTo>
                    <a:pt x="287" y="51"/>
                  </a:moveTo>
                  <a:cubicBezTo>
                    <a:pt x="285" y="53"/>
                    <a:pt x="280" y="53"/>
                    <a:pt x="278" y="56"/>
                  </a:cubicBezTo>
                  <a:cubicBezTo>
                    <a:pt x="285" y="63"/>
                    <a:pt x="297" y="65"/>
                    <a:pt x="305" y="72"/>
                  </a:cubicBezTo>
                  <a:cubicBezTo>
                    <a:pt x="314" y="69"/>
                    <a:pt x="325" y="74"/>
                    <a:pt x="335" y="73"/>
                  </a:cubicBezTo>
                  <a:cubicBezTo>
                    <a:pt x="322" y="63"/>
                    <a:pt x="303" y="59"/>
                    <a:pt x="287" y="51"/>
                  </a:cubicBezTo>
                  <a:close/>
                  <a:moveTo>
                    <a:pt x="361" y="55"/>
                  </a:moveTo>
                  <a:cubicBezTo>
                    <a:pt x="361" y="53"/>
                    <a:pt x="357" y="52"/>
                    <a:pt x="355" y="53"/>
                  </a:cubicBezTo>
                  <a:cubicBezTo>
                    <a:pt x="358" y="53"/>
                    <a:pt x="360" y="54"/>
                    <a:pt x="361" y="55"/>
                  </a:cubicBezTo>
                  <a:close/>
                  <a:moveTo>
                    <a:pt x="497" y="56"/>
                  </a:moveTo>
                  <a:cubicBezTo>
                    <a:pt x="498" y="53"/>
                    <a:pt x="495" y="54"/>
                    <a:pt x="493" y="53"/>
                  </a:cubicBezTo>
                  <a:cubicBezTo>
                    <a:pt x="493" y="56"/>
                    <a:pt x="495" y="56"/>
                    <a:pt x="497" y="56"/>
                  </a:cubicBezTo>
                  <a:close/>
                  <a:moveTo>
                    <a:pt x="251" y="55"/>
                  </a:moveTo>
                  <a:cubicBezTo>
                    <a:pt x="252" y="58"/>
                    <a:pt x="255" y="59"/>
                    <a:pt x="258" y="60"/>
                  </a:cubicBezTo>
                  <a:cubicBezTo>
                    <a:pt x="260" y="59"/>
                    <a:pt x="263" y="58"/>
                    <a:pt x="265" y="56"/>
                  </a:cubicBezTo>
                  <a:cubicBezTo>
                    <a:pt x="262" y="53"/>
                    <a:pt x="256" y="54"/>
                    <a:pt x="251" y="55"/>
                  </a:cubicBezTo>
                  <a:close/>
                  <a:moveTo>
                    <a:pt x="185" y="57"/>
                  </a:moveTo>
                  <a:cubicBezTo>
                    <a:pt x="186" y="56"/>
                    <a:pt x="189" y="55"/>
                    <a:pt x="190" y="54"/>
                  </a:cubicBezTo>
                  <a:cubicBezTo>
                    <a:pt x="187" y="55"/>
                    <a:pt x="185" y="54"/>
                    <a:pt x="185" y="57"/>
                  </a:cubicBezTo>
                  <a:close/>
                  <a:moveTo>
                    <a:pt x="241" y="56"/>
                  </a:moveTo>
                  <a:cubicBezTo>
                    <a:pt x="232" y="58"/>
                    <a:pt x="217" y="60"/>
                    <a:pt x="209" y="63"/>
                  </a:cubicBezTo>
                  <a:cubicBezTo>
                    <a:pt x="221" y="65"/>
                    <a:pt x="232" y="69"/>
                    <a:pt x="244" y="73"/>
                  </a:cubicBezTo>
                  <a:cubicBezTo>
                    <a:pt x="247" y="69"/>
                    <a:pt x="251" y="66"/>
                    <a:pt x="254" y="63"/>
                  </a:cubicBezTo>
                  <a:cubicBezTo>
                    <a:pt x="249" y="61"/>
                    <a:pt x="245" y="55"/>
                    <a:pt x="241" y="56"/>
                  </a:cubicBezTo>
                  <a:close/>
                  <a:moveTo>
                    <a:pt x="172" y="59"/>
                  </a:moveTo>
                  <a:cubicBezTo>
                    <a:pt x="166" y="61"/>
                    <a:pt x="159" y="61"/>
                    <a:pt x="155" y="66"/>
                  </a:cubicBezTo>
                  <a:cubicBezTo>
                    <a:pt x="165" y="63"/>
                    <a:pt x="174" y="59"/>
                    <a:pt x="183" y="56"/>
                  </a:cubicBezTo>
                  <a:cubicBezTo>
                    <a:pt x="180" y="56"/>
                    <a:pt x="176" y="58"/>
                    <a:pt x="172" y="59"/>
                  </a:cubicBezTo>
                  <a:close/>
                  <a:moveTo>
                    <a:pt x="261" y="63"/>
                  </a:moveTo>
                  <a:cubicBezTo>
                    <a:pt x="267" y="66"/>
                    <a:pt x="270" y="70"/>
                    <a:pt x="276" y="73"/>
                  </a:cubicBezTo>
                  <a:cubicBezTo>
                    <a:pt x="279" y="70"/>
                    <a:pt x="284" y="68"/>
                    <a:pt x="288" y="69"/>
                  </a:cubicBezTo>
                  <a:cubicBezTo>
                    <a:pt x="282" y="63"/>
                    <a:pt x="268" y="53"/>
                    <a:pt x="261" y="63"/>
                  </a:cubicBezTo>
                  <a:close/>
                  <a:moveTo>
                    <a:pt x="521" y="88"/>
                  </a:moveTo>
                  <a:cubicBezTo>
                    <a:pt x="506" y="78"/>
                    <a:pt x="490" y="66"/>
                    <a:pt x="472" y="60"/>
                  </a:cubicBezTo>
                  <a:cubicBezTo>
                    <a:pt x="485" y="73"/>
                    <a:pt x="503" y="84"/>
                    <a:pt x="521" y="88"/>
                  </a:cubicBezTo>
                  <a:close/>
                  <a:moveTo>
                    <a:pt x="540" y="78"/>
                  </a:moveTo>
                  <a:cubicBezTo>
                    <a:pt x="531" y="70"/>
                    <a:pt x="521" y="65"/>
                    <a:pt x="509" y="60"/>
                  </a:cubicBezTo>
                  <a:cubicBezTo>
                    <a:pt x="516" y="70"/>
                    <a:pt x="528" y="74"/>
                    <a:pt x="540" y="78"/>
                  </a:cubicBezTo>
                  <a:close/>
                  <a:moveTo>
                    <a:pt x="142" y="64"/>
                  </a:moveTo>
                  <a:cubicBezTo>
                    <a:pt x="145" y="65"/>
                    <a:pt x="145" y="62"/>
                    <a:pt x="148" y="63"/>
                  </a:cubicBezTo>
                  <a:cubicBezTo>
                    <a:pt x="148" y="60"/>
                    <a:pt x="142" y="62"/>
                    <a:pt x="142" y="64"/>
                  </a:cubicBezTo>
                  <a:close/>
                  <a:moveTo>
                    <a:pt x="428" y="67"/>
                  </a:moveTo>
                  <a:cubicBezTo>
                    <a:pt x="428" y="64"/>
                    <a:pt x="420" y="61"/>
                    <a:pt x="417" y="62"/>
                  </a:cubicBezTo>
                  <a:cubicBezTo>
                    <a:pt x="420" y="63"/>
                    <a:pt x="424" y="65"/>
                    <a:pt x="428" y="67"/>
                  </a:cubicBezTo>
                  <a:close/>
                  <a:moveTo>
                    <a:pt x="211" y="79"/>
                  </a:moveTo>
                  <a:cubicBezTo>
                    <a:pt x="213" y="79"/>
                    <a:pt x="213" y="82"/>
                    <a:pt x="214" y="79"/>
                  </a:cubicBezTo>
                  <a:cubicBezTo>
                    <a:pt x="209" y="76"/>
                    <a:pt x="198" y="71"/>
                    <a:pt x="203" y="63"/>
                  </a:cubicBezTo>
                  <a:cubicBezTo>
                    <a:pt x="198" y="65"/>
                    <a:pt x="193" y="66"/>
                    <a:pt x="188" y="67"/>
                  </a:cubicBezTo>
                  <a:cubicBezTo>
                    <a:pt x="194" y="72"/>
                    <a:pt x="205" y="76"/>
                    <a:pt x="211" y="79"/>
                  </a:cubicBezTo>
                  <a:close/>
                  <a:moveTo>
                    <a:pt x="150" y="67"/>
                  </a:moveTo>
                  <a:cubicBezTo>
                    <a:pt x="152" y="67"/>
                    <a:pt x="155" y="68"/>
                    <a:pt x="154" y="65"/>
                  </a:cubicBezTo>
                  <a:cubicBezTo>
                    <a:pt x="153" y="64"/>
                    <a:pt x="151" y="66"/>
                    <a:pt x="150" y="67"/>
                  </a:cubicBezTo>
                  <a:close/>
                  <a:moveTo>
                    <a:pt x="160" y="70"/>
                  </a:moveTo>
                  <a:cubicBezTo>
                    <a:pt x="164" y="72"/>
                    <a:pt x="166" y="69"/>
                    <a:pt x="170" y="69"/>
                  </a:cubicBezTo>
                  <a:cubicBezTo>
                    <a:pt x="170" y="67"/>
                    <a:pt x="170" y="67"/>
                    <a:pt x="171" y="66"/>
                  </a:cubicBezTo>
                  <a:cubicBezTo>
                    <a:pt x="167" y="65"/>
                    <a:pt x="162" y="67"/>
                    <a:pt x="160" y="70"/>
                  </a:cubicBezTo>
                  <a:close/>
                  <a:moveTo>
                    <a:pt x="526" y="88"/>
                  </a:moveTo>
                  <a:cubicBezTo>
                    <a:pt x="516" y="79"/>
                    <a:pt x="508" y="65"/>
                    <a:pt x="492" y="66"/>
                  </a:cubicBezTo>
                  <a:cubicBezTo>
                    <a:pt x="503" y="72"/>
                    <a:pt x="515" y="82"/>
                    <a:pt x="526" y="88"/>
                  </a:cubicBezTo>
                  <a:close/>
                  <a:moveTo>
                    <a:pt x="248" y="74"/>
                  </a:moveTo>
                  <a:cubicBezTo>
                    <a:pt x="254" y="78"/>
                    <a:pt x="258" y="71"/>
                    <a:pt x="260" y="67"/>
                  </a:cubicBezTo>
                  <a:cubicBezTo>
                    <a:pt x="255" y="64"/>
                    <a:pt x="250" y="71"/>
                    <a:pt x="248" y="74"/>
                  </a:cubicBezTo>
                  <a:close/>
                  <a:moveTo>
                    <a:pt x="209" y="69"/>
                  </a:moveTo>
                  <a:cubicBezTo>
                    <a:pt x="214" y="77"/>
                    <a:pt x="225" y="80"/>
                    <a:pt x="232" y="86"/>
                  </a:cubicBezTo>
                  <a:cubicBezTo>
                    <a:pt x="235" y="83"/>
                    <a:pt x="238" y="79"/>
                    <a:pt x="241" y="76"/>
                  </a:cubicBezTo>
                  <a:cubicBezTo>
                    <a:pt x="233" y="71"/>
                    <a:pt x="221" y="69"/>
                    <a:pt x="209" y="69"/>
                  </a:cubicBezTo>
                  <a:close/>
                  <a:moveTo>
                    <a:pt x="596" y="107"/>
                  </a:moveTo>
                  <a:cubicBezTo>
                    <a:pt x="584" y="92"/>
                    <a:pt x="570" y="80"/>
                    <a:pt x="553" y="69"/>
                  </a:cubicBezTo>
                  <a:cubicBezTo>
                    <a:pt x="566" y="83"/>
                    <a:pt x="578" y="101"/>
                    <a:pt x="596" y="107"/>
                  </a:cubicBezTo>
                  <a:close/>
                  <a:moveTo>
                    <a:pt x="194" y="79"/>
                  </a:moveTo>
                  <a:cubicBezTo>
                    <a:pt x="195" y="78"/>
                    <a:pt x="195" y="76"/>
                    <a:pt x="197" y="77"/>
                  </a:cubicBezTo>
                  <a:cubicBezTo>
                    <a:pt x="194" y="73"/>
                    <a:pt x="187" y="72"/>
                    <a:pt x="180" y="70"/>
                  </a:cubicBezTo>
                  <a:cubicBezTo>
                    <a:pt x="185" y="73"/>
                    <a:pt x="189" y="77"/>
                    <a:pt x="194" y="79"/>
                  </a:cubicBezTo>
                  <a:close/>
                  <a:moveTo>
                    <a:pt x="171" y="74"/>
                  </a:moveTo>
                  <a:cubicBezTo>
                    <a:pt x="175" y="75"/>
                    <a:pt x="178" y="77"/>
                    <a:pt x="183" y="78"/>
                  </a:cubicBezTo>
                  <a:cubicBezTo>
                    <a:pt x="179" y="76"/>
                    <a:pt x="174" y="67"/>
                    <a:pt x="171" y="74"/>
                  </a:cubicBezTo>
                  <a:close/>
                  <a:moveTo>
                    <a:pt x="259" y="79"/>
                  </a:moveTo>
                  <a:cubicBezTo>
                    <a:pt x="270" y="87"/>
                    <a:pt x="281" y="76"/>
                    <a:pt x="265" y="71"/>
                  </a:cubicBezTo>
                  <a:cubicBezTo>
                    <a:pt x="264" y="74"/>
                    <a:pt x="260" y="75"/>
                    <a:pt x="259" y="79"/>
                  </a:cubicBezTo>
                  <a:close/>
                  <a:moveTo>
                    <a:pt x="493" y="86"/>
                  </a:moveTo>
                  <a:cubicBezTo>
                    <a:pt x="486" y="77"/>
                    <a:pt x="469" y="75"/>
                    <a:pt x="457" y="72"/>
                  </a:cubicBezTo>
                  <a:cubicBezTo>
                    <a:pt x="467" y="79"/>
                    <a:pt x="480" y="85"/>
                    <a:pt x="493" y="86"/>
                  </a:cubicBezTo>
                  <a:close/>
                  <a:moveTo>
                    <a:pt x="146" y="75"/>
                  </a:moveTo>
                  <a:cubicBezTo>
                    <a:pt x="148" y="79"/>
                    <a:pt x="156" y="76"/>
                    <a:pt x="158" y="73"/>
                  </a:cubicBezTo>
                  <a:cubicBezTo>
                    <a:pt x="154" y="72"/>
                    <a:pt x="147" y="71"/>
                    <a:pt x="146" y="75"/>
                  </a:cubicBezTo>
                  <a:close/>
                  <a:moveTo>
                    <a:pt x="350" y="74"/>
                  </a:moveTo>
                  <a:cubicBezTo>
                    <a:pt x="357" y="83"/>
                    <a:pt x="370" y="84"/>
                    <a:pt x="383" y="83"/>
                  </a:cubicBezTo>
                  <a:cubicBezTo>
                    <a:pt x="379" y="80"/>
                    <a:pt x="374" y="78"/>
                    <a:pt x="373" y="73"/>
                  </a:cubicBezTo>
                  <a:cubicBezTo>
                    <a:pt x="367" y="72"/>
                    <a:pt x="358" y="75"/>
                    <a:pt x="350" y="74"/>
                  </a:cubicBezTo>
                  <a:close/>
                  <a:moveTo>
                    <a:pt x="132" y="76"/>
                  </a:moveTo>
                  <a:cubicBezTo>
                    <a:pt x="134" y="75"/>
                    <a:pt x="135" y="74"/>
                    <a:pt x="137" y="74"/>
                  </a:cubicBezTo>
                  <a:cubicBezTo>
                    <a:pt x="136" y="71"/>
                    <a:pt x="132" y="74"/>
                    <a:pt x="132" y="76"/>
                  </a:cubicBezTo>
                  <a:close/>
                  <a:moveTo>
                    <a:pt x="280" y="76"/>
                  </a:moveTo>
                  <a:cubicBezTo>
                    <a:pt x="281" y="76"/>
                    <a:pt x="282" y="77"/>
                    <a:pt x="283" y="77"/>
                  </a:cubicBezTo>
                  <a:cubicBezTo>
                    <a:pt x="284" y="75"/>
                    <a:pt x="286" y="75"/>
                    <a:pt x="289" y="76"/>
                  </a:cubicBezTo>
                  <a:cubicBezTo>
                    <a:pt x="289" y="74"/>
                    <a:pt x="291" y="74"/>
                    <a:pt x="292" y="73"/>
                  </a:cubicBezTo>
                  <a:cubicBezTo>
                    <a:pt x="287" y="73"/>
                    <a:pt x="283" y="72"/>
                    <a:pt x="280" y="76"/>
                  </a:cubicBezTo>
                  <a:close/>
                  <a:moveTo>
                    <a:pt x="583" y="124"/>
                  </a:moveTo>
                  <a:cubicBezTo>
                    <a:pt x="580" y="120"/>
                    <a:pt x="576" y="117"/>
                    <a:pt x="574" y="113"/>
                  </a:cubicBezTo>
                  <a:cubicBezTo>
                    <a:pt x="566" y="113"/>
                    <a:pt x="560" y="107"/>
                    <a:pt x="558" y="99"/>
                  </a:cubicBezTo>
                  <a:cubicBezTo>
                    <a:pt x="552" y="100"/>
                    <a:pt x="546" y="95"/>
                    <a:pt x="545" y="90"/>
                  </a:cubicBezTo>
                  <a:cubicBezTo>
                    <a:pt x="533" y="89"/>
                    <a:pt x="528" y="77"/>
                    <a:pt x="516" y="73"/>
                  </a:cubicBezTo>
                  <a:cubicBezTo>
                    <a:pt x="533" y="95"/>
                    <a:pt x="560" y="108"/>
                    <a:pt x="583" y="124"/>
                  </a:cubicBezTo>
                  <a:close/>
                  <a:moveTo>
                    <a:pt x="155" y="82"/>
                  </a:moveTo>
                  <a:cubicBezTo>
                    <a:pt x="162" y="85"/>
                    <a:pt x="167" y="91"/>
                    <a:pt x="175" y="94"/>
                  </a:cubicBezTo>
                  <a:cubicBezTo>
                    <a:pt x="178" y="90"/>
                    <a:pt x="180" y="85"/>
                    <a:pt x="183" y="82"/>
                  </a:cubicBezTo>
                  <a:cubicBezTo>
                    <a:pt x="174" y="78"/>
                    <a:pt x="161" y="70"/>
                    <a:pt x="155" y="82"/>
                  </a:cubicBezTo>
                  <a:close/>
                  <a:moveTo>
                    <a:pt x="337" y="76"/>
                  </a:moveTo>
                  <a:cubicBezTo>
                    <a:pt x="339" y="78"/>
                    <a:pt x="343" y="79"/>
                    <a:pt x="343" y="83"/>
                  </a:cubicBezTo>
                  <a:cubicBezTo>
                    <a:pt x="345" y="81"/>
                    <a:pt x="347" y="81"/>
                    <a:pt x="349" y="79"/>
                  </a:cubicBezTo>
                  <a:cubicBezTo>
                    <a:pt x="346" y="80"/>
                    <a:pt x="348" y="78"/>
                    <a:pt x="347" y="77"/>
                  </a:cubicBezTo>
                  <a:cubicBezTo>
                    <a:pt x="342" y="77"/>
                    <a:pt x="340" y="74"/>
                    <a:pt x="337" y="76"/>
                  </a:cubicBezTo>
                  <a:close/>
                  <a:moveTo>
                    <a:pt x="237" y="90"/>
                  </a:moveTo>
                  <a:cubicBezTo>
                    <a:pt x="244" y="91"/>
                    <a:pt x="247" y="83"/>
                    <a:pt x="250" y="78"/>
                  </a:cubicBezTo>
                  <a:cubicBezTo>
                    <a:pt x="243" y="73"/>
                    <a:pt x="237" y="84"/>
                    <a:pt x="237" y="90"/>
                  </a:cubicBezTo>
                  <a:close/>
                  <a:moveTo>
                    <a:pt x="286" y="79"/>
                  </a:moveTo>
                  <a:cubicBezTo>
                    <a:pt x="289" y="84"/>
                    <a:pt x="301" y="79"/>
                    <a:pt x="306" y="77"/>
                  </a:cubicBezTo>
                  <a:cubicBezTo>
                    <a:pt x="301" y="76"/>
                    <a:pt x="291" y="77"/>
                    <a:pt x="286" y="79"/>
                  </a:cubicBezTo>
                  <a:close/>
                  <a:moveTo>
                    <a:pt x="391" y="84"/>
                  </a:moveTo>
                  <a:cubicBezTo>
                    <a:pt x="399" y="87"/>
                    <a:pt x="410" y="85"/>
                    <a:pt x="417" y="86"/>
                  </a:cubicBezTo>
                  <a:cubicBezTo>
                    <a:pt x="407" y="82"/>
                    <a:pt x="396" y="76"/>
                    <a:pt x="382" y="77"/>
                  </a:cubicBezTo>
                  <a:cubicBezTo>
                    <a:pt x="385" y="78"/>
                    <a:pt x="387" y="82"/>
                    <a:pt x="391" y="84"/>
                  </a:cubicBezTo>
                  <a:close/>
                  <a:moveTo>
                    <a:pt x="137" y="79"/>
                  </a:moveTo>
                  <a:cubicBezTo>
                    <a:pt x="139" y="79"/>
                    <a:pt x="141" y="82"/>
                    <a:pt x="145" y="80"/>
                  </a:cubicBezTo>
                  <a:cubicBezTo>
                    <a:pt x="144" y="76"/>
                    <a:pt x="139" y="76"/>
                    <a:pt x="137" y="79"/>
                  </a:cubicBezTo>
                  <a:close/>
                  <a:moveTo>
                    <a:pt x="321" y="80"/>
                  </a:moveTo>
                  <a:cubicBezTo>
                    <a:pt x="325" y="83"/>
                    <a:pt x="330" y="84"/>
                    <a:pt x="338" y="83"/>
                  </a:cubicBezTo>
                  <a:cubicBezTo>
                    <a:pt x="335" y="77"/>
                    <a:pt x="327" y="76"/>
                    <a:pt x="321" y="80"/>
                  </a:cubicBezTo>
                  <a:close/>
                  <a:moveTo>
                    <a:pt x="202" y="78"/>
                  </a:moveTo>
                  <a:cubicBezTo>
                    <a:pt x="201" y="80"/>
                    <a:pt x="200" y="82"/>
                    <a:pt x="199" y="83"/>
                  </a:cubicBezTo>
                  <a:cubicBezTo>
                    <a:pt x="207" y="86"/>
                    <a:pt x="224" y="104"/>
                    <a:pt x="230" y="91"/>
                  </a:cubicBezTo>
                  <a:cubicBezTo>
                    <a:pt x="221" y="86"/>
                    <a:pt x="211" y="81"/>
                    <a:pt x="202" y="78"/>
                  </a:cubicBezTo>
                  <a:close/>
                  <a:moveTo>
                    <a:pt x="97" y="84"/>
                  </a:moveTo>
                  <a:cubicBezTo>
                    <a:pt x="103" y="86"/>
                    <a:pt x="104" y="81"/>
                    <a:pt x="107" y="79"/>
                  </a:cubicBezTo>
                  <a:cubicBezTo>
                    <a:pt x="103" y="79"/>
                    <a:pt x="100" y="81"/>
                    <a:pt x="97" y="84"/>
                  </a:cubicBezTo>
                  <a:close/>
                  <a:moveTo>
                    <a:pt x="122" y="80"/>
                  </a:moveTo>
                  <a:cubicBezTo>
                    <a:pt x="124" y="81"/>
                    <a:pt x="126" y="79"/>
                    <a:pt x="124" y="79"/>
                  </a:cubicBezTo>
                  <a:cubicBezTo>
                    <a:pt x="124" y="80"/>
                    <a:pt x="122" y="78"/>
                    <a:pt x="122" y="80"/>
                  </a:cubicBezTo>
                  <a:close/>
                  <a:moveTo>
                    <a:pt x="256" y="80"/>
                  </a:moveTo>
                  <a:cubicBezTo>
                    <a:pt x="253" y="85"/>
                    <a:pt x="249" y="88"/>
                    <a:pt x="247" y="93"/>
                  </a:cubicBezTo>
                  <a:cubicBezTo>
                    <a:pt x="255" y="92"/>
                    <a:pt x="260" y="88"/>
                    <a:pt x="264" y="83"/>
                  </a:cubicBezTo>
                  <a:cubicBezTo>
                    <a:pt x="261" y="83"/>
                    <a:pt x="259" y="81"/>
                    <a:pt x="256" y="80"/>
                  </a:cubicBezTo>
                  <a:close/>
                  <a:moveTo>
                    <a:pt x="277" y="84"/>
                  </a:moveTo>
                  <a:cubicBezTo>
                    <a:pt x="281" y="84"/>
                    <a:pt x="283" y="85"/>
                    <a:pt x="285" y="83"/>
                  </a:cubicBezTo>
                  <a:cubicBezTo>
                    <a:pt x="283" y="81"/>
                    <a:pt x="278" y="80"/>
                    <a:pt x="277" y="84"/>
                  </a:cubicBezTo>
                  <a:close/>
                  <a:moveTo>
                    <a:pt x="295" y="86"/>
                  </a:moveTo>
                  <a:cubicBezTo>
                    <a:pt x="301" y="85"/>
                    <a:pt x="311" y="87"/>
                    <a:pt x="315" y="83"/>
                  </a:cubicBezTo>
                  <a:cubicBezTo>
                    <a:pt x="310" y="79"/>
                    <a:pt x="300" y="83"/>
                    <a:pt x="295" y="86"/>
                  </a:cubicBezTo>
                  <a:close/>
                  <a:moveTo>
                    <a:pt x="127" y="83"/>
                  </a:moveTo>
                  <a:cubicBezTo>
                    <a:pt x="129" y="84"/>
                    <a:pt x="130" y="86"/>
                    <a:pt x="134" y="86"/>
                  </a:cubicBezTo>
                  <a:cubicBezTo>
                    <a:pt x="134" y="85"/>
                    <a:pt x="137" y="85"/>
                    <a:pt x="138" y="83"/>
                  </a:cubicBezTo>
                  <a:cubicBezTo>
                    <a:pt x="137" y="82"/>
                    <a:pt x="135" y="81"/>
                    <a:pt x="133" y="82"/>
                  </a:cubicBezTo>
                  <a:cubicBezTo>
                    <a:pt x="133" y="84"/>
                    <a:pt x="131" y="84"/>
                    <a:pt x="129" y="84"/>
                  </a:cubicBezTo>
                  <a:cubicBezTo>
                    <a:pt x="128" y="83"/>
                    <a:pt x="131" y="82"/>
                    <a:pt x="128" y="82"/>
                  </a:cubicBezTo>
                  <a:cubicBezTo>
                    <a:pt x="128" y="82"/>
                    <a:pt x="127" y="82"/>
                    <a:pt x="127" y="83"/>
                  </a:cubicBezTo>
                  <a:close/>
                  <a:moveTo>
                    <a:pt x="457" y="85"/>
                  </a:moveTo>
                  <a:cubicBezTo>
                    <a:pt x="454" y="86"/>
                    <a:pt x="453" y="81"/>
                    <a:pt x="451" y="83"/>
                  </a:cubicBezTo>
                  <a:cubicBezTo>
                    <a:pt x="453" y="83"/>
                    <a:pt x="456" y="88"/>
                    <a:pt x="457" y="85"/>
                  </a:cubicBezTo>
                  <a:close/>
                  <a:moveTo>
                    <a:pt x="591" y="130"/>
                  </a:moveTo>
                  <a:cubicBezTo>
                    <a:pt x="592" y="131"/>
                    <a:pt x="594" y="131"/>
                    <a:pt x="595" y="133"/>
                  </a:cubicBezTo>
                  <a:cubicBezTo>
                    <a:pt x="595" y="134"/>
                    <a:pt x="595" y="135"/>
                    <a:pt x="595" y="136"/>
                  </a:cubicBezTo>
                  <a:cubicBezTo>
                    <a:pt x="600" y="141"/>
                    <a:pt x="603" y="148"/>
                    <a:pt x="609" y="150"/>
                  </a:cubicBezTo>
                  <a:cubicBezTo>
                    <a:pt x="599" y="121"/>
                    <a:pt x="572" y="102"/>
                    <a:pt x="548" y="85"/>
                  </a:cubicBezTo>
                  <a:cubicBezTo>
                    <a:pt x="544" y="85"/>
                    <a:pt x="541" y="82"/>
                    <a:pt x="539" y="83"/>
                  </a:cubicBezTo>
                  <a:cubicBezTo>
                    <a:pt x="558" y="96"/>
                    <a:pt x="578" y="110"/>
                    <a:pt x="591" y="130"/>
                  </a:cubicBezTo>
                  <a:close/>
                  <a:moveTo>
                    <a:pt x="423" y="83"/>
                  </a:moveTo>
                  <a:cubicBezTo>
                    <a:pt x="423" y="85"/>
                    <a:pt x="425" y="85"/>
                    <a:pt x="424" y="86"/>
                  </a:cubicBezTo>
                  <a:cubicBezTo>
                    <a:pt x="427" y="85"/>
                    <a:pt x="430" y="92"/>
                    <a:pt x="433" y="88"/>
                  </a:cubicBezTo>
                  <a:cubicBezTo>
                    <a:pt x="431" y="87"/>
                    <a:pt x="427" y="86"/>
                    <a:pt x="425" y="83"/>
                  </a:cubicBezTo>
                  <a:cubicBezTo>
                    <a:pt x="425" y="83"/>
                    <a:pt x="424" y="84"/>
                    <a:pt x="423" y="83"/>
                  </a:cubicBezTo>
                  <a:close/>
                  <a:moveTo>
                    <a:pt x="185" y="95"/>
                  </a:moveTo>
                  <a:cubicBezTo>
                    <a:pt x="187" y="93"/>
                    <a:pt x="188" y="87"/>
                    <a:pt x="191" y="87"/>
                  </a:cubicBezTo>
                  <a:cubicBezTo>
                    <a:pt x="191" y="85"/>
                    <a:pt x="189" y="84"/>
                    <a:pt x="186" y="83"/>
                  </a:cubicBezTo>
                  <a:cubicBezTo>
                    <a:pt x="187" y="88"/>
                    <a:pt x="183" y="92"/>
                    <a:pt x="185" y="95"/>
                  </a:cubicBezTo>
                  <a:close/>
                  <a:moveTo>
                    <a:pt x="156" y="87"/>
                  </a:moveTo>
                  <a:cubicBezTo>
                    <a:pt x="154" y="86"/>
                    <a:pt x="153" y="83"/>
                    <a:pt x="151" y="85"/>
                  </a:cubicBezTo>
                  <a:cubicBezTo>
                    <a:pt x="152" y="86"/>
                    <a:pt x="155" y="88"/>
                    <a:pt x="156" y="87"/>
                  </a:cubicBezTo>
                  <a:close/>
                  <a:moveTo>
                    <a:pt x="115" y="91"/>
                  </a:moveTo>
                  <a:cubicBezTo>
                    <a:pt x="118" y="91"/>
                    <a:pt x="119" y="93"/>
                    <a:pt x="123" y="93"/>
                  </a:cubicBezTo>
                  <a:cubicBezTo>
                    <a:pt x="125" y="91"/>
                    <a:pt x="128" y="90"/>
                    <a:pt x="130" y="88"/>
                  </a:cubicBezTo>
                  <a:cubicBezTo>
                    <a:pt x="125" y="87"/>
                    <a:pt x="118" y="84"/>
                    <a:pt x="115" y="91"/>
                  </a:cubicBezTo>
                  <a:close/>
                  <a:moveTo>
                    <a:pt x="334" y="86"/>
                  </a:moveTo>
                  <a:cubicBezTo>
                    <a:pt x="337" y="90"/>
                    <a:pt x="343" y="87"/>
                    <a:pt x="347" y="88"/>
                  </a:cubicBezTo>
                  <a:cubicBezTo>
                    <a:pt x="346" y="84"/>
                    <a:pt x="339" y="88"/>
                    <a:pt x="334" y="86"/>
                  </a:cubicBezTo>
                  <a:close/>
                  <a:moveTo>
                    <a:pt x="79" y="94"/>
                  </a:moveTo>
                  <a:cubicBezTo>
                    <a:pt x="82" y="92"/>
                    <a:pt x="86" y="90"/>
                    <a:pt x="88" y="86"/>
                  </a:cubicBezTo>
                  <a:cubicBezTo>
                    <a:pt x="84" y="87"/>
                    <a:pt x="77" y="91"/>
                    <a:pt x="79" y="94"/>
                  </a:cubicBezTo>
                  <a:close/>
                  <a:moveTo>
                    <a:pt x="147" y="87"/>
                  </a:moveTo>
                  <a:cubicBezTo>
                    <a:pt x="144" y="88"/>
                    <a:pt x="142" y="90"/>
                    <a:pt x="140" y="92"/>
                  </a:cubicBezTo>
                  <a:cubicBezTo>
                    <a:pt x="150" y="97"/>
                    <a:pt x="159" y="103"/>
                    <a:pt x="168" y="108"/>
                  </a:cubicBezTo>
                  <a:cubicBezTo>
                    <a:pt x="169" y="105"/>
                    <a:pt x="172" y="103"/>
                    <a:pt x="173" y="99"/>
                  </a:cubicBezTo>
                  <a:cubicBezTo>
                    <a:pt x="164" y="95"/>
                    <a:pt x="156" y="91"/>
                    <a:pt x="147" y="87"/>
                  </a:cubicBezTo>
                  <a:close/>
                  <a:moveTo>
                    <a:pt x="313" y="88"/>
                  </a:moveTo>
                  <a:cubicBezTo>
                    <a:pt x="310" y="89"/>
                    <a:pt x="304" y="88"/>
                    <a:pt x="302" y="90"/>
                  </a:cubicBezTo>
                  <a:cubicBezTo>
                    <a:pt x="308" y="92"/>
                    <a:pt x="315" y="90"/>
                    <a:pt x="323" y="90"/>
                  </a:cubicBezTo>
                  <a:cubicBezTo>
                    <a:pt x="322" y="86"/>
                    <a:pt x="316" y="88"/>
                    <a:pt x="313" y="88"/>
                  </a:cubicBezTo>
                  <a:close/>
                  <a:moveTo>
                    <a:pt x="191" y="104"/>
                  </a:moveTo>
                  <a:cubicBezTo>
                    <a:pt x="198" y="102"/>
                    <a:pt x="205" y="99"/>
                    <a:pt x="214" y="99"/>
                  </a:cubicBezTo>
                  <a:cubicBezTo>
                    <a:pt x="209" y="94"/>
                    <a:pt x="204" y="90"/>
                    <a:pt x="197" y="88"/>
                  </a:cubicBezTo>
                  <a:cubicBezTo>
                    <a:pt x="195" y="94"/>
                    <a:pt x="194" y="99"/>
                    <a:pt x="191" y="104"/>
                  </a:cubicBezTo>
                  <a:close/>
                  <a:moveTo>
                    <a:pt x="504" y="102"/>
                  </a:moveTo>
                  <a:cubicBezTo>
                    <a:pt x="514" y="107"/>
                    <a:pt x="521" y="114"/>
                    <a:pt x="530" y="119"/>
                  </a:cubicBezTo>
                  <a:cubicBezTo>
                    <a:pt x="523" y="102"/>
                    <a:pt x="505" y="94"/>
                    <a:pt x="485" y="89"/>
                  </a:cubicBezTo>
                  <a:cubicBezTo>
                    <a:pt x="490" y="95"/>
                    <a:pt x="499" y="97"/>
                    <a:pt x="504" y="102"/>
                  </a:cubicBezTo>
                  <a:close/>
                  <a:moveTo>
                    <a:pt x="378" y="91"/>
                  </a:moveTo>
                  <a:cubicBezTo>
                    <a:pt x="387" y="94"/>
                    <a:pt x="395" y="98"/>
                    <a:pt x="403" y="102"/>
                  </a:cubicBezTo>
                  <a:cubicBezTo>
                    <a:pt x="397" y="96"/>
                    <a:pt x="391" y="87"/>
                    <a:pt x="378" y="91"/>
                  </a:cubicBezTo>
                  <a:close/>
                  <a:moveTo>
                    <a:pt x="516" y="96"/>
                  </a:moveTo>
                  <a:cubicBezTo>
                    <a:pt x="518" y="96"/>
                    <a:pt x="519" y="97"/>
                    <a:pt x="520" y="96"/>
                  </a:cubicBezTo>
                  <a:cubicBezTo>
                    <a:pt x="517" y="94"/>
                    <a:pt x="513" y="92"/>
                    <a:pt x="509" y="90"/>
                  </a:cubicBezTo>
                  <a:cubicBezTo>
                    <a:pt x="510" y="93"/>
                    <a:pt x="516" y="92"/>
                    <a:pt x="516" y="96"/>
                  </a:cubicBezTo>
                  <a:close/>
                  <a:moveTo>
                    <a:pt x="342" y="92"/>
                  </a:moveTo>
                  <a:cubicBezTo>
                    <a:pt x="344" y="93"/>
                    <a:pt x="346" y="94"/>
                    <a:pt x="349" y="94"/>
                  </a:cubicBezTo>
                  <a:cubicBezTo>
                    <a:pt x="349" y="92"/>
                    <a:pt x="351" y="92"/>
                    <a:pt x="351" y="91"/>
                  </a:cubicBezTo>
                  <a:cubicBezTo>
                    <a:pt x="347" y="91"/>
                    <a:pt x="344" y="91"/>
                    <a:pt x="342" y="92"/>
                  </a:cubicBezTo>
                  <a:close/>
                  <a:moveTo>
                    <a:pt x="379" y="94"/>
                  </a:moveTo>
                  <a:cubicBezTo>
                    <a:pt x="379" y="92"/>
                    <a:pt x="376" y="93"/>
                    <a:pt x="375" y="91"/>
                  </a:cubicBezTo>
                  <a:cubicBezTo>
                    <a:pt x="375" y="94"/>
                    <a:pt x="377" y="94"/>
                    <a:pt x="379" y="94"/>
                  </a:cubicBezTo>
                  <a:close/>
                  <a:moveTo>
                    <a:pt x="436" y="110"/>
                  </a:moveTo>
                  <a:cubicBezTo>
                    <a:pt x="437" y="109"/>
                    <a:pt x="438" y="108"/>
                    <a:pt x="440" y="108"/>
                  </a:cubicBezTo>
                  <a:cubicBezTo>
                    <a:pt x="440" y="111"/>
                    <a:pt x="442" y="112"/>
                    <a:pt x="444" y="113"/>
                  </a:cubicBezTo>
                  <a:cubicBezTo>
                    <a:pt x="450" y="113"/>
                    <a:pt x="457" y="118"/>
                    <a:pt x="464" y="120"/>
                  </a:cubicBezTo>
                  <a:cubicBezTo>
                    <a:pt x="458" y="111"/>
                    <a:pt x="450" y="108"/>
                    <a:pt x="442" y="102"/>
                  </a:cubicBezTo>
                  <a:cubicBezTo>
                    <a:pt x="439" y="100"/>
                    <a:pt x="437" y="97"/>
                    <a:pt x="434" y="96"/>
                  </a:cubicBezTo>
                  <a:cubicBezTo>
                    <a:pt x="425" y="91"/>
                    <a:pt x="413" y="93"/>
                    <a:pt x="403" y="91"/>
                  </a:cubicBezTo>
                  <a:cubicBezTo>
                    <a:pt x="413" y="99"/>
                    <a:pt x="422" y="107"/>
                    <a:pt x="436" y="110"/>
                  </a:cubicBezTo>
                  <a:close/>
                  <a:moveTo>
                    <a:pt x="233" y="94"/>
                  </a:moveTo>
                  <a:cubicBezTo>
                    <a:pt x="234" y="95"/>
                    <a:pt x="235" y="94"/>
                    <a:pt x="235" y="93"/>
                  </a:cubicBezTo>
                  <a:cubicBezTo>
                    <a:pt x="234" y="93"/>
                    <a:pt x="234" y="92"/>
                    <a:pt x="233" y="92"/>
                  </a:cubicBezTo>
                  <a:cubicBezTo>
                    <a:pt x="233" y="93"/>
                    <a:pt x="232" y="93"/>
                    <a:pt x="233" y="94"/>
                  </a:cubicBezTo>
                  <a:close/>
                  <a:moveTo>
                    <a:pt x="105" y="96"/>
                  </a:moveTo>
                  <a:cubicBezTo>
                    <a:pt x="109" y="102"/>
                    <a:pt x="117" y="102"/>
                    <a:pt x="120" y="96"/>
                  </a:cubicBezTo>
                  <a:cubicBezTo>
                    <a:pt x="115" y="94"/>
                    <a:pt x="107" y="90"/>
                    <a:pt x="105" y="96"/>
                  </a:cubicBezTo>
                  <a:close/>
                  <a:moveTo>
                    <a:pt x="133" y="98"/>
                  </a:moveTo>
                  <a:cubicBezTo>
                    <a:pt x="144" y="103"/>
                    <a:pt x="154" y="108"/>
                    <a:pt x="165" y="113"/>
                  </a:cubicBezTo>
                  <a:cubicBezTo>
                    <a:pt x="165" y="110"/>
                    <a:pt x="161" y="111"/>
                    <a:pt x="162" y="108"/>
                  </a:cubicBezTo>
                  <a:cubicBezTo>
                    <a:pt x="151" y="105"/>
                    <a:pt x="149" y="98"/>
                    <a:pt x="140" y="97"/>
                  </a:cubicBezTo>
                  <a:cubicBezTo>
                    <a:pt x="140" y="96"/>
                    <a:pt x="139" y="95"/>
                    <a:pt x="139" y="94"/>
                  </a:cubicBezTo>
                  <a:cubicBezTo>
                    <a:pt x="138" y="94"/>
                    <a:pt x="137" y="94"/>
                    <a:pt x="137" y="93"/>
                  </a:cubicBezTo>
                  <a:cubicBezTo>
                    <a:pt x="136" y="96"/>
                    <a:pt x="134" y="96"/>
                    <a:pt x="133" y="98"/>
                  </a:cubicBezTo>
                  <a:close/>
                  <a:moveTo>
                    <a:pt x="278" y="94"/>
                  </a:moveTo>
                  <a:cubicBezTo>
                    <a:pt x="278" y="95"/>
                    <a:pt x="277" y="96"/>
                    <a:pt x="278" y="96"/>
                  </a:cubicBezTo>
                  <a:cubicBezTo>
                    <a:pt x="279" y="95"/>
                    <a:pt x="280" y="95"/>
                    <a:pt x="282" y="95"/>
                  </a:cubicBezTo>
                  <a:cubicBezTo>
                    <a:pt x="281" y="92"/>
                    <a:pt x="280" y="94"/>
                    <a:pt x="278" y="94"/>
                  </a:cubicBezTo>
                  <a:close/>
                  <a:moveTo>
                    <a:pt x="253" y="99"/>
                  </a:moveTo>
                  <a:cubicBezTo>
                    <a:pt x="258" y="101"/>
                    <a:pt x="270" y="98"/>
                    <a:pt x="273" y="96"/>
                  </a:cubicBezTo>
                  <a:cubicBezTo>
                    <a:pt x="267" y="94"/>
                    <a:pt x="256" y="94"/>
                    <a:pt x="253" y="99"/>
                  </a:cubicBezTo>
                  <a:close/>
                  <a:moveTo>
                    <a:pt x="310" y="96"/>
                  </a:moveTo>
                  <a:cubicBezTo>
                    <a:pt x="316" y="99"/>
                    <a:pt x="319" y="105"/>
                    <a:pt x="329" y="104"/>
                  </a:cubicBezTo>
                  <a:cubicBezTo>
                    <a:pt x="329" y="100"/>
                    <a:pt x="333" y="100"/>
                    <a:pt x="334" y="96"/>
                  </a:cubicBezTo>
                  <a:cubicBezTo>
                    <a:pt x="327" y="96"/>
                    <a:pt x="317" y="94"/>
                    <a:pt x="310" y="96"/>
                  </a:cubicBezTo>
                  <a:close/>
                  <a:moveTo>
                    <a:pt x="311" y="104"/>
                  </a:moveTo>
                  <a:cubicBezTo>
                    <a:pt x="305" y="102"/>
                    <a:pt x="291" y="90"/>
                    <a:pt x="290" y="104"/>
                  </a:cubicBezTo>
                  <a:cubicBezTo>
                    <a:pt x="297" y="108"/>
                    <a:pt x="304" y="112"/>
                    <a:pt x="313" y="110"/>
                  </a:cubicBezTo>
                  <a:cubicBezTo>
                    <a:pt x="312" y="108"/>
                    <a:pt x="311" y="106"/>
                    <a:pt x="311" y="104"/>
                  </a:cubicBezTo>
                  <a:close/>
                  <a:moveTo>
                    <a:pt x="308" y="100"/>
                  </a:moveTo>
                  <a:cubicBezTo>
                    <a:pt x="308" y="97"/>
                    <a:pt x="306" y="97"/>
                    <a:pt x="304" y="97"/>
                  </a:cubicBezTo>
                  <a:cubicBezTo>
                    <a:pt x="304" y="99"/>
                    <a:pt x="307" y="99"/>
                    <a:pt x="308" y="100"/>
                  </a:cubicBezTo>
                  <a:close/>
                  <a:moveTo>
                    <a:pt x="388" y="99"/>
                  </a:moveTo>
                  <a:cubicBezTo>
                    <a:pt x="389" y="99"/>
                    <a:pt x="389" y="99"/>
                    <a:pt x="390" y="100"/>
                  </a:cubicBezTo>
                  <a:cubicBezTo>
                    <a:pt x="391" y="98"/>
                    <a:pt x="385" y="97"/>
                    <a:pt x="387" y="98"/>
                  </a:cubicBezTo>
                  <a:cubicBezTo>
                    <a:pt x="387" y="98"/>
                    <a:pt x="388" y="99"/>
                    <a:pt x="388" y="99"/>
                  </a:cubicBezTo>
                  <a:close/>
                  <a:moveTo>
                    <a:pt x="186" y="102"/>
                  </a:moveTo>
                  <a:cubicBezTo>
                    <a:pt x="188" y="103"/>
                    <a:pt x="189" y="98"/>
                    <a:pt x="187" y="98"/>
                  </a:cubicBezTo>
                  <a:cubicBezTo>
                    <a:pt x="188" y="100"/>
                    <a:pt x="186" y="100"/>
                    <a:pt x="186" y="102"/>
                  </a:cubicBezTo>
                  <a:close/>
                  <a:moveTo>
                    <a:pt x="356" y="99"/>
                  </a:moveTo>
                  <a:cubicBezTo>
                    <a:pt x="366" y="105"/>
                    <a:pt x="375" y="111"/>
                    <a:pt x="385" y="116"/>
                  </a:cubicBezTo>
                  <a:cubicBezTo>
                    <a:pt x="385" y="114"/>
                    <a:pt x="387" y="115"/>
                    <a:pt x="386" y="113"/>
                  </a:cubicBezTo>
                  <a:cubicBezTo>
                    <a:pt x="375" y="107"/>
                    <a:pt x="369" y="97"/>
                    <a:pt x="356" y="99"/>
                  </a:cubicBezTo>
                  <a:close/>
                  <a:moveTo>
                    <a:pt x="448" y="100"/>
                  </a:moveTo>
                  <a:cubicBezTo>
                    <a:pt x="447" y="100"/>
                    <a:pt x="444" y="98"/>
                    <a:pt x="443" y="99"/>
                  </a:cubicBezTo>
                  <a:cubicBezTo>
                    <a:pt x="444" y="99"/>
                    <a:pt x="447" y="101"/>
                    <a:pt x="448" y="100"/>
                  </a:cubicBezTo>
                  <a:close/>
                  <a:moveTo>
                    <a:pt x="98" y="102"/>
                  </a:moveTo>
                  <a:cubicBezTo>
                    <a:pt x="102" y="103"/>
                    <a:pt x="106" y="107"/>
                    <a:pt x="109" y="104"/>
                  </a:cubicBezTo>
                  <a:cubicBezTo>
                    <a:pt x="106" y="102"/>
                    <a:pt x="104" y="99"/>
                    <a:pt x="101" y="99"/>
                  </a:cubicBezTo>
                  <a:cubicBezTo>
                    <a:pt x="100" y="100"/>
                    <a:pt x="98" y="100"/>
                    <a:pt x="98" y="102"/>
                  </a:cubicBezTo>
                  <a:close/>
                  <a:moveTo>
                    <a:pt x="283" y="102"/>
                  </a:moveTo>
                  <a:cubicBezTo>
                    <a:pt x="283" y="101"/>
                    <a:pt x="285" y="102"/>
                    <a:pt x="286" y="102"/>
                  </a:cubicBezTo>
                  <a:cubicBezTo>
                    <a:pt x="286" y="101"/>
                    <a:pt x="286" y="100"/>
                    <a:pt x="286" y="99"/>
                  </a:cubicBezTo>
                  <a:cubicBezTo>
                    <a:pt x="283" y="98"/>
                    <a:pt x="282" y="101"/>
                    <a:pt x="283" y="102"/>
                  </a:cubicBezTo>
                  <a:close/>
                  <a:moveTo>
                    <a:pt x="332" y="104"/>
                  </a:moveTo>
                  <a:cubicBezTo>
                    <a:pt x="335" y="105"/>
                    <a:pt x="336" y="107"/>
                    <a:pt x="339" y="108"/>
                  </a:cubicBezTo>
                  <a:cubicBezTo>
                    <a:pt x="341" y="107"/>
                    <a:pt x="343" y="104"/>
                    <a:pt x="344" y="101"/>
                  </a:cubicBezTo>
                  <a:cubicBezTo>
                    <a:pt x="341" y="95"/>
                    <a:pt x="335" y="101"/>
                    <a:pt x="332" y="104"/>
                  </a:cubicBezTo>
                  <a:close/>
                  <a:moveTo>
                    <a:pt x="117" y="104"/>
                  </a:moveTo>
                  <a:cubicBezTo>
                    <a:pt x="118" y="105"/>
                    <a:pt x="119" y="106"/>
                    <a:pt x="121" y="105"/>
                  </a:cubicBezTo>
                  <a:cubicBezTo>
                    <a:pt x="120" y="101"/>
                    <a:pt x="124" y="102"/>
                    <a:pt x="125" y="99"/>
                  </a:cubicBezTo>
                  <a:cubicBezTo>
                    <a:pt x="122" y="101"/>
                    <a:pt x="118" y="101"/>
                    <a:pt x="117" y="104"/>
                  </a:cubicBezTo>
                  <a:close/>
                  <a:moveTo>
                    <a:pt x="484" y="105"/>
                  </a:moveTo>
                  <a:cubicBezTo>
                    <a:pt x="481" y="103"/>
                    <a:pt x="477" y="99"/>
                    <a:pt x="475" y="100"/>
                  </a:cubicBezTo>
                  <a:cubicBezTo>
                    <a:pt x="477" y="102"/>
                    <a:pt x="480" y="103"/>
                    <a:pt x="484" y="105"/>
                  </a:cubicBezTo>
                  <a:close/>
                  <a:moveTo>
                    <a:pt x="546" y="109"/>
                  </a:moveTo>
                  <a:cubicBezTo>
                    <a:pt x="540" y="106"/>
                    <a:pt x="539" y="100"/>
                    <a:pt x="532" y="99"/>
                  </a:cubicBezTo>
                  <a:cubicBezTo>
                    <a:pt x="532" y="101"/>
                    <a:pt x="532" y="102"/>
                    <a:pt x="531" y="102"/>
                  </a:cubicBezTo>
                  <a:cubicBezTo>
                    <a:pt x="536" y="104"/>
                    <a:pt x="541" y="108"/>
                    <a:pt x="546" y="109"/>
                  </a:cubicBezTo>
                  <a:close/>
                  <a:moveTo>
                    <a:pt x="586" y="111"/>
                  </a:moveTo>
                  <a:cubicBezTo>
                    <a:pt x="583" y="106"/>
                    <a:pt x="579" y="102"/>
                    <a:pt x="574" y="99"/>
                  </a:cubicBezTo>
                  <a:cubicBezTo>
                    <a:pt x="577" y="103"/>
                    <a:pt x="581" y="107"/>
                    <a:pt x="586" y="111"/>
                  </a:cubicBezTo>
                  <a:close/>
                  <a:moveTo>
                    <a:pt x="56" y="113"/>
                  </a:moveTo>
                  <a:cubicBezTo>
                    <a:pt x="63" y="114"/>
                    <a:pt x="66" y="106"/>
                    <a:pt x="70" y="102"/>
                  </a:cubicBezTo>
                  <a:cubicBezTo>
                    <a:pt x="64" y="100"/>
                    <a:pt x="58" y="107"/>
                    <a:pt x="56" y="113"/>
                  </a:cubicBezTo>
                  <a:close/>
                  <a:moveTo>
                    <a:pt x="123" y="108"/>
                  </a:moveTo>
                  <a:cubicBezTo>
                    <a:pt x="126" y="110"/>
                    <a:pt x="128" y="112"/>
                    <a:pt x="131" y="113"/>
                  </a:cubicBezTo>
                  <a:cubicBezTo>
                    <a:pt x="133" y="109"/>
                    <a:pt x="136" y="107"/>
                    <a:pt x="138" y="104"/>
                  </a:cubicBezTo>
                  <a:cubicBezTo>
                    <a:pt x="132" y="99"/>
                    <a:pt x="125" y="101"/>
                    <a:pt x="123" y="108"/>
                  </a:cubicBezTo>
                  <a:close/>
                  <a:moveTo>
                    <a:pt x="272" y="109"/>
                  </a:moveTo>
                  <a:cubicBezTo>
                    <a:pt x="273" y="108"/>
                    <a:pt x="274" y="107"/>
                    <a:pt x="274" y="104"/>
                  </a:cubicBezTo>
                  <a:cubicBezTo>
                    <a:pt x="271" y="104"/>
                    <a:pt x="267" y="102"/>
                    <a:pt x="262" y="104"/>
                  </a:cubicBezTo>
                  <a:cubicBezTo>
                    <a:pt x="266" y="105"/>
                    <a:pt x="268" y="108"/>
                    <a:pt x="272" y="109"/>
                  </a:cubicBezTo>
                  <a:close/>
                  <a:moveTo>
                    <a:pt x="89" y="110"/>
                  </a:moveTo>
                  <a:cubicBezTo>
                    <a:pt x="92" y="111"/>
                    <a:pt x="95" y="113"/>
                    <a:pt x="97" y="115"/>
                  </a:cubicBezTo>
                  <a:cubicBezTo>
                    <a:pt x="98" y="111"/>
                    <a:pt x="103" y="111"/>
                    <a:pt x="103" y="107"/>
                  </a:cubicBezTo>
                  <a:cubicBezTo>
                    <a:pt x="97" y="104"/>
                    <a:pt x="92" y="103"/>
                    <a:pt x="89" y="110"/>
                  </a:cubicBezTo>
                  <a:close/>
                  <a:moveTo>
                    <a:pt x="242" y="106"/>
                  </a:moveTo>
                  <a:cubicBezTo>
                    <a:pt x="243" y="108"/>
                    <a:pt x="247" y="109"/>
                    <a:pt x="250" y="111"/>
                  </a:cubicBezTo>
                  <a:cubicBezTo>
                    <a:pt x="250" y="108"/>
                    <a:pt x="251" y="107"/>
                    <a:pt x="251" y="104"/>
                  </a:cubicBezTo>
                  <a:cubicBezTo>
                    <a:pt x="247" y="104"/>
                    <a:pt x="246" y="106"/>
                    <a:pt x="242" y="106"/>
                  </a:cubicBezTo>
                  <a:close/>
                  <a:moveTo>
                    <a:pt x="70" y="112"/>
                  </a:moveTo>
                  <a:cubicBezTo>
                    <a:pt x="73" y="111"/>
                    <a:pt x="75" y="109"/>
                    <a:pt x="76" y="106"/>
                  </a:cubicBezTo>
                  <a:cubicBezTo>
                    <a:pt x="76" y="106"/>
                    <a:pt x="75" y="105"/>
                    <a:pt x="75" y="105"/>
                  </a:cubicBezTo>
                  <a:cubicBezTo>
                    <a:pt x="74" y="107"/>
                    <a:pt x="69" y="109"/>
                    <a:pt x="70" y="112"/>
                  </a:cubicBezTo>
                  <a:close/>
                  <a:moveTo>
                    <a:pt x="180" y="108"/>
                  </a:moveTo>
                  <a:cubicBezTo>
                    <a:pt x="182" y="108"/>
                    <a:pt x="184" y="107"/>
                    <a:pt x="185" y="106"/>
                  </a:cubicBezTo>
                  <a:cubicBezTo>
                    <a:pt x="184" y="106"/>
                    <a:pt x="184" y="105"/>
                    <a:pt x="183" y="105"/>
                  </a:cubicBezTo>
                  <a:cubicBezTo>
                    <a:pt x="182" y="106"/>
                    <a:pt x="180" y="107"/>
                    <a:pt x="180" y="108"/>
                  </a:cubicBezTo>
                  <a:close/>
                  <a:moveTo>
                    <a:pt x="479" y="111"/>
                  </a:moveTo>
                  <a:cubicBezTo>
                    <a:pt x="477" y="108"/>
                    <a:pt x="471" y="105"/>
                    <a:pt x="468" y="105"/>
                  </a:cubicBezTo>
                  <a:cubicBezTo>
                    <a:pt x="471" y="108"/>
                    <a:pt x="475" y="110"/>
                    <a:pt x="479" y="111"/>
                  </a:cubicBezTo>
                  <a:close/>
                  <a:moveTo>
                    <a:pt x="255" y="113"/>
                  </a:moveTo>
                  <a:cubicBezTo>
                    <a:pt x="258" y="114"/>
                    <a:pt x="261" y="116"/>
                    <a:pt x="265" y="118"/>
                  </a:cubicBezTo>
                  <a:cubicBezTo>
                    <a:pt x="267" y="117"/>
                    <a:pt x="269" y="115"/>
                    <a:pt x="269" y="113"/>
                  </a:cubicBezTo>
                  <a:cubicBezTo>
                    <a:pt x="266" y="109"/>
                    <a:pt x="260" y="108"/>
                    <a:pt x="256" y="105"/>
                  </a:cubicBezTo>
                  <a:cubicBezTo>
                    <a:pt x="254" y="107"/>
                    <a:pt x="254" y="110"/>
                    <a:pt x="255" y="113"/>
                  </a:cubicBezTo>
                  <a:close/>
                  <a:moveTo>
                    <a:pt x="414" y="114"/>
                  </a:moveTo>
                  <a:cubicBezTo>
                    <a:pt x="415" y="116"/>
                    <a:pt x="412" y="115"/>
                    <a:pt x="413" y="117"/>
                  </a:cubicBezTo>
                  <a:cubicBezTo>
                    <a:pt x="417" y="120"/>
                    <a:pt x="421" y="123"/>
                    <a:pt x="425" y="125"/>
                  </a:cubicBezTo>
                  <a:cubicBezTo>
                    <a:pt x="426" y="123"/>
                    <a:pt x="428" y="123"/>
                    <a:pt x="428" y="120"/>
                  </a:cubicBezTo>
                  <a:cubicBezTo>
                    <a:pt x="419" y="116"/>
                    <a:pt x="414" y="108"/>
                    <a:pt x="403" y="105"/>
                  </a:cubicBezTo>
                  <a:cubicBezTo>
                    <a:pt x="406" y="109"/>
                    <a:pt x="412" y="110"/>
                    <a:pt x="414" y="114"/>
                  </a:cubicBezTo>
                  <a:close/>
                  <a:moveTo>
                    <a:pt x="116" y="109"/>
                  </a:moveTo>
                  <a:cubicBezTo>
                    <a:pt x="116" y="107"/>
                    <a:pt x="114" y="107"/>
                    <a:pt x="113" y="107"/>
                  </a:cubicBezTo>
                  <a:cubicBezTo>
                    <a:pt x="113" y="109"/>
                    <a:pt x="114" y="109"/>
                    <a:pt x="116" y="109"/>
                  </a:cubicBezTo>
                  <a:close/>
                  <a:moveTo>
                    <a:pt x="140" y="119"/>
                  </a:moveTo>
                  <a:cubicBezTo>
                    <a:pt x="144" y="121"/>
                    <a:pt x="146" y="123"/>
                    <a:pt x="149" y="125"/>
                  </a:cubicBezTo>
                  <a:cubicBezTo>
                    <a:pt x="154" y="122"/>
                    <a:pt x="159" y="119"/>
                    <a:pt x="163" y="116"/>
                  </a:cubicBezTo>
                  <a:cubicBezTo>
                    <a:pt x="158" y="111"/>
                    <a:pt x="151" y="109"/>
                    <a:pt x="144" y="107"/>
                  </a:cubicBezTo>
                  <a:cubicBezTo>
                    <a:pt x="143" y="111"/>
                    <a:pt x="141" y="116"/>
                    <a:pt x="140" y="119"/>
                  </a:cubicBezTo>
                  <a:close/>
                  <a:moveTo>
                    <a:pt x="552" y="110"/>
                  </a:moveTo>
                  <a:cubicBezTo>
                    <a:pt x="552" y="108"/>
                    <a:pt x="550" y="108"/>
                    <a:pt x="548" y="107"/>
                  </a:cubicBezTo>
                  <a:cubicBezTo>
                    <a:pt x="548" y="109"/>
                    <a:pt x="549" y="110"/>
                    <a:pt x="552" y="110"/>
                  </a:cubicBezTo>
                  <a:close/>
                  <a:moveTo>
                    <a:pt x="244" y="112"/>
                  </a:moveTo>
                  <a:cubicBezTo>
                    <a:pt x="243" y="109"/>
                    <a:pt x="241" y="109"/>
                    <a:pt x="238" y="108"/>
                  </a:cubicBezTo>
                  <a:cubicBezTo>
                    <a:pt x="239" y="110"/>
                    <a:pt x="243" y="110"/>
                    <a:pt x="244" y="112"/>
                  </a:cubicBezTo>
                  <a:close/>
                  <a:moveTo>
                    <a:pt x="457" y="108"/>
                  </a:moveTo>
                  <a:cubicBezTo>
                    <a:pt x="461" y="113"/>
                    <a:pt x="465" y="118"/>
                    <a:pt x="472" y="121"/>
                  </a:cubicBezTo>
                  <a:cubicBezTo>
                    <a:pt x="473" y="114"/>
                    <a:pt x="462" y="110"/>
                    <a:pt x="457" y="108"/>
                  </a:cubicBezTo>
                  <a:close/>
                  <a:moveTo>
                    <a:pt x="614" y="144"/>
                  </a:moveTo>
                  <a:cubicBezTo>
                    <a:pt x="611" y="127"/>
                    <a:pt x="602" y="113"/>
                    <a:pt x="588" y="109"/>
                  </a:cubicBezTo>
                  <a:cubicBezTo>
                    <a:pt x="597" y="120"/>
                    <a:pt x="604" y="133"/>
                    <a:pt x="614" y="144"/>
                  </a:cubicBezTo>
                  <a:close/>
                  <a:moveTo>
                    <a:pt x="423" y="110"/>
                  </a:moveTo>
                  <a:cubicBezTo>
                    <a:pt x="422" y="110"/>
                    <a:pt x="422" y="109"/>
                    <a:pt x="420" y="109"/>
                  </a:cubicBezTo>
                  <a:cubicBezTo>
                    <a:pt x="419" y="111"/>
                    <a:pt x="423" y="111"/>
                    <a:pt x="423" y="110"/>
                  </a:cubicBezTo>
                  <a:close/>
                  <a:moveTo>
                    <a:pt x="358" y="111"/>
                  </a:moveTo>
                  <a:cubicBezTo>
                    <a:pt x="358" y="110"/>
                    <a:pt x="354" y="109"/>
                    <a:pt x="354" y="110"/>
                  </a:cubicBezTo>
                  <a:cubicBezTo>
                    <a:pt x="355" y="110"/>
                    <a:pt x="357" y="112"/>
                    <a:pt x="358" y="111"/>
                  </a:cubicBezTo>
                  <a:close/>
                  <a:moveTo>
                    <a:pt x="103" y="119"/>
                  </a:moveTo>
                  <a:cubicBezTo>
                    <a:pt x="105" y="119"/>
                    <a:pt x="105" y="121"/>
                    <a:pt x="107" y="121"/>
                  </a:cubicBezTo>
                  <a:cubicBezTo>
                    <a:pt x="109" y="117"/>
                    <a:pt x="113" y="116"/>
                    <a:pt x="114" y="111"/>
                  </a:cubicBezTo>
                  <a:cubicBezTo>
                    <a:pt x="108" y="108"/>
                    <a:pt x="106" y="116"/>
                    <a:pt x="103" y="119"/>
                  </a:cubicBezTo>
                  <a:close/>
                  <a:moveTo>
                    <a:pt x="81" y="116"/>
                  </a:moveTo>
                  <a:cubicBezTo>
                    <a:pt x="84" y="114"/>
                    <a:pt x="89" y="114"/>
                    <a:pt x="89" y="118"/>
                  </a:cubicBezTo>
                  <a:cubicBezTo>
                    <a:pt x="88" y="121"/>
                    <a:pt x="85" y="123"/>
                    <a:pt x="86" y="125"/>
                  </a:cubicBezTo>
                  <a:cubicBezTo>
                    <a:pt x="91" y="124"/>
                    <a:pt x="93" y="121"/>
                    <a:pt x="93" y="116"/>
                  </a:cubicBezTo>
                  <a:cubicBezTo>
                    <a:pt x="92" y="115"/>
                    <a:pt x="87" y="113"/>
                    <a:pt x="85" y="111"/>
                  </a:cubicBezTo>
                  <a:cubicBezTo>
                    <a:pt x="84" y="113"/>
                    <a:pt x="82" y="114"/>
                    <a:pt x="81" y="116"/>
                  </a:cubicBezTo>
                  <a:close/>
                  <a:moveTo>
                    <a:pt x="178" y="114"/>
                  </a:moveTo>
                  <a:cubicBezTo>
                    <a:pt x="180" y="114"/>
                    <a:pt x="184" y="113"/>
                    <a:pt x="183" y="111"/>
                  </a:cubicBezTo>
                  <a:cubicBezTo>
                    <a:pt x="182" y="113"/>
                    <a:pt x="178" y="111"/>
                    <a:pt x="178" y="114"/>
                  </a:cubicBezTo>
                  <a:close/>
                  <a:moveTo>
                    <a:pt x="227" y="118"/>
                  </a:moveTo>
                  <a:cubicBezTo>
                    <a:pt x="235" y="120"/>
                    <a:pt x="241" y="126"/>
                    <a:pt x="250" y="122"/>
                  </a:cubicBezTo>
                  <a:cubicBezTo>
                    <a:pt x="247" y="117"/>
                    <a:pt x="240" y="116"/>
                    <a:pt x="237" y="111"/>
                  </a:cubicBezTo>
                  <a:cubicBezTo>
                    <a:pt x="235" y="111"/>
                    <a:pt x="234" y="111"/>
                    <a:pt x="233" y="111"/>
                  </a:cubicBezTo>
                  <a:cubicBezTo>
                    <a:pt x="232" y="115"/>
                    <a:pt x="229" y="115"/>
                    <a:pt x="227" y="118"/>
                  </a:cubicBezTo>
                  <a:close/>
                  <a:moveTo>
                    <a:pt x="544" y="131"/>
                  </a:moveTo>
                  <a:cubicBezTo>
                    <a:pt x="544" y="127"/>
                    <a:pt x="546" y="125"/>
                    <a:pt x="545" y="121"/>
                  </a:cubicBezTo>
                  <a:cubicBezTo>
                    <a:pt x="540" y="118"/>
                    <a:pt x="534" y="112"/>
                    <a:pt x="529" y="111"/>
                  </a:cubicBezTo>
                  <a:cubicBezTo>
                    <a:pt x="535" y="117"/>
                    <a:pt x="535" y="128"/>
                    <a:pt x="544" y="131"/>
                  </a:cubicBezTo>
                  <a:close/>
                  <a:moveTo>
                    <a:pt x="547" y="116"/>
                  </a:moveTo>
                  <a:cubicBezTo>
                    <a:pt x="545" y="113"/>
                    <a:pt x="541" y="113"/>
                    <a:pt x="538" y="111"/>
                  </a:cubicBezTo>
                  <a:cubicBezTo>
                    <a:pt x="540" y="113"/>
                    <a:pt x="544" y="117"/>
                    <a:pt x="547" y="116"/>
                  </a:cubicBezTo>
                  <a:close/>
                  <a:moveTo>
                    <a:pt x="307" y="113"/>
                  </a:moveTo>
                  <a:cubicBezTo>
                    <a:pt x="313" y="116"/>
                    <a:pt x="319" y="120"/>
                    <a:pt x="325" y="122"/>
                  </a:cubicBezTo>
                  <a:cubicBezTo>
                    <a:pt x="324" y="113"/>
                    <a:pt x="316" y="109"/>
                    <a:pt x="307" y="113"/>
                  </a:cubicBezTo>
                  <a:close/>
                  <a:moveTo>
                    <a:pt x="498" y="124"/>
                  </a:moveTo>
                  <a:cubicBezTo>
                    <a:pt x="499" y="122"/>
                    <a:pt x="492" y="119"/>
                    <a:pt x="490" y="116"/>
                  </a:cubicBezTo>
                  <a:cubicBezTo>
                    <a:pt x="491" y="116"/>
                    <a:pt x="491" y="116"/>
                    <a:pt x="490" y="115"/>
                  </a:cubicBezTo>
                  <a:cubicBezTo>
                    <a:pt x="488" y="116"/>
                    <a:pt x="488" y="113"/>
                    <a:pt x="486" y="113"/>
                  </a:cubicBezTo>
                  <a:cubicBezTo>
                    <a:pt x="487" y="114"/>
                    <a:pt x="485" y="114"/>
                    <a:pt x="484" y="114"/>
                  </a:cubicBezTo>
                  <a:cubicBezTo>
                    <a:pt x="483" y="118"/>
                    <a:pt x="490" y="117"/>
                    <a:pt x="490" y="120"/>
                  </a:cubicBezTo>
                  <a:cubicBezTo>
                    <a:pt x="490" y="120"/>
                    <a:pt x="496" y="121"/>
                    <a:pt x="498" y="124"/>
                  </a:cubicBezTo>
                  <a:close/>
                  <a:moveTo>
                    <a:pt x="134" y="115"/>
                  </a:moveTo>
                  <a:cubicBezTo>
                    <a:pt x="136" y="116"/>
                    <a:pt x="137" y="115"/>
                    <a:pt x="137" y="113"/>
                  </a:cubicBezTo>
                  <a:cubicBezTo>
                    <a:pt x="135" y="113"/>
                    <a:pt x="135" y="114"/>
                    <a:pt x="134" y="115"/>
                  </a:cubicBezTo>
                  <a:close/>
                  <a:moveTo>
                    <a:pt x="350" y="116"/>
                  </a:moveTo>
                  <a:cubicBezTo>
                    <a:pt x="359" y="121"/>
                    <a:pt x="366" y="128"/>
                    <a:pt x="375" y="133"/>
                  </a:cubicBezTo>
                  <a:cubicBezTo>
                    <a:pt x="368" y="125"/>
                    <a:pt x="359" y="120"/>
                    <a:pt x="351" y="113"/>
                  </a:cubicBezTo>
                  <a:cubicBezTo>
                    <a:pt x="351" y="114"/>
                    <a:pt x="350" y="115"/>
                    <a:pt x="350" y="116"/>
                  </a:cubicBezTo>
                  <a:close/>
                  <a:moveTo>
                    <a:pt x="111" y="124"/>
                  </a:moveTo>
                  <a:cubicBezTo>
                    <a:pt x="113" y="125"/>
                    <a:pt x="115" y="126"/>
                    <a:pt x="117" y="128"/>
                  </a:cubicBezTo>
                  <a:cubicBezTo>
                    <a:pt x="121" y="125"/>
                    <a:pt x="123" y="121"/>
                    <a:pt x="126" y="117"/>
                  </a:cubicBezTo>
                  <a:cubicBezTo>
                    <a:pt x="119" y="111"/>
                    <a:pt x="114" y="117"/>
                    <a:pt x="111" y="124"/>
                  </a:cubicBezTo>
                  <a:close/>
                  <a:moveTo>
                    <a:pt x="306" y="121"/>
                  </a:moveTo>
                  <a:cubicBezTo>
                    <a:pt x="306" y="120"/>
                    <a:pt x="306" y="120"/>
                    <a:pt x="307" y="120"/>
                  </a:cubicBezTo>
                  <a:cubicBezTo>
                    <a:pt x="307" y="117"/>
                    <a:pt x="304" y="118"/>
                    <a:pt x="304" y="116"/>
                  </a:cubicBezTo>
                  <a:cubicBezTo>
                    <a:pt x="303" y="116"/>
                    <a:pt x="301" y="116"/>
                    <a:pt x="301" y="114"/>
                  </a:cubicBezTo>
                  <a:cubicBezTo>
                    <a:pt x="299" y="114"/>
                    <a:pt x="298" y="114"/>
                    <a:pt x="296" y="114"/>
                  </a:cubicBezTo>
                  <a:cubicBezTo>
                    <a:pt x="298" y="117"/>
                    <a:pt x="302" y="119"/>
                    <a:pt x="306" y="121"/>
                  </a:cubicBezTo>
                  <a:close/>
                  <a:moveTo>
                    <a:pt x="364" y="114"/>
                  </a:moveTo>
                  <a:cubicBezTo>
                    <a:pt x="362" y="114"/>
                    <a:pt x="361" y="114"/>
                    <a:pt x="360" y="115"/>
                  </a:cubicBezTo>
                  <a:cubicBezTo>
                    <a:pt x="364" y="117"/>
                    <a:pt x="368" y="123"/>
                    <a:pt x="372" y="123"/>
                  </a:cubicBezTo>
                  <a:cubicBezTo>
                    <a:pt x="370" y="120"/>
                    <a:pt x="365" y="119"/>
                    <a:pt x="364" y="114"/>
                  </a:cubicBezTo>
                  <a:close/>
                  <a:moveTo>
                    <a:pt x="521" y="137"/>
                  </a:moveTo>
                  <a:cubicBezTo>
                    <a:pt x="513" y="129"/>
                    <a:pt x="506" y="118"/>
                    <a:pt x="493" y="114"/>
                  </a:cubicBezTo>
                  <a:cubicBezTo>
                    <a:pt x="502" y="122"/>
                    <a:pt x="511" y="131"/>
                    <a:pt x="521" y="137"/>
                  </a:cubicBezTo>
                  <a:close/>
                  <a:moveTo>
                    <a:pt x="273" y="115"/>
                  </a:moveTo>
                  <a:cubicBezTo>
                    <a:pt x="271" y="117"/>
                    <a:pt x="274" y="116"/>
                    <a:pt x="273" y="118"/>
                  </a:cubicBezTo>
                  <a:cubicBezTo>
                    <a:pt x="273" y="119"/>
                    <a:pt x="270" y="118"/>
                    <a:pt x="270" y="119"/>
                  </a:cubicBezTo>
                  <a:cubicBezTo>
                    <a:pt x="272" y="122"/>
                    <a:pt x="275" y="123"/>
                    <a:pt x="278" y="124"/>
                  </a:cubicBezTo>
                  <a:cubicBezTo>
                    <a:pt x="278" y="122"/>
                    <a:pt x="279" y="121"/>
                    <a:pt x="279" y="119"/>
                  </a:cubicBezTo>
                  <a:cubicBezTo>
                    <a:pt x="279" y="118"/>
                    <a:pt x="276" y="119"/>
                    <a:pt x="274" y="117"/>
                  </a:cubicBezTo>
                  <a:cubicBezTo>
                    <a:pt x="274" y="116"/>
                    <a:pt x="276" y="117"/>
                    <a:pt x="275" y="114"/>
                  </a:cubicBezTo>
                  <a:cubicBezTo>
                    <a:pt x="274" y="114"/>
                    <a:pt x="273" y="115"/>
                    <a:pt x="273" y="115"/>
                  </a:cubicBezTo>
                  <a:close/>
                  <a:moveTo>
                    <a:pt x="440" y="115"/>
                  </a:moveTo>
                  <a:cubicBezTo>
                    <a:pt x="444" y="121"/>
                    <a:pt x="455" y="128"/>
                    <a:pt x="464" y="131"/>
                  </a:cubicBezTo>
                  <a:cubicBezTo>
                    <a:pt x="465" y="130"/>
                    <a:pt x="468" y="128"/>
                    <a:pt x="468" y="125"/>
                  </a:cubicBezTo>
                  <a:cubicBezTo>
                    <a:pt x="458" y="122"/>
                    <a:pt x="450" y="116"/>
                    <a:pt x="440" y="115"/>
                  </a:cubicBezTo>
                  <a:close/>
                  <a:moveTo>
                    <a:pt x="339" y="116"/>
                  </a:moveTo>
                  <a:cubicBezTo>
                    <a:pt x="339" y="117"/>
                    <a:pt x="341" y="117"/>
                    <a:pt x="343" y="118"/>
                  </a:cubicBezTo>
                  <a:cubicBezTo>
                    <a:pt x="342" y="116"/>
                    <a:pt x="340" y="115"/>
                    <a:pt x="339" y="116"/>
                  </a:cubicBezTo>
                  <a:close/>
                  <a:moveTo>
                    <a:pt x="517" y="117"/>
                  </a:moveTo>
                  <a:cubicBezTo>
                    <a:pt x="517" y="116"/>
                    <a:pt x="515" y="115"/>
                    <a:pt x="514" y="115"/>
                  </a:cubicBezTo>
                  <a:cubicBezTo>
                    <a:pt x="513" y="117"/>
                    <a:pt x="516" y="117"/>
                    <a:pt x="517" y="117"/>
                  </a:cubicBezTo>
                  <a:close/>
                  <a:moveTo>
                    <a:pt x="66" y="117"/>
                  </a:moveTo>
                  <a:cubicBezTo>
                    <a:pt x="67" y="118"/>
                    <a:pt x="70" y="118"/>
                    <a:pt x="69" y="116"/>
                  </a:cubicBezTo>
                  <a:cubicBezTo>
                    <a:pt x="68" y="116"/>
                    <a:pt x="66" y="116"/>
                    <a:pt x="66" y="117"/>
                  </a:cubicBezTo>
                  <a:close/>
                  <a:moveTo>
                    <a:pt x="188" y="121"/>
                  </a:moveTo>
                  <a:cubicBezTo>
                    <a:pt x="191" y="123"/>
                    <a:pt x="195" y="125"/>
                    <a:pt x="198" y="127"/>
                  </a:cubicBezTo>
                  <a:cubicBezTo>
                    <a:pt x="202" y="126"/>
                    <a:pt x="204" y="122"/>
                    <a:pt x="207" y="119"/>
                  </a:cubicBezTo>
                  <a:cubicBezTo>
                    <a:pt x="201" y="114"/>
                    <a:pt x="194" y="117"/>
                    <a:pt x="188" y="121"/>
                  </a:cubicBezTo>
                  <a:close/>
                  <a:moveTo>
                    <a:pt x="301" y="122"/>
                  </a:moveTo>
                  <a:cubicBezTo>
                    <a:pt x="295" y="122"/>
                    <a:pt x="292" y="113"/>
                    <a:pt x="287" y="117"/>
                  </a:cubicBezTo>
                  <a:cubicBezTo>
                    <a:pt x="295" y="123"/>
                    <a:pt x="304" y="127"/>
                    <a:pt x="312" y="132"/>
                  </a:cubicBezTo>
                  <a:cubicBezTo>
                    <a:pt x="310" y="128"/>
                    <a:pt x="301" y="126"/>
                    <a:pt x="301" y="122"/>
                  </a:cubicBezTo>
                  <a:close/>
                  <a:moveTo>
                    <a:pt x="390" y="121"/>
                  </a:moveTo>
                  <a:cubicBezTo>
                    <a:pt x="395" y="124"/>
                    <a:pt x="402" y="126"/>
                    <a:pt x="408" y="130"/>
                  </a:cubicBezTo>
                  <a:cubicBezTo>
                    <a:pt x="403" y="125"/>
                    <a:pt x="398" y="120"/>
                    <a:pt x="391" y="117"/>
                  </a:cubicBezTo>
                  <a:cubicBezTo>
                    <a:pt x="391" y="119"/>
                    <a:pt x="390" y="119"/>
                    <a:pt x="390" y="121"/>
                  </a:cubicBezTo>
                  <a:close/>
                  <a:moveTo>
                    <a:pt x="423" y="128"/>
                  </a:moveTo>
                  <a:cubicBezTo>
                    <a:pt x="418" y="126"/>
                    <a:pt x="414" y="119"/>
                    <a:pt x="409" y="119"/>
                  </a:cubicBezTo>
                  <a:cubicBezTo>
                    <a:pt x="414" y="120"/>
                    <a:pt x="419" y="133"/>
                    <a:pt x="423" y="128"/>
                  </a:cubicBezTo>
                  <a:close/>
                  <a:moveTo>
                    <a:pt x="487" y="122"/>
                  </a:moveTo>
                  <a:cubicBezTo>
                    <a:pt x="488" y="121"/>
                    <a:pt x="485" y="119"/>
                    <a:pt x="482" y="119"/>
                  </a:cubicBezTo>
                  <a:cubicBezTo>
                    <a:pt x="482" y="121"/>
                    <a:pt x="485" y="121"/>
                    <a:pt x="487" y="122"/>
                  </a:cubicBezTo>
                  <a:close/>
                  <a:moveTo>
                    <a:pt x="562" y="128"/>
                  </a:moveTo>
                  <a:cubicBezTo>
                    <a:pt x="565" y="123"/>
                    <a:pt x="555" y="121"/>
                    <a:pt x="551" y="119"/>
                  </a:cubicBezTo>
                  <a:cubicBezTo>
                    <a:pt x="552" y="124"/>
                    <a:pt x="558" y="125"/>
                    <a:pt x="562" y="128"/>
                  </a:cubicBezTo>
                  <a:close/>
                  <a:moveTo>
                    <a:pt x="121" y="131"/>
                  </a:moveTo>
                  <a:cubicBezTo>
                    <a:pt x="125" y="132"/>
                    <a:pt x="127" y="136"/>
                    <a:pt x="131" y="136"/>
                  </a:cubicBezTo>
                  <a:cubicBezTo>
                    <a:pt x="133" y="132"/>
                    <a:pt x="133" y="126"/>
                    <a:pt x="135" y="121"/>
                  </a:cubicBezTo>
                  <a:cubicBezTo>
                    <a:pt x="134" y="120"/>
                    <a:pt x="132" y="120"/>
                    <a:pt x="131" y="119"/>
                  </a:cubicBezTo>
                  <a:cubicBezTo>
                    <a:pt x="127" y="123"/>
                    <a:pt x="124" y="126"/>
                    <a:pt x="121" y="131"/>
                  </a:cubicBezTo>
                  <a:close/>
                  <a:moveTo>
                    <a:pt x="347" y="122"/>
                  </a:moveTo>
                  <a:cubicBezTo>
                    <a:pt x="356" y="126"/>
                    <a:pt x="365" y="133"/>
                    <a:pt x="374" y="136"/>
                  </a:cubicBezTo>
                  <a:cubicBezTo>
                    <a:pt x="365" y="130"/>
                    <a:pt x="357" y="125"/>
                    <a:pt x="348" y="119"/>
                  </a:cubicBezTo>
                  <a:cubicBezTo>
                    <a:pt x="348" y="120"/>
                    <a:pt x="347" y="121"/>
                    <a:pt x="347" y="122"/>
                  </a:cubicBezTo>
                  <a:close/>
                  <a:moveTo>
                    <a:pt x="79" y="122"/>
                  </a:moveTo>
                  <a:cubicBezTo>
                    <a:pt x="81" y="123"/>
                    <a:pt x="82" y="123"/>
                    <a:pt x="84" y="122"/>
                  </a:cubicBezTo>
                  <a:cubicBezTo>
                    <a:pt x="84" y="122"/>
                    <a:pt x="84" y="121"/>
                    <a:pt x="84" y="120"/>
                  </a:cubicBezTo>
                  <a:cubicBezTo>
                    <a:pt x="82" y="121"/>
                    <a:pt x="80" y="121"/>
                    <a:pt x="79" y="122"/>
                  </a:cubicBezTo>
                  <a:close/>
                  <a:moveTo>
                    <a:pt x="31" y="166"/>
                  </a:moveTo>
                  <a:cubicBezTo>
                    <a:pt x="35" y="159"/>
                    <a:pt x="35" y="148"/>
                    <a:pt x="42" y="144"/>
                  </a:cubicBezTo>
                  <a:cubicBezTo>
                    <a:pt x="42" y="141"/>
                    <a:pt x="44" y="140"/>
                    <a:pt x="44" y="138"/>
                  </a:cubicBezTo>
                  <a:cubicBezTo>
                    <a:pt x="43" y="137"/>
                    <a:pt x="43" y="135"/>
                    <a:pt x="42" y="134"/>
                  </a:cubicBezTo>
                  <a:cubicBezTo>
                    <a:pt x="46" y="131"/>
                    <a:pt x="52" y="127"/>
                    <a:pt x="52" y="122"/>
                  </a:cubicBezTo>
                  <a:cubicBezTo>
                    <a:pt x="51" y="121"/>
                    <a:pt x="51" y="121"/>
                    <a:pt x="50" y="121"/>
                  </a:cubicBezTo>
                  <a:cubicBezTo>
                    <a:pt x="40" y="132"/>
                    <a:pt x="32" y="148"/>
                    <a:pt x="31" y="166"/>
                  </a:cubicBezTo>
                  <a:close/>
                  <a:moveTo>
                    <a:pt x="60" y="122"/>
                  </a:moveTo>
                  <a:cubicBezTo>
                    <a:pt x="60" y="126"/>
                    <a:pt x="66" y="125"/>
                    <a:pt x="66" y="122"/>
                  </a:cubicBezTo>
                  <a:cubicBezTo>
                    <a:pt x="65" y="121"/>
                    <a:pt x="61" y="121"/>
                    <a:pt x="60" y="122"/>
                  </a:cubicBezTo>
                  <a:close/>
                  <a:moveTo>
                    <a:pt x="97" y="130"/>
                  </a:moveTo>
                  <a:cubicBezTo>
                    <a:pt x="102" y="133"/>
                    <a:pt x="104" y="128"/>
                    <a:pt x="105" y="124"/>
                  </a:cubicBezTo>
                  <a:cubicBezTo>
                    <a:pt x="103" y="124"/>
                    <a:pt x="104" y="122"/>
                    <a:pt x="101" y="122"/>
                  </a:cubicBezTo>
                  <a:cubicBezTo>
                    <a:pt x="100" y="124"/>
                    <a:pt x="98" y="127"/>
                    <a:pt x="97" y="130"/>
                  </a:cubicBezTo>
                  <a:close/>
                  <a:moveTo>
                    <a:pt x="204" y="132"/>
                  </a:moveTo>
                  <a:cubicBezTo>
                    <a:pt x="205" y="133"/>
                    <a:pt x="207" y="133"/>
                    <a:pt x="208" y="133"/>
                  </a:cubicBezTo>
                  <a:cubicBezTo>
                    <a:pt x="210" y="130"/>
                    <a:pt x="212" y="127"/>
                    <a:pt x="212" y="122"/>
                  </a:cubicBezTo>
                  <a:cubicBezTo>
                    <a:pt x="208" y="124"/>
                    <a:pt x="205" y="127"/>
                    <a:pt x="204" y="132"/>
                  </a:cubicBezTo>
                  <a:close/>
                  <a:moveTo>
                    <a:pt x="459" y="138"/>
                  </a:moveTo>
                  <a:cubicBezTo>
                    <a:pt x="462" y="133"/>
                    <a:pt x="452" y="134"/>
                    <a:pt x="454" y="130"/>
                  </a:cubicBezTo>
                  <a:cubicBezTo>
                    <a:pt x="447" y="130"/>
                    <a:pt x="444" y="122"/>
                    <a:pt x="438" y="123"/>
                  </a:cubicBezTo>
                  <a:cubicBezTo>
                    <a:pt x="446" y="128"/>
                    <a:pt x="452" y="134"/>
                    <a:pt x="459" y="138"/>
                  </a:cubicBezTo>
                  <a:close/>
                  <a:moveTo>
                    <a:pt x="532" y="127"/>
                  </a:moveTo>
                  <a:cubicBezTo>
                    <a:pt x="531" y="124"/>
                    <a:pt x="527" y="124"/>
                    <a:pt x="525" y="122"/>
                  </a:cubicBezTo>
                  <a:cubicBezTo>
                    <a:pt x="526" y="125"/>
                    <a:pt x="529" y="126"/>
                    <a:pt x="532" y="127"/>
                  </a:cubicBezTo>
                  <a:close/>
                  <a:moveTo>
                    <a:pt x="153" y="126"/>
                  </a:moveTo>
                  <a:cubicBezTo>
                    <a:pt x="152" y="129"/>
                    <a:pt x="156" y="129"/>
                    <a:pt x="157" y="128"/>
                  </a:cubicBezTo>
                  <a:cubicBezTo>
                    <a:pt x="156" y="127"/>
                    <a:pt x="158" y="124"/>
                    <a:pt x="159" y="123"/>
                  </a:cubicBezTo>
                  <a:cubicBezTo>
                    <a:pt x="156" y="123"/>
                    <a:pt x="156" y="126"/>
                    <a:pt x="153" y="126"/>
                  </a:cubicBezTo>
                  <a:close/>
                  <a:moveTo>
                    <a:pt x="286" y="124"/>
                  </a:moveTo>
                  <a:cubicBezTo>
                    <a:pt x="286" y="126"/>
                    <a:pt x="288" y="128"/>
                    <a:pt x="289" y="130"/>
                  </a:cubicBezTo>
                  <a:cubicBezTo>
                    <a:pt x="298" y="134"/>
                    <a:pt x="305" y="141"/>
                    <a:pt x="317" y="144"/>
                  </a:cubicBezTo>
                  <a:cubicBezTo>
                    <a:pt x="317" y="143"/>
                    <a:pt x="318" y="143"/>
                    <a:pt x="318" y="141"/>
                  </a:cubicBezTo>
                  <a:cubicBezTo>
                    <a:pt x="315" y="139"/>
                    <a:pt x="309" y="139"/>
                    <a:pt x="309" y="135"/>
                  </a:cubicBezTo>
                  <a:cubicBezTo>
                    <a:pt x="306" y="136"/>
                    <a:pt x="303" y="134"/>
                    <a:pt x="303" y="131"/>
                  </a:cubicBezTo>
                  <a:cubicBezTo>
                    <a:pt x="296" y="133"/>
                    <a:pt x="293" y="123"/>
                    <a:pt x="286" y="124"/>
                  </a:cubicBezTo>
                  <a:close/>
                  <a:moveTo>
                    <a:pt x="138" y="132"/>
                  </a:moveTo>
                  <a:cubicBezTo>
                    <a:pt x="140" y="130"/>
                    <a:pt x="144" y="130"/>
                    <a:pt x="145" y="127"/>
                  </a:cubicBezTo>
                  <a:cubicBezTo>
                    <a:pt x="143" y="125"/>
                    <a:pt x="141" y="125"/>
                    <a:pt x="139" y="124"/>
                  </a:cubicBezTo>
                  <a:cubicBezTo>
                    <a:pt x="139" y="127"/>
                    <a:pt x="137" y="128"/>
                    <a:pt x="138" y="132"/>
                  </a:cubicBezTo>
                  <a:close/>
                  <a:moveTo>
                    <a:pt x="509" y="147"/>
                  </a:moveTo>
                  <a:cubicBezTo>
                    <a:pt x="512" y="146"/>
                    <a:pt x="512" y="143"/>
                    <a:pt x="510" y="141"/>
                  </a:cubicBezTo>
                  <a:cubicBezTo>
                    <a:pt x="506" y="141"/>
                    <a:pt x="503" y="137"/>
                    <a:pt x="500" y="135"/>
                  </a:cubicBezTo>
                  <a:cubicBezTo>
                    <a:pt x="497" y="134"/>
                    <a:pt x="490" y="131"/>
                    <a:pt x="490" y="128"/>
                  </a:cubicBezTo>
                  <a:cubicBezTo>
                    <a:pt x="486" y="128"/>
                    <a:pt x="485" y="125"/>
                    <a:pt x="482" y="124"/>
                  </a:cubicBezTo>
                  <a:cubicBezTo>
                    <a:pt x="487" y="136"/>
                    <a:pt x="500" y="140"/>
                    <a:pt x="509" y="147"/>
                  </a:cubicBezTo>
                  <a:close/>
                  <a:moveTo>
                    <a:pt x="169" y="136"/>
                  </a:moveTo>
                  <a:cubicBezTo>
                    <a:pt x="171" y="136"/>
                    <a:pt x="171" y="137"/>
                    <a:pt x="173" y="137"/>
                  </a:cubicBezTo>
                  <a:cubicBezTo>
                    <a:pt x="175" y="133"/>
                    <a:pt x="178" y="129"/>
                    <a:pt x="179" y="124"/>
                  </a:cubicBezTo>
                  <a:cubicBezTo>
                    <a:pt x="173" y="125"/>
                    <a:pt x="170" y="130"/>
                    <a:pt x="169" y="136"/>
                  </a:cubicBezTo>
                  <a:close/>
                  <a:moveTo>
                    <a:pt x="248" y="127"/>
                  </a:moveTo>
                  <a:cubicBezTo>
                    <a:pt x="250" y="127"/>
                    <a:pt x="251" y="128"/>
                    <a:pt x="253" y="128"/>
                  </a:cubicBezTo>
                  <a:cubicBezTo>
                    <a:pt x="255" y="123"/>
                    <a:pt x="249" y="124"/>
                    <a:pt x="248" y="127"/>
                  </a:cubicBezTo>
                  <a:close/>
                  <a:moveTo>
                    <a:pt x="332" y="127"/>
                  </a:moveTo>
                  <a:cubicBezTo>
                    <a:pt x="334" y="128"/>
                    <a:pt x="337" y="129"/>
                    <a:pt x="340" y="131"/>
                  </a:cubicBezTo>
                  <a:cubicBezTo>
                    <a:pt x="340" y="126"/>
                    <a:pt x="336" y="126"/>
                    <a:pt x="334" y="124"/>
                  </a:cubicBezTo>
                  <a:cubicBezTo>
                    <a:pt x="334" y="125"/>
                    <a:pt x="332" y="125"/>
                    <a:pt x="332" y="127"/>
                  </a:cubicBezTo>
                  <a:close/>
                  <a:moveTo>
                    <a:pt x="581" y="131"/>
                  </a:moveTo>
                  <a:cubicBezTo>
                    <a:pt x="582" y="128"/>
                    <a:pt x="576" y="125"/>
                    <a:pt x="574" y="125"/>
                  </a:cubicBezTo>
                  <a:cubicBezTo>
                    <a:pt x="577" y="127"/>
                    <a:pt x="579" y="129"/>
                    <a:pt x="581" y="131"/>
                  </a:cubicBezTo>
                  <a:close/>
                  <a:moveTo>
                    <a:pt x="75" y="133"/>
                  </a:moveTo>
                  <a:cubicBezTo>
                    <a:pt x="77" y="134"/>
                    <a:pt x="79" y="129"/>
                    <a:pt x="81" y="127"/>
                  </a:cubicBezTo>
                  <a:cubicBezTo>
                    <a:pt x="79" y="126"/>
                    <a:pt x="79" y="125"/>
                    <a:pt x="76" y="125"/>
                  </a:cubicBezTo>
                  <a:cubicBezTo>
                    <a:pt x="75" y="127"/>
                    <a:pt x="75" y="131"/>
                    <a:pt x="75" y="133"/>
                  </a:cubicBezTo>
                  <a:close/>
                  <a:moveTo>
                    <a:pt x="524" y="133"/>
                  </a:moveTo>
                  <a:cubicBezTo>
                    <a:pt x="527" y="136"/>
                    <a:pt x="529" y="141"/>
                    <a:pt x="532" y="142"/>
                  </a:cubicBezTo>
                  <a:cubicBezTo>
                    <a:pt x="534" y="146"/>
                    <a:pt x="537" y="147"/>
                    <a:pt x="540" y="149"/>
                  </a:cubicBezTo>
                  <a:cubicBezTo>
                    <a:pt x="542" y="146"/>
                    <a:pt x="537" y="141"/>
                    <a:pt x="534" y="141"/>
                  </a:cubicBezTo>
                  <a:cubicBezTo>
                    <a:pt x="534" y="137"/>
                    <a:pt x="529" y="137"/>
                    <a:pt x="527" y="133"/>
                  </a:cubicBezTo>
                  <a:cubicBezTo>
                    <a:pt x="526" y="131"/>
                    <a:pt x="520" y="129"/>
                    <a:pt x="518" y="125"/>
                  </a:cubicBezTo>
                  <a:cubicBezTo>
                    <a:pt x="519" y="125"/>
                    <a:pt x="519" y="125"/>
                    <a:pt x="518" y="125"/>
                  </a:cubicBezTo>
                  <a:cubicBezTo>
                    <a:pt x="516" y="128"/>
                    <a:pt x="522" y="130"/>
                    <a:pt x="524" y="133"/>
                  </a:cubicBezTo>
                  <a:close/>
                  <a:moveTo>
                    <a:pt x="182" y="131"/>
                  </a:moveTo>
                  <a:cubicBezTo>
                    <a:pt x="186" y="129"/>
                    <a:pt x="190" y="133"/>
                    <a:pt x="194" y="130"/>
                  </a:cubicBezTo>
                  <a:cubicBezTo>
                    <a:pt x="190" y="128"/>
                    <a:pt x="189" y="126"/>
                    <a:pt x="183" y="125"/>
                  </a:cubicBezTo>
                  <a:cubicBezTo>
                    <a:pt x="183" y="127"/>
                    <a:pt x="182" y="128"/>
                    <a:pt x="182" y="131"/>
                  </a:cubicBezTo>
                  <a:close/>
                  <a:moveTo>
                    <a:pt x="549" y="135"/>
                  </a:moveTo>
                  <a:cubicBezTo>
                    <a:pt x="552" y="137"/>
                    <a:pt x="556" y="140"/>
                    <a:pt x="560" y="143"/>
                  </a:cubicBezTo>
                  <a:cubicBezTo>
                    <a:pt x="561" y="140"/>
                    <a:pt x="562" y="137"/>
                    <a:pt x="561" y="133"/>
                  </a:cubicBezTo>
                  <a:cubicBezTo>
                    <a:pt x="557" y="131"/>
                    <a:pt x="555" y="127"/>
                    <a:pt x="550" y="125"/>
                  </a:cubicBezTo>
                  <a:cubicBezTo>
                    <a:pt x="550" y="129"/>
                    <a:pt x="548" y="132"/>
                    <a:pt x="549" y="135"/>
                  </a:cubicBezTo>
                  <a:close/>
                  <a:moveTo>
                    <a:pt x="272" y="128"/>
                  </a:moveTo>
                  <a:cubicBezTo>
                    <a:pt x="274" y="127"/>
                    <a:pt x="275" y="127"/>
                    <a:pt x="276" y="128"/>
                  </a:cubicBezTo>
                  <a:cubicBezTo>
                    <a:pt x="276" y="127"/>
                    <a:pt x="274" y="127"/>
                    <a:pt x="273" y="126"/>
                  </a:cubicBezTo>
                  <a:cubicBezTo>
                    <a:pt x="273" y="127"/>
                    <a:pt x="272" y="127"/>
                    <a:pt x="272" y="128"/>
                  </a:cubicBezTo>
                  <a:close/>
                  <a:moveTo>
                    <a:pt x="388" y="128"/>
                  </a:moveTo>
                  <a:cubicBezTo>
                    <a:pt x="388" y="133"/>
                    <a:pt x="394" y="132"/>
                    <a:pt x="400" y="132"/>
                  </a:cubicBezTo>
                  <a:cubicBezTo>
                    <a:pt x="397" y="127"/>
                    <a:pt x="393" y="125"/>
                    <a:pt x="388" y="128"/>
                  </a:cubicBezTo>
                  <a:close/>
                  <a:moveTo>
                    <a:pt x="433" y="131"/>
                  </a:moveTo>
                  <a:cubicBezTo>
                    <a:pt x="440" y="136"/>
                    <a:pt x="446" y="142"/>
                    <a:pt x="453" y="147"/>
                  </a:cubicBezTo>
                  <a:cubicBezTo>
                    <a:pt x="453" y="144"/>
                    <a:pt x="456" y="144"/>
                    <a:pt x="456" y="141"/>
                  </a:cubicBezTo>
                  <a:cubicBezTo>
                    <a:pt x="449" y="136"/>
                    <a:pt x="442" y="131"/>
                    <a:pt x="436" y="126"/>
                  </a:cubicBezTo>
                  <a:cubicBezTo>
                    <a:pt x="435" y="128"/>
                    <a:pt x="434" y="129"/>
                    <a:pt x="433" y="131"/>
                  </a:cubicBezTo>
                  <a:close/>
                  <a:moveTo>
                    <a:pt x="55" y="135"/>
                  </a:moveTo>
                  <a:cubicBezTo>
                    <a:pt x="57" y="133"/>
                    <a:pt x="57" y="129"/>
                    <a:pt x="59" y="128"/>
                  </a:cubicBezTo>
                  <a:cubicBezTo>
                    <a:pt x="57" y="126"/>
                    <a:pt x="51" y="134"/>
                    <a:pt x="55" y="135"/>
                  </a:cubicBezTo>
                  <a:close/>
                  <a:moveTo>
                    <a:pt x="112" y="136"/>
                  </a:moveTo>
                  <a:cubicBezTo>
                    <a:pt x="112" y="134"/>
                    <a:pt x="114" y="132"/>
                    <a:pt x="115" y="131"/>
                  </a:cubicBezTo>
                  <a:cubicBezTo>
                    <a:pt x="109" y="121"/>
                    <a:pt x="102" y="135"/>
                    <a:pt x="112" y="136"/>
                  </a:cubicBezTo>
                  <a:close/>
                  <a:moveTo>
                    <a:pt x="78" y="135"/>
                  </a:moveTo>
                  <a:cubicBezTo>
                    <a:pt x="80" y="136"/>
                    <a:pt x="80" y="138"/>
                    <a:pt x="81" y="138"/>
                  </a:cubicBezTo>
                  <a:cubicBezTo>
                    <a:pt x="84" y="135"/>
                    <a:pt x="85" y="132"/>
                    <a:pt x="86" y="128"/>
                  </a:cubicBezTo>
                  <a:cubicBezTo>
                    <a:pt x="85" y="128"/>
                    <a:pt x="84" y="128"/>
                    <a:pt x="84" y="128"/>
                  </a:cubicBezTo>
                  <a:cubicBezTo>
                    <a:pt x="82" y="131"/>
                    <a:pt x="80" y="133"/>
                    <a:pt x="78" y="135"/>
                  </a:cubicBezTo>
                  <a:close/>
                  <a:moveTo>
                    <a:pt x="219" y="131"/>
                  </a:moveTo>
                  <a:cubicBezTo>
                    <a:pt x="221" y="132"/>
                    <a:pt x="221" y="130"/>
                    <a:pt x="223" y="131"/>
                  </a:cubicBezTo>
                  <a:cubicBezTo>
                    <a:pt x="223" y="129"/>
                    <a:pt x="221" y="128"/>
                    <a:pt x="219" y="128"/>
                  </a:cubicBezTo>
                  <a:cubicBezTo>
                    <a:pt x="219" y="129"/>
                    <a:pt x="219" y="130"/>
                    <a:pt x="219" y="131"/>
                  </a:cubicBezTo>
                  <a:close/>
                  <a:moveTo>
                    <a:pt x="236" y="130"/>
                  </a:moveTo>
                  <a:cubicBezTo>
                    <a:pt x="241" y="136"/>
                    <a:pt x="247" y="131"/>
                    <a:pt x="255" y="135"/>
                  </a:cubicBezTo>
                  <a:cubicBezTo>
                    <a:pt x="251" y="130"/>
                    <a:pt x="241" y="126"/>
                    <a:pt x="236" y="130"/>
                  </a:cubicBezTo>
                  <a:close/>
                  <a:moveTo>
                    <a:pt x="468" y="135"/>
                  </a:moveTo>
                  <a:cubicBezTo>
                    <a:pt x="471" y="134"/>
                    <a:pt x="471" y="130"/>
                    <a:pt x="473" y="128"/>
                  </a:cubicBezTo>
                  <a:cubicBezTo>
                    <a:pt x="470" y="129"/>
                    <a:pt x="467" y="132"/>
                    <a:pt x="468" y="135"/>
                  </a:cubicBezTo>
                  <a:close/>
                  <a:moveTo>
                    <a:pt x="149" y="128"/>
                  </a:moveTo>
                  <a:cubicBezTo>
                    <a:pt x="146" y="133"/>
                    <a:pt x="140" y="134"/>
                    <a:pt x="136" y="139"/>
                  </a:cubicBezTo>
                  <a:cubicBezTo>
                    <a:pt x="140" y="139"/>
                    <a:pt x="141" y="139"/>
                    <a:pt x="144" y="139"/>
                  </a:cubicBezTo>
                  <a:cubicBezTo>
                    <a:pt x="146" y="136"/>
                    <a:pt x="149" y="134"/>
                    <a:pt x="152" y="131"/>
                  </a:cubicBezTo>
                  <a:cubicBezTo>
                    <a:pt x="152" y="130"/>
                    <a:pt x="151" y="129"/>
                    <a:pt x="149" y="128"/>
                  </a:cubicBezTo>
                  <a:close/>
                  <a:moveTo>
                    <a:pt x="261" y="133"/>
                  </a:moveTo>
                  <a:cubicBezTo>
                    <a:pt x="265" y="134"/>
                    <a:pt x="269" y="137"/>
                    <a:pt x="273" y="138"/>
                  </a:cubicBezTo>
                  <a:cubicBezTo>
                    <a:pt x="274" y="137"/>
                    <a:pt x="274" y="136"/>
                    <a:pt x="274" y="134"/>
                  </a:cubicBezTo>
                  <a:cubicBezTo>
                    <a:pt x="269" y="133"/>
                    <a:pt x="267" y="130"/>
                    <a:pt x="263" y="128"/>
                  </a:cubicBezTo>
                  <a:cubicBezTo>
                    <a:pt x="262" y="130"/>
                    <a:pt x="261" y="130"/>
                    <a:pt x="261" y="133"/>
                  </a:cubicBezTo>
                  <a:close/>
                  <a:moveTo>
                    <a:pt x="324" y="133"/>
                  </a:moveTo>
                  <a:cubicBezTo>
                    <a:pt x="324" y="131"/>
                    <a:pt x="320" y="129"/>
                    <a:pt x="319" y="130"/>
                  </a:cubicBezTo>
                  <a:cubicBezTo>
                    <a:pt x="321" y="131"/>
                    <a:pt x="321" y="134"/>
                    <a:pt x="324" y="133"/>
                  </a:cubicBezTo>
                  <a:close/>
                  <a:moveTo>
                    <a:pt x="338" y="135"/>
                  </a:moveTo>
                  <a:cubicBezTo>
                    <a:pt x="338" y="131"/>
                    <a:pt x="334" y="131"/>
                    <a:pt x="332" y="130"/>
                  </a:cubicBezTo>
                  <a:cubicBezTo>
                    <a:pt x="333" y="132"/>
                    <a:pt x="336" y="133"/>
                    <a:pt x="338" y="135"/>
                  </a:cubicBezTo>
                  <a:close/>
                  <a:moveTo>
                    <a:pt x="623" y="157"/>
                  </a:moveTo>
                  <a:cubicBezTo>
                    <a:pt x="624" y="158"/>
                    <a:pt x="627" y="156"/>
                    <a:pt x="628" y="158"/>
                  </a:cubicBezTo>
                  <a:cubicBezTo>
                    <a:pt x="630" y="169"/>
                    <a:pt x="623" y="180"/>
                    <a:pt x="629" y="190"/>
                  </a:cubicBezTo>
                  <a:cubicBezTo>
                    <a:pt x="633" y="188"/>
                    <a:pt x="631" y="180"/>
                    <a:pt x="635" y="178"/>
                  </a:cubicBezTo>
                  <a:cubicBezTo>
                    <a:pt x="631" y="174"/>
                    <a:pt x="635" y="165"/>
                    <a:pt x="638" y="161"/>
                  </a:cubicBezTo>
                  <a:cubicBezTo>
                    <a:pt x="634" y="154"/>
                    <a:pt x="630" y="147"/>
                    <a:pt x="625" y="142"/>
                  </a:cubicBezTo>
                  <a:cubicBezTo>
                    <a:pt x="624" y="138"/>
                    <a:pt x="619" y="138"/>
                    <a:pt x="619" y="134"/>
                  </a:cubicBezTo>
                  <a:cubicBezTo>
                    <a:pt x="617" y="134"/>
                    <a:pt x="615" y="128"/>
                    <a:pt x="614" y="131"/>
                  </a:cubicBezTo>
                  <a:cubicBezTo>
                    <a:pt x="618" y="139"/>
                    <a:pt x="621" y="147"/>
                    <a:pt x="623" y="157"/>
                  </a:cubicBezTo>
                  <a:close/>
                  <a:moveTo>
                    <a:pt x="284" y="133"/>
                  </a:moveTo>
                  <a:cubicBezTo>
                    <a:pt x="285" y="130"/>
                    <a:pt x="281" y="129"/>
                    <a:pt x="281" y="131"/>
                  </a:cubicBezTo>
                  <a:cubicBezTo>
                    <a:pt x="282" y="131"/>
                    <a:pt x="283" y="132"/>
                    <a:pt x="284" y="133"/>
                  </a:cubicBezTo>
                  <a:close/>
                  <a:moveTo>
                    <a:pt x="351" y="136"/>
                  </a:moveTo>
                  <a:cubicBezTo>
                    <a:pt x="348" y="135"/>
                    <a:pt x="346" y="132"/>
                    <a:pt x="344" y="130"/>
                  </a:cubicBezTo>
                  <a:cubicBezTo>
                    <a:pt x="343" y="130"/>
                    <a:pt x="343" y="132"/>
                    <a:pt x="343" y="133"/>
                  </a:cubicBezTo>
                  <a:cubicBezTo>
                    <a:pt x="346" y="133"/>
                    <a:pt x="349" y="137"/>
                    <a:pt x="351" y="136"/>
                  </a:cubicBezTo>
                  <a:close/>
                  <a:moveTo>
                    <a:pt x="89" y="140"/>
                  </a:moveTo>
                  <a:cubicBezTo>
                    <a:pt x="86" y="138"/>
                    <a:pt x="91" y="134"/>
                    <a:pt x="91" y="131"/>
                  </a:cubicBezTo>
                  <a:cubicBezTo>
                    <a:pt x="88" y="131"/>
                    <a:pt x="83" y="143"/>
                    <a:pt x="89" y="140"/>
                  </a:cubicBezTo>
                  <a:close/>
                  <a:moveTo>
                    <a:pt x="163" y="133"/>
                  </a:moveTo>
                  <a:cubicBezTo>
                    <a:pt x="164" y="133"/>
                    <a:pt x="164" y="133"/>
                    <a:pt x="165" y="133"/>
                  </a:cubicBezTo>
                  <a:cubicBezTo>
                    <a:pt x="165" y="132"/>
                    <a:pt x="165" y="131"/>
                    <a:pt x="166" y="131"/>
                  </a:cubicBezTo>
                  <a:cubicBezTo>
                    <a:pt x="164" y="131"/>
                    <a:pt x="163" y="131"/>
                    <a:pt x="163" y="133"/>
                  </a:cubicBezTo>
                  <a:close/>
                  <a:moveTo>
                    <a:pt x="425" y="133"/>
                  </a:moveTo>
                  <a:cubicBezTo>
                    <a:pt x="426" y="135"/>
                    <a:pt x="428" y="133"/>
                    <a:pt x="428" y="131"/>
                  </a:cubicBezTo>
                  <a:cubicBezTo>
                    <a:pt x="427" y="132"/>
                    <a:pt x="427" y="131"/>
                    <a:pt x="426" y="131"/>
                  </a:cubicBezTo>
                  <a:cubicBezTo>
                    <a:pt x="426" y="133"/>
                    <a:pt x="425" y="132"/>
                    <a:pt x="425" y="133"/>
                  </a:cubicBezTo>
                  <a:close/>
                  <a:moveTo>
                    <a:pt x="473" y="138"/>
                  </a:moveTo>
                  <a:cubicBezTo>
                    <a:pt x="479" y="140"/>
                    <a:pt x="482" y="144"/>
                    <a:pt x="488" y="145"/>
                  </a:cubicBezTo>
                  <a:cubicBezTo>
                    <a:pt x="487" y="138"/>
                    <a:pt x="481" y="135"/>
                    <a:pt x="476" y="131"/>
                  </a:cubicBezTo>
                  <a:cubicBezTo>
                    <a:pt x="475" y="134"/>
                    <a:pt x="473" y="134"/>
                    <a:pt x="473" y="138"/>
                  </a:cubicBezTo>
                  <a:close/>
                  <a:moveTo>
                    <a:pt x="219" y="136"/>
                  </a:moveTo>
                  <a:cubicBezTo>
                    <a:pt x="222" y="137"/>
                    <a:pt x="225" y="138"/>
                    <a:pt x="228" y="139"/>
                  </a:cubicBezTo>
                  <a:cubicBezTo>
                    <a:pt x="230" y="138"/>
                    <a:pt x="231" y="137"/>
                    <a:pt x="231" y="135"/>
                  </a:cubicBezTo>
                  <a:cubicBezTo>
                    <a:pt x="228" y="131"/>
                    <a:pt x="222" y="133"/>
                    <a:pt x="219" y="136"/>
                  </a:cubicBezTo>
                  <a:close/>
                  <a:moveTo>
                    <a:pt x="93" y="138"/>
                  </a:moveTo>
                  <a:cubicBezTo>
                    <a:pt x="95" y="138"/>
                    <a:pt x="97" y="136"/>
                    <a:pt x="97" y="133"/>
                  </a:cubicBezTo>
                  <a:cubicBezTo>
                    <a:pt x="96" y="133"/>
                    <a:pt x="96" y="132"/>
                    <a:pt x="95" y="133"/>
                  </a:cubicBezTo>
                  <a:cubicBezTo>
                    <a:pt x="95" y="135"/>
                    <a:pt x="93" y="136"/>
                    <a:pt x="93" y="138"/>
                  </a:cubicBezTo>
                  <a:close/>
                  <a:moveTo>
                    <a:pt x="115" y="138"/>
                  </a:moveTo>
                  <a:cubicBezTo>
                    <a:pt x="119" y="139"/>
                    <a:pt x="122" y="142"/>
                    <a:pt x="127" y="142"/>
                  </a:cubicBezTo>
                  <a:cubicBezTo>
                    <a:pt x="128" y="141"/>
                    <a:pt x="128" y="140"/>
                    <a:pt x="129" y="139"/>
                  </a:cubicBezTo>
                  <a:cubicBezTo>
                    <a:pt x="123" y="139"/>
                    <a:pt x="118" y="129"/>
                    <a:pt x="115" y="138"/>
                  </a:cubicBezTo>
                  <a:close/>
                  <a:moveTo>
                    <a:pt x="580" y="139"/>
                  </a:moveTo>
                  <a:cubicBezTo>
                    <a:pt x="580" y="136"/>
                    <a:pt x="578" y="135"/>
                    <a:pt x="575" y="133"/>
                  </a:cubicBezTo>
                  <a:cubicBezTo>
                    <a:pt x="576" y="136"/>
                    <a:pt x="578" y="137"/>
                    <a:pt x="580" y="139"/>
                  </a:cubicBezTo>
                  <a:close/>
                  <a:moveTo>
                    <a:pt x="66" y="139"/>
                  </a:moveTo>
                  <a:cubicBezTo>
                    <a:pt x="67" y="140"/>
                    <a:pt x="68" y="141"/>
                    <a:pt x="70" y="141"/>
                  </a:cubicBezTo>
                  <a:cubicBezTo>
                    <a:pt x="71" y="139"/>
                    <a:pt x="70" y="138"/>
                    <a:pt x="70" y="135"/>
                  </a:cubicBezTo>
                  <a:cubicBezTo>
                    <a:pt x="69" y="136"/>
                    <a:pt x="69" y="133"/>
                    <a:pt x="67" y="134"/>
                  </a:cubicBezTo>
                  <a:cubicBezTo>
                    <a:pt x="67" y="136"/>
                    <a:pt x="65" y="137"/>
                    <a:pt x="66" y="139"/>
                  </a:cubicBezTo>
                  <a:close/>
                  <a:moveTo>
                    <a:pt x="312" y="150"/>
                  </a:moveTo>
                  <a:cubicBezTo>
                    <a:pt x="313" y="149"/>
                    <a:pt x="314" y="148"/>
                    <a:pt x="314" y="147"/>
                  </a:cubicBezTo>
                  <a:cubicBezTo>
                    <a:pt x="307" y="143"/>
                    <a:pt x="299" y="138"/>
                    <a:pt x="290" y="135"/>
                  </a:cubicBezTo>
                  <a:cubicBezTo>
                    <a:pt x="295" y="142"/>
                    <a:pt x="304" y="146"/>
                    <a:pt x="312" y="150"/>
                  </a:cubicBezTo>
                  <a:close/>
                  <a:moveTo>
                    <a:pt x="431" y="135"/>
                  </a:moveTo>
                  <a:cubicBezTo>
                    <a:pt x="435" y="141"/>
                    <a:pt x="444" y="146"/>
                    <a:pt x="450" y="148"/>
                  </a:cubicBezTo>
                  <a:cubicBezTo>
                    <a:pt x="444" y="144"/>
                    <a:pt x="438" y="137"/>
                    <a:pt x="431" y="135"/>
                  </a:cubicBezTo>
                  <a:close/>
                  <a:moveTo>
                    <a:pt x="181" y="138"/>
                  </a:moveTo>
                  <a:cubicBezTo>
                    <a:pt x="182" y="137"/>
                    <a:pt x="186" y="138"/>
                    <a:pt x="186" y="135"/>
                  </a:cubicBezTo>
                  <a:cubicBezTo>
                    <a:pt x="184" y="135"/>
                    <a:pt x="182" y="135"/>
                    <a:pt x="180" y="135"/>
                  </a:cubicBezTo>
                  <a:cubicBezTo>
                    <a:pt x="180" y="137"/>
                    <a:pt x="181" y="137"/>
                    <a:pt x="181" y="138"/>
                  </a:cubicBezTo>
                  <a:close/>
                  <a:moveTo>
                    <a:pt x="341" y="138"/>
                  </a:moveTo>
                  <a:cubicBezTo>
                    <a:pt x="346" y="141"/>
                    <a:pt x="354" y="153"/>
                    <a:pt x="358" y="144"/>
                  </a:cubicBezTo>
                  <a:cubicBezTo>
                    <a:pt x="353" y="141"/>
                    <a:pt x="348" y="137"/>
                    <a:pt x="342" y="135"/>
                  </a:cubicBezTo>
                  <a:cubicBezTo>
                    <a:pt x="343" y="137"/>
                    <a:pt x="341" y="137"/>
                    <a:pt x="341" y="138"/>
                  </a:cubicBezTo>
                  <a:close/>
                  <a:moveTo>
                    <a:pt x="510" y="138"/>
                  </a:moveTo>
                  <a:cubicBezTo>
                    <a:pt x="510" y="136"/>
                    <a:pt x="507" y="135"/>
                    <a:pt x="507" y="136"/>
                  </a:cubicBezTo>
                  <a:cubicBezTo>
                    <a:pt x="508" y="136"/>
                    <a:pt x="508" y="138"/>
                    <a:pt x="510" y="138"/>
                  </a:cubicBezTo>
                  <a:close/>
                  <a:moveTo>
                    <a:pt x="152" y="141"/>
                  </a:moveTo>
                  <a:cubicBezTo>
                    <a:pt x="156" y="141"/>
                    <a:pt x="158" y="143"/>
                    <a:pt x="160" y="144"/>
                  </a:cubicBezTo>
                  <a:cubicBezTo>
                    <a:pt x="161" y="142"/>
                    <a:pt x="163" y="141"/>
                    <a:pt x="163" y="138"/>
                  </a:cubicBezTo>
                  <a:cubicBezTo>
                    <a:pt x="159" y="135"/>
                    <a:pt x="153" y="136"/>
                    <a:pt x="152" y="141"/>
                  </a:cubicBezTo>
                  <a:close/>
                  <a:moveTo>
                    <a:pt x="183" y="142"/>
                  </a:moveTo>
                  <a:cubicBezTo>
                    <a:pt x="183" y="146"/>
                    <a:pt x="188" y="144"/>
                    <a:pt x="190" y="146"/>
                  </a:cubicBezTo>
                  <a:cubicBezTo>
                    <a:pt x="191" y="143"/>
                    <a:pt x="196" y="138"/>
                    <a:pt x="194" y="136"/>
                  </a:cubicBezTo>
                  <a:cubicBezTo>
                    <a:pt x="190" y="137"/>
                    <a:pt x="188" y="141"/>
                    <a:pt x="183" y="142"/>
                  </a:cubicBezTo>
                  <a:close/>
                  <a:moveTo>
                    <a:pt x="411" y="146"/>
                  </a:moveTo>
                  <a:cubicBezTo>
                    <a:pt x="411" y="145"/>
                    <a:pt x="413" y="143"/>
                    <a:pt x="414" y="141"/>
                  </a:cubicBezTo>
                  <a:cubicBezTo>
                    <a:pt x="410" y="137"/>
                    <a:pt x="403" y="136"/>
                    <a:pt x="397" y="136"/>
                  </a:cubicBezTo>
                  <a:cubicBezTo>
                    <a:pt x="400" y="140"/>
                    <a:pt x="406" y="145"/>
                    <a:pt x="411" y="146"/>
                  </a:cubicBezTo>
                  <a:close/>
                  <a:moveTo>
                    <a:pt x="335" y="142"/>
                  </a:moveTo>
                  <a:cubicBezTo>
                    <a:pt x="336" y="140"/>
                    <a:pt x="335" y="137"/>
                    <a:pt x="333" y="137"/>
                  </a:cubicBezTo>
                  <a:cubicBezTo>
                    <a:pt x="333" y="139"/>
                    <a:pt x="333" y="141"/>
                    <a:pt x="335" y="142"/>
                  </a:cubicBezTo>
                  <a:close/>
                  <a:moveTo>
                    <a:pt x="252" y="139"/>
                  </a:moveTo>
                  <a:cubicBezTo>
                    <a:pt x="252" y="138"/>
                    <a:pt x="251" y="138"/>
                    <a:pt x="249" y="138"/>
                  </a:cubicBezTo>
                  <a:cubicBezTo>
                    <a:pt x="248" y="140"/>
                    <a:pt x="250" y="139"/>
                    <a:pt x="252" y="139"/>
                  </a:cubicBezTo>
                  <a:close/>
                  <a:moveTo>
                    <a:pt x="278" y="138"/>
                  </a:moveTo>
                  <a:cubicBezTo>
                    <a:pt x="278" y="141"/>
                    <a:pt x="282" y="143"/>
                    <a:pt x="285" y="142"/>
                  </a:cubicBezTo>
                  <a:cubicBezTo>
                    <a:pt x="283" y="141"/>
                    <a:pt x="280" y="137"/>
                    <a:pt x="278" y="138"/>
                  </a:cubicBezTo>
                  <a:close/>
                  <a:moveTo>
                    <a:pt x="384" y="138"/>
                  </a:moveTo>
                  <a:cubicBezTo>
                    <a:pt x="386" y="142"/>
                    <a:pt x="390" y="144"/>
                    <a:pt x="394" y="147"/>
                  </a:cubicBezTo>
                  <a:cubicBezTo>
                    <a:pt x="392" y="143"/>
                    <a:pt x="387" y="139"/>
                    <a:pt x="384" y="138"/>
                  </a:cubicBezTo>
                  <a:close/>
                  <a:moveTo>
                    <a:pt x="467" y="141"/>
                  </a:moveTo>
                  <a:cubicBezTo>
                    <a:pt x="467" y="139"/>
                    <a:pt x="464" y="139"/>
                    <a:pt x="464" y="138"/>
                  </a:cubicBezTo>
                  <a:cubicBezTo>
                    <a:pt x="462" y="140"/>
                    <a:pt x="465" y="143"/>
                    <a:pt x="467" y="141"/>
                  </a:cubicBezTo>
                  <a:close/>
                  <a:moveTo>
                    <a:pt x="503" y="153"/>
                  </a:moveTo>
                  <a:cubicBezTo>
                    <a:pt x="504" y="152"/>
                    <a:pt x="505" y="152"/>
                    <a:pt x="506" y="150"/>
                  </a:cubicBezTo>
                  <a:cubicBezTo>
                    <a:pt x="502" y="145"/>
                    <a:pt x="496" y="142"/>
                    <a:pt x="491" y="138"/>
                  </a:cubicBezTo>
                  <a:cubicBezTo>
                    <a:pt x="493" y="145"/>
                    <a:pt x="499" y="148"/>
                    <a:pt x="503" y="153"/>
                  </a:cubicBezTo>
                  <a:close/>
                  <a:moveTo>
                    <a:pt x="566" y="147"/>
                  </a:moveTo>
                  <a:cubicBezTo>
                    <a:pt x="568" y="150"/>
                    <a:pt x="571" y="151"/>
                    <a:pt x="572" y="154"/>
                  </a:cubicBezTo>
                  <a:cubicBezTo>
                    <a:pt x="571" y="154"/>
                    <a:pt x="572" y="156"/>
                    <a:pt x="570" y="156"/>
                  </a:cubicBezTo>
                  <a:cubicBezTo>
                    <a:pt x="571" y="158"/>
                    <a:pt x="573" y="159"/>
                    <a:pt x="575" y="161"/>
                  </a:cubicBezTo>
                  <a:cubicBezTo>
                    <a:pt x="575" y="155"/>
                    <a:pt x="579" y="152"/>
                    <a:pt x="579" y="147"/>
                  </a:cubicBezTo>
                  <a:cubicBezTo>
                    <a:pt x="576" y="143"/>
                    <a:pt x="572" y="140"/>
                    <a:pt x="567" y="138"/>
                  </a:cubicBezTo>
                  <a:cubicBezTo>
                    <a:pt x="567" y="143"/>
                    <a:pt x="567" y="143"/>
                    <a:pt x="566" y="147"/>
                  </a:cubicBezTo>
                  <a:close/>
                  <a:moveTo>
                    <a:pt x="75" y="142"/>
                  </a:moveTo>
                  <a:cubicBezTo>
                    <a:pt x="75" y="144"/>
                    <a:pt x="76" y="145"/>
                    <a:pt x="77" y="145"/>
                  </a:cubicBezTo>
                  <a:cubicBezTo>
                    <a:pt x="79" y="144"/>
                    <a:pt x="79" y="142"/>
                    <a:pt x="80" y="141"/>
                  </a:cubicBezTo>
                  <a:cubicBezTo>
                    <a:pt x="77" y="141"/>
                    <a:pt x="79" y="138"/>
                    <a:pt x="77" y="139"/>
                  </a:cubicBezTo>
                  <a:cubicBezTo>
                    <a:pt x="77" y="141"/>
                    <a:pt x="74" y="140"/>
                    <a:pt x="75" y="142"/>
                  </a:cubicBezTo>
                  <a:close/>
                  <a:moveTo>
                    <a:pt x="233" y="140"/>
                  </a:moveTo>
                  <a:cubicBezTo>
                    <a:pt x="236" y="144"/>
                    <a:pt x="242" y="145"/>
                    <a:pt x="247" y="147"/>
                  </a:cubicBezTo>
                  <a:cubicBezTo>
                    <a:pt x="246" y="144"/>
                    <a:pt x="245" y="144"/>
                    <a:pt x="245" y="141"/>
                  </a:cubicBezTo>
                  <a:cubicBezTo>
                    <a:pt x="240" y="143"/>
                    <a:pt x="237" y="137"/>
                    <a:pt x="233" y="140"/>
                  </a:cubicBezTo>
                  <a:close/>
                  <a:moveTo>
                    <a:pt x="254" y="142"/>
                  </a:moveTo>
                  <a:cubicBezTo>
                    <a:pt x="257" y="143"/>
                    <a:pt x="257" y="145"/>
                    <a:pt x="261" y="145"/>
                  </a:cubicBezTo>
                  <a:cubicBezTo>
                    <a:pt x="261" y="142"/>
                    <a:pt x="259" y="141"/>
                    <a:pt x="258" y="139"/>
                  </a:cubicBezTo>
                  <a:cubicBezTo>
                    <a:pt x="257" y="139"/>
                    <a:pt x="256" y="139"/>
                    <a:pt x="255" y="139"/>
                  </a:cubicBezTo>
                  <a:cubicBezTo>
                    <a:pt x="256" y="141"/>
                    <a:pt x="254" y="141"/>
                    <a:pt x="254" y="142"/>
                  </a:cubicBezTo>
                  <a:close/>
                  <a:moveTo>
                    <a:pt x="99" y="149"/>
                  </a:moveTo>
                  <a:cubicBezTo>
                    <a:pt x="103" y="147"/>
                    <a:pt x="109" y="146"/>
                    <a:pt x="114" y="144"/>
                  </a:cubicBezTo>
                  <a:cubicBezTo>
                    <a:pt x="115" y="146"/>
                    <a:pt x="122" y="149"/>
                    <a:pt x="123" y="145"/>
                  </a:cubicBezTo>
                  <a:cubicBezTo>
                    <a:pt x="120" y="143"/>
                    <a:pt x="117" y="142"/>
                    <a:pt x="113" y="141"/>
                  </a:cubicBezTo>
                  <a:cubicBezTo>
                    <a:pt x="110" y="145"/>
                    <a:pt x="105" y="146"/>
                    <a:pt x="102" y="140"/>
                  </a:cubicBezTo>
                  <a:cubicBezTo>
                    <a:pt x="101" y="143"/>
                    <a:pt x="98" y="147"/>
                    <a:pt x="99" y="149"/>
                  </a:cubicBezTo>
                  <a:close/>
                  <a:moveTo>
                    <a:pt x="269" y="149"/>
                  </a:moveTo>
                  <a:cubicBezTo>
                    <a:pt x="269" y="146"/>
                    <a:pt x="271" y="145"/>
                    <a:pt x="271" y="142"/>
                  </a:cubicBezTo>
                  <a:cubicBezTo>
                    <a:pt x="268" y="142"/>
                    <a:pt x="265" y="140"/>
                    <a:pt x="263" y="141"/>
                  </a:cubicBezTo>
                  <a:cubicBezTo>
                    <a:pt x="266" y="142"/>
                    <a:pt x="265" y="148"/>
                    <a:pt x="269" y="149"/>
                  </a:cubicBezTo>
                  <a:close/>
                  <a:moveTo>
                    <a:pt x="165" y="146"/>
                  </a:moveTo>
                  <a:cubicBezTo>
                    <a:pt x="169" y="146"/>
                    <a:pt x="170" y="150"/>
                    <a:pt x="174" y="149"/>
                  </a:cubicBezTo>
                  <a:cubicBezTo>
                    <a:pt x="174" y="147"/>
                    <a:pt x="172" y="146"/>
                    <a:pt x="172" y="144"/>
                  </a:cubicBezTo>
                  <a:cubicBezTo>
                    <a:pt x="170" y="143"/>
                    <a:pt x="168" y="142"/>
                    <a:pt x="166" y="141"/>
                  </a:cubicBezTo>
                  <a:cubicBezTo>
                    <a:pt x="167" y="143"/>
                    <a:pt x="165" y="143"/>
                    <a:pt x="165" y="146"/>
                  </a:cubicBezTo>
                  <a:close/>
                  <a:moveTo>
                    <a:pt x="215" y="147"/>
                  </a:moveTo>
                  <a:cubicBezTo>
                    <a:pt x="214" y="146"/>
                    <a:pt x="215" y="141"/>
                    <a:pt x="211" y="141"/>
                  </a:cubicBezTo>
                  <a:cubicBezTo>
                    <a:pt x="210" y="144"/>
                    <a:pt x="213" y="148"/>
                    <a:pt x="215" y="147"/>
                  </a:cubicBezTo>
                  <a:close/>
                  <a:moveTo>
                    <a:pt x="227" y="145"/>
                  </a:moveTo>
                  <a:cubicBezTo>
                    <a:pt x="227" y="141"/>
                    <a:pt x="222" y="141"/>
                    <a:pt x="220" y="142"/>
                  </a:cubicBezTo>
                  <a:cubicBezTo>
                    <a:pt x="223" y="142"/>
                    <a:pt x="224" y="145"/>
                    <a:pt x="227" y="145"/>
                  </a:cubicBezTo>
                  <a:close/>
                  <a:moveTo>
                    <a:pt x="586" y="143"/>
                  </a:moveTo>
                  <a:cubicBezTo>
                    <a:pt x="586" y="141"/>
                    <a:pt x="585" y="141"/>
                    <a:pt x="583" y="141"/>
                  </a:cubicBezTo>
                  <a:cubicBezTo>
                    <a:pt x="583" y="143"/>
                    <a:pt x="584" y="143"/>
                    <a:pt x="586" y="143"/>
                  </a:cubicBezTo>
                  <a:close/>
                  <a:moveTo>
                    <a:pt x="342" y="145"/>
                  </a:moveTo>
                  <a:cubicBezTo>
                    <a:pt x="343" y="141"/>
                    <a:pt x="337" y="141"/>
                    <a:pt x="338" y="145"/>
                  </a:cubicBezTo>
                  <a:cubicBezTo>
                    <a:pt x="343" y="146"/>
                    <a:pt x="345" y="151"/>
                    <a:pt x="349" y="150"/>
                  </a:cubicBezTo>
                  <a:cubicBezTo>
                    <a:pt x="347" y="148"/>
                    <a:pt x="346" y="146"/>
                    <a:pt x="342" y="145"/>
                  </a:cubicBezTo>
                  <a:close/>
                  <a:moveTo>
                    <a:pt x="456" y="149"/>
                  </a:moveTo>
                  <a:cubicBezTo>
                    <a:pt x="457" y="150"/>
                    <a:pt x="458" y="153"/>
                    <a:pt x="461" y="153"/>
                  </a:cubicBezTo>
                  <a:cubicBezTo>
                    <a:pt x="462" y="150"/>
                    <a:pt x="463" y="148"/>
                    <a:pt x="464" y="145"/>
                  </a:cubicBezTo>
                  <a:cubicBezTo>
                    <a:pt x="461" y="145"/>
                    <a:pt x="461" y="143"/>
                    <a:pt x="460" y="142"/>
                  </a:cubicBezTo>
                  <a:cubicBezTo>
                    <a:pt x="459" y="145"/>
                    <a:pt x="456" y="146"/>
                    <a:pt x="456" y="149"/>
                  </a:cubicBezTo>
                  <a:close/>
                  <a:moveTo>
                    <a:pt x="470" y="143"/>
                  </a:moveTo>
                  <a:cubicBezTo>
                    <a:pt x="470" y="144"/>
                    <a:pt x="470" y="144"/>
                    <a:pt x="470" y="145"/>
                  </a:cubicBezTo>
                  <a:cubicBezTo>
                    <a:pt x="478" y="150"/>
                    <a:pt x="485" y="157"/>
                    <a:pt x="495" y="161"/>
                  </a:cubicBezTo>
                  <a:cubicBezTo>
                    <a:pt x="489" y="152"/>
                    <a:pt x="479" y="147"/>
                    <a:pt x="470" y="143"/>
                  </a:cubicBezTo>
                  <a:close/>
                  <a:moveTo>
                    <a:pt x="63" y="147"/>
                  </a:moveTo>
                  <a:cubicBezTo>
                    <a:pt x="65" y="148"/>
                    <a:pt x="65" y="149"/>
                    <a:pt x="67" y="149"/>
                  </a:cubicBezTo>
                  <a:cubicBezTo>
                    <a:pt x="68" y="148"/>
                    <a:pt x="69" y="147"/>
                    <a:pt x="69" y="145"/>
                  </a:cubicBezTo>
                  <a:cubicBezTo>
                    <a:pt x="67" y="143"/>
                    <a:pt x="62" y="141"/>
                    <a:pt x="63" y="147"/>
                  </a:cubicBezTo>
                  <a:close/>
                  <a:moveTo>
                    <a:pt x="81" y="147"/>
                  </a:moveTo>
                  <a:cubicBezTo>
                    <a:pt x="83" y="148"/>
                    <a:pt x="83" y="149"/>
                    <a:pt x="84" y="148"/>
                  </a:cubicBezTo>
                  <a:cubicBezTo>
                    <a:pt x="84" y="146"/>
                    <a:pt x="87" y="147"/>
                    <a:pt x="86" y="144"/>
                  </a:cubicBezTo>
                  <a:cubicBezTo>
                    <a:pt x="84" y="145"/>
                    <a:pt x="84" y="144"/>
                    <a:pt x="83" y="144"/>
                  </a:cubicBezTo>
                  <a:cubicBezTo>
                    <a:pt x="83" y="146"/>
                    <a:pt x="81" y="145"/>
                    <a:pt x="81" y="147"/>
                  </a:cubicBezTo>
                  <a:close/>
                  <a:moveTo>
                    <a:pt x="193" y="148"/>
                  </a:moveTo>
                  <a:cubicBezTo>
                    <a:pt x="195" y="150"/>
                    <a:pt x="198" y="152"/>
                    <a:pt x="202" y="153"/>
                  </a:cubicBezTo>
                  <a:cubicBezTo>
                    <a:pt x="203" y="150"/>
                    <a:pt x="204" y="149"/>
                    <a:pt x="204" y="145"/>
                  </a:cubicBezTo>
                  <a:cubicBezTo>
                    <a:pt x="200" y="141"/>
                    <a:pt x="196" y="147"/>
                    <a:pt x="193" y="148"/>
                  </a:cubicBezTo>
                  <a:close/>
                  <a:moveTo>
                    <a:pt x="319" y="147"/>
                  </a:moveTo>
                  <a:cubicBezTo>
                    <a:pt x="323" y="148"/>
                    <a:pt x="326" y="151"/>
                    <a:pt x="330" y="152"/>
                  </a:cubicBezTo>
                  <a:cubicBezTo>
                    <a:pt x="328" y="148"/>
                    <a:pt x="324" y="146"/>
                    <a:pt x="321" y="144"/>
                  </a:cubicBezTo>
                  <a:cubicBezTo>
                    <a:pt x="320" y="145"/>
                    <a:pt x="319" y="145"/>
                    <a:pt x="319" y="147"/>
                  </a:cubicBezTo>
                  <a:close/>
                  <a:moveTo>
                    <a:pt x="413" y="150"/>
                  </a:moveTo>
                  <a:cubicBezTo>
                    <a:pt x="414" y="150"/>
                    <a:pt x="414" y="153"/>
                    <a:pt x="417" y="153"/>
                  </a:cubicBezTo>
                  <a:cubicBezTo>
                    <a:pt x="418" y="151"/>
                    <a:pt x="420" y="149"/>
                    <a:pt x="420" y="145"/>
                  </a:cubicBezTo>
                  <a:cubicBezTo>
                    <a:pt x="417" y="141"/>
                    <a:pt x="414" y="147"/>
                    <a:pt x="413" y="150"/>
                  </a:cubicBezTo>
                  <a:close/>
                  <a:moveTo>
                    <a:pt x="134" y="147"/>
                  </a:moveTo>
                  <a:cubicBezTo>
                    <a:pt x="135" y="147"/>
                    <a:pt x="136" y="146"/>
                    <a:pt x="137" y="145"/>
                  </a:cubicBezTo>
                  <a:cubicBezTo>
                    <a:pt x="136" y="143"/>
                    <a:pt x="131" y="145"/>
                    <a:pt x="134" y="147"/>
                  </a:cubicBezTo>
                  <a:close/>
                  <a:moveTo>
                    <a:pt x="217" y="149"/>
                  </a:moveTo>
                  <a:cubicBezTo>
                    <a:pt x="220" y="151"/>
                    <a:pt x="223" y="153"/>
                    <a:pt x="226" y="156"/>
                  </a:cubicBezTo>
                  <a:cubicBezTo>
                    <a:pt x="227" y="154"/>
                    <a:pt x="225" y="153"/>
                    <a:pt x="227" y="151"/>
                  </a:cubicBezTo>
                  <a:cubicBezTo>
                    <a:pt x="223" y="149"/>
                    <a:pt x="222" y="145"/>
                    <a:pt x="217" y="144"/>
                  </a:cubicBezTo>
                  <a:cubicBezTo>
                    <a:pt x="217" y="146"/>
                    <a:pt x="218" y="148"/>
                    <a:pt x="217" y="149"/>
                  </a:cubicBezTo>
                  <a:close/>
                  <a:moveTo>
                    <a:pt x="230" y="147"/>
                  </a:moveTo>
                  <a:cubicBezTo>
                    <a:pt x="235" y="149"/>
                    <a:pt x="237" y="153"/>
                    <a:pt x="243" y="153"/>
                  </a:cubicBezTo>
                  <a:cubicBezTo>
                    <a:pt x="243" y="151"/>
                    <a:pt x="243" y="151"/>
                    <a:pt x="244" y="149"/>
                  </a:cubicBezTo>
                  <a:cubicBezTo>
                    <a:pt x="239" y="148"/>
                    <a:pt x="235" y="146"/>
                    <a:pt x="231" y="144"/>
                  </a:cubicBezTo>
                  <a:cubicBezTo>
                    <a:pt x="231" y="145"/>
                    <a:pt x="231" y="146"/>
                    <a:pt x="230" y="147"/>
                  </a:cubicBezTo>
                  <a:close/>
                  <a:moveTo>
                    <a:pt x="272" y="153"/>
                  </a:moveTo>
                  <a:cubicBezTo>
                    <a:pt x="280" y="159"/>
                    <a:pt x="289" y="165"/>
                    <a:pt x="299" y="170"/>
                  </a:cubicBezTo>
                  <a:cubicBezTo>
                    <a:pt x="299" y="169"/>
                    <a:pt x="301" y="169"/>
                    <a:pt x="300" y="167"/>
                  </a:cubicBezTo>
                  <a:cubicBezTo>
                    <a:pt x="293" y="161"/>
                    <a:pt x="286" y="156"/>
                    <a:pt x="278" y="150"/>
                  </a:cubicBezTo>
                  <a:cubicBezTo>
                    <a:pt x="277" y="148"/>
                    <a:pt x="278" y="145"/>
                    <a:pt x="277" y="145"/>
                  </a:cubicBezTo>
                  <a:cubicBezTo>
                    <a:pt x="277" y="144"/>
                    <a:pt x="276" y="144"/>
                    <a:pt x="275" y="144"/>
                  </a:cubicBezTo>
                  <a:cubicBezTo>
                    <a:pt x="275" y="148"/>
                    <a:pt x="272" y="150"/>
                    <a:pt x="272" y="153"/>
                  </a:cubicBezTo>
                  <a:close/>
                  <a:moveTo>
                    <a:pt x="42" y="167"/>
                  </a:moveTo>
                  <a:cubicBezTo>
                    <a:pt x="46" y="161"/>
                    <a:pt x="50" y="152"/>
                    <a:pt x="52" y="145"/>
                  </a:cubicBezTo>
                  <a:cubicBezTo>
                    <a:pt x="47" y="151"/>
                    <a:pt x="43" y="157"/>
                    <a:pt x="42" y="167"/>
                  </a:cubicBezTo>
                  <a:close/>
                  <a:moveTo>
                    <a:pt x="148" y="148"/>
                  </a:moveTo>
                  <a:cubicBezTo>
                    <a:pt x="151" y="150"/>
                    <a:pt x="153" y="152"/>
                    <a:pt x="157" y="153"/>
                  </a:cubicBezTo>
                  <a:cubicBezTo>
                    <a:pt x="158" y="151"/>
                    <a:pt x="159" y="150"/>
                    <a:pt x="159" y="147"/>
                  </a:cubicBezTo>
                  <a:cubicBezTo>
                    <a:pt x="155" y="147"/>
                    <a:pt x="149" y="142"/>
                    <a:pt x="148" y="148"/>
                  </a:cubicBezTo>
                  <a:close/>
                  <a:moveTo>
                    <a:pt x="380" y="147"/>
                  </a:moveTo>
                  <a:cubicBezTo>
                    <a:pt x="385" y="153"/>
                    <a:pt x="392" y="158"/>
                    <a:pt x="400" y="162"/>
                  </a:cubicBezTo>
                  <a:cubicBezTo>
                    <a:pt x="400" y="160"/>
                    <a:pt x="401" y="159"/>
                    <a:pt x="402" y="157"/>
                  </a:cubicBezTo>
                  <a:cubicBezTo>
                    <a:pt x="395" y="153"/>
                    <a:pt x="388" y="145"/>
                    <a:pt x="380" y="147"/>
                  </a:cubicBezTo>
                  <a:close/>
                  <a:moveTo>
                    <a:pt x="512" y="149"/>
                  </a:moveTo>
                  <a:cubicBezTo>
                    <a:pt x="512" y="151"/>
                    <a:pt x="513" y="151"/>
                    <a:pt x="514" y="152"/>
                  </a:cubicBezTo>
                  <a:cubicBezTo>
                    <a:pt x="514" y="150"/>
                    <a:pt x="518" y="147"/>
                    <a:pt x="515" y="146"/>
                  </a:cubicBezTo>
                  <a:cubicBezTo>
                    <a:pt x="514" y="147"/>
                    <a:pt x="514" y="149"/>
                    <a:pt x="512" y="149"/>
                  </a:cubicBezTo>
                  <a:close/>
                  <a:moveTo>
                    <a:pt x="250" y="147"/>
                  </a:moveTo>
                  <a:cubicBezTo>
                    <a:pt x="250" y="150"/>
                    <a:pt x="253" y="150"/>
                    <a:pt x="255" y="152"/>
                  </a:cubicBezTo>
                  <a:cubicBezTo>
                    <a:pt x="255" y="151"/>
                    <a:pt x="255" y="149"/>
                    <a:pt x="255" y="148"/>
                  </a:cubicBezTo>
                  <a:cubicBezTo>
                    <a:pt x="253" y="149"/>
                    <a:pt x="252" y="145"/>
                    <a:pt x="250" y="147"/>
                  </a:cubicBezTo>
                  <a:close/>
                  <a:moveTo>
                    <a:pt x="358" y="151"/>
                  </a:moveTo>
                  <a:cubicBezTo>
                    <a:pt x="359" y="153"/>
                    <a:pt x="360" y="154"/>
                    <a:pt x="362" y="155"/>
                  </a:cubicBezTo>
                  <a:cubicBezTo>
                    <a:pt x="364" y="152"/>
                    <a:pt x="365" y="151"/>
                    <a:pt x="366" y="147"/>
                  </a:cubicBezTo>
                  <a:cubicBezTo>
                    <a:pt x="362" y="146"/>
                    <a:pt x="359" y="148"/>
                    <a:pt x="358" y="151"/>
                  </a:cubicBezTo>
                  <a:close/>
                  <a:moveTo>
                    <a:pt x="93" y="152"/>
                  </a:moveTo>
                  <a:cubicBezTo>
                    <a:pt x="93" y="152"/>
                    <a:pt x="93" y="151"/>
                    <a:pt x="93" y="151"/>
                  </a:cubicBezTo>
                  <a:cubicBezTo>
                    <a:pt x="93" y="149"/>
                    <a:pt x="92" y="149"/>
                    <a:pt x="91" y="148"/>
                  </a:cubicBezTo>
                  <a:cubicBezTo>
                    <a:pt x="89" y="149"/>
                    <a:pt x="90" y="153"/>
                    <a:pt x="93" y="152"/>
                  </a:cubicBezTo>
                  <a:close/>
                  <a:moveTo>
                    <a:pt x="315" y="153"/>
                  </a:moveTo>
                  <a:cubicBezTo>
                    <a:pt x="318" y="156"/>
                    <a:pt x="323" y="157"/>
                    <a:pt x="325" y="161"/>
                  </a:cubicBezTo>
                  <a:cubicBezTo>
                    <a:pt x="328" y="160"/>
                    <a:pt x="329" y="158"/>
                    <a:pt x="329" y="154"/>
                  </a:cubicBezTo>
                  <a:cubicBezTo>
                    <a:pt x="325" y="152"/>
                    <a:pt x="321" y="150"/>
                    <a:pt x="318" y="148"/>
                  </a:cubicBezTo>
                  <a:cubicBezTo>
                    <a:pt x="317" y="150"/>
                    <a:pt x="315" y="151"/>
                    <a:pt x="315" y="153"/>
                  </a:cubicBezTo>
                  <a:close/>
                  <a:moveTo>
                    <a:pt x="445" y="156"/>
                  </a:moveTo>
                  <a:cubicBezTo>
                    <a:pt x="448" y="152"/>
                    <a:pt x="440" y="151"/>
                    <a:pt x="437" y="148"/>
                  </a:cubicBezTo>
                  <a:cubicBezTo>
                    <a:pt x="439" y="152"/>
                    <a:pt x="442" y="154"/>
                    <a:pt x="445" y="156"/>
                  </a:cubicBezTo>
                  <a:close/>
                  <a:moveTo>
                    <a:pt x="464" y="156"/>
                  </a:moveTo>
                  <a:cubicBezTo>
                    <a:pt x="470" y="162"/>
                    <a:pt x="477" y="168"/>
                    <a:pt x="485" y="172"/>
                  </a:cubicBezTo>
                  <a:cubicBezTo>
                    <a:pt x="487" y="170"/>
                    <a:pt x="490" y="168"/>
                    <a:pt x="492" y="164"/>
                  </a:cubicBezTo>
                  <a:cubicBezTo>
                    <a:pt x="484" y="159"/>
                    <a:pt x="477" y="154"/>
                    <a:pt x="467" y="148"/>
                  </a:cubicBezTo>
                  <a:cubicBezTo>
                    <a:pt x="466" y="151"/>
                    <a:pt x="465" y="153"/>
                    <a:pt x="464" y="156"/>
                  </a:cubicBezTo>
                  <a:close/>
                  <a:moveTo>
                    <a:pt x="517" y="155"/>
                  </a:moveTo>
                  <a:cubicBezTo>
                    <a:pt x="521" y="156"/>
                    <a:pt x="522" y="161"/>
                    <a:pt x="527" y="162"/>
                  </a:cubicBezTo>
                  <a:cubicBezTo>
                    <a:pt x="529" y="161"/>
                    <a:pt x="529" y="157"/>
                    <a:pt x="529" y="154"/>
                  </a:cubicBezTo>
                  <a:cubicBezTo>
                    <a:pt x="526" y="152"/>
                    <a:pt x="523" y="151"/>
                    <a:pt x="521" y="148"/>
                  </a:cubicBezTo>
                  <a:cubicBezTo>
                    <a:pt x="519" y="150"/>
                    <a:pt x="518" y="152"/>
                    <a:pt x="517" y="155"/>
                  </a:cubicBezTo>
                  <a:close/>
                  <a:moveTo>
                    <a:pt x="70" y="152"/>
                  </a:moveTo>
                  <a:cubicBezTo>
                    <a:pt x="72" y="154"/>
                    <a:pt x="72" y="148"/>
                    <a:pt x="70" y="149"/>
                  </a:cubicBezTo>
                  <a:cubicBezTo>
                    <a:pt x="71" y="151"/>
                    <a:pt x="70" y="151"/>
                    <a:pt x="70" y="152"/>
                  </a:cubicBezTo>
                  <a:close/>
                  <a:moveTo>
                    <a:pt x="206" y="155"/>
                  </a:moveTo>
                  <a:cubicBezTo>
                    <a:pt x="209" y="156"/>
                    <a:pt x="212" y="157"/>
                    <a:pt x="215" y="158"/>
                  </a:cubicBezTo>
                  <a:cubicBezTo>
                    <a:pt x="215" y="156"/>
                    <a:pt x="214" y="155"/>
                    <a:pt x="214" y="153"/>
                  </a:cubicBezTo>
                  <a:cubicBezTo>
                    <a:pt x="212" y="152"/>
                    <a:pt x="210" y="150"/>
                    <a:pt x="208" y="149"/>
                  </a:cubicBezTo>
                  <a:cubicBezTo>
                    <a:pt x="208" y="152"/>
                    <a:pt x="205" y="152"/>
                    <a:pt x="206" y="155"/>
                  </a:cubicBezTo>
                  <a:close/>
                  <a:moveTo>
                    <a:pt x="423" y="149"/>
                  </a:moveTo>
                  <a:cubicBezTo>
                    <a:pt x="423" y="151"/>
                    <a:pt x="422" y="154"/>
                    <a:pt x="420" y="156"/>
                  </a:cubicBezTo>
                  <a:cubicBezTo>
                    <a:pt x="425" y="160"/>
                    <a:pt x="431" y="164"/>
                    <a:pt x="437" y="167"/>
                  </a:cubicBezTo>
                  <a:cubicBezTo>
                    <a:pt x="438" y="165"/>
                    <a:pt x="439" y="164"/>
                    <a:pt x="440" y="161"/>
                  </a:cubicBezTo>
                  <a:cubicBezTo>
                    <a:pt x="435" y="157"/>
                    <a:pt x="431" y="152"/>
                    <a:pt x="423" y="149"/>
                  </a:cubicBezTo>
                  <a:close/>
                  <a:moveTo>
                    <a:pt x="160" y="156"/>
                  </a:moveTo>
                  <a:cubicBezTo>
                    <a:pt x="163" y="157"/>
                    <a:pt x="165" y="160"/>
                    <a:pt x="168" y="162"/>
                  </a:cubicBezTo>
                  <a:cubicBezTo>
                    <a:pt x="171" y="160"/>
                    <a:pt x="175" y="159"/>
                    <a:pt x="176" y="155"/>
                  </a:cubicBezTo>
                  <a:cubicBezTo>
                    <a:pt x="171" y="153"/>
                    <a:pt x="168" y="150"/>
                    <a:pt x="163" y="150"/>
                  </a:cubicBezTo>
                  <a:cubicBezTo>
                    <a:pt x="162" y="152"/>
                    <a:pt x="160" y="154"/>
                    <a:pt x="160" y="156"/>
                  </a:cubicBezTo>
                  <a:close/>
                  <a:moveTo>
                    <a:pt x="365" y="156"/>
                  </a:moveTo>
                  <a:cubicBezTo>
                    <a:pt x="366" y="158"/>
                    <a:pt x="368" y="161"/>
                    <a:pt x="371" y="159"/>
                  </a:cubicBezTo>
                  <a:cubicBezTo>
                    <a:pt x="370" y="156"/>
                    <a:pt x="372" y="155"/>
                    <a:pt x="372" y="152"/>
                  </a:cubicBezTo>
                  <a:cubicBezTo>
                    <a:pt x="372" y="151"/>
                    <a:pt x="370" y="151"/>
                    <a:pt x="369" y="150"/>
                  </a:cubicBezTo>
                  <a:cubicBezTo>
                    <a:pt x="368" y="152"/>
                    <a:pt x="366" y="154"/>
                    <a:pt x="365" y="156"/>
                  </a:cubicBezTo>
                  <a:close/>
                  <a:moveTo>
                    <a:pt x="578" y="164"/>
                  </a:moveTo>
                  <a:cubicBezTo>
                    <a:pt x="581" y="165"/>
                    <a:pt x="581" y="167"/>
                    <a:pt x="584" y="168"/>
                  </a:cubicBezTo>
                  <a:cubicBezTo>
                    <a:pt x="586" y="161"/>
                    <a:pt x="590" y="151"/>
                    <a:pt x="583" y="150"/>
                  </a:cubicBezTo>
                  <a:cubicBezTo>
                    <a:pt x="580" y="153"/>
                    <a:pt x="580" y="159"/>
                    <a:pt x="578" y="164"/>
                  </a:cubicBezTo>
                  <a:close/>
                  <a:moveTo>
                    <a:pt x="76" y="157"/>
                  </a:moveTo>
                  <a:cubicBezTo>
                    <a:pt x="80" y="157"/>
                    <a:pt x="83" y="154"/>
                    <a:pt x="81" y="150"/>
                  </a:cubicBezTo>
                  <a:cubicBezTo>
                    <a:pt x="77" y="150"/>
                    <a:pt x="78" y="154"/>
                    <a:pt x="76" y="157"/>
                  </a:cubicBezTo>
                  <a:close/>
                  <a:moveTo>
                    <a:pt x="104" y="152"/>
                  </a:moveTo>
                  <a:cubicBezTo>
                    <a:pt x="106" y="153"/>
                    <a:pt x="107" y="155"/>
                    <a:pt x="109" y="155"/>
                  </a:cubicBezTo>
                  <a:cubicBezTo>
                    <a:pt x="110" y="154"/>
                    <a:pt x="110" y="152"/>
                    <a:pt x="110" y="150"/>
                  </a:cubicBezTo>
                  <a:cubicBezTo>
                    <a:pt x="107" y="150"/>
                    <a:pt x="105" y="150"/>
                    <a:pt x="104" y="152"/>
                  </a:cubicBezTo>
                  <a:close/>
                  <a:moveTo>
                    <a:pt x="114" y="156"/>
                  </a:moveTo>
                  <a:cubicBezTo>
                    <a:pt x="115" y="154"/>
                    <a:pt x="116" y="152"/>
                    <a:pt x="118" y="151"/>
                  </a:cubicBezTo>
                  <a:cubicBezTo>
                    <a:pt x="116" y="151"/>
                    <a:pt x="116" y="150"/>
                    <a:pt x="115" y="150"/>
                  </a:cubicBezTo>
                  <a:cubicBezTo>
                    <a:pt x="115" y="152"/>
                    <a:pt x="113" y="155"/>
                    <a:pt x="114" y="156"/>
                  </a:cubicBezTo>
                  <a:close/>
                  <a:moveTo>
                    <a:pt x="294" y="154"/>
                  </a:moveTo>
                  <a:cubicBezTo>
                    <a:pt x="293" y="152"/>
                    <a:pt x="292" y="151"/>
                    <a:pt x="290" y="150"/>
                  </a:cubicBezTo>
                  <a:cubicBezTo>
                    <a:pt x="291" y="152"/>
                    <a:pt x="293" y="153"/>
                    <a:pt x="294" y="154"/>
                  </a:cubicBezTo>
                  <a:close/>
                  <a:moveTo>
                    <a:pt x="152" y="156"/>
                  </a:moveTo>
                  <a:cubicBezTo>
                    <a:pt x="151" y="153"/>
                    <a:pt x="147" y="153"/>
                    <a:pt x="145" y="151"/>
                  </a:cubicBezTo>
                  <a:cubicBezTo>
                    <a:pt x="144" y="154"/>
                    <a:pt x="149" y="155"/>
                    <a:pt x="152" y="156"/>
                  </a:cubicBezTo>
                  <a:close/>
                  <a:moveTo>
                    <a:pt x="245" y="155"/>
                  </a:moveTo>
                  <a:cubicBezTo>
                    <a:pt x="247" y="155"/>
                    <a:pt x="248" y="152"/>
                    <a:pt x="250" y="152"/>
                  </a:cubicBezTo>
                  <a:cubicBezTo>
                    <a:pt x="250" y="153"/>
                    <a:pt x="251" y="153"/>
                    <a:pt x="251" y="154"/>
                  </a:cubicBezTo>
                  <a:cubicBezTo>
                    <a:pt x="252" y="156"/>
                    <a:pt x="251" y="157"/>
                    <a:pt x="251" y="159"/>
                  </a:cubicBezTo>
                  <a:cubicBezTo>
                    <a:pt x="255" y="161"/>
                    <a:pt x="258" y="164"/>
                    <a:pt x="262" y="166"/>
                  </a:cubicBezTo>
                  <a:cubicBezTo>
                    <a:pt x="263" y="163"/>
                    <a:pt x="265" y="161"/>
                    <a:pt x="265" y="158"/>
                  </a:cubicBezTo>
                  <a:cubicBezTo>
                    <a:pt x="258" y="156"/>
                    <a:pt x="254" y="152"/>
                    <a:pt x="247" y="151"/>
                  </a:cubicBezTo>
                  <a:cubicBezTo>
                    <a:pt x="247" y="153"/>
                    <a:pt x="246" y="154"/>
                    <a:pt x="245" y="155"/>
                  </a:cubicBezTo>
                  <a:close/>
                  <a:moveTo>
                    <a:pt x="63" y="161"/>
                  </a:moveTo>
                  <a:cubicBezTo>
                    <a:pt x="64" y="158"/>
                    <a:pt x="68" y="152"/>
                    <a:pt x="62" y="152"/>
                  </a:cubicBezTo>
                  <a:cubicBezTo>
                    <a:pt x="61" y="155"/>
                    <a:pt x="58" y="160"/>
                    <a:pt x="63" y="161"/>
                  </a:cubicBezTo>
                  <a:close/>
                  <a:moveTo>
                    <a:pt x="548" y="154"/>
                  </a:moveTo>
                  <a:cubicBezTo>
                    <a:pt x="547" y="153"/>
                    <a:pt x="546" y="152"/>
                    <a:pt x="544" y="152"/>
                  </a:cubicBezTo>
                  <a:cubicBezTo>
                    <a:pt x="544" y="154"/>
                    <a:pt x="547" y="155"/>
                    <a:pt x="548" y="154"/>
                  </a:cubicBezTo>
                  <a:close/>
                  <a:moveTo>
                    <a:pt x="117" y="160"/>
                  </a:moveTo>
                  <a:cubicBezTo>
                    <a:pt x="118" y="162"/>
                    <a:pt x="120" y="163"/>
                    <a:pt x="122" y="164"/>
                  </a:cubicBezTo>
                  <a:cubicBezTo>
                    <a:pt x="124" y="161"/>
                    <a:pt x="126" y="158"/>
                    <a:pt x="128" y="156"/>
                  </a:cubicBezTo>
                  <a:cubicBezTo>
                    <a:pt x="125" y="148"/>
                    <a:pt x="117" y="155"/>
                    <a:pt x="117" y="160"/>
                  </a:cubicBezTo>
                  <a:close/>
                  <a:moveTo>
                    <a:pt x="506" y="156"/>
                  </a:moveTo>
                  <a:cubicBezTo>
                    <a:pt x="508" y="157"/>
                    <a:pt x="508" y="158"/>
                    <a:pt x="510" y="158"/>
                  </a:cubicBezTo>
                  <a:cubicBezTo>
                    <a:pt x="510" y="156"/>
                    <a:pt x="512" y="155"/>
                    <a:pt x="512" y="153"/>
                  </a:cubicBezTo>
                  <a:cubicBezTo>
                    <a:pt x="509" y="151"/>
                    <a:pt x="507" y="154"/>
                    <a:pt x="506" y="156"/>
                  </a:cubicBezTo>
                  <a:close/>
                  <a:moveTo>
                    <a:pt x="238" y="161"/>
                  </a:moveTo>
                  <a:cubicBezTo>
                    <a:pt x="238" y="160"/>
                    <a:pt x="238" y="159"/>
                    <a:pt x="239" y="158"/>
                  </a:cubicBezTo>
                  <a:cubicBezTo>
                    <a:pt x="237" y="156"/>
                    <a:pt x="234" y="154"/>
                    <a:pt x="231" y="153"/>
                  </a:cubicBezTo>
                  <a:cubicBezTo>
                    <a:pt x="232" y="157"/>
                    <a:pt x="232" y="161"/>
                    <a:pt x="238" y="161"/>
                  </a:cubicBezTo>
                  <a:close/>
                  <a:moveTo>
                    <a:pt x="609" y="159"/>
                  </a:moveTo>
                  <a:cubicBezTo>
                    <a:pt x="606" y="158"/>
                    <a:pt x="606" y="154"/>
                    <a:pt x="604" y="153"/>
                  </a:cubicBezTo>
                  <a:cubicBezTo>
                    <a:pt x="604" y="155"/>
                    <a:pt x="605" y="160"/>
                    <a:pt x="609" y="159"/>
                  </a:cubicBezTo>
                  <a:close/>
                  <a:moveTo>
                    <a:pt x="55" y="156"/>
                  </a:moveTo>
                  <a:cubicBezTo>
                    <a:pt x="57" y="156"/>
                    <a:pt x="57" y="155"/>
                    <a:pt x="57" y="153"/>
                  </a:cubicBezTo>
                  <a:cubicBezTo>
                    <a:pt x="55" y="153"/>
                    <a:pt x="55" y="155"/>
                    <a:pt x="55" y="156"/>
                  </a:cubicBezTo>
                  <a:close/>
                  <a:moveTo>
                    <a:pt x="621" y="169"/>
                  </a:moveTo>
                  <a:cubicBezTo>
                    <a:pt x="620" y="164"/>
                    <a:pt x="620" y="157"/>
                    <a:pt x="617" y="153"/>
                  </a:cubicBezTo>
                  <a:cubicBezTo>
                    <a:pt x="616" y="161"/>
                    <a:pt x="616" y="167"/>
                    <a:pt x="621" y="169"/>
                  </a:cubicBezTo>
                  <a:close/>
                  <a:moveTo>
                    <a:pt x="87" y="164"/>
                  </a:moveTo>
                  <a:cubicBezTo>
                    <a:pt x="89" y="164"/>
                    <a:pt x="89" y="165"/>
                    <a:pt x="90" y="165"/>
                  </a:cubicBezTo>
                  <a:cubicBezTo>
                    <a:pt x="91" y="162"/>
                    <a:pt x="91" y="159"/>
                    <a:pt x="92" y="156"/>
                  </a:cubicBezTo>
                  <a:cubicBezTo>
                    <a:pt x="90" y="155"/>
                    <a:pt x="90" y="154"/>
                    <a:pt x="88" y="155"/>
                  </a:cubicBezTo>
                  <a:cubicBezTo>
                    <a:pt x="87" y="157"/>
                    <a:pt x="87" y="161"/>
                    <a:pt x="87" y="164"/>
                  </a:cubicBezTo>
                  <a:close/>
                  <a:moveTo>
                    <a:pt x="200" y="157"/>
                  </a:moveTo>
                  <a:cubicBezTo>
                    <a:pt x="200" y="156"/>
                    <a:pt x="200" y="155"/>
                    <a:pt x="200" y="155"/>
                  </a:cubicBezTo>
                  <a:cubicBezTo>
                    <a:pt x="197" y="154"/>
                    <a:pt x="197" y="157"/>
                    <a:pt x="200" y="157"/>
                  </a:cubicBezTo>
                  <a:close/>
                  <a:moveTo>
                    <a:pt x="408" y="156"/>
                  </a:moveTo>
                  <a:cubicBezTo>
                    <a:pt x="410" y="157"/>
                    <a:pt x="411" y="159"/>
                    <a:pt x="414" y="159"/>
                  </a:cubicBezTo>
                  <a:cubicBezTo>
                    <a:pt x="414" y="156"/>
                    <a:pt x="409" y="153"/>
                    <a:pt x="408" y="156"/>
                  </a:cubicBezTo>
                  <a:close/>
                  <a:moveTo>
                    <a:pt x="65" y="161"/>
                  </a:moveTo>
                  <a:cubicBezTo>
                    <a:pt x="66" y="162"/>
                    <a:pt x="67" y="163"/>
                    <a:pt x="70" y="162"/>
                  </a:cubicBezTo>
                  <a:cubicBezTo>
                    <a:pt x="71" y="160"/>
                    <a:pt x="71" y="158"/>
                    <a:pt x="70" y="155"/>
                  </a:cubicBezTo>
                  <a:cubicBezTo>
                    <a:pt x="66" y="155"/>
                    <a:pt x="66" y="159"/>
                    <a:pt x="65" y="161"/>
                  </a:cubicBezTo>
                  <a:close/>
                  <a:moveTo>
                    <a:pt x="218" y="161"/>
                  </a:moveTo>
                  <a:cubicBezTo>
                    <a:pt x="223" y="161"/>
                    <a:pt x="224" y="164"/>
                    <a:pt x="229" y="165"/>
                  </a:cubicBezTo>
                  <a:cubicBezTo>
                    <a:pt x="228" y="159"/>
                    <a:pt x="221" y="158"/>
                    <a:pt x="217" y="155"/>
                  </a:cubicBezTo>
                  <a:cubicBezTo>
                    <a:pt x="217" y="158"/>
                    <a:pt x="219" y="158"/>
                    <a:pt x="218" y="161"/>
                  </a:cubicBezTo>
                  <a:close/>
                  <a:moveTo>
                    <a:pt x="303" y="162"/>
                  </a:moveTo>
                  <a:cubicBezTo>
                    <a:pt x="305" y="161"/>
                    <a:pt x="307" y="161"/>
                    <a:pt x="307" y="158"/>
                  </a:cubicBezTo>
                  <a:cubicBezTo>
                    <a:pt x="304" y="158"/>
                    <a:pt x="303" y="155"/>
                    <a:pt x="299" y="155"/>
                  </a:cubicBezTo>
                  <a:cubicBezTo>
                    <a:pt x="300" y="158"/>
                    <a:pt x="302" y="159"/>
                    <a:pt x="303" y="162"/>
                  </a:cubicBezTo>
                  <a:close/>
                  <a:moveTo>
                    <a:pt x="373" y="164"/>
                  </a:moveTo>
                  <a:cubicBezTo>
                    <a:pt x="379" y="167"/>
                    <a:pt x="383" y="172"/>
                    <a:pt x="389" y="175"/>
                  </a:cubicBezTo>
                  <a:cubicBezTo>
                    <a:pt x="391" y="173"/>
                    <a:pt x="393" y="170"/>
                    <a:pt x="394" y="167"/>
                  </a:cubicBezTo>
                  <a:cubicBezTo>
                    <a:pt x="388" y="162"/>
                    <a:pt x="384" y="158"/>
                    <a:pt x="376" y="155"/>
                  </a:cubicBezTo>
                  <a:cubicBezTo>
                    <a:pt x="375" y="158"/>
                    <a:pt x="373" y="160"/>
                    <a:pt x="373" y="164"/>
                  </a:cubicBezTo>
                  <a:close/>
                  <a:moveTo>
                    <a:pt x="107" y="159"/>
                  </a:moveTo>
                  <a:cubicBezTo>
                    <a:pt x="105" y="158"/>
                    <a:pt x="104" y="156"/>
                    <a:pt x="101" y="156"/>
                  </a:cubicBezTo>
                  <a:cubicBezTo>
                    <a:pt x="102" y="158"/>
                    <a:pt x="105" y="160"/>
                    <a:pt x="107" y="159"/>
                  </a:cubicBezTo>
                  <a:close/>
                  <a:moveTo>
                    <a:pt x="448" y="159"/>
                  </a:moveTo>
                  <a:cubicBezTo>
                    <a:pt x="450" y="160"/>
                    <a:pt x="452" y="162"/>
                    <a:pt x="454" y="164"/>
                  </a:cubicBezTo>
                  <a:cubicBezTo>
                    <a:pt x="455" y="162"/>
                    <a:pt x="457" y="162"/>
                    <a:pt x="456" y="159"/>
                  </a:cubicBezTo>
                  <a:cubicBezTo>
                    <a:pt x="454" y="159"/>
                    <a:pt x="453" y="156"/>
                    <a:pt x="450" y="156"/>
                  </a:cubicBezTo>
                  <a:cubicBezTo>
                    <a:pt x="450" y="157"/>
                    <a:pt x="448" y="157"/>
                    <a:pt x="448" y="159"/>
                  </a:cubicBezTo>
                  <a:close/>
                  <a:moveTo>
                    <a:pt x="513" y="161"/>
                  </a:moveTo>
                  <a:cubicBezTo>
                    <a:pt x="517" y="162"/>
                    <a:pt x="519" y="165"/>
                    <a:pt x="524" y="167"/>
                  </a:cubicBezTo>
                  <a:cubicBezTo>
                    <a:pt x="525" y="161"/>
                    <a:pt x="517" y="160"/>
                    <a:pt x="515" y="156"/>
                  </a:cubicBezTo>
                  <a:cubicBezTo>
                    <a:pt x="514" y="158"/>
                    <a:pt x="513" y="159"/>
                    <a:pt x="513" y="161"/>
                  </a:cubicBezTo>
                  <a:close/>
                  <a:moveTo>
                    <a:pt x="330" y="164"/>
                  </a:moveTo>
                  <a:cubicBezTo>
                    <a:pt x="332" y="165"/>
                    <a:pt x="336" y="170"/>
                    <a:pt x="338" y="167"/>
                  </a:cubicBezTo>
                  <a:cubicBezTo>
                    <a:pt x="336" y="163"/>
                    <a:pt x="337" y="159"/>
                    <a:pt x="333" y="157"/>
                  </a:cubicBezTo>
                  <a:cubicBezTo>
                    <a:pt x="332" y="159"/>
                    <a:pt x="330" y="161"/>
                    <a:pt x="330" y="164"/>
                  </a:cubicBezTo>
                  <a:close/>
                  <a:moveTo>
                    <a:pt x="171" y="164"/>
                  </a:moveTo>
                  <a:cubicBezTo>
                    <a:pt x="173" y="164"/>
                    <a:pt x="174" y="166"/>
                    <a:pt x="176" y="166"/>
                  </a:cubicBezTo>
                  <a:cubicBezTo>
                    <a:pt x="176" y="164"/>
                    <a:pt x="178" y="163"/>
                    <a:pt x="179" y="162"/>
                  </a:cubicBezTo>
                  <a:cubicBezTo>
                    <a:pt x="179" y="161"/>
                    <a:pt x="179" y="158"/>
                    <a:pt x="177" y="158"/>
                  </a:cubicBezTo>
                  <a:cubicBezTo>
                    <a:pt x="176" y="160"/>
                    <a:pt x="172" y="161"/>
                    <a:pt x="171" y="164"/>
                  </a:cubicBezTo>
                  <a:close/>
                  <a:moveTo>
                    <a:pt x="204" y="161"/>
                  </a:moveTo>
                  <a:cubicBezTo>
                    <a:pt x="208" y="163"/>
                    <a:pt x="212" y="166"/>
                    <a:pt x="216" y="168"/>
                  </a:cubicBezTo>
                  <a:cubicBezTo>
                    <a:pt x="217" y="165"/>
                    <a:pt x="215" y="165"/>
                    <a:pt x="215" y="162"/>
                  </a:cubicBezTo>
                  <a:cubicBezTo>
                    <a:pt x="214" y="160"/>
                    <a:pt x="214" y="163"/>
                    <a:pt x="212" y="162"/>
                  </a:cubicBezTo>
                  <a:cubicBezTo>
                    <a:pt x="211" y="160"/>
                    <a:pt x="207" y="160"/>
                    <a:pt x="205" y="158"/>
                  </a:cubicBezTo>
                  <a:cubicBezTo>
                    <a:pt x="204" y="158"/>
                    <a:pt x="204" y="159"/>
                    <a:pt x="204" y="161"/>
                  </a:cubicBezTo>
                  <a:close/>
                  <a:moveTo>
                    <a:pt x="593" y="178"/>
                  </a:moveTo>
                  <a:cubicBezTo>
                    <a:pt x="595" y="171"/>
                    <a:pt x="598" y="161"/>
                    <a:pt x="591" y="158"/>
                  </a:cubicBezTo>
                  <a:cubicBezTo>
                    <a:pt x="590" y="164"/>
                    <a:pt x="585" y="176"/>
                    <a:pt x="593" y="178"/>
                  </a:cubicBezTo>
                  <a:close/>
                  <a:moveTo>
                    <a:pt x="138" y="164"/>
                  </a:moveTo>
                  <a:cubicBezTo>
                    <a:pt x="141" y="166"/>
                    <a:pt x="146" y="168"/>
                    <a:pt x="149" y="169"/>
                  </a:cubicBezTo>
                  <a:cubicBezTo>
                    <a:pt x="151" y="168"/>
                    <a:pt x="151" y="165"/>
                    <a:pt x="152" y="163"/>
                  </a:cubicBezTo>
                  <a:cubicBezTo>
                    <a:pt x="148" y="161"/>
                    <a:pt x="139" y="155"/>
                    <a:pt x="138" y="164"/>
                  </a:cubicBezTo>
                  <a:close/>
                  <a:moveTo>
                    <a:pt x="99" y="170"/>
                  </a:moveTo>
                  <a:cubicBezTo>
                    <a:pt x="97" y="167"/>
                    <a:pt x="98" y="162"/>
                    <a:pt x="95" y="160"/>
                  </a:cubicBezTo>
                  <a:cubicBezTo>
                    <a:pt x="94" y="165"/>
                    <a:pt x="93" y="170"/>
                    <a:pt x="99" y="170"/>
                  </a:cubicBezTo>
                  <a:close/>
                  <a:moveTo>
                    <a:pt x="307" y="164"/>
                  </a:moveTo>
                  <a:cubicBezTo>
                    <a:pt x="312" y="167"/>
                    <a:pt x="316" y="171"/>
                    <a:pt x="321" y="174"/>
                  </a:cubicBezTo>
                  <a:cubicBezTo>
                    <a:pt x="322" y="172"/>
                    <a:pt x="323" y="170"/>
                    <a:pt x="324" y="168"/>
                  </a:cubicBezTo>
                  <a:cubicBezTo>
                    <a:pt x="318" y="167"/>
                    <a:pt x="310" y="155"/>
                    <a:pt x="307" y="164"/>
                  </a:cubicBezTo>
                  <a:close/>
                  <a:moveTo>
                    <a:pt x="428" y="167"/>
                  </a:moveTo>
                  <a:cubicBezTo>
                    <a:pt x="425" y="165"/>
                    <a:pt x="421" y="159"/>
                    <a:pt x="417" y="161"/>
                  </a:cubicBezTo>
                  <a:cubicBezTo>
                    <a:pt x="421" y="163"/>
                    <a:pt x="425" y="167"/>
                    <a:pt x="428" y="167"/>
                  </a:cubicBezTo>
                  <a:close/>
                  <a:moveTo>
                    <a:pt x="104" y="169"/>
                  </a:moveTo>
                  <a:cubicBezTo>
                    <a:pt x="106" y="168"/>
                    <a:pt x="108" y="167"/>
                    <a:pt x="107" y="164"/>
                  </a:cubicBezTo>
                  <a:cubicBezTo>
                    <a:pt x="106" y="162"/>
                    <a:pt x="104" y="161"/>
                    <a:pt x="101" y="161"/>
                  </a:cubicBezTo>
                  <a:cubicBezTo>
                    <a:pt x="101" y="164"/>
                    <a:pt x="104" y="166"/>
                    <a:pt x="104" y="169"/>
                  </a:cubicBezTo>
                  <a:close/>
                  <a:moveTo>
                    <a:pt x="269" y="161"/>
                  </a:moveTo>
                  <a:cubicBezTo>
                    <a:pt x="268" y="164"/>
                    <a:pt x="265" y="165"/>
                    <a:pt x="265" y="169"/>
                  </a:cubicBezTo>
                  <a:cubicBezTo>
                    <a:pt x="269" y="171"/>
                    <a:pt x="271" y="174"/>
                    <a:pt x="276" y="175"/>
                  </a:cubicBezTo>
                  <a:cubicBezTo>
                    <a:pt x="277" y="174"/>
                    <a:pt x="278" y="173"/>
                    <a:pt x="279" y="172"/>
                  </a:cubicBezTo>
                  <a:cubicBezTo>
                    <a:pt x="276" y="170"/>
                    <a:pt x="274" y="165"/>
                    <a:pt x="273" y="163"/>
                  </a:cubicBezTo>
                  <a:cubicBezTo>
                    <a:pt x="272" y="164"/>
                    <a:pt x="271" y="160"/>
                    <a:pt x="269" y="161"/>
                  </a:cubicBezTo>
                  <a:close/>
                  <a:moveTo>
                    <a:pt x="402" y="164"/>
                  </a:moveTo>
                  <a:cubicBezTo>
                    <a:pt x="404" y="166"/>
                    <a:pt x="406" y="168"/>
                    <a:pt x="409" y="169"/>
                  </a:cubicBezTo>
                  <a:cubicBezTo>
                    <a:pt x="410" y="163"/>
                    <a:pt x="403" y="157"/>
                    <a:pt x="402" y="164"/>
                  </a:cubicBezTo>
                  <a:close/>
                  <a:moveTo>
                    <a:pt x="572" y="172"/>
                  </a:moveTo>
                  <a:cubicBezTo>
                    <a:pt x="572" y="166"/>
                    <a:pt x="570" y="164"/>
                    <a:pt x="566" y="162"/>
                  </a:cubicBezTo>
                  <a:cubicBezTo>
                    <a:pt x="568" y="165"/>
                    <a:pt x="570" y="168"/>
                    <a:pt x="572" y="172"/>
                  </a:cubicBezTo>
                  <a:close/>
                  <a:moveTo>
                    <a:pt x="458" y="167"/>
                  </a:moveTo>
                  <a:cubicBezTo>
                    <a:pt x="465" y="171"/>
                    <a:pt x="470" y="179"/>
                    <a:pt x="478" y="180"/>
                  </a:cubicBezTo>
                  <a:cubicBezTo>
                    <a:pt x="474" y="172"/>
                    <a:pt x="467" y="168"/>
                    <a:pt x="460" y="162"/>
                  </a:cubicBezTo>
                  <a:cubicBezTo>
                    <a:pt x="460" y="164"/>
                    <a:pt x="458" y="164"/>
                    <a:pt x="458" y="167"/>
                  </a:cubicBezTo>
                  <a:close/>
                  <a:moveTo>
                    <a:pt x="504" y="167"/>
                  </a:moveTo>
                  <a:cubicBezTo>
                    <a:pt x="504" y="166"/>
                    <a:pt x="504" y="165"/>
                    <a:pt x="504" y="164"/>
                  </a:cubicBezTo>
                  <a:cubicBezTo>
                    <a:pt x="502" y="164"/>
                    <a:pt x="502" y="162"/>
                    <a:pt x="500" y="162"/>
                  </a:cubicBezTo>
                  <a:cubicBezTo>
                    <a:pt x="501" y="165"/>
                    <a:pt x="501" y="167"/>
                    <a:pt x="504" y="167"/>
                  </a:cubicBezTo>
                  <a:close/>
                  <a:moveTo>
                    <a:pt x="534" y="170"/>
                  </a:moveTo>
                  <a:cubicBezTo>
                    <a:pt x="534" y="167"/>
                    <a:pt x="537" y="165"/>
                    <a:pt x="535" y="162"/>
                  </a:cubicBezTo>
                  <a:cubicBezTo>
                    <a:pt x="533" y="164"/>
                    <a:pt x="531" y="168"/>
                    <a:pt x="534" y="170"/>
                  </a:cubicBezTo>
                  <a:close/>
                  <a:moveTo>
                    <a:pt x="608" y="175"/>
                  </a:moveTo>
                  <a:cubicBezTo>
                    <a:pt x="610" y="169"/>
                    <a:pt x="606" y="165"/>
                    <a:pt x="603" y="162"/>
                  </a:cubicBezTo>
                  <a:cubicBezTo>
                    <a:pt x="601" y="168"/>
                    <a:pt x="606" y="171"/>
                    <a:pt x="608" y="175"/>
                  </a:cubicBezTo>
                  <a:close/>
                  <a:moveTo>
                    <a:pt x="244" y="167"/>
                  </a:moveTo>
                  <a:cubicBezTo>
                    <a:pt x="249" y="169"/>
                    <a:pt x="253" y="173"/>
                    <a:pt x="259" y="175"/>
                  </a:cubicBezTo>
                  <a:cubicBezTo>
                    <a:pt x="258" y="168"/>
                    <a:pt x="250" y="167"/>
                    <a:pt x="246" y="163"/>
                  </a:cubicBezTo>
                  <a:cubicBezTo>
                    <a:pt x="245" y="164"/>
                    <a:pt x="244" y="165"/>
                    <a:pt x="244" y="167"/>
                  </a:cubicBezTo>
                  <a:close/>
                  <a:moveTo>
                    <a:pt x="77" y="165"/>
                  </a:moveTo>
                  <a:cubicBezTo>
                    <a:pt x="79" y="167"/>
                    <a:pt x="78" y="170"/>
                    <a:pt x="81" y="169"/>
                  </a:cubicBezTo>
                  <a:cubicBezTo>
                    <a:pt x="81" y="167"/>
                    <a:pt x="82" y="166"/>
                    <a:pt x="82" y="164"/>
                  </a:cubicBezTo>
                  <a:cubicBezTo>
                    <a:pt x="80" y="163"/>
                    <a:pt x="78" y="164"/>
                    <a:pt x="77" y="165"/>
                  </a:cubicBezTo>
                  <a:close/>
                  <a:moveTo>
                    <a:pt x="223" y="165"/>
                  </a:moveTo>
                  <a:cubicBezTo>
                    <a:pt x="221" y="165"/>
                    <a:pt x="221" y="164"/>
                    <a:pt x="219" y="164"/>
                  </a:cubicBezTo>
                  <a:cubicBezTo>
                    <a:pt x="218" y="165"/>
                    <a:pt x="219" y="167"/>
                    <a:pt x="219" y="170"/>
                  </a:cubicBezTo>
                  <a:cubicBezTo>
                    <a:pt x="222" y="171"/>
                    <a:pt x="224" y="173"/>
                    <a:pt x="228" y="174"/>
                  </a:cubicBezTo>
                  <a:cubicBezTo>
                    <a:pt x="229" y="168"/>
                    <a:pt x="222" y="170"/>
                    <a:pt x="220" y="166"/>
                  </a:cubicBezTo>
                  <a:cubicBezTo>
                    <a:pt x="221" y="164"/>
                    <a:pt x="223" y="167"/>
                    <a:pt x="223" y="165"/>
                  </a:cubicBezTo>
                  <a:close/>
                  <a:moveTo>
                    <a:pt x="343" y="167"/>
                  </a:moveTo>
                  <a:cubicBezTo>
                    <a:pt x="345" y="170"/>
                    <a:pt x="346" y="173"/>
                    <a:pt x="347" y="176"/>
                  </a:cubicBezTo>
                  <a:cubicBezTo>
                    <a:pt x="351" y="174"/>
                    <a:pt x="352" y="170"/>
                    <a:pt x="354" y="167"/>
                  </a:cubicBezTo>
                  <a:cubicBezTo>
                    <a:pt x="351" y="166"/>
                    <a:pt x="344" y="161"/>
                    <a:pt x="343" y="167"/>
                  </a:cubicBezTo>
                  <a:close/>
                  <a:moveTo>
                    <a:pt x="282" y="170"/>
                  </a:moveTo>
                  <a:cubicBezTo>
                    <a:pt x="285" y="167"/>
                    <a:pt x="280" y="166"/>
                    <a:pt x="278" y="164"/>
                  </a:cubicBezTo>
                  <a:cubicBezTo>
                    <a:pt x="279" y="167"/>
                    <a:pt x="281" y="168"/>
                    <a:pt x="282" y="170"/>
                  </a:cubicBezTo>
                  <a:close/>
                  <a:moveTo>
                    <a:pt x="366" y="169"/>
                  </a:moveTo>
                  <a:cubicBezTo>
                    <a:pt x="366" y="166"/>
                    <a:pt x="362" y="164"/>
                    <a:pt x="360" y="165"/>
                  </a:cubicBezTo>
                  <a:cubicBezTo>
                    <a:pt x="362" y="166"/>
                    <a:pt x="363" y="168"/>
                    <a:pt x="366" y="169"/>
                  </a:cubicBezTo>
                  <a:close/>
                  <a:moveTo>
                    <a:pt x="521" y="170"/>
                  </a:moveTo>
                  <a:cubicBezTo>
                    <a:pt x="522" y="168"/>
                    <a:pt x="516" y="166"/>
                    <a:pt x="514" y="164"/>
                  </a:cubicBezTo>
                  <a:cubicBezTo>
                    <a:pt x="515" y="168"/>
                    <a:pt x="518" y="169"/>
                    <a:pt x="521" y="170"/>
                  </a:cubicBezTo>
                  <a:close/>
                  <a:moveTo>
                    <a:pt x="179" y="169"/>
                  </a:moveTo>
                  <a:cubicBezTo>
                    <a:pt x="180" y="170"/>
                    <a:pt x="181" y="169"/>
                    <a:pt x="183" y="169"/>
                  </a:cubicBezTo>
                  <a:cubicBezTo>
                    <a:pt x="183" y="168"/>
                    <a:pt x="183" y="166"/>
                    <a:pt x="182" y="165"/>
                  </a:cubicBezTo>
                  <a:cubicBezTo>
                    <a:pt x="182" y="165"/>
                    <a:pt x="181" y="165"/>
                    <a:pt x="180" y="165"/>
                  </a:cubicBezTo>
                  <a:cubicBezTo>
                    <a:pt x="180" y="166"/>
                    <a:pt x="179" y="168"/>
                    <a:pt x="179" y="169"/>
                  </a:cubicBezTo>
                  <a:close/>
                  <a:moveTo>
                    <a:pt x="430" y="176"/>
                  </a:moveTo>
                  <a:cubicBezTo>
                    <a:pt x="430" y="175"/>
                    <a:pt x="432" y="174"/>
                    <a:pt x="431" y="172"/>
                  </a:cubicBezTo>
                  <a:cubicBezTo>
                    <a:pt x="426" y="171"/>
                    <a:pt x="422" y="165"/>
                    <a:pt x="417" y="165"/>
                  </a:cubicBezTo>
                  <a:cubicBezTo>
                    <a:pt x="421" y="169"/>
                    <a:pt x="425" y="173"/>
                    <a:pt x="430" y="176"/>
                  </a:cubicBezTo>
                  <a:close/>
                  <a:moveTo>
                    <a:pt x="440" y="170"/>
                  </a:moveTo>
                  <a:cubicBezTo>
                    <a:pt x="443" y="170"/>
                    <a:pt x="443" y="172"/>
                    <a:pt x="445" y="172"/>
                  </a:cubicBezTo>
                  <a:cubicBezTo>
                    <a:pt x="445" y="169"/>
                    <a:pt x="444" y="167"/>
                    <a:pt x="442" y="165"/>
                  </a:cubicBezTo>
                  <a:cubicBezTo>
                    <a:pt x="442" y="168"/>
                    <a:pt x="440" y="168"/>
                    <a:pt x="440" y="170"/>
                  </a:cubicBezTo>
                  <a:close/>
                  <a:moveTo>
                    <a:pt x="549" y="184"/>
                  </a:moveTo>
                  <a:cubicBezTo>
                    <a:pt x="549" y="177"/>
                    <a:pt x="545" y="170"/>
                    <a:pt x="541" y="165"/>
                  </a:cubicBezTo>
                  <a:cubicBezTo>
                    <a:pt x="534" y="174"/>
                    <a:pt x="543" y="180"/>
                    <a:pt x="549" y="184"/>
                  </a:cubicBezTo>
                  <a:close/>
                  <a:moveTo>
                    <a:pt x="108" y="177"/>
                  </a:moveTo>
                  <a:cubicBezTo>
                    <a:pt x="110" y="179"/>
                    <a:pt x="112" y="180"/>
                    <a:pt x="115" y="180"/>
                  </a:cubicBezTo>
                  <a:cubicBezTo>
                    <a:pt x="115" y="176"/>
                    <a:pt x="119" y="174"/>
                    <a:pt x="118" y="170"/>
                  </a:cubicBezTo>
                  <a:cubicBezTo>
                    <a:pt x="117" y="168"/>
                    <a:pt x="115" y="166"/>
                    <a:pt x="112" y="166"/>
                  </a:cubicBezTo>
                  <a:cubicBezTo>
                    <a:pt x="111" y="170"/>
                    <a:pt x="109" y="173"/>
                    <a:pt x="108" y="177"/>
                  </a:cubicBezTo>
                  <a:close/>
                  <a:moveTo>
                    <a:pt x="153" y="172"/>
                  </a:moveTo>
                  <a:cubicBezTo>
                    <a:pt x="155" y="172"/>
                    <a:pt x="156" y="174"/>
                    <a:pt x="159" y="173"/>
                  </a:cubicBezTo>
                  <a:cubicBezTo>
                    <a:pt x="159" y="171"/>
                    <a:pt x="161" y="171"/>
                    <a:pt x="162" y="169"/>
                  </a:cubicBezTo>
                  <a:cubicBezTo>
                    <a:pt x="159" y="168"/>
                    <a:pt x="158" y="166"/>
                    <a:pt x="155" y="166"/>
                  </a:cubicBezTo>
                  <a:cubicBezTo>
                    <a:pt x="155" y="168"/>
                    <a:pt x="154" y="170"/>
                    <a:pt x="153" y="172"/>
                  </a:cubicBezTo>
                  <a:close/>
                  <a:moveTo>
                    <a:pt x="191" y="169"/>
                  </a:moveTo>
                  <a:cubicBezTo>
                    <a:pt x="190" y="169"/>
                    <a:pt x="188" y="165"/>
                    <a:pt x="187" y="167"/>
                  </a:cubicBezTo>
                  <a:cubicBezTo>
                    <a:pt x="188" y="167"/>
                    <a:pt x="190" y="170"/>
                    <a:pt x="191" y="169"/>
                  </a:cubicBezTo>
                  <a:close/>
                  <a:moveTo>
                    <a:pt x="231" y="171"/>
                  </a:moveTo>
                  <a:cubicBezTo>
                    <a:pt x="231" y="168"/>
                    <a:pt x="227" y="165"/>
                    <a:pt x="224" y="167"/>
                  </a:cubicBezTo>
                  <a:cubicBezTo>
                    <a:pt x="226" y="168"/>
                    <a:pt x="229" y="169"/>
                    <a:pt x="231" y="171"/>
                  </a:cubicBezTo>
                  <a:close/>
                  <a:moveTo>
                    <a:pt x="86" y="172"/>
                  </a:moveTo>
                  <a:cubicBezTo>
                    <a:pt x="87" y="173"/>
                    <a:pt x="88" y="174"/>
                    <a:pt x="90" y="173"/>
                  </a:cubicBezTo>
                  <a:cubicBezTo>
                    <a:pt x="90" y="173"/>
                    <a:pt x="90" y="172"/>
                    <a:pt x="90" y="172"/>
                  </a:cubicBezTo>
                  <a:cubicBezTo>
                    <a:pt x="90" y="169"/>
                    <a:pt x="88" y="168"/>
                    <a:pt x="86" y="167"/>
                  </a:cubicBezTo>
                  <a:cubicBezTo>
                    <a:pt x="86" y="169"/>
                    <a:pt x="86" y="171"/>
                    <a:pt x="86" y="172"/>
                  </a:cubicBezTo>
                  <a:close/>
                  <a:moveTo>
                    <a:pt x="488" y="175"/>
                  </a:moveTo>
                  <a:cubicBezTo>
                    <a:pt x="491" y="175"/>
                    <a:pt x="491" y="179"/>
                    <a:pt x="495" y="179"/>
                  </a:cubicBezTo>
                  <a:cubicBezTo>
                    <a:pt x="498" y="177"/>
                    <a:pt x="499" y="172"/>
                    <a:pt x="497" y="167"/>
                  </a:cubicBezTo>
                  <a:cubicBezTo>
                    <a:pt x="492" y="168"/>
                    <a:pt x="490" y="172"/>
                    <a:pt x="488" y="175"/>
                  </a:cubicBezTo>
                  <a:close/>
                  <a:moveTo>
                    <a:pt x="507" y="168"/>
                  </a:moveTo>
                  <a:cubicBezTo>
                    <a:pt x="507" y="172"/>
                    <a:pt x="511" y="172"/>
                    <a:pt x="513" y="174"/>
                  </a:cubicBezTo>
                  <a:cubicBezTo>
                    <a:pt x="513" y="172"/>
                    <a:pt x="516" y="173"/>
                    <a:pt x="515" y="171"/>
                  </a:cubicBezTo>
                  <a:cubicBezTo>
                    <a:pt x="511" y="171"/>
                    <a:pt x="510" y="166"/>
                    <a:pt x="507" y="168"/>
                  </a:cubicBezTo>
                  <a:close/>
                  <a:moveTo>
                    <a:pt x="640" y="175"/>
                  </a:moveTo>
                  <a:cubicBezTo>
                    <a:pt x="638" y="184"/>
                    <a:pt x="635" y="199"/>
                    <a:pt x="635" y="209"/>
                  </a:cubicBezTo>
                  <a:cubicBezTo>
                    <a:pt x="636" y="204"/>
                    <a:pt x="637" y="200"/>
                    <a:pt x="640" y="198"/>
                  </a:cubicBezTo>
                  <a:cubicBezTo>
                    <a:pt x="641" y="199"/>
                    <a:pt x="643" y="199"/>
                    <a:pt x="643" y="201"/>
                  </a:cubicBezTo>
                  <a:cubicBezTo>
                    <a:pt x="641" y="214"/>
                    <a:pt x="636" y="227"/>
                    <a:pt x="639" y="241"/>
                  </a:cubicBezTo>
                  <a:cubicBezTo>
                    <a:pt x="638" y="234"/>
                    <a:pt x="643" y="229"/>
                    <a:pt x="644" y="223"/>
                  </a:cubicBezTo>
                  <a:cubicBezTo>
                    <a:pt x="645" y="213"/>
                    <a:pt x="644" y="203"/>
                    <a:pt x="650" y="196"/>
                  </a:cubicBezTo>
                  <a:cubicBezTo>
                    <a:pt x="649" y="184"/>
                    <a:pt x="646" y="174"/>
                    <a:pt x="640" y="167"/>
                  </a:cubicBezTo>
                  <a:cubicBezTo>
                    <a:pt x="640" y="170"/>
                    <a:pt x="640" y="171"/>
                    <a:pt x="640" y="175"/>
                  </a:cubicBezTo>
                  <a:close/>
                  <a:moveTo>
                    <a:pt x="52" y="175"/>
                  </a:moveTo>
                  <a:cubicBezTo>
                    <a:pt x="53" y="173"/>
                    <a:pt x="54" y="173"/>
                    <a:pt x="55" y="172"/>
                  </a:cubicBezTo>
                  <a:cubicBezTo>
                    <a:pt x="55" y="170"/>
                    <a:pt x="56" y="168"/>
                    <a:pt x="53" y="168"/>
                  </a:cubicBezTo>
                  <a:cubicBezTo>
                    <a:pt x="53" y="170"/>
                    <a:pt x="50" y="173"/>
                    <a:pt x="52" y="175"/>
                  </a:cubicBezTo>
                  <a:close/>
                  <a:moveTo>
                    <a:pt x="392" y="178"/>
                  </a:moveTo>
                  <a:cubicBezTo>
                    <a:pt x="395" y="180"/>
                    <a:pt x="397" y="182"/>
                    <a:pt x="400" y="184"/>
                  </a:cubicBezTo>
                  <a:cubicBezTo>
                    <a:pt x="402" y="181"/>
                    <a:pt x="404" y="178"/>
                    <a:pt x="405" y="174"/>
                  </a:cubicBezTo>
                  <a:cubicBezTo>
                    <a:pt x="403" y="171"/>
                    <a:pt x="400" y="171"/>
                    <a:pt x="397" y="169"/>
                  </a:cubicBezTo>
                  <a:cubicBezTo>
                    <a:pt x="397" y="173"/>
                    <a:pt x="393" y="174"/>
                    <a:pt x="392" y="178"/>
                  </a:cubicBezTo>
                  <a:close/>
                  <a:moveTo>
                    <a:pt x="69" y="174"/>
                  </a:moveTo>
                  <a:cubicBezTo>
                    <a:pt x="69" y="171"/>
                    <a:pt x="71" y="171"/>
                    <a:pt x="71" y="169"/>
                  </a:cubicBezTo>
                  <a:cubicBezTo>
                    <a:pt x="69" y="169"/>
                    <a:pt x="66" y="174"/>
                    <a:pt x="69" y="174"/>
                  </a:cubicBezTo>
                  <a:close/>
                  <a:moveTo>
                    <a:pt x="219" y="173"/>
                  </a:moveTo>
                  <a:cubicBezTo>
                    <a:pt x="214" y="173"/>
                    <a:pt x="211" y="167"/>
                    <a:pt x="209" y="170"/>
                  </a:cubicBezTo>
                  <a:cubicBezTo>
                    <a:pt x="212" y="171"/>
                    <a:pt x="216" y="177"/>
                    <a:pt x="219" y="173"/>
                  </a:cubicBezTo>
                  <a:close/>
                  <a:moveTo>
                    <a:pt x="358" y="182"/>
                  </a:moveTo>
                  <a:cubicBezTo>
                    <a:pt x="361" y="180"/>
                    <a:pt x="362" y="176"/>
                    <a:pt x="363" y="172"/>
                  </a:cubicBezTo>
                  <a:cubicBezTo>
                    <a:pt x="360" y="172"/>
                    <a:pt x="360" y="169"/>
                    <a:pt x="356" y="169"/>
                  </a:cubicBezTo>
                  <a:cubicBezTo>
                    <a:pt x="353" y="176"/>
                    <a:pt x="349" y="179"/>
                    <a:pt x="358" y="182"/>
                  </a:cubicBezTo>
                  <a:close/>
                  <a:moveTo>
                    <a:pt x="619" y="179"/>
                  </a:moveTo>
                  <a:cubicBezTo>
                    <a:pt x="621" y="177"/>
                    <a:pt x="618" y="175"/>
                    <a:pt x="617" y="173"/>
                  </a:cubicBezTo>
                  <a:cubicBezTo>
                    <a:pt x="618" y="173"/>
                    <a:pt x="619" y="174"/>
                    <a:pt x="619" y="174"/>
                  </a:cubicBezTo>
                  <a:cubicBezTo>
                    <a:pt x="618" y="172"/>
                    <a:pt x="616" y="171"/>
                    <a:pt x="615" y="169"/>
                  </a:cubicBezTo>
                  <a:cubicBezTo>
                    <a:pt x="613" y="173"/>
                    <a:pt x="617" y="176"/>
                    <a:pt x="619" y="179"/>
                  </a:cubicBezTo>
                  <a:close/>
                  <a:moveTo>
                    <a:pt x="69" y="176"/>
                  </a:moveTo>
                  <a:cubicBezTo>
                    <a:pt x="73" y="177"/>
                    <a:pt x="74" y="180"/>
                    <a:pt x="78" y="181"/>
                  </a:cubicBezTo>
                  <a:cubicBezTo>
                    <a:pt x="77" y="178"/>
                    <a:pt x="76" y="174"/>
                    <a:pt x="75" y="170"/>
                  </a:cubicBezTo>
                  <a:cubicBezTo>
                    <a:pt x="74" y="170"/>
                    <a:pt x="74" y="170"/>
                    <a:pt x="73" y="170"/>
                  </a:cubicBezTo>
                  <a:cubicBezTo>
                    <a:pt x="73" y="173"/>
                    <a:pt x="70" y="173"/>
                    <a:pt x="69" y="176"/>
                  </a:cubicBezTo>
                  <a:close/>
                  <a:moveTo>
                    <a:pt x="161" y="175"/>
                  </a:moveTo>
                  <a:cubicBezTo>
                    <a:pt x="164" y="176"/>
                    <a:pt x="165" y="177"/>
                    <a:pt x="168" y="178"/>
                  </a:cubicBezTo>
                  <a:cubicBezTo>
                    <a:pt x="168" y="176"/>
                    <a:pt x="170" y="176"/>
                    <a:pt x="170" y="174"/>
                  </a:cubicBezTo>
                  <a:cubicBezTo>
                    <a:pt x="168" y="173"/>
                    <a:pt x="166" y="171"/>
                    <a:pt x="163" y="170"/>
                  </a:cubicBezTo>
                  <a:cubicBezTo>
                    <a:pt x="163" y="172"/>
                    <a:pt x="161" y="173"/>
                    <a:pt x="161" y="175"/>
                  </a:cubicBezTo>
                  <a:close/>
                  <a:moveTo>
                    <a:pt x="306" y="173"/>
                  </a:moveTo>
                  <a:cubicBezTo>
                    <a:pt x="304" y="172"/>
                    <a:pt x="304" y="171"/>
                    <a:pt x="303" y="170"/>
                  </a:cubicBezTo>
                  <a:cubicBezTo>
                    <a:pt x="300" y="172"/>
                    <a:pt x="304" y="175"/>
                    <a:pt x="306" y="173"/>
                  </a:cubicBezTo>
                  <a:close/>
                  <a:moveTo>
                    <a:pt x="206" y="172"/>
                  </a:moveTo>
                  <a:cubicBezTo>
                    <a:pt x="205" y="172"/>
                    <a:pt x="200" y="170"/>
                    <a:pt x="202" y="171"/>
                  </a:cubicBezTo>
                  <a:cubicBezTo>
                    <a:pt x="203" y="171"/>
                    <a:pt x="205" y="175"/>
                    <a:pt x="206" y="172"/>
                  </a:cubicBezTo>
                  <a:close/>
                  <a:moveTo>
                    <a:pt x="427" y="179"/>
                  </a:moveTo>
                  <a:cubicBezTo>
                    <a:pt x="425" y="176"/>
                    <a:pt x="420" y="174"/>
                    <a:pt x="417" y="170"/>
                  </a:cubicBezTo>
                  <a:cubicBezTo>
                    <a:pt x="418" y="176"/>
                    <a:pt x="422" y="178"/>
                    <a:pt x="427" y="179"/>
                  </a:cubicBezTo>
                  <a:close/>
                  <a:moveTo>
                    <a:pt x="292" y="181"/>
                  </a:moveTo>
                  <a:cubicBezTo>
                    <a:pt x="292" y="179"/>
                    <a:pt x="294" y="178"/>
                    <a:pt x="295" y="176"/>
                  </a:cubicBezTo>
                  <a:cubicBezTo>
                    <a:pt x="292" y="174"/>
                    <a:pt x="289" y="173"/>
                    <a:pt x="286" y="171"/>
                  </a:cubicBezTo>
                  <a:cubicBezTo>
                    <a:pt x="286" y="176"/>
                    <a:pt x="288" y="179"/>
                    <a:pt x="292" y="181"/>
                  </a:cubicBezTo>
                  <a:close/>
                  <a:moveTo>
                    <a:pt x="324" y="177"/>
                  </a:moveTo>
                  <a:cubicBezTo>
                    <a:pt x="327" y="177"/>
                    <a:pt x="328" y="180"/>
                    <a:pt x="330" y="181"/>
                  </a:cubicBezTo>
                  <a:cubicBezTo>
                    <a:pt x="332" y="179"/>
                    <a:pt x="332" y="177"/>
                    <a:pt x="333" y="175"/>
                  </a:cubicBezTo>
                  <a:cubicBezTo>
                    <a:pt x="331" y="174"/>
                    <a:pt x="329" y="172"/>
                    <a:pt x="327" y="171"/>
                  </a:cubicBezTo>
                  <a:cubicBezTo>
                    <a:pt x="326" y="173"/>
                    <a:pt x="325" y="175"/>
                    <a:pt x="324" y="177"/>
                  </a:cubicBezTo>
                  <a:close/>
                  <a:moveTo>
                    <a:pt x="605" y="193"/>
                  </a:moveTo>
                  <a:cubicBezTo>
                    <a:pt x="608" y="186"/>
                    <a:pt x="608" y="175"/>
                    <a:pt x="601" y="172"/>
                  </a:cubicBezTo>
                  <a:cubicBezTo>
                    <a:pt x="597" y="181"/>
                    <a:pt x="598" y="189"/>
                    <a:pt x="605" y="193"/>
                  </a:cubicBezTo>
                  <a:close/>
                  <a:moveTo>
                    <a:pt x="100" y="178"/>
                  </a:moveTo>
                  <a:cubicBezTo>
                    <a:pt x="99" y="174"/>
                    <a:pt x="97" y="175"/>
                    <a:pt x="93" y="173"/>
                  </a:cubicBezTo>
                  <a:cubicBezTo>
                    <a:pt x="92" y="176"/>
                    <a:pt x="97" y="179"/>
                    <a:pt x="100" y="178"/>
                  </a:cubicBezTo>
                  <a:close/>
                  <a:moveTo>
                    <a:pt x="254" y="186"/>
                  </a:moveTo>
                  <a:cubicBezTo>
                    <a:pt x="253" y="183"/>
                    <a:pt x="257" y="184"/>
                    <a:pt x="256" y="180"/>
                  </a:cubicBezTo>
                  <a:cubicBezTo>
                    <a:pt x="250" y="178"/>
                    <a:pt x="245" y="174"/>
                    <a:pt x="238" y="173"/>
                  </a:cubicBezTo>
                  <a:cubicBezTo>
                    <a:pt x="242" y="179"/>
                    <a:pt x="248" y="182"/>
                    <a:pt x="254" y="186"/>
                  </a:cubicBezTo>
                  <a:close/>
                  <a:moveTo>
                    <a:pt x="504" y="186"/>
                  </a:moveTo>
                  <a:cubicBezTo>
                    <a:pt x="509" y="185"/>
                    <a:pt x="511" y="182"/>
                    <a:pt x="512" y="178"/>
                  </a:cubicBezTo>
                  <a:cubicBezTo>
                    <a:pt x="509" y="176"/>
                    <a:pt x="506" y="174"/>
                    <a:pt x="504" y="173"/>
                  </a:cubicBezTo>
                  <a:cubicBezTo>
                    <a:pt x="502" y="177"/>
                    <a:pt x="505" y="180"/>
                    <a:pt x="504" y="186"/>
                  </a:cubicBezTo>
                  <a:close/>
                  <a:moveTo>
                    <a:pt x="453" y="178"/>
                  </a:moveTo>
                  <a:cubicBezTo>
                    <a:pt x="459" y="181"/>
                    <a:pt x="463" y="186"/>
                    <a:pt x="470" y="188"/>
                  </a:cubicBezTo>
                  <a:cubicBezTo>
                    <a:pt x="466" y="182"/>
                    <a:pt x="460" y="178"/>
                    <a:pt x="454" y="173"/>
                  </a:cubicBezTo>
                  <a:cubicBezTo>
                    <a:pt x="455" y="176"/>
                    <a:pt x="453" y="175"/>
                    <a:pt x="453" y="178"/>
                  </a:cubicBezTo>
                  <a:close/>
                  <a:moveTo>
                    <a:pt x="60" y="178"/>
                  </a:moveTo>
                  <a:cubicBezTo>
                    <a:pt x="61" y="178"/>
                    <a:pt x="63" y="174"/>
                    <a:pt x="60" y="174"/>
                  </a:cubicBezTo>
                  <a:cubicBezTo>
                    <a:pt x="60" y="175"/>
                    <a:pt x="59" y="178"/>
                    <a:pt x="60" y="178"/>
                  </a:cubicBezTo>
                  <a:close/>
                  <a:moveTo>
                    <a:pt x="224" y="179"/>
                  </a:moveTo>
                  <a:cubicBezTo>
                    <a:pt x="223" y="178"/>
                    <a:pt x="224" y="178"/>
                    <a:pt x="224" y="176"/>
                  </a:cubicBezTo>
                  <a:cubicBezTo>
                    <a:pt x="220" y="178"/>
                    <a:pt x="222" y="174"/>
                    <a:pt x="220" y="174"/>
                  </a:cubicBezTo>
                  <a:cubicBezTo>
                    <a:pt x="220" y="177"/>
                    <a:pt x="222" y="178"/>
                    <a:pt x="224" y="179"/>
                  </a:cubicBezTo>
                  <a:close/>
                  <a:moveTo>
                    <a:pt x="582" y="184"/>
                  </a:moveTo>
                  <a:cubicBezTo>
                    <a:pt x="580" y="179"/>
                    <a:pt x="580" y="176"/>
                    <a:pt x="575" y="174"/>
                  </a:cubicBezTo>
                  <a:cubicBezTo>
                    <a:pt x="575" y="180"/>
                    <a:pt x="578" y="184"/>
                    <a:pt x="582" y="184"/>
                  </a:cubicBezTo>
                  <a:close/>
                  <a:moveTo>
                    <a:pt x="270" y="182"/>
                  </a:moveTo>
                  <a:cubicBezTo>
                    <a:pt x="271" y="181"/>
                    <a:pt x="272" y="181"/>
                    <a:pt x="272" y="178"/>
                  </a:cubicBezTo>
                  <a:cubicBezTo>
                    <a:pt x="268" y="178"/>
                    <a:pt x="265" y="176"/>
                    <a:pt x="262" y="175"/>
                  </a:cubicBezTo>
                  <a:cubicBezTo>
                    <a:pt x="262" y="180"/>
                    <a:pt x="267" y="180"/>
                    <a:pt x="270" y="182"/>
                  </a:cubicBezTo>
                  <a:close/>
                  <a:moveTo>
                    <a:pt x="473" y="184"/>
                  </a:moveTo>
                  <a:cubicBezTo>
                    <a:pt x="473" y="181"/>
                    <a:pt x="466" y="180"/>
                    <a:pt x="467" y="177"/>
                  </a:cubicBezTo>
                  <a:cubicBezTo>
                    <a:pt x="465" y="177"/>
                    <a:pt x="463" y="174"/>
                    <a:pt x="461" y="175"/>
                  </a:cubicBezTo>
                  <a:cubicBezTo>
                    <a:pt x="466" y="178"/>
                    <a:pt x="468" y="182"/>
                    <a:pt x="473" y="184"/>
                  </a:cubicBezTo>
                  <a:close/>
                  <a:moveTo>
                    <a:pt x="126" y="184"/>
                  </a:moveTo>
                  <a:cubicBezTo>
                    <a:pt x="130" y="186"/>
                    <a:pt x="135" y="188"/>
                    <a:pt x="140" y="190"/>
                  </a:cubicBezTo>
                  <a:cubicBezTo>
                    <a:pt x="141" y="188"/>
                    <a:pt x="142" y="186"/>
                    <a:pt x="143" y="183"/>
                  </a:cubicBezTo>
                  <a:cubicBezTo>
                    <a:pt x="138" y="180"/>
                    <a:pt x="134" y="177"/>
                    <a:pt x="129" y="175"/>
                  </a:cubicBezTo>
                  <a:cubicBezTo>
                    <a:pt x="127" y="178"/>
                    <a:pt x="126" y="181"/>
                    <a:pt x="126" y="184"/>
                  </a:cubicBezTo>
                  <a:close/>
                  <a:moveTo>
                    <a:pt x="318" y="179"/>
                  </a:moveTo>
                  <a:cubicBezTo>
                    <a:pt x="317" y="177"/>
                    <a:pt x="315" y="176"/>
                    <a:pt x="312" y="175"/>
                  </a:cubicBezTo>
                  <a:cubicBezTo>
                    <a:pt x="312" y="178"/>
                    <a:pt x="318" y="181"/>
                    <a:pt x="318" y="179"/>
                  </a:cubicBezTo>
                  <a:close/>
                  <a:moveTo>
                    <a:pt x="362" y="184"/>
                  </a:moveTo>
                  <a:cubicBezTo>
                    <a:pt x="367" y="187"/>
                    <a:pt x="371" y="191"/>
                    <a:pt x="377" y="193"/>
                  </a:cubicBezTo>
                  <a:cubicBezTo>
                    <a:pt x="378" y="190"/>
                    <a:pt x="381" y="189"/>
                    <a:pt x="381" y="185"/>
                  </a:cubicBezTo>
                  <a:cubicBezTo>
                    <a:pt x="377" y="181"/>
                    <a:pt x="371" y="178"/>
                    <a:pt x="366" y="175"/>
                  </a:cubicBezTo>
                  <a:cubicBezTo>
                    <a:pt x="366" y="179"/>
                    <a:pt x="363" y="181"/>
                    <a:pt x="362" y="184"/>
                  </a:cubicBezTo>
                  <a:close/>
                  <a:moveTo>
                    <a:pt x="432" y="178"/>
                  </a:moveTo>
                  <a:cubicBezTo>
                    <a:pt x="434" y="182"/>
                    <a:pt x="438" y="185"/>
                    <a:pt x="442" y="187"/>
                  </a:cubicBezTo>
                  <a:cubicBezTo>
                    <a:pt x="443" y="185"/>
                    <a:pt x="444" y="183"/>
                    <a:pt x="445" y="181"/>
                  </a:cubicBezTo>
                  <a:cubicBezTo>
                    <a:pt x="441" y="179"/>
                    <a:pt x="435" y="172"/>
                    <a:pt x="432" y="178"/>
                  </a:cubicBezTo>
                  <a:close/>
                  <a:moveTo>
                    <a:pt x="533" y="178"/>
                  </a:moveTo>
                  <a:cubicBezTo>
                    <a:pt x="533" y="177"/>
                    <a:pt x="533" y="176"/>
                    <a:pt x="533" y="175"/>
                  </a:cubicBezTo>
                  <a:cubicBezTo>
                    <a:pt x="530" y="175"/>
                    <a:pt x="530" y="178"/>
                    <a:pt x="533" y="178"/>
                  </a:cubicBezTo>
                  <a:close/>
                  <a:moveTo>
                    <a:pt x="198" y="176"/>
                  </a:moveTo>
                  <a:cubicBezTo>
                    <a:pt x="194" y="184"/>
                    <a:pt x="207" y="187"/>
                    <a:pt x="213" y="192"/>
                  </a:cubicBezTo>
                  <a:cubicBezTo>
                    <a:pt x="215" y="190"/>
                    <a:pt x="218" y="189"/>
                    <a:pt x="217" y="186"/>
                  </a:cubicBezTo>
                  <a:cubicBezTo>
                    <a:pt x="212" y="183"/>
                    <a:pt x="206" y="177"/>
                    <a:pt x="198" y="176"/>
                  </a:cubicBezTo>
                  <a:close/>
                  <a:moveTo>
                    <a:pt x="90" y="190"/>
                  </a:moveTo>
                  <a:cubicBezTo>
                    <a:pt x="90" y="186"/>
                    <a:pt x="89" y="180"/>
                    <a:pt x="89" y="177"/>
                  </a:cubicBezTo>
                  <a:cubicBezTo>
                    <a:pt x="87" y="177"/>
                    <a:pt x="87" y="176"/>
                    <a:pt x="86" y="176"/>
                  </a:cubicBezTo>
                  <a:cubicBezTo>
                    <a:pt x="85" y="181"/>
                    <a:pt x="83" y="190"/>
                    <a:pt x="90" y="190"/>
                  </a:cubicBezTo>
                  <a:close/>
                  <a:moveTo>
                    <a:pt x="299" y="176"/>
                  </a:moveTo>
                  <a:cubicBezTo>
                    <a:pt x="297" y="179"/>
                    <a:pt x="295" y="181"/>
                    <a:pt x="293" y="184"/>
                  </a:cubicBezTo>
                  <a:cubicBezTo>
                    <a:pt x="297" y="189"/>
                    <a:pt x="304" y="192"/>
                    <a:pt x="309" y="195"/>
                  </a:cubicBezTo>
                  <a:cubicBezTo>
                    <a:pt x="312" y="193"/>
                    <a:pt x="314" y="190"/>
                    <a:pt x="315" y="187"/>
                  </a:cubicBezTo>
                  <a:cubicBezTo>
                    <a:pt x="311" y="182"/>
                    <a:pt x="305" y="179"/>
                    <a:pt x="299" y="176"/>
                  </a:cubicBezTo>
                  <a:close/>
                  <a:moveTo>
                    <a:pt x="523" y="180"/>
                  </a:moveTo>
                  <a:cubicBezTo>
                    <a:pt x="521" y="179"/>
                    <a:pt x="521" y="177"/>
                    <a:pt x="519" y="176"/>
                  </a:cubicBezTo>
                  <a:cubicBezTo>
                    <a:pt x="519" y="179"/>
                    <a:pt x="522" y="181"/>
                    <a:pt x="523" y="180"/>
                  </a:cubicBezTo>
                  <a:close/>
                  <a:moveTo>
                    <a:pt x="555" y="184"/>
                  </a:moveTo>
                  <a:cubicBezTo>
                    <a:pt x="555" y="182"/>
                    <a:pt x="557" y="178"/>
                    <a:pt x="555" y="176"/>
                  </a:cubicBezTo>
                  <a:cubicBezTo>
                    <a:pt x="553" y="179"/>
                    <a:pt x="554" y="183"/>
                    <a:pt x="555" y="184"/>
                  </a:cubicBezTo>
                  <a:close/>
                  <a:moveTo>
                    <a:pt x="568" y="186"/>
                  </a:moveTo>
                  <a:cubicBezTo>
                    <a:pt x="569" y="181"/>
                    <a:pt x="564" y="178"/>
                    <a:pt x="560" y="176"/>
                  </a:cubicBezTo>
                  <a:cubicBezTo>
                    <a:pt x="562" y="181"/>
                    <a:pt x="565" y="183"/>
                    <a:pt x="568" y="186"/>
                  </a:cubicBezTo>
                  <a:close/>
                  <a:moveTo>
                    <a:pt x="171" y="180"/>
                  </a:moveTo>
                  <a:cubicBezTo>
                    <a:pt x="174" y="180"/>
                    <a:pt x="175" y="182"/>
                    <a:pt x="177" y="183"/>
                  </a:cubicBezTo>
                  <a:cubicBezTo>
                    <a:pt x="177" y="179"/>
                    <a:pt x="175" y="178"/>
                    <a:pt x="172" y="177"/>
                  </a:cubicBezTo>
                  <a:cubicBezTo>
                    <a:pt x="172" y="178"/>
                    <a:pt x="171" y="178"/>
                    <a:pt x="171" y="180"/>
                  </a:cubicBezTo>
                  <a:close/>
                  <a:moveTo>
                    <a:pt x="403" y="187"/>
                  </a:moveTo>
                  <a:cubicBezTo>
                    <a:pt x="408" y="189"/>
                    <a:pt x="411" y="193"/>
                    <a:pt x="416" y="195"/>
                  </a:cubicBezTo>
                  <a:cubicBezTo>
                    <a:pt x="417" y="192"/>
                    <a:pt x="419" y="190"/>
                    <a:pt x="421" y="188"/>
                  </a:cubicBezTo>
                  <a:cubicBezTo>
                    <a:pt x="420" y="181"/>
                    <a:pt x="414" y="179"/>
                    <a:pt x="408" y="177"/>
                  </a:cubicBezTo>
                  <a:cubicBezTo>
                    <a:pt x="407" y="181"/>
                    <a:pt x="404" y="183"/>
                    <a:pt x="403" y="187"/>
                  </a:cubicBezTo>
                  <a:close/>
                  <a:moveTo>
                    <a:pt x="63" y="183"/>
                  </a:moveTo>
                  <a:cubicBezTo>
                    <a:pt x="69" y="186"/>
                    <a:pt x="75" y="190"/>
                    <a:pt x="81" y="193"/>
                  </a:cubicBezTo>
                  <a:cubicBezTo>
                    <a:pt x="80" y="185"/>
                    <a:pt x="71" y="182"/>
                    <a:pt x="64" y="178"/>
                  </a:cubicBezTo>
                  <a:cubicBezTo>
                    <a:pt x="65" y="180"/>
                    <a:pt x="63" y="181"/>
                    <a:pt x="63" y="183"/>
                  </a:cubicBezTo>
                  <a:close/>
                  <a:moveTo>
                    <a:pt x="165" y="180"/>
                  </a:moveTo>
                  <a:cubicBezTo>
                    <a:pt x="162" y="179"/>
                    <a:pt x="160" y="178"/>
                    <a:pt x="157" y="178"/>
                  </a:cubicBezTo>
                  <a:cubicBezTo>
                    <a:pt x="159" y="179"/>
                    <a:pt x="164" y="184"/>
                    <a:pt x="165" y="180"/>
                  </a:cubicBezTo>
                  <a:close/>
                  <a:moveTo>
                    <a:pt x="288" y="185"/>
                  </a:moveTo>
                  <a:cubicBezTo>
                    <a:pt x="286" y="183"/>
                    <a:pt x="285" y="179"/>
                    <a:pt x="282" y="178"/>
                  </a:cubicBezTo>
                  <a:cubicBezTo>
                    <a:pt x="282" y="179"/>
                    <a:pt x="281" y="179"/>
                    <a:pt x="281" y="181"/>
                  </a:cubicBezTo>
                  <a:cubicBezTo>
                    <a:pt x="284" y="181"/>
                    <a:pt x="286" y="184"/>
                    <a:pt x="288" y="185"/>
                  </a:cubicBezTo>
                  <a:close/>
                  <a:moveTo>
                    <a:pt x="335" y="184"/>
                  </a:moveTo>
                  <a:cubicBezTo>
                    <a:pt x="337" y="185"/>
                    <a:pt x="338" y="187"/>
                    <a:pt x="341" y="188"/>
                  </a:cubicBezTo>
                  <a:cubicBezTo>
                    <a:pt x="342" y="186"/>
                    <a:pt x="343" y="184"/>
                    <a:pt x="344" y="182"/>
                  </a:cubicBezTo>
                  <a:cubicBezTo>
                    <a:pt x="341" y="181"/>
                    <a:pt x="339" y="179"/>
                    <a:pt x="337" y="178"/>
                  </a:cubicBezTo>
                  <a:cubicBezTo>
                    <a:pt x="336" y="180"/>
                    <a:pt x="335" y="182"/>
                    <a:pt x="335" y="184"/>
                  </a:cubicBezTo>
                  <a:close/>
                  <a:moveTo>
                    <a:pt x="498" y="182"/>
                  </a:moveTo>
                  <a:cubicBezTo>
                    <a:pt x="499" y="182"/>
                    <a:pt x="499" y="182"/>
                    <a:pt x="500" y="182"/>
                  </a:cubicBezTo>
                  <a:cubicBezTo>
                    <a:pt x="499" y="180"/>
                    <a:pt x="500" y="179"/>
                    <a:pt x="499" y="178"/>
                  </a:cubicBezTo>
                  <a:cubicBezTo>
                    <a:pt x="499" y="180"/>
                    <a:pt x="498" y="180"/>
                    <a:pt x="498" y="182"/>
                  </a:cubicBezTo>
                  <a:close/>
                  <a:moveTo>
                    <a:pt x="608" y="200"/>
                  </a:moveTo>
                  <a:cubicBezTo>
                    <a:pt x="610" y="201"/>
                    <a:pt x="609" y="206"/>
                    <a:pt x="612" y="206"/>
                  </a:cubicBezTo>
                  <a:cubicBezTo>
                    <a:pt x="614" y="197"/>
                    <a:pt x="620" y="186"/>
                    <a:pt x="612" y="179"/>
                  </a:cubicBezTo>
                  <a:cubicBezTo>
                    <a:pt x="611" y="185"/>
                    <a:pt x="618" y="197"/>
                    <a:pt x="608" y="200"/>
                  </a:cubicBezTo>
                  <a:close/>
                  <a:moveTo>
                    <a:pt x="544" y="185"/>
                  </a:moveTo>
                  <a:cubicBezTo>
                    <a:pt x="541" y="183"/>
                    <a:pt x="540" y="180"/>
                    <a:pt x="536" y="179"/>
                  </a:cubicBezTo>
                  <a:cubicBezTo>
                    <a:pt x="537" y="183"/>
                    <a:pt x="542" y="185"/>
                    <a:pt x="544" y="185"/>
                  </a:cubicBezTo>
                  <a:close/>
                  <a:moveTo>
                    <a:pt x="591" y="188"/>
                  </a:moveTo>
                  <a:cubicBezTo>
                    <a:pt x="593" y="184"/>
                    <a:pt x="590" y="181"/>
                    <a:pt x="588" y="179"/>
                  </a:cubicBezTo>
                  <a:cubicBezTo>
                    <a:pt x="586" y="183"/>
                    <a:pt x="590" y="186"/>
                    <a:pt x="591" y="188"/>
                  </a:cubicBezTo>
                  <a:close/>
                  <a:moveTo>
                    <a:pt x="556" y="189"/>
                  </a:moveTo>
                  <a:cubicBezTo>
                    <a:pt x="559" y="191"/>
                    <a:pt x="561" y="194"/>
                    <a:pt x="565" y="195"/>
                  </a:cubicBezTo>
                  <a:cubicBezTo>
                    <a:pt x="566" y="193"/>
                    <a:pt x="567" y="192"/>
                    <a:pt x="567" y="189"/>
                  </a:cubicBezTo>
                  <a:cubicBezTo>
                    <a:pt x="564" y="186"/>
                    <a:pt x="561" y="183"/>
                    <a:pt x="558" y="180"/>
                  </a:cubicBezTo>
                  <a:cubicBezTo>
                    <a:pt x="557" y="183"/>
                    <a:pt x="557" y="186"/>
                    <a:pt x="556" y="189"/>
                  </a:cubicBezTo>
                  <a:close/>
                  <a:moveTo>
                    <a:pt x="635" y="184"/>
                  </a:moveTo>
                  <a:cubicBezTo>
                    <a:pt x="636" y="184"/>
                    <a:pt x="638" y="180"/>
                    <a:pt x="636" y="181"/>
                  </a:cubicBezTo>
                  <a:cubicBezTo>
                    <a:pt x="636" y="182"/>
                    <a:pt x="635" y="182"/>
                    <a:pt x="635" y="184"/>
                  </a:cubicBezTo>
                  <a:close/>
                  <a:moveTo>
                    <a:pt x="51" y="186"/>
                  </a:moveTo>
                  <a:cubicBezTo>
                    <a:pt x="52" y="185"/>
                    <a:pt x="52" y="186"/>
                    <a:pt x="53" y="186"/>
                  </a:cubicBezTo>
                  <a:cubicBezTo>
                    <a:pt x="53" y="184"/>
                    <a:pt x="54" y="183"/>
                    <a:pt x="54" y="182"/>
                  </a:cubicBezTo>
                  <a:cubicBezTo>
                    <a:pt x="53" y="181"/>
                    <a:pt x="52" y="181"/>
                    <a:pt x="51" y="181"/>
                  </a:cubicBezTo>
                  <a:cubicBezTo>
                    <a:pt x="51" y="183"/>
                    <a:pt x="51" y="184"/>
                    <a:pt x="51" y="186"/>
                  </a:cubicBezTo>
                  <a:close/>
                  <a:moveTo>
                    <a:pt x="487" y="189"/>
                  </a:moveTo>
                  <a:cubicBezTo>
                    <a:pt x="484" y="187"/>
                    <a:pt x="483" y="180"/>
                    <a:pt x="479" y="182"/>
                  </a:cubicBezTo>
                  <a:cubicBezTo>
                    <a:pt x="480" y="186"/>
                    <a:pt x="484" y="186"/>
                    <a:pt x="487" y="189"/>
                  </a:cubicBezTo>
                  <a:close/>
                  <a:moveTo>
                    <a:pt x="39" y="192"/>
                  </a:moveTo>
                  <a:cubicBezTo>
                    <a:pt x="41" y="190"/>
                    <a:pt x="41" y="184"/>
                    <a:pt x="39" y="182"/>
                  </a:cubicBezTo>
                  <a:cubicBezTo>
                    <a:pt x="40" y="185"/>
                    <a:pt x="38" y="189"/>
                    <a:pt x="39" y="192"/>
                  </a:cubicBezTo>
                  <a:close/>
                  <a:moveTo>
                    <a:pt x="233" y="184"/>
                  </a:moveTo>
                  <a:cubicBezTo>
                    <a:pt x="232" y="184"/>
                    <a:pt x="232" y="181"/>
                    <a:pt x="230" y="182"/>
                  </a:cubicBezTo>
                  <a:cubicBezTo>
                    <a:pt x="230" y="183"/>
                    <a:pt x="232" y="186"/>
                    <a:pt x="233" y="184"/>
                  </a:cubicBezTo>
                  <a:close/>
                  <a:moveTo>
                    <a:pt x="55" y="188"/>
                  </a:moveTo>
                  <a:cubicBezTo>
                    <a:pt x="57" y="187"/>
                    <a:pt x="58" y="184"/>
                    <a:pt x="56" y="183"/>
                  </a:cubicBezTo>
                  <a:cubicBezTo>
                    <a:pt x="55" y="183"/>
                    <a:pt x="54" y="186"/>
                    <a:pt x="55" y="188"/>
                  </a:cubicBezTo>
                  <a:close/>
                  <a:moveTo>
                    <a:pt x="168" y="183"/>
                  </a:moveTo>
                  <a:cubicBezTo>
                    <a:pt x="170" y="187"/>
                    <a:pt x="177" y="189"/>
                    <a:pt x="180" y="190"/>
                  </a:cubicBezTo>
                  <a:cubicBezTo>
                    <a:pt x="179" y="186"/>
                    <a:pt x="173" y="183"/>
                    <a:pt x="168" y="183"/>
                  </a:cubicBezTo>
                  <a:close/>
                  <a:moveTo>
                    <a:pt x="188" y="187"/>
                  </a:moveTo>
                  <a:cubicBezTo>
                    <a:pt x="187" y="184"/>
                    <a:pt x="185" y="183"/>
                    <a:pt x="182" y="183"/>
                  </a:cubicBezTo>
                  <a:cubicBezTo>
                    <a:pt x="183" y="185"/>
                    <a:pt x="185" y="189"/>
                    <a:pt x="188" y="187"/>
                  </a:cubicBezTo>
                  <a:close/>
                  <a:moveTo>
                    <a:pt x="257" y="189"/>
                  </a:moveTo>
                  <a:cubicBezTo>
                    <a:pt x="260" y="192"/>
                    <a:pt x="263" y="188"/>
                    <a:pt x="265" y="187"/>
                  </a:cubicBezTo>
                  <a:cubicBezTo>
                    <a:pt x="265" y="184"/>
                    <a:pt x="262" y="184"/>
                    <a:pt x="260" y="183"/>
                  </a:cubicBezTo>
                  <a:cubicBezTo>
                    <a:pt x="259" y="184"/>
                    <a:pt x="258" y="186"/>
                    <a:pt x="257" y="189"/>
                  </a:cubicBezTo>
                  <a:close/>
                  <a:moveTo>
                    <a:pt x="397" y="188"/>
                  </a:moveTo>
                  <a:cubicBezTo>
                    <a:pt x="395" y="185"/>
                    <a:pt x="391" y="185"/>
                    <a:pt x="388" y="183"/>
                  </a:cubicBezTo>
                  <a:cubicBezTo>
                    <a:pt x="390" y="185"/>
                    <a:pt x="394" y="188"/>
                    <a:pt x="397" y="188"/>
                  </a:cubicBezTo>
                  <a:close/>
                  <a:moveTo>
                    <a:pt x="514" y="192"/>
                  </a:moveTo>
                  <a:cubicBezTo>
                    <a:pt x="516" y="193"/>
                    <a:pt x="517" y="196"/>
                    <a:pt x="521" y="196"/>
                  </a:cubicBezTo>
                  <a:cubicBezTo>
                    <a:pt x="521" y="193"/>
                    <a:pt x="523" y="191"/>
                    <a:pt x="523" y="187"/>
                  </a:cubicBezTo>
                  <a:cubicBezTo>
                    <a:pt x="522" y="185"/>
                    <a:pt x="520" y="185"/>
                    <a:pt x="520" y="183"/>
                  </a:cubicBezTo>
                  <a:cubicBezTo>
                    <a:pt x="519" y="183"/>
                    <a:pt x="518" y="183"/>
                    <a:pt x="517" y="183"/>
                  </a:cubicBezTo>
                  <a:cubicBezTo>
                    <a:pt x="516" y="186"/>
                    <a:pt x="514" y="188"/>
                    <a:pt x="514" y="192"/>
                  </a:cubicBezTo>
                  <a:close/>
                  <a:moveTo>
                    <a:pt x="276" y="187"/>
                  </a:moveTo>
                  <a:cubicBezTo>
                    <a:pt x="280" y="188"/>
                    <a:pt x="282" y="191"/>
                    <a:pt x="286" y="190"/>
                  </a:cubicBezTo>
                  <a:cubicBezTo>
                    <a:pt x="284" y="187"/>
                    <a:pt x="282" y="185"/>
                    <a:pt x="279" y="183"/>
                  </a:cubicBezTo>
                  <a:cubicBezTo>
                    <a:pt x="278" y="184"/>
                    <a:pt x="277" y="185"/>
                    <a:pt x="276" y="187"/>
                  </a:cubicBezTo>
                  <a:close/>
                  <a:moveTo>
                    <a:pt x="356" y="187"/>
                  </a:moveTo>
                  <a:cubicBezTo>
                    <a:pt x="355" y="185"/>
                    <a:pt x="355" y="183"/>
                    <a:pt x="352" y="183"/>
                  </a:cubicBezTo>
                  <a:cubicBezTo>
                    <a:pt x="352" y="185"/>
                    <a:pt x="354" y="187"/>
                    <a:pt x="356" y="187"/>
                  </a:cubicBezTo>
                  <a:close/>
                  <a:moveTo>
                    <a:pt x="445" y="190"/>
                  </a:moveTo>
                  <a:cubicBezTo>
                    <a:pt x="448" y="193"/>
                    <a:pt x="451" y="195"/>
                    <a:pt x="454" y="197"/>
                  </a:cubicBezTo>
                  <a:cubicBezTo>
                    <a:pt x="455" y="191"/>
                    <a:pt x="452" y="188"/>
                    <a:pt x="450" y="184"/>
                  </a:cubicBezTo>
                  <a:cubicBezTo>
                    <a:pt x="446" y="184"/>
                    <a:pt x="447" y="188"/>
                    <a:pt x="445" y="190"/>
                  </a:cubicBezTo>
                  <a:close/>
                  <a:moveTo>
                    <a:pt x="145" y="193"/>
                  </a:moveTo>
                  <a:cubicBezTo>
                    <a:pt x="147" y="192"/>
                    <a:pt x="151" y="187"/>
                    <a:pt x="146" y="186"/>
                  </a:cubicBezTo>
                  <a:cubicBezTo>
                    <a:pt x="146" y="188"/>
                    <a:pt x="143" y="191"/>
                    <a:pt x="145" y="193"/>
                  </a:cubicBezTo>
                  <a:close/>
                  <a:moveTo>
                    <a:pt x="344" y="190"/>
                  </a:moveTo>
                  <a:cubicBezTo>
                    <a:pt x="347" y="192"/>
                    <a:pt x="349" y="194"/>
                    <a:pt x="352" y="195"/>
                  </a:cubicBezTo>
                  <a:cubicBezTo>
                    <a:pt x="352" y="190"/>
                    <a:pt x="349" y="188"/>
                    <a:pt x="346" y="186"/>
                  </a:cubicBezTo>
                  <a:cubicBezTo>
                    <a:pt x="346" y="188"/>
                    <a:pt x="344" y="188"/>
                    <a:pt x="344" y="190"/>
                  </a:cubicBezTo>
                  <a:close/>
                  <a:moveTo>
                    <a:pt x="501" y="189"/>
                  </a:moveTo>
                  <a:cubicBezTo>
                    <a:pt x="500" y="188"/>
                    <a:pt x="498" y="185"/>
                    <a:pt x="496" y="186"/>
                  </a:cubicBezTo>
                  <a:cubicBezTo>
                    <a:pt x="498" y="187"/>
                    <a:pt x="499" y="188"/>
                    <a:pt x="501" y="189"/>
                  </a:cubicBezTo>
                  <a:close/>
                  <a:moveTo>
                    <a:pt x="535" y="189"/>
                  </a:moveTo>
                  <a:cubicBezTo>
                    <a:pt x="537" y="192"/>
                    <a:pt x="542" y="193"/>
                    <a:pt x="544" y="196"/>
                  </a:cubicBezTo>
                  <a:cubicBezTo>
                    <a:pt x="545" y="195"/>
                    <a:pt x="546" y="192"/>
                    <a:pt x="545" y="190"/>
                  </a:cubicBezTo>
                  <a:cubicBezTo>
                    <a:pt x="540" y="190"/>
                    <a:pt x="540" y="186"/>
                    <a:pt x="535" y="186"/>
                  </a:cubicBezTo>
                  <a:cubicBezTo>
                    <a:pt x="535" y="186"/>
                    <a:pt x="534" y="187"/>
                    <a:pt x="535" y="189"/>
                  </a:cubicBezTo>
                  <a:close/>
                  <a:moveTo>
                    <a:pt x="62" y="194"/>
                  </a:moveTo>
                  <a:cubicBezTo>
                    <a:pt x="70" y="198"/>
                    <a:pt x="76" y="204"/>
                    <a:pt x="83" y="209"/>
                  </a:cubicBezTo>
                  <a:cubicBezTo>
                    <a:pt x="83" y="205"/>
                    <a:pt x="83" y="202"/>
                    <a:pt x="82" y="197"/>
                  </a:cubicBezTo>
                  <a:cubicBezTo>
                    <a:pt x="75" y="193"/>
                    <a:pt x="69" y="189"/>
                    <a:pt x="61" y="186"/>
                  </a:cubicBezTo>
                  <a:cubicBezTo>
                    <a:pt x="59" y="189"/>
                    <a:pt x="62" y="191"/>
                    <a:pt x="62" y="194"/>
                  </a:cubicBezTo>
                  <a:close/>
                  <a:moveTo>
                    <a:pt x="439" y="192"/>
                  </a:moveTo>
                  <a:cubicBezTo>
                    <a:pt x="439" y="189"/>
                    <a:pt x="433" y="186"/>
                    <a:pt x="433" y="187"/>
                  </a:cubicBezTo>
                  <a:cubicBezTo>
                    <a:pt x="434" y="189"/>
                    <a:pt x="437" y="190"/>
                    <a:pt x="439" y="192"/>
                  </a:cubicBezTo>
                  <a:close/>
                  <a:moveTo>
                    <a:pt x="104" y="201"/>
                  </a:moveTo>
                  <a:cubicBezTo>
                    <a:pt x="107" y="200"/>
                    <a:pt x="108" y="198"/>
                    <a:pt x="111" y="197"/>
                  </a:cubicBezTo>
                  <a:cubicBezTo>
                    <a:pt x="108" y="196"/>
                    <a:pt x="111" y="194"/>
                    <a:pt x="110" y="191"/>
                  </a:cubicBezTo>
                  <a:cubicBezTo>
                    <a:pt x="107" y="190"/>
                    <a:pt x="108" y="188"/>
                    <a:pt x="104" y="187"/>
                  </a:cubicBezTo>
                  <a:cubicBezTo>
                    <a:pt x="104" y="192"/>
                    <a:pt x="98" y="199"/>
                    <a:pt x="104" y="201"/>
                  </a:cubicBezTo>
                  <a:close/>
                  <a:moveTo>
                    <a:pt x="485" y="193"/>
                  </a:moveTo>
                  <a:cubicBezTo>
                    <a:pt x="485" y="191"/>
                    <a:pt x="483" y="191"/>
                    <a:pt x="484" y="190"/>
                  </a:cubicBezTo>
                  <a:cubicBezTo>
                    <a:pt x="480" y="191"/>
                    <a:pt x="480" y="187"/>
                    <a:pt x="476" y="187"/>
                  </a:cubicBezTo>
                  <a:cubicBezTo>
                    <a:pt x="478" y="190"/>
                    <a:pt x="482" y="197"/>
                    <a:pt x="485" y="193"/>
                  </a:cubicBezTo>
                  <a:close/>
                  <a:moveTo>
                    <a:pt x="183" y="198"/>
                  </a:moveTo>
                  <a:cubicBezTo>
                    <a:pt x="182" y="194"/>
                    <a:pt x="177" y="194"/>
                    <a:pt x="177" y="192"/>
                  </a:cubicBezTo>
                  <a:cubicBezTo>
                    <a:pt x="172" y="193"/>
                    <a:pt x="170" y="187"/>
                    <a:pt x="165" y="187"/>
                  </a:cubicBezTo>
                  <a:cubicBezTo>
                    <a:pt x="170" y="191"/>
                    <a:pt x="176" y="196"/>
                    <a:pt x="183" y="198"/>
                  </a:cubicBezTo>
                  <a:close/>
                  <a:moveTo>
                    <a:pt x="496" y="194"/>
                  </a:moveTo>
                  <a:cubicBezTo>
                    <a:pt x="498" y="194"/>
                    <a:pt x="499" y="193"/>
                    <a:pt x="499" y="191"/>
                  </a:cubicBezTo>
                  <a:cubicBezTo>
                    <a:pt x="496" y="191"/>
                    <a:pt x="496" y="187"/>
                    <a:pt x="493" y="187"/>
                  </a:cubicBezTo>
                  <a:cubicBezTo>
                    <a:pt x="493" y="191"/>
                    <a:pt x="496" y="191"/>
                    <a:pt x="496" y="194"/>
                  </a:cubicBezTo>
                  <a:close/>
                  <a:moveTo>
                    <a:pt x="45" y="198"/>
                  </a:moveTo>
                  <a:cubicBezTo>
                    <a:pt x="46" y="195"/>
                    <a:pt x="46" y="191"/>
                    <a:pt x="46" y="188"/>
                  </a:cubicBezTo>
                  <a:cubicBezTo>
                    <a:pt x="45" y="191"/>
                    <a:pt x="40" y="196"/>
                    <a:pt x="45" y="198"/>
                  </a:cubicBezTo>
                  <a:close/>
                  <a:moveTo>
                    <a:pt x="379" y="195"/>
                  </a:moveTo>
                  <a:cubicBezTo>
                    <a:pt x="383" y="196"/>
                    <a:pt x="386" y="199"/>
                    <a:pt x="391" y="200"/>
                  </a:cubicBezTo>
                  <a:cubicBezTo>
                    <a:pt x="391" y="197"/>
                    <a:pt x="388" y="196"/>
                    <a:pt x="389" y="192"/>
                  </a:cubicBezTo>
                  <a:cubicBezTo>
                    <a:pt x="385" y="194"/>
                    <a:pt x="387" y="188"/>
                    <a:pt x="384" y="188"/>
                  </a:cubicBezTo>
                  <a:cubicBezTo>
                    <a:pt x="383" y="190"/>
                    <a:pt x="380" y="192"/>
                    <a:pt x="379" y="195"/>
                  </a:cubicBezTo>
                  <a:close/>
                  <a:moveTo>
                    <a:pt x="396" y="192"/>
                  </a:moveTo>
                  <a:cubicBezTo>
                    <a:pt x="395" y="189"/>
                    <a:pt x="392" y="189"/>
                    <a:pt x="390" y="188"/>
                  </a:cubicBezTo>
                  <a:cubicBezTo>
                    <a:pt x="391" y="190"/>
                    <a:pt x="393" y="191"/>
                    <a:pt x="396" y="192"/>
                  </a:cubicBezTo>
                  <a:close/>
                  <a:moveTo>
                    <a:pt x="265" y="192"/>
                  </a:moveTo>
                  <a:cubicBezTo>
                    <a:pt x="268" y="192"/>
                    <a:pt x="268" y="190"/>
                    <a:pt x="269" y="189"/>
                  </a:cubicBezTo>
                  <a:cubicBezTo>
                    <a:pt x="267" y="189"/>
                    <a:pt x="266" y="191"/>
                    <a:pt x="265" y="192"/>
                  </a:cubicBezTo>
                  <a:close/>
                  <a:moveTo>
                    <a:pt x="373" y="197"/>
                  </a:moveTo>
                  <a:cubicBezTo>
                    <a:pt x="368" y="194"/>
                    <a:pt x="364" y="191"/>
                    <a:pt x="359" y="189"/>
                  </a:cubicBezTo>
                  <a:cubicBezTo>
                    <a:pt x="361" y="194"/>
                    <a:pt x="369" y="204"/>
                    <a:pt x="373" y="197"/>
                  </a:cubicBezTo>
                  <a:close/>
                  <a:moveTo>
                    <a:pt x="137" y="196"/>
                  </a:moveTo>
                  <a:cubicBezTo>
                    <a:pt x="137" y="195"/>
                    <a:pt x="137" y="195"/>
                    <a:pt x="138" y="195"/>
                  </a:cubicBezTo>
                  <a:cubicBezTo>
                    <a:pt x="136" y="192"/>
                    <a:pt x="130" y="190"/>
                    <a:pt x="126" y="190"/>
                  </a:cubicBezTo>
                  <a:cubicBezTo>
                    <a:pt x="131" y="191"/>
                    <a:pt x="132" y="195"/>
                    <a:pt x="137" y="196"/>
                  </a:cubicBezTo>
                  <a:close/>
                  <a:moveTo>
                    <a:pt x="270" y="194"/>
                  </a:moveTo>
                  <a:cubicBezTo>
                    <a:pt x="271" y="197"/>
                    <a:pt x="275" y="198"/>
                    <a:pt x="279" y="200"/>
                  </a:cubicBezTo>
                  <a:cubicBezTo>
                    <a:pt x="278" y="196"/>
                    <a:pt x="281" y="197"/>
                    <a:pt x="281" y="194"/>
                  </a:cubicBezTo>
                  <a:cubicBezTo>
                    <a:pt x="279" y="192"/>
                    <a:pt x="276" y="191"/>
                    <a:pt x="274" y="189"/>
                  </a:cubicBezTo>
                  <a:cubicBezTo>
                    <a:pt x="273" y="191"/>
                    <a:pt x="271" y="193"/>
                    <a:pt x="270" y="194"/>
                  </a:cubicBezTo>
                  <a:close/>
                  <a:moveTo>
                    <a:pt x="526" y="200"/>
                  </a:moveTo>
                  <a:cubicBezTo>
                    <a:pt x="528" y="197"/>
                    <a:pt x="527" y="194"/>
                    <a:pt x="529" y="190"/>
                  </a:cubicBezTo>
                  <a:cubicBezTo>
                    <a:pt x="528" y="190"/>
                    <a:pt x="528" y="189"/>
                    <a:pt x="527" y="189"/>
                  </a:cubicBezTo>
                  <a:cubicBezTo>
                    <a:pt x="527" y="193"/>
                    <a:pt x="523" y="198"/>
                    <a:pt x="526" y="200"/>
                  </a:cubicBezTo>
                  <a:close/>
                  <a:moveTo>
                    <a:pt x="218" y="196"/>
                  </a:moveTo>
                  <a:cubicBezTo>
                    <a:pt x="226" y="200"/>
                    <a:pt x="231" y="206"/>
                    <a:pt x="239" y="209"/>
                  </a:cubicBezTo>
                  <a:cubicBezTo>
                    <a:pt x="241" y="208"/>
                    <a:pt x="242" y="205"/>
                    <a:pt x="244" y="206"/>
                  </a:cubicBezTo>
                  <a:cubicBezTo>
                    <a:pt x="244" y="204"/>
                    <a:pt x="245" y="204"/>
                    <a:pt x="245" y="202"/>
                  </a:cubicBezTo>
                  <a:cubicBezTo>
                    <a:pt x="238" y="199"/>
                    <a:pt x="229" y="190"/>
                    <a:pt x="224" y="191"/>
                  </a:cubicBezTo>
                  <a:cubicBezTo>
                    <a:pt x="224" y="191"/>
                    <a:pt x="225" y="191"/>
                    <a:pt x="225" y="192"/>
                  </a:cubicBezTo>
                  <a:cubicBezTo>
                    <a:pt x="222" y="188"/>
                    <a:pt x="219" y="193"/>
                    <a:pt x="218" y="196"/>
                  </a:cubicBezTo>
                  <a:close/>
                  <a:moveTo>
                    <a:pt x="460" y="198"/>
                  </a:moveTo>
                  <a:cubicBezTo>
                    <a:pt x="460" y="196"/>
                    <a:pt x="463" y="197"/>
                    <a:pt x="463" y="195"/>
                  </a:cubicBezTo>
                  <a:cubicBezTo>
                    <a:pt x="462" y="193"/>
                    <a:pt x="459" y="189"/>
                    <a:pt x="457" y="190"/>
                  </a:cubicBezTo>
                  <a:cubicBezTo>
                    <a:pt x="459" y="192"/>
                    <a:pt x="459" y="196"/>
                    <a:pt x="460" y="198"/>
                  </a:cubicBezTo>
                  <a:close/>
                  <a:moveTo>
                    <a:pt x="633" y="196"/>
                  </a:moveTo>
                  <a:cubicBezTo>
                    <a:pt x="633" y="194"/>
                    <a:pt x="636" y="191"/>
                    <a:pt x="634" y="190"/>
                  </a:cubicBezTo>
                  <a:cubicBezTo>
                    <a:pt x="634" y="192"/>
                    <a:pt x="631" y="195"/>
                    <a:pt x="633" y="196"/>
                  </a:cubicBezTo>
                  <a:close/>
                  <a:moveTo>
                    <a:pt x="293" y="195"/>
                  </a:moveTo>
                  <a:cubicBezTo>
                    <a:pt x="293" y="193"/>
                    <a:pt x="290" y="193"/>
                    <a:pt x="290" y="190"/>
                  </a:cubicBezTo>
                  <a:cubicBezTo>
                    <a:pt x="289" y="190"/>
                    <a:pt x="288" y="191"/>
                    <a:pt x="287" y="191"/>
                  </a:cubicBezTo>
                  <a:cubicBezTo>
                    <a:pt x="287" y="194"/>
                    <a:pt x="292" y="196"/>
                    <a:pt x="293" y="195"/>
                  </a:cubicBezTo>
                  <a:close/>
                  <a:moveTo>
                    <a:pt x="327" y="196"/>
                  </a:moveTo>
                  <a:cubicBezTo>
                    <a:pt x="330" y="193"/>
                    <a:pt x="324" y="192"/>
                    <a:pt x="324" y="190"/>
                  </a:cubicBezTo>
                  <a:cubicBezTo>
                    <a:pt x="323" y="192"/>
                    <a:pt x="326" y="195"/>
                    <a:pt x="327" y="196"/>
                  </a:cubicBezTo>
                  <a:close/>
                  <a:moveTo>
                    <a:pt x="433" y="201"/>
                  </a:moveTo>
                  <a:cubicBezTo>
                    <a:pt x="435" y="200"/>
                    <a:pt x="436" y="198"/>
                    <a:pt x="437" y="195"/>
                  </a:cubicBezTo>
                  <a:cubicBezTo>
                    <a:pt x="432" y="195"/>
                    <a:pt x="431" y="189"/>
                    <a:pt x="428" y="191"/>
                  </a:cubicBezTo>
                  <a:cubicBezTo>
                    <a:pt x="430" y="194"/>
                    <a:pt x="431" y="198"/>
                    <a:pt x="433" y="201"/>
                  </a:cubicBezTo>
                  <a:close/>
                  <a:moveTo>
                    <a:pt x="333" y="192"/>
                  </a:moveTo>
                  <a:cubicBezTo>
                    <a:pt x="335" y="193"/>
                    <a:pt x="335" y="195"/>
                    <a:pt x="337" y="195"/>
                  </a:cubicBezTo>
                  <a:cubicBezTo>
                    <a:pt x="337" y="193"/>
                    <a:pt x="334" y="190"/>
                    <a:pt x="333" y="192"/>
                  </a:cubicBezTo>
                  <a:close/>
                  <a:moveTo>
                    <a:pt x="417" y="198"/>
                  </a:moveTo>
                  <a:cubicBezTo>
                    <a:pt x="422" y="200"/>
                    <a:pt x="425" y="203"/>
                    <a:pt x="430" y="206"/>
                  </a:cubicBezTo>
                  <a:cubicBezTo>
                    <a:pt x="429" y="202"/>
                    <a:pt x="426" y="201"/>
                    <a:pt x="428" y="196"/>
                  </a:cubicBezTo>
                  <a:cubicBezTo>
                    <a:pt x="423" y="196"/>
                    <a:pt x="426" y="192"/>
                    <a:pt x="422" y="191"/>
                  </a:cubicBezTo>
                  <a:cubicBezTo>
                    <a:pt x="420" y="193"/>
                    <a:pt x="418" y="195"/>
                    <a:pt x="417" y="198"/>
                  </a:cubicBezTo>
                  <a:close/>
                  <a:moveTo>
                    <a:pt x="600" y="195"/>
                  </a:moveTo>
                  <a:cubicBezTo>
                    <a:pt x="600" y="193"/>
                    <a:pt x="598" y="193"/>
                    <a:pt x="597" y="191"/>
                  </a:cubicBezTo>
                  <a:cubicBezTo>
                    <a:pt x="595" y="193"/>
                    <a:pt x="597" y="196"/>
                    <a:pt x="600" y="195"/>
                  </a:cubicBezTo>
                  <a:close/>
                  <a:moveTo>
                    <a:pt x="149" y="195"/>
                  </a:moveTo>
                  <a:cubicBezTo>
                    <a:pt x="151" y="196"/>
                    <a:pt x="154" y="198"/>
                    <a:pt x="155" y="195"/>
                  </a:cubicBezTo>
                  <a:cubicBezTo>
                    <a:pt x="153" y="191"/>
                    <a:pt x="150" y="191"/>
                    <a:pt x="149" y="195"/>
                  </a:cubicBezTo>
                  <a:close/>
                  <a:moveTo>
                    <a:pt x="509" y="195"/>
                  </a:moveTo>
                  <a:cubicBezTo>
                    <a:pt x="509" y="193"/>
                    <a:pt x="507" y="192"/>
                    <a:pt x="505" y="192"/>
                  </a:cubicBezTo>
                  <a:cubicBezTo>
                    <a:pt x="505" y="193"/>
                    <a:pt x="506" y="196"/>
                    <a:pt x="509" y="195"/>
                  </a:cubicBezTo>
                  <a:close/>
                  <a:moveTo>
                    <a:pt x="189" y="195"/>
                  </a:moveTo>
                  <a:cubicBezTo>
                    <a:pt x="193" y="198"/>
                    <a:pt x="198" y="200"/>
                    <a:pt x="202" y="203"/>
                  </a:cubicBezTo>
                  <a:cubicBezTo>
                    <a:pt x="203" y="201"/>
                    <a:pt x="205" y="201"/>
                    <a:pt x="205" y="199"/>
                  </a:cubicBezTo>
                  <a:cubicBezTo>
                    <a:pt x="200" y="198"/>
                    <a:pt x="192" y="189"/>
                    <a:pt x="189" y="195"/>
                  </a:cubicBezTo>
                  <a:close/>
                  <a:moveTo>
                    <a:pt x="585" y="208"/>
                  </a:moveTo>
                  <a:cubicBezTo>
                    <a:pt x="589" y="204"/>
                    <a:pt x="588" y="199"/>
                    <a:pt x="589" y="194"/>
                  </a:cubicBezTo>
                  <a:cubicBezTo>
                    <a:pt x="588" y="194"/>
                    <a:pt x="587" y="192"/>
                    <a:pt x="584" y="192"/>
                  </a:cubicBezTo>
                  <a:cubicBezTo>
                    <a:pt x="583" y="198"/>
                    <a:pt x="584" y="202"/>
                    <a:pt x="585" y="208"/>
                  </a:cubicBezTo>
                  <a:close/>
                  <a:moveTo>
                    <a:pt x="177" y="213"/>
                  </a:moveTo>
                  <a:cubicBezTo>
                    <a:pt x="177" y="211"/>
                    <a:pt x="179" y="209"/>
                    <a:pt x="179" y="207"/>
                  </a:cubicBezTo>
                  <a:cubicBezTo>
                    <a:pt x="173" y="204"/>
                    <a:pt x="170" y="199"/>
                    <a:pt x="163" y="197"/>
                  </a:cubicBezTo>
                  <a:cubicBezTo>
                    <a:pt x="165" y="195"/>
                    <a:pt x="161" y="195"/>
                    <a:pt x="160" y="193"/>
                  </a:cubicBezTo>
                  <a:cubicBezTo>
                    <a:pt x="163" y="200"/>
                    <a:pt x="170" y="207"/>
                    <a:pt x="177" y="213"/>
                  </a:cubicBezTo>
                  <a:close/>
                  <a:moveTo>
                    <a:pt x="209" y="195"/>
                  </a:moveTo>
                  <a:cubicBezTo>
                    <a:pt x="209" y="194"/>
                    <a:pt x="209" y="194"/>
                    <a:pt x="209" y="193"/>
                  </a:cubicBezTo>
                  <a:cubicBezTo>
                    <a:pt x="208" y="193"/>
                    <a:pt x="207" y="193"/>
                    <a:pt x="207" y="193"/>
                  </a:cubicBezTo>
                  <a:cubicBezTo>
                    <a:pt x="207" y="194"/>
                    <a:pt x="207" y="195"/>
                    <a:pt x="209" y="195"/>
                  </a:cubicBezTo>
                  <a:close/>
                  <a:moveTo>
                    <a:pt x="399" y="193"/>
                  </a:moveTo>
                  <a:cubicBezTo>
                    <a:pt x="400" y="199"/>
                    <a:pt x="405" y="200"/>
                    <a:pt x="409" y="203"/>
                  </a:cubicBezTo>
                  <a:cubicBezTo>
                    <a:pt x="409" y="202"/>
                    <a:pt x="410" y="201"/>
                    <a:pt x="411" y="201"/>
                  </a:cubicBezTo>
                  <a:cubicBezTo>
                    <a:pt x="408" y="197"/>
                    <a:pt x="402" y="194"/>
                    <a:pt x="399" y="193"/>
                  </a:cubicBezTo>
                  <a:close/>
                  <a:moveTo>
                    <a:pt x="315" y="200"/>
                  </a:moveTo>
                  <a:cubicBezTo>
                    <a:pt x="319" y="203"/>
                    <a:pt x="323" y="206"/>
                    <a:pt x="327" y="209"/>
                  </a:cubicBezTo>
                  <a:cubicBezTo>
                    <a:pt x="330" y="202"/>
                    <a:pt x="322" y="198"/>
                    <a:pt x="320" y="194"/>
                  </a:cubicBezTo>
                  <a:cubicBezTo>
                    <a:pt x="318" y="197"/>
                    <a:pt x="315" y="197"/>
                    <a:pt x="315" y="200"/>
                  </a:cubicBezTo>
                  <a:close/>
                  <a:moveTo>
                    <a:pt x="530" y="204"/>
                  </a:moveTo>
                  <a:cubicBezTo>
                    <a:pt x="534" y="206"/>
                    <a:pt x="537" y="208"/>
                    <a:pt x="540" y="210"/>
                  </a:cubicBezTo>
                  <a:cubicBezTo>
                    <a:pt x="542" y="209"/>
                    <a:pt x="542" y="206"/>
                    <a:pt x="543" y="204"/>
                  </a:cubicBezTo>
                  <a:cubicBezTo>
                    <a:pt x="541" y="199"/>
                    <a:pt x="537" y="197"/>
                    <a:pt x="534" y="194"/>
                  </a:cubicBezTo>
                  <a:cubicBezTo>
                    <a:pt x="532" y="196"/>
                    <a:pt x="532" y="200"/>
                    <a:pt x="530" y="204"/>
                  </a:cubicBezTo>
                  <a:close/>
                  <a:moveTo>
                    <a:pt x="575" y="203"/>
                  </a:moveTo>
                  <a:cubicBezTo>
                    <a:pt x="576" y="200"/>
                    <a:pt x="574" y="195"/>
                    <a:pt x="571" y="194"/>
                  </a:cubicBezTo>
                  <a:cubicBezTo>
                    <a:pt x="568" y="198"/>
                    <a:pt x="571" y="202"/>
                    <a:pt x="575" y="203"/>
                  </a:cubicBezTo>
                  <a:close/>
                  <a:moveTo>
                    <a:pt x="614" y="214"/>
                  </a:moveTo>
                  <a:cubicBezTo>
                    <a:pt x="617" y="210"/>
                    <a:pt x="620" y="199"/>
                    <a:pt x="619" y="194"/>
                  </a:cubicBezTo>
                  <a:cubicBezTo>
                    <a:pt x="617" y="201"/>
                    <a:pt x="613" y="207"/>
                    <a:pt x="614" y="214"/>
                  </a:cubicBezTo>
                  <a:close/>
                  <a:moveTo>
                    <a:pt x="90" y="198"/>
                  </a:moveTo>
                  <a:cubicBezTo>
                    <a:pt x="90" y="197"/>
                    <a:pt x="89" y="194"/>
                    <a:pt x="87" y="195"/>
                  </a:cubicBezTo>
                  <a:cubicBezTo>
                    <a:pt x="88" y="196"/>
                    <a:pt x="89" y="198"/>
                    <a:pt x="90" y="198"/>
                  </a:cubicBezTo>
                  <a:close/>
                  <a:moveTo>
                    <a:pt x="547" y="199"/>
                  </a:moveTo>
                  <a:cubicBezTo>
                    <a:pt x="549" y="199"/>
                    <a:pt x="549" y="200"/>
                    <a:pt x="551" y="200"/>
                  </a:cubicBezTo>
                  <a:cubicBezTo>
                    <a:pt x="550" y="197"/>
                    <a:pt x="554" y="196"/>
                    <a:pt x="549" y="195"/>
                  </a:cubicBezTo>
                  <a:cubicBezTo>
                    <a:pt x="549" y="197"/>
                    <a:pt x="547" y="196"/>
                    <a:pt x="547" y="199"/>
                  </a:cubicBezTo>
                  <a:close/>
                  <a:moveTo>
                    <a:pt x="486" y="196"/>
                  </a:moveTo>
                  <a:cubicBezTo>
                    <a:pt x="486" y="199"/>
                    <a:pt x="489" y="199"/>
                    <a:pt x="489" y="201"/>
                  </a:cubicBezTo>
                  <a:cubicBezTo>
                    <a:pt x="491" y="202"/>
                    <a:pt x="491" y="199"/>
                    <a:pt x="493" y="200"/>
                  </a:cubicBezTo>
                  <a:cubicBezTo>
                    <a:pt x="492" y="198"/>
                    <a:pt x="492" y="198"/>
                    <a:pt x="493" y="196"/>
                  </a:cubicBezTo>
                  <a:cubicBezTo>
                    <a:pt x="491" y="196"/>
                    <a:pt x="487" y="195"/>
                    <a:pt x="486" y="196"/>
                  </a:cubicBezTo>
                  <a:close/>
                  <a:moveTo>
                    <a:pt x="140" y="200"/>
                  </a:moveTo>
                  <a:cubicBezTo>
                    <a:pt x="141" y="200"/>
                    <a:pt x="142" y="201"/>
                    <a:pt x="144" y="201"/>
                  </a:cubicBezTo>
                  <a:cubicBezTo>
                    <a:pt x="144" y="199"/>
                    <a:pt x="144" y="197"/>
                    <a:pt x="143" y="196"/>
                  </a:cubicBezTo>
                  <a:cubicBezTo>
                    <a:pt x="143" y="196"/>
                    <a:pt x="142" y="196"/>
                    <a:pt x="142" y="196"/>
                  </a:cubicBezTo>
                  <a:cubicBezTo>
                    <a:pt x="142" y="198"/>
                    <a:pt x="141" y="198"/>
                    <a:pt x="140" y="200"/>
                  </a:cubicBezTo>
                  <a:close/>
                  <a:moveTo>
                    <a:pt x="281" y="201"/>
                  </a:moveTo>
                  <a:cubicBezTo>
                    <a:pt x="286" y="203"/>
                    <a:pt x="290" y="206"/>
                    <a:pt x="295" y="208"/>
                  </a:cubicBezTo>
                  <a:cubicBezTo>
                    <a:pt x="297" y="208"/>
                    <a:pt x="298" y="206"/>
                    <a:pt x="299" y="204"/>
                  </a:cubicBezTo>
                  <a:cubicBezTo>
                    <a:pt x="292" y="203"/>
                    <a:pt x="284" y="189"/>
                    <a:pt x="281" y="201"/>
                  </a:cubicBezTo>
                  <a:close/>
                  <a:moveTo>
                    <a:pt x="626" y="204"/>
                  </a:moveTo>
                  <a:cubicBezTo>
                    <a:pt x="628" y="202"/>
                    <a:pt x="628" y="197"/>
                    <a:pt x="626" y="196"/>
                  </a:cubicBezTo>
                  <a:cubicBezTo>
                    <a:pt x="626" y="200"/>
                    <a:pt x="625" y="202"/>
                    <a:pt x="626" y="204"/>
                  </a:cubicBezTo>
                  <a:close/>
                  <a:moveTo>
                    <a:pt x="55" y="204"/>
                  </a:moveTo>
                  <a:cubicBezTo>
                    <a:pt x="57" y="205"/>
                    <a:pt x="60" y="208"/>
                    <a:pt x="62" y="207"/>
                  </a:cubicBezTo>
                  <a:cubicBezTo>
                    <a:pt x="60" y="202"/>
                    <a:pt x="61" y="199"/>
                    <a:pt x="57" y="196"/>
                  </a:cubicBezTo>
                  <a:cubicBezTo>
                    <a:pt x="56" y="199"/>
                    <a:pt x="55" y="200"/>
                    <a:pt x="55" y="204"/>
                  </a:cubicBezTo>
                  <a:close/>
                  <a:moveTo>
                    <a:pt x="462" y="202"/>
                  </a:moveTo>
                  <a:cubicBezTo>
                    <a:pt x="465" y="205"/>
                    <a:pt x="468" y="207"/>
                    <a:pt x="472" y="209"/>
                  </a:cubicBezTo>
                  <a:cubicBezTo>
                    <a:pt x="474" y="207"/>
                    <a:pt x="475" y="206"/>
                    <a:pt x="476" y="203"/>
                  </a:cubicBezTo>
                  <a:cubicBezTo>
                    <a:pt x="471" y="200"/>
                    <a:pt x="464" y="193"/>
                    <a:pt x="462" y="202"/>
                  </a:cubicBezTo>
                  <a:close/>
                  <a:moveTo>
                    <a:pt x="518" y="205"/>
                  </a:moveTo>
                  <a:cubicBezTo>
                    <a:pt x="521" y="200"/>
                    <a:pt x="516" y="197"/>
                    <a:pt x="512" y="196"/>
                  </a:cubicBezTo>
                  <a:cubicBezTo>
                    <a:pt x="511" y="201"/>
                    <a:pt x="515" y="204"/>
                    <a:pt x="518" y="205"/>
                  </a:cubicBezTo>
                  <a:close/>
                  <a:moveTo>
                    <a:pt x="145" y="203"/>
                  </a:moveTo>
                  <a:cubicBezTo>
                    <a:pt x="147" y="203"/>
                    <a:pt x="147" y="204"/>
                    <a:pt x="148" y="204"/>
                  </a:cubicBezTo>
                  <a:cubicBezTo>
                    <a:pt x="150" y="202"/>
                    <a:pt x="150" y="202"/>
                    <a:pt x="151" y="199"/>
                  </a:cubicBezTo>
                  <a:cubicBezTo>
                    <a:pt x="148" y="198"/>
                    <a:pt x="147" y="199"/>
                    <a:pt x="146" y="197"/>
                  </a:cubicBezTo>
                  <a:cubicBezTo>
                    <a:pt x="146" y="200"/>
                    <a:pt x="146" y="200"/>
                    <a:pt x="145" y="203"/>
                  </a:cubicBezTo>
                  <a:close/>
                  <a:moveTo>
                    <a:pt x="269" y="199"/>
                  </a:moveTo>
                  <a:cubicBezTo>
                    <a:pt x="272" y="199"/>
                    <a:pt x="275" y="204"/>
                    <a:pt x="276" y="201"/>
                  </a:cubicBezTo>
                  <a:cubicBezTo>
                    <a:pt x="274" y="201"/>
                    <a:pt x="271" y="196"/>
                    <a:pt x="269" y="199"/>
                  </a:cubicBezTo>
                  <a:close/>
                  <a:moveTo>
                    <a:pt x="444" y="216"/>
                  </a:moveTo>
                  <a:cubicBezTo>
                    <a:pt x="446" y="213"/>
                    <a:pt x="450" y="210"/>
                    <a:pt x="452" y="206"/>
                  </a:cubicBezTo>
                  <a:cubicBezTo>
                    <a:pt x="449" y="203"/>
                    <a:pt x="443" y="202"/>
                    <a:pt x="441" y="198"/>
                  </a:cubicBezTo>
                  <a:cubicBezTo>
                    <a:pt x="434" y="203"/>
                    <a:pt x="435" y="214"/>
                    <a:pt x="444" y="216"/>
                  </a:cubicBezTo>
                  <a:close/>
                  <a:moveTo>
                    <a:pt x="601" y="207"/>
                  </a:moveTo>
                  <a:cubicBezTo>
                    <a:pt x="601" y="204"/>
                    <a:pt x="602" y="202"/>
                    <a:pt x="603" y="200"/>
                  </a:cubicBezTo>
                  <a:cubicBezTo>
                    <a:pt x="600" y="199"/>
                    <a:pt x="601" y="197"/>
                    <a:pt x="597" y="198"/>
                  </a:cubicBezTo>
                  <a:cubicBezTo>
                    <a:pt x="597" y="200"/>
                    <a:pt x="599" y="205"/>
                    <a:pt x="601" y="207"/>
                  </a:cubicBezTo>
                  <a:close/>
                  <a:moveTo>
                    <a:pt x="334" y="204"/>
                  </a:moveTo>
                  <a:cubicBezTo>
                    <a:pt x="336" y="207"/>
                    <a:pt x="339" y="211"/>
                    <a:pt x="342" y="214"/>
                  </a:cubicBezTo>
                  <a:cubicBezTo>
                    <a:pt x="343" y="211"/>
                    <a:pt x="346" y="209"/>
                    <a:pt x="346" y="206"/>
                  </a:cubicBezTo>
                  <a:cubicBezTo>
                    <a:pt x="345" y="202"/>
                    <a:pt x="339" y="201"/>
                    <a:pt x="338" y="199"/>
                  </a:cubicBezTo>
                  <a:cubicBezTo>
                    <a:pt x="338" y="199"/>
                    <a:pt x="338" y="198"/>
                    <a:pt x="337" y="198"/>
                  </a:cubicBezTo>
                  <a:cubicBezTo>
                    <a:pt x="336" y="200"/>
                    <a:pt x="335" y="203"/>
                    <a:pt x="334" y="204"/>
                  </a:cubicBezTo>
                  <a:close/>
                  <a:moveTo>
                    <a:pt x="405" y="209"/>
                  </a:moveTo>
                  <a:cubicBezTo>
                    <a:pt x="405" y="207"/>
                    <a:pt x="407" y="207"/>
                    <a:pt x="406" y="204"/>
                  </a:cubicBezTo>
                  <a:cubicBezTo>
                    <a:pt x="403" y="205"/>
                    <a:pt x="405" y="203"/>
                    <a:pt x="404" y="202"/>
                  </a:cubicBezTo>
                  <a:cubicBezTo>
                    <a:pt x="403" y="202"/>
                    <a:pt x="403" y="203"/>
                    <a:pt x="402" y="203"/>
                  </a:cubicBezTo>
                  <a:cubicBezTo>
                    <a:pt x="401" y="202"/>
                    <a:pt x="401" y="200"/>
                    <a:pt x="400" y="200"/>
                  </a:cubicBezTo>
                  <a:cubicBezTo>
                    <a:pt x="398" y="200"/>
                    <a:pt x="398" y="199"/>
                    <a:pt x="396" y="199"/>
                  </a:cubicBezTo>
                  <a:cubicBezTo>
                    <a:pt x="398" y="203"/>
                    <a:pt x="399" y="208"/>
                    <a:pt x="405" y="209"/>
                  </a:cubicBezTo>
                  <a:close/>
                  <a:moveTo>
                    <a:pt x="505" y="202"/>
                  </a:moveTo>
                  <a:cubicBezTo>
                    <a:pt x="508" y="202"/>
                    <a:pt x="507" y="197"/>
                    <a:pt x="505" y="200"/>
                  </a:cubicBezTo>
                  <a:cubicBezTo>
                    <a:pt x="507" y="200"/>
                    <a:pt x="505" y="201"/>
                    <a:pt x="505" y="202"/>
                  </a:cubicBezTo>
                  <a:close/>
                  <a:moveTo>
                    <a:pt x="382" y="214"/>
                  </a:moveTo>
                  <a:cubicBezTo>
                    <a:pt x="383" y="210"/>
                    <a:pt x="386" y="209"/>
                    <a:pt x="386" y="205"/>
                  </a:cubicBezTo>
                  <a:cubicBezTo>
                    <a:pt x="383" y="203"/>
                    <a:pt x="379" y="201"/>
                    <a:pt x="375" y="200"/>
                  </a:cubicBezTo>
                  <a:cubicBezTo>
                    <a:pt x="369" y="204"/>
                    <a:pt x="378" y="210"/>
                    <a:pt x="382" y="214"/>
                  </a:cubicBezTo>
                  <a:close/>
                  <a:moveTo>
                    <a:pt x="553" y="203"/>
                  </a:moveTo>
                  <a:cubicBezTo>
                    <a:pt x="554" y="202"/>
                    <a:pt x="555" y="204"/>
                    <a:pt x="556" y="204"/>
                  </a:cubicBezTo>
                  <a:cubicBezTo>
                    <a:pt x="556" y="202"/>
                    <a:pt x="555" y="201"/>
                    <a:pt x="553" y="200"/>
                  </a:cubicBezTo>
                  <a:cubicBezTo>
                    <a:pt x="554" y="201"/>
                    <a:pt x="552" y="201"/>
                    <a:pt x="553" y="203"/>
                  </a:cubicBezTo>
                  <a:close/>
                  <a:moveTo>
                    <a:pt x="108" y="204"/>
                  </a:moveTo>
                  <a:cubicBezTo>
                    <a:pt x="109" y="204"/>
                    <a:pt x="110" y="205"/>
                    <a:pt x="111" y="205"/>
                  </a:cubicBezTo>
                  <a:cubicBezTo>
                    <a:pt x="111" y="204"/>
                    <a:pt x="112" y="201"/>
                    <a:pt x="111" y="200"/>
                  </a:cubicBezTo>
                  <a:cubicBezTo>
                    <a:pt x="110" y="201"/>
                    <a:pt x="108" y="202"/>
                    <a:pt x="108" y="204"/>
                  </a:cubicBezTo>
                  <a:close/>
                  <a:moveTo>
                    <a:pt x="83" y="219"/>
                  </a:moveTo>
                  <a:cubicBezTo>
                    <a:pt x="84" y="209"/>
                    <a:pt x="71" y="209"/>
                    <a:pt x="67" y="202"/>
                  </a:cubicBezTo>
                  <a:cubicBezTo>
                    <a:pt x="67" y="203"/>
                    <a:pt x="66" y="200"/>
                    <a:pt x="64" y="201"/>
                  </a:cubicBezTo>
                  <a:cubicBezTo>
                    <a:pt x="64" y="213"/>
                    <a:pt x="76" y="215"/>
                    <a:pt x="83" y="219"/>
                  </a:cubicBezTo>
                  <a:close/>
                  <a:moveTo>
                    <a:pt x="87" y="210"/>
                  </a:moveTo>
                  <a:cubicBezTo>
                    <a:pt x="92" y="209"/>
                    <a:pt x="87" y="203"/>
                    <a:pt x="86" y="201"/>
                  </a:cubicBezTo>
                  <a:cubicBezTo>
                    <a:pt x="86" y="203"/>
                    <a:pt x="86" y="208"/>
                    <a:pt x="87" y="210"/>
                  </a:cubicBezTo>
                  <a:close/>
                  <a:moveTo>
                    <a:pt x="194" y="203"/>
                  </a:moveTo>
                  <a:cubicBezTo>
                    <a:pt x="194" y="202"/>
                    <a:pt x="193" y="201"/>
                    <a:pt x="192" y="201"/>
                  </a:cubicBezTo>
                  <a:cubicBezTo>
                    <a:pt x="192" y="202"/>
                    <a:pt x="193" y="203"/>
                    <a:pt x="194" y="203"/>
                  </a:cubicBezTo>
                  <a:close/>
                  <a:moveTo>
                    <a:pt x="41" y="208"/>
                  </a:moveTo>
                  <a:cubicBezTo>
                    <a:pt x="43" y="209"/>
                    <a:pt x="44" y="211"/>
                    <a:pt x="47" y="210"/>
                  </a:cubicBezTo>
                  <a:cubicBezTo>
                    <a:pt x="47" y="207"/>
                    <a:pt x="47" y="200"/>
                    <a:pt x="42" y="201"/>
                  </a:cubicBezTo>
                  <a:cubicBezTo>
                    <a:pt x="42" y="204"/>
                    <a:pt x="42" y="206"/>
                    <a:pt x="41" y="208"/>
                  </a:cubicBezTo>
                  <a:close/>
                  <a:moveTo>
                    <a:pt x="273" y="204"/>
                  </a:moveTo>
                  <a:cubicBezTo>
                    <a:pt x="270" y="204"/>
                    <a:pt x="268" y="200"/>
                    <a:pt x="265" y="202"/>
                  </a:cubicBezTo>
                  <a:cubicBezTo>
                    <a:pt x="268" y="202"/>
                    <a:pt x="271" y="207"/>
                    <a:pt x="273" y="204"/>
                  </a:cubicBezTo>
                  <a:close/>
                  <a:moveTo>
                    <a:pt x="493" y="204"/>
                  </a:moveTo>
                  <a:cubicBezTo>
                    <a:pt x="494" y="204"/>
                    <a:pt x="494" y="206"/>
                    <a:pt x="495" y="206"/>
                  </a:cubicBezTo>
                  <a:cubicBezTo>
                    <a:pt x="497" y="205"/>
                    <a:pt x="497" y="203"/>
                    <a:pt x="496" y="201"/>
                  </a:cubicBezTo>
                  <a:cubicBezTo>
                    <a:pt x="495" y="202"/>
                    <a:pt x="493" y="202"/>
                    <a:pt x="493" y="204"/>
                  </a:cubicBezTo>
                  <a:close/>
                  <a:moveTo>
                    <a:pt x="151" y="207"/>
                  </a:moveTo>
                  <a:cubicBezTo>
                    <a:pt x="156" y="213"/>
                    <a:pt x="165" y="216"/>
                    <a:pt x="174" y="219"/>
                  </a:cubicBezTo>
                  <a:cubicBezTo>
                    <a:pt x="170" y="211"/>
                    <a:pt x="161" y="206"/>
                    <a:pt x="153" y="202"/>
                  </a:cubicBezTo>
                  <a:cubicBezTo>
                    <a:pt x="153" y="204"/>
                    <a:pt x="151" y="205"/>
                    <a:pt x="151" y="207"/>
                  </a:cubicBezTo>
                  <a:close/>
                  <a:moveTo>
                    <a:pt x="362" y="209"/>
                  </a:moveTo>
                  <a:cubicBezTo>
                    <a:pt x="361" y="206"/>
                    <a:pt x="354" y="203"/>
                    <a:pt x="354" y="203"/>
                  </a:cubicBezTo>
                  <a:cubicBezTo>
                    <a:pt x="356" y="205"/>
                    <a:pt x="359" y="208"/>
                    <a:pt x="362" y="209"/>
                  </a:cubicBezTo>
                  <a:close/>
                  <a:moveTo>
                    <a:pt x="368" y="206"/>
                  </a:moveTo>
                  <a:cubicBezTo>
                    <a:pt x="367" y="204"/>
                    <a:pt x="365" y="201"/>
                    <a:pt x="363" y="203"/>
                  </a:cubicBezTo>
                  <a:cubicBezTo>
                    <a:pt x="365" y="203"/>
                    <a:pt x="365" y="206"/>
                    <a:pt x="368" y="206"/>
                  </a:cubicBezTo>
                  <a:close/>
                  <a:moveTo>
                    <a:pt x="411" y="205"/>
                  </a:moveTo>
                  <a:cubicBezTo>
                    <a:pt x="416" y="208"/>
                    <a:pt x="420" y="213"/>
                    <a:pt x="425" y="215"/>
                  </a:cubicBezTo>
                  <a:cubicBezTo>
                    <a:pt x="426" y="213"/>
                    <a:pt x="428" y="213"/>
                    <a:pt x="428" y="210"/>
                  </a:cubicBezTo>
                  <a:cubicBezTo>
                    <a:pt x="423" y="209"/>
                    <a:pt x="415" y="198"/>
                    <a:pt x="411" y="205"/>
                  </a:cubicBezTo>
                  <a:close/>
                  <a:moveTo>
                    <a:pt x="562" y="205"/>
                  </a:moveTo>
                  <a:cubicBezTo>
                    <a:pt x="564" y="204"/>
                    <a:pt x="561" y="201"/>
                    <a:pt x="560" y="203"/>
                  </a:cubicBezTo>
                  <a:cubicBezTo>
                    <a:pt x="561" y="203"/>
                    <a:pt x="560" y="205"/>
                    <a:pt x="562" y="205"/>
                  </a:cubicBezTo>
                  <a:close/>
                  <a:moveTo>
                    <a:pt x="280" y="203"/>
                  </a:moveTo>
                  <a:cubicBezTo>
                    <a:pt x="280" y="204"/>
                    <a:pt x="278" y="203"/>
                    <a:pt x="278" y="204"/>
                  </a:cubicBezTo>
                  <a:cubicBezTo>
                    <a:pt x="283" y="206"/>
                    <a:pt x="286" y="211"/>
                    <a:pt x="292" y="211"/>
                  </a:cubicBezTo>
                  <a:cubicBezTo>
                    <a:pt x="290" y="207"/>
                    <a:pt x="283" y="207"/>
                    <a:pt x="280" y="203"/>
                  </a:cubicBezTo>
                  <a:close/>
                  <a:moveTo>
                    <a:pt x="510" y="206"/>
                  </a:moveTo>
                  <a:cubicBezTo>
                    <a:pt x="512" y="207"/>
                    <a:pt x="514" y="212"/>
                    <a:pt x="516" y="210"/>
                  </a:cubicBezTo>
                  <a:cubicBezTo>
                    <a:pt x="516" y="206"/>
                    <a:pt x="514" y="204"/>
                    <a:pt x="510" y="203"/>
                  </a:cubicBezTo>
                  <a:cubicBezTo>
                    <a:pt x="511" y="205"/>
                    <a:pt x="509" y="205"/>
                    <a:pt x="510" y="206"/>
                  </a:cubicBezTo>
                  <a:close/>
                  <a:moveTo>
                    <a:pt x="521" y="209"/>
                  </a:moveTo>
                  <a:cubicBezTo>
                    <a:pt x="525" y="210"/>
                    <a:pt x="524" y="207"/>
                    <a:pt x="524" y="204"/>
                  </a:cubicBezTo>
                  <a:cubicBezTo>
                    <a:pt x="524" y="204"/>
                    <a:pt x="523" y="204"/>
                    <a:pt x="522" y="204"/>
                  </a:cubicBezTo>
                  <a:cubicBezTo>
                    <a:pt x="522" y="206"/>
                    <a:pt x="521" y="207"/>
                    <a:pt x="521" y="209"/>
                  </a:cubicBezTo>
                  <a:close/>
                  <a:moveTo>
                    <a:pt x="119" y="207"/>
                  </a:moveTo>
                  <a:cubicBezTo>
                    <a:pt x="119" y="206"/>
                    <a:pt x="119" y="205"/>
                    <a:pt x="118" y="204"/>
                  </a:cubicBezTo>
                  <a:cubicBezTo>
                    <a:pt x="117" y="205"/>
                    <a:pt x="117" y="208"/>
                    <a:pt x="119" y="207"/>
                  </a:cubicBezTo>
                  <a:close/>
                  <a:moveTo>
                    <a:pt x="213" y="207"/>
                  </a:moveTo>
                  <a:cubicBezTo>
                    <a:pt x="211" y="207"/>
                    <a:pt x="211" y="203"/>
                    <a:pt x="208" y="205"/>
                  </a:cubicBezTo>
                  <a:cubicBezTo>
                    <a:pt x="208" y="207"/>
                    <a:pt x="212" y="208"/>
                    <a:pt x="213" y="207"/>
                  </a:cubicBezTo>
                  <a:close/>
                  <a:moveTo>
                    <a:pt x="245" y="215"/>
                  </a:moveTo>
                  <a:cubicBezTo>
                    <a:pt x="250" y="215"/>
                    <a:pt x="251" y="211"/>
                    <a:pt x="253" y="208"/>
                  </a:cubicBezTo>
                  <a:cubicBezTo>
                    <a:pt x="251" y="208"/>
                    <a:pt x="251" y="205"/>
                    <a:pt x="249" y="205"/>
                  </a:cubicBezTo>
                  <a:cubicBezTo>
                    <a:pt x="248" y="209"/>
                    <a:pt x="246" y="211"/>
                    <a:pt x="245" y="215"/>
                  </a:cubicBezTo>
                  <a:close/>
                  <a:moveTo>
                    <a:pt x="591" y="217"/>
                  </a:moveTo>
                  <a:cubicBezTo>
                    <a:pt x="591" y="220"/>
                    <a:pt x="594" y="221"/>
                    <a:pt x="593" y="224"/>
                  </a:cubicBezTo>
                  <a:cubicBezTo>
                    <a:pt x="592" y="226"/>
                    <a:pt x="590" y="227"/>
                    <a:pt x="588" y="228"/>
                  </a:cubicBezTo>
                  <a:cubicBezTo>
                    <a:pt x="586" y="236"/>
                    <a:pt x="585" y="246"/>
                    <a:pt x="585" y="255"/>
                  </a:cubicBezTo>
                  <a:cubicBezTo>
                    <a:pt x="583" y="258"/>
                    <a:pt x="579" y="264"/>
                    <a:pt x="581" y="267"/>
                  </a:cubicBezTo>
                  <a:cubicBezTo>
                    <a:pt x="584" y="259"/>
                    <a:pt x="588" y="250"/>
                    <a:pt x="592" y="239"/>
                  </a:cubicBezTo>
                  <a:cubicBezTo>
                    <a:pt x="595" y="229"/>
                    <a:pt x="602" y="212"/>
                    <a:pt x="594" y="205"/>
                  </a:cubicBezTo>
                  <a:cubicBezTo>
                    <a:pt x="594" y="209"/>
                    <a:pt x="590" y="212"/>
                    <a:pt x="591" y="217"/>
                  </a:cubicBezTo>
                  <a:close/>
                  <a:moveTo>
                    <a:pt x="607" y="223"/>
                  </a:moveTo>
                  <a:cubicBezTo>
                    <a:pt x="610" y="218"/>
                    <a:pt x="610" y="211"/>
                    <a:pt x="606" y="205"/>
                  </a:cubicBezTo>
                  <a:cubicBezTo>
                    <a:pt x="604" y="211"/>
                    <a:pt x="602" y="218"/>
                    <a:pt x="607" y="223"/>
                  </a:cubicBezTo>
                  <a:close/>
                  <a:moveTo>
                    <a:pt x="469" y="213"/>
                  </a:moveTo>
                  <a:cubicBezTo>
                    <a:pt x="470" y="209"/>
                    <a:pt x="463" y="208"/>
                    <a:pt x="461" y="206"/>
                  </a:cubicBezTo>
                  <a:cubicBezTo>
                    <a:pt x="462" y="209"/>
                    <a:pt x="466" y="212"/>
                    <a:pt x="469" y="213"/>
                  </a:cubicBezTo>
                  <a:close/>
                  <a:moveTo>
                    <a:pt x="543" y="212"/>
                  </a:moveTo>
                  <a:cubicBezTo>
                    <a:pt x="544" y="213"/>
                    <a:pt x="546" y="216"/>
                    <a:pt x="547" y="215"/>
                  </a:cubicBezTo>
                  <a:cubicBezTo>
                    <a:pt x="545" y="212"/>
                    <a:pt x="547" y="211"/>
                    <a:pt x="549" y="210"/>
                  </a:cubicBezTo>
                  <a:cubicBezTo>
                    <a:pt x="548" y="208"/>
                    <a:pt x="547" y="206"/>
                    <a:pt x="546" y="206"/>
                  </a:cubicBezTo>
                  <a:cubicBezTo>
                    <a:pt x="545" y="208"/>
                    <a:pt x="543" y="209"/>
                    <a:pt x="543" y="212"/>
                  </a:cubicBezTo>
                  <a:close/>
                  <a:moveTo>
                    <a:pt x="140" y="212"/>
                  </a:moveTo>
                  <a:cubicBezTo>
                    <a:pt x="141" y="211"/>
                    <a:pt x="141" y="208"/>
                    <a:pt x="140" y="207"/>
                  </a:cubicBezTo>
                  <a:cubicBezTo>
                    <a:pt x="139" y="208"/>
                    <a:pt x="137" y="206"/>
                    <a:pt x="136" y="206"/>
                  </a:cubicBezTo>
                  <a:cubicBezTo>
                    <a:pt x="136" y="210"/>
                    <a:pt x="137" y="212"/>
                    <a:pt x="140" y="212"/>
                  </a:cubicBezTo>
                  <a:close/>
                  <a:moveTo>
                    <a:pt x="556" y="212"/>
                  </a:moveTo>
                  <a:cubicBezTo>
                    <a:pt x="557" y="208"/>
                    <a:pt x="554" y="207"/>
                    <a:pt x="552" y="206"/>
                  </a:cubicBezTo>
                  <a:cubicBezTo>
                    <a:pt x="550" y="209"/>
                    <a:pt x="554" y="211"/>
                    <a:pt x="556" y="212"/>
                  </a:cubicBezTo>
                  <a:close/>
                  <a:moveTo>
                    <a:pt x="566" y="212"/>
                  </a:moveTo>
                  <a:cubicBezTo>
                    <a:pt x="569" y="212"/>
                    <a:pt x="570" y="215"/>
                    <a:pt x="572" y="217"/>
                  </a:cubicBezTo>
                  <a:cubicBezTo>
                    <a:pt x="572" y="214"/>
                    <a:pt x="572" y="212"/>
                    <a:pt x="574" y="210"/>
                  </a:cubicBezTo>
                  <a:cubicBezTo>
                    <a:pt x="571" y="209"/>
                    <a:pt x="570" y="207"/>
                    <a:pt x="567" y="206"/>
                  </a:cubicBezTo>
                  <a:cubicBezTo>
                    <a:pt x="567" y="209"/>
                    <a:pt x="565" y="209"/>
                    <a:pt x="566" y="212"/>
                  </a:cubicBezTo>
                  <a:close/>
                  <a:moveTo>
                    <a:pt x="476" y="212"/>
                  </a:moveTo>
                  <a:cubicBezTo>
                    <a:pt x="479" y="216"/>
                    <a:pt x="480" y="209"/>
                    <a:pt x="484" y="209"/>
                  </a:cubicBezTo>
                  <a:cubicBezTo>
                    <a:pt x="480" y="206"/>
                    <a:pt x="476" y="207"/>
                    <a:pt x="476" y="212"/>
                  </a:cubicBezTo>
                  <a:close/>
                  <a:moveTo>
                    <a:pt x="58" y="220"/>
                  </a:moveTo>
                  <a:cubicBezTo>
                    <a:pt x="62" y="223"/>
                    <a:pt x="67" y="229"/>
                    <a:pt x="72" y="230"/>
                  </a:cubicBezTo>
                  <a:cubicBezTo>
                    <a:pt x="66" y="223"/>
                    <a:pt x="66" y="209"/>
                    <a:pt x="54" y="207"/>
                  </a:cubicBezTo>
                  <a:cubicBezTo>
                    <a:pt x="55" y="212"/>
                    <a:pt x="57" y="216"/>
                    <a:pt x="58" y="220"/>
                  </a:cubicBezTo>
                  <a:close/>
                  <a:moveTo>
                    <a:pt x="351" y="207"/>
                  </a:moveTo>
                  <a:cubicBezTo>
                    <a:pt x="349" y="211"/>
                    <a:pt x="346" y="214"/>
                    <a:pt x="345" y="218"/>
                  </a:cubicBezTo>
                  <a:cubicBezTo>
                    <a:pt x="347" y="218"/>
                    <a:pt x="348" y="220"/>
                    <a:pt x="349" y="221"/>
                  </a:cubicBezTo>
                  <a:cubicBezTo>
                    <a:pt x="352" y="218"/>
                    <a:pt x="356" y="217"/>
                    <a:pt x="358" y="213"/>
                  </a:cubicBezTo>
                  <a:cubicBezTo>
                    <a:pt x="356" y="210"/>
                    <a:pt x="353" y="209"/>
                    <a:pt x="351" y="207"/>
                  </a:cubicBezTo>
                  <a:close/>
                  <a:moveTo>
                    <a:pt x="406" y="211"/>
                  </a:moveTo>
                  <a:cubicBezTo>
                    <a:pt x="413" y="213"/>
                    <a:pt x="417" y="218"/>
                    <a:pt x="423" y="220"/>
                  </a:cubicBezTo>
                  <a:cubicBezTo>
                    <a:pt x="423" y="218"/>
                    <a:pt x="422" y="217"/>
                    <a:pt x="421" y="215"/>
                  </a:cubicBezTo>
                  <a:cubicBezTo>
                    <a:pt x="414" y="216"/>
                    <a:pt x="411" y="202"/>
                    <a:pt x="406" y="211"/>
                  </a:cubicBezTo>
                  <a:close/>
                  <a:moveTo>
                    <a:pt x="628" y="215"/>
                  </a:moveTo>
                  <a:cubicBezTo>
                    <a:pt x="630" y="213"/>
                    <a:pt x="630" y="208"/>
                    <a:pt x="629" y="207"/>
                  </a:cubicBezTo>
                  <a:cubicBezTo>
                    <a:pt x="629" y="210"/>
                    <a:pt x="627" y="213"/>
                    <a:pt x="628" y="215"/>
                  </a:cubicBezTo>
                  <a:close/>
                  <a:moveTo>
                    <a:pt x="494" y="212"/>
                  </a:moveTo>
                  <a:cubicBezTo>
                    <a:pt x="493" y="210"/>
                    <a:pt x="490" y="209"/>
                    <a:pt x="488" y="208"/>
                  </a:cubicBezTo>
                  <a:cubicBezTo>
                    <a:pt x="490" y="210"/>
                    <a:pt x="492" y="211"/>
                    <a:pt x="494" y="212"/>
                  </a:cubicBezTo>
                  <a:close/>
                  <a:moveTo>
                    <a:pt x="527" y="215"/>
                  </a:moveTo>
                  <a:cubicBezTo>
                    <a:pt x="531" y="217"/>
                    <a:pt x="532" y="222"/>
                    <a:pt x="536" y="223"/>
                  </a:cubicBezTo>
                  <a:cubicBezTo>
                    <a:pt x="537" y="220"/>
                    <a:pt x="539" y="218"/>
                    <a:pt x="538" y="214"/>
                  </a:cubicBezTo>
                  <a:cubicBezTo>
                    <a:pt x="535" y="212"/>
                    <a:pt x="533" y="209"/>
                    <a:pt x="529" y="208"/>
                  </a:cubicBezTo>
                  <a:cubicBezTo>
                    <a:pt x="529" y="211"/>
                    <a:pt x="527" y="212"/>
                    <a:pt x="527" y="215"/>
                  </a:cubicBezTo>
                  <a:close/>
                  <a:moveTo>
                    <a:pt x="273" y="211"/>
                  </a:moveTo>
                  <a:cubicBezTo>
                    <a:pt x="277" y="214"/>
                    <a:pt x="280" y="216"/>
                    <a:pt x="284" y="218"/>
                  </a:cubicBezTo>
                  <a:cubicBezTo>
                    <a:pt x="286" y="217"/>
                    <a:pt x="288" y="216"/>
                    <a:pt x="289" y="214"/>
                  </a:cubicBezTo>
                  <a:cubicBezTo>
                    <a:pt x="286" y="212"/>
                    <a:pt x="283" y="210"/>
                    <a:pt x="280" y="209"/>
                  </a:cubicBezTo>
                  <a:cubicBezTo>
                    <a:pt x="280" y="213"/>
                    <a:pt x="276" y="209"/>
                    <a:pt x="273" y="211"/>
                  </a:cubicBezTo>
                  <a:close/>
                  <a:moveTo>
                    <a:pt x="385" y="217"/>
                  </a:moveTo>
                  <a:cubicBezTo>
                    <a:pt x="388" y="218"/>
                    <a:pt x="390" y="221"/>
                    <a:pt x="393" y="221"/>
                  </a:cubicBezTo>
                  <a:cubicBezTo>
                    <a:pt x="395" y="219"/>
                    <a:pt x="398" y="218"/>
                    <a:pt x="399" y="214"/>
                  </a:cubicBezTo>
                  <a:cubicBezTo>
                    <a:pt x="395" y="213"/>
                    <a:pt x="393" y="210"/>
                    <a:pt x="389" y="209"/>
                  </a:cubicBezTo>
                  <a:cubicBezTo>
                    <a:pt x="388" y="212"/>
                    <a:pt x="385" y="213"/>
                    <a:pt x="385" y="217"/>
                  </a:cubicBezTo>
                  <a:close/>
                  <a:moveTo>
                    <a:pt x="454" y="209"/>
                  </a:moveTo>
                  <a:cubicBezTo>
                    <a:pt x="451" y="212"/>
                    <a:pt x="448" y="214"/>
                    <a:pt x="446" y="218"/>
                  </a:cubicBezTo>
                  <a:cubicBezTo>
                    <a:pt x="451" y="220"/>
                    <a:pt x="454" y="225"/>
                    <a:pt x="459" y="225"/>
                  </a:cubicBezTo>
                  <a:cubicBezTo>
                    <a:pt x="457" y="220"/>
                    <a:pt x="460" y="210"/>
                    <a:pt x="454" y="209"/>
                  </a:cubicBezTo>
                  <a:close/>
                  <a:moveTo>
                    <a:pt x="233" y="214"/>
                  </a:moveTo>
                  <a:cubicBezTo>
                    <a:pt x="235" y="211"/>
                    <a:pt x="230" y="210"/>
                    <a:pt x="227" y="209"/>
                  </a:cubicBezTo>
                  <a:cubicBezTo>
                    <a:pt x="229" y="211"/>
                    <a:pt x="230" y="214"/>
                    <a:pt x="233" y="214"/>
                  </a:cubicBezTo>
                  <a:close/>
                  <a:moveTo>
                    <a:pt x="515" y="218"/>
                  </a:moveTo>
                  <a:cubicBezTo>
                    <a:pt x="515" y="213"/>
                    <a:pt x="510" y="213"/>
                    <a:pt x="509" y="209"/>
                  </a:cubicBezTo>
                  <a:cubicBezTo>
                    <a:pt x="505" y="214"/>
                    <a:pt x="511" y="219"/>
                    <a:pt x="515" y="218"/>
                  </a:cubicBezTo>
                  <a:close/>
                  <a:moveTo>
                    <a:pt x="180" y="216"/>
                  </a:moveTo>
                  <a:cubicBezTo>
                    <a:pt x="183" y="216"/>
                    <a:pt x="183" y="219"/>
                    <a:pt x="186" y="219"/>
                  </a:cubicBezTo>
                  <a:cubicBezTo>
                    <a:pt x="187" y="217"/>
                    <a:pt x="189" y="216"/>
                    <a:pt x="191" y="214"/>
                  </a:cubicBezTo>
                  <a:cubicBezTo>
                    <a:pt x="188" y="215"/>
                    <a:pt x="189" y="212"/>
                    <a:pt x="188" y="212"/>
                  </a:cubicBezTo>
                  <a:cubicBezTo>
                    <a:pt x="186" y="213"/>
                    <a:pt x="184" y="210"/>
                    <a:pt x="183" y="210"/>
                  </a:cubicBezTo>
                  <a:cubicBezTo>
                    <a:pt x="182" y="212"/>
                    <a:pt x="180" y="213"/>
                    <a:pt x="180" y="216"/>
                  </a:cubicBezTo>
                  <a:close/>
                  <a:moveTo>
                    <a:pt x="230" y="217"/>
                  </a:moveTo>
                  <a:cubicBezTo>
                    <a:pt x="225" y="215"/>
                    <a:pt x="224" y="210"/>
                    <a:pt x="220" y="210"/>
                  </a:cubicBezTo>
                  <a:cubicBezTo>
                    <a:pt x="222" y="213"/>
                    <a:pt x="226" y="218"/>
                    <a:pt x="230" y="217"/>
                  </a:cubicBezTo>
                  <a:close/>
                  <a:moveTo>
                    <a:pt x="649" y="219"/>
                  </a:moveTo>
                  <a:cubicBezTo>
                    <a:pt x="648" y="216"/>
                    <a:pt x="651" y="212"/>
                    <a:pt x="649" y="210"/>
                  </a:cubicBezTo>
                  <a:cubicBezTo>
                    <a:pt x="649" y="213"/>
                    <a:pt x="646" y="218"/>
                    <a:pt x="649" y="219"/>
                  </a:cubicBezTo>
                  <a:close/>
                  <a:moveTo>
                    <a:pt x="36" y="217"/>
                  </a:moveTo>
                  <a:cubicBezTo>
                    <a:pt x="38" y="215"/>
                    <a:pt x="38" y="212"/>
                    <a:pt x="36" y="210"/>
                  </a:cubicBezTo>
                  <a:cubicBezTo>
                    <a:pt x="36" y="212"/>
                    <a:pt x="35" y="215"/>
                    <a:pt x="36" y="217"/>
                  </a:cubicBezTo>
                  <a:close/>
                  <a:moveTo>
                    <a:pt x="145" y="215"/>
                  </a:moveTo>
                  <a:cubicBezTo>
                    <a:pt x="152" y="220"/>
                    <a:pt x="160" y="226"/>
                    <a:pt x="168" y="230"/>
                  </a:cubicBezTo>
                  <a:cubicBezTo>
                    <a:pt x="170" y="229"/>
                    <a:pt x="170" y="227"/>
                    <a:pt x="171" y="225"/>
                  </a:cubicBezTo>
                  <a:cubicBezTo>
                    <a:pt x="166" y="223"/>
                    <a:pt x="155" y="217"/>
                    <a:pt x="156" y="214"/>
                  </a:cubicBezTo>
                  <a:cubicBezTo>
                    <a:pt x="152" y="214"/>
                    <a:pt x="150" y="211"/>
                    <a:pt x="147" y="210"/>
                  </a:cubicBezTo>
                  <a:cubicBezTo>
                    <a:pt x="146" y="212"/>
                    <a:pt x="144" y="213"/>
                    <a:pt x="145" y="215"/>
                  </a:cubicBezTo>
                  <a:close/>
                  <a:moveTo>
                    <a:pt x="306" y="214"/>
                  </a:moveTo>
                  <a:cubicBezTo>
                    <a:pt x="309" y="217"/>
                    <a:pt x="313" y="219"/>
                    <a:pt x="318" y="220"/>
                  </a:cubicBezTo>
                  <a:cubicBezTo>
                    <a:pt x="319" y="216"/>
                    <a:pt x="308" y="206"/>
                    <a:pt x="306" y="214"/>
                  </a:cubicBezTo>
                  <a:close/>
                  <a:moveTo>
                    <a:pt x="99" y="217"/>
                  </a:moveTo>
                  <a:cubicBezTo>
                    <a:pt x="102" y="223"/>
                    <a:pt x="107" y="227"/>
                    <a:pt x="114" y="230"/>
                  </a:cubicBezTo>
                  <a:cubicBezTo>
                    <a:pt x="111" y="222"/>
                    <a:pt x="107" y="216"/>
                    <a:pt x="101" y="211"/>
                  </a:cubicBezTo>
                  <a:cubicBezTo>
                    <a:pt x="101" y="214"/>
                    <a:pt x="99" y="214"/>
                    <a:pt x="99" y="217"/>
                  </a:cubicBezTo>
                  <a:close/>
                  <a:moveTo>
                    <a:pt x="203" y="212"/>
                  </a:moveTo>
                  <a:cubicBezTo>
                    <a:pt x="209" y="216"/>
                    <a:pt x="215" y="221"/>
                    <a:pt x="224" y="224"/>
                  </a:cubicBezTo>
                  <a:cubicBezTo>
                    <a:pt x="223" y="223"/>
                    <a:pt x="225" y="222"/>
                    <a:pt x="224" y="221"/>
                  </a:cubicBezTo>
                  <a:cubicBezTo>
                    <a:pt x="221" y="219"/>
                    <a:pt x="209" y="212"/>
                    <a:pt x="203" y="212"/>
                  </a:cubicBezTo>
                  <a:close/>
                  <a:moveTo>
                    <a:pt x="481" y="216"/>
                  </a:moveTo>
                  <a:cubicBezTo>
                    <a:pt x="483" y="218"/>
                    <a:pt x="484" y="217"/>
                    <a:pt x="487" y="217"/>
                  </a:cubicBezTo>
                  <a:cubicBezTo>
                    <a:pt x="488" y="218"/>
                    <a:pt x="487" y="223"/>
                    <a:pt x="491" y="223"/>
                  </a:cubicBezTo>
                  <a:cubicBezTo>
                    <a:pt x="492" y="220"/>
                    <a:pt x="493" y="219"/>
                    <a:pt x="493" y="216"/>
                  </a:cubicBezTo>
                  <a:cubicBezTo>
                    <a:pt x="488" y="213"/>
                    <a:pt x="484" y="209"/>
                    <a:pt x="481" y="216"/>
                  </a:cubicBezTo>
                  <a:close/>
                  <a:moveTo>
                    <a:pt x="549" y="217"/>
                  </a:moveTo>
                  <a:cubicBezTo>
                    <a:pt x="552" y="218"/>
                    <a:pt x="553" y="222"/>
                    <a:pt x="557" y="223"/>
                  </a:cubicBezTo>
                  <a:cubicBezTo>
                    <a:pt x="557" y="218"/>
                    <a:pt x="554" y="214"/>
                    <a:pt x="550" y="212"/>
                  </a:cubicBezTo>
                  <a:cubicBezTo>
                    <a:pt x="550" y="214"/>
                    <a:pt x="549" y="215"/>
                    <a:pt x="549" y="217"/>
                  </a:cubicBezTo>
                  <a:close/>
                  <a:moveTo>
                    <a:pt x="575" y="218"/>
                  </a:moveTo>
                  <a:cubicBezTo>
                    <a:pt x="575" y="217"/>
                    <a:pt x="577" y="211"/>
                    <a:pt x="575" y="212"/>
                  </a:cubicBezTo>
                  <a:cubicBezTo>
                    <a:pt x="576" y="215"/>
                    <a:pt x="572" y="217"/>
                    <a:pt x="575" y="218"/>
                  </a:cubicBezTo>
                  <a:close/>
                  <a:moveTo>
                    <a:pt x="618" y="221"/>
                  </a:moveTo>
                  <a:cubicBezTo>
                    <a:pt x="619" y="219"/>
                    <a:pt x="621" y="214"/>
                    <a:pt x="619" y="212"/>
                  </a:cubicBezTo>
                  <a:cubicBezTo>
                    <a:pt x="620" y="215"/>
                    <a:pt x="617" y="219"/>
                    <a:pt x="618" y="221"/>
                  </a:cubicBezTo>
                  <a:close/>
                  <a:moveTo>
                    <a:pt x="251" y="218"/>
                  </a:moveTo>
                  <a:cubicBezTo>
                    <a:pt x="255" y="219"/>
                    <a:pt x="256" y="222"/>
                    <a:pt x="260" y="223"/>
                  </a:cubicBezTo>
                  <a:cubicBezTo>
                    <a:pt x="260" y="222"/>
                    <a:pt x="261" y="222"/>
                    <a:pt x="262" y="221"/>
                  </a:cubicBezTo>
                  <a:cubicBezTo>
                    <a:pt x="260" y="218"/>
                    <a:pt x="259" y="214"/>
                    <a:pt x="255" y="212"/>
                  </a:cubicBezTo>
                  <a:cubicBezTo>
                    <a:pt x="255" y="215"/>
                    <a:pt x="251" y="215"/>
                    <a:pt x="251" y="218"/>
                  </a:cubicBezTo>
                  <a:close/>
                  <a:moveTo>
                    <a:pt x="522" y="215"/>
                  </a:moveTo>
                  <a:cubicBezTo>
                    <a:pt x="522" y="213"/>
                    <a:pt x="521" y="213"/>
                    <a:pt x="520" y="212"/>
                  </a:cubicBezTo>
                  <a:cubicBezTo>
                    <a:pt x="519" y="214"/>
                    <a:pt x="520" y="215"/>
                    <a:pt x="522" y="215"/>
                  </a:cubicBezTo>
                  <a:close/>
                  <a:moveTo>
                    <a:pt x="132" y="215"/>
                  </a:moveTo>
                  <a:cubicBezTo>
                    <a:pt x="135" y="215"/>
                    <a:pt x="135" y="217"/>
                    <a:pt x="137" y="217"/>
                  </a:cubicBezTo>
                  <a:cubicBezTo>
                    <a:pt x="136" y="215"/>
                    <a:pt x="135" y="215"/>
                    <a:pt x="135" y="213"/>
                  </a:cubicBezTo>
                  <a:cubicBezTo>
                    <a:pt x="135" y="214"/>
                    <a:pt x="132" y="213"/>
                    <a:pt x="132" y="215"/>
                  </a:cubicBezTo>
                  <a:close/>
                  <a:moveTo>
                    <a:pt x="420" y="224"/>
                  </a:moveTo>
                  <a:cubicBezTo>
                    <a:pt x="417" y="218"/>
                    <a:pt x="410" y="216"/>
                    <a:pt x="404" y="213"/>
                  </a:cubicBezTo>
                  <a:cubicBezTo>
                    <a:pt x="408" y="218"/>
                    <a:pt x="414" y="221"/>
                    <a:pt x="420" y="224"/>
                  </a:cubicBezTo>
                  <a:close/>
                  <a:moveTo>
                    <a:pt x="43" y="220"/>
                  </a:moveTo>
                  <a:cubicBezTo>
                    <a:pt x="42" y="219"/>
                    <a:pt x="43" y="215"/>
                    <a:pt x="42" y="214"/>
                  </a:cubicBezTo>
                  <a:cubicBezTo>
                    <a:pt x="42" y="214"/>
                    <a:pt x="41" y="214"/>
                    <a:pt x="41" y="214"/>
                  </a:cubicBezTo>
                  <a:cubicBezTo>
                    <a:pt x="40" y="216"/>
                    <a:pt x="40" y="222"/>
                    <a:pt x="43" y="220"/>
                  </a:cubicBezTo>
                  <a:close/>
                  <a:moveTo>
                    <a:pt x="429" y="218"/>
                  </a:moveTo>
                  <a:cubicBezTo>
                    <a:pt x="431" y="221"/>
                    <a:pt x="433" y="222"/>
                    <a:pt x="436" y="223"/>
                  </a:cubicBezTo>
                  <a:cubicBezTo>
                    <a:pt x="436" y="219"/>
                    <a:pt x="435" y="215"/>
                    <a:pt x="431" y="214"/>
                  </a:cubicBezTo>
                  <a:cubicBezTo>
                    <a:pt x="431" y="216"/>
                    <a:pt x="429" y="216"/>
                    <a:pt x="429" y="218"/>
                  </a:cubicBezTo>
                  <a:close/>
                  <a:moveTo>
                    <a:pt x="475" y="218"/>
                  </a:moveTo>
                  <a:cubicBezTo>
                    <a:pt x="475" y="218"/>
                    <a:pt x="475" y="217"/>
                    <a:pt x="476" y="217"/>
                  </a:cubicBezTo>
                  <a:cubicBezTo>
                    <a:pt x="476" y="215"/>
                    <a:pt x="475" y="214"/>
                    <a:pt x="473" y="214"/>
                  </a:cubicBezTo>
                  <a:cubicBezTo>
                    <a:pt x="472" y="216"/>
                    <a:pt x="473" y="217"/>
                    <a:pt x="475" y="218"/>
                  </a:cubicBezTo>
                  <a:close/>
                  <a:moveTo>
                    <a:pt x="378" y="219"/>
                  </a:moveTo>
                  <a:cubicBezTo>
                    <a:pt x="376" y="218"/>
                    <a:pt x="378" y="217"/>
                    <a:pt x="377" y="215"/>
                  </a:cubicBezTo>
                  <a:cubicBezTo>
                    <a:pt x="375" y="216"/>
                    <a:pt x="374" y="215"/>
                    <a:pt x="374" y="215"/>
                  </a:cubicBezTo>
                  <a:cubicBezTo>
                    <a:pt x="374" y="217"/>
                    <a:pt x="376" y="221"/>
                    <a:pt x="378" y="219"/>
                  </a:cubicBezTo>
                  <a:close/>
                  <a:moveTo>
                    <a:pt x="83" y="238"/>
                  </a:moveTo>
                  <a:cubicBezTo>
                    <a:pt x="83" y="233"/>
                    <a:pt x="81" y="227"/>
                    <a:pt x="83" y="223"/>
                  </a:cubicBezTo>
                  <a:cubicBezTo>
                    <a:pt x="78" y="220"/>
                    <a:pt x="74" y="217"/>
                    <a:pt x="69" y="215"/>
                  </a:cubicBezTo>
                  <a:cubicBezTo>
                    <a:pt x="73" y="223"/>
                    <a:pt x="74" y="234"/>
                    <a:pt x="83" y="238"/>
                  </a:cubicBezTo>
                  <a:close/>
                  <a:moveTo>
                    <a:pt x="237" y="217"/>
                  </a:moveTo>
                  <a:cubicBezTo>
                    <a:pt x="236" y="217"/>
                    <a:pt x="236" y="217"/>
                    <a:pt x="236" y="217"/>
                  </a:cubicBezTo>
                  <a:cubicBezTo>
                    <a:pt x="235" y="218"/>
                    <a:pt x="237" y="218"/>
                    <a:pt x="239" y="218"/>
                  </a:cubicBezTo>
                  <a:cubicBezTo>
                    <a:pt x="238" y="217"/>
                    <a:pt x="240" y="217"/>
                    <a:pt x="239" y="215"/>
                  </a:cubicBezTo>
                  <a:cubicBezTo>
                    <a:pt x="237" y="214"/>
                    <a:pt x="238" y="217"/>
                    <a:pt x="237" y="217"/>
                  </a:cubicBezTo>
                  <a:close/>
                  <a:moveTo>
                    <a:pt x="462" y="221"/>
                  </a:moveTo>
                  <a:cubicBezTo>
                    <a:pt x="464" y="221"/>
                    <a:pt x="465" y="218"/>
                    <a:pt x="465" y="217"/>
                  </a:cubicBezTo>
                  <a:cubicBezTo>
                    <a:pt x="463" y="217"/>
                    <a:pt x="464" y="215"/>
                    <a:pt x="462" y="215"/>
                  </a:cubicBezTo>
                  <a:cubicBezTo>
                    <a:pt x="462" y="217"/>
                    <a:pt x="462" y="219"/>
                    <a:pt x="462" y="221"/>
                  </a:cubicBezTo>
                  <a:close/>
                  <a:moveTo>
                    <a:pt x="287" y="221"/>
                  </a:moveTo>
                  <a:cubicBezTo>
                    <a:pt x="290" y="221"/>
                    <a:pt x="293" y="218"/>
                    <a:pt x="292" y="216"/>
                  </a:cubicBezTo>
                  <a:cubicBezTo>
                    <a:pt x="291" y="218"/>
                    <a:pt x="288" y="219"/>
                    <a:pt x="287" y="221"/>
                  </a:cubicBezTo>
                  <a:close/>
                  <a:moveTo>
                    <a:pt x="363" y="217"/>
                  </a:moveTo>
                  <a:cubicBezTo>
                    <a:pt x="360" y="220"/>
                    <a:pt x="357" y="223"/>
                    <a:pt x="355" y="227"/>
                  </a:cubicBezTo>
                  <a:cubicBezTo>
                    <a:pt x="358" y="231"/>
                    <a:pt x="364" y="233"/>
                    <a:pt x="368" y="235"/>
                  </a:cubicBezTo>
                  <a:cubicBezTo>
                    <a:pt x="370" y="231"/>
                    <a:pt x="373" y="229"/>
                    <a:pt x="374" y="224"/>
                  </a:cubicBezTo>
                  <a:cubicBezTo>
                    <a:pt x="370" y="223"/>
                    <a:pt x="369" y="218"/>
                    <a:pt x="363" y="217"/>
                  </a:cubicBezTo>
                  <a:close/>
                  <a:moveTo>
                    <a:pt x="19" y="235"/>
                  </a:moveTo>
                  <a:cubicBezTo>
                    <a:pt x="19" y="228"/>
                    <a:pt x="22" y="220"/>
                    <a:pt x="19" y="217"/>
                  </a:cubicBezTo>
                  <a:cubicBezTo>
                    <a:pt x="19" y="223"/>
                    <a:pt x="14" y="232"/>
                    <a:pt x="19" y="235"/>
                  </a:cubicBezTo>
                  <a:close/>
                  <a:moveTo>
                    <a:pt x="315" y="224"/>
                  </a:moveTo>
                  <a:cubicBezTo>
                    <a:pt x="313" y="220"/>
                    <a:pt x="308" y="219"/>
                    <a:pt x="304" y="217"/>
                  </a:cubicBezTo>
                  <a:cubicBezTo>
                    <a:pt x="304" y="221"/>
                    <a:pt x="312" y="224"/>
                    <a:pt x="315" y="224"/>
                  </a:cubicBezTo>
                  <a:close/>
                  <a:moveTo>
                    <a:pt x="396" y="223"/>
                  </a:moveTo>
                  <a:cubicBezTo>
                    <a:pt x="397" y="224"/>
                    <a:pt x="398" y="225"/>
                    <a:pt x="400" y="226"/>
                  </a:cubicBezTo>
                  <a:cubicBezTo>
                    <a:pt x="402" y="224"/>
                    <a:pt x="402" y="219"/>
                    <a:pt x="400" y="217"/>
                  </a:cubicBezTo>
                  <a:cubicBezTo>
                    <a:pt x="399" y="219"/>
                    <a:pt x="397" y="221"/>
                    <a:pt x="396" y="223"/>
                  </a:cubicBezTo>
                  <a:close/>
                  <a:moveTo>
                    <a:pt x="538" y="227"/>
                  </a:moveTo>
                  <a:cubicBezTo>
                    <a:pt x="540" y="228"/>
                    <a:pt x="541" y="229"/>
                    <a:pt x="542" y="230"/>
                  </a:cubicBezTo>
                  <a:cubicBezTo>
                    <a:pt x="543" y="226"/>
                    <a:pt x="544" y="223"/>
                    <a:pt x="545" y="219"/>
                  </a:cubicBezTo>
                  <a:cubicBezTo>
                    <a:pt x="543" y="219"/>
                    <a:pt x="543" y="217"/>
                    <a:pt x="541" y="217"/>
                  </a:cubicBezTo>
                  <a:cubicBezTo>
                    <a:pt x="541" y="222"/>
                    <a:pt x="538" y="223"/>
                    <a:pt x="538" y="227"/>
                  </a:cubicBezTo>
                  <a:close/>
                  <a:moveTo>
                    <a:pt x="569" y="226"/>
                  </a:moveTo>
                  <a:cubicBezTo>
                    <a:pt x="566" y="223"/>
                    <a:pt x="566" y="220"/>
                    <a:pt x="564" y="217"/>
                  </a:cubicBezTo>
                  <a:cubicBezTo>
                    <a:pt x="561" y="221"/>
                    <a:pt x="566" y="227"/>
                    <a:pt x="569" y="226"/>
                  </a:cubicBezTo>
                  <a:close/>
                  <a:moveTo>
                    <a:pt x="481" y="222"/>
                  </a:moveTo>
                  <a:cubicBezTo>
                    <a:pt x="483" y="220"/>
                    <a:pt x="480" y="219"/>
                    <a:pt x="478" y="218"/>
                  </a:cubicBezTo>
                  <a:cubicBezTo>
                    <a:pt x="477" y="220"/>
                    <a:pt x="479" y="221"/>
                    <a:pt x="481" y="222"/>
                  </a:cubicBezTo>
                  <a:close/>
                  <a:moveTo>
                    <a:pt x="92" y="224"/>
                  </a:moveTo>
                  <a:cubicBezTo>
                    <a:pt x="92" y="220"/>
                    <a:pt x="90" y="219"/>
                    <a:pt x="88" y="218"/>
                  </a:cubicBezTo>
                  <a:cubicBezTo>
                    <a:pt x="89" y="220"/>
                    <a:pt x="88" y="224"/>
                    <a:pt x="92" y="224"/>
                  </a:cubicBezTo>
                  <a:close/>
                  <a:moveTo>
                    <a:pt x="166" y="237"/>
                  </a:moveTo>
                  <a:cubicBezTo>
                    <a:pt x="165" y="235"/>
                    <a:pt x="167" y="235"/>
                    <a:pt x="167" y="234"/>
                  </a:cubicBezTo>
                  <a:cubicBezTo>
                    <a:pt x="166" y="232"/>
                    <a:pt x="162" y="233"/>
                    <a:pt x="162" y="230"/>
                  </a:cubicBezTo>
                  <a:cubicBezTo>
                    <a:pt x="158" y="231"/>
                    <a:pt x="158" y="228"/>
                    <a:pt x="157" y="226"/>
                  </a:cubicBezTo>
                  <a:cubicBezTo>
                    <a:pt x="151" y="225"/>
                    <a:pt x="148" y="221"/>
                    <a:pt x="141" y="218"/>
                  </a:cubicBezTo>
                  <a:cubicBezTo>
                    <a:pt x="149" y="225"/>
                    <a:pt x="158" y="230"/>
                    <a:pt x="166" y="237"/>
                  </a:cubicBezTo>
                  <a:close/>
                  <a:moveTo>
                    <a:pt x="292" y="224"/>
                  </a:moveTo>
                  <a:cubicBezTo>
                    <a:pt x="292" y="226"/>
                    <a:pt x="293" y="227"/>
                    <a:pt x="295" y="227"/>
                  </a:cubicBezTo>
                  <a:cubicBezTo>
                    <a:pt x="296" y="224"/>
                    <a:pt x="298" y="222"/>
                    <a:pt x="299" y="219"/>
                  </a:cubicBezTo>
                  <a:cubicBezTo>
                    <a:pt x="295" y="218"/>
                    <a:pt x="293" y="222"/>
                    <a:pt x="292" y="224"/>
                  </a:cubicBezTo>
                  <a:close/>
                  <a:moveTo>
                    <a:pt x="517" y="222"/>
                  </a:moveTo>
                  <a:cubicBezTo>
                    <a:pt x="519" y="223"/>
                    <a:pt x="520" y="222"/>
                    <a:pt x="520" y="220"/>
                  </a:cubicBezTo>
                  <a:cubicBezTo>
                    <a:pt x="519" y="220"/>
                    <a:pt x="519" y="218"/>
                    <a:pt x="518" y="218"/>
                  </a:cubicBezTo>
                  <a:cubicBezTo>
                    <a:pt x="518" y="220"/>
                    <a:pt x="517" y="221"/>
                    <a:pt x="517" y="222"/>
                  </a:cubicBezTo>
                  <a:close/>
                  <a:moveTo>
                    <a:pt x="628" y="238"/>
                  </a:moveTo>
                  <a:cubicBezTo>
                    <a:pt x="628" y="231"/>
                    <a:pt x="634" y="224"/>
                    <a:pt x="631" y="218"/>
                  </a:cubicBezTo>
                  <a:cubicBezTo>
                    <a:pt x="630" y="225"/>
                    <a:pt x="626" y="232"/>
                    <a:pt x="628" y="238"/>
                  </a:cubicBezTo>
                  <a:close/>
                  <a:moveTo>
                    <a:pt x="278" y="224"/>
                  </a:moveTo>
                  <a:cubicBezTo>
                    <a:pt x="279" y="221"/>
                    <a:pt x="274" y="221"/>
                    <a:pt x="273" y="219"/>
                  </a:cubicBezTo>
                  <a:cubicBezTo>
                    <a:pt x="273" y="222"/>
                    <a:pt x="277" y="222"/>
                    <a:pt x="278" y="224"/>
                  </a:cubicBezTo>
                  <a:close/>
                  <a:moveTo>
                    <a:pt x="193" y="226"/>
                  </a:moveTo>
                  <a:cubicBezTo>
                    <a:pt x="198" y="229"/>
                    <a:pt x="201" y="234"/>
                    <a:pt x="208" y="235"/>
                  </a:cubicBezTo>
                  <a:cubicBezTo>
                    <a:pt x="208" y="235"/>
                    <a:pt x="208" y="234"/>
                    <a:pt x="209" y="234"/>
                  </a:cubicBezTo>
                  <a:cubicBezTo>
                    <a:pt x="206" y="227"/>
                    <a:pt x="197" y="213"/>
                    <a:pt x="193" y="226"/>
                  </a:cubicBezTo>
                  <a:close/>
                  <a:moveTo>
                    <a:pt x="611" y="237"/>
                  </a:moveTo>
                  <a:cubicBezTo>
                    <a:pt x="609" y="232"/>
                    <a:pt x="616" y="223"/>
                    <a:pt x="611" y="220"/>
                  </a:cubicBezTo>
                  <a:cubicBezTo>
                    <a:pt x="610" y="225"/>
                    <a:pt x="607" y="234"/>
                    <a:pt x="611" y="237"/>
                  </a:cubicBezTo>
                  <a:close/>
                  <a:moveTo>
                    <a:pt x="646" y="224"/>
                  </a:moveTo>
                  <a:cubicBezTo>
                    <a:pt x="648" y="224"/>
                    <a:pt x="649" y="220"/>
                    <a:pt x="648" y="220"/>
                  </a:cubicBezTo>
                  <a:cubicBezTo>
                    <a:pt x="648" y="221"/>
                    <a:pt x="647" y="222"/>
                    <a:pt x="646" y="224"/>
                  </a:cubicBezTo>
                  <a:close/>
                  <a:moveTo>
                    <a:pt x="495" y="226"/>
                  </a:moveTo>
                  <a:cubicBezTo>
                    <a:pt x="496" y="227"/>
                    <a:pt x="496" y="228"/>
                    <a:pt x="498" y="227"/>
                  </a:cubicBezTo>
                  <a:cubicBezTo>
                    <a:pt x="499" y="226"/>
                    <a:pt x="499" y="224"/>
                    <a:pt x="499" y="221"/>
                  </a:cubicBezTo>
                  <a:cubicBezTo>
                    <a:pt x="498" y="222"/>
                    <a:pt x="498" y="220"/>
                    <a:pt x="497" y="220"/>
                  </a:cubicBezTo>
                  <a:cubicBezTo>
                    <a:pt x="496" y="222"/>
                    <a:pt x="495" y="224"/>
                    <a:pt x="495" y="226"/>
                  </a:cubicBezTo>
                  <a:close/>
                  <a:moveTo>
                    <a:pt x="462" y="229"/>
                  </a:moveTo>
                  <a:cubicBezTo>
                    <a:pt x="466" y="227"/>
                    <a:pt x="468" y="225"/>
                    <a:pt x="470" y="221"/>
                  </a:cubicBezTo>
                  <a:cubicBezTo>
                    <a:pt x="466" y="220"/>
                    <a:pt x="463" y="225"/>
                    <a:pt x="462" y="229"/>
                  </a:cubicBezTo>
                  <a:close/>
                  <a:moveTo>
                    <a:pt x="56" y="227"/>
                  </a:moveTo>
                  <a:cubicBezTo>
                    <a:pt x="56" y="224"/>
                    <a:pt x="55" y="222"/>
                    <a:pt x="52" y="221"/>
                  </a:cubicBezTo>
                  <a:cubicBezTo>
                    <a:pt x="51" y="225"/>
                    <a:pt x="54" y="229"/>
                    <a:pt x="56" y="227"/>
                  </a:cubicBezTo>
                  <a:close/>
                  <a:moveTo>
                    <a:pt x="573" y="226"/>
                  </a:moveTo>
                  <a:cubicBezTo>
                    <a:pt x="574" y="226"/>
                    <a:pt x="574" y="221"/>
                    <a:pt x="572" y="221"/>
                  </a:cubicBezTo>
                  <a:cubicBezTo>
                    <a:pt x="572" y="222"/>
                    <a:pt x="570" y="226"/>
                    <a:pt x="573" y="226"/>
                  </a:cubicBezTo>
                  <a:close/>
                  <a:moveTo>
                    <a:pt x="244" y="225"/>
                  </a:moveTo>
                  <a:cubicBezTo>
                    <a:pt x="248" y="227"/>
                    <a:pt x="249" y="231"/>
                    <a:pt x="254" y="232"/>
                  </a:cubicBezTo>
                  <a:cubicBezTo>
                    <a:pt x="254" y="228"/>
                    <a:pt x="258" y="228"/>
                    <a:pt x="258" y="224"/>
                  </a:cubicBezTo>
                  <a:cubicBezTo>
                    <a:pt x="254" y="222"/>
                    <a:pt x="247" y="222"/>
                    <a:pt x="244" y="225"/>
                  </a:cubicBezTo>
                  <a:close/>
                  <a:moveTo>
                    <a:pt x="408" y="232"/>
                  </a:moveTo>
                  <a:cubicBezTo>
                    <a:pt x="410" y="232"/>
                    <a:pt x="411" y="235"/>
                    <a:pt x="414" y="235"/>
                  </a:cubicBezTo>
                  <a:cubicBezTo>
                    <a:pt x="415" y="232"/>
                    <a:pt x="417" y="231"/>
                    <a:pt x="417" y="228"/>
                  </a:cubicBezTo>
                  <a:cubicBezTo>
                    <a:pt x="416" y="225"/>
                    <a:pt x="413" y="223"/>
                    <a:pt x="410" y="222"/>
                  </a:cubicBezTo>
                  <a:cubicBezTo>
                    <a:pt x="409" y="227"/>
                    <a:pt x="406" y="226"/>
                    <a:pt x="408" y="232"/>
                  </a:cubicBezTo>
                  <a:close/>
                  <a:moveTo>
                    <a:pt x="433" y="227"/>
                  </a:moveTo>
                  <a:cubicBezTo>
                    <a:pt x="431" y="225"/>
                    <a:pt x="430" y="222"/>
                    <a:pt x="426" y="222"/>
                  </a:cubicBezTo>
                  <a:cubicBezTo>
                    <a:pt x="427" y="225"/>
                    <a:pt x="431" y="226"/>
                    <a:pt x="433" y="227"/>
                  </a:cubicBezTo>
                  <a:close/>
                  <a:moveTo>
                    <a:pt x="545" y="234"/>
                  </a:moveTo>
                  <a:cubicBezTo>
                    <a:pt x="547" y="235"/>
                    <a:pt x="550" y="239"/>
                    <a:pt x="552" y="238"/>
                  </a:cubicBezTo>
                  <a:cubicBezTo>
                    <a:pt x="551" y="235"/>
                    <a:pt x="555" y="233"/>
                    <a:pt x="555" y="231"/>
                  </a:cubicBezTo>
                  <a:cubicBezTo>
                    <a:pt x="555" y="226"/>
                    <a:pt x="551" y="224"/>
                    <a:pt x="547" y="222"/>
                  </a:cubicBezTo>
                  <a:cubicBezTo>
                    <a:pt x="547" y="225"/>
                    <a:pt x="545" y="229"/>
                    <a:pt x="545" y="234"/>
                  </a:cubicBezTo>
                  <a:close/>
                  <a:moveTo>
                    <a:pt x="274" y="227"/>
                  </a:moveTo>
                  <a:cubicBezTo>
                    <a:pt x="275" y="224"/>
                    <a:pt x="271" y="222"/>
                    <a:pt x="270" y="223"/>
                  </a:cubicBezTo>
                  <a:cubicBezTo>
                    <a:pt x="272" y="224"/>
                    <a:pt x="271" y="228"/>
                    <a:pt x="274" y="227"/>
                  </a:cubicBezTo>
                  <a:close/>
                  <a:moveTo>
                    <a:pt x="298" y="230"/>
                  </a:moveTo>
                  <a:cubicBezTo>
                    <a:pt x="301" y="232"/>
                    <a:pt x="303" y="234"/>
                    <a:pt x="306" y="235"/>
                  </a:cubicBezTo>
                  <a:cubicBezTo>
                    <a:pt x="307" y="232"/>
                    <a:pt x="311" y="231"/>
                    <a:pt x="312" y="227"/>
                  </a:cubicBezTo>
                  <a:cubicBezTo>
                    <a:pt x="306" y="223"/>
                    <a:pt x="300" y="221"/>
                    <a:pt x="298" y="230"/>
                  </a:cubicBezTo>
                  <a:close/>
                  <a:moveTo>
                    <a:pt x="120" y="229"/>
                  </a:moveTo>
                  <a:cubicBezTo>
                    <a:pt x="121" y="228"/>
                    <a:pt x="122" y="227"/>
                    <a:pt x="122" y="225"/>
                  </a:cubicBezTo>
                  <a:cubicBezTo>
                    <a:pt x="120" y="225"/>
                    <a:pt x="120" y="223"/>
                    <a:pt x="118" y="223"/>
                  </a:cubicBezTo>
                  <a:cubicBezTo>
                    <a:pt x="119" y="227"/>
                    <a:pt x="119" y="228"/>
                    <a:pt x="120" y="229"/>
                  </a:cubicBezTo>
                  <a:close/>
                  <a:moveTo>
                    <a:pt x="450" y="235"/>
                  </a:moveTo>
                  <a:cubicBezTo>
                    <a:pt x="451" y="234"/>
                    <a:pt x="451" y="234"/>
                    <a:pt x="452" y="234"/>
                  </a:cubicBezTo>
                  <a:cubicBezTo>
                    <a:pt x="449" y="229"/>
                    <a:pt x="446" y="225"/>
                    <a:pt x="441" y="223"/>
                  </a:cubicBezTo>
                  <a:cubicBezTo>
                    <a:pt x="441" y="230"/>
                    <a:pt x="447" y="232"/>
                    <a:pt x="450" y="235"/>
                  </a:cubicBezTo>
                  <a:close/>
                  <a:moveTo>
                    <a:pt x="486" y="224"/>
                  </a:moveTo>
                  <a:cubicBezTo>
                    <a:pt x="486" y="227"/>
                    <a:pt x="487" y="228"/>
                    <a:pt x="489" y="228"/>
                  </a:cubicBezTo>
                  <a:cubicBezTo>
                    <a:pt x="491" y="226"/>
                    <a:pt x="488" y="223"/>
                    <a:pt x="486" y="224"/>
                  </a:cubicBezTo>
                  <a:close/>
                  <a:moveTo>
                    <a:pt x="533" y="231"/>
                  </a:moveTo>
                  <a:cubicBezTo>
                    <a:pt x="533" y="231"/>
                    <a:pt x="533" y="230"/>
                    <a:pt x="533" y="229"/>
                  </a:cubicBezTo>
                  <a:cubicBezTo>
                    <a:pt x="530" y="228"/>
                    <a:pt x="528" y="225"/>
                    <a:pt x="524" y="223"/>
                  </a:cubicBezTo>
                  <a:cubicBezTo>
                    <a:pt x="524" y="227"/>
                    <a:pt x="530" y="232"/>
                    <a:pt x="533" y="231"/>
                  </a:cubicBezTo>
                  <a:close/>
                  <a:moveTo>
                    <a:pt x="44" y="232"/>
                  </a:moveTo>
                  <a:cubicBezTo>
                    <a:pt x="44" y="230"/>
                    <a:pt x="44" y="228"/>
                    <a:pt x="44" y="225"/>
                  </a:cubicBezTo>
                  <a:cubicBezTo>
                    <a:pt x="42" y="225"/>
                    <a:pt x="42" y="224"/>
                    <a:pt x="41" y="224"/>
                  </a:cubicBezTo>
                  <a:cubicBezTo>
                    <a:pt x="39" y="227"/>
                    <a:pt x="40" y="232"/>
                    <a:pt x="44" y="232"/>
                  </a:cubicBezTo>
                  <a:close/>
                  <a:moveTo>
                    <a:pt x="565" y="229"/>
                  </a:moveTo>
                  <a:cubicBezTo>
                    <a:pt x="565" y="227"/>
                    <a:pt x="562" y="226"/>
                    <a:pt x="561" y="224"/>
                  </a:cubicBezTo>
                  <a:cubicBezTo>
                    <a:pt x="561" y="225"/>
                    <a:pt x="560" y="225"/>
                    <a:pt x="560" y="226"/>
                  </a:cubicBezTo>
                  <a:cubicBezTo>
                    <a:pt x="562" y="227"/>
                    <a:pt x="564" y="228"/>
                    <a:pt x="565" y="229"/>
                  </a:cubicBezTo>
                  <a:close/>
                  <a:moveTo>
                    <a:pt x="578" y="239"/>
                  </a:moveTo>
                  <a:cubicBezTo>
                    <a:pt x="580" y="235"/>
                    <a:pt x="580" y="230"/>
                    <a:pt x="579" y="224"/>
                  </a:cubicBezTo>
                  <a:cubicBezTo>
                    <a:pt x="578" y="224"/>
                    <a:pt x="578" y="224"/>
                    <a:pt x="577" y="224"/>
                  </a:cubicBezTo>
                  <a:cubicBezTo>
                    <a:pt x="576" y="229"/>
                    <a:pt x="573" y="236"/>
                    <a:pt x="578" y="239"/>
                  </a:cubicBezTo>
                  <a:close/>
                  <a:moveTo>
                    <a:pt x="153" y="233"/>
                  </a:moveTo>
                  <a:cubicBezTo>
                    <a:pt x="149" y="230"/>
                    <a:pt x="144" y="228"/>
                    <a:pt x="140" y="224"/>
                  </a:cubicBezTo>
                  <a:cubicBezTo>
                    <a:pt x="142" y="230"/>
                    <a:pt x="149" y="232"/>
                    <a:pt x="153" y="233"/>
                  </a:cubicBezTo>
                  <a:close/>
                  <a:moveTo>
                    <a:pt x="229" y="227"/>
                  </a:moveTo>
                  <a:cubicBezTo>
                    <a:pt x="228" y="226"/>
                    <a:pt x="228" y="224"/>
                    <a:pt x="225" y="224"/>
                  </a:cubicBezTo>
                  <a:cubicBezTo>
                    <a:pt x="226" y="226"/>
                    <a:pt x="227" y="227"/>
                    <a:pt x="229" y="227"/>
                  </a:cubicBezTo>
                  <a:close/>
                  <a:moveTo>
                    <a:pt x="466" y="231"/>
                  </a:moveTo>
                  <a:cubicBezTo>
                    <a:pt x="469" y="233"/>
                    <a:pt x="472" y="236"/>
                    <a:pt x="476" y="238"/>
                  </a:cubicBezTo>
                  <a:cubicBezTo>
                    <a:pt x="477" y="235"/>
                    <a:pt x="478" y="233"/>
                    <a:pt x="478" y="230"/>
                  </a:cubicBezTo>
                  <a:cubicBezTo>
                    <a:pt x="475" y="223"/>
                    <a:pt x="469" y="225"/>
                    <a:pt x="466" y="231"/>
                  </a:cubicBezTo>
                  <a:close/>
                  <a:moveTo>
                    <a:pt x="591" y="265"/>
                  </a:moveTo>
                  <a:cubicBezTo>
                    <a:pt x="589" y="272"/>
                    <a:pt x="587" y="278"/>
                    <a:pt x="588" y="283"/>
                  </a:cubicBezTo>
                  <a:cubicBezTo>
                    <a:pt x="592" y="279"/>
                    <a:pt x="592" y="274"/>
                    <a:pt x="594" y="266"/>
                  </a:cubicBezTo>
                  <a:cubicBezTo>
                    <a:pt x="597" y="255"/>
                    <a:pt x="608" y="235"/>
                    <a:pt x="601" y="224"/>
                  </a:cubicBezTo>
                  <a:cubicBezTo>
                    <a:pt x="599" y="240"/>
                    <a:pt x="595" y="252"/>
                    <a:pt x="591" y="265"/>
                  </a:cubicBezTo>
                  <a:close/>
                  <a:moveTo>
                    <a:pt x="281" y="228"/>
                  </a:moveTo>
                  <a:cubicBezTo>
                    <a:pt x="281" y="228"/>
                    <a:pt x="281" y="228"/>
                    <a:pt x="281" y="228"/>
                  </a:cubicBezTo>
                  <a:moveTo>
                    <a:pt x="318" y="226"/>
                  </a:moveTo>
                  <a:cubicBezTo>
                    <a:pt x="318" y="230"/>
                    <a:pt x="326" y="231"/>
                    <a:pt x="329" y="234"/>
                  </a:cubicBezTo>
                  <a:cubicBezTo>
                    <a:pt x="330" y="234"/>
                    <a:pt x="330" y="233"/>
                    <a:pt x="330" y="232"/>
                  </a:cubicBezTo>
                  <a:cubicBezTo>
                    <a:pt x="327" y="230"/>
                    <a:pt x="322" y="226"/>
                    <a:pt x="318" y="226"/>
                  </a:cubicBezTo>
                  <a:close/>
                  <a:moveTo>
                    <a:pt x="455" y="230"/>
                  </a:moveTo>
                  <a:cubicBezTo>
                    <a:pt x="454" y="228"/>
                    <a:pt x="449" y="224"/>
                    <a:pt x="449" y="226"/>
                  </a:cubicBezTo>
                  <a:cubicBezTo>
                    <a:pt x="451" y="227"/>
                    <a:pt x="452" y="230"/>
                    <a:pt x="455" y="230"/>
                  </a:cubicBezTo>
                  <a:close/>
                  <a:moveTo>
                    <a:pt x="502" y="231"/>
                  </a:moveTo>
                  <a:cubicBezTo>
                    <a:pt x="504" y="232"/>
                    <a:pt x="505" y="235"/>
                    <a:pt x="509" y="235"/>
                  </a:cubicBezTo>
                  <a:cubicBezTo>
                    <a:pt x="511" y="230"/>
                    <a:pt x="506" y="227"/>
                    <a:pt x="503" y="225"/>
                  </a:cubicBezTo>
                  <a:cubicBezTo>
                    <a:pt x="503" y="227"/>
                    <a:pt x="502" y="229"/>
                    <a:pt x="502" y="231"/>
                  </a:cubicBezTo>
                  <a:close/>
                  <a:moveTo>
                    <a:pt x="431" y="231"/>
                  </a:moveTo>
                  <a:cubicBezTo>
                    <a:pt x="430" y="228"/>
                    <a:pt x="427" y="227"/>
                    <a:pt x="424" y="226"/>
                  </a:cubicBezTo>
                  <a:cubicBezTo>
                    <a:pt x="425" y="229"/>
                    <a:pt x="427" y="230"/>
                    <a:pt x="431" y="231"/>
                  </a:cubicBezTo>
                  <a:close/>
                  <a:moveTo>
                    <a:pt x="256" y="234"/>
                  </a:moveTo>
                  <a:cubicBezTo>
                    <a:pt x="258" y="235"/>
                    <a:pt x="260" y="237"/>
                    <a:pt x="263" y="238"/>
                  </a:cubicBezTo>
                  <a:cubicBezTo>
                    <a:pt x="264" y="235"/>
                    <a:pt x="268" y="234"/>
                    <a:pt x="269" y="231"/>
                  </a:cubicBezTo>
                  <a:cubicBezTo>
                    <a:pt x="267" y="228"/>
                    <a:pt x="264" y="227"/>
                    <a:pt x="261" y="226"/>
                  </a:cubicBezTo>
                  <a:cubicBezTo>
                    <a:pt x="260" y="229"/>
                    <a:pt x="257" y="231"/>
                    <a:pt x="256" y="234"/>
                  </a:cubicBezTo>
                  <a:close/>
                  <a:moveTo>
                    <a:pt x="76" y="240"/>
                  </a:moveTo>
                  <a:cubicBezTo>
                    <a:pt x="73" y="234"/>
                    <a:pt x="65" y="232"/>
                    <a:pt x="61" y="227"/>
                  </a:cubicBezTo>
                  <a:cubicBezTo>
                    <a:pt x="61" y="234"/>
                    <a:pt x="71" y="236"/>
                    <a:pt x="76" y="240"/>
                  </a:cubicBezTo>
                  <a:close/>
                  <a:moveTo>
                    <a:pt x="123" y="233"/>
                  </a:moveTo>
                  <a:cubicBezTo>
                    <a:pt x="125" y="234"/>
                    <a:pt x="126" y="230"/>
                    <a:pt x="128" y="231"/>
                  </a:cubicBezTo>
                  <a:cubicBezTo>
                    <a:pt x="128" y="229"/>
                    <a:pt x="128" y="227"/>
                    <a:pt x="126" y="227"/>
                  </a:cubicBezTo>
                  <a:cubicBezTo>
                    <a:pt x="126" y="230"/>
                    <a:pt x="122" y="230"/>
                    <a:pt x="123" y="233"/>
                  </a:cubicBezTo>
                  <a:close/>
                  <a:moveTo>
                    <a:pt x="225" y="231"/>
                  </a:moveTo>
                  <a:cubicBezTo>
                    <a:pt x="224" y="229"/>
                    <a:pt x="223" y="229"/>
                    <a:pt x="224" y="227"/>
                  </a:cubicBezTo>
                  <a:cubicBezTo>
                    <a:pt x="221" y="228"/>
                    <a:pt x="222" y="228"/>
                    <a:pt x="222" y="230"/>
                  </a:cubicBezTo>
                  <a:cubicBezTo>
                    <a:pt x="224" y="229"/>
                    <a:pt x="226" y="232"/>
                    <a:pt x="225" y="231"/>
                  </a:cubicBezTo>
                  <a:close/>
                  <a:moveTo>
                    <a:pt x="372" y="238"/>
                  </a:moveTo>
                  <a:cubicBezTo>
                    <a:pt x="374" y="238"/>
                    <a:pt x="375" y="240"/>
                    <a:pt x="378" y="240"/>
                  </a:cubicBezTo>
                  <a:cubicBezTo>
                    <a:pt x="379" y="237"/>
                    <a:pt x="382" y="236"/>
                    <a:pt x="383" y="233"/>
                  </a:cubicBezTo>
                  <a:cubicBezTo>
                    <a:pt x="381" y="231"/>
                    <a:pt x="380" y="229"/>
                    <a:pt x="377" y="228"/>
                  </a:cubicBezTo>
                  <a:cubicBezTo>
                    <a:pt x="376" y="232"/>
                    <a:pt x="373" y="234"/>
                    <a:pt x="372" y="238"/>
                  </a:cubicBezTo>
                  <a:close/>
                  <a:moveTo>
                    <a:pt x="394" y="231"/>
                  </a:moveTo>
                  <a:cubicBezTo>
                    <a:pt x="396" y="230"/>
                    <a:pt x="393" y="227"/>
                    <a:pt x="392" y="229"/>
                  </a:cubicBezTo>
                  <a:cubicBezTo>
                    <a:pt x="393" y="229"/>
                    <a:pt x="393" y="231"/>
                    <a:pt x="394" y="231"/>
                  </a:cubicBezTo>
                  <a:close/>
                  <a:moveTo>
                    <a:pt x="622" y="239"/>
                  </a:moveTo>
                  <a:cubicBezTo>
                    <a:pt x="622" y="235"/>
                    <a:pt x="625" y="232"/>
                    <a:pt x="623" y="228"/>
                  </a:cubicBezTo>
                  <a:cubicBezTo>
                    <a:pt x="624" y="232"/>
                    <a:pt x="620" y="235"/>
                    <a:pt x="622" y="239"/>
                  </a:cubicBezTo>
                  <a:close/>
                  <a:moveTo>
                    <a:pt x="286" y="232"/>
                  </a:moveTo>
                  <a:cubicBezTo>
                    <a:pt x="287" y="234"/>
                    <a:pt x="292" y="237"/>
                    <a:pt x="292" y="231"/>
                  </a:cubicBezTo>
                  <a:cubicBezTo>
                    <a:pt x="290" y="229"/>
                    <a:pt x="286" y="227"/>
                    <a:pt x="286" y="232"/>
                  </a:cubicBezTo>
                  <a:close/>
                  <a:moveTo>
                    <a:pt x="496" y="232"/>
                  </a:moveTo>
                  <a:cubicBezTo>
                    <a:pt x="496" y="230"/>
                    <a:pt x="495" y="229"/>
                    <a:pt x="493" y="229"/>
                  </a:cubicBezTo>
                  <a:cubicBezTo>
                    <a:pt x="493" y="232"/>
                    <a:pt x="495" y="234"/>
                    <a:pt x="496" y="232"/>
                  </a:cubicBezTo>
                  <a:close/>
                  <a:moveTo>
                    <a:pt x="93" y="237"/>
                  </a:moveTo>
                  <a:cubicBezTo>
                    <a:pt x="95" y="234"/>
                    <a:pt x="93" y="230"/>
                    <a:pt x="90" y="229"/>
                  </a:cubicBezTo>
                  <a:cubicBezTo>
                    <a:pt x="92" y="232"/>
                    <a:pt x="92" y="235"/>
                    <a:pt x="93" y="237"/>
                  </a:cubicBezTo>
                  <a:close/>
                  <a:moveTo>
                    <a:pt x="276" y="230"/>
                  </a:moveTo>
                  <a:cubicBezTo>
                    <a:pt x="276" y="232"/>
                    <a:pt x="277" y="232"/>
                    <a:pt x="279" y="232"/>
                  </a:cubicBezTo>
                  <a:cubicBezTo>
                    <a:pt x="279" y="230"/>
                    <a:pt x="277" y="229"/>
                    <a:pt x="276" y="230"/>
                  </a:cubicBezTo>
                  <a:close/>
                  <a:moveTo>
                    <a:pt x="309" y="238"/>
                  </a:moveTo>
                  <a:cubicBezTo>
                    <a:pt x="312" y="240"/>
                    <a:pt x="315" y="242"/>
                    <a:pt x="319" y="244"/>
                  </a:cubicBezTo>
                  <a:cubicBezTo>
                    <a:pt x="323" y="245"/>
                    <a:pt x="324" y="239"/>
                    <a:pt x="327" y="240"/>
                  </a:cubicBezTo>
                  <a:cubicBezTo>
                    <a:pt x="327" y="238"/>
                    <a:pt x="326" y="237"/>
                    <a:pt x="326" y="235"/>
                  </a:cubicBezTo>
                  <a:cubicBezTo>
                    <a:pt x="320" y="235"/>
                    <a:pt x="319" y="230"/>
                    <a:pt x="314" y="229"/>
                  </a:cubicBezTo>
                  <a:cubicBezTo>
                    <a:pt x="313" y="233"/>
                    <a:pt x="310" y="234"/>
                    <a:pt x="309" y="238"/>
                  </a:cubicBezTo>
                  <a:close/>
                  <a:moveTo>
                    <a:pt x="238" y="231"/>
                  </a:moveTo>
                  <a:cubicBezTo>
                    <a:pt x="240" y="235"/>
                    <a:pt x="244" y="237"/>
                    <a:pt x="248" y="239"/>
                  </a:cubicBezTo>
                  <a:cubicBezTo>
                    <a:pt x="248" y="238"/>
                    <a:pt x="250" y="238"/>
                    <a:pt x="250" y="236"/>
                  </a:cubicBezTo>
                  <a:cubicBezTo>
                    <a:pt x="247" y="233"/>
                    <a:pt x="242" y="228"/>
                    <a:pt x="238" y="231"/>
                  </a:cubicBezTo>
                  <a:close/>
                  <a:moveTo>
                    <a:pt x="487" y="234"/>
                  </a:moveTo>
                  <a:cubicBezTo>
                    <a:pt x="487" y="231"/>
                    <a:pt x="485" y="231"/>
                    <a:pt x="484" y="230"/>
                  </a:cubicBezTo>
                  <a:cubicBezTo>
                    <a:pt x="484" y="232"/>
                    <a:pt x="485" y="233"/>
                    <a:pt x="487" y="234"/>
                  </a:cubicBezTo>
                  <a:close/>
                  <a:moveTo>
                    <a:pt x="521" y="234"/>
                  </a:moveTo>
                  <a:cubicBezTo>
                    <a:pt x="523" y="237"/>
                    <a:pt x="527" y="238"/>
                    <a:pt x="530" y="241"/>
                  </a:cubicBezTo>
                  <a:cubicBezTo>
                    <a:pt x="530" y="240"/>
                    <a:pt x="531" y="238"/>
                    <a:pt x="531" y="237"/>
                  </a:cubicBezTo>
                  <a:cubicBezTo>
                    <a:pt x="528" y="234"/>
                    <a:pt x="525" y="232"/>
                    <a:pt x="522" y="230"/>
                  </a:cubicBezTo>
                  <a:cubicBezTo>
                    <a:pt x="522" y="232"/>
                    <a:pt x="521" y="232"/>
                    <a:pt x="521" y="234"/>
                  </a:cubicBezTo>
                  <a:close/>
                  <a:moveTo>
                    <a:pt x="131" y="231"/>
                  </a:moveTo>
                  <a:cubicBezTo>
                    <a:pt x="123" y="236"/>
                    <a:pt x="129" y="244"/>
                    <a:pt x="136" y="246"/>
                  </a:cubicBezTo>
                  <a:cubicBezTo>
                    <a:pt x="139" y="240"/>
                    <a:pt x="135" y="234"/>
                    <a:pt x="131" y="231"/>
                  </a:cubicBezTo>
                  <a:close/>
                  <a:moveTo>
                    <a:pt x="356" y="235"/>
                  </a:moveTo>
                  <a:cubicBezTo>
                    <a:pt x="354" y="233"/>
                    <a:pt x="353" y="231"/>
                    <a:pt x="351" y="231"/>
                  </a:cubicBezTo>
                  <a:cubicBezTo>
                    <a:pt x="350" y="234"/>
                    <a:pt x="357" y="235"/>
                    <a:pt x="356" y="235"/>
                  </a:cubicBezTo>
                  <a:close/>
                  <a:moveTo>
                    <a:pt x="417" y="238"/>
                  </a:moveTo>
                  <a:cubicBezTo>
                    <a:pt x="419" y="238"/>
                    <a:pt x="419" y="240"/>
                    <a:pt x="421" y="240"/>
                  </a:cubicBezTo>
                  <a:cubicBezTo>
                    <a:pt x="423" y="236"/>
                    <a:pt x="426" y="237"/>
                    <a:pt x="426" y="232"/>
                  </a:cubicBezTo>
                  <a:cubicBezTo>
                    <a:pt x="422" y="230"/>
                    <a:pt x="419" y="232"/>
                    <a:pt x="417" y="238"/>
                  </a:cubicBezTo>
                  <a:close/>
                  <a:moveTo>
                    <a:pt x="439" y="237"/>
                  </a:moveTo>
                  <a:cubicBezTo>
                    <a:pt x="438" y="233"/>
                    <a:pt x="436" y="232"/>
                    <a:pt x="433" y="231"/>
                  </a:cubicBezTo>
                  <a:cubicBezTo>
                    <a:pt x="433" y="235"/>
                    <a:pt x="436" y="236"/>
                    <a:pt x="439" y="237"/>
                  </a:cubicBezTo>
                  <a:close/>
                  <a:moveTo>
                    <a:pt x="62" y="241"/>
                  </a:moveTo>
                  <a:cubicBezTo>
                    <a:pt x="61" y="237"/>
                    <a:pt x="59" y="233"/>
                    <a:pt x="54" y="232"/>
                  </a:cubicBezTo>
                  <a:cubicBezTo>
                    <a:pt x="56" y="239"/>
                    <a:pt x="58" y="246"/>
                    <a:pt x="66" y="249"/>
                  </a:cubicBezTo>
                  <a:cubicBezTo>
                    <a:pt x="63" y="246"/>
                    <a:pt x="64" y="238"/>
                    <a:pt x="62" y="241"/>
                  </a:cubicBezTo>
                  <a:close/>
                  <a:moveTo>
                    <a:pt x="202" y="241"/>
                  </a:moveTo>
                  <a:cubicBezTo>
                    <a:pt x="202" y="238"/>
                    <a:pt x="196" y="232"/>
                    <a:pt x="193" y="232"/>
                  </a:cubicBezTo>
                  <a:cubicBezTo>
                    <a:pt x="196" y="235"/>
                    <a:pt x="198" y="239"/>
                    <a:pt x="202" y="241"/>
                  </a:cubicBezTo>
                  <a:close/>
                  <a:moveTo>
                    <a:pt x="231" y="234"/>
                  </a:moveTo>
                  <a:cubicBezTo>
                    <a:pt x="231" y="234"/>
                    <a:pt x="231" y="233"/>
                    <a:pt x="231" y="232"/>
                  </a:cubicBezTo>
                  <a:cubicBezTo>
                    <a:pt x="229" y="233"/>
                    <a:pt x="226" y="231"/>
                    <a:pt x="227" y="232"/>
                  </a:cubicBezTo>
                  <a:cubicBezTo>
                    <a:pt x="229" y="233"/>
                    <a:pt x="229" y="236"/>
                    <a:pt x="231" y="234"/>
                  </a:cubicBezTo>
                  <a:close/>
                  <a:moveTo>
                    <a:pt x="560" y="245"/>
                  </a:moveTo>
                  <a:cubicBezTo>
                    <a:pt x="562" y="243"/>
                    <a:pt x="564" y="239"/>
                    <a:pt x="565" y="236"/>
                  </a:cubicBezTo>
                  <a:cubicBezTo>
                    <a:pt x="564" y="235"/>
                    <a:pt x="563" y="233"/>
                    <a:pt x="561" y="232"/>
                  </a:cubicBezTo>
                  <a:cubicBezTo>
                    <a:pt x="560" y="235"/>
                    <a:pt x="560" y="243"/>
                    <a:pt x="560" y="245"/>
                  </a:cubicBezTo>
                  <a:close/>
                  <a:moveTo>
                    <a:pt x="341" y="235"/>
                  </a:moveTo>
                  <a:cubicBezTo>
                    <a:pt x="343" y="237"/>
                    <a:pt x="347" y="233"/>
                    <a:pt x="344" y="232"/>
                  </a:cubicBezTo>
                  <a:cubicBezTo>
                    <a:pt x="344" y="234"/>
                    <a:pt x="341" y="233"/>
                    <a:pt x="341" y="235"/>
                  </a:cubicBezTo>
                  <a:close/>
                  <a:moveTo>
                    <a:pt x="541" y="237"/>
                  </a:moveTo>
                  <a:cubicBezTo>
                    <a:pt x="540" y="235"/>
                    <a:pt x="539" y="233"/>
                    <a:pt x="536" y="233"/>
                  </a:cubicBezTo>
                  <a:cubicBezTo>
                    <a:pt x="536" y="236"/>
                    <a:pt x="539" y="236"/>
                    <a:pt x="541" y="237"/>
                  </a:cubicBezTo>
                  <a:close/>
                  <a:moveTo>
                    <a:pt x="179" y="237"/>
                  </a:moveTo>
                  <a:cubicBezTo>
                    <a:pt x="181" y="237"/>
                    <a:pt x="181" y="234"/>
                    <a:pt x="180" y="234"/>
                  </a:cubicBezTo>
                  <a:cubicBezTo>
                    <a:pt x="180" y="234"/>
                    <a:pt x="178" y="235"/>
                    <a:pt x="179" y="237"/>
                  </a:cubicBezTo>
                  <a:close/>
                  <a:moveTo>
                    <a:pt x="225" y="242"/>
                  </a:moveTo>
                  <a:cubicBezTo>
                    <a:pt x="224" y="237"/>
                    <a:pt x="219" y="234"/>
                    <a:pt x="216" y="234"/>
                  </a:cubicBezTo>
                  <a:cubicBezTo>
                    <a:pt x="218" y="237"/>
                    <a:pt x="220" y="243"/>
                    <a:pt x="225" y="242"/>
                  </a:cubicBezTo>
                  <a:close/>
                  <a:moveTo>
                    <a:pt x="403" y="237"/>
                  </a:moveTo>
                  <a:cubicBezTo>
                    <a:pt x="403" y="235"/>
                    <a:pt x="403" y="235"/>
                    <a:pt x="403" y="235"/>
                  </a:cubicBezTo>
                  <a:cubicBezTo>
                    <a:pt x="403" y="235"/>
                    <a:pt x="403" y="235"/>
                    <a:pt x="403" y="235"/>
                  </a:cubicBezTo>
                  <a:cubicBezTo>
                    <a:pt x="402" y="237"/>
                    <a:pt x="399" y="232"/>
                    <a:pt x="399" y="235"/>
                  </a:cubicBezTo>
                  <a:cubicBezTo>
                    <a:pt x="401" y="235"/>
                    <a:pt x="401" y="237"/>
                    <a:pt x="403" y="237"/>
                  </a:cubicBezTo>
                  <a:close/>
                  <a:moveTo>
                    <a:pt x="101" y="241"/>
                  </a:moveTo>
                  <a:cubicBezTo>
                    <a:pt x="101" y="238"/>
                    <a:pt x="100" y="235"/>
                    <a:pt x="97" y="234"/>
                  </a:cubicBezTo>
                  <a:cubicBezTo>
                    <a:pt x="97" y="238"/>
                    <a:pt x="98" y="241"/>
                    <a:pt x="101" y="241"/>
                  </a:cubicBezTo>
                  <a:close/>
                  <a:moveTo>
                    <a:pt x="142" y="240"/>
                  </a:moveTo>
                  <a:cubicBezTo>
                    <a:pt x="145" y="238"/>
                    <a:pt x="140" y="236"/>
                    <a:pt x="139" y="234"/>
                  </a:cubicBezTo>
                  <a:cubicBezTo>
                    <a:pt x="139" y="237"/>
                    <a:pt x="140" y="239"/>
                    <a:pt x="142" y="240"/>
                  </a:cubicBezTo>
                  <a:close/>
                  <a:moveTo>
                    <a:pt x="266" y="240"/>
                  </a:moveTo>
                  <a:cubicBezTo>
                    <a:pt x="268" y="241"/>
                    <a:pt x="268" y="242"/>
                    <a:pt x="270" y="242"/>
                  </a:cubicBezTo>
                  <a:cubicBezTo>
                    <a:pt x="270" y="238"/>
                    <a:pt x="275" y="240"/>
                    <a:pt x="274" y="235"/>
                  </a:cubicBezTo>
                  <a:cubicBezTo>
                    <a:pt x="273" y="235"/>
                    <a:pt x="273" y="235"/>
                    <a:pt x="273" y="234"/>
                  </a:cubicBezTo>
                  <a:cubicBezTo>
                    <a:pt x="270" y="236"/>
                    <a:pt x="267" y="237"/>
                    <a:pt x="266" y="240"/>
                  </a:cubicBezTo>
                  <a:close/>
                  <a:moveTo>
                    <a:pt x="293" y="239"/>
                  </a:moveTo>
                  <a:cubicBezTo>
                    <a:pt x="294" y="242"/>
                    <a:pt x="298" y="242"/>
                    <a:pt x="301" y="244"/>
                  </a:cubicBezTo>
                  <a:cubicBezTo>
                    <a:pt x="302" y="243"/>
                    <a:pt x="302" y="242"/>
                    <a:pt x="303" y="241"/>
                  </a:cubicBezTo>
                  <a:cubicBezTo>
                    <a:pt x="301" y="238"/>
                    <a:pt x="299" y="235"/>
                    <a:pt x="295" y="234"/>
                  </a:cubicBezTo>
                  <a:cubicBezTo>
                    <a:pt x="295" y="236"/>
                    <a:pt x="293" y="237"/>
                    <a:pt x="293" y="239"/>
                  </a:cubicBezTo>
                  <a:close/>
                  <a:moveTo>
                    <a:pt x="461" y="237"/>
                  </a:moveTo>
                  <a:cubicBezTo>
                    <a:pt x="465" y="240"/>
                    <a:pt x="467" y="245"/>
                    <a:pt x="472" y="248"/>
                  </a:cubicBezTo>
                  <a:cubicBezTo>
                    <a:pt x="472" y="246"/>
                    <a:pt x="473" y="245"/>
                    <a:pt x="473" y="243"/>
                  </a:cubicBezTo>
                  <a:cubicBezTo>
                    <a:pt x="470" y="239"/>
                    <a:pt x="466" y="236"/>
                    <a:pt x="462" y="234"/>
                  </a:cubicBezTo>
                  <a:cubicBezTo>
                    <a:pt x="462" y="235"/>
                    <a:pt x="461" y="236"/>
                    <a:pt x="461" y="237"/>
                  </a:cubicBezTo>
                  <a:close/>
                  <a:moveTo>
                    <a:pt x="480" y="240"/>
                  </a:moveTo>
                  <a:cubicBezTo>
                    <a:pt x="482" y="241"/>
                    <a:pt x="482" y="243"/>
                    <a:pt x="484" y="243"/>
                  </a:cubicBezTo>
                  <a:cubicBezTo>
                    <a:pt x="487" y="239"/>
                    <a:pt x="486" y="236"/>
                    <a:pt x="482" y="234"/>
                  </a:cubicBezTo>
                  <a:cubicBezTo>
                    <a:pt x="482" y="237"/>
                    <a:pt x="480" y="238"/>
                    <a:pt x="480" y="240"/>
                  </a:cubicBezTo>
                  <a:close/>
                  <a:moveTo>
                    <a:pt x="43" y="249"/>
                  </a:moveTo>
                  <a:cubicBezTo>
                    <a:pt x="42" y="245"/>
                    <a:pt x="43" y="242"/>
                    <a:pt x="44" y="238"/>
                  </a:cubicBezTo>
                  <a:cubicBezTo>
                    <a:pt x="43" y="237"/>
                    <a:pt x="42" y="235"/>
                    <a:pt x="40" y="235"/>
                  </a:cubicBezTo>
                  <a:cubicBezTo>
                    <a:pt x="40" y="238"/>
                    <a:pt x="37" y="247"/>
                    <a:pt x="43" y="249"/>
                  </a:cubicBezTo>
                  <a:close/>
                  <a:moveTo>
                    <a:pt x="507" y="240"/>
                  </a:moveTo>
                  <a:cubicBezTo>
                    <a:pt x="506" y="237"/>
                    <a:pt x="504" y="235"/>
                    <a:pt x="501" y="235"/>
                  </a:cubicBezTo>
                  <a:cubicBezTo>
                    <a:pt x="501" y="238"/>
                    <a:pt x="504" y="239"/>
                    <a:pt x="507" y="240"/>
                  </a:cubicBezTo>
                  <a:close/>
                  <a:moveTo>
                    <a:pt x="182" y="239"/>
                  </a:moveTo>
                  <a:cubicBezTo>
                    <a:pt x="187" y="240"/>
                    <a:pt x="191" y="249"/>
                    <a:pt x="196" y="244"/>
                  </a:cubicBezTo>
                  <a:cubicBezTo>
                    <a:pt x="192" y="241"/>
                    <a:pt x="188" y="239"/>
                    <a:pt x="184" y="235"/>
                  </a:cubicBezTo>
                  <a:cubicBezTo>
                    <a:pt x="184" y="237"/>
                    <a:pt x="182" y="238"/>
                    <a:pt x="182" y="239"/>
                  </a:cubicBezTo>
                  <a:close/>
                  <a:moveTo>
                    <a:pt x="346" y="238"/>
                  </a:moveTo>
                  <a:cubicBezTo>
                    <a:pt x="349" y="237"/>
                    <a:pt x="350" y="242"/>
                    <a:pt x="353" y="240"/>
                  </a:cubicBezTo>
                  <a:cubicBezTo>
                    <a:pt x="351" y="239"/>
                    <a:pt x="347" y="232"/>
                    <a:pt x="346" y="238"/>
                  </a:cubicBezTo>
                  <a:close/>
                  <a:moveTo>
                    <a:pt x="286" y="243"/>
                  </a:moveTo>
                  <a:cubicBezTo>
                    <a:pt x="286" y="242"/>
                    <a:pt x="287" y="241"/>
                    <a:pt x="287" y="240"/>
                  </a:cubicBezTo>
                  <a:cubicBezTo>
                    <a:pt x="285" y="238"/>
                    <a:pt x="282" y="237"/>
                    <a:pt x="280" y="236"/>
                  </a:cubicBezTo>
                  <a:cubicBezTo>
                    <a:pt x="281" y="239"/>
                    <a:pt x="284" y="241"/>
                    <a:pt x="286" y="243"/>
                  </a:cubicBezTo>
                  <a:close/>
                  <a:moveTo>
                    <a:pt x="381" y="241"/>
                  </a:moveTo>
                  <a:cubicBezTo>
                    <a:pt x="382" y="241"/>
                    <a:pt x="383" y="241"/>
                    <a:pt x="384" y="241"/>
                  </a:cubicBezTo>
                  <a:cubicBezTo>
                    <a:pt x="384" y="238"/>
                    <a:pt x="387" y="239"/>
                    <a:pt x="386" y="236"/>
                  </a:cubicBezTo>
                  <a:cubicBezTo>
                    <a:pt x="383" y="236"/>
                    <a:pt x="383" y="239"/>
                    <a:pt x="381" y="241"/>
                  </a:cubicBezTo>
                  <a:close/>
                  <a:moveTo>
                    <a:pt x="423" y="243"/>
                  </a:moveTo>
                  <a:cubicBezTo>
                    <a:pt x="428" y="244"/>
                    <a:pt x="431" y="248"/>
                    <a:pt x="436" y="250"/>
                  </a:cubicBezTo>
                  <a:cubicBezTo>
                    <a:pt x="438" y="248"/>
                    <a:pt x="440" y="247"/>
                    <a:pt x="440" y="244"/>
                  </a:cubicBezTo>
                  <a:cubicBezTo>
                    <a:pt x="437" y="240"/>
                    <a:pt x="434" y="238"/>
                    <a:pt x="429" y="236"/>
                  </a:cubicBezTo>
                  <a:cubicBezTo>
                    <a:pt x="427" y="238"/>
                    <a:pt x="424" y="239"/>
                    <a:pt x="423" y="243"/>
                  </a:cubicBezTo>
                  <a:close/>
                  <a:moveTo>
                    <a:pt x="490" y="237"/>
                  </a:moveTo>
                  <a:cubicBezTo>
                    <a:pt x="491" y="238"/>
                    <a:pt x="491" y="241"/>
                    <a:pt x="493" y="241"/>
                  </a:cubicBezTo>
                  <a:cubicBezTo>
                    <a:pt x="493" y="239"/>
                    <a:pt x="494" y="239"/>
                    <a:pt x="494" y="237"/>
                  </a:cubicBezTo>
                  <a:cubicBezTo>
                    <a:pt x="493" y="236"/>
                    <a:pt x="492" y="235"/>
                    <a:pt x="490" y="237"/>
                  </a:cubicBezTo>
                  <a:close/>
                  <a:moveTo>
                    <a:pt x="631" y="239"/>
                  </a:moveTo>
                  <a:cubicBezTo>
                    <a:pt x="634" y="240"/>
                    <a:pt x="634" y="236"/>
                    <a:pt x="632" y="236"/>
                  </a:cubicBezTo>
                  <a:cubicBezTo>
                    <a:pt x="632" y="238"/>
                    <a:pt x="631" y="238"/>
                    <a:pt x="631" y="239"/>
                  </a:cubicBezTo>
                  <a:close/>
                  <a:moveTo>
                    <a:pt x="242" y="246"/>
                  </a:moveTo>
                  <a:cubicBezTo>
                    <a:pt x="245" y="241"/>
                    <a:pt x="239" y="237"/>
                    <a:pt x="234" y="237"/>
                  </a:cubicBezTo>
                  <a:cubicBezTo>
                    <a:pt x="235" y="241"/>
                    <a:pt x="240" y="242"/>
                    <a:pt x="242" y="246"/>
                  </a:cubicBezTo>
                  <a:close/>
                  <a:moveTo>
                    <a:pt x="91" y="267"/>
                  </a:moveTo>
                  <a:cubicBezTo>
                    <a:pt x="88" y="261"/>
                    <a:pt x="86" y="253"/>
                    <a:pt x="82" y="248"/>
                  </a:cubicBezTo>
                  <a:cubicBezTo>
                    <a:pt x="76" y="245"/>
                    <a:pt x="70" y="241"/>
                    <a:pt x="64" y="237"/>
                  </a:cubicBezTo>
                  <a:cubicBezTo>
                    <a:pt x="69" y="251"/>
                    <a:pt x="79" y="262"/>
                    <a:pt x="91" y="267"/>
                  </a:cubicBezTo>
                  <a:close/>
                  <a:moveTo>
                    <a:pt x="564" y="248"/>
                  </a:moveTo>
                  <a:cubicBezTo>
                    <a:pt x="565" y="249"/>
                    <a:pt x="566" y="250"/>
                    <a:pt x="567" y="250"/>
                  </a:cubicBezTo>
                  <a:cubicBezTo>
                    <a:pt x="567" y="246"/>
                    <a:pt x="569" y="243"/>
                    <a:pt x="569" y="238"/>
                  </a:cubicBezTo>
                  <a:cubicBezTo>
                    <a:pt x="568" y="238"/>
                    <a:pt x="568" y="238"/>
                    <a:pt x="567" y="237"/>
                  </a:cubicBezTo>
                  <a:cubicBezTo>
                    <a:pt x="566" y="241"/>
                    <a:pt x="564" y="244"/>
                    <a:pt x="564" y="248"/>
                  </a:cubicBezTo>
                  <a:close/>
                  <a:moveTo>
                    <a:pt x="405" y="246"/>
                  </a:moveTo>
                  <a:cubicBezTo>
                    <a:pt x="407" y="241"/>
                    <a:pt x="400" y="240"/>
                    <a:pt x="398" y="238"/>
                  </a:cubicBezTo>
                  <a:cubicBezTo>
                    <a:pt x="399" y="242"/>
                    <a:pt x="401" y="245"/>
                    <a:pt x="405" y="246"/>
                  </a:cubicBezTo>
                  <a:close/>
                  <a:moveTo>
                    <a:pt x="250" y="241"/>
                  </a:moveTo>
                  <a:cubicBezTo>
                    <a:pt x="251" y="241"/>
                    <a:pt x="252" y="243"/>
                    <a:pt x="254" y="243"/>
                  </a:cubicBezTo>
                  <a:cubicBezTo>
                    <a:pt x="253" y="241"/>
                    <a:pt x="253" y="240"/>
                    <a:pt x="253" y="238"/>
                  </a:cubicBezTo>
                  <a:cubicBezTo>
                    <a:pt x="252" y="238"/>
                    <a:pt x="251" y="238"/>
                    <a:pt x="251" y="238"/>
                  </a:cubicBezTo>
                  <a:cubicBezTo>
                    <a:pt x="251" y="239"/>
                    <a:pt x="250" y="240"/>
                    <a:pt x="250" y="241"/>
                  </a:cubicBezTo>
                  <a:close/>
                  <a:moveTo>
                    <a:pt x="532" y="243"/>
                  </a:moveTo>
                  <a:cubicBezTo>
                    <a:pt x="534" y="244"/>
                    <a:pt x="534" y="246"/>
                    <a:pt x="537" y="246"/>
                  </a:cubicBezTo>
                  <a:cubicBezTo>
                    <a:pt x="537" y="244"/>
                    <a:pt x="538" y="244"/>
                    <a:pt x="538" y="242"/>
                  </a:cubicBezTo>
                  <a:cubicBezTo>
                    <a:pt x="537" y="241"/>
                    <a:pt x="536" y="239"/>
                    <a:pt x="533" y="239"/>
                  </a:cubicBezTo>
                  <a:cubicBezTo>
                    <a:pt x="534" y="241"/>
                    <a:pt x="533" y="242"/>
                    <a:pt x="532" y="243"/>
                  </a:cubicBezTo>
                  <a:close/>
                  <a:moveTo>
                    <a:pt x="119" y="250"/>
                  </a:moveTo>
                  <a:cubicBezTo>
                    <a:pt x="116" y="245"/>
                    <a:pt x="110" y="243"/>
                    <a:pt x="106" y="240"/>
                  </a:cubicBezTo>
                  <a:cubicBezTo>
                    <a:pt x="106" y="246"/>
                    <a:pt x="114" y="250"/>
                    <a:pt x="119" y="250"/>
                  </a:cubicBezTo>
                  <a:close/>
                  <a:moveTo>
                    <a:pt x="157" y="245"/>
                  </a:moveTo>
                  <a:cubicBezTo>
                    <a:pt x="153" y="244"/>
                    <a:pt x="152" y="241"/>
                    <a:pt x="149" y="240"/>
                  </a:cubicBezTo>
                  <a:cubicBezTo>
                    <a:pt x="151" y="242"/>
                    <a:pt x="154" y="249"/>
                    <a:pt x="157" y="245"/>
                  </a:cubicBezTo>
                  <a:close/>
                  <a:moveTo>
                    <a:pt x="172" y="243"/>
                  </a:moveTo>
                  <a:cubicBezTo>
                    <a:pt x="175" y="243"/>
                    <a:pt x="176" y="241"/>
                    <a:pt x="176" y="240"/>
                  </a:cubicBezTo>
                  <a:cubicBezTo>
                    <a:pt x="174" y="239"/>
                    <a:pt x="174" y="242"/>
                    <a:pt x="172" y="243"/>
                  </a:cubicBezTo>
                  <a:close/>
                  <a:moveTo>
                    <a:pt x="273" y="244"/>
                  </a:moveTo>
                  <a:cubicBezTo>
                    <a:pt x="276" y="246"/>
                    <a:pt x="278" y="249"/>
                    <a:pt x="282" y="249"/>
                  </a:cubicBezTo>
                  <a:cubicBezTo>
                    <a:pt x="284" y="243"/>
                    <a:pt x="275" y="236"/>
                    <a:pt x="273" y="244"/>
                  </a:cubicBezTo>
                  <a:close/>
                  <a:moveTo>
                    <a:pt x="518" y="244"/>
                  </a:moveTo>
                  <a:cubicBezTo>
                    <a:pt x="521" y="246"/>
                    <a:pt x="523" y="248"/>
                    <a:pt x="526" y="250"/>
                  </a:cubicBezTo>
                  <a:cubicBezTo>
                    <a:pt x="530" y="244"/>
                    <a:pt x="522" y="242"/>
                    <a:pt x="519" y="240"/>
                  </a:cubicBezTo>
                  <a:cubicBezTo>
                    <a:pt x="519" y="242"/>
                    <a:pt x="518" y="242"/>
                    <a:pt x="518" y="244"/>
                  </a:cubicBezTo>
                  <a:close/>
                  <a:moveTo>
                    <a:pt x="598" y="268"/>
                  </a:moveTo>
                  <a:cubicBezTo>
                    <a:pt x="598" y="270"/>
                    <a:pt x="598" y="270"/>
                    <a:pt x="600" y="268"/>
                  </a:cubicBezTo>
                  <a:cubicBezTo>
                    <a:pt x="599" y="265"/>
                    <a:pt x="601" y="264"/>
                    <a:pt x="603" y="262"/>
                  </a:cubicBezTo>
                  <a:cubicBezTo>
                    <a:pt x="604" y="257"/>
                    <a:pt x="604" y="253"/>
                    <a:pt x="607" y="249"/>
                  </a:cubicBezTo>
                  <a:cubicBezTo>
                    <a:pt x="606" y="246"/>
                    <a:pt x="607" y="243"/>
                    <a:pt x="606" y="240"/>
                  </a:cubicBezTo>
                  <a:cubicBezTo>
                    <a:pt x="603" y="247"/>
                    <a:pt x="601" y="258"/>
                    <a:pt x="598" y="268"/>
                  </a:cubicBezTo>
                  <a:close/>
                  <a:moveTo>
                    <a:pt x="621" y="277"/>
                  </a:moveTo>
                  <a:cubicBezTo>
                    <a:pt x="627" y="272"/>
                    <a:pt x="625" y="261"/>
                    <a:pt x="630" y="253"/>
                  </a:cubicBezTo>
                  <a:cubicBezTo>
                    <a:pt x="628" y="250"/>
                    <a:pt x="630" y="247"/>
                    <a:pt x="632" y="246"/>
                  </a:cubicBezTo>
                  <a:cubicBezTo>
                    <a:pt x="632" y="243"/>
                    <a:pt x="633" y="241"/>
                    <a:pt x="631" y="240"/>
                  </a:cubicBezTo>
                  <a:cubicBezTo>
                    <a:pt x="629" y="254"/>
                    <a:pt x="622" y="264"/>
                    <a:pt x="621" y="277"/>
                  </a:cubicBezTo>
                  <a:close/>
                  <a:moveTo>
                    <a:pt x="219" y="248"/>
                  </a:moveTo>
                  <a:cubicBezTo>
                    <a:pt x="220" y="244"/>
                    <a:pt x="213" y="240"/>
                    <a:pt x="211" y="241"/>
                  </a:cubicBezTo>
                  <a:cubicBezTo>
                    <a:pt x="214" y="243"/>
                    <a:pt x="215" y="246"/>
                    <a:pt x="219" y="248"/>
                  </a:cubicBezTo>
                  <a:close/>
                  <a:moveTo>
                    <a:pt x="386" y="246"/>
                  </a:moveTo>
                  <a:cubicBezTo>
                    <a:pt x="391" y="247"/>
                    <a:pt x="392" y="251"/>
                    <a:pt x="398" y="252"/>
                  </a:cubicBezTo>
                  <a:cubicBezTo>
                    <a:pt x="400" y="246"/>
                    <a:pt x="393" y="244"/>
                    <a:pt x="391" y="241"/>
                  </a:cubicBezTo>
                  <a:cubicBezTo>
                    <a:pt x="389" y="243"/>
                    <a:pt x="386" y="243"/>
                    <a:pt x="386" y="246"/>
                  </a:cubicBezTo>
                  <a:close/>
                  <a:moveTo>
                    <a:pt x="468" y="248"/>
                  </a:moveTo>
                  <a:cubicBezTo>
                    <a:pt x="465" y="246"/>
                    <a:pt x="464" y="242"/>
                    <a:pt x="459" y="241"/>
                  </a:cubicBezTo>
                  <a:cubicBezTo>
                    <a:pt x="461" y="244"/>
                    <a:pt x="465" y="248"/>
                    <a:pt x="468" y="248"/>
                  </a:cubicBezTo>
                  <a:close/>
                  <a:moveTo>
                    <a:pt x="46" y="252"/>
                  </a:moveTo>
                  <a:cubicBezTo>
                    <a:pt x="47" y="252"/>
                    <a:pt x="48" y="253"/>
                    <a:pt x="50" y="253"/>
                  </a:cubicBezTo>
                  <a:cubicBezTo>
                    <a:pt x="49" y="249"/>
                    <a:pt x="50" y="244"/>
                    <a:pt x="47" y="241"/>
                  </a:cubicBezTo>
                  <a:cubicBezTo>
                    <a:pt x="46" y="244"/>
                    <a:pt x="46" y="248"/>
                    <a:pt x="46" y="252"/>
                  </a:cubicBezTo>
                  <a:close/>
                  <a:moveTo>
                    <a:pt x="209" y="246"/>
                  </a:moveTo>
                  <a:cubicBezTo>
                    <a:pt x="208" y="244"/>
                    <a:pt x="207" y="242"/>
                    <a:pt x="205" y="241"/>
                  </a:cubicBezTo>
                  <a:cubicBezTo>
                    <a:pt x="204" y="244"/>
                    <a:pt x="208" y="245"/>
                    <a:pt x="209" y="246"/>
                  </a:cubicBezTo>
                  <a:close/>
                  <a:moveTo>
                    <a:pt x="303" y="245"/>
                  </a:moveTo>
                  <a:cubicBezTo>
                    <a:pt x="306" y="246"/>
                    <a:pt x="311" y="253"/>
                    <a:pt x="313" y="248"/>
                  </a:cubicBezTo>
                  <a:cubicBezTo>
                    <a:pt x="310" y="246"/>
                    <a:pt x="305" y="238"/>
                    <a:pt x="303" y="245"/>
                  </a:cubicBezTo>
                  <a:close/>
                  <a:moveTo>
                    <a:pt x="326" y="249"/>
                  </a:moveTo>
                  <a:cubicBezTo>
                    <a:pt x="328" y="250"/>
                    <a:pt x="329" y="251"/>
                    <a:pt x="330" y="252"/>
                  </a:cubicBezTo>
                  <a:cubicBezTo>
                    <a:pt x="333" y="249"/>
                    <a:pt x="334" y="246"/>
                    <a:pt x="337" y="243"/>
                  </a:cubicBezTo>
                  <a:cubicBezTo>
                    <a:pt x="333" y="240"/>
                    <a:pt x="326" y="246"/>
                    <a:pt x="326" y="249"/>
                  </a:cubicBezTo>
                  <a:close/>
                  <a:moveTo>
                    <a:pt x="488" y="246"/>
                  </a:moveTo>
                  <a:cubicBezTo>
                    <a:pt x="489" y="246"/>
                    <a:pt x="489" y="246"/>
                    <a:pt x="489" y="248"/>
                  </a:cubicBezTo>
                  <a:cubicBezTo>
                    <a:pt x="491" y="248"/>
                    <a:pt x="491" y="245"/>
                    <a:pt x="492" y="244"/>
                  </a:cubicBezTo>
                  <a:cubicBezTo>
                    <a:pt x="491" y="243"/>
                    <a:pt x="491" y="242"/>
                    <a:pt x="489" y="241"/>
                  </a:cubicBezTo>
                  <a:cubicBezTo>
                    <a:pt x="489" y="243"/>
                    <a:pt x="488" y="244"/>
                    <a:pt x="488" y="246"/>
                  </a:cubicBezTo>
                  <a:close/>
                  <a:moveTo>
                    <a:pt x="177" y="246"/>
                  </a:moveTo>
                  <a:cubicBezTo>
                    <a:pt x="181" y="249"/>
                    <a:pt x="188" y="255"/>
                    <a:pt x="191" y="249"/>
                  </a:cubicBezTo>
                  <a:cubicBezTo>
                    <a:pt x="187" y="247"/>
                    <a:pt x="180" y="238"/>
                    <a:pt x="177" y="246"/>
                  </a:cubicBezTo>
                  <a:close/>
                  <a:moveTo>
                    <a:pt x="502" y="251"/>
                  </a:moveTo>
                  <a:cubicBezTo>
                    <a:pt x="504" y="250"/>
                    <a:pt x="505" y="249"/>
                    <a:pt x="505" y="246"/>
                  </a:cubicBezTo>
                  <a:cubicBezTo>
                    <a:pt x="503" y="244"/>
                    <a:pt x="502" y="243"/>
                    <a:pt x="499" y="242"/>
                  </a:cubicBezTo>
                  <a:cubicBezTo>
                    <a:pt x="497" y="246"/>
                    <a:pt x="499" y="250"/>
                    <a:pt x="502" y="251"/>
                  </a:cubicBezTo>
                  <a:close/>
                  <a:moveTo>
                    <a:pt x="573" y="254"/>
                  </a:moveTo>
                  <a:cubicBezTo>
                    <a:pt x="575" y="252"/>
                    <a:pt x="576" y="243"/>
                    <a:pt x="573" y="242"/>
                  </a:cubicBezTo>
                  <a:cubicBezTo>
                    <a:pt x="572" y="245"/>
                    <a:pt x="568" y="252"/>
                    <a:pt x="573" y="254"/>
                  </a:cubicBezTo>
                  <a:close/>
                  <a:moveTo>
                    <a:pt x="149" y="252"/>
                  </a:moveTo>
                  <a:cubicBezTo>
                    <a:pt x="149" y="252"/>
                    <a:pt x="150" y="252"/>
                    <a:pt x="151" y="252"/>
                  </a:cubicBezTo>
                  <a:cubicBezTo>
                    <a:pt x="150" y="247"/>
                    <a:pt x="148" y="245"/>
                    <a:pt x="145" y="243"/>
                  </a:cubicBezTo>
                  <a:cubicBezTo>
                    <a:pt x="142" y="246"/>
                    <a:pt x="147" y="250"/>
                    <a:pt x="149" y="252"/>
                  </a:cubicBezTo>
                  <a:close/>
                  <a:moveTo>
                    <a:pt x="290" y="243"/>
                  </a:moveTo>
                  <a:cubicBezTo>
                    <a:pt x="287" y="246"/>
                    <a:pt x="291" y="250"/>
                    <a:pt x="293" y="252"/>
                  </a:cubicBezTo>
                  <a:cubicBezTo>
                    <a:pt x="295" y="251"/>
                    <a:pt x="297" y="250"/>
                    <a:pt x="297" y="248"/>
                  </a:cubicBezTo>
                  <a:cubicBezTo>
                    <a:pt x="294" y="248"/>
                    <a:pt x="294" y="244"/>
                    <a:pt x="290" y="243"/>
                  </a:cubicBezTo>
                  <a:close/>
                  <a:moveTo>
                    <a:pt x="57" y="258"/>
                  </a:moveTo>
                  <a:cubicBezTo>
                    <a:pt x="56" y="253"/>
                    <a:pt x="55" y="247"/>
                    <a:pt x="52" y="244"/>
                  </a:cubicBezTo>
                  <a:cubicBezTo>
                    <a:pt x="54" y="247"/>
                    <a:pt x="52" y="256"/>
                    <a:pt x="57" y="258"/>
                  </a:cubicBezTo>
                  <a:close/>
                  <a:moveTo>
                    <a:pt x="230" y="245"/>
                  </a:moveTo>
                  <a:cubicBezTo>
                    <a:pt x="231" y="248"/>
                    <a:pt x="236" y="250"/>
                    <a:pt x="239" y="250"/>
                  </a:cubicBezTo>
                  <a:cubicBezTo>
                    <a:pt x="237" y="247"/>
                    <a:pt x="233" y="244"/>
                    <a:pt x="230" y="245"/>
                  </a:cubicBezTo>
                  <a:close/>
                  <a:moveTo>
                    <a:pt x="332" y="254"/>
                  </a:moveTo>
                  <a:cubicBezTo>
                    <a:pt x="339" y="257"/>
                    <a:pt x="344" y="261"/>
                    <a:pt x="350" y="264"/>
                  </a:cubicBezTo>
                  <a:cubicBezTo>
                    <a:pt x="352" y="261"/>
                    <a:pt x="348" y="258"/>
                    <a:pt x="347" y="256"/>
                  </a:cubicBezTo>
                  <a:cubicBezTo>
                    <a:pt x="344" y="252"/>
                    <a:pt x="342" y="247"/>
                    <a:pt x="339" y="244"/>
                  </a:cubicBezTo>
                  <a:cubicBezTo>
                    <a:pt x="337" y="248"/>
                    <a:pt x="334" y="250"/>
                    <a:pt x="332" y="254"/>
                  </a:cubicBezTo>
                  <a:close/>
                  <a:moveTo>
                    <a:pt x="452" y="245"/>
                  </a:moveTo>
                  <a:cubicBezTo>
                    <a:pt x="452" y="247"/>
                    <a:pt x="453" y="247"/>
                    <a:pt x="454" y="247"/>
                  </a:cubicBezTo>
                  <a:cubicBezTo>
                    <a:pt x="455" y="245"/>
                    <a:pt x="454" y="244"/>
                    <a:pt x="453" y="244"/>
                  </a:cubicBezTo>
                  <a:cubicBezTo>
                    <a:pt x="453" y="245"/>
                    <a:pt x="453" y="245"/>
                    <a:pt x="452" y="245"/>
                  </a:cubicBezTo>
                  <a:close/>
                  <a:moveTo>
                    <a:pt x="540" y="249"/>
                  </a:moveTo>
                  <a:cubicBezTo>
                    <a:pt x="542" y="251"/>
                    <a:pt x="544" y="253"/>
                    <a:pt x="547" y="254"/>
                  </a:cubicBezTo>
                  <a:cubicBezTo>
                    <a:pt x="548" y="251"/>
                    <a:pt x="548" y="251"/>
                    <a:pt x="548" y="249"/>
                  </a:cubicBezTo>
                  <a:cubicBezTo>
                    <a:pt x="546" y="248"/>
                    <a:pt x="544" y="245"/>
                    <a:pt x="541" y="244"/>
                  </a:cubicBezTo>
                  <a:cubicBezTo>
                    <a:pt x="541" y="246"/>
                    <a:pt x="540" y="247"/>
                    <a:pt x="540" y="249"/>
                  </a:cubicBezTo>
                  <a:close/>
                  <a:moveTo>
                    <a:pt x="240" y="252"/>
                  </a:moveTo>
                  <a:cubicBezTo>
                    <a:pt x="242" y="253"/>
                    <a:pt x="243" y="254"/>
                    <a:pt x="245" y="254"/>
                  </a:cubicBezTo>
                  <a:cubicBezTo>
                    <a:pt x="245" y="251"/>
                    <a:pt x="249" y="252"/>
                    <a:pt x="248" y="249"/>
                  </a:cubicBezTo>
                  <a:cubicBezTo>
                    <a:pt x="247" y="248"/>
                    <a:pt x="247" y="246"/>
                    <a:pt x="245" y="246"/>
                  </a:cubicBezTo>
                  <a:cubicBezTo>
                    <a:pt x="244" y="248"/>
                    <a:pt x="241" y="250"/>
                    <a:pt x="240" y="252"/>
                  </a:cubicBezTo>
                  <a:close/>
                  <a:moveTo>
                    <a:pt x="359" y="250"/>
                  </a:moveTo>
                  <a:cubicBezTo>
                    <a:pt x="359" y="247"/>
                    <a:pt x="355" y="246"/>
                    <a:pt x="354" y="246"/>
                  </a:cubicBezTo>
                  <a:cubicBezTo>
                    <a:pt x="356" y="247"/>
                    <a:pt x="356" y="250"/>
                    <a:pt x="359" y="250"/>
                  </a:cubicBezTo>
                  <a:close/>
                  <a:moveTo>
                    <a:pt x="370" y="248"/>
                  </a:moveTo>
                  <a:cubicBezTo>
                    <a:pt x="368" y="248"/>
                    <a:pt x="366" y="247"/>
                    <a:pt x="368" y="246"/>
                  </a:cubicBezTo>
                  <a:cubicBezTo>
                    <a:pt x="363" y="246"/>
                    <a:pt x="370" y="252"/>
                    <a:pt x="370" y="248"/>
                  </a:cubicBezTo>
                  <a:close/>
                  <a:moveTo>
                    <a:pt x="476" y="252"/>
                  </a:moveTo>
                  <a:cubicBezTo>
                    <a:pt x="477" y="254"/>
                    <a:pt x="477" y="255"/>
                    <a:pt x="479" y="255"/>
                  </a:cubicBezTo>
                  <a:cubicBezTo>
                    <a:pt x="480" y="253"/>
                    <a:pt x="481" y="251"/>
                    <a:pt x="482" y="248"/>
                  </a:cubicBezTo>
                  <a:cubicBezTo>
                    <a:pt x="480" y="248"/>
                    <a:pt x="480" y="246"/>
                    <a:pt x="478" y="246"/>
                  </a:cubicBezTo>
                  <a:cubicBezTo>
                    <a:pt x="478" y="249"/>
                    <a:pt x="476" y="249"/>
                    <a:pt x="476" y="252"/>
                  </a:cubicBezTo>
                  <a:close/>
                  <a:moveTo>
                    <a:pt x="614" y="268"/>
                  </a:moveTo>
                  <a:cubicBezTo>
                    <a:pt x="615" y="261"/>
                    <a:pt x="621" y="251"/>
                    <a:pt x="618" y="246"/>
                  </a:cubicBezTo>
                  <a:cubicBezTo>
                    <a:pt x="617" y="253"/>
                    <a:pt x="611" y="259"/>
                    <a:pt x="614" y="268"/>
                  </a:cubicBezTo>
                  <a:close/>
                  <a:moveTo>
                    <a:pt x="139" y="248"/>
                  </a:moveTo>
                  <a:cubicBezTo>
                    <a:pt x="141" y="248"/>
                    <a:pt x="141" y="249"/>
                    <a:pt x="142" y="249"/>
                  </a:cubicBezTo>
                  <a:cubicBezTo>
                    <a:pt x="142" y="247"/>
                    <a:pt x="141" y="247"/>
                    <a:pt x="140" y="246"/>
                  </a:cubicBezTo>
                  <a:cubicBezTo>
                    <a:pt x="140" y="247"/>
                    <a:pt x="139" y="247"/>
                    <a:pt x="139" y="248"/>
                  </a:cubicBezTo>
                  <a:close/>
                  <a:moveTo>
                    <a:pt x="197" y="249"/>
                  </a:moveTo>
                  <a:cubicBezTo>
                    <a:pt x="203" y="251"/>
                    <a:pt x="205" y="255"/>
                    <a:pt x="210" y="256"/>
                  </a:cubicBezTo>
                  <a:cubicBezTo>
                    <a:pt x="208" y="253"/>
                    <a:pt x="201" y="244"/>
                    <a:pt x="197" y="249"/>
                  </a:cubicBezTo>
                  <a:close/>
                  <a:moveTo>
                    <a:pt x="278" y="258"/>
                  </a:moveTo>
                  <a:cubicBezTo>
                    <a:pt x="278" y="256"/>
                    <a:pt x="280" y="255"/>
                    <a:pt x="280" y="253"/>
                  </a:cubicBezTo>
                  <a:cubicBezTo>
                    <a:pt x="278" y="249"/>
                    <a:pt x="273" y="248"/>
                    <a:pt x="269" y="247"/>
                  </a:cubicBezTo>
                  <a:cubicBezTo>
                    <a:pt x="268" y="252"/>
                    <a:pt x="274" y="255"/>
                    <a:pt x="278" y="258"/>
                  </a:cubicBezTo>
                  <a:close/>
                  <a:moveTo>
                    <a:pt x="410" y="252"/>
                  </a:moveTo>
                  <a:cubicBezTo>
                    <a:pt x="413" y="252"/>
                    <a:pt x="413" y="250"/>
                    <a:pt x="413" y="248"/>
                  </a:cubicBezTo>
                  <a:cubicBezTo>
                    <a:pt x="412" y="246"/>
                    <a:pt x="409" y="250"/>
                    <a:pt x="410" y="252"/>
                  </a:cubicBezTo>
                  <a:close/>
                  <a:moveTo>
                    <a:pt x="525" y="254"/>
                  </a:moveTo>
                  <a:cubicBezTo>
                    <a:pt x="523" y="250"/>
                    <a:pt x="520" y="249"/>
                    <a:pt x="517" y="247"/>
                  </a:cubicBezTo>
                  <a:cubicBezTo>
                    <a:pt x="517" y="250"/>
                    <a:pt x="522" y="252"/>
                    <a:pt x="525" y="254"/>
                  </a:cubicBezTo>
                  <a:close/>
                  <a:moveTo>
                    <a:pt x="308" y="254"/>
                  </a:moveTo>
                  <a:cubicBezTo>
                    <a:pt x="308" y="253"/>
                    <a:pt x="309" y="253"/>
                    <a:pt x="309" y="252"/>
                  </a:cubicBezTo>
                  <a:cubicBezTo>
                    <a:pt x="307" y="251"/>
                    <a:pt x="303" y="247"/>
                    <a:pt x="301" y="248"/>
                  </a:cubicBezTo>
                  <a:cubicBezTo>
                    <a:pt x="303" y="250"/>
                    <a:pt x="304" y="254"/>
                    <a:pt x="308" y="254"/>
                  </a:cubicBezTo>
                  <a:close/>
                  <a:moveTo>
                    <a:pt x="534" y="255"/>
                  </a:moveTo>
                  <a:cubicBezTo>
                    <a:pt x="537" y="252"/>
                    <a:pt x="532" y="250"/>
                    <a:pt x="531" y="248"/>
                  </a:cubicBezTo>
                  <a:cubicBezTo>
                    <a:pt x="528" y="251"/>
                    <a:pt x="530" y="255"/>
                    <a:pt x="534" y="255"/>
                  </a:cubicBezTo>
                  <a:close/>
                  <a:moveTo>
                    <a:pt x="233" y="255"/>
                  </a:moveTo>
                  <a:cubicBezTo>
                    <a:pt x="235" y="255"/>
                    <a:pt x="236" y="254"/>
                    <a:pt x="236" y="252"/>
                  </a:cubicBezTo>
                  <a:cubicBezTo>
                    <a:pt x="233" y="251"/>
                    <a:pt x="231" y="250"/>
                    <a:pt x="228" y="249"/>
                  </a:cubicBezTo>
                  <a:cubicBezTo>
                    <a:pt x="229" y="251"/>
                    <a:pt x="231" y="253"/>
                    <a:pt x="233" y="255"/>
                  </a:cubicBezTo>
                  <a:close/>
                  <a:moveTo>
                    <a:pt x="459" y="252"/>
                  </a:moveTo>
                  <a:cubicBezTo>
                    <a:pt x="462" y="252"/>
                    <a:pt x="466" y="258"/>
                    <a:pt x="468" y="256"/>
                  </a:cubicBezTo>
                  <a:cubicBezTo>
                    <a:pt x="467" y="254"/>
                    <a:pt x="462" y="251"/>
                    <a:pt x="459" y="249"/>
                  </a:cubicBezTo>
                  <a:cubicBezTo>
                    <a:pt x="459" y="250"/>
                    <a:pt x="459" y="251"/>
                    <a:pt x="459" y="252"/>
                  </a:cubicBezTo>
                  <a:close/>
                  <a:moveTo>
                    <a:pt x="256" y="252"/>
                  </a:moveTo>
                  <a:cubicBezTo>
                    <a:pt x="258" y="252"/>
                    <a:pt x="259" y="252"/>
                    <a:pt x="259" y="251"/>
                  </a:cubicBezTo>
                  <a:cubicBezTo>
                    <a:pt x="257" y="251"/>
                    <a:pt x="257" y="249"/>
                    <a:pt x="255" y="249"/>
                  </a:cubicBezTo>
                  <a:cubicBezTo>
                    <a:pt x="255" y="251"/>
                    <a:pt x="257" y="251"/>
                    <a:pt x="256" y="252"/>
                  </a:cubicBezTo>
                  <a:close/>
                  <a:moveTo>
                    <a:pt x="448" y="260"/>
                  </a:moveTo>
                  <a:cubicBezTo>
                    <a:pt x="450" y="257"/>
                    <a:pt x="451" y="254"/>
                    <a:pt x="452" y="251"/>
                  </a:cubicBezTo>
                  <a:cubicBezTo>
                    <a:pt x="445" y="246"/>
                    <a:pt x="442" y="258"/>
                    <a:pt x="448" y="260"/>
                  </a:cubicBezTo>
                  <a:close/>
                  <a:moveTo>
                    <a:pt x="414" y="254"/>
                  </a:moveTo>
                  <a:cubicBezTo>
                    <a:pt x="416" y="256"/>
                    <a:pt x="419" y="257"/>
                    <a:pt x="421" y="254"/>
                  </a:cubicBezTo>
                  <a:cubicBezTo>
                    <a:pt x="420" y="250"/>
                    <a:pt x="415" y="249"/>
                    <a:pt x="414" y="254"/>
                  </a:cubicBezTo>
                  <a:close/>
                  <a:moveTo>
                    <a:pt x="501" y="255"/>
                  </a:moveTo>
                  <a:cubicBezTo>
                    <a:pt x="499" y="253"/>
                    <a:pt x="499" y="250"/>
                    <a:pt x="495" y="250"/>
                  </a:cubicBezTo>
                  <a:cubicBezTo>
                    <a:pt x="496" y="253"/>
                    <a:pt x="498" y="254"/>
                    <a:pt x="501" y="255"/>
                  </a:cubicBezTo>
                  <a:close/>
                  <a:moveTo>
                    <a:pt x="509" y="260"/>
                  </a:moveTo>
                  <a:cubicBezTo>
                    <a:pt x="509" y="257"/>
                    <a:pt x="509" y="256"/>
                    <a:pt x="512" y="255"/>
                  </a:cubicBezTo>
                  <a:cubicBezTo>
                    <a:pt x="510" y="254"/>
                    <a:pt x="512" y="250"/>
                    <a:pt x="509" y="250"/>
                  </a:cubicBezTo>
                  <a:cubicBezTo>
                    <a:pt x="509" y="253"/>
                    <a:pt x="505" y="258"/>
                    <a:pt x="509" y="260"/>
                  </a:cubicBezTo>
                  <a:close/>
                  <a:moveTo>
                    <a:pt x="580" y="293"/>
                  </a:moveTo>
                  <a:cubicBezTo>
                    <a:pt x="581" y="286"/>
                    <a:pt x="583" y="278"/>
                    <a:pt x="586" y="272"/>
                  </a:cubicBezTo>
                  <a:cubicBezTo>
                    <a:pt x="587" y="265"/>
                    <a:pt x="592" y="256"/>
                    <a:pt x="591" y="250"/>
                  </a:cubicBezTo>
                  <a:cubicBezTo>
                    <a:pt x="586" y="264"/>
                    <a:pt x="579" y="280"/>
                    <a:pt x="580" y="293"/>
                  </a:cubicBezTo>
                  <a:close/>
                  <a:moveTo>
                    <a:pt x="74" y="269"/>
                  </a:moveTo>
                  <a:cubicBezTo>
                    <a:pt x="74" y="267"/>
                    <a:pt x="77" y="268"/>
                    <a:pt x="78" y="267"/>
                  </a:cubicBezTo>
                  <a:cubicBezTo>
                    <a:pt x="74" y="261"/>
                    <a:pt x="67" y="254"/>
                    <a:pt x="60" y="252"/>
                  </a:cubicBezTo>
                  <a:cubicBezTo>
                    <a:pt x="61" y="261"/>
                    <a:pt x="67" y="266"/>
                    <a:pt x="74" y="269"/>
                  </a:cubicBezTo>
                  <a:close/>
                  <a:moveTo>
                    <a:pt x="127" y="254"/>
                  </a:moveTo>
                  <a:cubicBezTo>
                    <a:pt x="128" y="254"/>
                    <a:pt x="127" y="252"/>
                    <a:pt x="128" y="251"/>
                  </a:cubicBezTo>
                  <a:cubicBezTo>
                    <a:pt x="127" y="251"/>
                    <a:pt x="126" y="251"/>
                    <a:pt x="126" y="251"/>
                  </a:cubicBezTo>
                  <a:cubicBezTo>
                    <a:pt x="126" y="252"/>
                    <a:pt x="125" y="255"/>
                    <a:pt x="127" y="254"/>
                  </a:cubicBezTo>
                  <a:close/>
                  <a:moveTo>
                    <a:pt x="190" y="254"/>
                  </a:moveTo>
                  <a:cubicBezTo>
                    <a:pt x="196" y="255"/>
                    <a:pt x="199" y="260"/>
                    <a:pt x="205" y="261"/>
                  </a:cubicBezTo>
                  <a:cubicBezTo>
                    <a:pt x="205" y="260"/>
                    <a:pt x="207" y="260"/>
                    <a:pt x="207" y="258"/>
                  </a:cubicBezTo>
                  <a:cubicBezTo>
                    <a:pt x="202" y="257"/>
                    <a:pt x="195" y="247"/>
                    <a:pt x="190" y="254"/>
                  </a:cubicBezTo>
                  <a:close/>
                  <a:moveTo>
                    <a:pt x="485" y="263"/>
                  </a:moveTo>
                  <a:cubicBezTo>
                    <a:pt x="486" y="260"/>
                    <a:pt x="488" y="257"/>
                    <a:pt x="489" y="253"/>
                  </a:cubicBezTo>
                  <a:cubicBezTo>
                    <a:pt x="487" y="253"/>
                    <a:pt x="488" y="251"/>
                    <a:pt x="485" y="251"/>
                  </a:cubicBezTo>
                  <a:cubicBezTo>
                    <a:pt x="485" y="255"/>
                    <a:pt x="480" y="260"/>
                    <a:pt x="485" y="263"/>
                  </a:cubicBezTo>
                  <a:close/>
                  <a:moveTo>
                    <a:pt x="39" y="255"/>
                  </a:moveTo>
                  <a:cubicBezTo>
                    <a:pt x="41" y="257"/>
                    <a:pt x="40" y="262"/>
                    <a:pt x="42" y="263"/>
                  </a:cubicBezTo>
                  <a:cubicBezTo>
                    <a:pt x="41" y="259"/>
                    <a:pt x="45" y="254"/>
                    <a:pt x="41" y="252"/>
                  </a:cubicBezTo>
                  <a:cubicBezTo>
                    <a:pt x="41" y="254"/>
                    <a:pt x="40" y="254"/>
                    <a:pt x="39" y="255"/>
                  </a:cubicBezTo>
                  <a:close/>
                  <a:moveTo>
                    <a:pt x="121" y="259"/>
                  </a:moveTo>
                  <a:cubicBezTo>
                    <a:pt x="121" y="257"/>
                    <a:pt x="120" y="257"/>
                    <a:pt x="120" y="255"/>
                  </a:cubicBezTo>
                  <a:cubicBezTo>
                    <a:pt x="116" y="256"/>
                    <a:pt x="115" y="250"/>
                    <a:pt x="111" y="252"/>
                  </a:cubicBezTo>
                  <a:cubicBezTo>
                    <a:pt x="114" y="255"/>
                    <a:pt x="117" y="257"/>
                    <a:pt x="121" y="259"/>
                  </a:cubicBezTo>
                  <a:close/>
                  <a:moveTo>
                    <a:pt x="299" y="259"/>
                  </a:moveTo>
                  <a:cubicBezTo>
                    <a:pt x="301" y="259"/>
                    <a:pt x="301" y="258"/>
                    <a:pt x="303" y="258"/>
                  </a:cubicBezTo>
                  <a:cubicBezTo>
                    <a:pt x="302" y="256"/>
                    <a:pt x="302" y="256"/>
                    <a:pt x="303" y="254"/>
                  </a:cubicBezTo>
                  <a:cubicBezTo>
                    <a:pt x="299" y="254"/>
                    <a:pt x="300" y="251"/>
                    <a:pt x="296" y="252"/>
                  </a:cubicBezTo>
                  <a:cubicBezTo>
                    <a:pt x="294" y="256"/>
                    <a:pt x="298" y="256"/>
                    <a:pt x="299" y="259"/>
                  </a:cubicBezTo>
                  <a:close/>
                  <a:moveTo>
                    <a:pt x="362" y="252"/>
                  </a:moveTo>
                  <a:cubicBezTo>
                    <a:pt x="362" y="255"/>
                    <a:pt x="363" y="253"/>
                    <a:pt x="365" y="254"/>
                  </a:cubicBezTo>
                  <a:cubicBezTo>
                    <a:pt x="366" y="252"/>
                    <a:pt x="363" y="251"/>
                    <a:pt x="362" y="252"/>
                  </a:cubicBezTo>
                  <a:close/>
                  <a:moveTo>
                    <a:pt x="566" y="255"/>
                  </a:moveTo>
                  <a:cubicBezTo>
                    <a:pt x="566" y="253"/>
                    <a:pt x="564" y="252"/>
                    <a:pt x="562" y="252"/>
                  </a:cubicBezTo>
                  <a:cubicBezTo>
                    <a:pt x="562" y="254"/>
                    <a:pt x="564" y="256"/>
                    <a:pt x="566" y="255"/>
                  </a:cubicBezTo>
                  <a:close/>
                  <a:moveTo>
                    <a:pt x="248" y="256"/>
                  </a:moveTo>
                  <a:cubicBezTo>
                    <a:pt x="250" y="258"/>
                    <a:pt x="253" y="258"/>
                    <a:pt x="255" y="256"/>
                  </a:cubicBezTo>
                  <a:cubicBezTo>
                    <a:pt x="254" y="254"/>
                    <a:pt x="253" y="253"/>
                    <a:pt x="251" y="252"/>
                  </a:cubicBezTo>
                  <a:cubicBezTo>
                    <a:pt x="250" y="254"/>
                    <a:pt x="249" y="254"/>
                    <a:pt x="248" y="256"/>
                  </a:cubicBezTo>
                  <a:close/>
                  <a:moveTo>
                    <a:pt x="550" y="257"/>
                  </a:moveTo>
                  <a:cubicBezTo>
                    <a:pt x="552" y="258"/>
                    <a:pt x="552" y="260"/>
                    <a:pt x="554" y="260"/>
                  </a:cubicBezTo>
                  <a:cubicBezTo>
                    <a:pt x="554" y="258"/>
                    <a:pt x="554" y="256"/>
                    <a:pt x="555" y="254"/>
                  </a:cubicBezTo>
                  <a:cubicBezTo>
                    <a:pt x="553" y="254"/>
                    <a:pt x="554" y="252"/>
                    <a:pt x="552" y="252"/>
                  </a:cubicBezTo>
                  <a:cubicBezTo>
                    <a:pt x="551" y="254"/>
                    <a:pt x="550" y="255"/>
                    <a:pt x="550" y="257"/>
                  </a:cubicBezTo>
                  <a:close/>
                  <a:moveTo>
                    <a:pt x="169" y="253"/>
                  </a:moveTo>
                  <a:cubicBezTo>
                    <a:pt x="168" y="255"/>
                    <a:pt x="166" y="256"/>
                    <a:pt x="163" y="257"/>
                  </a:cubicBezTo>
                  <a:cubicBezTo>
                    <a:pt x="163" y="255"/>
                    <a:pt x="162" y="254"/>
                    <a:pt x="160" y="254"/>
                  </a:cubicBezTo>
                  <a:cubicBezTo>
                    <a:pt x="163" y="262"/>
                    <a:pt x="173" y="266"/>
                    <a:pt x="179" y="258"/>
                  </a:cubicBezTo>
                  <a:cubicBezTo>
                    <a:pt x="174" y="257"/>
                    <a:pt x="173" y="254"/>
                    <a:pt x="169" y="253"/>
                  </a:cubicBezTo>
                  <a:close/>
                  <a:moveTo>
                    <a:pt x="375" y="255"/>
                  </a:moveTo>
                  <a:cubicBezTo>
                    <a:pt x="382" y="257"/>
                    <a:pt x="388" y="267"/>
                    <a:pt x="395" y="265"/>
                  </a:cubicBezTo>
                  <a:cubicBezTo>
                    <a:pt x="390" y="259"/>
                    <a:pt x="383" y="256"/>
                    <a:pt x="376" y="253"/>
                  </a:cubicBezTo>
                  <a:cubicBezTo>
                    <a:pt x="376" y="254"/>
                    <a:pt x="374" y="254"/>
                    <a:pt x="375" y="255"/>
                  </a:cubicBezTo>
                  <a:close/>
                  <a:moveTo>
                    <a:pt x="261" y="256"/>
                  </a:moveTo>
                  <a:cubicBezTo>
                    <a:pt x="265" y="260"/>
                    <a:pt x="267" y="264"/>
                    <a:pt x="272" y="267"/>
                  </a:cubicBezTo>
                  <a:cubicBezTo>
                    <a:pt x="274" y="262"/>
                    <a:pt x="266" y="257"/>
                    <a:pt x="262" y="254"/>
                  </a:cubicBezTo>
                  <a:cubicBezTo>
                    <a:pt x="262" y="255"/>
                    <a:pt x="261" y="255"/>
                    <a:pt x="261" y="256"/>
                  </a:cubicBezTo>
                  <a:close/>
                  <a:moveTo>
                    <a:pt x="355" y="256"/>
                  </a:moveTo>
                  <a:cubicBezTo>
                    <a:pt x="355" y="255"/>
                    <a:pt x="356" y="255"/>
                    <a:pt x="356" y="254"/>
                  </a:cubicBezTo>
                  <a:cubicBezTo>
                    <a:pt x="356" y="254"/>
                    <a:pt x="353" y="253"/>
                    <a:pt x="353" y="254"/>
                  </a:cubicBezTo>
                  <a:cubicBezTo>
                    <a:pt x="354" y="254"/>
                    <a:pt x="353" y="256"/>
                    <a:pt x="355" y="256"/>
                  </a:cubicBezTo>
                  <a:close/>
                  <a:moveTo>
                    <a:pt x="631" y="266"/>
                  </a:moveTo>
                  <a:cubicBezTo>
                    <a:pt x="633" y="261"/>
                    <a:pt x="634" y="257"/>
                    <a:pt x="632" y="254"/>
                  </a:cubicBezTo>
                  <a:cubicBezTo>
                    <a:pt x="632" y="258"/>
                    <a:pt x="629" y="262"/>
                    <a:pt x="631" y="266"/>
                  </a:cubicBezTo>
                  <a:close/>
                  <a:moveTo>
                    <a:pt x="236" y="259"/>
                  </a:moveTo>
                  <a:cubicBezTo>
                    <a:pt x="239" y="259"/>
                    <a:pt x="241" y="258"/>
                    <a:pt x="242" y="255"/>
                  </a:cubicBezTo>
                  <a:cubicBezTo>
                    <a:pt x="239" y="253"/>
                    <a:pt x="236" y="256"/>
                    <a:pt x="236" y="259"/>
                  </a:cubicBezTo>
                  <a:close/>
                  <a:moveTo>
                    <a:pt x="406" y="257"/>
                  </a:moveTo>
                  <a:cubicBezTo>
                    <a:pt x="407" y="256"/>
                    <a:pt x="409" y="255"/>
                    <a:pt x="406" y="254"/>
                  </a:cubicBezTo>
                  <a:cubicBezTo>
                    <a:pt x="406" y="255"/>
                    <a:pt x="405" y="257"/>
                    <a:pt x="406" y="257"/>
                  </a:cubicBezTo>
                  <a:close/>
                  <a:moveTo>
                    <a:pt x="200" y="266"/>
                  </a:moveTo>
                  <a:cubicBezTo>
                    <a:pt x="200" y="265"/>
                    <a:pt x="202" y="265"/>
                    <a:pt x="203" y="264"/>
                  </a:cubicBezTo>
                  <a:cubicBezTo>
                    <a:pt x="200" y="259"/>
                    <a:pt x="192" y="259"/>
                    <a:pt x="188" y="255"/>
                  </a:cubicBezTo>
                  <a:cubicBezTo>
                    <a:pt x="192" y="259"/>
                    <a:pt x="196" y="262"/>
                    <a:pt x="200" y="266"/>
                  </a:cubicBezTo>
                  <a:close/>
                  <a:moveTo>
                    <a:pt x="285" y="263"/>
                  </a:moveTo>
                  <a:cubicBezTo>
                    <a:pt x="286" y="261"/>
                    <a:pt x="288" y="260"/>
                    <a:pt x="289" y="258"/>
                  </a:cubicBezTo>
                  <a:cubicBezTo>
                    <a:pt x="286" y="258"/>
                    <a:pt x="285" y="256"/>
                    <a:pt x="284" y="255"/>
                  </a:cubicBezTo>
                  <a:cubicBezTo>
                    <a:pt x="281" y="257"/>
                    <a:pt x="280" y="262"/>
                    <a:pt x="285" y="263"/>
                  </a:cubicBezTo>
                  <a:close/>
                  <a:moveTo>
                    <a:pt x="399" y="258"/>
                  </a:moveTo>
                  <a:cubicBezTo>
                    <a:pt x="400" y="256"/>
                    <a:pt x="395" y="254"/>
                    <a:pt x="393" y="255"/>
                  </a:cubicBezTo>
                  <a:cubicBezTo>
                    <a:pt x="395" y="256"/>
                    <a:pt x="396" y="258"/>
                    <a:pt x="399" y="258"/>
                  </a:cubicBezTo>
                  <a:close/>
                  <a:moveTo>
                    <a:pt x="110" y="258"/>
                  </a:moveTo>
                  <a:cubicBezTo>
                    <a:pt x="108" y="258"/>
                    <a:pt x="107" y="254"/>
                    <a:pt x="106" y="256"/>
                  </a:cubicBezTo>
                  <a:cubicBezTo>
                    <a:pt x="107" y="256"/>
                    <a:pt x="109" y="259"/>
                    <a:pt x="110" y="258"/>
                  </a:cubicBezTo>
                  <a:close/>
                  <a:moveTo>
                    <a:pt x="455" y="264"/>
                  </a:moveTo>
                  <a:cubicBezTo>
                    <a:pt x="457" y="266"/>
                    <a:pt x="460" y="271"/>
                    <a:pt x="463" y="269"/>
                  </a:cubicBezTo>
                  <a:cubicBezTo>
                    <a:pt x="462" y="267"/>
                    <a:pt x="466" y="264"/>
                    <a:pt x="466" y="259"/>
                  </a:cubicBezTo>
                  <a:cubicBezTo>
                    <a:pt x="461" y="260"/>
                    <a:pt x="461" y="256"/>
                    <a:pt x="457" y="255"/>
                  </a:cubicBezTo>
                  <a:cubicBezTo>
                    <a:pt x="457" y="258"/>
                    <a:pt x="455" y="260"/>
                    <a:pt x="455" y="264"/>
                  </a:cubicBezTo>
                  <a:close/>
                  <a:moveTo>
                    <a:pt x="516" y="268"/>
                  </a:moveTo>
                  <a:cubicBezTo>
                    <a:pt x="518" y="267"/>
                    <a:pt x="518" y="269"/>
                    <a:pt x="519" y="269"/>
                  </a:cubicBezTo>
                  <a:cubicBezTo>
                    <a:pt x="520" y="266"/>
                    <a:pt x="522" y="263"/>
                    <a:pt x="523" y="260"/>
                  </a:cubicBezTo>
                  <a:cubicBezTo>
                    <a:pt x="521" y="259"/>
                    <a:pt x="519" y="256"/>
                    <a:pt x="516" y="255"/>
                  </a:cubicBezTo>
                  <a:cubicBezTo>
                    <a:pt x="517" y="261"/>
                    <a:pt x="517" y="263"/>
                    <a:pt x="516" y="268"/>
                  </a:cubicBezTo>
                  <a:close/>
                  <a:moveTo>
                    <a:pt x="528" y="258"/>
                  </a:moveTo>
                  <a:cubicBezTo>
                    <a:pt x="530" y="258"/>
                    <a:pt x="532" y="260"/>
                    <a:pt x="533" y="259"/>
                  </a:cubicBezTo>
                  <a:cubicBezTo>
                    <a:pt x="531" y="258"/>
                    <a:pt x="531" y="255"/>
                    <a:pt x="528" y="255"/>
                  </a:cubicBezTo>
                  <a:cubicBezTo>
                    <a:pt x="528" y="256"/>
                    <a:pt x="528" y="257"/>
                    <a:pt x="528" y="258"/>
                  </a:cubicBezTo>
                  <a:close/>
                  <a:moveTo>
                    <a:pt x="46" y="266"/>
                  </a:moveTo>
                  <a:cubicBezTo>
                    <a:pt x="49" y="267"/>
                    <a:pt x="51" y="270"/>
                    <a:pt x="55" y="271"/>
                  </a:cubicBezTo>
                  <a:cubicBezTo>
                    <a:pt x="52" y="266"/>
                    <a:pt x="54" y="256"/>
                    <a:pt x="46" y="256"/>
                  </a:cubicBezTo>
                  <a:cubicBezTo>
                    <a:pt x="46" y="261"/>
                    <a:pt x="46" y="261"/>
                    <a:pt x="46" y="266"/>
                  </a:cubicBezTo>
                  <a:close/>
                  <a:moveTo>
                    <a:pt x="330" y="257"/>
                  </a:moveTo>
                  <a:cubicBezTo>
                    <a:pt x="333" y="262"/>
                    <a:pt x="339" y="265"/>
                    <a:pt x="344" y="268"/>
                  </a:cubicBezTo>
                  <a:cubicBezTo>
                    <a:pt x="344" y="266"/>
                    <a:pt x="346" y="267"/>
                    <a:pt x="346" y="265"/>
                  </a:cubicBezTo>
                  <a:cubicBezTo>
                    <a:pt x="340" y="263"/>
                    <a:pt x="335" y="257"/>
                    <a:pt x="330" y="257"/>
                  </a:cubicBezTo>
                  <a:close/>
                  <a:moveTo>
                    <a:pt x="492" y="257"/>
                  </a:moveTo>
                  <a:cubicBezTo>
                    <a:pt x="492" y="261"/>
                    <a:pt x="489" y="262"/>
                    <a:pt x="490" y="266"/>
                  </a:cubicBezTo>
                  <a:cubicBezTo>
                    <a:pt x="492" y="267"/>
                    <a:pt x="492" y="270"/>
                    <a:pt x="496" y="270"/>
                  </a:cubicBezTo>
                  <a:cubicBezTo>
                    <a:pt x="496" y="267"/>
                    <a:pt x="498" y="265"/>
                    <a:pt x="499" y="262"/>
                  </a:cubicBezTo>
                  <a:cubicBezTo>
                    <a:pt x="498" y="259"/>
                    <a:pt x="496" y="258"/>
                    <a:pt x="496" y="256"/>
                  </a:cubicBezTo>
                  <a:cubicBezTo>
                    <a:pt x="495" y="257"/>
                    <a:pt x="493" y="256"/>
                    <a:pt x="492" y="257"/>
                  </a:cubicBezTo>
                  <a:close/>
                  <a:moveTo>
                    <a:pt x="572" y="259"/>
                  </a:moveTo>
                  <a:cubicBezTo>
                    <a:pt x="572" y="257"/>
                    <a:pt x="570" y="256"/>
                    <a:pt x="569" y="256"/>
                  </a:cubicBezTo>
                  <a:cubicBezTo>
                    <a:pt x="569" y="258"/>
                    <a:pt x="570" y="259"/>
                    <a:pt x="572" y="259"/>
                  </a:cubicBezTo>
                  <a:close/>
                  <a:moveTo>
                    <a:pt x="537" y="258"/>
                  </a:moveTo>
                  <a:cubicBezTo>
                    <a:pt x="538" y="260"/>
                    <a:pt x="540" y="262"/>
                    <a:pt x="543" y="263"/>
                  </a:cubicBezTo>
                  <a:cubicBezTo>
                    <a:pt x="542" y="260"/>
                    <a:pt x="539" y="260"/>
                    <a:pt x="540" y="257"/>
                  </a:cubicBezTo>
                  <a:cubicBezTo>
                    <a:pt x="539" y="257"/>
                    <a:pt x="538" y="257"/>
                    <a:pt x="538" y="257"/>
                  </a:cubicBezTo>
                  <a:cubicBezTo>
                    <a:pt x="538" y="257"/>
                    <a:pt x="538" y="258"/>
                    <a:pt x="537" y="258"/>
                  </a:cubicBezTo>
                  <a:close/>
                  <a:moveTo>
                    <a:pt x="239" y="263"/>
                  </a:moveTo>
                  <a:cubicBezTo>
                    <a:pt x="242" y="264"/>
                    <a:pt x="242" y="267"/>
                    <a:pt x="245" y="266"/>
                  </a:cubicBezTo>
                  <a:cubicBezTo>
                    <a:pt x="246" y="264"/>
                    <a:pt x="247" y="262"/>
                    <a:pt x="250" y="261"/>
                  </a:cubicBezTo>
                  <a:cubicBezTo>
                    <a:pt x="247" y="255"/>
                    <a:pt x="242" y="259"/>
                    <a:pt x="239" y="263"/>
                  </a:cubicBezTo>
                  <a:close/>
                  <a:moveTo>
                    <a:pt x="409" y="260"/>
                  </a:moveTo>
                  <a:cubicBezTo>
                    <a:pt x="412" y="259"/>
                    <a:pt x="413" y="264"/>
                    <a:pt x="416" y="263"/>
                  </a:cubicBezTo>
                  <a:cubicBezTo>
                    <a:pt x="415" y="260"/>
                    <a:pt x="413" y="258"/>
                    <a:pt x="410" y="257"/>
                  </a:cubicBezTo>
                  <a:cubicBezTo>
                    <a:pt x="410" y="258"/>
                    <a:pt x="408" y="258"/>
                    <a:pt x="409" y="260"/>
                  </a:cubicBezTo>
                  <a:close/>
                  <a:moveTo>
                    <a:pt x="138" y="261"/>
                  </a:moveTo>
                  <a:cubicBezTo>
                    <a:pt x="139" y="259"/>
                    <a:pt x="137" y="258"/>
                    <a:pt x="135" y="258"/>
                  </a:cubicBezTo>
                  <a:cubicBezTo>
                    <a:pt x="135" y="260"/>
                    <a:pt x="136" y="261"/>
                    <a:pt x="138" y="261"/>
                  </a:cubicBezTo>
                  <a:close/>
                  <a:moveTo>
                    <a:pt x="312" y="262"/>
                  </a:moveTo>
                  <a:cubicBezTo>
                    <a:pt x="313" y="262"/>
                    <a:pt x="315" y="259"/>
                    <a:pt x="314" y="258"/>
                  </a:cubicBezTo>
                  <a:cubicBezTo>
                    <a:pt x="314" y="259"/>
                    <a:pt x="312" y="260"/>
                    <a:pt x="312" y="262"/>
                  </a:cubicBezTo>
                  <a:close/>
                  <a:moveTo>
                    <a:pt x="316" y="267"/>
                  </a:moveTo>
                  <a:cubicBezTo>
                    <a:pt x="320" y="266"/>
                    <a:pt x="320" y="262"/>
                    <a:pt x="323" y="260"/>
                  </a:cubicBezTo>
                  <a:cubicBezTo>
                    <a:pt x="322" y="260"/>
                    <a:pt x="322" y="258"/>
                    <a:pt x="320" y="258"/>
                  </a:cubicBezTo>
                  <a:cubicBezTo>
                    <a:pt x="319" y="261"/>
                    <a:pt x="315" y="263"/>
                    <a:pt x="316" y="267"/>
                  </a:cubicBezTo>
                  <a:close/>
                  <a:moveTo>
                    <a:pt x="369" y="259"/>
                  </a:moveTo>
                  <a:cubicBezTo>
                    <a:pt x="371" y="259"/>
                    <a:pt x="371" y="261"/>
                    <a:pt x="372" y="260"/>
                  </a:cubicBezTo>
                  <a:cubicBezTo>
                    <a:pt x="373" y="259"/>
                    <a:pt x="371" y="258"/>
                    <a:pt x="371" y="258"/>
                  </a:cubicBezTo>
                  <a:cubicBezTo>
                    <a:pt x="371" y="259"/>
                    <a:pt x="370" y="258"/>
                    <a:pt x="369" y="259"/>
                  </a:cubicBezTo>
                  <a:close/>
                  <a:moveTo>
                    <a:pt x="558" y="263"/>
                  </a:moveTo>
                  <a:cubicBezTo>
                    <a:pt x="559" y="263"/>
                    <a:pt x="560" y="265"/>
                    <a:pt x="562" y="265"/>
                  </a:cubicBezTo>
                  <a:cubicBezTo>
                    <a:pt x="564" y="262"/>
                    <a:pt x="562" y="259"/>
                    <a:pt x="560" y="258"/>
                  </a:cubicBezTo>
                  <a:cubicBezTo>
                    <a:pt x="559" y="260"/>
                    <a:pt x="558" y="261"/>
                    <a:pt x="558" y="263"/>
                  </a:cubicBezTo>
                  <a:close/>
                  <a:moveTo>
                    <a:pt x="256" y="261"/>
                  </a:moveTo>
                  <a:cubicBezTo>
                    <a:pt x="258" y="261"/>
                    <a:pt x="259" y="263"/>
                    <a:pt x="261" y="263"/>
                  </a:cubicBezTo>
                  <a:cubicBezTo>
                    <a:pt x="261" y="261"/>
                    <a:pt x="259" y="259"/>
                    <a:pt x="257" y="258"/>
                  </a:cubicBezTo>
                  <a:cubicBezTo>
                    <a:pt x="257" y="260"/>
                    <a:pt x="255" y="259"/>
                    <a:pt x="256" y="261"/>
                  </a:cubicBezTo>
                  <a:close/>
                  <a:moveTo>
                    <a:pt x="165" y="266"/>
                  </a:moveTo>
                  <a:cubicBezTo>
                    <a:pt x="162" y="264"/>
                    <a:pt x="160" y="260"/>
                    <a:pt x="155" y="259"/>
                  </a:cubicBezTo>
                  <a:cubicBezTo>
                    <a:pt x="157" y="262"/>
                    <a:pt x="162" y="266"/>
                    <a:pt x="165" y="266"/>
                  </a:cubicBezTo>
                  <a:close/>
                  <a:moveTo>
                    <a:pt x="303" y="260"/>
                  </a:moveTo>
                  <a:cubicBezTo>
                    <a:pt x="303" y="264"/>
                    <a:pt x="306" y="261"/>
                    <a:pt x="306" y="259"/>
                  </a:cubicBezTo>
                  <a:cubicBezTo>
                    <a:pt x="304" y="259"/>
                    <a:pt x="305" y="261"/>
                    <a:pt x="303" y="260"/>
                  </a:cubicBezTo>
                  <a:close/>
                  <a:moveTo>
                    <a:pt x="288" y="265"/>
                  </a:moveTo>
                  <a:cubicBezTo>
                    <a:pt x="289" y="265"/>
                    <a:pt x="289" y="266"/>
                    <a:pt x="290" y="266"/>
                  </a:cubicBezTo>
                  <a:cubicBezTo>
                    <a:pt x="293" y="267"/>
                    <a:pt x="292" y="264"/>
                    <a:pt x="295" y="264"/>
                  </a:cubicBezTo>
                  <a:cubicBezTo>
                    <a:pt x="294" y="257"/>
                    <a:pt x="288" y="260"/>
                    <a:pt x="288" y="265"/>
                  </a:cubicBezTo>
                  <a:close/>
                  <a:moveTo>
                    <a:pt x="476" y="263"/>
                  </a:moveTo>
                  <a:cubicBezTo>
                    <a:pt x="477" y="261"/>
                    <a:pt x="475" y="260"/>
                    <a:pt x="473" y="260"/>
                  </a:cubicBezTo>
                  <a:cubicBezTo>
                    <a:pt x="473" y="262"/>
                    <a:pt x="474" y="263"/>
                    <a:pt x="476" y="263"/>
                  </a:cubicBezTo>
                  <a:close/>
                  <a:moveTo>
                    <a:pt x="592" y="310"/>
                  </a:moveTo>
                  <a:cubicBezTo>
                    <a:pt x="597" y="309"/>
                    <a:pt x="594" y="300"/>
                    <a:pt x="599" y="296"/>
                  </a:cubicBezTo>
                  <a:cubicBezTo>
                    <a:pt x="598" y="292"/>
                    <a:pt x="600" y="291"/>
                    <a:pt x="601" y="288"/>
                  </a:cubicBezTo>
                  <a:cubicBezTo>
                    <a:pt x="601" y="277"/>
                    <a:pt x="610" y="271"/>
                    <a:pt x="608" y="260"/>
                  </a:cubicBezTo>
                  <a:cubicBezTo>
                    <a:pt x="601" y="274"/>
                    <a:pt x="596" y="295"/>
                    <a:pt x="592" y="310"/>
                  </a:cubicBezTo>
                  <a:close/>
                  <a:moveTo>
                    <a:pt x="223" y="262"/>
                  </a:moveTo>
                  <a:cubicBezTo>
                    <a:pt x="223" y="263"/>
                    <a:pt x="224" y="264"/>
                    <a:pt x="226" y="265"/>
                  </a:cubicBezTo>
                  <a:cubicBezTo>
                    <a:pt x="226" y="264"/>
                    <a:pt x="227" y="264"/>
                    <a:pt x="227" y="263"/>
                  </a:cubicBezTo>
                  <a:cubicBezTo>
                    <a:pt x="227" y="261"/>
                    <a:pt x="225" y="260"/>
                    <a:pt x="223" y="262"/>
                  </a:cubicBezTo>
                  <a:close/>
                  <a:moveTo>
                    <a:pt x="389" y="271"/>
                  </a:moveTo>
                  <a:cubicBezTo>
                    <a:pt x="390" y="271"/>
                    <a:pt x="390" y="270"/>
                    <a:pt x="391" y="270"/>
                  </a:cubicBezTo>
                  <a:cubicBezTo>
                    <a:pt x="388" y="265"/>
                    <a:pt x="381" y="262"/>
                    <a:pt x="377" y="261"/>
                  </a:cubicBezTo>
                  <a:cubicBezTo>
                    <a:pt x="380" y="266"/>
                    <a:pt x="385" y="269"/>
                    <a:pt x="389" y="271"/>
                  </a:cubicBezTo>
                  <a:close/>
                  <a:moveTo>
                    <a:pt x="448" y="263"/>
                  </a:moveTo>
                  <a:cubicBezTo>
                    <a:pt x="448" y="261"/>
                    <a:pt x="444" y="260"/>
                    <a:pt x="444" y="261"/>
                  </a:cubicBezTo>
                  <a:cubicBezTo>
                    <a:pt x="446" y="261"/>
                    <a:pt x="446" y="263"/>
                    <a:pt x="448" y="263"/>
                  </a:cubicBezTo>
                  <a:close/>
                  <a:moveTo>
                    <a:pt x="175" y="266"/>
                  </a:moveTo>
                  <a:cubicBezTo>
                    <a:pt x="181" y="268"/>
                    <a:pt x="191" y="280"/>
                    <a:pt x="195" y="270"/>
                  </a:cubicBezTo>
                  <a:cubicBezTo>
                    <a:pt x="189" y="266"/>
                    <a:pt x="182" y="256"/>
                    <a:pt x="175" y="266"/>
                  </a:cubicBezTo>
                  <a:close/>
                  <a:moveTo>
                    <a:pt x="319" y="271"/>
                  </a:moveTo>
                  <a:cubicBezTo>
                    <a:pt x="324" y="272"/>
                    <a:pt x="326" y="275"/>
                    <a:pt x="330" y="277"/>
                  </a:cubicBezTo>
                  <a:cubicBezTo>
                    <a:pt x="333" y="275"/>
                    <a:pt x="337" y="274"/>
                    <a:pt x="338" y="270"/>
                  </a:cubicBezTo>
                  <a:cubicBezTo>
                    <a:pt x="333" y="269"/>
                    <a:pt x="332" y="262"/>
                    <a:pt x="326" y="261"/>
                  </a:cubicBezTo>
                  <a:cubicBezTo>
                    <a:pt x="324" y="265"/>
                    <a:pt x="320" y="266"/>
                    <a:pt x="319" y="271"/>
                  </a:cubicBezTo>
                  <a:close/>
                  <a:moveTo>
                    <a:pt x="209" y="263"/>
                  </a:moveTo>
                  <a:cubicBezTo>
                    <a:pt x="211" y="264"/>
                    <a:pt x="212" y="266"/>
                    <a:pt x="214" y="266"/>
                  </a:cubicBezTo>
                  <a:cubicBezTo>
                    <a:pt x="214" y="264"/>
                    <a:pt x="216" y="265"/>
                    <a:pt x="216" y="263"/>
                  </a:cubicBezTo>
                  <a:cubicBezTo>
                    <a:pt x="214" y="262"/>
                    <a:pt x="211" y="261"/>
                    <a:pt x="209" y="263"/>
                  </a:cubicBezTo>
                  <a:close/>
                  <a:moveTo>
                    <a:pt x="361" y="267"/>
                  </a:moveTo>
                  <a:cubicBezTo>
                    <a:pt x="367" y="273"/>
                    <a:pt x="373" y="279"/>
                    <a:pt x="382" y="282"/>
                  </a:cubicBezTo>
                  <a:cubicBezTo>
                    <a:pt x="384" y="280"/>
                    <a:pt x="385" y="278"/>
                    <a:pt x="386" y="275"/>
                  </a:cubicBezTo>
                  <a:cubicBezTo>
                    <a:pt x="384" y="274"/>
                    <a:pt x="381" y="272"/>
                    <a:pt x="379" y="270"/>
                  </a:cubicBezTo>
                  <a:cubicBezTo>
                    <a:pt x="377" y="271"/>
                    <a:pt x="372" y="275"/>
                    <a:pt x="369" y="272"/>
                  </a:cubicBezTo>
                  <a:cubicBezTo>
                    <a:pt x="371" y="271"/>
                    <a:pt x="374" y="271"/>
                    <a:pt x="375" y="268"/>
                  </a:cubicBezTo>
                  <a:cubicBezTo>
                    <a:pt x="370" y="264"/>
                    <a:pt x="364" y="259"/>
                    <a:pt x="361" y="267"/>
                  </a:cubicBezTo>
                  <a:close/>
                  <a:moveTo>
                    <a:pt x="551" y="270"/>
                  </a:moveTo>
                  <a:cubicBezTo>
                    <a:pt x="552" y="267"/>
                    <a:pt x="552" y="265"/>
                    <a:pt x="552" y="263"/>
                  </a:cubicBezTo>
                  <a:cubicBezTo>
                    <a:pt x="551" y="265"/>
                    <a:pt x="550" y="262"/>
                    <a:pt x="550" y="262"/>
                  </a:cubicBezTo>
                  <a:cubicBezTo>
                    <a:pt x="549" y="262"/>
                    <a:pt x="549" y="262"/>
                    <a:pt x="548" y="262"/>
                  </a:cubicBezTo>
                  <a:cubicBezTo>
                    <a:pt x="549" y="264"/>
                    <a:pt x="548" y="267"/>
                    <a:pt x="551" y="270"/>
                  </a:cubicBezTo>
                  <a:close/>
                  <a:moveTo>
                    <a:pt x="64" y="278"/>
                  </a:moveTo>
                  <a:cubicBezTo>
                    <a:pt x="61" y="273"/>
                    <a:pt x="62" y="265"/>
                    <a:pt x="56" y="262"/>
                  </a:cubicBezTo>
                  <a:cubicBezTo>
                    <a:pt x="57" y="269"/>
                    <a:pt x="59" y="278"/>
                    <a:pt x="64" y="278"/>
                  </a:cubicBezTo>
                  <a:close/>
                  <a:moveTo>
                    <a:pt x="120" y="265"/>
                  </a:moveTo>
                  <a:cubicBezTo>
                    <a:pt x="120" y="264"/>
                    <a:pt x="120" y="263"/>
                    <a:pt x="120" y="262"/>
                  </a:cubicBezTo>
                  <a:cubicBezTo>
                    <a:pt x="119" y="262"/>
                    <a:pt x="119" y="262"/>
                    <a:pt x="118" y="262"/>
                  </a:cubicBezTo>
                  <a:cubicBezTo>
                    <a:pt x="118" y="264"/>
                    <a:pt x="119" y="265"/>
                    <a:pt x="120" y="265"/>
                  </a:cubicBezTo>
                  <a:close/>
                  <a:moveTo>
                    <a:pt x="253" y="262"/>
                  </a:moveTo>
                  <a:cubicBezTo>
                    <a:pt x="251" y="265"/>
                    <a:pt x="248" y="266"/>
                    <a:pt x="246" y="270"/>
                  </a:cubicBezTo>
                  <a:cubicBezTo>
                    <a:pt x="252" y="275"/>
                    <a:pt x="255" y="283"/>
                    <a:pt x="263" y="285"/>
                  </a:cubicBezTo>
                  <a:cubicBezTo>
                    <a:pt x="266" y="281"/>
                    <a:pt x="267" y="276"/>
                    <a:pt x="270" y="271"/>
                  </a:cubicBezTo>
                  <a:cubicBezTo>
                    <a:pt x="265" y="268"/>
                    <a:pt x="259" y="265"/>
                    <a:pt x="253" y="262"/>
                  </a:cubicBezTo>
                  <a:close/>
                  <a:moveTo>
                    <a:pt x="522" y="272"/>
                  </a:moveTo>
                  <a:cubicBezTo>
                    <a:pt x="524" y="273"/>
                    <a:pt x="526" y="274"/>
                    <a:pt x="527" y="275"/>
                  </a:cubicBezTo>
                  <a:cubicBezTo>
                    <a:pt x="529" y="273"/>
                    <a:pt x="529" y="271"/>
                    <a:pt x="531" y="270"/>
                  </a:cubicBezTo>
                  <a:cubicBezTo>
                    <a:pt x="531" y="265"/>
                    <a:pt x="529" y="263"/>
                    <a:pt x="525" y="262"/>
                  </a:cubicBezTo>
                  <a:cubicBezTo>
                    <a:pt x="524" y="266"/>
                    <a:pt x="523" y="268"/>
                    <a:pt x="522" y="272"/>
                  </a:cubicBezTo>
                  <a:close/>
                  <a:moveTo>
                    <a:pt x="567" y="263"/>
                  </a:moveTo>
                  <a:cubicBezTo>
                    <a:pt x="567" y="264"/>
                    <a:pt x="568" y="264"/>
                    <a:pt x="568" y="265"/>
                  </a:cubicBezTo>
                  <a:cubicBezTo>
                    <a:pt x="571" y="265"/>
                    <a:pt x="571" y="261"/>
                    <a:pt x="567" y="263"/>
                  </a:cubicBezTo>
                  <a:close/>
                  <a:moveTo>
                    <a:pt x="637" y="270"/>
                  </a:moveTo>
                  <a:cubicBezTo>
                    <a:pt x="637" y="267"/>
                    <a:pt x="641" y="264"/>
                    <a:pt x="639" y="262"/>
                  </a:cubicBezTo>
                  <a:cubicBezTo>
                    <a:pt x="639" y="265"/>
                    <a:pt x="636" y="268"/>
                    <a:pt x="637" y="270"/>
                  </a:cubicBezTo>
                  <a:close/>
                  <a:moveTo>
                    <a:pt x="409" y="266"/>
                  </a:moveTo>
                  <a:cubicBezTo>
                    <a:pt x="410" y="267"/>
                    <a:pt x="411" y="266"/>
                    <a:pt x="412" y="266"/>
                  </a:cubicBezTo>
                  <a:cubicBezTo>
                    <a:pt x="412" y="264"/>
                    <a:pt x="410" y="263"/>
                    <a:pt x="408" y="263"/>
                  </a:cubicBezTo>
                  <a:cubicBezTo>
                    <a:pt x="408" y="265"/>
                    <a:pt x="409" y="265"/>
                    <a:pt x="409" y="266"/>
                  </a:cubicBezTo>
                  <a:close/>
                  <a:moveTo>
                    <a:pt x="293" y="269"/>
                  </a:moveTo>
                  <a:cubicBezTo>
                    <a:pt x="296" y="270"/>
                    <a:pt x="298" y="267"/>
                    <a:pt x="299" y="265"/>
                  </a:cubicBezTo>
                  <a:cubicBezTo>
                    <a:pt x="296" y="266"/>
                    <a:pt x="294" y="266"/>
                    <a:pt x="293" y="269"/>
                  </a:cubicBezTo>
                  <a:close/>
                  <a:moveTo>
                    <a:pt x="467" y="274"/>
                  </a:moveTo>
                  <a:cubicBezTo>
                    <a:pt x="468" y="275"/>
                    <a:pt x="468" y="276"/>
                    <a:pt x="470" y="276"/>
                  </a:cubicBezTo>
                  <a:cubicBezTo>
                    <a:pt x="473" y="274"/>
                    <a:pt x="473" y="270"/>
                    <a:pt x="475" y="267"/>
                  </a:cubicBezTo>
                  <a:cubicBezTo>
                    <a:pt x="473" y="267"/>
                    <a:pt x="473" y="264"/>
                    <a:pt x="470" y="265"/>
                  </a:cubicBezTo>
                  <a:cubicBezTo>
                    <a:pt x="470" y="268"/>
                    <a:pt x="468" y="270"/>
                    <a:pt x="467" y="274"/>
                  </a:cubicBezTo>
                  <a:close/>
                  <a:moveTo>
                    <a:pt x="203" y="269"/>
                  </a:moveTo>
                  <a:cubicBezTo>
                    <a:pt x="207" y="270"/>
                    <a:pt x="208" y="274"/>
                    <a:pt x="212" y="272"/>
                  </a:cubicBezTo>
                  <a:cubicBezTo>
                    <a:pt x="212" y="270"/>
                    <a:pt x="213" y="270"/>
                    <a:pt x="213" y="268"/>
                  </a:cubicBezTo>
                  <a:cubicBezTo>
                    <a:pt x="209" y="265"/>
                    <a:pt x="205" y="265"/>
                    <a:pt x="203" y="269"/>
                  </a:cubicBezTo>
                  <a:close/>
                  <a:moveTo>
                    <a:pt x="436" y="277"/>
                  </a:moveTo>
                  <a:cubicBezTo>
                    <a:pt x="439" y="274"/>
                    <a:pt x="443" y="273"/>
                    <a:pt x="444" y="268"/>
                  </a:cubicBezTo>
                  <a:cubicBezTo>
                    <a:pt x="442" y="267"/>
                    <a:pt x="440" y="266"/>
                    <a:pt x="438" y="265"/>
                  </a:cubicBezTo>
                  <a:cubicBezTo>
                    <a:pt x="438" y="269"/>
                    <a:pt x="433" y="274"/>
                    <a:pt x="436" y="277"/>
                  </a:cubicBezTo>
                  <a:close/>
                  <a:moveTo>
                    <a:pt x="218" y="268"/>
                  </a:moveTo>
                  <a:cubicBezTo>
                    <a:pt x="220" y="268"/>
                    <a:pt x="220" y="270"/>
                    <a:pt x="222" y="269"/>
                  </a:cubicBezTo>
                  <a:cubicBezTo>
                    <a:pt x="222" y="267"/>
                    <a:pt x="220" y="267"/>
                    <a:pt x="219" y="266"/>
                  </a:cubicBezTo>
                  <a:cubicBezTo>
                    <a:pt x="219" y="267"/>
                    <a:pt x="218" y="267"/>
                    <a:pt x="218" y="268"/>
                  </a:cubicBezTo>
                  <a:close/>
                  <a:moveTo>
                    <a:pt x="159" y="271"/>
                  </a:moveTo>
                  <a:cubicBezTo>
                    <a:pt x="156" y="270"/>
                    <a:pt x="154" y="268"/>
                    <a:pt x="152" y="266"/>
                  </a:cubicBezTo>
                  <a:cubicBezTo>
                    <a:pt x="151" y="269"/>
                    <a:pt x="157" y="272"/>
                    <a:pt x="159" y="271"/>
                  </a:cubicBezTo>
                  <a:close/>
                  <a:moveTo>
                    <a:pt x="123" y="268"/>
                  </a:moveTo>
                  <a:cubicBezTo>
                    <a:pt x="123" y="269"/>
                    <a:pt x="125" y="271"/>
                    <a:pt x="127" y="269"/>
                  </a:cubicBezTo>
                  <a:cubicBezTo>
                    <a:pt x="127" y="267"/>
                    <a:pt x="125" y="266"/>
                    <a:pt x="123" y="268"/>
                  </a:cubicBezTo>
                  <a:close/>
                  <a:moveTo>
                    <a:pt x="275" y="272"/>
                  </a:moveTo>
                  <a:cubicBezTo>
                    <a:pt x="279" y="272"/>
                    <a:pt x="278" y="268"/>
                    <a:pt x="276" y="267"/>
                  </a:cubicBezTo>
                  <a:cubicBezTo>
                    <a:pt x="276" y="270"/>
                    <a:pt x="274" y="269"/>
                    <a:pt x="275" y="272"/>
                  </a:cubicBezTo>
                  <a:close/>
                  <a:moveTo>
                    <a:pt x="461" y="273"/>
                  </a:moveTo>
                  <a:cubicBezTo>
                    <a:pt x="460" y="270"/>
                    <a:pt x="455" y="268"/>
                    <a:pt x="453" y="268"/>
                  </a:cubicBezTo>
                  <a:cubicBezTo>
                    <a:pt x="456" y="269"/>
                    <a:pt x="458" y="272"/>
                    <a:pt x="461" y="273"/>
                  </a:cubicBezTo>
                  <a:close/>
                  <a:moveTo>
                    <a:pt x="553" y="273"/>
                  </a:moveTo>
                  <a:cubicBezTo>
                    <a:pt x="555" y="274"/>
                    <a:pt x="556" y="275"/>
                    <a:pt x="557" y="277"/>
                  </a:cubicBezTo>
                  <a:cubicBezTo>
                    <a:pt x="556" y="279"/>
                    <a:pt x="553" y="279"/>
                    <a:pt x="551" y="279"/>
                  </a:cubicBezTo>
                  <a:cubicBezTo>
                    <a:pt x="547" y="290"/>
                    <a:pt x="542" y="303"/>
                    <a:pt x="538" y="315"/>
                  </a:cubicBezTo>
                  <a:cubicBezTo>
                    <a:pt x="548" y="308"/>
                    <a:pt x="553" y="297"/>
                    <a:pt x="556" y="283"/>
                  </a:cubicBezTo>
                  <a:cubicBezTo>
                    <a:pt x="557" y="282"/>
                    <a:pt x="557" y="281"/>
                    <a:pt x="559" y="281"/>
                  </a:cubicBezTo>
                  <a:cubicBezTo>
                    <a:pt x="558" y="277"/>
                    <a:pt x="560" y="273"/>
                    <a:pt x="562" y="271"/>
                  </a:cubicBezTo>
                  <a:cubicBezTo>
                    <a:pt x="560" y="270"/>
                    <a:pt x="559" y="267"/>
                    <a:pt x="556" y="267"/>
                  </a:cubicBezTo>
                  <a:cubicBezTo>
                    <a:pt x="556" y="270"/>
                    <a:pt x="554" y="271"/>
                    <a:pt x="553" y="273"/>
                  </a:cubicBezTo>
                  <a:close/>
                  <a:moveTo>
                    <a:pt x="80" y="290"/>
                  </a:moveTo>
                  <a:cubicBezTo>
                    <a:pt x="79" y="284"/>
                    <a:pt x="75" y="280"/>
                    <a:pt x="75" y="273"/>
                  </a:cubicBezTo>
                  <a:cubicBezTo>
                    <a:pt x="71" y="272"/>
                    <a:pt x="69" y="269"/>
                    <a:pt x="65" y="268"/>
                  </a:cubicBezTo>
                  <a:cubicBezTo>
                    <a:pt x="67" y="278"/>
                    <a:pt x="71" y="286"/>
                    <a:pt x="80" y="290"/>
                  </a:cubicBezTo>
                  <a:close/>
                  <a:moveTo>
                    <a:pt x="231" y="269"/>
                  </a:moveTo>
                  <a:cubicBezTo>
                    <a:pt x="233" y="270"/>
                    <a:pt x="234" y="272"/>
                    <a:pt x="236" y="272"/>
                  </a:cubicBezTo>
                  <a:cubicBezTo>
                    <a:pt x="236" y="269"/>
                    <a:pt x="232" y="266"/>
                    <a:pt x="231" y="269"/>
                  </a:cubicBezTo>
                  <a:close/>
                  <a:moveTo>
                    <a:pt x="100" y="286"/>
                  </a:moveTo>
                  <a:cubicBezTo>
                    <a:pt x="97" y="278"/>
                    <a:pt x="90" y="270"/>
                    <a:pt x="83" y="269"/>
                  </a:cubicBezTo>
                  <a:cubicBezTo>
                    <a:pt x="89" y="275"/>
                    <a:pt x="92" y="282"/>
                    <a:pt x="100" y="286"/>
                  </a:cubicBezTo>
                  <a:close/>
                  <a:moveTo>
                    <a:pt x="143" y="271"/>
                  </a:moveTo>
                  <a:cubicBezTo>
                    <a:pt x="146" y="273"/>
                    <a:pt x="148" y="275"/>
                    <a:pt x="151" y="277"/>
                  </a:cubicBezTo>
                  <a:cubicBezTo>
                    <a:pt x="152" y="276"/>
                    <a:pt x="153" y="276"/>
                    <a:pt x="152" y="274"/>
                  </a:cubicBezTo>
                  <a:cubicBezTo>
                    <a:pt x="150" y="273"/>
                    <a:pt x="148" y="269"/>
                    <a:pt x="145" y="268"/>
                  </a:cubicBezTo>
                  <a:cubicBezTo>
                    <a:pt x="145" y="269"/>
                    <a:pt x="144" y="269"/>
                    <a:pt x="143" y="271"/>
                  </a:cubicBezTo>
                  <a:close/>
                  <a:moveTo>
                    <a:pt x="185" y="280"/>
                  </a:moveTo>
                  <a:cubicBezTo>
                    <a:pt x="186" y="279"/>
                    <a:pt x="188" y="278"/>
                    <a:pt x="189" y="276"/>
                  </a:cubicBezTo>
                  <a:cubicBezTo>
                    <a:pt x="183" y="274"/>
                    <a:pt x="178" y="269"/>
                    <a:pt x="172" y="269"/>
                  </a:cubicBezTo>
                  <a:cubicBezTo>
                    <a:pt x="177" y="272"/>
                    <a:pt x="179" y="279"/>
                    <a:pt x="185" y="280"/>
                  </a:cubicBezTo>
                  <a:close/>
                  <a:moveTo>
                    <a:pt x="299" y="272"/>
                  </a:moveTo>
                  <a:cubicBezTo>
                    <a:pt x="301" y="272"/>
                    <a:pt x="302" y="275"/>
                    <a:pt x="304" y="275"/>
                  </a:cubicBezTo>
                  <a:cubicBezTo>
                    <a:pt x="305" y="274"/>
                    <a:pt x="307" y="271"/>
                    <a:pt x="306" y="270"/>
                  </a:cubicBezTo>
                  <a:cubicBezTo>
                    <a:pt x="305" y="269"/>
                    <a:pt x="300" y="268"/>
                    <a:pt x="299" y="272"/>
                  </a:cubicBezTo>
                  <a:close/>
                  <a:moveTo>
                    <a:pt x="430" y="272"/>
                  </a:moveTo>
                  <a:cubicBezTo>
                    <a:pt x="432" y="273"/>
                    <a:pt x="433" y="269"/>
                    <a:pt x="432" y="269"/>
                  </a:cubicBezTo>
                  <a:cubicBezTo>
                    <a:pt x="431" y="270"/>
                    <a:pt x="431" y="271"/>
                    <a:pt x="430" y="272"/>
                  </a:cubicBezTo>
                  <a:close/>
                  <a:moveTo>
                    <a:pt x="531" y="277"/>
                  </a:moveTo>
                  <a:cubicBezTo>
                    <a:pt x="531" y="279"/>
                    <a:pt x="534" y="279"/>
                    <a:pt x="534" y="282"/>
                  </a:cubicBezTo>
                  <a:cubicBezTo>
                    <a:pt x="532" y="284"/>
                    <a:pt x="531" y="282"/>
                    <a:pt x="529" y="283"/>
                  </a:cubicBezTo>
                  <a:cubicBezTo>
                    <a:pt x="527" y="286"/>
                    <a:pt x="528" y="290"/>
                    <a:pt x="529" y="294"/>
                  </a:cubicBezTo>
                  <a:cubicBezTo>
                    <a:pt x="520" y="300"/>
                    <a:pt x="521" y="314"/>
                    <a:pt x="516" y="323"/>
                  </a:cubicBezTo>
                  <a:cubicBezTo>
                    <a:pt x="519" y="323"/>
                    <a:pt x="521" y="318"/>
                    <a:pt x="524" y="316"/>
                  </a:cubicBezTo>
                  <a:cubicBezTo>
                    <a:pt x="529" y="300"/>
                    <a:pt x="536" y="287"/>
                    <a:pt x="540" y="271"/>
                  </a:cubicBezTo>
                  <a:cubicBezTo>
                    <a:pt x="537" y="271"/>
                    <a:pt x="536" y="269"/>
                    <a:pt x="533" y="269"/>
                  </a:cubicBezTo>
                  <a:cubicBezTo>
                    <a:pt x="533" y="272"/>
                    <a:pt x="532" y="274"/>
                    <a:pt x="531" y="277"/>
                  </a:cubicBezTo>
                  <a:close/>
                  <a:moveTo>
                    <a:pt x="401" y="272"/>
                  </a:moveTo>
                  <a:cubicBezTo>
                    <a:pt x="403" y="272"/>
                    <a:pt x="404" y="271"/>
                    <a:pt x="404" y="269"/>
                  </a:cubicBezTo>
                  <a:cubicBezTo>
                    <a:pt x="402" y="269"/>
                    <a:pt x="402" y="271"/>
                    <a:pt x="401" y="272"/>
                  </a:cubicBezTo>
                  <a:close/>
                  <a:moveTo>
                    <a:pt x="559" y="290"/>
                  </a:moveTo>
                  <a:cubicBezTo>
                    <a:pt x="563" y="284"/>
                    <a:pt x="566" y="278"/>
                    <a:pt x="567" y="270"/>
                  </a:cubicBezTo>
                  <a:cubicBezTo>
                    <a:pt x="567" y="270"/>
                    <a:pt x="567" y="269"/>
                    <a:pt x="566" y="269"/>
                  </a:cubicBezTo>
                  <a:cubicBezTo>
                    <a:pt x="562" y="275"/>
                    <a:pt x="560" y="284"/>
                    <a:pt x="559" y="290"/>
                  </a:cubicBezTo>
                  <a:close/>
                  <a:moveTo>
                    <a:pt x="287" y="274"/>
                  </a:moveTo>
                  <a:cubicBezTo>
                    <a:pt x="290" y="275"/>
                    <a:pt x="293" y="271"/>
                    <a:pt x="290" y="270"/>
                  </a:cubicBezTo>
                  <a:cubicBezTo>
                    <a:pt x="289" y="272"/>
                    <a:pt x="286" y="271"/>
                    <a:pt x="287" y="274"/>
                  </a:cubicBezTo>
                  <a:close/>
                  <a:moveTo>
                    <a:pt x="214" y="276"/>
                  </a:moveTo>
                  <a:cubicBezTo>
                    <a:pt x="217" y="276"/>
                    <a:pt x="218" y="274"/>
                    <a:pt x="220" y="272"/>
                  </a:cubicBezTo>
                  <a:cubicBezTo>
                    <a:pt x="217" y="269"/>
                    <a:pt x="212" y="273"/>
                    <a:pt x="214" y="276"/>
                  </a:cubicBezTo>
                  <a:close/>
                  <a:moveTo>
                    <a:pt x="502" y="277"/>
                  </a:moveTo>
                  <a:cubicBezTo>
                    <a:pt x="502" y="274"/>
                    <a:pt x="505" y="274"/>
                    <a:pt x="505" y="271"/>
                  </a:cubicBezTo>
                  <a:cubicBezTo>
                    <a:pt x="504" y="271"/>
                    <a:pt x="504" y="271"/>
                    <a:pt x="503" y="271"/>
                  </a:cubicBezTo>
                  <a:cubicBezTo>
                    <a:pt x="502" y="272"/>
                    <a:pt x="500" y="276"/>
                    <a:pt x="502" y="277"/>
                  </a:cubicBezTo>
                  <a:close/>
                  <a:moveTo>
                    <a:pt x="33" y="275"/>
                  </a:moveTo>
                  <a:cubicBezTo>
                    <a:pt x="33" y="274"/>
                    <a:pt x="34" y="271"/>
                    <a:pt x="32" y="271"/>
                  </a:cubicBezTo>
                  <a:cubicBezTo>
                    <a:pt x="32" y="272"/>
                    <a:pt x="31" y="275"/>
                    <a:pt x="33" y="275"/>
                  </a:cubicBezTo>
                  <a:close/>
                  <a:moveTo>
                    <a:pt x="56" y="280"/>
                  </a:moveTo>
                  <a:cubicBezTo>
                    <a:pt x="55" y="275"/>
                    <a:pt x="50" y="274"/>
                    <a:pt x="47" y="271"/>
                  </a:cubicBezTo>
                  <a:cubicBezTo>
                    <a:pt x="47" y="278"/>
                    <a:pt x="53" y="277"/>
                    <a:pt x="56" y="280"/>
                  </a:cubicBezTo>
                  <a:close/>
                  <a:moveTo>
                    <a:pt x="196" y="277"/>
                  </a:moveTo>
                  <a:cubicBezTo>
                    <a:pt x="199" y="278"/>
                    <a:pt x="202" y="281"/>
                    <a:pt x="206" y="282"/>
                  </a:cubicBezTo>
                  <a:cubicBezTo>
                    <a:pt x="205" y="280"/>
                    <a:pt x="208" y="282"/>
                    <a:pt x="207" y="280"/>
                  </a:cubicBezTo>
                  <a:cubicBezTo>
                    <a:pt x="203" y="277"/>
                    <a:pt x="199" y="269"/>
                    <a:pt x="196" y="277"/>
                  </a:cubicBezTo>
                  <a:close/>
                  <a:moveTo>
                    <a:pt x="361" y="276"/>
                  </a:moveTo>
                  <a:cubicBezTo>
                    <a:pt x="359" y="276"/>
                    <a:pt x="359" y="273"/>
                    <a:pt x="358" y="272"/>
                  </a:cubicBezTo>
                  <a:cubicBezTo>
                    <a:pt x="357" y="272"/>
                    <a:pt x="355" y="272"/>
                    <a:pt x="354" y="272"/>
                  </a:cubicBezTo>
                  <a:cubicBezTo>
                    <a:pt x="355" y="275"/>
                    <a:pt x="359" y="277"/>
                    <a:pt x="361" y="276"/>
                  </a:cubicBezTo>
                  <a:close/>
                  <a:moveTo>
                    <a:pt x="622" y="297"/>
                  </a:moveTo>
                  <a:cubicBezTo>
                    <a:pt x="621" y="298"/>
                    <a:pt x="617" y="301"/>
                    <a:pt x="620" y="302"/>
                  </a:cubicBezTo>
                  <a:cubicBezTo>
                    <a:pt x="624" y="293"/>
                    <a:pt x="630" y="284"/>
                    <a:pt x="629" y="273"/>
                  </a:cubicBezTo>
                  <a:cubicBezTo>
                    <a:pt x="625" y="280"/>
                    <a:pt x="623" y="288"/>
                    <a:pt x="622" y="297"/>
                  </a:cubicBezTo>
                  <a:close/>
                  <a:moveTo>
                    <a:pt x="86" y="276"/>
                  </a:moveTo>
                  <a:cubicBezTo>
                    <a:pt x="83" y="277"/>
                    <a:pt x="85" y="273"/>
                    <a:pt x="83" y="274"/>
                  </a:cubicBezTo>
                  <a:cubicBezTo>
                    <a:pt x="82" y="275"/>
                    <a:pt x="85" y="278"/>
                    <a:pt x="86" y="276"/>
                  </a:cubicBezTo>
                  <a:close/>
                  <a:moveTo>
                    <a:pt x="218" y="279"/>
                  </a:moveTo>
                  <a:cubicBezTo>
                    <a:pt x="220" y="280"/>
                    <a:pt x="222" y="282"/>
                    <a:pt x="225" y="282"/>
                  </a:cubicBezTo>
                  <a:cubicBezTo>
                    <a:pt x="227" y="281"/>
                    <a:pt x="229" y="279"/>
                    <a:pt x="230" y="277"/>
                  </a:cubicBezTo>
                  <a:cubicBezTo>
                    <a:pt x="226" y="274"/>
                    <a:pt x="221" y="273"/>
                    <a:pt x="218" y="279"/>
                  </a:cubicBezTo>
                  <a:close/>
                  <a:moveTo>
                    <a:pt x="272" y="277"/>
                  </a:moveTo>
                  <a:cubicBezTo>
                    <a:pt x="274" y="277"/>
                    <a:pt x="274" y="277"/>
                    <a:pt x="275" y="275"/>
                  </a:cubicBezTo>
                  <a:cubicBezTo>
                    <a:pt x="273" y="275"/>
                    <a:pt x="273" y="274"/>
                    <a:pt x="273" y="274"/>
                  </a:cubicBezTo>
                  <a:cubicBezTo>
                    <a:pt x="273" y="275"/>
                    <a:pt x="272" y="276"/>
                    <a:pt x="272" y="277"/>
                  </a:cubicBezTo>
                  <a:close/>
                  <a:moveTo>
                    <a:pt x="507" y="280"/>
                  </a:moveTo>
                  <a:cubicBezTo>
                    <a:pt x="507" y="282"/>
                    <a:pt x="508" y="283"/>
                    <a:pt x="510" y="283"/>
                  </a:cubicBezTo>
                  <a:cubicBezTo>
                    <a:pt x="510" y="281"/>
                    <a:pt x="512" y="276"/>
                    <a:pt x="511" y="274"/>
                  </a:cubicBezTo>
                  <a:cubicBezTo>
                    <a:pt x="510" y="277"/>
                    <a:pt x="507" y="277"/>
                    <a:pt x="507" y="280"/>
                  </a:cubicBezTo>
                  <a:close/>
                  <a:moveTo>
                    <a:pt x="536" y="300"/>
                  </a:moveTo>
                  <a:cubicBezTo>
                    <a:pt x="540" y="292"/>
                    <a:pt x="546" y="286"/>
                    <a:pt x="548" y="277"/>
                  </a:cubicBezTo>
                  <a:cubicBezTo>
                    <a:pt x="546" y="276"/>
                    <a:pt x="547" y="274"/>
                    <a:pt x="544" y="274"/>
                  </a:cubicBezTo>
                  <a:cubicBezTo>
                    <a:pt x="542" y="282"/>
                    <a:pt x="537" y="291"/>
                    <a:pt x="536" y="300"/>
                  </a:cubicBezTo>
                  <a:close/>
                  <a:moveTo>
                    <a:pt x="129" y="296"/>
                  </a:moveTo>
                  <a:cubicBezTo>
                    <a:pt x="123" y="289"/>
                    <a:pt x="118" y="281"/>
                    <a:pt x="111" y="274"/>
                  </a:cubicBezTo>
                  <a:cubicBezTo>
                    <a:pt x="115" y="283"/>
                    <a:pt x="120" y="292"/>
                    <a:pt x="129" y="296"/>
                  </a:cubicBezTo>
                  <a:close/>
                  <a:moveTo>
                    <a:pt x="291" y="278"/>
                  </a:moveTo>
                  <a:cubicBezTo>
                    <a:pt x="294" y="280"/>
                    <a:pt x="296" y="284"/>
                    <a:pt x="299" y="285"/>
                  </a:cubicBezTo>
                  <a:cubicBezTo>
                    <a:pt x="300" y="282"/>
                    <a:pt x="302" y="281"/>
                    <a:pt x="303" y="278"/>
                  </a:cubicBezTo>
                  <a:cubicBezTo>
                    <a:pt x="299" y="276"/>
                    <a:pt x="293" y="272"/>
                    <a:pt x="291" y="278"/>
                  </a:cubicBezTo>
                  <a:close/>
                  <a:moveTo>
                    <a:pt x="334" y="278"/>
                  </a:moveTo>
                  <a:cubicBezTo>
                    <a:pt x="335" y="280"/>
                    <a:pt x="335" y="281"/>
                    <a:pt x="338" y="281"/>
                  </a:cubicBezTo>
                  <a:cubicBezTo>
                    <a:pt x="339" y="279"/>
                    <a:pt x="342" y="279"/>
                    <a:pt x="343" y="275"/>
                  </a:cubicBezTo>
                  <a:cubicBezTo>
                    <a:pt x="339" y="273"/>
                    <a:pt x="337" y="277"/>
                    <a:pt x="334" y="278"/>
                  </a:cubicBezTo>
                  <a:close/>
                  <a:moveTo>
                    <a:pt x="447" y="285"/>
                  </a:moveTo>
                  <a:cubicBezTo>
                    <a:pt x="449" y="286"/>
                    <a:pt x="451" y="288"/>
                    <a:pt x="454" y="288"/>
                  </a:cubicBezTo>
                  <a:cubicBezTo>
                    <a:pt x="456" y="285"/>
                    <a:pt x="457" y="282"/>
                    <a:pt x="459" y="279"/>
                  </a:cubicBezTo>
                  <a:cubicBezTo>
                    <a:pt x="455" y="278"/>
                    <a:pt x="455" y="274"/>
                    <a:pt x="451" y="274"/>
                  </a:cubicBezTo>
                  <a:cubicBezTo>
                    <a:pt x="450" y="278"/>
                    <a:pt x="448" y="280"/>
                    <a:pt x="447" y="285"/>
                  </a:cubicBezTo>
                  <a:close/>
                  <a:moveTo>
                    <a:pt x="601" y="300"/>
                  </a:moveTo>
                  <a:cubicBezTo>
                    <a:pt x="606" y="296"/>
                    <a:pt x="610" y="284"/>
                    <a:pt x="608" y="274"/>
                  </a:cubicBezTo>
                  <a:cubicBezTo>
                    <a:pt x="607" y="284"/>
                    <a:pt x="601" y="292"/>
                    <a:pt x="601" y="300"/>
                  </a:cubicBezTo>
                  <a:close/>
                  <a:moveTo>
                    <a:pt x="175" y="290"/>
                  </a:moveTo>
                  <a:cubicBezTo>
                    <a:pt x="174" y="283"/>
                    <a:pt x="166" y="278"/>
                    <a:pt x="160" y="275"/>
                  </a:cubicBezTo>
                  <a:cubicBezTo>
                    <a:pt x="162" y="280"/>
                    <a:pt x="169" y="286"/>
                    <a:pt x="175" y="290"/>
                  </a:cubicBezTo>
                  <a:close/>
                  <a:moveTo>
                    <a:pt x="308" y="277"/>
                  </a:moveTo>
                  <a:cubicBezTo>
                    <a:pt x="310" y="278"/>
                    <a:pt x="311" y="277"/>
                    <a:pt x="310" y="275"/>
                  </a:cubicBezTo>
                  <a:cubicBezTo>
                    <a:pt x="310" y="275"/>
                    <a:pt x="309" y="275"/>
                    <a:pt x="309" y="275"/>
                  </a:cubicBezTo>
                  <a:cubicBezTo>
                    <a:pt x="309" y="276"/>
                    <a:pt x="308" y="276"/>
                    <a:pt x="308" y="277"/>
                  </a:cubicBezTo>
                  <a:close/>
                  <a:moveTo>
                    <a:pt x="515" y="280"/>
                  </a:moveTo>
                  <a:cubicBezTo>
                    <a:pt x="517" y="280"/>
                    <a:pt x="518" y="274"/>
                    <a:pt x="515" y="275"/>
                  </a:cubicBezTo>
                  <a:cubicBezTo>
                    <a:pt x="516" y="277"/>
                    <a:pt x="514" y="278"/>
                    <a:pt x="515" y="280"/>
                  </a:cubicBezTo>
                  <a:close/>
                  <a:moveTo>
                    <a:pt x="109" y="280"/>
                  </a:moveTo>
                  <a:cubicBezTo>
                    <a:pt x="107" y="279"/>
                    <a:pt x="106" y="277"/>
                    <a:pt x="104" y="275"/>
                  </a:cubicBezTo>
                  <a:cubicBezTo>
                    <a:pt x="104" y="278"/>
                    <a:pt x="107" y="281"/>
                    <a:pt x="109" y="280"/>
                  </a:cubicBezTo>
                  <a:close/>
                  <a:moveTo>
                    <a:pt x="351" y="277"/>
                  </a:moveTo>
                  <a:cubicBezTo>
                    <a:pt x="351" y="277"/>
                    <a:pt x="351" y="278"/>
                    <a:pt x="351" y="279"/>
                  </a:cubicBezTo>
                  <a:cubicBezTo>
                    <a:pt x="354" y="283"/>
                    <a:pt x="358" y="286"/>
                    <a:pt x="361" y="290"/>
                  </a:cubicBezTo>
                  <a:cubicBezTo>
                    <a:pt x="363" y="292"/>
                    <a:pt x="363" y="296"/>
                    <a:pt x="366" y="295"/>
                  </a:cubicBezTo>
                  <a:cubicBezTo>
                    <a:pt x="366" y="287"/>
                    <a:pt x="360" y="276"/>
                    <a:pt x="351" y="277"/>
                  </a:cubicBezTo>
                  <a:close/>
                  <a:moveTo>
                    <a:pt x="400" y="278"/>
                  </a:moveTo>
                  <a:cubicBezTo>
                    <a:pt x="402" y="279"/>
                    <a:pt x="403" y="278"/>
                    <a:pt x="403" y="276"/>
                  </a:cubicBezTo>
                  <a:cubicBezTo>
                    <a:pt x="403" y="276"/>
                    <a:pt x="402" y="276"/>
                    <a:pt x="402" y="276"/>
                  </a:cubicBezTo>
                  <a:cubicBezTo>
                    <a:pt x="402" y="277"/>
                    <a:pt x="401" y="277"/>
                    <a:pt x="400" y="278"/>
                  </a:cubicBezTo>
                  <a:close/>
                  <a:moveTo>
                    <a:pt x="427" y="278"/>
                  </a:moveTo>
                  <a:cubicBezTo>
                    <a:pt x="427" y="280"/>
                    <a:pt x="428" y="281"/>
                    <a:pt x="429" y="282"/>
                  </a:cubicBezTo>
                  <a:cubicBezTo>
                    <a:pt x="429" y="281"/>
                    <a:pt x="429" y="277"/>
                    <a:pt x="429" y="277"/>
                  </a:cubicBezTo>
                  <a:cubicBezTo>
                    <a:pt x="429" y="278"/>
                    <a:pt x="428" y="277"/>
                    <a:pt x="427" y="278"/>
                  </a:cubicBezTo>
                  <a:close/>
                  <a:moveTo>
                    <a:pt x="524" y="284"/>
                  </a:moveTo>
                  <a:cubicBezTo>
                    <a:pt x="529" y="282"/>
                    <a:pt x="523" y="277"/>
                    <a:pt x="520" y="277"/>
                  </a:cubicBezTo>
                  <a:cubicBezTo>
                    <a:pt x="521" y="280"/>
                    <a:pt x="523" y="281"/>
                    <a:pt x="524" y="284"/>
                  </a:cubicBezTo>
                  <a:close/>
                  <a:moveTo>
                    <a:pt x="311" y="280"/>
                  </a:moveTo>
                  <a:cubicBezTo>
                    <a:pt x="314" y="281"/>
                    <a:pt x="315" y="284"/>
                    <a:pt x="319" y="284"/>
                  </a:cubicBezTo>
                  <a:cubicBezTo>
                    <a:pt x="318" y="280"/>
                    <a:pt x="315" y="279"/>
                    <a:pt x="312" y="277"/>
                  </a:cubicBezTo>
                  <a:cubicBezTo>
                    <a:pt x="312" y="279"/>
                    <a:pt x="311" y="278"/>
                    <a:pt x="311" y="280"/>
                  </a:cubicBezTo>
                  <a:close/>
                  <a:moveTo>
                    <a:pt x="482" y="286"/>
                  </a:moveTo>
                  <a:cubicBezTo>
                    <a:pt x="485" y="287"/>
                    <a:pt x="486" y="290"/>
                    <a:pt x="488" y="290"/>
                  </a:cubicBezTo>
                  <a:cubicBezTo>
                    <a:pt x="489" y="287"/>
                    <a:pt x="490" y="285"/>
                    <a:pt x="492" y="283"/>
                  </a:cubicBezTo>
                  <a:cubicBezTo>
                    <a:pt x="492" y="273"/>
                    <a:pt x="482" y="278"/>
                    <a:pt x="482" y="286"/>
                  </a:cubicBezTo>
                  <a:close/>
                  <a:moveTo>
                    <a:pt x="565" y="306"/>
                  </a:moveTo>
                  <a:cubicBezTo>
                    <a:pt x="566" y="304"/>
                    <a:pt x="568" y="303"/>
                    <a:pt x="570" y="302"/>
                  </a:cubicBezTo>
                  <a:cubicBezTo>
                    <a:pt x="570" y="292"/>
                    <a:pt x="578" y="285"/>
                    <a:pt x="576" y="277"/>
                  </a:cubicBezTo>
                  <a:cubicBezTo>
                    <a:pt x="573" y="287"/>
                    <a:pt x="565" y="297"/>
                    <a:pt x="565" y="306"/>
                  </a:cubicBezTo>
                  <a:close/>
                  <a:moveTo>
                    <a:pt x="55" y="292"/>
                  </a:moveTo>
                  <a:cubicBezTo>
                    <a:pt x="54" y="288"/>
                    <a:pt x="53" y="287"/>
                    <a:pt x="54" y="283"/>
                  </a:cubicBezTo>
                  <a:cubicBezTo>
                    <a:pt x="51" y="282"/>
                    <a:pt x="50" y="279"/>
                    <a:pt x="47" y="279"/>
                  </a:cubicBezTo>
                  <a:cubicBezTo>
                    <a:pt x="46" y="287"/>
                    <a:pt x="50" y="290"/>
                    <a:pt x="55" y="292"/>
                  </a:cubicBezTo>
                  <a:close/>
                  <a:moveTo>
                    <a:pt x="154" y="280"/>
                  </a:moveTo>
                  <a:cubicBezTo>
                    <a:pt x="156" y="281"/>
                    <a:pt x="157" y="283"/>
                    <a:pt x="160" y="283"/>
                  </a:cubicBezTo>
                  <a:cubicBezTo>
                    <a:pt x="159" y="281"/>
                    <a:pt x="156" y="277"/>
                    <a:pt x="154" y="280"/>
                  </a:cubicBezTo>
                  <a:close/>
                  <a:moveTo>
                    <a:pt x="189" y="283"/>
                  </a:moveTo>
                  <a:cubicBezTo>
                    <a:pt x="191" y="285"/>
                    <a:pt x="195" y="286"/>
                    <a:pt x="198" y="288"/>
                  </a:cubicBezTo>
                  <a:cubicBezTo>
                    <a:pt x="200" y="287"/>
                    <a:pt x="202" y="286"/>
                    <a:pt x="203" y="283"/>
                  </a:cubicBezTo>
                  <a:cubicBezTo>
                    <a:pt x="197" y="282"/>
                    <a:pt x="192" y="275"/>
                    <a:pt x="189" y="283"/>
                  </a:cubicBezTo>
                  <a:close/>
                  <a:moveTo>
                    <a:pt x="268" y="286"/>
                  </a:moveTo>
                  <a:cubicBezTo>
                    <a:pt x="266" y="286"/>
                    <a:pt x="265" y="287"/>
                    <a:pt x="264" y="288"/>
                  </a:cubicBezTo>
                  <a:cubicBezTo>
                    <a:pt x="266" y="291"/>
                    <a:pt x="268" y="290"/>
                    <a:pt x="271" y="290"/>
                  </a:cubicBezTo>
                  <a:cubicBezTo>
                    <a:pt x="272" y="285"/>
                    <a:pt x="278" y="285"/>
                    <a:pt x="279" y="280"/>
                  </a:cubicBezTo>
                  <a:cubicBezTo>
                    <a:pt x="276" y="276"/>
                    <a:pt x="271" y="284"/>
                    <a:pt x="268" y="286"/>
                  </a:cubicBezTo>
                  <a:close/>
                  <a:moveTo>
                    <a:pt x="581" y="318"/>
                  </a:moveTo>
                  <a:cubicBezTo>
                    <a:pt x="583" y="316"/>
                    <a:pt x="585" y="315"/>
                    <a:pt x="587" y="313"/>
                  </a:cubicBezTo>
                  <a:cubicBezTo>
                    <a:pt x="589" y="299"/>
                    <a:pt x="595" y="293"/>
                    <a:pt x="597" y="279"/>
                  </a:cubicBezTo>
                  <a:cubicBezTo>
                    <a:pt x="596" y="279"/>
                    <a:pt x="596" y="278"/>
                    <a:pt x="595" y="279"/>
                  </a:cubicBezTo>
                  <a:cubicBezTo>
                    <a:pt x="590" y="290"/>
                    <a:pt x="584" y="306"/>
                    <a:pt x="581" y="318"/>
                  </a:cubicBezTo>
                  <a:close/>
                  <a:moveTo>
                    <a:pt x="125" y="286"/>
                  </a:moveTo>
                  <a:cubicBezTo>
                    <a:pt x="125" y="285"/>
                    <a:pt x="126" y="284"/>
                    <a:pt x="126" y="284"/>
                  </a:cubicBezTo>
                  <a:cubicBezTo>
                    <a:pt x="126" y="281"/>
                    <a:pt x="123" y="282"/>
                    <a:pt x="123" y="279"/>
                  </a:cubicBezTo>
                  <a:cubicBezTo>
                    <a:pt x="122" y="279"/>
                    <a:pt x="120" y="278"/>
                    <a:pt x="120" y="280"/>
                  </a:cubicBezTo>
                  <a:cubicBezTo>
                    <a:pt x="122" y="281"/>
                    <a:pt x="122" y="286"/>
                    <a:pt x="125" y="286"/>
                  </a:cubicBezTo>
                  <a:close/>
                  <a:moveTo>
                    <a:pt x="375" y="285"/>
                  </a:moveTo>
                  <a:cubicBezTo>
                    <a:pt x="374" y="283"/>
                    <a:pt x="369" y="279"/>
                    <a:pt x="366" y="280"/>
                  </a:cubicBezTo>
                  <a:cubicBezTo>
                    <a:pt x="369" y="282"/>
                    <a:pt x="371" y="285"/>
                    <a:pt x="375" y="285"/>
                  </a:cubicBezTo>
                  <a:close/>
                  <a:moveTo>
                    <a:pt x="229" y="285"/>
                  </a:moveTo>
                  <a:cubicBezTo>
                    <a:pt x="235" y="289"/>
                    <a:pt x="239" y="293"/>
                    <a:pt x="247" y="296"/>
                  </a:cubicBezTo>
                  <a:cubicBezTo>
                    <a:pt x="247" y="294"/>
                    <a:pt x="248" y="294"/>
                    <a:pt x="249" y="294"/>
                  </a:cubicBezTo>
                  <a:cubicBezTo>
                    <a:pt x="245" y="288"/>
                    <a:pt x="234" y="274"/>
                    <a:pt x="229" y="285"/>
                  </a:cubicBezTo>
                  <a:close/>
                  <a:moveTo>
                    <a:pt x="248" y="283"/>
                  </a:moveTo>
                  <a:cubicBezTo>
                    <a:pt x="244" y="284"/>
                    <a:pt x="245" y="281"/>
                    <a:pt x="243" y="280"/>
                  </a:cubicBezTo>
                  <a:cubicBezTo>
                    <a:pt x="242" y="281"/>
                    <a:pt x="243" y="281"/>
                    <a:pt x="243" y="283"/>
                  </a:cubicBezTo>
                  <a:cubicBezTo>
                    <a:pt x="245" y="282"/>
                    <a:pt x="247" y="286"/>
                    <a:pt x="248" y="283"/>
                  </a:cubicBezTo>
                  <a:close/>
                  <a:moveTo>
                    <a:pt x="420" y="285"/>
                  </a:moveTo>
                  <a:cubicBezTo>
                    <a:pt x="422" y="283"/>
                    <a:pt x="421" y="282"/>
                    <a:pt x="420" y="280"/>
                  </a:cubicBezTo>
                  <a:cubicBezTo>
                    <a:pt x="420" y="280"/>
                    <a:pt x="419" y="280"/>
                    <a:pt x="418" y="280"/>
                  </a:cubicBezTo>
                  <a:cubicBezTo>
                    <a:pt x="416" y="282"/>
                    <a:pt x="418" y="284"/>
                    <a:pt x="420" y="285"/>
                  </a:cubicBezTo>
                  <a:close/>
                  <a:moveTo>
                    <a:pt x="516" y="289"/>
                  </a:moveTo>
                  <a:cubicBezTo>
                    <a:pt x="519" y="289"/>
                    <a:pt x="520" y="292"/>
                    <a:pt x="522" y="292"/>
                  </a:cubicBezTo>
                  <a:cubicBezTo>
                    <a:pt x="525" y="287"/>
                    <a:pt x="520" y="283"/>
                    <a:pt x="519" y="280"/>
                  </a:cubicBezTo>
                  <a:cubicBezTo>
                    <a:pt x="518" y="283"/>
                    <a:pt x="517" y="285"/>
                    <a:pt x="516" y="289"/>
                  </a:cubicBezTo>
                  <a:close/>
                  <a:moveTo>
                    <a:pt x="26" y="287"/>
                  </a:moveTo>
                  <a:cubicBezTo>
                    <a:pt x="26" y="286"/>
                    <a:pt x="27" y="280"/>
                    <a:pt x="23" y="280"/>
                  </a:cubicBezTo>
                  <a:cubicBezTo>
                    <a:pt x="23" y="284"/>
                    <a:pt x="23" y="287"/>
                    <a:pt x="26" y="287"/>
                  </a:cubicBezTo>
                  <a:close/>
                  <a:moveTo>
                    <a:pt x="396" y="287"/>
                  </a:moveTo>
                  <a:cubicBezTo>
                    <a:pt x="398" y="286"/>
                    <a:pt x="400" y="285"/>
                    <a:pt x="400" y="283"/>
                  </a:cubicBezTo>
                  <a:cubicBezTo>
                    <a:pt x="398" y="283"/>
                    <a:pt x="399" y="281"/>
                    <a:pt x="397" y="282"/>
                  </a:cubicBezTo>
                  <a:cubicBezTo>
                    <a:pt x="397" y="284"/>
                    <a:pt x="396" y="285"/>
                    <a:pt x="396" y="287"/>
                  </a:cubicBezTo>
                  <a:close/>
                  <a:moveTo>
                    <a:pt x="434" y="285"/>
                  </a:moveTo>
                  <a:cubicBezTo>
                    <a:pt x="435" y="286"/>
                    <a:pt x="436" y="286"/>
                    <a:pt x="437" y="287"/>
                  </a:cubicBezTo>
                  <a:cubicBezTo>
                    <a:pt x="438" y="285"/>
                    <a:pt x="439" y="284"/>
                    <a:pt x="439" y="282"/>
                  </a:cubicBezTo>
                  <a:cubicBezTo>
                    <a:pt x="437" y="281"/>
                    <a:pt x="435" y="284"/>
                    <a:pt x="434" y="285"/>
                  </a:cubicBezTo>
                  <a:close/>
                  <a:moveTo>
                    <a:pt x="168" y="294"/>
                  </a:moveTo>
                  <a:cubicBezTo>
                    <a:pt x="161" y="291"/>
                    <a:pt x="157" y="284"/>
                    <a:pt x="148" y="282"/>
                  </a:cubicBezTo>
                  <a:cubicBezTo>
                    <a:pt x="151" y="289"/>
                    <a:pt x="161" y="293"/>
                    <a:pt x="168" y="294"/>
                  </a:cubicBezTo>
                  <a:close/>
                  <a:moveTo>
                    <a:pt x="332" y="287"/>
                  </a:moveTo>
                  <a:cubicBezTo>
                    <a:pt x="332" y="286"/>
                    <a:pt x="332" y="286"/>
                    <a:pt x="332" y="286"/>
                  </a:cubicBezTo>
                  <a:cubicBezTo>
                    <a:pt x="332" y="286"/>
                    <a:pt x="332" y="286"/>
                    <a:pt x="332" y="285"/>
                  </a:cubicBezTo>
                  <a:cubicBezTo>
                    <a:pt x="331" y="284"/>
                    <a:pt x="329" y="283"/>
                    <a:pt x="327" y="282"/>
                  </a:cubicBezTo>
                  <a:cubicBezTo>
                    <a:pt x="327" y="285"/>
                    <a:pt x="330" y="286"/>
                    <a:pt x="332" y="287"/>
                  </a:cubicBezTo>
                  <a:close/>
                  <a:moveTo>
                    <a:pt x="346" y="285"/>
                  </a:moveTo>
                  <a:cubicBezTo>
                    <a:pt x="348" y="287"/>
                    <a:pt x="353" y="292"/>
                    <a:pt x="355" y="290"/>
                  </a:cubicBezTo>
                  <a:cubicBezTo>
                    <a:pt x="352" y="288"/>
                    <a:pt x="352" y="283"/>
                    <a:pt x="347" y="282"/>
                  </a:cubicBezTo>
                  <a:cubicBezTo>
                    <a:pt x="348" y="284"/>
                    <a:pt x="345" y="283"/>
                    <a:pt x="346" y="285"/>
                  </a:cubicBezTo>
                  <a:close/>
                  <a:moveTo>
                    <a:pt x="103" y="309"/>
                  </a:moveTo>
                  <a:cubicBezTo>
                    <a:pt x="107" y="310"/>
                    <a:pt x="108" y="316"/>
                    <a:pt x="113" y="314"/>
                  </a:cubicBezTo>
                  <a:cubicBezTo>
                    <a:pt x="111" y="310"/>
                    <a:pt x="110" y="304"/>
                    <a:pt x="108" y="299"/>
                  </a:cubicBezTo>
                  <a:cubicBezTo>
                    <a:pt x="101" y="294"/>
                    <a:pt x="96" y="287"/>
                    <a:pt x="89" y="283"/>
                  </a:cubicBezTo>
                  <a:cubicBezTo>
                    <a:pt x="93" y="292"/>
                    <a:pt x="99" y="300"/>
                    <a:pt x="103" y="309"/>
                  </a:cubicBezTo>
                  <a:close/>
                  <a:moveTo>
                    <a:pt x="176" y="285"/>
                  </a:moveTo>
                  <a:cubicBezTo>
                    <a:pt x="178" y="286"/>
                    <a:pt x="177" y="285"/>
                    <a:pt x="179" y="286"/>
                  </a:cubicBezTo>
                  <a:cubicBezTo>
                    <a:pt x="179" y="284"/>
                    <a:pt x="178" y="284"/>
                    <a:pt x="177" y="283"/>
                  </a:cubicBezTo>
                  <a:cubicBezTo>
                    <a:pt x="177" y="284"/>
                    <a:pt x="176" y="284"/>
                    <a:pt x="176" y="285"/>
                  </a:cubicBezTo>
                  <a:close/>
                  <a:moveTo>
                    <a:pt x="304" y="288"/>
                  </a:moveTo>
                  <a:cubicBezTo>
                    <a:pt x="306" y="288"/>
                    <a:pt x="306" y="290"/>
                    <a:pt x="309" y="290"/>
                  </a:cubicBezTo>
                  <a:cubicBezTo>
                    <a:pt x="310" y="288"/>
                    <a:pt x="314" y="288"/>
                    <a:pt x="314" y="285"/>
                  </a:cubicBezTo>
                  <a:cubicBezTo>
                    <a:pt x="310" y="281"/>
                    <a:pt x="305" y="284"/>
                    <a:pt x="304" y="288"/>
                  </a:cubicBezTo>
                  <a:close/>
                  <a:moveTo>
                    <a:pt x="66" y="286"/>
                  </a:moveTo>
                  <a:cubicBezTo>
                    <a:pt x="66" y="285"/>
                    <a:pt x="66" y="284"/>
                    <a:pt x="66" y="284"/>
                  </a:cubicBezTo>
                  <a:cubicBezTo>
                    <a:pt x="65" y="284"/>
                    <a:pt x="63" y="284"/>
                    <a:pt x="63" y="283"/>
                  </a:cubicBezTo>
                  <a:cubicBezTo>
                    <a:pt x="63" y="285"/>
                    <a:pt x="64" y="285"/>
                    <a:pt x="66" y="286"/>
                  </a:cubicBezTo>
                  <a:close/>
                  <a:moveTo>
                    <a:pt x="93" y="299"/>
                  </a:moveTo>
                  <a:cubicBezTo>
                    <a:pt x="89" y="295"/>
                    <a:pt x="88" y="287"/>
                    <a:pt x="83" y="284"/>
                  </a:cubicBezTo>
                  <a:cubicBezTo>
                    <a:pt x="83" y="291"/>
                    <a:pt x="87" y="299"/>
                    <a:pt x="93" y="299"/>
                  </a:cubicBezTo>
                  <a:close/>
                  <a:moveTo>
                    <a:pt x="283" y="284"/>
                  </a:moveTo>
                  <a:cubicBezTo>
                    <a:pt x="278" y="286"/>
                    <a:pt x="275" y="290"/>
                    <a:pt x="271" y="293"/>
                  </a:cubicBezTo>
                  <a:cubicBezTo>
                    <a:pt x="276" y="295"/>
                    <a:pt x="281" y="303"/>
                    <a:pt x="287" y="303"/>
                  </a:cubicBezTo>
                  <a:cubicBezTo>
                    <a:pt x="291" y="303"/>
                    <a:pt x="292" y="299"/>
                    <a:pt x="296" y="299"/>
                  </a:cubicBezTo>
                  <a:cubicBezTo>
                    <a:pt x="295" y="292"/>
                    <a:pt x="288" y="288"/>
                    <a:pt x="283" y="284"/>
                  </a:cubicBezTo>
                  <a:close/>
                  <a:moveTo>
                    <a:pt x="414" y="288"/>
                  </a:moveTo>
                  <a:cubicBezTo>
                    <a:pt x="415" y="287"/>
                    <a:pt x="417" y="287"/>
                    <a:pt x="417" y="286"/>
                  </a:cubicBezTo>
                  <a:cubicBezTo>
                    <a:pt x="416" y="285"/>
                    <a:pt x="415" y="285"/>
                    <a:pt x="414" y="285"/>
                  </a:cubicBezTo>
                  <a:cubicBezTo>
                    <a:pt x="413" y="285"/>
                    <a:pt x="413" y="287"/>
                    <a:pt x="414" y="288"/>
                  </a:cubicBezTo>
                  <a:close/>
                  <a:moveTo>
                    <a:pt x="326" y="289"/>
                  </a:moveTo>
                  <a:cubicBezTo>
                    <a:pt x="324" y="288"/>
                    <a:pt x="324" y="286"/>
                    <a:pt x="322" y="286"/>
                  </a:cubicBezTo>
                  <a:cubicBezTo>
                    <a:pt x="322" y="288"/>
                    <a:pt x="325" y="289"/>
                    <a:pt x="326" y="289"/>
                  </a:cubicBezTo>
                  <a:close/>
                  <a:moveTo>
                    <a:pt x="563" y="293"/>
                  </a:moveTo>
                  <a:cubicBezTo>
                    <a:pt x="566" y="293"/>
                    <a:pt x="567" y="287"/>
                    <a:pt x="566" y="286"/>
                  </a:cubicBezTo>
                  <a:cubicBezTo>
                    <a:pt x="565" y="288"/>
                    <a:pt x="565" y="291"/>
                    <a:pt x="563" y="293"/>
                  </a:cubicBezTo>
                  <a:close/>
                  <a:moveTo>
                    <a:pt x="300" y="295"/>
                  </a:moveTo>
                  <a:cubicBezTo>
                    <a:pt x="302" y="295"/>
                    <a:pt x="304" y="294"/>
                    <a:pt x="305" y="292"/>
                  </a:cubicBezTo>
                  <a:cubicBezTo>
                    <a:pt x="302" y="291"/>
                    <a:pt x="299" y="286"/>
                    <a:pt x="295" y="287"/>
                  </a:cubicBezTo>
                  <a:cubicBezTo>
                    <a:pt x="297" y="289"/>
                    <a:pt x="298" y="293"/>
                    <a:pt x="300" y="295"/>
                  </a:cubicBezTo>
                  <a:close/>
                  <a:moveTo>
                    <a:pt x="371" y="292"/>
                  </a:moveTo>
                  <a:cubicBezTo>
                    <a:pt x="372" y="291"/>
                    <a:pt x="373" y="290"/>
                    <a:pt x="373" y="288"/>
                  </a:cubicBezTo>
                  <a:cubicBezTo>
                    <a:pt x="372" y="287"/>
                    <a:pt x="370" y="285"/>
                    <a:pt x="369" y="287"/>
                  </a:cubicBezTo>
                  <a:cubicBezTo>
                    <a:pt x="370" y="288"/>
                    <a:pt x="369" y="292"/>
                    <a:pt x="371" y="292"/>
                  </a:cubicBezTo>
                  <a:close/>
                  <a:moveTo>
                    <a:pt x="45" y="300"/>
                  </a:moveTo>
                  <a:cubicBezTo>
                    <a:pt x="45" y="294"/>
                    <a:pt x="42" y="290"/>
                    <a:pt x="38" y="287"/>
                  </a:cubicBezTo>
                  <a:cubicBezTo>
                    <a:pt x="39" y="293"/>
                    <a:pt x="40" y="299"/>
                    <a:pt x="45" y="300"/>
                  </a:cubicBezTo>
                  <a:close/>
                  <a:moveTo>
                    <a:pt x="202" y="291"/>
                  </a:moveTo>
                  <a:cubicBezTo>
                    <a:pt x="205" y="292"/>
                    <a:pt x="207" y="294"/>
                    <a:pt x="210" y="295"/>
                  </a:cubicBezTo>
                  <a:cubicBezTo>
                    <a:pt x="212" y="293"/>
                    <a:pt x="214" y="293"/>
                    <a:pt x="214" y="290"/>
                  </a:cubicBezTo>
                  <a:cubicBezTo>
                    <a:pt x="210" y="288"/>
                    <a:pt x="205" y="285"/>
                    <a:pt x="202" y="291"/>
                  </a:cubicBezTo>
                  <a:close/>
                  <a:moveTo>
                    <a:pt x="429" y="291"/>
                  </a:moveTo>
                  <a:cubicBezTo>
                    <a:pt x="431" y="292"/>
                    <a:pt x="432" y="293"/>
                    <a:pt x="434" y="294"/>
                  </a:cubicBezTo>
                  <a:cubicBezTo>
                    <a:pt x="435" y="293"/>
                    <a:pt x="436" y="291"/>
                    <a:pt x="436" y="289"/>
                  </a:cubicBezTo>
                  <a:cubicBezTo>
                    <a:pt x="434" y="291"/>
                    <a:pt x="433" y="287"/>
                    <a:pt x="430" y="287"/>
                  </a:cubicBezTo>
                  <a:cubicBezTo>
                    <a:pt x="430" y="288"/>
                    <a:pt x="428" y="289"/>
                    <a:pt x="429" y="291"/>
                  </a:cubicBezTo>
                  <a:close/>
                  <a:moveTo>
                    <a:pt x="442" y="290"/>
                  </a:moveTo>
                  <a:cubicBezTo>
                    <a:pt x="443" y="289"/>
                    <a:pt x="443" y="287"/>
                    <a:pt x="441" y="287"/>
                  </a:cubicBezTo>
                  <a:cubicBezTo>
                    <a:pt x="441" y="288"/>
                    <a:pt x="440" y="290"/>
                    <a:pt x="442" y="290"/>
                  </a:cubicBezTo>
                  <a:close/>
                  <a:moveTo>
                    <a:pt x="444" y="292"/>
                  </a:moveTo>
                  <a:cubicBezTo>
                    <a:pt x="445" y="294"/>
                    <a:pt x="451" y="294"/>
                    <a:pt x="451" y="291"/>
                  </a:cubicBezTo>
                  <a:cubicBezTo>
                    <a:pt x="450" y="286"/>
                    <a:pt x="444" y="286"/>
                    <a:pt x="444" y="292"/>
                  </a:cubicBezTo>
                  <a:close/>
                  <a:moveTo>
                    <a:pt x="459" y="293"/>
                  </a:moveTo>
                  <a:cubicBezTo>
                    <a:pt x="461" y="294"/>
                    <a:pt x="466" y="289"/>
                    <a:pt x="465" y="287"/>
                  </a:cubicBezTo>
                  <a:cubicBezTo>
                    <a:pt x="463" y="289"/>
                    <a:pt x="459" y="289"/>
                    <a:pt x="459" y="293"/>
                  </a:cubicBezTo>
                  <a:close/>
                  <a:moveTo>
                    <a:pt x="182" y="288"/>
                  </a:moveTo>
                  <a:cubicBezTo>
                    <a:pt x="183" y="292"/>
                    <a:pt x="186" y="295"/>
                    <a:pt x="190" y="294"/>
                  </a:cubicBezTo>
                  <a:cubicBezTo>
                    <a:pt x="188" y="292"/>
                    <a:pt x="186" y="286"/>
                    <a:pt x="182" y="288"/>
                  </a:cubicBezTo>
                  <a:close/>
                  <a:moveTo>
                    <a:pt x="617" y="293"/>
                  </a:moveTo>
                  <a:cubicBezTo>
                    <a:pt x="619" y="293"/>
                    <a:pt x="620" y="289"/>
                    <a:pt x="619" y="288"/>
                  </a:cubicBezTo>
                  <a:cubicBezTo>
                    <a:pt x="618" y="289"/>
                    <a:pt x="617" y="291"/>
                    <a:pt x="617" y="293"/>
                  </a:cubicBezTo>
                  <a:close/>
                  <a:moveTo>
                    <a:pt x="470" y="300"/>
                  </a:moveTo>
                  <a:cubicBezTo>
                    <a:pt x="472" y="297"/>
                    <a:pt x="473" y="294"/>
                    <a:pt x="474" y="289"/>
                  </a:cubicBezTo>
                  <a:cubicBezTo>
                    <a:pt x="473" y="289"/>
                    <a:pt x="472" y="289"/>
                    <a:pt x="471" y="288"/>
                  </a:cubicBezTo>
                  <a:cubicBezTo>
                    <a:pt x="472" y="293"/>
                    <a:pt x="465" y="297"/>
                    <a:pt x="470" y="300"/>
                  </a:cubicBezTo>
                  <a:close/>
                  <a:moveTo>
                    <a:pt x="496" y="296"/>
                  </a:moveTo>
                  <a:cubicBezTo>
                    <a:pt x="496" y="293"/>
                    <a:pt x="499" y="291"/>
                    <a:pt x="498" y="288"/>
                  </a:cubicBezTo>
                  <a:cubicBezTo>
                    <a:pt x="496" y="289"/>
                    <a:pt x="492" y="295"/>
                    <a:pt x="496" y="296"/>
                  </a:cubicBezTo>
                  <a:close/>
                  <a:moveTo>
                    <a:pt x="312" y="292"/>
                  </a:moveTo>
                  <a:cubicBezTo>
                    <a:pt x="314" y="294"/>
                    <a:pt x="316" y="296"/>
                    <a:pt x="319" y="297"/>
                  </a:cubicBezTo>
                  <a:cubicBezTo>
                    <a:pt x="320" y="295"/>
                    <a:pt x="322" y="294"/>
                    <a:pt x="323" y="292"/>
                  </a:cubicBezTo>
                  <a:cubicBezTo>
                    <a:pt x="320" y="288"/>
                    <a:pt x="314" y="289"/>
                    <a:pt x="312" y="292"/>
                  </a:cubicBezTo>
                  <a:close/>
                  <a:moveTo>
                    <a:pt x="504" y="302"/>
                  </a:moveTo>
                  <a:cubicBezTo>
                    <a:pt x="506" y="299"/>
                    <a:pt x="507" y="295"/>
                    <a:pt x="508" y="291"/>
                  </a:cubicBezTo>
                  <a:cubicBezTo>
                    <a:pt x="507" y="290"/>
                    <a:pt x="506" y="289"/>
                    <a:pt x="504" y="289"/>
                  </a:cubicBezTo>
                  <a:cubicBezTo>
                    <a:pt x="508" y="294"/>
                    <a:pt x="500" y="300"/>
                    <a:pt x="504" y="302"/>
                  </a:cubicBezTo>
                  <a:close/>
                  <a:moveTo>
                    <a:pt x="73" y="307"/>
                  </a:moveTo>
                  <a:cubicBezTo>
                    <a:pt x="73" y="301"/>
                    <a:pt x="71" y="291"/>
                    <a:pt x="64" y="291"/>
                  </a:cubicBezTo>
                  <a:cubicBezTo>
                    <a:pt x="67" y="296"/>
                    <a:pt x="66" y="305"/>
                    <a:pt x="73" y="307"/>
                  </a:cubicBezTo>
                  <a:close/>
                  <a:moveTo>
                    <a:pt x="131" y="291"/>
                  </a:moveTo>
                  <a:cubicBezTo>
                    <a:pt x="132" y="296"/>
                    <a:pt x="135" y="297"/>
                    <a:pt x="138" y="300"/>
                  </a:cubicBezTo>
                  <a:cubicBezTo>
                    <a:pt x="137" y="297"/>
                    <a:pt x="137" y="291"/>
                    <a:pt x="133" y="290"/>
                  </a:cubicBezTo>
                  <a:cubicBezTo>
                    <a:pt x="133" y="291"/>
                    <a:pt x="131" y="290"/>
                    <a:pt x="131" y="291"/>
                  </a:cubicBezTo>
                  <a:close/>
                  <a:moveTo>
                    <a:pt x="239" y="300"/>
                  </a:moveTo>
                  <a:cubicBezTo>
                    <a:pt x="239" y="299"/>
                    <a:pt x="241" y="300"/>
                    <a:pt x="241" y="298"/>
                  </a:cubicBezTo>
                  <a:cubicBezTo>
                    <a:pt x="239" y="297"/>
                    <a:pt x="238" y="295"/>
                    <a:pt x="236" y="294"/>
                  </a:cubicBezTo>
                  <a:cubicBezTo>
                    <a:pt x="230" y="297"/>
                    <a:pt x="224" y="289"/>
                    <a:pt x="223" y="291"/>
                  </a:cubicBezTo>
                  <a:cubicBezTo>
                    <a:pt x="228" y="295"/>
                    <a:pt x="233" y="297"/>
                    <a:pt x="239" y="300"/>
                  </a:cubicBezTo>
                  <a:close/>
                  <a:moveTo>
                    <a:pt x="423" y="294"/>
                  </a:moveTo>
                  <a:cubicBezTo>
                    <a:pt x="426" y="294"/>
                    <a:pt x="422" y="292"/>
                    <a:pt x="424" y="290"/>
                  </a:cubicBezTo>
                  <a:cubicBezTo>
                    <a:pt x="423" y="290"/>
                    <a:pt x="421" y="290"/>
                    <a:pt x="420" y="291"/>
                  </a:cubicBezTo>
                  <a:cubicBezTo>
                    <a:pt x="420" y="293"/>
                    <a:pt x="423" y="292"/>
                    <a:pt x="423" y="294"/>
                  </a:cubicBezTo>
                  <a:close/>
                  <a:moveTo>
                    <a:pt x="28" y="295"/>
                  </a:moveTo>
                  <a:cubicBezTo>
                    <a:pt x="28" y="292"/>
                    <a:pt x="27" y="291"/>
                    <a:pt x="24" y="291"/>
                  </a:cubicBezTo>
                  <a:cubicBezTo>
                    <a:pt x="25" y="293"/>
                    <a:pt x="26" y="295"/>
                    <a:pt x="28" y="295"/>
                  </a:cubicBezTo>
                  <a:close/>
                  <a:moveTo>
                    <a:pt x="177" y="294"/>
                  </a:moveTo>
                  <a:cubicBezTo>
                    <a:pt x="179" y="295"/>
                    <a:pt x="181" y="298"/>
                    <a:pt x="185" y="298"/>
                  </a:cubicBezTo>
                  <a:cubicBezTo>
                    <a:pt x="185" y="294"/>
                    <a:pt x="182" y="293"/>
                    <a:pt x="179" y="291"/>
                  </a:cubicBezTo>
                  <a:cubicBezTo>
                    <a:pt x="178" y="292"/>
                    <a:pt x="176" y="292"/>
                    <a:pt x="177" y="294"/>
                  </a:cubicBezTo>
                  <a:close/>
                  <a:moveTo>
                    <a:pt x="340" y="292"/>
                  </a:moveTo>
                  <a:cubicBezTo>
                    <a:pt x="342" y="295"/>
                    <a:pt x="347" y="298"/>
                    <a:pt x="351" y="297"/>
                  </a:cubicBezTo>
                  <a:cubicBezTo>
                    <a:pt x="347" y="296"/>
                    <a:pt x="345" y="290"/>
                    <a:pt x="340" y="292"/>
                  </a:cubicBezTo>
                  <a:close/>
                  <a:moveTo>
                    <a:pt x="395" y="294"/>
                  </a:moveTo>
                  <a:cubicBezTo>
                    <a:pt x="397" y="295"/>
                    <a:pt x="399" y="293"/>
                    <a:pt x="399" y="291"/>
                  </a:cubicBezTo>
                  <a:cubicBezTo>
                    <a:pt x="397" y="291"/>
                    <a:pt x="395" y="292"/>
                    <a:pt x="395" y="294"/>
                  </a:cubicBezTo>
                  <a:close/>
                  <a:moveTo>
                    <a:pt x="575" y="320"/>
                  </a:moveTo>
                  <a:cubicBezTo>
                    <a:pt x="580" y="311"/>
                    <a:pt x="583" y="300"/>
                    <a:pt x="587" y="291"/>
                  </a:cubicBezTo>
                  <a:cubicBezTo>
                    <a:pt x="579" y="297"/>
                    <a:pt x="578" y="312"/>
                    <a:pt x="575" y="320"/>
                  </a:cubicBezTo>
                  <a:close/>
                  <a:moveTo>
                    <a:pt x="165" y="299"/>
                  </a:moveTo>
                  <a:cubicBezTo>
                    <a:pt x="165" y="298"/>
                    <a:pt x="166" y="298"/>
                    <a:pt x="166" y="297"/>
                  </a:cubicBezTo>
                  <a:cubicBezTo>
                    <a:pt x="161" y="297"/>
                    <a:pt x="158" y="291"/>
                    <a:pt x="155" y="292"/>
                  </a:cubicBezTo>
                  <a:cubicBezTo>
                    <a:pt x="158" y="295"/>
                    <a:pt x="161" y="297"/>
                    <a:pt x="165" y="299"/>
                  </a:cubicBezTo>
                  <a:close/>
                  <a:moveTo>
                    <a:pt x="375" y="303"/>
                  </a:moveTo>
                  <a:cubicBezTo>
                    <a:pt x="378" y="302"/>
                    <a:pt x="383" y="299"/>
                    <a:pt x="383" y="294"/>
                  </a:cubicBezTo>
                  <a:cubicBezTo>
                    <a:pt x="382" y="293"/>
                    <a:pt x="381" y="292"/>
                    <a:pt x="379" y="292"/>
                  </a:cubicBezTo>
                  <a:cubicBezTo>
                    <a:pt x="378" y="296"/>
                    <a:pt x="376" y="299"/>
                    <a:pt x="375" y="303"/>
                  </a:cubicBezTo>
                  <a:close/>
                  <a:moveTo>
                    <a:pt x="406" y="302"/>
                  </a:moveTo>
                  <a:cubicBezTo>
                    <a:pt x="408" y="302"/>
                    <a:pt x="408" y="304"/>
                    <a:pt x="411" y="303"/>
                  </a:cubicBezTo>
                  <a:cubicBezTo>
                    <a:pt x="411" y="299"/>
                    <a:pt x="416" y="298"/>
                    <a:pt x="416" y="293"/>
                  </a:cubicBezTo>
                  <a:cubicBezTo>
                    <a:pt x="415" y="292"/>
                    <a:pt x="413" y="292"/>
                    <a:pt x="410" y="292"/>
                  </a:cubicBezTo>
                  <a:cubicBezTo>
                    <a:pt x="410" y="296"/>
                    <a:pt x="407" y="298"/>
                    <a:pt x="406" y="302"/>
                  </a:cubicBezTo>
                  <a:close/>
                  <a:moveTo>
                    <a:pt x="145" y="295"/>
                  </a:moveTo>
                  <a:cubicBezTo>
                    <a:pt x="145" y="294"/>
                    <a:pt x="145" y="292"/>
                    <a:pt x="143" y="292"/>
                  </a:cubicBezTo>
                  <a:cubicBezTo>
                    <a:pt x="142" y="294"/>
                    <a:pt x="144" y="295"/>
                    <a:pt x="145" y="295"/>
                  </a:cubicBezTo>
                  <a:close/>
                  <a:moveTo>
                    <a:pt x="118" y="299"/>
                  </a:moveTo>
                  <a:cubicBezTo>
                    <a:pt x="116" y="297"/>
                    <a:pt x="114" y="294"/>
                    <a:pt x="110" y="293"/>
                  </a:cubicBezTo>
                  <a:cubicBezTo>
                    <a:pt x="111" y="296"/>
                    <a:pt x="116" y="299"/>
                    <a:pt x="118" y="299"/>
                  </a:cubicBezTo>
                  <a:close/>
                  <a:moveTo>
                    <a:pt x="227" y="306"/>
                  </a:moveTo>
                  <a:cubicBezTo>
                    <a:pt x="227" y="303"/>
                    <a:pt x="224" y="302"/>
                    <a:pt x="224" y="298"/>
                  </a:cubicBezTo>
                  <a:cubicBezTo>
                    <a:pt x="221" y="299"/>
                    <a:pt x="221" y="294"/>
                    <a:pt x="217" y="293"/>
                  </a:cubicBezTo>
                  <a:cubicBezTo>
                    <a:pt x="216" y="295"/>
                    <a:pt x="214" y="296"/>
                    <a:pt x="214" y="298"/>
                  </a:cubicBezTo>
                  <a:cubicBezTo>
                    <a:pt x="218" y="300"/>
                    <a:pt x="223" y="303"/>
                    <a:pt x="227" y="306"/>
                  </a:cubicBezTo>
                  <a:close/>
                  <a:moveTo>
                    <a:pt x="349" y="304"/>
                  </a:moveTo>
                  <a:cubicBezTo>
                    <a:pt x="347" y="298"/>
                    <a:pt x="337" y="298"/>
                    <a:pt x="334" y="293"/>
                  </a:cubicBezTo>
                  <a:cubicBezTo>
                    <a:pt x="338" y="298"/>
                    <a:pt x="344" y="303"/>
                    <a:pt x="349" y="304"/>
                  </a:cubicBezTo>
                  <a:close/>
                  <a:moveTo>
                    <a:pt x="433" y="299"/>
                  </a:moveTo>
                  <a:cubicBezTo>
                    <a:pt x="433" y="295"/>
                    <a:pt x="429" y="295"/>
                    <a:pt x="427" y="293"/>
                  </a:cubicBezTo>
                  <a:cubicBezTo>
                    <a:pt x="426" y="296"/>
                    <a:pt x="429" y="298"/>
                    <a:pt x="433" y="299"/>
                  </a:cubicBezTo>
                  <a:close/>
                  <a:moveTo>
                    <a:pt x="438" y="297"/>
                  </a:moveTo>
                  <a:cubicBezTo>
                    <a:pt x="439" y="296"/>
                    <a:pt x="441" y="293"/>
                    <a:pt x="438" y="293"/>
                  </a:cubicBezTo>
                  <a:cubicBezTo>
                    <a:pt x="439" y="295"/>
                    <a:pt x="436" y="296"/>
                    <a:pt x="438" y="297"/>
                  </a:cubicBezTo>
                  <a:close/>
                  <a:moveTo>
                    <a:pt x="321" y="299"/>
                  </a:moveTo>
                  <a:cubicBezTo>
                    <a:pt x="325" y="300"/>
                    <a:pt x="326" y="303"/>
                    <a:pt x="330" y="303"/>
                  </a:cubicBezTo>
                  <a:cubicBezTo>
                    <a:pt x="334" y="296"/>
                    <a:pt x="323" y="291"/>
                    <a:pt x="321" y="299"/>
                  </a:cubicBezTo>
                  <a:close/>
                  <a:moveTo>
                    <a:pt x="479" y="300"/>
                  </a:moveTo>
                  <a:cubicBezTo>
                    <a:pt x="479" y="298"/>
                    <a:pt x="483" y="298"/>
                    <a:pt x="482" y="295"/>
                  </a:cubicBezTo>
                  <a:cubicBezTo>
                    <a:pt x="481" y="295"/>
                    <a:pt x="481" y="294"/>
                    <a:pt x="479" y="294"/>
                  </a:cubicBezTo>
                  <a:cubicBezTo>
                    <a:pt x="479" y="296"/>
                    <a:pt x="477" y="298"/>
                    <a:pt x="479" y="300"/>
                  </a:cubicBezTo>
                  <a:close/>
                  <a:moveTo>
                    <a:pt x="501" y="326"/>
                  </a:moveTo>
                  <a:cubicBezTo>
                    <a:pt x="504" y="327"/>
                    <a:pt x="505" y="331"/>
                    <a:pt x="508" y="331"/>
                  </a:cubicBezTo>
                  <a:cubicBezTo>
                    <a:pt x="515" y="322"/>
                    <a:pt x="516" y="307"/>
                    <a:pt x="522" y="296"/>
                  </a:cubicBezTo>
                  <a:cubicBezTo>
                    <a:pt x="519" y="294"/>
                    <a:pt x="517" y="295"/>
                    <a:pt x="513" y="294"/>
                  </a:cubicBezTo>
                  <a:cubicBezTo>
                    <a:pt x="510" y="305"/>
                    <a:pt x="505" y="315"/>
                    <a:pt x="501" y="326"/>
                  </a:cubicBezTo>
                  <a:close/>
                  <a:moveTo>
                    <a:pt x="304" y="298"/>
                  </a:moveTo>
                  <a:cubicBezTo>
                    <a:pt x="306" y="300"/>
                    <a:pt x="307" y="303"/>
                    <a:pt x="310" y="303"/>
                  </a:cubicBezTo>
                  <a:cubicBezTo>
                    <a:pt x="311" y="302"/>
                    <a:pt x="310" y="300"/>
                    <a:pt x="313" y="301"/>
                  </a:cubicBezTo>
                  <a:cubicBezTo>
                    <a:pt x="314" y="296"/>
                    <a:pt x="305" y="292"/>
                    <a:pt x="304" y="298"/>
                  </a:cubicBezTo>
                  <a:close/>
                  <a:moveTo>
                    <a:pt x="413" y="306"/>
                  </a:moveTo>
                  <a:cubicBezTo>
                    <a:pt x="415" y="307"/>
                    <a:pt x="416" y="309"/>
                    <a:pt x="418" y="309"/>
                  </a:cubicBezTo>
                  <a:cubicBezTo>
                    <a:pt x="418" y="305"/>
                    <a:pt x="419" y="303"/>
                    <a:pt x="421" y="302"/>
                  </a:cubicBezTo>
                  <a:cubicBezTo>
                    <a:pt x="420" y="300"/>
                    <a:pt x="421" y="299"/>
                    <a:pt x="422" y="297"/>
                  </a:cubicBezTo>
                  <a:cubicBezTo>
                    <a:pt x="420" y="296"/>
                    <a:pt x="419" y="296"/>
                    <a:pt x="418" y="295"/>
                  </a:cubicBezTo>
                  <a:cubicBezTo>
                    <a:pt x="417" y="299"/>
                    <a:pt x="415" y="302"/>
                    <a:pt x="413" y="306"/>
                  </a:cubicBezTo>
                  <a:close/>
                  <a:moveTo>
                    <a:pt x="200" y="302"/>
                  </a:moveTo>
                  <a:cubicBezTo>
                    <a:pt x="197" y="302"/>
                    <a:pt x="195" y="294"/>
                    <a:pt x="192" y="297"/>
                  </a:cubicBezTo>
                  <a:cubicBezTo>
                    <a:pt x="195" y="298"/>
                    <a:pt x="197" y="303"/>
                    <a:pt x="200" y="302"/>
                  </a:cubicBezTo>
                  <a:close/>
                  <a:moveTo>
                    <a:pt x="256" y="299"/>
                  </a:moveTo>
                  <a:cubicBezTo>
                    <a:pt x="256" y="296"/>
                    <a:pt x="250" y="295"/>
                    <a:pt x="248" y="299"/>
                  </a:cubicBezTo>
                  <a:cubicBezTo>
                    <a:pt x="250" y="301"/>
                    <a:pt x="257" y="302"/>
                    <a:pt x="256" y="299"/>
                  </a:cubicBezTo>
                  <a:close/>
                  <a:moveTo>
                    <a:pt x="551" y="310"/>
                  </a:moveTo>
                  <a:cubicBezTo>
                    <a:pt x="555" y="308"/>
                    <a:pt x="558" y="301"/>
                    <a:pt x="558" y="297"/>
                  </a:cubicBezTo>
                  <a:cubicBezTo>
                    <a:pt x="555" y="301"/>
                    <a:pt x="553" y="305"/>
                    <a:pt x="551" y="310"/>
                  </a:cubicBezTo>
                  <a:close/>
                  <a:moveTo>
                    <a:pt x="442" y="300"/>
                  </a:moveTo>
                  <a:cubicBezTo>
                    <a:pt x="444" y="301"/>
                    <a:pt x="445" y="303"/>
                    <a:pt x="447" y="303"/>
                  </a:cubicBezTo>
                  <a:cubicBezTo>
                    <a:pt x="448" y="303"/>
                    <a:pt x="448" y="300"/>
                    <a:pt x="449" y="299"/>
                  </a:cubicBezTo>
                  <a:cubicBezTo>
                    <a:pt x="446" y="298"/>
                    <a:pt x="444" y="297"/>
                    <a:pt x="442" y="300"/>
                  </a:cubicBezTo>
                  <a:close/>
                  <a:moveTo>
                    <a:pt x="89" y="319"/>
                  </a:moveTo>
                  <a:cubicBezTo>
                    <a:pt x="83" y="314"/>
                    <a:pt x="80" y="305"/>
                    <a:pt x="75" y="298"/>
                  </a:cubicBezTo>
                  <a:cubicBezTo>
                    <a:pt x="77" y="308"/>
                    <a:pt x="81" y="318"/>
                    <a:pt x="89" y="319"/>
                  </a:cubicBezTo>
                  <a:close/>
                  <a:moveTo>
                    <a:pt x="231" y="304"/>
                  </a:moveTo>
                  <a:cubicBezTo>
                    <a:pt x="234" y="304"/>
                    <a:pt x="235" y="303"/>
                    <a:pt x="236" y="302"/>
                  </a:cubicBezTo>
                  <a:cubicBezTo>
                    <a:pt x="233" y="301"/>
                    <a:pt x="231" y="299"/>
                    <a:pt x="228" y="298"/>
                  </a:cubicBezTo>
                  <a:cubicBezTo>
                    <a:pt x="228" y="301"/>
                    <a:pt x="231" y="302"/>
                    <a:pt x="231" y="304"/>
                  </a:cubicBezTo>
                  <a:close/>
                  <a:moveTo>
                    <a:pt x="279" y="308"/>
                  </a:moveTo>
                  <a:cubicBezTo>
                    <a:pt x="276" y="303"/>
                    <a:pt x="271" y="300"/>
                    <a:pt x="265" y="298"/>
                  </a:cubicBezTo>
                  <a:cubicBezTo>
                    <a:pt x="268" y="303"/>
                    <a:pt x="272" y="313"/>
                    <a:pt x="279" y="308"/>
                  </a:cubicBezTo>
                  <a:close/>
                  <a:moveTo>
                    <a:pt x="39" y="304"/>
                  </a:moveTo>
                  <a:cubicBezTo>
                    <a:pt x="39" y="302"/>
                    <a:pt x="38" y="300"/>
                    <a:pt x="36" y="299"/>
                  </a:cubicBezTo>
                  <a:cubicBezTo>
                    <a:pt x="36" y="301"/>
                    <a:pt x="37" y="303"/>
                    <a:pt x="39" y="304"/>
                  </a:cubicBezTo>
                  <a:close/>
                  <a:moveTo>
                    <a:pt x="186" y="300"/>
                  </a:moveTo>
                  <a:cubicBezTo>
                    <a:pt x="190" y="302"/>
                    <a:pt x="193" y="305"/>
                    <a:pt x="197" y="306"/>
                  </a:cubicBezTo>
                  <a:cubicBezTo>
                    <a:pt x="195" y="303"/>
                    <a:pt x="190" y="296"/>
                    <a:pt x="186" y="300"/>
                  </a:cubicBezTo>
                  <a:close/>
                  <a:moveTo>
                    <a:pt x="457" y="299"/>
                  </a:moveTo>
                  <a:cubicBezTo>
                    <a:pt x="457" y="301"/>
                    <a:pt x="458" y="301"/>
                    <a:pt x="459" y="302"/>
                  </a:cubicBezTo>
                  <a:cubicBezTo>
                    <a:pt x="460" y="301"/>
                    <a:pt x="460" y="299"/>
                    <a:pt x="461" y="299"/>
                  </a:cubicBezTo>
                  <a:cubicBezTo>
                    <a:pt x="459" y="298"/>
                    <a:pt x="458" y="299"/>
                    <a:pt x="457" y="299"/>
                  </a:cubicBezTo>
                  <a:close/>
                  <a:moveTo>
                    <a:pt x="60" y="305"/>
                  </a:moveTo>
                  <a:cubicBezTo>
                    <a:pt x="59" y="303"/>
                    <a:pt x="58" y="300"/>
                    <a:pt x="56" y="299"/>
                  </a:cubicBezTo>
                  <a:cubicBezTo>
                    <a:pt x="57" y="301"/>
                    <a:pt x="59" y="305"/>
                    <a:pt x="60" y="305"/>
                  </a:cubicBezTo>
                  <a:close/>
                  <a:moveTo>
                    <a:pt x="422" y="306"/>
                  </a:moveTo>
                  <a:cubicBezTo>
                    <a:pt x="425" y="305"/>
                    <a:pt x="430" y="305"/>
                    <a:pt x="430" y="301"/>
                  </a:cubicBezTo>
                  <a:cubicBezTo>
                    <a:pt x="427" y="302"/>
                    <a:pt x="427" y="300"/>
                    <a:pt x="425" y="300"/>
                  </a:cubicBezTo>
                  <a:cubicBezTo>
                    <a:pt x="424" y="301"/>
                    <a:pt x="423" y="304"/>
                    <a:pt x="422" y="306"/>
                  </a:cubicBezTo>
                  <a:close/>
                  <a:moveTo>
                    <a:pt x="149" y="306"/>
                  </a:moveTo>
                  <a:cubicBezTo>
                    <a:pt x="148" y="304"/>
                    <a:pt x="147" y="301"/>
                    <a:pt x="145" y="300"/>
                  </a:cubicBezTo>
                  <a:cubicBezTo>
                    <a:pt x="145" y="304"/>
                    <a:pt x="146" y="306"/>
                    <a:pt x="149" y="306"/>
                  </a:cubicBezTo>
                  <a:close/>
                  <a:moveTo>
                    <a:pt x="168" y="303"/>
                  </a:moveTo>
                  <a:cubicBezTo>
                    <a:pt x="172" y="303"/>
                    <a:pt x="173" y="307"/>
                    <a:pt x="176" y="303"/>
                  </a:cubicBezTo>
                  <a:cubicBezTo>
                    <a:pt x="174" y="301"/>
                    <a:pt x="168" y="298"/>
                    <a:pt x="168" y="303"/>
                  </a:cubicBezTo>
                  <a:close/>
                  <a:moveTo>
                    <a:pt x="242" y="303"/>
                  </a:moveTo>
                  <a:cubicBezTo>
                    <a:pt x="244" y="303"/>
                    <a:pt x="246" y="303"/>
                    <a:pt x="246" y="305"/>
                  </a:cubicBezTo>
                  <a:cubicBezTo>
                    <a:pt x="249" y="305"/>
                    <a:pt x="250" y="304"/>
                    <a:pt x="251" y="303"/>
                  </a:cubicBezTo>
                  <a:cubicBezTo>
                    <a:pt x="247" y="302"/>
                    <a:pt x="245" y="298"/>
                    <a:pt x="242" y="303"/>
                  </a:cubicBezTo>
                  <a:close/>
                  <a:moveTo>
                    <a:pt x="300" y="304"/>
                  </a:moveTo>
                  <a:cubicBezTo>
                    <a:pt x="297" y="297"/>
                    <a:pt x="296" y="303"/>
                    <a:pt x="290" y="305"/>
                  </a:cubicBezTo>
                  <a:cubicBezTo>
                    <a:pt x="292" y="307"/>
                    <a:pt x="296" y="309"/>
                    <a:pt x="299" y="310"/>
                  </a:cubicBezTo>
                  <a:cubicBezTo>
                    <a:pt x="302" y="308"/>
                    <a:pt x="301" y="307"/>
                    <a:pt x="300" y="304"/>
                  </a:cubicBezTo>
                  <a:close/>
                  <a:moveTo>
                    <a:pt x="481" y="308"/>
                  </a:moveTo>
                  <a:cubicBezTo>
                    <a:pt x="482" y="306"/>
                    <a:pt x="484" y="303"/>
                    <a:pt x="483" y="300"/>
                  </a:cubicBezTo>
                  <a:cubicBezTo>
                    <a:pt x="480" y="303"/>
                    <a:pt x="473" y="307"/>
                    <a:pt x="481" y="308"/>
                  </a:cubicBezTo>
                  <a:close/>
                  <a:moveTo>
                    <a:pt x="340" y="310"/>
                  </a:moveTo>
                  <a:cubicBezTo>
                    <a:pt x="341" y="310"/>
                    <a:pt x="343" y="309"/>
                    <a:pt x="344" y="308"/>
                  </a:cubicBezTo>
                  <a:cubicBezTo>
                    <a:pt x="344" y="307"/>
                    <a:pt x="344" y="306"/>
                    <a:pt x="344" y="305"/>
                  </a:cubicBezTo>
                  <a:cubicBezTo>
                    <a:pt x="341" y="304"/>
                    <a:pt x="339" y="303"/>
                    <a:pt x="337" y="301"/>
                  </a:cubicBezTo>
                  <a:cubicBezTo>
                    <a:pt x="336" y="304"/>
                    <a:pt x="340" y="305"/>
                    <a:pt x="340" y="310"/>
                  </a:cubicBezTo>
                  <a:close/>
                  <a:moveTo>
                    <a:pt x="84" y="306"/>
                  </a:moveTo>
                  <a:cubicBezTo>
                    <a:pt x="84" y="305"/>
                    <a:pt x="85" y="305"/>
                    <a:pt x="85" y="303"/>
                  </a:cubicBezTo>
                  <a:cubicBezTo>
                    <a:pt x="84" y="303"/>
                    <a:pt x="82" y="301"/>
                    <a:pt x="81" y="302"/>
                  </a:cubicBezTo>
                  <a:cubicBezTo>
                    <a:pt x="82" y="303"/>
                    <a:pt x="82" y="306"/>
                    <a:pt x="84" y="306"/>
                  </a:cubicBezTo>
                  <a:close/>
                  <a:moveTo>
                    <a:pt x="256" y="304"/>
                  </a:moveTo>
                  <a:cubicBezTo>
                    <a:pt x="260" y="305"/>
                    <a:pt x="263" y="310"/>
                    <a:pt x="266" y="309"/>
                  </a:cubicBezTo>
                  <a:cubicBezTo>
                    <a:pt x="264" y="306"/>
                    <a:pt x="262" y="303"/>
                    <a:pt x="259" y="302"/>
                  </a:cubicBezTo>
                  <a:cubicBezTo>
                    <a:pt x="259" y="303"/>
                    <a:pt x="256" y="302"/>
                    <a:pt x="256" y="304"/>
                  </a:cubicBezTo>
                  <a:close/>
                  <a:moveTo>
                    <a:pt x="312" y="305"/>
                  </a:moveTo>
                  <a:cubicBezTo>
                    <a:pt x="315" y="310"/>
                    <a:pt x="319" y="313"/>
                    <a:pt x="324" y="316"/>
                  </a:cubicBezTo>
                  <a:cubicBezTo>
                    <a:pt x="324" y="313"/>
                    <a:pt x="327" y="312"/>
                    <a:pt x="327" y="308"/>
                  </a:cubicBezTo>
                  <a:cubicBezTo>
                    <a:pt x="321" y="305"/>
                    <a:pt x="318" y="299"/>
                    <a:pt x="312" y="305"/>
                  </a:cubicBezTo>
                  <a:close/>
                  <a:moveTo>
                    <a:pt x="465" y="306"/>
                  </a:moveTo>
                  <a:cubicBezTo>
                    <a:pt x="467" y="306"/>
                    <a:pt x="467" y="308"/>
                    <a:pt x="468" y="306"/>
                  </a:cubicBezTo>
                  <a:cubicBezTo>
                    <a:pt x="467" y="306"/>
                    <a:pt x="470" y="302"/>
                    <a:pt x="467" y="302"/>
                  </a:cubicBezTo>
                  <a:cubicBezTo>
                    <a:pt x="466" y="303"/>
                    <a:pt x="465" y="304"/>
                    <a:pt x="465" y="306"/>
                  </a:cubicBezTo>
                  <a:close/>
                  <a:moveTo>
                    <a:pt x="388" y="311"/>
                  </a:moveTo>
                  <a:cubicBezTo>
                    <a:pt x="388" y="314"/>
                    <a:pt x="390" y="314"/>
                    <a:pt x="392" y="314"/>
                  </a:cubicBezTo>
                  <a:cubicBezTo>
                    <a:pt x="393" y="310"/>
                    <a:pt x="397" y="306"/>
                    <a:pt x="396" y="302"/>
                  </a:cubicBezTo>
                  <a:cubicBezTo>
                    <a:pt x="394" y="306"/>
                    <a:pt x="391" y="308"/>
                    <a:pt x="388" y="311"/>
                  </a:cubicBezTo>
                  <a:close/>
                  <a:moveTo>
                    <a:pt x="490" y="310"/>
                  </a:moveTo>
                  <a:cubicBezTo>
                    <a:pt x="490" y="308"/>
                    <a:pt x="493" y="304"/>
                    <a:pt x="492" y="302"/>
                  </a:cubicBezTo>
                  <a:cubicBezTo>
                    <a:pt x="491" y="304"/>
                    <a:pt x="488" y="308"/>
                    <a:pt x="490" y="310"/>
                  </a:cubicBezTo>
                  <a:close/>
                  <a:moveTo>
                    <a:pt x="47" y="310"/>
                  </a:moveTo>
                  <a:cubicBezTo>
                    <a:pt x="46" y="307"/>
                    <a:pt x="45" y="302"/>
                    <a:pt x="42" y="303"/>
                  </a:cubicBezTo>
                  <a:cubicBezTo>
                    <a:pt x="45" y="304"/>
                    <a:pt x="43" y="309"/>
                    <a:pt x="47" y="310"/>
                  </a:cubicBezTo>
                  <a:close/>
                  <a:moveTo>
                    <a:pt x="382" y="308"/>
                  </a:moveTo>
                  <a:cubicBezTo>
                    <a:pt x="384" y="308"/>
                    <a:pt x="385" y="304"/>
                    <a:pt x="384" y="303"/>
                  </a:cubicBezTo>
                  <a:cubicBezTo>
                    <a:pt x="383" y="305"/>
                    <a:pt x="382" y="306"/>
                    <a:pt x="382" y="308"/>
                  </a:cubicBezTo>
                  <a:close/>
                  <a:moveTo>
                    <a:pt x="445" y="307"/>
                  </a:moveTo>
                  <a:cubicBezTo>
                    <a:pt x="445" y="304"/>
                    <a:pt x="442" y="303"/>
                    <a:pt x="440" y="303"/>
                  </a:cubicBezTo>
                  <a:cubicBezTo>
                    <a:pt x="440" y="306"/>
                    <a:pt x="441" y="307"/>
                    <a:pt x="445" y="307"/>
                  </a:cubicBezTo>
                  <a:close/>
                  <a:moveTo>
                    <a:pt x="132" y="310"/>
                  </a:moveTo>
                  <a:cubicBezTo>
                    <a:pt x="130" y="307"/>
                    <a:pt x="129" y="305"/>
                    <a:pt x="125" y="304"/>
                  </a:cubicBezTo>
                  <a:cubicBezTo>
                    <a:pt x="126" y="307"/>
                    <a:pt x="130" y="310"/>
                    <a:pt x="132" y="310"/>
                  </a:cubicBezTo>
                  <a:close/>
                  <a:moveTo>
                    <a:pt x="234" y="307"/>
                  </a:moveTo>
                  <a:cubicBezTo>
                    <a:pt x="235" y="313"/>
                    <a:pt x="243" y="313"/>
                    <a:pt x="244" y="307"/>
                  </a:cubicBezTo>
                  <a:cubicBezTo>
                    <a:pt x="243" y="306"/>
                    <a:pt x="240" y="305"/>
                    <a:pt x="239" y="304"/>
                  </a:cubicBezTo>
                  <a:cubicBezTo>
                    <a:pt x="237" y="305"/>
                    <a:pt x="237" y="307"/>
                    <a:pt x="234" y="307"/>
                  </a:cubicBezTo>
                  <a:close/>
                  <a:moveTo>
                    <a:pt x="455" y="310"/>
                  </a:moveTo>
                  <a:cubicBezTo>
                    <a:pt x="456" y="309"/>
                    <a:pt x="457" y="307"/>
                    <a:pt x="457" y="305"/>
                  </a:cubicBezTo>
                  <a:cubicBezTo>
                    <a:pt x="457" y="305"/>
                    <a:pt x="456" y="304"/>
                    <a:pt x="455" y="304"/>
                  </a:cubicBezTo>
                  <a:cubicBezTo>
                    <a:pt x="455" y="306"/>
                    <a:pt x="451" y="309"/>
                    <a:pt x="455" y="310"/>
                  </a:cubicBezTo>
                  <a:close/>
                  <a:moveTo>
                    <a:pt x="354" y="308"/>
                  </a:moveTo>
                  <a:cubicBezTo>
                    <a:pt x="355" y="310"/>
                    <a:pt x="357" y="311"/>
                    <a:pt x="360" y="313"/>
                  </a:cubicBezTo>
                  <a:cubicBezTo>
                    <a:pt x="361" y="310"/>
                    <a:pt x="363" y="308"/>
                    <a:pt x="363" y="305"/>
                  </a:cubicBezTo>
                  <a:cubicBezTo>
                    <a:pt x="360" y="306"/>
                    <a:pt x="354" y="303"/>
                    <a:pt x="354" y="308"/>
                  </a:cubicBezTo>
                  <a:close/>
                  <a:moveTo>
                    <a:pt x="421" y="313"/>
                  </a:moveTo>
                  <a:cubicBezTo>
                    <a:pt x="423" y="313"/>
                    <a:pt x="423" y="314"/>
                    <a:pt x="425" y="314"/>
                  </a:cubicBezTo>
                  <a:cubicBezTo>
                    <a:pt x="426" y="311"/>
                    <a:pt x="429" y="307"/>
                    <a:pt x="430" y="305"/>
                  </a:cubicBezTo>
                  <a:cubicBezTo>
                    <a:pt x="428" y="309"/>
                    <a:pt x="422" y="308"/>
                    <a:pt x="421" y="313"/>
                  </a:cubicBezTo>
                  <a:close/>
                  <a:moveTo>
                    <a:pt x="557" y="314"/>
                  </a:moveTo>
                  <a:cubicBezTo>
                    <a:pt x="559" y="314"/>
                    <a:pt x="558" y="309"/>
                    <a:pt x="561" y="310"/>
                  </a:cubicBezTo>
                  <a:cubicBezTo>
                    <a:pt x="560" y="307"/>
                    <a:pt x="561" y="306"/>
                    <a:pt x="560" y="305"/>
                  </a:cubicBezTo>
                  <a:cubicBezTo>
                    <a:pt x="559" y="307"/>
                    <a:pt x="557" y="310"/>
                    <a:pt x="557" y="314"/>
                  </a:cubicBezTo>
                  <a:close/>
                  <a:moveTo>
                    <a:pt x="176" y="307"/>
                  </a:moveTo>
                  <a:cubicBezTo>
                    <a:pt x="178" y="311"/>
                    <a:pt x="183" y="313"/>
                    <a:pt x="186" y="316"/>
                  </a:cubicBezTo>
                  <a:cubicBezTo>
                    <a:pt x="186" y="313"/>
                    <a:pt x="190" y="314"/>
                    <a:pt x="190" y="311"/>
                  </a:cubicBezTo>
                  <a:cubicBezTo>
                    <a:pt x="186" y="309"/>
                    <a:pt x="181" y="303"/>
                    <a:pt x="176" y="307"/>
                  </a:cubicBezTo>
                  <a:close/>
                  <a:moveTo>
                    <a:pt x="428" y="317"/>
                  </a:moveTo>
                  <a:cubicBezTo>
                    <a:pt x="430" y="319"/>
                    <a:pt x="430" y="316"/>
                    <a:pt x="432" y="316"/>
                  </a:cubicBezTo>
                  <a:cubicBezTo>
                    <a:pt x="430" y="313"/>
                    <a:pt x="436" y="308"/>
                    <a:pt x="433" y="305"/>
                  </a:cubicBezTo>
                  <a:cubicBezTo>
                    <a:pt x="432" y="309"/>
                    <a:pt x="428" y="314"/>
                    <a:pt x="428" y="317"/>
                  </a:cubicBezTo>
                  <a:close/>
                  <a:moveTo>
                    <a:pt x="485" y="312"/>
                  </a:moveTo>
                  <a:cubicBezTo>
                    <a:pt x="484" y="309"/>
                    <a:pt x="488" y="308"/>
                    <a:pt x="485" y="305"/>
                  </a:cubicBezTo>
                  <a:cubicBezTo>
                    <a:pt x="486" y="308"/>
                    <a:pt x="482" y="311"/>
                    <a:pt x="485" y="312"/>
                  </a:cubicBezTo>
                  <a:close/>
                  <a:moveTo>
                    <a:pt x="164" y="310"/>
                  </a:moveTo>
                  <a:cubicBezTo>
                    <a:pt x="164" y="310"/>
                    <a:pt x="166" y="310"/>
                    <a:pt x="167" y="309"/>
                  </a:cubicBezTo>
                  <a:cubicBezTo>
                    <a:pt x="167" y="306"/>
                    <a:pt x="163" y="305"/>
                    <a:pt x="163" y="308"/>
                  </a:cubicBezTo>
                  <a:cubicBezTo>
                    <a:pt x="165" y="308"/>
                    <a:pt x="163" y="310"/>
                    <a:pt x="164" y="310"/>
                  </a:cubicBezTo>
                  <a:close/>
                  <a:moveTo>
                    <a:pt x="495" y="320"/>
                  </a:moveTo>
                  <a:cubicBezTo>
                    <a:pt x="497" y="315"/>
                    <a:pt x="501" y="312"/>
                    <a:pt x="502" y="306"/>
                  </a:cubicBezTo>
                  <a:cubicBezTo>
                    <a:pt x="500" y="307"/>
                    <a:pt x="500" y="306"/>
                    <a:pt x="498" y="306"/>
                  </a:cubicBezTo>
                  <a:cubicBezTo>
                    <a:pt x="497" y="310"/>
                    <a:pt x="494" y="316"/>
                    <a:pt x="495" y="320"/>
                  </a:cubicBezTo>
                  <a:close/>
                  <a:moveTo>
                    <a:pt x="526" y="326"/>
                  </a:moveTo>
                  <a:cubicBezTo>
                    <a:pt x="533" y="322"/>
                    <a:pt x="535" y="314"/>
                    <a:pt x="536" y="306"/>
                  </a:cubicBezTo>
                  <a:cubicBezTo>
                    <a:pt x="533" y="312"/>
                    <a:pt x="528" y="317"/>
                    <a:pt x="526" y="326"/>
                  </a:cubicBezTo>
                  <a:close/>
                  <a:moveTo>
                    <a:pt x="252" y="307"/>
                  </a:moveTo>
                  <a:cubicBezTo>
                    <a:pt x="256" y="310"/>
                    <a:pt x="261" y="317"/>
                    <a:pt x="266" y="314"/>
                  </a:cubicBezTo>
                  <a:cubicBezTo>
                    <a:pt x="263" y="313"/>
                    <a:pt x="258" y="306"/>
                    <a:pt x="252" y="307"/>
                  </a:cubicBezTo>
                  <a:close/>
                  <a:moveTo>
                    <a:pt x="569" y="314"/>
                  </a:moveTo>
                  <a:cubicBezTo>
                    <a:pt x="568" y="311"/>
                    <a:pt x="573" y="307"/>
                    <a:pt x="571" y="306"/>
                  </a:cubicBezTo>
                  <a:cubicBezTo>
                    <a:pt x="570" y="309"/>
                    <a:pt x="567" y="311"/>
                    <a:pt x="569" y="314"/>
                  </a:cubicBezTo>
                  <a:close/>
                  <a:moveTo>
                    <a:pt x="396" y="317"/>
                  </a:moveTo>
                  <a:cubicBezTo>
                    <a:pt x="396" y="313"/>
                    <a:pt x="400" y="311"/>
                    <a:pt x="399" y="307"/>
                  </a:cubicBezTo>
                  <a:cubicBezTo>
                    <a:pt x="398" y="310"/>
                    <a:pt x="393" y="315"/>
                    <a:pt x="396" y="317"/>
                  </a:cubicBezTo>
                  <a:close/>
                  <a:moveTo>
                    <a:pt x="111" y="336"/>
                  </a:moveTo>
                  <a:cubicBezTo>
                    <a:pt x="107" y="323"/>
                    <a:pt x="101" y="313"/>
                    <a:pt x="90" y="308"/>
                  </a:cubicBezTo>
                  <a:cubicBezTo>
                    <a:pt x="91" y="322"/>
                    <a:pt x="101" y="333"/>
                    <a:pt x="111" y="336"/>
                  </a:cubicBezTo>
                  <a:close/>
                  <a:moveTo>
                    <a:pt x="308" y="308"/>
                  </a:moveTo>
                  <a:cubicBezTo>
                    <a:pt x="308" y="314"/>
                    <a:pt x="312" y="322"/>
                    <a:pt x="318" y="323"/>
                  </a:cubicBezTo>
                  <a:cubicBezTo>
                    <a:pt x="320" y="322"/>
                    <a:pt x="321" y="321"/>
                    <a:pt x="322" y="320"/>
                  </a:cubicBezTo>
                  <a:cubicBezTo>
                    <a:pt x="318" y="316"/>
                    <a:pt x="313" y="309"/>
                    <a:pt x="308" y="308"/>
                  </a:cubicBezTo>
                  <a:close/>
                  <a:moveTo>
                    <a:pt x="399" y="320"/>
                  </a:moveTo>
                  <a:cubicBezTo>
                    <a:pt x="405" y="318"/>
                    <a:pt x="405" y="314"/>
                    <a:pt x="407" y="310"/>
                  </a:cubicBezTo>
                  <a:cubicBezTo>
                    <a:pt x="406" y="309"/>
                    <a:pt x="406" y="307"/>
                    <a:pt x="403" y="308"/>
                  </a:cubicBezTo>
                  <a:cubicBezTo>
                    <a:pt x="403" y="312"/>
                    <a:pt x="400" y="315"/>
                    <a:pt x="399" y="320"/>
                  </a:cubicBezTo>
                  <a:close/>
                  <a:moveTo>
                    <a:pt x="213" y="316"/>
                  </a:moveTo>
                  <a:cubicBezTo>
                    <a:pt x="209" y="314"/>
                    <a:pt x="205" y="308"/>
                    <a:pt x="200" y="309"/>
                  </a:cubicBezTo>
                  <a:cubicBezTo>
                    <a:pt x="205" y="310"/>
                    <a:pt x="210" y="317"/>
                    <a:pt x="213" y="316"/>
                  </a:cubicBezTo>
                  <a:close/>
                  <a:moveTo>
                    <a:pt x="474" y="312"/>
                  </a:moveTo>
                  <a:cubicBezTo>
                    <a:pt x="476" y="313"/>
                    <a:pt x="477" y="314"/>
                    <a:pt x="479" y="315"/>
                  </a:cubicBezTo>
                  <a:cubicBezTo>
                    <a:pt x="481" y="311"/>
                    <a:pt x="477" y="309"/>
                    <a:pt x="475" y="308"/>
                  </a:cubicBezTo>
                  <a:cubicBezTo>
                    <a:pt x="475" y="310"/>
                    <a:pt x="473" y="310"/>
                    <a:pt x="474" y="312"/>
                  </a:cubicBezTo>
                  <a:close/>
                  <a:moveTo>
                    <a:pt x="437" y="313"/>
                  </a:moveTo>
                  <a:cubicBezTo>
                    <a:pt x="438" y="312"/>
                    <a:pt x="440" y="312"/>
                    <a:pt x="440" y="310"/>
                  </a:cubicBezTo>
                  <a:cubicBezTo>
                    <a:pt x="439" y="309"/>
                    <a:pt x="439" y="309"/>
                    <a:pt x="437" y="309"/>
                  </a:cubicBezTo>
                  <a:cubicBezTo>
                    <a:pt x="437" y="310"/>
                    <a:pt x="435" y="312"/>
                    <a:pt x="437" y="313"/>
                  </a:cubicBezTo>
                  <a:close/>
                  <a:moveTo>
                    <a:pt x="242" y="315"/>
                  </a:moveTo>
                  <a:cubicBezTo>
                    <a:pt x="246" y="317"/>
                    <a:pt x="249" y="320"/>
                    <a:pt x="253" y="322"/>
                  </a:cubicBezTo>
                  <a:cubicBezTo>
                    <a:pt x="257" y="322"/>
                    <a:pt x="258" y="319"/>
                    <a:pt x="261" y="318"/>
                  </a:cubicBezTo>
                  <a:cubicBezTo>
                    <a:pt x="258" y="314"/>
                    <a:pt x="253" y="312"/>
                    <a:pt x="248" y="310"/>
                  </a:cubicBezTo>
                  <a:cubicBezTo>
                    <a:pt x="247" y="312"/>
                    <a:pt x="243" y="312"/>
                    <a:pt x="242" y="315"/>
                  </a:cubicBezTo>
                  <a:close/>
                  <a:moveTo>
                    <a:pt x="218" y="313"/>
                  </a:moveTo>
                  <a:cubicBezTo>
                    <a:pt x="218" y="311"/>
                    <a:pt x="214" y="311"/>
                    <a:pt x="214" y="311"/>
                  </a:cubicBezTo>
                  <a:cubicBezTo>
                    <a:pt x="216" y="311"/>
                    <a:pt x="215" y="314"/>
                    <a:pt x="218" y="313"/>
                  </a:cubicBezTo>
                  <a:close/>
                  <a:moveTo>
                    <a:pt x="278" y="313"/>
                  </a:moveTo>
                  <a:cubicBezTo>
                    <a:pt x="283" y="314"/>
                    <a:pt x="287" y="323"/>
                    <a:pt x="290" y="316"/>
                  </a:cubicBezTo>
                  <a:cubicBezTo>
                    <a:pt x="288" y="313"/>
                    <a:pt x="281" y="307"/>
                    <a:pt x="278" y="313"/>
                  </a:cubicBezTo>
                  <a:close/>
                  <a:moveTo>
                    <a:pt x="488" y="314"/>
                  </a:moveTo>
                  <a:cubicBezTo>
                    <a:pt x="488" y="313"/>
                    <a:pt x="491" y="311"/>
                    <a:pt x="488" y="310"/>
                  </a:cubicBezTo>
                  <a:cubicBezTo>
                    <a:pt x="489" y="312"/>
                    <a:pt x="486" y="313"/>
                    <a:pt x="488" y="314"/>
                  </a:cubicBezTo>
                  <a:close/>
                  <a:moveTo>
                    <a:pt x="42" y="313"/>
                  </a:moveTo>
                  <a:cubicBezTo>
                    <a:pt x="41" y="312"/>
                    <a:pt x="41" y="311"/>
                    <a:pt x="39" y="311"/>
                  </a:cubicBezTo>
                  <a:cubicBezTo>
                    <a:pt x="39" y="312"/>
                    <a:pt x="42" y="314"/>
                    <a:pt x="42" y="313"/>
                  </a:cubicBezTo>
                  <a:close/>
                  <a:moveTo>
                    <a:pt x="70" y="317"/>
                  </a:moveTo>
                  <a:cubicBezTo>
                    <a:pt x="69" y="314"/>
                    <a:pt x="68" y="312"/>
                    <a:pt x="67" y="311"/>
                  </a:cubicBezTo>
                  <a:cubicBezTo>
                    <a:pt x="68" y="313"/>
                    <a:pt x="68" y="316"/>
                    <a:pt x="70" y="317"/>
                  </a:cubicBezTo>
                  <a:close/>
                  <a:moveTo>
                    <a:pt x="167" y="313"/>
                  </a:moveTo>
                  <a:cubicBezTo>
                    <a:pt x="170" y="315"/>
                    <a:pt x="173" y="316"/>
                    <a:pt x="174" y="320"/>
                  </a:cubicBezTo>
                  <a:cubicBezTo>
                    <a:pt x="177" y="318"/>
                    <a:pt x="179" y="322"/>
                    <a:pt x="183" y="320"/>
                  </a:cubicBezTo>
                  <a:cubicBezTo>
                    <a:pt x="183" y="319"/>
                    <a:pt x="182" y="319"/>
                    <a:pt x="182" y="317"/>
                  </a:cubicBezTo>
                  <a:cubicBezTo>
                    <a:pt x="176" y="319"/>
                    <a:pt x="172" y="307"/>
                    <a:pt x="167" y="313"/>
                  </a:cubicBezTo>
                  <a:close/>
                  <a:moveTo>
                    <a:pt x="350" y="317"/>
                  </a:moveTo>
                  <a:cubicBezTo>
                    <a:pt x="353" y="319"/>
                    <a:pt x="357" y="319"/>
                    <a:pt x="357" y="316"/>
                  </a:cubicBezTo>
                  <a:cubicBezTo>
                    <a:pt x="357" y="314"/>
                    <a:pt x="353" y="314"/>
                    <a:pt x="352" y="311"/>
                  </a:cubicBezTo>
                  <a:cubicBezTo>
                    <a:pt x="351" y="313"/>
                    <a:pt x="350" y="314"/>
                    <a:pt x="350" y="317"/>
                  </a:cubicBezTo>
                  <a:close/>
                  <a:moveTo>
                    <a:pt x="409" y="314"/>
                  </a:moveTo>
                  <a:cubicBezTo>
                    <a:pt x="411" y="315"/>
                    <a:pt x="412" y="312"/>
                    <a:pt x="410" y="311"/>
                  </a:cubicBezTo>
                  <a:cubicBezTo>
                    <a:pt x="411" y="313"/>
                    <a:pt x="408" y="313"/>
                    <a:pt x="409" y="314"/>
                  </a:cubicBezTo>
                  <a:close/>
                  <a:moveTo>
                    <a:pt x="453" y="314"/>
                  </a:moveTo>
                  <a:cubicBezTo>
                    <a:pt x="455" y="313"/>
                    <a:pt x="453" y="312"/>
                    <a:pt x="452" y="311"/>
                  </a:cubicBezTo>
                  <a:cubicBezTo>
                    <a:pt x="451" y="313"/>
                    <a:pt x="452" y="314"/>
                    <a:pt x="453" y="314"/>
                  </a:cubicBezTo>
                  <a:close/>
                  <a:moveTo>
                    <a:pt x="220" y="317"/>
                  </a:moveTo>
                  <a:cubicBezTo>
                    <a:pt x="223" y="319"/>
                    <a:pt x="225" y="320"/>
                    <a:pt x="228" y="321"/>
                  </a:cubicBezTo>
                  <a:cubicBezTo>
                    <a:pt x="228" y="319"/>
                    <a:pt x="232" y="317"/>
                    <a:pt x="234" y="316"/>
                  </a:cubicBezTo>
                  <a:cubicBezTo>
                    <a:pt x="231" y="311"/>
                    <a:pt x="223" y="311"/>
                    <a:pt x="220" y="317"/>
                  </a:cubicBezTo>
                  <a:close/>
                  <a:moveTo>
                    <a:pt x="368" y="319"/>
                  </a:moveTo>
                  <a:cubicBezTo>
                    <a:pt x="369" y="319"/>
                    <a:pt x="369" y="320"/>
                    <a:pt x="370" y="320"/>
                  </a:cubicBezTo>
                  <a:cubicBezTo>
                    <a:pt x="371" y="318"/>
                    <a:pt x="373" y="317"/>
                    <a:pt x="372" y="313"/>
                  </a:cubicBezTo>
                  <a:cubicBezTo>
                    <a:pt x="371" y="313"/>
                    <a:pt x="372" y="311"/>
                    <a:pt x="370" y="312"/>
                  </a:cubicBezTo>
                  <a:cubicBezTo>
                    <a:pt x="370" y="315"/>
                    <a:pt x="368" y="316"/>
                    <a:pt x="368" y="319"/>
                  </a:cubicBezTo>
                  <a:close/>
                  <a:moveTo>
                    <a:pt x="530" y="333"/>
                  </a:moveTo>
                  <a:cubicBezTo>
                    <a:pt x="535" y="327"/>
                    <a:pt x="545" y="322"/>
                    <a:pt x="546" y="313"/>
                  </a:cubicBezTo>
                  <a:cubicBezTo>
                    <a:pt x="541" y="319"/>
                    <a:pt x="531" y="325"/>
                    <a:pt x="530" y="333"/>
                  </a:cubicBezTo>
                  <a:close/>
                  <a:moveTo>
                    <a:pt x="466" y="319"/>
                  </a:moveTo>
                  <a:cubicBezTo>
                    <a:pt x="468" y="318"/>
                    <a:pt x="469" y="314"/>
                    <a:pt x="468" y="313"/>
                  </a:cubicBezTo>
                  <a:cubicBezTo>
                    <a:pt x="467" y="315"/>
                    <a:pt x="466" y="316"/>
                    <a:pt x="466" y="319"/>
                  </a:cubicBezTo>
                  <a:close/>
                  <a:moveTo>
                    <a:pt x="63" y="322"/>
                  </a:moveTo>
                  <a:cubicBezTo>
                    <a:pt x="61" y="321"/>
                    <a:pt x="60" y="315"/>
                    <a:pt x="57" y="314"/>
                  </a:cubicBezTo>
                  <a:cubicBezTo>
                    <a:pt x="58" y="317"/>
                    <a:pt x="61" y="324"/>
                    <a:pt x="63" y="322"/>
                  </a:cubicBezTo>
                  <a:close/>
                  <a:moveTo>
                    <a:pt x="558" y="323"/>
                  </a:moveTo>
                  <a:cubicBezTo>
                    <a:pt x="559" y="322"/>
                    <a:pt x="557" y="326"/>
                    <a:pt x="559" y="325"/>
                  </a:cubicBezTo>
                  <a:cubicBezTo>
                    <a:pt x="560" y="321"/>
                    <a:pt x="564" y="318"/>
                    <a:pt x="563" y="314"/>
                  </a:cubicBezTo>
                  <a:cubicBezTo>
                    <a:pt x="560" y="317"/>
                    <a:pt x="560" y="320"/>
                    <a:pt x="558" y="323"/>
                  </a:cubicBezTo>
                  <a:close/>
                  <a:moveTo>
                    <a:pt x="189" y="318"/>
                  </a:moveTo>
                  <a:cubicBezTo>
                    <a:pt x="193" y="319"/>
                    <a:pt x="196" y="325"/>
                    <a:pt x="201" y="323"/>
                  </a:cubicBezTo>
                  <a:cubicBezTo>
                    <a:pt x="199" y="318"/>
                    <a:pt x="193" y="311"/>
                    <a:pt x="189" y="318"/>
                  </a:cubicBezTo>
                  <a:close/>
                  <a:moveTo>
                    <a:pt x="390" y="317"/>
                  </a:moveTo>
                  <a:cubicBezTo>
                    <a:pt x="388" y="317"/>
                    <a:pt x="388" y="315"/>
                    <a:pt x="385" y="314"/>
                  </a:cubicBezTo>
                  <a:cubicBezTo>
                    <a:pt x="386" y="316"/>
                    <a:pt x="388" y="319"/>
                    <a:pt x="390" y="317"/>
                  </a:cubicBezTo>
                  <a:close/>
                  <a:moveTo>
                    <a:pt x="433" y="319"/>
                  </a:moveTo>
                  <a:cubicBezTo>
                    <a:pt x="434" y="322"/>
                    <a:pt x="435" y="323"/>
                    <a:pt x="437" y="323"/>
                  </a:cubicBezTo>
                  <a:cubicBezTo>
                    <a:pt x="438" y="321"/>
                    <a:pt x="442" y="317"/>
                    <a:pt x="440" y="314"/>
                  </a:cubicBezTo>
                  <a:cubicBezTo>
                    <a:pt x="438" y="316"/>
                    <a:pt x="436" y="318"/>
                    <a:pt x="433" y="319"/>
                  </a:cubicBezTo>
                  <a:close/>
                  <a:moveTo>
                    <a:pt x="442" y="322"/>
                  </a:moveTo>
                  <a:cubicBezTo>
                    <a:pt x="446" y="322"/>
                    <a:pt x="446" y="316"/>
                    <a:pt x="445" y="314"/>
                  </a:cubicBezTo>
                  <a:cubicBezTo>
                    <a:pt x="445" y="317"/>
                    <a:pt x="443" y="319"/>
                    <a:pt x="442" y="322"/>
                  </a:cubicBezTo>
                  <a:close/>
                  <a:moveTo>
                    <a:pt x="481" y="317"/>
                  </a:moveTo>
                  <a:cubicBezTo>
                    <a:pt x="484" y="319"/>
                    <a:pt x="484" y="314"/>
                    <a:pt x="482" y="314"/>
                  </a:cubicBezTo>
                  <a:cubicBezTo>
                    <a:pt x="482" y="316"/>
                    <a:pt x="481" y="316"/>
                    <a:pt x="481" y="317"/>
                  </a:cubicBezTo>
                  <a:close/>
                  <a:moveTo>
                    <a:pt x="81" y="324"/>
                  </a:moveTo>
                  <a:cubicBezTo>
                    <a:pt x="79" y="321"/>
                    <a:pt x="78" y="316"/>
                    <a:pt x="75" y="315"/>
                  </a:cubicBezTo>
                  <a:cubicBezTo>
                    <a:pt x="75" y="318"/>
                    <a:pt x="77" y="325"/>
                    <a:pt x="81" y="324"/>
                  </a:cubicBezTo>
                  <a:close/>
                  <a:moveTo>
                    <a:pt x="148" y="328"/>
                  </a:moveTo>
                  <a:cubicBezTo>
                    <a:pt x="146" y="320"/>
                    <a:pt x="136" y="318"/>
                    <a:pt x="131" y="316"/>
                  </a:cubicBezTo>
                  <a:cubicBezTo>
                    <a:pt x="134" y="322"/>
                    <a:pt x="143" y="323"/>
                    <a:pt x="148" y="328"/>
                  </a:cubicBezTo>
                  <a:close/>
                  <a:moveTo>
                    <a:pt x="330" y="322"/>
                  </a:moveTo>
                  <a:cubicBezTo>
                    <a:pt x="332" y="324"/>
                    <a:pt x="334" y="326"/>
                    <a:pt x="337" y="327"/>
                  </a:cubicBezTo>
                  <a:cubicBezTo>
                    <a:pt x="340" y="324"/>
                    <a:pt x="340" y="318"/>
                    <a:pt x="337" y="315"/>
                  </a:cubicBezTo>
                  <a:cubicBezTo>
                    <a:pt x="336" y="318"/>
                    <a:pt x="330" y="317"/>
                    <a:pt x="330" y="322"/>
                  </a:cubicBezTo>
                  <a:close/>
                  <a:moveTo>
                    <a:pt x="405" y="324"/>
                  </a:moveTo>
                  <a:cubicBezTo>
                    <a:pt x="407" y="325"/>
                    <a:pt x="407" y="327"/>
                    <a:pt x="411" y="327"/>
                  </a:cubicBezTo>
                  <a:cubicBezTo>
                    <a:pt x="410" y="323"/>
                    <a:pt x="416" y="319"/>
                    <a:pt x="413" y="315"/>
                  </a:cubicBezTo>
                  <a:cubicBezTo>
                    <a:pt x="410" y="318"/>
                    <a:pt x="405" y="319"/>
                    <a:pt x="405" y="324"/>
                  </a:cubicBezTo>
                  <a:close/>
                  <a:moveTo>
                    <a:pt x="414" y="327"/>
                  </a:moveTo>
                  <a:cubicBezTo>
                    <a:pt x="418" y="326"/>
                    <a:pt x="421" y="324"/>
                    <a:pt x="423" y="320"/>
                  </a:cubicBezTo>
                  <a:cubicBezTo>
                    <a:pt x="422" y="319"/>
                    <a:pt x="420" y="318"/>
                    <a:pt x="418" y="316"/>
                  </a:cubicBezTo>
                  <a:cubicBezTo>
                    <a:pt x="417" y="320"/>
                    <a:pt x="414" y="323"/>
                    <a:pt x="414" y="327"/>
                  </a:cubicBezTo>
                  <a:close/>
                  <a:moveTo>
                    <a:pt x="470" y="322"/>
                  </a:moveTo>
                  <a:cubicBezTo>
                    <a:pt x="472" y="322"/>
                    <a:pt x="473" y="324"/>
                    <a:pt x="475" y="324"/>
                  </a:cubicBezTo>
                  <a:cubicBezTo>
                    <a:pt x="475" y="322"/>
                    <a:pt x="476" y="320"/>
                    <a:pt x="476" y="318"/>
                  </a:cubicBezTo>
                  <a:cubicBezTo>
                    <a:pt x="475" y="318"/>
                    <a:pt x="474" y="316"/>
                    <a:pt x="472" y="316"/>
                  </a:cubicBezTo>
                  <a:cubicBezTo>
                    <a:pt x="472" y="318"/>
                    <a:pt x="470" y="319"/>
                    <a:pt x="470" y="322"/>
                  </a:cubicBezTo>
                  <a:close/>
                  <a:moveTo>
                    <a:pt x="158" y="319"/>
                  </a:moveTo>
                  <a:cubicBezTo>
                    <a:pt x="163" y="321"/>
                    <a:pt x="166" y="326"/>
                    <a:pt x="172" y="328"/>
                  </a:cubicBezTo>
                  <a:cubicBezTo>
                    <a:pt x="172" y="327"/>
                    <a:pt x="175" y="327"/>
                    <a:pt x="174" y="325"/>
                  </a:cubicBezTo>
                  <a:cubicBezTo>
                    <a:pt x="170" y="322"/>
                    <a:pt x="163" y="315"/>
                    <a:pt x="158" y="319"/>
                  </a:cubicBezTo>
                  <a:close/>
                  <a:moveTo>
                    <a:pt x="273" y="320"/>
                  </a:moveTo>
                  <a:cubicBezTo>
                    <a:pt x="272" y="319"/>
                    <a:pt x="270" y="315"/>
                    <a:pt x="269" y="318"/>
                  </a:cubicBezTo>
                  <a:cubicBezTo>
                    <a:pt x="270" y="318"/>
                    <a:pt x="272" y="321"/>
                    <a:pt x="273" y="320"/>
                  </a:cubicBezTo>
                  <a:close/>
                  <a:moveTo>
                    <a:pt x="224" y="323"/>
                  </a:moveTo>
                  <a:cubicBezTo>
                    <a:pt x="221" y="321"/>
                    <a:pt x="219" y="320"/>
                    <a:pt x="216" y="318"/>
                  </a:cubicBezTo>
                  <a:cubicBezTo>
                    <a:pt x="217" y="321"/>
                    <a:pt x="222" y="323"/>
                    <a:pt x="224" y="323"/>
                  </a:cubicBezTo>
                  <a:close/>
                  <a:moveTo>
                    <a:pt x="50" y="332"/>
                  </a:moveTo>
                  <a:cubicBezTo>
                    <a:pt x="47" y="328"/>
                    <a:pt x="48" y="320"/>
                    <a:pt x="42" y="319"/>
                  </a:cubicBezTo>
                  <a:cubicBezTo>
                    <a:pt x="43" y="325"/>
                    <a:pt x="45" y="330"/>
                    <a:pt x="50" y="332"/>
                  </a:cubicBezTo>
                  <a:close/>
                  <a:moveTo>
                    <a:pt x="360" y="323"/>
                  </a:moveTo>
                  <a:cubicBezTo>
                    <a:pt x="362" y="323"/>
                    <a:pt x="362" y="321"/>
                    <a:pt x="362" y="319"/>
                  </a:cubicBezTo>
                  <a:cubicBezTo>
                    <a:pt x="360" y="319"/>
                    <a:pt x="358" y="321"/>
                    <a:pt x="360" y="323"/>
                  </a:cubicBezTo>
                  <a:close/>
                  <a:moveTo>
                    <a:pt x="597" y="334"/>
                  </a:moveTo>
                  <a:cubicBezTo>
                    <a:pt x="601" y="331"/>
                    <a:pt x="607" y="323"/>
                    <a:pt x="605" y="319"/>
                  </a:cubicBezTo>
                  <a:cubicBezTo>
                    <a:pt x="602" y="323"/>
                    <a:pt x="597" y="329"/>
                    <a:pt x="597" y="334"/>
                  </a:cubicBezTo>
                  <a:close/>
                  <a:moveTo>
                    <a:pt x="231" y="323"/>
                  </a:moveTo>
                  <a:cubicBezTo>
                    <a:pt x="234" y="325"/>
                    <a:pt x="238" y="327"/>
                    <a:pt x="241" y="328"/>
                  </a:cubicBezTo>
                  <a:cubicBezTo>
                    <a:pt x="240" y="322"/>
                    <a:pt x="234" y="315"/>
                    <a:pt x="231" y="323"/>
                  </a:cubicBezTo>
                  <a:close/>
                  <a:moveTo>
                    <a:pt x="258" y="325"/>
                  </a:moveTo>
                  <a:cubicBezTo>
                    <a:pt x="262" y="327"/>
                    <a:pt x="265" y="330"/>
                    <a:pt x="270" y="332"/>
                  </a:cubicBezTo>
                  <a:cubicBezTo>
                    <a:pt x="271" y="330"/>
                    <a:pt x="275" y="330"/>
                    <a:pt x="276" y="327"/>
                  </a:cubicBezTo>
                  <a:cubicBezTo>
                    <a:pt x="271" y="321"/>
                    <a:pt x="262" y="316"/>
                    <a:pt x="258" y="325"/>
                  </a:cubicBezTo>
                  <a:close/>
                  <a:moveTo>
                    <a:pt x="291" y="322"/>
                  </a:moveTo>
                  <a:cubicBezTo>
                    <a:pt x="295" y="325"/>
                    <a:pt x="300" y="327"/>
                    <a:pt x="306" y="328"/>
                  </a:cubicBezTo>
                  <a:cubicBezTo>
                    <a:pt x="302" y="325"/>
                    <a:pt x="295" y="316"/>
                    <a:pt x="291" y="322"/>
                  </a:cubicBezTo>
                  <a:close/>
                  <a:moveTo>
                    <a:pt x="385" y="328"/>
                  </a:moveTo>
                  <a:cubicBezTo>
                    <a:pt x="386" y="326"/>
                    <a:pt x="387" y="324"/>
                    <a:pt x="388" y="322"/>
                  </a:cubicBezTo>
                  <a:cubicBezTo>
                    <a:pt x="386" y="321"/>
                    <a:pt x="385" y="320"/>
                    <a:pt x="383" y="319"/>
                  </a:cubicBezTo>
                  <a:cubicBezTo>
                    <a:pt x="381" y="322"/>
                    <a:pt x="383" y="326"/>
                    <a:pt x="385" y="328"/>
                  </a:cubicBezTo>
                  <a:close/>
                  <a:moveTo>
                    <a:pt x="347" y="323"/>
                  </a:moveTo>
                  <a:cubicBezTo>
                    <a:pt x="349" y="323"/>
                    <a:pt x="351" y="323"/>
                    <a:pt x="351" y="322"/>
                  </a:cubicBezTo>
                  <a:cubicBezTo>
                    <a:pt x="349" y="322"/>
                    <a:pt x="350" y="320"/>
                    <a:pt x="348" y="320"/>
                  </a:cubicBezTo>
                  <a:cubicBezTo>
                    <a:pt x="347" y="321"/>
                    <a:pt x="348" y="323"/>
                    <a:pt x="347" y="323"/>
                  </a:cubicBezTo>
                  <a:close/>
                  <a:moveTo>
                    <a:pt x="479" y="328"/>
                  </a:moveTo>
                  <a:cubicBezTo>
                    <a:pt x="478" y="325"/>
                    <a:pt x="482" y="322"/>
                    <a:pt x="479" y="320"/>
                  </a:cubicBezTo>
                  <a:cubicBezTo>
                    <a:pt x="479" y="323"/>
                    <a:pt x="474" y="327"/>
                    <a:pt x="479" y="328"/>
                  </a:cubicBezTo>
                  <a:close/>
                  <a:moveTo>
                    <a:pt x="547" y="333"/>
                  </a:moveTo>
                  <a:cubicBezTo>
                    <a:pt x="554" y="333"/>
                    <a:pt x="555" y="325"/>
                    <a:pt x="555" y="320"/>
                  </a:cubicBezTo>
                  <a:cubicBezTo>
                    <a:pt x="551" y="324"/>
                    <a:pt x="549" y="329"/>
                    <a:pt x="547" y="333"/>
                  </a:cubicBezTo>
                  <a:close/>
                  <a:moveTo>
                    <a:pt x="245" y="326"/>
                  </a:moveTo>
                  <a:cubicBezTo>
                    <a:pt x="247" y="326"/>
                    <a:pt x="247" y="325"/>
                    <a:pt x="248" y="325"/>
                  </a:cubicBezTo>
                  <a:cubicBezTo>
                    <a:pt x="248" y="323"/>
                    <a:pt x="246" y="322"/>
                    <a:pt x="243" y="321"/>
                  </a:cubicBezTo>
                  <a:cubicBezTo>
                    <a:pt x="243" y="323"/>
                    <a:pt x="244" y="324"/>
                    <a:pt x="245" y="326"/>
                  </a:cubicBezTo>
                  <a:close/>
                  <a:moveTo>
                    <a:pt x="75" y="327"/>
                  </a:moveTo>
                  <a:cubicBezTo>
                    <a:pt x="74" y="324"/>
                    <a:pt x="74" y="323"/>
                    <a:pt x="71" y="322"/>
                  </a:cubicBezTo>
                  <a:cubicBezTo>
                    <a:pt x="72" y="324"/>
                    <a:pt x="73" y="326"/>
                    <a:pt x="75" y="327"/>
                  </a:cubicBezTo>
                  <a:close/>
                  <a:moveTo>
                    <a:pt x="134" y="333"/>
                  </a:moveTo>
                  <a:cubicBezTo>
                    <a:pt x="132" y="327"/>
                    <a:pt x="125" y="325"/>
                    <a:pt x="121" y="322"/>
                  </a:cubicBezTo>
                  <a:cubicBezTo>
                    <a:pt x="124" y="327"/>
                    <a:pt x="129" y="330"/>
                    <a:pt x="134" y="333"/>
                  </a:cubicBezTo>
                  <a:close/>
                  <a:moveTo>
                    <a:pt x="365" y="325"/>
                  </a:moveTo>
                  <a:cubicBezTo>
                    <a:pt x="366" y="325"/>
                    <a:pt x="366" y="326"/>
                    <a:pt x="367" y="326"/>
                  </a:cubicBezTo>
                  <a:cubicBezTo>
                    <a:pt x="367" y="324"/>
                    <a:pt x="368" y="322"/>
                    <a:pt x="366" y="322"/>
                  </a:cubicBezTo>
                  <a:cubicBezTo>
                    <a:pt x="365" y="322"/>
                    <a:pt x="365" y="324"/>
                    <a:pt x="365" y="325"/>
                  </a:cubicBezTo>
                  <a:close/>
                  <a:moveTo>
                    <a:pt x="566" y="329"/>
                  </a:moveTo>
                  <a:cubicBezTo>
                    <a:pt x="567" y="327"/>
                    <a:pt x="571" y="325"/>
                    <a:pt x="569" y="322"/>
                  </a:cubicBezTo>
                  <a:cubicBezTo>
                    <a:pt x="568" y="324"/>
                    <a:pt x="564" y="326"/>
                    <a:pt x="566" y="329"/>
                  </a:cubicBezTo>
                  <a:close/>
                  <a:moveTo>
                    <a:pt x="94" y="333"/>
                  </a:moveTo>
                  <a:cubicBezTo>
                    <a:pt x="93" y="328"/>
                    <a:pt x="88" y="325"/>
                    <a:pt x="84" y="322"/>
                  </a:cubicBezTo>
                  <a:cubicBezTo>
                    <a:pt x="85" y="328"/>
                    <a:pt x="90" y="333"/>
                    <a:pt x="94" y="333"/>
                  </a:cubicBezTo>
                  <a:close/>
                  <a:moveTo>
                    <a:pt x="217" y="328"/>
                  </a:moveTo>
                  <a:cubicBezTo>
                    <a:pt x="216" y="324"/>
                    <a:pt x="212" y="324"/>
                    <a:pt x="210" y="322"/>
                  </a:cubicBezTo>
                  <a:cubicBezTo>
                    <a:pt x="208" y="326"/>
                    <a:pt x="215" y="330"/>
                    <a:pt x="217" y="328"/>
                  </a:cubicBezTo>
                  <a:close/>
                  <a:moveTo>
                    <a:pt x="377" y="325"/>
                  </a:moveTo>
                  <a:cubicBezTo>
                    <a:pt x="377" y="324"/>
                    <a:pt x="377" y="324"/>
                    <a:pt x="377" y="323"/>
                  </a:cubicBezTo>
                  <a:cubicBezTo>
                    <a:pt x="376" y="323"/>
                    <a:pt x="375" y="322"/>
                    <a:pt x="374" y="322"/>
                  </a:cubicBezTo>
                  <a:cubicBezTo>
                    <a:pt x="374" y="324"/>
                    <a:pt x="375" y="325"/>
                    <a:pt x="377" y="325"/>
                  </a:cubicBezTo>
                  <a:close/>
                  <a:moveTo>
                    <a:pt x="446" y="330"/>
                  </a:moveTo>
                  <a:cubicBezTo>
                    <a:pt x="447" y="328"/>
                    <a:pt x="449" y="326"/>
                    <a:pt x="450" y="323"/>
                  </a:cubicBezTo>
                  <a:cubicBezTo>
                    <a:pt x="446" y="323"/>
                    <a:pt x="444" y="329"/>
                    <a:pt x="446" y="330"/>
                  </a:cubicBezTo>
                  <a:close/>
                  <a:moveTo>
                    <a:pt x="420" y="334"/>
                  </a:moveTo>
                  <a:cubicBezTo>
                    <a:pt x="425" y="334"/>
                    <a:pt x="429" y="327"/>
                    <a:pt x="426" y="323"/>
                  </a:cubicBezTo>
                  <a:cubicBezTo>
                    <a:pt x="423" y="325"/>
                    <a:pt x="422" y="330"/>
                    <a:pt x="420" y="334"/>
                  </a:cubicBezTo>
                  <a:close/>
                  <a:moveTo>
                    <a:pt x="454" y="337"/>
                  </a:moveTo>
                  <a:cubicBezTo>
                    <a:pt x="456" y="332"/>
                    <a:pt x="458" y="328"/>
                    <a:pt x="460" y="323"/>
                  </a:cubicBezTo>
                  <a:cubicBezTo>
                    <a:pt x="459" y="323"/>
                    <a:pt x="458" y="323"/>
                    <a:pt x="457" y="323"/>
                  </a:cubicBezTo>
                  <a:cubicBezTo>
                    <a:pt x="457" y="328"/>
                    <a:pt x="453" y="332"/>
                    <a:pt x="454" y="337"/>
                  </a:cubicBezTo>
                  <a:close/>
                  <a:moveTo>
                    <a:pt x="127" y="350"/>
                  </a:moveTo>
                  <a:cubicBezTo>
                    <a:pt x="127" y="345"/>
                    <a:pt x="122" y="345"/>
                    <a:pt x="121" y="341"/>
                  </a:cubicBezTo>
                  <a:cubicBezTo>
                    <a:pt x="123" y="335"/>
                    <a:pt x="119" y="326"/>
                    <a:pt x="113" y="324"/>
                  </a:cubicBezTo>
                  <a:cubicBezTo>
                    <a:pt x="115" y="336"/>
                    <a:pt x="119" y="345"/>
                    <a:pt x="127" y="350"/>
                  </a:cubicBezTo>
                  <a:close/>
                  <a:moveTo>
                    <a:pt x="52" y="326"/>
                  </a:moveTo>
                  <a:cubicBezTo>
                    <a:pt x="55" y="330"/>
                    <a:pt x="56" y="335"/>
                    <a:pt x="59" y="339"/>
                  </a:cubicBezTo>
                  <a:cubicBezTo>
                    <a:pt x="58" y="334"/>
                    <a:pt x="56" y="324"/>
                    <a:pt x="52" y="326"/>
                  </a:cubicBezTo>
                  <a:close/>
                  <a:moveTo>
                    <a:pt x="150" y="336"/>
                  </a:moveTo>
                  <a:cubicBezTo>
                    <a:pt x="148" y="329"/>
                    <a:pt x="140" y="328"/>
                    <a:pt x="135" y="325"/>
                  </a:cubicBezTo>
                  <a:cubicBezTo>
                    <a:pt x="138" y="330"/>
                    <a:pt x="146" y="333"/>
                    <a:pt x="150" y="336"/>
                  </a:cubicBezTo>
                  <a:close/>
                  <a:moveTo>
                    <a:pt x="349" y="338"/>
                  </a:moveTo>
                  <a:cubicBezTo>
                    <a:pt x="351" y="338"/>
                    <a:pt x="351" y="339"/>
                    <a:pt x="352" y="339"/>
                  </a:cubicBezTo>
                  <a:cubicBezTo>
                    <a:pt x="354" y="335"/>
                    <a:pt x="358" y="331"/>
                    <a:pt x="359" y="325"/>
                  </a:cubicBezTo>
                  <a:cubicBezTo>
                    <a:pt x="358" y="325"/>
                    <a:pt x="358" y="325"/>
                    <a:pt x="357" y="325"/>
                  </a:cubicBezTo>
                  <a:cubicBezTo>
                    <a:pt x="354" y="329"/>
                    <a:pt x="351" y="333"/>
                    <a:pt x="349" y="338"/>
                  </a:cubicBezTo>
                  <a:close/>
                  <a:moveTo>
                    <a:pt x="327" y="330"/>
                  </a:moveTo>
                  <a:cubicBezTo>
                    <a:pt x="330" y="330"/>
                    <a:pt x="331" y="333"/>
                    <a:pt x="334" y="333"/>
                  </a:cubicBezTo>
                  <a:cubicBezTo>
                    <a:pt x="334" y="332"/>
                    <a:pt x="335" y="332"/>
                    <a:pt x="335" y="330"/>
                  </a:cubicBezTo>
                  <a:cubicBezTo>
                    <a:pt x="333" y="329"/>
                    <a:pt x="331" y="326"/>
                    <a:pt x="329" y="325"/>
                  </a:cubicBezTo>
                  <a:cubicBezTo>
                    <a:pt x="329" y="328"/>
                    <a:pt x="327" y="328"/>
                    <a:pt x="327" y="330"/>
                  </a:cubicBezTo>
                  <a:close/>
                  <a:moveTo>
                    <a:pt x="513" y="337"/>
                  </a:moveTo>
                  <a:cubicBezTo>
                    <a:pt x="516" y="334"/>
                    <a:pt x="521" y="328"/>
                    <a:pt x="519" y="325"/>
                  </a:cubicBezTo>
                  <a:cubicBezTo>
                    <a:pt x="517" y="329"/>
                    <a:pt x="511" y="331"/>
                    <a:pt x="513" y="337"/>
                  </a:cubicBezTo>
                  <a:close/>
                  <a:moveTo>
                    <a:pt x="210" y="330"/>
                  </a:moveTo>
                  <a:cubicBezTo>
                    <a:pt x="208" y="330"/>
                    <a:pt x="207" y="326"/>
                    <a:pt x="203" y="326"/>
                  </a:cubicBezTo>
                  <a:cubicBezTo>
                    <a:pt x="204" y="328"/>
                    <a:pt x="209" y="332"/>
                    <a:pt x="210" y="330"/>
                  </a:cubicBezTo>
                  <a:close/>
                  <a:moveTo>
                    <a:pt x="430" y="329"/>
                  </a:moveTo>
                  <a:cubicBezTo>
                    <a:pt x="432" y="329"/>
                    <a:pt x="433" y="329"/>
                    <a:pt x="433" y="327"/>
                  </a:cubicBezTo>
                  <a:cubicBezTo>
                    <a:pt x="432" y="327"/>
                    <a:pt x="431" y="326"/>
                    <a:pt x="431" y="326"/>
                  </a:cubicBezTo>
                  <a:cubicBezTo>
                    <a:pt x="431" y="327"/>
                    <a:pt x="430" y="328"/>
                    <a:pt x="430" y="329"/>
                  </a:cubicBezTo>
                  <a:close/>
                  <a:moveTo>
                    <a:pt x="459" y="340"/>
                  </a:moveTo>
                  <a:cubicBezTo>
                    <a:pt x="459" y="335"/>
                    <a:pt x="465" y="330"/>
                    <a:pt x="462" y="326"/>
                  </a:cubicBezTo>
                  <a:cubicBezTo>
                    <a:pt x="462" y="330"/>
                    <a:pt x="455" y="337"/>
                    <a:pt x="459" y="340"/>
                  </a:cubicBezTo>
                  <a:close/>
                  <a:moveTo>
                    <a:pt x="572" y="336"/>
                  </a:moveTo>
                  <a:cubicBezTo>
                    <a:pt x="575" y="332"/>
                    <a:pt x="583" y="331"/>
                    <a:pt x="582" y="326"/>
                  </a:cubicBezTo>
                  <a:cubicBezTo>
                    <a:pt x="580" y="330"/>
                    <a:pt x="572" y="332"/>
                    <a:pt x="572" y="336"/>
                  </a:cubicBezTo>
                  <a:close/>
                  <a:moveTo>
                    <a:pt x="247" y="331"/>
                  </a:moveTo>
                  <a:cubicBezTo>
                    <a:pt x="251" y="334"/>
                    <a:pt x="256" y="335"/>
                    <a:pt x="261" y="338"/>
                  </a:cubicBezTo>
                  <a:cubicBezTo>
                    <a:pt x="263" y="337"/>
                    <a:pt x="264" y="336"/>
                    <a:pt x="265" y="334"/>
                  </a:cubicBezTo>
                  <a:cubicBezTo>
                    <a:pt x="260" y="332"/>
                    <a:pt x="252" y="322"/>
                    <a:pt x="247" y="331"/>
                  </a:cubicBezTo>
                  <a:close/>
                  <a:moveTo>
                    <a:pt x="374" y="329"/>
                  </a:moveTo>
                  <a:cubicBezTo>
                    <a:pt x="375" y="326"/>
                    <a:pt x="372" y="327"/>
                    <a:pt x="371" y="327"/>
                  </a:cubicBezTo>
                  <a:cubicBezTo>
                    <a:pt x="371" y="328"/>
                    <a:pt x="373" y="328"/>
                    <a:pt x="374" y="329"/>
                  </a:cubicBezTo>
                  <a:close/>
                  <a:moveTo>
                    <a:pt x="407" y="330"/>
                  </a:moveTo>
                  <a:cubicBezTo>
                    <a:pt x="407" y="328"/>
                    <a:pt x="405" y="327"/>
                    <a:pt x="402" y="327"/>
                  </a:cubicBezTo>
                  <a:cubicBezTo>
                    <a:pt x="403" y="329"/>
                    <a:pt x="405" y="329"/>
                    <a:pt x="407" y="330"/>
                  </a:cubicBezTo>
                  <a:close/>
                  <a:moveTo>
                    <a:pt x="345" y="335"/>
                  </a:moveTo>
                  <a:cubicBezTo>
                    <a:pt x="348" y="334"/>
                    <a:pt x="351" y="330"/>
                    <a:pt x="350" y="327"/>
                  </a:cubicBezTo>
                  <a:cubicBezTo>
                    <a:pt x="346" y="329"/>
                    <a:pt x="346" y="331"/>
                    <a:pt x="345" y="335"/>
                  </a:cubicBezTo>
                  <a:close/>
                  <a:moveTo>
                    <a:pt x="356" y="342"/>
                  </a:moveTo>
                  <a:cubicBezTo>
                    <a:pt x="361" y="340"/>
                    <a:pt x="361" y="333"/>
                    <a:pt x="365" y="330"/>
                  </a:cubicBezTo>
                  <a:cubicBezTo>
                    <a:pt x="364" y="329"/>
                    <a:pt x="363" y="328"/>
                    <a:pt x="363" y="328"/>
                  </a:cubicBezTo>
                  <a:cubicBezTo>
                    <a:pt x="360" y="333"/>
                    <a:pt x="358" y="337"/>
                    <a:pt x="356" y="342"/>
                  </a:cubicBezTo>
                  <a:close/>
                  <a:moveTo>
                    <a:pt x="391" y="336"/>
                  </a:moveTo>
                  <a:cubicBezTo>
                    <a:pt x="392" y="336"/>
                    <a:pt x="392" y="337"/>
                    <a:pt x="394" y="337"/>
                  </a:cubicBezTo>
                  <a:cubicBezTo>
                    <a:pt x="395" y="334"/>
                    <a:pt x="397" y="332"/>
                    <a:pt x="399" y="330"/>
                  </a:cubicBezTo>
                  <a:cubicBezTo>
                    <a:pt x="397" y="330"/>
                    <a:pt x="397" y="328"/>
                    <a:pt x="396" y="328"/>
                  </a:cubicBezTo>
                  <a:cubicBezTo>
                    <a:pt x="394" y="330"/>
                    <a:pt x="393" y="333"/>
                    <a:pt x="391" y="336"/>
                  </a:cubicBezTo>
                  <a:close/>
                  <a:moveTo>
                    <a:pt x="84" y="334"/>
                  </a:moveTo>
                  <a:cubicBezTo>
                    <a:pt x="83" y="332"/>
                    <a:pt x="83" y="330"/>
                    <a:pt x="81" y="329"/>
                  </a:cubicBezTo>
                  <a:cubicBezTo>
                    <a:pt x="83" y="330"/>
                    <a:pt x="82" y="334"/>
                    <a:pt x="84" y="334"/>
                  </a:cubicBezTo>
                  <a:close/>
                  <a:moveTo>
                    <a:pt x="186" y="331"/>
                  </a:moveTo>
                  <a:cubicBezTo>
                    <a:pt x="185" y="331"/>
                    <a:pt x="184" y="328"/>
                    <a:pt x="183" y="330"/>
                  </a:cubicBezTo>
                  <a:cubicBezTo>
                    <a:pt x="184" y="330"/>
                    <a:pt x="186" y="332"/>
                    <a:pt x="186" y="331"/>
                  </a:cubicBezTo>
                  <a:close/>
                  <a:moveTo>
                    <a:pt x="302" y="331"/>
                  </a:moveTo>
                  <a:cubicBezTo>
                    <a:pt x="300" y="331"/>
                    <a:pt x="297" y="329"/>
                    <a:pt x="295" y="330"/>
                  </a:cubicBezTo>
                  <a:cubicBezTo>
                    <a:pt x="297" y="330"/>
                    <a:pt x="300" y="334"/>
                    <a:pt x="302" y="331"/>
                  </a:cubicBezTo>
                  <a:close/>
                  <a:moveTo>
                    <a:pt x="387" y="334"/>
                  </a:moveTo>
                  <a:cubicBezTo>
                    <a:pt x="390" y="333"/>
                    <a:pt x="389" y="331"/>
                    <a:pt x="391" y="329"/>
                  </a:cubicBezTo>
                  <a:cubicBezTo>
                    <a:pt x="388" y="329"/>
                    <a:pt x="385" y="331"/>
                    <a:pt x="387" y="334"/>
                  </a:cubicBezTo>
                  <a:close/>
                  <a:moveTo>
                    <a:pt x="414" y="331"/>
                  </a:moveTo>
                  <a:cubicBezTo>
                    <a:pt x="416" y="331"/>
                    <a:pt x="415" y="332"/>
                    <a:pt x="417" y="332"/>
                  </a:cubicBezTo>
                  <a:cubicBezTo>
                    <a:pt x="416" y="330"/>
                    <a:pt x="419" y="330"/>
                    <a:pt x="417" y="329"/>
                  </a:cubicBezTo>
                  <a:cubicBezTo>
                    <a:pt x="417" y="330"/>
                    <a:pt x="415" y="329"/>
                    <a:pt x="414" y="331"/>
                  </a:cubicBezTo>
                  <a:close/>
                  <a:moveTo>
                    <a:pt x="179" y="330"/>
                  </a:moveTo>
                  <a:cubicBezTo>
                    <a:pt x="180" y="331"/>
                    <a:pt x="180" y="333"/>
                    <a:pt x="182" y="334"/>
                  </a:cubicBezTo>
                  <a:cubicBezTo>
                    <a:pt x="182" y="333"/>
                    <a:pt x="184" y="333"/>
                    <a:pt x="183" y="331"/>
                  </a:cubicBezTo>
                  <a:cubicBezTo>
                    <a:pt x="183" y="331"/>
                    <a:pt x="182" y="331"/>
                    <a:pt x="182" y="331"/>
                  </a:cubicBezTo>
                  <a:cubicBezTo>
                    <a:pt x="183" y="331"/>
                    <a:pt x="183" y="330"/>
                    <a:pt x="182" y="330"/>
                  </a:cubicBezTo>
                  <a:cubicBezTo>
                    <a:pt x="182" y="332"/>
                    <a:pt x="180" y="330"/>
                    <a:pt x="179" y="330"/>
                  </a:cubicBezTo>
                  <a:close/>
                  <a:moveTo>
                    <a:pt x="219" y="333"/>
                  </a:moveTo>
                  <a:cubicBezTo>
                    <a:pt x="222" y="337"/>
                    <a:pt x="227" y="339"/>
                    <a:pt x="231" y="335"/>
                  </a:cubicBezTo>
                  <a:cubicBezTo>
                    <a:pt x="227" y="333"/>
                    <a:pt x="221" y="326"/>
                    <a:pt x="219" y="333"/>
                  </a:cubicBezTo>
                  <a:close/>
                  <a:moveTo>
                    <a:pt x="462" y="342"/>
                  </a:moveTo>
                  <a:cubicBezTo>
                    <a:pt x="469" y="342"/>
                    <a:pt x="469" y="336"/>
                    <a:pt x="471" y="331"/>
                  </a:cubicBezTo>
                  <a:cubicBezTo>
                    <a:pt x="469" y="331"/>
                    <a:pt x="469" y="329"/>
                    <a:pt x="467" y="330"/>
                  </a:cubicBezTo>
                  <a:cubicBezTo>
                    <a:pt x="466" y="334"/>
                    <a:pt x="463" y="337"/>
                    <a:pt x="462" y="342"/>
                  </a:cubicBezTo>
                  <a:close/>
                  <a:moveTo>
                    <a:pt x="484" y="348"/>
                  </a:moveTo>
                  <a:cubicBezTo>
                    <a:pt x="492" y="346"/>
                    <a:pt x="492" y="337"/>
                    <a:pt x="495" y="331"/>
                  </a:cubicBezTo>
                  <a:cubicBezTo>
                    <a:pt x="487" y="328"/>
                    <a:pt x="488" y="343"/>
                    <a:pt x="484" y="348"/>
                  </a:cubicBezTo>
                  <a:close/>
                  <a:moveTo>
                    <a:pt x="284" y="341"/>
                  </a:moveTo>
                  <a:cubicBezTo>
                    <a:pt x="289" y="341"/>
                    <a:pt x="290" y="338"/>
                    <a:pt x="293" y="336"/>
                  </a:cubicBezTo>
                  <a:cubicBezTo>
                    <a:pt x="289" y="334"/>
                    <a:pt x="286" y="332"/>
                    <a:pt x="282" y="330"/>
                  </a:cubicBezTo>
                  <a:cubicBezTo>
                    <a:pt x="283" y="334"/>
                    <a:pt x="284" y="337"/>
                    <a:pt x="284" y="341"/>
                  </a:cubicBezTo>
                  <a:close/>
                  <a:moveTo>
                    <a:pt x="72" y="349"/>
                  </a:moveTo>
                  <a:cubicBezTo>
                    <a:pt x="68" y="343"/>
                    <a:pt x="65" y="336"/>
                    <a:pt x="60" y="331"/>
                  </a:cubicBezTo>
                  <a:cubicBezTo>
                    <a:pt x="62" y="339"/>
                    <a:pt x="64" y="347"/>
                    <a:pt x="72" y="349"/>
                  </a:cubicBezTo>
                  <a:close/>
                  <a:moveTo>
                    <a:pt x="273" y="334"/>
                  </a:moveTo>
                  <a:cubicBezTo>
                    <a:pt x="275" y="336"/>
                    <a:pt x="277" y="338"/>
                    <a:pt x="280" y="339"/>
                  </a:cubicBezTo>
                  <a:cubicBezTo>
                    <a:pt x="280" y="335"/>
                    <a:pt x="279" y="333"/>
                    <a:pt x="277" y="331"/>
                  </a:cubicBezTo>
                  <a:cubicBezTo>
                    <a:pt x="276" y="332"/>
                    <a:pt x="274" y="333"/>
                    <a:pt x="273" y="334"/>
                  </a:cubicBezTo>
                  <a:close/>
                  <a:moveTo>
                    <a:pt x="304" y="334"/>
                  </a:moveTo>
                  <a:cubicBezTo>
                    <a:pt x="305" y="337"/>
                    <a:pt x="308" y="338"/>
                    <a:pt x="310" y="340"/>
                  </a:cubicBezTo>
                  <a:cubicBezTo>
                    <a:pt x="312" y="338"/>
                    <a:pt x="314" y="335"/>
                    <a:pt x="315" y="333"/>
                  </a:cubicBezTo>
                  <a:cubicBezTo>
                    <a:pt x="311" y="329"/>
                    <a:pt x="307" y="333"/>
                    <a:pt x="304" y="334"/>
                  </a:cubicBezTo>
                  <a:close/>
                  <a:moveTo>
                    <a:pt x="399" y="334"/>
                  </a:moveTo>
                  <a:cubicBezTo>
                    <a:pt x="400" y="334"/>
                    <a:pt x="401" y="334"/>
                    <a:pt x="402" y="333"/>
                  </a:cubicBezTo>
                  <a:cubicBezTo>
                    <a:pt x="402" y="331"/>
                    <a:pt x="401" y="331"/>
                    <a:pt x="400" y="331"/>
                  </a:cubicBezTo>
                  <a:cubicBezTo>
                    <a:pt x="399" y="332"/>
                    <a:pt x="399" y="333"/>
                    <a:pt x="399" y="334"/>
                  </a:cubicBezTo>
                  <a:close/>
                  <a:moveTo>
                    <a:pt x="431" y="344"/>
                  </a:moveTo>
                  <a:cubicBezTo>
                    <a:pt x="436" y="344"/>
                    <a:pt x="439" y="336"/>
                    <a:pt x="439" y="331"/>
                  </a:cubicBezTo>
                  <a:cubicBezTo>
                    <a:pt x="438" y="331"/>
                    <a:pt x="438" y="331"/>
                    <a:pt x="437" y="331"/>
                  </a:cubicBezTo>
                  <a:cubicBezTo>
                    <a:pt x="435" y="335"/>
                    <a:pt x="434" y="340"/>
                    <a:pt x="431" y="344"/>
                  </a:cubicBezTo>
                  <a:close/>
                  <a:moveTo>
                    <a:pt x="363" y="341"/>
                  </a:moveTo>
                  <a:cubicBezTo>
                    <a:pt x="367" y="339"/>
                    <a:pt x="372" y="338"/>
                    <a:pt x="372" y="334"/>
                  </a:cubicBezTo>
                  <a:cubicBezTo>
                    <a:pt x="370" y="334"/>
                    <a:pt x="370" y="331"/>
                    <a:pt x="368" y="331"/>
                  </a:cubicBezTo>
                  <a:cubicBezTo>
                    <a:pt x="366" y="335"/>
                    <a:pt x="364" y="337"/>
                    <a:pt x="363" y="341"/>
                  </a:cubicBezTo>
                  <a:close/>
                  <a:moveTo>
                    <a:pt x="521" y="341"/>
                  </a:moveTo>
                  <a:cubicBezTo>
                    <a:pt x="522" y="339"/>
                    <a:pt x="528" y="333"/>
                    <a:pt x="524" y="331"/>
                  </a:cubicBezTo>
                  <a:cubicBezTo>
                    <a:pt x="523" y="334"/>
                    <a:pt x="520" y="338"/>
                    <a:pt x="521" y="341"/>
                  </a:cubicBezTo>
                  <a:close/>
                  <a:moveTo>
                    <a:pt x="425" y="339"/>
                  </a:moveTo>
                  <a:cubicBezTo>
                    <a:pt x="427" y="340"/>
                    <a:pt x="427" y="342"/>
                    <a:pt x="429" y="342"/>
                  </a:cubicBezTo>
                  <a:cubicBezTo>
                    <a:pt x="430" y="339"/>
                    <a:pt x="432" y="336"/>
                    <a:pt x="433" y="332"/>
                  </a:cubicBezTo>
                  <a:cubicBezTo>
                    <a:pt x="429" y="333"/>
                    <a:pt x="426" y="335"/>
                    <a:pt x="425" y="339"/>
                  </a:cubicBezTo>
                  <a:close/>
                  <a:moveTo>
                    <a:pt x="133" y="340"/>
                  </a:moveTo>
                  <a:cubicBezTo>
                    <a:pt x="131" y="337"/>
                    <a:pt x="128" y="335"/>
                    <a:pt x="124" y="333"/>
                  </a:cubicBezTo>
                  <a:cubicBezTo>
                    <a:pt x="125" y="335"/>
                    <a:pt x="126" y="336"/>
                    <a:pt x="126" y="337"/>
                  </a:cubicBezTo>
                  <a:cubicBezTo>
                    <a:pt x="130" y="337"/>
                    <a:pt x="131" y="339"/>
                    <a:pt x="133" y="340"/>
                  </a:cubicBezTo>
                  <a:close/>
                  <a:moveTo>
                    <a:pt x="190" y="334"/>
                  </a:moveTo>
                  <a:cubicBezTo>
                    <a:pt x="192" y="338"/>
                    <a:pt x="196" y="339"/>
                    <a:pt x="199" y="342"/>
                  </a:cubicBezTo>
                  <a:cubicBezTo>
                    <a:pt x="200" y="341"/>
                    <a:pt x="202" y="341"/>
                    <a:pt x="202" y="339"/>
                  </a:cubicBezTo>
                  <a:cubicBezTo>
                    <a:pt x="197" y="339"/>
                    <a:pt x="192" y="333"/>
                    <a:pt x="190" y="334"/>
                  </a:cubicBezTo>
                  <a:close/>
                  <a:moveTo>
                    <a:pt x="472" y="339"/>
                  </a:moveTo>
                  <a:cubicBezTo>
                    <a:pt x="475" y="339"/>
                    <a:pt x="475" y="336"/>
                    <a:pt x="476" y="333"/>
                  </a:cubicBezTo>
                  <a:cubicBezTo>
                    <a:pt x="475" y="333"/>
                    <a:pt x="474" y="333"/>
                    <a:pt x="473" y="333"/>
                  </a:cubicBezTo>
                  <a:cubicBezTo>
                    <a:pt x="474" y="336"/>
                    <a:pt x="472" y="336"/>
                    <a:pt x="472" y="339"/>
                  </a:cubicBezTo>
                  <a:close/>
                  <a:moveTo>
                    <a:pt x="559" y="339"/>
                  </a:moveTo>
                  <a:cubicBezTo>
                    <a:pt x="561" y="337"/>
                    <a:pt x="565" y="336"/>
                    <a:pt x="566" y="333"/>
                  </a:cubicBezTo>
                  <a:cubicBezTo>
                    <a:pt x="563" y="333"/>
                    <a:pt x="563" y="334"/>
                    <a:pt x="561" y="333"/>
                  </a:cubicBezTo>
                  <a:cubicBezTo>
                    <a:pt x="561" y="335"/>
                    <a:pt x="558" y="337"/>
                    <a:pt x="559" y="339"/>
                  </a:cubicBezTo>
                  <a:close/>
                  <a:moveTo>
                    <a:pt x="72" y="342"/>
                  </a:moveTo>
                  <a:cubicBezTo>
                    <a:pt x="72" y="338"/>
                    <a:pt x="70" y="334"/>
                    <a:pt x="67" y="334"/>
                  </a:cubicBezTo>
                  <a:cubicBezTo>
                    <a:pt x="69" y="337"/>
                    <a:pt x="70" y="340"/>
                    <a:pt x="72" y="342"/>
                  </a:cubicBezTo>
                  <a:close/>
                  <a:moveTo>
                    <a:pt x="111" y="346"/>
                  </a:moveTo>
                  <a:cubicBezTo>
                    <a:pt x="110" y="340"/>
                    <a:pt x="104" y="340"/>
                    <a:pt x="103" y="335"/>
                  </a:cubicBezTo>
                  <a:cubicBezTo>
                    <a:pt x="101" y="337"/>
                    <a:pt x="99" y="333"/>
                    <a:pt x="98" y="334"/>
                  </a:cubicBezTo>
                  <a:cubicBezTo>
                    <a:pt x="101" y="340"/>
                    <a:pt x="106" y="343"/>
                    <a:pt x="111" y="346"/>
                  </a:cubicBezTo>
                  <a:close/>
                  <a:moveTo>
                    <a:pt x="494" y="342"/>
                  </a:moveTo>
                  <a:cubicBezTo>
                    <a:pt x="497" y="340"/>
                    <a:pt x="500" y="339"/>
                    <a:pt x="502" y="336"/>
                  </a:cubicBezTo>
                  <a:cubicBezTo>
                    <a:pt x="500" y="335"/>
                    <a:pt x="500" y="333"/>
                    <a:pt x="497" y="334"/>
                  </a:cubicBezTo>
                  <a:cubicBezTo>
                    <a:pt x="497" y="337"/>
                    <a:pt x="495" y="339"/>
                    <a:pt x="494" y="342"/>
                  </a:cubicBezTo>
                  <a:close/>
                  <a:moveTo>
                    <a:pt x="537" y="334"/>
                  </a:moveTo>
                  <a:cubicBezTo>
                    <a:pt x="532" y="337"/>
                    <a:pt x="524" y="339"/>
                    <a:pt x="522" y="348"/>
                  </a:cubicBezTo>
                  <a:cubicBezTo>
                    <a:pt x="528" y="347"/>
                    <a:pt x="542" y="343"/>
                    <a:pt x="537" y="334"/>
                  </a:cubicBezTo>
                  <a:close/>
                  <a:moveTo>
                    <a:pt x="564" y="359"/>
                  </a:moveTo>
                  <a:cubicBezTo>
                    <a:pt x="576" y="354"/>
                    <a:pt x="588" y="346"/>
                    <a:pt x="591" y="334"/>
                  </a:cubicBezTo>
                  <a:cubicBezTo>
                    <a:pt x="583" y="344"/>
                    <a:pt x="571" y="349"/>
                    <a:pt x="564" y="359"/>
                  </a:cubicBezTo>
                  <a:close/>
                  <a:moveTo>
                    <a:pt x="101" y="353"/>
                  </a:moveTo>
                  <a:cubicBezTo>
                    <a:pt x="98" y="345"/>
                    <a:pt x="97" y="337"/>
                    <a:pt x="89" y="334"/>
                  </a:cubicBezTo>
                  <a:cubicBezTo>
                    <a:pt x="93" y="341"/>
                    <a:pt x="93" y="350"/>
                    <a:pt x="101" y="353"/>
                  </a:cubicBezTo>
                  <a:close/>
                  <a:moveTo>
                    <a:pt x="313" y="343"/>
                  </a:moveTo>
                  <a:cubicBezTo>
                    <a:pt x="315" y="343"/>
                    <a:pt x="315" y="345"/>
                    <a:pt x="317" y="345"/>
                  </a:cubicBezTo>
                  <a:cubicBezTo>
                    <a:pt x="318" y="341"/>
                    <a:pt x="320" y="339"/>
                    <a:pt x="320" y="335"/>
                  </a:cubicBezTo>
                  <a:cubicBezTo>
                    <a:pt x="319" y="335"/>
                    <a:pt x="319" y="334"/>
                    <a:pt x="318" y="334"/>
                  </a:cubicBezTo>
                  <a:cubicBezTo>
                    <a:pt x="317" y="338"/>
                    <a:pt x="314" y="340"/>
                    <a:pt x="313" y="343"/>
                  </a:cubicBezTo>
                  <a:close/>
                  <a:moveTo>
                    <a:pt x="438" y="345"/>
                  </a:moveTo>
                  <a:cubicBezTo>
                    <a:pt x="442" y="343"/>
                    <a:pt x="442" y="339"/>
                    <a:pt x="444" y="335"/>
                  </a:cubicBezTo>
                  <a:cubicBezTo>
                    <a:pt x="443" y="335"/>
                    <a:pt x="442" y="335"/>
                    <a:pt x="442" y="335"/>
                  </a:cubicBezTo>
                  <a:cubicBezTo>
                    <a:pt x="440" y="338"/>
                    <a:pt x="439" y="342"/>
                    <a:pt x="438" y="345"/>
                  </a:cubicBezTo>
                  <a:close/>
                  <a:moveTo>
                    <a:pt x="250" y="339"/>
                  </a:moveTo>
                  <a:cubicBezTo>
                    <a:pt x="253" y="340"/>
                    <a:pt x="257" y="344"/>
                    <a:pt x="258" y="339"/>
                  </a:cubicBezTo>
                  <a:cubicBezTo>
                    <a:pt x="255" y="338"/>
                    <a:pt x="253" y="337"/>
                    <a:pt x="250" y="336"/>
                  </a:cubicBezTo>
                  <a:cubicBezTo>
                    <a:pt x="250" y="337"/>
                    <a:pt x="250" y="338"/>
                    <a:pt x="250" y="339"/>
                  </a:cubicBezTo>
                  <a:close/>
                  <a:moveTo>
                    <a:pt x="154" y="350"/>
                  </a:moveTo>
                  <a:cubicBezTo>
                    <a:pt x="151" y="344"/>
                    <a:pt x="145" y="341"/>
                    <a:pt x="140" y="336"/>
                  </a:cubicBezTo>
                  <a:cubicBezTo>
                    <a:pt x="142" y="343"/>
                    <a:pt x="148" y="347"/>
                    <a:pt x="154" y="350"/>
                  </a:cubicBezTo>
                  <a:close/>
                  <a:moveTo>
                    <a:pt x="400" y="338"/>
                  </a:moveTo>
                  <a:cubicBezTo>
                    <a:pt x="401" y="338"/>
                    <a:pt x="405" y="340"/>
                    <a:pt x="405" y="336"/>
                  </a:cubicBezTo>
                  <a:cubicBezTo>
                    <a:pt x="403" y="336"/>
                    <a:pt x="402" y="337"/>
                    <a:pt x="400" y="338"/>
                  </a:cubicBezTo>
                  <a:close/>
                  <a:moveTo>
                    <a:pt x="228" y="340"/>
                  </a:moveTo>
                  <a:cubicBezTo>
                    <a:pt x="233" y="341"/>
                    <a:pt x="238" y="343"/>
                    <a:pt x="244" y="344"/>
                  </a:cubicBezTo>
                  <a:cubicBezTo>
                    <a:pt x="240" y="340"/>
                    <a:pt x="233" y="334"/>
                    <a:pt x="228" y="340"/>
                  </a:cubicBezTo>
                  <a:close/>
                  <a:moveTo>
                    <a:pt x="374" y="344"/>
                  </a:moveTo>
                  <a:cubicBezTo>
                    <a:pt x="377" y="343"/>
                    <a:pt x="380" y="342"/>
                    <a:pt x="379" y="338"/>
                  </a:cubicBezTo>
                  <a:cubicBezTo>
                    <a:pt x="377" y="339"/>
                    <a:pt x="377" y="337"/>
                    <a:pt x="376" y="337"/>
                  </a:cubicBezTo>
                  <a:cubicBezTo>
                    <a:pt x="375" y="339"/>
                    <a:pt x="373" y="342"/>
                    <a:pt x="374" y="344"/>
                  </a:cubicBezTo>
                  <a:close/>
                  <a:moveTo>
                    <a:pt x="266" y="340"/>
                  </a:moveTo>
                  <a:cubicBezTo>
                    <a:pt x="270" y="341"/>
                    <a:pt x="275" y="345"/>
                    <a:pt x="279" y="344"/>
                  </a:cubicBezTo>
                  <a:cubicBezTo>
                    <a:pt x="277" y="341"/>
                    <a:pt x="269" y="334"/>
                    <a:pt x="266" y="340"/>
                  </a:cubicBezTo>
                  <a:close/>
                  <a:moveTo>
                    <a:pt x="323" y="341"/>
                  </a:moveTo>
                  <a:cubicBezTo>
                    <a:pt x="325" y="341"/>
                    <a:pt x="327" y="340"/>
                    <a:pt x="327" y="338"/>
                  </a:cubicBezTo>
                  <a:cubicBezTo>
                    <a:pt x="325" y="338"/>
                    <a:pt x="326" y="337"/>
                    <a:pt x="324" y="337"/>
                  </a:cubicBezTo>
                  <a:cubicBezTo>
                    <a:pt x="323" y="338"/>
                    <a:pt x="323" y="340"/>
                    <a:pt x="323" y="341"/>
                  </a:cubicBezTo>
                  <a:close/>
                  <a:moveTo>
                    <a:pt x="408" y="341"/>
                  </a:moveTo>
                  <a:cubicBezTo>
                    <a:pt x="409" y="339"/>
                    <a:pt x="411" y="340"/>
                    <a:pt x="411" y="338"/>
                  </a:cubicBezTo>
                  <a:cubicBezTo>
                    <a:pt x="410" y="338"/>
                    <a:pt x="409" y="338"/>
                    <a:pt x="409" y="337"/>
                  </a:cubicBezTo>
                  <a:cubicBezTo>
                    <a:pt x="409" y="338"/>
                    <a:pt x="407" y="340"/>
                    <a:pt x="408" y="341"/>
                  </a:cubicBezTo>
                  <a:close/>
                  <a:moveTo>
                    <a:pt x="445" y="345"/>
                  </a:moveTo>
                  <a:cubicBezTo>
                    <a:pt x="445" y="343"/>
                    <a:pt x="449" y="339"/>
                    <a:pt x="446" y="337"/>
                  </a:cubicBezTo>
                  <a:cubicBezTo>
                    <a:pt x="446" y="340"/>
                    <a:pt x="442" y="343"/>
                    <a:pt x="445" y="345"/>
                  </a:cubicBezTo>
                  <a:close/>
                  <a:moveTo>
                    <a:pt x="477" y="354"/>
                  </a:moveTo>
                  <a:cubicBezTo>
                    <a:pt x="480" y="351"/>
                    <a:pt x="483" y="341"/>
                    <a:pt x="482" y="337"/>
                  </a:cubicBezTo>
                  <a:cubicBezTo>
                    <a:pt x="481" y="343"/>
                    <a:pt x="476" y="349"/>
                    <a:pt x="477" y="354"/>
                  </a:cubicBezTo>
                  <a:close/>
                  <a:moveTo>
                    <a:pt x="492" y="346"/>
                  </a:moveTo>
                  <a:cubicBezTo>
                    <a:pt x="492" y="348"/>
                    <a:pt x="488" y="350"/>
                    <a:pt x="491" y="351"/>
                  </a:cubicBezTo>
                  <a:cubicBezTo>
                    <a:pt x="496" y="346"/>
                    <a:pt x="505" y="345"/>
                    <a:pt x="507" y="337"/>
                  </a:cubicBezTo>
                  <a:cubicBezTo>
                    <a:pt x="501" y="339"/>
                    <a:pt x="498" y="346"/>
                    <a:pt x="492" y="346"/>
                  </a:cubicBezTo>
                  <a:close/>
                  <a:moveTo>
                    <a:pt x="549" y="348"/>
                  </a:moveTo>
                  <a:cubicBezTo>
                    <a:pt x="545" y="354"/>
                    <a:pt x="539" y="360"/>
                    <a:pt x="533" y="364"/>
                  </a:cubicBezTo>
                  <a:cubicBezTo>
                    <a:pt x="531" y="366"/>
                    <a:pt x="527" y="367"/>
                    <a:pt x="527" y="370"/>
                  </a:cubicBezTo>
                  <a:cubicBezTo>
                    <a:pt x="547" y="362"/>
                    <a:pt x="564" y="352"/>
                    <a:pt x="576" y="337"/>
                  </a:cubicBezTo>
                  <a:cubicBezTo>
                    <a:pt x="567" y="341"/>
                    <a:pt x="560" y="346"/>
                    <a:pt x="549" y="348"/>
                  </a:cubicBezTo>
                  <a:close/>
                  <a:moveTo>
                    <a:pt x="52" y="344"/>
                  </a:moveTo>
                  <a:cubicBezTo>
                    <a:pt x="53" y="341"/>
                    <a:pt x="51" y="340"/>
                    <a:pt x="50" y="338"/>
                  </a:cubicBezTo>
                  <a:cubicBezTo>
                    <a:pt x="50" y="341"/>
                    <a:pt x="51" y="342"/>
                    <a:pt x="52" y="344"/>
                  </a:cubicBezTo>
                  <a:close/>
                  <a:moveTo>
                    <a:pt x="210" y="339"/>
                  </a:moveTo>
                  <a:cubicBezTo>
                    <a:pt x="210" y="342"/>
                    <a:pt x="216" y="345"/>
                    <a:pt x="217" y="341"/>
                  </a:cubicBezTo>
                  <a:cubicBezTo>
                    <a:pt x="215" y="340"/>
                    <a:pt x="212" y="337"/>
                    <a:pt x="210" y="339"/>
                  </a:cubicBezTo>
                  <a:close/>
                  <a:moveTo>
                    <a:pt x="287" y="344"/>
                  </a:moveTo>
                  <a:cubicBezTo>
                    <a:pt x="293" y="347"/>
                    <a:pt x="302" y="357"/>
                    <a:pt x="307" y="347"/>
                  </a:cubicBezTo>
                  <a:cubicBezTo>
                    <a:pt x="302" y="339"/>
                    <a:pt x="293" y="337"/>
                    <a:pt x="287" y="344"/>
                  </a:cubicBezTo>
                  <a:close/>
                  <a:moveTo>
                    <a:pt x="397" y="340"/>
                  </a:moveTo>
                  <a:cubicBezTo>
                    <a:pt x="397" y="343"/>
                    <a:pt x="403" y="344"/>
                    <a:pt x="403" y="342"/>
                  </a:cubicBezTo>
                  <a:cubicBezTo>
                    <a:pt x="402" y="340"/>
                    <a:pt x="399" y="341"/>
                    <a:pt x="398" y="340"/>
                  </a:cubicBezTo>
                  <a:cubicBezTo>
                    <a:pt x="399" y="340"/>
                    <a:pt x="399" y="340"/>
                    <a:pt x="399" y="339"/>
                  </a:cubicBezTo>
                  <a:cubicBezTo>
                    <a:pt x="397" y="338"/>
                    <a:pt x="398" y="340"/>
                    <a:pt x="397" y="340"/>
                  </a:cubicBezTo>
                  <a:close/>
                  <a:moveTo>
                    <a:pt x="176" y="349"/>
                  </a:moveTo>
                  <a:cubicBezTo>
                    <a:pt x="171" y="346"/>
                    <a:pt x="167" y="342"/>
                    <a:pt x="162" y="340"/>
                  </a:cubicBezTo>
                  <a:cubicBezTo>
                    <a:pt x="162" y="347"/>
                    <a:pt x="171" y="353"/>
                    <a:pt x="176" y="349"/>
                  </a:cubicBezTo>
                  <a:close/>
                  <a:moveTo>
                    <a:pt x="347" y="341"/>
                  </a:moveTo>
                  <a:cubicBezTo>
                    <a:pt x="347" y="343"/>
                    <a:pt x="348" y="344"/>
                    <a:pt x="350" y="345"/>
                  </a:cubicBezTo>
                  <a:cubicBezTo>
                    <a:pt x="350" y="343"/>
                    <a:pt x="351" y="343"/>
                    <a:pt x="351" y="342"/>
                  </a:cubicBezTo>
                  <a:cubicBezTo>
                    <a:pt x="348" y="342"/>
                    <a:pt x="349" y="340"/>
                    <a:pt x="347" y="341"/>
                  </a:cubicBezTo>
                  <a:close/>
                  <a:moveTo>
                    <a:pt x="362" y="346"/>
                  </a:moveTo>
                  <a:cubicBezTo>
                    <a:pt x="365" y="347"/>
                    <a:pt x="365" y="345"/>
                    <a:pt x="368" y="345"/>
                  </a:cubicBezTo>
                  <a:cubicBezTo>
                    <a:pt x="369" y="344"/>
                    <a:pt x="371" y="341"/>
                    <a:pt x="369" y="341"/>
                  </a:cubicBezTo>
                  <a:cubicBezTo>
                    <a:pt x="368" y="343"/>
                    <a:pt x="363" y="342"/>
                    <a:pt x="362" y="346"/>
                  </a:cubicBezTo>
                  <a:close/>
                  <a:moveTo>
                    <a:pt x="329" y="351"/>
                  </a:moveTo>
                  <a:cubicBezTo>
                    <a:pt x="330" y="348"/>
                    <a:pt x="334" y="344"/>
                    <a:pt x="333" y="341"/>
                  </a:cubicBezTo>
                  <a:cubicBezTo>
                    <a:pt x="332" y="345"/>
                    <a:pt x="328" y="348"/>
                    <a:pt x="329" y="351"/>
                  </a:cubicBezTo>
                  <a:close/>
                  <a:moveTo>
                    <a:pt x="449" y="344"/>
                  </a:moveTo>
                  <a:cubicBezTo>
                    <a:pt x="451" y="345"/>
                    <a:pt x="451" y="343"/>
                    <a:pt x="451" y="341"/>
                  </a:cubicBezTo>
                  <a:cubicBezTo>
                    <a:pt x="450" y="341"/>
                    <a:pt x="449" y="343"/>
                    <a:pt x="449" y="344"/>
                  </a:cubicBezTo>
                  <a:close/>
                  <a:moveTo>
                    <a:pt x="543" y="347"/>
                  </a:moveTo>
                  <a:cubicBezTo>
                    <a:pt x="546" y="346"/>
                    <a:pt x="547" y="346"/>
                    <a:pt x="550" y="344"/>
                  </a:cubicBezTo>
                  <a:cubicBezTo>
                    <a:pt x="549" y="343"/>
                    <a:pt x="550" y="341"/>
                    <a:pt x="548" y="341"/>
                  </a:cubicBezTo>
                  <a:cubicBezTo>
                    <a:pt x="546" y="343"/>
                    <a:pt x="543" y="344"/>
                    <a:pt x="543" y="347"/>
                  </a:cubicBezTo>
                  <a:close/>
                  <a:moveTo>
                    <a:pt x="36" y="350"/>
                  </a:moveTo>
                  <a:cubicBezTo>
                    <a:pt x="35" y="347"/>
                    <a:pt x="33" y="342"/>
                    <a:pt x="30" y="342"/>
                  </a:cubicBezTo>
                  <a:cubicBezTo>
                    <a:pt x="32" y="344"/>
                    <a:pt x="33" y="351"/>
                    <a:pt x="36" y="350"/>
                  </a:cubicBezTo>
                  <a:close/>
                  <a:moveTo>
                    <a:pt x="261" y="343"/>
                  </a:moveTo>
                  <a:cubicBezTo>
                    <a:pt x="262" y="347"/>
                    <a:pt x="271" y="351"/>
                    <a:pt x="275" y="347"/>
                  </a:cubicBezTo>
                  <a:cubicBezTo>
                    <a:pt x="271" y="345"/>
                    <a:pt x="265" y="340"/>
                    <a:pt x="261" y="343"/>
                  </a:cubicBezTo>
                  <a:close/>
                  <a:moveTo>
                    <a:pt x="202" y="345"/>
                  </a:moveTo>
                  <a:cubicBezTo>
                    <a:pt x="203" y="345"/>
                    <a:pt x="204" y="346"/>
                    <a:pt x="204" y="347"/>
                  </a:cubicBezTo>
                  <a:cubicBezTo>
                    <a:pt x="207" y="346"/>
                    <a:pt x="209" y="346"/>
                    <a:pt x="210" y="344"/>
                  </a:cubicBezTo>
                  <a:cubicBezTo>
                    <a:pt x="208" y="343"/>
                    <a:pt x="204" y="341"/>
                    <a:pt x="202" y="345"/>
                  </a:cubicBezTo>
                  <a:close/>
                  <a:moveTo>
                    <a:pt x="509" y="347"/>
                  </a:moveTo>
                  <a:cubicBezTo>
                    <a:pt x="511" y="347"/>
                    <a:pt x="512" y="344"/>
                    <a:pt x="511" y="342"/>
                  </a:cubicBezTo>
                  <a:cubicBezTo>
                    <a:pt x="510" y="343"/>
                    <a:pt x="507" y="345"/>
                    <a:pt x="509" y="347"/>
                  </a:cubicBezTo>
                  <a:close/>
                  <a:moveTo>
                    <a:pt x="116" y="364"/>
                  </a:moveTo>
                  <a:cubicBezTo>
                    <a:pt x="115" y="352"/>
                    <a:pt x="110" y="346"/>
                    <a:pt x="101" y="343"/>
                  </a:cubicBezTo>
                  <a:cubicBezTo>
                    <a:pt x="103" y="353"/>
                    <a:pt x="107" y="361"/>
                    <a:pt x="116" y="364"/>
                  </a:cubicBezTo>
                  <a:close/>
                  <a:moveTo>
                    <a:pt x="405" y="346"/>
                  </a:moveTo>
                  <a:cubicBezTo>
                    <a:pt x="405" y="348"/>
                    <a:pt x="407" y="349"/>
                    <a:pt x="408" y="349"/>
                  </a:cubicBezTo>
                  <a:cubicBezTo>
                    <a:pt x="409" y="347"/>
                    <a:pt x="409" y="347"/>
                    <a:pt x="410" y="344"/>
                  </a:cubicBezTo>
                  <a:cubicBezTo>
                    <a:pt x="408" y="342"/>
                    <a:pt x="406" y="344"/>
                    <a:pt x="405" y="346"/>
                  </a:cubicBezTo>
                  <a:close/>
                  <a:moveTo>
                    <a:pt x="226" y="347"/>
                  </a:moveTo>
                  <a:cubicBezTo>
                    <a:pt x="224" y="347"/>
                    <a:pt x="222" y="343"/>
                    <a:pt x="219" y="344"/>
                  </a:cubicBezTo>
                  <a:cubicBezTo>
                    <a:pt x="220" y="347"/>
                    <a:pt x="225" y="347"/>
                    <a:pt x="226" y="347"/>
                  </a:cubicBezTo>
                  <a:close/>
                  <a:moveTo>
                    <a:pt x="334" y="350"/>
                  </a:moveTo>
                  <a:cubicBezTo>
                    <a:pt x="335" y="350"/>
                    <a:pt x="337" y="350"/>
                    <a:pt x="338" y="350"/>
                  </a:cubicBezTo>
                  <a:cubicBezTo>
                    <a:pt x="338" y="347"/>
                    <a:pt x="341" y="348"/>
                    <a:pt x="340" y="345"/>
                  </a:cubicBezTo>
                  <a:cubicBezTo>
                    <a:pt x="338" y="345"/>
                    <a:pt x="339" y="343"/>
                    <a:pt x="337" y="344"/>
                  </a:cubicBezTo>
                  <a:cubicBezTo>
                    <a:pt x="336" y="345"/>
                    <a:pt x="336" y="348"/>
                    <a:pt x="334" y="350"/>
                  </a:cubicBezTo>
                  <a:close/>
                  <a:moveTo>
                    <a:pt x="469" y="349"/>
                  </a:moveTo>
                  <a:cubicBezTo>
                    <a:pt x="472" y="349"/>
                    <a:pt x="471" y="345"/>
                    <a:pt x="472" y="344"/>
                  </a:cubicBezTo>
                  <a:cubicBezTo>
                    <a:pt x="468" y="343"/>
                    <a:pt x="468" y="347"/>
                    <a:pt x="469" y="349"/>
                  </a:cubicBezTo>
                  <a:close/>
                  <a:moveTo>
                    <a:pt x="322" y="347"/>
                  </a:moveTo>
                  <a:cubicBezTo>
                    <a:pt x="322" y="349"/>
                    <a:pt x="322" y="350"/>
                    <a:pt x="324" y="350"/>
                  </a:cubicBezTo>
                  <a:cubicBezTo>
                    <a:pt x="325" y="348"/>
                    <a:pt x="327" y="346"/>
                    <a:pt x="327" y="344"/>
                  </a:cubicBezTo>
                  <a:cubicBezTo>
                    <a:pt x="324" y="344"/>
                    <a:pt x="325" y="347"/>
                    <a:pt x="322" y="347"/>
                  </a:cubicBezTo>
                  <a:close/>
                  <a:moveTo>
                    <a:pt x="377" y="353"/>
                  </a:moveTo>
                  <a:cubicBezTo>
                    <a:pt x="382" y="353"/>
                    <a:pt x="380" y="347"/>
                    <a:pt x="383" y="345"/>
                  </a:cubicBezTo>
                  <a:cubicBezTo>
                    <a:pt x="378" y="345"/>
                    <a:pt x="379" y="350"/>
                    <a:pt x="377" y="353"/>
                  </a:cubicBezTo>
                  <a:close/>
                  <a:moveTo>
                    <a:pt x="410" y="351"/>
                  </a:moveTo>
                  <a:cubicBezTo>
                    <a:pt x="413" y="351"/>
                    <a:pt x="412" y="354"/>
                    <a:pt x="414" y="354"/>
                  </a:cubicBezTo>
                  <a:cubicBezTo>
                    <a:pt x="416" y="352"/>
                    <a:pt x="418" y="349"/>
                    <a:pt x="418" y="345"/>
                  </a:cubicBezTo>
                  <a:cubicBezTo>
                    <a:pt x="413" y="342"/>
                    <a:pt x="412" y="349"/>
                    <a:pt x="410" y="351"/>
                  </a:cubicBezTo>
                  <a:close/>
                  <a:moveTo>
                    <a:pt x="64" y="355"/>
                  </a:moveTo>
                  <a:cubicBezTo>
                    <a:pt x="60" y="353"/>
                    <a:pt x="59" y="348"/>
                    <a:pt x="56" y="345"/>
                  </a:cubicBezTo>
                  <a:cubicBezTo>
                    <a:pt x="56" y="351"/>
                    <a:pt x="59" y="356"/>
                    <a:pt x="64" y="355"/>
                  </a:cubicBezTo>
                  <a:close/>
                  <a:moveTo>
                    <a:pt x="134" y="346"/>
                  </a:moveTo>
                  <a:cubicBezTo>
                    <a:pt x="135" y="348"/>
                    <a:pt x="139" y="352"/>
                    <a:pt x="143" y="353"/>
                  </a:cubicBezTo>
                  <a:cubicBezTo>
                    <a:pt x="142" y="349"/>
                    <a:pt x="138" y="344"/>
                    <a:pt x="134" y="346"/>
                  </a:cubicBezTo>
                  <a:close/>
                  <a:moveTo>
                    <a:pt x="244" y="350"/>
                  </a:moveTo>
                  <a:cubicBezTo>
                    <a:pt x="245" y="349"/>
                    <a:pt x="247" y="350"/>
                    <a:pt x="247" y="348"/>
                  </a:cubicBezTo>
                  <a:cubicBezTo>
                    <a:pt x="244" y="347"/>
                    <a:pt x="239" y="346"/>
                    <a:pt x="237" y="347"/>
                  </a:cubicBezTo>
                  <a:cubicBezTo>
                    <a:pt x="240" y="347"/>
                    <a:pt x="241" y="350"/>
                    <a:pt x="244" y="350"/>
                  </a:cubicBezTo>
                  <a:close/>
                  <a:moveTo>
                    <a:pt x="212" y="347"/>
                  </a:moveTo>
                  <a:cubicBezTo>
                    <a:pt x="216" y="351"/>
                    <a:pt x="222" y="352"/>
                    <a:pt x="228" y="354"/>
                  </a:cubicBezTo>
                  <a:cubicBezTo>
                    <a:pt x="223" y="352"/>
                    <a:pt x="219" y="347"/>
                    <a:pt x="212" y="347"/>
                  </a:cubicBezTo>
                  <a:close/>
                  <a:moveTo>
                    <a:pt x="370" y="351"/>
                  </a:moveTo>
                  <a:cubicBezTo>
                    <a:pt x="372" y="350"/>
                    <a:pt x="372" y="352"/>
                    <a:pt x="373" y="351"/>
                  </a:cubicBezTo>
                  <a:cubicBezTo>
                    <a:pt x="373" y="349"/>
                    <a:pt x="376" y="350"/>
                    <a:pt x="375" y="347"/>
                  </a:cubicBezTo>
                  <a:cubicBezTo>
                    <a:pt x="372" y="346"/>
                    <a:pt x="371" y="349"/>
                    <a:pt x="370" y="351"/>
                  </a:cubicBezTo>
                  <a:close/>
                  <a:moveTo>
                    <a:pt x="227" y="348"/>
                  </a:moveTo>
                  <a:cubicBezTo>
                    <a:pt x="228" y="349"/>
                    <a:pt x="230" y="349"/>
                    <a:pt x="231" y="350"/>
                  </a:cubicBezTo>
                  <a:cubicBezTo>
                    <a:pt x="231" y="348"/>
                    <a:pt x="227" y="346"/>
                    <a:pt x="227" y="348"/>
                  </a:cubicBezTo>
                  <a:close/>
                  <a:moveTo>
                    <a:pt x="419" y="358"/>
                  </a:moveTo>
                  <a:cubicBezTo>
                    <a:pt x="423" y="357"/>
                    <a:pt x="423" y="352"/>
                    <a:pt x="425" y="349"/>
                  </a:cubicBezTo>
                  <a:cubicBezTo>
                    <a:pt x="424" y="348"/>
                    <a:pt x="424" y="347"/>
                    <a:pt x="422" y="347"/>
                  </a:cubicBezTo>
                  <a:cubicBezTo>
                    <a:pt x="422" y="351"/>
                    <a:pt x="417" y="354"/>
                    <a:pt x="419" y="358"/>
                  </a:cubicBezTo>
                  <a:close/>
                  <a:moveTo>
                    <a:pt x="445" y="364"/>
                  </a:moveTo>
                  <a:cubicBezTo>
                    <a:pt x="451" y="364"/>
                    <a:pt x="452" y="354"/>
                    <a:pt x="454" y="348"/>
                  </a:cubicBezTo>
                  <a:cubicBezTo>
                    <a:pt x="455" y="348"/>
                    <a:pt x="455" y="347"/>
                    <a:pt x="454" y="347"/>
                  </a:cubicBezTo>
                  <a:cubicBezTo>
                    <a:pt x="450" y="352"/>
                    <a:pt x="448" y="359"/>
                    <a:pt x="445" y="364"/>
                  </a:cubicBezTo>
                  <a:close/>
                  <a:moveTo>
                    <a:pt x="455" y="361"/>
                  </a:moveTo>
                  <a:cubicBezTo>
                    <a:pt x="458" y="360"/>
                    <a:pt x="461" y="354"/>
                    <a:pt x="462" y="348"/>
                  </a:cubicBezTo>
                  <a:cubicBezTo>
                    <a:pt x="461" y="349"/>
                    <a:pt x="461" y="347"/>
                    <a:pt x="460" y="347"/>
                  </a:cubicBezTo>
                  <a:cubicBezTo>
                    <a:pt x="458" y="351"/>
                    <a:pt x="454" y="358"/>
                    <a:pt x="455" y="361"/>
                  </a:cubicBezTo>
                  <a:close/>
                  <a:moveTo>
                    <a:pt x="586" y="351"/>
                  </a:moveTo>
                  <a:cubicBezTo>
                    <a:pt x="586" y="350"/>
                    <a:pt x="590" y="349"/>
                    <a:pt x="588" y="347"/>
                  </a:cubicBezTo>
                  <a:cubicBezTo>
                    <a:pt x="587" y="348"/>
                    <a:pt x="584" y="350"/>
                    <a:pt x="586" y="351"/>
                  </a:cubicBezTo>
                  <a:close/>
                  <a:moveTo>
                    <a:pt x="308" y="351"/>
                  </a:moveTo>
                  <a:cubicBezTo>
                    <a:pt x="310" y="352"/>
                    <a:pt x="311" y="350"/>
                    <a:pt x="314" y="351"/>
                  </a:cubicBezTo>
                  <a:cubicBezTo>
                    <a:pt x="314" y="349"/>
                    <a:pt x="312" y="349"/>
                    <a:pt x="310" y="348"/>
                  </a:cubicBezTo>
                  <a:cubicBezTo>
                    <a:pt x="310" y="349"/>
                    <a:pt x="308" y="349"/>
                    <a:pt x="308" y="351"/>
                  </a:cubicBezTo>
                  <a:close/>
                  <a:moveTo>
                    <a:pt x="341" y="350"/>
                  </a:moveTo>
                  <a:cubicBezTo>
                    <a:pt x="343" y="350"/>
                    <a:pt x="345" y="349"/>
                    <a:pt x="345" y="348"/>
                  </a:cubicBezTo>
                  <a:cubicBezTo>
                    <a:pt x="344" y="347"/>
                    <a:pt x="342" y="348"/>
                    <a:pt x="341" y="350"/>
                  </a:cubicBezTo>
                  <a:close/>
                  <a:moveTo>
                    <a:pt x="440" y="352"/>
                  </a:moveTo>
                  <a:cubicBezTo>
                    <a:pt x="442" y="352"/>
                    <a:pt x="444" y="349"/>
                    <a:pt x="442" y="348"/>
                  </a:cubicBezTo>
                  <a:cubicBezTo>
                    <a:pt x="442" y="349"/>
                    <a:pt x="440" y="350"/>
                    <a:pt x="440" y="352"/>
                  </a:cubicBezTo>
                  <a:close/>
                  <a:moveTo>
                    <a:pt x="502" y="348"/>
                  </a:moveTo>
                  <a:cubicBezTo>
                    <a:pt x="499" y="351"/>
                    <a:pt x="490" y="352"/>
                    <a:pt x="488" y="356"/>
                  </a:cubicBezTo>
                  <a:cubicBezTo>
                    <a:pt x="493" y="353"/>
                    <a:pt x="501" y="353"/>
                    <a:pt x="503" y="348"/>
                  </a:cubicBezTo>
                  <a:cubicBezTo>
                    <a:pt x="503" y="348"/>
                    <a:pt x="503" y="348"/>
                    <a:pt x="502" y="348"/>
                  </a:cubicBezTo>
                  <a:close/>
                  <a:moveTo>
                    <a:pt x="89" y="364"/>
                  </a:moveTo>
                  <a:cubicBezTo>
                    <a:pt x="88" y="358"/>
                    <a:pt x="84" y="353"/>
                    <a:pt x="81" y="349"/>
                  </a:cubicBezTo>
                  <a:cubicBezTo>
                    <a:pt x="82" y="355"/>
                    <a:pt x="84" y="361"/>
                    <a:pt x="89" y="364"/>
                  </a:cubicBezTo>
                  <a:close/>
                  <a:moveTo>
                    <a:pt x="358" y="351"/>
                  </a:moveTo>
                  <a:cubicBezTo>
                    <a:pt x="361" y="352"/>
                    <a:pt x="361" y="355"/>
                    <a:pt x="366" y="354"/>
                  </a:cubicBezTo>
                  <a:cubicBezTo>
                    <a:pt x="366" y="353"/>
                    <a:pt x="365" y="353"/>
                    <a:pt x="365" y="351"/>
                  </a:cubicBezTo>
                  <a:cubicBezTo>
                    <a:pt x="363" y="350"/>
                    <a:pt x="360" y="349"/>
                    <a:pt x="358" y="351"/>
                  </a:cubicBezTo>
                  <a:close/>
                  <a:moveTo>
                    <a:pt x="391" y="350"/>
                  </a:moveTo>
                  <a:cubicBezTo>
                    <a:pt x="388" y="355"/>
                    <a:pt x="385" y="361"/>
                    <a:pt x="383" y="366"/>
                  </a:cubicBezTo>
                  <a:cubicBezTo>
                    <a:pt x="385" y="368"/>
                    <a:pt x="387" y="367"/>
                    <a:pt x="391" y="367"/>
                  </a:cubicBezTo>
                  <a:cubicBezTo>
                    <a:pt x="393" y="362"/>
                    <a:pt x="396" y="356"/>
                    <a:pt x="398" y="350"/>
                  </a:cubicBezTo>
                  <a:cubicBezTo>
                    <a:pt x="396" y="349"/>
                    <a:pt x="394" y="350"/>
                    <a:pt x="391" y="350"/>
                  </a:cubicBezTo>
                  <a:close/>
                  <a:moveTo>
                    <a:pt x="422" y="361"/>
                  </a:moveTo>
                  <a:cubicBezTo>
                    <a:pt x="424" y="362"/>
                    <a:pt x="425" y="365"/>
                    <a:pt x="427" y="364"/>
                  </a:cubicBezTo>
                  <a:cubicBezTo>
                    <a:pt x="426" y="359"/>
                    <a:pt x="430" y="356"/>
                    <a:pt x="431" y="352"/>
                  </a:cubicBezTo>
                  <a:cubicBezTo>
                    <a:pt x="429" y="352"/>
                    <a:pt x="429" y="350"/>
                    <a:pt x="427" y="350"/>
                  </a:cubicBezTo>
                  <a:cubicBezTo>
                    <a:pt x="427" y="355"/>
                    <a:pt x="424" y="357"/>
                    <a:pt x="422" y="361"/>
                  </a:cubicBezTo>
                  <a:close/>
                  <a:moveTo>
                    <a:pt x="157" y="363"/>
                  </a:moveTo>
                  <a:cubicBezTo>
                    <a:pt x="156" y="356"/>
                    <a:pt x="150" y="354"/>
                    <a:pt x="147" y="351"/>
                  </a:cubicBezTo>
                  <a:cubicBezTo>
                    <a:pt x="148" y="358"/>
                    <a:pt x="152" y="361"/>
                    <a:pt x="157" y="363"/>
                  </a:cubicBezTo>
                  <a:close/>
                  <a:moveTo>
                    <a:pt x="202" y="353"/>
                  </a:moveTo>
                  <a:cubicBezTo>
                    <a:pt x="209" y="358"/>
                    <a:pt x="216" y="363"/>
                    <a:pt x="224" y="367"/>
                  </a:cubicBezTo>
                  <a:cubicBezTo>
                    <a:pt x="224" y="365"/>
                    <a:pt x="227" y="366"/>
                    <a:pt x="226" y="364"/>
                  </a:cubicBezTo>
                  <a:cubicBezTo>
                    <a:pt x="218" y="361"/>
                    <a:pt x="211" y="348"/>
                    <a:pt x="202" y="353"/>
                  </a:cubicBezTo>
                  <a:close/>
                  <a:moveTo>
                    <a:pt x="521" y="353"/>
                  </a:moveTo>
                  <a:cubicBezTo>
                    <a:pt x="524" y="353"/>
                    <a:pt x="526" y="353"/>
                    <a:pt x="527" y="351"/>
                  </a:cubicBezTo>
                  <a:cubicBezTo>
                    <a:pt x="524" y="351"/>
                    <a:pt x="523" y="352"/>
                    <a:pt x="521" y="353"/>
                  </a:cubicBezTo>
                  <a:close/>
                  <a:moveTo>
                    <a:pt x="132" y="354"/>
                  </a:moveTo>
                  <a:cubicBezTo>
                    <a:pt x="138" y="358"/>
                    <a:pt x="143" y="366"/>
                    <a:pt x="149" y="367"/>
                  </a:cubicBezTo>
                  <a:cubicBezTo>
                    <a:pt x="148" y="364"/>
                    <a:pt x="145" y="362"/>
                    <a:pt x="146" y="359"/>
                  </a:cubicBezTo>
                  <a:cubicBezTo>
                    <a:pt x="139" y="359"/>
                    <a:pt x="137" y="351"/>
                    <a:pt x="131" y="352"/>
                  </a:cubicBezTo>
                  <a:cubicBezTo>
                    <a:pt x="132" y="352"/>
                    <a:pt x="132" y="354"/>
                    <a:pt x="132" y="354"/>
                  </a:cubicBezTo>
                  <a:close/>
                  <a:moveTo>
                    <a:pt x="253" y="358"/>
                  </a:moveTo>
                  <a:cubicBezTo>
                    <a:pt x="256" y="359"/>
                    <a:pt x="257" y="356"/>
                    <a:pt x="259" y="355"/>
                  </a:cubicBezTo>
                  <a:cubicBezTo>
                    <a:pt x="259" y="354"/>
                    <a:pt x="259" y="353"/>
                    <a:pt x="258" y="351"/>
                  </a:cubicBezTo>
                  <a:cubicBezTo>
                    <a:pt x="257" y="351"/>
                    <a:pt x="257" y="351"/>
                    <a:pt x="256" y="351"/>
                  </a:cubicBezTo>
                  <a:cubicBezTo>
                    <a:pt x="254" y="353"/>
                    <a:pt x="256" y="356"/>
                    <a:pt x="253" y="358"/>
                  </a:cubicBezTo>
                  <a:close/>
                  <a:moveTo>
                    <a:pt x="73" y="359"/>
                  </a:moveTo>
                  <a:cubicBezTo>
                    <a:pt x="73" y="357"/>
                    <a:pt x="74" y="357"/>
                    <a:pt x="73" y="355"/>
                  </a:cubicBezTo>
                  <a:cubicBezTo>
                    <a:pt x="70" y="355"/>
                    <a:pt x="70" y="353"/>
                    <a:pt x="68" y="352"/>
                  </a:cubicBezTo>
                  <a:cubicBezTo>
                    <a:pt x="69" y="355"/>
                    <a:pt x="70" y="358"/>
                    <a:pt x="73" y="359"/>
                  </a:cubicBezTo>
                  <a:close/>
                  <a:moveTo>
                    <a:pt x="461" y="362"/>
                  </a:moveTo>
                  <a:cubicBezTo>
                    <a:pt x="466" y="362"/>
                    <a:pt x="467" y="357"/>
                    <a:pt x="468" y="353"/>
                  </a:cubicBezTo>
                  <a:cubicBezTo>
                    <a:pt x="467" y="353"/>
                    <a:pt x="467" y="352"/>
                    <a:pt x="465" y="352"/>
                  </a:cubicBezTo>
                  <a:cubicBezTo>
                    <a:pt x="464" y="356"/>
                    <a:pt x="462" y="359"/>
                    <a:pt x="461" y="362"/>
                  </a:cubicBezTo>
                  <a:close/>
                  <a:moveTo>
                    <a:pt x="171" y="359"/>
                  </a:moveTo>
                  <a:cubicBezTo>
                    <a:pt x="177" y="362"/>
                    <a:pt x="184" y="364"/>
                    <a:pt x="189" y="368"/>
                  </a:cubicBezTo>
                  <a:cubicBezTo>
                    <a:pt x="192" y="367"/>
                    <a:pt x="184" y="366"/>
                    <a:pt x="185" y="363"/>
                  </a:cubicBezTo>
                  <a:cubicBezTo>
                    <a:pt x="176" y="361"/>
                    <a:pt x="173" y="354"/>
                    <a:pt x="164" y="353"/>
                  </a:cubicBezTo>
                  <a:cubicBezTo>
                    <a:pt x="165" y="356"/>
                    <a:pt x="169" y="358"/>
                    <a:pt x="171" y="359"/>
                  </a:cubicBezTo>
                  <a:close/>
                  <a:moveTo>
                    <a:pt x="180" y="353"/>
                  </a:moveTo>
                  <a:cubicBezTo>
                    <a:pt x="180" y="353"/>
                    <a:pt x="180" y="354"/>
                    <a:pt x="179" y="354"/>
                  </a:cubicBezTo>
                  <a:cubicBezTo>
                    <a:pt x="194" y="367"/>
                    <a:pt x="213" y="378"/>
                    <a:pt x="230" y="390"/>
                  </a:cubicBezTo>
                  <a:cubicBezTo>
                    <a:pt x="230" y="388"/>
                    <a:pt x="229" y="386"/>
                    <a:pt x="231" y="385"/>
                  </a:cubicBezTo>
                  <a:cubicBezTo>
                    <a:pt x="234" y="385"/>
                    <a:pt x="235" y="387"/>
                    <a:pt x="238" y="387"/>
                  </a:cubicBezTo>
                  <a:cubicBezTo>
                    <a:pt x="219" y="375"/>
                    <a:pt x="199" y="365"/>
                    <a:pt x="180" y="353"/>
                  </a:cubicBezTo>
                  <a:close/>
                  <a:moveTo>
                    <a:pt x="269" y="353"/>
                  </a:moveTo>
                  <a:cubicBezTo>
                    <a:pt x="269" y="353"/>
                    <a:pt x="268" y="354"/>
                    <a:pt x="269" y="354"/>
                  </a:cubicBezTo>
                  <a:cubicBezTo>
                    <a:pt x="276" y="358"/>
                    <a:pt x="279" y="365"/>
                    <a:pt x="290" y="366"/>
                  </a:cubicBezTo>
                  <a:cubicBezTo>
                    <a:pt x="291" y="365"/>
                    <a:pt x="293" y="364"/>
                    <a:pt x="293" y="362"/>
                  </a:cubicBezTo>
                  <a:cubicBezTo>
                    <a:pt x="284" y="360"/>
                    <a:pt x="277" y="354"/>
                    <a:pt x="269" y="353"/>
                  </a:cubicBezTo>
                  <a:close/>
                  <a:moveTo>
                    <a:pt x="296" y="361"/>
                  </a:moveTo>
                  <a:cubicBezTo>
                    <a:pt x="303" y="360"/>
                    <a:pt x="297" y="354"/>
                    <a:pt x="293" y="353"/>
                  </a:cubicBezTo>
                  <a:cubicBezTo>
                    <a:pt x="289" y="352"/>
                    <a:pt x="281" y="353"/>
                    <a:pt x="277" y="353"/>
                  </a:cubicBezTo>
                  <a:cubicBezTo>
                    <a:pt x="283" y="353"/>
                    <a:pt x="291" y="362"/>
                    <a:pt x="296" y="361"/>
                  </a:cubicBezTo>
                  <a:close/>
                  <a:moveTo>
                    <a:pt x="342" y="353"/>
                  </a:moveTo>
                  <a:cubicBezTo>
                    <a:pt x="341" y="353"/>
                    <a:pt x="340" y="353"/>
                    <a:pt x="339" y="353"/>
                  </a:cubicBezTo>
                  <a:cubicBezTo>
                    <a:pt x="338" y="356"/>
                    <a:pt x="342" y="354"/>
                    <a:pt x="342" y="353"/>
                  </a:cubicBezTo>
                  <a:close/>
                  <a:moveTo>
                    <a:pt x="346" y="363"/>
                  </a:moveTo>
                  <a:cubicBezTo>
                    <a:pt x="348" y="360"/>
                    <a:pt x="349" y="356"/>
                    <a:pt x="352" y="353"/>
                  </a:cubicBezTo>
                  <a:cubicBezTo>
                    <a:pt x="349" y="352"/>
                    <a:pt x="346" y="360"/>
                    <a:pt x="346" y="363"/>
                  </a:cubicBezTo>
                  <a:close/>
                  <a:moveTo>
                    <a:pt x="368" y="357"/>
                  </a:moveTo>
                  <a:cubicBezTo>
                    <a:pt x="370" y="357"/>
                    <a:pt x="370" y="355"/>
                    <a:pt x="371" y="354"/>
                  </a:cubicBezTo>
                  <a:cubicBezTo>
                    <a:pt x="370" y="354"/>
                    <a:pt x="369" y="351"/>
                    <a:pt x="368" y="353"/>
                  </a:cubicBezTo>
                  <a:cubicBezTo>
                    <a:pt x="370" y="354"/>
                    <a:pt x="367" y="355"/>
                    <a:pt x="368" y="357"/>
                  </a:cubicBezTo>
                  <a:close/>
                  <a:moveTo>
                    <a:pt x="69" y="361"/>
                  </a:moveTo>
                  <a:cubicBezTo>
                    <a:pt x="69" y="358"/>
                    <a:pt x="66" y="358"/>
                    <a:pt x="68" y="355"/>
                  </a:cubicBezTo>
                  <a:cubicBezTo>
                    <a:pt x="66" y="356"/>
                    <a:pt x="67" y="353"/>
                    <a:pt x="65" y="353"/>
                  </a:cubicBezTo>
                  <a:cubicBezTo>
                    <a:pt x="66" y="356"/>
                    <a:pt x="66" y="360"/>
                    <a:pt x="69" y="361"/>
                  </a:cubicBezTo>
                  <a:close/>
                  <a:moveTo>
                    <a:pt x="332" y="356"/>
                  </a:moveTo>
                  <a:cubicBezTo>
                    <a:pt x="335" y="357"/>
                    <a:pt x="335" y="355"/>
                    <a:pt x="335" y="353"/>
                  </a:cubicBezTo>
                  <a:cubicBezTo>
                    <a:pt x="332" y="353"/>
                    <a:pt x="331" y="354"/>
                    <a:pt x="332" y="356"/>
                  </a:cubicBezTo>
                  <a:close/>
                  <a:moveTo>
                    <a:pt x="396" y="367"/>
                  </a:moveTo>
                  <a:cubicBezTo>
                    <a:pt x="401" y="366"/>
                    <a:pt x="402" y="360"/>
                    <a:pt x="404" y="356"/>
                  </a:cubicBezTo>
                  <a:cubicBezTo>
                    <a:pt x="403" y="355"/>
                    <a:pt x="403" y="354"/>
                    <a:pt x="402" y="353"/>
                  </a:cubicBezTo>
                  <a:cubicBezTo>
                    <a:pt x="399" y="358"/>
                    <a:pt x="397" y="362"/>
                    <a:pt x="396" y="367"/>
                  </a:cubicBezTo>
                  <a:close/>
                  <a:moveTo>
                    <a:pt x="516" y="372"/>
                  </a:moveTo>
                  <a:cubicBezTo>
                    <a:pt x="524" y="367"/>
                    <a:pt x="535" y="361"/>
                    <a:pt x="539" y="353"/>
                  </a:cubicBezTo>
                  <a:cubicBezTo>
                    <a:pt x="529" y="358"/>
                    <a:pt x="523" y="365"/>
                    <a:pt x="516" y="372"/>
                  </a:cubicBezTo>
                  <a:close/>
                  <a:moveTo>
                    <a:pt x="315" y="358"/>
                  </a:moveTo>
                  <a:cubicBezTo>
                    <a:pt x="318" y="357"/>
                    <a:pt x="320" y="359"/>
                    <a:pt x="322" y="357"/>
                  </a:cubicBezTo>
                  <a:cubicBezTo>
                    <a:pt x="322" y="353"/>
                    <a:pt x="315" y="353"/>
                    <a:pt x="315" y="358"/>
                  </a:cubicBezTo>
                  <a:close/>
                  <a:moveTo>
                    <a:pt x="56" y="362"/>
                  </a:moveTo>
                  <a:cubicBezTo>
                    <a:pt x="58" y="359"/>
                    <a:pt x="55" y="355"/>
                    <a:pt x="52" y="354"/>
                  </a:cubicBezTo>
                  <a:cubicBezTo>
                    <a:pt x="52" y="358"/>
                    <a:pt x="54" y="361"/>
                    <a:pt x="56" y="362"/>
                  </a:cubicBezTo>
                  <a:close/>
                  <a:moveTo>
                    <a:pt x="430" y="365"/>
                  </a:moveTo>
                  <a:cubicBezTo>
                    <a:pt x="431" y="362"/>
                    <a:pt x="435" y="358"/>
                    <a:pt x="434" y="354"/>
                  </a:cubicBezTo>
                  <a:cubicBezTo>
                    <a:pt x="432" y="358"/>
                    <a:pt x="429" y="363"/>
                    <a:pt x="430" y="365"/>
                  </a:cubicBezTo>
                  <a:close/>
                  <a:moveTo>
                    <a:pt x="128" y="372"/>
                  </a:moveTo>
                  <a:cubicBezTo>
                    <a:pt x="125" y="366"/>
                    <a:pt x="125" y="358"/>
                    <a:pt x="118" y="355"/>
                  </a:cubicBezTo>
                  <a:cubicBezTo>
                    <a:pt x="120" y="363"/>
                    <a:pt x="121" y="370"/>
                    <a:pt x="128" y="372"/>
                  </a:cubicBezTo>
                  <a:close/>
                  <a:moveTo>
                    <a:pt x="352" y="362"/>
                  </a:moveTo>
                  <a:cubicBezTo>
                    <a:pt x="354" y="360"/>
                    <a:pt x="357" y="361"/>
                    <a:pt x="360" y="359"/>
                  </a:cubicBezTo>
                  <a:cubicBezTo>
                    <a:pt x="359" y="357"/>
                    <a:pt x="357" y="356"/>
                    <a:pt x="354" y="355"/>
                  </a:cubicBezTo>
                  <a:cubicBezTo>
                    <a:pt x="354" y="358"/>
                    <a:pt x="350" y="360"/>
                    <a:pt x="352" y="362"/>
                  </a:cubicBezTo>
                  <a:close/>
                  <a:moveTo>
                    <a:pt x="338" y="359"/>
                  </a:moveTo>
                  <a:cubicBezTo>
                    <a:pt x="338" y="361"/>
                    <a:pt x="340" y="361"/>
                    <a:pt x="341" y="362"/>
                  </a:cubicBezTo>
                  <a:cubicBezTo>
                    <a:pt x="342" y="360"/>
                    <a:pt x="344" y="359"/>
                    <a:pt x="344" y="356"/>
                  </a:cubicBezTo>
                  <a:cubicBezTo>
                    <a:pt x="341" y="356"/>
                    <a:pt x="340" y="358"/>
                    <a:pt x="338" y="359"/>
                  </a:cubicBezTo>
                  <a:close/>
                  <a:moveTo>
                    <a:pt x="372" y="361"/>
                  </a:moveTo>
                  <a:cubicBezTo>
                    <a:pt x="374" y="361"/>
                    <a:pt x="374" y="362"/>
                    <a:pt x="375" y="362"/>
                  </a:cubicBezTo>
                  <a:cubicBezTo>
                    <a:pt x="375" y="359"/>
                    <a:pt x="377" y="359"/>
                    <a:pt x="378" y="358"/>
                  </a:cubicBezTo>
                  <a:cubicBezTo>
                    <a:pt x="377" y="358"/>
                    <a:pt x="377" y="357"/>
                    <a:pt x="377" y="356"/>
                  </a:cubicBezTo>
                  <a:cubicBezTo>
                    <a:pt x="374" y="356"/>
                    <a:pt x="374" y="359"/>
                    <a:pt x="372" y="361"/>
                  </a:cubicBezTo>
                  <a:close/>
                  <a:moveTo>
                    <a:pt x="259" y="359"/>
                  </a:moveTo>
                  <a:cubicBezTo>
                    <a:pt x="262" y="359"/>
                    <a:pt x="265" y="362"/>
                    <a:pt x="267" y="361"/>
                  </a:cubicBezTo>
                  <a:cubicBezTo>
                    <a:pt x="266" y="360"/>
                    <a:pt x="265" y="359"/>
                    <a:pt x="265" y="358"/>
                  </a:cubicBezTo>
                  <a:cubicBezTo>
                    <a:pt x="263" y="358"/>
                    <a:pt x="261" y="356"/>
                    <a:pt x="259" y="359"/>
                  </a:cubicBezTo>
                  <a:close/>
                  <a:moveTo>
                    <a:pt x="434" y="365"/>
                  </a:moveTo>
                  <a:cubicBezTo>
                    <a:pt x="438" y="365"/>
                    <a:pt x="439" y="359"/>
                    <a:pt x="439" y="357"/>
                  </a:cubicBezTo>
                  <a:cubicBezTo>
                    <a:pt x="438" y="357"/>
                    <a:pt x="437" y="357"/>
                    <a:pt x="437" y="357"/>
                  </a:cubicBezTo>
                  <a:cubicBezTo>
                    <a:pt x="437" y="361"/>
                    <a:pt x="434" y="362"/>
                    <a:pt x="434" y="365"/>
                  </a:cubicBezTo>
                  <a:close/>
                  <a:moveTo>
                    <a:pt x="508" y="359"/>
                  </a:moveTo>
                  <a:cubicBezTo>
                    <a:pt x="507" y="362"/>
                    <a:pt x="505" y="364"/>
                    <a:pt x="504" y="367"/>
                  </a:cubicBezTo>
                  <a:cubicBezTo>
                    <a:pt x="508" y="364"/>
                    <a:pt x="518" y="360"/>
                    <a:pt x="517" y="357"/>
                  </a:cubicBezTo>
                  <a:cubicBezTo>
                    <a:pt x="515" y="359"/>
                    <a:pt x="512" y="357"/>
                    <a:pt x="508" y="359"/>
                  </a:cubicBezTo>
                  <a:close/>
                  <a:moveTo>
                    <a:pt x="212" y="365"/>
                  </a:moveTo>
                  <a:cubicBezTo>
                    <a:pt x="208" y="363"/>
                    <a:pt x="204" y="358"/>
                    <a:pt x="201" y="358"/>
                  </a:cubicBezTo>
                  <a:cubicBezTo>
                    <a:pt x="204" y="361"/>
                    <a:pt x="209" y="365"/>
                    <a:pt x="212" y="365"/>
                  </a:cubicBezTo>
                  <a:close/>
                  <a:moveTo>
                    <a:pt x="230" y="362"/>
                  </a:moveTo>
                  <a:cubicBezTo>
                    <a:pt x="229" y="359"/>
                    <a:pt x="223" y="358"/>
                    <a:pt x="221" y="358"/>
                  </a:cubicBezTo>
                  <a:cubicBezTo>
                    <a:pt x="224" y="359"/>
                    <a:pt x="226" y="363"/>
                    <a:pt x="230" y="362"/>
                  </a:cubicBezTo>
                  <a:close/>
                  <a:moveTo>
                    <a:pt x="378" y="365"/>
                  </a:moveTo>
                  <a:cubicBezTo>
                    <a:pt x="381" y="364"/>
                    <a:pt x="383" y="360"/>
                    <a:pt x="382" y="358"/>
                  </a:cubicBezTo>
                  <a:cubicBezTo>
                    <a:pt x="381" y="360"/>
                    <a:pt x="379" y="362"/>
                    <a:pt x="378" y="365"/>
                  </a:cubicBezTo>
                  <a:close/>
                  <a:moveTo>
                    <a:pt x="402" y="367"/>
                  </a:moveTo>
                  <a:cubicBezTo>
                    <a:pt x="405" y="367"/>
                    <a:pt x="407" y="367"/>
                    <a:pt x="410" y="367"/>
                  </a:cubicBezTo>
                  <a:cubicBezTo>
                    <a:pt x="412" y="365"/>
                    <a:pt x="411" y="363"/>
                    <a:pt x="412" y="361"/>
                  </a:cubicBezTo>
                  <a:cubicBezTo>
                    <a:pt x="407" y="354"/>
                    <a:pt x="404" y="362"/>
                    <a:pt x="402" y="367"/>
                  </a:cubicBezTo>
                  <a:close/>
                  <a:moveTo>
                    <a:pt x="551" y="369"/>
                  </a:moveTo>
                  <a:cubicBezTo>
                    <a:pt x="547" y="371"/>
                    <a:pt x="543" y="375"/>
                    <a:pt x="540" y="378"/>
                  </a:cubicBezTo>
                  <a:cubicBezTo>
                    <a:pt x="528" y="387"/>
                    <a:pt x="515" y="396"/>
                    <a:pt x="502" y="403"/>
                  </a:cubicBezTo>
                  <a:cubicBezTo>
                    <a:pt x="498" y="405"/>
                    <a:pt x="493" y="406"/>
                    <a:pt x="490" y="411"/>
                  </a:cubicBezTo>
                  <a:cubicBezTo>
                    <a:pt x="526" y="402"/>
                    <a:pt x="553" y="382"/>
                    <a:pt x="574" y="358"/>
                  </a:cubicBezTo>
                  <a:cubicBezTo>
                    <a:pt x="575" y="358"/>
                    <a:pt x="575" y="357"/>
                    <a:pt x="574" y="358"/>
                  </a:cubicBezTo>
                  <a:cubicBezTo>
                    <a:pt x="567" y="363"/>
                    <a:pt x="559" y="365"/>
                    <a:pt x="551" y="369"/>
                  </a:cubicBezTo>
                  <a:close/>
                  <a:moveTo>
                    <a:pt x="313" y="360"/>
                  </a:moveTo>
                  <a:cubicBezTo>
                    <a:pt x="314" y="362"/>
                    <a:pt x="315" y="363"/>
                    <a:pt x="318" y="363"/>
                  </a:cubicBezTo>
                  <a:cubicBezTo>
                    <a:pt x="317" y="362"/>
                    <a:pt x="319" y="362"/>
                    <a:pt x="318" y="360"/>
                  </a:cubicBezTo>
                  <a:cubicBezTo>
                    <a:pt x="316" y="361"/>
                    <a:pt x="315" y="359"/>
                    <a:pt x="313" y="360"/>
                  </a:cubicBezTo>
                  <a:close/>
                  <a:moveTo>
                    <a:pt x="173" y="365"/>
                  </a:moveTo>
                  <a:cubicBezTo>
                    <a:pt x="172" y="362"/>
                    <a:pt x="168" y="360"/>
                    <a:pt x="166" y="361"/>
                  </a:cubicBezTo>
                  <a:cubicBezTo>
                    <a:pt x="169" y="362"/>
                    <a:pt x="170" y="365"/>
                    <a:pt x="173" y="365"/>
                  </a:cubicBezTo>
                  <a:close/>
                  <a:moveTo>
                    <a:pt x="254" y="362"/>
                  </a:moveTo>
                  <a:cubicBezTo>
                    <a:pt x="259" y="363"/>
                    <a:pt x="266" y="366"/>
                    <a:pt x="272" y="365"/>
                  </a:cubicBezTo>
                  <a:cubicBezTo>
                    <a:pt x="266" y="365"/>
                    <a:pt x="258" y="360"/>
                    <a:pt x="254" y="362"/>
                  </a:cubicBezTo>
                  <a:close/>
                  <a:moveTo>
                    <a:pt x="301" y="363"/>
                  </a:moveTo>
                  <a:cubicBezTo>
                    <a:pt x="303" y="364"/>
                    <a:pt x="305" y="365"/>
                    <a:pt x="307" y="365"/>
                  </a:cubicBezTo>
                  <a:cubicBezTo>
                    <a:pt x="307" y="364"/>
                    <a:pt x="308" y="363"/>
                    <a:pt x="308" y="363"/>
                  </a:cubicBezTo>
                  <a:cubicBezTo>
                    <a:pt x="307" y="361"/>
                    <a:pt x="302" y="360"/>
                    <a:pt x="301" y="363"/>
                  </a:cubicBezTo>
                  <a:close/>
                  <a:moveTo>
                    <a:pt x="106" y="368"/>
                  </a:moveTo>
                  <a:cubicBezTo>
                    <a:pt x="106" y="364"/>
                    <a:pt x="104" y="362"/>
                    <a:pt x="102" y="361"/>
                  </a:cubicBezTo>
                  <a:cubicBezTo>
                    <a:pt x="103" y="364"/>
                    <a:pt x="104" y="366"/>
                    <a:pt x="106" y="368"/>
                  </a:cubicBezTo>
                  <a:close/>
                  <a:moveTo>
                    <a:pt x="321" y="364"/>
                  </a:moveTo>
                  <a:cubicBezTo>
                    <a:pt x="322" y="364"/>
                    <a:pt x="324" y="364"/>
                    <a:pt x="324" y="362"/>
                  </a:cubicBezTo>
                  <a:cubicBezTo>
                    <a:pt x="323" y="362"/>
                    <a:pt x="323" y="361"/>
                    <a:pt x="322" y="361"/>
                  </a:cubicBezTo>
                  <a:cubicBezTo>
                    <a:pt x="322" y="363"/>
                    <a:pt x="320" y="362"/>
                    <a:pt x="321" y="364"/>
                  </a:cubicBezTo>
                  <a:close/>
                  <a:moveTo>
                    <a:pt x="490" y="365"/>
                  </a:moveTo>
                  <a:cubicBezTo>
                    <a:pt x="491" y="365"/>
                    <a:pt x="491" y="366"/>
                    <a:pt x="492" y="367"/>
                  </a:cubicBezTo>
                  <a:cubicBezTo>
                    <a:pt x="493" y="366"/>
                    <a:pt x="497" y="364"/>
                    <a:pt x="496" y="361"/>
                  </a:cubicBezTo>
                  <a:cubicBezTo>
                    <a:pt x="494" y="363"/>
                    <a:pt x="491" y="363"/>
                    <a:pt x="490" y="365"/>
                  </a:cubicBezTo>
                  <a:close/>
                  <a:moveTo>
                    <a:pt x="133" y="365"/>
                  </a:moveTo>
                  <a:cubicBezTo>
                    <a:pt x="131" y="365"/>
                    <a:pt x="130" y="361"/>
                    <a:pt x="129" y="364"/>
                  </a:cubicBezTo>
                  <a:cubicBezTo>
                    <a:pt x="132" y="368"/>
                    <a:pt x="132" y="375"/>
                    <a:pt x="137" y="379"/>
                  </a:cubicBezTo>
                  <a:cubicBezTo>
                    <a:pt x="136" y="373"/>
                    <a:pt x="134" y="371"/>
                    <a:pt x="133" y="365"/>
                  </a:cubicBezTo>
                  <a:close/>
                  <a:moveTo>
                    <a:pt x="233" y="365"/>
                  </a:moveTo>
                  <a:cubicBezTo>
                    <a:pt x="235" y="366"/>
                    <a:pt x="238" y="366"/>
                    <a:pt x="239" y="364"/>
                  </a:cubicBezTo>
                  <a:cubicBezTo>
                    <a:pt x="236" y="363"/>
                    <a:pt x="233" y="362"/>
                    <a:pt x="233" y="365"/>
                  </a:cubicBezTo>
                  <a:close/>
                  <a:moveTo>
                    <a:pt x="357" y="365"/>
                  </a:moveTo>
                  <a:cubicBezTo>
                    <a:pt x="358" y="365"/>
                    <a:pt x="359" y="365"/>
                    <a:pt x="360" y="365"/>
                  </a:cubicBezTo>
                  <a:cubicBezTo>
                    <a:pt x="360" y="364"/>
                    <a:pt x="360" y="363"/>
                    <a:pt x="360" y="362"/>
                  </a:cubicBezTo>
                  <a:cubicBezTo>
                    <a:pt x="358" y="363"/>
                    <a:pt x="357" y="363"/>
                    <a:pt x="357" y="365"/>
                  </a:cubicBezTo>
                  <a:close/>
                  <a:moveTo>
                    <a:pt x="364" y="365"/>
                  </a:moveTo>
                  <a:cubicBezTo>
                    <a:pt x="366" y="366"/>
                    <a:pt x="366" y="365"/>
                    <a:pt x="367" y="364"/>
                  </a:cubicBezTo>
                  <a:cubicBezTo>
                    <a:pt x="366" y="363"/>
                    <a:pt x="366" y="363"/>
                    <a:pt x="365" y="362"/>
                  </a:cubicBezTo>
                  <a:cubicBezTo>
                    <a:pt x="365" y="364"/>
                    <a:pt x="363" y="363"/>
                    <a:pt x="364" y="365"/>
                  </a:cubicBezTo>
                  <a:close/>
                  <a:moveTo>
                    <a:pt x="78" y="367"/>
                  </a:moveTo>
                  <a:cubicBezTo>
                    <a:pt x="78" y="365"/>
                    <a:pt x="77" y="363"/>
                    <a:pt x="74" y="364"/>
                  </a:cubicBezTo>
                  <a:cubicBezTo>
                    <a:pt x="74" y="366"/>
                    <a:pt x="76" y="366"/>
                    <a:pt x="78" y="367"/>
                  </a:cubicBezTo>
                  <a:close/>
                  <a:moveTo>
                    <a:pt x="414" y="366"/>
                  </a:moveTo>
                  <a:cubicBezTo>
                    <a:pt x="416" y="366"/>
                    <a:pt x="417" y="365"/>
                    <a:pt x="417" y="364"/>
                  </a:cubicBezTo>
                  <a:cubicBezTo>
                    <a:pt x="415" y="363"/>
                    <a:pt x="414" y="364"/>
                    <a:pt x="414" y="366"/>
                  </a:cubicBezTo>
                  <a:close/>
                  <a:moveTo>
                    <a:pt x="73" y="373"/>
                  </a:moveTo>
                  <a:cubicBezTo>
                    <a:pt x="72" y="369"/>
                    <a:pt x="68" y="364"/>
                    <a:pt x="64" y="365"/>
                  </a:cubicBezTo>
                  <a:cubicBezTo>
                    <a:pt x="67" y="368"/>
                    <a:pt x="69" y="371"/>
                    <a:pt x="73" y="373"/>
                  </a:cubicBezTo>
                  <a:close/>
                  <a:moveTo>
                    <a:pt x="160" y="373"/>
                  </a:moveTo>
                  <a:cubicBezTo>
                    <a:pt x="160" y="371"/>
                    <a:pt x="160" y="370"/>
                    <a:pt x="160" y="369"/>
                  </a:cubicBezTo>
                  <a:cubicBezTo>
                    <a:pt x="157" y="371"/>
                    <a:pt x="155" y="363"/>
                    <a:pt x="152" y="365"/>
                  </a:cubicBezTo>
                  <a:cubicBezTo>
                    <a:pt x="153" y="369"/>
                    <a:pt x="157" y="371"/>
                    <a:pt x="160" y="373"/>
                  </a:cubicBezTo>
                  <a:close/>
                  <a:moveTo>
                    <a:pt x="227" y="400"/>
                  </a:moveTo>
                  <a:cubicBezTo>
                    <a:pt x="227" y="398"/>
                    <a:pt x="228" y="398"/>
                    <a:pt x="230" y="398"/>
                  </a:cubicBezTo>
                  <a:cubicBezTo>
                    <a:pt x="229" y="393"/>
                    <a:pt x="223" y="393"/>
                    <a:pt x="221" y="389"/>
                  </a:cubicBezTo>
                  <a:cubicBezTo>
                    <a:pt x="205" y="382"/>
                    <a:pt x="190" y="370"/>
                    <a:pt x="174" y="365"/>
                  </a:cubicBezTo>
                  <a:cubicBezTo>
                    <a:pt x="189" y="379"/>
                    <a:pt x="206" y="391"/>
                    <a:pt x="227" y="400"/>
                  </a:cubicBezTo>
                  <a:close/>
                  <a:moveTo>
                    <a:pt x="326" y="370"/>
                  </a:moveTo>
                  <a:cubicBezTo>
                    <a:pt x="327" y="368"/>
                    <a:pt x="328" y="366"/>
                    <a:pt x="329" y="364"/>
                  </a:cubicBezTo>
                  <a:cubicBezTo>
                    <a:pt x="327" y="364"/>
                    <a:pt x="324" y="369"/>
                    <a:pt x="326" y="370"/>
                  </a:cubicBezTo>
                  <a:close/>
                  <a:moveTo>
                    <a:pt x="330" y="369"/>
                  </a:moveTo>
                  <a:cubicBezTo>
                    <a:pt x="334" y="369"/>
                    <a:pt x="334" y="367"/>
                    <a:pt x="337" y="367"/>
                  </a:cubicBezTo>
                  <a:cubicBezTo>
                    <a:pt x="337" y="365"/>
                    <a:pt x="335" y="365"/>
                    <a:pt x="334" y="364"/>
                  </a:cubicBezTo>
                  <a:cubicBezTo>
                    <a:pt x="333" y="366"/>
                    <a:pt x="331" y="367"/>
                    <a:pt x="330" y="369"/>
                  </a:cubicBezTo>
                  <a:close/>
                  <a:moveTo>
                    <a:pt x="518" y="365"/>
                  </a:moveTo>
                  <a:cubicBezTo>
                    <a:pt x="518" y="365"/>
                    <a:pt x="517" y="364"/>
                    <a:pt x="516" y="364"/>
                  </a:cubicBezTo>
                  <a:cubicBezTo>
                    <a:pt x="509" y="370"/>
                    <a:pt x="499" y="373"/>
                    <a:pt x="492" y="379"/>
                  </a:cubicBezTo>
                  <a:cubicBezTo>
                    <a:pt x="504" y="380"/>
                    <a:pt x="511" y="371"/>
                    <a:pt x="518" y="365"/>
                  </a:cubicBezTo>
                  <a:close/>
                  <a:moveTo>
                    <a:pt x="310" y="367"/>
                  </a:moveTo>
                  <a:cubicBezTo>
                    <a:pt x="311" y="367"/>
                    <a:pt x="314" y="368"/>
                    <a:pt x="313" y="367"/>
                  </a:cubicBezTo>
                  <a:cubicBezTo>
                    <a:pt x="311" y="368"/>
                    <a:pt x="313" y="364"/>
                    <a:pt x="311" y="365"/>
                  </a:cubicBezTo>
                  <a:cubicBezTo>
                    <a:pt x="311" y="366"/>
                    <a:pt x="310" y="366"/>
                    <a:pt x="310" y="367"/>
                  </a:cubicBezTo>
                  <a:close/>
                  <a:moveTo>
                    <a:pt x="470" y="371"/>
                  </a:moveTo>
                  <a:cubicBezTo>
                    <a:pt x="473" y="369"/>
                    <a:pt x="477" y="368"/>
                    <a:pt x="480" y="366"/>
                  </a:cubicBezTo>
                  <a:cubicBezTo>
                    <a:pt x="475" y="364"/>
                    <a:pt x="468" y="368"/>
                    <a:pt x="470" y="371"/>
                  </a:cubicBezTo>
                  <a:close/>
                  <a:moveTo>
                    <a:pt x="240" y="368"/>
                  </a:moveTo>
                  <a:cubicBezTo>
                    <a:pt x="245" y="372"/>
                    <a:pt x="265" y="388"/>
                    <a:pt x="270" y="379"/>
                  </a:cubicBezTo>
                  <a:cubicBezTo>
                    <a:pt x="261" y="375"/>
                    <a:pt x="252" y="363"/>
                    <a:pt x="240" y="368"/>
                  </a:cubicBezTo>
                  <a:close/>
                  <a:moveTo>
                    <a:pt x="305" y="368"/>
                  </a:moveTo>
                  <a:cubicBezTo>
                    <a:pt x="303" y="367"/>
                    <a:pt x="302" y="366"/>
                    <a:pt x="299" y="366"/>
                  </a:cubicBezTo>
                  <a:cubicBezTo>
                    <a:pt x="298" y="369"/>
                    <a:pt x="304" y="370"/>
                    <a:pt x="305" y="368"/>
                  </a:cubicBezTo>
                  <a:close/>
                  <a:moveTo>
                    <a:pt x="113" y="381"/>
                  </a:moveTo>
                  <a:cubicBezTo>
                    <a:pt x="116" y="381"/>
                    <a:pt x="118" y="380"/>
                    <a:pt x="120" y="382"/>
                  </a:cubicBezTo>
                  <a:cubicBezTo>
                    <a:pt x="119" y="383"/>
                    <a:pt x="116" y="382"/>
                    <a:pt x="115" y="384"/>
                  </a:cubicBezTo>
                  <a:cubicBezTo>
                    <a:pt x="119" y="386"/>
                    <a:pt x="122" y="389"/>
                    <a:pt x="126" y="391"/>
                  </a:cubicBezTo>
                  <a:cubicBezTo>
                    <a:pt x="122" y="382"/>
                    <a:pt x="119" y="368"/>
                    <a:pt x="109" y="367"/>
                  </a:cubicBezTo>
                  <a:cubicBezTo>
                    <a:pt x="110" y="372"/>
                    <a:pt x="113" y="376"/>
                    <a:pt x="113" y="381"/>
                  </a:cubicBezTo>
                  <a:close/>
                  <a:moveTo>
                    <a:pt x="228" y="368"/>
                  </a:moveTo>
                  <a:cubicBezTo>
                    <a:pt x="230" y="368"/>
                    <a:pt x="232" y="368"/>
                    <a:pt x="232" y="367"/>
                  </a:cubicBezTo>
                  <a:cubicBezTo>
                    <a:pt x="231" y="367"/>
                    <a:pt x="230" y="367"/>
                    <a:pt x="229" y="367"/>
                  </a:cubicBezTo>
                  <a:cubicBezTo>
                    <a:pt x="229" y="367"/>
                    <a:pt x="229" y="368"/>
                    <a:pt x="228" y="368"/>
                  </a:cubicBezTo>
                  <a:close/>
                  <a:moveTo>
                    <a:pt x="348" y="368"/>
                  </a:moveTo>
                  <a:cubicBezTo>
                    <a:pt x="350" y="370"/>
                    <a:pt x="353" y="372"/>
                    <a:pt x="355" y="373"/>
                  </a:cubicBezTo>
                  <a:cubicBezTo>
                    <a:pt x="356" y="372"/>
                    <a:pt x="358" y="370"/>
                    <a:pt x="358" y="367"/>
                  </a:cubicBezTo>
                  <a:cubicBezTo>
                    <a:pt x="354" y="368"/>
                    <a:pt x="351" y="365"/>
                    <a:pt x="348" y="368"/>
                  </a:cubicBezTo>
                  <a:close/>
                  <a:moveTo>
                    <a:pt x="495" y="371"/>
                  </a:moveTo>
                  <a:cubicBezTo>
                    <a:pt x="496" y="369"/>
                    <a:pt x="500" y="370"/>
                    <a:pt x="501" y="368"/>
                  </a:cubicBezTo>
                  <a:cubicBezTo>
                    <a:pt x="499" y="365"/>
                    <a:pt x="494" y="369"/>
                    <a:pt x="495" y="371"/>
                  </a:cubicBezTo>
                  <a:close/>
                  <a:moveTo>
                    <a:pt x="61" y="385"/>
                  </a:moveTo>
                  <a:cubicBezTo>
                    <a:pt x="58" y="377"/>
                    <a:pt x="54" y="371"/>
                    <a:pt x="47" y="367"/>
                  </a:cubicBezTo>
                  <a:cubicBezTo>
                    <a:pt x="47" y="377"/>
                    <a:pt x="54" y="381"/>
                    <a:pt x="61" y="385"/>
                  </a:cubicBezTo>
                  <a:close/>
                  <a:moveTo>
                    <a:pt x="171" y="371"/>
                  </a:moveTo>
                  <a:cubicBezTo>
                    <a:pt x="169" y="370"/>
                    <a:pt x="167" y="366"/>
                    <a:pt x="165" y="368"/>
                  </a:cubicBezTo>
                  <a:cubicBezTo>
                    <a:pt x="167" y="369"/>
                    <a:pt x="169" y="372"/>
                    <a:pt x="171" y="371"/>
                  </a:cubicBezTo>
                  <a:close/>
                  <a:moveTo>
                    <a:pt x="264" y="368"/>
                  </a:moveTo>
                  <a:cubicBezTo>
                    <a:pt x="266" y="371"/>
                    <a:pt x="271" y="371"/>
                    <a:pt x="272" y="375"/>
                  </a:cubicBezTo>
                  <a:cubicBezTo>
                    <a:pt x="273" y="369"/>
                    <a:pt x="278" y="377"/>
                    <a:pt x="281" y="372"/>
                  </a:cubicBezTo>
                  <a:cubicBezTo>
                    <a:pt x="276" y="370"/>
                    <a:pt x="268" y="369"/>
                    <a:pt x="264" y="368"/>
                  </a:cubicBezTo>
                  <a:close/>
                  <a:moveTo>
                    <a:pt x="434" y="370"/>
                  </a:moveTo>
                  <a:cubicBezTo>
                    <a:pt x="435" y="369"/>
                    <a:pt x="435" y="367"/>
                    <a:pt x="433" y="367"/>
                  </a:cubicBezTo>
                  <a:cubicBezTo>
                    <a:pt x="432" y="368"/>
                    <a:pt x="432" y="371"/>
                    <a:pt x="434" y="370"/>
                  </a:cubicBezTo>
                  <a:close/>
                  <a:moveTo>
                    <a:pt x="360" y="375"/>
                  </a:moveTo>
                  <a:cubicBezTo>
                    <a:pt x="361" y="372"/>
                    <a:pt x="364" y="371"/>
                    <a:pt x="365" y="368"/>
                  </a:cubicBezTo>
                  <a:cubicBezTo>
                    <a:pt x="361" y="368"/>
                    <a:pt x="359" y="374"/>
                    <a:pt x="360" y="375"/>
                  </a:cubicBezTo>
                  <a:close/>
                  <a:moveTo>
                    <a:pt x="467" y="375"/>
                  </a:moveTo>
                  <a:cubicBezTo>
                    <a:pt x="466" y="378"/>
                    <a:pt x="464" y="381"/>
                    <a:pt x="462" y="384"/>
                  </a:cubicBezTo>
                  <a:cubicBezTo>
                    <a:pt x="473" y="380"/>
                    <a:pt x="482" y="378"/>
                    <a:pt x="488" y="369"/>
                  </a:cubicBezTo>
                  <a:cubicBezTo>
                    <a:pt x="480" y="366"/>
                    <a:pt x="475" y="374"/>
                    <a:pt x="467" y="375"/>
                  </a:cubicBezTo>
                  <a:close/>
                  <a:moveTo>
                    <a:pt x="143" y="384"/>
                  </a:moveTo>
                  <a:cubicBezTo>
                    <a:pt x="149" y="388"/>
                    <a:pt x="154" y="392"/>
                    <a:pt x="159" y="396"/>
                  </a:cubicBezTo>
                  <a:cubicBezTo>
                    <a:pt x="157" y="382"/>
                    <a:pt x="148" y="374"/>
                    <a:pt x="137" y="368"/>
                  </a:cubicBezTo>
                  <a:cubicBezTo>
                    <a:pt x="139" y="374"/>
                    <a:pt x="141" y="379"/>
                    <a:pt x="143" y="384"/>
                  </a:cubicBezTo>
                  <a:close/>
                  <a:moveTo>
                    <a:pt x="365" y="375"/>
                  </a:moveTo>
                  <a:cubicBezTo>
                    <a:pt x="366" y="375"/>
                    <a:pt x="367" y="375"/>
                    <a:pt x="368" y="376"/>
                  </a:cubicBezTo>
                  <a:cubicBezTo>
                    <a:pt x="369" y="373"/>
                    <a:pt x="371" y="372"/>
                    <a:pt x="371" y="368"/>
                  </a:cubicBezTo>
                  <a:cubicBezTo>
                    <a:pt x="366" y="368"/>
                    <a:pt x="367" y="373"/>
                    <a:pt x="365" y="375"/>
                  </a:cubicBezTo>
                  <a:close/>
                  <a:moveTo>
                    <a:pt x="417" y="373"/>
                  </a:moveTo>
                  <a:cubicBezTo>
                    <a:pt x="421" y="375"/>
                    <a:pt x="422" y="372"/>
                    <a:pt x="423" y="369"/>
                  </a:cubicBezTo>
                  <a:cubicBezTo>
                    <a:pt x="421" y="369"/>
                    <a:pt x="421" y="369"/>
                    <a:pt x="418" y="368"/>
                  </a:cubicBezTo>
                  <a:cubicBezTo>
                    <a:pt x="417" y="370"/>
                    <a:pt x="417" y="371"/>
                    <a:pt x="417" y="373"/>
                  </a:cubicBezTo>
                  <a:close/>
                  <a:moveTo>
                    <a:pt x="388" y="372"/>
                  </a:moveTo>
                  <a:cubicBezTo>
                    <a:pt x="388" y="371"/>
                    <a:pt x="390" y="371"/>
                    <a:pt x="389" y="370"/>
                  </a:cubicBezTo>
                  <a:cubicBezTo>
                    <a:pt x="389" y="369"/>
                    <a:pt x="387" y="369"/>
                    <a:pt x="385" y="369"/>
                  </a:cubicBezTo>
                  <a:cubicBezTo>
                    <a:pt x="385" y="371"/>
                    <a:pt x="387" y="371"/>
                    <a:pt x="388" y="372"/>
                  </a:cubicBezTo>
                  <a:close/>
                  <a:moveTo>
                    <a:pt x="398" y="375"/>
                  </a:moveTo>
                  <a:cubicBezTo>
                    <a:pt x="400" y="375"/>
                    <a:pt x="403" y="375"/>
                    <a:pt x="405" y="375"/>
                  </a:cubicBezTo>
                  <a:cubicBezTo>
                    <a:pt x="406" y="374"/>
                    <a:pt x="407" y="372"/>
                    <a:pt x="408" y="370"/>
                  </a:cubicBezTo>
                  <a:cubicBezTo>
                    <a:pt x="402" y="368"/>
                    <a:pt x="399" y="370"/>
                    <a:pt x="398" y="375"/>
                  </a:cubicBezTo>
                  <a:close/>
                  <a:moveTo>
                    <a:pt x="411" y="375"/>
                  </a:moveTo>
                  <a:cubicBezTo>
                    <a:pt x="413" y="373"/>
                    <a:pt x="414" y="372"/>
                    <a:pt x="414" y="369"/>
                  </a:cubicBezTo>
                  <a:cubicBezTo>
                    <a:pt x="412" y="369"/>
                    <a:pt x="410" y="373"/>
                    <a:pt x="411" y="375"/>
                  </a:cubicBezTo>
                  <a:close/>
                  <a:moveTo>
                    <a:pt x="237" y="370"/>
                  </a:moveTo>
                  <a:cubicBezTo>
                    <a:pt x="234" y="368"/>
                    <a:pt x="232" y="373"/>
                    <a:pt x="230" y="371"/>
                  </a:cubicBezTo>
                  <a:cubicBezTo>
                    <a:pt x="237" y="379"/>
                    <a:pt x="247" y="384"/>
                    <a:pt x="256" y="390"/>
                  </a:cubicBezTo>
                  <a:cubicBezTo>
                    <a:pt x="259" y="389"/>
                    <a:pt x="260" y="386"/>
                    <a:pt x="264" y="385"/>
                  </a:cubicBezTo>
                  <a:cubicBezTo>
                    <a:pt x="257" y="381"/>
                    <a:pt x="245" y="374"/>
                    <a:pt x="237" y="370"/>
                  </a:cubicBezTo>
                  <a:close/>
                  <a:moveTo>
                    <a:pt x="374" y="375"/>
                  </a:moveTo>
                  <a:cubicBezTo>
                    <a:pt x="374" y="373"/>
                    <a:pt x="377" y="373"/>
                    <a:pt x="377" y="371"/>
                  </a:cubicBezTo>
                  <a:cubicBezTo>
                    <a:pt x="377" y="370"/>
                    <a:pt x="376" y="370"/>
                    <a:pt x="375" y="370"/>
                  </a:cubicBezTo>
                  <a:cubicBezTo>
                    <a:pt x="376" y="372"/>
                    <a:pt x="373" y="374"/>
                    <a:pt x="374" y="375"/>
                  </a:cubicBezTo>
                  <a:close/>
                  <a:moveTo>
                    <a:pt x="392" y="375"/>
                  </a:moveTo>
                  <a:cubicBezTo>
                    <a:pt x="394" y="374"/>
                    <a:pt x="396" y="373"/>
                    <a:pt x="396" y="370"/>
                  </a:cubicBezTo>
                  <a:cubicBezTo>
                    <a:pt x="393" y="369"/>
                    <a:pt x="392" y="372"/>
                    <a:pt x="392" y="375"/>
                  </a:cubicBezTo>
                  <a:close/>
                  <a:moveTo>
                    <a:pt x="453" y="374"/>
                  </a:moveTo>
                  <a:cubicBezTo>
                    <a:pt x="454" y="372"/>
                    <a:pt x="461" y="372"/>
                    <a:pt x="459" y="370"/>
                  </a:cubicBezTo>
                  <a:cubicBezTo>
                    <a:pt x="458" y="371"/>
                    <a:pt x="458" y="370"/>
                    <a:pt x="457" y="370"/>
                  </a:cubicBezTo>
                  <a:cubicBezTo>
                    <a:pt x="456" y="371"/>
                    <a:pt x="452" y="374"/>
                    <a:pt x="453" y="374"/>
                  </a:cubicBezTo>
                  <a:close/>
                  <a:moveTo>
                    <a:pt x="70" y="378"/>
                  </a:moveTo>
                  <a:cubicBezTo>
                    <a:pt x="67" y="375"/>
                    <a:pt x="66" y="372"/>
                    <a:pt x="62" y="370"/>
                  </a:cubicBezTo>
                  <a:cubicBezTo>
                    <a:pt x="63" y="374"/>
                    <a:pt x="66" y="378"/>
                    <a:pt x="70" y="378"/>
                  </a:cubicBezTo>
                  <a:close/>
                  <a:moveTo>
                    <a:pt x="101" y="391"/>
                  </a:moveTo>
                  <a:cubicBezTo>
                    <a:pt x="100" y="388"/>
                    <a:pt x="97" y="388"/>
                    <a:pt x="97" y="385"/>
                  </a:cubicBezTo>
                  <a:cubicBezTo>
                    <a:pt x="88" y="382"/>
                    <a:pt x="82" y="374"/>
                    <a:pt x="75" y="371"/>
                  </a:cubicBezTo>
                  <a:cubicBezTo>
                    <a:pt x="81" y="380"/>
                    <a:pt x="92" y="384"/>
                    <a:pt x="101" y="391"/>
                  </a:cubicBezTo>
                  <a:close/>
                  <a:moveTo>
                    <a:pt x="97" y="379"/>
                  </a:moveTo>
                  <a:cubicBezTo>
                    <a:pt x="96" y="375"/>
                    <a:pt x="94" y="372"/>
                    <a:pt x="91" y="371"/>
                  </a:cubicBezTo>
                  <a:cubicBezTo>
                    <a:pt x="92" y="375"/>
                    <a:pt x="95" y="376"/>
                    <a:pt x="97" y="379"/>
                  </a:cubicBezTo>
                  <a:close/>
                  <a:moveTo>
                    <a:pt x="333" y="373"/>
                  </a:moveTo>
                  <a:cubicBezTo>
                    <a:pt x="335" y="373"/>
                    <a:pt x="336" y="373"/>
                    <a:pt x="336" y="371"/>
                  </a:cubicBezTo>
                  <a:cubicBezTo>
                    <a:pt x="334" y="371"/>
                    <a:pt x="333" y="372"/>
                    <a:pt x="333" y="373"/>
                  </a:cubicBezTo>
                  <a:close/>
                  <a:moveTo>
                    <a:pt x="378" y="375"/>
                  </a:moveTo>
                  <a:cubicBezTo>
                    <a:pt x="379" y="376"/>
                    <a:pt x="383" y="376"/>
                    <a:pt x="383" y="375"/>
                  </a:cubicBezTo>
                  <a:cubicBezTo>
                    <a:pt x="382" y="374"/>
                    <a:pt x="381" y="373"/>
                    <a:pt x="380" y="372"/>
                  </a:cubicBezTo>
                  <a:cubicBezTo>
                    <a:pt x="379" y="373"/>
                    <a:pt x="378" y="374"/>
                    <a:pt x="378" y="375"/>
                  </a:cubicBezTo>
                  <a:close/>
                  <a:moveTo>
                    <a:pt x="181" y="383"/>
                  </a:moveTo>
                  <a:cubicBezTo>
                    <a:pt x="178" y="380"/>
                    <a:pt x="172" y="381"/>
                    <a:pt x="172" y="376"/>
                  </a:cubicBezTo>
                  <a:cubicBezTo>
                    <a:pt x="168" y="377"/>
                    <a:pt x="169" y="375"/>
                    <a:pt x="168" y="374"/>
                  </a:cubicBezTo>
                  <a:cubicBezTo>
                    <a:pt x="167" y="374"/>
                    <a:pt x="167" y="375"/>
                    <a:pt x="166" y="375"/>
                  </a:cubicBezTo>
                  <a:cubicBezTo>
                    <a:pt x="169" y="379"/>
                    <a:pt x="176" y="382"/>
                    <a:pt x="181" y="383"/>
                  </a:cubicBezTo>
                  <a:close/>
                  <a:moveTo>
                    <a:pt x="108" y="409"/>
                  </a:moveTo>
                  <a:cubicBezTo>
                    <a:pt x="105" y="389"/>
                    <a:pt x="84" y="386"/>
                    <a:pt x="71" y="376"/>
                  </a:cubicBezTo>
                  <a:cubicBezTo>
                    <a:pt x="80" y="390"/>
                    <a:pt x="96" y="398"/>
                    <a:pt x="108" y="409"/>
                  </a:cubicBezTo>
                  <a:close/>
                  <a:moveTo>
                    <a:pt x="439" y="381"/>
                  </a:moveTo>
                  <a:cubicBezTo>
                    <a:pt x="443" y="381"/>
                    <a:pt x="447" y="381"/>
                    <a:pt x="448" y="377"/>
                  </a:cubicBezTo>
                  <a:cubicBezTo>
                    <a:pt x="445" y="375"/>
                    <a:pt x="440" y="378"/>
                    <a:pt x="439" y="381"/>
                  </a:cubicBezTo>
                  <a:close/>
                  <a:moveTo>
                    <a:pt x="305" y="378"/>
                  </a:moveTo>
                  <a:cubicBezTo>
                    <a:pt x="307" y="378"/>
                    <a:pt x="308" y="378"/>
                    <a:pt x="309" y="377"/>
                  </a:cubicBezTo>
                  <a:cubicBezTo>
                    <a:pt x="307" y="377"/>
                    <a:pt x="305" y="375"/>
                    <a:pt x="305" y="378"/>
                  </a:cubicBezTo>
                  <a:close/>
                  <a:moveTo>
                    <a:pt x="347" y="378"/>
                  </a:moveTo>
                  <a:cubicBezTo>
                    <a:pt x="347" y="377"/>
                    <a:pt x="343" y="376"/>
                    <a:pt x="343" y="377"/>
                  </a:cubicBezTo>
                  <a:cubicBezTo>
                    <a:pt x="344" y="378"/>
                    <a:pt x="346" y="378"/>
                    <a:pt x="347" y="378"/>
                  </a:cubicBezTo>
                  <a:close/>
                  <a:moveTo>
                    <a:pt x="366" y="378"/>
                  </a:moveTo>
                  <a:cubicBezTo>
                    <a:pt x="364" y="379"/>
                    <a:pt x="364" y="378"/>
                    <a:pt x="363" y="378"/>
                  </a:cubicBezTo>
                  <a:cubicBezTo>
                    <a:pt x="363" y="381"/>
                    <a:pt x="365" y="380"/>
                    <a:pt x="366" y="378"/>
                  </a:cubicBezTo>
                  <a:close/>
                  <a:moveTo>
                    <a:pt x="413" y="379"/>
                  </a:moveTo>
                  <a:cubicBezTo>
                    <a:pt x="412" y="382"/>
                    <a:pt x="410" y="383"/>
                    <a:pt x="409" y="387"/>
                  </a:cubicBezTo>
                  <a:cubicBezTo>
                    <a:pt x="416" y="387"/>
                    <a:pt x="419" y="382"/>
                    <a:pt x="418" y="378"/>
                  </a:cubicBezTo>
                  <a:cubicBezTo>
                    <a:pt x="417" y="379"/>
                    <a:pt x="415" y="379"/>
                    <a:pt x="413" y="379"/>
                  </a:cubicBezTo>
                  <a:close/>
                  <a:moveTo>
                    <a:pt x="426" y="382"/>
                  </a:moveTo>
                  <a:cubicBezTo>
                    <a:pt x="427" y="380"/>
                    <a:pt x="429" y="381"/>
                    <a:pt x="430" y="379"/>
                  </a:cubicBezTo>
                  <a:cubicBezTo>
                    <a:pt x="430" y="379"/>
                    <a:pt x="430" y="378"/>
                    <a:pt x="430" y="378"/>
                  </a:cubicBezTo>
                  <a:cubicBezTo>
                    <a:pt x="429" y="379"/>
                    <a:pt x="424" y="380"/>
                    <a:pt x="426" y="382"/>
                  </a:cubicBezTo>
                  <a:close/>
                  <a:moveTo>
                    <a:pt x="311" y="382"/>
                  </a:moveTo>
                  <a:cubicBezTo>
                    <a:pt x="314" y="382"/>
                    <a:pt x="315" y="381"/>
                    <a:pt x="315" y="379"/>
                  </a:cubicBezTo>
                  <a:cubicBezTo>
                    <a:pt x="313" y="379"/>
                    <a:pt x="311" y="379"/>
                    <a:pt x="311" y="382"/>
                  </a:cubicBezTo>
                  <a:close/>
                  <a:moveTo>
                    <a:pt x="439" y="392"/>
                  </a:moveTo>
                  <a:cubicBezTo>
                    <a:pt x="444" y="391"/>
                    <a:pt x="452" y="389"/>
                    <a:pt x="457" y="386"/>
                  </a:cubicBezTo>
                  <a:cubicBezTo>
                    <a:pt x="457" y="383"/>
                    <a:pt x="458" y="381"/>
                    <a:pt x="459" y="379"/>
                  </a:cubicBezTo>
                  <a:cubicBezTo>
                    <a:pt x="450" y="380"/>
                    <a:pt x="442" y="386"/>
                    <a:pt x="439" y="392"/>
                  </a:cubicBezTo>
                  <a:close/>
                  <a:moveTo>
                    <a:pt x="323" y="384"/>
                  </a:moveTo>
                  <a:cubicBezTo>
                    <a:pt x="325" y="384"/>
                    <a:pt x="327" y="384"/>
                    <a:pt x="329" y="385"/>
                  </a:cubicBezTo>
                  <a:cubicBezTo>
                    <a:pt x="330" y="383"/>
                    <a:pt x="331" y="382"/>
                    <a:pt x="332" y="380"/>
                  </a:cubicBezTo>
                  <a:cubicBezTo>
                    <a:pt x="328" y="378"/>
                    <a:pt x="323" y="379"/>
                    <a:pt x="323" y="384"/>
                  </a:cubicBezTo>
                  <a:close/>
                  <a:moveTo>
                    <a:pt x="112" y="391"/>
                  </a:moveTo>
                  <a:cubicBezTo>
                    <a:pt x="108" y="388"/>
                    <a:pt x="107" y="382"/>
                    <a:pt x="102" y="380"/>
                  </a:cubicBezTo>
                  <a:cubicBezTo>
                    <a:pt x="102" y="386"/>
                    <a:pt x="108" y="391"/>
                    <a:pt x="112" y="391"/>
                  </a:cubicBezTo>
                  <a:close/>
                  <a:moveTo>
                    <a:pt x="139" y="401"/>
                  </a:moveTo>
                  <a:cubicBezTo>
                    <a:pt x="137" y="392"/>
                    <a:pt x="134" y="383"/>
                    <a:pt x="126" y="380"/>
                  </a:cubicBezTo>
                  <a:cubicBezTo>
                    <a:pt x="129" y="388"/>
                    <a:pt x="131" y="398"/>
                    <a:pt x="139" y="401"/>
                  </a:cubicBezTo>
                  <a:close/>
                  <a:moveTo>
                    <a:pt x="495" y="389"/>
                  </a:moveTo>
                  <a:cubicBezTo>
                    <a:pt x="481" y="399"/>
                    <a:pt x="465" y="410"/>
                    <a:pt x="445" y="416"/>
                  </a:cubicBezTo>
                  <a:cubicBezTo>
                    <a:pt x="458" y="418"/>
                    <a:pt x="469" y="415"/>
                    <a:pt x="479" y="409"/>
                  </a:cubicBezTo>
                  <a:cubicBezTo>
                    <a:pt x="479" y="406"/>
                    <a:pt x="481" y="405"/>
                    <a:pt x="483" y="404"/>
                  </a:cubicBezTo>
                  <a:cubicBezTo>
                    <a:pt x="501" y="401"/>
                    <a:pt x="514" y="389"/>
                    <a:pt x="527" y="380"/>
                  </a:cubicBezTo>
                  <a:cubicBezTo>
                    <a:pt x="516" y="383"/>
                    <a:pt x="507" y="387"/>
                    <a:pt x="495" y="389"/>
                  </a:cubicBezTo>
                  <a:close/>
                  <a:moveTo>
                    <a:pt x="350" y="386"/>
                  </a:moveTo>
                  <a:cubicBezTo>
                    <a:pt x="350" y="385"/>
                    <a:pt x="351" y="385"/>
                    <a:pt x="351" y="383"/>
                  </a:cubicBezTo>
                  <a:cubicBezTo>
                    <a:pt x="348" y="383"/>
                    <a:pt x="344" y="380"/>
                    <a:pt x="342" y="381"/>
                  </a:cubicBezTo>
                  <a:cubicBezTo>
                    <a:pt x="345" y="383"/>
                    <a:pt x="346" y="385"/>
                    <a:pt x="350" y="386"/>
                  </a:cubicBezTo>
                  <a:close/>
                  <a:moveTo>
                    <a:pt x="402" y="382"/>
                  </a:moveTo>
                  <a:cubicBezTo>
                    <a:pt x="402" y="382"/>
                    <a:pt x="402" y="381"/>
                    <a:pt x="403" y="381"/>
                  </a:cubicBezTo>
                  <a:cubicBezTo>
                    <a:pt x="402" y="381"/>
                    <a:pt x="401" y="381"/>
                    <a:pt x="400" y="381"/>
                  </a:cubicBezTo>
                  <a:cubicBezTo>
                    <a:pt x="400" y="382"/>
                    <a:pt x="401" y="383"/>
                    <a:pt x="402" y="382"/>
                  </a:cubicBezTo>
                  <a:close/>
                  <a:moveTo>
                    <a:pt x="386" y="387"/>
                  </a:moveTo>
                  <a:cubicBezTo>
                    <a:pt x="388" y="386"/>
                    <a:pt x="390" y="384"/>
                    <a:pt x="391" y="381"/>
                  </a:cubicBezTo>
                  <a:cubicBezTo>
                    <a:pt x="390" y="381"/>
                    <a:pt x="389" y="381"/>
                    <a:pt x="388" y="381"/>
                  </a:cubicBezTo>
                  <a:cubicBezTo>
                    <a:pt x="388" y="385"/>
                    <a:pt x="386" y="384"/>
                    <a:pt x="386" y="387"/>
                  </a:cubicBezTo>
                  <a:close/>
                  <a:moveTo>
                    <a:pt x="270" y="384"/>
                  </a:moveTo>
                  <a:cubicBezTo>
                    <a:pt x="271" y="386"/>
                    <a:pt x="274" y="386"/>
                    <a:pt x="276" y="387"/>
                  </a:cubicBezTo>
                  <a:cubicBezTo>
                    <a:pt x="277" y="386"/>
                    <a:pt x="278" y="386"/>
                    <a:pt x="278" y="384"/>
                  </a:cubicBezTo>
                  <a:cubicBezTo>
                    <a:pt x="275" y="381"/>
                    <a:pt x="273" y="382"/>
                    <a:pt x="270" y="384"/>
                  </a:cubicBezTo>
                  <a:close/>
                  <a:moveTo>
                    <a:pt x="374" y="385"/>
                  </a:moveTo>
                  <a:cubicBezTo>
                    <a:pt x="376" y="386"/>
                    <a:pt x="379" y="386"/>
                    <a:pt x="382" y="387"/>
                  </a:cubicBezTo>
                  <a:cubicBezTo>
                    <a:pt x="382" y="385"/>
                    <a:pt x="383" y="384"/>
                    <a:pt x="383" y="382"/>
                  </a:cubicBezTo>
                  <a:cubicBezTo>
                    <a:pt x="379" y="382"/>
                    <a:pt x="373" y="380"/>
                    <a:pt x="374" y="385"/>
                  </a:cubicBezTo>
                  <a:close/>
                  <a:moveTo>
                    <a:pt x="85" y="401"/>
                  </a:moveTo>
                  <a:cubicBezTo>
                    <a:pt x="80" y="394"/>
                    <a:pt x="74" y="385"/>
                    <a:pt x="66" y="383"/>
                  </a:cubicBezTo>
                  <a:cubicBezTo>
                    <a:pt x="72" y="389"/>
                    <a:pt x="77" y="399"/>
                    <a:pt x="85" y="401"/>
                  </a:cubicBezTo>
                  <a:close/>
                  <a:moveTo>
                    <a:pt x="391" y="388"/>
                  </a:moveTo>
                  <a:cubicBezTo>
                    <a:pt x="392" y="389"/>
                    <a:pt x="399" y="388"/>
                    <a:pt x="400" y="387"/>
                  </a:cubicBezTo>
                  <a:cubicBezTo>
                    <a:pt x="399" y="385"/>
                    <a:pt x="395" y="384"/>
                    <a:pt x="392" y="382"/>
                  </a:cubicBezTo>
                  <a:cubicBezTo>
                    <a:pt x="392" y="385"/>
                    <a:pt x="391" y="386"/>
                    <a:pt x="391" y="388"/>
                  </a:cubicBezTo>
                  <a:close/>
                  <a:moveTo>
                    <a:pt x="295" y="390"/>
                  </a:moveTo>
                  <a:cubicBezTo>
                    <a:pt x="295" y="388"/>
                    <a:pt x="296" y="388"/>
                    <a:pt x="296" y="386"/>
                  </a:cubicBezTo>
                  <a:cubicBezTo>
                    <a:pt x="293" y="385"/>
                    <a:pt x="293" y="387"/>
                    <a:pt x="290" y="387"/>
                  </a:cubicBezTo>
                  <a:cubicBezTo>
                    <a:pt x="291" y="389"/>
                    <a:pt x="292" y="390"/>
                    <a:pt x="295" y="390"/>
                  </a:cubicBezTo>
                  <a:close/>
                  <a:moveTo>
                    <a:pt x="295" y="383"/>
                  </a:moveTo>
                  <a:cubicBezTo>
                    <a:pt x="292" y="383"/>
                    <a:pt x="290" y="384"/>
                    <a:pt x="289" y="386"/>
                  </a:cubicBezTo>
                  <a:cubicBezTo>
                    <a:pt x="290" y="387"/>
                    <a:pt x="294" y="385"/>
                    <a:pt x="295" y="383"/>
                  </a:cubicBezTo>
                  <a:close/>
                  <a:moveTo>
                    <a:pt x="309" y="384"/>
                  </a:moveTo>
                  <a:cubicBezTo>
                    <a:pt x="308" y="386"/>
                    <a:pt x="313" y="387"/>
                    <a:pt x="313" y="384"/>
                  </a:cubicBezTo>
                  <a:cubicBezTo>
                    <a:pt x="312" y="383"/>
                    <a:pt x="310" y="383"/>
                    <a:pt x="309" y="384"/>
                  </a:cubicBezTo>
                  <a:close/>
                  <a:moveTo>
                    <a:pt x="337" y="385"/>
                  </a:moveTo>
                  <a:cubicBezTo>
                    <a:pt x="337" y="385"/>
                    <a:pt x="338" y="385"/>
                    <a:pt x="338" y="385"/>
                  </a:cubicBezTo>
                  <a:cubicBezTo>
                    <a:pt x="339" y="384"/>
                    <a:pt x="338" y="383"/>
                    <a:pt x="337" y="383"/>
                  </a:cubicBezTo>
                  <a:cubicBezTo>
                    <a:pt x="337" y="384"/>
                    <a:pt x="336" y="384"/>
                    <a:pt x="337" y="385"/>
                  </a:cubicBezTo>
                  <a:close/>
                  <a:moveTo>
                    <a:pt x="354" y="387"/>
                  </a:moveTo>
                  <a:cubicBezTo>
                    <a:pt x="354" y="386"/>
                    <a:pt x="358" y="385"/>
                    <a:pt x="355" y="384"/>
                  </a:cubicBezTo>
                  <a:cubicBezTo>
                    <a:pt x="355" y="385"/>
                    <a:pt x="352" y="386"/>
                    <a:pt x="354" y="387"/>
                  </a:cubicBezTo>
                  <a:close/>
                  <a:moveTo>
                    <a:pt x="161" y="389"/>
                  </a:moveTo>
                  <a:cubicBezTo>
                    <a:pt x="162" y="388"/>
                    <a:pt x="164" y="389"/>
                    <a:pt x="164" y="388"/>
                  </a:cubicBezTo>
                  <a:cubicBezTo>
                    <a:pt x="162" y="387"/>
                    <a:pt x="161" y="384"/>
                    <a:pt x="159" y="385"/>
                  </a:cubicBezTo>
                  <a:cubicBezTo>
                    <a:pt x="160" y="386"/>
                    <a:pt x="161" y="387"/>
                    <a:pt x="161" y="389"/>
                  </a:cubicBezTo>
                  <a:close/>
                  <a:moveTo>
                    <a:pt x="422" y="392"/>
                  </a:moveTo>
                  <a:cubicBezTo>
                    <a:pt x="429" y="394"/>
                    <a:pt x="432" y="390"/>
                    <a:pt x="437" y="389"/>
                  </a:cubicBezTo>
                  <a:cubicBezTo>
                    <a:pt x="436" y="387"/>
                    <a:pt x="440" y="385"/>
                    <a:pt x="437" y="385"/>
                  </a:cubicBezTo>
                  <a:cubicBezTo>
                    <a:pt x="431" y="387"/>
                    <a:pt x="425" y="386"/>
                    <a:pt x="422" y="392"/>
                  </a:cubicBezTo>
                  <a:close/>
                  <a:moveTo>
                    <a:pt x="479" y="387"/>
                  </a:moveTo>
                  <a:cubicBezTo>
                    <a:pt x="480" y="386"/>
                    <a:pt x="481" y="385"/>
                    <a:pt x="482" y="387"/>
                  </a:cubicBezTo>
                  <a:cubicBezTo>
                    <a:pt x="483" y="384"/>
                    <a:pt x="479" y="385"/>
                    <a:pt x="479" y="387"/>
                  </a:cubicBezTo>
                  <a:close/>
                  <a:moveTo>
                    <a:pt x="321" y="386"/>
                  </a:moveTo>
                  <a:cubicBezTo>
                    <a:pt x="318" y="389"/>
                    <a:pt x="328" y="390"/>
                    <a:pt x="328" y="387"/>
                  </a:cubicBezTo>
                  <a:cubicBezTo>
                    <a:pt x="325" y="387"/>
                    <a:pt x="323" y="384"/>
                    <a:pt x="321" y="386"/>
                  </a:cubicBezTo>
                  <a:close/>
                  <a:moveTo>
                    <a:pt x="358" y="388"/>
                  </a:moveTo>
                  <a:cubicBezTo>
                    <a:pt x="360" y="389"/>
                    <a:pt x="360" y="388"/>
                    <a:pt x="363" y="388"/>
                  </a:cubicBezTo>
                  <a:cubicBezTo>
                    <a:pt x="363" y="387"/>
                    <a:pt x="363" y="387"/>
                    <a:pt x="363" y="386"/>
                  </a:cubicBezTo>
                  <a:cubicBezTo>
                    <a:pt x="362" y="385"/>
                    <a:pt x="357" y="385"/>
                    <a:pt x="358" y="388"/>
                  </a:cubicBezTo>
                  <a:close/>
                  <a:moveTo>
                    <a:pt x="457" y="391"/>
                  </a:moveTo>
                  <a:cubicBezTo>
                    <a:pt x="462" y="391"/>
                    <a:pt x="463" y="388"/>
                    <a:pt x="466" y="386"/>
                  </a:cubicBezTo>
                  <a:cubicBezTo>
                    <a:pt x="463" y="388"/>
                    <a:pt x="459" y="388"/>
                    <a:pt x="457" y="391"/>
                  </a:cubicBezTo>
                  <a:close/>
                  <a:moveTo>
                    <a:pt x="260" y="392"/>
                  </a:moveTo>
                  <a:cubicBezTo>
                    <a:pt x="265" y="395"/>
                    <a:pt x="271" y="393"/>
                    <a:pt x="274" y="389"/>
                  </a:cubicBezTo>
                  <a:cubicBezTo>
                    <a:pt x="270" y="384"/>
                    <a:pt x="263" y="388"/>
                    <a:pt x="260" y="392"/>
                  </a:cubicBezTo>
                  <a:close/>
                  <a:moveTo>
                    <a:pt x="299" y="395"/>
                  </a:moveTo>
                  <a:cubicBezTo>
                    <a:pt x="300" y="393"/>
                    <a:pt x="301" y="390"/>
                    <a:pt x="304" y="390"/>
                  </a:cubicBezTo>
                  <a:cubicBezTo>
                    <a:pt x="304" y="388"/>
                    <a:pt x="302" y="387"/>
                    <a:pt x="300" y="387"/>
                  </a:cubicBezTo>
                  <a:cubicBezTo>
                    <a:pt x="300" y="389"/>
                    <a:pt x="295" y="393"/>
                    <a:pt x="299" y="395"/>
                  </a:cubicBezTo>
                  <a:close/>
                  <a:moveTo>
                    <a:pt x="44" y="389"/>
                  </a:moveTo>
                  <a:cubicBezTo>
                    <a:pt x="48" y="394"/>
                    <a:pt x="52" y="400"/>
                    <a:pt x="57" y="404"/>
                  </a:cubicBezTo>
                  <a:cubicBezTo>
                    <a:pt x="55" y="397"/>
                    <a:pt x="49" y="388"/>
                    <a:pt x="44" y="389"/>
                  </a:cubicBezTo>
                  <a:close/>
                  <a:moveTo>
                    <a:pt x="334" y="391"/>
                  </a:moveTo>
                  <a:cubicBezTo>
                    <a:pt x="337" y="390"/>
                    <a:pt x="344" y="393"/>
                    <a:pt x="347" y="392"/>
                  </a:cubicBezTo>
                  <a:cubicBezTo>
                    <a:pt x="347" y="387"/>
                    <a:pt x="339" y="390"/>
                    <a:pt x="335" y="388"/>
                  </a:cubicBezTo>
                  <a:cubicBezTo>
                    <a:pt x="335" y="389"/>
                    <a:pt x="334" y="390"/>
                    <a:pt x="334" y="391"/>
                  </a:cubicBezTo>
                  <a:close/>
                  <a:moveTo>
                    <a:pt x="72" y="403"/>
                  </a:moveTo>
                  <a:cubicBezTo>
                    <a:pt x="70" y="394"/>
                    <a:pt x="60" y="392"/>
                    <a:pt x="55" y="389"/>
                  </a:cubicBezTo>
                  <a:cubicBezTo>
                    <a:pt x="60" y="394"/>
                    <a:pt x="64" y="400"/>
                    <a:pt x="72" y="403"/>
                  </a:cubicBezTo>
                  <a:close/>
                  <a:moveTo>
                    <a:pt x="229" y="405"/>
                  </a:moveTo>
                  <a:cubicBezTo>
                    <a:pt x="217" y="402"/>
                    <a:pt x="208" y="393"/>
                    <a:pt x="198" y="390"/>
                  </a:cubicBezTo>
                  <a:cubicBezTo>
                    <a:pt x="208" y="395"/>
                    <a:pt x="217" y="405"/>
                    <a:pt x="229" y="405"/>
                  </a:cubicBezTo>
                  <a:close/>
                  <a:moveTo>
                    <a:pt x="236" y="391"/>
                  </a:moveTo>
                  <a:cubicBezTo>
                    <a:pt x="236" y="396"/>
                    <a:pt x="240" y="396"/>
                    <a:pt x="242" y="398"/>
                  </a:cubicBezTo>
                  <a:cubicBezTo>
                    <a:pt x="245" y="395"/>
                    <a:pt x="249" y="397"/>
                    <a:pt x="251" y="393"/>
                  </a:cubicBezTo>
                  <a:cubicBezTo>
                    <a:pt x="246" y="387"/>
                    <a:pt x="241" y="391"/>
                    <a:pt x="236" y="391"/>
                  </a:cubicBezTo>
                  <a:close/>
                  <a:moveTo>
                    <a:pt x="318" y="395"/>
                  </a:moveTo>
                  <a:cubicBezTo>
                    <a:pt x="315" y="396"/>
                    <a:pt x="312" y="398"/>
                    <a:pt x="312" y="402"/>
                  </a:cubicBezTo>
                  <a:cubicBezTo>
                    <a:pt x="315" y="403"/>
                    <a:pt x="317" y="403"/>
                    <a:pt x="320" y="404"/>
                  </a:cubicBezTo>
                  <a:cubicBezTo>
                    <a:pt x="322" y="400"/>
                    <a:pt x="325" y="396"/>
                    <a:pt x="326" y="391"/>
                  </a:cubicBezTo>
                  <a:cubicBezTo>
                    <a:pt x="323" y="391"/>
                    <a:pt x="321" y="390"/>
                    <a:pt x="318" y="390"/>
                  </a:cubicBezTo>
                  <a:cubicBezTo>
                    <a:pt x="317" y="391"/>
                    <a:pt x="318" y="393"/>
                    <a:pt x="318" y="395"/>
                  </a:cubicBezTo>
                  <a:close/>
                  <a:moveTo>
                    <a:pt x="302" y="399"/>
                  </a:moveTo>
                  <a:cubicBezTo>
                    <a:pt x="302" y="397"/>
                    <a:pt x="303" y="399"/>
                    <a:pt x="306" y="399"/>
                  </a:cubicBezTo>
                  <a:cubicBezTo>
                    <a:pt x="306" y="396"/>
                    <a:pt x="309" y="395"/>
                    <a:pt x="309" y="392"/>
                  </a:cubicBezTo>
                  <a:cubicBezTo>
                    <a:pt x="307" y="392"/>
                    <a:pt x="307" y="390"/>
                    <a:pt x="305" y="390"/>
                  </a:cubicBezTo>
                  <a:cubicBezTo>
                    <a:pt x="305" y="394"/>
                    <a:pt x="301" y="397"/>
                    <a:pt x="302" y="399"/>
                  </a:cubicBezTo>
                  <a:close/>
                  <a:moveTo>
                    <a:pt x="358" y="393"/>
                  </a:moveTo>
                  <a:cubicBezTo>
                    <a:pt x="358" y="392"/>
                    <a:pt x="358" y="391"/>
                    <a:pt x="358" y="390"/>
                  </a:cubicBezTo>
                  <a:cubicBezTo>
                    <a:pt x="358" y="390"/>
                    <a:pt x="357" y="390"/>
                    <a:pt x="356" y="390"/>
                  </a:cubicBezTo>
                  <a:cubicBezTo>
                    <a:pt x="356" y="392"/>
                    <a:pt x="357" y="393"/>
                    <a:pt x="358" y="393"/>
                  </a:cubicBezTo>
                  <a:close/>
                  <a:moveTo>
                    <a:pt x="367" y="396"/>
                  </a:moveTo>
                  <a:cubicBezTo>
                    <a:pt x="371" y="397"/>
                    <a:pt x="380" y="398"/>
                    <a:pt x="379" y="391"/>
                  </a:cubicBezTo>
                  <a:cubicBezTo>
                    <a:pt x="372" y="391"/>
                    <a:pt x="368" y="390"/>
                    <a:pt x="367" y="396"/>
                  </a:cubicBezTo>
                  <a:close/>
                  <a:moveTo>
                    <a:pt x="385" y="398"/>
                  </a:moveTo>
                  <a:cubicBezTo>
                    <a:pt x="389" y="398"/>
                    <a:pt x="396" y="396"/>
                    <a:pt x="398" y="392"/>
                  </a:cubicBezTo>
                  <a:cubicBezTo>
                    <a:pt x="391" y="390"/>
                    <a:pt x="386" y="391"/>
                    <a:pt x="385" y="398"/>
                  </a:cubicBezTo>
                  <a:close/>
                  <a:moveTo>
                    <a:pt x="446" y="406"/>
                  </a:moveTo>
                  <a:cubicBezTo>
                    <a:pt x="460" y="402"/>
                    <a:pt x="473" y="399"/>
                    <a:pt x="482" y="392"/>
                  </a:cubicBezTo>
                  <a:cubicBezTo>
                    <a:pt x="471" y="396"/>
                    <a:pt x="452" y="397"/>
                    <a:pt x="446" y="406"/>
                  </a:cubicBezTo>
                  <a:close/>
                  <a:moveTo>
                    <a:pt x="279" y="399"/>
                  </a:moveTo>
                  <a:cubicBezTo>
                    <a:pt x="283" y="400"/>
                    <a:pt x="284" y="399"/>
                    <a:pt x="287" y="401"/>
                  </a:cubicBezTo>
                  <a:cubicBezTo>
                    <a:pt x="290" y="401"/>
                    <a:pt x="290" y="398"/>
                    <a:pt x="292" y="396"/>
                  </a:cubicBezTo>
                  <a:cubicBezTo>
                    <a:pt x="288" y="396"/>
                    <a:pt x="286" y="393"/>
                    <a:pt x="282" y="393"/>
                  </a:cubicBezTo>
                  <a:cubicBezTo>
                    <a:pt x="282" y="396"/>
                    <a:pt x="279" y="396"/>
                    <a:pt x="279" y="399"/>
                  </a:cubicBezTo>
                  <a:close/>
                  <a:moveTo>
                    <a:pt x="332" y="393"/>
                  </a:moveTo>
                  <a:cubicBezTo>
                    <a:pt x="332" y="397"/>
                    <a:pt x="327" y="400"/>
                    <a:pt x="328" y="404"/>
                  </a:cubicBezTo>
                  <a:cubicBezTo>
                    <a:pt x="334" y="405"/>
                    <a:pt x="335" y="403"/>
                    <a:pt x="340" y="405"/>
                  </a:cubicBezTo>
                  <a:cubicBezTo>
                    <a:pt x="342" y="402"/>
                    <a:pt x="344" y="399"/>
                    <a:pt x="345" y="395"/>
                  </a:cubicBezTo>
                  <a:cubicBezTo>
                    <a:pt x="341" y="395"/>
                    <a:pt x="337" y="393"/>
                    <a:pt x="332" y="393"/>
                  </a:cubicBezTo>
                  <a:close/>
                  <a:moveTo>
                    <a:pt x="409" y="399"/>
                  </a:moveTo>
                  <a:cubicBezTo>
                    <a:pt x="413" y="398"/>
                    <a:pt x="424" y="399"/>
                    <a:pt x="427" y="395"/>
                  </a:cubicBezTo>
                  <a:cubicBezTo>
                    <a:pt x="421" y="395"/>
                    <a:pt x="410" y="394"/>
                    <a:pt x="409" y="399"/>
                  </a:cubicBezTo>
                  <a:close/>
                  <a:moveTo>
                    <a:pt x="114" y="400"/>
                  </a:moveTo>
                  <a:cubicBezTo>
                    <a:pt x="114" y="398"/>
                    <a:pt x="112" y="398"/>
                    <a:pt x="111" y="396"/>
                  </a:cubicBezTo>
                  <a:cubicBezTo>
                    <a:pt x="111" y="398"/>
                    <a:pt x="112" y="400"/>
                    <a:pt x="114" y="400"/>
                  </a:cubicBezTo>
                  <a:close/>
                  <a:moveTo>
                    <a:pt x="135" y="409"/>
                  </a:moveTo>
                  <a:cubicBezTo>
                    <a:pt x="132" y="404"/>
                    <a:pt x="130" y="398"/>
                    <a:pt x="124" y="396"/>
                  </a:cubicBezTo>
                  <a:cubicBezTo>
                    <a:pt x="126" y="402"/>
                    <a:pt x="130" y="406"/>
                    <a:pt x="135" y="409"/>
                  </a:cubicBezTo>
                  <a:close/>
                  <a:moveTo>
                    <a:pt x="166" y="423"/>
                  </a:moveTo>
                  <a:cubicBezTo>
                    <a:pt x="166" y="420"/>
                    <a:pt x="163" y="415"/>
                    <a:pt x="163" y="410"/>
                  </a:cubicBezTo>
                  <a:cubicBezTo>
                    <a:pt x="157" y="407"/>
                    <a:pt x="153" y="398"/>
                    <a:pt x="146" y="398"/>
                  </a:cubicBezTo>
                  <a:cubicBezTo>
                    <a:pt x="148" y="408"/>
                    <a:pt x="156" y="421"/>
                    <a:pt x="166" y="423"/>
                  </a:cubicBezTo>
                  <a:close/>
                  <a:moveTo>
                    <a:pt x="166" y="402"/>
                  </a:moveTo>
                  <a:cubicBezTo>
                    <a:pt x="166" y="399"/>
                    <a:pt x="166" y="397"/>
                    <a:pt x="164" y="397"/>
                  </a:cubicBezTo>
                  <a:cubicBezTo>
                    <a:pt x="165" y="399"/>
                    <a:pt x="164" y="402"/>
                    <a:pt x="166" y="402"/>
                  </a:cubicBezTo>
                  <a:close/>
                  <a:moveTo>
                    <a:pt x="294" y="401"/>
                  </a:moveTo>
                  <a:cubicBezTo>
                    <a:pt x="296" y="402"/>
                    <a:pt x="296" y="400"/>
                    <a:pt x="296" y="399"/>
                  </a:cubicBezTo>
                  <a:cubicBezTo>
                    <a:pt x="296" y="399"/>
                    <a:pt x="296" y="398"/>
                    <a:pt x="295" y="398"/>
                  </a:cubicBezTo>
                  <a:cubicBezTo>
                    <a:pt x="295" y="400"/>
                    <a:pt x="294" y="400"/>
                    <a:pt x="294" y="401"/>
                  </a:cubicBezTo>
                  <a:close/>
                  <a:moveTo>
                    <a:pt x="363" y="404"/>
                  </a:moveTo>
                  <a:cubicBezTo>
                    <a:pt x="367" y="405"/>
                    <a:pt x="374" y="404"/>
                    <a:pt x="375" y="399"/>
                  </a:cubicBezTo>
                  <a:cubicBezTo>
                    <a:pt x="370" y="399"/>
                    <a:pt x="363" y="397"/>
                    <a:pt x="363" y="404"/>
                  </a:cubicBezTo>
                  <a:close/>
                  <a:moveTo>
                    <a:pt x="114" y="421"/>
                  </a:moveTo>
                  <a:cubicBezTo>
                    <a:pt x="115" y="415"/>
                    <a:pt x="108" y="417"/>
                    <a:pt x="107" y="413"/>
                  </a:cubicBezTo>
                  <a:cubicBezTo>
                    <a:pt x="99" y="410"/>
                    <a:pt x="94" y="401"/>
                    <a:pt x="87" y="399"/>
                  </a:cubicBezTo>
                  <a:cubicBezTo>
                    <a:pt x="93" y="410"/>
                    <a:pt x="104" y="415"/>
                    <a:pt x="114" y="421"/>
                  </a:cubicBezTo>
                  <a:close/>
                  <a:moveTo>
                    <a:pt x="159" y="402"/>
                  </a:moveTo>
                  <a:cubicBezTo>
                    <a:pt x="160" y="401"/>
                    <a:pt x="159" y="399"/>
                    <a:pt x="157" y="399"/>
                  </a:cubicBezTo>
                  <a:cubicBezTo>
                    <a:pt x="158" y="400"/>
                    <a:pt x="158" y="401"/>
                    <a:pt x="159" y="402"/>
                  </a:cubicBezTo>
                  <a:close/>
                  <a:moveTo>
                    <a:pt x="65" y="403"/>
                  </a:moveTo>
                  <a:cubicBezTo>
                    <a:pt x="63" y="403"/>
                    <a:pt x="60" y="398"/>
                    <a:pt x="60" y="401"/>
                  </a:cubicBezTo>
                  <a:cubicBezTo>
                    <a:pt x="65" y="405"/>
                    <a:pt x="66" y="414"/>
                    <a:pt x="72" y="416"/>
                  </a:cubicBezTo>
                  <a:cubicBezTo>
                    <a:pt x="73" y="416"/>
                    <a:pt x="73" y="415"/>
                    <a:pt x="73" y="415"/>
                  </a:cubicBezTo>
                  <a:cubicBezTo>
                    <a:pt x="72" y="409"/>
                    <a:pt x="65" y="410"/>
                    <a:pt x="65" y="403"/>
                  </a:cubicBezTo>
                  <a:close/>
                  <a:moveTo>
                    <a:pt x="421" y="410"/>
                  </a:moveTo>
                  <a:cubicBezTo>
                    <a:pt x="431" y="408"/>
                    <a:pt x="438" y="404"/>
                    <a:pt x="445" y="399"/>
                  </a:cubicBezTo>
                  <a:cubicBezTo>
                    <a:pt x="436" y="400"/>
                    <a:pt x="422" y="399"/>
                    <a:pt x="421" y="410"/>
                  </a:cubicBezTo>
                  <a:close/>
                  <a:moveTo>
                    <a:pt x="299" y="402"/>
                  </a:moveTo>
                  <a:cubicBezTo>
                    <a:pt x="301" y="402"/>
                    <a:pt x="302" y="402"/>
                    <a:pt x="304" y="402"/>
                  </a:cubicBezTo>
                  <a:cubicBezTo>
                    <a:pt x="304" y="399"/>
                    <a:pt x="298" y="399"/>
                    <a:pt x="299" y="402"/>
                  </a:cubicBezTo>
                  <a:close/>
                  <a:moveTo>
                    <a:pt x="384" y="403"/>
                  </a:moveTo>
                  <a:cubicBezTo>
                    <a:pt x="385" y="404"/>
                    <a:pt x="387" y="403"/>
                    <a:pt x="388" y="404"/>
                  </a:cubicBezTo>
                  <a:cubicBezTo>
                    <a:pt x="387" y="401"/>
                    <a:pt x="392" y="404"/>
                    <a:pt x="392" y="401"/>
                  </a:cubicBezTo>
                  <a:cubicBezTo>
                    <a:pt x="388" y="401"/>
                    <a:pt x="386" y="401"/>
                    <a:pt x="384" y="403"/>
                  </a:cubicBezTo>
                  <a:close/>
                  <a:moveTo>
                    <a:pt x="195" y="422"/>
                  </a:moveTo>
                  <a:cubicBezTo>
                    <a:pt x="187" y="414"/>
                    <a:pt x="179" y="408"/>
                    <a:pt x="170" y="401"/>
                  </a:cubicBezTo>
                  <a:cubicBezTo>
                    <a:pt x="173" y="414"/>
                    <a:pt x="186" y="416"/>
                    <a:pt x="195" y="422"/>
                  </a:cubicBezTo>
                  <a:close/>
                  <a:moveTo>
                    <a:pt x="394" y="414"/>
                  </a:moveTo>
                  <a:cubicBezTo>
                    <a:pt x="402" y="414"/>
                    <a:pt x="408" y="412"/>
                    <a:pt x="416" y="412"/>
                  </a:cubicBezTo>
                  <a:cubicBezTo>
                    <a:pt x="416" y="409"/>
                    <a:pt x="418" y="406"/>
                    <a:pt x="419" y="403"/>
                  </a:cubicBezTo>
                  <a:cubicBezTo>
                    <a:pt x="409" y="406"/>
                    <a:pt x="400" y="406"/>
                    <a:pt x="394" y="414"/>
                  </a:cubicBezTo>
                  <a:close/>
                  <a:moveTo>
                    <a:pt x="267" y="407"/>
                  </a:moveTo>
                  <a:cubicBezTo>
                    <a:pt x="263" y="406"/>
                    <a:pt x="258" y="403"/>
                    <a:pt x="253" y="405"/>
                  </a:cubicBezTo>
                  <a:cubicBezTo>
                    <a:pt x="257" y="405"/>
                    <a:pt x="264" y="411"/>
                    <a:pt x="267" y="407"/>
                  </a:cubicBezTo>
                  <a:close/>
                  <a:moveTo>
                    <a:pt x="118" y="416"/>
                  </a:moveTo>
                  <a:cubicBezTo>
                    <a:pt x="118" y="410"/>
                    <a:pt x="114" y="408"/>
                    <a:pt x="111" y="405"/>
                  </a:cubicBezTo>
                  <a:cubicBezTo>
                    <a:pt x="113" y="409"/>
                    <a:pt x="113" y="415"/>
                    <a:pt x="118" y="416"/>
                  </a:cubicBezTo>
                  <a:close/>
                  <a:moveTo>
                    <a:pt x="308" y="407"/>
                  </a:moveTo>
                  <a:cubicBezTo>
                    <a:pt x="311" y="407"/>
                    <a:pt x="316" y="409"/>
                    <a:pt x="319" y="409"/>
                  </a:cubicBezTo>
                  <a:cubicBezTo>
                    <a:pt x="319" y="407"/>
                    <a:pt x="318" y="407"/>
                    <a:pt x="318" y="406"/>
                  </a:cubicBezTo>
                  <a:cubicBezTo>
                    <a:pt x="314" y="406"/>
                    <a:pt x="309" y="404"/>
                    <a:pt x="308" y="407"/>
                  </a:cubicBezTo>
                  <a:close/>
                  <a:moveTo>
                    <a:pt x="338" y="410"/>
                  </a:moveTo>
                  <a:cubicBezTo>
                    <a:pt x="339" y="409"/>
                    <a:pt x="340" y="408"/>
                    <a:pt x="340" y="407"/>
                  </a:cubicBezTo>
                  <a:cubicBezTo>
                    <a:pt x="336" y="408"/>
                    <a:pt x="332" y="406"/>
                    <a:pt x="330" y="408"/>
                  </a:cubicBezTo>
                  <a:cubicBezTo>
                    <a:pt x="333" y="408"/>
                    <a:pt x="335" y="410"/>
                    <a:pt x="338" y="410"/>
                  </a:cubicBezTo>
                  <a:close/>
                  <a:moveTo>
                    <a:pt x="346" y="410"/>
                  </a:moveTo>
                  <a:cubicBezTo>
                    <a:pt x="348" y="410"/>
                    <a:pt x="347" y="409"/>
                    <a:pt x="349" y="409"/>
                  </a:cubicBezTo>
                  <a:cubicBezTo>
                    <a:pt x="349" y="406"/>
                    <a:pt x="345" y="406"/>
                    <a:pt x="346" y="410"/>
                  </a:cubicBezTo>
                  <a:close/>
                  <a:moveTo>
                    <a:pt x="358" y="411"/>
                  </a:moveTo>
                  <a:cubicBezTo>
                    <a:pt x="363" y="410"/>
                    <a:pt x="371" y="412"/>
                    <a:pt x="371" y="407"/>
                  </a:cubicBezTo>
                  <a:cubicBezTo>
                    <a:pt x="367" y="408"/>
                    <a:pt x="361" y="408"/>
                    <a:pt x="358" y="411"/>
                  </a:cubicBezTo>
                  <a:close/>
                  <a:moveTo>
                    <a:pt x="144" y="414"/>
                  </a:moveTo>
                  <a:cubicBezTo>
                    <a:pt x="142" y="412"/>
                    <a:pt x="142" y="407"/>
                    <a:pt x="140" y="409"/>
                  </a:cubicBezTo>
                  <a:cubicBezTo>
                    <a:pt x="141" y="410"/>
                    <a:pt x="143" y="414"/>
                    <a:pt x="144" y="414"/>
                  </a:cubicBezTo>
                  <a:close/>
                  <a:moveTo>
                    <a:pt x="328" y="409"/>
                  </a:moveTo>
                  <a:cubicBezTo>
                    <a:pt x="326" y="409"/>
                    <a:pt x="325" y="409"/>
                    <a:pt x="323" y="408"/>
                  </a:cubicBezTo>
                  <a:cubicBezTo>
                    <a:pt x="323" y="410"/>
                    <a:pt x="327" y="410"/>
                    <a:pt x="328" y="409"/>
                  </a:cubicBezTo>
                  <a:close/>
                  <a:moveTo>
                    <a:pt x="146" y="439"/>
                  </a:moveTo>
                  <a:cubicBezTo>
                    <a:pt x="139" y="429"/>
                    <a:pt x="131" y="413"/>
                    <a:pt x="120" y="409"/>
                  </a:cubicBezTo>
                  <a:cubicBezTo>
                    <a:pt x="129" y="419"/>
                    <a:pt x="137" y="430"/>
                    <a:pt x="146" y="439"/>
                  </a:cubicBezTo>
                  <a:close/>
                  <a:moveTo>
                    <a:pt x="271" y="410"/>
                  </a:moveTo>
                  <a:cubicBezTo>
                    <a:pt x="272" y="410"/>
                    <a:pt x="273" y="410"/>
                    <a:pt x="273" y="410"/>
                  </a:cubicBezTo>
                  <a:cubicBezTo>
                    <a:pt x="274" y="408"/>
                    <a:pt x="270" y="408"/>
                    <a:pt x="271" y="410"/>
                  </a:cubicBezTo>
                  <a:close/>
                  <a:moveTo>
                    <a:pt x="298" y="412"/>
                  </a:moveTo>
                  <a:cubicBezTo>
                    <a:pt x="298" y="412"/>
                    <a:pt x="299" y="413"/>
                    <a:pt x="299" y="413"/>
                  </a:cubicBezTo>
                  <a:cubicBezTo>
                    <a:pt x="303" y="413"/>
                    <a:pt x="305" y="414"/>
                    <a:pt x="308" y="414"/>
                  </a:cubicBezTo>
                  <a:cubicBezTo>
                    <a:pt x="311" y="414"/>
                    <a:pt x="309" y="413"/>
                    <a:pt x="307" y="413"/>
                  </a:cubicBezTo>
                  <a:cubicBezTo>
                    <a:pt x="303" y="413"/>
                    <a:pt x="297" y="409"/>
                    <a:pt x="293" y="411"/>
                  </a:cubicBezTo>
                  <a:cubicBezTo>
                    <a:pt x="295" y="411"/>
                    <a:pt x="296" y="412"/>
                    <a:pt x="298" y="412"/>
                  </a:cubicBezTo>
                  <a:close/>
                  <a:moveTo>
                    <a:pt x="380" y="416"/>
                  </a:moveTo>
                  <a:cubicBezTo>
                    <a:pt x="382" y="416"/>
                    <a:pt x="384" y="415"/>
                    <a:pt x="386" y="414"/>
                  </a:cubicBezTo>
                  <a:cubicBezTo>
                    <a:pt x="384" y="413"/>
                    <a:pt x="379" y="414"/>
                    <a:pt x="380" y="416"/>
                  </a:cubicBezTo>
                  <a:close/>
                  <a:moveTo>
                    <a:pt x="76" y="418"/>
                  </a:moveTo>
                  <a:cubicBezTo>
                    <a:pt x="76" y="417"/>
                    <a:pt x="77" y="416"/>
                    <a:pt x="76" y="415"/>
                  </a:cubicBezTo>
                  <a:cubicBezTo>
                    <a:pt x="75" y="416"/>
                    <a:pt x="75" y="412"/>
                    <a:pt x="74" y="415"/>
                  </a:cubicBezTo>
                  <a:cubicBezTo>
                    <a:pt x="75" y="416"/>
                    <a:pt x="74" y="417"/>
                    <a:pt x="76" y="418"/>
                  </a:cubicBezTo>
                  <a:close/>
                  <a:moveTo>
                    <a:pt x="392" y="416"/>
                  </a:moveTo>
                  <a:cubicBezTo>
                    <a:pt x="393" y="416"/>
                    <a:pt x="394" y="417"/>
                    <a:pt x="394" y="417"/>
                  </a:cubicBezTo>
                  <a:cubicBezTo>
                    <a:pt x="394" y="416"/>
                    <a:pt x="395" y="416"/>
                    <a:pt x="395" y="415"/>
                  </a:cubicBezTo>
                  <a:cubicBezTo>
                    <a:pt x="393" y="415"/>
                    <a:pt x="393" y="416"/>
                    <a:pt x="392" y="416"/>
                  </a:cubicBezTo>
                  <a:close/>
                  <a:moveTo>
                    <a:pt x="374" y="418"/>
                  </a:moveTo>
                  <a:cubicBezTo>
                    <a:pt x="375" y="417"/>
                    <a:pt x="378" y="418"/>
                    <a:pt x="378" y="415"/>
                  </a:cubicBezTo>
                  <a:cubicBezTo>
                    <a:pt x="376" y="416"/>
                    <a:pt x="374" y="415"/>
                    <a:pt x="374" y="418"/>
                  </a:cubicBezTo>
                  <a:close/>
                  <a:moveTo>
                    <a:pt x="321" y="416"/>
                  </a:moveTo>
                  <a:cubicBezTo>
                    <a:pt x="320" y="416"/>
                    <a:pt x="320" y="417"/>
                    <a:pt x="321" y="417"/>
                  </a:cubicBezTo>
                  <a:cubicBezTo>
                    <a:pt x="324" y="417"/>
                    <a:pt x="331" y="418"/>
                    <a:pt x="330" y="416"/>
                  </a:cubicBezTo>
                  <a:cubicBezTo>
                    <a:pt x="327" y="417"/>
                    <a:pt x="326" y="416"/>
                    <a:pt x="323" y="416"/>
                  </a:cubicBezTo>
                  <a:cubicBezTo>
                    <a:pt x="322" y="416"/>
                    <a:pt x="321" y="416"/>
                    <a:pt x="321" y="416"/>
                  </a:cubicBezTo>
                  <a:close/>
                  <a:moveTo>
                    <a:pt x="83" y="421"/>
                  </a:moveTo>
                  <a:cubicBezTo>
                    <a:pt x="82" y="419"/>
                    <a:pt x="79" y="418"/>
                    <a:pt x="77" y="416"/>
                  </a:cubicBezTo>
                  <a:cubicBezTo>
                    <a:pt x="75" y="420"/>
                    <a:pt x="83" y="420"/>
                    <a:pt x="83" y="421"/>
                  </a:cubicBezTo>
                  <a:close/>
                  <a:moveTo>
                    <a:pt x="129" y="425"/>
                  </a:moveTo>
                  <a:cubicBezTo>
                    <a:pt x="126" y="424"/>
                    <a:pt x="124" y="418"/>
                    <a:pt x="121" y="418"/>
                  </a:cubicBezTo>
                  <a:cubicBezTo>
                    <a:pt x="122" y="422"/>
                    <a:pt x="127" y="424"/>
                    <a:pt x="129" y="425"/>
                  </a:cubicBezTo>
                  <a:close/>
                  <a:moveTo>
                    <a:pt x="417" y="421"/>
                  </a:moveTo>
                  <a:cubicBezTo>
                    <a:pt x="425" y="421"/>
                    <a:pt x="435" y="421"/>
                    <a:pt x="443" y="419"/>
                  </a:cubicBezTo>
                  <a:cubicBezTo>
                    <a:pt x="436" y="417"/>
                    <a:pt x="422" y="418"/>
                    <a:pt x="417" y="421"/>
                  </a:cubicBezTo>
                  <a:close/>
                  <a:moveTo>
                    <a:pt x="388" y="419"/>
                  </a:moveTo>
                  <a:cubicBezTo>
                    <a:pt x="388" y="417"/>
                    <a:pt x="385" y="419"/>
                    <a:pt x="384" y="418"/>
                  </a:cubicBezTo>
                  <a:cubicBezTo>
                    <a:pt x="383" y="420"/>
                    <a:pt x="386" y="419"/>
                    <a:pt x="388" y="419"/>
                  </a:cubicBezTo>
                  <a:close/>
                  <a:moveTo>
                    <a:pt x="160" y="426"/>
                  </a:moveTo>
                  <a:cubicBezTo>
                    <a:pt x="161" y="425"/>
                    <a:pt x="157" y="424"/>
                    <a:pt x="159" y="422"/>
                  </a:cubicBezTo>
                  <a:cubicBezTo>
                    <a:pt x="155" y="422"/>
                    <a:pt x="155" y="419"/>
                    <a:pt x="152" y="419"/>
                  </a:cubicBezTo>
                  <a:cubicBezTo>
                    <a:pt x="152" y="424"/>
                    <a:pt x="158" y="426"/>
                    <a:pt x="160" y="426"/>
                  </a:cubicBezTo>
                  <a:close/>
                  <a:moveTo>
                    <a:pt x="174" y="427"/>
                  </a:moveTo>
                  <a:cubicBezTo>
                    <a:pt x="182" y="430"/>
                    <a:pt x="188" y="435"/>
                    <a:pt x="196" y="438"/>
                  </a:cubicBezTo>
                  <a:cubicBezTo>
                    <a:pt x="188" y="432"/>
                    <a:pt x="181" y="425"/>
                    <a:pt x="173" y="419"/>
                  </a:cubicBezTo>
                  <a:cubicBezTo>
                    <a:pt x="173" y="422"/>
                    <a:pt x="174" y="425"/>
                    <a:pt x="174" y="427"/>
                  </a:cubicBezTo>
                  <a:close/>
                  <a:moveTo>
                    <a:pt x="347" y="422"/>
                  </a:moveTo>
                  <a:cubicBezTo>
                    <a:pt x="354" y="422"/>
                    <a:pt x="358" y="423"/>
                    <a:pt x="366" y="423"/>
                  </a:cubicBezTo>
                  <a:cubicBezTo>
                    <a:pt x="366" y="421"/>
                    <a:pt x="366" y="420"/>
                    <a:pt x="366" y="419"/>
                  </a:cubicBezTo>
                  <a:cubicBezTo>
                    <a:pt x="360" y="418"/>
                    <a:pt x="352" y="420"/>
                    <a:pt x="347" y="422"/>
                  </a:cubicBezTo>
                  <a:close/>
                  <a:moveTo>
                    <a:pt x="371" y="423"/>
                  </a:moveTo>
                  <a:cubicBezTo>
                    <a:pt x="372" y="421"/>
                    <a:pt x="378" y="423"/>
                    <a:pt x="378" y="421"/>
                  </a:cubicBezTo>
                  <a:cubicBezTo>
                    <a:pt x="375" y="421"/>
                    <a:pt x="371" y="419"/>
                    <a:pt x="371" y="423"/>
                  </a:cubicBezTo>
                  <a:close/>
                  <a:moveTo>
                    <a:pt x="89" y="426"/>
                  </a:moveTo>
                  <a:cubicBezTo>
                    <a:pt x="88" y="424"/>
                    <a:pt x="85" y="422"/>
                    <a:pt x="84" y="423"/>
                  </a:cubicBezTo>
                  <a:cubicBezTo>
                    <a:pt x="86" y="423"/>
                    <a:pt x="86" y="426"/>
                    <a:pt x="89" y="426"/>
                  </a:cubicBezTo>
                  <a:close/>
                  <a:moveTo>
                    <a:pt x="92" y="436"/>
                  </a:moveTo>
                  <a:cubicBezTo>
                    <a:pt x="88" y="431"/>
                    <a:pt x="81" y="425"/>
                    <a:pt x="75" y="424"/>
                  </a:cubicBezTo>
                  <a:cubicBezTo>
                    <a:pt x="80" y="428"/>
                    <a:pt x="88" y="435"/>
                    <a:pt x="92" y="436"/>
                  </a:cubicBezTo>
                  <a:close/>
                  <a:moveTo>
                    <a:pt x="119" y="426"/>
                  </a:moveTo>
                  <a:cubicBezTo>
                    <a:pt x="123" y="428"/>
                    <a:pt x="125" y="431"/>
                    <a:pt x="129" y="432"/>
                  </a:cubicBezTo>
                  <a:cubicBezTo>
                    <a:pt x="126" y="431"/>
                    <a:pt x="122" y="424"/>
                    <a:pt x="119" y="426"/>
                  </a:cubicBezTo>
                  <a:close/>
                  <a:moveTo>
                    <a:pt x="149" y="430"/>
                  </a:moveTo>
                  <a:cubicBezTo>
                    <a:pt x="148" y="429"/>
                    <a:pt x="146" y="425"/>
                    <a:pt x="145" y="426"/>
                  </a:cubicBezTo>
                  <a:cubicBezTo>
                    <a:pt x="147" y="427"/>
                    <a:pt x="146" y="430"/>
                    <a:pt x="149" y="430"/>
                  </a:cubicBezTo>
                  <a:close/>
                  <a:moveTo>
                    <a:pt x="169" y="472"/>
                  </a:moveTo>
                  <a:cubicBezTo>
                    <a:pt x="158" y="453"/>
                    <a:pt x="136" y="442"/>
                    <a:pt x="120" y="431"/>
                  </a:cubicBezTo>
                  <a:cubicBezTo>
                    <a:pt x="136" y="445"/>
                    <a:pt x="152" y="458"/>
                    <a:pt x="169" y="472"/>
                  </a:cubicBezTo>
                  <a:close/>
                  <a:moveTo>
                    <a:pt x="157" y="443"/>
                  </a:moveTo>
                  <a:cubicBezTo>
                    <a:pt x="157" y="438"/>
                    <a:pt x="151" y="436"/>
                    <a:pt x="152" y="432"/>
                  </a:cubicBezTo>
                  <a:cubicBezTo>
                    <a:pt x="151" y="432"/>
                    <a:pt x="150" y="432"/>
                    <a:pt x="149" y="432"/>
                  </a:cubicBezTo>
                  <a:cubicBezTo>
                    <a:pt x="151" y="436"/>
                    <a:pt x="154" y="439"/>
                    <a:pt x="157" y="443"/>
                  </a:cubicBezTo>
                  <a:close/>
                  <a:moveTo>
                    <a:pt x="176" y="464"/>
                  </a:moveTo>
                  <a:cubicBezTo>
                    <a:pt x="185" y="470"/>
                    <a:pt x="193" y="476"/>
                    <a:pt x="203" y="481"/>
                  </a:cubicBezTo>
                  <a:cubicBezTo>
                    <a:pt x="192" y="468"/>
                    <a:pt x="179" y="456"/>
                    <a:pt x="167" y="443"/>
                  </a:cubicBezTo>
                  <a:cubicBezTo>
                    <a:pt x="167" y="442"/>
                    <a:pt x="166" y="442"/>
                    <a:pt x="166" y="440"/>
                  </a:cubicBezTo>
                  <a:cubicBezTo>
                    <a:pt x="162" y="438"/>
                    <a:pt x="159" y="435"/>
                    <a:pt x="155" y="432"/>
                  </a:cubicBezTo>
                  <a:cubicBezTo>
                    <a:pt x="160" y="444"/>
                    <a:pt x="170" y="453"/>
                    <a:pt x="176" y="464"/>
                  </a:cubicBezTo>
                  <a:close/>
                  <a:moveTo>
                    <a:pt x="129" y="445"/>
                  </a:moveTo>
                  <a:cubicBezTo>
                    <a:pt x="125" y="440"/>
                    <a:pt x="119" y="436"/>
                    <a:pt x="113" y="433"/>
                  </a:cubicBezTo>
                  <a:cubicBezTo>
                    <a:pt x="117" y="438"/>
                    <a:pt x="123" y="442"/>
                    <a:pt x="129" y="445"/>
                  </a:cubicBezTo>
                  <a:close/>
                  <a:moveTo>
                    <a:pt x="185" y="449"/>
                  </a:moveTo>
                  <a:cubicBezTo>
                    <a:pt x="181" y="446"/>
                    <a:pt x="174" y="441"/>
                    <a:pt x="169" y="437"/>
                  </a:cubicBezTo>
                  <a:cubicBezTo>
                    <a:pt x="174" y="441"/>
                    <a:pt x="178" y="447"/>
                    <a:pt x="185" y="449"/>
                  </a:cubicBezTo>
                  <a:close/>
                  <a:moveTo>
                    <a:pt x="203" y="509"/>
                  </a:moveTo>
                  <a:cubicBezTo>
                    <a:pt x="200" y="508"/>
                    <a:pt x="199" y="504"/>
                    <a:pt x="196" y="502"/>
                  </a:cubicBezTo>
                  <a:cubicBezTo>
                    <a:pt x="186" y="494"/>
                    <a:pt x="173" y="489"/>
                    <a:pt x="168" y="480"/>
                  </a:cubicBezTo>
                  <a:cubicBezTo>
                    <a:pt x="156" y="471"/>
                    <a:pt x="140" y="459"/>
                    <a:pt x="128" y="449"/>
                  </a:cubicBezTo>
                  <a:cubicBezTo>
                    <a:pt x="124" y="447"/>
                    <a:pt x="117" y="439"/>
                    <a:pt x="115" y="440"/>
                  </a:cubicBezTo>
                  <a:cubicBezTo>
                    <a:pt x="115" y="440"/>
                    <a:pt x="115" y="440"/>
                    <a:pt x="115" y="440"/>
                  </a:cubicBezTo>
                  <a:cubicBezTo>
                    <a:pt x="119" y="445"/>
                    <a:pt x="125" y="449"/>
                    <a:pt x="130" y="454"/>
                  </a:cubicBezTo>
                  <a:cubicBezTo>
                    <a:pt x="134" y="457"/>
                    <a:pt x="139" y="461"/>
                    <a:pt x="143" y="464"/>
                  </a:cubicBezTo>
                  <a:cubicBezTo>
                    <a:pt x="151" y="472"/>
                    <a:pt x="161" y="478"/>
                    <a:pt x="168" y="486"/>
                  </a:cubicBezTo>
                  <a:cubicBezTo>
                    <a:pt x="170" y="488"/>
                    <a:pt x="171" y="491"/>
                    <a:pt x="173" y="492"/>
                  </a:cubicBezTo>
                  <a:cubicBezTo>
                    <a:pt x="179" y="497"/>
                    <a:pt x="186" y="501"/>
                    <a:pt x="193" y="505"/>
                  </a:cubicBezTo>
                  <a:cubicBezTo>
                    <a:pt x="200" y="509"/>
                    <a:pt x="207" y="513"/>
                    <a:pt x="214" y="518"/>
                  </a:cubicBezTo>
                  <a:cubicBezTo>
                    <a:pt x="212" y="513"/>
                    <a:pt x="206" y="512"/>
                    <a:pt x="203" y="509"/>
                  </a:cubicBezTo>
                  <a:close/>
                  <a:moveTo>
                    <a:pt x="162" y="448"/>
                  </a:moveTo>
                  <a:cubicBezTo>
                    <a:pt x="161" y="446"/>
                    <a:pt x="160" y="447"/>
                    <a:pt x="161" y="444"/>
                  </a:cubicBezTo>
                  <a:cubicBezTo>
                    <a:pt x="160" y="445"/>
                    <a:pt x="158" y="442"/>
                    <a:pt x="157" y="444"/>
                  </a:cubicBezTo>
                  <a:cubicBezTo>
                    <a:pt x="158" y="444"/>
                    <a:pt x="158" y="446"/>
                    <a:pt x="159" y="446"/>
                  </a:cubicBezTo>
                  <a:cubicBezTo>
                    <a:pt x="161" y="445"/>
                    <a:pt x="160" y="448"/>
                    <a:pt x="162" y="448"/>
                  </a:cubicBezTo>
                  <a:close/>
                  <a:moveTo>
                    <a:pt x="137" y="452"/>
                  </a:moveTo>
                  <a:cubicBezTo>
                    <a:pt x="138" y="450"/>
                    <a:pt x="134" y="448"/>
                    <a:pt x="134" y="449"/>
                  </a:cubicBezTo>
                  <a:cubicBezTo>
                    <a:pt x="135" y="450"/>
                    <a:pt x="136" y="451"/>
                    <a:pt x="137" y="452"/>
                  </a:cubicBezTo>
                  <a:close/>
                  <a:moveTo>
                    <a:pt x="142" y="455"/>
                  </a:moveTo>
                  <a:cubicBezTo>
                    <a:pt x="141" y="455"/>
                    <a:pt x="141" y="454"/>
                    <a:pt x="141" y="453"/>
                  </a:cubicBezTo>
                  <a:cubicBezTo>
                    <a:pt x="140" y="453"/>
                    <a:pt x="139" y="453"/>
                    <a:pt x="138" y="452"/>
                  </a:cubicBezTo>
                  <a:cubicBezTo>
                    <a:pt x="138" y="454"/>
                    <a:pt x="141" y="456"/>
                    <a:pt x="142" y="455"/>
                  </a:cubicBezTo>
                  <a:close/>
                  <a:moveTo>
                    <a:pt x="171" y="504"/>
                  </a:moveTo>
                  <a:cubicBezTo>
                    <a:pt x="165" y="499"/>
                    <a:pt x="160" y="495"/>
                    <a:pt x="155" y="491"/>
                  </a:cubicBezTo>
                  <a:cubicBezTo>
                    <a:pt x="155" y="490"/>
                    <a:pt x="155" y="490"/>
                    <a:pt x="155" y="489"/>
                  </a:cubicBezTo>
                  <a:cubicBezTo>
                    <a:pt x="154" y="489"/>
                    <a:pt x="154" y="490"/>
                    <a:pt x="153" y="490"/>
                  </a:cubicBezTo>
                  <a:cubicBezTo>
                    <a:pt x="149" y="483"/>
                    <a:pt x="141" y="479"/>
                    <a:pt x="134" y="474"/>
                  </a:cubicBezTo>
                  <a:cubicBezTo>
                    <a:pt x="144" y="486"/>
                    <a:pt x="159" y="496"/>
                    <a:pt x="171" y="504"/>
                  </a:cubicBezTo>
                  <a:close/>
                  <a:moveTo>
                    <a:pt x="204" y="501"/>
                  </a:moveTo>
                  <a:cubicBezTo>
                    <a:pt x="204" y="498"/>
                    <a:pt x="201" y="498"/>
                    <a:pt x="200" y="496"/>
                  </a:cubicBezTo>
                  <a:cubicBezTo>
                    <a:pt x="200" y="499"/>
                    <a:pt x="202" y="500"/>
                    <a:pt x="204" y="501"/>
                  </a:cubicBezTo>
                  <a:close/>
                  <a:moveTo>
                    <a:pt x="190" y="511"/>
                  </a:moveTo>
                  <a:cubicBezTo>
                    <a:pt x="186" y="508"/>
                    <a:pt x="183" y="505"/>
                    <a:pt x="177" y="503"/>
                  </a:cubicBezTo>
                  <a:cubicBezTo>
                    <a:pt x="175" y="503"/>
                    <a:pt x="172" y="498"/>
                    <a:pt x="172" y="500"/>
                  </a:cubicBezTo>
                  <a:cubicBezTo>
                    <a:pt x="177" y="504"/>
                    <a:pt x="183" y="511"/>
                    <a:pt x="190" y="511"/>
                  </a:cubicBezTo>
                  <a:close/>
                  <a:moveTo>
                    <a:pt x="233" y="539"/>
                  </a:moveTo>
                  <a:cubicBezTo>
                    <a:pt x="233" y="539"/>
                    <a:pt x="233" y="539"/>
                    <a:pt x="233" y="539"/>
                  </a:cubicBezTo>
                  <a:moveTo>
                    <a:pt x="250" y="554"/>
                  </a:moveTo>
                  <a:cubicBezTo>
                    <a:pt x="248" y="554"/>
                    <a:pt x="248" y="552"/>
                    <a:pt x="247" y="551"/>
                  </a:cubicBezTo>
                  <a:cubicBezTo>
                    <a:pt x="245" y="552"/>
                    <a:pt x="246" y="552"/>
                    <a:pt x="244" y="551"/>
                  </a:cubicBezTo>
                  <a:cubicBezTo>
                    <a:pt x="245" y="553"/>
                    <a:pt x="248" y="557"/>
                    <a:pt x="250" y="554"/>
                  </a:cubicBezTo>
                  <a:close/>
                </a:path>
              </a:pathLst>
            </a:custGeom>
            <a:grpFill/>
            <a:ln>
              <a:noFill/>
            </a:ln>
            <a:extLst/>
          </p:spPr>
          <p:txBody>
            <a:bodyPr anchor="ctr"/>
            <a:lstStyle/>
            <a:p>
              <a:pPr algn="ctr"/>
              <a:endParaRPr lang="zh-CN" altLang="zh-CN" sz="4800" dirty="0">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sym typeface="宋体" panose="02010600030101010101" pitchFamily="2" charset="-122"/>
              </a:endParaRPr>
            </a:p>
          </p:txBody>
        </p:sp>
      </p:grpSp>
      <p:sp>
        <p:nvSpPr>
          <p:cNvPr id="43" name="Text Box 8"/>
          <p:cNvSpPr txBox="1">
            <a:spLocks noChangeArrowheads="1"/>
          </p:cNvSpPr>
          <p:nvPr/>
        </p:nvSpPr>
        <p:spPr bwMode="auto">
          <a:xfrm>
            <a:off x="7922045" y="2661729"/>
            <a:ext cx="373699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4" name="圆角矩形 3"/>
          <p:cNvSpPr/>
          <p:nvPr/>
        </p:nvSpPr>
        <p:spPr>
          <a:xfrm>
            <a:off x="2857835" y="1923538"/>
            <a:ext cx="4330625" cy="3608809"/>
          </a:xfrm>
          <a:prstGeom prst="roundRect">
            <a:avLst/>
          </a:prstGeom>
          <a:blipFill>
            <a:blip r:embed="rId2"/>
            <a:srcRect/>
            <a:stretch>
              <a:fillRect l="-13192" r="-131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5828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请输入您的大标题</a:t>
            </a:r>
          </a:p>
        </p:txBody>
      </p:sp>
      <p:sp>
        <p:nvSpPr>
          <p:cNvPr id="15" name="Text Box 8"/>
          <p:cNvSpPr txBox="1">
            <a:spLocks noChangeArrowheads="1"/>
          </p:cNvSpPr>
          <p:nvPr/>
        </p:nvSpPr>
        <p:spPr bwMode="auto">
          <a:xfrm>
            <a:off x="5748778" y="1854040"/>
            <a:ext cx="550251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26" name="Freeform 5"/>
          <p:cNvSpPr>
            <a:spLocks/>
          </p:cNvSpPr>
          <p:nvPr/>
        </p:nvSpPr>
        <p:spPr bwMode="auto">
          <a:xfrm>
            <a:off x="4693121" y="3302598"/>
            <a:ext cx="6624000"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0" name="Text Box 8"/>
          <p:cNvSpPr txBox="1">
            <a:spLocks noChangeArrowheads="1"/>
          </p:cNvSpPr>
          <p:nvPr/>
        </p:nvSpPr>
        <p:spPr bwMode="auto">
          <a:xfrm>
            <a:off x="5748778" y="3348317"/>
            <a:ext cx="550251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31" name="Freeform 5"/>
          <p:cNvSpPr>
            <a:spLocks/>
          </p:cNvSpPr>
          <p:nvPr/>
        </p:nvSpPr>
        <p:spPr bwMode="auto">
          <a:xfrm>
            <a:off x="4693121" y="4796875"/>
            <a:ext cx="6624000"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5" name="Text Box 8"/>
          <p:cNvSpPr txBox="1">
            <a:spLocks noChangeArrowheads="1"/>
          </p:cNvSpPr>
          <p:nvPr/>
        </p:nvSpPr>
        <p:spPr bwMode="auto">
          <a:xfrm>
            <a:off x="5748778" y="4842594"/>
            <a:ext cx="550251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36" name="Freeform 5"/>
          <p:cNvSpPr>
            <a:spLocks/>
          </p:cNvSpPr>
          <p:nvPr/>
        </p:nvSpPr>
        <p:spPr bwMode="auto">
          <a:xfrm>
            <a:off x="4693121" y="6291152"/>
            <a:ext cx="6624000" cy="45719"/>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7" name="Freeform 103"/>
          <p:cNvSpPr>
            <a:spLocks noEditPoints="1"/>
          </p:cNvSpPr>
          <p:nvPr/>
        </p:nvSpPr>
        <p:spPr bwMode="auto">
          <a:xfrm>
            <a:off x="4874212" y="2187014"/>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3"/>
          <p:cNvSpPr>
            <a:spLocks noEditPoints="1"/>
          </p:cNvSpPr>
          <p:nvPr/>
        </p:nvSpPr>
        <p:spPr bwMode="auto">
          <a:xfrm>
            <a:off x="4874212" y="3739411"/>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3"/>
          <p:cNvSpPr>
            <a:spLocks noEditPoints="1"/>
          </p:cNvSpPr>
          <p:nvPr/>
        </p:nvSpPr>
        <p:spPr bwMode="auto">
          <a:xfrm>
            <a:off x="4874212" y="5291808"/>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6"/>
          <p:cNvSpPr>
            <a:spLocks noEditPoints="1"/>
          </p:cNvSpPr>
          <p:nvPr/>
        </p:nvSpPr>
        <p:spPr bwMode="auto">
          <a:xfrm>
            <a:off x="542402" y="2404188"/>
            <a:ext cx="3604219" cy="3644337"/>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tx1"/>
          </a:solidFill>
          <a:ln w="9525">
            <a:solidFill>
              <a:schemeClr val="bg1"/>
            </a:solidFill>
            <a:round/>
            <a:headEnd/>
            <a:tailEnd/>
          </a:ln>
        </p:spPr>
        <p:txBody>
          <a:bodyPr vert="horz" wrap="square" lIns="121920" tIns="60960" rIns="121920" bIns="60960" numCol="1" anchor="t" anchorCtr="0" compatLnSpc="1">
            <a:prstTxWarp prst="textNoShape">
              <a:avLst/>
            </a:prstTxWarp>
          </a:bodyPr>
          <a:lstStyle/>
          <a:p>
            <a:endParaRPr lang="zh-CN" altLang="en-US" sz="2400" dirty="0"/>
          </a:p>
        </p:txBody>
      </p:sp>
      <p:sp>
        <p:nvSpPr>
          <p:cNvPr id="51" name="椭圆 50"/>
          <p:cNvSpPr/>
          <p:nvPr/>
        </p:nvSpPr>
        <p:spPr>
          <a:xfrm>
            <a:off x="740540" y="2666813"/>
            <a:ext cx="3196739" cy="3201326"/>
          </a:xfrm>
          <a:custGeom>
            <a:avLst/>
            <a:gdLst>
              <a:gd name="connsiteX0" fmla="*/ 0 w 3190803"/>
              <a:gd name="connsiteY0" fmla="*/ 1438738 h 2877475"/>
              <a:gd name="connsiteX1" fmla="*/ 1595402 w 3190803"/>
              <a:gd name="connsiteY1" fmla="*/ 0 h 2877475"/>
              <a:gd name="connsiteX2" fmla="*/ 3190804 w 3190803"/>
              <a:gd name="connsiteY2" fmla="*/ 1438738 h 2877475"/>
              <a:gd name="connsiteX3" fmla="*/ 1595402 w 3190803"/>
              <a:gd name="connsiteY3" fmla="*/ 2877476 h 2877475"/>
              <a:gd name="connsiteX4" fmla="*/ 0 w 3190803"/>
              <a:gd name="connsiteY4" fmla="*/ 1438738 h 2877475"/>
              <a:gd name="connsiteX0" fmla="*/ 362 w 3191166"/>
              <a:gd name="connsiteY0" fmla="*/ 1648288 h 3087026"/>
              <a:gd name="connsiteX1" fmla="*/ 1710064 w 3191166"/>
              <a:gd name="connsiteY1" fmla="*/ 0 h 3087026"/>
              <a:gd name="connsiteX2" fmla="*/ 3191166 w 3191166"/>
              <a:gd name="connsiteY2" fmla="*/ 1648288 h 3087026"/>
              <a:gd name="connsiteX3" fmla="*/ 1595764 w 3191166"/>
              <a:gd name="connsiteY3" fmla="*/ 3087026 h 3087026"/>
              <a:gd name="connsiteX4" fmla="*/ 362 w 3191166"/>
              <a:gd name="connsiteY4" fmla="*/ 1648288 h 3087026"/>
              <a:gd name="connsiteX0" fmla="*/ 17538 w 3208342"/>
              <a:gd name="connsiteY0" fmla="*/ 1648288 h 3087026"/>
              <a:gd name="connsiteX1" fmla="*/ 1727240 w 3208342"/>
              <a:gd name="connsiteY1" fmla="*/ 0 h 3087026"/>
              <a:gd name="connsiteX2" fmla="*/ 3208342 w 3208342"/>
              <a:gd name="connsiteY2" fmla="*/ 1648288 h 3087026"/>
              <a:gd name="connsiteX3" fmla="*/ 1612940 w 3208342"/>
              <a:gd name="connsiteY3" fmla="*/ 3087026 h 3087026"/>
              <a:gd name="connsiteX4" fmla="*/ 17538 w 3208342"/>
              <a:gd name="connsiteY4" fmla="*/ 1648288 h 3087026"/>
              <a:gd name="connsiteX0" fmla="*/ 1387 w 3192191"/>
              <a:gd name="connsiteY0" fmla="*/ 1648288 h 3087026"/>
              <a:gd name="connsiteX1" fmla="*/ 1711089 w 3192191"/>
              <a:gd name="connsiteY1" fmla="*/ 0 h 3087026"/>
              <a:gd name="connsiteX2" fmla="*/ 3192191 w 3192191"/>
              <a:gd name="connsiteY2" fmla="*/ 1648288 h 3087026"/>
              <a:gd name="connsiteX3" fmla="*/ 1596789 w 3192191"/>
              <a:gd name="connsiteY3" fmla="*/ 3087026 h 3087026"/>
              <a:gd name="connsiteX4" fmla="*/ 1387 w 3192191"/>
              <a:gd name="connsiteY4" fmla="*/ 1648288 h 3087026"/>
              <a:gd name="connsiteX0" fmla="*/ 87 w 3190891"/>
              <a:gd name="connsiteY0" fmla="*/ 1648288 h 3201326"/>
              <a:gd name="connsiteX1" fmla="*/ 1709789 w 3190891"/>
              <a:gd name="connsiteY1" fmla="*/ 0 h 3201326"/>
              <a:gd name="connsiteX2" fmla="*/ 3190891 w 3190891"/>
              <a:gd name="connsiteY2" fmla="*/ 1648288 h 3201326"/>
              <a:gd name="connsiteX3" fmla="*/ 1652639 w 3190891"/>
              <a:gd name="connsiteY3" fmla="*/ 3201326 h 3201326"/>
              <a:gd name="connsiteX4" fmla="*/ 87 w 3190891"/>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5935 w 3196739"/>
              <a:gd name="connsiteY0" fmla="*/ 1648288 h 3201326"/>
              <a:gd name="connsiteX1" fmla="*/ 1715637 w 3196739"/>
              <a:gd name="connsiteY1" fmla="*/ 0 h 3201326"/>
              <a:gd name="connsiteX2" fmla="*/ 3196739 w 3196739"/>
              <a:gd name="connsiteY2" fmla="*/ 1648288 h 3201326"/>
              <a:gd name="connsiteX3" fmla="*/ 1658487 w 3196739"/>
              <a:gd name="connsiteY3" fmla="*/ 3201326 h 3201326"/>
              <a:gd name="connsiteX4" fmla="*/ 5935 w 3196739"/>
              <a:gd name="connsiteY4" fmla="*/ 1648288 h 3201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6739" h="3201326">
                <a:moveTo>
                  <a:pt x="5935" y="1648288"/>
                </a:moveTo>
                <a:cubicBezTo>
                  <a:pt x="91660" y="1095684"/>
                  <a:pt x="510671" y="0"/>
                  <a:pt x="1715637" y="0"/>
                </a:cubicBezTo>
                <a:cubicBezTo>
                  <a:pt x="2920603" y="0"/>
                  <a:pt x="3196739" y="853695"/>
                  <a:pt x="3196739" y="1648288"/>
                </a:cubicBezTo>
                <a:cubicBezTo>
                  <a:pt x="3196739" y="2442881"/>
                  <a:pt x="2539603" y="3201326"/>
                  <a:pt x="1658487" y="3201326"/>
                </a:cubicBezTo>
                <a:cubicBezTo>
                  <a:pt x="777371" y="3201326"/>
                  <a:pt x="-79790" y="2200892"/>
                  <a:pt x="5935" y="1648288"/>
                </a:cubicBezTo>
                <a:close/>
              </a:path>
            </a:pathLst>
          </a:custGeom>
          <a:blipFill>
            <a:blip r:embed="rId2"/>
            <a:srcRect/>
            <a:stretch>
              <a:fillRect t="-614" b="-6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77320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02"/>
          <p:cNvSpPr>
            <a:spLocks noEditPoints="1"/>
          </p:cNvSpPr>
          <p:nvPr/>
        </p:nvSpPr>
        <p:spPr bwMode="auto">
          <a:xfrm>
            <a:off x="7922758" y="2510941"/>
            <a:ext cx="1877466" cy="986100"/>
          </a:xfrm>
          <a:custGeom>
            <a:avLst/>
            <a:gdLst>
              <a:gd name="T0" fmla="*/ 295 w 418"/>
              <a:gd name="T1" fmla="*/ 82 h 361"/>
              <a:gd name="T2" fmla="*/ 274 w 418"/>
              <a:gd name="T3" fmla="*/ 175 h 361"/>
              <a:gd name="T4" fmla="*/ 254 w 418"/>
              <a:gd name="T5" fmla="*/ 164 h 361"/>
              <a:gd name="T6" fmla="*/ 235 w 418"/>
              <a:gd name="T7" fmla="*/ 181 h 361"/>
              <a:gd name="T8" fmla="*/ 221 w 418"/>
              <a:gd name="T9" fmla="*/ 357 h 361"/>
              <a:gd name="T10" fmla="*/ 214 w 418"/>
              <a:gd name="T11" fmla="*/ 57 h 361"/>
              <a:gd name="T12" fmla="*/ 192 w 418"/>
              <a:gd name="T13" fmla="*/ 180 h 361"/>
              <a:gd name="T14" fmla="*/ 173 w 418"/>
              <a:gd name="T15" fmla="*/ 183 h 361"/>
              <a:gd name="T16" fmla="*/ 148 w 418"/>
              <a:gd name="T17" fmla="*/ 172 h 361"/>
              <a:gd name="T18" fmla="*/ 134 w 418"/>
              <a:gd name="T19" fmla="*/ 316 h 361"/>
              <a:gd name="T20" fmla="*/ 124 w 418"/>
              <a:gd name="T21" fmla="*/ 268 h 361"/>
              <a:gd name="T22" fmla="*/ 110 w 418"/>
              <a:gd name="T23" fmla="*/ 120 h 361"/>
              <a:gd name="T24" fmla="*/ 93 w 418"/>
              <a:gd name="T25" fmla="*/ 263 h 361"/>
              <a:gd name="T26" fmla="*/ 77 w 418"/>
              <a:gd name="T27" fmla="*/ 183 h 361"/>
              <a:gd name="T28" fmla="*/ 11 w 418"/>
              <a:gd name="T29" fmla="*/ 172 h 361"/>
              <a:gd name="T30" fmla="*/ 60 w 418"/>
              <a:gd name="T31" fmla="*/ 169 h 361"/>
              <a:gd name="T32" fmla="*/ 17 w 418"/>
              <a:gd name="T33" fmla="*/ 163 h 361"/>
              <a:gd name="T34" fmla="*/ 8 w 418"/>
              <a:gd name="T35" fmla="*/ 159 h 361"/>
              <a:gd name="T36" fmla="*/ 77 w 418"/>
              <a:gd name="T37" fmla="*/ 166 h 361"/>
              <a:gd name="T38" fmla="*/ 91 w 418"/>
              <a:gd name="T39" fmla="*/ 183 h 361"/>
              <a:gd name="T40" fmla="*/ 105 w 418"/>
              <a:gd name="T41" fmla="*/ 71 h 361"/>
              <a:gd name="T42" fmla="*/ 120 w 418"/>
              <a:gd name="T43" fmla="*/ 22 h 361"/>
              <a:gd name="T44" fmla="*/ 129 w 418"/>
              <a:gd name="T45" fmla="*/ 210 h 361"/>
              <a:gd name="T46" fmla="*/ 142 w 418"/>
              <a:gd name="T47" fmla="*/ 131 h 361"/>
              <a:gd name="T48" fmla="*/ 164 w 418"/>
              <a:gd name="T49" fmla="*/ 140 h 361"/>
              <a:gd name="T50" fmla="*/ 179 w 418"/>
              <a:gd name="T51" fmla="*/ 156 h 361"/>
              <a:gd name="T52" fmla="*/ 197 w 418"/>
              <a:gd name="T53" fmla="*/ 164 h 361"/>
              <a:gd name="T54" fmla="*/ 214 w 418"/>
              <a:gd name="T55" fmla="*/ 3 h 361"/>
              <a:gd name="T56" fmla="*/ 219 w 418"/>
              <a:gd name="T57" fmla="*/ 227 h 361"/>
              <a:gd name="T58" fmla="*/ 232 w 418"/>
              <a:gd name="T59" fmla="*/ 129 h 361"/>
              <a:gd name="T60" fmla="*/ 241 w 418"/>
              <a:gd name="T61" fmla="*/ 167 h 361"/>
              <a:gd name="T62" fmla="*/ 263 w 418"/>
              <a:gd name="T63" fmla="*/ 159 h 361"/>
              <a:gd name="T64" fmla="*/ 280 w 418"/>
              <a:gd name="T65" fmla="*/ 140 h 361"/>
              <a:gd name="T66" fmla="*/ 296 w 418"/>
              <a:gd name="T67" fmla="*/ 16 h 361"/>
              <a:gd name="T68" fmla="*/ 299 w 418"/>
              <a:gd name="T69" fmla="*/ 183 h 361"/>
              <a:gd name="T70" fmla="*/ 306 w 418"/>
              <a:gd name="T71" fmla="*/ 210 h 361"/>
              <a:gd name="T72" fmla="*/ 329 w 418"/>
              <a:gd name="T73" fmla="*/ 151 h 361"/>
              <a:gd name="T74" fmla="*/ 355 w 418"/>
              <a:gd name="T75" fmla="*/ 153 h 361"/>
              <a:gd name="T76" fmla="*/ 362 w 418"/>
              <a:gd name="T77" fmla="*/ 156 h 361"/>
              <a:gd name="T78" fmla="*/ 413 w 418"/>
              <a:gd name="T79" fmla="*/ 159 h 361"/>
              <a:gd name="T80" fmla="*/ 348 w 418"/>
              <a:gd name="T81" fmla="*/ 159 h 361"/>
              <a:gd name="T82" fmla="*/ 333 w 418"/>
              <a:gd name="T83" fmla="*/ 172 h 361"/>
              <a:gd name="T84" fmla="*/ 314 w 418"/>
              <a:gd name="T85" fmla="*/ 194 h 361"/>
              <a:gd name="T86" fmla="*/ 299 w 418"/>
              <a:gd name="T87" fmla="*/ 353 h 361"/>
              <a:gd name="T88" fmla="*/ 236 w 418"/>
              <a:gd name="T89" fmla="*/ 175 h 361"/>
              <a:gd name="T90" fmla="*/ 107 w 418"/>
              <a:gd name="T91" fmla="*/ 98 h 361"/>
              <a:gd name="T92" fmla="*/ 107 w 418"/>
              <a:gd name="T93" fmla="*/ 128 h 361"/>
              <a:gd name="T94" fmla="*/ 203 w 418"/>
              <a:gd name="T95" fmla="*/ 88 h 361"/>
              <a:gd name="T96" fmla="*/ 203 w 418"/>
              <a:gd name="T97" fmla="*/ 88 h 361"/>
              <a:gd name="T98" fmla="*/ 110 w 418"/>
              <a:gd name="T99" fmla="*/ 85 h 361"/>
              <a:gd name="T100" fmla="*/ 225 w 418"/>
              <a:gd name="T101" fmla="*/ 196 h 361"/>
              <a:gd name="T102" fmla="*/ 69 w 418"/>
              <a:gd name="T103" fmla="*/ 161 h 361"/>
              <a:gd name="T104" fmla="*/ 276 w 418"/>
              <a:gd name="T105" fmla="*/ 156 h 361"/>
              <a:gd name="T106" fmla="*/ 258 w 418"/>
              <a:gd name="T107" fmla="*/ 172 h 361"/>
              <a:gd name="T108" fmla="*/ 306 w 418"/>
              <a:gd name="T109" fmla="*/ 311 h 361"/>
              <a:gd name="T110" fmla="*/ 350 w 418"/>
              <a:gd name="T111" fmla="*/ 158 h 361"/>
              <a:gd name="T112" fmla="*/ 121 w 418"/>
              <a:gd name="T113" fmla="*/ 155 h 361"/>
              <a:gd name="T114" fmla="*/ 265 w 418"/>
              <a:gd name="T115" fmla="*/ 169 h 361"/>
              <a:gd name="T116" fmla="*/ 138 w 418"/>
              <a:gd name="T117" fmla="*/ 140 h 361"/>
              <a:gd name="T118" fmla="*/ 165 w 418"/>
              <a:gd name="T119" fmla="*/ 145 h 361"/>
              <a:gd name="T120" fmla="*/ 170 w 418"/>
              <a:gd name="T121" fmla="*/ 151 h 361"/>
              <a:gd name="T122" fmla="*/ 127 w 418"/>
              <a:gd name="T123" fmla="*/ 230 h 361"/>
              <a:gd name="T124" fmla="*/ 110 w 418"/>
              <a:gd name="T125" fmla="*/ 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8" h="361">
                <a:moveTo>
                  <a:pt x="299" y="349"/>
                </a:moveTo>
                <a:lnTo>
                  <a:pt x="299" y="349"/>
                </a:lnTo>
                <a:lnTo>
                  <a:pt x="299" y="349"/>
                </a:lnTo>
                <a:lnTo>
                  <a:pt x="299" y="349"/>
                </a:lnTo>
                <a:lnTo>
                  <a:pt x="296" y="349"/>
                </a:lnTo>
                <a:lnTo>
                  <a:pt x="296" y="349"/>
                </a:lnTo>
                <a:lnTo>
                  <a:pt x="296" y="349"/>
                </a:lnTo>
                <a:lnTo>
                  <a:pt x="295" y="345"/>
                </a:lnTo>
                <a:lnTo>
                  <a:pt x="295" y="345"/>
                </a:lnTo>
                <a:lnTo>
                  <a:pt x="295" y="342"/>
                </a:lnTo>
                <a:lnTo>
                  <a:pt x="295" y="342"/>
                </a:lnTo>
                <a:lnTo>
                  <a:pt x="295" y="257"/>
                </a:lnTo>
                <a:lnTo>
                  <a:pt x="295" y="257"/>
                </a:lnTo>
                <a:lnTo>
                  <a:pt x="295" y="166"/>
                </a:lnTo>
                <a:lnTo>
                  <a:pt x="295" y="166"/>
                </a:lnTo>
                <a:lnTo>
                  <a:pt x="295" y="144"/>
                </a:lnTo>
                <a:lnTo>
                  <a:pt x="295" y="144"/>
                </a:lnTo>
                <a:lnTo>
                  <a:pt x="295" y="123"/>
                </a:lnTo>
                <a:lnTo>
                  <a:pt x="295" y="123"/>
                </a:lnTo>
                <a:lnTo>
                  <a:pt x="295" y="84"/>
                </a:lnTo>
                <a:lnTo>
                  <a:pt x="295" y="84"/>
                </a:lnTo>
                <a:lnTo>
                  <a:pt x="295" y="82"/>
                </a:lnTo>
                <a:lnTo>
                  <a:pt x="295" y="82"/>
                </a:lnTo>
                <a:lnTo>
                  <a:pt x="295" y="82"/>
                </a:lnTo>
                <a:lnTo>
                  <a:pt x="295" y="82"/>
                </a:lnTo>
                <a:lnTo>
                  <a:pt x="293" y="84"/>
                </a:lnTo>
                <a:lnTo>
                  <a:pt x="293" y="84"/>
                </a:lnTo>
                <a:lnTo>
                  <a:pt x="291" y="101"/>
                </a:lnTo>
                <a:lnTo>
                  <a:pt x="291" y="101"/>
                </a:lnTo>
                <a:lnTo>
                  <a:pt x="290" y="114"/>
                </a:lnTo>
                <a:lnTo>
                  <a:pt x="290" y="114"/>
                </a:lnTo>
                <a:lnTo>
                  <a:pt x="288" y="128"/>
                </a:lnTo>
                <a:lnTo>
                  <a:pt x="288" y="128"/>
                </a:lnTo>
                <a:lnTo>
                  <a:pt x="287" y="145"/>
                </a:lnTo>
                <a:lnTo>
                  <a:pt x="287" y="145"/>
                </a:lnTo>
                <a:lnTo>
                  <a:pt x="285" y="156"/>
                </a:lnTo>
                <a:lnTo>
                  <a:pt x="285" y="156"/>
                </a:lnTo>
                <a:lnTo>
                  <a:pt x="284" y="167"/>
                </a:lnTo>
                <a:lnTo>
                  <a:pt x="284" y="167"/>
                </a:lnTo>
                <a:lnTo>
                  <a:pt x="282" y="169"/>
                </a:lnTo>
                <a:lnTo>
                  <a:pt x="279" y="169"/>
                </a:lnTo>
                <a:lnTo>
                  <a:pt x="279" y="169"/>
                </a:lnTo>
                <a:lnTo>
                  <a:pt x="279" y="170"/>
                </a:lnTo>
                <a:lnTo>
                  <a:pt x="279" y="170"/>
                </a:lnTo>
                <a:lnTo>
                  <a:pt x="277" y="174"/>
                </a:lnTo>
                <a:lnTo>
                  <a:pt x="277" y="174"/>
                </a:lnTo>
                <a:lnTo>
                  <a:pt x="276" y="175"/>
                </a:lnTo>
                <a:lnTo>
                  <a:pt x="274" y="175"/>
                </a:lnTo>
                <a:lnTo>
                  <a:pt x="274" y="175"/>
                </a:lnTo>
                <a:lnTo>
                  <a:pt x="271" y="172"/>
                </a:lnTo>
                <a:lnTo>
                  <a:pt x="271" y="172"/>
                </a:lnTo>
                <a:lnTo>
                  <a:pt x="269" y="167"/>
                </a:lnTo>
                <a:lnTo>
                  <a:pt x="269" y="167"/>
                </a:lnTo>
                <a:lnTo>
                  <a:pt x="269" y="167"/>
                </a:lnTo>
                <a:lnTo>
                  <a:pt x="269" y="167"/>
                </a:lnTo>
                <a:lnTo>
                  <a:pt x="266" y="177"/>
                </a:lnTo>
                <a:lnTo>
                  <a:pt x="266" y="177"/>
                </a:lnTo>
                <a:lnTo>
                  <a:pt x="266" y="178"/>
                </a:lnTo>
                <a:lnTo>
                  <a:pt x="266" y="178"/>
                </a:lnTo>
                <a:lnTo>
                  <a:pt x="265" y="180"/>
                </a:lnTo>
                <a:lnTo>
                  <a:pt x="263" y="178"/>
                </a:lnTo>
                <a:lnTo>
                  <a:pt x="263" y="178"/>
                </a:lnTo>
                <a:lnTo>
                  <a:pt x="262" y="175"/>
                </a:lnTo>
                <a:lnTo>
                  <a:pt x="262" y="175"/>
                </a:lnTo>
                <a:lnTo>
                  <a:pt x="260" y="177"/>
                </a:lnTo>
                <a:lnTo>
                  <a:pt x="260" y="177"/>
                </a:lnTo>
                <a:lnTo>
                  <a:pt x="258" y="177"/>
                </a:lnTo>
                <a:lnTo>
                  <a:pt x="257" y="177"/>
                </a:lnTo>
                <a:lnTo>
                  <a:pt x="257" y="177"/>
                </a:lnTo>
                <a:lnTo>
                  <a:pt x="255" y="174"/>
                </a:lnTo>
                <a:lnTo>
                  <a:pt x="255" y="174"/>
                </a:lnTo>
                <a:lnTo>
                  <a:pt x="254" y="164"/>
                </a:lnTo>
                <a:lnTo>
                  <a:pt x="254" y="164"/>
                </a:lnTo>
                <a:lnTo>
                  <a:pt x="254" y="159"/>
                </a:lnTo>
                <a:lnTo>
                  <a:pt x="254" y="159"/>
                </a:lnTo>
                <a:lnTo>
                  <a:pt x="252" y="161"/>
                </a:lnTo>
                <a:lnTo>
                  <a:pt x="252" y="161"/>
                </a:lnTo>
                <a:lnTo>
                  <a:pt x="250" y="174"/>
                </a:lnTo>
                <a:lnTo>
                  <a:pt x="250" y="174"/>
                </a:lnTo>
                <a:lnTo>
                  <a:pt x="247" y="185"/>
                </a:lnTo>
                <a:lnTo>
                  <a:pt x="247" y="185"/>
                </a:lnTo>
                <a:lnTo>
                  <a:pt x="246" y="189"/>
                </a:lnTo>
                <a:lnTo>
                  <a:pt x="246" y="189"/>
                </a:lnTo>
                <a:lnTo>
                  <a:pt x="244" y="191"/>
                </a:lnTo>
                <a:lnTo>
                  <a:pt x="243" y="191"/>
                </a:lnTo>
                <a:lnTo>
                  <a:pt x="243" y="191"/>
                </a:lnTo>
                <a:lnTo>
                  <a:pt x="241" y="189"/>
                </a:lnTo>
                <a:lnTo>
                  <a:pt x="241" y="189"/>
                </a:lnTo>
                <a:lnTo>
                  <a:pt x="239" y="186"/>
                </a:lnTo>
                <a:lnTo>
                  <a:pt x="239" y="186"/>
                </a:lnTo>
                <a:lnTo>
                  <a:pt x="239" y="186"/>
                </a:lnTo>
                <a:lnTo>
                  <a:pt x="239" y="186"/>
                </a:lnTo>
                <a:lnTo>
                  <a:pt x="238" y="186"/>
                </a:lnTo>
                <a:lnTo>
                  <a:pt x="236" y="185"/>
                </a:lnTo>
                <a:lnTo>
                  <a:pt x="236" y="185"/>
                </a:lnTo>
                <a:lnTo>
                  <a:pt x="235" y="181"/>
                </a:lnTo>
                <a:lnTo>
                  <a:pt x="235" y="181"/>
                </a:lnTo>
                <a:lnTo>
                  <a:pt x="233" y="177"/>
                </a:lnTo>
                <a:lnTo>
                  <a:pt x="233" y="177"/>
                </a:lnTo>
                <a:lnTo>
                  <a:pt x="233" y="186"/>
                </a:lnTo>
                <a:lnTo>
                  <a:pt x="233" y="186"/>
                </a:lnTo>
                <a:lnTo>
                  <a:pt x="232" y="204"/>
                </a:lnTo>
                <a:lnTo>
                  <a:pt x="232" y="204"/>
                </a:lnTo>
                <a:lnTo>
                  <a:pt x="228" y="224"/>
                </a:lnTo>
                <a:lnTo>
                  <a:pt x="228" y="224"/>
                </a:lnTo>
                <a:lnTo>
                  <a:pt x="228" y="238"/>
                </a:lnTo>
                <a:lnTo>
                  <a:pt x="228" y="238"/>
                </a:lnTo>
                <a:lnTo>
                  <a:pt x="227" y="248"/>
                </a:lnTo>
                <a:lnTo>
                  <a:pt x="227" y="248"/>
                </a:lnTo>
                <a:lnTo>
                  <a:pt x="227" y="284"/>
                </a:lnTo>
                <a:lnTo>
                  <a:pt x="227" y="284"/>
                </a:lnTo>
                <a:lnTo>
                  <a:pt x="225" y="312"/>
                </a:lnTo>
                <a:lnTo>
                  <a:pt x="225" y="312"/>
                </a:lnTo>
                <a:lnTo>
                  <a:pt x="224" y="323"/>
                </a:lnTo>
                <a:lnTo>
                  <a:pt x="224" y="323"/>
                </a:lnTo>
                <a:lnTo>
                  <a:pt x="222" y="352"/>
                </a:lnTo>
                <a:lnTo>
                  <a:pt x="222" y="352"/>
                </a:lnTo>
                <a:lnTo>
                  <a:pt x="222" y="355"/>
                </a:lnTo>
                <a:lnTo>
                  <a:pt x="222" y="355"/>
                </a:lnTo>
                <a:lnTo>
                  <a:pt x="221" y="357"/>
                </a:lnTo>
                <a:lnTo>
                  <a:pt x="219" y="357"/>
                </a:lnTo>
                <a:lnTo>
                  <a:pt x="219" y="357"/>
                </a:lnTo>
                <a:lnTo>
                  <a:pt x="219" y="361"/>
                </a:lnTo>
                <a:lnTo>
                  <a:pt x="219" y="361"/>
                </a:lnTo>
                <a:lnTo>
                  <a:pt x="216" y="361"/>
                </a:lnTo>
                <a:lnTo>
                  <a:pt x="216" y="361"/>
                </a:lnTo>
                <a:lnTo>
                  <a:pt x="216" y="358"/>
                </a:lnTo>
                <a:lnTo>
                  <a:pt x="216" y="358"/>
                </a:lnTo>
                <a:lnTo>
                  <a:pt x="216" y="292"/>
                </a:lnTo>
                <a:lnTo>
                  <a:pt x="216" y="292"/>
                </a:lnTo>
                <a:lnTo>
                  <a:pt x="216" y="259"/>
                </a:lnTo>
                <a:lnTo>
                  <a:pt x="216" y="259"/>
                </a:lnTo>
                <a:lnTo>
                  <a:pt x="214" y="240"/>
                </a:lnTo>
                <a:lnTo>
                  <a:pt x="214" y="240"/>
                </a:lnTo>
                <a:lnTo>
                  <a:pt x="213" y="215"/>
                </a:lnTo>
                <a:lnTo>
                  <a:pt x="213" y="215"/>
                </a:lnTo>
                <a:lnTo>
                  <a:pt x="213" y="166"/>
                </a:lnTo>
                <a:lnTo>
                  <a:pt x="213" y="166"/>
                </a:lnTo>
                <a:lnTo>
                  <a:pt x="214" y="128"/>
                </a:lnTo>
                <a:lnTo>
                  <a:pt x="214" y="128"/>
                </a:lnTo>
                <a:lnTo>
                  <a:pt x="214" y="90"/>
                </a:lnTo>
                <a:lnTo>
                  <a:pt x="214" y="90"/>
                </a:lnTo>
                <a:lnTo>
                  <a:pt x="214" y="57"/>
                </a:lnTo>
                <a:lnTo>
                  <a:pt x="214" y="57"/>
                </a:lnTo>
                <a:lnTo>
                  <a:pt x="214" y="55"/>
                </a:lnTo>
                <a:lnTo>
                  <a:pt x="214" y="55"/>
                </a:lnTo>
                <a:lnTo>
                  <a:pt x="214" y="55"/>
                </a:lnTo>
                <a:lnTo>
                  <a:pt x="214" y="55"/>
                </a:lnTo>
                <a:lnTo>
                  <a:pt x="214" y="60"/>
                </a:lnTo>
                <a:lnTo>
                  <a:pt x="214" y="60"/>
                </a:lnTo>
                <a:lnTo>
                  <a:pt x="211" y="84"/>
                </a:lnTo>
                <a:lnTo>
                  <a:pt x="211" y="84"/>
                </a:lnTo>
                <a:lnTo>
                  <a:pt x="208" y="101"/>
                </a:lnTo>
                <a:lnTo>
                  <a:pt x="208" y="101"/>
                </a:lnTo>
                <a:lnTo>
                  <a:pt x="205" y="125"/>
                </a:lnTo>
                <a:lnTo>
                  <a:pt x="205" y="125"/>
                </a:lnTo>
                <a:lnTo>
                  <a:pt x="203" y="140"/>
                </a:lnTo>
                <a:lnTo>
                  <a:pt x="203" y="140"/>
                </a:lnTo>
                <a:lnTo>
                  <a:pt x="202" y="159"/>
                </a:lnTo>
                <a:lnTo>
                  <a:pt x="202" y="159"/>
                </a:lnTo>
                <a:lnTo>
                  <a:pt x="200" y="169"/>
                </a:lnTo>
                <a:lnTo>
                  <a:pt x="200" y="169"/>
                </a:lnTo>
                <a:lnTo>
                  <a:pt x="197" y="177"/>
                </a:lnTo>
                <a:lnTo>
                  <a:pt x="197" y="177"/>
                </a:lnTo>
                <a:lnTo>
                  <a:pt x="195" y="180"/>
                </a:lnTo>
                <a:lnTo>
                  <a:pt x="195" y="180"/>
                </a:lnTo>
                <a:lnTo>
                  <a:pt x="194" y="180"/>
                </a:lnTo>
                <a:lnTo>
                  <a:pt x="192" y="180"/>
                </a:lnTo>
                <a:lnTo>
                  <a:pt x="192" y="180"/>
                </a:lnTo>
                <a:lnTo>
                  <a:pt x="191" y="178"/>
                </a:lnTo>
                <a:lnTo>
                  <a:pt x="191" y="178"/>
                </a:lnTo>
                <a:lnTo>
                  <a:pt x="187" y="172"/>
                </a:lnTo>
                <a:lnTo>
                  <a:pt x="187" y="172"/>
                </a:lnTo>
                <a:lnTo>
                  <a:pt x="186" y="169"/>
                </a:lnTo>
                <a:lnTo>
                  <a:pt x="186" y="169"/>
                </a:lnTo>
                <a:lnTo>
                  <a:pt x="184" y="170"/>
                </a:lnTo>
                <a:lnTo>
                  <a:pt x="184" y="170"/>
                </a:lnTo>
                <a:lnTo>
                  <a:pt x="183" y="172"/>
                </a:lnTo>
                <a:lnTo>
                  <a:pt x="183" y="172"/>
                </a:lnTo>
                <a:lnTo>
                  <a:pt x="181" y="174"/>
                </a:lnTo>
                <a:lnTo>
                  <a:pt x="181" y="174"/>
                </a:lnTo>
                <a:lnTo>
                  <a:pt x="179" y="180"/>
                </a:lnTo>
                <a:lnTo>
                  <a:pt x="179" y="180"/>
                </a:lnTo>
                <a:lnTo>
                  <a:pt x="178" y="181"/>
                </a:lnTo>
                <a:lnTo>
                  <a:pt x="178" y="181"/>
                </a:lnTo>
                <a:lnTo>
                  <a:pt x="178" y="183"/>
                </a:lnTo>
                <a:lnTo>
                  <a:pt x="178" y="183"/>
                </a:lnTo>
                <a:lnTo>
                  <a:pt x="175" y="185"/>
                </a:lnTo>
                <a:lnTo>
                  <a:pt x="175" y="185"/>
                </a:lnTo>
                <a:lnTo>
                  <a:pt x="173" y="185"/>
                </a:lnTo>
                <a:lnTo>
                  <a:pt x="173" y="183"/>
                </a:lnTo>
                <a:lnTo>
                  <a:pt x="173" y="183"/>
                </a:lnTo>
                <a:lnTo>
                  <a:pt x="172" y="180"/>
                </a:lnTo>
                <a:lnTo>
                  <a:pt x="172" y="180"/>
                </a:lnTo>
                <a:lnTo>
                  <a:pt x="168" y="159"/>
                </a:lnTo>
                <a:lnTo>
                  <a:pt x="168" y="159"/>
                </a:lnTo>
                <a:lnTo>
                  <a:pt x="167" y="156"/>
                </a:lnTo>
                <a:lnTo>
                  <a:pt x="167" y="156"/>
                </a:lnTo>
                <a:lnTo>
                  <a:pt x="165" y="159"/>
                </a:lnTo>
                <a:lnTo>
                  <a:pt x="165" y="159"/>
                </a:lnTo>
                <a:lnTo>
                  <a:pt x="161" y="174"/>
                </a:lnTo>
                <a:lnTo>
                  <a:pt x="161" y="174"/>
                </a:lnTo>
                <a:lnTo>
                  <a:pt x="157" y="185"/>
                </a:lnTo>
                <a:lnTo>
                  <a:pt x="157" y="185"/>
                </a:lnTo>
                <a:lnTo>
                  <a:pt x="157" y="189"/>
                </a:lnTo>
                <a:lnTo>
                  <a:pt x="157" y="189"/>
                </a:lnTo>
                <a:lnTo>
                  <a:pt x="156" y="191"/>
                </a:lnTo>
                <a:lnTo>
                  <a:pt x="156" y="191"/>
                </a:lnTo>
                <a:lnTo>
                  <a:pt x="154" y="192"/>
                </a:lnTo>
                <a:lnTo>
                  <a:pt x="154" y="192"/>
                </a:lnTo>
                <a:lnTo>
                  <a:pt x="153" y="191"/>
                </a:lnTo>
                <a:lnTo>
                  <a:pt x="153" y="191"/>
                </a:lnTo>
                <a:lnTo>
                  <a:pt x="151" y="188"/>
                </a:lnTo>
                <a:lnTo>
                  <a:pt x="151" y="188"/>
                </a:lnTo>
                <a:lnTo>
                  <a:pt x="148" y="172"/>
                </a:lnTo>
                <a:lnTo>
                  <a:pt x="148" y="172"/>
                </a:lnTo>
                <a:lnTo>
                  <a:pt x="142" y="151"/>
                </a:lnTo>
                <a:lnTo>
                  <a:pt x="142" y="151"/>
                </a:lnTo>
                <a:lnTo>
                  <a:pt x="142" y="150"/>
                </a:lnTo>
                <a:lnTo>
                  <a:pt x="142" y="150"/>
                </a:lnTo>
                <a:lnTo>
                  <a:pt x="142" y="153"/>
                </a:lnTo>
                <a:lnTo>
                  <a:pt x="142" y="153"/>
                </a:lnTo>
                <a:lnTo>
                  <a:pt x="138" y="175"/>
                </a:lnTo>
                <a:lnTo>
                  <a:pt x="138" y="175"/>
                </a:lnTo>
                <a:lnTo>
                  <a:pt x="138" y="196"/>
                </a:lnTo>
                <a:lnTo>
                  <a:pt x="138" y="196"/>
                </a:lnTo>
                <a:lnTo>
                  <a:pt x="138" y="208"/>
                </a:lnTo>
                <a:lnTo>
                  <a:pt x="138" y="208"/>
                </a:lnTo>
                <a:lnTo>
                  <a:pt x="137" y="240"/>
                </a:lnTo>
                <a:lnTo>
                  <a:pt x="137" y="240"/>
                </a:lnTo>
                <a:lnTo>
                  <a:pt x="137" y="265"/>
                </a:lnTo>
                <a:lnTo>
                  <a:pt x="137" y="265"/>
                </a:lnTo>
                <a:lnTo>
                  <a:pt x="137" y="304"/>
                </a:lnTo>
                <a:lnTo>
                  <a:pt x="137" y="304"/>
                </a:lnTo>
                <a:lnTo>
                  <a:pt x="137" y="314"/>
                </a:lnTo>
                <a:lnTo>
                  <a:pt x="137" y="314"/>
                </a:lnTo>
                <a:lnTo>
                  <a:pt x="135" y="314"/>
                </a:lnTo>
                <a:lnTo>
                  <a:pt x="135" y="314"/>
                </a:lnTo>
                <a:lnTo>
                  <a:pt x="135" y="316"/>
                </a:lnTo>
                <a:lnTo>
                  <a:pt x="134" y="316"/>
                </a:lnTo>
                <a:lnTo>
                  <a:pt x="134" y="316"/>
                </a:lnTo>
                <a:lnTo>
                  <a:pt x="132" y="314"/>
                </a:lnTo>
                <a:lnTo>
                  <a:pt x="132" y="314"/>
                </a:lnTo>
                <a:lnTo>
                  <a:pt x="132" y="314"/>
                </a:lnTo>
                <a:lnTo>
                  <a:pt x="132" y="314"/>
                </a:lnTo>
                <a:lnTo>
                  <a:pt x="132" y="316"/>
                </a:lnTo>
                <a:lnTo>
                  <a:pt x="132" y="316"/>
                </a:lnTo>
                <a:lnTo>
                  <a:pt x="132" y="327"/>
                </a:lnTo>
                <a:lnTo>
                  <a:pt x="132" y="327"/>
                </a:lnTo>
                <a:lnTo>
                  <a:pt x="132" y="328"/>
                </a:lnTo>
                <a:lnTo>
                  <a:pt x="131" y="330"/>
                </a:lnTo>
                <a:lnTo>
                  <a:pt x="131" y="330"/>
                </a:lnTo>
                <a:lnTo>
                  <a:pt x="131" y="331"/>
                </a:lnTo>
                <a:lnTo>
                  <a:pt x="131" y="331"/>
                </a:lnTo>
                <a:lnTo>
                  <a:pt x="129" y="331"/>
                </a:lnTo>
                <a:lnTo>
                  <a:pt x="129" y="331"/>
                </a:lnTo>
                <a:lnTo>
                  <a:pt x="127" y="330"/>
                </a:lnTo>
                <a:lnTo>
                  <a:pt x="127" y="330"/>
                </a:lnTo>
                <a:lnTo>
                  <a:pt x="127" y="330"/>
                </a:lnTo>
                <a:lnTo>
                  <a:pt x="127" y="330"/>
                </a:lnTo>
                <a:lnTo>
                  <a:pt x="126" y="309"/>
                </a:lnTo>
                <a:lnTo>
                  <a:pt x="126" y="309"/>
                </a:lnTo>
                <a:lnTo>
                  <a:pt x="124" y="268"/>
                </a:lnTo>
                <a:lnTo>
                  <a:pt x="124" y="268"/>
                </a:lnTo>
                <a:lnTo>
                  <a:pt x="124" y="251"/>
                </a:lnTo>
                <a:lnTo>
                  <a:pt x="124" y="251"/>
                </a:lnTo>
                <a:lnTo>
                  <a:pt x="123" y="232"/>
                </a:lnTo>
                <a:lnTo>
                  <a:pt x="123" y="232"/>
                </a:lnTo>
                <a:lnTo>
                  <a:pt x="121" y="216"/>
                </a:lnTo>
                <a:lnTo>
                  <a:pt x="121" y="216"/>
                </a:lnTo>
                <a:lnTo>
                  <a:pt x="120" y="181"/>
                </a:lnTo>
                <a:lnTo>
                  <a:pt x="120" y="181"/>
                </a:lnTo>
                <a:lnTo>
                  <a:pt x="118" y="142"/>
                </a:lnTo>
                <a:lnTo>
                  <a:pt x="118" y="142"/>
                </a:lnTo>
                <a:lnTo>
                  <a:pt x="116" y="110"/>
                </a:lnTo>
                <a:lnTo>
                  <a:pt x="116" y="110"/>
                </a:lnTo>
                <a:lnTo>
                  <a:pt x="116" y="95"/>
                </a:lnTo>
                <a:lnTo>
                  <a:pt x="116" y="95"/>
                </a:lnTo>
                <a:lnTo>
                  <a:pt x="116" y="73"/>
                </a:lnTo>
                <a:lnTo>
                  <a:pt x="116" y="73"/>
                </a:lnTo>
                <a:lnTo>
                  <a:pt x="116" y="71"/>
                </a:lnTo>
                <a:lnTo>
                  <a:pt x="116" y="71"/>
                </a:lnTo>
                <a:lnTo>
                  <a:pt x="115" y="77"/>
                </a:lnTo>
                <a:lnTo>
                  <a:pt x="115" y="77"/>
                </a:lnTo>
                <a:lnTo>
                  <a:pt x="113" y="99"/>
                </a:lnTo>
                <a:lnTo>
                  <a:pt x="113" y="99"/>
                </a:lnTo>
                <a:lnTo>
                  <a:pt x="110" y="120"/>
                </a:lnTo>
                <a:lnTo>
                  <a:pt x="110" y="120"/>
                </a:lnTo>
                <a:lnTo>
                  <a:pt x="110" y="140"/>
                </a:lnTo>
                <a:lnTo>
                  <a:pt x="109" y="161"/>
                </a:lnTo>
                <a:lnTo>
                  <a:pt x="109" y="161"/>
                </a:lnTo>
                <a:lnTo>
                  <a:pt x="109" y="213"/>
                </a:lnTo>
                <a:lnTo>
                  <a:pt x="109" y="213"/>
                </a:lnTo>
                <a:lnTo>
                  <a:pt x="105" y="246"/>
                </a:lnTo>
                <a:lnTo>
                  <a:pt x="105" y="246"/>
                </a:lnTo>
                <a:lnTo>
                  <a:pt x="104" y="270"/>
                </a:lnTo>
                <a:lnTo>
                  <a:pt x="104" y="270"/>
                </a:lnTo>
                <a:lnTo>
                  <a:pt x="102" y="282"/>
                </a:lnTo>
                <a:lnTo>
                  <a:pt x="102" y="282"/>
                </a:lnTo>
                <a:lnTo>
                  <a:pt x="101" y="289"/>
                </a:lnTo>
                <a:lnTo>
                  <a:pt x="101" y="289"/>
                </a:lnTo>
                <a:lnTo>
                  <a:pt x="101" y="290"/>
                </a:lnTo>
                <a:lnTo>
                  <a:pt x="97" y="292"/>
                </a:lnTo>
                <a:lnTo>
                  <a:pt x="97" y="292"/>
                </a:lnTo>
                <a:lnTo>
                  <a:pt x="97" y="292"/>
                </a:lnTo>
                <a:lnTo>
                  <a:pt x="97" y="292"/>
                </a:lnTo>
                <a:lnTo>
                  <a:pt x="96" y="292"/>
                </a:lnTo>
                <a:lnTo>
                  <a:pt x="94" y="290"/>
                </a:lnTo>
                <a:lnTo>
                  <a:pt x="94" y="290"/>
                </a:lnTo>
                <a:lnTo>
                  <a:pt x="94" y="287"/>
                </a:lnTo>
                <a:lnTo>
                  <a:pt x="94" y="287"/>
                </a:lnTo>
                <a:lnTo>
                  <a:pt x="93" y="263"/>
                </a:lnTo>
                <a:lnTo>
                  <a:pt x="93" y="263"/>
                </a:lnTo>
                <a:lnTo>
                  <a:pt x="90" y="235"/>
                </a:lnTo>
                <a:lnTo>
                  <a:pt x="90" y="235"/>
                </a:lnTo>
                <a:lnTo>
                  <a:pt x="88" y="208"/>
                </a:lnTo>
                <a:lnTo>
                  <a:pt x="88" y="208"/>
                </a:lnTo>
                <a:lnTo>
                  <a:pt x="86" y="196"/>
                </a:lnTo>
                <a:lnTo>
                  <a:pt x="86" y="196"/>
                </a:lnTo>
                <a:lnTo>
                  <a:pt x="86" y="167"/>
                </a:lnTo>
                <a:lnTo>
                  <a:pt x="86" y="167"/>
                </a:lnTo>
                <a:lnTo>
                  <a:pt x="86" y="158"/>
                </a:lnTo>
                <a:lnTo>
                  <a:pt x="86" y="158"/>
                </a:lnTo>
                <a:lnTo>
                  <a:pt x="86" y="158"/>
                </a:lnTo>
                <a:lnTo>
                  <a:pt x="86" y="158"/>
                </a:lnTo>
                <a:lnTo>
                  <a:pt x="85" y="158"/>
                </a:lnTo>
                <a:lnTo>
                  <a:pt x="85" y="158"/>
                </a:lnTo>
                <a:lnTo>
                  <a:pt x="80" y="177"/>
                </a:lnTo>
                <a:lnTo>
                  <a:pt x="80" y="177"/>
                </a:lnTo>
                <a:lnTo>
                  <a:pt x="80" y="180"/>
                </a:lnTo>
                <a:lnTo>
                  <a:pt x="80" y="180"/>
                </a:lnTo>
                <a:lnTo>
                  <a:pt x="80" y="181"/>
                </a:lnTo>
                <a:lnTo>
                  <a:pt x="80" y="181"/>
                </a:lnTo>
                <a:lnTo>
                  <a:pt x="79" y="183"/>
                </a:lnTo>
                <a:lnTo>
                  <a:pt x="77" y="183"/>
                </a:lnTo>
                <a:lnTo>
                  <a:pt x="77" y="183"/>
                </a:lnTo>
                <a:lnTo>
                  <a:pt x="77" y="183"/>
                </a:lnTo>
                <a:lnTo>
                  <a:pt x="77" y="183"/>
                </a:lnTo>
                <a:lnTo>
                  <a:pt x="75" y="186"/>
                </a:lnTo>
                <a:lnTo>
                  <a:pt x="75" y="186"/>
                </a:lnTo>
                <a:lnTo>
                  <a:pt x="74" y="192"/>
                </a:lnTo>
                <a:lnTo>
                  <a:pt x="74" y="192"/>
                </a:lnTo>
                <a:lnTo>
                  <a:pt x="72" y="194"/>
                </a:lnTo>
                <a:lnTo>
                  <a:pt x="72" y="194"/>
                </a:lnTo>
                <a:lnTo>
                  <a:pt x="71" y="192"/>
                </a:lnTo>
                <a:lnTo>
                  <a:pt x="71" y="192"/>
                </a:lnTo>
                <a:lnTo>
                  <a:pt x="67" y="191"/>
                </a:lnTo>
                <a:lnTo>
                  <a:pt x="67" y="191"/>
                </a:lnTo>
                <a:lnTo>
                  <a:pt x="64" y="185"/>
                </a:lnTo>
                <a:lnTo>
                  <a:pt x="61" y="178"/>
                </a:lnTo>
                <a:lnTo>
                  <a:pt x="61" y="178"/>
                </a:lnTo>
                <a:lnTo>
                  <a:pt x="58" y="170"/>
                </a:lnTo>
                <a:lnTo>
                  <a:pt x="58" y="170"/>
                </a:lnTo>
                <a:lnTo>
                  <a:pt x="56" y="170"/>
                </a:lnTo>
                <a:lnTo>
                  <a:pt x="56" y="170"/>
                </a:lnTo>
                <a:lnTo>
                  <a:pt x="39" y="172"/>
                </a:lnTo>
                <a:lnTo>
                  <a:pt x="39" y="172"/>
                </a:lnTo>
                <a:lnTo>
                  <a:pt x="23" y="172"/>
                </a:lnTo>
                <a:lnTo>
                  <a:pt x="23" y="172"/>
                </a:lnTo>
                <a:lnTo>
                  <a:pt x="11" y="172"/>
                </a:lnTo>
                <a:lnTo>
                  <a:pt x="11" y="172"/>
                </a:lnTo>
                <a:lnTo>
                  <a:pt x="9" y="172"/>
                </a:lnTo>
                <a:lnTo>
                  <a:pt x="9" y="172"/>
                </a:lnTo>
                <a:lnTo>
                  <a:pt x="6" y="174"/>
                </a:lnTo>
                <a:lnTo>
                  <a:pt x="6" y="174"/>
                </a:lnTo>
                <a:lnTo>
                  <a:pt x="4" y="172"/>
                </a:lnTo>
                <a:lnTo>
                  <a:pt x="4" y="172"/>
                </a:lnTo>
                <a:lnTo>
                  <a:pt x="4" y="170"/>
                </a:lnTo>
                <a:lnTo>
                  <a:pt x="4" y="169"/>
                </a:lnTo>
                <a:lnTo>
                  <a:pt x="4" y="169"/>
                </a:lnTo>
                <a:lnTo>
                  <a:pt x="8" y="167"/>
                </a:lnTo>
                <a:lnTo>
                  <a:pt x="8" y="167"/>
                </a:lnTo>
                <a:lnTo>
                  <a:pt x="9" y="167"/>
                </a:lnTo>
                <a:lnTo>
                  <a:pt x="9" y="167"/>
                </a:lnTo>
                <a:lnTo>
                  <a:pt x="9" y="167"/>
                </a:lnTo>
                <a:lnTo>
                  <a:pt x="12" y="169"/>
                </a:lnTo>
                <a:lnTo>
                  <a:pt x="12" y="169"/>
                </a:lnTo>
                <a:lnTo>
                  <a:pt x="25" y="169"/>
                </a:lnTo>
                <a:lnTo>
                  <a:pt x="39" y="169"/>
                </a:lnTo>
                <a:lnTo>
                  <a:pt x="39" y="169"/>
                </a:lnTo>
                <a:lnTo>
                  <a:pt x="58" y="167"/>
                </a:lnTo>
                <a:lnTo>
                  <a:pt x="58" y="167"/>
                </a:lnTo>
                <a:lnTo>
                  <a:pt x="60" y="167"/>
                </a:lnTo>
                <a:lnTo>
                  <a:pt x="60" y="169"/>
                </a:lnTo>
                <a:lnTo>
                  <a:pt x="60" y="169"/>
                </a:lnTo>
                <a:lnTo>
                  <a:pt x="64" y="177"/>
                </a:lnTo>
                <a:lnTo>
                  <a:pt x="64" y="177"/>
                </a:lnTo>
                <a:lnTo>
                  <a:pt x="71" y="189"/>
                </a:lnTo>
                <a:lnTo>
                  <a:pt x="71" y="189"/>
                </a:lnTo>
                <a:lnTo>
                  <a:pt x="72" y="189"/>
                </a:lnTo>
                <a:lnTo>
                  <a:pt x="72" y="189"/>
                </a:lnTo>
                <a:lnTo>
                  <a:pt x="72" y="185"/>
                </a:lnTo>
                <a:lnTo>
                  <a:pt x="72" y="185"/>
                </a:lnTo>
                <a:lnTo>
                  <a:pt x="71" y="183"/>
                </a:lnTo>
                <a:lnTo>
                  <a:pt x="69" y="181"/>
                </a:lnTo>
                <a:lnTo>
                  <a:pt x="69" y="181"/>
                </a:lnTo>
                <a:lnTo>
                  <a:pt x="64" y="169"/>
                </a:lnTo>
                <a:lnTo>
                  <a:pt x="64" y="169"/>
                </a:lnTo>
                <a:lnTo>
                  <a:pt x="63" y="164"/>
                </a:lnTo>
                <a:lnTo>
                  <a:pt x="63" y="164"/>
                </a:lnTo>
                <a:lnTo>
                  <a:pt x="61" y="163"/>
                </a:lnTo>
                <a:lnTo>
                  <a:pt x="61" y="163"/>
                </a:lnTo>
                <a:lnTo>
                  <a:pt x="56" y="163"/>
                </a:lnTo>
                <a:lnTo>
                  <a:pt x="56" y="163"/>
                </a:lnTo>
                <a:lnTo>
                  <a:pt x="49" y="163"/>
                </a:lnTo>
                <a:lnTo>
                  <a:pt x="49" y="163"/>
                </a:lnTo>
                <a:lnTo>
                  <a:pt x="17" y="163"/>
                </a:lnTo>
                <a:lnTo>
                  <a:pt x="17" y="163"/>
                </a:lnTo>
                <a:lnTo>
                  <a:pt x="9" y="164"/>
                </a:lnTo>
                <a:lnTo>
                  <a:pt x="9" y="164"/>
                </a:lnTo>
                <a:lnTo>
                  <a:pt x="8" y="164"/>
                </a:lnTo>
                <a:lnTo>
                  <a:pt x="8" y="164"/>
                </a:lnTo>
                <a:lnTo>
                  <a:pt x="6" y="166"/>
                </a:lnTo>
                <a:lnTo>
                  <a:pt x="4" y="164"/>
                </a:lnTo>
                <a:lnTo>
                  <a:pt x="4" y="164"/>
                </a:lnTo>
                <a:lnTo>
                  <a:pt x="4" y="164"/>
                </a:lnTo>
                <a:lnTo>
                  <a:pt x="4" y="164"/>
                </a:lnTo>
                <a:lnTo>
                  <a:pt x="3" y="166"/>
                </a:lnTo>
                <a:lnTo>
                  <a:pt x="3" y="166"/>
                </a:lnTo>
                <a:lnTo>
                  <a:pt x="0" y="164"/>
                </a:lnTo>
                <a:lnTo>
                  <a:pt x="0" y="163"/>
                </a:lnTo>
                <a:lnTo>
                  <a:pt x="0" y="163"/>
                </a:lnTo>
                <a:lnTo>
                  <a:pt x="0" y="159"/>
                </a:lnTo>
                <a:lnTo>
                  <a:pt x="1" y="159"/>
                </a:lnTo>
                <a:lnTo>
                  <a:pt x="1" y="159"/>
                </a:lnTo>
                <a:lnTo>
                  <a:pt x="3" y="159"/>
                </a:lnTo>
                <a:lnTo>
                  <a:pt x="3" y="159"/>
                </a:lnTo>
                <a:lnTo>
                  <a:pt x="4" y="161"/>
                </a:lnTo>
                <a:lnTo>
                  <a:pt x="4" y="161"/>
                </a:lnTo>
                <a:lnTo>
                  <a:pt x="6" y="159"/>
                </a:lnTo>
                <a:lnTo>
                  <a:pt x="6" y="159"/>
                </a:lnTo>
                <a:lnTo>
                  <a:pt x="8" y="159"/>
                </a:lnTo>
                <a:lnTo>
                  <a:pt x="8" y="159"/>
                </a:lnTo>
                <a:lnTo>
                  <a:pt x="14" y="159"/>
                </a:lnTo>
                <a:lnTo>
                  <a:pt x="20" y="159"/>
                </a:lnTo>
                <a:lnTo>
                  <a:pt x="20" y="159"/>
                </a:lnTo>
                <a:lnTo>
                  <a:pt x="39" y="159"/>
                </a:lnTo>
                <a:lnTo>
                  <a:pt x="39" y="159"/>
                </a:lnTo>
                <a:lnTo>
                  <a:pt x="55" y="158"/>
                </a:lnTo>
                <a:lnTo>
                  <a:pt x="55" y="158"/>
                </a:lnTo>
                <a:lnTo>
                  <a:pt x="60" y="158"/>
                </a:lnTo>
                <a:lnTo>
                  <a:pt x="60" y="158"/>
                </a:lnTo>
                <a:lnTo>
                  <a:pt x="63" y="158"/>
                </a:lnTo>
                <a:lnTo>
                  <a:pt x="63" y="158"/>
                </a:lnTo>
                <a:lnTo>
                  <a:pt x="64" y="158"/>
                </a:lnTo>
                <a:lnTo>
                  <a:pt x="64" y="158"/>
                </a:lnTo>
                <a:lnTo>
                  <a:pt x="69" y="158"/>
                </a:lnTo>
                <a:lnTo>
                  <a:pt x="69" y="158"/>
                </a:lnTo>
                <a:lnTo>
                  <a:pt x="71" y="159"/>
                </a:lnTo>
                <a:lnTo>
                  <a:pt x="72" y="161"/>
                </a:lnTo>
                <a:lnTo>
                  <a:pt x="72" y="161"/>
                </a:lnTo>
                <a:lnTo>
                  <a:pt x="74" y="170"/>
                </a:lnTo>
                <a:lnTo>
                  <a:pt x="74" y="170"/>
                </a:lnTo>
                <a:lnTo>
                  <a:pt x="75" y="172"/>
                </a:lnTo>
                <a:lnTo>
                  <a:pt x="75" y="172"/>
                </a:lnTo>
                <a:lnTo>
                  <a:pt x="77" y="166"/>
                </a:lnTo>
                <a:lnTo>
                  <a:pt x="77" y="166"/>
                </a:lnTo>
                <a:lnTo>
                  <a:pt x="82" y="150"/>
                </a:lnTo>
                <a:lnTo>
                  <a:pt x="82" y="150"/>
                </a:lnTo>
                <a:lnTo>
                  <a:pt x="83" y="145"/>
                </a:lnTo>
                <a:lnTo>
                  <a:pt x="83" y="145"/>
                </a:lnTo>
                <a:lnTo>
                  <a:pt x="85" y="144"/>
                </a:lnTo>
                <a:lnTo>
                  <a:pt x="85" y="144"/>
                </a:lnTo>
                <a:lnTo>
                  <a:pt x="86" y="142"/>
                </a:lnTo>
                <a:lnTo>
                  <a:pt x="86" y="142"/>
                </a:lnTo>
                <a:lnTo>
                  <a:pt x="88" y="142"/>
                </a:lnTo>
                <a:lnTo>
                  <a:pt x="90" y="144"/>
                </a:lnTo>
                <a:lnTo>
                  <a:pt x="90" y="144"/>
                </a:lnTo>
                <a:lnTo>
                  <a:pt x="90" y="145"/>
                </a:lnTo>
                <a:lnTo>
                  <a:pt x="90" y="145"/>
                </a:lnTo>
                <a:lnTo>
                  <a:pt x="90" y="150"/>
                </a:lnTo>
                <a:lnTo>
                  <a:pt x="90" y="150"/>
                </a:lnTo>
                <a:lnTo>
                  <a:pt x="90" y="153"/>
                </a:lnTo>
                <a:lnTo>
                  <a:pt x="90" y="153"/>
                </a:lnTo>
                <a:lnTo>
                  <a:pt x="91" y="159"/>
                </a:lnTo>
                <a:lnTo>
                  <a:pt x="91" y="159"/>
                </a:lnTo>
                <a:lnTo>
                  <a:pt x="91" y="159"/>
                </a:lnTo>
                <a:lnTo>
                  <a:pt x="91" y="159"/>
                </a:lnTo>
                <a:lnTo>
                  <a:pt x="91" y="183"/>
                </a:lnTo>
                <a:lnTo>
                  <a:pt x="91" y="183"/>
                </a:lnTo>
                <a:lnTo>
                  <a:pt x="93" y="204"/>
                </a:lnTo>
                <a:lnTo>
                  <a:pt x="93" y="204"/>
                </a:lnTo>
                <a:lnTo>
                  <a:pt x="94" y="233"/>
                </a:lnTo>
                <a:lnTo>
                  <a:pt x="94" y="233"/>
                </a:lnTo>
                <a:lnTo>
                  <a:pt x="96" y="256"/>
                </a:lnTo>
                <a:lnTo>
                  <a:pt x="96" y="256"/>
                </a:lnTo>
                <a:lnTo>
                  <a:pt x="97" y="267"/>
                </a:lnTo>
                <a:lnTo>
                  <a:pt x="97" y="267"/>
                </a:lnTo>
                <a:lnTo>
                  <a:pt x="97" y="265"/>
                </a:lnTo>
                <a:lnTo>
                  <a:pt x="97" y="265"/>
                </a:lnTo>
                <a:lnTo>
                  <a:pt x="97" y="260"/>
                </a:lnTo>
                <a:lnTo>
                  <a:pt x="97" y="260"/>
                </a:lnTo>
                <a:lnTo>
                  <a:pt x="97" y="169"/>
                </a:lnTo>
                <a:lnTo>
                  <a:pt x="97" y="169"/>
                </a:lnTo>
                <a:lnTo>
                  <a:pt x="99" y="148"/>
                </a:lnTo>
                <a:lnTo>
                  <a:pt x="99" y="148"/>
                </a:lnTo>
                <a:lnTo>
                  <a:pt x="101" y="126"/>
                </a:lnTo>
                <a:lnTo>
                  <a:pt x="101" y="126"/>
                </a:lnTo>
                <a:lnTo>
                  <a:pt x="102" y="109"/>
                </a:lnTo>
                <a:lnTo>
                  <a:pt x="102" y="109"/>
                </a:lnTo>
                <a:lnTo>
                  <a:pt x="104" y="96"/>
                </a:lnTo>
                <a:lnTo>
                  <a:pt x="104" y="96"/>
                </a:lnTo>
                <a:lnTo>
                  <a:pt x="105" y="71"/>
                </a:lnTo>
                <a:lnTo>
                  <a:pt x="105" y="71"/>
                </a:lnTo>
                <a:lnTo>
                  <a:pt x="107" y="58"/>
                </a:lnTo>
                <a:lnTo>
                  <a:pt x="107" y="58"/>
                </a:lnTo>
                <a:lnTo>
                  <a:pt x="107" y="30"/>
                </a:lnTo>
                <a:lnTo>
                  <a:pt x="107" y="30"/>
                </a:lnTo>
                <a:lnTo>
                  <a:pt x="109" y="22"/>
                </a:lnTo>
                <a:lnTo>
                  <a:pt x="109" y="22"/>
                </a:lnTo>
                <a:lnTo>
                  <a:pt x="109" y="19"/>
                </a:lnTo>
                <a:lnTo>
                  <a:pt x="109" y="19"/>
                </a:lnTo>
                <a:lnTo>
                  <a:pt x="112" y="17"/>
                </a:lnTo>
                <a:lnTo>
                  <a:pt x="113" y="19"/>
                </a:lnTo>
                <a:lnTo>
                  <a:pt x="113" y="19"/>
                </a:lnTo>
                <a:lnTo>
                  <a:pt x="115" y="22"/>
                </a:lnTo>
                <a:lnTo>
                  <a:pt x="115" y="22"/>
                </a:lnTo>
                <a:lnTo>
                  <a:pt x="115" y="24"/>
                </a:lnTo>
                <a:lnTo>
                  <a:pt x="115" y="24"/>
                </a:lnTo>
                <a:lnTo>
                  <a:pt x="116" y="22"/>
                </a:lnTo>
                <a:lnTo>
                  <a:pt x="116" y="22"/>
                </a:lnTo>
                <a:lnTo>
                  <a:pt x="118" y="22"/>
                </a:lnTo>
                <a:lnTo>
                  <a:pt x="118" y="22"/>
                </a:lnTo>
                <a:lnTo>
                  <a:pt x="120" y="24"/>
                </a:lnTo>
                <a:lnTo>
                  <a:pt x="120" y="24"/>
                </a:lnTo>
                <a:lnTo>
                  <a:pt x="120" y="24"/>
                </a:lnTo>
                <a:lnTo>
                  <a:pt x="120" y="24"/>
                </a:lnTo>
                <a:lnTo>
                  <a:pt x="120" y="22"/>
                </a:lnTo>
                <a:lnTo>
                  <a:pt x="120" y="22"/>
                </a:lnTo>
                <a:lnTo>
                  <a:pt x="120" y="17"/>
                </a:lnTo>
                <a:lnTo>
                  <a:pt x="120" y="17"/>
                </a:lnTo>
                <a:lnTo>
                  <a:pt x="121" y="17"/>
                </a:lnTo>
                <a:lnTo>
                  <a:pt x="121" y="16"/>
                </a:lnTo>
                <a:lnTo>
                  <a:pt x="121" y="16"/>
                </a:lnTo>
                <a:lnTo>
                  <a:pt x="123" y="17"/>
                </a:lnTo>
                <a:lnTo>
                  <a:pt x="123" y="17"/>
                </a:lnTo>
                <a:lnTo>
                  <a:pt x="123" y="17"/>
                </a:lnTo>
                <a:lnTo>
                  <a:pt x="123" y="22"/>
                </a:lnTo>
                <a:lnTo>
                  <a:pt x="123" y="22"/>
                </a:lnTo>
                <a:lnTo>
                  <a:pt x="123" y="80"/>
                </a:lnTo>
                <a:lnTo>
                  <a:pt x="123" y="80"/>
                </a:lnTo>
                <a:lnTo>
                  <a:pt x="124" y="110"/>
                </a:lnTo>
                <a:lnTo>
                  <a:pt x="124" y="110"/>
                </a:lnTo>
                <a:lnTo>
                  <a:pt x="124" y="131"/>
                </a:lnTo>
                <a:lnTo>
                  <a:pt x="124" y="131"/>
                </a:lnTo>
                <a:lnTo>
                  <a:pt x="126" y="155"/>
                </a:lnTo>
                <a:lnTo>
                  <a:pt x="126" y="155"/>
                </a:lnTo>
                <a:lnTo>
                  <a:pt x="126" y="164"/>
                </a:lnTo>
                <a:lnTo>
                  <a:pt x="126" y="164"/>
                </a:lnTo>
                <a:lnTo>
                  <a:pt x="127" y="180"/>
                </a:lnTo>
                <a:lnTo>
                  <a:pt x="127" y="180"/>
                </a:lnTo>
                <a:lnTo>
                  <a:pt x="129" y="210"/>
                </a:lnTo>
                <a:lnTo>
                  <a:pt x="129" y="210"/>
                </a:lnTo>
                <a:lnTo>
                  <a:pt x="131" y="233"/>
                </a:lnTo>
                <a:lnTo>
                  <a:pt x="131" y="233"/>
                </a:lnTo>
                <a:lnTo>
                  <a:pt x="131" y="238"/>
                </a:lnTo>
                <a:lnTo>
                  <a:pt x="131" y="238"/>
                </a:lnTo>
                <a:lnTo>
                  <a:pt x="131" y="241"/>
                </a:lnTo>
                <a:lnTo>
                  <a:pt x="131" y="241"/>
                </a:lnTo>
                <a:lnTo>
                  <a:pt x="131" y="237"/>
                </a:lnTo>
                <a:lnTo>
                  <a:pt x="131" y="237"/>
                </a:lnTo>
                <a:lnTo>
                  <a:pt x="134" y="213"/>
                </a:lnTo>
                <a:lnTo>
                  <a:pt x="134" y="213"/>
                </a:lnTo>
                <a:lnTo>
                  <a:pt x="135" y="194"/>
                </a:lnTo>
                <a:lnTo>
                  <a:pt x="135" y="175"/>
                </a:lnTo>
                <a:lnTo>
                  <a:pt x="135" y="175"/>
                </a:lnTo>
                <a:lnTo>
                  <a:pt x="135" y="142"/>
                </a:lnTo>
                <a:lnTo>
                  <a:pt x="135" y="142"/>
                </a:lnTo>
                <a:lnTo>
                  <a:pt x="137" y="133"/>
                </a:lnTo>
                <a:lnTo>
                  <a:pt x="137" y="133"/>
                </a:lnTo>
                <a:lnTo>
                  <a:pt x="137" y="133"/>
                </a:lnTo>
                <a:lnTo>
                  <a:pt x="137" y="133"/>
                </a:lnTo>
                <a:lnTo>
                  <a:pt x="138" y="129"/>
                </a:lnTo>
                <a:lnTo>
                  <a:pt x="142" y="131"/>
                </a:lnTo>
                <a:lnTo>
                  <a:pt x="142" y="131"/>
                </a:lnTo>
                <a:lnTo>
                  <a:pt x="142" y="131"/>
                </a:lnTo>
                <a:lnTo>
                  <a:pt x="142" y="131"/>
                </a:lnTo>
                <a:lnTo>
                  <a:pt x="143" y="131"/>
                </a:lnTo>
                <a:lnTo>
                  <a:pt x="145" y="131"/>
                </a:lnTo>
                <a:lnTo>
                  <a:pt x="145" y="131"/>
                </a:lnTo>
                <a:lnTo>
                  <a:pt x="145" y="136"/>
                </a:lnTo>
                <a:lnTo>
                  <a:pt x="145" y="136"/>
                </a:lnTo>
                <a:lnTo>
                  <a:pt x="146" y="140"/>
                </a:lnTo>
                <a:lnTo>
                  <a:pt x="146" y="140"/>
                </a:lnTo>
                <a:lnTo>
                  <a:pt x="146" y="142"/>
                </a:lnTo>
                <a:lnTo>
                  <a:pt x="146" y="142"/>
                </a:lnTo>
                <a:lnTo>
                  <a:pt x="151" y="163"/>
                </a:lnTo>
                <a:lnTo>
                  <a:pt x="151" y="163"/>
                </a:lnTo>
                <a:lnTo>
                  <a:pt x="153" y="180"/>
                </a:lnTo>
                <a:lnTo>
                  <a:pt x="153" y="180"/>
                </a:lnTo>
                <a:lnTo>
                  <a:pt x="154" y="181"/>
                </a:lnTo>
                <a:lnTo>
                  <a:pt x="154" y="181"/>
                </a:lnTo>
                <a:lnTo>
                  <a:pt x="156" y="177"/>
                </a:lnTo>
                <a:lnTo>
                  <a:pt x="156" y="177"/>
                </a:lnTo>
                <a:lnTo>
                  <a:pt x="157" y="170"/>
                </a:lnTo>
                <a:lnTo>
                  <a:pt x="157" y="170"/>
                </a:lnTo>
                <a:lnTo>
                  <a:pt x="159" y="161"/>
                </a:lnTo>
                <a:lnTo>
                  <a:pt x="159" y="161"/>
                </a:lnTo>
                <a:lnTo>
                  <a:pt x="164" y="140"/>
                </a:lnTo>
                <a:lnTo>
                  <a:pt x="164" y="140"/>
                </a:lnTo>
                <a:lnTo>
                  <a:pt x="164" y="139"/>
                </a:lnTo>
                <a:lnTo>
                  <a:pt x="164" y="139"/>
                </a:lnTo>
                <a:lnTo>
                  <a:pt x="165" y="137"/>
                </a:lnTo>
                <a:lnTo>
                  <a:pt x="165" y="137"/>
                </a:lnTo>
                <a:lnTo>
                  <a:pt x="167" y="139"/>
                </a:lnTo>
                <a:lnTo>
                  <a:pt x="167" y="139"/>
                </a:lnTo>
                <a:lnTo>
                  <a:pt x="168" y="140"/>
                </a:lnTo>
                <a:lnTo>
                  <a:pt x="168" y="140"/>
                </a:lnTo>
                <a:lnTo>
                  <a:pt x="168" y="140"/>
                </a:lnTo>
                <a:lnTo>
                  <a:pt x="168" y="140"/>
                </a:lnTo>
                <a:lnTo>
                  <a:pt x="170" y="140"/>
                </a:lnTo>
                <a:lnTo>
                  <a:pt x="172" y="142"/>
                </a:lnTo>
                <a:lnTo>
                  <a:pt x="172" y="142"/>
                </a:lnTo>
                <a:lnTo>
                  <a:pt x="172" y="144"/>
                </a:lnTo>
                <a:lnTo>
                  <a:pt x="172" y="144"/>
                </a:lnTo>
                <a:lnTo>
                  <a:pt x="173" y="158"/>
                </a:lnTo>
                <a:lnTo>
                  <a:pt x="173" y="158"/>
                </a:lnTo>
                <a:lnTo>
                  <a:pt x="175" y="163"/>
                </a:lnTo>
                <a:lnTo>
                  <a:pt x="175" y="163"/>
                </a:lnTo>
                <a:lnTo>
                  <a:pt x="176" y="166"/>
                </a:lnTo>
                <a:lnTo>
                  <a:pt x="176" y="166"/>
                </a:lnTo>
                <a:lnTo>
                  <a:pt x="178" y="161"/>
                </a:lnTo>
                <a:lnTo>
                  <a:pt x="178" y="161"/>
                </a:lnTo>
                <a:lnTo>
                  <a:pt x="179" y="156"/>
                </a:lnTo>
                <a:lnTo>
                  <a:pt x="179" y="156"/>
                </a:lnTo>
                <a:lnTo>
                  <a:pt x="181" y="155"/>
                </a:lnTo>
                <a:lnTo>
                  <a:pt x="181" y="155"/>
                </a:lnTo>
                <a:lnTo>
                  <a:pt x="183" y="153"/>
                </a:lnTo>
                <a:lnTo>
                  <a:pt x="184" y="155"/>
                </a:lnTo>
                <a:lnTo>
                  <a:pt x="184" y="155"/>
                </a:lnTo>
                <a:lnTo>
                  <a:pt x="186" y="156"/>
                </a:lnTo>
                <a:lnTo>
                  <a:pt x="186" y="156"/>
                </a:lnTo>
                <a:lnTo>
                  <a:pt x="186" y="155"/>
                </a:lnTo>
                <a:lnTo>
                  <a:pt x="186" y="155"/>
                </a:lnTo>
                <a:lnTo>
                  <a:pt x="187" y="153"/>
                </a:lnTo>
                <a:lnTo>
                  <a:pt x="189" y="155"/>
                </a:lnTo>
                <a:lnTo>
                  <a:pt x="189" y="155"/>
                </a:lnTo>
                <a:lnTo>
                  <a:pt x="191" y="156"/>
                </a:lnTo>
                <a:lnTo>
                  <a:pt x="191" y="156"/>
                </a:lnTo>
                <a:lnTo>
                  <a:pt x="192" y="159"/>
                </a:lnTo>
                <a:lnTo>
                  <a:pt x="194" y="161"/>
                </a:lnTo>
                <a:lnTo>
                  <a:pt x="194" y="161"/>
                </a:lnTo>
                <a:lnTo>
                  <a:pt x="195" y="164"/>
                </a:lnTo>
                <a:lnTo>
                  <a:pt x="195" y="164"/>
                </a:lnTo>
                <a:lnTo>
                  <a:pt x="197" y="166"/>
                </a:lnTo>
                <a:lnTo>
                  <a:pt x="197" y="166"/>
                </a:lnTo>
                <a:lnTo>
                  <a:pt x="197" y="164"/>
                </a:lnTo>
                <a:lnTo>
                  <a:pt x="197" y="164"/>
                </a:lnTo>
                <a:lnTo>
                  <a:pt x="198" y="151"/>
                </a:lnTo>
                <a:lnTo>
                  <a:pt x="198" y="151"/>
                </a:lnTo>
                <a:lnTo>
                  <a:pt x="200" y="136"/>
                </a:lnTo>
                <a:lnTo>
                  <a:pt x="200" y="136"/>
                </a:lnTo>
                <a:lnTo>
                  <a:pt x="200" y="131"/>
                </a:lnTo>
                <a:lnTo>
                  <a:pt x="200" y="131"/>
                </a:lnTo>
                <a:lnTo>
                  <a:pt x="200" y="112"/>
                </a:lnTo>
                <a:lnTo>
                  <a:pt x="200" y="112"/>
                </a:lnTo>
                <a:lnTo>
                  <a:pt x="200" y="98"/>
                </a:lnTo>
                <a:lnTo>
                  <a:pt x="200" y="98"/>
                </a:lnTo>
                <a:lnTo>
                  <a:pt x="202" y="76"/>
                </a:lnTo>
                <a:lnTo>
                  <a:pt x="202" y="76"/>
                </a:lnTo>
                <a:lnTo>
                  <a:pt x="203" y="62"/>
                </a:lnTo>
                <a:lnTo>
                  <a:pt x="206" y="47"/>
                </a:lnTo>
                <a:lnTo>
                  <a:pt x="206" y="47"/>
                </a:lnTo>
                <a:lnTo>
                  <a:pt x="211" y="25"/>
                </a:lnTo>
                <a:lnTo>
                  <a:pt x="211" y="25"/>
                </a:lnTo>
                <a:lnTo>
                  <a:pt x="213" y="19"/>
                </a:lnTo>
                <a:lnTo>
                  <a:pt x="213" y="19"/>
                </a:lnTo>
                <a:lnTo>
                  <a:pt x="213" y="17"/>
                </a:lnTo>
                <a:lnTo>
                  <a:pt x="214" y="16"/>
                </a:lnTo>
                <a:lnTo>
                  <a:pt x="214" y="16"/>
                </a:lnTo>
                <a:lnTo>
                  <a:pt x="214" y="3"/>
                </a:lnTo>
                <a:lnTo>
                  <a:pt x="214" y="3"/>
                </a:lnTo>
                <a:lnTo>
                  <a:pt x="214" y="2"/>
                </a:lnTo>
                <a:lnTo>
                  <a:pt x="214" y="2"/>
                </a:lnTo>
                <a:lnTo>
                  <a:pt x="216" y="0"/>
                </a:lnTo>
                <a:lnTo>
                  <a:pt x="216" y="0"/>
                </a:lnTo>
                <a:lnTo>
                  <a:pt x="216" y="0"/>
                </a:lnTo>
                <a:lnTo>
                  <a:pt x="217" y="0"/>
                </a:lnTo>
                <a:lnTo>
                  <a:pt x="217" y="2"/>
                </a:lnTo>
                <a:lnTo>
                  <a:pt x="217" y="2"/>
                </a:lnTo>
                <a:lnTo>
                  <a:pt x="217" y="3"/>
                </a:lnTo>
                <a:lnTo>
                  <a:pt x="217" y="3"/>
                </a:lnTo>
                <a:lnTo>
                  <a:pt x="217" y="3"/>
                </a:lnTo>
                <a:lnTo>
                  <a:pt x="217" y="3"/>
                </a:lnTo>
                <a:lnTo>
                  <a:pt x="219" y="3"/>
                </a:lnTo>
                <a:lnTo>
                  <a:pt x="219" y="3"/>
                </a:lnTo>
                <a:lnTo>
                  <a:pt x="221" y="5"/>
                </a:lnTo>
                <a:lnTo>
                  <a:pt x="221" y="5"/>
                </a:lnTo>
                <a:lnTo>
                  <a:pt x="221" y="5"/>
                </a:lnTo>
                <a:lnTo>
                  <a:pt x="221" y="6"/>
                </a:lnTo>
                <a:lnTo>
                  <a:pt x="221" y="6"/>
                </a:lnTo>
                <a:lnTo>
                  <a:pt x="221" y="28"/>
                </a:lnTo>
                <a:lnTo>
                  <a:pt x="221" y="28"/>
                </a:lnTo>
                <a:lnTo>
                  <a:pt x="219" y="62"/>
                </a:lnTo>
                <a:lnTo>
                  <a:pt x="219" y="62"/>
                </a:lnTo>
                <a:lnTo>
                  <a:pt x="219" y="227"/>
                </a:lnTo>
                <a:lnTo>
                  <a:pt x="219" y="227"/>
                </a:lnTo>
                <a:lnTo>
                  <a:pt x="221" y="282"/>
                </a:lnTo>
                <a:lnTo>
                  <a:pt x="221" y="282"/>
                </a:lnTo>
                <a:lnTo>
                  <a:pt x="221" y="284"/>
                </a:lnTo>
                <a:lnTo>
                  <a:pt x="221" y="284"/>
                </a:lnTo>
                <a:lnTo>
                  <a:pt x="221" y="262"/>
                </a:lnTo>
                <a:lnTo>
                  <a:pt x="221" y="262"/>
                </a:lnTo>
                <a:lnTo>
                  <a:pt x="221" y="232"/>
                </a:lnTo>
                <a:lnTo>
                  <a:pt x="221" y="232"/>
                </a:lnTo>
                <a:lnTo>
                  <a:pt x="222" y="204"/>
                </a:lnTo>
                <a:lnTo>
                  <a:pt x="222" y="204"/>
                </a:lnTo>
                <a:lnTo>
                  <a:pt x="224" y="180"/>
                </a:lnTo>
                <a:lnTo>
                  <a:pt x="224" y="180"/>
                </a:lnTo>
                <a:lnTo>
                  <a:pt x="227" y="159"/>
                </a:lnTo>
                <a:lnTo>
                  <a:pt x="227" y="159"/>
                </a:lnTo>
                <a:lnTo>
                  <a:pt x="230" y="144"/>
                </a:lnTo>
                <a:lnTo>
                  <a:pt x="230" y="144"/>
                </a:lnTo>
                <a:lnTo>
                  <a:pt x="230" y="136"/>
                </a:lnTo>
                <a:lnTo>
                  <a:pt x="230" y="136"/>
                </a:lnTo>
                <a:lnTo>
                  <a:pt x="232" y="134"/>
                </a:lnTo>
                <a:lnTo>
                  <a:pt x="232" y="134"/>
                </a:lnTo>
                <a:lnTo>
                  <a:pt x="232" y="133"/>
                </a:lnTo>
                <a:lnTo>
                  <a:pt x="232" y="133"/>
                </a:lnTo>
                <a:lnTo>
                  <a:pt x="232" y="129"/>
                </a:lnTo>
                <a:lnTo>
                  <a:pt x="232" y="129"/>
                </a:lnTo>
                <a:lnTo>
                  <a:pt x="235" y="128"/>
                </a:lnTo>
                <a:lnTo>
                  <a:pt x="235" y="128"/>
                </a:lnTo>
                <a:lnTo>
                  <a:pt x="236" y="129"/>
                </a:lnTo>
                <a:lnTo>
                  <a:pt x="236" y="129"/>
                </a:lnTo>
                <a:lnTo>
                  <a:pt x="236" y="131"/>
                </a:lnTo>
                <a:lnTo>
                  <a:pt x="236" y="131"/>
                </a:lnTo>
                <a:lnTo>
                  <a:pt x="236" y="129"/>
                </a:lnTo>
                <a:lnTo>
                  <a:pt x="236" y="129"/>
                </a:lnTo>
                <a:lnTo>
                  <a:pt x="236" y="128"/>
                </a:lnTo>
                <a:lnTo>
                  <a:pt x="236" y="128"/>
                </a:lnTo>
                <a:lnTo>
                  <a:pt x="238" y="126"/>
                </a:lnTo>
                <a:lnTo>
                  <a:pt x="238" y="126"/>
                </a:lnTo>
                <a:lnTo>
                  <a:pt x="239" y="128"/>
                </a:lnTo>
                <a:lnTo>
                  <a:pt x="239" y="128"/>
                </a:lnTo>
                <a:lnTo>
                  <a:pt x="239" y="131"/>
                </a:lnTo>
                <a:lnTo>
                  <a:pt x="239" y="131"/>
                </a:lnTo>
                <a:lnTo>
                  <a:pt x="239" y="163"/>
                </a:lnTo>
                <a:lnTo>
                  <a:pt x="239" y="163"/>
                </a:lnTo>
                <a:lnTo>
                  <a:pt x="241" y="169"/>
                </a:lnTo>
                <a:lnTo>
                  <a:pt x="241" y="169"/>
                </a:lnTo>
                <a:lnTo>
                  <a:pt x="241" y="169"/>
                </a:lnTo>
                <a:lnTo>
                  <a:pt x="241" y="169"/>
                </a:lnTo>
                <a:lnTo>
                  <a:pt x="241" y="167"/>
                </a:lnTo>
                <a:lnTo>
                  <a:pt x="241" y="167"/>
                </a:lnTo>
                <a:lnTo>
                  <a:pt x="246" y="155"/>
                </a:lnTo>
                <a:lnTo>
                  <a:pt x="246" y="155"/>
                </a:lnTo>
                <a:lnTo>
                  <a:pt x="249" y="147"/>
                </a:lnTo>
                <a:lnTo>
                  <a:pt x="249" y="147"/>
                </a:lnTo>
                <a:lnTo>
                  <a:pt x="249" y="147"/>
                </a:lnTo>
                <a:lnTo>
                  <a:pt x="249" y="147"/>
                </a:lnTo>
                <a:lnTo>
                  <a:pt x="250" y="145"/>
                </a:lnTo>
                <a:lnTo>
                  <a:pt x="252" y="145"/>
                </a:lnTo>
                <a:lnTo>
                  <a:pt x="252" y="145"/>
                </a:lnTo>
                <a:lnTo>
                  <a:pt x="254" y="144"/>
                </a:lnTo>
                <a:lnTo>
                  <a:pt x="254" y="144"/>
                </a:lnTo>
                <a:lnTo>
                  <a:pt x="254" y="140"/>
                </a:lnTo>
                <a:lnTo>
                  <a:pt x="254" y="140"/>
                </a:lnTo>
                <a:lnTo>
                  <a:pt x="255" y="139"/>
                </a:lnTo>
                <a:lnTo>
                  <a:pt x="255" y="139"/>
                </a:lnTo>
                <a:lnTo>
                  <a:pt x="258" y="137"/>
                </a:lnTo>
                <a:lnTo>
                  <a:pt x="260" y="140"/>
                </a:lnTo>
                <a:lnTo>
                  <a:pt x="260" y="140"/>
                </a:lnTo>
                <a:lnTo>
                  <a:pt x="262" y="148"/>
                </a:lnTo>
                <a:lnTo>
                  <a:pt x="262" y="148"/>
                </a:lnTo>
                <a:lnTo>
                  <a:pt x="263" y="158"/>
                </a:lnTo>
                <a:lnTo>
                  <a:pt x="263" y="158"/>
                </a:lnTo>
                <a:lnTo>
                  <a:pt x="263" y="159"/>
                </a:lnTo>
                <a:lnTo>
                  <a:pt x="263" y="159"/>
                </a:lnTo>
                <a:lnTo>
                  <a:pt x="263" y="158"/>
                </a:lnTo>
                <a:lnTo>
                  <a:pt x="263" y="158"/>
                </a:lnTo>
                <a:lnTo>
                  <a:pt x="266" y="155"/>
                </a:lnTo>
                <a:lnTo>
                  <a:pt x="266" y="155"/>
                </a:lnTo>
                <a:lnTo>
                  <a:pt x="268" y="151"/>
                </a:lnTo>
                <a:lnTo>
                  <a:pt x="271" y="153"/>
                </a:lnTo>
                <a:lnTo>
                  <a:pt x="271" y="153"/>
                </a:lnTo>
                <a:lnTo>
                  <a:pt x="273" y="151"/>
                </a:lnTo>
                <a:lnTo>
                  <a:pt x="273" y="151"/>
                </a:lnTo>
                <a:lnTo>
                  <a:pt x="274" y="150"/>
                </a:lnTo>
                <a:lnTo>
                  <a:pt x="274" y="150"/>
                </a:lnTo>
                <a:lnTo>
                  <a:pt x="276" y="148"/>
                </a:lnTo>
                <a:lnTo>
                  <a:pt x="277" y="150"/>
                </a:lnTo>
                <a:lnTo>
                  <a:pt x="277" y="150"/>
                </a:lnTo>
                <a:lnTo>
                  <a:pt x="277" y="153"/>
                </a:lnTo>
                <a:lnTo>
                  <a:pt x="277" y="153"/>
                </a:lnTo>
                <a:lnTo>
                  <a:pt x="279" y="155"/>
                </a:lnTo>
                <a:lnTo>
                  <a:pt x="279" y="155"/>
                </a:lnTo>
                <a:lnTo>
                  <a:pt x="279" y="155"/>
                </a:lnTo>
                <a:lnTo>
                  <a:pt x="279" y="155"/>
                </a:lnTo>
                <a:lnTo>
                  <a:pt x="279" y="153"/>
                </a:lnTo>
                <a:lnTo>
                  <a:pt x="279" y="153"/>
                </a:lnTo>
                <a:lnTo>
                  <a:pt x="280" y="140"/>
                </a:lnTo>
                <a:lnTo>
                  <a:pt x="280" y="140"/>
                </a:lnTo>
                <a:lnTo>
                  <a:pt x="280" y="121"/>
                </a:lnTo>
                <a:lnTo>
                  <a:pt x="280" y="121"/>
                </a:lnTo>
                <a:lnTo>
                  <a:pt x="282" y="114"/>
                </a:lnTo>
                <a:lnTo>
                  <a:pt x="282" y="114"/>
                </a:lnTo>
                <a:lnTo>
                  <a:pt x="284" y="99"/>
                </a:lnTo>
                <a:lnTo>
                  <a:pt x="284" y="99"/>
                </a:lnTo>
                <a:lnTo>
                  <a:pt x="288" y="73"/>
                </a:lnTo>
                <a:lnTo>
                  <a:pt x="288" y="73"/>
                </a:lnTo>
                <a:lnTo>
                  <a:pt x="290" y="65"/>
                </a:lnTo>
                <a:lnTo>
                  <a:pt x="290" y="65"/>
                </a:lnTo>
                <a:lnTo>
                  <a:pt x="293" y="51"/>
                </a:lnTo>
                <a:lnTo>
                  <a:pt x="293" y="51"/>
                </a:lnTo>
                <a:lnTo>
                  <a:pt x="295" y="36"/>
                </a:lnTo>
                <a:lnTo>
                  <a:pt x="295" y="36"/>
                </a:lnTo>
                <a:lnTo>
                  <a:pt x="295" y="35"/>
                </a:lnTo>
                <a:lnTo>
                  <a:pt x="295" y="33"/>
                </a:lnTo>
                <a:lnTo>
                  <a:pt x="295" y="33"/>
                </a:lnTo>
                <a:lnTo>
                  <a:pt x="295" y="33"/>
                </a:lnTo>
                <a:lnTo>
                  <a:pt x="295" y="33"/>
                </a:lnTo>
                <a:lnTo>
                  <a:pt x="296" y="21"/>
                </a:lnTo>
                <a:lnTo>
                  <a:pt x="296" y="21"/>
                </a:lnTo>
                <a:lnTo>
                  <a:pt x="296" y="16"/>
                </a:lnTo>
                <a:lnTo>
                  <a:pt x="296" y="16"/>
                </a:lnTo>
                <a:lnTo>
                  <a:pt x="296" y="16"/>
                </a:lnTo>
                <a:lnTo>
                  <a:pt x="296" y="16"/>
                </a:lnTo>
                <a:lnTo>
                  <a:pt x="298" y="13"/>
                </a:lnTo>
                <a:lnTo>
                  <a:pt x="299" y="13"/>
                </a:lnTo>
                <a:lnTo>
                  <a:pt x="299" y="13"/>
                </a:lnTo>
                <a:lnTo>
                  <a:pt x="301" y="10"/>
                </a:lnTo>
                <a:lnTo>
                  <a:pt x="301" y="10"/>
                </a:lnTo>
                <a:lnTo>
                  <a:pt x="301" y="8"/>
                </a:lnTo>
                <a:lnTo>
                  <a:pt x="303" y="6"/>
                </a:lnTo>
                <a:lnTo>
                  <a:pt x="303" y="6"/>
                </a:lnTo>
                <a:lnTo>
                  <a:pt x="304" y="8"/>
                </a:lnTo>
                <a:lnTo>
                  <a:pt x="304" y="10"/>
                </a:lnTo>
                <a:lnTo>
                  <a:pt x="304" y="10"/>
                </a:lnTo>
                <a:lnTo>
                  <a:pt x="303" y="25"/>
                </a:lnTo>
                <a:lnTo>
                  <a:pt x="303" y="25"/>
                </a:lnTo>
                <a:lnTo>
                  <a:pt x="301" y="36"/>
                </a:lnTo>
                <a:lnTo>
                  <a:pt x="301" y="36"/>
                </a:lnTo>
                <a:lnTo>
                  <a:pt x="301" y="41"/>
                </a:lnTo>
                <a:lnTo>
                  <a:pt x="301" y="41"/>
                </a:lnTo>
                <a:lnTo>
                  <a:pt x="301" y="123"/>
                </a:lnTo>
                <a:lnTo>
                  <a:pt x="301" y="123"/>
                </a:lnTo>
                <a:lnTo>
                  <a:pt x="299" y="174"/>
                </a:lnTo>
                <a:lnTo>
                  <a:pt x="299" y="174"/>
                </a:lnTo>
                <a:lnTo>
                  <a:pt x="299" y="183"/>
                </a:lnTo>
                <a:lnTo>
                  <a:pt x="299" y="183"/>
                </a:lnTo>
                <a:lnTo>
                  <a:pt x="299" y="197"/>
                </a:lnTo>
                <a:lnTo>
                  <a:pt x="299" y="197"/>
                </a:lnTo>
                <a:lnTo>
                  <a:pt x="299" y="213"/>
                </a:lnTo>
                <a:lnTo>
                  <a:pt x="299" y="213"/>
                </a:lnTo>
                <a:lnTo>
                  <a:pt x="299" y="249"/>
                </a:lnTo>
                <a:lnTo>
                  <a:pt x="299" y="249"/>
                </a:lnTo>
                <a:lnTo>
                  <a:pt x="301" y="273"/>
                </a:lnTo>
                <a:lnTo>
                  <a:pt x="301" y="273"/>
                </a:lnTo>
                <a:lnTo>
                  <a:pt x="301" y="289"/>
                </a:lnTo>
                <a:lnTo>
                  <a:pt x="301" y="289"/>
                </a:lnTo>
                <a:lnTo>
                  <a:pt x="301" y="292"/>
                </a:lnTo>
                <a:lnTo>
                  <a:pt x="301" y="292"/>
                </a:lnTo>
                <a:lnTo>
                  <a:pt x="303" y="292"/>
                </a:lnTo>
                <a:lnTo>
                  <a:pt x="303" y="292"/>
                </a:lnTo>
                <a:lnTo>
                  <a:pt x="303" y="287"/>
                </a:lnTo>
                <a:lnTo>
                  <a:pt x="303" y="287"/>
                </a:lnTo>
                <a:lnTo>
                  <a:pt x="303" y="268"/>
                </a:lnTo>
                <a:lnTo>
                  <a:pt x="303" y="268"/>
                </a:lnTo>
                <a:lnTo>
                  <a:pt x="304" y="249"/>
                </a:lnTo>
                <a:lnTo>
                  <a:pt x="304" y="249"/>
                </a:lnTo>
                <a:lnTo>
                  <a:pt x="304" y="238"/>
                </a:lnTo>
                <a:lnTo>
                  <a:pt x="304" y="238"/>
                </a:lnTo>
                <a:lnTo>
                  <a:pt x="306" y="210"/>
                </a:lnTo>
                <a:lnTo>
                  <a:pt x="306" y="210"/>
                </a:lnTo>
                <a:lnTo>
                  <a:pt x="307" y="192"/>
                </a:lnTo>
                <a:lnTo>
                  <a:pt x="307" y="192"/>
                </a:lnTo>
                <a:lnTo>
                  <a:pt x="309" y="174"/>
                </a:lnTo>
                <a:lnTo>
                  <a:pt x="309" y="174"/>
                </a:lnTo>
                <a:lnTo>
                  <a:pt x="310" y="156"/>
                </a:lnTo>
                <a:lnTo>
                  <a:pt x="310" y="156"/>
                </a:lnTo>
                <a:lnTo>
                  <a:pt x="310" y="136"/>
                </a:lnTo>
                <a:lnTo>
                  <a:pt x="310" y="136"/>
                </a:lnTo>
                <a:lnTo>
                  <a:pt x="312" y="128"/>
                </a:lnTo>
                <a:lnTo>
                  <a:pt x="312" y="128"/>
                </a:lnTo>
                <a:lnTo>
                  <a:pt x="312" y="125"/>
                </a:lnTo>
                <a:lnTo>
                  <a:pt x="312" y="125"/>
                </a:lnTo>
                <a:lnTo>
                  <a:pt x="315" y="121"/>
                </a:lnTo>
                <a:lnTo>
                  <a:pt x="315" y="121"/>
                </a:lnTo>
                <a:lnTo>
                  <a:pt x="317" y="121"/>
                </a:lnTo>
                <a:lnTo>
                  <a:pt x="320" y="121"/>
                </a:lnTo>
                <a:lnTo>
                  <a:pt x="320" y="121"/>
                </a:lnTo>
                <a:lnTo>
                  <a:pt x="320" y="125"/>
                </a:lnTo>
                <a:lnTo>
                  <a:pt x="320" y="125"/>
                </a:lnTo>
                <a:lnTo>
                  <a:pt x="328" y="147"/>
                </a:lnTo>
                <a:lnTo>
                  <a:pt x="328" y="147"/>
                </a:lnTo>
                <a:lnTo>
                  <a:pt x="329" y="151"/>
                </a:lnTo>
                <a:lnTo>
                  <a:pt x="329" y="151"/>
                </a:lnTo>
                <a:lnTo>
                  <a:pt x="329" y="150"/>
                </a:lnTo>
                <a:lnTo>
                  <a:pt x="329" y="150"/>
                </a:lnTo>
                <a:lnTo>
                  <a:pt x="334" y="137"/>
                </a:lnTo>
                <a:lnTo>
                  <a:pt x="334" y="137"/>
                </a:lnTo>
                <a:lnTo>
                  <a:pt x="336" y="136"/>
                </a:lnTo>
                <a:lnTo>
                  <a:pt x="336" y="136"/>
                </a:lnTo>
                <a:lnTo>
                  <a:pt x="337" y="128"/>
                </a:lnTo>
                <a:lnTo>
                  <a:pt x="337" y="128"/>
                </a:lnTo>
                <a:lnTo>
                  <a:pt x="339" y="125"/>
                </a:lnTo>
                <a:lnTo>
                  <a:pt x="339" y="125"/>
                </a:lnTo>
                <a:lnTo>
                  <a:pt x="340" y="121"/>
                </a:lnTo>
                <a:lnTo>
                  <a:pt x="340" y="121"/>
                </a:lnTo>
                <a:lnTo>
                  <a:pt x="342" y="120"/>
                </a:lnTo>
                <a:lnTo>
                  <a:pt x="344" y="121"/>
                </a:lnTo>
                <a:lnTo>
                  <a:pt x="344" y="121"/>
                </a:lnTo>
                <a:lnTo>
                  <a:pt x="344" y="123"/>
                </a:lnTo>
                <a:lnTo>
                  <a:pt x="344" y="123"/>
                </a:lnTo>
                <a:lnTo>
                  <a:pt x="347" y="133"/>
                </a:lnTo>
                <a:lnTo>
                  <a:pt x="347" y="133"/>
                </a:lnTo>
                <a:lnTo>
                  <a:pt x="350" y="147"/>
                </a:lnTo>
                <a:lnTo>
                  <a:pt x="350" y="147"/>
                </a:lnTo>
                <a:lnTo>
                  <a:pt x="351" y="150"/>
                </a:lnTo>
                <a:lnTo>
                  <a:pt x="355" y="153"/>
                </a:lnTo>
                <a:lnTo>
                  <a:pt x="355" y="153"/>
                </a:lnTo>
                <a:lnTo>
                  <a:pt x="356" y="153"/>
                </a:lnTo>
                <a:lnTo>
                  <a:pt x="356" y="153"/>
                </a:lnTo>
                <a:lnTo>
                  <a:pt x="366" y="151"/>
                </a:lnTo>
                <a:lnTo>
                  <a:pt x="377" y="151"/>
                </a:lnTo>
                <a:lnTo>
                  <a:pt x="377" y="151"/>
                </a:lnTo>
                <a:lnTo>
                  <a:pt x="399" y="151"/>
                </a:lnTo>
                <a:lnTo>
                  <a:pt x="399" y="151"/>
                </a:lnTo>
                <a:lnTo>
                  <a:pt x="400" y="151"/>
                </a:lnTo>
                <a:lnTo>
                  <a:pt x="400" y="151"/>
                </a:lnTo>
                <a:lnTo>
                  <a:pt x="402" y="150"/>
                </a:lnTo>
                <a:lnTo>
                  <a:pt x="402" y="150"/>
                </a:lnTo>
                <a:lnTo>
                  <a:pt x="404" y="148"/>
                </a:lnTo>
                <a:lnTo>
                  <a:pt x="405" y="148"/>
                </a:lnTo>
                <a:lnTo>
                  <a:pt x="405" y="148"/>
                </a:lnTo>
                <a:lnTo>
                  <a:pt x="407" y="150"/>
                </a:lnTo>
                <a:lnTo>
                  <a:pt x="407" y="153"/>
                </a:lnTo>
                <a:lnTo>
                  <a:pt x="407" y="153"/>
                </a:lnTo>
                <a:lnTo>
                  <a:pt x="407" y="155"/>
                </a:lnTo>
                <a:lnTo>
                  <a:pt x="405" y="155"/>
                </a:lnTo>
                <a:lnTo>
                  <a:pt x="405" y="155"/>
                </a:lnTo>
                <a:lnTo>
                  <a:pt x="370" y="155"/>
                </a:lnTo>
                <a:lnTo>
                  <a:pt x="370" y="155"/>
                </a:lnTo>
                <a:lnTo>
                  <a:pt x="362" y="156"/>
                </a:lnTo>
                <a:lnTo>
                  <a:pt x="362" y="156"/>
                </a:lnTo>
                <a:lnTo>
                  <a:pt x="362" y="156"/>
                </a:lnTo>
                <a:lnTo>
                  <a:pt x="362" y="156"/>
                </a:lnTo>
                <a:lnTo>
                  <a:pt x="362" y="156"/>
                </a:lnTo>
                <a:lnTo>
                  <a:pt x="362" y="156"/>
                </a:lnTo>
                <a:lnTo>
                  <a:pt x="370" y="156"/>
                </a:lnTo>
                <a:lnTo>
                  <a:pt x="370" y="156"/>
                </a:lnTo>
                <a:lnTo>
                  <a:pt x="388" y="155"/>
                </a:lnTo>
                <a:lnTo>
                  <a:pt x="388" y="155"/>
                </a:lnTo>
                <a:lnTo>
                  <a:pt x="402" y="155"/>
                </a:lnTo>
                <a:lnTo>
                  <a:pt x="402" y="155"/>
                </a:lnTo>
                <a:lnTo>
                  <a:pt x="411" y="155"/>
                </a:lnTo>
                <a:lnTo>
                  <a:pt x="411" y="155"/>
                </a:lnTo>
                <a:lnTo>
                  <a:pt x="413" y="153"/>
                </a:lnTo>
                <a:lnTo>
                  <a:pt x="413" y="153"/>
                </a:lnTo>
                <a:lnTo>
                  <a:pt x="415" y="153"/>
                </a:lnTo>
                <a:lnTo>
                  <a:pt x="416" y="153"/>
                </a:lnTo>
                <a:lnTo>
                  <a:pt x="416" y="153"/>
                </a:lnTo>
                <a:lnTo>
                  <a:pt x="418" y="155"/>
                </a:lnTo>
                <a:lnTo>
                  <a:pt x="418" y="156"/>
                </a:lnTo>
                <a:lnTo>
                  <a:pt x="418" y="156"/>
                </a:lnTo>
                <a:lnTo>
                  <a:pt x="416" y="158"/>
                </a:lnTo>
                <a:lnTo>
                  <a:pt x="416" y="158"/>
                </a:lnTo>
                <a:lnTo>
                  <a:pt x="413" y="159"/>
                </a:lnTo>
                <a:lnTo>
                  <a:pt x="413" y="159"/>
                </a:lnTo>
                <a:lnTo>
                  <a:pt x="411" y="161"/>
                </a:lnTo>
                <a:lnTo>
                  <a:pt x="411" y="161"/>
                </a:lnTo>
                <a:lnTo>
                  <a:pt x="411" y="161"/>
                </a:lnTo>
                <a:lnTo>
                  <a:pt x="410" y="161"/>
                </a:lnTo>
                <a:lnTo>
                  <a:pt x="410" y="161"/>
                </a:lnTo>
                <a:lnTo>
                  <a:pt x="410" y="161"/>
                </a:lnTo>
                <a:lnTo>
                  <a:pt x="410" y="161"/>
                </a:lnTo>
                <a:lnTo>
                  <a:pt x="407" y="159"/>
                </a:lnTo>
                <a:lnTo>
                  <a:pt x="407" y="159"/>
                </a:lnTo>
                <a:lnTo>
                  <a:pt x="375" y="159"/>
                </a:lnTo>
                <a:lnTo>
                  <a:pt x="375" y="159"/>
                </a:lnTo>
                <a:lnTo>
                  <a:pt x="370" y="159"/>
                </a:lnTo>
                <a:lnTo>
                  <a:pt x="370" y="159"/>
                </a:lnTo>
                <a:lnTo>
                  <a:pt x="366" y="159"/>
                </a:lnTo>
                <a:lnTo>
                  <a:pt x="359" y="163"/>
                </a:lnTo>
                <a:lnTo>
                  <a:pt x="359" y="163"/>
                </a:lnTo>
                <a:lnTo>
                  <a:pt x="358" y="164"/>
                </a:lnTo>
                <a:lnTo>
                  <a:pt x="358" y="164"/>
                </a:lnTo>
                <a:lnTo>
                  <a:pt x="355" y="164"/>
                </a:lnTo>
                <a:lnTo>
                  <a:pt x="355" y="164"/>
                </a:lnTo>
                <a:lnTo>
                  <a:pt x="351" y="166"/>
                </a:lnTo>
                <a:lnTo>
                  <a:pt x="350" y="163"/>
                </a:lnTo>
                <a:lnTo>
                  <a:pt x="350" y="163"/>
                </a:lnTo>
                <a:lnTo>
                  <a:pt x="348" y="159"/>
                </a:lnTo>
                <a:lnTo>
                  <a:pt x="348" y="159"/>
                </a:lnTo>
                <a:lnTo>
                  <a:pt x="347" y="159"/>
                </a:lnTo>
                <a:lnTo>
                  <a:pt x="347" y="159"/>
                </a:lnTo>
                <a:lnTo>
                  <a:pt x="345" y="158"/>
                </a:lnTo>
                <a:lnTo>
                  <a:pt x="344" y="156"/>
                </a:lnTo>
                <a:lnTo>
                  <a:pt x="344" y="156"/>
                </a:lnTo>
                <a:lnTo>
                  <a:pt x="344" y="153"/>
                </a:lnTo>
                <a:lnTo>
                  <a:pt x="344" y="153"/>
                </a:lnTo>
                <a:lnTo>
                  <a:pt x="342" y="140"/>
                </a:lnTo>
                <a:lnTo>
                  <a:pt x="342" y="140"/>
                </a:lnTo>
                <a:lnTo>
                  <a:pt x="340" y="136"/>
                </a:lnTo>
                <a:lnTo>
                  <a:pt x="340" y="136"/>
                </a:lnTo>
                <a:lnTo>
                  <a:pt x="340" y="134"/>
                </a:lnTo>
                <a:lnTo>
                  <a:pt x="340" y="134"/>
                </a:lnTo>
                <a:lnTo>
                  <a:pt x="339" y="137"/>
                </a:lnTo>
                <a:lnTo>
                  <a:pt x="339" y="137"/>
                </a:lnTo>
                <a:lnTo>
                  <a:pt x="337" y="147"/>
                </a:lnTo>
                <a:lnTo>
                  <a:pt x="337" y="147"/>
                </a:lnTo>
                <a:lnTo>
                  <a:pt x="334" y="167"/>
                </a:lnTo>
                <a:lnTo>
                  <a:pt x="334" y="167"/>
                </a:lnTo>
                <a:lnTo>
                  <a:pt x="333" y="172"/>
                </a:lnTo>
                <a:lnTo>
                  <a:pt x="333" y="172"/>
                </a:lnTo>
                <a:lnTo>
                  <a:pt x="333" y="172"/>
                </a:lnTo>
                <a:lnTo>
                  <a:pt x="333" y="172"/>
                </a:lnTo>
                <a:lnTo>
                  <a:pt x="333" y="174"/>
                </a:lnTo>
                <a:lnTo>
                  <a:pt x="333" y="174"/>
                </a:lnTo>
                <a:lnTo>
                  <a:pt x="331" y="175"/>
                </a:lnTo>
                <a:lnTo>
                  <a:pt x="331" y="175"/>
                </a:lnTo>
                <a:lnTo>
                  <a:pt x="329" y="174"/>
                </a:lnTo>
                <a:lnTo>
                  <a:pt x="329" y="174"/>
                </a:lnTo>
                <a:lnTo>
                  <a:pt x="328" y="172"/>
                </a:lnTo>
                <a:lnTo>
                  <a:pt x="328" y="172"/>
                </a:lnTo>
                <a:lnTo>
                  <a:pt x="328" y="164"/>
                </a:lnTo>
                <a:lnTo>
                  <a:pt x="328" y="164"/>
                </a:lnTo>
                <a:lnTo>
                  <a:pt x="325" y="164"/>
                </a:lnTo>
                <a:lnTo>
                  <a:pt x="323" y="161"/>
                </a:lnTo>
                <a:lnTo>
                  <a:pt x="323" y="161"/>
                </a:lnTo>
                <a:lnTo>
                  <a:pt x="320" y="147"/>
                </a:lnTo>
                <a:lnTo>
                  <a:pt x="320" y="147"/>
                </a:lnTo>
                <a:lnTo>
                  <a:pt x="317" y="134"/>
                </a:lnTo>
                <a:lnTo>
                  <a:pt x="317" y="134"/>
                </a:lnTo>
                <a:lnTo>
                  <a:pt x="317" y="134"/>
                </a:lnTo>
                <a:lnTo>
                  <a:pt x="317" y="134"/>
                </a:lnTo>
                <a:lnTo>
                  <a:pt x="317" y="136"/>
                </a:lnTo>
                <a:lnTo>
                  <a:pt x="317" y="136"/>
                </a:lnTo>
                <a:lnTo>
                  <a:pt x="315" y="156"/>
                </a:lnTo>
                <a:lnTo>
                  <a:pt x="315" y="156"/>
                </a:lnTo>
                <a:lnTo>
                  <a:pt x="314" y="194"/>
                </a:lnTo>
                <a:lnTo>
                  <a:pt x="314" y="194"/>
                </a:lnTo>
                <a:lnTo>
                  <a:pt x="312" y="230"/>
                </a:lnTo>
                <a:lnTo>
                  <a:pt x="312" y="230"/>
                </a:lnTo>
                <a:lnTo>
                  <a:pt x="312" y="257"/>
                </a:lnTo>
                <a:lnTo>
                  <a:pt x="312" y="257"/>
                </a:lnTo>
                <a:lnTo>
                  <a:pt x="310" y="278"/>
                </a:lnTo>
                <a:lnTo>
                  <a:pt x="310" y="278"/>
                </a:lnTo>
                <a:lnTo>
                  <a:pt x="309" y="303"/>
                </a:lnTo>
                <a:lnTo>
                  <a:pt x="309" y="303"/>
                </a:lnTo>
                <a:lnTo>
                  <a:pt x="307" y="320"/>
                </a:lnTo>
                <a:lnTo>
                  <a:pt x="307" y="320"/>
                </a:lnTo>
                <a:lnTo>
                  <a:pt x="306" y="330"/>
                </a:lnTo>
                <a:lnTo>
                  <a:pt x="303" y="341"/>
                </a:lnTo>
                <a:lnTo>
                  <a:pt x="303" y="341"/>
                </a:lnTo>
                <a:lnTo>
                  <a:pt x="303" y="344"/>
                </a:lnTo>
                <a:lnTo>
                  <a:pt x="303" y="344"/>
                </a:lnTo>
                <a:lnTo>
                  <a:pt x="303" y="352"/>
                </a:lnTo>
                <a:lnTo>
                  <a:pt x="303" y="352"/>
                </a:lnTo>
                <a:lnTo>
                  <a:pt x="303" y="353"/>
                </a:lnTo>
                <a:lnTo>
                  <a:pt x="303" y="353"/>
                </a:lnTo>
                <a:lnTo>
                  <a:pt x="301" y="353"/>
                </a:lnTo>
                <a:lnTo>
                  <a:pt x="301" y="353"/>
                </a:lnTo>
                <a:lnTo>
                  <a:pt x="299" y="353"/>
                </a:lnTo>
                <a:lnTo>
                  <a:pt x="299" y="353"/>
                </a:lnTo>
                <a:lnTo>
                  <a:pt x="299" y="350"/>
                </a:lnTo>
                <a:lnTo>
                  <a:pt x="299" y="350"/>
                </a:lnTo>
                <a:lnTo>
                  <a:pt x="299" y="349"/>
                </a:lnTo>
                <a:lnTo>
                  <a:pt x="299" y="349"/>
                </a:lnTo>
                <a:close/>
                <a:moveTo>
                  <a:pt x="236" y="175"/>
                </a:moveTo>
                <a:lnTo>
                  <a:pt x="236" y="175"/>
                </a:lnTo>
                <a:lnTo>
                  <a:pt x="236" y="170"/>
                </a:lnTo>
                <a:lnTo>
                  <a:pt x="236" y="170"/>
                </a:lnTo>
                <a:lnTo>
                  <a:pt x="236" y="167"/>
                </a:lnTo>
                <a:lnTo>
                  <a:pt x="236" y="167"/>
                </a:lnTo>
                <a:lnTo>
                  <a:pt x="236" y="164"/>
                </a:lnTo>
                <a:lnTo>
                  <a:pt x="236" y="164"/>
                </a:lnTo>
                <a:lnTo>
                  <a:pt x="236" y="170"/>
                </a:lnTo>
                <a:lnTo>
                  <a:pt x="236" y="170"/>
                </a:lnTo>
                <a:lnTo>
                  <a:pt x="236" y="170"/>
                </a:lnTo>
                <a:lnTo>
                  <a:pt x="236" y="170"/>
                </a:lnTo>
                <a:lnTo>
                  <a:pt x="236" y="175"/>
                </a:lnTo>
                <a:lnTo>
                  <a:pt x="236" y="175"/>
                </a:lnTo>
                <a:lnTo>
                  <a:pt x="238" y="178"/>
                </a:lnTo>
                <a:lnTo>
                  <a:pt x="238" y="178"/>
                </a:lnTo>
                <a:lnTo>
                  <a:pt x="238" y="178"/>
                </a:lnTo>
                <a:lnTo>
                  <a:pt x="238" y="178"/>
                </a:lnTo>
                <a:lnTo>
                  <a:pt x="236" y="175"/>
                </a:lnTo>
                <a:lnTo>
                  <a:pt x="236" y="175"/>
                </a:lnTo>
                <a:close/>
                <a:moveTo>
                  <a:pt x="102" y="249"/>
                </a:moveTo>
                <a:lnTo>
                  <a:pt x="102" y="249"/>
                </a:lnTo>
                <a:lnTo>
                  <a:pt x="102" y="251"/>
                </a:lnTo>
                <a:lnTo>
                  <a:pt x="102" y="251"/>
                </a:lnTo>
                <a:lnTo>
                  <a:pt x="101" y="260"/>
                </a:lnTo>
                <a:lnTo>
                  <a:pt x="101" y="260"/>
                </a:lnTo>
                <a:lnTo>
                  <a:pt x="101" y="263"/>
                </a:lnTo>
                <a:lnTo>
                  <a:pt x="101" y="263"/>
                </a:lnTo>
                <a:lnTo>
                  <a:pt x="102" y="256"/>
                </a:lnTo>
                <a:lnTo>
                  <a:pt x="102" y="256"/>
                </a:lnTo>
                <a:lnTo>
                  <a:pt x="102" y="249"/>
                </a:lnTo>
                <a:lnTo>
                  <a:pt x="102" y="249"/>
                </a:lnTo>
                <a:lnTo>
                  <a:pt x="102" y="248"/>
                </a:lnTo>
                <a:lnTo>
                  <a:pt x="102" y="248"/>
                </a:lnTo>
                <a:lnTo>
                  <a:pt x="102" y="248"/>
                </a:lnTo>
                <a:lnTo>
                  <a:pt x="102" y="248"/>
                </a:lnTo>
                <a:lnTo>
                  <a:pt x="102" y="249"/>
                </a:lnTo>
                <a:lnTo>
                  <a:pt x="102" y="249"/>
                </a:lnTo>
                <a:close/>
                <a:moveTo>
                  <a:pt x="107" y="93"/>
                </a:moveTo>
                <a:lnTo>
                  <a:pt x="107" y="93"/>
                </a:lnTo>
                <a:lnTo>
                  <a:pt x="107" y="93"/>
                </a:lnTo>
                <a:lnTo>
                  <a:pt x="107" y="93"/>
                </a:lnTo>
                <a:lnTo>
                  <a:pt x="107" y="98"/>
                </a:lnTo>
                <a:lnTo>
                  <a:pt x="107" y="98"/>
                </a:lnTo>
                <a:lnTo>
                  <a:pt x="105" y="106"/>
                </a:lnTo>
                <a:lnTo>
                  <a:pt x="105" y="106"/>
                </a:lnTo>
                <a:lnTo>
                  <a:pt x="104" y="125"/>
                </a:lnTo>
                <a:lnTo>
                  <a:pt x="104" y="125"/>
                </a:lnTo>
                <a:lnTo>
                  <a:pt x="102" y="145"/>
                </a:lnTo>
                <a:lnTo>
                  <a:pt x="102" y="145"/>
                </a:lnTo>
                <a:lnTo>
                  <a:pt x="101" y="170"/>
                </a:lnTo>
                <a:lnTo>
                  <a:pt x="101" y="170"/>
                </a:lnTo>
                <a:lnTo>
                  <a:pt x="101" y="232"/>
                </a:lnTo>
                <a:lnTo>
                  <a:pt x="101" y="232"/>
                </a:lnTo>
                <a:lnTo>
                  <a:pt x="101" y="233"/>
                </a:lnTo>
                <a:lnTo>
                  <a:pt x="101" y="233"/>
                </a:lnTo>
                <a:lnTo>
                  <a:pt x="101" y="232"/>
                </a:lnTo>
                <a:lnTo>
                  <a:pt x="101" y="232"/>
                </a:lnTo>
                <a:lnTo>
                  <a:pt x="102" y="221"/>
                </a:lnTo>
                <a:lnTo>
                  <a:pt x="102" y="221"/>
                </a:lnTo>
                <a:lnTo>
                  <a:pt x="104" y="205"/>
                </a:lnTo>
                <a:lnTo>
                  <a:pt x="104" y="205"/>
                </a:lnTo>
                <a:lnTo>
                  <a:pt x="105" y="183"/>
                </a:lnTo>
                <a:lnTo>
                  <a:pt x="105" y="183"/>
                </a:lnTo>
                <a:lnTo>
                  <a:pt x="105" y="144"/>
                </a:lnTo>
                <a:lnTo>
                  <a:pt x="105" y="144"/>
                </a:lnTo>
                <a:lnTo>
                  <a:pt x="107" y="128"/>
                </a:lnTo>
                <a:lnTo>
                  <a:pt x="107" y="128"/>
                </a:lnTo>
                <a:lnTo>
                  <a:pt x="107" y="110"/>
                </a:lnTo>
                <a:lnTo>
                  <a:pt x="107" y="110"/>
                </a:lnTo>
                <a:lnTo>
                  <a:pt x="107" y="95"/>
                </a:lnTo>
                <a:lnTo>
                  <a:pt x="107" y="95"/>
                </a:lnTo>
                <a:lnTo>
                  <a:pt x="107" y="93"/>
                </a:lnTo>
                <a:lnTo>
                  <a:pt x="107" y="93"/>
                </a:lnTo>
                <a:close/>
                <a:moveTo>
                  <a:pt x="288" y="87"/>
                </a:moveTo>
                <a:lnTo>
                  <a:pt x="288" y="87"/>
                </a:lnTo>
                <a:lnTo>
                  <a:pt x="288" y="92"/>
                </a:lnTo>
                <a:lnTo>
                  <a:pt x="288" y="92"/>
                </a:lnTo>
                <a:lnTo>
                  <a:pt x="285" y="109"/>
                </a:lnTo>
                <a:lnTo>
                  <a:pt x="285" y="109"/>
                </a:lnTo>
                <a:lnTo>
                  <a:pt x="284" y="129"/>
                </a:lnTo>
                <a:lnTo>
                  <a:pt x="284" y="129"/>
                </a:lnTo>
                <a:lnTo>
                  <a:pt x="280" y="159"/>
                </a:lnTo>
                <a:lnTo>
                  <a:pt x="280" y="159"/>
                </a:lnTo>
                <a:lnTo>
                  <a:pt x="282" y="161"/>
                </a:lnTo>
                <a:lnTo>
                  <a:pt x="282" y="161"/>
                </a:lnTo>
                <a:lnTo>
                  <a:pt x="282" y="161"/>
                </a:lnTo>
                <a:lnTo>
                  <a:pt x="282" y="161"/>
                </a:lnTo>
                <a:lnTo>
                  <a:pt x="285" y="125"/>
                </a:lnTo>
                <a:lnTo>
                  <a:pt x="288" y="87"/>
                </a:lnTo>
                <a:lnTo>
                  <a:pt x="288" y="87"/>
                </a:lnTo>
                <a:close/>
                <a:moveTo>
                  <a:pt x="203" y="88"/>
                </a:moveTo>
                <a:lnTo>
                  <a:pt x="203" y="88"/>
                </a:lnTo>
                <a:lnTo>
                  <a:pt x="203" y="88"/>
                </a:lnTo>
                <a:lnTo>
                  <a:pt x="203" y="88"/>
                </a:lnTo>
                <a:lnTo>
                  <a:pt x="205" y="85"/>
                </a:lnTo>
                <a:lnTo>
                  <a:pt x="205" y="85"/>
                </a:lnTo>
                <a:lnTo>
                  <a:pt x="209" y="54"/>
                </a:lnTo>
                <a:lnTo>
                  <a:pt x="209" y="54"/>
                </a:lnTo>
                <a:lnTo>
                  <a:pt x="213" y="41"/>
                </a:lnTo>
                <a:lnTo>
                  <a:pt x="213" y="41"/>
                </a:lnTo>
                <a:lnTo>
                  <a:pt x="214" y="28"/>
                </a:lnTo>
                <a:lnTo>
                  <a:pt x="214" y="28"/>
                </a:lnTo>
                <a:lnTo>
                  <a:pt x="214" y="27"/>
                </a:lnTo>
                <a:lnTo>
                  <a:pt x="214" y="27"/>
                </a:lnTo>
                <a:lnTo>
                  <a:pt x="213" y="28"/>
                </a:lnTo>
                <a:lnTo>
                  <a:pt x="213" y="28"/>
                </a:lnTo>
                <a:lnTo>
                  <a:pt x="213" y="33"/>
                </a:lnTo>
                <a:lnTo>
                  <a:pt x="213" y="33"/>
                </a:lnTo>
                <a:lnTo>
                  <a:pt x="208" y="49"/>
                </a:lnTo>
                <a:lnTo>
                  <a:pt x="206" y="66"/>
                </a:lnTo>
                <a:lnTo>
                  <a:pt x="206" y="66"/>
                </a:lnTo>
                <a:lnTo>
                  <a:pt x="205" y="80"/>
                </a:lnTo>
                <a:lnTo>
                  <a:pt x="205" y="80"/>
                </a:lnTo>
                <a:lnTo>
                  <a:pt x="203" y="88"/>
                </a:lnTo>
                <a:lnTo>
                  <a:pt x="203" y="88"/>
                </a:lnTo>
                <a:close/>
                <a:moveTo>
                  <a:pt x="110" y="85"/>
                </a:moveTo>
                <a:lnTo>
                  <a:pt x="110" y="85"/>
                </a:lnTo>
                <a:lnTo>
                  <a:pt x="112" y="85"/>
                </a:lnTo>
                <a:lnTo>
                  <a:pt x="112" y="85"/>
                </a:lnTo>
                <a:lnTo>
                  <a:pt x="112" y="85"/>
                </a:lnTo>
                <a:lnTo>
                  <a:pt x="112" y="85"/>
                </a:lnTo>
                <a:lnTo>
                  <a:pt x="112" y="77"/>
                </a:lnTo>
                <a:lnTo>
                  <a:pt x="112" y="77"/>
                </a:lnTo>
                <a:lnTo>
                  <a:pt x="115" y="57"/>
                </a:lnTo>
                <a:lnTo>
                  <a:pt x="115" y="57"/>
                </a:lnTo>
                <a:lnTo>
                  <a:pt x="116" y="52"/>
                </a:lnTo>
                <a:lnTo>
                  <a:pt x="116" y="52"/>
                </a:lnTo>
                <a:lnTo>
                  <a:pt x="115" y="43"/>
                </a:lnTo>
                <a:lnTo>
                  <a:pt x="115" y="43"/>
                </a:lnTo>
                <a:lnTo>
                  <a:pt x="115" y="41"/>
                </a:lnTo>
                <a:lnTo>
                  <a:pt x="115" y="41"/>
                </a:lnTo>
                <a:lnTo>
                  <a:pt x="115" y="43"/>
                </a:lnTo>
                <a:lnTo>
                  <a:pt x="115" y="43"/>
                </a:lnTo>
                <a:lnTo>
                  <a:pt x="112" y="62"/>
                </a:lnTo>
                <a:lnTo>
                  <a:pt x="112" y="62"/>
                </a:lnTo>
                <a:lnTo>
                  <a:pt x="112" y="79"/>
                </a:lnTo>
                <a:lnTo>
                  <a:pt x="112" y="79"/>
                </a:lnTo>
                <a:lnTo>
                  <a:pt x="110" y="85"/>
                </a:lnTo>
                <a:lnTo>
                  <a:pt x="110" y="85"/>
                </a:lnTo>
                <a:close/>
                <a:moveTo>
                  <a:pt x="243" y="183"/>
                </a:moveTo>
                <a:lnTo>
                  <a:pt x="243" y="183"/>
                </a:lnTo>
                <a:lnTo>
                  <a:pt x="243" y="183"/>
                </a:lnTo>
                <a:lnTo>
                  <a:pt x="243" y="183"/>
                </a:lnTo>
                <a:lnTo>
                  <a:pt x="247" y="166"/>
                </a:lnTo>
                <a:lnTo>
                  <a:pt x="247" y="166"/>
                </a:lnTo>
                <a:lnTo>
                  <a:pt x="250" y="151"/>
                </a:lnTo>
                <a:lnTo>
                  <a:pt x="250" y="151"/>
                </a:lnTo>
                <a:lnTo>
                  <a:pt x="250" y="150"/>
                </a:lnTo>
                <a:lnTo>
                  <a:pt x="250" y="150"/>
                </a:lnTo>
                <a:lnTo>
                  <a:pt x="250" y="150"/>
                </a:lnTo>
                <a:lnTo>
                  <a:pt x="249" y="153"/>
                </a:lnTo>
                <a:lnTo>
                  <a:pt x="249" y="153"/>
                </a:lnTo>
                <a:lnTo>
                  <a:pt x="243" y="175"/>
                </a:lnTo>
                <a:lnTo>
                  <a:pt x="243" y="175"/>
                </a:lnTo>
                <a:lnTo>
                  <a:pt x="241" y="177"/>
                </a:lnTo>
                <a:lnTo>
                  <a:pt x="241" y="177"/>
                </a:lnTo>
                <a:lnTo>
                  <a:pt x="243" y="183"/>
                </a:lnTo>
                <a:lnTo>
                  <a:pt x="243" y="183"/>
                </a:lnTo>
                <a:close/>
                <a:moveTo>
                  <a:pt x="228" y="178"/>
                </a:moveTo>
                <a:lnTo>
                  <a:pt x="228" y="178"/>
                </a:lnTo>
                <a:lnTo>
                  <a:pt x="227" y="178"/>
                </a:lnTo>
                <a:lnTo>
                  <a:pt x="227" y="178"/>
                </a:lnTo>
                <a:lnTo>
                  <a:pt x="225" y="196"/>
                </a:lnTo>
                <a:lnTo>
                  <a:pt x="224" y="213"/>
                </a:lnTo>
                <a:lnTo>
                  <a:pt x="224" y="248"/>
                </a:lnTo>
                <a:lnTo>
                  <a:pt x="224" y="248"/>
                </a:lnTo>
                <a:lnTo>
                  <a:pt x="224" y="230"/>
                </a:lnTo>
                <a:lnTo>
                  <a:pt x="224" y="230"/>
                </a:lnTo>
                <a:lnTo>
                  <a:pt x="225" y="213"/>
                </a:lnTo>
                <a:lnTo>
                  <a:pt x="225" y="213"/>
                </a:lnTo>
                <a:lnTo>
                  <a:pt x="227" y="196"/>
                </a:lnTo>
                <a:lnTo>
                  <a:pt x="227" y="196"/>
                </a:lnTo>
                <a:lnTo>
                  <a:pt x="228" y="178"/>
                </a:lnTo>
                <a:lnTo>
                  <a:pt x="228" y="178"/>
                </a:lnTo>
                <a:close/>
                <a:moveTo>
                  <a:pt x="72" y="180"/>
                </a:moveTo>
                <a:lnTo>
                  <a:pt x="72" y="180"/>
                </a:lnTo>
                <a:lnTo>
                  <a:pt x="74" y="177"/>
                </a:lnTo>
                <a:lnTo>
                  <a:pt x="72" y="175"/>
                </a:lnTo>
                <a:lnTo>
                  <a:pt x="72" y="175"/>
                </a:lnTo>
                <a:lnTo>
                  <a:pt x="72" y="172"/>
                </a:lnTo>
                <a:lnTo>
                  <a:pt x="72" y="172"/>
                </a:lnTo>
                <a:lnTo>
                  <a:pt x="69" y="166"/>
                </a:lnTo>
                <a:lnTo>
                  <a:pt x="69" y="166"/>
                </a:lnTo>
                <a:lnTo>
                  <a:pt x="69" y="164"/>
                </a:lnTo>
                <a:lnTo>
                  <a:pt x="69" y="164"/>
                </a:lnTo>
                <a:lnTo>
                  <a:pt x="69" y="161"/>
                </a:lnTo>
                <a:lnTo>
                  <a:pt x="69" y="161"/>
                </a:lnTo>
                <a:lnTo>
                  <a:pt x="64" y="161"/>
                </a:lnTo>
                <a:lnTo>
                  <a:pt x="64" y="161"/>
                </a:lnTo>
                <a:lnTo>
                  <a:pt x="69" y="170"/>
                </a:lnTo>
                <a:lnTo>
                  <a:pt x="72" y="180"/>
                </a:lnTo>
                <a:lnTo>
                  <a:pt x="72" y="180"/>
                </a:lnTo>
                <a:close/>
                <a:moveTo>
                  <a:pt x="274" y="155"/>
                </a:moveTo>
                <a:lnTo>
                  <a:pt x="274" y="155"/>
                </a:lnTo>
                <a:lnTo>
                  <a:pt x="274" y="155"/>
                </a:lnTo>
                <a:lnTo>
                  <a:pt x="274" y="155"/>
                </a:lnTo>
                <a:lnTo>
                  <a:pt x="273" y="158"/>
                </a:lnTo>
                <a:lnTo>
                  <a:pt x="273" y="163"/>
                </a:lnTo>
                <a:lnTo>
                  <a:pt x="273" y="163"/>
                </a:lnTo>
                <a:lnTo>
                  <a:pt x="273" y="164"/>
                </a:lnTo>
                <a:lnTo>
                  <a:pt x="273" y="164"/>
                </a:lnTo>
                <a:lnTo>
                  <a:pt x="274" y="170"/>
                </a:lnTo>
                <a:lnTo>
                  <a:pt x="274" y="170"/>
                </a:lnTo>
                <a:lnTo>
                  <a:pt x="276" y="172"/>
                </a:lnTo>
                <a:lnTo>
                  <a:pt x="276" y="172"/>
                </a:lnTo>
                <a:lnTo>
                  <a:pt x="276" y="167"/>
                </a:lnTo>
                <a:lnTo>
                  <a:pt x="276" y="167"/>
                </a:lnTo>
                <a:lnTo>
                  <a:pt x="277" y="166"/>
                </a:lnTo>
                <a:lnTo>
                  <a:pt x="277" y="163"/>
                </a:lnTo>
                <a:lnTo>
                  <a:pt x="277" y="163"/>
                </a:lnTo>
                <a:lnTo>
                  <a:pt x="276" y="156"/>
                </a:lnTo>
                <a:lnTo>
                  <a:pt x="276" y="156"/>
                </a:lnTo>
                <a:lnTo>
                  <a:pt x="274" y="155"/>
                </a:lnTo>
                <a:lnTo>
                  <a:pt x="274" y="155"/>
                </a:lnTo>
                <a:close/>
                <a:moveTo>
                  <a:pt x="258" y="172"/>
                </a:moveTo>
                <a:lnTo>
                  <a:pt x="258" y="172"/>
                </a:lnTo>
                <a:lnTo>
                  <a:pt x="258" y="172"/>
                </a:lnTo>
                <a:lnTo>
                  <a:pt x="258" y="172"/>
                </a:lnTo>
                <a:lnTo>
                  <a:pt x="260" y="169"/>
                </a:lnTo>
                <a:lnTo>
                  <a:pt x="260" y="169"/>
                </a:lnTo>
                <a:lnTo>
                  <a:pt x="260" y="169"/>
                </a:lnTo>
                <a:lnTo>
                  <a:pt x="260" y="169"/>
                </a:lnTo>
                <a:lnTo>
                  <a:pt x="258" y="159"/>
                </a:lnTo>
                <a:lnTo>
                  <a:pt x="258" y="159"/>
                </a:lnTo>
                <a:lnTo>
                  <a:pt x="257" y="150"/>
                </a:lnTo>
                <a:lnTo>
                  <a:pt x="257" y="150"/>
                </a:lnTo>
                <a:lnTo>
                  <a:pt x="257" y="148"/>
                </a:lnTo>
                <a:lnTo>
                  <a:pt x="257" y="148"/>
                </a:lnTo>
                <a:lnTo>
                  <a:pt x="255" y="151"/>
                </a:lnTo>
                <a:lnTo>
                  <a:pt x="255" y="151"/>
                </a:lnTo>
                <a:lnTo>
                  <a:pt x="255" y="155"/>
                </a:lnTo>
                <a:lnTo>
                  <a:pt x="255" y="155"/>
                </a:lnTo>
                <a:lnTo>
                  <a:pt x="257" y="166"/>
                </a:lnTo>
                <a:lnTo>
                  <a:pt x="257" y="166"/>
                </a:lnTo>
                <a:lnTo>
                  <a:pt x="258" y="172"/>
                </a:lnTo>
                <a:lnTo>
                  <a:pt x="258" y="172"/>
                </a:lnTo>
                <a:close/>
                <a:moveTo>
                  <a:pt x="110" y="55"/>
                </a:moveTo>
                <a:lnTo>
                  <a:pt x="110" y="55"/>
                </a:lnTo>
                <a:lnTo>
                  <a:pt x="113" y="33"/>
                </a:lnTo>
                <a:lnTo>
                  <a:pt x="113" y="33"/>
                </a:lnTo>
                <a:lnTo>
                  <a:pt x="113" y="32"/>
                </a:lnTo>
                <a:lnTo>
                  <a:pt x="113" y="32"/>
                </a:lnTo>
                <a:lnTo>
                  <a:pt x="112" y="25"/>
                </a:lnTo>
                <a:lnTo>
                  <a:pt x="112" y="25"/>
                </a:lnTo>
                <a:lnTo>
                  <a:pt x="112" y="24"/>
                </a:lnTo>
                <a:lnTo>
                  <a:pt x="112" y="24"/>
                </a:lnTo>
                <a:lnTo>
                  <a:pt x="110" y="55"/>
                </a:lnTo>
                <a:lnTo>
                  <a:pt x="110" y="55"/>
                </a:lnTo>
                <a:close/>
                <a:moveTo>
                  <a:pt x="306" y="295"/>
                </a:moveTo>
                <a:lnTo>
                  <a:pt x="306" y="295"/>
                </a:lnTo>
                <a:lnTo>
                  <a:pt x="306" y="298"/>
                </a:lnTo>
                <a:lnTo>
                  <a:pt x="306" y="298"/>
                </a:lnTo>
                <a:lnTo>
                  <a:pt x="304" y="314"/>
                </a:lnTo>
                <a:lnTo>
                  <a:pt x="304" y="314"/>
                </a:lnTo>
                <a:lnTo>
                  <a:pt x="303" y="327"/>
                </a:lnTo>
                <a:lnTo>
                  <a:pt x="303" y="327"/>
                </a:lnTo>
                <a:lnTo>
                  <a:pt x="303" y="328"/>
                </a:lnTo>
                <a:lnTo>
                  <a:pt x="303" y="328"/>
                </a:lnTo>
                <a:lnTo>
                  <a:pt x="306" y="311"/>
                </a:lnTo>
                <a:lnTo>
                  <a:pt x="306" y="295"/>
                </a:lnTo>
                <a:lnTo>
                  <a:pt x="306" y="295"/>
                </a:lnTo>
                <a:close/>
                <a:moveTo>
                  <a:pt x="129" y="286"/>
                </a:moveTo>
                <a:lnTo>
                  <a:pt x="129" y="286"/>
                </a:lnTo>
                <a:lnTo>
                  <a:pt x="127" y="235"/>
                </a:lnTo>
                <a:lnTo>
                  <a:pt x="127" y="235"/>
                </a:lnTo>
                <a:lnTo>
                  <a:pt x="129" y="286"/>
                </a:lnTo>
                <a:lnTo>
                  <a:pt x="129" y="286"/>
                </a:lnTo>
                <a:close/>
                <a:moveTo>
                  <a:pt x="350" y="158"/>
                </a:moveTo>
                <a:lnTo>
                  <a:pt x="350" y="158"/>
                </a:lnTo>
                <a:lnTo>
                  <a:pt x="351" y="161"/>
                </a:lnTo>
                <a:lnTo>
                  <a:pt x="351" y="161"/>
                </a:lnTo>
                <a:lnTo>
                  <a:pt x="353" y="163"/>
                </a:lnTo>
                <a:lnTo>
                  <a:pt x="353" y="163"/>
                </a:lnTo>
                <a:lnTo>
                  <a:pt x="356" y="161"/>
                </a:lnTo>
                <a:lnTo>
                  <a:pt x="356" y="161"/>
                </a:lnTo>
                <a:lnTo>
                  <a:pt x="359" y="159"/>
                </a:lnTo>
                <a:lnTo>
                  <a:pt x="359" y="159"/>
                </a:lnTo>
                <a:lnTo>
                  <a:pt x="356" y="158"/>
                </a:lnTo>
                <a:lnTo>
                  <a:pt x="356" y="158"/>
                </a:lnTo>
                <a:lnTo>
                  <a:pt x="355" y="158"/>
                </a:lnTo>
                <a:lnTo>
                  <a:pt x="355" y="158"/>
                </a:lnTo>
                <a:lnTo>
                  <a:pt x="350" y="158"/>
                </a:lnTo>
                <a:lnTo>
                  <a:pt x="350" y="158"/>
                </a:lnTo>
                <a:close/>
                <a:moveTo>
                  <a:pt x="326" y="159"/>
                </a:moveTo>
                <a:lnTo>
                  <a:pt x="326" y="159"/>
                </a:lnTo>
                <a:lnTo>
                  <a:pt x="323" y="147"/>
                </a:lnTo>
                <a:lnTo>
                  <a:pt x="320" y="134"/>
                </a:lnTo>
                <a:lnTo>
                  <a:pt x="320" y="134"/>
                </a:lnTo>
                <a:lnTo>
                  <a:pt x="323" y="148"/>
                </a:lnTo>
                <a:lnTo>
                  <a:pt x="326" y="159"/>
                </a:lnTo>
                <a:lnTo>
                  <a:pt x="326" y="159"/>
                </a:lnTo>
                <a:close/>
                <a:moveTo>
                  <a:pt x="179" y="169"/>
                </a:moveTo>
                <a:lnTo>
                  <a:pt x="179" y="169"/>
                </a:lnTo>
                <a:lnTo>
                  <a:pt x="183" y="161"/>
                </a:lnTo>
                <a:lnTo>
                  <a:pt x="183" y="161"/>
                </a:lnTo>
                <a:lnTo>
                  <a:pt x="183" y="159"/>
                </a:lnTo>
                <a:lnTo>
                  <a:pt x="183" y="158"/>
                </a:lnTo>
                <a:lnTo>
                  <a:pt x="183" y="158"/>
                </a:lnTo>
                <a:lnTo>
                  <a:pt x="179" y="163"/>
                </a:lnTo>
                <a:lnTo>
                  <a:pt x="179" y="167"/>
                </a:lnTo>
                <a:lnTo>
                  <a:pt x="179" y="167"/>
                </a:lnTo>
                <a:lnTo>
                  <a:pt x="178" y="169"/>
                </a:lnTo>
                <a:lnTo>
                  <a:pt x="178" y="169"/>
                </a:lnTo>
                <a:lnTo>
                  <a:pt x="179" y="169"/>
                </a:lnTo>
                <a:lnTo>
                  <a:pt x="179" y="169"/>
                </a:lnTo>
                <a:close/>
                <a:moveTo>
                  <a:pt x="121" y="155"/>
                </a:moveTo>
                <a:lnTo>
                  <a:pt x="121" y="155"/>
                </a:lnTo>
                <a:lnTo>
                  <a:pt x="123" y="192"/>
                </a:lnTo>
                <a:lnTo>
                  <a:pt x="123" y="192"/>
                </a:lnTo>
                <a:lnTo>
                  <a:pt x="123" y="174"/>
                </a:lnTo>
                <a:lnTo>
                  <a:pt x="121" y="155"/>
                </a:lnTo>
                <a:lnTo>
                  <a:pt x="121" y="155"/>
                </a:lnTo>
                <a:close/>
                <a:moveTo>
                  <a:pt x="216" y="224"/>
                </a:moveTo>
                <a:lnTo>
                  <a:pt x="216" y="224"/>
                </a:lnTo>
                <a:lnTo>
                  <a:pt x="216" y="167"/>
                </a:lnTo>
                <a:lnTo>
                  <a:pt x="216" y="167"/>
                </a:lnTo>
                <a:lnTo>
                  <a:pt x="216" y="196"/>
                </a:lnTo>
                <a:lnTo>
                  <a:pt x="216" y="224"/>
                </a:lnTo>
                <a:lnTo>
                  <a:pt x="216" y="224"/>
                </a:lnTo>
                <a:close/>
                <a:moveTo>
                  <a:pt x="265" y="169"/>
                </a:moveTo>
                <a:lnTo>
                  <a:pt x="265" y="169"/>
                </a:lnTo>
                <a:lnTo>
                  <a:pt x="269" y="156"/>
                </a:lnTo>
                <a:lnTo>
                  <a:pt x="269" y="156"/>
                </a:lnTo>
                <a:lnTo>
                  <a:pt x="268" y="156"/>
                </a:lnTo>
                <a:lnTo>
                  <a:pt x="268" y="156"/>
                </a:lnTo>
                <a:lnTo>
                  <a:pt x="268" y="158"/>
                </a:lnTo>
                <a:lnTo>
                  <a:pt x="268" y="158"/>
                </a:lnTo>
                <a:lnTo>
                  <a:pt x="265" y="166"/>
                </a:lnTo>
                <a:lnTo>
                  <a:pt x="265" y="166"/>
                </a:lnTo>
                <a:lnTo>
                  <a:pt x="265" y="169"/>
                </a:lnTo>
                <a:lnTo>
                  <a:pt x="265" y="169"/>
                </a:lnTo>
                <a:close/>
                <a:moveTo>
                  <a:pt x="191" y="169"/>
                </a:moveTo>
                <a:lnTo>
                  <a:pt x="191" y="169"/>
                </a:lnTo>
                <a:lnTo>
                  <a:pt x="192" y="174"/>
                </a:lnTo>
                <a:lnTo>
                  <a:pt x="194" y="177"/>
                </a:lnTo>
                <a:lnTo>
                  <a:pt x="194" y="177"/>
                </a:lnTo>
                <a:lnTo>
                  <a:pt x="195" y="174"/>
                </a:lnTo>
                <a:lnTo>
                  <a:pt x="195" y="174"/>
                </a:lnTo>
                <a:lnTo>
                  <a:pt x="192" y="172"/>
                </a:lnTo>
                <a:lnTo>
                  <a:pt x="191" y="169"/>
                </a:lnTo>
                <a:lnTo>
                  <a:pt x="191" y="169"/>
                </a:lnTo>
                <a:close/>
                <a:moveTo>
                  <a:pt x="195" y="170"/>
                </a:moveTo>
                <a:lnTo>
                  <a:pt x="195" y="170"/>
                </a:lnTo>
                <a:lnTo>
                  <a:pt x="195" y="169"/>
                </a:lnTo>
                <a:lnTo>
                  <a:pt x="195" y="169"/>
                </a:lnTo>
                <a:lnTo>
                  <a:pt x="194" y="167"/>
                </a:lnTo>
                <a:lnTo>
                  <a:pt x="194" y="167"/>
                </a:lnTo>
                <a:lnTo>
                  <a:pt x="192" y="166"/>
                </a:lnTo>
                <a:lnTo>
                  <a:pt x="192" y="166"/>
                </a:lnTo>
                <a:lnTo>
                  <a:pt x="194" y="169"/>
                </a:lnTo>
                <a:lnTo>
                  <a:pt x="195" y="170"/>
                </a:lnTo>
                <a:lnTo>
                  <a:pt x="195" y="170"/>
                </a:lnTo>
                <a:close/>
                <a:moveTo>
                  <a:pt x="138" y="140"/>
                </a:moveTo>
                <a:lnTo>
                  <a:pt x="138" y="140"/>
                </a:lnTo>
                <a:lnTo>
                  <a:pt x="138" y="140"/>
                </a:lnTo>
                <a:lnTo>
                  <a:pt x="138" y="140"/>
                </a:lnTo>
                <a:lnTo>
                  <a:pt x="140" y="139"/>
                </a:lnTo>
                <a:lnTo>
                  <a:pt x="140" y="139"/>
                </a:lnTo>
                <a:lnTo>
                  <a:pt x="140" y="136"/>
                </a:lnTo>
                <a:lnTo>
                  <a:pt x="140" y="136"/>
                </a:lnTo>
                <a:lnTo>
                  <a:pt x="140" y="134"/>
                </a:lnTo>
                <a:lnTo>
                  <a:pt x="140" y="134"/>
                </a:lnTo>
                <a:lnTo>
                  <a:pt x="138" y="140"/>
                </a:lnTo>
                <a:lnTo>
                  <a:pt x="138" y="140"/>
                </a:lnTo>
                <a:close/>
                <a:moveTo>
                  <a:pt x="331" y="153"/>
                </a:moveTo>
                <a:lnTo>
                  <a:pt x="331" y="153"/>
                </a:lnTo>
                <a:lnTo>
                  <a:pt x="331" y="153"/>
                </a:lnTo>
                <a:lnTo>
                  <a:pt x="331" y="153"/>
                </a:lnTo>
                <a:lnTo>
                  <a:pt x="329" y="158"/>
                </a:lnTo>
                <a:lnTo>
                  <a:pt x="329" y="158"/>
                </a:lnTo>
                <a:lnTo>
                  <a:pt x="331" y="161"/>
                </a:lnTo>
                <a:lnTo>
                  <a:pt x="331" y="161"/>
                </a:lnTo>
                <a:lnTo>
                  <a:pt x="331" y="153"/>
                </a:lnTo>
                <a:lnTo>
                  <a:pt x="331" y="153"/>
                </a:lnTo>
                <a:close/>
                <a:moveTo>
                  <a:pt x="164" y="153"/>
                </a:moveTo>
                <a:lnTo>
                  <a:pt x="164" y="153"/>
                </a:lnTo>
                <a:lnTo>
                  <a:pt x="164" y="153"/>
                </a:lnTo>
                <a:lnTo>
                  <a:pt x="164" y="153"/>
                </a:lnTo>
                <a:lnTo>
                  <a:pt x="165" y="145"/>
                </a:lnTo>
                <a:lnTo>
                  <a:pt x="165" y="145"/>
                </a:lnTo>
                <a:lnTo>
                  <a:pt x="165" y="145"/>
                </a:lnTo>
                <a:lnTo>
                  <a:pt x="165" y="145"/>
                </a:lnTo>
                <a:lnTo>
                  <a:pt x="164" y="153"/>
                </a:lnTo>
                <a:lnTo>
                  <a:pt x="164" y="153"/>
                </a:lnTo>
                <a:close/>
                <a:moveTo>
                  <a:pt x="348" y="151"/>
                </a:moveTo>
                <a:lnTo>
                  <a:pt x="348" y="151"/>
                </a:lnTo>
                <a:lnTo>
                  <a:pt x="350" y="156"/>
                </a:lnTo>
                <a:lnTo>
                  <a:pt x="350" y="156"/>
                </a:lnTo>
                <a:lnTo>
                  <a:pt x="351" y="155"/>
                </a:lnTo>
                <a:lnTo>
                  <a:pt x="351" y="155"/>
                </a:lnTo>
                <a:lnTo>
                  <a:pt x="348" y="151"/>
                </a:lnTo>
                <a:lnTo>
                  <a:pt x="348" y="151"/>
                </a:lnTo>
                <a:close/>
                <a:moveTo>
                  <a:pt x="134" y="282"/>
                </a:moveTo>
                <a:lnTo>
                  <a:pt x="134" y="282"/>
                </a:lnTo>
                <a:lnTo>
                  <a:pt x="134" y="282"/>
                </a:lnTo>
                <a:lnTo>
                  <a:pt x="134" y="282"/>
                </a:lnTo>
                <a:lnTo>
                  <a:pt x="134" y="292"/>
                </a:lnTo>
                <a:lnTo>
                  <a:pt x="134" y="292"/>
                </a:lnTo>
                <a:lnTo>
                  <a:pt x="134" y="292"/>
                </a:lnTo>
                <a:lnTo>
                  <a:pt x="134" y="292"/>
                </a:lnTo>
                <a:lnTo>
                  <a:pt x="134" y="282"/>
                </a:lnTo>
                <a:lnTo>
                  <a:pt x="134" y="282"/>
                </a:lnTo>
                <a:close/>
                <a:moveTo>
                  <a:pt x="170" y="151"/>
                </a:moveTo>
                <a:lnTo>
                  <a:pt x="170" y="151"/>
                </a:lnTo>
                <a:lnTo>
                  <a:pt x="170" y="151"/>
                </a:lnTo>
                <a:lnTo>
                  <a:pt x="170" y="151"/>
                </a:lnTo>
                <a:lnTo>
                  <a:pt x="170" y="147"/>
                </a:lnTo>
                <a:lnTo>
                  <a:pt x="170" y="147"/>
                </a:lnTo>
                <a:lnTo>
                  <a:pt x="170" y="147"/>
                </a:lnTo>
                <a:lnTo>
                  <a:pt x="170" y="147"/>
                </a:lnTo>
                <a:lnTo>
                  <a:pt x="170" y="151"/>
                </a:lnTo>
                <a:lnTo>
                  <a:pt x="170" y="151"/>
                </a:lnTo>
                <a:close/>
                <a:moveTo>
                  <a:pt x="77" y="178"/>
                </a:moveTo>
                <a:lnTo>
                  <a:pt x="77" y="178"/>
                </a:lnTo>
                <a:lnTo>
                  <a:pt x="79" y="175"/>
                </a:lnTo>
                <a:lnTo>
                  <a:pt x="79" y="175"/>
                </a:lnTo>
                <a:lnTo>
                  <a:pt x="77" y="177"/>
                </a:lnTo>
                <a:lnTo>
                  <a:pt x="77" y="178"/>
                </a:lnTo>
                <a:lnTo>
                  <a:pt x="77" y="178"/>
                </a:lnTo>
                <a:close/>
                <a:moveTo>
                  <a:pt x="127" y="233"/>
                </a:moveTo>
                <a:lnTo>
                  <a:pt x="127" y="233"/>
                </a:lnTo>
                <a:lnTo>
                  <a:pt x="127" y="233"/>
                </a:lnTo>
                <a:lnTo>
                  <a:pt x="127" y="233"/>
                </a:lnTo>
                <a:lnTo>
                  <a:pt x="127" y="230"/>
                </a:lnTo>
                <a:lnTo>
                  <a:pt x="127" y="230"/>
                </a:lnTo>
                <a:lnTo>
                  <a:pt x="127" y="230"/>
                </a:lnTo>
                <a:lnTo>
                  <a:pt x="127" y="230"/>
                </a:lnTo>
                <a:lnTo>
                  <a:pt x="127" y="233"/>
                </a:lnTo>
                <a:lnTo>
                  <a:pt x="127" y="233"/>
                </a:lnTo>
                <a:close/>
                <a:moveTo>
                  <a:pt x="178" y="172"/>
                </a:moveTo>
                <a:lnTo>
                  <a:pt x="178" y="172"/>
                </a:lnTo>
                <a:lnTo>
                  <a:pt x="178" y="172"/>
                </a:lnTo>
                <a:lnTo>
                  <a:pt x="178" y="172"/>
                </a:lnTo>
                <a:lnTo>
                  <a:pt x="178" y="174"/>
                </a:lnTo>
                <a:lnTo>
                  <a:pt x="178" y="174"/>
                </a:lnTo>
                <a:lnTo>
                  <a:pt x="178" y="172"/>
                </a:lnTo>
                <a:lnTo>
                  <a:pt x="178" y="172"/>
                </a:lnTo>
                <a:close/>
                <a:moveTo>
                  <a:pt x="126" y="227"/>
                </a:moveTo>
                <a:lnTo>
                  <a:pt x="126" y="227"/>
                </a:lnTo>
                <a:lnTo>
                  <a:pt x="126" y="227"/>
                </a:lnTo>
                <a:lnTo>
                  <a:pt x="126" y="227"/>
                </a:lnTo>
                <a:lnTo>
                  <a:pt x="126" y="227"/>
                </a:lnTo>
                <a:lnTo>
                  <a:pt x="126" y="227"/>
                </a:lnTo>
                <a:lnTo>
                  <a:pt x="126" y="227"/>
                </a:lnTo>
                <a:lnTo>
                  <a:pt x="126" y="227"/>
                </a:lnTo>
                <a:lnTo>
                  <a:pt x="126" y="227"/>
                </a:lnTo>
                <a:lnTo>
                  <a:pt x="126" y="227"/>
                </a:lnTo>
                <a:close/>
                <a:moveTo>
                  <a:pt x="110" y="57"/>
                </a:moveTo>
                <a:lnTo>
                  <a:pt x="110" y="57"/>
                </a:lnTo>
                <a:lnTo>
                  <a:pt x="110" y="57"/>
                </a:lnTo>
                <a:lnTo>
                  <a:pt x="110" y="57"/>
                </a:lnTo>
                <a:lnTo>
                  <a:pt x="110" y="57"/>
                </a:lnTo>
                <a:lnTo>
                  <a:pt x="110" y="57"/>
                </a:lnTo>
                <a:lnTo>
                  <a:pt x="110" y="57"/>
                </a:lnTo>
                <a:lnTo>
                  <a:pt x="110" y="57"/>
                </a:lnTo>
                <a:lnTo>
                  <a:pt x="110" y="57"/>
                </a:lnTo>
                <a:lnTo>
                  <a:pt x="110" y="57"/>
                </a:lnTo>
                <a:close/>
                <a:moveTo>
                  <a:pt x="102" y="246"/>
                </a:moveTo>
                <a:lnTo>
                  <a:pt x="102" y="246"/>
                </a:lnTo>
                <a:lnTo>
                  <a:pt x="102" y="246"/>
                </a:lnTo>
                <a:lnTo>
                  <a:pt x="102" y="246"/>
                </a:lnTo>
                <a:lnTo>
                  <a:pt x="104" y="245"/>
                </a:lnTo>
                <a:lnTo>
                  <a:pt x="104" y="245"/>
                </a:lnTo>
                <a:lnTo>
                  <a:pt x="102" y="245"/>
                </a:lnTo>
                <a:lnTo>
                  <a:pt x="102" y="245"/>
                </a:lnTo>
                <a:lnTo>
                  <a:pt x="102" y="246"/>
                </a:lnTo>
                <a:lnTo>
                  <a:pt x="102" y="24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03"/>
          <p:cNvSpPr>
            <a:spLocks noEditPoints="1"/>
          </p:cNvSpPr>
          <p:nvPr/>
        </p:nvSpPr>
        <p:spPr bwMode="auto">
          <a:xfrm>
            <a:off x="9600472" y="2246851"/>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a:off x="7810390" y="748678"/>
            <a:ext cx="3774200" cy="652841"/>
            <a:chOff x="837816" y="433833"/>
            <a:chExt cx="3774200" cy="652841"/>
          </a:xfrm>
        </p:grpSpPr>
        <p:sp>
          <p:nvSpPr>
            <p:cNvPr id="33"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43" name="Text Box 8"/>
          <p:cNvSpPr txBox="1">
            <a:spLocks noChangeArrowheads="1"/>
          </p:cNvSpPr>
          <p:nvPr/>
        </p:nvSpPr>
        <p:spPr bwMode="auto">
          <a:xfrm>
            <a:off x="4773309" y="4033437"/>
            <a:ext cx="71303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39" name="Freeform 297"/>
          <p:cNvSpPr>
            <a:spLocks noEditPoints="1"/>
          </p:cNvSpPr>
          <p:nvPr/>
        </p:nvSpPr>
        <p:spPr bwMode="auto">
          <a:xfrm>
            <a:off x="505927" y="3292385"/>
            <a:ext cx="3627923" cy="3142323"/>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4" name="圆角矩形 3"/>
          <p:cNvSpPr/>
          <p:nvPr/>
        </p:nvSpPr>
        <p:spPr>
          <a:xfrm>
            <a:off x="729298" y="3532901"/>
            <a:ext cx="3177960" cy="2648266"/>
          </a:xfrm>
          <a:prstGeom prst="roundRect">
            <a:avLst/>
          </a:prstGeom>
          <a:blipFill>
            <a:blip r:embed="rId2"/>
            <a:srcRect/>
            <a:stretch>
              <a:fillRect l="-1694" t="492" r="-27252" b="-4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297"/>
          <p:cNvSpPr>
            <a:spLocks noEditPoints="1"/>
          </p:cNvSpPr>
          <p:nvPr/>
        </p:nvSpPr>
        <p:spPr bwMode="auto">
          <a:xfrm>
            <a:off x="3884432" y="396569"/>
            <a:ext cx="3627923" cy="3142323"/>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0" name="圆角矩形 19"/>
          <p:cNvSpPr/>
          <p:nvPr/>
        </p:nvSpPr>
        <p:spPr>
          <a:xfrm>
            <a:off x="4107803" y="637085"/>
            <a:ext cx="3177960" cy="2648266"/>
          </a:xfrm>
          <a:prstGeom prst="roundRect">
            <a:avLst/>
          </a:prstGeom>
          <a:blipFill>
            <a:blip r:embed="rId3"/>
            <a:srcRect/>
            <a:stretch>
              <a:fillRect l="-11700" r="-117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297"/>
          <p:cNvSpPr>
            <a:spLocks noEditPoints="1"/>
          </p:cNvSpPr>
          <p:nvPr/>
        </p:nvSpPr>
        <p:spPr bwMode="auto">
          <a:xfrm>
            <a:off x="974695" y="718004"/>
            <a:ext cx="2500047" cy="2165414"/>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3" name="圆角矩形 22"/>
          <p:cNvSpPr/>
          <p:nvPr/>
        </p:nvSpPr>
        <p:spPr>
          <a:xfrm>
            <a:off x="1128623" y="883746"/>
            <a:ext cx="2189972" cy="1824953"/>
          </a:xfrm>
          <a:prstGeom prst="roundRect">
            <a:avLst/>
          </a:prstGeom>
          <a:blipFill>
            <a:blip r:embed="rId4"/>
            <a:srcRect/>
            <a:stretch>
              <a:fillRect l="-7897" r="-78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 Box 8"/>
          <p:cNvSpPr txBox="1">
            <a:spLocks noChangeArrowheads="1"/>
          </p:cNvSpPr>
          <p:nvPr/>
        </p:nvSpPr>
        <p:spPr bwMode="auto">
          <a:xfrm>
            <a:off x="4773309" y="5331724"/>
            <a:ext cx="71303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25" name="Freeform 102"/>
          <p:cNvSpPr>
            <a:spLocks noEditPoints="1"/>
          </p:cNvSpPr>
          <p:nvPr/>
        </p:nvSpPr>
        <p:spPr bwMode="auto">
          <a:xfrm>
            <a:off x="9994996" y="2510941"/>
            <a:ext cx="1877466" cy="986100"/>
          </a:xfrm>
          <a:custGeom>
            <a:avLst/>
            <a:gdLst>
              <a:gd name="T0" fmla="*/ 295 w 418"/>
              <a:gd name="T1" fmla="*/ 82 h 361"/>
              <a:gd name="T2" fmla="*/ 274 w 418"/>
              <a:gd name="T3" fmla="*/ 175 h 361"/>
              <a:gd name="T4" fmla="*/ 254 w 418"/>
              <a:gd name="T5" fmla="*/ 164 h 361"/>
              <a:gd name="T6" fmla="*/ 235 w 418"/>
              <a:gd name="T7" fmla="*/ 181 h 361"/>
              <a:gd name="T8" fmla="*/ 221 w 418"/>
              <a:gd name="T9" fmla="*/ 357 h 361"/>
              <a:gd name="T10" fmla="*/ 214 w 418"/>
              <a:gd name="T11" fmla="*/ 57 h 361"/>
              <a:gd name="T12" fmla="*/ 192 w 418"/>
              <a:gd name="T13" fmla="*/ 180 h 361"/>
              <a:gd name="T14" fmla="*/ 173 w 418"/>
              <a:gd name="T15" fmla="*/ 183 h 361"/>
              <a:gd name="T16" fmla="*/ 148 w 418"/>
              <a:gd name="T17" fmla="*/ 172 h 361"/>
              <a:gd name="T18" fmla="*/ 134 w 418"/>
              <a:gd name="T19" fmla="*/ 316 h 361"/>
              <a:gd name="T20" fmla="*/ 124 w 418"/>
              <a:gd name="T21" fmla="*/ 268 h 361"/>
              <a:gd name="T22" fmla="*/ 110 w 418"/>
              <a:gd name="T23" fmla="*/ 120 h 361"/>
              <a:gd name="T24" fmla="*/ 93 w 418"/>
              <a:gd name="T25" fmla="*/ 263 h 361"/>
              <a:gd name="T26" fmla="*/ 77 w 418"/>
              <a:gd name="T27" fmla="*/ 183 h 361"/>
              <a:gd name="T28" fmla="*/ 11 w 418"/>
              <a:gd name="T29" fmla="*/ 172 h 361"/>
              <a:gd name="T30" fmla="*/ 60 w 418"/>
              <a:gd name="T31" fmla="*/ 169 h 361"/>
              <a:gd name="T32" fmla="*/ 17 w 418"/>
              <a:gd name="T33" fmla="*/ 163 h 361"/>
              <a:gd name="T34" fmla="*/ 8 w 418"/>
              <a:gd name="T35" fmla="*/ 159 h 361"/>
              <a:gd name="T36" fmla="*/ 77 w 418"/>
              <a:gd name="T37" fmla="*/ 166 h 361"/>
              <a:gd name="T38" fmla="*/ 91 w 418"/>
              <a:gd name="T39" fmla="*/ 183 h 361"/>
              <a:gd name="T40" fmla="*/ 105 w 418"/>
              <a:gd name="T41" fmla="*/ 71 h 361"/>
              <a:gd name="T42" fmla="*/ 120 w 418"/>
              <a:gd name="T43" fmla="*/ 22 h 361"/>
              <a:gd name="T44" fmla="*/ 129 w 418"/>
              <a:gd name="T45" fmla="*/ 210 h 361"/>
              <a:gd name="T46" fmla="*/ 142 w 418"/>
              <a:gd name="T47" fmla="*/ 131 h 361"/>
              <a:gd name="T48" fmla="*/ 164 w 418"/>
              <a:gd name="T49" fmla="*/ 140 h 361"/>
              <a:gd name="T50" fmla="*/ 179 w 418"/>
              <a:gd name="T51" fmla="*/ 156 h 361"/>
              <a:gd name="T52" fmla="*/ 197 w 418"/>
              <a:gd name="T53" fmla="*/ 164 h 361"/>
              <a:gd name="T54" fmla="*/ 214 w 418"/>
              <a:gd name="T55" fmla="*/ 3 h 361"/>
              <a:gd name="T56" fmla="*/ 219 w 418"/>
              <a:gd name="T57" fmla="*/ 227 h 361"/>
              <a:gd name="T58" fmla="*/ 232 w 418"/>
              <a:gd name="T59" fmla="*/ 129 h 361"/>
              <a:gd name="T60" fmla="*/ 241 w 418"/>
              <a:gd name="T61" fmla="*/ 167 h 361"/>
              <a:gd name="T62" fmla="*/ 263 w 418"/>
              <a:gd name="T63" fmla="*/ 159 h 361"/>
              <a:gd name="T64" fmla="*/ 280 w 418"/>
              <a:gd name="T65" fmla="*/ 140 h 361"/>
              <a:gd name="T66" fmla="*/ 296 w 418"/>
              <a:gd name="T67" fmla="*/ 16 h 361"/>
              <a:gd name="T68" fmla="*/ 299 w 418"/>
              <a:gd name="T69" fmla="*/ 183 h 361"/>
              <a:gd name="T70" fmla="*/ 306 w 418"/>
              <a:gd name="T71" fmla="*/ 210 h 361"/>
              <a:gd name="T72" fmla="*/ 329 w 418"/>
              <a:gd name="T73" fmla="*/ 151 h 361"/>
              <a:gd name="T74" fmla="*/ 355 w 418"/>
              <a:gd name="T75" fmla="*/ 153 h 361"/>
              <a:gd name="T76" fmla="*/ 362 w 418"/>
              <a:gd name="T77" fmla="*/ 156 h 361"/>
              <a:gd name="T78" fmla="*/ 413 w 418"/>
              <a:gd name="T79" fmla="*/ 159 h 361"/>
              <a:gd name="T80" fmla="*/ 348 w 418"/>
              <a:gd name="T81" fmla="*/ 159 h 361"/>
              <a:gd name="T82" fmla="*/ 333 w 418"/>
              <a:gd name="T83" fmla="*/ 172 h 361"/>
              <a:gd name="T84" fmla="*/ 314 w 418"/>
              <a:gd name="T85" fmla="*/ 194 h 361"/>
              <a:gd name="T86" fmla="*/ 299 w 418"/>
              <a:gd name="T87" fmla="*/ 353 h 361"/>
              <a:gd name="T88" fmla="*/ 236 w 418"/>
              <a:gd name="T89" fmla="*/ 175 h 361"/>
              <a:gd name="T90" fmla="*/ 107 w 418"/>
              <a:gd name="T91" fmla="*/ 98 h 361"/>
              <a:gd name="T92" fmla="*/ 107 w 418"/>
              <a:gd name="T93" fmla="*/ 128 h 361"/>
              <a:gd name="T94" fmla="*/ 203 w 418"/>
              <a:gd name="T95" fmla="*/ 88 h 361"/>
              <a:gd name="T96" fmla="*/ 203 w 418"/>
              <a:gd name="T97" fmla="*/ 88 h 361"/>
              <a:gd name="T98" fmla="*/ 110 w 418"/>
              <a:gd name="T99" fmla="*/ 85 h 361"/>
              <a:gd name="T100" fmla="*/ 225 w 418"/>
              <a:gd name="T101" fmla="*/ 196 h 361"/>
              <a:gd name="T102" fmla="*/ 69 w 418"/>
              <a:gd name="T103" fmla="*/ 161 h 361"/>
              <a:gd name="T104" fmla="*/ 276 w 418"/>
              <a:gd name="T105" fmla="*/ 156 h 361"/>
              <a:gd name="T106" fmla="*/ 258 w 418"/>
              <a:gd name="T107" fmla="*/ 172 h 361"/>
              <a:gd name="T108" fmla="*/ 306 w 418"/>
              <a:gd name="T109" fmla="*/ 311 h 361"/>
              <a:gd name="T110" fmla="*/ 350 w 418"/>
              <a:gd name="T111" fmla="*/ 158 h 361"/>
              <a:gd name="T112" fmla="*/ 121 w 418"/>
              <a:gd name="T113" fmla="*/ 155 h 361"/>
              <a:gd name="T114" fmla="*/ 265 w 418"/>
              <a:gd name="T115" fmla="*/ 169 h 361"/>
              <a:gd name="T116" fmla="*/ 138 w 418"/>
              <a:gd name="T117" fmla="*/ 140 h 361"/>
              <a:gd name="T118" fmla="*/ 165 w 418"/>
              <a:gd name="T119" fmla="*/ 145 h 361"/>
              <a:gd name="T120" fmla="*/ 170 w 418"/>
              <a:gd name="T121" fmla="*/ 151 h 361"/>
              <a:gd name="T122" fmla="*/ 127 w 418"/>
              <a:gd name="T123" fmla="*/ 230 h 361"/>
              <a:gd name="T124" fmla="*/ 110 w 418"/>
              <a:gd name="T125" fmla="*/ 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8" h="361">
                <a:moveTo>
                  <a:pt x="299" y="349"/>
                </a:moveTo>
                <a:lnTo>
                  <a:pt x="299" y="349"/>
                </a:lnTo>
                <a:lnTo>
                  <a:pt x="299" y="349"/>
                </a:lnTo>
                <a:lnTo>
                  <a:pt x="299" y="349"/>
                </a:lnTo>
                <a:lnTo>
                  <a:pt x="296" y="349"/>
                </a:lnTo>
                <a:lnTo>
                  <a:pt x="296" y="349"/>
                </a:lnTo>
                <a:lnTo>
                  <a:pt x="296" y="349"/>
                </a:lnTo>
                <a:lnTo>
                  <a:pt x="295" y="345"/>
                </a:lnTo>
                <a:lnTo>
                  <a:pt x="295" y="345"/>
                </a:lnTo>
                <a:lnTo>
                  <a:pt x="295" y="342"/>
                </a:lnTo>
                <a:lnTo>
                  <a:pt x="295" y="342"/>
                </a:lnTo>
                <a:lnTo>
                  <a:pt x="295" y="257"/>
                </a:lnTo>
                <a:lnTo>
                  <a:pt x="295" y="257"/>
                </a:lnTo>
                <a:lnTo>
                  <a:pt x="295" y="166"/>
                </a:lnTo>
                <a:lnTo>
                  <a:pt x="295" y="166"/>
                </a:lnTo>
                <a:lnTo>
                  <a:pt x="295" y="144"/>
                </a:lnTo>
                <a:lnTo>
                  <a:pt x="295" y="144"/>
                </a:lnTo>
                <a:lnTo>
                  <a:pt x="295" y="123"/>
                </a:lnTo>
                <a:lnTo>
                  <a:pt x="295" y="123"/>
                </a:lnTo>
                <a:lnTo>
                  <a:pt x="295" y="84"/>
                </a:lnTo>
                <a:lnTo>
                  <a:pt x="295" y="84"/>
                </a:lnTo>
                <a:lnTo>
                  <a:pt x="295" y="82"/>
                </a:lnTo>
                <a:lnTo>
                  <a:pt x="295" y="82"/>
                </a:lnTo>
                <a:lnTo>
                  <a:pt x="295" y="82"/>
                </a:lnTo>
                <a:lnTo>
                  <a:pt x="295" y="82"/>
                </a:lnTo>
                <a:lnTo>
                  <a:pt x="293" y="84"/>
                </a:lnTo>
                <a:lnTo>
                  <a:pt x="293" y="84"/>
                </a:lnTo>
                <a:lnTo>
                  <a:pt x="291" y="101"/>
                </a:lnTo>
                <a:lnTo>
                  <a:pt x="291" y="101"/>
                </a:lnTo>
                <a:lnTo>
                  <a:pt x="290" y="114"/>
                </a:lnTo>
                <a:lnTo>
                  <a:pt x="290" y="114"/>
                </a:lnTo>
                <a:lnTo>
                  <a:pt x="288" y="128"/>
                </a:lnTo>
                <a:lnTo>
                  <a:pt x="288" y="128"/>
                </a:lnTo>
                <a:lnTo>
                  <a:pt x="287" y="145"/>
                </a:lnTo>
                <a:lnTo>
                  <a:pt x="287" y="145"/>
                </a:lnTo>
                <a:lnTo>
                  <a:pt x="285" y="156"/>
                </a:lnTo>
                <a:lnTo>
                  <a:pt x="285" y="156"/>
                </a:lnTo>
                <a:lnTo>
                  <a:pt x="284" y="167"/>
                </a:lnTo>
                <a:lnTo>
                  <a:pt x="284" y="167"/>
                </a:lnTo>
                <a:lnTo>
                  <a:pt x="282" y="169"/>
                </a:lnTo>
                <a:lnTo>
                  <a:pt x="279" y="169"/>
                </a:lnTo>
                <a:lnTo>
                  <a:pt x="279" y="169"/>
                </a:lnTo>
                <a:lnTo>
                  <a:pt x="279" y="170"/>
                </a:lnTo>
                <a:lnTo>
                  <a:pt x="279" y="170"/>
                </a:lnTo>
                <a:lnTo>
                  <a:pt x="277" y="174"/>
                </a:lnTo>
                <a:lnTo>
                  <a:pt x="277" y="174"/>
                </a:lnTo>
                <a:lnTo>
                  <a:pt x="276" y="175"/>
                </a:lnTo>
                <a:lnTo>
                  <a:pt x="274" y="175"/>
                </a:lnTo>
                <a:lnTo>
                  <a:pt x="274" y="175"/>
                </a:lnTo>
                <a:lnTo>
                  <a:pt x="271" y="172"/>
                </a:lnTo>
                <a:lnTo>
                  <a:pt x="271" y="172"/>
                </a:lnTo>
                <a:lnTo>
                  <a:pt x="269" y="167"/>
                </a:lnTo>
                <a:lnTo>
                  <a:pt x="269" y="167"/>
                </a:lnTo>
                <a:lnTo>
                  <a:pt x="269" y="167"/>
                </a:lnTo>
                <a:lnTo>
                  <a:pt x="269" y="167"/>
                </a:lnTo>
                <a:lnTo>
                  <a:pt x="266" y="177"/>
                </a:lnTo>
                <a:lnTo>
                  <a:pt x="266" y="177"/>
                </a:lnTo>
                <a:lnTo>
                  <a:pt x="266" y="178"/>
                </a:lnTo>
                <a:lnTo>
                  <a:pt x="266" y="178"/>
                </a:lnTo>
                <a:lnTo>
                  <a:pt x="265" y="180"/>
                </a:lnTo>
                <a:lnTo>
                  <a:pt x="263" y="178"/>
                </a:lnTo>
                <a:lnTo>
                  <a:pt x="263" y="178"/>
                </a:lnTo>
                <a:lnTo>
                  <a:pt x="262" y="175"/>
                </a:lnTo>
                <a:lnTo>
                  <a:pt x="262" y="175"/>
                </a:lnTo>
                <a:lnTo>
                  <a:pt x="260" y="177"/>
                </a:lnTo>
                <a:lnTo>
                  <a:pt x="260" y="177"/>
                </a:lnTo>
                <a:lnTo>
                  <a:pt x="258" y="177"/>
                </a:lnTo>
                <a:lnTo>
                  <a:pt x="257" y="177"/>
                </a:lnTo>
                <a:lnTo>
                  <a:pt x="257" y="177"/>
                </a:lnTo>
                <a:lnTo>
                  <a:pt x="255" y="174"/>
                </a:lnTo>
                <a:lnTo>
                  <a:pt x="255" y="174"/>
                </a:lnTo>
                <a:lnTo>
                  <a:pt x="254" y="164"/>
                </a:lnTo>
                <a:lnTo>
                  <a:pt x="254" y="164"/>
                </a:lnTo>
                <a:lnTo>
                  <a:pt x="254" y="159"/>
                </a:lnTo>
                <a:lnTo>
                  <a:pt x="254" y="159"/>
                </a:lnTo>
                <a:lnTo>
                  <a:pt x="252" y="161"/>
                </a:lnTo>
                <a:lnTo>
                  <a:pt x="252" y="161"/>
                </a:lnTo>
                <a:lnTo>
                  <a:pt x="250" y="174"/>
                </a:lnTo>
                <a:lnTo>
                  <a:pt x="250" y="174"/>
                </a:lnTo>
                <a:lnTo>
                  <a:pt x="247" y="185"/>
                </a:lnTo>
                <a:lnTo>
                  <a:pt x="247" y="185"/>
                </a:lnTo>
                <a:lnTo>
                  <a:pt x="246" y="189"/>
                </a:lnTo>
                <a:lnTo>
                  <a:pt x="246" y="189"/>
                </a:lnTo>
                <a:lnTo>
                  <a:pt x="244" y="191"/>
                </a:lnTo>
                <a:lnTo>
                  <a:pt x="243" y="191"/>
                </a:lnTo>
                <a:lnTo>
                  <a:pt x="243" y="191"/>
                </a:lnTo>
                <a:lnTo>
                  <a:pt x="241" y="189"/>
                </a:lnTo>
                <a:lnTo>
                  <a:pt x="241" y="189"/>
                </a:lnTo>
                <a:lnTo>
                  <a:pt x="239" y="186"/>
                </a:lnTo>
                <a:lnTo>
                  <a:pt x="239" y="186"/>
                </a:lnTo>
                <a:lnTo>
                  <a:pt x="239" y="186"/>
                </a:lnTo>
                <a:lnTo>
                  <a:pt x="239" y="186"/>
                </a:lnTo>
                <a:lnTo>
                  <a:pt x="238" y="186"/>
                </a:lnTo>
                <a:lnTo>
                  <a:pt x="236" y="185"/>
                </a:lnTo>
                <a:lnTo>
                  <a:pt x="236" y="185"/>
                </a:lnTo>
                <a:lnTo>
                  <a:pt x="235" y="181"/>
                </a:lnTo>
                <a:lnTo>
                  <a:pt x="235" y="181"/>
                </a:lnTo>
                <a:lnTo>
                  <a:pt x="233" y="177"/>
                </a:lnTo>
                <a:lnTo>
                  <a:pt x="233" y="177"/>
                </a:lnTo>
                <a:lnTo>
                  <a:pt x="233" y="186"/>
                </a:lnTo>
                <a:lnTo>
                  <a:pt x="233" y="186"/>
                </a:lnTo>
                <a:lnTo>
                  <a:pt x="232" y="204"/>
                </a:lnTo>
                <a:lnTo>
                  <a:pt x="232" y="204"/>
                </a:lnTo>
                <a:lnTo>
                  <a:pt x="228" y="224"/>
                </a:lnTo>
                <a:lnTo>
                  <a:pt x="228" y="224"/>
                </a:lnTo>
                <a:lnTo>
                  <a:pt x="228" y="238"/>
                </a:lnTo>
                <a:lnTo>
                  <a:pt x="228" y="238"/>
                </a:lnTo>
                <a:lnTo>
                  <a:pt x="227" y="248"/>
                </a:lnTo>
                <a:lnTo>
                  <a:pt x="227" y="248"/>
                </a:lnTo>
                <a:lnTo>
                  <a:pt x="227" y="284"/>
                </a:lnTo>
                <a:lnTo>
                  <a:pt x="227" y="284"/>
                </a:lnTo>
                <a:lnTo>
                  <a:pt x="225" y="312"/>
                </a:lnTo>
                <a:lnTo>
                  <a:pt x="225" y="312"/>
                </a:lnTo>
                <a:lnTo>
                  <a:pt x="224" y="323"/>
                </a:lnTo>
                <a:lnTo>
                  <a:pt x="224" y="323"/>
                </a:lnTo>
                <a:lnTo>
                  <a:pt x="222" y="352"/>
                </a:lnTo>
                <a:lnTo>
                  <a:pt x="222" y="352"/>
                </a:lnTo>
                <a:lnTo>
                  <a:pt x="222" y="355"/>
                </a:lnTo>
                <a:lnTo>
                  <a:pt x="222" y="355"/>
                </a:lnTo>
                <a:lnTo>
                  <a:pt x="221" y="357"/>
                </a:lnTo>
                <a:lnTo>
                  <a:pt x="219" y="357"/>
                </a:lnTo>
                <a:lnTo>
                  <a:pt x="219" y="357"/>
                </a:lnTo>
                <a:lnTo>
                  <a:pt x="219" y="361"/>
                </a:lnTo>
                <a:lnTo>
                  <a:pt x="219" y="361"/>
                </a:lnTo>
                <a:lnTo>
                  <a:pt x="216" y="361"/>
                </a:lnTo>
                <a:lnTo>
                  <a:pt x="216" y="361"/>
                </a:lnTo>
                <a:lnTo>
                  <a:pt x="216" y="358"/>
                </a:lnTo>
                <a:lnTo>
                  <a:pt x="216" y="358"/>
                </a:lnTo>
                <a:lnTo>
                  <a:pt x="216" y="292"/>
                </a:lnTo>
                <a:lnTo>
                  <a:pt x="216" y="292"/>
                </a:lnTo>
                <a:lnTo>
                  <a:pt x="216" y="259"/>
                </a:lnTo>
                <a:lnTo>
                  <a:pt x="216" y="259"/>
                </a:lnTo>
                <a:lnTo>
                  <a:pt x="214" y="240"/>
                </a:lnTo>
                <a:lnTo>
                  <a:pt x="214" y="240"/>
                </a:lnTo>
                <a:lnTo>
                  <a:pt x="213" y="215"/>
                </a:lnTo>
                <a:lnTo>
                  <a:pt x="213" y="215"/>
                </a:lnTo>
                <a:lnTo>
                  <a:pt x="213" y="166"/>
                </a:lnTo>
                <a:lnTo>
                  <a:pt x="213" y="166"/>
                </a:lnTo>
                <a:lnTo>
                  <a:pt x="214" y="128"/>
                </a:lnTo>
                <a:lnTo>
                  <a:pt x="214" y="128"/>
                </a:lnTo>
                <a:lnTo>
                  <a:pt x="214" y="90"/>
                </a:lnTo>
                <a:lnTo>
                  <a:pt x="214" y="90"/>
                </a:lnTo>
                <a:lnTo>
                  <a:pt x="214" y="57"/>
                </a:lnTo>
                <a:lnTo>
                  <a:pt x="214" y="57"/>
                </a:lnTo>
                <a:lnTo>
                  <a:pt x="214" y="55"/>
                </a:lnTo>
                <a:lnTo>
                  <a:pt x="214" y="55"/>
                </a:lnTo>
                <a:lnTo>
                  <a:pt x="214" y="55"/>
                </a:lnTo>
                <a:lnTo>
                  <a:pt x="214" y="55"/>
                </a:lnTo>
                <a:lnTo>
                  <a:pt x="214" y="60"/>
                </a:lnTo>
                <a:lnTo>
                  <a:pt x="214" y="60"/>
                </a:lnTo>
                <a:lnTo>
                  <a:pt x="211" y="84"/>
                </a:lnTo>
                <a:lnTo>
                  <a:pt x="211" y="84"/>
                </a:lnTo>
                <a:lnTo>
                  <a:pt x="208" y="101"/>
                </a:lnTo>
                <a:lnTo>
                  <a:pt x="208" y="101"/>
                </a:lnTo>
                <a:lnTo>
                  <a:pt x="205" y="125"/>
                </a:lnTo>
                <a:lnTo>
                  <a:pt x="205" y="125"/>
                </a:lnTo>
                <a:lnTo>
                  <a:pt x="203" y="140"/>
                </a:lnTo>
                <a:lnTo>
                  <a:pt x="203" y="140"/>
                </a:lnTo>
                <a:lnTo>
                  <a:pt x="202" y="159"/>
                </a:lnTo>
                <a:lnTo>
                  <a:pt x="202" y="159"/>
                </a:lnTo>
                <a:lnTo>
                  <a:pt x="200" y="169"/>
                </a:lnTo>
                <a:lnTo>
                  <a:pt x="200" y="169"/>
                </a:lnTo>
                <a:lnTo>
                  <a:pt x="197" y="177"/>
                </a:lnTo>
                <a:lnTo>
                  <a:pt x="197" y="177"/>
                </a:lnTo>
                <a:lnTo>
                  <a:pt x="195" y="180"/>
                </a:lnTo>
                <a:lnTo>
                  <a:pt x="195" y="180"/>
                </a:lnTo>
                <a:lnTo>
                  <a:pt x="194" y="180"/>
                </a:lnTo>
                <a:lnTo>
                  <a:pt x="192" y="180"/>
                </a:lnTo>
                <a:lnTo>
                  <a:pt x="192" y="180"/>
                </a:lnTo>
                <a:lnTo>
                  <a:pt x="191" y="178"/>
                </a:lnTo>
                <a:lnTo>
                  <a:pt x="191" y="178"/>
                </a:lnTo>
                <a:lnTo>
                  <a:pt x="187" y="172"/>
                </a:lnTo>
                <a:lnTo>
                  <a:pt x="187" y="172"/>
                </a:lnTo>
                <a:lnTo>
                  <a:pt x="186" y="169"/>
                </a:lnTo>
                <a:lnTo>
                  <a:pt x="186" y="169"/>
                </a:lnTo>
                <a:lnTo>
                  <a:pt x="184" y="170"/>
                </a:lnTo>
                <a:lnTo>
                  <a:pt x="184" y="170"/>
                </a:lnTo>
                <a:lnTo>
                  <a:pt x="183" y="172"/>
                </a:lnTo>
                <a:lnTo>
                  <a:pt x="183" y="172"/>
                </a:lnTo>
                <a:lnTo>
                  <a:pt x="181" y="174"/>
                </a:lnTo>
                <a:lnTo>
                  <a:pt x="181" y="174"/>
                </a:lnTo>
                <a:lnTo>
                  <a:pt x="179" y="180"/>
                </a:lnTo>
                <a:lnTo>
                  <a:pt x="179" y="180"/>
                </a:lnTo>
                <a:lnTo>
                  <a:pt x="178" y="181"/>
                </a:lnTo>
                <a:lnTo>
                  <a:pt x="178" y="181"/>
                </a:lnTo>
                <a:lnTo>
                  <a:pt x="178" y="183"/>
                </a:lnTo>
                <a:lnTo>
                  <a:pt x="178" y="183"/>
                </a:lnTo>
                <a:lnTo>
                  <a:pt x="175" y="185"/>
                </a:lnTo>
                <a:lnTo>
                  <a:pt x="175" y="185"/>
                </a:lnTo>
                <a:lnTo>
                  <a:pt x="173" y="185"/>
                </a:lnTo>
                <a:lnTo>
                  <a:pt x="173" y="183"/>
                </a:lnTo>
                <a:lnTo>
                  <a:pt x="173" y="183"/>
                </a:lnTo>
                <a:lnTo>
                  <a:pt x="172" y="180"/>
                </a:lnTo>
                <a:lnTo>
                  <a:pt x="172" y="180"/>
                </a:lnTo>
                <a:lnTo>
                  <a:pt x="168" y="159"/>
                </a:lnTo>
                <a:lnTo>
                  <a:pt x="168" y="159"/>
                </a:lnTo>
                <a:lnTo>
                  <a:pt x="167" y="156"/>
                </a:lnTo>
                <a:lnTo>
                  <a:pt x="167" y="156"/>
                </a:lnTo>
                <a:lnTo>
                  <a:pt x="165" y="159"/>
                </a:lnTo>
                <a:lnTo>
                  <a:pt x="165" y="159"/>
                </a:lnTo>
                <a:lnTo>
                  <a:pt x="161" y="174"/>
                </a:lnTo>
                <a:lnTo>
                  <a:pt x="161" y="174"/>
                </a:lnTo>
                <a:lnTo>
                  <a:pt x="157" y="185"/>
                </a:lnTo>
                <a:lnTo>
                  <a:pt x="157" y="185"/>
                </a:lnTo>
                <a:lnTo>
                  <a:pt x="157" y="189"/>
                </a:lnTo>
                <a:lnTo>
                  <a:pt x="157" y="189"/>
                </a:lnTo>
                <a:lnTo>
                  <a:pt x="156" y="191"/>
                </a:lnTo>
                <a:lnTo>
                  <a:pt x="156" y="191"/>
                </a:lnTo>
                <a:lnTo>
                  <a:pt x="154" y="192"/>
                </a:lnTo>
                <a:lnTo>
                  <a:pt x="154" y="192"/>
                </a:lnTo>
                <a:lnTo>
                  <a:pt x="153" y="191"/>
                </a:lnTo>
                <a:lnTo>
                  <a:pt x="153" y="191"/>
                </a:lnTo>
                <a:lnTo>
                  <a:pt x="151" y="188"/>
                </a:lnTo>
                <a:lnTo>
                  <a:pt x="151" y="188"/>
                </a:lnTo>
                <a:lnTo>
                  <a:pt x="148" y="172"/>
                </a:lnTo>
                <a:lnTo>
                  <a:pt x="148" y="172"/>
                </a:lnTo>
                <a:lnTo>
                  <a:pt x="142" y="151"/>
                </a:lnTo>
                <a:lnTo>
                  <a:pt x="142" y="151"/>
                </a:lnTo>
                <a:lnTo>
                  <a:pt x="142" y="150"/>
                </a:lnTo>
                <a:lnTo>
                  <a:pt x="142" y="150"/>
                </a:lnTo>
                <a:lnTo>
                  <a:pt x="142" y="153"/>
                </a:lnTo>
                <a:lnTo>
                  <a:pt x="142" y="153"/>
                </a:lnTo>
                <a:lnTo>
                  <a:pt x="138" y="175"/>
                </a:lnTo>
                <a:lnTo>
                  <a:pt x="138" y="175"/>
                </a:lnTo>
                <a:lnTo>
                  <a:pt x="138" y="196"/>
                </a:lnTo>
                <a:lnTo>
                  <a:pt x="138" y="196"/>
                </a:lnTo>
                <a:lnTo>
                  <a:pt x="138" y="208"/>
                </a:lnTo>
                <a:lnTo>
                  <a:pt x="138" y="208"/>
                </a:lnTo>
                <a:lnTo>
                  <a:pt x="137" y="240"/>
                </a:lnTo>
                <a:lnTo>
                  <a:pt x="137" y="240"/>
                </a:lnTo>
                <a:lnTo>
                  <a:pt x="137" y="265"/>
                </a:lnTo>
                <a:lnTo>
                  <a:pt x="137" y="265"/>
                </a:lnTo>
                <a:lnTo>
                  <a:pt x="137" y="304"/>
                </a:lnTo>
                <a:lnTo>
                  <a:pt x="137" y="304"/>
                </a:lnTo>
                <a:lnTo>
                  <a:pt x="137" y="314"/>
                </a:lnTo>
                <a:lnTo>
                  <a:pt x="137" y="314"/>
                </a:lnTo>
                <a:lnTo>
                  <a:pt x="135" y="314"/>
                </a:lnTo>
                <a:lnTo>
                  <a:pt x="135" y="314"/>
                </a:lnTo>
                <a:lnTo>
                  <a:pt x="135" y="316"/>
                </a:lnTo>
                <a:lnTo>
                  <a:pt x="134" y="316"/>
                </a:lnTo>
                <a:lnTo>
                  <a:pt x="134" y="316"/>
                </a:lnTo>
                <a:lnTo>
                  <a:pt x="132" y="314"/>
                </a:lnTo>
                <a:lnTo>
                  <a:pt x="132" y="314"/>
                </a:lnTo>
                <a:lnTo>
                  <a:pt x="132" y="314"/>
                </a:lnTo>
                <a:lnTo>
                  <a:pt x="132" y="314"/>
                </a:lnTo>
                <a:lnTo>
                  <a:pt x="132" y="316"/>
                </a:lnTo>
                <a:lnTo>
                  <a:pt x="132" y="316"/>
                </a:lnTo>
                <a:lnTo>
                  <a:pt x="132" y="327"/>
                </a:lnTo>
                <a:lnTo>
                  <a:pt x="132" y="327"/>
                </a:lnTo>
                <a:lnTo>
                  <a:pt x="132" y="328"/>
                </a:lnTo>
                <a:lnTo>
                  <a:pt x="131" y="330"/>
                </a:lnTo>
                <a:lnTo>
                  <a:pt x="131" y="330"/>
                </a:lnTo>
                <a:lnTo>
                  <a:pt x="131" y="331"/>
                </a:lnTo>
                <a:lnTo>
                  <a:pt x="131" y="331"/>
                </a:lnTo>
                <a:lnTo>
                  <a:pt x="129" y="331"/>
                </a:lnTo>
                <a:lnTo>
                  <a:pt x="129" y="331"/>
                </a:lnTo>
                <a:lnTo>
                  <a:pt x="127" y="330"/>
                </a:lnTo>
                <a:lnTo>
                  <a:pt x="127" y="330"/>
                </a:lnTo>
                <a:lnTo>
                  <a:pt x="127" y="330"/>
                </a:lnTo>
                <a:lnTo>
                  <a:pt x="127" y="330"/>
                </a:lnTo>
                <a:lnTo>
                  <a:pt x="126" y="309"/>
                </a:lnTo>
                <a:lnTo>
                  <a:pt x="126" y="309"/>
                </a:lnTo>
                <a:lnTo>
                  <a:pt x="124" y="268"/>
                </a:lnTo>
                <a:lnTo>
                  <a:pt x="124" y="268"/>
                </a:lnTo>
                <a:lnTo>
                  <a:pt x="124" y="251"/>
                </a:lnTo>
                <a:lnTo>
                  <a:pt x="124" y="251"/>
                </a:lnTo>
                <a:lnTo>
                  <a:pt x="123" y="232"/>
                </a:lnTo>
                <a:lnTo>
                  <a:pt x="123" y="232"/>
                </a:lnTo>
                <a:lnTo>
                  <a:pt x="121" y="216"/>
                </a:lnTo>
                <a:lnTo>
                  <a:pt x="121" y="216"/>
                </a:lnTo>
                <a:lnTo>
                  <a:pt x="120" y="181"/>
                </a:lnTo>
                <a:lnTo>
                  <a:pt x="120" y="181"/>
                </a:lnTo>
                <a:lnTo>
                  <a:pt x="118" y="142"/>
                </a:lnTo>
                <a:lnTo>
                  <a:pt x="118" y="142"/>
                </a:lnTo>
                <a:lnTo>
                  <a:pt x="116" y="110"/>
                </a:lnTo>
                <a:lnTo>
                  <a:pt x="116" y="110"/>
                </a:lnTo>
                <a:lnTo>
                  <a:pt x="116" y="95"/>
                </a:lnTo>
                <a:lnTo>
                  <a:pt x="116" y="95"/>
                </a:lnTo>
                <a:lnTo>
                  <a:pt x="116" y="73"/>
                </a:lnTo>
                <a:lnTo>
                  <a:pt x="116" y="73"/>
                </a:lnTo>
                <a:lnTo>
                  <a:pt x="116" y="71"/>
                </a:lnTo>
                <a:lnTo>
                  <a:pt x="116" y="71"/>
                </a:lnTo>
                <a:lnTo>
                  <a:pt x="115" y="77"/>
                </a:lnTo>
                <a:lnTo>
                  <a:pt x="115" y="77"/>
                </a:lnTo>
                <a:lnTo>
                  <a:pt x="113" y="99"/>
                </a:lnTo>
                <a:lnTo>
                  <a:pt x="113" y="99"/>
                </a:lnTo>
                <a:lnTo>
                  <a:pt x="110" y="120"/>
                </a:lnTo>
                <a:lnTo>
                  <a:pt x="110" y="120"/>
                </a:lnTo>
                <a:lnTo>
                  <a:pt x="110" y="140"/>
                </a:lnTo>
                <a:lnTo>
                  <a:pt x="109" y="161"/>
                </a:lnTo>
                <a:lnTo>
                  <a:pt x="109" y="161"/>
                </a:lnTo>
                <a:lnTo>
                  <a:pt x="109" y="213"/>
                </a:lnTo>
                <a:lnTo>
                  <a:pt x="109" y="213"/>
                </a:lnTo>
                <a:lnTo>
                  <a:pt x="105" y="246"/>
                </a:lnTo>
                <a:lnTo>
                  <a:pt x="105" y="246"/>
                </a:lnTo>
                <a:lnTo>
                  <a:pt x="104" y="270"/>
                </a:lnTo>
                <a:lnTo>
                  <a:pt x="104" y="270"/>
                </a:lnTo>
                <a:lnTo>
                  <a:pt x="102" y="282"/>
                </a:lnTo>
                <a:lnTo>
                  <a:pt x="102" y="282"/>
                </a:lnTo>
                <a:lnTo>
                  <a:pt x="101" y="289"/>
                </a:lnTo>
                <a:lnTo>
                  <a:pt x="101" y="289"/>
                </a:lnTo>
                <a:lnTo>
                  <a:pt x="101" y="290"/>
                </a:lnTo>
                <a:lnTo>
                  <a:pt x="97" y="292"/>
                </a:lnTo>
                <a:lnTo>
                  <a:pt x="97" y="292"/>
                </a:lnTo>
                <a:lnTo>
                  <a:pt x="97" y="292"/>
                </a:lnTo>
                <a:lnTo>
                  <a:pt x="97" y="292"/>
                </a:lnTo>
                <a:lnTo>
                  <a:pt x="96" y="292"/>
                </a:lnTo>
                <a:lnTo>
                  <a:pt x="94" y="290"/>
                </a:lnTo>
                <a:lnTo>
                  <a:pt x="94" y="290"/>
                </a:lnTo>
                <a:lnTo>
                  <a:pt x="94" y="287"/>
                </a:lnTo>
                <a:lnTo>
                  <a:pt x="94" y="287"/>
                </a:lnTo>
                <a:lnTo>
                  <a:pt x="93" y="263"/>
                </a:lnTo>
                <a:lnTo>
                  <a:pt x="93" y="263"/>
                </a:lnTo>
                <a:lnTo>
                  <a:pt x="90" y="235"/>
                </a:lnTo>
                <a:lnTo>
                  <a:pt x="90" y="235"/>
                </a:lnTo>
                <a:lnTo>
                  <a:pt x="88" y="208"/>
                </a:lnTo>
                <a:lnTo>
                  <a:pt x="88" y="208"/>
                </a:lnTo>
                <a:lnTo>
                  <a:pt x="86" y="196"/>
                </a:lnTo>
                <a:lnTo>
                  <a:pt x="86" y="196"/>
                </a:lnTo>
                <a:lnTo>
                  <a:pt x="86" y="167"/>
                </a:lnTo>
                <a:lnTo>
                  <a:pt x="86" y="167"/>
                </a:lnTo>
                <a:lnTo>
                  <a:pt x="86" y="158"/>
                </a:lnTo>
                <a:lnTo>
                  <a:pt x="86" y="158"/>
                </a:lnTo>
                <a:lnTo>
                  <a:pt x="86" y="158"/>
                </a:lnTo>
                <a:lnTo>
                  <a:pt x="86" y="158"/>
                </a:lnTo>
                <a:lnTo>
                  <a:pt x="85" y="158"/>
                </a:lnTo>
                <a:lnTo>
                  <a:pt x="85" y="158"/>
                </a:lnTo>
                <a:lnTo>
                  <a:pt x="80" y="177"/>
                </a:lnTo>
                <a:lnTo>
                  <a:pt x="80" y="177"/>
                </a:lnTo>
                <a:lnTo>
                  <a:pt x="80" y="180"/>
                </a:lnTo>
                <a:lnTo>
                  <a:pt x="80" y="180"/>
                </a:lnTo>
                <a:lnTo>
                  <a:pt x="80" y="181"/>
                </a:lnTo>
                <a:lnTo>
                  <a:pt x="80" y="181"/>
                </a:lnTo>
                <a:lnTo>
                  <a:pt x="79" y="183"/>
                </a:lnTo>
                <a:lnTo>
                  <a:pt x="77" y="183"/>
                </a:lnTo>
                <a:lnTo>
                  <a:pt x="77" y="183"/>
                </a:lnTo>
                <a:lnTo>
                  <a:pt x="77" y="183"/>
                </a:lnTo>
                <a:lnTo>
                  <a:pt x="77" y="183"/>
                </a:lnTo>
                <a:lnTo>
                  <a:pt x="75" y="186"/>
                </a:lnTo>
                <a:lnTo>
                  <a:pt x="75" y="186"/>
                </a:lnTo>
                <a:lnTo>
                  <a:pt x="74" y="192"/>
                </a:lnTo>
                <a:lnTo>
                  <a:pt x="74" y="192"/>
                </a:lnTo>
                <a:lnTo>
                  <a:pt x="72" y="194"/>
                </a:lnTo>
                <a:lnTo>
                  <a:pt x="72" y="194"/>
                </a:lnTo>
                <a:lnTo>
                  <a:pt x="71" y="192"/>
                </a:lnTo>
                <a:lnTo>
                  <a:pt x="71" y="192"/>
                </a:lnTo>
                <a:lnTo>
                  <a:pt x="67" y="191"/>
                </a:lnTo>
                <a:lnTo>
                  <a:pt x="67" y="191"/>
                </a:lnTo>
                <a:lnTo>
                  <a:pt x="64" y="185"/>
                </a:lnTo>
                <a:lnTo>
                  <a:pt x="61" y="178"/>
                </a:lnTo>
                <a:lnTo>
                  <a:pt x="61" y="178"/>
                </a:lnTo>
                <a:lnTo>
                  <a:pt x="58" y="170"/>
                </a:lnTo>
                <a:lnTo>
                  <a:pt x="58" y="170"/>
                </a:lnTo>
                <a:lnTo>
                  <a:pt x="56" y="170"/>
                </a:lnTo>
                <a:lnTo>
                  <a:pt x="56" y="170"/>
                </a:lnTo>
                <a:lnTo>
                  <a:pt x="39" y="172"/>
                </a:lnTo>
                <a:lnTo>
                  <a:pt x="39" y="172"/>
                </a:lnTo>
                <a:lnTo>
                  <a:pt x="23" y="172"/>
                </a:lnTo>
                <a:lnTo>
                  <a:pt x="23" y="172"/>
                </a:lnTo>
                <a:lnTo>
                  <a:pt x="11" y="172"/>
                </a:lnTo>
                <a:lnTo>
                  <a:pt x="11" y="172"/>
                </a:lnTo>
                <a:lnTo>
                  <a:pt x="9" y="172"/>
                </a:lnTo>
                <a:lnTo>
                  <a:pt x="9" y="172"/>
                </a:lnTo>
                <a:lnTo>
                  <a:pt x="6" y="174"/>
                </a:lnTo>
                <a:lnTo>
                  <a:pt x="6" y="174"/>
                </a:lnTo>
                <a:lnTo>
                  <a:pt x="4" y="172"/>
                </a:lnTo>
                <a:lnTo>
                  <a:pt x="4" y="172"/>
                </a:lnTo>
                <a:lnTo>
                  <a:pt x="4" y="170"/>
                </a:lnTo>
                <a:lnTo>
                  <a:pt x="4" y="169"/>
                </a:lnTo>
                <a:lnTo>
                  <a:pt x="4" y="169"/>
                </a:lnTo>
                <a:lnTo>
                  <a:pt x="8" y="167"/>
                </a:lnTo>
                <a:lnTo>
                  <a:pt x="8" y="167"/>
                </a:lnTo>
                <a:lnTo>
                  <a:pt x="9" y="167"/>
                </a:lnTo>
                <a:lnTo>
                  <a:pt x="9" y="167"/>
                </a:lnTo>
                <a:lnTo>
                  <a:pt x="9" y="167"/>
                </a:lnTo>
                <a:lnTo>
                  <a:pt x="12" y="169"/>
                </a:lnTo>
                <a:lnTo>
                  <a:pt x="12" y="169"/>
                </a:lnTo>
                <a:lnTo>
                  <a:pt x="25" y="169"/>
                </a:lnTo>
                <a:lnTo>
                  <a:pt x="39" y="169"/>
                </a:lnTo>
                <a:lnTo>
                  <a:pt x="39" y="169"/>
                </a:lnTo>
                <a:lnTo>
                  <a:pt x="58" y="167"/>
                </a:lnTo>
                <a:lnTo>
                  <a:pt x="58" y="167"/>
                </a:lnTo>
                <a:lnTo>
                  <a:pt x="60" y="167"/>
                </a:lnTo>
                <a:lnTo>
                  <a:pt x="60" y="169"/>
                </a:lnTo>
                <a:lnTo>
                  <a:pt x="60" y="169"/>
                </a:lnTo>
                <a:lnTo>
                  <a:pt x="64" y="177"/>
                </a:lnTo>
                <a:lnTo>
                  <a:pt x="64" y="177"/>
                </a:lnTo>
                <a:lnTo>
                  <a:pt x="71" y="189"/>
                </a:lnTo>
                <a:lnTo>
                  <a:pt x="71" y="189"/>
                </a:lnTo>
                <a:lnTo>
                  <a:pt x="72" y="189"/>
                </a:lnTo>
                <a:lnTo>
                  <a:pt x="72" y="189"/>
                </a:lnTo>
                <a:lnTo>
                  <a:pt x="72" y="185"/>
                </a:lnTo>
                <a:lnTo>
                  <a:pt x="72" y="185"/>
                </a:lnTo>
                <a:lnTo>
                  <a:pt x="71" y="183"/>
                </a:lnTo>
                <a:lnTo>
                  <a:pt x="69" y="181"/>
                </a:lnTo>
                <a:lnTo>
                  <a:pt x="69" y="181"/>
                </a:lnTo>
                <a:lnTo>
                  <a:pt x="64" y="169"/>
                </a:lnTo>
                <a:lnTo>
                  <a:pt x="64" y="169"/>
                </a:lnTo>
                <a:lnTo>
                  <a:pt x="63" y="164"/>
                </a:lnTo>
                <a:lnTo>
                  <a:pt x="63" y="164"/>
                </a:lnTo>
                <a:lnTo>
                  <a:pt x="61" y="163"/>
                </a:lnTo>
                <a:lnTo>
                  <a:pt x="61" y="163"/>
                </a:lnTo>
                <a:lnTo>
                  <a:pt x="56" y="163"/>
                </a:lnTo>
                <a:lnTo>
                  <a:pt x="56" y="163"/>
                </a:lnTo>
                <a:lnTo>
                  <a:pt x="49" y="163"/>
                </a:lnTo>
                <a:lnTo>
                  <a:pt x="49" y="163"/>
                </a:lnTo>
                <a:lnTo>
                  <a:pt x="17" y="163"/>
                </a:lnTo>
                <a:lnTo>
                  <a:pt x="17" y="163"/>
                </a:lnTo>
                <a:lnTo>
                  <a:pt x="9" y="164"/>
                </a:lnTo>
                <a:lnTo>
                  <a:pt x="9" y="164"/>
                </a:lnTo>
                <a:lnTo>
                  <a:pt x="8" y="164"/>
                </a:lnTo>
                <a:lnTo>
                  <a:pt x="8" y="164"/>
                </a:lnTo>
                <a:lnTo>
                  <a:pt x="6" y="166"/>
                </a:lnTo>
                <a:lnTo>
                  <a:pt x="4" y="164"/>
                </a:lnTo>
                <a:lnTo>
                  <a:pt x="4" y="164"/>
                </a:lnTo>
                <a:lnTo>
                  <a:pt x="4" y="164"/>
                </a:lnTo>
                <a:lnTo>
                  <a:pt x="4" y="164"/>
                </a:lnTo>
                <a:lnTo>
                  <a:pt x="3" y="166"/>
                </a:lnTo>
                <a:lnTo>
                  <a:pt x="3" y="166"/>
                </a:lnTo>
                <a:lnTo>
                  <a:pt x="0" y="164"/>
                </a:lnTo>
                <a:lnTo>
                  <a:pt x="0" y="163"/>
                </a:lnTo>
                <a:lnTo>
                  <a:pt x="0" y="163"/>
                </a:lnTo>
                <a:lnTo>
                  <a:pt x="0" y="159"/>
                </a:lnTo>
                <a:lnTo>
                  <a:pt x="1" y="159"/>
                </a:lnTo>
                <a:lnTo>
                  <a:pt x="1" y="159"/>
                </a:lnTo>
                <a:lnTo>
                  <a:pt x="3" y="159"/>
                </a:lnTo>
                <a:lnTo>
                  <a:pt x="3" y="159"/>
                </a:lnTo>
                <a:lnTo>
                  <a:pt x="4" y="161"/>
                </a:lnTo>
                <a:lnTo>
                  <a:pt x="4" y="161"/>
                </a:lnTo>
                <a:lnTo>
                  <a:pt x="6" y="159"/>
                </a:lnTo>
                <a:lnTo>
                  <a:pt x="6" y="159"/>
                </a:lnTo>
                <a:lnTo>
                  <a:pt x="8" y="159"/>
                </a:lnTo>
                <a:lnTo>
                  <a:pt x="8" y="159"/>
                </a:lnTo>
                <a:lnTo>
                  <a:pt x="14" y="159"/>
                </a:lnTo>
                <a:lnTo>
                  <a:pt x="20" y="159"/>
                </a:lnTo>
                <a:lnTo>
                  <a:pt x="20" y="159"/>
                </a:lnTo>
                <a:lnTo>
                  <a:pt x="39" y="159"/>
                </a:lnTo>
                <a:lnTo>
                  <a:pt x="39" y="159"/>
                </a:lnTo>
                <a:lnTo>
                  <a:pt x="55" y="158"/>
                </a:lnTo>
                <a:lnTo>
                  <a:pt x="55" y="158"/>
                </a:lnTo>
                <a:lnTo>
                  <a:pt x="60" y="158"/>
                </a:lnTo>
                <a:lnTo>
                  <a:pt x="60" y="158"/>
                </a:lnTo>
                <a:lnTo>
                  <a:pt x="63" y="158"/>
                </a:lnTo>
                <a:lnTo>
                  <a:pt x="63" y="158"/>
                </a:lnTo>
                <a:lnTo>
                  <a:pt x="64" y="158"/>
                </a:lnTo>
                <a:lnTo>
                  <a:pt x="64" y="158"/>
                </a:lnTo>
                <a:lnTo>
                  <a:pt x="69" y="158"/>
                </a:lnTo>
                <a:lnTo>
                  <a:pt x="69" y="158"/>
                </a:lnTo>
                <a:lnTo>
                  <a:pt x="71" y="159"/>
                </a:lnTo>
                <a:lnTo>
                  <a:pt x="72" y="161"/>
                </a:lnTo>
                <a:lnTo>
                  <a:pt x="72" y="161"/>
                </a:lnTo>
                <a:lnTo>
                  <a:pt x="74" y="170"/>
                </a:lnTo>
                <a:lnTo>
                  <a:pt x="74" y="170"/>
                </a:lnTo>
                <a:lnTo>
                  <a:pt x="75" y="172"/>
                </a:lnTo>
                <a:lnTo>
                  <a:pt x="75" y="172"/>
                </a:lnTo>
                <a:lnTo>
                  <a:pt x="77" y="166"/>
                </a:lnTo>
                <a:lnTo>
                  <a:pt x="77" y="166"/>
                </a:lnTo>
                <a:lnTo>
                  <a:pt x="82" y="150"/>
                </a:lnTo>
                <a:lnTo>
                  <a:pt x="82" y="150"/>
                </a:lnTo>
                <a:lnTo>
                  <a:pt x="83" y="145"/>
                </a:lnTo>
                <a:lnTo>
                  <a:pt x="83" y="145"/>
                </a:lnTo>
                <a:lnTo>
                  <a:pt x="85" y="144"/>
                </a:lnTo>
                <a:lnTo>
                  <a:pt x="85" y="144"/>
                </a:lnTo>
                <a:lnTo>
                  <a:pt x="86" y="142"/>
                </a:lnTo>
                <a:lnTo>
                  <a:pt x="86" y="142"/>
                </a:lnTo>
                <a:lnTo>
                  <a:pt x="88" y="142"/>
                </a:lnTo>
                <a:lnTo>
                  <a:pt x="90" y="144"/>
                </a:lnTo>
                <a:lnTo>
                  <a:pt x="90" y="144"/>
                </a:lnTo>
                <a:lnTo>
                  <a:pt x="90" y="145"/>
                </a:lnTo>
                <a:lnTo>
                  <a:pt x="90" y="145"/>
                </a:lnTo>
                <a:lnTo>
                  <a:pt x="90" y="150"/>
                </a:lnTo>
                <a:lnTo>
                  <a:pt x="90" y="150"/>
                </a:lnTo>
                <a:lnTo>
                  <a:pt x="90" y="153"/>
                </a:lnTo>
                <a:lnTo>
                  <a:pt x="90" y="153"/>
                </a:lnTo>
                <a:lnTo>
                  <a:pt x="91" y="159"/>
                </a:lnTo>
                <a:lnTo>
                  <a:pt x="91" y="159"/>
                </a:lnTo>
                <a:lnTo>
                  <a:pt x="91" y="159"/>
                </a:lnTo>
                <a:lnTo>
                  <a:pt x="91" y="159"/>
                </a:lnTo>
                <a:lnTo>
                  <a:pt x="91" y="183"/>
                </a:lnTo>
                <a:lnTo>
                  <a:pt x="91" y="183"/>
                </a:lnTo>
                <a:lnTo>
                  <a:pt x="93" y="204"/>
                </a:lnTo>
                <a:lnTo>
                  <a:pt x="93" y="204"/>
                </a:lnTo>
                <a:lnTo>
                  <a:pt x="94" y="233"/>
                </a:lnTo>
                <a:lnTo>
                  <a:pt x="94" y="233"/>
                </a:lnTo>
                <a:lnTo>
                  <a:pt x="96" y="256"/>
                </a:lnTo>
                <a:lnTo>
                  <a:pt x="96" y="256"/>
                </a:lnTo>
                <a:lnTo>
                  <a:pt x="97" y="267"/>
                </a:lnTo>
                <a:lnTo>
                  <a:pt x="97" y="267"/>
                </a:lnTo>
                <a:lnTo>
                  <a:pt x="97" y="265"/>
                </a:lnTo>
                <a:lnTo>
                  <a:pt x="97" y="265"/>
                </a:lnTo>
                <a:lnTo>
                  <a:pt x="97" y="260"/>
                </a:lnTo>
                <a:lnTo>
                  <a:pt x="97" y="260"/>
                </a:lnTo>
                <a:lnTo>
                  <a:pt x="97" y="169"/>
                </a:lnTo>
                <a:lnTo>
                  <a:pt x="97" y="169"/>
                </a:lnTo>
                <a:lnTo>
                  <a:pt x="99" y="148"/>
                </a:lnTo>
                <a:lnTo>
                  <a:pt x="99" y="148"/>
                </a:lnTo>
                <a:lnTo>
                  <a:pt x="101" y="126"/>
                </a:lnTo>
                <a:lnTo>
                  <a:pt x="101" y="126"/>
                </a:lnTo>
                <a:lnTo>
                  <a:pt x="102" y="109"/>
                </a:lnTo>
                <a:lnTo>
                  <a:pt x="102" y="109"/>
                </a:lnTo>
                <a:lnTo>
                  <a:pt x="104" y="96"/>
                </a:lnTo>
                <a:lnTo>
                  <a:pt x="104" y="96"/>
                </a:lnTo>
                <a:lnTo>
                  <a:pt x="105" y="71"/>
                </a:lnTo>
                <a:lnTo>
                  <a:pt x="105" y="71"/>
                </a:lnTo>
                <a:lnTo>
                  <a:pt x="107" y="58"/>
                </a:lnTo>
                <a:lnTo>
                  <a:pt x="107" y="58"/>
                </a:lnTo>
                <a:lnTo>
                  <a:pt x="107" y="30"/>
                </a:lnTo>
                <a:lnTo>
                  <a:pt x="107" y="30"/>
                </a:lnTo>
                <a:lnTo>
                  <a:pt x="109" y="22"/>
                </a:lnTo>
                <a:lnTo>
                  <a:pt x="109" y="22"/>
                </a:lnTo>
                <a:lnTo>
                  <a:pt x="109" y="19"/>
                </a:lnTo>
                <a:lnTo>
                  <a:pt x="109" y="19"/>
                </a:lnTo>
                <a:lnTo>
                  <a:pt x="112" y="17"/>
                </a:lnTo>
                <a:lnTo>
                  <a:pt x="113" y="19"/>
                </a:lnTo>
                <a:lnTo>
                  <a:pt x="113" y="19"/>
                </a:lnTo>
                <a:lnTo>
                  <a:pt x="115" y="22"/>
                </a:lnTo>
                <a:lnTo>
                  <a:pt x="115" y="22"/>
                </a:lnTo>
                <a:lnTo>
                  <a:pt x="115" y="24"/>
                </a:lnTo>
                <a:lnTo>
                  <a:pt x="115" y="24"/>
                </a:lnTo>
                <a:lnTo>
                  <a:pt x="116" y="22"/>
                </a:lnTo>
                <a:lnTo>
                  <a:pt x="116" y="22"/>
                </a:lnTo>
                <a:lnTo>
                  <a:pt x="118" y="22"/>
                </a:lnTo>
                <a:lnTo>
                  <a:pt x="118" y="22"/>
                </a:lnTo>
                <a:lnTo>
                  <a:pt x="120" y="24"/>
                </a:lnTo>
                <a:lnTo>
                  <a:pt x="120" y="24"/>
                </a:lnTo>
                <a:lnTo>
                  <a:pt x="120" y="24"/>
                </a:lnTo>
                <a:lnTo>
                  <a:pt x="120" y="24"/>
                </a:lnTo>
                <a:lnTo>
                  <a:pt x="120" y="22"/>
                </a:lnTo>
                <a:lnTo>
                  <a:pt x="120" y="22"/>
                </a:lnTo>
                <a:lnTo>
                  <a:pt x="120" y="17"/>
                </a:lnTo>
                <a:lnTo>
                  <a:pt x="120" y="17"/>
                </a:lnTo>
                <a:lnTo>
                  <a:pt x="121" y="17"/>
                </a:lnTo>
                <a:lnTo>
                  <a:pt x="121" y="16"/>
                </a:lnTo>
                <a:lnTo>
                  <a:pt x="121" y="16"/>
                </a:lnTo>
                <a:lnTo>
                  <a:pt x="123" y="17"/>
                </a:lnTo>
                <a:lnTo>
                  <a:pt x="123" y="17"/>
                </a:lnTo>
                <a:lnTo>
                  <a:pt x="123" y="17"/>
                </a:lnTo>
                <a:lnTo>
                  <a:pt x="123" y="22"/>
                </a:lnTo>
                <a:lnTo>
                  <a:pt x="123" y="22"/>
                </a:lnTo>
                <a:lnTo>
                  <a:pt x="123" y="80"/>
                </a:lnTo>
                <a:lnTo>
                  <a:pt x="123" y="80"/>
                </a:lnTo>
                <a:lnTo>
                  <a:pt x="124" y="110"/>
                </a:lnTo>
                <a:lnTo>
                  <a:pt x="124" y="110"/>
                </a:lnTo>
                <a:lnTo>
                  <a:pt x="124" y="131"/>
                </a:lnTo>
                <a:lnTo>
                  <a:pt x="124" y="131"/>
                </a:lnTo>
                <a:lnTo>
                  <a:pt x="126" y="155"/>
                </a:lnTo>
                <a:lnTo>
                  <a:pt x="126" y="155"/>
                </a:lnTo>
                <a:lnTo>
                  <a:pt x="126" y="164"/>
                </a:lnTo>
                <a:lnTo>
                  <a:pt x="126" y="164"/>
                </a:lnTo>
                <a:lnTo>
                  <a:pt x="127" y="180"/>
                </a:lnTo>
                <a:lnTo>
                  <a:pt x="127" y="180"/>
                </a:lnTo>
                <a:lnTo>
                  <a:pt x="129" y="210"/>
                </a:lnTo>
                <a:lnTo>
                  <a:pt x="129" y="210"/>
                </a:lnTo>
                <a:lnTo>
                  <a:pt x="131" y="233"/>
                </a:lnTo>
                <a:lnTo>
                  <a:pt x="131" y="233"/>
                </a:lnTo>
                <a:lnTo>
                  <a:pt x="131" y="238"/>
                </a:lnTo>
                <a:lnTo>
                  <a:pt x="131" y="238"/>
                </a:lnTo>
                <a:lnTo>
                  <a:pt x="131" y="241"/>
                </a:lnTo>
                <a:lnTo>
                  <a:pt x="131" y="241"/>
                </a:lnTo>
                <a:lnTo>
                  <a:pt x="131" y="237"/>
                </a:lnTo>
                <a:lnTo>
                  <a:pt x="131" y="237"/>
                </a:lnTo>
                <a:lnTo>
                  <a:pt x="134" y="213"/>
                </a:lnTo>
                <a:lnTo>
                  <a:pt x="134" y="213"/>
                </a:lnTo>
                <a:lnTo>
                  <a:pt x="135" y="194"/>
                </a:lnTo>
                <a:lnTo>
                  <a:pt x="135" y="175"/>
                </a:lnTo>
                <a:lnTo>
                  <a:pt x="135" y="175"/>
                </a:lnTo>
                <a:lnTo>
                  <a:pt x="135" y="142"/>
                </a:lnTo>
                <a:lnTo>
                  <a:pt x="135" y="142"/>
                </a:lnTo>
                <a:lnTo>
                  <a:pt x="137" y="133"/>
                </a:lnTo>
                <a:lnTo>
                  <a:pt x="137" y="133"/>
                </a:lnTo>
                <a:lnTo>
                  <a:pt x="137" y="133"/>
                </a:lnTo>
                <a:lnTo>
                  <a:pt x="137" y="133"/>
                </a:lnTo>
                <a:lnTo>
                  <a:pt x="138" y="129"/>
                </a:lnTo>
                <a:lnTo>
                  <a:pt x="142" y="131"/>
                </a:lnTo>
                <a:lnTo>
                  <a:pt x="142" y="131"/>
                </a:lnTo>
                <a:lnTo>
                  <a:pt x="142" y="131"/>
                </a:lnTo>
                <a:lnTo>
                  <a:pt x="142" y="131"/>
                </a:lnTo>
                <a:lnTo>
                  <a:pt x="143" y="131"/>
                </a:lnTo>
                <a:lnTo>
                  <a:pt x="145" y="131"/>
                </a:lnTo>
                <a:lnTo>
                  <a:pt x="145" y="131"/>
                </a:lnTo>
                <a:lnTo>
                  <a:pt x="145" y="136"/>
                </a:lnTo>
                <a:lnTo>
                  <a:pt x="145" y="136"/>
                </a:lnTo>
                <a:lnTo>
                  <a:pt x="146" y="140"/>
                </a:lnTo>
                <a:lnTo>
                  <a:pt x="146" y="140"/>
                </a:lnTo>
                <a:lnTo>
                  <a:pt x="146" y="142"/>
                </a:lnTo>
                <a:lnTo>
                  <a:pt x="146" y="142"/>
                </a:lnTo>
                <a:lnTo>
                  <a:pt x="151" y="163"/>
                </a:lnTo>
                <a:lnTo>
                  <a:pt x="151" y="163"/>
                </a:lnTo>
                <a:lnTo>
                  <a:pt x="153" y="180"/>
                </a:lnTo>
                <a:lnTo>
                  <a:pt x="153" y="180"/>
                </a:lnTo>
                <a:lnTo>
                  <a:pt x="154" y="181"/>
                </a:lnTo>
                <a:lnTo>
                  <a:pt x="154" y="181"/>
                </a:lnTo>
                <a:lnTo>
                  <a:pt x="156" y="177"/>
                </a:lnTo>
                <a:lnTo>
                  <a:pt x="156" y="177"/>
                </a:lnTo>
                <a:lnTo>
                  <a:pt x="157" y="170"/>
                </a:lnTo>
                <a:lnTo>
                  <a:pt x="157" y="170"/>
                </a:lnTo>
                <a:lnTo>
                  <a:pt x="159" y="161"/>
                </a:lnTo>
                <a:lnTo>
                  <a:pt x="159" y="161"/>
                </a:lnTo>
                <a:lnTo>
                  <a:pt x="164" y="140"/>
                </a:lnTo>
                <a:lnTo>
                  <a:pt x="164" y="140"/>
                </a:lnTo>
                <a:lnTo>
                  <a:pt x="164" y="139"/>
                </a:lnTo>
                <a:lnTo>
                  <a:pt x="164" y="139"/>
                </a:lnTo>
                <a:lnTo>
                  <a:pt x="165" y="137"/>
                </a:lnTo>
                <a:lnTo>
                  <a:pt x="165" y="137"/>
                </a:lnTo>
                <a:lnTo>
                  <a:pt x="167" y="139"/>
                </a:lnTo>
                <a:lnTo>
                  <a:pt x="167" y="139"/>
                </a:lnTo>
                <a:lnTo>
                  <a:pt x="168" y="140"/>
                </a:lnTo>
                <a:lnTo>
                  <a:pt x="168" y="140"/>
                </a:lnTo>
                <a:lnTo>
                  <a:pt x="168" y="140"/>
                </a:lnTo>
                <a:lnTo>
                  <a:pt x="168" y="140"/>
                </a:lnTo>
                <a:lnTo>
                  <a:pt x="170" y="140"/>
                </a:lnTo>
                <a:lnTo>
                  <a:pt x="172" y="142"/>
                </a:lnTo>
                <a:lnTo>
                  <a:pt x="172" y="142"/>
                </a:lnTo>
                <a:lnTo>
                  <a:pt x="172" y="144"/>
                </a:lnTo>
                <a:lnTo>
                  <a:pt x="172" y="144"/>
                </a:lnTo>
                <a:lnTo>
                  <a:pt x="173" y="158"/>
                </a:lnTo>
                <a:lnTo>
                  <a:pt x="173" y="158"/>
                </a:lnTo>
                <a:lnTo>
                  <a:pt x="175" y="163"/>
                </a:lnTo>
                <a:lnTo>
                  <a:pt x="175" y="163"/>
                </a:lnTo>
                <a:lnTo>
                  <a:pt x="176" y="166"/>
                </a:lnTo>
                <a:lnTo>
                  <a:pt x="176" y="166"/>
                </a:lnTo>
                <a:lnTo>
                  <a:pt x="178" y="161"/>
                </a:lnTo>
                <a:lnTo>
                  <a:pt x="178" y="161"/>
                </a:lnTo>
                <a:lnTo>
                  <a:pt x="179" y="156"/>
                </a:lnTo>
                <a:lnTo>
                  <a:pt x="179" y="156"/>
                </a:lnTo>
                <a:lnTo>
                  <a:pt x="181" y="155"/>
                </a:lnTo>
                <a:lnTo>
                  <a:pt x="181" y="155"/>
                </a:lnTo>
                <a:lnTo>
                  <a:pt x="183" y="153"/>
                </a:lnTo>
                <a:lnTo>
                  <a:pt x="184" y="155"/>
                </a:lnTo>
                <a:lnTo>
                  <a:pt x="184" y="155"/>
                </a:lnTo>
                <a:lnTo>
                  <a:pt x="186" y="156"/>
                </a:lnTo>
                <a:lnTo>
                  <a:pt x="186" y="156"/>
                </a:lnTo>
                <a:lnTo>
                  <a:pt x="186" y="155"/>
                </a:lnTo>
                <a:lnTo>
                  <a:pt x="186" y="155"/>
                </a:lnTo>
                <a:lnTo>
                  <a:pt x="187" y="153"/>
                </a:lnTo>
                <a:lnTo>
                  <a:pt x="189" y="155"/>
                </a:lnTo>
                <a:lnTo>
                  <a:pt x="189" y="155"/>
                </a:lnTo>
                <a:lnTo>
                  <a:pt x="191" y="156"/>
                </a:lnTo>
                <a:lnTo>
                  <a:pt x="191" y="156"/>
                </a:lnTo>
                <a:lnTo>
                  <a:pt x="192" y="159"/>
                </a:lnTo>
                <a:lnTo>
                  <a:pt x="194" y="161"/>
                </a:lnTo>
                <a:lnTo>
                  <a:pt x="194" y="161"/>
                </a:lnTo>
                <a:lnTo>
                  <a:pt x="195" y="164"/>
                </a:lnTo>
                <a:lnTo>
                  <a:pt x="195" y="164"/>
                </a:lnTo>
                <a:lnTo>
                  <a:pt x="197" y="166"/>
                </a:lnTo>
                <a:lnTo>
                  <a:pt x="197" y="166"/>
                </a:lnTo>
                <a:lnTo>
                  <a:pt x="197" y="164"/>
                </a:lnTo>
                <a:lnTo>
                  <a:pt x="197" y="164"/>
                </a:lnTo>
                <a:lnTo>
                  <a:pt x="198" y="151"/>
                </a:lnTo>
                <a:lnTo>
                  <a:pt x="198" y="151"/>
                </a:lnTo>
                <a:lnTo>
                  <a:pt x="200" y="136"/>
                </a:lnTo>
                <a:lnTo>
                  <a:pt x="200" y="136"/>
                </a:lnTo>
                <a:lnTo>
                  <a:pt x="200" y="131"/>
                </a:lnTo>
                <a:lnTo>
                  <a:pt x="200" y="131"/>
                </a:lnTo>
                <a:lnTo>
                  <a:pt x="200" y="112"/>
                </a:lnTo>
                <a:lnTo>
                  <a:pt x="200" y="112"/>
                </a:lnTo>
                <a:lnTo>
                  <a:pt x="200" y="98"/>
                </a:lnTo>
                <a:lnTo>
                  <a:pt x="200" y="98"/>
                </a:lnTo>
                <a:lnTo>
                  <a:pt x="202" y="76"/>
                </a:lnTo>
                <a:lnTo>
                  <a:pt x="202" y="76"/>
                </a:lnTo>
                <a:lnTo>
                  <a:pt x="203" y="62"/>
                </a:lnTo>
                <a:lnTo>
                  <a:pt x="206" y="47"/>
                </a:lnTo>
                <a:lnTo>
                  <a:pt x="206" y="47"/>
                </a:lnTo>
                <a:lnTo>
                  <a:pt x="211" y="25"/>
                </a:lnTo>
                <a:lnTo>
                  <a:pt x="211" y="25"/>
                </a:lnTo>
                <a:lnTo>
                  <a:pt x="213" y="19"/>
                </a:lnTo>
                <a:lnTo>
                  <a:pt x="213" y="19"/>
                </a:lnTo>
                <a:lnTo>
                  <a:pt x="213" y="17"/>
                </a:lnTo>
                <a:lnTo>
                  <a:pt x="214" y="16"/>
                </a:lnTo>
                <a:lnTo>
                  <a:pt x="214" y="16"/>
                </a:lnTo>
                <a:lnTo>
                  <a:pt x="214" y="3"/>
                </a:lnTo>
                <a:lnTo>
                  <a:pt x="214" y="3"/>
                </a:lnTo>
                <a:lnTo>
                  <a:pt x="214" y="2"/>
                </a:lnTo>
                <a:lnTo>
                  <a:pt x="214" y="2"/>
                </a:lnTo>
                <a:lnTo>
                  <a:pt x="216" y="0"/>
                </a:lnTo>
                <a:lnTo>
                  <a:pt x="216" y="0"/>
                </a:lnTo>
                <a:lnTo>
                  <a:pt x="216" y="0"/>
                </a:lnTo>
                <a:lnTo>
                  <a:pt x="217" y="0"/>
                </a:lnTo>
                <a:lnTo>
                  <a:pt x="217" y="2"/>
                </a:lnTo>
                <a:lnTo>
                  <a:pt x="217" y="2"/>
                </a:lnTo>
                <a:lnTo>
                  <a:pt x="217" y="3"/>
                </a:lnTo>
                <a:lnTo>
                  <a:pt x="217" y="3"/>
                </a:lnTo>
                <a:lnTo>
                  <a:pt x="217" y="3"/>
                </a:lnTo>
                <a:lnTo>
                  <a:pt x="217" y="3"/>
                </a:lnTo>
                <a:lnTo>
                  <a:pt x="219" y="3"/>
                </a:lnTo>
                <a:lnTo>
                  <a:pt x="219" y="3"/>
                </a:lnTo>
                <a:lnTo>
                  <a:pt x="221" y="5"/>
                </a:lnTo>
                <a:lnTo>
                  <a:pt x="221" y="5"/>
                </a:lnTo>
                <a:lnTo>
                  <a:pt x="221" y="5"/>
                </a:lnTo>
                <a:lnTo>
                  <a:pt x="221" y="6"/>
                </a:lnTo>
                <a:lnTo>
                  <a:pt x="221" y="6"/>
                </a:lnTo>
                <a:lnTo>
                  <a:pt x="221" y="28"/>
                </a:lnTo>
                <a:lnTo>
                  <a:pt x="221" y="28"/>
                </a:lnTo>
                <a:lnTo>
                  <a:pt x="219" y="62"/>
                </a:lnTo>
                <a:lnTo>
                  <a:pt x="219" y="62"/>
                </a:lnTo>
                <a:lnTo>
                  <a:pt x="219" y="227"/>
                </a:lnTo>
                <a:lnTo>
                  <a:pt x="219" y="227"/>
                </a:lnTo>
                <a:lnTo>
                  <a:pt x="221" y="282"/>
                </a:lnTo>
                <a:lnTo>
                  <a:pt x="221" y="282"/>
                </a:lnTo>
                <a:lnTo>
                  <a:pt x="221" y="284"/>
                </a:lnTo>
                <a:lnTo>
                  <a:pt x="221" y="284"/>
                </a:lnTo>
                <a:lnTo>
                  <a:pt x="221" y="262"/>
                </a:lnTo>
                <a:lnTo>
                  <a:pt x="221" y="262"/>
                </a:lnTo>
                <a:lnTo>
                  <a:pt x="221" y="232"/>
                </a:lnTo>
                <a:lnTo>
                  <a:pt x="221" y="232"/>
                </a:lnTo>
                <a:lnTo>
                  <a:pt x="222" y="204"/>
                </a:lnTo>
                <a:lnTo>
                  <a:pt x="222" y="204"/>
                </a:lnTo>
                <a:lnTo>
                  <a:pt x="224" y="180"/>
                </a:lnTo>
                <a:lnTo>
                  <a:pt x="224" y="180"/>
                </a:lnTo>
                <a:lnTo>
                  <a:pt x="227" y="159"/>
                </a:lnTo>
                <a:lnTo>
                  <a:pt x="227" y="159"/>
                </a:lnTo>
                <a:lnTo>
                  <a:pt x="230" y="144"/>
                </a:lnTo>
                <a:lnTo>
                  <a:pt x="230" y="144"/>
                </a:lnTo>
                <a:lnTo>
                  <a:pt x="230" y="136"/>
                </a:lnTo>
                <a:lnTo>
                  <a:pt x="230" y="136"/>
                </a:lnTo>
                <a:lnTo>
                  <a:pt x="232" y="134"/>
                </a:lnTo>
                <a:lnTo>
                  <a:pt x="232" y="134"/>
                </a:lnTo>
                <a:lnTo>
                  <a:pt x="232" y="133"/>
                </a:lnTo>
                <a:lnTo>
                  <a:pt x="232" y="133"/>
                </a:lnTo>
                <a:lnTo>
                  <a:pt x="232" y="129"/>
                </a:lnTo>
                <a:lnTo>
                  <a:pt x="232" y="129"/>
                </a:lnTo>
                <a:lnTo>
                  <a:pt x="235" y="128"/>
                </a:lnTo>
                <a:lnTo>
                  <a:pt x="235" y="128"/>
                </a:lnTo>
                <a:lnTo>
                  <a:pt x="236" y="129"/>
                </a:lnTo>
                <a:lnTo>
                  <a:pt x="236" y="129"/>
                </a:lnTo>
                <a:lnTo>
                  <a:pt x="236" y="131"/>
                </a:lnTo>
                <a:lnTo>
                  <a:pt x="236" y="131"/>
                </a:lnTo>
                <a:lnTo>
                  <a:pt x="236" y="129"/>
                </a:lnTo>
                <a:lnTo>
                  <a:pt x="236" y="129"/>
                </a:lnTo>
                <a:lnTo>
                  <a:pt x="236" y="128"/>
                </a:lnTo>
                <a:lnTo>
                  <a:pt x="236" y="128"/>
                </a:lnTo>
                <a:lnTo>
                  <a:pt x="238" y="126"/>
                </a:lnTo>
                <a:lnTo>
                  <a:pt x="238" y="126"/>
                </a:lnTo>
                <a:lnTo>
                  <a:pt x="239" y="128"/>
                </a:lnTo>
                <a:lnTo>
                  <a:pt x="239" y="128"/>
                </a:lnTo>
                <a:lnTo>
                  <a:pt x="239" y="131"/>
                </a:lnTo>
                <a:lnTo>
                  <a:pt x="239" y="131"/>
                </a:lnTo>
                <a:lnTo>
                  <a:pt x="239" y="163"/>
                </a:lnTo>
                <a:lnTo>
                  <a:pt x="239" y="163"/>
                </a:lnTo>
                <a:lnTo>
                  <a:pt x="241" y="169"/>
                </a:lnTo>
                <a:lnTo>
                  <a:pt x="241" y="169"/>
                </a:lnTo>
                <a:lnTo>
                  <a:pt x="241" y="169"/>
                </a:lnTo>
                <a:lnTo>
                  <a:pt x="241" y="169"/>
                </a:lnTo>
                <a:lnTo>
                  <a:pt x="241" y="167"/>
                </a:lnTo>
                <a:lnTo>
                  <a:pt x="241" y="167"/>
                </a:lnTo>
                <a:lnTo>
                  <a:pt x="246" y="155"/>
                </a:lnTo>
                <a:lnTo>
                  <a:pt x="246" y="155"/>
                </a:lnTo>
                <a:lnTo>
                  <a:pt x="249" y="147"/>
                </a:lnTo>
                <a:lnTo>
                  <a:pt x="249" y="147"/>
                </a:lnTo>
                <a:lnTo>
                  <a:pt x="249" y="147"/>
                </a:lnTo>
                <a:lnTo>
                  <a:pt x="249" y="147"/>
                </a:lnTo>
                <a:lnTo>
                  <a:pt x="250" y="145"/>
                </a:lnTo>
                <a:lnTo>
                  <a:pt x="252" y="145"/>
                </a:lnTo>
                <a:lnTo>
                  <a:pt x="252" y="145"/>
                </a:lnTo>
                <a:lnTo>
                  <a:pt x="254" y="144"/>
                </a:lnTo>
                <a:lnTo>
                  <a:pt x="254" y="144"/>
                </a:lnTo>
                <a:lnTo>
                  <a:pt x="254" y="140"/>
                </a:lnTo>
                <a:lnTo>
                  <a:pt x="254" y="140"/>
                </a:lnTo>
                <a:lnTo>
                  <a:pt x="255" y="139"/>
                </a:lnTo>
                <a:lnTo>
                  <a:pt x="255" y="139"/>
                </a:lnTo>
                <a:lnTo>
                  <a:pt x="258" y="137"/>
                </a:lnTo>
                <a:lnTo>
                  <a:pt x="260" y="140"/>
                </a:lnTo>
                <a:lnTo>
                  <a:pt x="260" y="140"/>
                </a:lnTo>
                <a:lnTo>
                  <a:pt x="262" y="148"/>
                </a:lnTo>
                <a:lnTo>
                  <a:pt x="262" y="148"/>
                </a:lnTo>
                <a:lnTo>
                  <a:pt x="263" y="158"/>
                </a:lnTo>
                <a:lnTo>
                  <a:pt x="263" y="158"/>
                </a:lnTo>
                <a:lnTo>
                  <a:pt x="263" y="159"/>
                </a:lnTo>
                <a:lnTo>
                  <a:pt x="263" y="159"/>
                </a:lnTo>
                <a:lnTo>
                  <a:pt x="263" y="158"/>
                </a:lnTo>
                <a:lnTo>
                  <a:pt x="263" y="158"/>
                </a:lnTo>
                <a:lnTo>
                  <a:pt x="266" y="155"/>
                </a:lnTo>
                <a:lnTo>
                  <a:pt x="266" y="155"/>
                </a:lnTo>
                <a:lnTo>
                  <a:pt x="268" y="151"/>
                </a:lnTo>
                <a:lnTo>
                  <a:pt x="271" y="153"/>
                </a:lnTo>
                <a:lnTo>
                  <a:pt x="271" y="153"/>
                </a:lnTo>
                <a:lnTo>
                  <a:pt x="273" y="151"/>
                </a:lnTo>
                <a:lnTo>
                  <a:pt x="273" y="151"/>
                </a:lnTo>
                <a:lnTo>
                  <a:pt x="274" y="150"/>
                </a:lnTo>
                <a:lnTo>
                  <a:pt x="274" y="150"/>
                </a:lnTo>
                <a:lnTo>
                  <a:pt x="276" y="148"/>
                </a:lnTo>
                <a:lnTo>
                  <a:pt x="277" y="150"/>
                </a:lnTo>
                <a:lnTo>
                  <a:pt x="277" y="150"/>
                </a:lnTo>
                <a:lnTo>
                  <a:pt x="277" y="153"/>
                </a:lnTo>
                <a:lnTo>
                  <a:pt x="277" y="153"/>
                </a:lnTo>
                <a:lnTo>
                  <a:pt x="279" y="155"/>
                </a:lnTo>
                <a:lnTo>
                  <a:pt x="279" y="155"/>
                </a:lnTo>
                <a:lnTo>
                  <a:pt x="279" y="155"/>
                </a:lnTo>
                <a:lnTo>
                  <a:pt x="279" y="155"/>
                </a:lnTo>
                <a:lnTo>
                  <a:pt x="279" y="153"/>
                </a:lnTo>
                <a:lnTo>
                  <a:pt x="279" y="153"/>
                </a:lnTo>
                <a:lnTo>
                  <a:pt x="280" y="140"/>
                </a:lnTo>
                <a:lnTo>
                  <a:pt x="280" y="140"/>
                </a:lnTo>
                <a:lnTo>
                  <a:pt x="280" y="121"/>
                </a:lnTo>
                <a:lnTo>
                  <a:pt x="280" y="121"/>
                </a:lnTo>
                <a:lnTo>
                  <a:pt x="282" y="114"/>
                </a:lnTo>
                <a:lnTo>
                  <a:pt x="282" y="114"/>
                </a:lnTo>
                <a:lnTo>
                  <a:pt x="284" y="99"/>
                </a:lnTo>
                <a:lnTo>
                  <a:pt x="284" y="99"/>
                </a:lnTo>
                <a:lnTo>
                  <a:pt x="288" y="73"/>
                </a:lnTo>
                <a:lnTo>
                  <a:pt x="288" y="73"/>
                </a:lnTo>
                <a:lnTo>
                  <a:pt x="290" y="65"/>
                </a:lnTo>
                <a:lnTo>
                  <a:pt x="290" y="65"/>
                </a:lnTo>
                <a:lnTo>
                  <a:pt x="293" y="51"/>
                </a:lnTo>
                <a:lnTo>
                  <a:pt x="293" y="51"/>
                </a:lnTo>
                <a:lnTo>
                  <a:pt x="295" y="36"/>
                </a:lnTo>
                <a:lnTo>
                  <a:pt x="295" y="36"/>
                </a:lnTo>
                <a:lnTo>
                  <a:pt x="295" y="35"/>
                </a:lnTo>
                <a:lnTo>
                  <a:pt x="295" y="33"/>
                </a:lnTo>
                <a:lnTo>
                  <a:pt x="295" y="33"/>
                </a:lnTo>
                <a:lnTo>
                  <a:pt x="295" y="33"/>
                </a:lnTo>
                <a:lnTo>
                  <a:pt x="295" y="33"/>
                </a:lnTo>
                <a:lnTo>
                  <a:pt x="296" y="21"/>
                </a:lnTo>
                <a:lnTo>
                  <a:pt x="296" y="21"/>
                </a:lnTo>
                <a:lnTo>
                  <a:pt x="296" y="16"/>
                </a:lnTo>
                <a:lnTo>
                  <a:pt x="296" y="16"/>
                </a:lnTo>
                <a:lnTo>
                  <a:pt x="296" y="16"/>
                </a:lnTo>
                <a:lnTo>
                  <a:pt x="296" y="16"/>
                </a:lnTo>
                <a:lnTo>
                  <a:pt x="298" y="13"/>
                </a:lnTo>
                <a:lnTo>
                  <a:pt x="299" y="13"/>
                </a:lnTo>
                <a:lnTo>
                  <a:pt x="299" y="13"/>
                </a:lnTo>
                <a:lnTo>
                  <a:pt x="301" y="10"/>
                </a:lnTo>
                <a:lnTo>
                  <a:pt x="301" y="10"/>
                </a:lnTo>
                <a:lnTo>
                  <a:pt x="301" y="8"/>
                </a:lnTo>
                <a:lnTo>
                  <a:pt x="303" y="6"/>
                </a:lnTo>
                <a:lnTo>
                  <a:pt x="303" y="6"/>
                </a:lnTo>
                <a:lnTo>
                  <a:pt x="304" y="8"/>
                </a:lnTo>
                <a:lnTo>
                  <a:pt x="304" y="10"/>
                </a:lnTo>
                <a:lnTo>
                  <a:pt x="304" y="10"/>
                </a:lnTo>
                <a:lnTo>
                  <a:pt x="303" y="25"/>
                </a:lnTo>
                <a:lnTo>
                  <a:pt x="303" y="25"/>
                </a:lnTo>
                <a:lnTo>
                  <a:pt x="301" y="36"/>
                </a:lnTo>
                <a:lnTo>
                  <a:pt x="301" y="36"/>
                </a:lnTo>
                <a:lnTo>
                  <a:pt x="301" y="41"/>
                </a:lnTo>
                <a:lnTo>
                  <a:pt x="301" y="41"/>
                </a:lnTo>
                <a:lnTo>
                  <a:pt x="301" y="123"/>
                </a:lnTo>
                <a:lnTo>
                  <a:pt x="301" y="123"/>
                </a:lnTo>
                <a:lnTo>
                  <a:pt x="299" y="174"/>
                </a:lnTo>
                <a:lnTo>
                  <a:pt x="299" y="174"/>
                </a:lnTo>
                <a:lnTo>
                  <a:pt x="299" y="183"/>
                </a:lnTo>
                <a:lnTo>
                  <a:pt x="299" y="183"/>
                </a:lnTo>
                <a:lnTo>
                  <a:pt x="299" y="197"/>
                </a:lnTo>
                <a:lnTo>
                  <a:pt x="299" y="197"/>
                </a:lnTo>
                <a:lnTo>
                  <a:pt x="299" y="213"/>
                </a:lnTo>
                <a:lnTo>
                  <a:pt x="299" y="213"/>
                </a:lnTo>
                <a:lnTo>
                  <a:pt x="299" y="249"/>
                </a:lnTo>
                <a:lnTo>
                  <a:pt x="299" y="249"/>
                </a:lnTo>
                <a:lnTo>
                  <a:pt x="301" y="273"/>
                </a:lnTo>
                <a:lnTo>
                  <a:pt x="301" y="273"/>
                </a:lnTo>
                <a:lnTo>
                  <a:pt x="301" y="289"/>
                </a:lnTo>
                <a:lnTo>
                  <a:pt x="301" y="289"/>
                </a:lnTo>
                <a:lnTo>
                  <a:pt x="301" y="292"/>
                </a:lnTo>
                <a:lnTo>
                  <a:pt x="301" y="292"/>
                </a:lnTo>
                <a:lnTo>
                  <a:pt x="303" y="292"/>
                </a:lnTo>
                <a:lnTo>
                  <a:pt x="303" y="292"/>
                </a:lnTo>
                <a:lnTo>
                  <a:pt x="303" y="287"/>
                </a:lnTo>
                <a:lnTo>
                  <a:pt x="303" y="287"/>
                </a:lnTo>
                <a:lnTo>
                  <a:pt x="303" y="268"/>
                </a:lnTo>
                <a:lnTo>
                  <a:pt x="303" y="268"/>
                </a:lnTo>
                <a:lnTo>
                  <a:pt x="304" y="249"/>
                </a:lnTo>
                <a:lnTo>
                  <a:pt x="304" y="249"/>
                </a:lnTo>
                <a:lnTo>
                  <a:pt x="304" y="238"/>
                </a:lnTo>
                <a:lnTo>
                  <a:pt x="304" y="238"/>
                </a:lnTo>
                <a:lnTo>
                  <a:pt x="306" y="210"/>
                </a:lnTo>
                <a:lnTo>
                  <a:pt x="306" y="210"/>
                </a:lnTo>
                <a:lnTo>
                  <a:pt x="307" y="192"/>
                </a:lnTo>
                <a:lnTo>
                  <a:pt x="307" y="192"/>
                </a:lnTo>
                <a:lnTo>
                  <a:pt x="309" y="174"/>
                </a:lnTo>
                <a:lnTo>
                  <a:pt x="309" y="174"/>
                </a:lnTo>
                <a:lnTo>
                  <a:pt x="310" y="156"/>
                </a:lnTo>
                <a:lnTo>
                  <a:pt x="310" y="156"/>
                </a:lnTo>
                <a:lnTo>
                  <a:pt x="310" y="136"/>
                </a:lnTo>
                <a:lnTo>
                  <a:pt x="310" y="136"/>
                </a:lnTo>
                <a:lnTo>
                  <a:pt x="312" y="128"/>
                </a:lnTo>
                <a:lnTo>
                  <a:pt x="312" y="128"/>
                </a:lnTo>
                <a:lnTo>
                  <a:pt x="312" y="125"/>
                </a:lnTo>
                <a:lnTo>
                  <a:pt x="312" y="125"/>
                </a:lnTo>
                <a:lnTo>
                  <a:pt x="315" y="121"/>
                </a:lnTo>
                <a:lnTo>
                  <a:pt x="315" y="121"/>
                </a:lnTo>
                <a:lnTo>
                  <a:pt x="317" y="121"/>
                </a:lnTo>
                <a:lnTo>
                  <a:pt x="320" y="121"/>
                </a:lnTo>
                <a:lnTo>
                  <a:pt x="320" y="121"/>
                </a:lnTo>
                <a:lnTo>
                  <a:pt x="320" y="125"/>
                </a:lnTo>
                <a:lnTo>
                  <a:pt x="320" y="125"/>
                </a:lnTo>
                <a:lnTo>
                  <a:pt x="328" y="147"/>
                </a:lnTo>
                <a:lnTo>
                  <a:pt x="328" y="147"/>
                </a:lnTo>
                <a:lnTo>
                  <a:pt x="329" y="151"/>
                </a:lnTo>
                <a:lnTo>
                  <a:pt x="329" y="151"/>
                </a:lnTo>
                <a:lnTo>
                  <a:pt x="329" y="150"/>
                </a:lnTo>
                <a:lnTo>
                  <a:pt x="329" y="150"/>
                </a:lnTo>
                <a:lnTo>
                  <a:pt x="334" y="137"/>
                </a:lnTo>
                <a:lnTo>
                  <a:pt x="334" y="137"/>
                </a:lnTo>
                <a:lnTo>
                  <a:pt x="336" y="136"/>
                </a:lnTo>
                <a:lnTo>
                  <a:pt x="336" y="136"/>
                </a:lnTo>
                <a:lnTo>
                  <a:pt x="337" y="128"/>
                </a:lnTo>
                <a:lnTo>
                  <a:pt x="337" y="128"/>
                </a:lnTo>
                <a:lnTo>
                  <a:pt x="339" y="125"/>
                </a:lnTo>
                <a:lnTo>
                  <a:pt x="339" y="125"/>
                </a:lnTo>
                <a:lnTo>
                  <a:pt x="340" y="121"/>
                </a:lnTo>
                <a:lnTo>
                  <a:pt x="340" y="121"/>
                </a:lnTo>
                <a:lnTo>
                  <a:pt x="342" y="120"/>
                </a:lnTo>
                <a:lnTo>
                  <a:pt x="344" y="121"/>
                </a:lnTo>
                <a:lnTo>
                  <a:pt x="344" y="121"/>
                </a:lnTo>
                <a:lnTo>
                  <a:pt x="344" y="123"/>
                </a:lnTo>
                <a:lnTo>
                  <a:pt x="344" y="123"/>
                </a:lnTo>
                <a:lnTo>
                  <a:pt x="347" y="133"/>
                </a:lnTo>
                <a:lnTo>
                  <a:pt x="347" y="133"/>
                </a:lnTo>
                <a:lnTo>
                  <a:pt x="350" y="147"/>
                </a:lnTo>
                <a:lnTo>
                  <a:pt x="350" y="147"/>
                </a:lnTo>
                <a:lnTo>
                  <a:pt x="351" y="150"/>
                </a:lnTo>
                <a:lnTo>
                  <a:pt x="355" y="153"/>
                </a:lnTo>
                <a:lnTo>
                  <a:pt x="355" y="153"/>
                </a:lnTo>
                <a:lnTo>
                  <a:pt x="356" y="153"/>
                </a:lnTo>
                <a:lnTo>
                  <a:pt x="356" y="153"/>
                </a:lnTo>
                <a:lnTo>
                  <a:pt x="366" y="151"/>
                </a:lnTo>
                <a:lnTo>
                  <a:pt x="377" y="151"/>
                </a:lnTo>
                <a:lnTo>
                  <a:pt x="377" y="151"/>
                </a:lnTo>
                <a:lnTo>
                  <a:pt x="399" y="151"/>
                </a:lnTo>
                <a:lnTo>
                  <a:pt x="399" y="151"/>
                </a:lnTo>
                <a:lnTo>
                  <a:pt x="400" y="151"/>
                </a:lnTo>
                <a:lnTo>
                  <a:pt x="400" y="151"/>
                </a:lnTo>
                <a:lnTo>
                  <a:pt x="402" y="150"/>
                </a:lnTo>
                <a:lnTo>
                  <a:pt x="402" y="150"/>
                </a:lnTo>
                <a:lnTo>
                  <a:pt x="404" y="148"/>
                </a:lnTo>
                <a:lnTo>
                  <a:pt x="405" y="148"/>
                </a:lnTo>
                <a:lnTo>
                  <a:pt x="405" y="148"/>
                </a:lnTo>
                <a:lnTo>
                  <a:pt x="407" y="150"/>
                </a:lnTo>
                <a:lnTo>
                  <a:pt x="407" y="153"/>
                </a:lnTo>
                <a:lnTo>
                  <a:pt x="407" y="153"/>
                </a:lnTo>
                <a:lnTo>
                  <a:pt x="407" y="155"/>
                </a:lnTo>
                <a:lnTo>
                  <a:pt x="405" y="155"/>
                </a:lnTo>
                <a:lnTo>
                  <a:pt x="405" y="155"/>
                </a:lnTo>
                <a:lnTo>
                  <a:pt x="370" y="155"/>
                </a:lnTo>
                <a:lnTo>
                  <a:pt x="370" y="155"/>
                </a:lnTo>
                <a:lnTo>
                  <a:pt x="362" y="156"/>
                </a:lnTo>
                <a:lnTo>
                  <a:pt x="362" y="156"/>
                </a:lnTo>
                <a:lnTo>
                  <a:pt x="362" y="156"/>
                </a:lnTo>
                <a:lnTo>
                  <a:pt x="362" y="156"/>
                </a:lnTo>
                <a:lnTo>
                  <a:pt x="362" y="156"/>
                </a:lnTo>
                <a:lnTo>
                  <a:pt x="362" y="156"/>
                </a:lnTo>
                <a:lnTo>
                  <a:pt x="370" y="156"/>
                </a:lnTo>
                <a:lnTo>
                  <a:pt x="370" y="156"/>
                </a:lnTo>
                <a:lnTo>
                  <a:pt x="388" y="155"/>
                </a:lnTo>
                <a:lnTo>
                  <a:pt x="388" y="155"/>
                </a:lnTo>
                <a:lnTo>
                  <a:pt x="402" y="155"/>
                </a:lnTo>
                <a:lnTo>
                  <a:pt x="402" y="155"/>
                </a:lnTo>
                <a:lnTo>
                  <a:pt x="411" y="155"/>
                </a:lnTo>
                <a:lnTo>
                  <a:pt x="411" y="155"/>
                </a:lnTo>
                <a:lnTo>
                  <a:pt x="413" y="153"/>
                </a:lnTo>
                <a:lnTo>
                  <a:pt x="413" y="153"/>
                </a:lnTo>
                <a:lnTo>
                  <a:pt x="415" y="153"/>
                </a:lnTo>
                <a:lnTo>
                  <a:pt x="416" y="153"/>
                </a:lnTo>
                <a:lnTo>
                  <a:pt x="416" y="153"/>
                </a:lnTo>
                <a:lnTo>
                  <a:pt x="418" y="155"/>
                </a:lnTo>
                <a:lnTo>
                  <a:pt x="418" y="156"/>
                </a:lnTo>
                <a:lnTo>
                  <a:pt x="418" y="156"/>
                </a:lnTo>
                <a:lnTo>
                  <a:pt x="416" y="158"/>
                </a:lnTo>
                <a:lnTo>
                  <a:pt x="416" y="158"/>
                </a:lnTo>
                <a:lnTo>
                  <a:pt x="413" y="159"/>
                </a:lnTo>
                <a:lnTo>
                  <a:pt x="413" y="159"/>
                </a:lnTo>
                <a:lnTo>
                  <a:pt x="411" y="161"/>
                </a:lnTo>
                <a:lnTo>
                  <a:pt x="411" y="161"/>
                </a:lnTo>
                <a:lnTo>
                  <a:pt x="411" y="161"/>
                </a:lnTo>
                <a:lnTo>
                  <a:pt x="410" y="161"/>
                </a:lnTo>
                <a:lnTo>
                  <a:pt x="410" y="161"/>
                </a:lnTo>
                <a:lnTo>
                  <a:pt x="410" y="161"/>
                </a:lnTo>
                <a:lnTo>
                  <a:pt x="410" y="161"/>
                </a:lnTo>
                <a:lnTo>
                  <a:pt x="407" y="159"/>
                </a:lnTo>
                <a:lnTo>
                  <a:pt x="407" y="159"/>
                </a:lnTo>
                <a:lnTo>
                  <a:pt x="375" y="159"/>
                </a:lnTo>
                <a:lnTo>
                  <a:pt x="375" y="159"/>
                </a:lnTo>
                <a:lnTo>
                  <a:pt x="370" y="159"/>
                </a:lnTo>
                <a:lnTo>
                  <a:pt x="370" y="159"/>
                </a:lnTo>
                <a:lnTo>
                  <a:pt x="366" y="159"/>
                </a:lnTo>
                <a:lnTo>
                  <a:pt x="359" y="163"/>
                </a:lnTo>
                <a:lnTo>
                  <a:pt x="359" y="163"/>
                </a:lnTo>
                <a:lnTo>
                  <a:pt x="358" y="164"/>
                </a:lnTo>
                <a:lnTo>
                  <a:pt x="358" y="164"/>
                </a:lnTo>
                <a:lnTo>
                  <a:pt x="355" y="164"/>
                </a:lnTo>
                <a:lnTo>
                  <a:pt x="355" y="164"/>
                </a:lnTo>
                <a:lnTo>
                  <a:pt x="351" y="166"/>
                </a:lnTo>
                <a:lnTo>
                  <a:pt x="350" y="163"/>
                </a:lnTo>
                <a:lnTo>
                  <a:pt x="350" y="163"/>
                </a:lnTo>
                <a:lnTo>
                  <a:pt x="348" y="159"/>
                </a:lnTo>
                <a:lnTo>
                  <a:pt x="348" y="159"/>
                </a:lnTo>
                <a:lnTo>
                  <a:pt x="347" y="159"/>
                </a:lnTo>
                <a:lnTo>
                  <a:pt x="347" y="159"/>
                </a:lnTo>
                <a:lnTo>
                  <a:pt x="345" y="158"/>
                </a:lnTo>
                <a:lnTo>
                  <a:pt x="344" y="156"/>
                </a:lnTo>
                <a:lnTo>
                  <a:pt x="344" y="156"/>
                </a:lnTo>
                <a:lnTo>
                  <a:pt x="344" y="153"/>
                </a:lnTo>
                <a:lnTo>
                  <a:pt x="344" y="153"/>
                </a:lnTo>
                <a:lnTo>
                  <a:pt x="342" y="140"/>
                </a:lnTo>
                <a:lnTo>
                  <a:pt x="342" y="140"/>
                </a:lnTo>
                <a:lnTo>
                  <a:pt x="340" y="136"/>
                </a:lnTo>
                <a:lnTo>
                  <a:pt x="340" y="136"/>
                </a:lnTo>
                <a:lnTo>
                  <a:pt x="340" y="134"/>
                </a:lnTo>
                <a:lnTo>
                  <a:pt x="340" y="134"/>
                </a:lnTo>
                <a:lnTo>
                  <a:pt x="339" y="137"/>
                </a:lnTo>
                <a:lnTo>
                  <a:pt x="339" y="137"/>
                </a:lnTo>
                <a:lnTo>
                  <a:pt x="337" y="147"/>
                </a:lnTo>
                <a:lnTo>
                  <a:pt x="337" y="147"/>
                </a:lnTo>
                <a:lnTo>
                  <a:pt x="334" y="167"/>
                </a:lnTo>
                <a:lnTo>
                  <a:pt x="334" y="167"/>
                </a:lnTo>
                <a:lnTo>
                  <a:pt x="333" y="172"/>
                </a:lnTo>
                <a:lnTo>
                  <a:pt x="333" y="172"/>
                </a:lnTo>
                <a:lnTo>
                  <a:pt x="333" y="172"/>
                </a:lnTo>
                <a:lnTo>
                  <a:pt x="333" y="172"/>
                </a:lnTo>
                <a:lnTo>
                  <a:pt x="333" y="174"/>
                </a:lnTo>
                <a:lnTo>
                  <a:pt x="333" y="174"/>
                </a:lnTo>
                <a:lnTo>
                  <a:pt x="331" y="175"/>
                </a:lnTo>
                <a:lnTo>
                  <a:pt x="331" y="175"/>
                </a:lnTo>
                <a:lnTo>
                  <a:pt x="329" y="174"/>
                </a:lnTo>
                <a:lnTo>
                  <a:pt x="329" y="174"/>
                </a:lnTo>
                <a:lnTo>
                  <a:pt x="328" y="172"/>
                </a:lnTo>
                <a:lnTo>
                  <a:pt x="328" y="172"/>
                </a:lnTo>
                <a:lnTo>
                  <a:pt x="328" y="164"/>
                </a:lnTo>
                <a:lnTo>
                  <a:pt x="328" y="164"/>
                </a:lnTo>
                <a:lnTo>
                  <a:pt x="325" y="164"/>
                </a:lnTo>
                <a:lnTo>
                  <a:pt x="323" y="161"/>
                </a:lnTo>
                <a:lnTo>
                  <a:pt x="323" y="161"/>
                </a:lnTo>
                <a:lnTo>
                  <a:pt x="320" y="147"/>
                </a:lnTo>
                <a:lnTo>
                  <a:pt x="320" y="147"/>
                </a:lnTo>
                <a:lnTo>
                  <a:pt x="317" y="134"/>
                </a:lnTo>
                <a:lnTo>
                  <a:pt x="317" y="134"/>
                </a:lnTo>
                <a:lnTo>
                  <a:pt x="317" y="134"/>
                </a:lnTo>
                <a:lnTo>
                  <a:pt x="317" y="134"/>
                </a:lnTo>
                <a:lnTo>
                  <a:pt x="317" y="136"/>
                </a:lnTo>
                <a:lnTo>
                  <a:pt x="317" y="136"/>
                </a:lnTo>
                <a:lnTo>
                  <a:pt x="315" y="156"/>
                </a:lnTo>
                <a:lnTo>
                  <a:pt x="315" y="156"/>
                </a:lnTo>
                <a:lnTo>
                  <a:pt x="314" y="194"/>
                </a:lnTo>
                <a:lnTo>
                  <a:pt x="314" y="194"/>
                </a:lnTo>
                <a:lnTo>
                  <a:pt x="312" y="230"/>
                </a:lnTo>
                <a:lnTo>
                  <a:pt x="312" y="230"/>
                </a:lnTo>
                <a:lnTo>
                  <a:pt x="312" y="257"/>
                </a:lnTo>
                <a:lnTo>
                  <a:pt x="312" y="257"/>
                </a:lnTo>
                <a:lnTo>
                  <a:pt x="310" y="278"/>
                </a:lnTo>
                <a:lnTo>
                  <a:pt x="310" y="278"/>
                </a:lnTo>
                <a:lnTo>
                  <a:pt x="309" y="303"/>
                </a:lnTo>
                <a:lnTo>
                  <a:pt x="309" y="303"/>
                </a:lnTo>
                <a:lnTo>
                  <a:pt x="307" y="320"/>
                </a:lnTo>
                <a:lnTo>
                  <a:pt x="307" y="320"/>
                </a:lnTo>
                <a:lnTo>
                  <a:pt x="306" y="330"/>
                </a:lnTo>
                <a:lnTo>
                  <a:pt x="303" y="341"/>
                </a:lnTo>
                <a:lnTo>
                  <a:pt x="303" y="341"/>
                </a:lnTo>
                <a:lnTo>
                  <a:pt x="303" y="344"/>
                </a:lnTo>
                <a:lnTo>
                  <a:pt x="303" y="344"/>
                </a:lnTo>
                <a:lnTo>
                  <a:pt x="303" y="352"/>
                </a:lnTo>
                <a:lnTo>
                  <a:pt x="303" y="352"/>
                </a:lnTo>
                <a:lnTo>
                  <a:pt x="303" y="353"/>
                </a:lnTo>
                <a:lnTo>
                  <a:pt x="303" y="353"/>
                </a:lnTo>
                <a:lnTo>
                  <a:pt x="301" y="353"/>
                </a:lnTo>
                <a:lnTo>
                  <a:pt x="301" y="353"/>
                </a:lnTo>
                <a:lnTo>
                  <a:pt x="299" y="353"/>
                </a:lnTo>
                <a:lnTo>
                  <a:pt x="299" y="353"/>
                </a:lnTo>
                <a:lnTo>
                  <a:pt x="299" y="350"/>
                </a:lnTo>
                <a:lnTo>
                  <a:pt x="299" y="350"/>
                </a:lnTo>
                <a:lnTo>
                  <a:pt x="299" y="349"/>
                </a:lnTo>
                <a:lnTo>
                  <a:pt x="299" y="349"/>
                </a:lnTo>
                <a:close/>
                <a:moveTo>
                  <a:pt x="236" y="175"/>
                </a:moveTo>
                <a:lnTo>
                  <a:pt x="236" y="175"/>
                </a:lnTo>
                <a:lnTo>
                  <a:pt x="236" y="170"/>
                </a:lnTo>
                <a:lnTo>
                  <a:pt x="236" y="170"/>
                </a:lnTo>
                <a:lnTo>
                  <a:pt x="236" y="167"/>
                </a:lnTo>
                <a:lnTo>
                  <a:pt x="236" y="167"/>
                </a:lnTo>
                <a:lnTo>
                  <a:pt x="236" y="164"/>
                </a:lnTo>
                <a:lnTo>
                  <a:pt x="236" y="164"/>
                </a:lnTo>
                <a:lnTo>
                  <a:pt x="236" y="170"/>
                </a:lnTo>
                <a:lnTo>
                  <a:pt x="236" y="170"/>
                </a:lnTo>
                <a:lnTo>
                  <a:pt x="236" y="170"/>
                </a:lnTo>
                <a:lnTo>
                  <a:pt x="236" y="170"/>
                </a:lnTo>
                <a:lnTo>
                  <a:pt x="236" y="175"/>
                </a:lnTo>
                <a:lnTo>
                  <a:pt x="236" y="175"/>
                </a:lnTo>
                <a:lnTo>
                  <a:pt x="238" y="178"/>
                </a:lnTo>
                <a:lnTo>
                  <a:pt x="238" y="178"/>
                </a:lnTo>
                <a:lnTo>
                  <a:pt x="238" y="178"/>
                </a:lnTo>
                <a:lnTo>
                  <a:pt x="238" y="178"/>
                </a:lnTo>
                <a:lnTo>
                  <a:pt x="236" y="175"/>
                </a:lnTo>
                <a:lnTo>
                  <a:pt x="236" y="175"/>
                </a:lnTo>
                <a:close/>
                <a:moveTo>
                  <a:pt x="102" y="249"/>
                </a:moveTo>
                <a:lnTo>
                  <a:pt x="102" y="249"/>
                </a:lnTo>
                <a:lnTo>
                  <a:pt x="102" y="251"/>
                </a:lnTo>
                <a:lnTo>
                  <a:pt x="102" y="251"/>
                </a:lnTo>
                <a:lnTo>
                  <a:pt x="101" y="260"/>
                </a:lnTo>
                <a:lnTo>
                  <a:pt x="101" y="260"/>
                </a:lnTo>
                <a:lnTo>
                  <a:pt x="101" y="263"/>
                </a:lnTo>
                <a:lnTo>
                  <a:pt x="101" y="263"/>
                </a:lnTo>
                <a:lnTo>
                  <a:pt x="102" y="256"/>
                </a:lnTo>
                <a:lnTo>
                  <a:pt x="102" y="256"/>
                </a:lnTo>
                <a:lnTo>
                  <a:pt x="102" y="249"/>
                </a:lnTo>
                <a:lnTo>
                  <a:pt x="102" y="249"/>
                </a:lnTo>
                <a:lnTo>
                  <a:pt x="102" y="248"/>
                </a:lnTo>
                <a:lnTo>
                  <a:pt x="102" y="248"/>
                </a:lnTo>
                <a:lnTo>
                  <a:pt x="102" y="248"/>
                </a:lnTo>
                <a:lnTo>
                  <a:pt x="102" y="248"/>
                </a:lnTo>
                <a:lnTo>
                  <a:pt x="102" y="249"/>
                </a:lnTo>
                <a:lnTo>
                  <a:pt x="102" y="249"/>
                </a:lnTo>
                <a:close/>
                <a:moveTo>
                  <a:pt x="107" y="93"/>
                </a:moveTo>
                <a:lnTo>
                  <a:pt x="107" y="93"/>
                </a:lnTo>
                <a:lnTo>
                  <a:pt x="107" y="93"/>
                </a:lnTo>
                <a:lnTo>
                  <a:pt x="107" y="93"/>
                </a:lnTo>
                <a:lnTo>
                  <a:pt x="107" y="98"/>
                </a:lnTo>
                <a:lnTo>
                  <a:pt x="107" y="98"/>
                </a:lnTo>
                <a:lnTo>
                  <a:pt x="105" y="106"/>
                </a:lnTo>
                <a:lnTo>
                  <a:pt x="105" y="106"/>
                </a:lnTo>
                <a:lnTo>
                  <a:pt x="104" y="125"/>
                </a:lnTo>
                <a:lnTo>
                  <a:pt x="104" y="125"/>
                </a:lnTo>
                <a:lnTo>
                  <a:pt x="102" y="145"/>
                </a:lnTo>
                <a:lnTo>
                  <a:pt x="102" y="145"/>
                </a:lnTo>
                <a:lnTo>
                  <a:pt x="101" y="170"/>
                </a:lnTo>
                <a:lnTo>
                  <a:pt x="101" y="170"/>
                </a:lnTo>
                <a:lnTo>
                  <a:pt x="101" y="232"/>
                </a:lnTo>
                <a:lnTo>
                  <a:pt x="101" y="232"/>
                </a:lnTo>
                <a:lnTo>
                  <a:pt x="101" y="233"/>
                </a:lnTo>
                <a:lnTo>
                  <a:pt x="101" y="233"/>
                </a:lnTo>
                <a:lnTo>
                  <a:pt x="101" y="232"/>
                </a:lnTo>
                <a:lnTo>
                  <a:pt x="101" y="232"/>
                </a:lnTo>
                <a:lnTo>
                  <a:pt x="102" y="221"/>
                </a:lnTo>
                <a:lnTo>
                  <a:pt x="102" y="221"/>
                </a:lnTo>
                <a:lnTo>
                  <a:pt x="104" y="205"/>
                </a:lnTo>
                <a:lnTo>
                  <a:pt x="104" y="205"/>
                </a:lnTo>
                <a:lnTo>
                  <a:pt x="105" y="183"/>
                </a:lnTo>
                <a:lnTo>
                  <a:pt x="105" y="183"/>
                </a:lnTo>
                <a:lnTo>
                  <a:pt x="105" y="144"/>
                </a:lnTo>
                <a:lnTo>
                  <a:pt x="105" y="144"/>
                </a:lnTo>
                <a:lnTo>
                  <a:pt x="107" y="128"/>
                </a:lnTo>
                <a:lnTo>
                  <a:pt x="107" y="128"/>
                </a:lnTo>
                <a:lnTo>
                  <a:pt x="107" y="110"/>
                </a:lnTo>
                <a:lnTo>
                  <a:pt x="107" y="110"/>
                </a:lnTo>
                <a:lnTo>
                  <a:pt x="107" y="95"/>
                </a:lnTo>
                <a:lnTo>
                  <a:pt x="107" y="95"/>
                </a:lnTo>
                <a:lnTo>
                  <a:pt x="107" y="93"/>
                </a:lnTo>
                <a:lnTo>
                  <a:pt x="107" y="93"/>
                </a:lnTo>
                <a:close/>
                <a:moveTo>
                  <a:pt x="288" y="87"/>
                </a:moveTo>
                <a:lnTo>
                  <a:pt x="288" y="87"/>
                </a:lnTo>
                <a:lnTo>
                  <a:pt x="288" y="92"/>
                </a:lnTo>
                <a:lnTo>
                  <a:pt x="288" y="92"/>
                </a:lnTo>
                <a:lnTo>
                  <a:pt x="285" y="109"/>
                </a:lnTo>
                <a:lnTo>
                  <a:pt x="285" y="109"/>
                </a:lnTo>
                <a:lnTo>
                  <a:pt x="284" y="129"/>
                </a:lnTo>
                <a:lnTo>
                  <a:pt x="284" y="129"/>
                </a:lnTo>
                <a:lnTo>
                  <a:pt x="280" y="159"/>
                </a:lnTo>
                <a:lnTo>
                  <a:pt x="280" y="159"/>
                </a:lnTo>
                <a:lnTo>
                  <a:pt x="282" y="161"/>
                </a:lnTo>
                <a:lnTo>
                  <a:pt x="282" y="161"/>
                </a:lnTo>
                <a:lnTo>
                  <a:pt x="282" y="161"/>
                </a:lnTo>
                <a:lnTo>
                  <a:pt x="282" y="161"/>
                </a:lnTo>
                <a:lnTo>
                  <a:pt x="285" y="125"/>
                </a:lnTo>
                <a:lnTo>
                  <a:pt x="288" y="87"/>
                </a:lnTo>
                <a:lnTo>
                  <a:pt x="288" y="87"/>
                </a:lnTo>
                <a:close/>
                <a:moveTo>
                  <a:pt x="203" y="88"/>
                </a:moveTo>
                <a:lnTo>
                  <a:pt x="203" y="88"/>
                </a:lnTo>
                <a:lnTo>
                  <a:pt x="203" y="88"/>
                </a:lnTo>
                <a:lnTo>
                  <a:pt x="203" y="88"/>
                </a:lnTo>
                <a:lnTo>
                  <a:pt x="205" y="85"/>
                </a:lnTo>
                <a:lnTo>
                  <a:pt x="205" y="85"/>
                </a:lnTo>
                <a:lnTo>
                  <a:pt x="209" y="54"/>
                </a:lnTo>
                <a:lnTo>
                  <a:pt x="209" y="54"/>
                </a:lnTo>
                <a:lnTo>
                  <a:pt x="213" y="41"/>
                </a:lnTo>
                <a:lnTo>
                  <a:pt x="213" y="41"/>
                </a:lnTo>
                <a:lnTo>
                  <a:pt x="214" y="28"/>
                </a:lnTo>
                <a:lnTo>
                  <a:pt x="214" y="28"/>
                </a:lnTo>
                <a:lnTo>
                  <a:pt x="214" y="27"/>
                </a:lnTo>
                <a:lnTo>
                  <a:pt x="214" y="27"/>
                </a:lnTo>
                <a:lnTo>
                  <a:pt x="213" y="28"/>
                </a:lnTo>
                <a:lnTo>
                  <a:pt x="213" y="28"/>
                </a:lnTo>
                <a:lnTo>
                  <a:pt x="213" y="33"/>
                </a:lnTo>
                <a:lnTo>
                  <a:pt x="213" y="33"/>
                </a:lnTo>
                <a:lnTo>
                  <a:pt x="208" y="49"/>
                </a:lnTo>
                <a:lnTo>
                  <a:pt x="206" y="66"/>
                </a:lnTo>
                <a:lnTo>
                  <a:pt x="206" y="66"/>
                </a:lnTo>
                <a:lnTo>
                  <a:pt x="205" y="80"/>
                </a:lnTo>
                <a:lnTo>
                  <a:pt x="205" y="80"/>
                </a:lnTo>
                <a:lnTo>
                  <a:pt x="203" y="88"/>
                </a:lnTo>
                <a:lnTo>
                  <a:pt x="203" y="88"/>
                </a:lnTo>
                <a:close/>
                <a:moveTo>
                  <a:pt x="110" y="85"/>
                </a:moveTo>
                <a:lnTo>
                  <a:pt x="110" y="85"/>
                </a:lnTo>
                <a:lnTo>
                  <a:pt x="112" y="85"/>
                </a:lnTo>
                <a:lnTo>
                  <a:pt x="112" y="85"/>
                </a:lnTo>
                <a:lnTo>
                  <a:pt x="112" y="85"/>
                </a:lnTo>
                <a:lnTo>
                  <a:pt x="112" y="85"/>
                </a:lnTo>
                <a:lnTo>
                  <a:pt x="112" y="77"/>
                </a:lnTo>
                <a:lnTo>
                  <a:pt x="112" y="77"/>
                </a:lnTo>
                <a:lnTo>
                  <a:pt x="115" y="57"/>
                </a:lnTo>
                <a:lnTo>
                  <a:pt x="115" y="57"/>
                </a:lnTo>
                <a:lnTo>
                  <a:pt x="116" y="52"/>
                </a:lnTo>
                <a:lnTo>
                  <a:pt x="116" y="52"/>
                </a:lnTo>
                <a:lnTo>
                  <a:pt x="115" y="43"/>
                </a:lnTo>
                <a:lnTo>
                  <a:pt x="115" y="43"/>
                </a:lnTo>
                <a:lnTo>
                  <a:pt x="115" y="41"/>
                </a:lnTo>
                <a:lnTo>
                  <a:pt x="115" y="41"/>
                </a:lnTo>
                <a:lnTo>
                  <a:pt x="115" y="43"/>
                </a:lnTo>
                <a:lnTo>
                  <a:pt x="115" y="43"/>
                </a:lnTo>
                <a:lnTo>
                  <a:pt x="112" y="62"/>
                </a:lnTo>
                <a:lnTo>
                  <a:pt x="112" y="62"/>
                </a:lnTo>
                <a:lnTo>
                  <a:pt x="112" y="79"/>
                </a:lnTo>
                <a:lnTo>
                  <a:pt x="112" y="79"/>
                </a:lnTo>
                <a:lnTo>
                  <a:pt x="110" y="85"/>
                </a:lnTo>
                <a:lnTo>
                  <a:pt x="110" y="85"/>
                </a:lnTo>
                <a:close/>
                <a:moveTo>
                  <a:pt x="243" y="183"/>
                </a:moveTo>
                <a:lnTo>
                  <a:pt x="243" y="183"/>
                </a:lnTo>
                <a:lnTo>
                  <a:pt x="243" y="183"/>
                </a:lnTo>
                <a:lnTo>
                  <a:pt x="243" y="183"/>
                </a:lnTo>
                <a:lnTo>
                  <a:pt x="247" y="166"/>
                </a:lnTo>
                <a:lnTo>
                  <a:pt x="247" y="166"/>
                </a:lnTo>
                <a:lnTo>
                  <a:pt x="250" y="151"/>
                </a:lnTo>
                <a:lnTo>
                  <a:pt x="250" y="151"/>
                </a:lnTo>
                <a:lnTo>
                  <a:pt x="250" y="150"/>
                </a:lnTo>
                <a:lnTo>
                  <a:pt x="250" y="150"/>
                </a:lnTo>
                <a:lnTo>
                  <a:pt x="250" y="150"/>
                </a:lnTo>
                <a:lnTo>
                  <a:pt x="249" y="153"/>
                </a:lnTo>
                <a:lnTo>
                  <a:pt x="249" y="153"/>
                </a:lnTo>
                <a:lnTo>
                  <a:pt x="243" y="175"/>
                </a:lnTo>
                <a:lnTo>
                  <a:pt x="243" y="175"/>
                </a:lnTo>
                <a:lnTo>
                  <a:pt x="241" y="177"/>
                </a:lnTo>
                <a:lnTo>
                  <a:pt x="241" y="177"/>
                </a:lnTo>
                <a:lnTo>
                  <a:pt x="243" y="183"/>
                </a:lnTo>
                <a:lnTo>
                  <a:pt x="243" y="183"/>
                </a:lnTo>
                <a:close/>
                <a:moveTo>
                  <a:pt x="228" y="178"/>
                </a:moveTo>
                <a:lnTo>
                  <a:pt x="228" y="178"/>
                </a:lnTo>
                <a:lnTo>
                  <a:pt x="227" y="178"/>
                </a:lnTo>
                <a:lnTo>
                  <a:pt x="227" y="178"/>
                </a:lnTo>
                <a:lnTo>
                  <a:pt x="225" y="196"/>
                </a:lnTo>
                <a:lnTo>
                  <a:pt x="224" y="213"/>
                </a:lnTo>
                <a:lnTo>
                  <a:pt x="224" y="248"/>
                </a:lnTo>
                <a:lnTo>
                  <a:pt x="224" y="248"/>
                </a:lnTo>
                <a:lnTo>
                  <a:pt x="224" y="230"/>
                </a:lnTo>
                <a:lnTo>
                  <a:pt x="224" y="230"/>
                </a:lnTo>
                <a:lnTo>
                  <a:pt x="225" y="213"/>
                </a:lnTo>
                <a:lnTo>
                  <a:pt x="225" y="213"/>
                </a:lnTo>
                <a:lnTo>
                  <a:pt x="227" y="196"/>
                </a:lnTo>
                <a:lnTo>
                  <a:pt x="227" y="196"/>
                </a:lnTo>
                <a:lnTo>
                  <a:pt x="228" y="178"/>
                </a:lnTo>
                <a:lnTo>
                  <a:pt x="228" y="178"/>
                </a:lnTo>
                <a:close/>
                <a:moveTo>
                  <a:pt x="72" y="180"/>
                </a:moveTo>
                <a:lnTo>
                  <a:pt x="72" y="180"/>
                </a:lnTo>
                <a:lnTo>
                  <a:pt x="74" y="177"/>
                </a:lnTo>
                <a:lnTo>
                  <a:pt x="72" y="175"/>
                </a:lnTo>
                <a:lnTo>
                  <a:pt x="72" y="175"/>
                </a:lnTo>
                <a:lnTo>
                  <a:pt x="72" y="172"/>
                </a:lnTo>
                <a:lnTo>
                  <a:pt x="72" y="172"/>
                </a:lnTo>
                <a:lnTo>
                  <a:pt x="69" y="166"/>
                </a:lnTo>
                <a:lnTo>
                  <a:pt x="69" y="166"/>
                </a:lnTo>
                <a:lnTo>
                  <a:pt x="69" y="164"/>
                </a:lnTo>
                <a:lnTo>
                  <a:pt x="69" y="164"/>
                </a:lnTo>
                <a:lnTo>
                  <a:pt x="69" y="161"/>
                </a:lnTo>
                <a:lnTo>
                  <a:pt x="69" y="161"/>
                </a:lnTo>
                <a:lnTo>
                  <a:pt x="64" y="161"/>
                </a:lnTo>
                <a:lnTo>
                  <a:pt x="64" y="161"/>
                </a:lnTo>
                <a:lnTo>
                  <a:pt x="69" y="170"/>
                </a:lnTo>
                <a:lnTo>
                  <a:pt x="72" y="180"/>
                </a:lnTo>
                <a:lnTo>
                  <a:pt x="72" y="180"/>
                </a:lnTo>
                <a:close/>
                <a:moveTo>
                  <a:pt x="274" y="155"/>
                </a:moveTo>
                <a:lnTo>
                  <a:pt x="274" y="155"/>
                </a:lnTo>
                <a:lnTo>
                  <a:pt x="274" y="155"/>
                </a:lnTo>
                <a:lnTo>
                  <a:pt x="274" y="155"/>
                </a:lnTo>
                <a:lnTo>
                  <a:pt x="273" y="158"/>
                </a:lnTo>
                <a:lnTo>
                  <a:pt x="273" y="163"/>
                </a:lnTo>
                <a:lnTo>
                  <a:pt x="273" y="163"/>
                </a:lnTo>
                <a:lnTo>
                  <a:pt x="273" y="164"/>
                </a:lnTo>
                <a:lnTo>
                  <a:pt x="273" y="164"/>
                </a:lnTo>
                <a:lnTo>
                  <a:pt x="274" y="170"/>
                </a:lnTo>
                <a:lnTo>
                  <a:pt x="274" y="170"/>
                </a:lnTo>
                <a:lnTo>
                  <a:pt x="276" y="172"/>
                </a:lnTo>
                <a:lnTo>
                  <a:pt x="276" y="172"/>
                </a:lnTo>
                <a:lnTo>
                  <a:pt x="276" y="167"/>
                </a:lnTo>
                <a:lnTo>
                  <a:pt x="276" y="167"/>
                </a:lnTo>
                <a:lnTo>
                  <a:pt x="277" y="166"/>
                </a:lnTo>
                <a:lnTo>
                  <a:pt x="277" y="163"/>
                </a:lnTo>
                <a:lnTo>
                  <a:pt x="277" y="163"/>
                </a:lnTo>
                <a:lnTo>
                  <a:pt x="276" y="156"/>
                </a:lnTo>
                <a:lnTo>
                  <a:pt x="276" y="156"/>
                </a:lnTo>
                <a:lnTo>
                  <a:pt x="274" y="155"/>
                </a:lnTo>
                <a:lnTo>
                  <a:pt x="274" y="155"/>
                </a:lnTo>
                <a:close/>
                <a:moveTo>
                  <a:pt x="258" y="172"/>
                </a:moveTo>
                <a:lnTo>
                  <a:pt x="258" y="172"/>
                </a:lnTo>
                <a:lnTo>
                  <a:pt x="258" y="172"/>
                </a:lnTo>
                <a:lnTo>
                  <a:pt x="258" y="172"/>
                </a:lnTo>
                <a:lnTo>
                  <a:pt x="260" y="169"/>
                </a:lnTo>
                <a:lnTo>
                  <a:pt x="260" y="169"/>
                </a:lnTo>
                <a:lnTo>
                  <a:pt x="260" y="169"/>
                </a:lnTo>
                <a:lnTo>
                  <a:pt x="260" y="169"/>
                </a:lnTo>
                <a:lnTo>
                  <a:pt x="258" y="159"/>
                </a:lnTo>
                <a:lnTo>
                  <a:pt x="258" y="159"/>
                </a:lnTo>
                <a:lnTo>
                  <a:pt x="257" y="150"/>
                </a:lnTo>
                <a:lnTo>
                  <a:pt x="257" y="150"/>
                </a:lnTo>
                <a:lnTo>
                  <a:pt x="257" y="148"/>
                </a:lnTo>
                <a:lnTo>
                  <a:pt x="257" y="148"/>
                </a:lnTo>
                <a:lnTo>
                  <a:pt x="255" y="151"/>
                </a:lnTo>
                <a:lnTo>
                  <a:pt x="255" y="151"/>
                </a:lnTo>
                <a:lnTo>
                  <a:pt x="255" y="155"/>
                </a:lnTo>
                <a:lnTo>
                  <a:pt x="255" y="155"/>
                </a:lnTo>
                <a:lnTo>
                  <a:pt x="257" y="166"/>
                </a:lnTo>
                <a:lnTo>
                  <a:pt x="257" y="166"/>
                </a:lnTo>
                <a:lnTo>
                  <a:pt x="258" y="172"/>
                </a:lnTo>
                <a:lnTo>
                  <a:pt x="258" y="172"/>
                </a:lnTo>
                <a:close/>
                <a:moveTo>
                  <a:pt x="110" y="55"/>
                </a:moveTo>
                <a:lnTo>
                  <a:pt x="110" y="55"/>
                </a:lnTo>
                <a:lnTo>
                  <a:pt x="113" y="33"/>
                </a:lnTo>
                <a:lnTo>
                  <a:pt x="113" y="33"/>
                </a:lnTo>
                <a:lnTo>
                  <a:pt x="113" y="32"/>
                </a:lnTo>
                <a:lnTo>
                  <a:pt x="113" y="32"/>
                </a:lnTo>
                <a:lnTo>
                  <a:pt x="112" y="25"/>
                </a:lnTo>
                <a:lnTo>
                  <a:pt x="112" y="25"/>
                </a:lnTo>
                <a:lnTo>
                  <a:pt x="112" y="24"/>
                </a:lnTo>
                <a:lnTo>
                  <a:pt x="112" y="24"/>
                </a:lnTo>
                <a:lnTo>
                  <a:pt x="110" y="55"/>
                </a:lnTo>
                <a:lnTo>
                  <a:pt x="110" y="55"/>
                </a:lnTo>
                <a:close/>
                <a:moveTo>
                  <a:pt x="306" y="295"/>
                </a:moveTo>
                <a:lnTo>
                  <a:pt x="306" y="295"/>
                </a:lnTo>
                <a:lnTo>
                  <a:pt x="306" y="298"/>
                </a:lnTo>
                <a:lnTo>
                  <a:pt x="306" y="298"/>
                </a:lnTo>
                <a:lnTo>
                  <a:pt x="304" y="314"/>
                </a:lnTo>
                <a:lnTo>
                  <a:pt x="304" y="314"/>
                </a:lnTo>
                <a:lnTo>
                  <a:pt x="303" y="327"/>
                </a:lnTo>
                <a:lnTo>
                  <a:pt x="303" y="327"/>
                </a:lnTo>
                <a:lnTo>
                  <a:pt x="303" y="328"/>
                </a:lnTo>
                <a:lnTo>
                  <a:pt x="303" y="328"/>
                </a:lnTo>
                <a:lnTo>
                  <a:pt x="306" y="311"/>
                </a:lnTo>
                <a:lnTo>
                  <a:pt x="306" y="295"/>
                </a:lnTo>
                <a:lnTo>
                  <a:pt x="306" y="295"/>
                </a:lnTo>
                <a:close/>
                <a:moveTo>
                  <a:pt x="129" y="286"/>
                </a:moveTo>
                <a:lnTo>
                  <a:pt x="129" y="286"/>
                </a:lnTo>
                <a:lnTo>
                  <a:pt x="127" y="235"/>
                </a:lnTo>
                <a:lnTo>
                  <a:pt x="127" y="235"/>
                </a:lnTo>
                <a:lnTo>
                  <a:pt x="129" y="286"/>
                </a:lnTo>
                <a:lnTo>
                  <a:pt x="129" y="286"/>
                </a:lnTo>
                <a:close/>
                <a:moveTo>
                  <a:pt x="350" y="158"/>
                </a:moveTo>
                <a:lnTo>
                  <a:pt x="350" y="158"/>
                </a:lnTo>
                <a:lnTo>
                  <a:pt x="351" y="161"/>
                </a:lnTo>
                <a:lnTo>
                  <a:pt x="351" y="161"/>
                </a:lnTo>
                <a:lnTo>
                  <a:pt x="353" y="163"/>
                </a:lnTo>
                <a:lnTo>
                  <a:pt x="353" y="163"/>
                </a:lnTo>
                <a:lnTo>
                  <a:pt x="356" y="161"/>
                </a:lnTo>
                <a:lnTo>
                  <a:pt x="356" y="161"/>
                </a:lnTo>
                <a:lnTo>
                  <a:pt x="359" y="159"/>
                </a:lnTo>
                <a:lnTo>
                  <a:pt x="359" y="159"/>
                </a:lnTo>
                <a:lnTo>
                  <a:pt x="356" y="158"/>
                </a:lnTo>
                <a:lnTo>
                  <a:pt x="356" y="158"/>
                </a:lnTo>
                <a:lnTo>
                  <a:pt x="355" y="158"/>
                </a:lnTo>
                <a:lnTo>
                  <a:pt x="355" y="158"/>
                </a:lnTo>
                <a:lnTo>
                  <a:pt x="350" y="158"/>
                </a:lnTo>
                <a:lnTo>
                  <a:pt x="350" y="158"/>
                </a:lnTo>
                <a:close/>
                <a:moveTo>
                  <a:pt x="326" y="159"/>
                </a:moveTo>
                <a:lnTo>
                  <a:pt x="326" y="159"/>
                </a:lnTo>
                <a:lnTo>
                  <a:pt x="323" y="147"/>
                </a:lnTo>
                <a:lnTo>
                  <a:pt x="320" y="134"/>
                </a:lnTo>
                <a:lnTo>
                  <a:pt x="320" y="134"/>
                </a:lnTo>
                <a:lnTo>
                  <a:pt x="323" y="148"/>
                </a:lnTo>
                <a:lnTo>
                  <a:pt x="326" y="159"/>
                </a:lnTo>
                <a:lnTo>
                  <a:pt x="326" y="159"/>
                </a:lnTo>
                <a:close/>
                <a:moveTo>
                  <a:pt x="179" y="169"/>
                </a:moveTo>
                <a:lnTo>
                  <a:pt x="179" y="169"/>
                </a:lnTo>
                <a:lnTo>
                  <a:pt x="183" y="161"/>
                </a:lnTo>
                <a:lnTo>
                  <a:pt x="183" y="161"/>
                </a:lnTo>
                <a:lnTo>
                  <a:pt x="183" y="159"/>
                </a:lnTo>
                <a:lnTo>
                  <a:pt x="183" y="158"/>
                </a:lnTo>
                <a:lnTo>
                  <a:pt x="183" y="158"/>
                </a:lnTo>
                <a:lnTo>
                  <a:pt x="179" y="163"/>
                </a:lnTo>
                <a:lnTo>
                  <a:pt x="179" y="167"/>
                </a:lnTo>
                <a:lnTo>
                  <a:pt x="179" y="167"/>
                </a:lnTo>
                <a:lnTo>
                  <a:pt x="178" y="169"/>
                </a:lnTo>
                <a:lnTo>
                  <a:pt x="178" y="169"/>
                </a:lnTo>
                <a:lnTo>
                  <a:pt x="179" y="169"/>
                </a:lnTo>
                <a:lnTo>
                  <a:pt x="179" y="169"/>
                </a:lnTo>
                <a:close/>
                <a:moveTo>
                  <a:pt x="121" y="155"/>
                </a:moveTo>
                <a:lnTo>
                  <a:pt x="121" y="155"/>
                </a:lnTo>
                <a:lnTo>
                  <a:pt x="123" y="192"/>
                </a:lnTo>
                <a:lnTo>
                  <a:pt x="123" y="192"/>
                </a:lnTo>
                <a:lnTo>
                  <a:pt x="123" y="174"/>
                </a:lnTo>
                <a:lnTo>
                  <a:pt x="121" y="155"/>
                </a:lnTo>
                <a:lnTo>
                  <a:pt x="121" y="155"/>
                </a:lnTo>
                <a:close/>
                <a:moveTo>
                  <a:pt x="216" y="224"/>
                </a:moveTo>
                <a:lnTo>
                  <a:pt x="216" y="224"/>
                </a:lnTo>
                <a:lnTo>
                  <a:pt x="216" y="167"/>
                </a:lnTo>
                <a:lnTo>
                  <a:pt x="216" y="167"/>
                </a:lnTo>
                <a:lnTo>
                  <a:pt x="216" y="196"/>
                </a:lnTo>
                <a:lnTo>
                  <a:pt x="216" y="224"/>
                </a:lnTo>
                <a:lnTo>
                  <a:pt x="216" y="224"/>
                </a:lnTo>
                <a:close/>
                <a:moveTo>
                  <a:pt x="265" y="169"/>
                </a:moveTo>
                <a:lnTo>
                  <a:pt x="265" y="169"/>
                </a:lnTo>
                <a:lnTo>
                  <a:pt x="269" y="156"/>
                </a:lnTo>
                <a:lnTo>
                  <a:pt x="269" y="156"/>
                </a:lnTo>
                <a:lnTo>
                  <a:pt x="268" y="156"/>
                </a:lnTo>
                <a:lnTo>
                  <a:pt x="268" y="156"/>
                </a:lnTo>
                <a:lnTo>
                  <a:pt x="268" y="158"/>
                </a:lnTo>
                <a:lnTo>
                  <a:pt x="268" y="158"/>
                </a:lnTo>
                <a:lnTo>
                  <a:pt x="265" y="166"/>
                </a:lnTo>
                <a:lnTo>
                  <a:pt x="265" y="166"/>
                </a:lnTo>
                <a:lnTo>
                  <a:pt x="265" y="169"/>
                </a:lnTo>
                <a:lnTo>
                  <a:pt x="265" y="169"/>
                </a:lnTo>
                <a:close/>
                <a:moveTo>
                  <a:pt x="191" y="169"/>
                </a:moveTo>
                <a:lnTo>
                  <a:pt x="191" y="169"/>
                </a:lnTo>
                <a:lnTo>
                  <a:pt x="192" y="174"/>
                </a:lnTo>
                <a:lnTo>
                  <a:pt x="194" y="177"/>
                </a:lnTo>
                <a:lnTo>
                  <a:pt x="194" y="177"/>
                </a:lnTo>
                <a:lnTo>
                  <a:pt x="195" y="174"/>
                </a:lnTo>
                <a:lnTo>
                  <a:pt x="195" y="174"/>
                </a:lnTo>
                <a:lnTo>
                  <a:pt x="192" y="172"/>
                </a:lnTo>
                <a:lnTo>
                  <a:pt x="191" y="169"/>
                </a:lnTo>
                <a:lnTo>
                  <a:pt x="191" y="169"/>
                </a:lnTo>
                <a:close/>
                <a:moveTo>
                  <a:pt x="195" y="170"/>
                </a:moveTo>
                <a:lnTo>
                  <a:pt x="195" y="170"/>
                </a:lnTo>
                <a:lnTo>
                  <a:pt x="195" y="169"/>
                </a:lnTo>
                <a:lnTo>
                  <a:pt x="195" y="169"/>
                </a:lnTo>
                <a:lnTo>
                  <a:pt x="194" y="167"/>
                </a:lnTo>
                <a:lnTo>
                  <a:pt x="194" y="167"/>
                </a:lnTo>
                <a:lnTo>
                  <a:pt x="192" y="166"/>
                </a:lnTo>
                <a:lnTo>
                  <a:pt x="192" y="166"/>
                </a:lnTo>
                <a:lnTo>
                  <a:pt x="194" y="169"/>
                </a:lnTo>
                <a:lnTo>
                  <a:pt x="195" y="170"/>
                </a:lnTo>
                <a:lnTo>
                  <a:pt x="195" y="170"/>
                </a:lnTo>
                <a:close/>
                <a:moveTo>
                  <a:pt x="138" y="140"/>
                </a:moveTo>
                <a:lnTo>
                  <a:pt x="138" y="140"/>
                </a:lnTo>
                <a:lnTo>
                  <a:pt x="138" y="140"/>
                </a:lnTo>
                <a:lnTo>
                  <a:pt x="138" y="140"/>
                </a:lnTo>
                <a:lnTo>
                  <a:pt x="140" y="139"/>
                </a:lnTo>
                <a:lnTo>
                  <a:pt x="140" y="139"/>
                </a:lnTo>
                <a:lnTo>
                  <a:pt x="140" y="136"/>
                </a:lnTo>
                <a:lnTo>
                  <a:pt x="140" y="136"/>
                </a:lnTo>
                <a:lnTo>
                  <a:pt x="140" y="134"/>
                </a:lnTo>
                <a:lnTo>
                  <a:pt x="140" y="134"/>
                </a:lnTo>
                <a:lnTo>
                  <a:pt x="138" y="140"/>
                </a:lnTo>
                <a:lnTo>
                  <a:pt x="138" y="140"/>
                </a:lnTo>
                <a:close/>
                <a:moveTo>
                  <a:pt x="331" y="153"/>
                </a:moveTo>
                <a:lnTo>
                  <a:pt x="331" y="153"/>
                </a:lnTo>
                <a:lnTo>
                  <a:pt x="331" y="153"/>
                </a:lnTo>
                <a:lnTo>
                  <a:pt x="331" y="153"/>
                </a:lnTo>
                <a:lnTo>
                  <a:pt x="329" y="158"/>
                </a:lnTo>
                <a:lnTo>
                  <a:pt x="329" y="158"/>
                </a:lnTo>
                <a:lnTo>
                  <a:pt x="331" y="161"/>
                </a:lnTo>
                <a:lnTo>
                  <a:pt x="331" y="161"/>
                </a:lnTo>
                <a:lnTo>
                  <a:pt x="331" y="153"/>
                </a:lnTo>
                <a:lnTo>
                  <a:pt x="331" y="153"/>
                </a:lnTo>
                <a:close/>
                <a:moveTo>
                  <a:pt x="164" y="153"/>
                </a:moveTo>
                <a:lnTo>
                  <a:pt x="164" y="153"/>
                </a:lnTo>
                <a:lnTo>
                  <a:pt x="164" y="153"/>
                </a:lnTo>
                <a:lnTo>
                  <a:pt x="164" y="153"/>
                </a:lnTo>
                <a:lnTo>
                  <a:pt x="165" y="145"/>
                </a:lnTo>
                <a:lnTo>
                  <a:pt x="165" y="145"/>
                </a:lnTo>
                <a:lnTo>
                  <a:pt x="165" y="145"/>
                </a:lnTo>
                <a:lnTo>
                  <a:pt x="165" y="145"/>
                </a:lnTo>
                <a:lnTo>
                  <a:pt x="164" y="153"/>
                </a:lnTo>
                <a:lnTo>
                  <a:pt x="164" y="153"/>
                </a:lnTo>
                <a:close/>
                <a:moveTo>
                  <a:pt x="348" y="151"/>
                </a:moveTo>
                <a:lnTo>
                  <a:pt x="348" y="151"/>
                </a:lnTo>
                <a:lnTo>
                  <a:pt x="350" y="156"/>
                </a:lnTo>
                <a:lnTo>
                  <a:pt x="350" y="156"/>
                </a:lnTo>
                <a:lnTo>
                  <a:pt x="351" y="155"/>
                </a:lnTo>
                <a:lnTo>
                  <a:pt x="351" y="155"/>
                </a:lnTo>
                <a:lnTo>
                  <a:pt x="348" y="151"/>
                </a:lnTo>
                <a:lnTo>
                  <a:pt x="348" y="151"/>
                </a:lnTo>
                <a:close/>
                <a:moveTo>
                  <a:pt x="134" y="282"/>
                </a:moveTo>
                <a:lnTo>
                  <a:pt x="134" y="282"/>
                </a:lnTo>
                <a:lnTo>
                  <a:pt x="134" y="282"/>
                </a:lnTo>
                <a:lnTo>
                  <a:pt x="134" y="282"/>
                </a:lnTo>
                <a:lnTo>
                  <a:pt x="134" y="292"/>
                </a:lnTo>
                <a:lnTo>
                  <a:pt x="134" y="292"/>
                </a:lnTo>
                <a:lnTo>
                  <a:pt x="134" y="292"/>
                </a:lnTo>
                <a:lnTo>
                  <a:pt x="134" y="292"/>
                </a:lnTo>
                <a:lnTo>
                  <a:pt x="134" y="282"/>
                </a:lnTo>
                <a:lnTo>
                  <a:pt x="134" y="282"/>
                </a:lnTo>
                <a:close/>
                <a:moveTo>
                  <a:pt x="170" y="151"/>
                </a:moveTo>
                <a:lnTo>
                  <a:pt x="170" y="151"/>
                </a:lnTo>
                <a:lnTo>
                  <a:pt x="170" y="151"/>
                </a:lnTo>
                <a:lnTo>
                  <a:pt x="170" y="151"/>
                </a:lnTo>
                <a:lnTo>
                  <a:pt x="170" y="147"/>
                </a:lnTo>
                <a:lnTo>
                  <a:pt x="170" y="147"/>
                </a:lnTo>
                <a:lnTo>
                  <a:pt x="170" y="147"/>
                </a:lnTo>
                <a:lnTo>
                  <a:pt x="170" y="147"/>
                </a:lnTo>
                <a:lnTo>
                  <a:pt x="170" y="151"/>
                </a:lnTo>
                <a:lnTo>
                  <a:pt x="170" y="151"/>
                </a:lnTo>
                <a:close/>
                <a:moveTo>
                  <a:pt x="77" y="178"/>
                </a:moveTo>
                <a:lnTo>
                  <a:pt x="77" y="178"/>
                </a:lnTo>
                <a:lnTo>
                  <a:pt x="79" y="175"/>
                </a:lnTo>
                <a:lnTo>
                  <a:pt x="79" y="175"/>
                </a:lnTo>
                <a:lnTo>
                  <a:pt x="77" y="177"/>
                </a:lnTo>
                <a:lnTo>
                  <a:pt x="77" y="178"/>
                </a:lnTo>
                <a:lnTo>
                  <a:pt x="77" y="178"/>
                </a:lnTo>
                <a:close/>
                <a:moveTo>
                  <a:pt x="127" y="233"/>
                </a:moveTo>
                <a:lnTo>
                  <a:pt x="127" y="233"/>
                </a:lnTo>
                <a:lnTo>
                  <a:pt x="127" y="233"/>
                </a:lnTo>
                <a:lnTo>
                  <a:pt x="127" y="233"/>
                </a:lnTo>
                <a:lnTo>
                  <a:pt x="127" y="230"/>
                </a:lnTo>
                <a:lnTo>
                  <a:pt x="127" y="230"/>
                </a:lnTo>
                <a:lnTo>
                  <a:pt x="127" y="230"/>
                </a:lnTo>
                <a:lnTo>
                  <a:pt x="127" y="230"/>
                </a:lnTo>
                <a:lnTo>
                  <a:pt x="127" y="233"/>
                </a:lnTo>
                <a:lnTo>
                  <a:pt x="127" y="233"/>
                </a:lnTo>
                <a:close/>
                <a:moveTo>
                  <a:pt x="178" y="172"/>
                </a:moveTo>
                <a:lnTo>
                  <a:pt x="178" y="172"/>
                </a:lnTo>
                <a:lnTo>
                  <a:pt x="178" y="172"/>
                </a:lnTo>
                <a:lnTo>
                  <a:pt x="178" y="172"/>
                </a:lnTo>
                <a:lnTo>
                  <a:pt x="178" y="174"/>
                </a:lnTo>
                <a:lnTo>
                  <a:pt x="178" y="174"/>
                </a:lnTo>
                <a:lnTo>
                  <a:pt x="178" y="172"/>
                </a:lnTo>
                <a:lnTo>
                  <a:pt x="178" y="172"/>
                </a:lnTo>
                <a:close/>
                <a:moveTo>
                  <a:pt x="126" y="227"/>
                </a:moveTo>
                <a:lnTo>
                  <a:pt x="126" y="227"/>
                </a:lnTo>
                <a:lnTo>
                  <a:pt x="126" y="227"/>
                </a:lnTo>
                <a:lnTo>
                  <a:pt x="126" y="227"/>
                </a:lnTo>
                <a:lnTo>
                  <a:pt x="126" y="227"/>
                </a:lnTo>
                <a:lnTo>
                  <a:pt x="126" y="227"/>
                </a:lnTo>
                <a:lnTo>
                  <a:pt x="126" y="227"/>
                </a:lnTo>
                <a:lnTo>
                  <a:pt x="126" y="227"/>
                </a:lnTo>
                <a:lnTo>
                  <a:pt x="126" y="227"/>
                </a:lnTo>
                <a:lnTo>
                  <a:pt x="126" y="227"/>
                </a:lnTo>
                <a:close/>
                <a:moveTo>
                  <a:pt x="110" y="57"/>
                </a:moveTo>
                <a:lnTo>
                  <a:pt x="110" y="57"/>
                </a:lnTo>
                <a:lnTo>
                  <a:pt x="110" y="57"/>
                </a:lnTo>
                <a:lnTo>
                  <a:pt x="110" y="57"/>
                </a:lnTo>
                <a:lnTo>
                  <a:pt x="110" y="57"/>
                </a:lnTo>
                <a:lnTo>
                  <a:pt x="110" y="57"/>
                </a:lnTo>
                <a:lnTo>
                  <a:pt x="110" y="57"/>
                </a:lnTo>
                <a:lnTo>
                  <a:pt x="110" y="57"/>
                </a:lnTo>
                <a:lnTo>
                  <a:pt x="110" y="57"/>
                </a:lnTo>
                <a:lnTo>
                  <a:pt x="110" y="57"/>
                </a:lnTo>
                <a:close/>
                <a:moveTo>
                  <a:pt x="102" y="246"/>
                </a:moveTo>
                <a:lnTo>
                  <a:pt x="102" y="246"/>
                </a:lnTo>
                <a:lnTo>
                  <a:pt x="102" y="246"/>
                </a:lnTo>
                <a:lnTo>
                  <a:pt x="102" y="246"/>
                </a:lnTo>
                <a:lnTo>
                  <a:pt x="104" y="245"/>
                </a:lnTo>
                <a:lnTo>
                  <a:pt x="104" y="245"/>
                </a:lnTo>
                <a:lnTo>
                  <a:pt x="102" y="245"/>
                </a:lnTo>
                <a:lnTo>
                  <a:pt x="102" y="245"/>
                </a:lnTo>
                <a:lnTo>
                  <a:pt x="102" y="246"/>
                </a:lnTo>
                <a:lnTo>
                  <a:pt x="102" y="24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03"/>
          <p:cNvSpPr>
            <a:spLocks noEditPoints="1"/>
          </p:cNvSpPr>
          <p:nvPr/>
        </p:nvSpPr>
        <p:spPr bwMode="auto">
          <a:xfrm>
            <a:off x="11584590" y="2152060"/>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15357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难以忘记你</a:t>
            </a:r>
          </a:p>
        </p:txBody>
      </p:sp>
      <p:sp>
        <p:nvSpPr>
          <p:cNvPr id="3" name="文本占位符 2"/>
          <p:cNvSpPr>
            <a:spLocks noGrp="1"/>
          </p:cNvSpPr>
          <p:nvPr>
            <p:ph type="body" idx="1"/>
          </p:nvPr>
        </p:nvSpPr>
        <p:spPr/>
        <p:txBody>
          <a:bodyPr/>
          <a:lstStyle/>
          <a:p>
            <a:r>
              <a:rPr lang="zh-CN" altLang="en-US" dirty="0"/>
              <a:t>请输入难以忘记你的说明</a:t>
            </a:r>
          </a:p>
        </p:txBody>
      </p:sp>
    </p:spTree>
    <p:extLst>
      <p:ext uri="{BB962C8B-B14F-4D97-AF65-F5344CB8AC3E}">
        <p14:creationId xmlns:p14="http://schemas.microsoft.com/office/powerpoint/2010/main" val="3615322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请输入您的大标题</a:t>
            </a:r>
          </a:p>
        </p:txBody>
      </p:sp>
      <p:sp>
        <p:nvSpPr>
          <p:cNvPr id="19" name="Freeform 97"/>
          <p:cNvSpPr>
            <a:spLocks noEditPoints="1"/>
          </p:cNvSpPr>
          <p:nvPr/>
        </p:nvSpPr>
        <p:spPr bwMode="auto">
          <a:xfrm>
            <a:off x="5005119" y="2622898"/>
            <a:ext cx="2181762" cy="2311052"/>
          </a:xfrm>
          <a:custGeom>
            <a:avLst/>
            <a:gdLst>
              <a:gd name="T0" fmla="*/ 221 w 405"/>
              <a:gd name="T1" fmla="*/ 426 h 429"/>
              <a:gd name="T2" fmla="*/ 284 w 405"/>
              <a:gd name="T3" fmla="*/ 202 h 429"/>
              <a:gd name="T4" fmla="*/ 292 w 405"/>
              <a:gd name="T5" fmla="*/ 185 h 429"/>
              <a:gd name="T6" fmla="*/ 57 w 405"/>
              <a:gd name="T7" fmla="*/ 281 h 429"/>
              <a:gd name="T8" fmla="*/ 128 w 405"/>
              <a:gd name="T9" fmla="*/ 27 h 429"/>
              <a:gd name="T10" fmla="*/ 192 w 405"/>
              <a:gd name="T11" fmla="*/ 134 h 429"/>
              <a:gd name="T12" fmla="*/ 123 w 405"/>
              <a:gd name="T13" fmla="*/ 249 h 429"/>
              <a:gd name="T14" fmla="*/ 211 w 405"/>
              <a:gd name="T15" fmla="*/ 79 h 429"/>
              <a:gd name="T16" fmla="*/ 331 w 405"/>
              <a:gd name="T17" fmla="*/ 161 h 429"/>
              <a:gd name="T18" fmla="*/ 158 w 405"/>
              <a:gd name="T19" fmla="*/ 68 h 429"/>
              <a:gd name="T20" fmla="*/ 255 w 405"/>
              <a:gd name="T21" fmla="*/ 409 h 429"/>
              <a:gd name="T22" fmla="*/ 117 w 405"/>
              <a:gd name="T23" fmla="*/ 161 h 429"/>
              <a:gd name="T24" fmla="*/ 315 w 405"/>
              <a:gd name="T25" fmla="*/ 151 h 429"/>
              <a:gd name="T26" fmla="*/ 191 w 405"/>
              <a:gd name="T27" fmla="*/ 386 h 429"/>
              <a:gd name="T28" fmla="*/ 208 w 405"/>
              <a:gd name="T29" fmla="*/ 121 h 429"/>
              <a:gd name="T30" fmla="*/ 58 w 405"/>
              <a:gd name="T31" fmla="*/ 175 h 429"/>
              <a:gd name="T32" fmla="*/ 218 w 405"/>
              <a:gd name="T33" fmla="*/ 355 h 429"/>
              <a:gd name="T34" fmla="*/ 214 w 405"/>
              <a:gd name="T35" fmla="*/ 117 h 429"/>
              <a:gd name="T36" fmla="*/ 136 w 405"/>
              <a:gd name="T37" fmla="*/ 148 h 429"/>
              <a:gd name="T38" fmla="*/ 222 w 405"/>
              <a:gd name="T39" fmla="*/ 382 h 429"/>
              <a:gd name="T40" fmla="*/ 96 w 405"/>
              <a:gd name="T41" fmla="*/ 162 h 429"/>
              <a:gd name="T42" fmla="*/ 159 w 405"/>
              <a:gd name="T43" fmla="*/ 287 h 429"/>
              <a:gd name="T44" fmla="*/ 148 w 405"/>
              <a:gd name="T45" fmla="*/ 118 h 429"/>
              <a:gd name="T46" fmla="*/ 235 w 405"/>
              <a:gd name="T47" fmla="*/ 300 h 429"/>
              <a:gd name="T48" fmla="*/ 372 w 405"/>
              <a:gd name="T49" fmla="*/ 151 h 429"/>
              <a:gd name="T50" fmla="*/ 52 w 405"/>
              <a:gd name="T51" fmla="*/ 159 h 429"/>
              <a:gd name="T52" fmla="*/ 265 w 405"/>
              <a:gd name="T53" fmla="*/ 309 h 429"/>
              <a:gd name="T54" fmla="*/ 69 w 405"/>
              <a:gd name="T55" fmla="*/ 153 h 429"/>
              <a:gd name="T56" fmla="*/ 344 w 405"/>
              <a:gd name="T57" fmla="*/ 177 h 429"/>
              <a:gd name="T58" fmla="*/ 189 w 405"/>
              <a:gd name="T59" fmla="*/ 19 h 429"/>
              <a:gd name="T60" fmla="*/ 83 w 405"/>
              <a:gd name="T61" fmla="*/ 224 h 429"/>
              <a:gd name="T62" fmla="*/ 238 w 405"/>
              <a:gd name="T63" fmla="*/ 386 h 429"/>
              <a:gd name="T64" fmla="*/ 28 w 405"/>
              <a:gd name="T65" fmla="*/ 199 h 429"/>
              <a:gd name="T66" fmla="*/ 77 w 405"/>
              <a:gd name="T67" fmla="*/ 256 h 429"/>
              <a:gd name="T68" fmla="*/ 159 w 405"/>
              <a:gd name="T69" fmla="*/ 360 h 429"/>
              <a:gd name="T70" fmla="*/ 279 w 405"/>
              <a:gd name="T71" fmla="*/ 148 h 429"/>
              <a:gd name="T72" fmla="*/ 358 w 405"/>
              <a:gd name="T73" fmla="*/ 221 h 429"/>
              <a:gd name="T74" fmla="*/ 238 w 405"/>
              <a:gd name="T75" fmla="*/ 28 h 429"/>
              <a:gd name="T76" fmla="*/ 347 w 405"/>
              <a:gd name="T77" fmla="*/ 238 h 429"/>
              <a:gd name="T78" fmla="*/ 238 w 405"/>
              <a:gd name="T79" fmla="*/ 90 h 429"/>
              <a:gd name="T80" fmla="*/ 8 w 405"/>
              <a:gd name="T81" fmla="*/ 144 h 429"/>
              <a:gd name="T82" fmla="*/ 232 w 405"/>
              <a:gd name="T83" fmla="*/ 344 h 429"/>
              <a:gd name="T84" fmla="*/ 229 w 405"/>
              <a:gd name="T85" fmla="*/ 9 h 429"/>
              <a:gd name="T86" fmla="*/ 142 w 405"/>
              <a:gd name="T87" fmla="*/ 420 h 429"/>
              <a:gd name="T88" fmla="*/ 153 w 405"/>
              <a:gd name="T89" fmla="*/ 323 h 429"/>
              <a:gd name="T90" fmla="*/ 47 w 405"/>
              <a:gd name="T91" fmla="*/ 167 h 429"/>
              <a:gd name="T92" fmla="*/ 211 w 405"/>
              <a:gd name="T93" fmla="*/ 399 h 429"/>
              <a:gd name="T94" fmla="*/ 197 w 405"/>
              <a:gd name="T95" fmla="*/ 60 h 429"/>
              <a:gd name="T96" fmla="*/ 80 w 405"/>
              <a:gd name="T97" fmla="*/ 185 h 429"/>
              <a:gd name="T98" fmla="*/ 156 w 405"/>
              <a:gd name="T99" fmla="*/ 397 h 429"/>
              <a:gd name="T100" fmla="*/ 22 w 405"/>
              <a:gd name="T101" fmla="*/ 215 h 429"/>
              <a:gd name="T102" fmla="*/ 281 w 405"/>
              <a:gd name="T103" fmla="*/ 244 h 429"/>
              <a:gd name="T104" fmla="*/ 44 w 405"/>
              <a:gd name="T105" fmla="*/ 257 h 429"/>
              <a:gd name="T106" fmla="*/ 188 w 405"/>
              <a:gd name="T107" fmla="*/ 80 h 429"/>
              <a:gd name="T108" fmla="*/ 167 w 405"/>
              <a:gd name="T109" fmla="*/ 103 h 429"/>
              <a:gd name="T110" fmla="*/ 22 w 405"/>
              <a:gd name="T111" fmla="*/ 203 h 429"/>
              <a:gd name="T112" fmla="*/ 143 w 405"/>
              <a:gd name="T113" fmla="*/ 331 h 429"/>
              <a:gd name="T114" fmla="*/ 143 w 405"/>
              <a:gd name="T115" fmla="*/ 388 h 429"/>
              <a:gd name="T116" fmla="*/ 233 w 405"/>
              <a:gd name="T117" fmla="*/ 311 h 429"/>
              <a:gd name="T118" fmla="*/ 216 w 405"/>
              <a:gd name="T119" fmla="*/ 58 h 429"/>
              <a:gd name="T120" fmla="*/ 150 w 405"/>
              <a:gd name="T121" fmla="*/ 298 h 429"/>
              <a:gd name="T122" fmla="*/ 188 w 405"/>
              <a:gd name="T123" fmla="*/ 311 h 429"/>
              <a:gd name="T124" fmla="*/ 213 w 405"/>
              <a:gd name="T125" fmla="*/ 15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5" h="429">
                <a:moveTo>
                  <a:pt x="117" y="134"/>
                </a:moveTo>
                <a:lnTo>
                  <a:pt x="117" y="134"/>
                </a:lnTo>
                <a:lnTo>
                  <a:pt x="118" y="131"/>
                </a:lnTo>
                <a:lnTo>
                  <a:pt x="118" y="131"/>
                </a:lnTo>
                <a:lnTo>
                  <a:pt x="120" y="131"/>
                </a:lnTo>
                <a:lnTo>
                  <a:pt x="120" y="131"/>
                </a:lnTo>
                <a:lnTo>
                  <a:pt x="120" y="123"/>
                </a:lnTo>
                <a:lnTo>
                  <a:pt x="120" y="123"/>
                </a:lnTo>
                <a:lnTo>
                  <a:pt x="120" y="95"/>
                </a:lnTo>
                <a:lnTo>
                  <a:pt x="120" y="95"/>
                </a:lnTo>
                <a:lnTo>
                  <a:pt x="118" y="82"/>
                </a:lnTo>
                <a:lnTo>
                  <a:pt x="118" y="82"/>
                </a:lnTo>
                <a:lnTo>
                  <a:pt x="118" y="65"/>
                </a:lnTo>
                <a:lnTo>
                  <a:pt x="118" y="65"/>
                </a:lnTo>
                <a:lnTo>
                  <a:pt x="117" y="43"/>
                </a:lnTo>
                <a:lnTo>
                  <a:pt x="117" y="43"/>
                </a:lnTo>
                <a:lnTo>
                  <a:pt x="117" y="36"/>
                </a:lnTo>
                <a:lnTo>
                  <a:pt x="117" y="36"/>
                </a:lnTo>
                <a:lnTo>
                  <a:pt x="117" y="22"/>
                </a:lnTo>
                <a:lnTo>
                  <a:pt x="117" y="22"/>
                </a:lnTo>
                <a:lnTo>
                  <a:pt x="117" y="19"/>
                </a:lnTo>
                <a:lnTo>
                  <a:pt x="115" y="16"/>
                </a:lnTo>
                <a:lnTo>
                  <a:pt x="115" y="16"/>
                </a:lnTo>
                <a:lnTo>
                  <a:pt x="115" y="14"/>
                </a:lnTo>
                <a:lnTo>
                  <a:pt x="115" y="14"/>
                </a:lnTo>
                <a:lnTo>
                  <a:pt x="117" y="13"/>
                </a:lnTo>
                <a:lnTo>
                  <a:pt x="117" y="13"/>
                </a:lnTo>
                <a:lnTo>
                  <a:pt x="115" y="9"/>
                </a:lnTo>
                <a:lnTo>
                  <a:pt x="115" y="9"/>
                </a:lnTo>
                <a:lnTo>
                  <a:pt x="117" y="6"/>
                </a:lnTo>
                <a:lnTo>
                  <a:pt x="117" y="6"/>
                </a:lnTo>
                <a:lnTo>
                  <a:pt x="117" y="5"/>
                </a:lnTo>
                <a:lnTo>
                  <a:pt x="117" y="5"/>
                </a:lnTo>
                <a:lnTo>
                  <a:pt x="117" y="3"/>
                </a:lnTo>
                <a:lnTo>
                  <a:pt x="117" y="3"/>
                </a:lnTo>
                <a:lnTo>
                  <a:pt x="118" y="0"/>
                </a:lnTo>
                <a:lnTo>
                  <a:pt x="121" y="2"/>
                </a:lnTo>
                <a:lnTo>
                  <a:pt x="121" y="2"/>
                </a:lnTo>
                <a:lnTo>
                  <a:pt x="121" y="3"/>
                </a:lnTo>
                <a:lnTo>
                  <a:pt x="121" y="3"/>
                </a:lnTo>
                <a:lnTo>
                  <a:pt x="145" y="3"/>
                </a:lnTo>
                <a:lnTo>
                  <a:pt x="145" y="3"/>
                </a:lnTo>
                <a:lnTo>
                  <a:pt x="170" y="5"/>
                </a:lnTo>
                <a:lnTo>
                  <a:pt x="170" y="5"/>
                </a:lnTo>
                <a:lnTo>
                  <a:pt x="211" y="5"/>
                </a:lnTo>
                <a:lnTo>
                  <a:pt x="211" y="5"/>
                </a:lnTo>
                <a:lnTo>
                  <a:pt x="229" y="5"/>
                </a:lnTo>
                <a:lnTo>
                  <a:pt x="229" y="5"/>
                </a:lnTo>
                <a:lnTo>
                  <a:pt x="260" y="0"/>
                </a:lnTo>
                <a:lnTo>
                  <a:pt x="260" y="0"/>
                </a:lnTo>
                <a:lnTo>
                  <a:pt x="273" y="0"/>
                </a:lnTo>
                <a:lnTo>
                  <a:pt x="273" y="0"/>
                </a:lnTo>
                <a:lnTo>
                  <a:pt x="276" y="0"/>
                </a:lnTo>
                <a:lnTo>
                  <a:pt x="278" y="3"/>
                </a:lnTo>
                <a:lnTo>
                  <a:pt x="278" y="3"/>
                </a:lnTo>
                <a:lnTo>
                  <a:pt x="276" y="8"/>
                </a:lnTo>
                <a:lnTo>
                  <a:pt x="276" y="8"/>
                </a:lnTo>
                <a:lnTo>
                  <a:pt x="276" y="19"/>
                </a:lnTo>
                <a:lnTo>
                  <a:pt x="276" y="19"/>
                </a:lnTo>
                <a:lnTo>
                  <a:pt x="274" y="52"/>
                </a:lnTo>
                <a:lnTo>
                  <a:pt x="274" y="52"/>
                </a:lnTo>
                <a:lnTo>
                  <a:pt x="276" y="84"/>
                </a:lnTo>
                <a:lnTo>
                  <a:pt x="276" y="84"/>
                </a:lnTo>
                <a:lnTo>
                  <a:pt x="278" y="104"/>
                </a:lnTo>
                <a:lnTo>
                  <a:pt x="278" y="104"/>
                </a:lnTo>
                <a:lnTo>
                  <a:pt x="281" y="129"/>
                </a:lnTo>
                <a:lnTo>
                  <a:pt x="281" y="129"/>
                </a:lnTo>
                <a:lnTo>
                  <a:pt x="281" y="132"/>
                </a:lnTo>
                <a:lnTo>
                  <a:pt x="281" y="132"/>
                </a:lnTo>
                <a:lnTo>
                  <a:pt x="281" y="132"/>
                </a:lnTo>
                <a:lnTo>
                  <a:pt x="281" y="132"/>
                </a:lnTo>
                <a:lnTo>
                  <a:pt x="317" y="134"/>
                </a:lnTo>
                <a:lnTo>
                  <a:pt x="317" y="134"/>
                </a:lnTo>
                <a:lnTo>
                  <a:pt x="337" y="134"/>
                </a:lnTo>
                <a:lnTo>
                  <a:pt x="337" y="134"/>
                </a:lnTo>
                <a:lnTo>
                  <a:pt x="379" y="134"/>
                </a:lnTo>
                <a:lnTo>
                  <a:pt x="379" y="134"/>
                </a:lnTo>
                <a:lnTo>
                  <a:pt x="388" y="134"/>
                </a:lnTo>
                <a:lnTo>
                  <a:pt x="388" y="134"/>
                </a:lnTo>
                <a:lnTo>
                  <a:pt x="390" y="134"/>
                </a:lnTo>
                <a:lnTo>
                  <a:pt x="390" y="134"/>
                </a:lnTo>
                <a:lnTo>
                  <a:pt x="390" y="132"/>
                </a:lnTo>
                <a:lnTo>
                  <a:pt x="390" y="132"/>
                </a:lnTo>
                <a:lnTo>
                  <a:pt x="390" y="131"/>
                </a:lnTo>
                <a:lnTo>
                  <a:pt x="391" y="131"/>
                </a:lnTo>
                <a:lnTo>
                  <a:pt x="391" y="131"/>
                </a:lnTo>
                <a:lnTo>
                  <a:pt x="393" y="129"/>
                </a:lnTo>
                <a:lnTo>
                  <a:pt x="394" y="131"/>
                </a:lnTo>
                <a:lnTo>
                  <a:pt x="394" y="131"/>
                </a:lnTo>
                <a:lnTo>
                  <a:pt x="394" y="132"/>
                </a:lnTo>
                <a:lnTo>
                  <a:pt x="394" y="132"/>
                </a:lnTo>
                <a:lnTo>
                  <a:pt x="396" y="136"/>
                </a:lnTo>
                <a:lnTo>
                  <a:pt x="396" y="136"/>
                </a:lnTo>
                <a:lnTo>
                  <a:pt x="396" y="144"/>
                </a:lnTo>
                <a:lnTo>
                  <a:pt x="396" y="144"/>
                </a:lnTo>
                <a:lnTo>
                  <a:pt x="399" y="161"/>
                </a:lnTo>
                <a:lnTo>
                  <a:pt x="399" y="161"/>
                </a:lnTo>
                <a:lnTo>
                  <a:pt x="399" y="202"/>
                </a:lnTo>
                <a:lnTo>
                  <a:pt x="399" y="202"/>
                </a:lnTo>
                <a:lnTo>
                  <a:pt x="399" y="219"/>
                </a:lnTo>
                <a:lnTo>
                  <a:pt x="399" y="219"/>
                </a:lnTo>
                <a:lnTo>
                  <a:pt x="401" y="233"/>
                </a:lnTo>
                <a:lnTo>
                  <a:pt x="401" y="233"/>
                </a:lnTo>
                <a:lnTo>
                  <a:pt x="401" y="246"/>
                </a:lnTo>
                <a:lnTo>
                  <a:pt x="401" y="246"/>
                </a:lnTo>
                <a:lnTo>
                  <a:pt x="404" y="262"/>
                </a:lnTo>
                <a:lnTo>
                  <a:pt x="404" y="262"/>
                </a:lnTo>
                <a:lnTo>
                  <a:pt x="405" y="268"/>
                </a:lnTo>
                <a:lnTo>
                  <a:pt x="405" y="268"/>
                </a:lnTo>
                <a:lnTo>
                  <a:pt x="405" y="271"/>
                </a:lnTo>
                <a:lnTo>
                  <a:pt x="405" y="271"/>
                </a:lnTo>
                <a:lnTo>
                  <a:pt x="404" y="273"/>
                </a:lnTo>
                <a:lnTo>
                  <a:pt x="404" y="273"/>
                </a:lnTo>
                <a:lnTo>
                  <a:pt x="404" y="276"/>
                </a:lnTo>
                <a:lnTo>
                  <a:pt x="402" y="278"/>
                </a:lnTo>
                <a:lnTo>
                  <a:pt x="402" y="278"/>
                </a:lnTo>
                <a:lnTo>
                  <a:pt x="388" y="279"/>
                </a:lnTo>
                <a:lnTo>
                  <a:pt x="388" y="279"/>
                </a:lnTo>
                <a:lnTo>
                  <a:pt x="350" y="281"/>
                </a:lnTo>
                <a:lnTo>
                  <a:pt x="311" y="281"/>
                </a:lnTo>
                <a:lnTo>
                  <a:pt x="311" y="281"/>
                </a:lnTo>
                <a:lnTo>
                  <a:pt x="306" y="281"/>
                </a:lnTo>
                <a:lnTo>
                  <a:pt x="306" y="281"/>
                </a:lnTo>
                <a:lnTo>
                  <a:pt x="304" y="281"/>
                </a:lnTo>
                <a:lnTo>
                  <a:pt x="304" y="281"/>
                </a:lnTo>
                <a:lnTo>
                  <a:pt x="298" y="281"/>
                </a:lnTo>
                <a:lnTo>
                  <a:pt x="293" y="281"/>
                </a:lnTo>
                <a:lnTo>
                  <a:pt x="293" y="281"/>
                </a:lnTo>
                <a:lnTo>
                  <a:pt x="284" y="281"/>
                </a:lnTo>
                <a:lnTo>
                  <a:pt x="284" y="281"/>
                </a:lnTo>
                <a:lnTo>
                  <a:pt x="282" y="281"/>
                </a:lnTo>
                <a:lnTo>
                  <a:pt x="282" y="281"/>
                </a:lnTo>
                <a:lnTo>
                  <a:pt x="282" y="282"/>
                </a:lnTo>
                <a:lnTo>
                  <a:pt x="282" y="282"/>
                </a:lnTo>
                <a:lnTo>
                  <a:pt x="284" y="306"/>
                </a:lnTo>
                <a:lnTo>
                  <a:pt x="284" y="306"/>
                </a:lnTo>
                <a:lnTo>
                  <a:pt x="284" y="319"/>
                </a:lnTo>
                <a:lnTo>
                  <a:pt x="284" y="319"/>
                </a:lnTo>
                <a:lnTo>
                  <a:pt x="284" y="333"/>
                </a:lnTo>
                <a:lnTo>
                  <a:pt x="284" y="333"/>
                </a:lnTo>
                <a:lnTo>
                  <a:pt x="285" y="347"/>
                </a:lnTo>
                <a:lnTo>
                  <a:pt x="285" y="347"/>
                </a:lnTo>
                <a:lnTo>
                  <a:pt x="285" y="380"/>
                </a:lnTo>
                <a:lnTo>
                  <a:pt x="285" y="380"/>
                </a:lnTo>
                <a:lnTo>
                  <a:pt x="287" y="405"/>
                </a:lnTo>
                <a:lnTo>
                  <a:pt x="287" y="405"/>
                </a:lnTo>
                <a:lnTo>
                  <a:pt x="287" y="409"/>
                </a:lnTo>
                <a:lnTo>
                  <a:pt x="287" y="409"/>
                </a:lnTo>
                <a:lnTo>
                  <a:pt x="290" y="409"/>
                </a:lnTo>
                <a:lnTo>
                  <a:pt x="292" y="412"/>
                </a:lnTo>
                <a:lnTo>
                  <a:pt x="292" y="412"/>
                </a:lnTo>
                <a:lnTo>
                  <a:pt x="290" y="413"/>
                </a:lnTo>
                <a:lnTo>
                  <a:pt x="289" y="415"/>
                </a:lnTo>
                <a:lnTo>
                  <a:pt x="289" y="415"/>
                </a:lnTo>
                <a:lnTo>
                  <a:pt x="290" y="420"/>
                </a:lnTo>
                <a:lnTo>
                  <a:pt x="290" y="420"/>
                </a:lnTo>
                <a:lnTo>
                  <a:pt x="290" y="420"/>
                </a:lnTo>
                <a:lnTo>
                  <a:pt x="290" y="420"/>
                </a:lnTo>
                <a:lnTo>
                  <a:pt x="292" y="420"/>
                </a:lnTo>
                <a:lnTo>
                  <a:pt x="292" y="421"/>
                </a:lnTo>
                <a:lnTo>
                  <a:pt x="292" y="421"/>
                </a:lnTo>
                <a:lnTo>
                  <a:pt x="292" y="423"/>
                </a:lnTo>
                <a:lnTo>
                  <a:pt x="290" y="424"/>
                </a:lnTo>
                <a:lnTo>
                  <a:pt x="290" y="424"/>
                </a:lnTo>
                <a:lnTo>
                  <a:pt x="289" y="424"/>
                </a:lnTo>
                <a:lnTo>
                  <a:pt x="287" y="424"/>
                </a:lnTo>
                <a:lnTo>
                  <a:pt x="287" y="424"/>
                </a:lnTo>
                <a:lnTo>
                  <a:pt x="285" y="424"/>
                </a:lnTo>
                <a:lnTo>
                  <a:pt x="282" y="424"/>
                </a:lnTo>
                <a:lnTo>
                  <a:pt x="282" y="424"/>
                </a:lnTo>
                <a:lnTo>
                  <a:pt x="281" y="426"/>
                </a:lnTo>
                <a:lnTo>
                  <a:pt x="281" y="426"/>
                </a:lnTo>
                <a:lnTo>
                  <a:pt x="274" y="424"/>
                </a:lnTo>
                <a:lnTo>
                  <a:pt x="274" y="424"/>
                </a:lnTo>
                <a:lnTo>
                  <a:pt x="257" y="424"/>
                </a:lnTo>
                <a:lnTo>
                  <a:pt x="257" y="424"/>
                </a:lnTo>
                <a:lnTo>
                  <a:pt x="221" y="426"/>
                </a:lnTo>
                <a:lnTo>
                  <a:pt x="221" y="426"/>
                </a:lnTo>
                <a:lnTo>
                  <a:pt x="205" y="426"/>
                </a:lnTo>
                <a:lnTo>
                  <a:pt x="205" y="426"/>
                </a:lnTo>
                <a:lnTo>
                  <a:pt x="197" y="426"/>
                </a:lnTo>
                <a:lnTo>
                  <a:pt x="197" y="426"/>
                </a:lnTo>
                <a:lnTo>
                  <a:pt x="184" y="427"/>
                </a:lnTo>
                <a:lnTo>
                  <a:pt x="172" y="427"/>
                </a:lnTo>
                <a:lnTo>
                  <a:pt x="172" y="427"/>
                </a:lnTo>
                <a:lnTo>
                  <a:pt x="154" y="427"/>
                </a:lnTo>
                <a:lnTo>
                  <a:pt x="154" y="427"/>
                </a:lnTo>
                <a:lnTo>
                  <a:pt x="151" y="429"/>
                </a:lnTo>
                <a:lnTo>
                  <a:pt x="151" y="429"/>
                </a:lnTo>
                <a:lnTo>
                  <a:pt x="150" y="429"/>
                </a:lnTo>
                <a:lnTo>
                  <a:pt x="150" y="429"/>
                </a:lnTo>
                <a:lnTo>
                  <a:pt x="147" y="427"/>
                </a:lnTo>
                <a:lnTo>
                  <a:pt x="147" y="427"/>
                </a:lnTo>
                <a:lnTo>
                  <a:pt x="136" y="427"/>
                </a:lnTo>
                <a:lnTo>
                  <a:pt x="136" y="427"/>
                </a:lnTo>
                <a:lnTo>
                  <a:pt x="125" y="429"/>
                </a:lnTo>
                <a:lnTo>
                  <a:pt x="125" y="429"/>
                </a:lnTo>
                <a:lnTo>
                  <a:pt x="123" y="429"/>
                </a:lnTo>
                <a:lnTo>
                  <a:pt x="123" y="429"/>
                </a:lnTo>
                <a:lnTo>
                  <a:pt x="121" y="427"/>
                </a:lnTo>
                <a:lnTo>
                  <a:pt x="120" y="426"/>
                </a:lnTo>
                <a:lnTo>
                  <a:pt x="120" y="426"/>
                </a:lnTo>
                <a:lnTo>
                  <a:pt x="120" y="424"/>
                </a:lnTo>
                <a:lnTo>
                  <a:pt x="120" y="424"/>
                </a:lnTo>
                <a:lnTo>
                  <a:pt x="118" y="421"/>
                </a:lnTo>
                <a:lnTo>
                  <a:pt x="118" y="421"/>
                </a:lnTo>
                <a:lnTo>
                  <a:pt x="120" y="409"/>
                </a:lnTo>
                <a:lnTo>
                  <a:pt x="120" y="409"/>
                </a:lnTo>
                <a:lnTo>
                  <a:pt x="121" y="391"/>
                </a:lnTo>
                <a:lnTo>
                  <a:pt x="121" y="391"/>
                </a:lnTo>
                <a:lnTo>
                  <a:pt x="120" y="380"/>
                </a:lnTo>
                <a:lnTo>
                  <a:pt x="120" y="380"/>
                </a:lnTo>
                <a:lnTo>
                  <a:pt x="120" y="372"/>
                </a:lnTo>
                <a:lnTo>
                  <a:pt x="120" y="372"/>
                </a:lnTo>
                <a:lnTo>
                  <a:pt x="118" y="334"/>
                </a:lnTo>
                <a:lnTo>
                  <a:pt x="118" y="334"/>
                </a:lnTo>
                <a:lnTo>
                  <a:pt x="118" y="331"/>
                </a:lnTo>
                <a:lnTo>
                  <a:pt x="118" y="331"/>
                </a:lnTo>
                <a:lnTo>
                  <a:pt x="118" y="328"/>
                </a:lnTo>
                <a:lnTo>
                  <a:pt x="118" y="328"/>
                </a:lnTo>
                <a:lnTo>
                  <a:pt x="118" y="320"/>
                </a:lnTo>
                <a:lnTo>
                  <a:pt x="118" y="320"/>
                </a:lnTo>
                <a:lnTo>
                  <a:pt x="117" y="298"/>
                </a:lnTo>
                <a:lnTo>
                  <a:pt x="117" y="298"/>
                </a:lnTo>
                <a:lnTo>
                  <a:pt x="117" y="281"/>
                </a:lnTo>
                <a:lnTo>
                  <a:pt x="117" y="281"/>
                </a:lnTo>
                <a:lnTo>
                  <a:pt x="117" y="281"/>
                </a:lnTo>
                <a:lnTo>
                  <a:pt x="117" y="281"/>
                </a:lnTo>
                <a:lnTo>
                  <a:pt x="115" y="281"/>
                </a:lnTo>
                <a:lnTo>
                  <a:pt x="115" y="281"/>
                </a:lnTo>
                <a:lnTo>
                  <a:pt x="102" y="282"/>
                </a:lnTo>
                <a:lnTo>
                  <a:pt x="88" y="284"/>
                </a:lnTo>
                <a:lnTo>
                  <a:pt x="88" y="284"/>
                </a:lnTo>
                <a:lnTo>
                  <a:pt x="68" y="284"/>
                </a:lnTo>
                <a:lnTo>
                  <a:pt x="68" y="284"/>
                </a:lnTo>
                <a:lnTo>
                  <a:pt x="54" y="285"/>
                </a:lnTo>
                <a:lnTo>
                  <a:pt x="54" y="285"/>
                </a:lnTo>
                <a:lnTo>
                  <a:pt x="36" y="287"/>
                </a:lnTo>
                <a:lnTo>
                  <a:pt x="36" y="287"/>
                </a:lnTo>
                <a:lnTo>
                  <a:pt x="24" y="287"/>
                </a:lnTo>
                <a:lnTo>
                  <a:pt x="24" y="287"/>
                </a:lnTo>
                <a:lnTo>
                  <a:pt x="20" y="287"/>
                </a:lnTo>
                <a:lnTo>
                  <a:pt x="20" y="287"/>
                </a:lnTo>
                <a:lnTo>
                  <a:pt x="19" y="289"/>
                </a:lnTo>
                <a:lnTo>
                  <a:pt x="19" y="289"/>
                </a:lnTo>
                <a:lnTo>
                  <a:pt x="17" y="289"/>
                </a:lnTo>
                <a:lnTo>
                  <a:pt x="16" y="289"/>
                </a:lnTo>
                <a:lnTo>
                  <a:pt x="16" y="289"/>
                </a:lnTo>
                <a:lnTo>
                  <a:pt x="14" y="287"/>
                </a:lnTo>
                <a:lnTo>
                  <a:pt x="14" y="285"/>
                </a:lnTo>
                <a:lnTo>
                  <a:pt x="14" y="285"/>
                </a:lnTo>
                <a:lnTo>
                  <a:pt x="11" y="285"/>
                </a:lnTo>
                <a:lnTo>
                  <a:pt x="11" y="285"/>
                </a:lnTo>
                <a:lnTo>
                  <a:pt x="9" y="282"/>
                </a:lnTo>
                <a:lnTo>
                  <a:pt x="9" y="282"/>
                </a:lnTo>
                <a:lnTo>
                  <a:pt x="8" y="282"/>
                </a:lnTo>
                <a:lnTo>
                  <a:pt x="6" y="284"/>
                </a:lnTo>
                <a:lnTo>
                  <a:pt x="6" y="284"/>
                </a:lnTo>
                <a:lnTo>
                  <a:pt x="5" y="285"/>
                </a:lnTo>
                <a:lnTo>
                  <a:pt x="3" y="285"/>
                </a:lnTo>
                <a:lnTo>
                  <a:pt x="3" y="285"/>
                </a:lnTo>
                <a:lnTo>
                  <a:pt x="3" y="284"/>
                </a:lnTo>
                <a:lnTo>
                  <a:pt x="1" y="282"/>
                </a:lnTo>
                <a:lnTo>
                  <a:pt x="1" y="282"/>
                </a:lnTo>
                <a:lnTo>
                  <a:pt x="1" y="281"/>
                </a:lnTo>
                <a:lnTo>
                  <a:pt x="1" y="281"/>
                </a:lnTo>
                <a:lnTo>
                  <a:pt x="3" y="262"/>
                </a:lnTo>
                <a:lnTo>
                  <a:pt x="3" y="262"/>
                </a:lnTo>
                <a:lnTo>
                  <a:pt x="5" y="233"/>
                </a:lnTo>
                <a:lnTo>
                  <a:pt x="5" y="205"/>
                </a:lnTo>
                <a:lnTo>
                  <a:pt x="5" y="205"/>
                </a:lnTo>
                <a:lnTo>
                  <a:pt x="3" y="194"/>
                </a:lnTo>
                <a:lnTo>
                  <a:pt x="3" y="194"/>
                </a:lnTo>
                <a:lnTo>
                  <a:pt x="1" y="172"/>
                </a:lnTo>
                <a:lnTo>
                  <a:pt x="1" y="172"/>
                </a:lnTo>
                <a:lnTo>
                  <a:pt x="0" y="150"/>
                </a:lnTo>
                <a:lnTo>
                  <a:pt x="0" y="150"/>
                </a:lnTo>
                <a:lnTo>
                  <a:pt x="0" y="142"/>
                </a:lnTo>
                <a:lnTo>
                  <a:pt x="0" y="142"/>
                </a:lnTo>
                <a:lnTo>
                  <a:pt x="1" y="140"/>
                </a:lnTo>
                <a:lnTo>
                  <a:pt x="3" y="139"/>
                </a:lnTo>
                <a:lnTo>
                  <a:pt x="3" y="139"/>
                </a:lnTo>
                <a:lnTo>
                  <a:pt x="3" y="139"/>
                </a:lnTo>
                <a:lnTo>
                  <a:pt x="3" y="139"/>
                </a:lnTo>
                <a:lnTo>
                  <a:pt x="6" y="137"/>
                </a:lnTo>
                <a:lnTo>
                  <a:pt x="6" y="137"/>
                </a:lnTo>
                <a:lnTo>
                  <a:pt x="17" y="136"/>
                </a:lnTo>
                <a:lnTo>
                  <a:pt x="17" y="136"/>
                </a:lnTo>
                <a:lnTo>
                  <a:pt x="44" y="136"/>
                </a:lnTo>
                <a:lnTo>
                  <a:pt x="44" y="136"/>
                </a:lnTo>
                <a:lnTo>
                  <a:pt x="68" y="134"/>
                </a:lnTo>
                <a:lnTo>
                  <a:pt x="68" y="134"/>
                </a:lnTo>
                <a:lnTo>
                  <a:pt x="99" y="134"/>
                </a:lnTo>
                <a:lnTo>
                  <a:pt x="99" y="134"/>
                </a:lnTo>
                <a:lnTo>
                  <a:pt x="115" y="134"/>
                </a:lnTo>
                <a:lnTo>
                  <a:pt x="115" y="134"/>
                </a:lnTo>
                <a:lnTo>
                  <a:pt x="117" y="134"/>
                </a:lnTo>
                <a:lnTo>
                  <a:pt x="117" y="134"/>
                </a:lnTo>
                <a:close/>
                <a:moveTo>
                  <a:pt x="102" y="215"/>
                </a:moveTo>
                <a:lnTo>
                  <a:pt x="102" y="215"/>
                </a:lnTo>
                <a:lnTo>
                  <a:pt x="102" y="211"/>
                </a:lnTo>
                <a:lnTo>
                  <a:pt x="102" y="211"/>
                </a:lnTo>
                <a:lnTo>
                  <a:pt x="102" y="211"/>
                </a:lnTo>
                <a:lnTo>
                  <a:pt x="102" y="211"/>
                </a:lnTo>
                <a:lnTo>
                  <a:pt x="102" y="215"/>
                </a:lnTo>
                <a:lnTo>
                  <a:pt x="102" y="215"/>
                </a:lnTo>
                <a:lnTo>
                  <a:pt x="104" y="216"/>
                </a:lnTo>
                <a:lnTo>
                  <a:pt x="104" y="216"/>
                </a:lnTo>
                <a:lnTo>
                  <a:pt x="102" y="215"/>
                </a:lnTo>
                <a:lnTo>
                  <a:pt x="102" y="215"/>
                </a:lnTo>
                <a:close/>
                <a:moveTo>
                  <a:pt x="128" y="170"/>
                </a:moveTo>
                <a:lnTo>
                  <a:pt x="128" y="170"/>
                </a:lnTo>
                <a:lnTo>
                  <a:pt x="128" y="170"/>
                </a:lnTo>
                <a:lnTo>
                  <a:pt x="128" y="170"/>
                </a:lnTo>
                <a:lnTo>
                  <a:pt x="123" y="177"/>
                </a:lnTo>
                <a:lnTo>
                  <a:pt x="120" y="183"/>
                </a:lnTo>
                <a:lnTo>
                  <a:pt x="120" y="183"/>
                </a:lnTo>
                <a:lnTo>
                  <a:pt x="120" y="183"/>
                </a:lnTo>
                <a:lnTo>
                  <a:pt x="120" y="183"/>
                </a:lnTo>
                <a:lnTo>
                  <a:pt x="120" y="183"/>
                </a:lnTo>
                <a:lnTo>
                  <a:pt x="120" y="183"/>
                </a:lnTo>
                <a:lnTo>
                  <a:pt x="128" y="170"/>
                </a:lnTo>
                <a:lnTo>
                  <a:pt x="128" y="170"/>
                </a:lnTo>
                <a:lnTo>
                  <a:pt x="128" y="170"/>
                </a:lnTo>
                <a:lnTo>
                  <a:pt x="128" y="170"/>
                </a:lnTo>
                <a:lnTo>
                  <a:pt x="129" y="169"/>
                </a:lnTo>
                <a:lnTo>
                  <a:pt x="129" y="169"/>
                </a:lnTo>
                <a:lnTo>
                  <a:pt x="129" y="169"/>
                </a:lnTo>
                <a:lnTo>
                  <a:pt x="129" y="169"/>
                </a:lnTo>
                <a:lnTo>
                  <a:pt x="128" y="170"/>
                </a:lnTo>
                <a:lnTo>
                  <a:pt x="128" y="170"/>
                </a:lnTo>
                <a:close/>
                <a:moveTo>
                  <a:pt x="207" y="311"/>
                </a:moveTo>
                <a:lnTo>
                  <a:pt x="207" y="311"/>
                </a:lnTo>
                <a:lnTo>
                  <a:pt x="207" y="309"/>
                </a:lnTo>
                <a:lnTo>
                  <a:pt x="208" y="308"/>
                </a:lnTo>
                <a:lnTo>
                  <a:pt x="208" y="308"/>
                </a:lnTo>
                <a:lnTo>
                  <a:pt x="213" y="306"/>
                </a:lnTo>
                <a:lnTo>
                  <a:pt x="216" y="303"/>
                </a:lnTo>
                <a:lnTo>
                  <a:pt x="216" y="303"/>
                </a:lnTo>
                <a:lnTo>
                  <a:pt x="221" y="297"/>
                </a:lnTo>
                <a:lnTo>
                  <a:pt x="221" y="297"/>
                </a:lnTo>
                <a:lnTo>
                  <a:pt x="230" y="285"/>
                </a:lnTo>
                <a:lnTo>
                  <a:pt x="230" y="285"/>
                </a:lnTo>
                <a:lnTo>
                  <a:pt x="246" y="270"/>
                </a:lnTo>
                <a:lnTo>
                  <a:pt x="246" y="270"/>
                </a:lnTo>
                <a:lnTo>
                  <a:pt x="254" y="259"/>
                </a:lnTo>
                <a:lnTo>
                  <a:pt x="254" y="259"/>
                </a:lnTo>
                <a:lnTo>
                  <a:pt x="260" y="252"/>
                </a:lnTo>
                <a:lnTo>
                  <a:pt x="260" y="252"/>
                </a:lnTo>
                <a:lnTo>
                  <a:pt x="270" y="238"/>
                </a:lnTo>
                <a:lnTo>
                  <a:pt x="270" y="238"/>
                </a:lnTo>
                <a:lnTo>
                  <a:pt x="274" y="230"/>
                </a:lnTo>
                <a:lnTo>
                  <a:pt x="279" y="221"/>
                </a:lnTo>
                <a:lnTo>
                  <a:pt x="279" y="221"/>
                </a:lnTo>
                <a:lnTo>
                  <a:pt x="282" y="211"/>
                </a:lnTo>
                <a:lnTo>
                  <a:pt x="284" y="202"/>
                </a:lnTo>
                <a:lnTo>
                  <a:pt x="284" y="202"/>
                </a:lnTo>
                <a:lnTo>
                  <a:pt x="284" y="194"/>
                </a:lnTo>
                <a:lnTo>
                  <a:pt x="284" y="186"/>
                </a:lnTo>
                <a:lnTo>
                  <a:pt x="282" y="180"/>
                </a:lnTo>
                <a:lnTo>
                  <a:pt x="279" y="172"/>
                </a:lnTo>
                <a:lnTo>
                  <a:pt x="279" y="172"/>
                </a:lnTo>
                <a:lnTo>
                  <a:pt x="276" y="166"/>
                </a:lnTo>
                <a:lnTo>
                  <a:pt x="271" y="161"/>
                </a:lnTo>
                <a:lnTo>
                  <a:pt x="271" y="161"/>
                </a:lnTo>
                <a:lnTo>
                  <a:pt x="263" y="156"/>
                </a:lnTo>
                <a:lnTo>
                  <a:pt x="263" y="156"/>
                </a:lnTo>
                <a:lnTo>
                  <a:pt x="260" y="155"/>
                </a:lnTo>
                <a:lnTo>
                  <a:pt x="255" y="155"/>
                </a:lnTo>
                <a:lnTo>
                  <a:pt x="255" y="155"/>
                </a:lnTo>
                <a:lnTo>
                  <a:pt x="244" y="155"/>
                </a:lnTo>
                <a:lnTo>
                  <a:pt x="244" y="155"/>
                </a:lnTo>
                <a:lnTo>
                  <a:pt x="237" y="156"/>
                </a:lnTo>
                <a:lnTo>
                  <a:pt x="230" y="158"/>
                </a:lnTo>
                <a:lnTo>
                  <a:pt x="230" y="158"/>
                </a:lnTo>
                <a:lnTo>
                  <a:pt x="218" y="164"/>
                </a:lnTo>
                <a:lnTo>
                  <a:pt x="218" y="164"/>
                </a:lnTo>
                <a:lnTo>
                  <a:pt x="211" y="169"/>
                </a:lnTo>
                <a:lnTo>
                  <a:pt x="211" y="169"/>
                </a:lnTo>
                <a:lnTo>
                  <a:pt x="211" y="169"/>
                </a:lnTo>
                <a:lnTo>
                  <a:pt x="211" y="169"/>
                </a:lnTo>
                <a:lnTo>
                  <a:pt x="211" y="172"/>
                </a:lnTo>
                <a:lnTo>
                  <a:pt x="208" y="173"/>
                </a:lnTo>
                <a:lnTo>
                  <a:pt x="208" y="173"/>
                </a:lnTo>
                <a:lnTo>
                  <a:pt x="208" y="173"/>
                </a:lnTo>
                <a:lnTo>
                  <a:pt x="208" y="173"/>
                </a:lnTo>
                <a:lnTo>
                  <a:pt x="205" y="177"/>
                </a:lnTo>
                <a:lnTo>
                  <a:pt x="205" y="177"/>
                </a:lnTo>
                <a:lnTo>
                  <a:pt x="205" y="177"/>
                </a:lnTo>
                <a:lnTo>
                  <a:pt x="205" y="177"/>
                </a:lnTo>
                <a:lnTo>
                  <a:pt x="202" y="177"/>
                </a:lnTo>
                <a:lnTo>
                  <a:pt x="200" y="175"/>
                </a:lnTo>
                <a:lnTo>
                  <a:pt x="199" y="172"/>
                </a:lnTo>
                <a:lnTo>
                  <a:pt x="199" y="172"/>
                </a:lnTo>
                <a:lnTo>
                  <a:pt x="200" y="172"/>
                </a:lnTo>
                <a:lnTo>
                  <a:pt x="200" y="172"/>
                </a:lnTo>
                <a:lnTo>
                  <a:pt x="197" y="169"/>
                </a:lnTo>
                <a:lnTo>
                  <a:pt x="197" y="169"/>
                </a:lnTo>
                <a:lnTo>
                  <a:pt x="192" y="166"/>
                </a:lnTo>
                <a:lnTo>
                  <a:pt x="184" y="162"/>
                </a:lnTo>
                <a:lnTo>
                  <a:pt x="184" y="162"/>
                </a:lnTo>
                <a:lnTo>
                  <a:pt x="170" y="161"/>
                </a:lnTo>
                <a:lnTo>
                  <a:pt x="170" y="161"/>
                </a:lnTo>
                <a:lnTo>
                  <a:pt x="164" y="161"/>
                </a:lnTo>
                <a:lnTo>
                  <a:pt x="156" y="161"/>
                </a:lnTo>
                <a:lnTo>
                  <a:pt x="156" y="161"/>
                </a:lnTo>
                <a:lnTo>
                  <a:pt x="150" y="162"/>
                </a:lnTo>
                <a:lnTo>
                  <a:pt x="145" y="164"/>
                </a:lnTo>
                <a:lnTo>
                  <a:pt x="145" y="164"/>
                </a:lnTo>
                <a:lnTo>
                  <a:pt x="137" y="169"/>
                </a:lnTo>
                <a:lnTo>
                  <a:pt x="132" y="175"/>
                </a:lnTo>
                <a:lnTo>
                  <a:pt x="132" y="175"/>
                </a:lnTo>
                <a:lnTo>
                  <a:pt x="131" y="177"/>
                </a:lnTo>
                <a:lnTo>
                  <a:pt x="131" y="177"/>
                </a:lnTo>
                <a:lnTo>
                  <a:pt x="128" y="183"/>
                </a:lnTo>
                <a:lnTo>
                  <a:pt x="126" y="189"/>
                </a:lnTo>
                <a:lnTo>
                  <a:pt x="126" y="189"/>
                </a:lnTo>
                <a:lnTo>
                  <a:pt x="125" y="200"/>
                </a:lnTo>
                <a:lnTo>
                  <a:pt x="125" y="200"/>
                </a:lnTo>
                <a:lnTo>
                  <a:pt x="126" y="211"/>
                </a:lnTo>
                <a:lnTo>
                  <a:pt x="131" y="219"/>
                </a:lnTo>
                <a:lnTo>
                  <a:pt x="131" y="219"/>
                </a:lnTo>
                <a:lnTo>
                  <a:pt x="139" y="230"/>
                </a:lnTo>
                <a:lnTo>
                  <a:pt x="139" y="230"/>
                </a:lnTo>
                <a:lnTo>
                  <a:pt x="143" y="237"/>
                </a:lnTo>
                <a:lnTo>
                  <a:pt x="143" y="237"/>
                </a:lnTo>
                <a:lnTo>
                  <a:pt x="150" y="241"/>
                </a:lnTo>
                <a:lnTo>
                  <a:pt x="150" y="241"/>
                </a:lnTo>
                <a:lnTo>
                  <a:pt x="162" y="256"/>
                </a:lnTo>
                <a:lnTo>
                  <a:pt x="162" y="256"/>
                </a:lnTo>
                <a:lnTo>
                  <a:pt x="166" y="257"/>
                </a:lnTo>
                <a:lnTo>
                  <a:pt x="166" y="257"/>
                </a:lnTo>
                <a:lnTo>
                  <a:pt x="175" y="268"/>
                </a:lnTo>
                <a:lnTo>
                  <a:pt x="175" y="268"/>
                </a:lnTo>
                <a:lnTo>
                  <a:pt x="191" y="284"/>
                </a:lnTo>
                <a:lnTo>
                  <a:pt x="191" y="284"/>
                </a:lnTo>
                <a:lnTo>
                  <a:pt x="197" y="290"/>
                </a:lnTo>
                <a:lnTo>
                  <a:pt x="197" y="290"/>
                </a:lnTo>
                <a:lnTo>
                  <a:pt x="200" y="295"/>
                </a:lnTo>
                <a:lnTo>
                  <a:pt x="200" y="295"/>
                </a:lnTo>
                <a:lnTo>
                  <a:pt x="202" y="297"/>
                </a:lnTo>
                <a:lnTo>
                  <a:pt x="203" y="298"/>
                </a:lnTo>
                <a:lnTo>
                  <a:pt x="203" y="298"/>
                </a:lnTo>
                <a:lnTo>
                  <a:pt x="205" y="300"/>
                </a:lnTo>
                <a:lnTo>
                  <a:pt x="205" y="301"/>
                </a:lnTo>
                <a:lnTo>
                  <a:pt x="205" y="301"/>
                </a:lnTo>
                <a:lnTo>
                  <a:pt x="205" y="303"/>
                </a:lnTo>
                <a:lnTo>
                  <a:pt x="203" y="304"/>
                </a:lnTo>
                <a:lnTo>
                  <a:pt x="203" y="304"/>
                </a:lnTo>
                <a:lnTo>
                  <a:pt x="202" y="304"/>
                </a:lnTo>
                <a:lnTo>
                  <a:pt x="200" y="303"/>
                </a:lnTo>
                <a:lnTo>
                  <a:pt x="200" y="303"/>
                </a:lnTo>
                <a:lnTo>
                  <a:pt x="199" y="301"/>
                </a:lnTo>
                <a:lnTo>
                  <a:pt x="199" y="301"/>
                </a:lnTo>
                <a:lnTo>
                  <a:pt x="197" y="297"/>
                </a:lnTo>
                <a:lnTo>
                  <a:pt x="197" y="297"/>
                </a:lnTo>
                <a:lnTo>
                  <a:pt x="191" y="289"/>
                </a:lnTo>
                <a:lnTo>
                  <a:pt x="191" y="289"/>
                </a:lnTo>
                <a:lnTo>
                  <a:pt x="173" y="270"/>
                </a:lnTo>
                <a:lnTo>
                  <a:pt x="173" y="270"/>
                </a:lnTo>
                <a:lnTo>
                  <a:pt x="167" y="263"/>
                </a:lnTo>
                <a:lnTo>
                  <a:pt x="167" y="263"/>
                </a:lnTo>
                <a:lnTo>
                  <a:pt x="159" y="256"/>
                </a:lnTo>
                <a:lnTo>
                  <a:pt x="159" y="256"/>
                </a:lnTo>
                <a:lnTo>
                  <a:pt x="140" y="237"/>
                </a:lnTo>
                <a:lnTo>
                  <a:pt x="140" y="237"/>
                </a:lnTo>
                <a:lnTo>
                  <a:pt x="137" y="233"/>
                </a:lnTo>
                <a:lnTo>
                  <a:pt x="137" y="233"/>
                </a:lnTo>
                <a:lnTo>
                  <a:pt x="128" y="222"/>
                </a:lnTo>
                <a:lnTo>
                  <a:pt x="128" y="222"/>
                </a:lnTo>
                <a:lnTo>
                  <a:pt x="125" y="215"/>
                </a:lnTo>
                <a:lnTo>
                  <a:pt x="121" y="207"/>
                </a:lnTo>
                <a:lnTo>
                  <a:pt x="121" y="207"/>
                </a:lnTo>
                <a:lnTo>
                  <a:pt x="121" y="205"/>
                </a:lnTo>
                <a:lnTo>
                  <a:pt x="121" y="205"/>
                </a:lnTo>
                <a:lnTo>
                  <a:pt x="120" y="207"/>
                </a:lnTo>
                <a:lnTo>
                  <a:pt x="120" y="207"/>
                </a:lnTo>
                <a:lnTo>
                  <a:pt x="121" y="215"/>
                </a:lnTo>
                <a:lnTo>
                  <a:pt x="121" y="215"/>
                </a:lnTo>
                <a:lnTo>
                  <a:pt x="126" y="224"/>
                </a:lnTo>
                <a:lnTo>
                  <a:pt x="131" y="232"/>
                </a:lnTo>
                <a:lnTo>
                  <a:pt x="131" y="232"/>
                </a:lnTo>
                <a:lnTo>
                  <a:pt x="139" y="241"/>
                </a:lnTo>
                <a:lnTo>
                  <a:pt x="139" y="241"/>
                </a:lnTo>
                <a:lnTo>
                  <a:pt x="151" y="256"/>
                </a:lnTo>
                <a:lnTo>
                  <a:pt x="151" y="256"/>
                </a:lnTo>
                <a:lnTo>
                  <a:pt x="156" y="259"/>
                </a:lnTo>
                <a:lnTo>
                  <a:pt x="156" y="259"/>
                </a:lnTo>
                <a:lnTo>
                  <a:pt x="156" y="262"/>
                </a:lnTo>
                <a:lnTo>
                  <a:pt x="156" y="262"/>
                </a:lnTo>
                <a:lnTo>
                  <a:pt x="158" y="263"/>
                </a:lnTo>
                <a:lnTo>
                  <a:pt x="158" y="263"/>
                </a:lnTo>
                <a:lnTo>
                  <a:pt x="170" y="276"/>
                </a:lnTo>
                <a:lnTo>
                  <a:pt x="170" y="276"/>
                </a:lnTo>
                <a:lnTo>
                  <a:pt x="188" y="293"/>
                </a:lnTo>
                <a:lnTo>
                  <a:pt x="188" y="293"/>
                </a:lnTo>
                <a:lnTo>
                  <a:pt x="203" y="308"/>
                </a:lnTo>
                <a:lnTo>
                  <a:pt x="203" y="308"/>
                </a:lnTo>
                <a:lnTo>
                  <a:pt x="207" y="311"/>
                </a:lnTo>
                <a:lnTo>
                  <a:pt x="207" y="311"/>
                </a:lnTo>
                <a:close/>
                <a:moveTo>
                  <a:pt x="211" y="312"/>
                </a:moveTo>
                <a:lnTo>
                  <a:pt x="211" y="312"/>
                </a:lnTo>
                <a:lnTo>
                  <a:pt x="213" y="314"/>
                </a:lnTo>
                <a:lnTo>
                  <a:pt x="213" y="312"/>
                </a:lnTo>
                <a:lnTo>
                  <a:pt x="213" y="312"/>
                </a:lnTo>
                <a:lnTo>
                  <a:pt x="224" y="301"/>
                </a:lnTo>
                <a:lnTo>
                  <a:pt x="224" y="301"/>
                </a:lnTo>
                <a:lnTo>
                  <a:pt x="241" y="282"/>
                </a:lnTo>
                <a:lnTo>
                  <a:pt x="241" y="282"/>
                </a:lnTo>
                <a:lnTo>
                  <a:pt x="243" y="281"/>
                </a:lnTo>
                <a:lnTo>
                  <a:pt x="243" y="281"/>
                </a:lnTo>
                <a:lnTo>
                  <a:pt x="254" y="270"/>
                </a:lnTo>
                <a:lnTo>
                  <a:pt x="254" y="270"/>
                </a:lnTo>
                <a:lnTo>
                  <a:pt x="259" y="265"/>
                </a:lnTo>
                <a:lnTo>
                  <a:pt x="259" y="265"/>
                </a:lnTo>
                <a:lnTo>
                  <a:pt x="268" y="252"/>
                </a:lnTo>
                <a:lnTo>
                  <a:pt x="268" y="252"/>
                </a:lnTo>
                <a:lnTo>
                  <a:pt x="268" y="251"/>
                </a:lnTo>
                <a:lnTo>
                  <a:pt x="268" y="251"/>
                </a:lnTo>
                <a:lnTo>
                  <a:pt x="270" y="249"/>
                </a:lnTo>
                <a:lnTo>
                  <a:pt x="271" y="248"/>
                </a:lnTo>
                <a:lnTo>
                  <a:pt x="271" y="248"/>
                </a:lnTo>
                <a:lnTo>
                  <a:pt x="273" y="246"/>
                </a:lnTo>
                <a:lnTo>
                  <a:pt x="273" y="246"/>
                </a:lnTo>
                <a:lnTo>
                  <a:pt x="281" y="232"/>
                </a:lnTo>
                <a:lnTo>
                  <a:pt x="281" y="232"/>
                </a:lnTo>
                <a:lnTo>
                  <a:pt x="289" y="216"/>
                </a:lnTo>
                <a:lnTo>
                  <a:pt x="289" y="216"/>
                </a:lnTo>
                <a:lnTo>
                  <a:pt x="292" y="207"/>
                </a:lnTo>
                <a:lnTo>
                  <a:pt x="292" y="207"/>
                </a:lnTo>
                <a:lnTo>
                  <a:pt x="293" y="200"/>
                </a:lnTo>
                <a:lnTo>
                  <a:pt x="293" y="200"/>
                </a:lnTo>
                <a:lnTo>
                  <a:pt x="292" y="185"/>
                </a:lnTo>
                <a:lnTo>
                  <a:pt x="292" y="185"/>
                </a:lnTo>
                <a:lnTo>
                  <a:pt x="290" y="177"/>
                </a:lnTo>
                <a:lnTo>
                  <a:pt x="290" y="177"/>
                </a:lnTo>
                <a:lnTo>
                  <a:pt x="289" y="177"/>
                </a:lnTo>
                <a:lnTo>
                  <a:pt x="289" y="177"/>
                </a:lnTo>
                <a:lnTo>
                  <a:pt x="287" y="177"/>
                </a:lnTo>
                <a:lnTo>
                  <a:pt x="287" y="177"/>
                </a:lnTo>
                <a:lnTo>
                  <a:pt x="285" y="175"/>
                </a:lnTo>
                <a:lnTo>
                  <a:pt x="285" y="175"/>
                </a:lnTo>
                <a:lnTo>
                  <a:pt x="287" y="173"/>
                </a:lnTo>
                <a:lnTo>
                  <a:pt x="287" y="173"/>
                </a:lnTo>
                <a:lnTo>
                  <a:pt x="287" y="170"/>
                </a:lnTo>
                <a:lnTo>
                  <a:pt x="287" y="170"/>
                </a:lnTo>
                <a:lnTo>
                  <a:pt x="281" y="162"/>
                </a:lnTo>
                <a:lnTo>
                  <a:pt x="273" y="156"/>
                </a:lnTo>
                <a:lnTo>
                  <a:pt x="273" y="156"/>
                </a:lnTo>
                <a:lnTo>
                  <a:pt x="270" y="155"/>
                </a:lnTo>
                <a:lnTo>
                  <a:pt x="270" y="155"/>
                </a:lnTo>
                <a:lnTo>
                  <a:pt x="270" y="156"/>
                </a:lnTo>
                <a:lnTo>
                  <a:pt x="270" y="156"/>
                </a:lnTo>
                <a:lnTo>
                  <a:pt x="273" y="158"/>
                </a:lnTo>
                <a:lnTo>
                  <a:pt x="273" y="158"/>
                </a:lnTo>
                <a:lnTo>
                  <a:pt x="279" y="164"/>
                </a:lnTo>
                <a:lnTo>
                  <a:pt x="279" y="164"/>
                </a:lnTo>
                <a:lnTo>
                  <a:pt x="284" y="175"/>
                </a:lnTo>
                <a:lnTo>
                  <a:pt x="287" y="186"/>
                </a:lnTo>
                <a:lnTo>
                  <a:pt x="287" y="186"/>
                </a:lnTo>
                <a:lnTo>
                  <a:pt x="287" y="199"/>
                </a:lnTo>
                <a:lnTo>
                  <a:pt x="287" y="199"/>
                </a:lnTo>
                <a:lnTo>
                  <a:pt x="285" y="211"/>
                </a:lnTo>
                <a:lnTo>
                  <a:pt x="282" y="222"/>
                </a:lnTo>
                <a:lnTo>
                  <a:pt x="282" y="222"/>
                </a:lnTo>
                <a:lnTo>
                  <a:pt x="279" y="229"/>
                </a:lnTo>
                <a:lnTo>
                  <a:pt x="279" y="229"/>
                </a:lnTo>
                <a:lnTo>
                  <a:pt x="271" y="241"/>
                </a:lnTo>
                <a:lnTo>
                  <a:pt x="263" y="252"/>
                </a:lnTo>
                <a:lnTo>
                  <a:pt x="263" y="252"/>
                </a:lnTo>
                <a:lnTo>
                  <a:pt x="257" y="260"/>
                </a:lnTo>
                <a:lnTo>
                  <a:pt x="257" y="260"/>
                </a:lnTo>
                <a:lnTo>
                  <a:pt x="246" y="274"/>
                </a:lnTo>
                <a:lnTo>
                  <a:pt x="246" y="274"/>
                </a:lnTo>
                <a:lnTo>
                  <a:pt x="232" y="289"/>
                </a:lnTo>
                <a:lnTo>
                  <a:pt x="232" y="289"/>
                </a:lnTo>
                <a:lnTo>
                  <a:pt x="221" y="300"/>
                </a:lnTo>
                <a:lnTo>
                  <a:pt x="211" y="312"/>
                </a:lnTo>
                <a:lnTo>
                  <a:pt x="211" y="312"/>
                </a:lnTo>
                <a:close/>
                <a:moveTo>
                  <a:pt x="125" y="144"/>
                </a:moveTo>
                <a:lnTo>
                  <a:pt x="125" y="144"/>
                </a:lnTo>
                <a:lnTo>
                  <a:pt x="121" y="144"/>
                </a:lnTo>
                <a:lnTo>
                  <a:pt x="121" y="144"/>
                </a:lnTo>
                <a:lnTo>
                  <a:pt x="113" y="142"/>
                </a:lnTo>
                <a:lnTo>
                  <a:pt x="113" y="142"/>
                </a:lnTo>
                <a:lnTo>
                  <a:pt x="93" y="140"/>
                </a:lnTo>
                <a:lnTo>
                  <a:pt x="93" y="140"/>
                </a:lnTo>
                <a:lnTo>
                  <a:pt x="65" y="140"/>
                </a:lnTo>
                <a:lnTo>
                  <a:pt x="65" y="140"/>
                </a:lnTo>
                <a:lnTo>
                  <a:pt x="46" y="140"/>
                </a:lnTo>
                <a:lnTo>
                  <a:pt x="46" y="140"/>
                </a:lnTo>
                <a:lnTo>
                  <a:pt x="31" y="142"/>
                </a:lnTo>
                <a:lnTo>
                  <a:pt x="31" y="142"/>
                </a:lnTo>
                <a:lnTo>
                  <a:pt x="30" y="144"/>
                </a:lnTo>
                <a:lnTo>
                  <a:pt x="30" y="144"/>
                </a:lnTo>
                <a:lnTo>
                  <a:pt x="35" y="144"/>
                </a:lnTo>
                <a:lnTo>
                  <a:pt x="35" y="144"/>
                </a:lnTo>
                <a:lnTo>
                  <a:pt x="44" y="144"/>
                </a:lnTo>
                <a:lnTo>
                  <a:pt x="44" y="144"/>
                </a:lnTo>
                <a:lnTo>
                  <a:pt x="65" y="144"/>
                </a:lnTo>
                <a:lnTo>
                  <a:pt x="65" y="144"/>
                </a:lnTo>
                <a:lnTo>
                  <a:pt x="101" y="144"/>
                </a:lnTo>
                <a:lnTo>
                  <a:pt x="101" y="144"/>
                </a:lnTo>
                <a:lnTo>
                  <a:pt x="125" y="145"/>
                </a:lnTo>
                <a:lnTo>
                  <a:pt x="125" y="145"/>
                </a:lnTo>
                <a:lnTo>
                  <a:pt x="126" y="145"/>
                </a:lnTo>
                <a:lnTo>
                  <a:pt x="126" y="145"/>
                </a:lnTo>
                <a:lnTo>
                  <a:pt x="125" y="144"/>
                </a:lnTo>
                <a:lnTo>
                  <a:pt x="125" y="144"/>
                </a:lnTo>
                <a:close/>
                <a:moveTo>
                  <a:pt x="188" y="77"/>
                </a:moveTo>
                <a:lnTo>
                  <a:pt x="188" y="77"/>
                </a:lnTo>
                <a:lnTo>
                  <a:pt x="196" y="77"/>
                </a:lnTo>
                <a:lnTo>
                  <a:pt x="196" y="77"/>
                </a:lnTo>
                <a:lnTo>
                  <a:pt x="197" y="77"/>
                </a:lnTo>
                <a:lnTo>
                  <a:pt x="197" y="77"/>
                </a:lnTo>
                <a:lnTo>
                  <a:pt x="197" y="74"/>
                </a:lnTo>
                <a:lnTo>
                  <a:pt x="197" y="74"/>
                </a:lnTo>
                <a:lnTo>
                  <a:pt x="199" y="71"/>
                </a:lnTo>
                <a:lnTo>
                  <a:pt x="199" y="71"/>
                </a:lnTo>
                <a:lnTo>
                  <a:pt x="200" y="71"/>
                </a:lnTo>
                <a:lnTo>
                  <a:pt x="202" y="71"/>
                </a:lnTo>
                <a:lnTo>
                  <a:pt x="202" y="71"/>
                </a:lnTo>
                <a:lnTo>
                  <a:pt x="202" y="71"/>
                </a:lnTo>
                <a:lnTo>
                  <a:pt x="202" y="71"/>
                </a:lnTo>
                <a:lnTo>
                  <a:pt x="207" y="69"/>
                </a:lnTo>
                <a:lnTo>
                  <a:pt x="210" y="66"/>
                </a:lnTo>
                <a:lnTo>
                  <a:pt x="210" y="66"/>
                </a:lnTo>
                <a:lnTo>
                  <a:pt x="205" y="66"/>
                </a:lnTo>
                <a:lnTo>
                  <a:pt x="205" y="66"/>
                </a:lnTo>
                <a:lnTo>
                  <a:pt x="200" y="66"/>
                </a:lnTo>
                <a:lnTo>
                  <a:pt x="200" y="66"/>
                </a:lnTo>
                <a:lnTo>
                  <a:pt x="196" y="68"/>
                </a:lnTo>
                <a:lnTo>
                  <a:pt x="196" y="68"/>
                </a:lnTo>
                <a:lnTo>
                  <a:pt x="194" y="69"/>
                </a:lnTo>
                <a:lnTo>
                  <a:pt x="194" y="69"/>
                </a:lnTo>
                <a:lnTo>
                  <a:pt x="189" y="76"/>
                </a:lnTo>
                <a:lnTo>
                  <a:pt x="189" y="76"/>
                </a:lnTo>
                <a:lnTo>
                  <a:pt x="188" y="77"/>
                </a:lnTo>
                <a:lnTo>
                  <a:pt x="188" y="77"/>
                </a:lnTo>
                <a:close/>
                <a:moveTo>
                  <a:pt x="243" y="385"/>
                </a:moveTo>
                <a:lnTo>
                  <a:pt x="243" y="385"/>
                </a:lnTo>
                <a:lnTo>
                  <a:pt x="240" y="394"/>
                </a:lnTo>
                <a:lnTo>
                  <a:pt x="240" y="394"/>
                </a:lnTo>
                <a:lnTo>
                  <a:pt x="243" y="396"/>
                </a:lnTo>
                <a:lnTo>
                  <a:pt x="243" y="396"/>
                </a:lnTo>
                <a:lnTo>
                  <a:pt x="244" y="397"/>
                </a:lnTo>
                <a:lnTo>
                  <a:pt x="243" y="401"/>
                </a:lnTo>
                <a:lnTo>
                  <a:pt x="243" y="401"/>
                </a:lnTo>
                <a:lnTo>
                  <a:pt x="243" y="401"/>
                </a:lnTo>
                <a:lnTo>
                  <a:pt x="243" y="401"/>
                </a:lnTo>
                <a:lnTo>
                  <a:pt x="246" y="405"/>
                </a:lnTo>
                <a:lnTo>
                  <a:pt x="246" y="405"/>
                </a:lnTo>
                <a:lnTo>
                  <a:pt x="248" y="405"/>
                </a:lnTo>
                <a:lnTo>
                  <a:pt x="248" y="405"/>
                </a:lnTo>
                <a:lnTo>
                  <a:pt x="251" y="405"/>
                </a:lnTo>
                <a:lnTo>
                  <a:pt x="251" y="405"/>
                </a:lnTo>
                <a:lnTo>
                  <a:pt x="243" y="385"/>
                </a:lnTo>
                <a:lnTo>
                  <a:pt x="243" y="385"/>
                </a:lnTo>
                <a:close/>
                <a:moveTo>
                  <a:pt x="235" y="355"/>
                </a:moveTo>
                <a:lnTo>
                  <a:pt x="235" y="355"/>
                </a:lnTo>
                <a:lnTo>
                  <a:pt x="241" y="353"/>
                </a:lnTo>
                <a:lnTo>
                  <a:pt x="241" y="353"/>
                </a:lnTo>
                <a:lnTo>
                  <a:pt x="254" y="331"/>
                </a:lnTo>
                <a:lnTo>
                  <a:pt x="254" y="331"/>
                </a:lnTo>
                <a:lnTo>
                  <a:pt x="252" y="331"/>
                </a:lnTo>
                <a:lnTo>
                  <a:pt x="252" y="331"/>
                </a:lnTo>
                <a:lnTo>
                  <a:pt x="246" y="336"/>
                </a:lnTo>
                <a:lnTo>
                  <a:pt x="246" y="336"/>
                </a:lnTo>
                <a:lnTo>
                  <a:pt x="244" y="338"/>
                </a:lnTo>
                <a:lnTo>
                  <a:pt x="244" y="338"/>
                </a:lnTo>
                <a:lnTo>
                  <a:pt x="240" y="349"/>
                </a:lnTo>
                <a:lnTo>
                  <a:pt x="240" y="349"/>
                </a:lnTo>
                <a:lnTo>
                  <a:pt x="238" y="350"/>
                </a:lnTo>
                <a:lnTo>
                  <a:pt x="238" y="350"/>
                </a:lnTo>
                <a:lnTo>
                  <a:pt x="238" y="352"/>
                </a:lnTo>
                <a:lnTo>
                  <a:pt x="238" y="352"/>
                </a:lnTo>
                <a:lnTo>
                  <a:pt x="235" y="355"/>
                </a:lnTo>
                <a:lnTo>
                  <a:pt x="235" y="355"/>
                </a:lnTo>
                <a:close/>
                <a:moveTo>
                  <a:pt x="192" y="44"/>
                </a:moveTo>
                <a:lnTo>
                  <a:pt x="192" y="44"/>
                </a:lnTo>
                <a:lnTo>
                  <a:pt x="192" y="44"/>
                </a:lnTo>
                <a:lnTo>
                  <a:pt x="192" y="44"/>
                </a:lnTo>
                <a:lnTo>
                  <a:pt x="183" y="46"/>
                </a:lnTo>
                <a:lnTo>
                  <a:pt x="183" y="46"/>
                </a:lnTo>
                <a:lnTo>
                  <a:pt x="181" y="46"/>
                </a:lnTo>
                <a:lnTo>
                  <a:pt x="181" y="46"/>
                </a:lnTo>
                <a:lnTo>
                  <a:pt x="180" y="54"/>
                </a:lnTo>
                <a:lnTo>
                  <a:pt x="180" y="54"/>
                </a:lnTo>
                <a:lnTo>
                  <a:pt x="178" y="55"/>
                </a:lnTo>
                <a:lnTo>
                  <a:pt x="178" y="55"/>
                </a:lnTo>
                <a:lnTo>
                  <a:pt x="192" y="50"/>
                </a:lnTo>
                <a:lnTo>
                  <a:pt x="192" y="50"/>
                </a:lnTo>
                <a:lnTo>
                  <a:pt x="192" y="44"/>
                </a:lnTo>
                <a:lnTo>
                  <a:pt x="192" y="44"/>
                </a:lnTo>
                <a:close/>
                <a:moveTo>
                  <a:pt x="104" y="279"/>
                </a:moveTo>
                <a:lnTo>
                  <a:pt x="104" y="279"/>
                </a:lnTo>
                <a:lnTo>
                  <a:pt x="104" y="279"/>
                </a:lnTo>
                <a:lnTo>
                  <a:pt x="104" y="279"/>
                </a:lnTo>
                <a:lnTo>
                  <a:pt x="102" y="279"/>
                </a:lnTo>
                <a:lnTo>
                  <a:pt x="102" y="279"/>
                </a:lnTo>
                <a:lnTo>
                  <a:pt x="80" y="279"/>
                </a:lnTo>
                <a:lnTo>
                  <a:pt x="80" y="279"/>
                </a:lnTo>
                <a:lnTo>
                  <a:pt x="76" y="279"/>
                </a:lnTo>
                <a:lnTo>
                  <a:pt x="76" y="279"/>
                </a:lnTo>
                <a:lnTo>
                  <a:pt x="65" y="279"/>
                </a:lnTo>
                <a:lnTo>
                  <a:pt x="65" y="279"/>
                </a:lnTo>
                <a:lnTo>
                  <a:pt x="63" y="281"/>
                </a:lnTo>
                <a:lnTo>
                  <a:pt x="63" y="281"/>
                </a:lnTo>
                <a:lnTo>
                  <a:pt x="61" y="281"/>
                </a:lnTo>
                <a:lnTo>
                  <a:pt x="61" y="281"/>
                </a:lnTo>
                <a:lnTo>
                  <a:pt x="57" y="281"/>
                </a:lnTo>
                <a:lnTo>
                  <a:pt x="57" y="281"/>
                </a:lnTo>
                <a:lnTo>
                  <a:pt x="44" y="281"/>
                </a:lnTo>
                <a:lnTo>
                  <a:pt x="44" y="281"/>
                </a:lnTo>
                <a:lnTo>
                  <a:pt x="28" y="284"/>
                </a:lnTo>
                <a:lnTo>
                  <a:pt x="28" y="284"/>
                </a:lnTo>
                <a:lnTo>
                  <a:pt x="22" y="284"/>
                </a:lnTo>
                <a:lnTo>
                  <a:pt x="22" y="284"/>
                </a:lnTo>
                <a:lnTo>
                  <a:pt x="25" y="284"/>
                </a:lnTo>
                <a:lnTo>
                  <a:pt x="25" y="284"/>
                </a:lnTo>
                <a:lnTo>
                  <a:pt x="36" y="284"/>
                </a:lnTo>
                <a:lnTo>
                  <a:pt x="36" y="284"/>
                </a:lnTo>
                <a:lnTo>
                  <a:pt x="54" y="282"/>
                </a:lnTo>
                <a:lnTo>
                  <a:pt x="54" y="282"/>
                </a:lnTo>
                <a:lnTo>
                  <a:pt x="66" y="281"/>
                </a:lnTo>
                <a:lnTo>
                  <a:pt x="66" y="281"/>
                </a:lnTo>
                <a:lnTo>
                  <a:pt x="83" y="281"/>
                </a:lnTo>
                <a:lnTo>
                  <a:pt x="83" y="281"/>
                </a:lnTo>
                <a:lnTo>
                  <a:pt x="98" y="279"/>
                </a:lnTo>
                <a:lnTo>
                  <a:pt x="98" y="279"/>
                </a:lnTo>
                <a:lnTo>
                  <a:pt x="104" y="279"/>
                </a:lnTo>
                <a:lnTo>
                  <a:pt x="104" y="279"/>
                </a:lnTo>
                <a:close/>
                <a:moveTo>
                  <a:pt x="240" y="407"/>
                </a:moveTo>
                <a:lnTo>
                  <a:pt x="240" y="407"/>
                </a:lnTo>
                <a:lnTo>
                  <a:pt x="243" y="407"/>
                </a:lnTo>
                <a:lnTo>
                  <a:pt x="243" y="407"/>
                </a:lnTo>
                <a:lnTo>
                  <a:pt x="238" y="401"/>
                </a:lnTo>
                <a:lnTo>
                  <a:pt x="238" y="401"/>
                </a:lnTo>
                <a:lnTo>
                  <a:pt x="238" y="401"/>
                </a:lnTo>
                <a:lnTo>
                  <a:pt x="238" y="401"/>
                </a:lnTo>
                <a:lnTo>
                  <a:pt x="233" y="401"/>
                </a:lnTo>
                <a:lnTo>
                  <a:pt x="233" y="401"/>
                </a:lnTo>
                <a:lnTo>
                  <a:pt x="230" y="401"/>
                </a:lnTo>
                <a:lnTo>
                  <a:pt x="230" y="401"/>
                </a:lnTo>
                <a:lnTo>
                  <a:pt x="229" y="401"/>
                </a:lnTo>
                <a:lnTo>
                  <a:pt x="229" y="401"/>
                </a:lnTo>
                <a:lnTo>
                  <a:pt x="224" y="401"/>
                </a:lnTo>
                <a:lnTo>
                  <a:pt x="224" y="401"/>
                </a:lnTo>
                <a:lnTo>
                  <a:pt x="227" y="405"/>
                </a:lnTo>
                <a:lnTo>
                  <a:pt x="227" y="405"/>
                </a:lnTo>
                <a:lnTo>
                  <a:pt x="237" y="405"/>
                </a:lnTo>
                <a:lnTo>
                  <a:pt x="237" y="405"/>
                </a:lnTo>
                <a:lnTo>
                  <a:pt x="238" y="405"/>
                </a:lnTo>
                <a:lnTo>
                  <a:pt x="240" y="407"/>
                </a:lnTo>
                <a:lnTo>
                  <a:pt x="240" y="407"/>
                </a:lnTo>
                <a:close/>
                <a:moveTo>
                  <a:pt x="162" y="74"/>
                </a:moveTo>
                <a:lnTo>
                  <a:pt x="162" y="74"/>
                </a:lnTo>
                <a:lnTo>
                  <a:pt x="162" y="74"/>
                </a:lnTo>
                <a:lnTo>
                  <a:pt x="162" y="74"/>
                </a:lnTo>
                <a:lnTo>
                  <a:pt x="164" y="74"/>
                </a:lnTo>
                <a:lnTo>
                  <a:pt x="164" y="74"/>
                </a:lnTo>
                <a:lnTo>
                  <a:pt x="178" y="69"/>
                </a:lnTo>
                <a:lnTo>
                  <a:pt x="178" y="69"/>
                </a:lnTo>
                <a:lnTo>
                  <a:pt x="181" y="68"/>
                </a:lnTo>
                <a:lnTo>
                  <a:pt x="183" y="66"/>
                </a:lnTo>
                <a:lnTo>
                  <a:pt x="183" y="66"/>
                </a:lnTo>
                <a:lnTo>
                  <a:pt x="181" y="66"/>
                </a:lnTo>
                <a:lnTo>
                  <a:pt x="181" y="66"/>
                </a:lnTo>
                <a:lnTo>
                  <a:pt x="170" y="66"/>
                </a:lnTo>
                <a:lnTo>
                  <a:pt x="170" y="66"/>
                </a:lnTo>
                <a:lnTo>
                  <a:pt x="169" y="68"/>
                </a:lnTo>
                <a:lnTo>
                  <a:pt x="167" y="69"/>
                </a:lnTo>
                <a:lnTo>
                  <a:pt x="167" y="69"/>
                </a:lnTo>
                <a:lnTo>
                  <a:pt x="162" y="74"/>
                </a:lnTo>
                <a:lnTo>
                  <a:pt x="162" y="74"/>
                </a:lnTo>
                <a:close/>
                <a:moveTo>
                  <a:pt x="271" y="60"/>
                </a:moveTo>
                <a:lnTo>
                  <a:pt x="271" y="60"/>
                </a:lnTo>
                <a:lnTo>
                  <a:pt x="271" y="60"/>
                </a:lnTo>
                <a:lnTo>
                  <a:pt x="271" y="60"/>
                </a:lnTo>
                <a:lnTo>
                  <a:pt x="271" y="44"/>
                </a:lnTo>
                <a:lnTo>
                  <a:pt x="271" y="44"/>
                </a:lnTo>
                <a:lnTo>
                  <a:pt x="271" y="38"/>
                </a:lnTo>
                <a:lnTo>
                  <a:pt x="271" y="38"/>
                </a:lnTo>
                <a:lnTo>
                  <a:pt x="270" y="9"/>
                </a:lnTo>
                <a:lnTo>
                  <a:pt x="270" y="9"/>
                </a:lnTo>
                <a:lnTo>
                  <a:pt x="270" y="8"/>
                </a:lnTo>
                <a:lnTo>
                  <a:pt x="268" y="6"/>
                </a:lnTo>
                <a:lnTo>
                  <a:pt x="268" y="6"/>
                </a:lnTo>
                <a:lnTo>
                  <a:pt x="268" y="11"/>
                </a:lnTo>
                <a:lnTo>
                  <a:pt x="268" y="11"/>
                </a:lnTo>
                <a:lnTo>
                  <a:pt x="268" y="30"/>
                </a:lnTo>
                <a:lnTo>
                  <a:pt x="268" y="30"/>
                </a:lnTo>
                <a:lnTo>
                  <a:pt x="270" y="35"/>
                </a:lnTo>
                <a:lnTo>
                  <a:pt x="270" y="35"/>
                </a:lnTo>
                <a:lnTo>
                  <a:pt x="270" y="54"/>
                </a:lnTo>
                <a:lnTo>
                  <a:pt x="270" y="54"/>
                </a:lnTo>
                <a:lnTo>
                  <a:pt x="271" y="60"/>
                </a:lnTo>
                <a:lnTo>
                  <a:pt x="271" y="60"/>
                </a:lnTo>
                <a:close/>
                <a:moveTo>
                  <a:pt x="259" y="393"/>
                </a:moveTo>
                <a:lnTo>
                  <a:pt x="259" y="393"/>
                </a:lnTo>
                <a:lnTo>
                  <a:pt x="255" y="396"/>
                </a:lnTo>
                <a:lnTo>
                  <a:pt x="255" y="396"/>
                </a:lnTo>
                <a:lnTo>
                  <a:pt x="255" y="397"/>
                </a:lnTo>
                <a:lnTo>
                  <a:pt x="255" y="397"/>
                </a:lnTo>
                <a:lnTo>
                  <a:pt x="254" y="401"/>
                </a:lnTo>
                <a:lnTo>
                  <a:pt x="254" y="401"/>
                </a:lnTo>
                <a:lnTo>
                  <a:pt x="254" y="401"/>
                </a:lnTo>
                <a:lnTo>
                  <a:pt x="254" y="404"/>
                </a:lnTo>
                <a:lnTo>
                  <a:pt x="254" y="404"/>
                </a:lnTo>
                <a:lnTo>
                  <a:pt x="255" y="404"/>
                </a:lnTo>
                <a:lnTo>
                  <a:pt x="255" y="404"/>
                </a:lnTo>
                <a:lnTo>
                  <a:pt x="262" y="402"/>
                </a:lnTo>
                <a:lnTo>
                  <a:pt x="262" y="402"/>
                </a:lnTo>
                <a:lnTo>
                  <a:pt x="263" y="402"/>
                </a:lnTo>
                <a:lnTo>
                  <a:pt x="263" y="402"/>
                </a:lnTo>
                <a:lnTo>
                  <a:pt x="265" y="401"/>
                </a:lnTo>
                <a:lnTo>
                  <a:pt x="265" y="401"/>
                </a:lnTo>
                <a:lnTo>
                  <a:pt x="265" y="401"/>
                </a:lnTo>
                <a:lnTo>
                  <a:pt x="259" y="393"/>
                </a:lnTo>
                <a:lnTo>
                  <a:pt x="259" y="393"/>
                </a:lnTo>
                <a:close/>
                <a:moveTo>
                  <a:pt x="80" y="273"/>
                </a:moveTo>
                <a:lnTo>
                  <a:pt x="80" y="273"/>
                </a:lnTo>
                <a:lnTo>
                  <a:pt x="82" y="273"/>
                </a:lnTo>
                <a:lnTo>
                  <a:pt x="82" y="273"/>
                </a:lnTo>
                <a:lnTo>
                  <a:pt x="117" y="273"/>
                </a:lnTo>
                <a:lnTo>
                  <a:pt x="117" y="273"/>
                </a:lnTo>
                <a:lnTo>
                  <a:pt x="117" y="273"/>
                </a:lnTo>
                <a:lnTo>
                  <a:pt x="117" y="273"/>
                </a:lnTo>
                <a:lnTo>
                  <a:pt x="117" y="273"/>
                </a:lnTo>
                <a:lnTo>
                  <a:pt x="117" y="273"/>
                </a:lnTo>
                <a:lnTo>
                  <a:pt x="115" y="271"/>
                </a:lnTo>
                <a:lnTo>
                  <a:pt x="115" y="271"/>
                </a:lnTo>
                <a:lnTo>
                  <a:pt x="113" y="270"/>
                </a:lnTo>
                <a:lnTo>
                  <a:pt x="113" y="270"/>
                </a:lnTo>
                <a:lnTo>
                  <a:pt x="98" y="271"/>
                </a:lnTo>
                <a:lnTo>
                  <a:pt x="98" y="271"/>
                </a:lnTo>
                <a:lnTo>
                  <a:pt x="98" y="271"/>
                </a:lnTo>
                <a:lnTo>
                  <a:pt x="98" y="271"/>
                </a:lnTo>
                <a:lnTo>
                  <a:pt x="95" y="273"/>
                </a:lnTo>
                <a:lnTo>
                  <a:pt x="93" y="271"/>
                </a:lnTo>
                <a:lnTo>
                  <a:pt x="93" y="271"/>
                </a:lnTo>
                <a:lnTo>
                  <a:pt x="91" y="271"/>
                </a:lnTo>
                <a:lnTo>
                  <a:pt x="91" y="271"/>
                </a:lnTo>
                <a:lnTo>
                  <a:pt x="82" y="271"/>
                </a:lnTo>
                <a:lnTo>
                  <a:pt x="82" y="271"/>
                </a:lnTo>
                <a:lnTo>
                  <a:pt x="80" y="271"/>
                </a:lnTo>
                <a:lnTo>
                  <a:pt x="80" y="271"/>
                </a:lnTo>
                <a:lnTo>
                  <a:pt x="80" y="273"/>
                </a:lnTo>
                <a:lnTo>
                  <a:pt x="80" y="273"/>
                </a:lnTo>
                <a:close/>
                <a:moveTo>
                  <a:pt x="162" y="57"/>
                </a:moveTo>
                <a:lnTo>
                  <a:pt x="162" y="57"/>
                </a:lnTo>
                <a:lnTo>
                  <a:pt x="170" y="57"/>
                </a:lnTo>
                <a:lnTo>
                  <a:pt x="170" y="57"/>
                </a:lnTo>
                <a:lnTo>
                  <a:pt x="172" y="57"/>
                </a:lnTo>
                <a:lnTo>
                  <a:pt x="172" y="57"/>
                </a:lnTo>
                <a:lnTo>
                  <a:pt x="175" y="54"/>
                </a:lnTo>
                <a:lnTo>
                  <a:pt x="175" y="54"/>
                </a:lnTo>
                <a:lnTo>
                  <a:pt x="175" y="52"/>
                </a:lnTo>
                <a:lnTo>
                  <a:pt x="175" y="52"/>
                </a:lnTo>
                <a:lnTo>
                  <a:pt x="177" y="47"/>
                </a:lnTo>
                <a:lnTo>
                  <a:pt x="177" y="47"/>
                </a:lnTo>
                <a:lnTo>
                  <a:pt x="175" y="47"/>
                </a:lnTo>
                <a:lnTo>
                  <a:pt x="175" y="47"/>
                </a:lnTo>
                <a:lnTo>
                  <a:pt x="166" y="52"/>
                </a:lnTo>
                <a:lnTo>
                  <a:pt x="166" y="52"/>
                </a:lnTo>
                <a:lnTo>
                  <a:pt x="164" y="54"/>
                </a:lnTo>
                <a:lnTo>
                  <a:pt x="162" y="57"/>
                </a:lnTo>
                <a:lnTo>
                  <a:pt x="162" y="57"/>
                </a:lnTo>
                <a:close/>
                <a:moveTo>
                  <a:pt x="128" y="33"/>
                </a:moveTo>
                <a:lnTo>
                  <a:pt x="128" y="33"/>
                </a:lnTo>
                <a:lnTo>
                  <a:pt x="128" y="33"/>
                </a:lnTo>
                <a:lnTo>
                  <a:pt x="128" y="33"/>
                </a:lnTo>
                <a:lnTo>
                  <a:pt x="128" y="32"/>
                </a:lnTo>
                <a:lnTo>
                  <a:pt x="128" y="32"/>
                </a:lnTo>
                <a:lnTo>
                  <a:pt x="128" y="24"/>
                </a:lnTo>
                <a:lnTo>
                  <a:pt x="128" y="24"/>
                </a:lnTo>
                <a:lnTo>
                  <a:pt x="129" y="19"/>
                </a:lnTo>
                <a:lnTo>
                  <a:pt x="134" y="17"/>
                </a:lnTo>
                <a:lnTo>
                  <a:pt x="134" y="17"/>
                </a:lnTo>
                <a:lnTo>
                  <a:pt x="136" y="17"/>
                </a:lnTo>
                <a:lnTo>
                  <a:pt x="136" y="17"/>
                </a:lnTo>
                <a:lnTo>
                  <a:pt x="136" y="13"/>
                </a:lnTo>
                <a:lnTo>
                  <a:pt x="136" y="13"/>
                </a:lnTo>
                <a:lnTo>
                  <a:pt x="129" y="13"/>
                </a:lnTo>
                <a:lnTo>
                  <a:pt x="129" y="13"/>
                </a:lnTo>
                <a:lnTo>
                  <a:pt x="128" y="13"/>
                </a:lnTo>
                <a:lnTo>
                  <a:pt x="128" y="13"/>
                </a:lnTo>
                <a:lnTo>
                  <a:pt x="128" y="14"/>
                </a:lnTo>
                <a:lnTo>
                  <a:pt x="128" y="14"/>
                </a:lnTo>
                <a:lnTo>
                  <a:pt x="128" y="27"/>
                </a:lnTo>
                <a:lnTo>
                  <a:pt x="128" y="27"/>
                </a:lnTo>
                <a:lnTo>
                  <a:pt x="128" y="33"/>
                </a:lnTo>
                <a:lnTo>
                  <a:pt x="128" y="33"/>
                </a:lnTo>
                <a:close/>
                <a:moveTo>
                  <a:pt x="33" y="185"/>
                </a:moveTo>
                <a:lnTo>
                  <a:pt x="33" y="185"/>
                </a:lnTo>
                <a:lnTo>
                  <a:pt x="22" y="183"/>
                </a:lnTo>
                <a:lnTo>
                  <a:pt x="22" y="183"/>
                </a:lnTo>
                <a:lnTo>
                  <a:pt x="20" y="183"/>
                </a:lnTo>
                <a:lnTo>
                  <a:pt x="20" y="183"/>
                </a:lnTo>
                <a:lnTo>
                  <a:pt x="17" y="188"/>
                </a:lnTo>
                <a:lnTo>
                  <a:pt x="17" y="188"/>
                </a:lnTo>
                <a:lnTo>
                  <a:pt x="17" y="189"/>
                </a:lnTo>
                <a:lnTo>
                  <a:pt x="17" y="189"/>
                </a:lnTo>
                <a:lnTo>
                  <a:pt x="20" y="188"/>
                </a:lnTo>
                <a:lnTo>
                  <a:pt x="20" y="188"/>
                </a:lnTo>
                <a:lnTo>
                  <a:pt x="22" y="188"/>
                </a:lnTo>
                <a:lnTo>
                  <a:pt x="22" y="188"/>
                </a:lnTo>
                <a:lnTo>
                  <a:pt x="25" y="188"/>
                </a:lnTo>
                <a:lnTo>
                  <a:pt x="25" y="188"/>
                </a:lnTo>
                <a:lnTo>
                  <a:pt x="31" y="186"/>
                </a:lnTo>
                <a:lnTo>
                  <a:pt x="31" y="186"/>
                </a:lnTo>
                <a:lnTo>
                  <a:pt x="33" y="185"/>
                </a:lnTo>
                <a:lnTo>
                  <a:pt x="33" y="185"/>
                </a:lnTo>
                <a:close/>
                <a:moveTo>
                  <a:pt x="298" y="270"/>
                </a:moveTo>
                <a:lnTo>
                  <a:pt x="298" y="270"/>
                </a:lnTo>
                <a:lnTo>
                  <a:pt x="296" y="267"/>
                </a:lnTo>
                <a:lnTo>
                  <a:pt x="296" y="267"/>
                </a:lnTo>
                <a:lnTo>
                  <a:pt x="295" y="265"/>
                </a:lnTo>
                <a:lnTo>
                  <a:pt x="295" y="265"/>
                </a:lnTo>
                <a:lnTo>
                  <a:pt x="281" y="265"/>
                </a:lnTo>
                <a:lnTo>
                  <a:pt x="281" y="265"/>
                </a:lnTo>
                <a:lnTo>
                  <a:pt x="279" y="265"/>
                </a:lnTo>
                <a:lnTo>
                  <a:pt x="279" y="265"/>
                </a:lnTo>
                <a:lnTo>
                  <a:pt x="279" y="267"/>
                </a:lnTo>
                <a:lnTo>
                  <a:pt x="279" y="267"/>
                </a:lnTo>
                <a:lnTo>
                  <a:pt x="281" y="270"/>
                </a:lnTo>
                <a:lnTo>
                  <a:pt x="281" y="270"/>
                </a:lnTo>
                <a:lnTo>
                  <a:pt x="298" y="270"/>
                </a:lnTo>
                <a:lnTo>
                  <a:pt x="298" y="270"/>
                </a:lnTo>
                <a:close/>
                <a:moveTo>
                  <a:pt x="397" y="273"/>
                </a:moveTo>
                <a:lnTo>
                  <a:pt x="397" y="273"/>
                </a:lnTo>
                <a:lnTo>
                  <a:pt x="394" y="274"/>
                </a:lnTo>
                <a:lnTo>
                  <a:pt x="394" y="274"/>
                </a:lnTo>
                <a:lnTo>
                  <a:pt x="390" y="276"/>
                </a:lnTo>
                <a:lnTo>
                  <a:pt x="390" y="276"/>
                </a:lnTo>
                <a:lnTo>
                  <a:pt x="367" y="276"/>
                </a:lnTo>
                <a:lnTo>
                  <a:pt x="367" y="276"/>
                </a:lnTo>
                <a:lnTo>
                  <a:pt x="352" y="276"/>
                </a:lnTo>
                <a:lnTo>
                  <a:pt x="352" y="276"/>
                </a:lnTo>
                <a:lnTo>
                  <a:pt x="341" y="278"/>
                </a:lnTo>
                <a:lnTo>
                  <a:pt x="341" y="278"/>
                </a:lnTo>
                <a:lnTo>
                  <a:pt x="341" y="278"/>
                </a:lnTo>
                <a:lnTo>
                  <a:pt x="341" y="278"/>
                </a:lnTo>
                <a:lnTo>
                  <a:pt x="342" y="278"/>
                </a:lnTo>
                <a:lnTo>
                  <a:pt x="342" y="278"/>
                </a:lnTo>
                <a:lnTo>
                  <a:pt x="371" y="278"/>
                </a:lnTo>
                <a:lnTo>
                  <a:pt x="371" y="278"/>
                </a:lnTo>
                <a:lnTo>
                  <a:pt x="393" y="276"/>
                </a:lnTo>
                <a:lnTo>
                  <a:pt x="393" y="276"/>
                </a:lnTo>
                <a:lnTo>
                  <a:pt x="399" y="274"/>
                </a:lnTo>
                <a:lnTo>
                  <a:pt x="399" y="274"/>
                </a:lnTo>
                <a:lnTo>
                  <a:pt x="397" y="273"/>
                </a:lnTo>
                <a:lnTo>
                  <a:pt x="397" y="273"/>
                </a:lnTo>
                <a:close/>
                <a:moveTo>
                  <a:pt x="219" y="150"/>
                </a:moveTo>
                <a:lnTo>
                  <a:pt x="219" y="150"/>
                </a:lnTo>
                <a:lnTo>
                  <a:pt x="219" y="151"/>
                </a:lnTo>
                <a:lnTo>
                  <a:pt x="219" y="151"/>
                </a:lnTo>
                <a:lnTo>
                  <a:pt x="221" y="150"/>
                </a:lnTo>
                <a:lnTo>
                  <a:pt x="221" y="150"/>
                </a:lnTo>
                <a:lnTo>
                  <a:pt x="227" y="148"/>
                </a:lnTo>
                <a:lnTo>
                  <a:pt x="227" y="148"/>
                </a:lnTo>
                <a:lnTo>
                  <a:pt x="229" y="147"/>
                </a:lnTo>
                <a:lnTo>
                  <a:pt x="229" y="145"/>
                </a:lnTo>
                <a:lnTo>
                  <a:pt x="229" y="145"/>
                </a:lnTo>
                <a:lnTo>
                  <a:pt x="230" y="142"/>
                </a:lnTo>
                <a:lnTo>
                  <a:pt x="230" y="142"/>
                </a:lnTo>
                <a:lnTo>
                  <a:pt x="222" y="140"/>
                </a:lnTo>
                <a:lnTo>
                  <a:pt x="222" y="140"/>
                </a:lnTo>
                <a:lnTo>
                  <a:pt x="222" y="140"/>
                </a:lnTo>
                <a:lnTo>
                  <a:pt x="222" y="140"/>
                </a:lnTo>
                <a:lnTo>
                  <a:pt x="222" y="144"/>
                </a:lnTo>
                <a:lnTo>
                  <a:pt x="222" y="145"/>
                </a:lnTo>
                <a:lnTo>
                  <a:pt x="222" y="145"/>
                </a:lnTo>
                <a:lnTo>
                  <a:pt x="219" y="150"/>
                </a:lnTo>
                <a:lnTo>
                  <a:pt x="219" y="150"/>
                </a:lnTo>
                <a:close/>
                <a:moveTo>
                  <a:pt x="278" y="390"/>
                </a:moveTo>
                <a:lnTo>
                  <a:pt x="278" y="390"/>
                </a:lnTo>
                <a:lnTo>
                  <a:pt x="278" y="391"/>
                </a:lnTo>
                <a:lnTo>
                  <a:pt x="278" y="391"/>
                </a:lnTo>
                <a:lnTo>
                  <a:pt x="278" y="397"/>
                </a:lnTo>
                <a:lnTo>
                  <a:pt x="278" y="397"/>
                </a:lnTo>
                <a:lnTo>
                  <a:pt x="276" y="401"/>
                </a:lnTo>
                <a:lnTo>
                  <a:pt x="276" y="402"/>
                </a:lnTo>
                <a:lnTo>
                  <a:pt x="276" y="402"/>
                </a:lnTo>
                <a:lnTo>
                  <a:pt x="276" y="405"/>
                </a:lnTo>
                <a:lnTo>
                  <a:pt x="276" y="405"/>
                </a:lnTo>
                <a:lnTo>
                  <a:pt x="276" y="407"/>
                </a:lnTo>
                <a:lnTo>
                  <a:pt x="274" y="409"/>
                </a:lnTo>
                <a:lnTo>
                  <a:pt x="274" y="409"/>
                </a:lnTo>
                <a:lnTo>
                  <a:pt x="279" y="410"/>
                </a:lnTo>
                <a:lnTo>
                  <a:pt x="279" y="410"/>
                </a:lnTo>
                <a:lnTo>
                  <a:pt x="279" y="390"/>
                </a:lnTo>
                <a:lnTo>
                  <a:pt x="279" y="390"/>
                </a:lnTo>
                <a:lnTo>
                  <a:pt x="278" y="390"/>
                </a:lnTo>
                <a:lnTo>
                  <a:pt x="278" y="390"/>
                </a:lnTo>
                <a:close/>
                <a:moveTo>
                  <a:pt x="170" y="297"/>
                </a:moveTo>
                <a:lnTo>
                  <a:pt x="170" y="297"/>
                </a:lnTo>
                <a:lnTo>
                  <a:pt x="166" y="293"/>
                </a:lnTo>
                <a:lnTo>
                  <a:pt x="166" y="293"/>
                </a:lnTo>
                <a:lnTo>
                  <a:pt x="161" y="298"/>
                </a:lnTo>
                <a:lnTo>
                  <a:pt x="161" y="298"/>
                </a:lnTo>
                <a:lnTo>
                  <a:pt x="167" y="306"/>
                </a:lnTo>
                <a:lnTo>
                  <a:pt x="167" y="306"/>
                </a:lnTo>
                <a:lnTo>
                  <a:pt x="170" y="303"/>
                </a:lnTo>
                <a:lnTo>
                  <a:pt x="170" y="303"/>
                </a:lnTo>
                <a:lnTo>
                  <a:pt x="169" y="300"/>
                </a:lnTo>
                <a:lnTo>
                  <a:pt x="170" y="297"/>
                </a:lnTo>
                <a:lnTo>
                  <a:pt x="170" y="297"/>
                </a:lnTo>
                <a:close/>
                <a:moveTo>
                  <a:pt x="200" y="145"/>
                </a:moveTo>
                <a:lnTo>
                  <a:pt x="200" y="145"/>
                </a:lnTo>
                <a:lnTo>
                  <a:pt x="202" y="145"/>
                </a:lnTo>
                <a:lnTo>
                  <a:pt x="202" y="145"/>
                </a:lnTo>
                <a:lnTo>
                  <a:pt x="211" y="145"/>
                </a:lnTo>
                <a:lnTo>
                  <a:pt x="211" y="145"/>
                </a:lnTo>
                <a:lnTo>
                  <a:pt x="211" y="144"/>
                </a:lnTo>
                <a:lnTo>
                  <a:pt x="211" y="144"/>
                </a:lnTo>
                <a:lnTo>
                  <a:pt x="214" y="136"/>
                </a:lnTo>
                <a:lnTo>
                  <a:pt x="214" y="136"/>
                </a:lnTo>
                <a:lnTo>
                  <a:pt x="214" y="136"/>
                </a:lnTo>
                <a:lnTo>
                  <a:pt x="214" y="136"/>
                </a:lnTo>
                <a:lnTo>
                  <a:pt x="202" y="144"/>
                </a:lnTo>
                <a:lnTo>
                  <a:pt x="202" y="144"/>
                </a:lnTo>
                <a:lnTo>
                  <a:pt x="200" y="145"/>
                </a:lnTo>
                <a:lnTo>
                  <a:pt x="200" y="145"/>
                </a:lnTo>
                <a:close/>
                <a:moveTo>
                  <a:pt x="251" y="32"/>
                </a:moveTo>
                <a:lnTo>
                  <a:pt x="251" y="32"/>
                </a:lnTo>
                <a:lnTo>
                  <a:pt x="252" y="19"/>
                </a:lnTo>
                <a:lnTo>
                  <a:pt x="252" y="19"/>
                </a:lnTo>
                <a:lnTo>
                  <a:pt x="251" y="19"/>
                </a:lnTo>
                <a:lnTo>
                  <a:pt x="251" y="19"/>
                </a:lnTo>
                <a:lnTo>
                  <a:pt x="249" y="19"/>
                </a:lnTo>
                <a:lnTo>
                  <a:pt x="249" y="20"/>
                </a:lnTo>
                <a:lnTo>
                  <a:pt x="249" y="20"/>
                </a:lnTo>
                <a:lnTo>
                  <a:pt x="244" y="28"/>
                </a:lnTo>
                <a:lnTo>
                  <a:pt x="244" y="28"/>
                </a:lnTo>
                <a:lnTo>
                  <a:pt x="244" y="30"/>
                </a:lnTo>
                <a:lnTo>
                  <a:pt x="244" y="30"/>
                </a:lnTo>
                <a:lnTo>
                  <a:pt x="251" y="32"/>
                </a:lnTo>
                <a:lnTo>
                  <a:pt x="251" y="32"/>
                </a:lnTo>
                <a:close/>
                <a:moveTo>
                  <a:pt x="208" y="126"/>
                </a:moveTo>
                <a:lnTo>
                  <a:pt x="208" y="126"/>
                </a:lnTo>
                <a:lnTo>
                  <a:pt x="205" y="132"/>
                </a:lnTo>
                <a:lnTo>
                  <a:pt x="205" y="132"/>
                </a:lnTo>
                <a:lnTo>
                  <a:pt x="207" y="132"/>
                </a:lnTo>
                <a:lnTo>
                  <a:pt x="207" y="132"/>
                </a:lnTo>
                <a:lnTo>
                  <a:pt x="210" y="132"/>
                </a:lnTo>
                <a:lnTo>
                  <a:pt x="210" y="132"/>
                </a:lnTo>
                <a:lnTo>
                  <a:pt x="211" y="131"/>
                </a:lnTo>
                <a:lnTo>
                  <a:pt x="211" y="131"/>
                </a:lnTo>
                <a:lnTo>
                  <a:pt x="211" y="129"/>
                </a:lnTo>
                <a:lnTo>
                  <a:pt x="214" y="129"/>
                </a:lnTo>
                <a:lnTo>
                  <a:pt x="214" y="129"/>
                </a:lnTo>
                <a:lnTo>
                  <a:pt x="218" y="129"/>
                </a:lnTo>
                <a:lnTo>
                  <a:pt x="218" y="129"/>
                </a:lnTo>
                <a:lnTo>
                  <a:pt x="219" y="123"/>
                </a:lnTo>
                <a:lnTo>
                  <a:pt x="219" y="123"/>
                </a:lnTo>
                <a:lnTo>
                  <a:pt x="214" y="125"/>
                </a:lnTo>
                <a:lnTo>
                  <a:pt x="214" y="125"/>
                </a:lnTo>
                <a:lnTo>
                  <a:pt x="213" y="126"/>
                </a:lnTo>
                <a:lnTo>
                  <a:pt x="213" y="126"/>
                </a:lnTo>
                <a:lnTo>
                  <a:pt x="211" y="126"/>
                </a:lnTo>
                <a:lnTo>
                  <a:pt x="208" y="126"/>
                </a:lnTo>
                <a:lnTo>
                  <a:pt x="208" y="126"/>
                </a:lnTo>
                <a:close/>
                <a:moveTo>
                  <a:pt x="205" y="126"/>
                </a:moveTo>
                <a:lnTo>
                  <a:pt x="205" y="126"/>
                </a:lnTo>
                <a:lnTo>
                  <a:pt x="205" y="126"/>
                </a:lnTo>
                <a:lnTo>
                  <a:pt x="205" y="126"/>
                </a:lnTo>
                <a:lnTo>
                  <a:pt x="192" y="134"/>
                </a:lnTo>
                <a:lnTo>
                  <a:pt x="192" y="134"/>
                </a:lnTo>
                <a:lnTo>
                  <a:pt x="191" y="137"/>
                </a:lnTo>
                <a:lnTo>
                  <a:pt x="191" y="137"/>
                </a:lnTo>
                <a:lnTo>
                  <a:pt x="202" y="134"/>
                </a:lnTo>
                <a:lnTo>
                  <a:pt x="202" y="134"/>
                </a:lnTo>
                <a:lnTo>
                  <a:pt x="202" y="134"/>
                </a:lnTo>
                <a:lnTo>
                  <a:pt x="202" y="134"/>
                </a:lnTo>
                <a:lnTo>
                  <a:pt x="205" y="126"/>
                </a:lnTo>
                <a:lnTo>
                  <a:pt x="205" y="126"/>
                </a:lnTo>
                <a:close/>
                <a:moveTo>
                  <a:pt x="132" y="388"/>
                </a:moveTo>
                <a:lnTo>
                  <a:pt x="132" y="388"/>
                </a:lnTo>
                <a:lnTo>
                  <a:pt x="132" y="388"/>
                </a:lnTo>
                <a:lnTo>
                  <a:pt x="132" y="388"/>
                </a:lnTo>
                <a:lnTo>
                  <a:pt x="128" y="393"/>
                </a:lnTo>
                <a:lnTo>
                  <a:pt x="128" y="393"/>
                </a:lnTo>
                <a:lnTo>
                  <a:pt x="128" y="393"/>
                </a:lnTo>
                <a:lnTo>
                  <a:pt x="128" y="393"/>
                </a:lnTo>
                <a:lnTo>
                  <a:pt x="128" y="399"/>
                </a:lnTo>
                <a:lnTo>
                  <a:pt x="128" y="399"/>
                </a:lnTo>
                <a:lnTo>
                  <a:pt x="128" y="402"/>
                </a:lnTo>
                <a:lnTo>
                  <a:pt x="128" y="402"/>
                </a:lnTo>
                <a:lnTo>
                  <a:pt x="128" y="405"/>
                </a:lnTo>
                <a:lnTo>
                  <a:pt x="128" y="405"/>
                </a:lnTo>
                <a:lnTo>
                  <a:pt x="128" y="404"/>
                </a:lnTo>
                <a:lnTo>
                  <a:pt x="128" y="404"/>
                </a:lnTo>
                <a:lnTo>
                  <a:pt x="131" y="399"/>
                </a:lnTo>
                <a:lnTo>
                  <a:pt x="131" y="399"/>
                </a:lnTo>
                <a:lnTo>
                  <a:pt x="134" y="394"/>
                </a:lnTo>
                <a:lnTo>
                  <a:pt x="134" y="394"/>
                </a:lnTo>
                <a:lnTo>
                  <a:pt x="132" y="388"/>
                </a:lnTo>
                <a:lnTo>
                  <a:pt x="132" y="388"/>
                </a:lnTo>
                <a:close/>
                <a:moveTo>
                  <a:pt x="241" y="103"/>
                </a:moveTo>
                <a:lnTo>
                  <a:pt x="241" y="103"/>
                </a:lnTo>
                <a:lnTo>
                  <a:pt x="232" y="103"/>
                </a:lnTo>
                <a:lnTo>
                  <a:pt x="232" y="103"/>
                </a:lnTo>
                <a:lnTo>
                  <a:pt x="232" y="104"/>
                </a:lnTo>
                <a:lnTo>
                  <a:pt x="232" y="104"/>
                </a:lnTo>
                <a:lnTo>
                  <a:pt x="230" y="106"/>
                </a:lnTo>
                <a:lnTo>
                  <a:pt x="230" y="109"/>
                </a:lnTo>
                <a:lnTo>
                  <a:pt x="230" y="109"/>
                </a:lnTo>
                <a:lnTo>
                  <a:pt x="235" y="109"/>
                </a:lnTo>
                <a:lnTo>
                  <a:pt x="235" y="109"/>
                </a:lnTo>
                <a:lnTo>
                  <a:pt x="238" y="107"/>
                </a:lnTo>
                <a:lnTo>
                  <a:pt x="238" y="107"/>
                </a:lnTo>
                <a:lnTo>
                  <a:pt x="240" y="106"/>
                </a:lnTo>
                <a:lnTo>
                  <a:pt x="240" y="106"/>
                </a:lnTo>
                <a:lnTo>
                  <a:pt x="241" y="104"/>
                </a:lnTo>
                <a:lnTo>
                  <a:pt x="241" y="103"/>
                </a:lnTo>
                <a:lnTo>
                  <a:pt x="241" y="103"/>
                </a:lnTo>
                <a:close/>
                <a:moveTo>
                  <a:pt x="46" y="274"/>
                </a:moveTo>
                <a:lnTo>
                  <a:pt x="46" y="274"/>
                </a:lnTo>
                <a:lnTo>
                  <a:pt x="50" y="274"/>
                </a:lnTo>
                <a:lnTo>
                  <a:pt x="55" y="274"/>
                </a:lnTo>
                <a:lnTo>
                  <a:pt x="55" y="274"/>
                </a:lnTo>
                <a:lnTo>
                  <a:pt x="52" y="268"/>
                </a:lnTo>
                <a:lnTo>
                  <a:pt x="52" y="268"/>
                </a:lnTo>
                <a:lnTo>
                  <a:pt x="44" y="268"/>
                </a:lnTo>
                <a:lnTo>
                  <a:pt x="44" y="268"/>
                </a:lnTo>
                <a:lnTo>
                  <a:pt x="46" y="274"/>
                </a:lnTo>
                <a:lnTo>
                  <a:pt x="46" y="274"/>
                </a:lnTo>
                <a:close/>
                <a:moveTo>
                  <a:pt x="104" y="249"/>
                </a:moveTo>
                <a:lnTo>
                  <a:pt x="104" y="249"/>
                </a:lnTo>
                <a:lnTo>
                  <a:pt x="104" y="249"/>
                </a:lnTo>
                <a:lnTo>
                  <a:pt x="104" y="249"/>
                </a:lnTo>
                <a:lnTo>
                  <a:pt x="106" y="252"/>
                </a:lnTo>
                <a:lnTo>
                  <a:pt x="106" y="252"/>
                </a:lnTo>
                <a:lnTo>
                  <a:pt x="109" y="254"/>
                </a:lnTo>
                <a:lnTo>
                  <a:pt x="109" y="254"/>
                </a:lnTo>
                <a:lnTo>
                  <a:pt x="112" y="256"/>
                </a:lnTo>
                <a:lnTo>
                  <a:pt x="112" y="256"/>
                </a:lnTo>
                <a:lnTo>
                  <a:pt x="115" y="256"/>
                </a:lnTo>
                <a:lnTo>
                  <a:pt x="115" y="256"/>
                </a:lnTo>
                <a:lnTo>
                  <a:pt x="115" y="249"/>
                </a:lnTo>
                <a:lnTo>
                  <a:pt x="115" y="249"/>
                </a:lnTo>
                <a:lnTo>
                  <a:pt x="104" y="249"/>
                </a:lnTo>
                <a:lnTo>
                  <a:pt x="104" y="249"/>
                </a:lnTo>
                <a:close/>
                <a:moveTo>
                  <a:pt x="391" y="248"/>
                </a:moveTo>
                <a:lnTo>
                  <a:pt x="391" y="248"/>
                </a:lnTo>
                <a:lnTo>
                  <a:pt x="390" y="251"/>
                </a:lnTo>
                <a:lnTo>
                  <a:pt x="390" y="251"/>
                </a:lnTo>
                <a:lnTo>
                  <a:pt x="390" y="252"/>
                </a:lnTo>
                <a:lnTo>
                  <a:pt x="390" y="252"/>
                </a:lnTo>
                <a:lnTo>
                  <a:pt x="390" y="254"/>
                </a:lnTo>
                <a:lnTo>
                  <a:pt x="390" y="254"/>
                </a:lnTo>
                <a:lnTo>
                  <a:pt x="388" y="256"/>
                </a:lnTo>
                <a:lnTo>
                  <a:pt x="388" y="256"/>
                </a:lnTo>
                <a:lnTo>
                  <a:pt x="386" y="257"/>
                </a:lnTo>
                <a:lnTo>
                  <a:pt x="386" y="257"/>
                </a:lnTo>
                <a:lnTo>
                  <a:pt x="390" y="260"/>
                </a:lnTo>
                <a:lnTo>
                  <a:pt x="390" y="260"/>
                </a:lnTo>
                <a:lnTo>
                  <a:pt x="390" y="260"/>
                </a:lnTo>
                <a:lnTo>
                  <a:pt x="390" y="260"/>
                </a:lnTo>
                <a:lnTo>
                  <a:pt x="393" y="260"/>
                </a:lnTo>
                <a:lnTo>
                  <a:pt x="393" y="260"/>
                </a:lnTo>
                <a:lnTo>
                  <a:pt x="391" y="248"/>
                </a:lnTo>
                <a:lnTo>
                  <a:pt x="391" y="248"/>
                </a:lnTo>
                <a:close/>
                <a:moveTo>
                  <a:pt x="42" y="151"/>
                </a:moveTo>
                <a:lnTo>
                  <a:pt x="42" y="151"/>
                </a:lnTo>
                <a:lnTo>
                  <a:pt x="42" y="151"/>
                </a:lnTo>
                <a:lnTo>
                  <a:pt x="42" y="151"/>
                </a:lnTo>
                <a:lnTo>
                  <a:pt x="39" y="151"/>
                </a:lnTo>
                <a:lnTo>
                  <a:pt x="39" y="151"/>
                </a:lnTo>
                <a:lnTo>
                  <a:pt x="38" y="153"/>
                </a:lnTo>
                <a:lnTo>
                  <a:pt x="38" y="153"/>
                </a:lnTo>
                <a:lnTo>
                  <a:pt x="28" y="164"/>
                </a:lnTo>
                <a:lnTo>
                  <a:pt x="28" y="164"/>
                </a:lnTo>
                <a:lnTo>
                  <a:pt x="28" y="166"/>
                </a:lnTo>
                <a:lnTo>
                  <a:pt x="28" y="166"/>
                </a:lnTo>
                <a:lnTo>
                  <a:pt x="31" y="166"/>
                </a:lnTo>
                <a:lnTo>
                  <a:pt x="35" y="164"/>
                </a:lnTo>
                <a:lnTo>
                  <a:pt x="35" y="164"/>
                </a:lnTo>
                <a:lnTo>
                  <a:pt x="33" y="164"/>
                </a:lnTo>
                <a:lnTo>
                  <a:pt x="33" y="164"/>
                </a:lnTo>
                <a:lnTo>
                  <a:pt x="33" y="161"/>
                </a:lnTo>
                <a:lnTo>
                  <a:pt x="35" y="161"/>
                </a:lnTo>
                <a:lnTo>
                  <a:pt x="35" y="161"/>
                </a:lnTo>
                <a:lnTo>
                  <a:pt x="36" y="161"/>
                </a:lnTo>
                <a:lnTo>
                  <a:pt x="36" y="161"/>
                </a:lnTo>
                <a:lnTo>
                  <a:pt x="38" y="159"/>
                </a:lnTo>
                <a:lnTo>
                  <a:pt x="38" y="159"/>
                </a:lnTo>
                <a:lnTo>
                  <a:pt x="41" y="156"/>
                </a:lnTo>
                <a:lnTo>
                  <a:pt x="41" y="156"/>
                </a:lnTo>
                <a:lnTo>
                  <a:pt x="39" y="156"/>
                </a:lnTo>
                <a:lnTo>
                  <a:pt x="39" y="156"/>
                </a:lnTo>
                <a:lnTo>
                  <a:pt x="38" y="155"/>
                </a:lnTo>
                <a:lnTo>
                  <a:pt x="38" y="155"/>
                </a:lnTo>
                <a:lnTo>
                  <a:pt x="39" y="153"/>
                </a:lnTo>
                <a:lnTo>
                  <a:pt x="39" y="153"/>
                </a:lnTo>
                <a:lnTo>
                  <a:pt x="41" y="153"/>
                </a:lnTo>
                <a:lnTo>
                  <a:pt x="41" y="153"/>
                </a:lnTo>
                <a:lnTo>
                  <a:pt x="42" y="151"/>
                </a:lnTo>
                <a:lnTo>
                  <a:pt x="42" y="151"/>
                </a:lnTo>
                <a:close/>
                <a:moveTo>
                  <a:pt x="117" y="153"/>
                </a:moveTo>
                <a:lnTo>
                  <a:pt x="117" y="153"/>
                </a:lnTo>
                <a:lnTo>
                  <a:pt x="115" y="153"/>
                </a:lnTo>
                <a:lnTo>
                  <a:pt x="115" y="153"/>
                </a:lnTo>
                <a:lnTo>
                  <a:pt x="109" y="151"/>
                </a:lnTo>
                <a:lnTo>
                  <a:pt x="109" y="151"/>
                </a:lnTo>
                <a:lnTo>
                  <a:pt x="106" y="151"/>
                </a:lnTo>
                <a:lnTo>
                  <a:pt x="102" y="155"/>
                </a:lnTo>
                <a:lnTo>
                  <a:pt x="102" y="155"/>
                </a:lnTo>
                <a:lnTo>
                  <a:pt x="102" y="155"/>
                </a:lnTo>
                <a:lnTo>
                  <a:pt x="102" y="155"/>
                </a:lnTo>
                <a:lnTo>
                  <a:pt x="101" y="156"/>
                </a:lnTo>
                <a:lnTo>
                  <a:pt x="101" y="156"/>
                </a:lnTo>
                <a:lnTo>
                  <a:pt x="110" y="156"/>
                </a:lnTo>
                <a:lnTo>
                  <a:pt x="110" y="156"/>
                </a:lnTo>
                <a:lnTo>
                  <a:pt x="112" y="156"/>
                </a:lnTo>
                <a:lnTo>
                  <a:pt x="112" y="156"/>
                </a:lnTo>
                <a:lnTo>
                  <a:pt x="117" y="153"/>
                </a:lnTo>
                <a:lnTo>
                  <a:pt x="117" y="153"/>
                </a:lnTo>
                <a:close/>
                <a:moveTo>
                  <a:pt x="79" y="155"/>
                </a:moveTo>
                <a:lnTo>
                  <a:pt x="79" y="155"/>
                </a:lnTo>
                <a:lnTo>
                  <a:pt x="87" y="155"/>
                </a:lnTo>
                <a:lnTo>
                  <a:pt x="87" y="155"/>
                </a:lnTo>
                <a:lnTo>
                  <a:pt x="88" y="155"/>
                </a:lnTo>
                <a:lnTo>
                  <a:pt x="88" y="155"/>
                </a:lnTo>
                <a:lnTo>
                  <a:pt x="93" y="156"/>
                </a:lnTo>
                <a:lnTo>
                  <a:pt x="93" y="156"/>
                </a:lnTo>
                <a:lnTo>
                  <a:pt x="95" y="155"/>
                </a:lnTo>
                <a:lnTo>
                  <a:pt x="95" y="155"/>
                </a:lnTo>
                <a:lnTo>
                  <a:pt x="98" y="151"/>
                </a:lnTo>
                <a:lnTo>
                  <a:pt x="98" y="151"/>
                </a:lnTo>
                <a:lnTo>
                  <a:pt x="98" y="151"/>
                </a:lnTo>
                <a:lnTo>
                  <a:pt x="98" y="151"/>
                </a:lnTo>
                <a:lnTo>
                  <a:pt x="82" y="151"/>
                </a:lnTo>
                <a:lnTo>
                  <a:pt x="82" y="151"/>
                </a:lnTo>
                <a:lnTo>
                  <a:pt x="82" y="151"/>
                </a:lnTo>
                <a:lnTo>
                  <a:pt x="82" y="151"/>
                </a:lnTo>
                <a:lnTo>
                  <a:pt x="79" y="155"/>
                </a:lnTo>
                <a:lnTo>
                  <a:pt x="79" y="155"/>
                </a:lnTo>
                <a:close/>
                <a:moveTo>
                  <a:pt x="125" y="254"/>
                </a:moveTo>
                <a:lnTo>
                  <a:pt x="125" y="254"/>
                </a:lnTo>
                <a:lnTo>
                  <a:pt x="126" y="251"/>
                </a:lnTo>
                <a:lnTo>
                  <a:pt x="125" y="251"/>
                </a:lnTo>
                <a:lnTo>
                  <a:pt x="125" y="251"/>
                </a:lnTo>
                <a:lnTo>
                  <a:pt x="123" y="249"/>
                </a:lnTo>
                <a:lnTo>
                  <a:pt x="123" y="249"/>
                </a:lnTo>
                <a:lnTo>
                  <a:pt x="123" y="248"/>
                </a:lnTo>
                <a:lnTo>
                  <a:pt x="123" y="248"/>
                </a:lnTo>
                <a:lnTo>
                  <a:pt x="113" y="237"/>
                </a:lnTo>
                <a:lnTo>
                  <a:pt x="113" y="237"/>
                </a:lnTo>
                <a:lnTo>
                  <a:pt x="113" y="237"/>
                </a:lnTo>
                <a:lnTo>
                  <a:pt x="113" y="237"/>
                </a:lnTo>
                <a:lnTo>
                  <a:pt x="113" y="244"/>
                </a:lnTo>
                <a:lnTo>
                  <a:pt x="113" y="244"/>
                </a:lnTo>
                <a:lnTo>
                  <a:pt x="117" y="244"/>
                </a:lnTo>
                <a:lnTo>
                  <a:pt x="117" y="244"/>
                </a:lnTo>
                <a:lnTo>
                  <a:pt x="118" y="246"/>
                </a:lnTo>
                <a:lnTo>
                  <a:pt x="118" y="246"/>
                </a:lnTo>
                <a:lnTo>
                  <a:pt x="120" y="246"/>
                </a:lnTo>
                <a:lnTo>
                  <a:pt x="120" y="248"/>
                </a:lnTo>
                <a:lnTo>
                  <a:pt x="120" y="248"/>
                </a:lnTo>
                <a:lnTo>
                  <a:pt x="120" y="248"/>
                </a:lnTo>
                <a:lnTo>
                  <a:pt x="120" y="248"/>
                </a:lnTo>
                <a:lnTo>
                  <a:pt x="125" y="254"/>
                </a:lnTo>
                <a:lnTo>
                  <a:pt x="125" y="254"/>
                </a:lnTo>
                <a:close/>
                <a:moveTo>
                  <a:pt x="20" y="158"/>
                </a:moveTo>
                <a:lnTo>
                  <a:pt x="20" y="158"/>
                </a:lnTo>
                <a:lnTo>
                  <a:pt x="25" y="159"/>
                </a:lnTo>
                <a:lnTo>
                  <a:pt x="25" y="159"/>
                </a:lnTo>
                <a:lnTo>
                  <a:pt x="27" y="158"/>
                </a:lnTo>
                <a:lnTo>
                  <a:pt x="27" y="158"/>
                </a:lnTo>
                <a:lnTo>
                  <a:pt x="31" y="153"/>
                </a:lnTo>
                <a:lnTo>
                  <a:pt x="31" y="153"/>
                </a:lnTo>
                <a:lnTo>
                  <a:pt x="33" y="151"/>
                </a:lnTo>
                <a:lnTo>
                  <a:pt x="33" y="151"/>
                </a:lnTo>
                <a:lnTo>
                  <a:pt x="31" y="151"/>
                </a:lnTo>
                <a:lnTo>
                  <a:pt x="31" y="151"/>
                </a:lnTo>
                <a:lnTo>
                  <a:pt x="25" y="151"/>
                </a:lnTo>
                <a:lnTo>
                  <a:pt x="25" y="151"/>
                </a:lnTo>
                <a:lnTo>
                  <a:pt x="24" y="153"/>
                </a:lnTo>
                <a:lnTo>
                  <a:pt x="24" y="153"/>
                </a:lnTo>
                <a:lnTo>
                  <a:pt x="20" y="158"/>
                </a:lnTo>
                <a:lnTo>
                  <a:pt x="20" y="158"/>
                </a:lnTo>
                <a:lnTo>
                  <a:pt x="20" y="158"/>
                </a:lnTo>
                <a:lnTo>
                  <a:pt x="20" y="158"/>
                </a:lnTo>
                <a:close/>
                <a:moveTo>
                  <a:pt x="306" y="192"/>
                </a:moveTo>
                <a:lnTo>
                  <a:pt x="306" y="192"/>
                </a:lnTo>
                <a:lnTo>
                  <a:pt x="304" y="194"/>
                </a:lnTo>
                <a:lnTo>
                  <a:pt x="304" y="194"/>
                </a:lnTo>
                <a:lnTo>
                  <a:pt x="301" y="202"/>
                </a:lnTo>
                <a:lnTo>
                  <a:pt x="301" y="202"/>
                </a:lnTo>
                <a:lnTo>
                  <a:pt x="303" y="203"/>
                </a:lnTo>
                <a:lnTo>
                  <a:pt x="303" y="203"/>
                </a:lnTo>
                <a:lnTo>
                  <a:pt x="306" y="208"/>
                </a:lnTo>
                <a:lnTo>
                  <a:pt x="306" y="208"/>
                </a:lnTo>
                <a:lnTo>
                  <a:pt x="306" y="210"/>
                </a:lnTo>
                <a:lnTo>
                  <a:pt x="306" y="210"/>
                </a:lnTo>
                <a:lnTo>
                  <a:pt x="306" y="210"/>
                </a:lnTo>
                <a:lnTo>
                  <a:pt x="306" y="210"/>
                </a:lnTo>
                <a:lnTo>
                  <a:pt x="308" y="197"/>
                </a:lnTo>
                <a:lnTo>
                  <a:pt x="308" y="197"/>
                </a:lnTo>
                <a:lnTo>
                  <a:pt x="306" y="192"/>
                </a:lnTo>
                <a:lnTo>
                  <a:pt x="306" y="192"/>
                </a:lnTo>
                <a:close/>
                <a:moveTo>
                  <a:pt x="249" y="368"/>
                </a:moveTo>
                <a:lnTo>
                  <a:pt x="249" y="368"/>
                </a:lnTo>
                <a:lnTo>
                  <a:pt x="249" y="368"/>
                </a:lnTo>
                <a:lnTo>
                  <a:pt x="249" y="368"/>
                </a:lnTo>
                <a:lnTo>
                  <a:pt x="249" y="366"/>
                </a:lnTo>
                <a:lnTo>
                  <a:pt x="249" y="366"/>
                </a:lnTo>
                <a:lnTo>
                  <a:pt x="254" y="360"/>
                </a:lnTo>
                <a:lnTo>
                  <a:pt x="254" y="360"/>
                </a:lnTo>
                <a:lnTo>
                  <a:pt x="254" y="358"/>
                </a:lnTo>
                <a:lnTo>
                  <a:pt x="254" y="358"/>
                </a:lnTo>
                <a:lnTo>
                  <a:pt x="254" y="350"/>
                </a:lnTo>
                <a:lnTo>
                  <a:pt x="254" y="350"/>
                </a:lnTo>
                <a:lnTo>
                  <a:pt x="254" y="350"/>
                </a:lnTo>
                <a:lnTo>
                  <a:pt x="254" y="350"/>
                </a:lnTo>
                <a:lnTo>
                  <a:pt x="252" y="350"/>
                </a:lnTo>
                <a:lnTo>
                  <a:pt x="252" y="350"/>
                </a:lnTo>
                <a:lnTo>
                  <a:pt x="249" y="360"/>
                </a:lnTo>
                <a:lnTo>
                  <a:pt x="249" y="360"/>
                </a:lnTo>
                <a:lnTo>
                  <a:pt x="248" y="361"/>
                </a:lnTo>
                <a:lnTo>
                  <a:pt x="248" y="361"/>
                </a:lnTo>
                <a:lnTo>
                  <a:pt x="249" y="368"/>
                </a:lnTo>
                <a:lnTo>
                  <a:pt x="249" y="368"/>
                </a:lnTo>
                <a:close/>
                <a:moveTo>
                  <a:pt x="315" y="249"/>
                </a:moveTo>
                <a:lnTo>
                  <a:pt x="315" y="249"/>
                </a:lnTo>
                <a:lnTo>
                  <a:pt x="319" y="238"/>
                </a:lnTo>
                <a:lnTo>
                  <a:pt x="319" y="238"/>
                </a:lnTo>
                <a:lnTo>
                  <a:pt x="319" y="238"/>
                </a:lnTo>
                <a:lnTo>
                  <a:pt x="319" y="238"/>
                </a:lnTo>
                <a:lnTo>
                  <a:pt x="317" y="238"/>
                </a:lnTo>
                <a:lnTo>
                  <a:pt x="317" y="237"/>
                </a:lnTo>
                <a:lnTo>
                  <a:pt x="317" y="237"/>
                </a:lnTo>
                <a:lnTo>
                  <a:pt x="317" y="235"/>
                </a:lnTo>
                <a:lnTo>
                  <a:pt x="317" y="235"/>
                </a:lnTo>
                <a:lnTo>
                  <a:pt x="317" y="233"/>
                </a:lnTo>
                <a:lnTo>
                  <a:pt x="317" y="233"/>
                </a:lnTo>
                <a:lnTo>
                  <a:pt x="312" y="238"/>
                </a:lnTo>
                <a:lnTo>
                  <a:pt x="312" y="238"/>
                </a:lnTo>
                <a:lnTo>
                  <a:pt x="312" y="240"/>
                </a:lnTo>
                <a:lnTo>
                  <a:pt x="312" y="240"/>
                </a:lnTo>
                <a:lnTo>
                  <a:pt x="315" y="249"/>
                </a:lnTo>
                <a:lnTo>
                  <a:pt x="315" y="249"/>
                </a:lnTo>
                <a:close/>
                <a:moveTo>
                  <a:pt x="159" y="379"/>
                </a:moveTo>
                <a:lnTo>
                  <a:pt x="159" y="379"/>
                </a:lnTo>
                <a:lnTo>
                  <a:pt x="167" y="369"/>
                </a:lnTo>
                <a:lnTo>
                  <a:pt x="167" y="369"/>
                </a:lnTo>
                <a:lnTo>
                  <a:pt x="162" y="364"/>
                </a:lnTo>
                <a:lnTo>
                  <a:pt x="162" y="364"/>
                </a:lnTo>
                <a:lnTo>
                  <a:pt x="159" y="366"/>
                </a:lnTo>
                <a:lnTo>
                  <a:pt x="159" y="366"/>
                </a:lnTo>
                <a:lnTo>
                  <a:pt x="159" y="368"/>
                </a:lnTo>
                <a:lnTo>
                  <a:pt x="159" y="369"/>
                </a:lnTo>
                <a:lnTo>
                  <a:pt x="159" y="369"/>
                </a:lnTo>
                <a:lnTo>
                  <a:pt x="161" y="372"/>
                </a:lnTo>
                <a:lnTo>
                  <a:pt x="161" y="372"/>
                </a:lnTo>
                <a:lnTo>
                  <a:pt x="161" y="374"/>
                </a:lnTo>
                <a:lnTo>
                  <a:pt x="159" y="375"/>
                </a:lnTo>
                <a:lnTo>
                  <a:pt x="159" y="375"/>
                </a:lnTo>
                <a:lnTo>
                  <a:pt x="158" y="375"/>
                </a:lnTo>
                <a:lnTo>
                  <a:pt x="158" y="375"/>
                </a:lnTo>
                <a:lnTo>
                  <a:pt x="159" y="379"/>
                </a:lnTo>
                <a:lnTo>
                  <a:pt x="159" y="379"/>
                </a:lnTo>
                <a:close/>
                <a:moveTo>
                  <a:pt x="164" y="325"/>
                </a:moveTo>
                <a:lnTo>
                  <a:pt x="164" y="325"/>
                </a:lnTo>
                <a:lnTo>
                  <a:pt x="161" y="322"/>
                </a:lnTo>
                <a:lnTo>
                  <a:pt x="161" y="322"/>
                </a:lnTo>
                <a:lnTo>
                  <a:pt x="154" y="327"/>
                </a:lnTo>
                <a:lnTo>
                  <a:pt x="154" y="327"/>
                </a:lnTo>
                <a:lnTo>
                  <a:pt x="158" y="331"/>
                </a:lnTo>
                <a:lnTo>
                  <a:pt x="158" y="331"/>
                </a:lnTo>
                <a:lnTo>
                  <a:pt x="164" y="325"/>
                </a:lnTo>
                <a:lnTo>
                  <a:pt x="164" y="325"/>
                </a:lnTo>
                <a:close/>
                <a:moveTo>
                  <a:pt x="254" y="366"/>
                </a:moveTo>
                <a:lnTo>
                  <a:pt x="254" y="366"/>
                </a:lnTo>
                <a:lnTo>
                  <a:pt x="254" y="366"/>
                </a:lnTo>
                <a:lnTo>
                  <a:pt x="254" y="366"/>
                </a:lnTo>
                <a:lnTo>
                  <a:pt x="249" y="372"/>
                </a:lnTo>
                <a:lnTo>
                  <a:pt x="249" y="372"/>
                </a:lnTo>
                <a:lnTo>
                  <a:pt x="249" y="374"/>
                </a:lnTo>
                <a:lnTo>
                  <a:pt x="249" y="374"/>
                </a:lnTo>
                <a:lnTo>
                  <a:pt x="249" y="375"/>
                </a:lnTo>
                <a:lnTo>
                  <a:pt x="251" y="379"/>
                </a:lnTo>
                <a:lnTo>
                  <a:pt x="251" y="379"/>
                </a:lnTo>
                <a:lnTo>
                  <a:pt x="252" y="380"/>
                </a:lnTo>
                <a:lnTo>
                  <a:pt x="252" y="380"/>
                </a:lnTo>
                <a:lnTo>
                  <a:pt x="254" y="382"/>
                </a:lnTo>
                <a:lnTo>
                  <a:pt x="254" y="382"/>
                </a:lnTo>
                <a:lnTo>
                  <a:pt x="254" y="366"/>
                </a:lnTo>
                <a:lnTo>
                  <a:pt x="254" y="366"/>
                </a:lnTo>
                <a:close/>
                <a:moveTo>
                  <a:pt x="169" y="372"/>
                </a:moveTo>
                <a:lnTo>
                  <a:pt x="169" y="372"/>
                </a:lnTo>
                <a:lnTo>
                  <a:pt x="161" y="382"/>
                </a:lnTo>
                <a:lnTo>
                  <a:pt x="161" y="382"/>
                </a:lnTo>
                <a:lnTo>
                  <a:pt x="164" y="386"/>
                </a:lnTo>
                <a:lnTo>
                  <a:pt x="164" y="386"/>
                </a:lnTo>
                <a:lnTo>
                  <a:pt x="166" y="383"/>
                </a:lnTo>
                <a:lnTo>
                  <a:pt x="166" y="383"/>
                </a:lnTo>
                <a:lnTo>
                  <a:pt x="166" y="382"/>
                </a:lnTo>
                <a:lnTo>
                  <a:pt x="167" y="380"/>
                </a:lnTo>
                <a:lnTo>
                  <a:pt x="167" y="380"/>
                </a:lnTo>
                <a:lnTo>
                  <a:pt x="167" y="380"/>
                </a:lnTo>
                <a:lnTo>
                  <a:pt x="167" y="380"/>
                </a:lnTo>
                <a:lnTo>
                  <a:pt x="170" y="377"/>
                </a:lnTo>
                <a:lnTo>
                  <a:pt x="170" y="377"/>
                </a:lnTo>
                <a:lnTo>
                  <a:pt x="170" y="375"/>
                </a:lnTo>
                <a:lnTo>
                  <a:pt x="170" y="375"/>
                </a:lnTo>
                <a:lnTo>
                  <a:pt x="169" y="372"/>
                </a:lnTo>
                <a:lnTo>
                  <a:pt x="169" y="372"/>
                </a:lnTo>
                <a:close/>
                <a:moveTo>
                  <a:pt x="142" y="265"/>
                </a:moveTo>
                <a:lnTo>
                  <a:pt x="142" y="265"/>
                </a:lnTo>
                <a:lnTo>
                  <a:pt x="134" y="276"/>
                </a:lnTo>
                <a:lnTo>
                  <a:pt x="134" y="276"/>
                </a:lnTo>
                <a:lnTo>
                  <a:pt x="137" y="278"/>
                </a:lnTo>
                <a:lnTo>
                  <a:pt x="137" y="278"/>
                </a:lnTo>
                <a:lnTo>
                  <a:pt x="145" y="270"/>
                </a:lnTo>
                <a:lnTo>
                  <a:pt x="145" y="270"/>
                </a:lnTo>
                <a:lnTo>
                  <a:pt x="142" y="265"/>
                </a:lnTo>
                <a:lnTo>
                  <a:pt x="142" y="265"/>
                </a:lnTo>
                <a:close/>
                <a:moveTo>
                  <a:pt x="216" y="79"/>
                </a:moveTo>
                <a:lnTo>
                  <a:pt x="216" y="79"/>
                </a:lnTo>
                <a:lnTo>
                  <a:pt x="211" y="79"/>
                </a:lnTo>
                <a:lnTo>
                  <a:pt x="211" y="79"/>
                </a:lnTo>
                <a:lnTo>
                  <a:pt x="211" y="79"/>
                </a:lnTo>
                <a:lnTo>
                  <a:pt x="211" y="79"/>
                </a:lnTo>
                <a:lnTo>
                  <a:pt x="207" y="85"/>
                </a:lnTo>
                <a:lnTo>
                  <a:pt x="207" y="85"/>
                </a:lnTo>
                <a:lnTo>
                  <a:pt x="207" y="87"/>
                </a:lnTo>
                <a:lnTo>
                  <a:pt x="207" y="87"/>
                </a:lnTo>
                <a:lnTo>
                  <a:pt x="214" y="85"/>
                </a:lnTo>
                <a:lnTo>
                  <a:pt x="214" y="85"/>
                </a:lnTo>
                <a:lnTo>
                  <a:pt x="216" y="79"/>
                </a:lnTo>
                <a:lnTo>
                  <a:pt x="216" y="79"/>
                </a:lnTo>
                <a:close/>
                <a:moveTo>
                  <a:pt x="311" y="222"/>
                </a:moveTo>
                <a:lnTo>
                  <a:pt x="311" y="222"/>
                </a:lnTo>
                <a:lnTo>
                  <a:pt x="309" y="224"/>
                </a:lnTo>
                <a:lnTo>
                  <a:pt x="309" y="224"/>
                </a:lnTo>
                <a:lnTo>
                  <a:pt x="309" y="229"/>
                </a:lnTo>
                <a:lnTo>
                  <a:pt x="309" y="232"/>
                </a:lnTo>
                <a:lnTo>
                  <a:pt x="309" y="232"/>
                </a:lnTo>
                <a:lnTo>
                  <a:pt x="311" y="237"/>
                </a:lnTo>
                <a:lnTo>
                  <a:pt x="311" y="237"/>
                </a:lnTo>
                <a:lnTo>
                  <a:pt x="315" y="230"/>
                </a:lnTo>
                <a:lnTo>
                  <a:pt x="315" y="230"/>
                </a:lnTo>
                <a:lnTo>
                  <a:pt x="311" y="222"/>
                </a:lnTo>
                <a:lnTo>
                  <a:pt x="311" y="222"/>
                </a:lnTo>
                <a:close/>
                <a:moveTo>
                  <a:pt x="98" y="263"/>
                </a:moveTo>
                <a:lnTo>
                  <a:pt x="98" y="263"/>
                </a:lnTo>
                <a:lnTo>
                  <a:pt x="110" y="265"/>
                </a:lnTo>
                <a:lnTo>
                  <a:pt x="110" y="265"/>
                </a:lnTo>
                <a:lnTo>
                  <a:pt x="110" y="265"/>
                </a:lnTo>
                <a:lnTo>
                  <a:pt x="110" y="265"/>
                </a:lnTo>
                <a:lnTo>
                  <a:pt x="107" y="262"/>
                </a:lnTo>
                <a:lnTo>
                  <a:pt x="107" y="262"/>
                </a:lnTo>
                <a:lnTo>
                  <a:pt x="106" y="260"/>
                </a:lnTo>
                <a:lnTo>
                  <a:pt x="106" y="260"/>
                </a:lnTo>
                <a:lnTo>
                  <a:pt x="98" y="260"/>
                </a:lnTo>
                <a:lnTo>
                  <a:pt x="98" y="260"/>
                </a:lnTo>
                <a:lnTo>
                  <a:pt x="98" y="260"/>
                </a:lnTo>
                <a:lnTo>
                  <a:pt x="98" y="260"/>
                </a:lnTo>
                <a:lnTo>
                  <a:pt x="98" y="263"/>
                </a:lnTo>
                <a:lnTo>
                  <a:pt x="98" y="263"/>
                </a:lnTo>
                <a:close/>
                <a:moveTo>
                  <a:pt x="194" y="30"/>
                </a:moveTo>
                <a:lnTo>
                  <a:pt x="194" y="30"/>
                </a:lnTo>
                <a:lnTo>
                  <a:pt x="188" y="30"/>
                </a:lnTo>
                <a:lnTo>
                  <a:pt x="188" y="30"/>
                </a:lnTo>
                <a:lnTo>
                  <a:pt x="188" y="30"/>
                </a:lnTo>
                <a:lnTo>
                  <a:pt x="188" y="30"/>
                </a:lnTo>
                <a:lnTo>
                  <a:pt x="186" y="35"/>
                </a:lnTo>
                <a:lnTo>
                  <a:pt x="186" y="35"/>
                </a:lnTo>
                <a:lnTo>
                  <a:pt x="184" y="36"/>
                </a:lnTo>
                <a:lnTo>
                  <a:pt x="184" y="36"/>
                </a:lnTo>
                <a:lnTo>
                  <a:pt x="189" y="36"/>
                </a:lnTo>
                <a:lnTo>
                  <a:pt x="194" y="35"/>
                </a:lnTo>
                <a:lnTo>
                  <a:pt x="194" y="35"/>
                </a:lnTo>
                <a:lnTo>
                  <a:pt x="194" y="30"/>
                </a:lnTo>
                <a:lnTo>
                  <a:pt x="194" y="30"/>
                </a:lnTo>
                <a:close/>
                <a:moveTo>
                  <a:pt x="170" y="393"/>
                </a:moveTo>
                <a:lnTo>
                  <a:pt x="170" y="393"/>
                </a:lnTo>
                <a:lnTo>
                  <a:pt x="172" y="391"/>
                </a:lnTo>
                <a:lnTo>
                  <a:pt x="172" y="391"/>
                </a:lnTo>
                <a:lnTo>
                  <a:pt x="173" y="388"/>
                </a:lnTo>
                <a:lnTo>
                  <a:pt x="173" y="388"/>
                </a:lnTo>
                <a:lnTo>
                  <a:pt x="173" y="386"/>
                </a:lnTo>
                <a:lnTo>
                  <a:pt x="173" y="386"/>
                </a:lnTo>
                <a:lnTo>
                  <a:pt x="173" y="385"/>
                </a:lnTo>
                <a:lnTo>
                  <a:pt x="170" y="383"/>
                </a:lnTo>
                <a:lnTo>
                  <a:pt x="170" y="383"/>
                </a:lnTo>
                <a:lnTo>
                  <a:pt x="170" y="383"/>
                </a:lnTo>
                <a:lnTo>
                  <a:pt x="170" y="383"/>
                </a:lnTo>
                <a:lnTo>
                  <a:pt x="169" y="385"/>
                </a:lnTo>
                <a:lnTo>
                  <a:pt x="169" y="385"/>
                </a:lnTo>
                <a:lnTo>
                  <a:pt x="167" y="385"/>
                </a:lnTo>
                <a:lnTo>
                  <a:pt x="167" y="385"/>
                </a:lnTo>
                <a:lnTo>
                  <a:pt x="166" y="388"/>
                </a:lnTo>
                <a:lnTo>
                  <a:pt x="166" y="388"/>
                </a:lnTo>
                <a:lnTo>
                  <a:pt x="169" y="391"/>
                </a:lnTo>
                <a:lnTo>
                  <a:pt x="169" y="391"/>
                </a:lnTo>
                <a:lnTo>
                  <a:pt x="170" y="393"/>
                </a:lnTo>
                <a:lnTo>
                  <a:pt x="170" y="393"/>
                </a:lnTo>
                <a:close/>
                <a:moveTo>
                  <a:pt x="99" y="167"/>
                </a:moveTo>
                <a:lnTo>
                  <a:pt x="99" y="167"/>
                </a:lnTo>
                <a:lnTo>
                  <a:pt x="99" y="167"/>
                </a:lnTo>
                <a:lnTo>
                  <a:pt x="99" y="167"/>
                </a:lnTo>
                <a:lnTo>
                  <a:pt x="93" y="167"/>
                </a:lnTo>
                <a:lnTo>
                  <a:pt x="93" y="167"/>
                </a:lnTo>
                <a:lnTo>
                  <a:pt x="90" y="169"/>
                </a:lnTo>
                <a:lnTo>
                  <a:pt x="90" y="169"/>
                </a:lnTo>
                <a:lnTo>
                  <a:pt x="87" y="173"/>
                </a:lnTo>
                <a:lnTo>
                  <a:pt x="87" y="173"/>
                </a:lnTo>
                <a:lnTo>
                  <a:pt x="87" y="173"/>
                </a:lnTo>
                <a:lnTo>
                  <a:pt x="87" y="173"/>
                </a:lnTo>
                <a:lnTo>
                  <a:pt x="91" y="173"/>
                </a:lnTo>
                <a:lnTo>
                  <a:pt x="91" y="173"/>
                </a:lnTo>
                <a:lnTo>
                  <a:pt x="93" y="173"/>
                </a:lnTo>
                <a:lnTo>
                  <a:pt x="93" y="173"/>
                </a:lnTo>
                <a:lnTo>
                  <a:pt x="98" y="169"/>
                </a:lnTo>
                <a:lnTo>
                  <a:pt x="98" y="169"/>
                </a:lnTo>
                <a:lnTo>
                  <a:pt x="99" y="167"/>
                </a:lnTo>
                <a:lnTo>
                  <a:pt x="99" y="167"/>
                </a:lnTo>
                <a:close/>
                <a:moveTo>
                  <a:pt x="235" y="36"/>
                </a:moveTo>
                <a:lnTo>
                  <a:pt x="235" y="36"/>
                </a:lnTo>
                <a:lnTo>
                  <a:pt x="227" y="36"/>
                </a:lnTo>
                <a:lnTo>
                  <a:pt x="227" y="36"/>
                </a:lnTo>
                <a:lnTo>
                  <a:pt x="225" y="43"/>
                </a:lnTo>
                <a:lnTo>
                  <a:pt x="225" y="43"/>
                </a:lnTo>
                <a:lnTo>
                  <a:pt x="233" y="41"/>
                </a:lnTo>
                <a:lnTo>
                  <a:pt x="233" y="41"/>
                </a:lnTo>
                <a:lnTo>
                  <a:pt x="235" y="36"/>
                </a:lnTo>
                <a:lnTo>
                  <a:pt x="235" y="36"/>
                </a:lnTo>
                <a:close/>
                <a:moveTo>
                  <a:pt x="197" y="162"/>
                </a:moveTo>
                <a:lnTo>
                  <a:pt x="197" y="162"/>
                </a:lnTo>
                <a:lnTo>
                  <a:pt x="200" y="164"/>
                </a:lnTo>
                <a:lnTo>
                  <a:pt x="200" y="164"/>
                </a:lnTo>
                <a:lnTo>
                  <a:pt x="205" y="167"/>
                </a:lnTo>
                <a:lnTo>
                  <a:pt x="205" y="167"/>
                </a:lnTo>
                <a:lnTo>
                  <a:pt x="208" y="166"/>
                </a:lnTo>
                <a:lnTo>
                  <a:pt x="208" y="166"/>
                </a:lnTo>
                <a:lnTo>
                  <a:pt x="218" y="159"/>
                </a:lnTo>
                <a:lnTo>
                  <a:pt x="218" y="159"/>
                </a:lnTo>
                <a:lnTo>
                  <a:pt x="219" y="159"/>
                </a:lnTo>
                <a:lnTo>
                  <a:pt x="219" y="159"/>
                </a:lnTo>
                <a:lnTo>
                  <a:pt x="214" y="159"/>
                </a:lnTo>
                <a:lnTo>
                  <a:pt x="214" y="159"/>
                </a:lnTo>
                <a:lnTo>
                  <a:pt x="213" y="161"/>
                </a:lnTo>
                <a:lnTo>
                  <a:pt x="213" y="161"/>
                </a:lnTo>
                <a:lnTo>
                  <a:pt x="210" y="164"/>
                </a:lnTo>
                <a:lnTo>
                  <a:pt x="210" y="164"/>
                </a:lnTo>
                <a:lnTo>
                  <a:pt x="208" y="166"/>
                </a:lnTo>
                <a:lnTo>
                  <a:pt x="207" y="164"/>
                </a:lnTo>
                <a:lnTo>
                  <a:pt x="207" y="164"/>
                </a:lnTo>
                <a:lnTo>
                  <a:pt x="207" y="162"/>
                </a:lnTo>
                <a:lnTo>
                  <a:pt x="207" y="162"/>
                </a:lnTo>
                <a:lnTo>
                  <a:pt x="203" y="164"/>
                </a:lnTo>
                <a:lnTo>
                  <a:pt x="202" y="162"/>
                </a:lnTo>
                <a:lnTo>
                  <a:pt x="202" y="162"/>
                </a:lnTo>
                <a:lnTo>
                  <a:pt x="199" y="161"/>
                </a:lnTo>
                <a:lnTo>
                  <a:pt x="199" y="161"/>
                </a:lnTo>
                <a:lnTo>
                  <a:pt x="197" y="161"/>
                </a:lnTo>
                <a:lnTo>
                  <a:pt x="197" y="161"/>
                </a:lnTo>
                <a:lnTo>
                  <a:pt x="197" y="162"/>
                </a:lnTo>
                <a:lnTo>
                  <a:pt x="197" y="162"/>
                </a:lnTo>
                <a:close/>
                <a:moveTo>
                  <a:pt x="199" y="140"/>
                </a:moveTo>
                <a:lnTo>
                  <a:pt x="199" y="140"/>
                </a:lnTo>
                <a:lnTo>
                  <a:pt x="199" y="140"/>
                </a:lnTo>
                <a:lnTo>
                  <a:pt x="199" y="140"/>
                </a:lnTo>
                <a:lnTo>
                  <a:pt x="188" y="142"/>
                </a:lnTo>
                <a:lnTo>
                  <a:pt x="188" y="142"/>
                </a:lnTo>
                <a:lnTo>
                  <a:pt x="188" y="142"/>
                </a:lnTo>
                <a:lnTo>
                  <a:pt x="188" y="142"/>
                </a:lnTo>
                <a:lnTo>
                  <a:pt x="186" y="145"/>
                </a:lnTo>
                <a:lnTo>
                  <a:pt x="186" y="145"/>
                </a:lnTo>
                <a:lnTo>
                  <a:pt x="196" y="145"/>
                </a:lnTo>
                <a:lnTo>
                  <a:pt x="196" y="145"/>
                </a:lnTo>
                <a:lnTo>
                  <a:pt x="197" y="144"/>
                </a:lnTo>
                <a:lnTo>
                  <a:pt x="197" y="144"/>
                </a:lnTo>
                <a:lnTo>
                  <a:pt x="199" y="140"/>
                </a:lnTo>
                <a:lnTo>
                  <a:pt x="199" y="140"/>
                </a:lnTo>
                <a:close/>
                <a:moveTo>
                  <a:pt x="248" y="84"/>
                </a:moveTo>
                <a:lnTo>
                  <a:pt x="248" y="84"/>
                </a:lnTo>
                <a:lnTo>
                  <a:pt x="248" y="93"/>
                </a:lnTo>
                <a:lnTo>
                  <a:pt x="248" y="93"/>
                </a:lnTo>
                <a:lnTo>
                  <a:pt x="252" y="93"/>
                </a:lnTo>
                <a:lnTo>
                  <a:pt x="252" y="93"/>
                </a:lnTo>
                <a:lnTo>
                  <a:pt x="252" y="84"/>
                </a:lnTo>
                <a:lnTo>
                  <a:pt x="252" y="84"/>
                </a:lnTo>
                <a:lnTo>
                  <a:pt x="248" y="84"/>
                </a:lnTo>
                <a:lnTo>
                  <a:pt x="248" y="84"/>
                </a:lnTo>
                <a:close/>
                <a:moveTo>
                  <a:pt x="331" y="151"/>
                </a:moveTo>
                <a:lnTo>
                  <a:pt x="331" y="151"/>
                </a:lnTo>
                <a:lnTo>
                  <a:pt x="330" y="151"/>
                </a:lnTo>
                <a:lnTo>
                  <a:pt x="330" y="151"/>
                </a:lnTo>
                <a:lnTo>
                  <a:pt x="328" y="151"/>
                </a:lnTo>
                <a:lnTo>
                  <a:pt x="326" y="153"/>
                </a:lnTo>
                <a:lnTo>
                  <a:pt x="326" y="153"/>
                </a:lnTo>
                <a:lnTo>
                  <a:pt x="326" y="156"/>
                </a:lnTo>
                <a:lnTo>
                  <a:pt x="326" y="159"/>
                </a:lnTo>
                <a:lnTo>
                  <a:pt x="326" y="159"/>
                </a:lnTo>
                <a:lnTo>
                  <a:pt x="330" y="162"/>
                </a:lnTo>
                <a:lnTo>
                  <a:pt x="330" y="162"/>
                </a:lnTo>
                <a:lnTo>
                  <a:pt x="331" y="161"/>
                </a:lnTo>
                <a:lnTo>
                  <a:pt x="331" y="161"/>
                </a:lnTo>
                <a:lnTo>
                  <a:pt x="330" y="158"/>
                </a:lnTo>
                <a:lnTo>
                  <a:pt x="331" y="156"/>
                </a:lnTo>
                <a:lnTo>
                  <a:pt x="331" y="156"/>
                </a:lnTo>
                <a:lnTo>
                  <a:pt x="331" y="155"/>
                </a:lnTo>
                <a:lnTo>
                  <a:pt x="331" y="155"/>
                </a:lnTo>
                <a:lnTo>
                  <a:pt x="331" y="151"/>
                </a:lnTo>
                <a:lnTo>
                  <a:pt x="331" y="151"/>
                </a:lnTo>
                <a:close/>
                <a:moveTo>
                  <a:pt x="95" y="181"/>
                </a:moveTo>
                <a:lnTo>
                  <a:pt x="95" y="181"/>
                </a:lnTo>
                <a:lnTo>
                  <a:pt x="90" y="181"/>
                </a:lnTo>
                <a:lnTo>
                  <a:pt x="90" y="181"/>
                </a:lnTo>
                <a:lnTo>
                  <a:pt x="88" y="183"/>
                </a:lnTo>
                <a:lnTo>
                  <a:pt x="88" y="183"/>
                </a:lnTo>
                <a:lnTo>
                  <a:pt x="83" y="186"/>
                </a:lnTo>
                <a:lnTo>
                  <a:pt x="83" y="186"/>
                </a:lnTo>
                <a:lnTo>
                  <a:pt x="83" y="188"/>
                </a:lnTo>
                <a:lnTo>
                  <a:pt x="83" y="188"/>
                </a:lnTo>
                <a:lnTo>
                  <a:pt x="88" y="188"/>
                </a:lnTo>
                <a:lnTo>
                  <a:pt x="88" y="188"/>
                </a:lnTo>
                <a:lnTo>
                  <a:pt x="90" y="188"/>
                </a:lnTo>
                <a:lnTo>
                  <a:pt x="90" y="188"/>
                </a:lnTo>
                <a:lnTo>
                  <a:pt x="95" y="183"/>
                </a:lnTo>
                <a:lnTo>
                  <a:pt x="95" y="183"/>
                </a:lnTo>
                <a:lnTo>
                  <a:pt x="95" y="181"/>
                </a:lnTo>
                <a:lnTo>
                  <a:pt x="95" y="181"/>
                </a:lnTo>
                <a:close/>
                <a:moveTo>
                  <a:pt x="315" y="213"/>
                </a:moveTo>
                <a:lnTo>
                  <a:pt x="315" y="213"/>
                </a:lnTo>
                <a:lnTo>
                  <a:pt x="320" y="213"/>
                </a:lnTo>
                <a:lnTo>
                  <a:pt x="320" y="213"/>
                </a:lnTo>
                <a:lnTo>
                  <a:pt x="322" y="210"/>
                </a:lnTo>
                <a:lnTo>
                  <a:pt x="322" y="210"/>
                </a:lnTo>
                <a:lnTo>
                  <a:pt x="320" y="208"/>
                </a:lnTo>
                <a:lnTo>
                  <a:pt x="320" y="208"/>
                </a:lnTo>
                <a:lnTo>
                  <a:pt x="317" y="202"/>
                </a:lnTo>
                <a:lnTo>
                  <a:pt x="317" y="202"/>
                </a:lnTo>
                <a:lnTo>
                  <a:pt x="315" y="207"/>
                </a:lnTo>
                <a:lnTo>
                  <a:pt x="315" y="207"/>
                </a:lnTo>
                <a:lnTo>
                  <a:pt x="315" y="210"/>
                </a:lnTo>
                <a:lnTo>
                  <a:pt x="315" y="210"/>
                </a:lnTo>
                <a:lnTo>
                  <a:pt x="315" y="213"/>
                </a:lnTo>
                <a:lnTo>
                  <a:pt x="315" y="213"/>
                </a:lnTo>
                <a:close/>
                <a:moveTo>
                  <a:pt x="136" y="24"/>
                </a:moveTo>
                <a:lnTo>
                  <a:pt x="136" y="24"/>
                </a:lnTo>
                <a:lnTo>
                  <a:pt x="134" y="24"/>
                </a:lnTo>
                <a:lnTo>
                  <a:pt x="132" y="22"/>
                </a:lnTo>
                <a:lnTo>
                  <a:pt x="132" y="22"/>
                </a:lnTo>
                <a:lnTo>
                  <a:pt x="131" y="28"/>
                </a:lnTo>
                <a:lnTo>
                  <a:pt x="131" y="33"/>
                </a:lnTo>
                <a:lnTo>
                  <a:pt x="131" y="33"/>
                </a:lnTo>
                <a:lnTo>
                  <a:pt x="136" y="32"/>
                </a:lnTo>
                <a:lnTo>
                  <a:pt x="136" y="32"/>
                </a:lnTo>
                <a:lnTo>
                  <a:pt x="136" y="24"/>
                </a:lnTo>
                <a:lnTo>
                  <a:pt x="136" y="24"/>
                </a:lnTo>
                <a:close/>
                <a:moveTo>
                  <a:pt x="254" y="120"/>
                </a:moveTo>
                <a:lnTo>
                  <a:pt x="254" y="120"/>
                </a:lnTo>
                <a:lnTo>
                  <a:pt x="263" y="120"/>
                </a:lnTo>
                <a:lnTo>
                  <a:pt x="263" y="120"/>
                </a:lnTo>
                <a:lnTo>
                  <a:pt x="262" y="114"/>
                </a:lnTo>
                <a:lnTo>
                  <a:pt x="262" y="114"/>
                </a:lnTo>
                <a:lnTo>
                  <a:pt x="255" y="114"/>
                </a:lnTo>
                <a:lnTo>
                  <a:pt x="255" y="114"/>
                </a:lnTo>
                <a:lnTo>
                  <a:pt x="254" y="120"/>
                </a:lnTo>
                <a:lnTo>
                  <a:pt x="254" y="120"/>
                </a:lnTo>
                <a:close/>
                <a:moveTo>
                  <a:pt x="128" y="309"/>
                </a:moveTo>
                <a:lnTo>
                  <a:pt x="128" y="309"/>
                </a:lnTo>
                <a:lnTo>
                  <a:pt x="128" y="309"/>
                </a:lnTo>
                <a:lnTo>
                  <a:pt x="128" y="309"/>
                </a:lnTo>
                <a:lnTo>
                  <a:pt x="128" y="301"/>
                </a:lnTo>
                <a:lnTo>
                  <a:pt x="128" y="301"/>
                </a:lnTo>
                <a:lnTo>
                  <a:pt x="128" y="300"/>
                </a:lnTo>
                <a:lnTo>
                  <a:pt x="128" y="297"/>
                </a:lnTo>
                <a:lnTo>
                  <a:pt x="128" y="297"/>
                </a:lnTo>
                <a:lnTo>
                  <a:pt x="129" y="287"/>
                </a:lnTo>
                <a:lnTo>
                  <a:pt x="129" y="287"/>
                </a:lnTo>
                <a:lnTo>
                  <a:pt x="128" y="284"/>
                </a:lnTo>
                <a:lnTo>
                  <a:pt x="128" y="284"/>
                </a:lnTo>
                <a:lnTo>
                  <a:pt x="126" y="284"/>
                </a:lnTo>
                <a:lnTo>
                  <a:pt x="126" y="284"/>
                </a:lnTo>
                <a:lnTo>
                  <a:pt x="126" y="287"/>
                </a:lnTo>
                <a:lnTo>
                  <a:pt x="126" y="290"/>
                </a:lnTo>
                <a:lnTo>
                  <a:pt x="126" y="290"/>
                </a:lnTo>
                <a:lnTo>
                  <a:pt x="128" y="300"/>
                </a:lnTo>
                <a:lnTo>
                  <a:pt x="128" y="300"/>
                </a:lnTo>
                <a:lnTo>
                  <a:pt x="128" y="309"/>
                </a:lnTo>
                <a:lnTo>
                  <a:pt x="128" y="309"/>
                </a:lnTo>
                <a:close/>
                <a:moveTo>
                  <a:pt x="22" y="276"/>
                </a:moveTo>
                <a:lnTo>
                  <a:pt x="22" y="276"/>
                </a:lnTo>
                <a:lnTo>
                  <a:pt x="22" y="274"/>
                </a:lnTo>
                <a:lnTo>
                  <a:pt x="19" y="273"/>
                </a:lnTo>
                <a:lnTo>
                  <a:pt x="19" y="273"/>
                </a:lnTo>
                <a:lnTo>
                  <a:pt x="19" y="273"/>
                </a:lnTo>
                <a:lnTo>
                  <a:pt x="19" y="273"/>
                </a:lnTo>
                <a:lnTo>
                  <a:pt x="17" y="271"/>
                </a:lnTo>
                <a:lnTo>
                  <a:pt x="17" y="270"/>
                </a:lnTo>
                <a:lnTo>
                  <a:pt x="17" y="270"/>
                </a:lnTo>
                <a:lnTo>
                  <a:pt x="19" y="268"/>
                </a:lnTo>
                <a:lnTo>
                  <a:pt x="19" y="268"/>
                </a:lnTo>
                <a:lnTo>
                  <a:pt x="16" y="263"/>
                </a:lnTo>
                <a:lnTo>
                  <a:pt x="16" y="263"/>
                </a:lnTo>
                <a:lnTo>
                  <a:pt x="16" y="263"/>
                </a:lnTo>
                <a:lnTo>
                  <a:pt x="16" y="263"/>
                </a:lnTo>
                <a:lnTo>
                  <a:pt x="14" y="276"/>
                </a:lnTo>
                <a:lnTo>
                  <a:pt x="14" y="276"/>
                </a:lnTo>
                <a:lnTo>
                  <a:pt x="22" y="276"/>
                </a:lnTo>
                <a:lnTo>
                  <a:pt x="22" y="276"/>
                </a:lnTo>
                <a:close/>
                <a:moveTo>
                  <a:pt x="188" y="96"/>
                </a:moveTo>
                <a:lnTo>
                  <a:pt x="188" y="96"/>
                </a:lnTo>
                <a:lnTo>
                  <a:pt x="191" y="95"/>
                </a:lnTo>
                <a:lnTo>
                  <a:pt x="192" y="95"/>
                </a:lnTo>
                <a:lnTo>
                  <a:pt x="192" y="95"/>
                </a:lnTo>
                <a:lnTo>
                  <a:pt x="192" y="93"/>
                </a:lnTo>
                <a:lnTo>
                  <a:pt x="194" y="91"/>
                </a:lnTo>
                <a:lnTo>
                  <a:pt x="194" y="91"/>
                </a:lnTo>
                <a:lnTo>
                  <a:pt x="194" y="90"/>
                </a:lnTo>
                <a:lnTo>
                  <a:pt x="194" y="90"/>
                </a:lnTo>
                <a:lnTo>
                  <a:pt x="196" y="85"/>
                </a:lnTo>
                <a:lnTo>
                  <a:pt x="196" y="85"/>
                </a:lnTo>
                <a:lnTo>
                  <a:pt x="194" y="85"/>
                </a:lnTo>
                <a:lnTo>
                  <a:pt x="194" y="85"/>
                </a:lnTo>
                <a:lnTo>
                  <a:pt x="188" y="91"/>
                </a:lnTo>
                <a:lnTo>
                  <a:pt x="188" y="91"/>
                </a:lnTo>
                <a:lnTo>
                  <a:pt x="188" y="93"/>
                </a:lnTo>
                <a:lnTo>
                  <a:pt x="188" y="93"/>
                </a:lnTo>
                <a:lnTo>
                  <a:pt x="188" y="96"/>
                </a:lnTo>
                <a:lnTo>
                  <a:pt x="188" y="96"/>
                </a:lnTo>
                <a:close/>
                <a:moveTo>
                  <a:pt x="295" y="257"/>
                </a:moveTo>
                <a:lnTo>
                  <a:pt x="295" y="257"/>
                </a:lnTo>
                <a:lnTo>
                  <a:pt x="304" y="257"/>
                </a:lnTo>
                <a:lnTo>
                  <a:pt x="304" y="257"/>
                </a:lnTo>
                <a:lnTo>
                  <a:pt x="304" y="248"/>
                </a:lnTo>
                <a:lnTo>
                  <a:pt x="304" y="248"/>
                </a:lnTo>
                <a:lnTo>
                  <a:pt x="301" y="252"/>
                </a:lnTo>
                <a:lnTo>
                  <a:pt x="301" y="252"/>
                </a:lnTo>
                <a:lnTo>
                  <a:pt x="300" y="254"/>
                </a:lnTo>
                <a:lnTo>
                  <a:pt x="300" y="254"/>
                </a:lnTo>
                <a:lnTo>
                  <a:pt x="300" y="256"/>
                </a:lnTo>
                <a:lnTo>
                  <a:pt x="298" y="256"/>
                </a:lnTo>
                <a:lnTo>
                  <a:pt x="298" y="256"/>
                </a:lnTo>
                <a:lnTo>
                  <a:pt x="296" y="256"/>
                </a:lnTo>
                <a:lnTo>
                  <a:pt x="296" y="256"/>
                </a:lnTo>
                <a:lnTo>
                  <a:pt x="295" y="256"/>
                </a:lnTo>
                <a:lnTo>
                  <a:pt x="295" y="256"/>
                </a:lnTo>
                <a:lnTo>
                  <a:pt x="293" y="256"/>
                </a:lnTo>
                <a:lnTo>
                  <a:pt x="293" y="256"/>
                </a:lnTo>
                <a:lnTo>
                  <a:pt x="295" y="257"/>
                </a:lnTo>
                <a:lnTo>
                  <a:pt x="295" y="257"/>
                </a:lnTo>
                <a:close/>
                <a:moveTo>
                  <a:pt x="88" y="241"/>
                </a:moveTo>
                <a:lnTo>
                  <a:pt x="88" y="241"/>
                </a:lnTo>
                <a:lnTo>
                  <a:pt x="87" y="238"/>
                </a:lnTo>
                <a:lnTo>
                  <a:pt x="87" y="238"/>
                </a:lnTo>
                <a:lnTo>
                  <a:pt x="77" y="238"/>
                </a:lnTo>
                <a:lnTo>
                  <a:pt x="77" y="238"/>
                </a:lnTo>
                <a:lnTo>
                  <a:pt x="77" y="241"/>
                </a:lnTo>
                <a:lnTo>
                  <a:pt x="77" y="241"/>
                </a:lnTo>
                <a:lnTo>
                  <a:pt x="88" y="241"/>
                </a:lnTo>
                <a:lnTo>
                  <a:pt x="88" y="241"/>
                </a:lnTo>
                <a:close/>
                <a:moveTo>
                  <a:pt x="296" y="232"/>
                </a:moveTo>
                <a:lnTo>
                  <a:pt x="296" y="232"/>
                </a:lnTo>
                <a:lnTo>
                  <a:pt x="295" y="233"/>
                </a:lnTo>
                <a:lnTo>
                  <a:pt x="295" y="233"/>
                </a:lnTo>
                <a:lnTo>
                  <a:pt x="295" y="235"/>
                </a:lnTo>
                <a:lnTo>
                  <a:pt x="295" y="235"/>
                </a:lnTo>
                <a:lnTo>
                  <a:pt x="296" y="243"/>
                </a:lnTo>
                <a:lnTo>
                  <a:pt x="296" y="243"/>
                </a:lnTo>
                <a:lnTo>
                  <a:pt x="296" y="244"/>
                </a:lnTo>
                <a:lnTo>
                  <a:pt x="296" y="244"/>
                </a:lnTo>
                <a:lnTo>
                  <a:pt x="298" y="243"/>
                </a:lnTo>
                <a:lnTo>
                  <a:pt x="298" y="243"/>
                </a:lnTo>
                <a:lnTo>
                  <a:pt x="300" y="238"/>
                </a:lnTo>
                <a:lnTo>
                  <a:pt x="300" y="238"/>
                </a:lnTo>
                <a:lnTo>
                  <a:pt x="300" y="237"/>
                </a:lnTo>
                <a:lnTo>
                  <a:pt x="300" y="237"/>
                </a:lnTo>
                <a:lnTo>
                  <a:pt x="296" y="232"/>
                </a:lnTo>
                <a:lnTo>
                  <a:pt x="296" y="232"/>
                </a:lnTo>
                <a:close/>
                <a:moveTo>
                  <a:pt x="158" y="69"/>
                </a:moveTo>
                <a:lnTo>
                  <a:pt x="158" y="69"/>
                </a:lnTo>
                <a:lnTo>
                  <a:pt x="158" y="68"/>
                </a:lnTo>
                <a:lnTo>
                  <a:pt x="158" y="68"/>
                </a:lnTo>
                <a:lnTo>
                  <a:pt x="147" y="69"/>
                </a:lnTo>
                <a:lnTo>
                  <a:pt x="147" y="69"/>
                </a:lnTo>
                <a:lnTo>
                  <a:pt x="145" y="71"/>
                </a:lnTo>
                <a:lnTo>
                  <a:pt x="145" y="71"/>
                </a:lnTo>
                <a:lnTo>
                  <a:pt x="143" y="74"/>
                </a:lnTo>
                <a:lnTo>
                  <a:pt x="143" y="74"/>
                </a:lnTo>
                <a:lnTo>
                  <a:pt x="147" y="74"/>
                </a:lnTo>
                <a:lnTo>
                  <a:pt x="147" y="74"/>
                </a:lnTo>
                <a:lnTo>
                  <a:pt x="148" y="74"/>
                </a:lnTo>
                <a:lnTo>
                  <a:pt x="148" y="74"/>
                </a:lnTo>
                <a:lnTo>
                  <a:pt x="154" y="71"/>
                </a:lnTo>
                <a:lnTo>
                  <a:pt x="154" y="71"/>
                </a:lnTo>
                <a:lnTo>
                  <a:pt x="158" y="69"/>
                </a:lnTo>
                <a:lnTo>
                  <a:pt x="158" y="69"/>
                </a:lnTo>
                <a:close/>
                <a:moveTo>
                  <a:pt x="91" y="208"/>
                </a:moveTo>
                <a:lnTo>
                  <a:pt x="91" y="208"/>
                </a:lnTo>
                <a:lnTo>
                  <a:pt x="83" y="210"/>
                </a:lnTo>
                <a:lnTo>
                  <a:pt x="83" y="210"/>
                </a:lnTo>
                <a:lnTo>
                  <a:pt x="85" y="215"/>
                </a:lnTo>
                <a:lnTo>
                  <a:pt x="85" y="215"/>
                </a:lnTo>
                <a:lnTo>
                  <a:pt x="91" y="215"/>
                </a:lnTo>
                <a:lnTo>
                  <a:pt x="91" y="215"/>
                </a:lnTo>
                <a:lnTo>
                  <a:pt x="91" y="208"/>
                </a:lnTo>
                <a:lnTo>
                  <a:pt x="91" y="208"/>
                </a:lnTo>
                <a:close/>
                <a:moveTo>
                  <a:pt x="388" y="142"/>
                </a:moveTo>
                <a:lnTo>
                  <a:pt x="388" y="142"/>
                </a:lnTo>
                <a:lnTo>
                  <a:pt x="388" y="142"/>
                </a:lnTo>
                <a:lnTo>
                  <a:pt x="388" y="142"/>
                </a:lnTo>
                <a:lnTo>
                  <a:pt x="388" y="142"/>
                </a:lnTo>
                <a:lnTo>
                  <a:pt x="388" y="142"/>
                </a:lnTo>
                <a:lnTo>
                  <a:pt x="383" y="142"/>
                </a:lnTo>
                <a:lnTo>
                  <a:pt x="383" y="142"/>
                </a:lnTo>
                <a:lnTo>
                  <a:pt x="361" y="142"/>
                </a:lnTo>
                <a:lnTo>
                  <a:pt x="361" y="142"/>
                </a:lnTo>
                <a:lnTo>
                  <a:pt x="355" y="142"/>
                </a:lnTo>
                <a:lnTo>
                  <a:pt x="355" y="142"/>
                </a:lnTo>
                <a:lnTo>
                  <a:pt x="353" y="142"/>
                </a:lnTo>
                <a:lnTo>
                  <a:pt x="353" y="142"/>
                </a:lnTo>
                <a:lnTo>
                  <a:pt x="353" y="142"/>
                </a:lnTo>
                <a:lnTo>
                  <a:pt x="353" y="142"/>
                </a:lnTo>
                <a:lnTo>
                  <a:pt x="355" y="142"/>
                </a:lnTo>
                <a:lnTo>
                  <a:pt x="355" y="142"/>
                </a:lnTo>
                <a:lnTo>
                  <a:pt x="380" y="142"/>
                </a:lnTo>
                <a:lnTo>
                  <a:pt x="380" y="142"/>
                </a:lnTo>
                <a:lnTo>
                  <a:pt x="383" y="142"/>
                </a:lnTo>
                <a:lnTo>
                  <a:pt x="383" y="142"/>
                </a:lnTo>
                <a:lnTo>
                  <a:pt x="385" y="142"/>
                </a:lnTo>
                <a:lnTo>
                  <a:pt x="385" y="142"/>
                </a:lnTo>
                <a:lnTo>
                  <a:pt x="388" y="142"/>
                </a:lnTo>
                <a:lnTo>
                  <a:pt x="388" y="142"/>
                </a:lnTo>
                <a:close/>
                <a:moveTo>
                  <a:pt x="112" y="260"/>
                </a:moveTo>
                <a:lnTo>
                  <a:pt x="112" y="260"/>
                </a:lnTo>
                <a:lnTo>
                  <a:pt x="112" y="260"/>
                </a:lnTo>
                <a:lnTo>
                  <a:pt x="112" y="260"/>
                </a:lnTo>
                <a:lnTo>
                  <a:pt x="117" y="267"/>
                </a:lnTo>
                <a:lnTo>
                  <a:pt x="117" y="267"/>
                </a:lnTo>
                <a:lnTo>
                  <a:pt x="117" y="268"/>
                </a:lnTo>
                <a:lnTo>
                  <a:pt x="117" y="268"/>
                </a:lnTo>
                <a:lnTo>
                  <a:pt x="120" y="271"/>
                </a:lnTo>
                <a:lnTo>
                  <a:pt x="120" y="271"/>
                </a:lnTo>
                <a:lnTo>
                  <a:pt x="117" y="260"/>
                </a:lnTo>
                <a:lnTo>
                  <a:pt x="117" y="260"/>
                </a:lnTo>
                <a:lnTo>
                  <a:pt x="112" y="260"/>
                </a:lnTo>
                <a:lnTo>
                  <a:pt x="112" y="260"/>
                </a:lnTo>
                <a:close/>
                <a:moveTo>
                  <a:pt x="63" y="207"/>
                </a:moveTo>
                <a:lnTo>
                  <a:pt x="63" y="207"/>
                </a:lnTo>
                <a:lnTo>
                  <a:pt x="72" y="207"/>
                </a:lnTo>
                <a:lnTo>
                  <a:pt x="72" y="207"/>
                </a:lnTo>
                <a:lnTo>
                  <a:pt x="72" y="203"/>
                </a:lnTo>
                <a:lnTo>
                  <a:pt x="72" y="203"/>
                </a:lnTo>
                <a:lnTo>
                  <a:pt x="68" y="203"/>
                </a:lnTo>
                <a:lnTo>
                  <a:pt x="68" y="203"/>
                </a:lnTo>
                <a:lnTo>
                  <a:pt x="65" y="203"/>
                </a:lnTo>
                <a:lnTo>
                  <a:pt x="61" y="203"/>
                </a:lnTo>
                <a:lnTo>
                  <a:pt x="61" y="203"/>
                </a:lnTo>
                <a:lnTo>
                  <a:pt x="63" y="207"/>
                </a:lnTo>
                <a:lnTo>
                  <a:pt x="63" y="207"/>
                </a:lnTo>
                <a:close/>
                <a:moveTo>
                  <a:pt x="126" y="361"/>
                </a:moveTo>
                <a:lnTo>
                  <a:pt x="126" y="361"/>
                </a:lnTo>
                <a:lnTo>
                  <a:pt x="128" y="356"/>
                </a:lnTo>
                <a:lnTo>
                  <a:pt x="128" y="356"/>
                </a:lnTo>
                <a:lnTo>
                  <a:pt x="128" y="344"/>
                </a:lnTo>
                <a:lnTo>
                  <a:pt x="128" y="344"/>
                </a:lnTo>
                <a:lnTo>
                  <a:pt x="128" y="342"/>
                </a:lnTo>
                <a:lnTo>
                  <a:pt x="128" y="342"/>
                </a:lnTo>
                <a:lnTo>
                  <a:pt x="125" y="341"/>
                </a:lnTo>
                <a:lnTo>
                  <a:pt x="125" y="341"/>
                </a:lnTo>
                <a:lnTo>
                  <a:pt x="125" y="350"/>
                </a:lnTo>
                <a:lnTo>
                  <a:pt x="126" y="361"/>
                </a:lnTo>
                <a:lnTo>
                  <a:pt x="126" y="361"/>
                </a:lnTo>
                <a:close/>
                <a:moveTo>
                  <a:pt x="54" y="188"/>
                </a:moveTo>
                <a:lnTo>
                  <a:pt x="54" y="188"/>
                </a:lnTo>
                <a:lnTo>
                  <a:pt x="47" y="188"/>
                </a:lnTo>
                <a:lnTo>
                  <a:pt x="47" y="188"/>
                </a:lnTo>
                <a:lnTo>
                  <a:pt x="39" y="189"/>
                </a:lnTo>
                <a:lnTo>
                  <a:pt x="39" y="189"/>
                </a:lnTo>
                <a:lnTo>
                  <a:pt x="35" y="191"/>
                </a:lnTo>
                <a:lnTo>
                  <a:pt x="35" y="191"/>
                </a:lnTo>
                <a:lnTo>
                  <a:pt x="35" y="191"/>
                </a:lnTo>
                <a:lnTo>
                  <a:pt x="31" y="191"/>
                </a:lnTo>
                <a:lnTo>
                  <a:pt x="31" y="191"/>
                </a:lnTo>
                <a:lnTo>
                  <a:pt x="31" y="191"/>
                </a:lnTo>
                <a:lnTo>
                  <a:pt x="31" y="191"/>
                </a:lnTo>
                <a:lnTo>
                  <a:pt x="31" y="192"/>
                </a:lnTo>
                <a:lnTo>
                  <a:pt x="31" y="192"/>
                </a:lnTo>
                <a:lnTo>
                  <a:pt x="36" y="191"/>
                </a:lnTo>
                <a:lnTo>
                  <a:pt x="36" y="191"/>
                </a:lnTo>
                <a:lnTo>
                  <a:pt x="52" y="189"/>
                </a:lnTo>
                <a:lnTo>
                  <a:pt x="52" y="189"/>
                </a:lnTo>
                <a:lnTo>
                  <a:pt x="54" y="189"/>
                </a:lnTo>
                <a:lnTo>
                  <a:pt x="54" y="189"/>
                </a:lnTo>
                <a:lnTo>
                  <a:pt x="54" y="188"/>
                </a:lnTo>
                <a:lnTo>
                  <a:pt x="54" y="188"/>
                </a:lnTo>
                <a:close/>
                <a:moveTo>
                  <a:pt x="314" y="142"/>
                </a:moveTo>
                <a:lnTo>
                  <a:pt x="314" y="142"/>
                </a:lnTo>
                <a:lnTo>
                  <a:pt x="314" y="142"/>
                </a:lnTo>
                <a:lnTo>
                  <a:pt x="314" y="142"/>
                </a:lnTo>
                <a:lnTo>
                  <a:pt x="293" y="140"/>
                </a:lnTo>
                <a:lnTo>
                  <a:pt x="293" y="140"/>
                </a:lnTo>
                <a:lnTo>
                  <a:pt x="290" y="140"/>
                </a:lnTo>
                <a:lnTo>
                  <a:pt x="285" y="142"/>
                </a:lnTo>
                <a:lnTo>
                  <a:pt x="285" y="142"/>
                </a:lnTo>
                <a:lnTo>
                  <a:pt x="285" y="144"/>
                </a:lnTo>
                <a:lnTo>
                  <a:pt x="285" y="144"/>
                </a:lnTo>
                <a:lnTo>
                  <a:pt x="282" y="144"/>
                </a:lnTo>
                <a:lnTo>
                  <a:pt x="281" y="142"/>
                </a:lnTo>
                <a:lnTo>
                  <a:pt x="281" y="142"/>
                </a:lnTo>
                <a:lnTo>
                  <a:pt x="281" y="140"/>
                </a:lnTo>
                <a:lnTo>
                  <a:pt x="281" y="140"/>
                </a:lnTo>
                <a:lnTo>
                  <a:pt x="278" y="140"/>
                </a:lnTo>
                <a:lnTo>
                  <a:pt x="278" y="140"/>
                </a:lnTo>
                <a:lnTo>
                  <a:pt x="276" y="144"/>
                </a:lnTo>
                <a:lnTo>
                  <a:pt x="276" y="144"/>
                </a:lnTo>
                <a:lnTo>
                  <a:pt x="285" y="144"/>
                </a:lnTo>
                <a:lnTo>
                  <a:pt x="285" y="144"/>
                </a:lnTo>
                <a:lnTo>
                  <a:pt x="287" y="144"/>
                </a:lnTo>
                <a:lnTo>
                  <a:pt x="287" y="144"/>
                </a:lnTo>
                <a:lnTo>
                  <a:pt x="289" y="142"/>
                </a:lnTo>
                <a:lnTo>
                  <a:pt x="289" y="142"/>
                </a:lnTo>
                <a:lnTo>
                  <a:pt x="292" y="142"/>
                </a:lnTo>
                <a:lnTo>
                  <a:pt x="292" y="142"/>
                </a:lnTo>
                <a:lnTo>
                  <a:pt x="298" y="142"/>
                </a:lnTo>
                <a:lnTo>
                  <a:pt x="298" y="142"/>
                </a:lnTo>
                <a:lnTo>
                  <a:pt x="300" y="142"/>
                </a:lnTo>
                <a:lnTo>
                  <a:pt x="300" y="142"/>
                </a:lnTo>
                <a:lnTo>
                  <a:pt x="301" y="142"/>
                </a:lnTo>
                <a:lnTo>
                  <a:pt x="301" y="142"/>
                </a:lnTo>
                <a:lnTo>
                  <a:pt x="303" y="142"/>
                </a:lnTo>
                <a:lnTo>
                  <a:pt x="303" y="142"/>
                </a:lnTo>
                <a:lnTo>
                  <a:pt x="314" y="142"/>
                </a:lnTo>
                <a:lnTo>
                  <a:pt x="314" y="142"/>
                </a:lnTo>
                <a:close/>
                <a:moveTo>
                  <a:pt x="296" y="166"/>
                </a:moveTo>
                <a:lnTo>
                  <a:pt x="296" y="166"/>
                </a:lnTo>
                <a:lnTo>
                  <a:pt x="303" y="156"/>
                </a:lnTo>
                <a:lnTo>
                  <a:pt x="303" y="156"/>
                </a:lnTo>
                <a:lnTo>
                  <a:pt x="303" y="155"/>
                </a:lnTo>
                <a:lnTo>
                  <a:pt x="303" y="155"/>
                </a:lnTo>
                <a:lnTo>
                  <a:pt x="303" y="151"/>
                </a:lnTo>
                <a:lnTo>
                  <a:pt x="303" y="151"/>
                </a:lnTo>
                <a:lnTo>
                  <a:pt x="301" y="151"/>
                </a:lnTo>
                <a:lnTo>
                  <a:pt x="301" y="151"/>
                </a:lnTo>
                <a:lnTo>
                  <a:pt x="298" y="159"/>
                </a:lnTo>
                <a:lnTo>
                  <a:pt x="298" y="159"/>
                </a:lnTo>
                <a:lnTo>
                  <a:pt x="295" y="164"/>
                </a:lnTo>
                <a:lnTo>
                  <a:pt x="295" y="164"/>
                </a:lnTo>
                <a:lnTo>
                  <a:pt x="295" y="164"/>
                </a:lnTo>
                <a:lnTo>
                  <a:pt x="296" y="166"/>
                </a:lnTo>
                <a:lnTo>
                  <a:pt x="296" y="166"/>
                </a:lnTo>
                <a:close/>
                <a:moveTo>
                  <a:pt x="270" y="405"/>
                </a:moveTo>
                <a:lnTo>
                  <a:pt x="270" y="405"/>
                </a:lnTo>
                <a:lnTo>
                  <a:pt x="268" y="407"/>
                </a:lnTo>
                <a:lnTo>
                  <a:pt x="268" y="407"/>
                </a:lnTo>
                <a:lnTo>
                  <a:pt x="265" y="409"/>
                </a:lnTo>
                <a:lnTo>
                  <a:pt x="265" y="409"/>
                </a:lnTo>
                <a:lnTo>
                  <a:pt x="257" y="409"/>
                </a:lnTo>
                <a:lnTo>
                  <a:pt x="257" y="409"/>
                </a:lnTo>
                <a:lnTo>
                  <a:pt x="255" y="409"/>
                </a:lnTo>
                <a:lnTo>
                  <a:pt x="255" y="409"/>
                </a:lnTo>
                <a:lnTo>
                  <a:pt x="255" y="410"/>
                </a:lnTo>
                <a:lnTo>
                  <a:pt x="255" y="410"/>
                </a:lnTo>
                <a:lnTo>
                  <a:pt x="255" y="412"/>
                </a:lnTo>
                <a:lnTo>
                  <a:pt x="255" y="412"/>
                </a:lnTo>
                <a:lnTo>
                  <a:pt x="265" y="410"/>
                </a:lnTo>
                <a:lnTo>
                  <a:pt x="273" y="409"/>
                </a:lnTo>
                <a:lnTo>
                  <a:pt x="273" y="409"/>
                </a:lnTo>
                <a:lnTo>
                  <a:pt x="270" y="405"/>
                </a:lnTo>
                <a:lnTo>
                  <a:pt x="270" y="405"/>
                </a:lnTo>
                <a:close/>
                <a:moveTo>
                  <a:pt x="143" y="82"/>
                </a:moveTo>
                <a:lnTo>
                  <a:pt x="143" y="82"/>
                </a:lnTo>
                <a:lnTo>
                  <a:pt x="142" y="82"/>
                </a:lnTo>
                <a:lnTo>
                  <a:pt x="142" y="80"/>
                </a:lnTo>
                <a:lnTo>
                  <a:pt x="142" y="80"/>
                </a:lnTo>
                <a:lnTo>
                  <a:pt x="143" y="77"/>
                </a:lnTo>
                <a:lnTo>
                  <a:pt x="143" y="77"/>
                </a:lnTo>
                <a:lnTo>
                  <a:pt x="142" y="77"/>
                </a:lnTo>
                <a:lnTo>
                  <a:pt x="142" y="77"/>
                </a:lnTo>
                <a:lnTo>
                  <a:pt x="140" y="77"/>
                </a:lnTo>
                <a:lnTo>
                  <a:pt x="140" y="79"/>
                </a:lnTo>
                <a:lnTo>
                  <a:pt x="140" y="79"/>
                </a:lnTo>
                <a:lnTo>
                  <a:pt x="137" y="84"/>
                </a:lnTo>
                <a:lnTo>
                  <a:pt x="137" y="84"/>
                </a:lnTo>
                <a:lnTo>
                  <a:pt x="136" y="87"/>
                </a:lnTo>
                <a:lnTo>
                  <a:pt x="137" y="88"/>
                </a:lnTo>
                <a:lnTo>
                  <a:pt x="137" y="88"/>
                </a:lnTo>
                <a:lnTo>
                  <a:pt x="143" y="82"/>
                </a:lnTo>
                <a:lnTo>
                  <a:pt x="143" y="82"/>
                </a:lnTo>
                <a:close/>
                <a:moveTo>
                  <a:pt x="17" y="252"/>
                </a:moveTo>
                <a:lnTo>
                  <a:pt x="17" y="252"/>
                </a:lnTo>
                <a:lnTo>
                  <a:pt x="17" y="254"/>
                </a:lnTo>
                <a:lnTo>
                  <a:pt x="17" y="254"/>
                </a:lnTo>
                <a:lnTo>
                  <a:pt x="16" y="256"/>
                </a:lnTo>
                <a:lnTo>
                  <a:pt x="16" y="256"/>
                </a:lnTo>
                <a:lnTo>
                  <a:pt x="14" y="254"/>
                </a:lnTo>
                <a:lnTo>
                  <a:pt x="14" y="254"/>
                </a:lnTo>
                <a:lnTo>
                  <a:pt x="14" y="252"/>
                </a:lnTo>
                <a:lnTo>
                  <a:pt x="14" y="252"/>
                </a:lnTo>
                <a:lnTo>
                  <a:pt x="13" y="254"/>
                </a:lnTo>
                <a:lnTo>
                  <a:pt x="13" y="257"/>
                </a:lnTo>
                <a:lnTo>
                  <a:pt x="13" y="257"/>
                </a:lnTo>
                <a:lnTo>
                  <a:pt x="14" y="257"/>
                </a:lnTo>
                <a:lnTo>
                  <a:pt x="16" y="259"/>
                </a:lnTo>
                <a:lnTo>
                  <a:pt x="16" y="259"/>
                </a:lnTo>
                <a:lnTo>
                  <a:pt x="17" y="260"/>
                </a:lnTo>
                <a:lnTo>
                  <a:pt x="17" y="260"/>
                </a:lnTo>
                <a:lnTo>
                  <a:pt x="20" y="259"/>
                </a:lnTo>
                <a:lnTo>
                  <a:pt x="20" y="259"/>
                </a:lnTo>
                <a:lnTo>
                  <a:pt x="20" y="254"/>
                </a:lnTo>
                <a:lnTo>
                  <a:pt x="20" y="254"/>
                </a:lnTo>
                <a:lnTo>
                  <a:pt x="17" y="252"/>
                </a:lnTo>
                <a:lnTo>
                  <a:pt x="17" y="252"/>
                </a:lnTo>
                <a:close/>
                <a:moveTo>
                  <a:pt x="180" y="298"/>
                </a:moveTo>
                <a:lnTo>
                  <a:pt x="180" y="298"/>
                </a:lnTo>
                <a:lnTo>
                  <a:pt x="186" y="304"/>
                </a:lnTo>
                <a:lnTo>
                  <a:pt x="186" y="304"/>
                </a:lnTo>
                <a:lnTo>
                  <a:pt x="189" y="304"/>
                </a:lnTo>
                <a:lnTo>
                  <a:pt x="189" y="304"/>
                </a:lnTo>
                <a:lnTo>
                  <a:pt x="189" y="306"/>
                </a:lnTo>
                <a:lnTo>
                  <a:pt x="189" y="306"/>
                </a:lnTo>
                <a:lnTo>
                  <a:pt x="192" y="308"/>
                </a:lnTo>
                <a:lnTo>
                  <a:pt x="192" y="308"/>
                </a:lnTo>
                <a:lnTo>
                  <a:pt x="196" y="311"/>
                </a:lnTo>
                <a:lnTo>
                  <a:pt x="196" y="311"/>
                </a:lnTo>
                <a:lnTo>
                  <a:pt x="181" y="297"/>
                </a:lnTo>
                <a:lnTo>
                  <a:pt x="181" y="297"/>
                </a:lnTo>
                <a:lnTo>
                  <a:pt x="180" y="298"/>
                </a:lnTo>
                <a:lnTo>
                  <a:pt x="180" y="298"/>
                </a:lnTo>
                <a:close/>
                <a:moveTo>
                  <a:pt x="167" y="85"/>
                </a:moveTo>
                <a:lnTo>
                  <a:pt x="167" y="85"/>
                </a:lnTo>
                <a:lnTo>
                  <a:pt x="167" y="85"/>
                </a:lnTo>
                <a:lnTo>
                  <a:pt x="167" y="85"/>
                </a:lnTo>
                <a:lnTo>
                  <a:pt x="175" y="84"/>
                </a:lnTo>
                <a:lnTo>
                  <a:pt x="175" y="84"/>
                </a:lnTo>
                <a:lnTo>
                  <a:pt x="177" y="84"/>
                </a:lnTo>
                <a:lnTo>
                  <a:pt x="177" y="84"/>
                </a:lnTo>
                <a:lnTo>
                  <a:pt x="178" y="79"/>
                </a:lnTo>
                <a:lnTo>
                  <a:pt x="178" y="79"/>
                </a:lnTo>
                <a:lnTo>
                  <a:pt x="173" y="79"/>
                </a:lnTo>
                <a:lnTo>
                  <a:pt x="173" y="79"/>
                </a:lnTo>
                <a:lnTo>
                  <a:pt x="173" y="80"/>
                </a:lnTo>
                <a:lnTo>
                  <a:pt x="173" y="80"/>
                </a:lnTo>
                <a:lnTo>
                  <a:pt x="167" y="85"/>
                </a:lnTo>
                <a:lnTo>
                  <a:pt x="167" y="85"/>
                </a:lnTo>
                <a:close/>
                <a:moveTo>
                  <a:pt x="139" y="263"/>
                </a:moveTo>
                <a:lnTo>
                  <a:pt x="139" y="263"/>
                </a:lnTo>
                <a:lnTo>
                  <a:pt x="126" y="274"/>
                </a:lnTo>
                <a:lnTo>
                  <a:pt x="126" y="274"/>
                </a:lnTo>
                <a:lnTo>
                  <a:pt x="129" y="274"/>
                </a:lnTo>
                <a:lnTo>
                  <a:pt x="129" y="274"/>
                </a:lnTo>
                <a:lnTo>
                  <a:pt x="132" y="274"/>
                </a:lnTo>
                <a:lnTo>
                  <a:pt x="132" y="274"/>
                </a:lnTo>
                <a:lnTo>
                  <a:pt x="132" y="273"/>
                </a:lnTo>
                <a:lnTo>
                  <a:pt x="132" y="273"/>
                </a:lnTo>
                <a:lnTo>
                  <a:pt x="139" y="265"/>
                </a:lnTo>
                <a:lnTo>
                  <a:pt x="139" y="265"/>
                </a:lnTo>
                <a:lnTo>
                  <a:pt x="139" y="263"/>
                </a:lnTo>
                <a:lnTo>
                  <a:pt x="139" y="263"/>
                </a:lnTo>
                <a:close/>
                <a:moveTo>
                  <a:pt x="262" y="110"/>
                </a:moveTo>
                <a:lnTo>
                  <a:pt x="262" y="110"/>
                </a:lnTo>
                <a:lnTo>
                  <a:pt x="260" y="99"/>
                </a:lnTo>
                <a:lnTo>
                  <a:pt x="260" y="99"/>
                </a:lnTo>
                <a:lnTo>
                  <a:pt x="260" y="99"/>
                </a:lnTo>
                <a:lnTo>
                  <a:pt x="260" y="99"/>
                </a:lnTo>
                <a:lnTo>
                  <a:pt x="259" y="101"/>
                </a:lnTo>
                <a:lnTo>
                  <a:pt x="259" y="101"/>
                </a:lnTo>
                <a:lnTo>
                  <a:pt x="259" y="101"/>
                </a:lnTo>
                <a:lnTo>
                  <a:pt x="257" y="104"/>
                </a:lnTo>
                <a:lnTo>
                  <a:pt x="257" y="104"/>
                </a:lnTo>
                <a:lnTo>
                  <a:pt x="257" y="107"/>
                </a:lnTo>
                <a:lnTo>
                  <a:pt x="257" y="107"/>
                </a:lnTo>
                <a:lnTo>
                  <a:pt x="259" y="109"/>
                </a:lnTo>
                <a:lnTo>
                  <a:pt x="259" y="109"/>
                </a:lnTo>
                <a:lnTo>
                  <a:pt x="262" y="110"/>
                </a:lnTo>
                <a:lnTo>
                  <a:pt x="262" y="110"/>
                </a:lnTo>
                <a:close/>
                <a:moveTo>
                  <a:pt x="6" y="265"/>
                </a:moveTo>
                <a:lnTo>
                  <a:pt x="6" y="265"/>
                </a:lnTo>
                <a:lnTo>
                  <a:pt x="6" y="265"/>
                </a:lnTo>
                <a:lnTo>
                  <a:pt x="6" y="265"/>
                </a:lnTo>
                <a:lnTo>
                  <a:pt x="5" y="281"/>
                </a:lnTo>
                <a:lnTo>
                  <a:pt x="5" y="281"/>
                </a:lnTo>
                <a:lnTo>
                  <a:pt x="6" y="281"/>
                </a:lnTo>
                <a:lnTo>
                  <a:pt x="6" y="281"/>
                </a:lnTo>
                <a:lnTo>
                  <a:pt x="8" y="279"/>
                </a:lnTo>
                <a:lnTo>
                  <a:pt x="8" y="279"/>
                </a:lnTo>
                <a:lnTo>
                  <a:pt x="9" y="278"/>
                </a:lnTo>
                <a:lnTo>
                  <a:pt x="9" y="276"/>
                </a:lnTo>
                <a:lnTo>
                  <a:pt x="9" y="276"/>
                </a:lnTo>
                <a:lnTo>
                  <a:pt x="6" y="268"/>
                </a:lnTo>
                <a:lnTo>
                  <a:pt x="6" y="268"/>
                </a:lnTo>
                <a:lnTo>
                  <a:pt x="6" y="265"/>
                </a:lnTo>
                <a:lnTo>
                  <a:pt x="6" y="265"/>
                </a:lnTo>
                <a:close/>
                <a:moveTo>
                  <a:pt x="330" y="256"/>
                </a:moveTo>
                <a:lnTo>
                  <a:pt x="330" y="256"/>
                </a:lnTo>
                <a:lnTo>
                  <a:pt x="339" y="254"/>
                </a:lnTo>
                <a:lnTo>
                  <a:pt x="339" y="254"/>
                </a:lnTo>
                <a:lnTo>
                  <a:pt x="339" y="251"/>
                </a:lnTo>
                <a:lnTo>
                  <a:pt x="339" y="251"/>
                </a:lnTo>
                <a:lnTo>
                  <a:pt x="333" y="251"/>
                </a:lnTo>
                <a:lnTo>
                  <a:pt x="333" y="251"/>
                </a:lnTo>
                <a:lnTo>
                  <a:pt x="330" y="251"/>
                </a:lnTo>
                <a:lnTo>
                  <a:pt x="330" y="251"/>
                </a:lnTo>
                <a:lnTo>
                  <a:pt x="330" y="251"/>
                </a:lnTo>
                <a:lnTo>
                  <a:pt x="330" y="251"/>
                </a:lnTo>
                <a:lnTo>
                  <a:pt x="328" y="251"/>
                </a:lnTo>
                <a:lnTo>
                  <a:pt x="328" y="251"/>
                </a:lnTo>
                <a:lnTo>
                  <a:pt x="328" y="251"/>
                </a:lnTo>
                <a:lnTo>
                  <a:pt x="328" y="251"/>
                </a:lnTo>
                <a:lnTo>
                  <a:pt x="330" y="256"/>
                </a:lnTo>
                <a:lnTo>
                  <a:pt x="330" y="256"/>
                </a:lnTo>
                <a:close/>
                <a:moveTo>
                  <a:pt x="189" y="342"/>
                </a:moveTo>
                <a:lnTo>
                  <a:pt x="189" y="342"/>
                </a:lnTo>
                <a:lnTo>
                  <a:pt x="191" y="341"/>
                </a:lnTo>
                <a:lnTo>
                  <a:pt x="191" y="341"/>
                </a:lnTo>
                <a:lnTo>
                  <a:pt x="186" y="333"/>
                </a:lnTo>
                <a:lnTo>
                  <a:pt x="186" y="333"/>
                </a:lnTo>
                <a:lnTo>
                  <a:pt x="183" y="338"/>
                </a:lnTo>
                <a:lnTo>
                  <a:pt x="183" y="338"/>
                </a:lnTo>
                <a:lnTo>
                  <a:pt x="189" y="342"/>
                </a:lnTo>
                <a:lnTo>
                  <a:pt x="189" y="342"/>
                </a:lnTo>
                <a:close/>
                <a:moveTo>
                  <a:pt x="154" y="317"/>
                </a:moveTo>
                <a:lnTo>
                  <a:pt x="154" y="317"/>
                </a:lnTo>
                <a:lnTo>
                  <a:pt x="150" y="312"/>
                </a:lnTo>
                <a:lnTo>
                  <a:pt x="150" y="312"/>
                </a:lnTo>
                <a:lnTo>
                  <a:pt x="147" y="315"/>
                </a:lnTo>
                <a:lnTo>
                  <a:pt x="147" y="315"/>
                </a:lnTo>
                <a:lnTo>
                  <a:pt x="151" y="320"/>
                </a:lnTo>
                <a:lnTo>
                  <a:pt x="151" y="320"/>
                </a:lnTo>
                <a:lnTo>
                  <a:pt x="154" y="317"/>
                </a:lnTo>
                <a:lnTo>
                  <a:pt x="154" y="317"/>
                </a:lnTo>
                <a:close/>
                <a:moveTo>
                  <a:pt x="115" y="167"/>
                </a:moveTo>
                <a:lnTo>
                  <a:pt x="115" y="167"/>
                </a:lnTo>
                <a:lnTo>
                  <a:pt x="126" y="159"/>
                </a:lnTo>
                <a:lnTo>
                  <a:pt x="126" y="159"/>
                </a:lnTo>
                <a:lnTo>
                  <a:pt x="125" y="159"/>
                </a:lnTo>
                <a:lnTo>
                  <a:pt x="125" y="159"/>
                </a:lnTo>
                <a:lnTo>
                  <a:pt x="117" y="161"/>
                </a:lnTo>
                <a:lnTo>
                  <a:pt x="117" y="161"/>
                </a:lnTo>
                <a:lnTo>
                  <a:pt x="117" y="162"/>
                </a:lnTo>
                <a:lnTo>
                  <a:pt x="117" y="162"/>
                </a:lnTo>
                <a:lnTo>
                  <a:pt x="113" y="166"/>
                </a:lnTo>
                <a:lnTo>
                  <a:pt x="113" y="166"/>
                </a:lnTo>
                <a:lnTo>
                  <a:pt x="115" y="167"/>
                </a:lnTo>
                <a:lnTo>
                  <a:pt x="115" y="167"/>
                </a:lnTo>
                <a:close/>
                <a:moveTo>
                  <a:pt x="173" y="336"/>
                </a:moveTo>
                <a:lnTo>
                  <a:pt x="173" y="336"/>
                </a:lnTo>
                <a:lnTo>
                  <a:pt x="173" y="333"/>
                </a:lnTo>
                <a:lnTo>
                  <a:pt x="173" y="333"/>
                </a:lnTo>
                <a:lnTo>
                  <a:pt x="172" y="331"/>
                </a:lnTo>
                <a:lnTo>
                  <a:pt x="170" y="330"/>
                </a:lnTo>
                <a:lnTo>
                  <a:pt x="170" y="330"/>
                </a:lnTo>
                <a:lnTo>
                  <a:pt x="167" y="336"/>
                </a:lnTo>
                <a:lnTo>
                  <a:pt x="167" y="336"/>
                </a:lnTo>
                <a:lnTo>
                  <a:pt x="169" y="338"/>
                </a:lnTo>
                <a:lnTo>
                  <a:pt x="172" y="339"/>
                </a:lnTo>
                <a:lnTo>
                  <a:pt x="172" y="339"/>
                </a:lnTo>
                <a:lnTo>
                  <a:pt x="173" y="336"/>
                </a:lnTo>
                <a:lnTo>
                  <a:pt x="173" y="336"/>
                </a:lnTo>
                <a:close/>
                <a:moveTo>
                  <a:pt x="60" y="194"/>
                </a:moveTo>
                <a:lnTo>
                  <a:pt x="60" y="194"/>
                </a:lnTo>
                <a:lnTo>
                  <a:pt x="60" y="194"/>
                </a:lnTo>
                <a:lnTo>
                  <a:pt x="60" y="194"/>
                </a:lnTo>
                <a:lnTo>
                  <a:pt x="69" y="192"/>
                </a:lnTo>
                <a:lnTo>
                  <a:pt x="69" y="192"/>
                </a:lnTo>
                <a:lnTo>
                  <a:pt x="71" y="189"/>
                </a:lnTo>
                <a:lnTo>
                  <a:pt x="71" y="189"/>
                </a:lnTo>
                <a:lnTo>
                  <a:pt x="65" y="189"/>
                </a:lnTo>
                <a:lnTo>
                  <a:pt x="65" y="189"/>
                </a:lnTo>
                <a:lnTo>
                  <a:pt x="63" y="189"/>
                </a:lnTo>
                <a:lnTo>
                  <a:pt x="63" y="189"/>
                </a:lnTo>
                <a:lnTo>
                  <a:pt x="60" y="194"/>
                </a:lnTo>
                <a:lnTo>
                  <a:pt x="60" y="194"/>
                </a:lnTo>
                <a:close/>
                <a:moveTo>
                  <a:pt x="50" y="147"/>
                </a:moveTo>
                <a:lnTo>
                  <a:pt x="50" y="147"/>
                </a:lnTo>
                <a:lnTo>
                  <a:pt x="50" y="147"/>
                </a:lnTo>
                <a:lnTo>
                  <a:pt x="50" y="147"/>
                </a:lnTo>
                <a:lnTo>
                  <a:pt x="38" y="147"/>
                </a:lnTo>
                <a:lnTo>
                  <a:pt x="38" y="147"/>
                </a:lnTo>
                <a:lnTo>
                  <a:pt x="28" y="147"/>
                </a:lnTo>
                <a:lnTo>
                  <a:pt x="28" y="147"/>
                </a:lnTo>
                <a:lnTo>
                  <a:pt x="27" y="147"/>
                </a:lnTo>
                <a:lnTo>
                  <a:pt x="27" y="148"/>
                </a:lnTo>
                <a:lnTo>
                  <a:pt x="27" y="148"/>
                </a:lnTo>
                <a:lnTo>
                  <a:pt x="35" y="148"/>
                </a:lnTo>
                <a:lnTo>
                  <a:pt x="35" y="148"/>
                </a:lnTo>
                <a:lnTo>
                  <a:pt x="38" y="148"/>
                </a:lnTo>
                <a:lnTo>
                  <a:pt x="38" y="148"/>
                </a:lnTo>
                <a:lnTo>
                  <a:pt x="39" y="148"/>
                </a:lnTo>
                <a:lnTo>
                  <a:pt x="39" y="148"/>
                </a:lnTo>
                <a:lnTo>
                  <a:pt x="41" y="148"/>
                </a:lnTo>
                <a:lnTo>
                  <a:pt x="41" y="148"/>
                </a:lnTo>
                <a:lnTo>
                  <a:pt x="49" y="148"/>
                </a:lnTo>
                <a:lnTo>
                  <a:pt x="49" y="148"/>
                </a:lnTo>
                <a:lnTo>
                  <a:pt x="50" y="148"/>
                </a:lnTo>
                <a:lnTo>
                  <a:pt x="50" y="147"/>
                </a:lnTo>
                <a:lnTo>
                  <a:pt x="50" y="147"/>
                </a:lnTo>
                <a:close/>
                <a:moveTo>
                  <a:pt x="202" y="28"/>
                </a:moveTo>
                <a:lnTo>
                  <a:pt x="202" y="28"/>
                </a:lnTo>
                <a:lnTo>
                  <a:pt x="197" y="28"/>
                </a:lnTo>
                <a:lnTo>
                  <a:pt x="197" y="28"/>
                </a:lnTo>
                <a:lnTo>
                  <a:pt x="197" y="36"/>
                </a:lnTo>
                <a:lnTo>
                  <a:pt x="197" y="36"/>
                </a:lnTo>
                <a:lnTo>
                  <a:pt x="199" y="36"/>
                </a:lnTo>
                <a:lnTo>
                  <a:pt x="199" y="36"/>
                </a:lnTo>
                <a:lnTo>
                  <a:pt x="202" y="36"/>
                </a:lnTo>
                <a:lnTo>
                  <a:pt x="203" y="33"/>
                </a:lnTo>
                <a:lnTo>
                  <a:pt x="203" y="33"/>
                </a:lnTo>
                <a:lnTo>
                  <a:pt x="203" y="33"/>
                </a:lnTo>
                <a:lnTo>
                  <a:pt x="203" y="33"/>
                </a:lnTo>
                <a:lnTo>
                  <a:pt x="202" y="32"/>
                </a:lnTo>
                <a:lnTo>
                  <a:pt x="202" y="28"/>
                </a:lnTo>
                <a:lnTo>
                  <a:pt x="202" y="28"/>
                </a:lnTo>
                <a:close/>
                <a:moveTo>
                  <a:pt x="358" y="270"/>
                </a:moveTo>
                <a:lnTo>
                  <a:pt x="358" y="270"/>
                </a:lnTo>
                <a:lnTo>
                  <a:pt x="372" y="270"/>
                </a:lnTo>
                <a:lnTo>
                  <a:pt x="372" y="270"/>
                </a:lnTo>
                <a:lnTo>
                  <a:pt x="371" y="267"/>
                </a:lnTo>
                <a:lnTo>
                  <a:pt x="371" y="267"/>
                </a:lnTo>
                <a:lnTo>
                  <a:pt x="367" y="267"/>
                </a:lnTo>
                <a:lnTo>
                  <a:pt x="367" y="267"/>
                </a:lnTo>
                <a:lnTo>
                  <a:pt x="363" y="267"/>
                </a:lnTo>
                <a:lnTo>
                  <a:pt x="363" y="267"/>
                </a:lnTo>
                <a:lnTo>
                  <a:pt x="358" y="268"/>
                </a:lnTo>
                <a:lnTo>
                  <a:pt x="358" y="268"/>
                </a:lnTo>
                <a:lnTo>
                  <a:pt x="358" y="270"/>
                </a:lnTo>
                <a:lnTo>
                  <a:pt x="358" y="270"/>
                </a:lnTo>
                <a:close/>
                <a:moveTo>
                  <a:pt x="229" y="93"/>
                </a:moveTo>
                <a:lnTo>
                  <a:pt x="229" y="93"/>
                </a:lnTo>
                <a:lnTo>
                  <a:pt x="230" y="85"/>
                </a:lnTo>
                <a:lnTo>
                  <a:pt x="230" y="85"/>
                </a:lnTo>
                <a:lnTo>
                  <a:pt x="224" y="87"/>
                </a:lnTo>
                <a:lnTo>
                  <a:pt x="224" y="87"/>
                </a:lnTo>
                <a:lnTo>
                  <a:pt x="224" y="90"/>
                </a:lnTo>
                <a:lnTo>
                  <a:pt x="224" y="90"/>
                </a:lnTo>
                <a:lnTo>
                  <a:pt x="224" y="93"/>
                </a:lnTo>
                <a:lnTo>
                  <a:pt x="224" y="93"/>
                </a:lnTo>
                <a:lnTo>
                  <a:pt x="229" y="93"/>
                </a:lnTo>
                <a:lnTo>
                  <a:pt x="229" y="93"/>
                </a:lnTo>
                <a:close/>
                <a:moveTo>
                  <a:pt x="173" y="118"/>
                </a:moveTo>
                <a:lnTo>
                  <a:pt x="173" y="118"/>
                </a:lnTo>
                <a:lnTo>
                  <a:pt x="173" y="118"/>
                </a:lnTo>
                <a:lnTo>
                  <a:pt x="173" y="118"/>
                </a:lnTo>
                <a:lnTo>
                  <a:pt x="183" y="115"/>
                </a:lnTo>
                <a:lnTo>
                  <a:pt x="183" y="115"/>
                </a:lnTo>
                <a:lnTo>
                  <a:pt x="184" y="114"/>
                </a:lnTo>
                <a:lnTo>
                  <a:pt x="184" y="114"/>
                </a:lnTo>
                <a:lnTo>
                  <a:pt x="186" y="112"/>
                </a:lnTo>
                <a:lnTo>
                  <a:pt x="186" y="112"/>
                </a:lnTo>
                <a:lnTo>
                  <a:pt x="175" y="114"/>
                </a:lnTo>
                <a:lnTo>
                  <a:pt x="175" y="114"/>
                </a:lnTo>
                <a:lnTo>
                  <a:pt x="175" y="114"/>
                </a:lnTo>
                <a:lnTo>
                  <a:pt x="175" y="114"/>
                </a:lnTo>
                <a:lnTo>
                  <a:pt x="173" y="118"/>
                </a:lnTo>
                <a:lnTo>
                  <a:pt x="173" y="118"/>
                </a:lnTo>
                <a:close/>
                <a:moveTo>
                  <a:pt x="238" y="153"/>
                </a:moveTo>
                <a:lnTo>
                  <a:pt x="238" y="153"/>
                </a:lnTo>
                <a:lnTo>
                  <a:pt x="240" y="153"/>
                </a:lnTo>
                <a:lnTo>
                  <a:pt x="240" y="153"/>
                </a:lnTo>
                <a:lnTo>
                  <a:pt x="255" y="151"/>
                </a:lnTo>
                <a:lnTo>
                  <a:pt x="255" y="151"/>
                </a:lnTo>
                <a:lnTo>
                  <a:pt x="260" y="151"/>
                </a:lnTo>
                <a:lnTo>
                  <a:pt x="265" y="155"/>
                </a:lnTo>
                <a:lnTo>
                  <a:pt x="265" y="155"/>
                </a:lnTo>
                <a:lnTo>
                  <a:pt x="266" y="155"/>
                </a:lnTo>
                <a:lnTo>
                  <a:pt x="266" y="155"/>
                </a:lnTo>
                <a:lnTo>
                  <a:pt x="266" y="151"/>
                </a:lnTo>
                <a:lnTo>
                  <a:pt x="265" y="151"/>
                </a:lnTo>
                <a:lnTo>
                  <a:pt x="265" y="151"/>
                </a:lnTo>
                <a:lnTo>
                  <a:pt x="257" y="150"/>
                </a:lnTo>
                <a:lnTo>
                  <a:pt x="257" y="150"/>
                </a:lnTo>
                <a:lnTo>
                  <a:pt x="244" y="151"/>
                </a:lnTo>
                <a:lnTo>
                  <a:pt x="244" y="151"/>
                </a:lnTo>
                <a:lnTo>
                  <a:pt x="238" y="153"/>
                </a:lnTo>
                <a:lnTo>
                  <a:pt x="238" y="153"/>
                </a:lnTo>
                <a:close/>
                <a:moveTo>
                  <a:pt x="194" y="118"/>
                </a:moveTo>
                <a:lnTo>
                  <a:pt x="194" y="118"/>
                </a:lnTo>
                <a:lnTo>
                  <a:pt x="192" y="125"/>
                </a:lnTo>
                <a:lnTo>
                  <a:pt x="192" y="125"/>
                </a:lnTo>
                <a:lnTo>
                  <a:pt x="194" y="125"/>
                </a:lnTo>
                <a:lnTo>
                  <a:pt x="196" y="125"/>
                </a:lnTo>
                <a:lnTo>
                  <a:pt x="196" y="125"/>
                </a:lnTo>
                <a:lnTo>
                  <a:pt x="202" y="117"/>
                </a:lnTo>
                <a:lnTo>
                  <a:pt x="202" y="117"/>
                </a:lnTo>
                <a:lnTo>
                  <a:pt x="202" y="115"/>
                </a:lnTo>
                <a:lnTo>
                  <a:pt x="202" y="115"/>
                </a:lnTo>
                <a:lnTo>
                  <a:pt x="194" y="118"/>
                </a:lnTo>
                <a:lnTo>
                  <a:pt x="194" y="118"/>
                </a:lnTo>
                <a:close/>
                <a:moveTo>
                  <a:pt x="301" y="233"/>
                </a:moveTo>
                <a:lnTo>
                  <a:pt x="301" y="233"/>
                </a:lnTo>
                <a:lnTo>
                  <a:pt x="304" y="229"/>
                </a:lnTo>
                <a:lnTo>
                  <a:pt x="304" y="229"/>
                </a:lnTo>
                <a:lnTo>
                  <a:pt x="304" y="226"/>
                </a:lnTo>
                <a:lnTo>
                  <a:pt x="304" y="226"/>
                </a:lnTo>
                <a:lnTo>
                  <a:pt x="303" y="222"/>
                </a:lnTo>
                <a:lnTo>
                  <a:pt x="303" y="222"/>
                </a:lnTo>
                <a:lnTo>
                  <a:pt x="298" y="229"/>
                </a:lnTo>
                <a:lnTo>
                  <a:pt x="298" y="229"/>
                </a:lnTo>
                <a:lnTo>
                  <a:pt x="301" y="233"/>
                </a:lnTo>
                <a:lnTo>
                  <a:pt x="301" y="233"/>
                </a:lnTo>
                <a:close/>
                <a:moveTo>
                  <a:pt x="315" y="151"/>
                </a:moveTo>
                <a:lnTo>
                  <a:pt x="315" y="151"/>
                </a:lnTo>
                <a:lnTo>
                  <a:pt x="314" y="151"/>
                </a:lnTo>
                <a:lnTo>
                  <a:pt x="314" y="151"/>
                </a:lnTo>
                <a:lnTo>
                  <a:pt x="311" y="158"/>
                </a:lnTo>
                <a:lnTo>
                  <a:pt x="311" y="158"/>
                </a:lnTo>
                <a:lnTo>
                  <a:pt x="311" y="159"/>
                </a:lnTo>
                <a:lnTo>
                  <a:pt x="311" y="159"/>
                </a:lnTo>
                <a:lnTo>
                  <a:pt x="312" y="162"/>
                </a:lnTo>
                <a:lnTo>
                  <a:pt x="312" y="162"/>
                </a:lnTo>
                <a:lnTo>
                  <a:pt x="315" y="158"/>
                </a:lnTo>
                <a:lnTo>
                  <a:pt x="315" y="158"/>
                </a:lnTo>
                <a:lnTo>
                  <a:pt x="315" y="156"/>
                </a:lnTo>
                <a:lnTo>
                  <a:pt x="315" y="156"/>
                </a:lnTo>
                <a:lnTo>
                  <a:pt x="315" y="151"/>
                </a:lnTo>
                <a:lnTo>
                  <a:pt x="315" y="151"/>
                </a:lnTo>
                <a:close/>
                <a:moveTo>
                  <a:pt x="216" y="36"/>
                </a:moveTo>
                <a:lnTo>
                  <a:pt x="216" y="36"/>
                </a:lnTo>
                <a:lnTo>
                  <a:pt x="216" y="38"/>
                </a:lnTo>
                <a:lnTo>
                  <a:pt x="216" y="38"/>
                </a:lnTo>
                <a:lnTo>
                  <a:pt x="219" y="38"/>
                </a:lnTo>
                <a:lnTo>
                  <a:pt x="219" y="38"/>
                </a:lnTo>
                <a:lnTo>
                  <a:pt x="221" y="38"/>
                </a:lnTo>
                <a:lnTo>
                  <a:pt x="221" y="39"/>
                </a:lnTo>
                <a:lnTo>
                  <a:pt x="221" y="39"/>
                </a:lnTo>
                <a:lnTo>
                  <a:pt x="221" y="41"/>
                </a:lnTo>
                <a:lnTo>
                  <a:pt x="219" y="41"/>
                </a:lnTo>
                <a:lnTo>
                  <a:pt x="219" y="41"/>
                </a:lnTo>
                <a:lnTo>
                  <a:pt x="216" y="43"/>
                </a:lnTo>
                <a:lnTo>
                  <a:pt x="216" y="43"/>
                </a:lnTo>
                <a:lnTo>
                  <a:pt x="216" y="43"/>
                </a:lnTo>
                <a:lnTo>
                  <a:pt x="216" y="43"/>
                </a:lnTo>
                <a:lnTo>
                  <a:pt x="221" y="43"/>
                </a:lnTo>
                <a:lnTo>
                  <a:pt x="221" y="43"/>
                </a:lnTo>
                <a:lnTo>
                  <a:pt x="222" y="43"/>
                </a:lnTo>
                <a:lnTo>
                  <a:pt x="222" y="43"/>
                </a:lnTo>
                <a:lnTo>
                  <a:pt x="224" y="38"/>
                </a:lnTo>
                <a:lnTo>
                  <a:pt x="224" y="38"/>
                </a:lnTo>
                <a:lnTo>
                  <a:pt x="224" y="36"/>
                </a:lnTo>
                <a:lnTo>
                  <a:pt x="224" y="36"/>
                </a:lnTo>
                <a:lnTo>
                  <a:pt x="216" y="36"/>
                </a:lnTo>
                <a:lnTo>
                  <a:pt x="216" y="36"/>
                </a:lnTo>
                <a:close/>
                <a:moveTo>
                  <a:pt x="131" y="38"/>
                </a:moveTo>
                <a:lnTo>
                  <a:pt x="131" y="38"/>
                </a:lnTo>
                <a:lnTo>
                  <a:pt x="131" y="44"/>
                </a:lnTo>
                <a:lnTo>
                  <a:pt x="132" y="50"/>
                </a:lnTo>
                <a:lnTo>
                  <a:pt x="132" y="50"/>
                </a:lnTo>
                <a:lnTo>
                  <a:pt x="132" y="50"/>
                </a:lnTo>
                <a:lnTo>
                  <a:pt x="134" y="50"/>
                </a:lnTo>
                <a:lnTo>
                  <a:pt x="134" y="50"/>
                </a:lnTo>
                <a:lnTo>
                  <a:pt x="134" y="46"/>
                </a:lnTo>
                <a:lnTo>
                  <a:pt x="134" y="46"/>
                </a:lnTo>
                <a:lnTo>
                  <a:pt x="132" y="43"/>
                </a:lnTo>
                <a:lnTo>
                  <a:pt x="134" y="41"/>
                </a:lnTo>
                <a:lnTo>
                  <a:pt x="134" y="41"/>
                </a:lnTo>
                <a:lnTo>
                  <a:pt x="136" y="39"/>
                </a:lnTo>
                <a:lnTo>
                  <a:pt x="136" y="38"/>
                </a:lnTo>
                <a:lnTo>
                  <a:pt x="136" y="38"/>
                </a:lnTo>
                <a:lnTo>
                  <a:pt x="131" y="38"/>
                </a:lnTo>
                <a:lnTo>
                  <a:pt x="131" y="38"/>
                </a:lnTo>
                <a:close/>
                <a:moveTo>
                  <a:pt x="262" y="25"/>
                </a:moveTo>
                <a:lnTo>
                  <a:pt x="262" y="25"/>
                </a:lnTo>
                <a:lnTo>
                  <a:pt x="262" y="25"/>
                </a:lnTo>
                <a:lnTo>
                  <a:pt x="262" y="25"/>
                </a:lnTo>
                <a:lnTo>
                  <a:pt x="262" y="28"/>
                </a:lnTo>
                <a:lnTo>
                  <a:pt x="262" y="28"/>
                </a:lnTo>
                <a:lnTo>
                  <a:pt x="260" y="33"/>
                </a:lnTo>
                <a:lnTo>
                  <a:pt x="260" y="39"/>
                </a:lnTo>
                <a:lnTo>
                  <a:pt x="260" y="39"/>
                </a:lnTo>
                <a:lnTo>
                  <a:pt x="260" y="39"/>
                </a:lnTo>
                <a:lnTo>
                  <a:pt x="260" y="39"/>
                </a:lnTo>
                <a:lnTo>
                  <a:pt x="262" y="46"/>
                </a:lnTo>
                <a:lnTo>
                  <a:pt x="262" y="46"/>
                </a:lnTo>
                <a:lnTo>
                  <a:pt x="262" y="36"/>
                </a:lnTo>
                <a:lnTo>
                  <a:pt x="262" y="25"/>
                </a:lnTo>
                <a:lnTo>
                  <a:pt x="262" y="25"/>
                </a:lnTo>
                <a:close/>
                <a:moveTo>
                  <a:pt x="227" y="28"/>
                </a:moveTo>
                <a:lnTo>
                  <a:pt x="227" y="28"/>
                </a:lnTo>
                <a:lnTo>
                  <a:pt x="216" y="28"/>
                </a:lnTo>
                <a:lnTo>
                  <a:pt x="216" y="28"/>
                </a:lnTo>
                <a:lnTo>
                  <a:pt x="216" y="32"/>
                </a:lnTo>
                <a:lnTo>
                  <a:pt x="216" y="32"/>
                </a:lnTo>
                <a:lnTo>
                  <a:pt x="216" y="32"/>
                </a:lnTo>
                <a:lnTo>
                  <a:pt x="216" y="32"/>
                </a:lnTo>
                <a:lnTo>
                  <a:pt x="225" y="32"/>
                </a:lnTo>
                <a:lnTo>
                  <a:pt x="225" y="32"/>
                </a:lnTo>
                <a:lnTo>
                  <a:pt x="227" y="30"/>
                </a:lnTo>
                <a:lnTo>
                  <a:pt x="227" y="30"/>
                </a:lnTo>
                <a:lnTo>
                  <a:pt x="227" y="28"/>
                </a:lnTo>
                <a:lnTo>
                  <a:pt x="227" y="28"/>
                </a:lnTo>
                <a:close/>
                <a:moveTo>
                  <a:pt x="232" y="57"/>
                </a:moveTo>
                <a:lnTo>
                  <a:pt x="232" y="57"/>
                </a:lnTo>
                <a:lnTo>
                  <a:pt x="227" y="57"/>
                </a:lnTo>
                <a:lnTo>
                  <a:pt x="227" y="57"/>
                </a:lnTo>
                <a:lnTo>
                  <a:pt x="227" y="57"/>
                </a:lnTo>
                <a:lnTo>
                  <a:pt x="227" y="57"/>
                </a:lnTo>
                <a:lnTo>
                  <a:pt x="224" y="62"/>
                </a:lnTo>
                <a:lnTo>
                  <a:pt x="224" y="62"/>
                </a:lnTo>
                <a:lnTo>
                  <a:pt x="224" y="62"/>
                </a:lnTo>
                <a:lnTo>
                  <a:pt x="224" y="62"/>
                </a:lnTo>
                <a:lnTo>
                  <a:pt x="230" y="62"/>
                </a:lnTo>
                <a:lnTo>
                  <a:pt x="230" y="62"/>
                </a:lnTo>
                <a:lnTo>
                  <a:pt x="232" y="57"/>
                </a:lnTo>
                <a:lnTo>
                  <a:pt x="232" y="57"/>
                </a:lnTo>
                <a:close/>
                <a:moveTo>
                  <a:pt x="249" y="101"/>
                </a:moveTo>
                <a:lnTo>
                  <a:pt x="249" y="101"/>
                </a:lnTo>
                <a:lnTo>
                  <a:pt x="248" y="109"/>
                </a:lnTo>
                <a:lnTo>
                  <a:pt x="248" y="109"/>
                </a:lnTo>
                <a:lnTo>
                  <a:pt x="252" y="109"/>
                </a:lnTo>
                <a:lnTo>
                  <a:pt x="252" y="109"/>
                </a:lnTo>
                <a:lnTo>
                  <a:pt x="252" y="104"/>
                </a:lnTo>
                <a:lnTo>
                  <a:pt x="252" y="101"/>
                </a:lnTo>
                <a:lnTo>
                  <a:pt x="252" y="101"/>
                </a:lnTo>
                <a:lnTo>
                  <a:pt x="249" y="101"/>
                </a:lnTo>
                <a:lnTo>
                  <a:pt x="249" y="101"/>
                </a:lnTo>
                <a:close/>
                <a:moveTo>
                  <a:pt x="205" y="333"/>
                </a:moveTo>
                <a:lnTo>
                  <a:pt x="205" y="333"/>
                </a:lnTo>
                <a:lnTo>
                  <a:pt x="202" y="336"/>
                </a:lnTo>
                <a:lnTo>
                  <a:pt x="202" y="336"/>
                </a:lnTo>
                <a:lnTo>
                  <a:pt x="208" y="342"/>
                </a:lnTo>
                <a:lnTo>
                  <a:pt x="208" y="342"/>
                </a:lnTo>
                <a:lnTo>
                  <a:pt x="210" y="341"/>
                </a:lnTo>
                <a:lnTo>
                  <a:pt x="210" y="341"/>
                </a:lnTo>
                <a:lnTo>
                  <a:pt x="205" y="333"/>
                </a:lnTo>
                <a:lnTo>
                  <a:pt x="205" y="333"/>
                </a:lnTo>
                <a:close/>
                <a:moveTo>
                  <a:pt x="80" y="199"/>
                </a:moveTo>
                <a:lnTo>
                  <a:pt x="80" y="199"/>
                </a:lnTo>
                <a:lnTo>
                  <a:pt x="82" y="200"/>
                </a:lnTo>
                <a:lnTo>
                  <a:pt x="82" y="200"/>
                </a:lnTo>
                <a:lnTo>
                  <a:pt x="82" y="202"/>
                </a:lnTo>
                <a:lnTo>
                  <a:pt x="82" y="202"/>
                </a:lnTo>
                <a:lnTo>
                  <a:pt x="91" y="202"/>
                </a:lnTo>
                <a:lnTo>
                  <a:pt x="91" y="202"/>
                </a:lnTo>
                <a:lnTo>
                  <a:pt x="91" y="197"/>
                </a:lnTo>
                <a:lnTo>
                  <a:pt x="91" y="197"/>
                </a:lnTo>
                <a:lnTo>
                  <a:pt x="90" y="197"/>
                </a:lnTo>
                <a:lnTo>
                  <a:pt x="90" y="197"/>
                </a:lnTo>
                <a:lnTo>
                  <a:pt x="87" y="200"/>
                </a:lnTo>
                <a:lnTo>
                  <a:pt x="87" y="200"/>
                </a:lnTo>
                <a:lnTo>
                  <a:pt x="85" y="200"/>
                </a:lnTo>
                <a:lnTo>
                  <a:pt x="83" y="197"/>
                </a:lnTo>
                <a:lnTo>
                  <a:pt x="83" y="197"/>
                </a:lnTo>
                <a:lnTo>
                  <a:pt x="83" y="197"/>
                </a:lnTo>
                <a:lnTo>
                  <a:pt x="83" y="197"/>
                </a:lnTo>
                <a:lnTo>
                  <a:pt x="80" y="199"/>
                </a:lnTo>
                <a:lnTo>
                  <a:pt x="80" y="199"/>
                </a:lnTo>
                <a:close/>
                <a:moveTo>
                  <a:pt x="219" y="356"/>
                </a:moveTo>
                <a:lnTo>
                  <a:pt x="219" y="356"/>
                </a:lnTo>
                <a:lnTo>
                  <a:pt x="214" y="364"/>
                </a:lnTo>
                <a:lnTo>
                  <a:pt x="214" y="364"/>
                </a:lnTo>
                <a:lnTo>
                  <a:pt x="216" y="368"/>
                </a:lnTo>
                <a:lnTo>
                  <a:pt x="216" y="368"/>
                </a:lnTo>
                <a:lnTo>
                  <a:pt x="222" y="358"/>
                </a:lnTo>
                <a:lnTo>
                  <a:pt x="222" y="358"/>
                </a:lnTo>
                <a:lnTo>
                  <a:pt x="219" y="356"/>
                </a:lnTo>
                <a:lnTo>
                  <a:pt x="219" y="356"/>
                </a:lnTo>
                <a:close/>
                <a:moveTo>
                  <a:pt x="386" y="173"/>
                </a:moveTo>
                <a:lnTo>
                  <a:pt x="386" y="173"/>
                </a:lnTo>
                <a:lnTo>
                  <a:pt x="386" y="175"/>
                </a:lnTo>
                <a:lnTo>
                  <a:pt x="386" y="175"/>
                </a:lnTo>
                <a:lnTo>
                  <a:pt x="382" y="181"/>
                </a:lnTo>
                <a:lnTo>
                  <a:pt x="382" y="181"/>
                </a:lnTo>
                <a:lnTo>
                  <a:pt x="382" y="185"/>
                </a:lnTo>
                <a:lnTo>
                  <a:pt x="382" y="185"/>
                </a:lnTo>
                <a:lnTo>
                  <a:pt x="385" y="186"/>
                </a:lnTo>
                <a:lnTo>
                  <a:pt x="385" y="186"/>
                </a:lnTo>
                <a:lnTo>
                  <a:pt x="386" y="185"/>
                </a:lnTo>
                <a:lnTo>
                  <a:pt x="386" y="183"/>
                </a:lnTo>
                <a:lnTo>
                  <a:pt x="386" y="183"/>
                </a:lnTo>
                <a:lnTo>
                  <a:pt x="386" y="178"/>
                </a:lnTo>
                <a:lnTo>
                  <a:pt x="386" y="178"/>
                </a:lnTo>
                <a:lnTo>
                  <a:pt x="386" y="173"/>
                </a:lnTo>
                <a:lnTo>
                  <a:pt x="386" y="173"/>
                </a:lnTo>
                <a:close/>
                <a:moveTo>
                  <a:pt x="241" y="41"/>
                </a:moveTo>
                <a:lnTo>
                  <a:pt x="241" y="41"/>
                </a:lnTo>
                <a:lnTo>
                  <a:pt x="251" y="39"/>
                </a:lnTo>
                <a:lnTo>
                  <a:pt x="251" y="39"/>
                </a:lnTo>
                <a:lnTo>
                  <a:pt x="251" y="38"/>
                </a:lnTo>
                <a:lnTo>
                  <a:pt x="251" y="38"/>
                </a:lnTo>
                <a:lnTo>
                  <a:pt x="251" y="38"/>
                </a:lnTo>
                <a:lnTo>
                  <a:pt x="251" y="38"/>
                </a:lnTo>
                <a:lnTo>
                  <a:pt x="243" y="36"/>
                </a:lnTo>
                <a:lnTo>
                  <a:pt x="243" y="36"/>
                </a:lnTo>
                <a:lnTo>
                  <a:pt x="241" y="41"/>
                </a:lnTo>
                <a:lnTo>
                  <a:pt x="241" y="41"/>
                </a:lnTo>
                <a:close/>
                <a:moveTo>
                  <a:pt x="192" y="394"/>
                </a:moveTo>
                <a:lnTo>
                  <a:pt x="192" y="394"/>
                </a:lnTo>
                <a:lnTo>
                  <a:pt x="196" y="390"/>
                </a:lnTo>
                <a:lnTo>
                  <a:pt x="196" y="390"/>
                </a:lnTo>
                <a:lnTo>
                  <a:pt x="196" y="388"/>
                </a:lnTo>
                <a:lnTo>
                  <a:pt x="194" y="388"/>
                </a:lnTo>
                <a:lnTo>
                  <a:pt x="194" y="388"/>
                </a:lnTo>
                <a:lnTo>
                  <a:pt x="191" y="386"/>
                </a:lnTo>
                <a:lnTo>
                  <a:pt x="191" y="386"/>
                </a:lnTo>
                <a:lnTo>
                  <a:pt x="188" y="391"/>
                </a:lnTo>
                <a:lnTo>
                  <a:pt x="188" y="391"/>
                </a:lnTo>
                <a:lnTo>
                  <a:pt x="189" y="394"/>
                </a:lnTo>
                <a:lnTo>
                  <a:pt x="192" y="394"/>
                </a:lnTo>
                <a:lnTo>
                  <a:pt x="192" y="394"/>
                </a:lnTo>
                <a:close/>
                <a:moveTo>
                  <a:pt x="36" y="177"/>
                </a:moveTo>
                <a:lnTo>
                  <a:pt x="36" y="177"/>
                </a:lnTo>
                <a:lnTo>
                  <a:pt x="36" y="177"/>
                </a:lnTo>
                <a:lnTo>
                  <a:pt x="36" y="177"/>
                </a:lnTo>
                <a:lnTo>
                  <a:pt x="27" y="178"/>
                </a:lnTo>
                <a:lnTo>
                  <a:pt x="27" y="178"/>
                </a:lnTo>
                <a:lnTo>
                  <a:pt x="25" y="178"/>
                </a:lnTo>
                <a:lnTo>
                  <a:pt x="24" y="180"/>
                </a:lnTo>
                <a:lnTo>
                  <a:pt x="24" y="180"/>
                </a:lnTo>
                <a:lnTo>
                  <a:pt x="35" y="181"/>
                </a:lnTo>
                <a:lnTo>
                  <a:pt x="35" y="181"/>
                </a:lnTo>
                <a:lnTo>
                  <a:pt x="36" y="177"/>
                </a:lnTo>
                <a:lnTo>
                  <a:pt x="36" y="177"/>
                </a:lnTo>
                <a:close/>
                <a:moveTo>
                  <a:pt x="166" y="115"/>
                </a:moveTo>
                <a:lnTo>
                  <a:pt x="166" y="115"/>
                </a:lnTo>
                <a:lnTo>
                  <a:pt x="164" y="115"/>
                </a:lnTo>
                <a:lnTo>
                  <a:pt x="164" y="115"/>
                </a:lnTo>
                <a:lnTo>
                  <a:pt x="158" y="118"/>
                </a:lnTo>
                <a:lnTo>
                  <a:pt x="158" y="118"/>
                </a:lnTo>
                <a:lnTo>
                  <a:pt x="156" y="121"/>
                </a:lnTo>
                <a:lnTo>
                  <a:pt x="156" y="121"/>
                </a:lnTo>
                <a:lnTo>
                  <a:pt x="161" y="120"/>
                </a:lnTo>
                <a:lnTo>
                  <a:pt x="161" y="120"/>
                </a:lnTo>
                <a:lnTo>
                  <a:pt x="162" y="120"/>
                </a:lnTo>
                <a:lnTo>
                  <a:pt x="164" y="118"/>
                </a:lnTo>
                <a:lnTo>
                  <a:pt x="164" y="118"/>
                </a:lnTo>
                <a:lnTo>
                  <a:pt x="166" y="117"/>
                </a:lnTo>
                <a:lnTo>
                  <a:pt x="166" y="115"/>
                </a:lnTo>
                <a:lnTo>
                  <a:pt x="166" y="115"/>
                </a:lnTo>
                <a:close/>
                <a:moveTo>
                  <a:pt x="325" y="172"/>
                </a:moveTo>
                <a:lnTo>
                  <a:pt x="325" y="172"/>
                </a:lnTo>
                <a:lnTo>
                  <a:pt x="325" y="173"/>
                </a:lnTo>
                <a:lnTo>
                  <a:pt x="323" y="177"/>
                </a:lnTo>
                <a:lnTo>
                  <a:pt x="323" y="177"/>
                </a:lnTo>
                <a:lnTo>
                  <a:pt x="325" y="183"/>
                </a:lnTo>
                <a:lnTo>
                  <a:pt x="325" y="183"/>
                </a:lnTo>
                <a:lnTo>
                  <a:pt x="325" y="185"/>
                </a:lnTo>
                <a:lnTo>
                  <a:pt x="325" y="185"/>
                </a:lnTo>
                <a:lnTo>
                  <a:pt x="325" y="185"/>
                </a:lnTo>
                <a:lnTo>
                  <a:pt x="325" y="185"/>
                </a:lnTo>
                <a:lnTo>
                  <a:pt x="326" y="181"/>
                </a:lnTo>
                <a:lnTo>
                  <a:pt x="326" y="181"/>
                </a:lnTo>
                <a:lnTo>
                  <a:pt x="328" y="177"/>
                </a:lnTo>
                <a:lnTo>
                  <a:pt x="328" y="177"/>
                </a:lnTo>
                <a:lnTo>
                  <a:pt x="328" y="175"/>
                </a:lnTo>
                <a:lnTo>
                  <a:pt x="328" y="175"/>
                </a:lnTo>
                <a:lnTo>
                  <a:pt x="325" y="172"/>
                </a:lnTo>
                <a:lnTo>
                  <a:pt x="325" y="172"/>
                </a:lnTo>
                <a:close/>
                <a:moveTo>
                  <a:pt x="298" y="169"/>
                </a:moveTo>
                <a:lnTo>
                  <a:pt x="298" y="169"/>
                </a:lnTo>
                <a:lnTo>
                  <a:pt x="300" y="172"/>
                </a:lnTo>
                <a:lnTo>
                  <a:pt x="300" y="172"/>
                </a:lnTo>
                <a:lnTo>
                  <a:pt x="300" y="172"/>
                </a:lnTo>
                <a:lnTo>
                  <a:pt x="300" y="172"/>
                </a:lnTo>
                <a:lnTo>
                  <a:pt x="304" y="162"/>
                </a:lnTo>
                <a:lnTo>
                  <a:pt x="304" y="162"/>
                </a:lnTo>
                <a:lnTo>
                  <a:pt x="304" y="159"/>
                </a:lnTo>
                <a:lnTo>
                  <a:pt x="304" y="159"/>
                </a:lnTo>
                <a:lnTo>
                  <a:pt x="298" y="169"/>
                </a:lnTo>
                <a:lnTo>
                  <a:pt x="298" y="169"/>
                </a:lnTo>
                <a:close/>
                <a:moveTo>
                  <a:pt x="265" y="415"/>
                </a:moveTo>
                <a:lnTo>
                  <a:pt x="265" y="415"/>
                </a:lnTo>
                <a:lnTo>
                  <a:pt x="257" y="415"/>
                </a:lnTo>
                <a:lnTo>
                  <a:pt x="257" y="415"/>
                </a:lnTo>
                <a:lnTo>
                  <a:pt x="255" y="415"/>
                </a:lnTo>
                <a:lnTo>
                  <a:pt x="255" y="415"/>
                </a:lnTo>
                <a:lnTo>
                  <a:pt x="254" y="416"/>
                </a:lnTo>
                <a:lnTo>
                  <a:pt x="252" y="416"/>
                </a:lnTo>
                <a:lnTo>
                  <a:pt x="252" y="416"/>
                </a:lnTo>
                <a:lnTo>
                  <a:pt x="251" y="415"/>
                </a:lnTo>
                <a:lnTo>
                  <a:pt x="251" y="415"/>
                </a:lnTo>
                <a:lnTo>
                  <a:pt x="244" y="416"/>
                </a:lnTo>
                <a:lnTo>
                  <a:pt x="244" y="416"/>
                </a:lnTo>
                <a:lnTo>
                  <a:pt x="238" y="416"/>
                </a:lnTo>
                <a:lnTo>
                  <a:pt x="238" y="416"/>
                </a:lnTo>
                <a:lnTo>
                  <a:pt x="238" y="416"/>
                </a:lnTo>
                <a:lnTo>
                  <a:pt x="238" y="416"/>
                </a:lnTo>
                <a:lnTo>
                  <a:pt x="257" y="416"/>
                </a:lnTo>
                <a:lnTo>
                  <a:pt x="257" y="416"/>
                </a:lnTo>
                <a:lnTo>
                  <a:pt x="265" y="415"/>
                </a:lnTo>
                <a:lnTo>
                  <a:pt x="265" y="415"/>
                </a:lnTo>
                <a:lnTo>
                  <a:pt x="265" y="415"/>
                </a:lnTo>
                <a:lnTo>
                  <a:pt x="265" y="415"/>
                </a:lnTo>
                <a:close/>
                <a:moveTo>
                  <a:pt x="260" y="13"/>
                </a:moveTo>
                <a:lnTo>
                  <a:pt x="260" y="13"/>
                </a:lnTo>
                <a:lnTo>
                  <a:pt x="260" y="22"/>
                </a:lnTo>
                <a:lnTo>
                  <a:pt x="260" y="22"/>
                </a:lnTo>
                <a:lnTo>
                  <a:pt x="260" y="22"/>
                </a:lnTo>
                <a:lnTo>
                  <a:pt x="260" y="22"/>
                </a:lnTo>
                <a:lnTo>
                  <a:pt x="260" y="20"/>
                </a:lnTo>
                <a:lnTo>
                  <a:pt x="260" y="20"/>
                </a:lnTo>
                <a:lnTo>
                  <a:pt x="262" y="17"/>
                </a:lnTo>
                <a:lnTo>
                  <a:pt x="262" y="17"/>
                </a:lnTo>
                <a:lnTo>
                  <a:pt x="263" y="16"/>
                </a:lnTo>
                <a:lnTo>
                  <a:pt x="265" y="17"/>
                </a:lnTo>
                <a:lnTo>
                  <a:pt x="265" y="17"/>
                </a:lnTo>
                <a:lnTo>
                  <a:pt x="265" y="17"/>
                </a:lnTo>
                <a:lnTo>
                  <a:pt x="265" y="17"/>
                </a:lnTo>
                <a:lnTo>
                  <a:pt x="265" y="11"/>
                </a:lnTo>
                <a:lnTo>
                  <a:pt x="265" y="11"/>
                </a:lnTo>
                <a:lnTo>
                  <a:pt x="260" y="13"/>
                </a:lnTo>
                <a:lnTo>
                  <a:pt x="260" y="13"/>
                </a:lnTo>
                <a:close/>
                <a:moveTo>
                  <a:pt x="136" y="136"/>
                </a:moveTo>
                <a:lnTo>
                  <a:pt x="136" y="136"/>
                </a:lnTo>
                <a:lnTo>
                  <a:pt x="139" y="134"/>
                </a:lnTo>
                <a:lnTo>
                  <a:pt x="139" y="134"/>
                </a:lnTo>
                <a:lnTo>
                  <a:pt x="140" y="131"/>
                </a:lnTo>
                <a:lnTo>
                  <a:pt x="140" y="131"/>
                </a:lnTo>
                <a:lnTo>
                  <a:pt x="139" y="129"/>
                </a:lnTo>
                <a:lnTo>
                  <a:pt x="139" y="129"/>
                </a:lnTo>
                <a:lnTo>
                  <a:pt x="139" y="126"/>
                </a:lnTo>
                <a:lnTo>
                  <a:pt x="139" y="126"/>
                </a:lnTo>
                <a:lnTo>
                  <a:pt x="137" y="126"/>
                </a:lnTo>
                <a:lnTo>
                  <a:pt x="137" y="126"/>
                </a:lnTo>
                <a:lnTo>
                  <a:pt x="136" y="131"/>
                </a:lnTo>
                <a:lnTo>
                  <a:pt x="136" y="136"/>
                </a:lnTo>
                <a:lnTo>
                  <a:pt x="136" y="136"/>
                </a:lnTo>
                <a:close/>
                <a:moveTo>
                  <a:pt x="96" y="173"/>
                </a:moveTo>
                <a:lnTo>
                  <a:pt x="96" y="173"/>
                </a:lnTo>
                <a:lnTo>
                  <a:pt x="96" y="175"/>
                </a:lnTo>
                <a:lnTo>
                  <a:pt x="96" y="175"/>
                </a:lnTo>
                <a:lnTo>
                  <a:pt x="99" y="175"/>
                </a:lnTo>
                <a:lnTo>
                  <a:pt x="99" y="175"/>
                </a:lnTo>
                <a:lnTo>
                  <a:pt x="101" y="173"/>
                </a:lnTo>
                <a:lnTo>
                  <a:pt x="101" y="173"/>
                </a:lnTo>
                <a:lnTo>
                  <a:pt x="107" y="169"/>
                </a:lnTo>
                <a:lnTo>
                  <a:pt x="107" y="169"/>
                </a:lnTo>
                <a:lnTo>
                  <a:pt x="107" y="167"/>
                </a:lnTo>
                <a:lnTo>
                  <a:pt x="107" y="167"/>
                </a:lnTo>
                <a:lnTo>
                  <a:pt x="104" y="167"/>
                </a:lnTo>
                <a:lnTo>
                  <a:pt x="104" y="167"/>
                </a:lnTo>
                <a:lnTo>
                  <a:pt x="104" y="167"/>
                </a:lnTo>
                <a:lnTo>
                  <a:pt x="104" y="167"/>
                </a:lnTo>
                <a:lnTo>
                  <a:pt x="96" y="173"/>
                </a:lnTo>
                <a:lnTo>
                  <a:pt x="96" y="173"/>
                </a:lnTo>
                <a:close/>
                <a:moveTo>
                  <a:pt x="344" y="159"/>
                </a:moveTo>
                <a:lnTo>
                  <a:pt x="344" y="159"/>
                </a:lnTo>
                <a:lnTo>
                  <a:pt x="350" y="159"/>
                </a:lnTo>
                <a:lnTo>
                  <a:pt x="350" y="159"/>
                </a:lnTo>
                <a:lnTo>
                  <a:pt x="350" y="158"/>
                </a:lnTo>
                <a:lnTo>
                  <a:pt x="352" y="155"/>
                </a:lnTo>
                <a:lnTo>
                  <a:pt x="352" y="155"/>
                </a:lnTo>
                <a:lnTo>
                  <a:pt x="345" y="155"/>
                </a:lnTo>
                <a:lnTo>
                  <a:pt x="345" y="155"/>
                </a:lnTo>
                <a:lnTo>
                  <a:pt x="345" y="156"/>
                </a:lnTo>
                <a:lnTo>
                  <a:pt x="345" y="156"/>
                </a:lnTo>
                <a:lnTo>
                  <a:pt x="344" y="159"/>
                </a:lnTo>
                <a:lnTo>
                  <a:pt x="344" y="159"/>
                </a:lnTo>
                <a:close/>
                <a:moveTo>
                  <a:pt x="268" y="65"/>
                </a:moveTo>
                <a:lnTo>
                  <a:pt x="268" y="65"/>
                </a:lnTo>
                <a:lnTo>
                  <a:pt x="266" y="55"/>
                </a:lnTo>
                <a:lnTo>
                  <a:pt x="266" y="55"/>
                </a:lnTo>
                <a:lnTo>
                  <a:pt x="266" y="57"/>
                </a:lnTo>
                <a:lnTo>
                  <a:pt x="265" y="58"/>
                </a:lnTo>
                <a:lnTo>
                  <a:pt x="265" y="58"/>
                </a:lnTo>
                <a:lnTo>
                  <a:pt x="265" y="63"/>
                </a:lnTo>
                <a:lnTo>
                  <a:pt x="265" y="68"/>
                </a:lnTo>
                <a:lnTo>
                  <a:pt x="265" y="68"/>
                </a:lnTo>
                <a:lnTo>
                  <a:pt x="265" y="69"/>
                </a:lnTo>
                <a:lnTo>
                  <a:pt x="265" y="69"/>
                </a:lnTo>
                <a:lnTo>
                  <a:pt x="266" y="68"/>
                </a:lnTo>
                <a:lnTo>
                  <a:pt x="268" y="65"/>
                </a:lnTo>
                <a:lnTo>
                  <a:pt x="268" y="65"/>
                </a:lnTo>
                <a:close/>
                <a:moveTo>
                  <a:pt x="207" y="115"/>
                </a:moveTo>
                <a:lnTo>
                  <a:pt x="207" y="115"/>
                </a:lnTo>
                <a:lnTo>
                  <a:pt x="207" y="115"/>
                </a:lnTo>
                <a:lnTo>
                  <a:pt x="207" y="115"/>
                </a:lnTo>
                <a:lnTo>
                  <a:pt x="200" y="123"/>
                </a:lnTo>
                <a:lnTo>
                  <a:pt x="200" y="123"/>
                </a:lnTo>
                <a:lnTo>
                  <a:pt x="200" y="123"/>
                </a:lnTo>
                <a:lnTo>
                  <a:pt x="200" y="123"/>
                </a:lnTo>
                <a:lnTo>
                  <a:pt x="208" y="121"/>
                </a:lnTo>
                <a:lnTo>
                  <a:pt x="208" y="121"/>
                </a:lnTo>
                <a:lnTo>
                  <a:pt x="207" y="115"/>
                </a:lnTo>
                <a:lnTo>
                  <a:pt x="207" y="115"/>
                </a:lnTo>
                <a:close/>
                <a:moveTo>
                  <a:pt x="63" y="273"/>
                </a:moveTo>
                <a:lnTo>
                  <a:pt x="63" y="273"/>
                </a:lnTo>
                <a:lnTo>
                  <a:pt x="72" y="273"/>
                </a:lnTo>
                <a:lnTo>
                  <a:pt x="72" y="273"/>
                </a:lnTo>
                <a:lnTo>
                  <a:pt x="71" y="271"/>
                </a:lnTo>
                <a:lnTo>
                  <a:pt x="71" y="271"/>
                </a:lnTo>
                <a:lnTo>
                  <a:pt x="68" y="271"/>
                </a:lnTo>
                <a:lnTo>
                  <a:pt x="68" y="271"/>
                </a:lnTo>
                <a:lnTo>
                  <a:pt x="66" y="270"/>
                </a:lnTo>
                <a:lnTo>
                  <a:pt x="66" y="268"/>
                </a:lnTo>
                <a:lnTo>
                  <a:pt x="66" y="268"/>
                </a:lnTo>
                <a:lnTo>
                  <a:pt x="66" y="267"/>
                </a:lnTo>
                <a:lnTo>
                  <a:pt x="66" y="267"/>
                </a:lnTo>
                <a:lnTo>
                  <a:pt x="63" y="267"/>
                </a:lnTo>
                <a:lnTo>
                  <a:pt x="63" y="267"/>
                </a:lnTo>
                <a:lnTo>
                  <a:pt x="63" y="273"/>
                </a:lnTo>
                <a:lnTo>
                  <a:pt x="63" y="273"/>
                </a:lnTo>
                <a:close/>
                <a:moveTo>
                  <a:pt x="207" y="386"/>
                </a:moveTo>
                <a:lnTo>
                  <a:pt x="207" y="386"/>
                </a:lnTo>
                <a:lnTo>
                  <a:pt x="213" y="388"/>
                </a:lnTo>
                <a:lnTo>
                  <a:pt x="213" y="388"/>
                </a:lnTo>
                <a:lnTo>
                  <a:pt x="214" y="385"/>
                </a:lnTo>
                <a:lnTo>
                  <a:pt x="214" y="382"/>
                </a:lnTo>
                <a:lnTo>
                  <a:pt x="214" y="382"/>
                </a:lnTo>
                <a:lnTo>
                  <a:pt x="211" y="382"/>
                </a:lnTo>
                <a:lnTo>
                  <a:pt x="211" y="382"/>
                </a:lnTo>
                <a:lnTo>
                  <a:pt x="210" y="383"/>
                </a:lnTo>
                <a:lnTo>
                  <a:pt x="210" y="383"/>
                </a:lnTo>
                <a:lnTo>
                  <a:pt x="207" y="386"/>
                </a:lnTo>
                <a:lnTo>
                  <a:pt x="207" y="386"/>
                </a:lnTo>
                <a:close/>
                <a:moveTo>
                  <a:pt x="139" y="424"/>
                </a:moveTo>
                <a:lnTo>
                  <a:pt x="139" y="424"/>
                </a:lnTo>
                <a:lnTo>
                  <a:pt x="139" y="421"/>
                </a:lnTo>
                <a:lnTo>
                  <a:pt x="139" y="418"/>
                </a:lnTo>
                <a:lnTo>
                  <a:pt x="139" y="418"/>
                </a:lnTo>
                <a:lnTo>
                  <a:pt x="136" y="416"/>
                </a:lnTo>
                <a:lnTo>
                  <a:pt x="134" y="413"/>
                </a:lnTo>
                <a:lnTo>
                  <a:pt x="134" y="413"/>
                </a:lnTo>
                <a:lnTo>
                  <a:pt x="131" y="416"/>
                </a:lnTo>
                <a:lnTo>
                  <a:pt x="131" y="416"/>
                </a:lnTo>
                <a:lnTo>
                  <a:pt x="139" y="424"/>
                </a:lnTo>
                <a:lnTo>
                  <a:pt x="139" y="424"/>
                </a:lnTo>
                <a:close/>
                <a:moveTo>
                  <a:pt x="391" y="268"/>
                </a:moveTo>
                <a:lnTo>
                  <a:pt x="391" y="268"/>
                </a:lnTo>
                <a:lnTo>
                  <a:pt x="390" y="265"/>
                </a:lnTo>
                <a:lnTo>
                  <a:pt x="390" y="265"/>
                </a:lnTo>
                <a:lnTo>
                  <a:pt x="386" y="265"/>
                </a:lnTo>
                <a:lnTo>
                  <a:pt x="386" y="265"/>
                </a:lnTo>
                <a:lnTo>
                  <a:pt x="386" y="265"/>
                </a:lnTo>
                <a:lnTo>
                  <a:pt x="386" y="265"/>
                </a:lnTo>
                <a:lnTo>
                  <a:pt x="385" y="267"/>
                </a:lnTo>
                <a:lnTo>
                  <a:pt x="382" y="268"/>
                </a:lnTo>
                <a:lnTo>
                  <a:pt x="382" y="268"/>
                </a:lnTo>
                <a:lnTo>
                  <a:pt x="380" y="268"/>
                </a:lnTo>
                <a:lnTo>
                  <a:pt x="377" y="267"/>
                </a:lnTo>
                <a:lnTo>
                  <a:pt x="377" y="267"/>
                </a:lnTo>
                <a:lnTo>
                  <a:pt x="377" y="268"/>
                </a:lnTo>
                <a:lnTo>
                  <a:pt x="377" y="268"/>
                </a:lnTo>
                <a:lnTo>
                  <a:pt x="375" y="270"/>
                </a:lnTo>
                <a:lnTo>
                  <a:pt x="375" y="270"/>
                </a:lnTo>
                <a:lnTo>
                  <a:pt x="391" y="268"/>
                </a:lnTo>
                <a:lnTo>
                  <a:pt x="391" y="268"/>
                </a:lnTo>
                <a:close/>
                <a:moveTo>
                  <a:pt x="213" y="96"/>
                </a:moveTo>
                <a:lnTo>
                  <a:pt x="213" y="96"/>
                </a:lnTo>
                <a:lnTo>
                  <a:pt x="213" y="96"/>
                </a:lnTo>
                <a:lnTo>
                  <a:pt x="213" y="96"/>
                </a:lnTo>
                <a:lnTo>
                  <a:pt x="210" y="96"/>
                </a:lnTo>
                <a:lnTo>
                  <a:pt x="210" y="96"/>
                </a:lnTo>
                <a:lnTo>
                  <a:pt x="208" y="98"/>
                </a:lnTo>
                <a:lnTo>
                  <a:pt x="208" y="99"/>
                </a:lnTo>
                <a:lnTo>
                  <a:pt x="208" y="99"/>
                </a:lnTo>
                <a:lnTo>
                  <a:pt x="208" y="101"/>
                </a:lnTo>
                <a:lnTo>
                  <a:pt x="208" y="101"/>
                </a:lnTo>
                <a:lnTo>
                  <a:pt x="208" y="104"/>
                </a:lnTo>
                <a:lnTo>
                  <a:pt x="208" y="104"/>
                </a:lnTo>
                <a:lnTo>
                  <a:pt x="211" y="103"/>
                </a:lnTo>
                <a:lnTo>
                  <a:pt x="211" y="103"/>
                </a:lnTo>
                <a:lnTo>
                  <a:pt x="213" y="101"/>
                </a:lnTo>
                <a:lnTo>
                  <a:pt x="213" y="99"/>
                </a:lnTo>
                <a:lnTo>
                  <a:pt x="213" y="99"/>
                </a:lnTo>
                <a:lnTo>
                  <a:pt x="213" y="96"/>
                </a:lnTo>
                <a:lnTo>
                  <a:pt x="213" y="96"/>
                </a:lnTo>
                <a:close/>
                <a:moveTo>
                  <a:pt x="178" y="312"/>
                </a:moveTo>
                <a:lnTo>
                  <a:pt x="178" y="312"/>
                </a:lnTo>
                <a:lnTo>
                  <a:pt x="172" y="306"/>
                </a:lnTo>
                <a:lnTo>
                  <a:pt x="172" y="306"/>
                </a:lnTo>
                <a:lnTo>
                  <a:pt x="170" y="309"/>
                </a:lnTo>
                <a:lnTo>
                  <a:pt x="170" y="309"/>
                </a:lnTo>
                <a:lnTo>
                  <a:pt x="175" y="314"/>
                </a:lnTo>
                <a:lnTo>
                  <a:pt x="175" y="314"/>
                </a:lnTo>
                <a:lnTo>
                  <a:pt x="178" y="312"/>
                </a:lnTo>
                <a:lnTo>
                  <a:pt x="178" y="312"/>
                </a:lnTo>
                <a:close/>
                <a:moveTo>
                  <a:pt x="328" y="215"/>
                </a:moveTo>
                <a:lnTo>
                  <a:pt x="328" y="215"/>
                </a:lnTo>
                <a:lnTo>
                  <a:pt x="331" y="218"/>
                </a:lnTo>
                <a:lnTo>
                  <a:pt x="331" y="218"/>
                </a:lnTo>
                <a:lnTo>
                  <a:pt x="331" y="219"/>
                </a:lnTo>
                <a:lnTo>
                  <a:pt x="331" y="219"/>
                </a:lnTo>
                <a:lnTo>
                  <a:pt x="336" y="219"/>
                </a:lnTo>
                <a:lnTo>
                  <a:pt x="336" y="219"/>
                </a:lnTo>
                <a:lnTo>
                  <a:pt x="336" y="215"/>
                </a:lnTo>
                <a:lnTo>
                  <a:pt x="336" y="215"/>
                </a:lnTo>
                <a:lnTo>
                  <a:pt x="328" y="215"/>
                </a:lnTo>
                <a:lnTo>
                  <a:pt x="328" y="215"/>
                </a:lnTo>
                <a:close/>
                <a:moveTo>
                  <a:pt x="137" y="345"/>
                </a:moveTo>
                <a:lnTo>
                  <a:pt x="137" y="345"/>
                </a:lnTo>
                <a:lnTo>
                  <a:pt x="142" y="339"/>
                </a:lnTo>
                <a:lnTo>
                  <a:pt x="142" y="339"/>
                </a:lnTo>
                <a:lnTo>
                  <a:pt x="140" y="334"/>
                </a:lnTo>
                <a:lnTo>
                  <a:pt x="140" y="334"/>
                </a:lnTo>
                <a:lnTo>
                  <a:pt x="137" y="336"/>
                </a:lnTo>
                <a:lnTo>
                  <a:pt x="137" y="336"/>
                </a:lnTo>
                <a:lnTo>
                  <a:pt x="137" y="338"/>
                </a:lnTo>
                <a:lnTo>
                  <a:pt x="137" y="338"/>
                </a:lnTo>
                <a:lnTo>
                  <a:pt x="137" y="344"/>
                </a:lnTo>
                <a:lnTo>
                  <a:pt x="137" y="344"/>
                </a:lnTo>
                <a:lnTo>
                  <a:pt x="137" y="345"/>
                </a:lnTo>
                <a:lnTo>
                  <a:pt x="137" y="345"/>
                </a:lnTo>
                <a:close/>
                <a:moveTo>
                  <a:pt x="257" y="342"/>
                </a:moveTo>
                <a:lnTo>
                  <a:pt x="257" y="342"/>
                </a:lnTo>
                <a:lnTo>
                  <a:pt x="257" y="345"/>
                </a:lnTo>
                <a:lnTo>
                  <a:pt x="257" y="345"/>
                </a:lnTo>
                <a:lnTo>
                  <a:pt x="257" y="353"/>
                </a:lnTo>
                <a:lnTo>
                  <a:pt x="257" y="353"/>
                </a:lnTo>
                <a:lnTo>
                  <a:pt x="257" y="353"/>
                </a:lnTo>
                <a:lnTo>
                  <a:pt x="257" y="353"/>
                </a:lnTo>
                <a:lnTo>
                  <a:pt x="260" y="349"/>
                </a:lnTo>
                <a:lnTo>
                  <a:pt x="260" y="349"/>
                </a:lnTo>
                <a:lnTo>
                  <a:pt x="260" y="349"/>
                </a:lnTo>
                <a:lnTo>
                  <a:pt x="260" y="349"/>
                </a:lnTo>
                <a:lnTo>
                  <a:pt x="257" y="342"/>
                </a:lnTo>
                <a:lnTo>
                  <a:pt x="257" y="342"/>
                </a:lnTo>
                <a:close/>
                <a:moveTo>
                  <a:pt x="140" y="350"/>
                </a:moveTo>
                <a:lnTo>
                  <a:pt x="140" y="350"/>
                </a:lnTo>
                <a:lnTo>
                  <a:pt x="145" y="345"/>
                </a:lnTo>
                <a:lnTo>
                  <a:pt x="145" y="345"/>
                </a:lnTo>
                <a:lnTo>
                  <a:pt x="143" y="341"/>
                </a:lnTo>
                <a:lnTo>
                  <a:pt x="143" y="341"/>
                </a:lnTo>
                <a:lnTo>
                  <a:pt x="139" y="349"/>
                </a:lnTo>
                <a:lnTo>
                  <a:pt x="139" y="349"/>
                </a:lnTo>
                <a:lnTo>
                  <a:pt x="140" y="350"/>
                </a:lnTo>
                <a:lnTo>
                  <a:pt x="140" y="350"/>
                </a:lnTo>
                <a:close/>
                <a:moveTo>
                  <a:pt x="296" y="226"/>
                </a:moveTo>
                <a:lnTo>
                  <a:pt x="296" y="226"/>
                </a:lnTo>
                <a:lnTo>
                  <a:pt x="301" y="219"/>
                </a:lnTo>
                <a:lnTo>
                  <a:pt x="301" y="219"/>
                </a:lnTo>
                <a:lnTo>
                  <a:pt x="301" y="218"/>
                </a:lnTo>
                <a:lnTo>
                  <a:pt x="301" y="218"/>
                </a:lnTo>
                <a:lnTo>
                  <a:pt x="300" y="213"/>
                </a:lnTo>
                <a:lnTo>
                  <a:pt x="300" y="213"/>
                </a:lnTo>
                <a:lnTo>
                  <a:pt x="300" y="211"/>
                </a:lnTo>
                <a:lnTo>
                  <a:pt x="300" y="211"/>
                </a:lnTo>
                <a:lnTo>
                  <a:pt x="296" y="226"/>
                </a:lnTo>
                <a:lnTo>
                  <a:pt x="296" y="226"/>
                </a:lnTo>
                <a:close/>
                <a:moveTo>
                  <a:pt x="65" y="169"/>
                </a:moveTo>
                <a:lnTo>
                  <a:pt x="65" y="169"/>
                </a:lnTo>
                <a:lnTo>
                  <a:pt x="63" y="169"/>
                </a:lnTo>
                <a:lnTo>
                  <a:pt x="63" y="169"/>
                </a:lnTo>
                <a:lnTo>
                  <a:pt x="57" y="170"/>
                </a:lnTo>
                <a:lnTo>
                  <a:pt x="57" y="170"/>
                </a:lnTo>
                <a:lnTo>
                  <a:pt x="55" y="170"/>
                </a:lnTo>
                <a:lnTo>
                  <a:pt x="54" y="172"/>
                </a:lnTo>
                <a:lnTo>
                  <a:pt x="54" y="172"/>
                </a:lnTo>
                <a:lnTo>
                  <a:pt x="54" y="172"/>
                </a:lnTo>
                <a:lnTo>
                  <a:pt x="54" y="172"/>
                </a:lnTo>
                <a:lnTo>
                  <a:pt x="61" y="172"/>
                </a:lnTo>
                <a:lnTo>
                  <a:pt x="61" y="172"/>
                </a:lnTo>
                <a:lnTo>
                  <a:pt x="63" y="172"/>
                </a:lnTo>
                <a:lnTo>
                  <a:pt x="63" y="172"/>
                </a:lnTo>
                <a:lnTo>
                  <a:pt x="65" y="169"/>
                </a:lnTo>
                <a:lnTo>
                  <a:pt x="65" y="169"/>
                </a:lnTo>
                <a:close/>
                <a:moveTo>
                  <a:pt x="46" y="181"/>
                </a:moveTo>
                <a:lnTo>
                  <a:pt x="46" y="181"/>
                </a:lnTo>
                <a:lnTo>
                  <a:pt x="46" y="181"/>
                </a:lnTo>
                <a:lnTo>
                  <a:pt x="46" y="181"/>
                </a:lnTo>
                <a:lnTo>
                  <a:pt x="58" y="175"/>
                </a:lnTo>
                <a:lnTo>
                  <a:pt x="58" y="175"/>
                </a:lnTo>
                <a:lnTo>
                  <a:pt x="50" y="175"/>
                </a:lnTo>
                <a:lnTo>
                  <a:pt x="50" y="175"/>
                </a:lnTo>
                <a:lnTo>
                  <a:pt x="50" y="175"/>
                </a:lnTo>
                <a:lnTo>
                  <a:pt x="50" y="175"/>
                </a:lnTo>
                <a:lnTo>
                  <a:pt x="46" y="181"/>
                </a:lnTo>
                <a:lnTo>
                  <a:pt x="46" y="181"/>
                </a:lnTo>
                <a:close/>
                <a:moveTo>
                  <a:pt x="266" y="388"/>
                </a:moveTo>
                <a:lnTo>
                  <a:pt x="266" y="388"/>
                </a:lnTo>
                <a:lnTo>
                  <a:pt x="263" y="391"/>
                </a:lnTo>
                <a:lnTo>
                  <a:pt x="263" y="391"/>
                </a:lnTo>
                <a:lnTo>
                  <a:pt x="262" y="390"/>
                </a:lnTo>
                <a:lnTo>
                  <a:pt x="262" y="390"/>
                </a:lnTo>
                <a:lnTo>
                  <a:pt x="262" y="390"/>
                </a:lnTo>
                <a:lnTo>
                  <a:pt x="260" y="391"/>
                </a:lnTo>
                <a:lnTo>
                  <a:pt x="260" y="391"/>
                </a:lnTo>
                <a:lnTo>
                  <a:pt x="265" y="397"/>
                </a:lnTo>
                <a:lnTo>
                  <a:pt x="265" y="397"/>
                </a:lnTo>
                <a:lnTo>
                  <a:pt x="266" y="393"/>
                </a:lnTo>
                <a:lnTo>
                  <a:pt x="266" y="393"/>
                </a:lnTo>
                <a:lnTo>
                  <a:pt x="266" y="391"/>
                </a:lnTo>
                <a:lnTo>
                  <a:pt x="266" y="388"/>
                </a:lnTo>
                <a:lnTo>
                  <a:pt x="266" y="388"/>
                </a:lnTo>
                <a:close/>
                <a:moveTo>
                  <a:pt x="230" y="79"/>
                </a:moveTo>
                <a:lnTo>
                  <a:pt x="230" y="79"/>
                </a:lnTo>
                <a:lnTo>
                  <a:pt x="225" y="79"/>
                </a:lnTo>
                <a:lnTo>
                  <a:pt x="225" y="79"/>
                </a:lnTo>
                <a:lnTo>
                  <a:pt x="224" y="80"/>
                </a:lnTo>
                <a:lnTo>
                  <a:pt x="224" y="80"/>
                </a:lnTo>
                <a:lnTo>
                  <a:pt x="224" y="84"/>
                </a:lnTo>
                <a:lnTo>
                  <a:pt x="224" y="84"/>
                </a:lnTo>
                <a:lnTo>
                  <a:pt x="225" y="84"/>
                </a:lnTo>
                <a:lnTo>
                  <a:pt x="225" y="84"/>
                </a:lnTo>
                <a:lnTo>
                  <a:pt x="230" y="82"/>
                </a:lnTo>
                <a:lnTo>
                  <a:pt x="230" y="82"/>
                </a:lnTo>
                <a:lnTo>
                  <a:pt x="230" y="79"/>
                </a:lnTo>
                <a:lnTo>
                  <a:pt x="230" y="79"/>
                </a:lnTo>
                <a:close/>
                <a:moveTo>
                  <a:pt x="85" y="235"/>
                </a:moveTo>
                <a:lnTo>
                  <a:pt x="85" y="235"/>
                </a:lnTo>
                <a:lnTo>
                  <a:pt x="85" y="232"/>
                </a:lnTo>
                <a:lnTo>
                  <a:pt x="83" y="232"/>
                </a:lnTo>
                <a:lnTo>
                  <a:pt x="83" y="232"/>
                </a:lnTo>
                <a:lnTo>
                  <a:pt x="83" y="232"/>
                </a:lnTo>
                <a:lnTo>
                  <a:pt x="83" y="232"/>
                </a:lnTo>
                <a:lnTo>
                  <a:pt x="80" y="232"/>
                </a:lnTo>
                <a:lnTo>
                  <a:pt x="77" y="232"/>
                </a:lnTo>
                <a:lnTo>
                  <a:pt x="77" y="232"/>
                </a:lnTo>
                <a:lnTo>
                  <a:pt x="77" y="233"/>
                </a:lnTo>
                <a:lnTo>
                  <a:pt x="77" y="235"/>
                </a:lnTo>
                <a:lnTo>
                  <a:pt x="77" y="235"/>
                </a:lnTo>
                <a:lnTo>
                  <a:pt x="85" y="235"/>
                </a:lnTo>
                <a:lnTo>
                  <a:pt x="85" y="235"/>
                </a:lnTo>
                <a:close/>
                <a:moveTo>
                  <a:pt x="366" y="151"/>
                </a:moveTo>
                <a:lnTo>
                  <a:pt x="366" y="151"/>
                </a:lnTo>
                <a:lnTo>
                  <a:pt x="363" y="153"/>
                </a:lnTo>
                <a:lnTo>
                  <a:pt x="363" y="153"/>
                </a:lnTo>
                <a:lnTo>
                  <a:pt x="361" y="158"/>
                </a:lnTo>
                <a:lnTo>
                  <a:pt x="361" y="158"/>
                </a:lnTo>
                <a:lnTo>
                  <a:pt x="361" y="159"/>
                </a:lnTo>
                <a:lnTo>
                  <a:pt x="361" y="159"/>
                </a:lnTo>
                <a:lnTo>
                  <a:pt x="361" y="159"/>
                </a:lnTo>
                <a:lnTo>
                  <a:pt x="366" y="159"/>
                </a:lnTo>
                <a:lnTo>
                  <a:pt x="366" y="159"/>
                </a:lnTo>
                <a:lnTo>
                  <a:pt x="366" y="151"/>
                </a:lnTo>
                <a:lnTo>
                  <a:pt x="366" y="151"/>
                </a:lnTo>
                <a:close/>
                <a:moveTo>
                  <a:pt x="96" y="237"/>
                </a:moveTo>
                <a:lnTo>
                  <a:pt x="96" y="237"/>
                </a:lnTo>
                <a:lnTo>
                  <a:pt x="96" y="238"/>
                </a:lnTo>
                <a:lnTo>
                  <a:pt x="96" y="238"/>
                </a:lnTo>
                <a:lnTo>
                  <a:pt x="99" y="243"/>
                </a:lnTo>
                <a:lnTo>
                  <a:pt x="99" y="243"/>
                </a:lnTo>
                <a:lnTo>
                  <a:pt x="99" y="243"/>
                </a:lnTo>
                <a:lnTo>
                  <a:pt x="99" y="243"/>
                </a:lnTo>
                <a:lnTo>
                  <a:pt x="102" y="243"/>
                </a:lnTo>
                <a:lnTo>
                  <a:pt x="102" y="243"/>
                </a:lnTo>
                <a:lnTo>
                  <a:pt x="101" y="237"/>
                </a:lnTo>
                <a:lnTo>
                  <a:pt x="101" y="237"/>
                </a:lnTo>
                <a:lnTo>
                  <a:pt x="96" y="237"/>
                </a:lnTo>
                <a:lnTo>
                  <a:pt x="96" y="237"/>
                </a:lnTo>
                <a:close/>
                <a:moveTo>
                  <a:pt x="72" y="221"/>
                </a:moveTo>
                <a:lnTo>
                  <a:pt x="72" y="221"/>
                </a:lnTo>
                <a:lnTo>
                  <a:pt x="72" y="216"/>
                </a:lnTo>
                <a:lnTo>
                  <a:pt x="72" y="216"/>
                </a:lnTo>
                <a:lnTo>
                  <a:pt x="69" y="216"/>
                </a:lnTo>
                <a:lnTo>
                  <a:pt x="69" y="216"/>
                </a:lnTo>
                <a:lnTo>
                  <a:pt x="65" y="218"/>
                </a:lnTo>
                <a:lnTo>
                  <a:pt x="65" y="218"/>
                </a:lnTo>
                <a:lnTo>
                  <a:pt x="66" y="221"/>
                </a:lnTo>
                <a:lnTo>
                  <a:pt x="66" y="221"/>
                </a:lnTo>
                <a:lnTo>
                  <a:pt x="71" y="221"/>
                </a:lnTo>
                <a:lnTo>
                  <a:pt x="71" y="221"/>
                </a:lnTo>
                <a:lnTo>
                  <a:pt x="72" y="221"/>
                </a:lnTo>
                <a:lnTo>
                  <a:pt x="72" y="221"/>
                </a:lnTo>
                <a:close/>
                <a:moveTo>
                  <a:pt x="202" y="80"/>
                </a:moveTo>
                <a:lnTo>
                  <a:pt x="202" y="80"/>
                </a:lnTo>
                <a:lnTo>
                  <a:pt x="202" y="80"/>
                </a:lnTo>
                <a:lnTo>
                  <a:pt x="202" y="80"/>
                </a:lnTo>
                <a:lnTo>
                  <a:pt x="200" y="82"/>
                </a:lnTo>
                <a:lnTo>
                  <a:pt x="199" y="82"/>
                </a:lnTo>
                <a:lnTo>
                  <a:pt x="199" y="82"/>
                </a:lnTo>
                <a:lnTo>
                  <a:pt x="199" y="84"/>
                </a:lnTo>
                <a:lnTo>
                  <a:pt x="199" y="84"/>
                </a:lnTo>
                <a:lnTo>
                  <a:pt x="197" y="88"/>
                </a:lnTo>
                <a:lnTo>
                  <a:pt x="197" y="88"/>
                </a:lnTo>
                <a:lnTo>
                  <a:pt x="197" y="90"/>
                </a:lnTo>
                <a:lnTo>
                  <a:pt x="197" y="90"/>
                </a:lnTo>
                <a:lnTo>
                  <a:pt x="200" y="88"/>
                </a:lnTo>
                <a:lnTo>
                  <a:pt x="200" y="88"/>
                </a:lnTo>
                <a:lnTo>
                  <a:pt x="202" y="85"/>
                </a:lnTo>
                <a:lnTo>
                  <a:pt x="202" y="85"/>
                </a:lnTo>
                <a:lnTo>
                  <a:pt x="202" y="80"/>
                </a:lnTo>
                <a:lnTo>
                  <a:pt x="202" y="80"/>
                </a:lnTo>
                <a:close/>
                <a:moveTo>
                  <a:pt x="216" y="93"/>
                </a:moveTo>
                <a:lnTo>
                  <a:pt x="216" y="93"/>
                </a:lnTo>
                <a:lnTo>
                  <a:pt x="221" y="93"/>
                </a:lnTo>
                <a:lnTo>
                  <a:pt x="221" y="93"/>
                </a:lnTo>
                <a:lnTo>
                  <a:pt x="221" y="87"/>
                </a:lnTo>
                <a:lnTo>
                  <a:pt x="221" y="87"/>
                </a:lnTo>
                <a:lnTo>
                  <a:pt x="218" y="88"/>
                </a:lnTo>
                <a:lnTo>
                  <a:pt x="218" y="88"/>
                </a:lnTo>
                <a:lnTo>
                  <a:pt x="216" y="93"/>
                </a:lnTo>
                <a:lnTo>
                  <a:pt x="216" y="93"/>
                </a:lnTo>
                <a:close/>
                <a:moveTo>
                  <a:pt x="61" y="180"/>
                </a:moveTo>
                <a:lnTo>
                  <a:pt x="61" y="180"/>
                </a:lnTo>
                <a:lnTo>
                  <a:pt x="65" y="180"/>
                </a:lnTo>
                <a:lnTo>
                  <a:pt x="65" y="180"/>
                </a:lnTo>
                <a:lnTo>
                  <a:pt x="68" y="180"/>
                </a:lnTo>
                <a:lnTo>
                  <a:pt x="71" y="177"/>
                </a:lnTo>
                <a:lnTo>
                  <a:pt x="71" y="177"/>
                </a:lnTo>
                <a:lnTo>
                  <a:pt x="71" y="177"/>
                </a:lnTo>
                <a:lnTo>
                  <a:pt x="71" y="177"/>
                </a:lnTo>
                <a:lnTo>
                  <a:pt x="68" y="177"/>
                </a:lnTo>
                <a:lnTo>
                  <a:pt x="68" y="177"/>
                </a:lnTo>
                <a:lnTo>
                  <a:pt x="65" y="177"/>
                </a:lnTo>
                <a:lnTo>
                  <a:pt x="61" y="180"/>
                </a:lnTo>
                <a:lnTo>
                  <a:pt x="61" y="180"/>
                </a:lnTo>
                <a:close/>
                <a:moveTo>
                  <a:pt x="60" y="197"/>
                </a:moveTo>
                <a:lnTo>
                  <a:pt x="60" y="197"/>
                </a:lnTo>
                <a:lnTo>
                  <a:pt x="60" y="199"/>
                </a:lnTo>
                <a:lnTo>
                  <a:pt x="60" y="199"/>
                </a:lnTo>
                <a:lnTo>
                  <a:pt x="66" y="199"/>
                </a:lnTo>
                <a:lnTo>
                  <a:pt x="71" y="197"/>
                </a:lnTo>
                <a:lnTo>
                  <a:pt x="71" y="197"/>
                </a:lnTo>
                <a:lnTo>
                  <a:pt x="72" y="196"/>
                </a:lnTo>
                <a:lnTo>
                  <a:pt x="72" y="196"/>
                </a:lnTo>
                <a:lnTo>
                  <a:pt x="60" y="197"/>
                </a:lnTo>
                <a:lnTo>
                  <a:pt x="60" y="197"/>
                </a:lnTo>
                <a:close/>
                <a:moveTo>
                  <a:pt x="205" y="347"/>
                </a:moveTo>
                <a:lnTo>
                  <a:pt x="205" y="347"/>
                </a:lnTo>
                <a:lnTo>
                  <a:pt x="197" y="341"/>
                </a:lnTo>
                <a:lnTo>
                  <a:pt x="197" y="341"/>
                </a:lnTo>
                <a:lnTo>
                  <a:pt x="197" y="342"/>
                </a:lnTo>
                <a:lnTo>
                  <a:pt x="197" y="342"/>
                </a:lnTo>
                <a:lnTo>
                  <a:pt x="200" y="347"/>
                </a:lnTo>
                <a:lnTo>
                  <a:pt x="200" y="347"/>
                </a:lnTo>
                <a:lnTo>
                  <a:pt x="202" y="350"/>
                </a:lnTo>
                <a:lnTo>
                  <a:pt x="202" y="350"/>
                </a:lnTo>
                <a:lnTo>
                  <a:pt x="205" y="347"/>
                </a:lnTo>
                <a:lnTo>
                  <a:pt x="205" y="347"/>
                </a:lnTo>
                <a:close/>
                <a:moveTo>
                  <a:pt x="167" y="44"/>
                </a:moveTo>
                <a:lnTo>
                  <a:pt x="167" y="44"/>
                </a:lnTo>
                <a:lnTo>
                  <a:pt x="175" y="41"/>
                </a:lnTo>
                <a:lnTo>
                  <a:pt x="175" y="41"/>
                </a:lnTo>
                <a:lnTo>
                  <a:pt x="177" y="41"/>
                </a:lnTo>
                <a:lnTo>
                  <a:pt x="177" y="39"/>
                </a:lnTo>
                <a:lnTo>
                  <a:pt x="177" y="39"/>
                </a:lnTo>
                <a:lnTo>
                  <a:pt x="169" y="39"/>
                </a:lnTo>
                <a:lnTo>
                  <a:pt x="169" y="39"/>
                </a:lnTo>
                <a:lnTo>
                  <a:pt x="167" y="44"/>
                </a:lnTo>
                <a:lnTo>
                  <a:pt x="167" y="44"/>
                </a:lnTo>
                <a:close/>
                <a:moveTo>
                  <a:pt x="214" y="353"/>
                </a:moveTo>
                <a:lnTo>
                  <a:pt x="214" y="353"/>
                </a:lnTo>
                <a:lnTo>
                  <a:pt x="210" y="360"/>
                </a:lnTo>
                <a:lnTo>
                  <a:pt x="210" y="360"/>
                </a:lnTo>
                <a:lnTo>
                  <a:pt x="213" y="363"/>
                </a:lnTo>
                <a:lnTo>
                  <a:pt x="213" y="363"/>
                </a:lnTo>
                <a:lnTo>
                  <a:pt x="218" y="355"/>
                </a:lnTo>
                <a:lnTo>
                  <a:pt x="218" y="355"/>
                </a:lnTo>
                <a:lnTo>
                  <a:pt x="216" y="353"/>
                </a:lnTo>
                <a:lnTo>
                  <a:pt x="216" y="353"/>
                </a:lnTo>
                <a:lnTo>
                  <a:pt x="214" y="353"/>
                </a:lnTo>
                <a:lnTo>
                  <a:pt x="214" y="353"/>
                </a:lnTo>
                <a:close/>
                <a:moveTo>
                  <a:pt x="273" y="129"/>
                </a:moveTo>
                <a:lnTo>
                  <a:pt x="273" y="129"/>
                </a:lnTo>
                <a:lnTo>
                  <a:pt x="273" y="129"/>
                </a:lnTo>
                <a:lnTo>
                  <a:pt x="273" y="129"/>
                </a:lnTo>
                <a:lnTo>
                  <a:pt x="273" y="120"/>
                </a:lnTo>
                <a:lnTo>
                  <a:pt x="271" y="110"/>
                </a:lnTo>
                <a:lnTo>
                  <a:pt x="271" y="110"/>
                </a:lnTo>
                <a:lnTo>
                  <a:pt x="270" y="117"/>
                </a:lnTo>
                <a:lnTo>
                  <a:pt x="271" y="123"/>
                </a:lnTo>
                <a:lnTo>
                  <a:pt x="271" y="123"/>
                </a:lnTo>
                <a:lnTo>
                  <a:pt x="271" y="123"/>
                </a:lnTo>
                <a:lnTo>
                  <a:pt x="271" y="123"/>
                </a:lnTo>
                <a:lnTo>
                  <a:pt x="273" y="129"/>
                </a:lnTo>
                <a:lnTo>
                  <a:pt x="273" y="129"/>
                </a:lnTo>
                <a:close/>
                <a:moveTo>
                  <a:pt x="339" y="257"/>
                </a:moveTo>
                <a:lnTo>
                  <a:pt x="339" y="257"/>
                </a:lnTo>
                <a:lnTo>
                  <a:pt x="331" y="259"/>
                </a:lnTo>
                <a:lnTo>
                  <a:pt x="331" y="259"/>
                </a:lnTo>
                <a:lnTo>
                  <a:pt x="334" y="262"/>
                </a:lnTo>
                <a:lnTo>
                  <a:pt x="334" y="262"/>
                </a:lnTo>
                <a:lnTo>
                  <a:pt x="339" y="262"/>
                </a:lnTo>
                <a:lnTo>
                  <a:pt x="339" y="262"/>
                </a:lnTo>
                <a:lnTo>
                  <a:pt x="339" y="257"/>
                </a:lnTo>
                <a:lnTo>
                  <a:pt x="339" y="257"/>
                </a:lnTo>
                <a:close/>
                <a:moveTo>
                  <a:pt x="298" y="151"/>
                </a:moveTo>
                <a:lnTo>
                  <a:pt x="298" y="151"/>
                </a:lnTo>
                <a:lnTo>
                  <a:pt x="293" y="155"/>
                </a:lnTo>
                <a:lnTo>
                  <a:pt x="293" y="155"/>
                </a:lnTo>
                <a:lnTo>
                  <a:pt x="290" y="158"/>
                </a:lnTo>
                <a:lnTo>
                  <a:pt x="290" y="158"/>
                </a:lnTo>
                <a:lnTo>
                  <a:pt x="293" y="161"/>
                </a:lnTo>
                <a:lnTo>
                  <a:pt x="293" y="161"/>
                </a:lnTo>
                <a:lnTo>
                  <a:pt x="295" y="156"/>
                </a:lnTo>
                <a:lnTo>
                  <a:pt x="298" y="151"/>
                </a:lnTo>
                <a:lnTo>
                  <a:pt x="298" y="151"/>
                </a:lnTo>
                <a:close/>
                <a:moveTo>
                  <a:pt x="128" y="164"/>
                </a:moveTo>
                <a:lnTo>
                  <a:pt x="128" y="164"/>
                </a:lnTo>
                <a:lnTo>
                  <a:pt x="129" y="166"/>
                </a:lnTo>
                <a:lnTo>
                  <a:pt x="129" y="166"/>
                </a:lnTo>
                <a:lnTo>
                  <a:pt x="132" y="161"/>
                </a:lnTo>
                <a:lnTo>
                  <a:pt x="139" y="159"/>
                </a:lnTo>
                <a:lnTo>
                  <a:pt x="139" y="159"/>
                </a:lnTo>
                <a:lnTo>
                  <a:pt x="139" y="155"/>
                </a:lnTo>
                <a:lnTo>
                  <a:pt x="139" y="155"/>
                </a:lnTo>
                <a:lnTo>
                  <a:pt x="136" y="156"/>
                </a:lnTo>
                <a:lnTo>
                  <a:pt x="136" y="156"/>
                </a:lnTo>
                <a:lnTo>
                  <a:pt x="136" y="158"/>
                </a:lnTo>
                <a:lnTo>
                  <a:pt x="134" y="158"/>
                </a:lnTo>
                <a:lnTo>
                  <a:pt x="134" y="158"/>
                </a:lnTo>
                <a:lnTo>
                  <a:pt x="132" y="158"/>
                </a:lnTo>
                <a:lnTo>
                  <a:pt x="132" y="158"/>
                </a:lnTo>
                <a:lnTo>
                  <a:pt x="128" y="164"/>
                </a:lnTo>
                <a:lnTo>
                  <a:pt x="128" y="164"/>
                </a:lnTo>
                <a:close/>
                <a:moveTo>
                  <a:pt x="137" y="333"/>
                </a:moveTo>
                <a:lnTo>
                  <a:pt x="137" y="333"/>
                </a:lnTo>
                <a:lnTo>
                  <a:pt x="137" y="333"/>
                </a:lnTo>
                <a:lnTo>
                  <a:pt x="137" y="333"/>
                </a:lnTo>
                <a:lnTo>
                  <a:pt x="142" y="330"/>
                </a:lnTo>
                <a:lnTo>
                  <a:pt x="142" y="330"/>
                </a:lnTo>
                <a:lnTo>
                  <a:pt x="139" y="325"/>
                </a:lnTo>
                <a:lnTo>
                  <a:pt x="139" y="325"/>
                </a:lnTo>
                <a:lnTo>
                  <a:pt x="137" y="327"/>
                </a:lnTo>
                <a:lnTo>
                  <a:pt x="137" y="327"/>
                </a:lnTo>
                <a:lnTo>
                  <a:pt x="137" y="328"/>
                </a:lnTo>
                <a:lnTo>
                  <a:pt x="137" y="328"/>
                </a:lnTo>
                <a:lnTo>
                  <a:pt x="137" y="333"/>
                </a:lnTo>
                <a:lnTo>
                  <a:pt x="137" y="333"/>
                </a:lnTo>
                <a:close/>
                <a:moveTo>
                  <a:pt x="211" y="371"/>
                </a:moveTo>
                <a:lnTo>
                  <a:pt x="211" y="371"/>
                </a:lnTo>
                <a:lnTo>
                  <a:pt x="210" y="371"/>
                </a:lnTo>
                <a:lnTo>
                  <a:pt x="210" y="371"/>
                </a:lnTo>
                <a:lnTo>
                  <a:pt x="205" y="379"/>
                </a:lnTo>
                <a:lnTo>
                  <a:pt x="205" y="379"/>
                </a:lnTo>
                <a:lnTo>
                  <a:pt x="208" y="379"/>
                </a:lnTo>
                <a:lnTo>
                  <a:pt x="208" y="379"/>
                </a:lnTo>
                <a:lnTo>
                  <a:pt x="208" y="379"/>
                </a:lnTo>
                <a:lnTo>
                  <a:pt x="208" y="379"/>
                </a:lnTo>
                <a:lnTo>
                  <a:pt x="211" y="375"/>
                </a:lnTo>
                <a:lnTo>
                  <a:pt x="211" y="375"/>
                </a:lnTo>
                <a:lnTo>
                  <a:pt x="211" y="374"/>
                </a:lnTo>
                <a:lnTo>
                  <a:pt x="211" y="374"/>
                </a:lnTo>
                <a:lnTo>
                  <a:pt x="211" y="371"/>
                </a:lnTo>
                <a:lnTo>
                  <a:pt x="211" y="371"/>
                </a:lnTo>
                <a:close/>
                <a:moveTo>
                  <a:pt x="259" y="315"/>
                </a:moveTo>
                <a:lnTo>
                  <a:pt x="259" y="315"/>
                </a:lnTo>
                <a:lnTo>
                  <a:pt x="257" y="317"/>
                </a:lnTo>
                <a:lnTo>
                  <a:pt x="257" y="317"/>
                </a:lnTo>
                <a:lnTo>
                  <a:pt x="255" y="322"/>
                </a:lnTo>
                <a:lnTo>
                  <a:pt x="255" y="322"/>
                </a:lnTo>
                <a:lnTo>
                  <a:pt x="254" y="323"/>
                </a:lnTo>
                <a:lnTo>
                  <a:pt x="254" y="323"/>
                </a:lnTo>
                <a:lnTo>
                  <a:pt x="257" y="325"/>
                </a:lnTo>
                <a:lnTo>
                  <a:pt x="257" y="325"/>
                </a:lnTo>
                <a:lnTo>
                  <a:pt x="260" y="320"/>
                </a:lnTo>
                <a:lnTo>
                  <a:pt x="260" y="320"/>
                </a:lnTo>
                <a:lnTo>
                  <a:pt x="260" y="319"/>
                </a:lnTo>
                <a:lnTo>
                  <a:pt x="260" y="319"/>
                </a:lnTo>
                <a:lnTo>
                  <a:pt x="259" y="315"/>
                </a:lnTo>
                <a:lnTo>
                  <a:pt x="259" y="315"/>
                </a:lnTo>
                <a:close/>
                <a:moveTo>
                  <a:pt x="95" y="224"/>
                </a:moveTo>
                <a:lnTo>
                  <a:pt x="95" y="224"/>
                </a:lnTo>
                <a:lnTo>
                  <a:pt x="96" y="230"/>
                </a:lnTo>
                <a:lnTo>
                  <a:pt x="96" y="230"/>
                </a:lnTo>
                <a:lnTo>
                  <a:pt x="98" y="230"/>
                </a:lnTo>
                <a:lnTo>
                  <a:pt x="98" y="230"/>
                </a:lnTo>
                <a:lnTo>
                  <a:pt x="99" y="230"/>
                </a:lnTo>
                <a:lnTo>
                  <a:pt x="99" y="230"/>
                </a:lnTo>
                <a:lnTo>
                  <a:pt x="99" y="224"/>
                </a:lnTo>
                <a:lnTo>
                  <a:pt x="99" y="224"/>
                </a:lnTo>
                <a:lnTo>
                  <a:pt x="95" y="224"/>
                </a:lnTo>
                <a:lnTo>
                  <a:pt x="95" y="224"/>
                </a:lnTo>
                <a:close/>
                <a:moveTo>
                  <a:pt x="143" y="140"/>
                </a:moveTo>
                <a:lnTo>
                  <a:pt x="143" y="140"/>
                </a:lnTo>
                <a:lnTo>
                  <a:pt x="147" y="136"/>
                </a:lnTo>
                <a:lnTo>
                  <a:pt x="147" y="136"/>
                </a:lnTo>
                <a:lnTo>
                  <a:pt x="140" y="137"/>
                </a:lnTo>
                <a:lnTo>
                  <a:pt x="140" y="137"/>
                </a:lnTo>
                <a:lnTo>
                  <a:pt x="140" y="137"/>
                </a:lnTo>
                <a:lnTo>
                  <a:pt x="140" y="137"/>
                </a:lnTo>
                <a:lnTo>
                  <a:pt x="139" y="140"/>
                </a:lnTo>
                <a:lnTo>
                  <a:pt x="139" y="140"/>
                </a:lnTo>
                <a:lnTo>
                  <a:pt x="143" y="140"/>
                </a:lnTo>
                <a:lnTo>
                  <a:pt x="143" y="140"/>
                </a:lnTo>
                <a:close/>
                <a:moveTo>
                  <a:pt x="93" y="252"/>
                </a:moveTo>
                <a:lnTo>
                  <a:pt x="93" y="252"/>
                </a:lnTo>
                <a:lnTo>
                  <a:pt x="93" y="252"/>
                </a:lnTo>
                <a:lnTo>
                  <a:pt x="93" y="252"/>
                </a:lnTo>
                <a:lnTo>
                  <a:pt x="91" y="251"/>
                </a:lnTo>
                <a:lnTo>
                  <a:pt x="91" y="251"/>
                </a:lnTo>
                <a:lnTo>
                  <a:pt x="90" y="249"/>
                </a:lnTo>
                <a:lnTo>
                  <a:pt x="90" y="249"/>
                </a:lnTo>
                <a:lnTo>
                  <a:pt x="82" y="249"/>
                </a:lnTo>
                <a:lnTo>
                  <a:pt x="82" y="249"/>
                </a:lnTo>
                <a:lnTo>
                  <a:pt x="82" y="251"/>
                </a:lnTo>
                <a:lnTo>
                  <a:pt x="82" y="251"/>
                </a:lnTo>
                <a:lnTo>
                  <a:pt x="83" y="252"/>
                </a:lnTo>
                <a:lnTo>
                  <a:pt x="83" y="252"/>
                </a:lnTo>
                <a:lnTo>
                  <a:pt x="91" y="252"/>
                </a:lnTo>
                <a:lnTo>
                  <a:pt x="91" y="252"/>
                </a:lnTo>
                <a:lnTo>
                  <a:pt x="93" y="252"/>
                </a:lnTo>
                <a:lnTo>
                  <a:pt x="93" y="252"/>
                </a:lnTo>
                <a:close/>
                <a:moveTo>
                  <a:pt x="208" y="20"/>
                </a:moveTo>
                <a:lnTo>
                  <a:pt x="208" y="20"/>
                </a:lnTo>
                <a:lnTo>
                  <a:pt x="205" y="19"/>
                </a:lnTo>
                <a:lnTo>
                  <a:pt x="205" y="19"/>
                </a:lnTo>
                <a:lnTo>
                  <a:pt x="205" y="19"/>
                </a:lnTo>
                <a:lnTo>
                  <a:pt x="205" y="19"/>
                </a:lnTo>
                <a:lnTo>
                  <a:pt x="197" y="19"/>
                </a:lnTo>
                <a:lnTo>
                  <a:pt x="197" y="19"/>
                </a:lnTo>
                <a:lnTo>
                  <a:pt x="197" y="19"/>
                </a:lnTo>
                <a:lnTo>
                  <a:pt x="197" y="19"/>
                </a:lnTo>
                <a:lnTo>
                  <a:pt x="197" y="20"/>
                </a:lnTo>
                <a:lnTo>
                  <a:pt x="197" y="20"/>
                </a:lnTo>
                <a:lnTo>
                  <a:pt x="197" y="20"/>
                </a:lnTo>
                <a:lnTo>
                  <a:pt x="197" y="20"/>
                </a:lnTo>
                <a:lnTo>
                  <a:pt x="208" y="20"/>
                </a:lnTo>
                <a:lnTo>
                  <a:pt x="208" y="20"/>
                </a:lnTo>
                <a:lnTo>
                  <a:pt x="208" y="20"/>
                </a:lnTo>
                <a:lnTo>
                  <a:pt x="208" y="20"/>
                </a:lnTo>
                <a:close/>
                <a:moveTo>
                  <a:pt x="222" y="118"/>
                </a:moveTo>
                <a:lnTo>
                  <a:pt x="222" y="118"/>
                </a:lnTo>
                <a:lnTo>
                  <a:pt x="219" y="118"/>
                </a:lnTo>
                <a:lnTo>
                  <a:pt x="218" y="117"/>
                </a:lnTo>
                <a:lnTo>
                  <a:pt x="218" y="117"/>
                </a:lnTo>
                <a:lnTo>
                  <a:pt x="216" y="114"/>
                </a:lnTo>
                <a:lnTo>
                  <a:pt x="218" y="112"/>
                </a:lnTo>
                <a:lnTo>
                  <a:pt x="218" y="112"/>
                </a:lnTo>
                <a:lnTo>
                  <a:pt x="216" y="112"/>
                </a:lnTo>
                <a:lnTo>
                  <a:pt x="216" y="112"/>
                </a:lnTo>
                <a:lnTo>
                  <a:pt x="214" y="112"/>
                </a:lnTo>
                <a:lnTo>
                  <a:pt x="214" y="114"/>
                </a:lnTo>
                <a:lnTo>
                  <a:pt x="214" y="114"/>
                </a:lnTo>
                <a:lnTo>
                  <a:pt x="214" y="117"/>
                </a:lnTo>
                <a:lnTo>
                  <a:pt x="214" y="117"/>
                </a:lnTo>
                <a:lnTo>
                  <a:pt x="214" y="118"/>
                </a:lnTo>
                <a:lnTo>
                  <a:pt x="214" y="118"/>
                </a:lnTo>
                <a:lnTo>
                  <a:pt x="216" y="118"/>
                </a:lnTo>
                <a:lnTo>
                  <a:pt x="216" y="118"/>
                </a:lnTo>
                <a:lnTo>
                  <a:pt x="218" y="118"/>
                </a:lnTo>
                <a:lnTo>
                  <a:pt x="218" y="118"/>
                </a:lnTo>
                <a:lnTo>
                  <a:pt x="221" y="118"/>
                </a:lnTo>
                <a:lnTo>
                  <a:pt x="221" y="118"/>
                </a:lnTo>
                <a:lnTo>
                  <a:pt x="222" y="118"/>
                </a:lnTo>
                <a:lnTo>
                  <a:pt x="222" y="118"/>
                </a:lnTo>
                <a:close/>
                <a:moveTo>
                  <a:pt x="16" y="166"/>
                </a:moveTo>
                <a:lnTo>
                  <a:pt x="16" y="166"/>
                </a:lnTo>
                <a:lnTo>
                  <a:pt x="17" y="166"/>
                </a:lnTo>
                <a:lnTo>
                  <a:pt x="19" y="164"/>
                </a:lnTo>
                <a:lnTo>
                  <a:pt x="19" y="164"/>
                </a:lnTo>
                <a:lnTo>
                  <a:pt x="24" y="161"/>
                </a:lnTo>
                <a:lnTo>
                  <a:pt x="24" y="161"/>
                </a:lnTo>
                <a:lnTo>
                  <a:pt x="24" y="159"/>
                </a:lnTo>
                <a:lnTo>
                  <a:pt x="24" y="159"/>
                </a:lnTo>
                <a:lnTo>
                  <a:pt x="19" y="159"/>
                </a:lnTo>
                <a:lnTo>
                  <a:pt x="19" y="159"/>
                </a:lnTo>
                <a:lnTo>
                  <a:pt x="16" y="166"/>
                </a:lnTo>
                <a:lnTo>
                  <a:pt x="16" y="166"/>
                </a:lnTo>
                <a:close/>
                <a:moveTo>
                  <a:pt x="180" y="134"/>
                </a:moveTo>
                <a:lnTo>
                  <a:pt x="180" y="134"/>
                </a:lnTo>
                <a:lnTo>
                  <a:pt x="172" y="137"/>
                </a:lnTo>
                <a:lnTo>
                  <a:pt x="172" y="137"/>
                </a:lnTo>
                <a:lnTo>
                  <a:pt x="172" y="139"/>
                </a:lnTo>
                <a:lnTo>
                  <a:pt x="172" y="139"/>
                </a:lnTo>
                <a:lnTo>
                  <a:pt x="173" y="139"/>
                </a:lnTo>
                <a:lnTo>
                  <a:pt x="173" y="139"/>
                </a:lnTo>
                <a:lnTo>
                  <a:pt x="175" y="140"/>
                </a:lnTo>
                <a:lnTo>
                  <a:pt x="175" y="140"/>
                </a:lnTo>
                <a:lnTo>
                  <a:pt x="177" y="140"/>
                </a:lnTo>
                <a:lnTo>
                  <a:pt x="177" y="140"/>
                </a:lnTo>
                <a:lnTo>
                  <a:pt x="178" y="139"/>
                </a:lnTo>
                <a:lnTo>
                  <a:pt x="178" y="139"/>
                </a:lnTo>
                <a:lnTo>
                  <a:pt x="180" y="134"/>
                </a:lnTo>
                <a:lnTo>
                  <a:pt x="180" y="134"/>
                </a:lnTo>
                <a:close/>
                <a:moveTo>
                  <a:pt x="38" y="237"/>
                </a:moveTo>
                <a:lnTo>
                  <a:pt x="38" y="237"/>
                </a:lnTo>
                <a:lnTo>
                  <a:pt x="38" y="238"/>
                </a:lnTo>
                <a:lnTo>
                  <a:pt x="38" y="238"/>
                </a:lnTo>
                <a:lnTo>
                  <a:pt x="38" y="241"/>
                </a:lnTo>
                <a:lnTo>
                  <a:pt x="41" y="241"/>
                </a:lnTo>
                <a:lnTo>
                  <a:pt x="41" y="241"/>
                </a:lnTo>
                <a:lnTo>
                  <a:pt x="44" y="241"/>
                </a:lnTo>
                <a:lnTo>
                  <a:pt x="44" y="241"/>
                </a:lnTo>
                <a:lnTo>
                  <a:pt x="44" y="238"/>
                </a:lnTo>
                <a:lnTo>
                  <a:pt x="44" y="238"/>
                </a:lnTo>
                <a:lnTo>
                  <a:pt x="38" y="237"/>
                </a:lnTo>
                <a:lnTo>
                  <a:pt x="38" y="237"/>
                </a:lnTo>
                <a:close/>
                <a:moveTo>
                  <a:pt x="154" y="420"/>
                </a:moveTo>
                <a:lnTo>
                  <a:pt x="154" y="420"/>
                </a:lnTo>
                <a:lnTo>
                  <a:pt x="159" y="420"/>
                </a:lnTo>
                <a:lnTo>
                  <a:pt x="159" y="420"/>
                </a:lnTo>
                <a:lnTo>
                  <a:pt x="162" y="418"/>
                </a:lnTo>
                <a:lnTo>
                  <a:pt x="162" y="418"/>
                </a:lnTo>
                <a:lnTo>
                  <a:pt x="167" y="418"/>
                </a:lnTo>
                <a:lnTo>
                  <a:pt x="167" y="418"/>
                </a:lnTo>
                <a:lnTo>
                  <a:pt x="166" y="416"/>
                </a:lnTo>
                <a:lnTo>
                  <a:pt x="166" y="416"/>
                </a:lnTo>
                <a:lnTo>
                  <a:pt x="156" y="416"/>
                </a:lnTo>
                <a:lnTo>
                  <a:pt x="156" y="416"/>
                </a:lnTo>
                <a:lnTo>
                  <a:pt x="154" y="416"/>
                </a:lnTo>
                <a:lnTo>
                  <a:pt x="154" y="416"/>
                </a:lnTo>
                <a:lnTo>
                  <a:pt x="154" y="420"/>
                </a:lnTo>
                <a:lnTo>
                  <a:pt x="154" y="420"/>
                </a:lnTo>
                <a:close/>
                <a:moveTo>
                  <a:pt x="221" y="401"/>
                </a:moveTo>
                <a:lnTo>
                  <a:pt x="221" y="401"/>
                </a:lnTo>
                <a:lnTo>
                  <a:pt x="218" y="399"/>
                </a:lnTo>
                <a:lnTo>
                  <a:pt x="218" y="399"/>
                </a:lnTo>
                <a:lnTo>
                  <a:pt x="216" y="401"/>
                </a:lnTo>
                <a:lnTo>
                  <a:pt x="216" y="401"/>
                </a:lnTo>
                <a:lnTo>
                  <a:pt x="216" y="402"/>
                </a:lnTo>
                <a:lnTo>
                  <a:pt x="216" y="402"/>
                </a:lnTo>
                <a:lnTo>
                  <a:pt x="218" y="404"/>
                </a:lnTo>
                <a:lnTo>
                  <a:pt x="218" y="404"/>
                </a:lnTo>
                <a:lnTo>
                  <a:pt x="218" y="404"/>
                </a:lnTo>
                <a:lnTo>
                  <a:pt x="218" y="404"/>
                </a:lnTo>
                <a:lnTo>
                  <a:pt x="222" y="405"/>
                </a:lnTo>
                <a:lnTo>
                  <a:pt x="222" y="405"/>
                </a:lnTo>
                <a:lnTo>
                  <a:pt x="221" y="401"/>
                </a:lnTo>
                <a:lnTo>
                  <a:pt x="221" y="401"/>
                </a:lnTo>
                <a:close/>
                <a:moveTo>
                  <a:pt x="143" y="43"/>
                </a:moveTo>
                <a:lnTo>
                  <a:pt x="143" y="43"/>
                </a:lnTo>
                <a:lnTo>
                  <a:pt x="137" y="44"/>
                </a:lnTo>
                <a:lnTo>
                  <a:pt x="137" y="44"/>
                </a:lnTo>
                <a:lnTo>
                  <a:pt x="137" y="50"/>
                </a:lnTo>
                <a:lnTo>
                  <a:pt x="137" y="50"/>
                </a:lnTo>
                <a:lnTo>
                  <a:pt x="142" y="47"/>
                </a:lnTo>
                <a:lnTo>
                  <a:pt x="143" y="43"/>
                </a:lnTo>
                <a:lnTo>
                  <a:pt x="143" y="43"/>
                </a:lnTo>
                <a:close/>
                <a:moveTo>
                  <a:pt x="342" y="240"/>
                </a:moveTo>
                <a:lnTo>
                  <a:pt x="342" y="240"/>
                </a:lnTo>
                <a:lnTo>
                  <a:pt x="339" y="240"/>
                </a:lnTo>
                <a:lnTo>
                  <a:pt x="339" y="240"/>
                </a:lnTo>
                <a:lnTo>
                  <a:pt x="331" y="243"/>
                </a:lnTo>
                <a:lnTo>
                  <a:pt x="331" y="243"/>
                </a:lnTo>
                <a:lnTo>
                  <a:pt x="330" y="244"/>
                </a:lnTo>
                <a:lnTo>
                  <a:pt x="330" y="244"/>
                </a:lnTo>
                <a:lnTo>
                  <a:pt x="330" y="244"/>
                </a:lnTo>
                <a:lnTo>
                  <a:pt x="330" y="244"/>
                </a:lnTo>
                <a:lnTo>
                  <a:pt x="337" y="243"/>
                </a:lnTo>
                <a:lnTo>
                  <a:pt x="337" y="243"/>
                </a:lnTo>
                <a:lnTo>
                  <a:pt x="339" y="243"/>
                </a:lnTo>
                <a:lnTo>
                  <a:pt x="339" y="243"/>
                </a:lnTo>
                <a:lnTo>
                  <a:pt x="342" y="241"/>
                </a:lnTo>
                <a:lnTo>
                  <a:pt x="342" y="241"/>
                </a:lnTo>
                <a:lnTo>
                  <a:pt x="342" y="240"/>
                </a:lnTo>
                <a:lnTo>
                  <a:pt x="342" y="240"/>
                </a:lnTo>
                <a:close/>
                <a:moveTo>
                  <a:pt x="339" y="230"/>
                </a:moveTo>
                <a:lnTo>
                  <a:pt x="339" y="230"/>
                </a:lnTo>
                <a:lnTo>
                  <a:pt x="342" y="230"/>
                </a:lnTo>
                <a:lnTo>
                  <a:pt x="344" y="232"/>
                </a:lnTo>
                <a:lnTo>
                  <a:pt x="344" y="232"/>
                </a:lnTo>
                <a:lnTo>
                  <a:pt x="345" y="232"/>
                </a:lnTo>
                <a:lnTo>
                  <a:pt x="347" y="232"/>
                </a:lnTo>
                <a:lnTo>
                  <a:pt x="347" y="232"/>
                </a:lnTo>
                <a:lnTo>
                  <a:pt x="345" y="227"/>
                </a:lnTo>
                <a:lnTo>
                  <a:pt x="345" y="227"/>
                </a:lnTo>
                <a:lnTo>
                  <a:pt x="339" y="229"/>
                </a:lnTo>
                <a:lnTo>
                  <a:pt x="339" y="229"/>
                </a:lnTo>
                <a:lnTo>
                  <a:pt x="339" y="229"/>
                </a:lnTo>
                <a:lnTo>
                  <a:pt x="339" y="230"/>
                </a:lnTo>
                <a:lnTo>
                  <a:pt x="339" y="230"/>
                </a:lnTo>
                <a:lnTo>
                  <a:pt x="339" y="230"/>
                </a:lnTo>
                <a:lnTo>
                  <a:pt x="339" y="230"/>
                </a:lnTo>
                <a:close/>
                <a:moveTo>
                  <a:pt x="148" y="140"/>
                </a:moveTo>
                <a:lnTo>
                  <a:pt x="148" y="140"/>
                </a:lnTo>
                <a:lnTo>
                  <a:pt x="150" y="140"/>
                </a:lnTo>
                <a:lnTo>
                  <a:pt x="151" y="139"/>
                </a:lnTo>
                <a:lnTo>
                  <a:pt x="151" y="139"/>
                </a:lnTo>
                <a:lnTo>
                  <a:pt x="153" y="137"/>
                </a:lnTo>
                <a:lnTo>
                  <a:pt x="153" y="137"/>
                </a:lnTo>
                <a:lnTo>
                  <a:pt x="154" y="134"/>
                </a:lnTo>
                <a:lnTo>
                  <a:pt x="154" y="134"/>
                </a:lnTo>
                <a:lnTo>
                  <a:pt x="154" y="134"/>
                </a:lnTo>
                <a:lnTo>
                  <a:pt x="154" y="134"/>
                </a:lnTo>
                <a:lnTo>
                  <a:pt x="150" y="134"/>
                </a:lnTo>
                <a:lnTo>
                  <a:pt x="150" y="134"/>
                </a:lnTo>
                <a:lnTo>
                  <a:pt x="150" y="134"/>
                </a:lnTo>
                <a:lnTo>
                  <a:pt x="150" y="134"/>
                </a:lnTo>
                <a:lnTo>
                  <a:pt x="148" y="140"/>
                </a:lnTo>
                <a:lnTo>
                  <a:pt x="148" y="140"/>
                </a:lnTo>
                <a:close/>
                <a:moveTo>
                  <a:pt x="314" y="260"/>
                </a:moveTo>
                <a:lnTo>
                  <a:pt x="314" y="260"/>
                </a:lnTo>
                <a:lnTo>
                  <a:pt x="315" y="262"/>
                </a:lnTo>
                <a:lnTo>
                  <a:pt x="315" y="262"/>
                </a:lnTo>
                <a:lnTo>
                  <a:pt x="319" y="262"/>
                </a:lnTo>
                <a:lnTo>
                  <a:pt x="319" y="262"/>
                </a:lnTo>
                <a:lnTo>
                  <a:pt x="322" y="262"/>
                </a:lnTo>
                <a:lnTo>
                  <a:pt x="322" y="262"/>
                </a:lnTo>
                <a:lnTo>
                  <a:pt x="322" y="259"/>
                </a:lnTo>
                <a:lnTo>
                  <a:pt x="322" y="259"/>
                </a:lnTo>
                <a:lnTo>
                  <a:pt x="314" y="260"/>
                </a:lnTo>
                <a:lnTo>
                  <a:pt x="314" y="260"/>
                </a:lnTo>
                <a:close/>
                <a:moveTo>
                  <a:pt x="312" y="219"/>
                </a:moveTo>
                <a:lnTo>
                  <a:pt x="312" y="219"/>
                </a:lnTo>
                <a:lnTo>
                  <a:pt x="317" y="229"/>
                </a:lnTo>
                <a:lnTo>
                  <a:pt x="317" y="229"/>
                </a:lnTo>
                <a:lnTo>
                  <a:pt x="319" y="227"/>
                </a:lnTo>
                <a:lnTo>
                  <a:pt x="319" y="226"/>
                </a:lnTo>
                <a:lnTo>
                  <a:pt x="319" y="226"/>
                </a:lnTo>
                <a:lnTo>
                  <a:pt x="315" y="221"/>
                </a:lnTo>
                <a:lnTo>
                  <a:pt x="315" y="221"/>
                </a:lnTo>
                <a:lnTo>
                  <a:pt x="315" y="219"/>
                </a:lnTo>
                <a:lnTo>
                  <a:pt x="315" y="219"/>
                </a:lnTo>
                <a:lnTo>
                  <a:pt x="312" y="219"/>
                </a:lnTo>
                <a:lnTo>
                  <a:pt x="312" y="219"/>
                </a:lnTo>
                <a:close/>
                <a:moveTo>
                  <a:pt x="143" y="144"/>
                </a:moveTo>
                <a:lnTo>
                  <a:pt x="143" y="144"/>
                </a:lnTo>
                <a:lnTo>
                  <a:pt x="137" y="144"/>
                </a:lnTo>
                <a:lnTo>
                  <a:pt x="137" y="144"/>
                </a:lnTo>
                <a:lnTo>
                  <a:pt x="136" y="145"/>
                </a:lnTo>
                <a:lnTo>
                  <a:pt x="136" y="145"/>
                </a:lnTo>
                <a:lnTo>
                  <a:pt x="136" y="148"/>
                </a:lnTo>
                <a:lnTo>
                  <a:pt x="136" y="148"/>
                </a:lnTo>
                <a:lnTo>
                  <a:pt x="140" y="147"/>
                </a:lnTo>
                <a:lnTo>
                  <a:pt x="140" y="147"/>
                </a:lnTo>
                <a:lnTo>
                  <a:pt x="142" y="147"/>
                </a:lnTo>
                <a:lnTo>
                  <a:pt x="142" y="147"/>
                </a:lnTo>
                <a:lnTo>
                  <a:pt x="143" y="144"/>
                </a:lnTo>
                <a:lnTo>
                  <a:pt x="143" y="144"/>
                </a:lnTo>
                <a:close/>
                <a:moveTo>
                  <a:pt x="251" y="114"/>
                </a:moveTo>
                <a:lnTo>
                  <a:pt x="251" y="114"/>
                </a:lnTo>
                <a:lnTo>
                  <a:pt x="246" y="114"/>
                </a:lnTo>
                <a:lnTo>
                  <a:pt x="246" y="114"/>
                </a:lnTo>
                <a:lnTo>
                  <a:pt x="244" y="115"/>
                </a:lnTo>
                <a:lnTo>
                  <a:pt x="244" y="115"/>
                </a:lnTo>
                <a:lnTo>
                  <a:pt x="243" y="118"/>
                </a:lnTo>
                <a:lnTo>
                  <a:pt x="243" y="118"/>
                </a:lnTo>
                <a:lnTo>
                  <a:pt x="246" y="118"/>
                </a:lnTo>
                <a:lnTo>
                  <a:pt x="246" y="118"/>
                </a:lnTo>
                <a:lnTo>
                  <a:pt x="248" y="118"/>
                </a:lnTo>
                <a:lnTo>
                  <a:pt x="248" y="118"/>
                </a:lnTo>
                <a:lnTo>
                  <a:pt x="251" y="114"/>
                </a:lnTo>
                <a:lnTo>
                  <a:pt x="251" y="114"/>
                </a:lnTo>
                <a:close/>
                <a:moveTo>
                  <a:pt x="128" y="380"/>
                </a:moveTo>
                <a:lnTo>
                  <a:pt x="128" y="380"/>
                </a:lnTo>
                <a:lnTo>
                  <a:pt x="129" y="379"/>
                </a:lnTo>
                <a:lnTo>
                  <a:pt x="129" y="379"/>
                </a:lnTo>
                <a:lnTo>
                  <a:pt x="128" y="374"/>
                </a:lnTo>
                <a:lnTo>
                  <a:pt x="128" y="374"/>
                </a:lnTo>
                <a:lnTo>
                  <a:pt x="128" y="368"/>
                </a:lnTo>
                <a:lnTo>
                  <a:pt x="128" y="368"/>
                </a:lnTo>
                <a:lnTo>
                  <a:pt x="126" y="368"/>
                </a:lnTo>
                <a:lnTo>
                  <a:pt x="126" y="368"/>
                </a:lnTo>
                <a:lnTo>
                  <a:pt x="128" y="371"/>
                </a:lnTo>
                <a:lnTo>
                  <a:pt x="128" y="371"/>
                </a:lnTo>
                <a:lnTo>
                  <a:pt x="128" y="372"/>
                </a:lnTo>
                <a:lnTo>
                  <a:pt x="126" y="374"/>
                </a:lnTo>
                <a:lnTo>
                  <a:pt x="126" y="374"/>
                </a:lnTo>
                <a:lnTo>
                  <a:pt x="126" y="375"/>
                </a:lnTo>
                <a:lnTo>
                  <a:pt x="126" y="375"/>
                </a:lnTo>
                <a:lnTo>
                  <a:pt x="126" y="379"/>
                </a:lnTo>
                <a:lnTo>
                  <a:pt x="126" y="379"/>
                </a:lnTo>
                <a:lnTo>
                  <a:pt x="128" y="380"/>
                </a:lnTo>
                <a:lnTo>
                  <a:pt x="128" y="380"/>
                </a:lnTo>
                <a:close/>
                <a:moveTo>
                  <a:pt x="66" y="172"/>
                </a:moveTo>
                <a:lnTo>
                  <a:pt x="66" y="172"/>
                </a:lnTo>
                <a:lnTo>
                  <a:pt x="79" y="169"/>
                </a:lnTo>
                <a:lnTo>
                  <a:pt x="79" y="169"/>
                </a:lnTo>
                <a:lnTo>
                  <a:pt x="79" y="169"/>
                </a:lnTo>
                <a:lnTo>
                  <a:pt x="79" y="169"/>
                </a:lnTo>
                <a:lnTo>
                  <a:pt x="69" y="169"/>
                </a:lnTo>
                <a:lnTo>
                  <a:pt x="69" y="169"/>
                </a:lnTo>
                <a:lnTo>
                  <a:pt x="69" y="169"/>
                </a:lnTo>
                <a:lnTo>
                  <a:pt x="69" y="169"/>
                </a:lnTo>
                <a:lnTo>
                  <a:pt x="66" y="172"/>
                </a:lnTo>
                <a:lnTo>
                  <a:pt x="66" y="172"/>
                </a:lnTo>
                <a:close/>
                <a:moveTo>
                  <a:pt x="229" y="394"/>
                </a:moveTo>
                <a:lnTo>
                  <a:pt x="229" y="394"/>
                </a:lnTo>
                <a:lnTo>
                  <a:pt x="222" y="393"/>
                </a:lnTo>
                <a:lnTo>
                  <a:pt x="222" y="393"/>
                </a:lnTo>
                <a:lnTo>
                  <a:pt x="224" y="397"/>
                </a:lnTo>
                <a:lnTo>
                  <a:pt x="224" y="397"/>
                </a:lnTo>
                <a:lnTo>
                  <a:pt x="229" y="397"/>
                </a:lnTo>
                <a:lnTo>
                  <a:pt x="229" y="397"/>
                </a:lnTo>
                <a:lnTo>
                  <a:pt x="229" y="394"/>
                </a:lnTo>
                <a:lnTo>
                  <a:pt x="229" y="394"/>
                </a:lnTo>
                <a:close/>
                <a:moveTo>
                  <a:pt x="189" y="413"/>
                </a:moveTo>
                <a:lnTo>
                  <a:pt x="189" y="413"/>
                </a:lnTo>
                <a:lnTo>
                  <a:pt x="194" y="413"/>
                </a:lnTo>
                <a:lnTo>
                  <a:pt x="194" y="413"/>
                </a:lnTo>
                <a:lnTo>
                  <a:pt x="197" y="412"/>
                </a:lnTo>
                <a:lnTo>
                  <a:pt x="197" y="412"/>
                </a:lnTo>
                <a:lnTo>
                  <a:pt x="202" y="412"/>
                </a:lnTo>
                <a:lnTo>
                  <a:pt x="202" y="412"/>
                </a:lnTo>
                <a:lnTo>
                  <a:pt x="200" y="410"/>
                </a:lnTo>
                <a:lnTo>
                  <a:pt x="199" y="410"/>
                </a:lnTo>
                <a:lnTo>
                  <a:pt x="199" y="410"/>
                </a:lnTo>
                <a:lnTo>
                  <a:pt x="191" y="410"/>
                </a:lnTo>
                <a:lnTo>
                  <a:pt x="191" y="410"/>
                </a:lnTo>
                <a:lnTo>
                  <a:pt x="189" y="412"/>
                </a:lnTo>
                <a:lnTo>
                  <a:pt x="189" y="413"/>
                </a:lnTo>
                <a:lnTo>
                  <a:pt x="189" y="413"/>
                </a:lnTo>
                <a:close/>
                <a:moveTo>
                  <a:pt x="125" y="323"/>
                </a:moveTo>
                <a:lnTo>
                  <a:pt x="125" y="323"/>
                </a:lnTo>
                <a:lnTo>
                  <a:pt x="125" y="330"/>
                </a:lnTo>
                <a:lnTo>
                  <a:pt x="125" y="330"/>
                </a:lnTo>
                <a:lnTo>
                  <a:pt x="125" y="331"/>
                </a:lnTo>
                <a:lnTo>
                  <a:pt x="125" y="331"/>
                </a:lnTo>
                <a:lnTo>
                  <a:pt x="125" y="338"/>
                </a:lnTo>
                <a:lnTo>
                  <a:pt x="125" y="338"/>
                </a:lnTo>
                <a:lnTo>
                  <a:pt x="125" y="339"/>
                </a:lnTo>
                <a:lnTo>
                  <a:pt x="125" y="339"/>
                </a:lnTo>
                <a:lnTo>
                  <a:pt x="126" y="336"/>
                </a:lnTo>
                <a:lnTo>
                  <a:pt x="126" y="336"/>
                </a:lnTo>
                <a:lnTo>
                  <a:pt x="128" y="334"/>
                </a:lnTo>
                <a:lnTo>
                  <a:pt x="128" y="334"/>
                </a:lnTo>
                <a:lnTo>
                  <a:pt x="126" y="327"/>
                </a:lnTo>
                <a:lnTo>
                  <a:pt x="126" y="327"/>
                </a:lnTo>
                <a:lnTo>
                  <a:pt x="126" y="323"/>
                </a:lnTo>
                <a:lnTo>
                  <a:pt x="126" y="323"/>
                </a:lnTo>
                <a:lnTo>
                  <a:pt x="125" y="323"/>
                </a:lnTo>
                <a:lnTo>
                  <a:pt x="125" y="323"/>
                </a:lnTo>
                <a:close/>
                <a:moveTo>
                  <a:pt x="380" y="194"/>
                </a:moveTo>
                <a:lnTo>
                  <a:pt x="380" y="194"/>
                </a:lnTo>
                <a:lnTo>
                  <a:pt x="379" y="196"/>
                </a:lnTo>
                <a:lnTo>
                  <a:pt x="379" y="197"/>
                </a:lnTo>
                <a:lnTo>
                  <a:pt x="379" y="197"/>
                </a:lnTo>
                <a:lnTo>
                  <a:pt x="379" y="203"/>
                </a:lnTo>
                <a:lnTo>
                  <a:pt x="379" y="203"/>
                </a:lnTo>
                <a:lnTo>
                  <a:pt x="380" y="205"/>
                </a:lnTo>
                <a:lnTo>
                  <a:pt x="380" y="205"/>
                </a:lnTo>
                <a:lnTo>
                  <a:pt x="382" y="202"/>
                </a:lnTo>
                <a:lnTo>
                  <a:pt x="382" y="202"/>
                </a:lnTo>
                <a:lnTo>
                  <a:pt x="382" y="199"/>
                </a:lnTo>
                <a:lnTo>
                  <a:pt x="382" y="199"/>
                </a:lnTo>
                <a:lnTo>
                  <a:pt x="382" y="196"/>
                </a:lnTo>
                <a:lnTo>
                  <a:pt x="382" y="196"/>
                </a:lnTo>
                <a:lnTo>
                  <a:pt x="380" y="194"/>
                </a:lnTo>
                <a:lnTo>
                  <a:pt x="380" y="194"/>
                </a:lnTo>
                <a:close/>
                <a:moveTo>
                  <a:pt x="102" y="254"/>
                </a:moveTo>
                <a:lnTo>
                  <a:pt x="102" y="254"/>
                </a:lnTo>
                <a:lnTo>
                  <a:pt x="101" y="249"/>
                </a:lnTo>
                <a:lnTo>
                  <a:pt x="101" y="249"/>
                </a:lnTo>
                <a:lnTo>
                  <a:pt x="99" y="249"/>
                </a:lnTo>
                <a:lnTo>
                  <a:pt x="99" y="249"/>
                </a:lnTo>
                <a:lnTo>
                  <a:pt x="96" y="249"/>
                </a:lnTo>
                <a:lnTo>
                  <a:pt x="96" y="249"/>
                </a:lnTo>
                <a:lnTo>
                  <a:pt x="96" y="252"/>
                </a:lnTo>
                <a:lnTo>
                  <a:pt x="96" y="252"/>
                </a:lnTo>
                <a:lnTo>
                  <a:pt x="102" y="254"/>
                </a:lnTo>
                <a:lnTo>
                  <a:pt x="102" y="254"/>
                </a:lnTo>
                <a:close/>
                <a:moveTo>
                  <a:pt x="188" y="131"/>
                </a:moveTo>
                <a:lnTo>
                  <a:pt x="188" y="131"/>
                </a:lnTo>
                <a:lnTo>
                  <a:pt x="184" y="132"/>
                </a:lnTo>
                <a:lnTo>
                  <a:pt x="184" y="132"/>
                </a:lnTo>
                <a:lnTo>
                  <a:pt x="183" y="134"/>
                </a:lnTo>
                <a:lnTo>
                  <a:pt x="183" y="134"/>
                </a:lnTo>
                <a:lnTo>
                  <a:pt x="181" y="139"/>
                </a:lnTo>
                <a:lnTo>
                  <a:pt x="181" y="139"/>
                </a:lnTo>
                <a:lnTo>
                  <a:pt x="181" y="140"/>
                </a:lnTo>
                <a:lnTo>
                  <a:pt x="181" y="140"/>
                </a:lnTo>
                <a:lnTo>
                  <a:pt x="183" y="139"/>
                </a:lnTo>
                <a:lnTo>
                  <a:pt x="183" y="139"/>
                </a:lnTo>
                <a:lnTo>
                  <a:pt x="186" y="136"/>
                </a:lnTo>
                <a:lnTo>
                  <a:pt x="189" y="132"/>
                </a:lnTo>
                <a:lnTo>
                  <a:pt x="189" y="132"/>
                </a:lnTo>
                <a:lnTo>
                  <a:pt x="188" y="131"/>
                </a:lnTo>
                <a:lnTo>
                  <a:pt x="188" y="131"/>
                </a:lnTo>
                <a:close/>
                <a:moveTo>
                  <a:pt x="134" y="263"/>
                </a:moveTo>
                <a:lnTo>
                  <a:pt x="134" y="263"/>
                </a:lnTo>
                <a:lnTo>
                  <a:pt x="132" y="260"/>
                </a:lnTo>
                <a:lnTo>
                  <a:pt x="132" y="260"/>
                </a:lnTo>
                <a:lnTo>
                  <a:pt x="126" y="270"/>
                </a:lnTo>
                <a:lnTo>
                  <a:pt x="126" y="270"/>
                </a:lnTo>
                <a:lnTo>
                  <a:pt x="126" y="270"/>
                </a:lnTo>
                <a:lnTo>
                  <a:pt x="126" y="270"/>
                </a:lnTo>
                <a:lnTo>
                  <a:pt x="134" y="263"/>
                </a:lnTo>
                <a:lnTo>
                  <a:pt x="134" y="263"/>
                </a:lnTo>
                <a:close/>
                <a:moveTo>
                  <a:pt x="221" y="54"/>
                </a:moveTo>
                <a:lnTo>
                  <a:pt x="221" y="54"/>
                </a:lnTo>
                <a:lnTo>
                  <a:pt x="232" y="54"/>
                </a:lnTo>
                <a:lnTo>
                  <a:pt x="232" y="54"/>
                </a:lnTo>
                <a:lnTo>
                  <a:pt x="232" y="52"/>
                </a:lnTo>
                <a:lnTo>
                  <a:pt x="232" y="52"/>
                </a:lnTo>
                <a:lnTo>
                  <a:pt x="227" y="52"/>
                </a:lnTo>
                <a:lnTo>
                  <a:pt x="222" y="52"/>
                </a:lnTo>
                <a:lnTo>
                  <a:pt x="222" y="52"/>
                </a:lnTo>
                <a:lnTo>
                  <a:pt x="221" y="52"/>
                </a:lnTo>
                <a:lnTo>
                  <a:pt x="221" y="54"/>
                </a:lnTo>
                <a:lnTo>
                  <a:pt x="221" y="54"/>
                </a:lnTo>
                <a:close/>
                <a:moveTo>
                  <a:pt x="221" y="390"/>
                </a:moveTo>
                <a:lnTo>
                  <a:pt x="221" y="390"/>
                </a:lnTo>
                <a:lnTo>
                  <a:pt x="222" y="386"/>
                </a:lnTo>
                <a:lnTo>
                  <a:pt x="222" y="386"/>
                </a:lnTo>
                <a:lnTo>
                  <a:pt x="224" y="383"/>
                </a:lnTo>
                <a:lnTo>
                  <a:pt x="224" y="383"/>
                </a:lnTo>
                <a:lnTo>
                  <a:pt x="224" y="382"/>
                </a:lnTo>
                <a:lnTo>
                  <a:pt x="224" y="382"/>
                </a:lnTo>
                <a:lnTo>
                  <a:pt x="224" y="382"/>
                </a:lnTo>
                <a:lnTo>
                  <a:pt x="222" y="382"/>
                </a:lnTo>
                <a:lnTo>
                  <a:pt x="222" y="382"/>
                </a:lnTo>
                <a:lnTo>
                  <a:pt x="221" y="383"/>
                </a:lnTo>
                <a:lnTo>
                  <a:pt x="221" y="383"/>
                </a:lnTo>
                <a:lnTo>
                  <a:pt x="219" y="385"/>
                </a:lnTo>
                <a:lnTo>
                  <a:pt x="219" y="385"/>
                </a:lnTo>
                <a:lnTo>
                  <a:pt x="221" y="390"/>
                </a:lnTo>
                <a:lnTo>
                  <a:pt x="221" y="390"/>
                </a:lnTo>
                <a:close/>
                <a:moveTo>
                  <a:pt x="183" y="88"/>
                </a:moveTo>
                <a:lnTo>
                  <a:pt x="183" y="88"/>
                </a:lnTo>
                <a:lnTo>
                  <a:pt x="178" y="91"/>
                </a:lnTo>
                <a:lnTo>
                  <a:pt x="178" y="91"/>
                </a:lnTo>
                <a:lnTo>
                  <a:pt x="178" y="91"/>
                </a:lnTo>
                <a:lnTo>
                  <a:pt x="178" y="91"/>
                </a:lnTo>
                <a:lnTo>
                  <a:pt x="177" y="96"/>
                </a:lnTo>
                <a:lnTo>
                  <a:pt x="177" y="96"/>
                </a:lnTo>
                <a:lnTo>
                  <a:pt x="178" y="95"/>
                </a:lnTo>
                <a:lnTo>
                  <a:pt x="178" y="95"/>
                </a:lnTo>
                <a:lnTo>
                  <a:pt x="183" y="91"/>
                </a:lnTo>
                <a:lnTo>
                  <a:pt x="183" y="91"/>
                </a:lnTo>
                <a:lnTo>
                  <a:pt x="183" y="90"/>
                </a:lnTo>
                <a:lnTo>
                  <a:pt x="183" y="88"/>
                </a:lnTo>
                <a:lnTo>
                  <a:pt x="183" y="88"/>
                </a:lnTo>
                <a:close/>
                <a:moveTo>
                  <a:pt x="27" y="265"/>
                </a:moveTo>
                <a:lnTo>
                  <a:pt x="27" y="265"/>
                </a:lnTo>
                <a:lnTo>
                  <a:pt x="19" y="263"/>
                </a:lnTo>
                <a:lnTo>
                  <a:pt x="19" y="263"/>
                </a:lnTo>
                <a:lnTo>
                  <a:pt x="20" y="268"/>
                </a:lnTo>
                <a:lnTo>
                  <a:pt x="20" y="268"/>
                </a:lnTo>
                <a:lnTo>
                  <a:pt x="27" y="267"/>
                </a:lnTo>
                <a:lnTo>
                  <a:pt x="27" y="267"/>
                </a:lnTo>
                <a:lnTo>
                  <a:pt x="27" y="267"/>
                </a:lnTo>
                <a:lnTo>
                  <a:pt x="27" y="267"/>
                </a:lnTo>
                <a:lnTo>
                  <a:pt x="27" y="265"/>
                </a:lnTo>
                <a:lnTo>
                  <a:pt x="27" y="265"/>
                </a:lnTo>
                <a:close/>
                <a:moveTo>
                  <a:pt x="129" y="418"/>
                </a:moveTo>
                <a:lnTo>
                  <a:pt x="129" y="418"/>
                </a:lnTo>
                <a:lnTo>
                  <a:pt x="128" y="420"/>
                </a:lnTo>
                <a:lnTo>
                  <a:pt x="128" y="421"/>
                </a:lnTo>
                <a:lnTo>
                  <a:pt x="128" y="421"/>
                </a:lnTo>
                <a:lnTo>
                  <a:pt x="128" y="424"/>
                </a:lnTo>
                <a:lnTo>
                  <a:pt x="128" y="424"/>
                </a:lnTo>
                <a:lnTo>
                  <a:pt x="134" y="424"/>
                </a:lnTo>
                <a:lnTo>
                  <a:pt x="134" y="424"/>
                </a:lnTo>
                <a:lnTo>
                  <a:pt x="129" y="418"/>
                </a:lnTo>
                <a:lnTo>
                  <a:pt x="129" y="418"/>
                </a:lnTo>
                <a:close/>
                <a:moveTo>
                  <a:pt x="241" y="76"/>
                </a:moveTo>
                <a:lnTo>
                  <a:pt x="241" y="76"/>
                </a:lnTo>
                <a:lnTo>
                  <a:pt x="244" y="76"/>
                </a:lnTo>
                <a:lnTo>
                  <a:pt x="244" y="74"/>
                </a:lnTo>
                <a:lnTo>
                  <a:pt x="244" y="74"/>
                </a:lnTo>
                <a:lnTo>
                  <a:pt x="246" y="71"/>
                </a:lnTo>
                <a:lnTo>
                  <a:pt x="246" y="69"/>
                </a:lnTo>
                <a:lnTo>
                  <a:pt x="246" y="69"/>
                </a:lnTo>
                <a:lnTo>
                  <a:pt x="244" y="69"/>
                </a:lnTo>
                <a:lnTo>
                  <a:pt x="243" y="71"/>
                </a:lnTo>
                <a:lnTo>
                  <a:pt x="243" y="71"/>
                </a:lnTo>
                <a:lnTo>
                  <a:pt x="243" y="71"/>
                </a:lnTo>
                <a:lnTo>
                  <a:pt x="243" y="71"/>
                </a:lnTo>
                <a:lnTo>
                  <a:pt x="241" y="73"/>
                </a:lnTo>
                <a:lnTo>
                  <a:pt x="241" y="76"/>
                </a:lnTo>
                <a:lnTo>
                  <a:pt x="241" y="76"/>
                </a:lnTo>
                <a:close/>
                <a:moveTo>
                  <a:pt x="248" y="412"/>
                </a:moveTo>
                <a:lnTo>
                  <a:pt x="248" y="412"/>
                </a:lnTo>
                <a:lnTo>
                  <a:pt x="246" y="410"/>
                </a:lnTo>
                <a:lnTo>
                  <a:pt x="244" y="410"/>
                </a:lnTo>
                <a:lnTo>
                  <a:pt x="244" y="410"/>
                </a:lnTo>
                <a:lnTo>
                  <a:pt x="230" y="412"/>
                </a:lnTo>
                <a:lnTo>
                  <a:pt x="230" y="412"/>
                </a:lnTo>
                <a:lnTo>
                  <a:pt x="229" y="412"/>
                </a:lnTo>
                <a:lnTo>
                  <a:pt x="229" y="412"/>
                </a:lnTo>
                <a:lnTo>
                  <a:pt x="229" y="413"/>
                </a:lnTo>
                <a:lnTo>
                  <a:pt x="229" y="413"/>
                </a:lnTo>
                <a:lnTo>
                  <a:pt x="248" y="412"/>
                </a:lnTo>
                <a:lnTo>
                  <a:pt x="248" y="412"/>
                </a:lnTo>
                <a:close/>
                <a:moveTo>
                  <a:pt x="164" y="134"/>
                </a:moveTo>
                <a:lnTo>
                  <a:pt x="164" y="134"/>
                </a:lnTo>
                <a:lnTo>
                  <a:pt x="172" y="132"/>
                </a:lnTo>
                <a:lnTo>
                  <a:pt x="172" y="132"/>
                </a:lnTo>
                <a:lnTo>
                  <a:pt x="172" y="132"/>
                </a:lnTo>
                <a:lnTo>
                  <a:pt x="172" y="132"/>
                </a:lnTo>
                <a:lnTo>
                  <a:pt x="173" y="129"/>
                </a:lnTo>
                <a:lnTo>
                  <a:pt x="173" y="129"/>
                </a:lnTo>
                <a:lnTo>
                  <a:pt x="173" y="129"/>
                </a:lnTo>
                <a:lnTo>
                  <a:pt x="173" y="129"/>
                </a:lnTo>
                <a:lnTo>
                  <a:pt x="169" y="131"/>
                </a:lnTo>
                <a:lnTo>
                  <a:pt x="169" y="131"/>
                </a:lnTo>
                <a:lnTo>
                  <a:pt x="166" y="132"/>
                </a:lnTo>
                <a:lnTo>
                  <a:pt x="164" y="134"/>
                </a:lnTo>
                <a:lnTo>
                  <a:pt x="164" y="134"/>
                </a:lnTo>
                <a:close/>
                <a:moveTo>
                  <a:pt x="65" y="233"/>
                </a:moveTo>
                <a:lnTo>
                  <a:pt x="65" y="233"/>
                </a:lnTo>
                <a:lnTo>
                  <a:pt x="57" y="235"/>
                </a:lnTo>
                <a:lnTo>
                  <a:pt x="57" y="235"/>
                </a:lnTo>
                <a:lnTo>
                  <a:pt x="57" y="237"/>
                </a:lnTo>
                <a:lnTo>
                  <a:pt x="57" y="237"/>
                </a:lnTo>
                <a:lnTo>
                  <a:pt x="61" y="237"/>
                </a:lnTo>
                <a:lnTo>
                  <a:pt x="61" y="237"/>
                </a:lnTo>
                <a:lnTo>
                  <a:pt x="66" y="235"/>
                </a:lnTo>
                <a:lnTo>
                  <a:pt x="66" y="235"/>
                </a:lnTo>
                <a:lnTo>
                  <a:pt x="65" y="233"/>
                </a:lnTo>
                <a:lnTo>
                  <a:pt x="65" y="233"/>
                </a:lnTo>
                <a:close/>
                <a:moveTo>
                  <a:pt x="200" y="353"/>
                </a:moveTo>
                <a:lnTo>
                  <a:pt x="200" y="353"/>
                </a:lnTo>
                <a:lnTo>
                  <a:pt x="194" y="345"/>
                </a:lnTo>
                <a:lnTo>
                  <a:pt x="194" y="345"/>
                </a:lnTo>
                <a:lnTo>
                  <a:pt x="192" y="347"/>
                </a:lnTo>
                <a:lnTo>
                  <a:pt x="192" y="347"/>
                </a:lnTo>
                <a:lnTo>
                  <a:pt x="199" y="353"/>
                </a:lnTo>
                <a:lnTo>
                  <a:pt x="199" y="353"/>
                </a:lnTo>
                <a:lnTo>
                  <a:pt x="200" y="353"/>
                </a:lnTo>
                <a:lnTo>
                  <a:pt x="200" y="353"/>
                </a:lnTo>
                <a:close/>
                <a:moveTo>
                  <a:pt x="151" y="30"/>
                </a:moveTo>
                <a:lnTo>
                  <a:pt x="151" y="30"/>
                </a:lnTo>
                <a:lnTo>
                  <a:pt x="153" y="27"/>
                </a:lnTo>
                <a:lnTo>
                  <a:pt x="153" y="27"/>
                </a:lnTo>
                <a:lnTo>
                  <a:pt x="153" y="25"/>
                </a:lnTo>
                <a:lnTo>
                  <a:pt x="153" y="25"/>
                </a:lnTo>
                <a:lnTo>
                  <a:pt x="150" y="25"/>
                </a:lnTo>
                <a:lnTo>
                  <a:pt x="150" y="25"/>
                </a:lnTo>
                <a:lnTo>
                  <a:pt x="148" y="30"/>
                </a:lnTo>
                <a:lnTo>
                  <a:pt x="148" y="30"/>
                </a:lnTo>
                <a:lnTo>
                  <a:pt x="151" y="30"/>
                </a:lnTo>
                <a:lnTo>
                  <a:pt x="151" y="30"/>
                </a:lnTo>
                <a:close/>
                <a:moveTo>
                  <a:pt x="143" y="132"/>
                </a:moveTo>
                <a:lnTo>
                  <a:pt x="143" y="132"/>
                </a:lnTo>
                <a:lnTo>
                  <a:pt x="143" y="132"/>
                </a:lnTo>
                <a:lnTo>
                  <a:pt x="143" y="132"/>
                </a:lnTo>
                <a:lnTo>
                  <a:pt x="148" y="132"/>
                </a:lnTo>
                <a:lnTo>
                  <a:pt x="148" y="132"/>
                </a:lnTo>
                <a:lnTo>
                  <a:pt x="148" y="131"/>
                </a:lnTo>
                <a:lnTo>
                  <a:pt x="148" y="131"/>
                </a:lnTo>
                <a:lnTo>
                  <a:pt x="150" y="128"/>
                </a:lnTo>
                <a:lnTo>
                  <a:pt x="150" y="128"/>
                </a:lnTo>
                <a:lnTo>
                  <a:pt x="150" y="128"/>
                </a:lnTo>
                <a:lnTo>
                  <a:pt x="150" y="128"/>
                </a:lnTo>
                <a:lnTo>
                  <a:pt x="147" y="128"/>
                </a:lnTo>
                <a:lnTo>
                  <a:pt x="147" y="128"/>
                </a:lnTo>
                <a:lnTo>
                  <a:pt x="147" y="128"/>
                </a:lnTo>
                <a:lnTo>
                  <a:pt x="147" y="128"/>
                </a:lnTo>
                <a:lnTo>
                  <a:pt x="143" y="132"/>
                </a:lnTo>
                <a:lnTo>
                  <a:pt x="143" y="132"/>
                </a:lnTo>
                <a:close/>
                <a:moveTo>
                  <a:pt x="19" y="148"/>
                </a:moveTo>
                <a:lnTo>
                  <a:pt x="19" y="148"/>
                </a:lnTo>
                <a:lnTo>
                  <a:pt x="19" y="148"/>
                </a:lnTo>
                <a:lnTo>
                  <a:pt x="19" y="148"/>
                </a:lnTo>
                <a:lnTo>
                  <a:pt x="17" y="148"/>
                </a:lnTo>
                <a:lnTo>
                  <a:pt x="17" y="148"/>
                </a:lnTo>
                <a:lnTo>
                  <a:pt x="14" y="148"/>
                </a:lnTo>
                <a:lnTo>
                  <a:pt x="14" y="148"/>
                </a:lnTo>
                <a:lnTo>
                  <a:pt x="11" y="153"/>
                </a:lnTo>
                <a:lnTo>
                  <a:pt x="11" y="153"/>
                </a:lnTo>
                <a:lnTo>
                  <a:pt x="11" y="155"/>
                </a:lnTo>
                <a:lnTo>
                  <a:pt x="11" y="155"/>
                </a:lnTo>
                <a:lnTo>
                  <a:pt x="19" y="148"/>
                </a:lnTo>
                <a:lnTo>
                  <a:pt x="19" y="148"/>
                </a:lnTo>
                <a:close/>
                <a:moveTo>
                  <a:pt x="145" y="32"/>
                </a:moveTo>
                <a:lnTo>
                  <a:pt x="145" y="32"/>
                </a:lnTo>
                <a:lnTo>
                  <a:pt x="147" y="25"/>
                </a:lnTo>
                <a:lnTo>
                  <a:pt x="147" y="25"/>
                </a:lnTo>
                <a:lnTo>
                  <a:pt x="143" y="25"/>
                </a:lnTo>
                <a:lnTo>
                  <a:pt x="143" y="25"/>
                </a:lnTo>
                <a:lnTo>
                  <a:pt x="142" y="32"/>
                </a:lnTo>
                <a:lnTo>
                  <a:pt x="142" y="32"/>
                </a:lnTo>
                <a:lnTo>
                  <a:pt x="145" y="32"/>
                </a:lnTo>
                <a:lnTo>
                  <a:pt x="145" y="32"/>
                </a:lnTo>
                <a:close/>
                <a:moveTo>
                  <a:pt x="205" y="96"/>
                </a:moveTo>
                <a:lnTo>
                  <a:pt x="205" y="96"/>
                </a:lnTo>
                <a:lnTo>
                  <a:pt x="202" y="96"/>
                </a:lnTo>
                <a:lnTo>
                  <a:pt x="202" y="96"/>
                </a:lnTo>
                <a:lnTo>
                  <a:pt x="200" y="98"/>
                </a:lnTo>
                <a:lnTo>
                  <a:pt x="200" y="98"/>
                </a:lnTo>
                <a:lnTo>
                  <a:pt x="199" y="99"/>
                </a:lnTo>
                <a:lnTo>
                  <a:pt x="197" y="101"/>
                </a:lnTo>
                <a:lnTo>
                  <a:pt x="197" y="101"/>
                </a:lnTo>
                <a:lnTo>
                  <a:pt x="197" y="104"/>
                </a:lnTo>
                <a:lnTo>
                  <a:pt x="197" y="104"/>
                </a:lnTo>
                <a:lnTo>
                  <a:pt x="205" y="96"/>
                </a:lnTo>
                <a:lnTo>
                  <a:pt x="205" y="96"/>
                </a:lnTo>
                <a:close/>
                <a:moveTo>
                  <a:pt x="96" y="162"/>
                </a:moveTo>
                <a:lnTo>
                  <a:pt x="96" y="162"/>
                </a:lnTo>
                <a:lnTo>
                  <a:pt x="98" y="164"/>
                </a:lnTo>
                <a:lnTo>
                  <a:pt x="98" y="164"/>
                </a:lnTo>
                <a:lnTo>
                  <a:pt x="102" y="164"/>
                </a:lnTo>
                <a:lnTo>
                  <a:pt x="102" y="164"/>
                </a:lnTo>
                <a:lnTo>
                  <a:pt x="104" y="164"/>
                </a:lnTo>
                <a:lnTo>
                  <a:pt x="104" y="164"/>
                </a:lnTo>
                <a:lnTo>
                  <a:pt x="106" y="161"/>
                </a:lnTo>
                <a:lnTo>
                  <a:pt x="106" y="161"/>
                </a:lnTo>
                <a:lnTo>
                  <a:pt x="104" y="161"/>
                </a:lnTo>
                <a:lnTo>
                  <a:pt x="104" y="161"/>
                </a:lnTo>
                <a:lnTo>
                  <a:pt x="98" y="161"/>
                </a:lnTo>
                <a:lnTo>
                  <a:pt x="98" y="161"/>
                </a:lnTo>
                <a:lnTo>
                  <a:pt x="96" y="161"/>
                </a:lnTo>
                <a:lnTo>
                  <a:pt x="96" y="162"/>
                </a:lnTo>
                <a:lnTo>
                  <a:pt x="96" y="162"/>
                </a:lnTo>
                <a:close/>
                <a:moveTo>
                  <a:pt x="151" y="309"/>
                </a:moveTo>
                <a:lnTo>
                  <a:pt x="151" y="309"/>
                </a:lnTo>
                <a:lnTo>
                  <a:pt x="158" y="314"/>
                </a:lnTo>
                <a:lnTo>
                  <a:pt x="158" y="314"/>
                </a:lnTo>
                <a:lnTo>
                  <a:pt x="159" y="312"/>
                </a:lnTo>
                <a:lnTo>
                  <a:pt x="159" y="312"/>
                </a:lnTo>
                <a:lnTo>
                  <a:pt x="153" y="308"/>
                </a:lnTo>
                <a:lnTo>
                  <a:pt x="153" y="308"/>
                </a:lnTo>
                <a:lnTo>
                  <a:pt x="151" y="309"/>
                </a:lnTo>
                <a:lnTo>
                  <a:pt x="151" y="309"/>
                </a:lnTo>
                <a:close/>
                <a:moveTo>
                  <a:pt x="322" y="183"/>
                </a:moveTo>
                <a:lnTo>
                  <a:pt x="322" y="183"/>
                </a:lnTo>
                <a:lnTo>
                  <a:pt x="319" y="183"/>
                </a:lnTo>
                <a:lnTo>
                  <a:pt x="319" y="183"/>
                </a:lnTo>
                <a:lnTo>
                  <a:pt x="317" y="192"/>
                </a:lnTo>
                <a:lnTo>
                  <a:pt x="317" y="192"/>
                </a:lnTo>
                <a:lnTo>
                  <a:pt x="319" y="191"/>
                </a:lnTo>
                <a:lnTo>
                  <a:pt x="319" y="191"/>
                </a:lnTo>
                <a:lnTo>
                  <a:pt x="322" y="188"/>
                </a:lnTo>
                <a:lnTo>
                  <a:pt x="322" y="188"/>
                </a:lnTo>
                <a:lnTo>
                  <a:pt x="322" y="186"/>
                </a:lnTo>
                <a:lnTo>
                  <a:pt x="322" y="186"/>
                </a:lnTo>
                <a:lnTo>
                  <a:pt x="322" y="183"/>
                </a:lnTo>
                <a:lnTo>
                  <a:pt x="322" y="183"/>
                </a:lnTo>
                <a:close/>
                <a:moveTo>
                  <a:pt x="306" y="241"/>
                </a:moveTo>
                <a:lnTo>
                  <a:pt x="306" y="241"/>
                </a:lnTo>
                <a:lnTo>
                  <a:pt x="308" y="240"/>
                </a:lnTo>
                <a:lnTo>
                  <a:pt x="308" y="240"/>
                </a:lnTo>
                <a:lnTo>
                  <a:pt x="308" y="238"/>
                </a:lnTo>
                <a:lnTo>
                  <a:pt x="308" y="238"/>
                </a:lnTo>
                <a:lnTo>
                  <a:pt x="308" y="233"/>
                </a:lnTo>
                <a:lnTo>
                  <a:pt x="308" y="233"/>
                </a:lnTo>
                <a:lnTo>
                  <a:pt x="306" y="232"/>
                </a:lnTo>
                <a:lnTo>
                  <a:pt x="306" y="232"/>
                </a:lnTo>
                <a:lnTo>
                  <a:pt x="306" y="232"/>
                </a:lnTo>
                <a:lnTo>
                  <a:pt x="306" y="232"/>
                </a:lnTo>
                <a:lnTo>
                  <a:pt x="304" y="237"/>
                </a:lnTo>
                <a:lnTo>
                  <a:pt x="304" y="237"/>
                </a:lnTo>
                <a:lnTo>
                  <a:pt x="304" y="237"/>
                </a:lnTo>
                <a:lnTo>
                  <a:pt x="304" y="237"/>
                </a:lnTo>
                <a:lnTo>
                  <a:pt x="306" y="241"/>
                </a:lnTo>
                <a:lnTo>
                  <a:pt x="306" y="241"/>
                </a:lnTo>
                <a:close/>
                <a:moveTo>
                  <a:pt x="360" y="199"/>
                </a:moveTo>
                <a:lnTo>
                  <a:pt x="360" y="199"/>
                </a:lnTo>
                <a:lnTo>
                  <a:pt x="360" y="207"/>
                </a:lnTo>
                <a:lnTo>
                  <a:pt x="360" y="207"/>
                </a:lnTo>
                <a:lnTo>
                  <a:pt x="363" y="207"/>
                </a:lnTo>
                <a:lnTo>
                  <a:pt x="363" y="207"/>
                </a:lnTo>
                <a:lnTo>
                  <a:pt x="361" y="199"/>
                </a:lnTo>
                <a:lnTo>
                  <a:pt x="361" y="199"/>
                </a:lnTo>
                <a:lnTo>
                  <a:pt x="360" y="199"/>
                </a:lnTo>
                <a:lnTo>
                  <a:pt x="360" y="199"/>
                </a:lnTo>
                <a:close/>
                <a:moveTo>
                  <a:pt x="142" y="374"/>
                </a:moveTo>
                <a:lnTo>
                  <a:pt x="142" y="374"/>
                </a:lnTo>
                <a:lnTo>
                  <a:pt x="140" y="371"/>
                </a:lnTo>
                <a:lnTo>
                  <a:pt x="140" y="371"/>
                </a:lnTo>
                <a:lnTo>
                  <a:pt x="140" y="368"/>
                </a:lnTo>
                <a:lnTo>
                  <a:pt x="140" y="368"/>
                </a:lnTo>
                <a:lnTo>
                  <a:pt x="143" y="368"/>
                </a:lnTo>
                <a:lnTo>
                  <a:pt x="143" y="368"/>
                </a:lnTo>
                <a:lnTo>
                  <a:pt x="145" y="369"/>
                </a:lnTo>
                <a:lnTo>
                  <a:pt x="145" y="369"/>
                </a:lnTo>
                <a:lnTo>
                  <a:pt x="145" y="369"/>
                </a:lnTo>
                <a:lnTo>
                  <a:pt x="145" y="369"/>
                </a:lnTo>
                <a:lnTo>
                  <a:pt x="143" y="364"/>
                </a:lnTo>
                <a:lnTo>
                  <a:pt x="143" y="364"/>
                </a:lnTo>
                <a:lnTo>
                  <a:pt x="140" y="369"/>
                </a:lnTo>
                <a:lnTo>
                  <a:pt x="140" y="369"/>
                </a:lnTo>
                <a:lnTo>
                  <a:pt x="139" y="371"/>
                </a:lnTo>
                <a:lnTo>
                  <a:pt x="139" y="371"/>
                </a:lnTo>
                <a:lnTo>
                  <a:pt x="140" y="374"/>
                </a:lnTo>
                <a:lnTo>
                  <a:pt x="140" y="374"/>
                </a:lnTo>
                <a:lnTo>
                  <a:pt x="140" y="375"/>
                </a:lnTo>
                <a:lnTo>
                  <a:pt x="140" y="375"/>
                </a:lnTo>
                <a:lnTo>
                  <a:pt x="142" y="374"/>
                </a:lnTo>
                <a:lnTo>
                  <a:pt x="142" y="374"/>
                </a:lnTo>
                <a:close/>
                <a:moveTo>
                  <a:pt x="175" y="63"/>
                </a:moveTo>
                <a:lnTo>
                  <a:pt x="175" y="63"/>
                </a:lnTo>
                <a:lnTo>
                  <a:pt x="175" y="63"/>
                </a:lnTo>
                <a:lnTo>
                  <a:pt x="175" y="63"/>
                </a:lnTo>
                <a:lnTo>
                  <a:pt x="186" y="63"/>
                </a:lnTo>
                <a:lnTo>
                  <a:pt x="186" y="63"/>
                </a:lnTo>
                <a:lnTo>
                  <a:pt x="188" y="62"/>
                </a:lnTo>
                <a:lnTo>
                  <a:pt x="188" y="62"/>
                </a:lnTo>
                <a:lnTo>
                  <a:pt x="181" y="60"/>
                </a:lnTo>
                <a:lnTo>
                  <a:pt x="181" y="60"/>
                </a:lnTo>
                <a:lnTo>
                  <a:pt x="180" y="60"/>
                </a:lnTo>
                <a:lnTo>
                  <a:pt x="180" y="60"/>
                </a:lnTo>
                <a:lnTo>
                  <a:pt x="175" y="63"/>
                </a:lnTo>
                <a:lnTo>
                  <a:pt x="175" y="63"/>
                </a:lnTo>
                <a:close/>
                <a:moveTo>
                  <a:pt x="90" y="268"/>
                </a:moveTo>
                <a:lnTo>
                  <a:pt x="90" y="268"/>
                </a:lnTo>
                <a:lnTo>
                  <a:pt x="88" y="267"/>
                </a:lnTo>
                <a:lnTo>
                  <a:pt x="87" y="265"/>
                </a:lnTo>
                <a:lnTo>
                  <a:pt x="87" y="265"/>
                </a:lnTo>
                <a:lnTo>
                  <a:pt x="82" y="265"/>
                </a:lnTo>
                <a:lnTo>
                  <a:pt x="82" y="265"/>
                </a:lnTo>
                <a:lnTo>
                  <a:pt x="80" y="265"/>
                </a:lnTo>
                <a:lnTo>
                  <a:pt x="80" y="265"/>
                </a:lnTo>
                <a:lnTo>
                  <a:pt x="80" y="267"/>
                </a:lnTo>
                <a:lnTo>
                  <a:pt x="82" y="268"/>
                </a:lnTo>
                <a:lnTo>
                  <a:pt x="82" y="268"/>
                </a:lnTo>
                <a:lnTo>
                  <a:pt x="90" y="268"/>
                </a:lnTo>
                <a:lnTo>
                  <a:pt x="90" y="268"/>
                </a:lnTo>
                <a:close/>
                <a:moveTo>
                  <a:pt x="177" y="371"/>
                </a:moveTo>
                <a:lnTo>
                  <a:pt x="177" y="371"/>
                </a:lnTo>
                <a:lnTo>
                  <a:pt x="177" y="372"/>
                </a:lnTo>
                <a:lnTo>
                  <a:pt x="177" y="372"/>
                </a:lnTo>
                <a:lnTo>
                  <a:pt x="180" y="379"/>
                </a:lnTo>
                <a:lnTo>
                  <a:pt x="180" y="379"/>
                </a:lnTo>
                <a:lnTo>
                  <a:pt x="181" y="379"/>
                </a:lnTo>
                <a:lnTo>
                  <a:pt x="183" y="377"/>
                </a:lnTo>
                <a:lnTo>
                  <a:pt x="183" y="377"/>
                </a:lnTo>
                <a:lnTo>
                  <a:pt x="177" y="371"/>
                </a:lnTo>
                <a:lnTo>
                  <a:pt x="177" y="371"/>
                </a:lnTo>
                <a:close/>
                <a:moveTo>
                  <a:pt x="112" y="224"/>
                </a:moveTo>
                <a:lnTo>
                  <a:pt x="112" y="224"/>
                </a:lnTo>
                <a:lnTo>
                  <a:pt x="112" y="230"/>
                </a:lnTo>
                <a:lnTo>
                  <a:pt x="112" y="230"/>
                </a:lnTo>
                <a:lnTo>
                  <a:pt x="115" y="232"/>
                </a:lnTo>
                <a:lnTo>
                  <a:pt x="115" y="232"/>
                </a:lnTo>
                <a:lnTo>
                  <a:pt x="118" y="233"/>
                </a:lnTo>
                <a:lnTo>
                  <a:pt x="118" y="233"/>
                </a:lnTo>
                <a:lnTo>
                  <a:pt x="112" y="224"/>
                </a:lnTo>
                <a:lnTo>
                  <a:pt x="112" y="224"/>
                </a:lnTo>
                <a:close/>
                <a:moveTo>
                  <a:pt x="158" y="41"/>
                </a:moveTo>
                <a:lnTo>
                  <a:pt x="158" y="41"/>
                </a:lnTo>
                <a:lnTo>
                  <a:pt x="153" y="44"/>
                </a:lnTo>
                <a:lnTo>
                  <a:pt x="148" y="47"/>
                </a:lnTo>
                <a:lnTo>
                  <a:pt x="148" y="47"/>
                </a:lnTo>
                <a:lnTo>
                  <a:pt x="151" y="47"/>
                </a:lnTo>
                <a:lnTo>
                  <a:pt x="151" y="47"/>
                </a:lnTo>
                <a:lnTo>
                  <a:pt x="154" y="46"/>
                </a:lnTo>
                <a:lnTo>
                  <a:pt x="158" y="44"/>
                </a:lnTo>
                <a:lnTo>
                  <a:pt x="158" y="44"/>
                </a:lnTo>
                <a:lnTo>
                  <a:pt x="158" y="43"/>
                </a:lnTo>
                <a:lnTo>
                  <a:pt x="158" y="41"/>
                </a:lnTo>
                <a:lnTo>
                  <a:pt x="158" y="41"/>
                </a:lnTo>
                <a:close/>
                <a:moveTo>
                  <a:pt x="38" y="273"/>
                </a:moveTo>
                <a:lnTo>
                  <a:pt x="38" y="273"/>
                </a:lnTo>
                <a:lnTo>
                  <a:pt x="35" y="270"/>
                </a:lnTo>
                <a:lnTo>
                  <a:pt x="35" y="270"/>
                </a:lnTo>
                <a:lnTo>
                  <a:pt x="35" y="270"/>
                </a:lnTo>
                <a:lnTo>
                  <a:pt x="35" y="270"/>
                </a:lnTo>
                <a:lnTo>
                  <a:pt x="30" y="270"/>
                </a:lnTo>
                <a:lnTo>
                  <a:pt x="30" y="270"/>
                </a:lnTo>
                <a:lnTo>
                  <a:pt x="30" y="273"/>
                </a:lnTo>
                <a:lnTo>
                  <a:pt x="30" y="273"/>
                </a:lnTo>
                <a:lnTo>
                  <a:pt x="38" y="273"/>
                </a:lnTo>
                <a:lnTo>
                  <a:pt x="38" y="273"/>
                </a:lnTo>
                <a:close/>
                <a:moveTo>
                  <a:pt x="164" y="285"/>
                </a:moveTo>
                <a:lnTo>
                  <a:pt x="164" y="285"/>
                </a:lnTo>
                <a:lnTo>
                  <a:pt x="159" y="281"/>
                </a:lnTo>
                <a:lnTo>
                  <a:pt x="159" y="281"/>
                </a:lnTo>
                <a:lnTo>
                  <a:pt x="159" y="281"/>
                </a:lnTo>
                <a:lnTo>
                  <a:pt x="159" y="281"/>
                </a:lnTo>
                <a:lnTo>
                  <a:pt x="159" y="284"/>
                </a:lnTo>
                <a:lnTo>
                  <a:pt x="159" y="284"/>
                </a:lnTo>
                <a:lnTo>
                  <a:pt x="161" y="285"/>
                </a:lnTo>
                <a:lnTo>
                  <a:pt x="161" y="285"/>
                </a:lnTo>
                <a:lnTo>
                  <a:pt x="159" y="287"/>
                </a:lnTo>
                <a:lnTo>
                  <a:pt x="159" y="287"/>
                </a:lnTo>
                <a:lnTo>
                  <a:pt x="162" y="289"/>
                </a:lnTo>
                <a:lnTo>
                  <a:pt x="162" y="289"/>
                </a:lnTo>
                <a:lnTo>
                  <a:pt x="164" y="287"/>
                </a:lnTo>
                <a:lnTo>
                  <a:pt x="164" y="287"/>
                </a:lnTo>
                <a:lnTo>
                  <a:pt x="164" y="285"/>
                </a:lnTo>
                <a:lnTo>
                  <a:pt x="164" y="285"/>
                </a:lnTo>
                <a:close/>
                <a:moveTo>
                  <a:pt x="8" y="210"/>
                </a:moveTo>
                <a:lnTo>
                  <a:pt x="8" y="210"/>
                </a:lnTo>
                <a:lnTo>
                  <a:pt x="8" y="199"/>
                </a:lnTo>
                <a:lnTo>
                  <a:pt x="6" y="188"/>
                </a:lnTo>
                <a:lnTo>
                  <a:pt x="6" y="188"/>
                </a:lnTo>
                <a:lnTo>
                  <a:pt x="8" y="199"/>
                </a:lnTo>
                <a:lnTo>
                  <a:pt x="8" y="210"/>
                </a:lnTo>
                <a:lnTo>
                  <a:pt x="8" y="210"/>
                </a:lnTo>
                <a:close/>
                <a:moveTo>
                  <a:pt x="237" y="126"/>
                </a:moveTo>
                <a:lnTo>
                  <a:pt x="237" y="126"/>
                </a:lnTo>
                <a:lnTo>
                  <a:pt x="230" y="128"/>
                </a:lnTo>
                <a:lnTo>
                  <a:pt x="230" y="128"/>
                </a:lnTo>
                <a:lnTo>
                  <a:pt x="229" y="128"/>
                </a:lnTo>
                <a:lnTo>
                  <a:pt x="229" y="131"/>
                </a:lnTo>
                <a:lnTo>
                  <a:pt x="229" y="131"/>
                </a:lnTo>
                <a:lnTo>
                  <a:pt x="235" y="131"/>
                </a:lnTo>
                <a:lnTo>
                  <a:pt x="235" y="131"/>
                </a:lnTo>
                <a:lnTo>
                  <a:pt x="237" y="126"/>
                </a:lnTo>
                <a:lnTo>
                  <a:pt x="237" y="126"/>
                </a:lnTo>
                <a:close/>
                <a:moveTo>
                  <a:pt x="251" y="43"/>
                </a:moveTo>
                <a:lnTo>
                  <a:pt x="251" y="43"/>
                </a:lnTo>
                <a:lnTo>
                  <a:pt x="240" y="44"/>
                </a:lnTo>
                <a:lnTo>
                  <a:pt x="240" y="44"/>
                </a:lnTo>
                <a:lnTo>
                  <a:pt x="241" y="44"/>
                </a:lnTo>
                <a:lnTo>
                  <a:pt x="241" y="44"/>
                </a:lnTo>
                <a:lnTo>
                  <a:pt x="246" y="44"/>
                </a:lnTo>
                <a:lnTo>
                  <a:pt x="246" y="44"/>
                </a:lnTo>
                <a:lnTo>
                  <a:pt x="248" y="44"/>
                </a:lnTo>
                <a:lnTo>
                  <a:pt x="248" y="44"/>
                </a:lnTo>
                <a:lnTo>
                  <a:pt x="249" y="46"/>
                </a:lnTo>
                <a:lnTo>
                  <a:pt x="249" y="46"/>
                </a:lnTo>
                <a:lnTo>
                  <a:pt x="248" y="47"/>
                </a:lnTo>
                <a:lnTo>
                  <a:pt x="248" y="47"/>
                </a:lnTo>
                <a:lnTo>
                  <a:pt x="246" y="47"/>
                </a:lnTo>
                <a:lnTo>
                  <a:pt x="246" y="47"/>
                </a:lnTo>
                <a:lnTo>
                  <a:pt x="243" y="47"/>
                </a:lnTo>
                <a:lnTo>
                  <a:pt x="243" y="47"/>
                </a:lnTo>
                <a:lnTo>
                  <a:pt x="243" y="49"/>
                </a:lnTo>
                <a:lnTo>
                  <a:pt x="243" y="49"/>
                </a:lnTo>
                <a:lnTo>
                  <a:pt x="249" y="49"/>
                </a:lnTo>
                <a:lnTo>
                  <a:pt x="249" y="49"/>
                </a:lnTo>
                <a:lnTo>
                  <a:pt x="251" y="43"/>
                </a:lnTo>
                <a:lnTo>
                  <a:pt x="251" y="43"/>
                </a:lnTo>
                <a:close/>
                <a:moveTo>
                  <a:pt x="330" y="211"/>
                </a:moveTo>
                <a:lnTo>
                  <a:pt x="330" y="211"/>
                </a:lnTo>
                <a:lnTo>
                  <a:pt x="337" y="211"/>
                </a:lnTo>
                <a:lnTo>
                  <a:pt x="337" y="211"/>
                </a:lnTo>
                <a:lnTo>
                  <a:pt x="337" y="208"/>
                </a:lnTo>
                <a:lnTo>
                  <a:pt x="337" y="208"/>
                </a:lnTo>
                <a:lnTo>
                  <a:pt x="331" y="208"/>
                </a:lnTo>
                <a:lnTo>
                  <a:pt x="331" y="208"/>
                </a:lnTo>
                <a:lnTo>
                  <a:pt x="330" y="211"/>
                </a:lnTo>
                <a:lnTo>
                  <a:pt x="330" y="211"/>
                </a:lnTo>
                <a:close/>
                <a:moveTo>
                  <a:pt x="142" y="353"/>
                </a:moveTo>
                <a:lnTo>
                  <a:pt x="142" y="353"/>
                </a:lnTo>
                <a:lnTo>
                  <a:pt x="145" y="356"/>
                </a:lnTo>
                <a:lnTo>
                  <a:pt x="145" y="356"/>
                </a:lnTo>
                <a:lnTo>
                  <a:pt x="147" y="355"/>
                </a:lnTo>
                <a:lnTo>
                  <a:pt x="147" y="355"/>
                </a:lnTo>
                <a:lnTo>
                  <a:pt x="147" y="349"/>
                </a:lnTo>
                <a:lnTo>
                  <a:pt x="147" y="349"/>
                </a:lnTo>
                <a:lnTo>
                  <a:pt x="142" y="353"/>
                </a:lnTo>
                <a:lnTo>
                  <a:pt x="142" y="353"/>
                </a:lnTo>
                <a:close/>
                <a:moveTo>
                  <a:pt x="263" y="126"/>
                </a:moveTo>
                <a:lnTo>
                  <a:pt x="263" y="126"/>
                </a:lnTo>
                <a:lnTo>
                  <a:pt x="263" y="126"/>
                </a:lnTo>
                <a:lnTo>
                  <a:pt x="263" y="126"/>
                </a:lnTo>
                <a:lnTo>
                  <a:pt x="260" y="134"/>
                </a:lnTo>
                <a:lnTo>
                  <a:pt x="260" y="134"/>
                </a:lnTo>
                <a:lnTo>
                  <a:pt x="262" y="134"/>
                </a:lnTo>
                <a:lnTo>
                  <a:pt x="262" y="134"/>
                </a:lnTo>
                <a:lnTo>
                  <a:pt x="263" y="134"/>
                </a:lnTo>
                <a:lnTo>
                  <a:pt x="263" y="132"/>
                </a:lnTo>
                <a:lnTo>
                  <a:pt x="263" y="132"/>
                </a:lnTo>
                <a:lnTo>
                  <a:pt x="263" y="126"/>
                </a:lnTo>
                <a:lnTo>
                  <a:pt x="263" y="126"/>
                </a:lnTo>
                <a:close/>
                <a:moveTo>
                  <a:pt x="177" y="109"/>
                </a:moveTo>
                <a:lnTo>
                  <a:pt x="177" y="109"/>
                </a:lnTo>
                <a:lnTo>
                  <a:pt x="184" y="109"/>
                </a:lnTo>
                <a:lnTo>
                  <a:pt x="184" y="109"/>
                </a:lnTo>
                <a:lnTo>
                  <a:pt x="184" y="104"/>
                </a:lnTo>
                <a:lnTo>
                  <a:pt x="184" y="104"/>
                </a:lnTo>
                <a:lnTo>
                  <a:pt x="178" y="107"/>
                </a:lnTo>
                <a:lnTo>
                  <a:pt x="178" y="107"/>
                </a:lnTo>
                <a:lnTo>
                  <a:pt x="177" y="109"/>
                </a:lnTo>
                <a:lnTo>
                  <a:pt x="177" y="109"/>
                </a:lnTo>
                <a:close/>
                <a:moveTo>
                  <a:pt x="211" y="349"/>
                </a:moveTo>
                <a:lnTo>
                  <a:pt x="211" y="349"/>
                </a:lnTo>
                <a:lnTo>
                  <a:pt x="207" y="355"/>
                </a:lnTo>
                <a:lnTo>
                  <a:pt x="207" y="355"/>
                </a:lnTo>
                <a:lnTo>
                  <a:pt x="208" y="358"/>
                </a:lnTo>
                <a:lnTo>
                  <a:pt x="208" y="358"/>
                </a:lnTo>
                <a:lnTo>
                  <a:pt x="213" y="350"/>
                </a:lnTo>
                <a:lnTo>
                  <a:pt x="213" y="350"/>
                </a:lnTo>
                <a:lnTo>
                  <a:pt x="211" y="349"/>
                </a:lnTo>
                <a:lnTo>
                  <a:pt x="211" y="349"/>
                </a:lnTo>
                <a:close/>
                <a:moveTo>
                  <a:pt x="17" y="241"/>
                </a:moveTo>
                <a:lnTo>
                  <a:pt x="17" y="241"/>
                </a:lnTo>
                <a:lnTo>
                  <a:pt x="17" y="243"/>
                </a:lnTo>
                <a:lnTo>
                  <a:pt x="17" y="243"/>
                </a:lnTo>
                <a:lnTo>
                  <a:pt x="17" y="249"/>
                </a:lnTo>
                <a:lnTo>
                  <a:pt x="17" y="249"/>
                </a:lnTo>
                <a:lnTo>
                  <a:pt x="20" y="248"/>
                </a:lnTo>
                <a:lnTo>
                  <a:pt x="20" y="248"/>
                </a:lnTo>
                <a:lnTo>
                  <a:pt x="19" y="241"/>
                </a:lnTo>
                <a:lnTo>
                  <a:pt x="19" y="241"/>
                </a:lnTo>
                <a:lnTo>
                  <a:pt x="17" y="241"/>
                </a:lnTo>
                <a:lnTo>
                  <a:pt x="17" y="241"/>
                </a:lnTo>
                <a:close/>
                <a:moveTo>
                  <a:pt x="216" y="109"/>
                </a:moveTo>
                <a:lnTo>
                  <a:pt x="216" y="109"/>
                </a:lnTo>
                <a:lnTo>
                  <a:pt x="222" y="109"/>
                </a:lnTo>
                <a:lnTo>
                  <a:pt x="222" y="109"/>
                </a:lnTo>
                <a:lnTo>
                  <a:pt x="222" y="104"/>
                </a:lnTo>
                <a:lnTo>
                  <a:pt x="222" y="104"/>
                </a:lnTo>
                <a:lnTo>
                  <a:pt x="219" y="104"/>
                </a:lnTo>
                <a:lnTo>
                  <a:pt x="219" y="104"/>
                </a:lnTo>
                <a:lnTo>
                  <a:pt x="218" y="106"/>
                </a:lnTo>
                <a:lnTo>
                  <a:pt x="218" y="106"/>
                </a:lnTo>
                <a:lnTo>
                  <a:pt x="216" y="109"/>
                </a:lnTo>
                <a:lnTo>
                  <a:pt x="216" y="109"/>
                </a:lnTo>
                <a:close/>
                <a:moveTo>
                  <a:pt x="227" y="19"/>
                </a:moveTo>
                <a:lnTo>
                  <a:pt x="227" y="19"/>
                </a:lnTo>
                <a:lnTo>
                  <a:pt x="216" y="19"/>
                </a:lnTo>
                <a:lnTo>
                  <a:pt x="216" y="19"/>
                </a:lnTo>
                <a:lnTo>
                  <a:pt x="216" y="19"/>
                </a:lnTo>
                <a:lnTo>
                  <a:pt x="216" y="19"/>
                </a:lnTo>
                <a:lnTo>
                  <a:pt x="216" y="20"/>
                </a:lnTo>
                <a:lnTo>
                  <a:pt x="216" y="20"/>
                </a:lnTo>
                <a:lnTo>
                  <a:pt x="221" y="20"/>
                </a:lnTo>
                <a:lnTo>
                  <a:pt x="221" y="20"/>
                </a:lnTo>
                <a:lnTo>
                  <a:pt x="227" y="19"/>
                </a:lnTo>
                <a:lnTo>
                  <a:pt x="227" y="19"/>
                </a:lnTo>
                <a:lnTo>
                  <a:pt x="227" y="19"/>
                </a:lnTo>
                <a:lnTo>
                  <a:pt x="227" y="19"/>
                </a:lnTo>
                <a:close/>
                <a:moveTo>
                  <a:pt x="129" y="60"/>
                </a:moveTo>
                <a:lnTo>
                  <a:pt x="129" y="60"/>
                </a:lnTo>
                <a:lnTo>
                  <a:pt x="129" y="60"/>
                </a:lnTo>
                <a:lnTo>
                  <a:pt x="129" y="60"/>
                </a:lnTo>
                <a:lnTo>
                  <a:pt x="128" y="62"/>
                </a:lnTo>
                <a:lnTo>
                  <a:pt x="128" y="62"/>
                </a:lnTo>
                <a:lnTo>
                  <a:pt x="128" y="73"/>
                </a:lnTo>
                <a:lnTo>
                  <a:pt x="128" y="73"/>
                </a:lnTo>
                <a:lnTo>
                  <a:pt x="128" y="80"/>
                </a:lnTo>
                <a:lnTo>
                  <a:pt x="128" y="80"/>
                </a:lnTo>
                <a:lnTo>
                  <a:pt x="128" y="80"/>
                </a:lnTo>
                <a:lnTo>
                  <a:pt x="128" y="80"/>
                </a:lnTo>
                <a:lnTo>
                  <a:pt x="129" y="77"/>
                </a:lnTo>
                <a:lnTo>
                  <a:pt x="129" y="77"/>
                </a:lnTo>
                <a:lnTo>
                  <a:pt x="129" y="74"/>
                </a:lnTo>
                <a:lnTo>
                  <a:pt x="129" y="74"/>
                </a:lnTo>
                <a:lnTo>
                  <a:pt x="129" y="71"/>
                </a:lnTo>
                <a:lnTo>
                  <a:pt x="129" y="71"/>
                </a:lnTo>
                <a:lnTo>
                  <a:pt x="129" y="60"/>
                </a:lnTo>
                <a:lnTo>
                  <a:pt x="129" y="60"/>
                </a:lnTo>
                <a:close/>
                <a:moveTo>
                  <a:pt x="260" y="363"/>
                </a:moveTo>
                <a:lnTo>
                  <a:pt x="260" y="363"/>
                </a:lnTo>
                <a:lnTo>
                  <a:pt x="262" y="363"/>
                </a:lnTo>
                <a:lnTo>
                  <a:pt x="262" y="363"/>
                </a:lnTo>
                <a:lnTo>
                  <a:pt x="262" y="353"/>
                </a:lnTo>
                <a:lnTo>
                  <a:pt x="262" y="353"/>
                </a:lnTo>
                <a:lnTo>
                  <a:pt x="262" y="353"/>
                </a:lnTo>
                <a:lnTo>
                  <a:pt x="262" y="353"/>
                </a:lnTo>
                <a:lnTo>
                  <a:pt x="257" y="360"/>
                </a:lnTo>
                <a:lnTo>
                  <a:pt x="257" y="360"/>
                </a:lnTo>
                <a:lnTo>
                  <a:pt x="260" y="363"/>
                </a:lnTo>
                <a:lnTo>
                  <a:pt x="260" y="363"/>
                </a:lnTo>
                <a:close/>
                <a:moveTo>
                  <a:pt x="143" y="125"/>
                </a:moveTo>
                <a:lnTo>
                  <a:pt x="143" y="125"/>
                </a:lnTo>
                <a:lnTo>
                  <a:pt x="145" y="125"/>
                </a:lnTo>
                <a:lnTo>
                  <a:pt x="145" y="123"/>
                </a:lnTo>
                <a:lnTo>
                  <a:pt x="145" y="123"/>
                </a:lnTo>
                <a:lnTo>
                  <a:pt x="148" y="118"/>
                </a:lnTo>
                <a:lnTo>
                  <a:pt x="148" y="118"/>
                </a:lnTo>
                <a:lnTo>
                  <a:pt x="148" y="117"/>
                </a:lnTo>
                <a:lnTo>
                  <a:pt x="148" y="117"/>
                </a:lnTo>
                <a:lnTo>
                  <a:pt x="143" y="118"/>
                </a:lnTo>
                <a:lnTo>
                  <a:pt x="143" y="118"/>
                </a:lnTo>
                <a:lnTo>
                  <a:pt x="143" y="125"/>
                </a:lnTo>
                <a:lnTo>
                  <a:pt x="143" y="125"/>
                </a:lnTo>
                <a:close/>
                <a:moveTo>
                  <a:pt x="349" y="259"/>
                </a:moveTo>
                <a:lnTo>
                  <a:pt x="349" y="259"/>
                </a:lnTo>
                <a:lnTo>
                  <a:pt x="347" y="259"/>
                </a:lnTo>
                <a:lnTo>
                  <a:pt x="345" y="259"/>
                </a:lnTo>
                <a:lnTo>
                  <a:pt x="345" y="259"/>
                </a:lnTo>
                <a:lnTo>
                  <a:pt x="344" y="257"/>
                </a:lnTo>
                <a:lnTo>
                  <a:pt x="342" y="257"/>
                </a:lnTo>
                <a:lnTo>
                  <a:pt x="342" y="257"/>
                </a:lnTo>
                <a:lnTo>
                  <a:pt x="342" y="262"/>
                </a:lnTo>
                <a:lnTo>
                  <a:pt x="342" y="262"/>
                </a:lnTo>
                <a:lnTo>
                  <a:pt x="349" y="260"/>
                </a:lnTo>
                <a:lnTo>
                  <a:pt x="349" y="260"/>
                </a:lnTo>
                <a:lnTo>
                  <a:pt x="349" y="259"/>
                </a:lnTo>
                <a:lnTo>
                  <a:pt x="349" y="259"/>
                </a:lnTo>
                <a:close/>
                <a:moveTo>
                  <a:pt x="148" y="82"/>
                </a:moveTo>
                <a:lnTo>
                  <a:pt x="148" y="82"/>
                </a:lnTo>
                <a:lnTo>
                  <a:pt x="148" y="88"/>
                </a:lnTo>
                <a:lnTo>
                  <a:pt x="148" y="88"/>
                </a:lnTo>
                <a:lnTo>
                  <a:pt x="150" y="88"/>
                </a:lnTo>
                <a:lnTo>
                  <a:pt x="150" y="88"/>
                </a:lnTo>
                <a:lnTo>
                  <a:pt x="154" y="80"/>
                </a:lnTo>
                <a:lnTo>
                  <a:pt x="154" y="80"/>
                </a:lnTo>
                <a:lnTo>
                  <a:pt x="148" y="82"/>
                </a:lnTo>
                <a:lnTo>
                  <a:pt x="148" y="82"/>
                </a:lnTo>
                <a:close/>
                <a:moveTo>
                  <a:pt x="262" y="317"/>
                </a:moveTo>
                <a:lnTo>
                  <a:pt x="262" y="317"/>
                </a:lnTo>
                <a:lnTo>
                  <a:pt x="263" y="317"/>
                </a:lnTo>
                <a:lnTo>
                  <a:pt x="263" y="317"/>
                </a:lnTo>
                <a:lnTo>
                  <a:pt x="265" y="315"/>
                </a:lnTo>
                <a:lnTo>
                  <a:pt x="265" y="315"/>
                </a:lnTo>
                <a:lnTo>
                  <a:pt x="265" y="314"/>
                </a:lnTo>
                <a:lnTo>
                  <a:pt x="265" y="314"/>
                </a:lnTo>
                <a:lnTo>
                  <a:pt x="262" y="309"/>
                </a:lnTo>
                <a:lnTo>
                  <a:pt x="262" y="309"/>
                </a:lnTo>
                <a:lnTo>
                  <a:pt x="260" y="311"/>
                </a:lnTo>
                <a:lnTo>
                  <a:pt x="260" y="311"/>
                </a:lnTo>
                <a:lnTo>
                  <a:pt x="262" y="311"/>
                </a:lnTo>
                <a:lnTo>
                  <a:pt x="262" y="311"/>
                </a:lnTo>
                <a:lnTo>
                  <a:pt x="262" y="312"/>
                </a:lnTo>
                <a:lnTo>
                  <a:pt x="262" y="314"/>
                </a:lnTo>
                <a:lnTo>
                  <a:pt x="262" y="314"/>
                </a:lnTo>
                <a:lnTo>
                  <a:pt x="262" y="315"/>
                </a:lnTo>
                <a:lnTo>
                  <a:pt x="262" y="315"/>
                </a:lnTo>
                <a:lnTo>
                  <a:pt x="262" y="317"/>
                </a:lnTo>
                <a:lnTo>
                  <a:pt x="262" y="317"/>
                </a:lnTo>
                <a:close/>
                <a:moveTo>
                  <a:pt x="188" y="109"/>
                </a:moveTo>
                <a:lnTo>
                  <a:pt x="188" y="109"/>
                </a:lnTo>
                <a:lnTo>
                  <a:pt x="191" y="106"/>
                </a:lnTo>
                <a:lnTo>
                  <a:pt x="192" y="101"/>
                </a:lnTo>
                <a:lnTo>
                  <a:pt x="192" y="101"/>
                </a:lnTo>
                <a:lnTo>
                  <a:pt x="188" y="103"/>
                </a:lnTo>
                <a:lnTo>
                  <a:pt x="188" y="103"/>
                </a:lnTo>
                <a:lnTo>
                  <a:pt x="188" y="109"/>
                </a:lnTo>
                <a:lnTo>
                  <a:pt x="188" y="109"/>
                </a:lnTo>
                <a:close/>
                <a:moveTo>
                  <a:pt x="77" y="221"/>
                </a:moveTo>
                <a:lnTo>
                  <a:pt x="77" y="221"/>
                </a:lnTo>
                <a:lnTo>
                  <a:pt x="83" y="221"/>
                </a:lnTo>
                <a:lnTo>
                  <a:pt x="83" y="221"/>
                </a:lnTo>
                <a:lnTo>
                  <a:pt x="82" y="218"/>
                </a:lnTo>
                <a:lnTo>
                  <a:pt x="82" y="218"/>
                </a:lnTo>
                <a:lnTo>
                  <a:pt x="77" y="216"/>
                </a:lnTo>
                <a:lnTo>
                  <a:pt x="77" y="216"/>
                </a:lnTo>
                <a:lnTo>
                  <a:pt x="77" y="221"/>
                </a:lnTo>
                <a:lnTo>
                  <a:pt x="77" y="221"/>
                </a:lnTo>
                <a:close/>
                <a:moveTo>
                  <a:pt x="9" y="162"/>
                </a:moveTo>
                <a:lnTo>
                  <a:pt x="9" y="162"/>
                </a:lnTo>
                <a:lnTo>
                  <a:pt x="9" y="167"/>
                </a:lnTo>
                <a:lnTo>
                  <a:pt x="9" y="167"/>
                </a:lnTo>
                <a:lnTo>
                  <a:pt x="11" y="166"/>
                </a:lnTo>
                <a:lnTo>
                  <a:pt x="11" y="166"/>
                </a:lnTo>
                <a:lnTo>
                  <a:pt x="13" y="161"/>
                </a:lnTo>
                <a:lnTo>
                  <a:pt x="13" y="161"/>
                </a:lnTo>
                <a:lnTo>
                  <a:pt x="14" y="159"/>
                </a:lnTo>
                <a:lnTo>
                  <a:pt x="14" y="159"/>
                </a:lnTo>
                <a:lnTo>
                  <a:pt x="11" y="159"/>
                </a:lnTo>
                <a:lnTo>
                  <a:pt x="11" y="159"/>
                </a:lnTo>
                <a:lnTo>
                  <a:pt x="11" y="161"/>
                </a:lnTo>
                <a:lnTo>
                  <a:pt x="9" y="162"/>
                </a:lnTo>
                <a:lnTo>
                  <a:pt x="9" y="162"/>
                </a:lnTo>
                <a:close/>
                <a:moveTo>
                  <a:pt x="325" y="259"/>
                </a:moveTo>
                <a:lnTo>
                  <a:pt x="325" y="259"/>
                </a:lnTo>
                <a:lnTo>
                  <a:pt x="325" y="262"/>
                </a:lnTo>
                <a:lnTo>
                  <a:pt x="325" y="262"/>
                </a:lnTo>
                <a:lnTo>
                  <a:pt x="330" y="262"/>
                </a:lnTo>
                <a:lnTo>
                  <a:pt x="330" y="262"/>
                </a:lnTo>
                <a:lnTo>
                  <a:pt x="328" y="259"/>
                </a:lnTo>
                <a:lnTo>
                  <a:pt x="328" y="259"/>
                </a:lnTo>
                <a:lnTo>
                  <a:pt x="328" y="259"/>
                </a:lnTo>
                <a:lnTo>
                  <a:pt x="328" y="259"/>
                </a:lnTo>
                <a:lnTo>
                  <a:pt x="325" y="259"/>
                </a:lnTo>
                <a:lnTo>
                  <a:pt x="325" y="259"/>
                </a:lnTo>
                <a:close/>
                <a:moveTo>
                  <a:pt x="60" y="268"/>
                </a:moveTo>
                <a:lnTo>
                  <a:pt x="60" y="268"/>
                </a:lnTo>
                <a:lnTo>
                  <a:pt x="55" y="268"/>
                </a:lnTo>
                <a:lnTo>
                  <a:pt x="55" y="268"/>
                </a:lnTo>
                <a:lnTo>
                  <a:pt x="55" y="268"/>
                </a:lnTo>
                <a:lnTo>
                  <a:pt x="55" y="268"/>
                </a:lnTo>
                <a:lnTo>
                  <a:pt x="58" y="273"/>
                </a:lnTo>
                <a:lnTo>
                  <a:pt x="58" y="273"/>
                </a:lnTo>
                <a:lnTo>
                  <a:pt x="60" y="273"/>
                </a:lnTo>
                <a:lnTo>
                  <a:pt x="60" y="273"/>
                </a:lnTo>
                <a:lnTo>
                  <a:pt x="60" y="268"/>
                </a:lnTo>
                <a:lnTo>
                  <a:pt x="60" y="268"/>
                </a:lnTo>
                <a:close/>
                <a:moveTo>
                  <a:pt x="50" y="200"/>
                </a:moveTo>
                <a:lnTo>
                  <a:pt x="50" y="200"/>
                </a:lnTo>
                <a:lnTo>
                  <a:pt x="42" y="202"/>
                </a:lnTo>
                <a:lnTo>
                  <a:pt x="42" y="202"/>
                </a:lnTo>
                <a:lnTo>
                  <a:pt x="44" y="205"/>
                </a:lnTo>
                <a:lnTo>
                  <a:pt x="44" y="205"/>
                </a:lnTo>
                <a:lnTo>
                  <a:pt x="49" y="203"/>
                </a:lnTo>
                <a:lnTo>
                  <a:pt x="49" y="203"/>
                </a:lnTo>
                <a:lnTo>
                  <a:pt x="50" y="200"/>
                </a:lnTo>
                <a:lnTo>
                  <a:pt x="50" y="200"/>
                </a:lnTo>
                <a:close/>
                <a:moveTo>
                  <a:pt x="257" y="132"/>
                </a:moveTo>
                <a:lnTo>
                  <a:pt x="257" y="132"/>
                </a:lnTo>
                <a:lnTo>
                  <a:pt x="260" y="125"/>
                </a:lnTo>
                <a:lnTo>
                  <a:pt x="260" y="125"/>
                </a:lnTo>
                <a:lnTo>
                  <a:pt x="254" y="132"/>
                </a:lnTo>
                <a:lnTo>
                  <a:pt x="254" y="132"/>
                </a:lnTo>
                <a:lnTo>
                  <a:pt x="257" y="132"/>
                </a:lnTo>
                <a:lnTo>
                  <a:pt x="257" y="132"/>
                </a:lnTo>
                <a:close/>
                <a:moveTo>
                  <a:pt x="123" y="270"/>
                </a:moveTo>
                <a:lnTo>
                  <a:pt x="123" y="270"/>
                </a:lnTo>
                <a:lnTo>
                  <a:pt x="123" y="270"/>
                </a:lnTo>
                <a:lnTo>
                  <a:pt x="123" y="270"/>
                </a:lnTo>
                <a:lnTo>
                  <a:pt x="131" y="257"/>
                </a:lnTo>
                <a:lnTo>
                  <a:pt x="131" y="257"/>
                </a:lnTo>
                <a:lnTo>
                  <a:pt x="131" y="257"/>
                </a:lnTo>
                <a:lnTo>
                  <a:pt x="131" y="257"/>
                </a:lnTo>
                <a:lnTo>
                  <a:pt x="131" y="257"/>
                </a:lnTo>
                <a:lnTo>
                  <a:pt x="131" y="257"/>
                </a:lnTo>
                <a:lnTo>
                  <a:pt x="129" y="259"/>
                </a:lnTo>
                <a:lnTo>
                  <a:pt x="129" y="259"/>
                </a:lnTo>
                <a:lnTo>
                  <a:pt x="125" y="263"/>
                </a:lnTo>
                <a:lnTo>
                  <a:pt x="125" y="263"/>
                </a:lnTo>
                <a:lnTo>
                  <a:pt x="123" y="265"/>
                </a:lnTo>
                <a:lnTo>
                  <a:pt x="121" y="265"/>
                </a:lnTo>
                <a:lnTo>
                  <a:pt x="121" y="265"/>
                </a:lnTo>
                <a:lnTo>
                  <a:pt x="123" y="270"/>
                </a:lnTo>
                <a:lnTo>
                  <a:pt x="123" y="270"/>
                </a:lnTo>
                <a:close/>
                <a:moveTo>
                  <a:pt x="58" y="148"/>
                </a:moveTo>
                <a:lnTo>
                  <a:pt x="58" y="148"/>
                </a:lnTo>
                <a:lnTo>
                  <a:pt x="61" y="148"/>
                </a:lnTo>
                <a:lnTo>
                  <a:pt x="61" y="148"/>
                </a:lnTo>
                <a:lnTo>
                  <a:pt x="72" y="148"/>
                </a:lnTo>
                <a:lnTo>
                  <a:pt x="72" y="148"/>
                </a:lnTo>
                <a:lnTo>
                  <a:pt x="74" y="148"/>
                </a:lnTo>
                <a:lnTo>
                  <a:pt x="76" y="148"/>
                </a:lnTo>
                <a:lnTo>
                  <a:pt x="76" y="148"/>
                </a:lnTo>
                <a:lnTo>
                  <a:pt x="74" y="148"/>
                </a:lnTo>
                <a:lnTo>
                  <a:pt x="74" y="148"/>
                </a:lnTo>
                <a:lnTo>
                  <a:pt x="60" y="147"/>
                </a:lnTo>
                <a:lnTo>
                  <a:pt x="60" y="147"/>
                </a:lnTo>
                <a:lnTo>
                  <a:pt x="60" y="148"/>
                </a:lnTo>
                <a:lnTo>
                  <a:pt x="58" y="148"/>
                </a:lnTo>
                <a:lnTo>
                  <a:pt x="58" y="148"/>
                </a:lnTo>
                <a:close/>
                <a:moveTo>
                  <a:pt x="181" y="317"/>
                </a:moveTo>
                <a:lnTo>
                  <a:pt x="181" y="317"/>
                </a:lnTo>
                <a:lnTo>
                  <a:pt x="188" y="322"/>
                </a:lnTo>
                <a:lnTo>
                  <a:pt x="188" y="322"/>
                </a:lnTo>
                <a:lnTo>
                  <a:pt x="189" y="320"/>
                </a:lnTo>
                <a:lnTo>
                  <a:pt x="189" y="320"/>
                </a:lnTo>
                <a:lnTo>
                  <a:pt x="183" y="315"/>
                </a:lnTo>
                <a:lnTo>
                  <a:pt x="183" y="315"/>
                </a:lnTo>
                <a:lnTo>
                  <a:pt x="181" y="317"/>
                </a:lnTo>
                <a:lnTo>
                  <a:pt x="181" y="317"/>
                </a:lnTo>
                <a:close/>
                <a:moveTo>
                  <a:pt x="240" y="292"/>
                </a:moveTo>
                <a:lnTo>
                  <a:pt x="240" y="292"/>
                </a:lnTo>
                <a:lnTo>
                  <a:pt x="233" y="298"/>
                </a:lnTo>
                <a:lnTo>
                  <a:pt x="233" y="298"/>
                </a:lnTo>
                <a:lnTo>
                  <a:pt x="235" y="300"/>
                </a:lnTo>
                <a:lnTo>
                  <a:pt x="235" y="300"/>
                </a:lnTo>
                <a:lnTo>
                  <a:pt x="241" y="293"/>
                </a:lnTo>
                <a:lnTo>
                  <a:pt x="241" y="293"/>
                </a:lnTo>
                <a:lnTo>
                  <a:pt x="240" y="292"/>
                </a:lnTo>
                <a:lnTo>
                  <a:pt x="240" y="292"/>
                </a:lnTo>
                <a:lnTo>
                  <a:pt x="240" y="292"/>
                </a:lnTo>
                <a:lnTo>
                  <a:pt x="240" y="292"/>
                </a:lnTo>
                <a:close/>
                <a:moveTo>
                  <a:pt x="227" y="371"/>
                </a:moveTo>
                <a:lnTo>
                  <a:pt x="227" y="371"/>
                </a:lnTo>
                <a:lnTo>
                  <a:pt x="229" y="371"/>
                </a:lnTo>
                <a:lnTo>
                  <a:pt x="229" y="371"/>
                </a:lnTo>
                <a:lnTo>
                  <a:pt x="230" y="371"/>
                </a:lnTo>
                <a:lnTo>
                  <a:pt x="230" y="369"/>
                </a:lnTo>
                <a:lnTo>
                  <a:pt x="230" y="369"/>
                </a:lnTo>
                <a:lnTo>
                  <a:pt x="230" y="369"/>
                </a:lnTo>
                <a:lnTo>
                  <a:pt x="230" y="369"/>
                </a:lnTo>
                <a:lnTo>
                  <a:pt x="232" y="363"/>
                </a:lnTo>
                <a:lnTo>
                  <a:pt x="232" y="363"/>
                </a:lnTo>
                <a:lnTo>
                  <a:pt x="232" y="361"/>
                </a:lnTo>
                <a:lnTo>
                  <a:pt x="232" y="361"/>
                </a:lnTo>
                <a:lnTo>
                  <a:pt x="232" y="363"/>
                </a:lnTo>
                <a:lnTo>
                  <a:pt x="232" y="363"/>
                </a:lnTo>
                <a:lnTo>
                  <a:pt x="227" y="371"/>
                </a:lnTo>
                <a:lnTo>
                  <a:pt x="227" y="371"/>
                </a:lnTo>
                <a:close/>
                <a:moveTo>
                  <a:pt x="214" y="391"/>
                </a:moveTo>
                <a:lnTo>
                  <a:pt x="214" y="391"/>
                </a:lnTo>
                <a:lnTo>
                  <a:pt x="214" y="394"/>
                </a:lnTo>
                <a:lnTo>
                  <a:pt x="214" y="394"/>
                </a:lnTo>
                <a:lnTo>
                  <a:pt x="213" y="396"/>
                </a:lnTo>
                <a:lnTo>
                  <a:pt x="213" y="396"/>
                </a:lnTo>
                <a:lnTo>
                  <a:pt x="214" y="396"/>
                </a:lnTo>
                <a:lnTo>
                  <a:pt x="214" y="396"/>
                </a:lnTo>
                <a:lnTo>
                  <a:pt x="216" y="396"/>
                </a:lnTo>
                <a:lnTo>
                  <a:pt x="216" y="396"/>
                </a:lnTo>
                <a:lnTo>
                  <a:pt x="218" y="393"/>
                </a:lnTo>
                <a:lnTo>
                  <a:pt x="218" y="393"/>
                </a:lnTo>
                <a:lnTo>
                  <a:pt x="218" y="393"/>
                </a:lnTo>
                <a:lnTo>
                  <a:pt x="218" y="391"/>
                </a:lnTo>
                <a:lnTo>
                  <a:pt x="218" y="391"/>
                </a:lnTo>
                <a:lnTo>
                  <a:pt x="214" y="391"/>
                </a:lnTo>
                <a:lnTo>
                  <a:pt x="214" y="391"/>
                </a:lnTo>
                <a:close/>
                <a:moveTo>
                  <a:pt x="6" y="167"/>
                </a:moveTo>
                <a:lnTo>
                  <a:pt x="6" y="167"/>
                </a:lnTo>
                <a:lnTo>
                  <a:pt x="6" y="167"/>
                </a:lnTo>
                <a:lnTo>
                  <a:pt x="6" y="167"/>
                </a:lnTo>
                <a:lnTo>
                  <a:pt x="6" y="175"/>
                </a:lnTo>
                <a:lnTo>
                  <a:pt x="6" y="183"/>
                </a:lnTo>
                <a:lnTo>
                  <a:pt x="6" y="183"/>
                </a:lnTo>
                <a:lnTo>
                  <a:pt x="8" y="181"/>
                </a:lnTo>
                <a:lnTo>
                  <a:pt x="8" y="181"/>
                </a:lnTo>
                <a:lnTo>
                  <a:pt x="6" y="167"/>
                </a:lnTo>
                <a:lnTo>
                  <a:pt x="6" y="167"/>
                </a:lnTo>
                <a:close/>
                <a:moveTo>
                  <a:pt x="225" y="353"/>
                </a:moveTo>
                <a:lnTo>
                  <a:pt x="225" y="353"/>
                </a:lnTo>
                <a:lnTo>
                  <a:pt x="229" y="347"/>
                </a:lnTo>
                <a:lnTo>
                  <a:pt x="229" y="347"/>
                </a:lnTo>
                <a:lnTo>
                  <a:pt x="225" y="345"/>
                </a:lnTo>
                <a:lnTo>
                  <a:pt x="225" y="345"/>
                </a:lnTo>
                <a:lnTo>
                  <a:pt x="222" y="352"/>
                </a:lnTo>
                <a:lnTo>
                  <a:pt x="222" y="352"/>
                </a:lnTo>
                <a:lnTo>
                  <a:pt x="225" y="353"/>
                </a:lnTo>
                <a:lnTo>
                  <a:pt x="225" y="353"/>
                </a:lnTo>
                <a:close/>
                <a:moveTo>
                  <a:pt x="257" y="144"/>
                </a:moveTo>
                <a:lnTo>
                  <a:pt x="257" y="144"/>
                </a:lnTo>
                <a:lnTo>
                  <a:pt x="265" y="147"/>
                </a:lnTo>
                <a:lnTo>
                  <a:pt x="265" y="147"/>
                </a:lnTo>
                <a:lnTo>
                  <a:pt x="265" y="142"/>
                </a:lnTo>
                <a:lnTo>
                  <a:pt x="265" y="142"/>
                </a:lnTo>
                <a:lnTo>
                  <a:pt x="262" y="142"/>
                </a:lnTo>
                <a:lnTo>
                  <a:pt x="262" y="142"/>
                </a:lnTo>
                <a:lnTo>
                  <a:pt x="260" y="142"/>
                </a:lnTo>
                <a:lnTo>
                  <a:pt x="259" y="144"/>
                </a:lnTo>
                <a:lnTo>
                  <a:pt x="259" y="144"/>
                </a:lnTo>
                <a:lnTo>
                  <a:pt x="257" y="144"/>
                </a:lnTo>
                <a:lnTo>
                  <a:pt x="257" y="144"/>
                </a:lnTo>
                <a:close/>
                <a:moveTo>
                  <a:pt x="46" y="177"/>
                </a:moveTo>
                <a:lnTo>
                  <a:pt x="46" y="177"/>
                </a:lnTo>
                <a:lnTo>
                  <a:pt x="46" y="177"/>
                </a:lnTo>
                <a:lnTo>
                  <a:pt x="46" y="177"/>
                </a:lnTo>
                <a:lnTo>
                  <a:pt x="41" y="177"/>
                </a:lnTo>
                <a:lnTo>
                  <a:pt x="41" y="177"/>
                </a:lnTo>
                <a:lnTo>
                  <a:pt x="41" y="177"/>
                </a:lnTo>
                <a:lnTo>
                  <a:pt x="41" y="177"/>
                </a:lnTo>
                <a:lnTo>
                  <a:pt x="38" y="181"/>
                </a:lnTo>
                <a:lnTo>
                  <a:pt x="38" y="181"/>
                </a:lnTo>
                <a:lnTo>
                  <a:pt x="41" y="181"/>
                </a:lnTo>
                <a:lnTo>
                  <a:pt x="41" y="180"/>
                </a:lnTo>
                <a:lnTo>
                  <a:pt x="41" y="180"/>
                </a:lnTo>
                <a:lnTo>
                  <a:pt x="42" y="178"/>
                </a:lnTo>
                <a:lnTo>
                  <a:pt x="42" y="178"/>
                </a:lnTo>
                <a:lnTo>
                  <a:pt x="46" y="177"/>
                </a:lnTo>
                <a:lnTo>
                  <a:pt x="46" y="177"/>
                </a:lnTo>
                <a:close/>
                <a:moveTo>
                  <a:pt x="278" y="415"/>
                </a:moveTo>
                <a:lnTo>
                  <a:pt x="278" y="415"/>
                </a:lnTo>
                <a:lnTo>
                  <a:pt x="268" y="415"/>
                </a:lnTo>
                <a:lnTo>
                  <a:pt x="268" y="415"/>
                </a:lnTo>
                <a:lnTo>
                  <a:pt x="270" y="416"/>
                </a:lnTo>
                <a:lnTo>
                  <a:pt x="270" y="416"/>
                </a:lnTo>
                <a:lnTo>
                  <a:pt x="270" y="416"/>
                </a:lnTo>
                <a:lnTo>
                  <a:pt x="270" y="416"/>
                </a:lnTo>
                <a:lnTo>
                  <a:pt x="278" y="416"/>
                </a:lnTo>
                <a:lnTo>
                  <a:pt x="278" y="416"/>
                </a:lnTo>
                <a:lnTo>
                  <a:pt x="278" y="415"/>
                </a:lnTo>
                <a:lnTo>
                  <a:pt x="278" y="415"/>
                </a:lnTo>
                <a:close/>
                <a:moveTo>
                  <a:pt x="191" y="328"/>
                </a:moveTo>
                <a:lnTo>
                  <a:pt x="191" y="328"/>
                </a:lnTo>
                <a:lnTo>
                  <a:pt x="197" y="333"/>
                </a:lnTo>
                <a:lnTo>
                  <a:pt x="197" y="333"/>
                </a:lnTo>
                <a:lnTo>
                  <a:pt x="199" y="330"/>
                </a:lnTo>
                <a:lnTo>
                  <a:pt x="199" y="330"/>
                </a:lnTo>
                <a:lnTo>
                  <a:pt x="192" y="327"/>
                </a:lnTo>
                <a:lnTo>
                  <a:pt x="192" y="327"/>
                </a:lnTo>
                <a:lnTo>
                  <a:pt x="191" y="328"/>
                </a:lnTo>
                <a:lnTo>
                  <a:pt x="191" y="328"/>
                </a:lnTo>
                <a:close/>
                <a:moveTo>
                  <a:pt x="166" y="95"/>
                </a:moveTo>
                <a:lnTo>
                  <a:pt x="166" y="95"/>
                </a:lnTo>
                <a:lnTo>
                  <a:pt x="166" y="95"/>
                </a:lnTo>
                <a:lnTo>
                  <a:pt x="166" y="95"/>
                </a:lnTo>
                <a:lnTo>
                  <a:pt x="173" y="90"/>
                </a:lnTo>
                <a:lnTo>
                  <a:pt x="173" y="90"/>
                </a:lnTo>
                <a:lnTo>
                  <a:pt x="175" y="88"/>
                </a:lnTo>
                <a:lnTo>
                  <a:pt x="175" y="88"/>
                </a:lnTo>
                <a:lnTo>
                  <a:pt x="166" y="91"/>
                </a:lnTo>
                <a:lnTo>
                  <a:pt x="166" y="91"/>
                </a:lnTo>
                <a:lnTo>
                  <a:pt x="166" y="95"/>
                </a:lnTo>
                <a:lnTo>
                  <a:pt x="166" y="95"/>
                </a:lnTo>
                <a:close/>
                <a:moveTo>
                  <a:pt x="189" y="399"/>
                </a:moveTo>
                <a:lnTo>
                  <a:pt x="189" y="399"/>
                </a:lnTo>
                <a:lnTo>
                  <a:pt x="188" y="397"/>
                </a:lnTo>
                <a:lnTo>
                  <a:pt x="188" y="397"/>
                </a:lnTo>
                <a:lnTo>
                  <a:pt x="184" y="397"/>
                </a:lnTo>
                <a:lnTo>
                  <a:pt x="184" y="397"/>
                </a:lnTo>
                <a:lnTo>
                  <a:pt x="184" y="397"/>
                </a:lnTo>
                <a:lnTo>
                  <a:pt x="184" y="397"/>
                </a:lnTo>
                <a:lnTo>
                  <a:pt x="183" y="399"/>
                </a:lnTo>
                <a:lnTo>
                  <a:pt x="183" y="399"/>
                </a:lnTo>
                <a:lnTo>
                  <a:pt x="189" y="401"/>
                </a:lnTo>
                <a:lnTo>
                  <a:pt x="189" y="401"/>
                </a:lnTo>
                <a:lnTo>
                  <a:pt x="189" y="399"/>
                </a:lnTo>
                <a:lnTo>
                  <a:pt x="189" y="399"/>
                </a:lnTo>
                <a:close/>
                <a:moveTo>
                  <a:pt x="233" y="334"/>
                </a:moveTo>
                <a:lnTo>
                  <a:pt x="233" y="334"/>
                </a:lnTo>
                <a:lnTo>
                  <a:pt x="232" y="339"/>
                </a:lnTo>
                <a:lnTo>
                  <a:pt x="232" y="339"/>
                </a:lnTo>
                <a:lnTo>
                  <a:pt x="233" y="341"/>
                </a:lnTo>
                <a:lnTo>
                  <a:pt x="233" y="341"/>
                </a:lnTo>
                <a:lnTo>
                  <a:pt x="237" y="336"/>
                </a:lnTo>
                <a:lnTo>
                  <a:pt x="237" y="336"/>
                </a:lnTo>
                <a:lnTo>
                  <a:pt x="233" y="334"/>
                </a:lnTo>
                <a:lnTo>
                  <a:pt x="233" y="334"/>
                </a:lnTo>
                <a:close/>
                <a:moveTo>
                  <a:pt x="358" y="241"/>
                </a:moveTo>
                <a:lnTo>
                  <a:pt x="358" y="241"/>
                </a:lnTo>
                <a:lnTo>
                  <a:pt x="358" y="238"/>
                </a:lnTo>
                <a:lnTo>
                  <a:pt x="355" y="238"/>
                </a:lnTo>
                <a:lnTo>
                  <a:pt x="355" y="238"/>
                </a:lnTo>
                <a:lnTo>
                  <a:pt x="355" y="238"/>
                </a:lnTo>
                <a:lnTo>
                  <a:pt x="355" y="238"/>
                </a:lnTo>
                <a:lnTo>
                  <a:pt x="353" y="238"/>
                </a:lnTo>
                <a:lnTo>
                  <a:pt x="353" y="240"/>
                </a:lnTo>
                <a:lnTo>
                  <a:pt x="353" y="240"/>
                </a:lnTo>
                <a:lnTo>
                  <a:pt x="352" y="241"/>
                </a:lnTo>
                <a:lnTo>
                  <a:pt x="352" y="241"/>
                </a:lnTo>
                <a:lnTo>
                  <a:pt x="352" y="241"/>
                </a:lnTo>
                <a:lnTo>
                  <a:pt x="352" y="241"/>
                </a:lnTo>
                <a:lnTo>
                  <a:pt x="358" y="241"/>
                </a:lnTo>
                <a:lnTo>
                  <a:pt x="358" y="241"/>
                </a:lnTo>
                <a:close/>
                <a:moveTo>
                  <a:pt x="374" y="155"/>
                </a:moveTo>
                <a:lnTo>
                  <a:pt x="374" y="155"/>
                </a:lnTo>
                <a:lnTo>
                  <a:pt x="379" y="150"/>
                </a:lnTo>
                <a:lnTo>
                  <a:pt x="379" y="150"/>
                </a:lnTo>
                <a:lnTo>
                  <a:pt x="379" y="148"/>
                </a:lnTo>
                <a:lnTo>
                  <a:pt x="379" y="148"/>
                </a:lnTo>
                <a:lnTo>
                  <a:pt x="377" y="148"/>
                </a:lnTo>
                <a:lnTo>
                  <a:pt x="377" y="148"/>
                </a:lnTo>
                <a:lnTo>
                  <a:pt x="375" y="150"/>
                </a:lnTo>
                <a:lnTo>
                  <a:pt x="372" y="151"/>
                </a:lnTo>
                <a:lnTo>
                  <a:pt x="372" y="151"/>
                </a:lnTo>
                <a:lnTo>
                  <a:pt x="372" y="151"/>
                </a:lnTo>
                <a:lnTo>
                  <a:pt x="372" y="151"/>
                </a:lnTo>
                <a:lnTo>
                  <a:pt x="374" y="155"/>
                </a:lnTo>
                <a:lnTo>
                  <a:pt x="374" y="155"/>
                </a:lnTo>
                <a:close/>
                <a:moveTo>
                  <a:pt x="255" y="126"/>
                </a:moveTo>
                <a:lnTo>
                  <a:pt x="255" y="126"/>
                </a:lnTo>
                <a:lnTo>
                  <a:pt x="254" y="126"/>
                </a:lnTo>
                <a:lnTo>
                  <a:pt x="254" y="126"/>
                </a:lnTo>
                <a:lnTo>
                  <a:pt x="254" y="126"/>
                </a:lnTo>
                <a:lnTo>
                  <a:pt x="254" y="126"/>
                </a:lnTo>
                <a:lnTo>
                  <a:pt x="251" y="126"/>
                </a:lnTo>
                <a:lnTo>
                  <a:pt x="251" y="128"/>
                </a:lnTo>
                <a:lnTo>
                  <a:pt x="251" y="128"/>
                </a:lnTo>
                <a:lnTo>
                  <a:pt x="248" y="132"/>
                </a:lnTo>
                <a:lnTo>
                  <a:pt x="248" y="132"/>
                </a:lnTo>
                <a:lnTo>
                  <a:pt x="251" y="131"/>
                </a:lnTo>
                <a:lnTo>
                  <a:pt x="251" y="131"/>
                </a:lnTo>
                <a:lnTo>
                  <a:pt x="255" y="126"/>
                </a:lnTo>
                <a:lnTo>
                  <a:pt x="255" y="126"/>
                </a:lnTo>
                <a:close/>
                <a:moveTo>
                  <a:pt x="262" y="297"/>
                </a:moveTo>
                <a:lnTo>
                  <a:pt x="262" y="297"/>
                </a:lnTo>
                <a:lnTo>
                  <a:pt x="263" y="295"/>
                </a:lnTo>
                <a:lnTo>
                  <a:pt x="263" y="295"/>
                </a:lnTo>
                <a:lnTo>
                  <a:pt x="263" y="293"/>
                </a:lnTo>
                <a:lnTo>
                  <a:pt x="263" y="293"/>
                </a:lnTo>
                <a:lnTo>
                  <a:pt x="262" y="289"/>
                </a:lnTo>
                <a:lnTo>
                  <a:pt x="262" y="289"/>
                </a:lnTo>
                <a:lnTo>
                  <a:pt x="259" y="293"/>
                </a:lnTo>
                <a:lnTo>
                  <a:pt x="259" y="293"/>
                </a:lnTo>
                <a:lnTo>
                  <a:pt x="262" y="297"/>
                </a:lnTo>
                <a:lnTo>
                  <a:pt x="262" y="297"/>
                </a:lnTo>
                <a:close/>
                <a:moveTo>
                  <a:pt x="298" y="262"/>
                </a:moveTo>
                <a:lnTo>
                  <a:pt x="298" y="262"/>
                </a:lnTo>
                <a:lnTo>
                  <a:pt x="301" y="262"/>
                </a:lnTo>
                <a:lnTo>
                  <a:pt x="301" y="262"/>
                </a:lnTo>
                <a:lnTo>
                  <a:pt x="306" y="262"/>
                </a:lnTo>
                <a:lnTo>
                  <a:pt x="306" y="262"/>
                </a:lnTo>
                <a:lnTo>
                  <a:pt x="304" y="260"/>
                </a:lnTo>
                <a:lnTo>
                  <a:pt x="304" y="260"/>
                </a:lnTo>
                <a:lnTo>
                  <a:pt x="296" y="260"/>
                </a:lnTo>
                <a:lnTo>
                  <a:pt x="296" y="260"/>
                </a:lnTo>
                <a:lnTo>
                  <a:pt x="296" y="262"/>
                </a:lnTo>
                <a:lnTo>
                  <a:pt x="296" y="262"/>
                </a:lnTo>
                <a:lnTo>
                  <a:pt x="298" y="262"/>
                </a:lnTo>
                <a:lnTo>
                  <a:pt x="298" y="262"/>
                </a:lnTo>
                <a:close/>
                <a:moveTo>
                  <a:pt x="266" y="46"/>
                </a:moveTo>
                <a:lnTo>
                  <a:pt x="266" y="46"/>
                </a:lnTo>
                <a:lnTo>
                  <a:pt x="265" y="32"/>
                </a:lnTo>
                <a:lnTo>
                  <a:pt x="265" y="32"/>
                </a:lnTo>
                <a:lnTo>
                  <a:pt x="265" y="46"/>
                </a:lnTo>
                <a:lnTo>
                  <a:pt x="265" y="46"/>
                </a:lnTo>
                <a:lnTo>
                  <a:pt x="266" y="46"/>
                </a:lnTo>
                <a:lnTo>
                  <a:pt x="266" y="46"/>
                </a:lnTo>
                <a:close/>
                <a:moveTo>
                  <a:pt x="145" y="297"/>
                </a:moveTo>
                <a:lnTo>
                  <a:pt x="145" y="297"/>
                </a:lnTo>
                <a:lnTo>
                  <a:pt x="143" y="298"/>
                </a:lnTo>
                <a:lnTo>
                  <a:pt x="143" y="300"/>
                </a:lnTo>
                <a:lnTo>
                  <a:pt x="143" y="300"/>
                </a:lnTo>
                <a:lnTo>
                  <a:pt x="143" y="300"/>
                </a:lnTo>
                <a:lnTo>
                  <a:pt x="143" y="300"/>
                </a:lnTo>
                <a:lnTo>
                  <a:pt x="143" y="301"/>
                </a:lnTo>
                <a:lnTo>
                  <a:pt x="145" y="303"/>
                </a:lnTo>
                <a:lnTo>
                  <a:pt x="145" y="303"/>
                </a:lnTo>
                <a:lnTo>
                  <a:pt x="148" y="301"/>
                </a:lnTo>
                <a:lnTo>
                  <a:pt x="148" y="301"/>
                </a:lnTo>
                <a:lnTo>
                  <a:pt x="145" y="297"/>
                </a:lnTo>
                <a:lnTo>
                  <a:pt x="145" y="297"/>
                </a:lnTo>
                <a:close/>
                <a:moveTo>
                  <a:pt x="303" y="240"/>
                </a:moveTo>
                <a:lnTo>
                  <a:pt x="303" y="240"/>
                </a:lnTo>
                <a:lnTo>
                  <a:pt x="298" y="249"/>
                </a:lnTo>
                <a:lnTo>
                  <a:pt x="298" y="249"/>
                </a:lnTo>
                <a:lnTo>
                  <a:pt x="300" y="249"/>
                </a:lnTo>
                <a:lnTo>
                  <a:pt x="300" y="249"/>
                </a:lnTo>
                <a:lnTo>
                  <a:pt x="304" y="243"/>
                </a:lnTo>
                <a:lnTo>
                  <a:pt x="304" y="243"/>
                </a:lnTo>
                <a:lnTo>
                  <a:pt x="303" y="241"/>
                </a:lnTo>
                <a:lnTo>
                  <a:pt x="303" y="241"/>
                </a:lnTo>
                <a:lnTo>
                  <a:pt x="303" y="240"/>
                </a:lnTo>
                <a:lnTo>
                  <a:pt x="303" y="240"/>
                </a:lnTo>
                <a:close/>
                <a:moveTo>
                  <a:pt x="57" y="259"/>
                </a:moveTo>
                <a:lnTo>
                  <a:pt x="57" y="259"/>
                </a:lnTo>
                <a:lnTo>
                  <a:pt x="55" y="259"/>
                </a:lnTo>
                <a:lnTo>
                  <a:pt x="55" y="259"/>
                </a:lnTo>
                <a:lnTo>
                  <a:pt x="54" y="262"/>
                </a:lnTo>
                <a:lnTo>
                  <a:pt x="54" y="262"/>
                </a:lnTo>
                <a:lnTo>
                  <a:pt x="52" y="262"/>
                </a:lnTo>
                <a:lnTo>
                  <a:pt x="52" y="262"/>
                </a:lnTo>
                <a:lnTo>
                  <a:pt x="54" y="263"/>
                </a:lnTo>
                <a:lnTo>
                  <a:pt x="54" y="263"/>
                </a:lnTo>
                <a:lnTo>
                  <a:pt x="55" y="263"/>
                </a:lnTo>
                <a:lnTo>
                  <a:pt x="55" y="263"/>
                </a:lnTo>
                <a:lnTo>
                  <a:pt x="58" y="263"/>
                </a:lnTo>
                <a:lnTo>
                  <a:pt x="58" y="263"/>
                </a:lnTo>
                <a:lnTo>
                  <a:pt x="57" y="259"/>
                </a:lnTo>
                <a:lnTo>
                  <a:pt x="57" y="259"/>
                </a:lnTo>
                <a:close/>
                <a:moveTo>
                  <a:pt x="306" y="268"/>
                </a:moveTo>
                <a:lnTo>
                  <a:pt x="306" y="268"/>
                </a:lnTo>
                <a:lnTo>
                  <a:pt x="306" y="265"/>
                </a:lnTo>
                <a:lnTo>
                  <a:pt x="306" y="265"/>
                </a:lnTo>
                <a:lnTo>
                  <a:pt x="300" y="265"/>
                </a:lnTo>
                <a:lnTo>
                  <a:pt x="300" y="265"/>
                </a:lnTo>
                <a:lnTo>
                  <a:pt x="301" y="268"/>
                </a:lnTo>
                <a:lnTo>
                  <a:pt x="301" y="268"/>
                </a:lnTo>
                <a:lnTo>
                  <a:pt x="301" y="268"/>
                </a:lnTo>
                <a:lnTo>
                  <a:pt x="301" y="268"/>
                </a:lnTo>
                <a:lnTo>
                  <a:pt x="306" y="268"/>
                </a:lnTo>
                <a:lnTo>
                  <a:pt x="306" y="268"/>
                </a:lnTo>
                <a:close/>
                <a:moveTo>
                  <a:pt x="333" y="233"/>
                </a:moveTo>
                <a:lnTo>
                  <a:pt x="333" y="233"/>
                </a:lnTo>
                <a:lnTo>
                  <a:pt x="333" y="229"/>
                </a:lnTo>
                <a:lnTo>
                  <a:pt x="333" y="229"/>
                </a:lnTo>
                <a:lnTo>
                  <a:pt x="326" y="230"/>
                </a:lnTo>
                <a:lnTo>
                  <a:pt x="326" y="230"/>
                </a:lnTo>
                <a:lnTo>
                  <a:pt x="326" y="232"/>
                </a:lnTo>
                <a:lnTo>
                  <a:pt x="326" y="232"/>
                </a:lnTo>
                <a:lnTo>
                  <a:pt x="333" y="233"/>
                </a:lnTo>
                <a:lnTo>
                  <a:pt x="333" y="233"/>
                </a:lnTo>
                <a:close/>
                <a:moveTo>
                  <a:pt x="91" y="224"/>
                </a:moveTo>
                <a:lnTo>
                  <a:pt x="91" y="224"/>
                </a:lnTo>
                <a:lnTo>
                  <a:pt x="88" y="224"/>
                </a:lnTo>
                <a:lnTo>
                  <a:pt x="88" y="224"/>
                </a:lnTo>
                <a:lnTo>
                  <a:pt x="90" y="229"/>
                </a:lnTo>
                <a:lnTo>
                  <a:pt x="90" y="229"/>
                </a:lnTo>
                <a:lnTo>
                  <a:pt x="91" y="229"/>
                </a:lnTo>
                <a:lnTo>
                  <a:pt x="91" y="229"/>
                </a:lnTo>
                <a:lnTo>
                  <a:pt x="91" y="224"/>
                </a:lnTo>
                <a:lnTo>
                  <a:pt x="91" y="224"/>
                </a:lnTo>
                <a:close/>
                <a:moveTo>
                  <a:pt x="241" y="115"/>
                </a:moveTo>
                <a:lnTo>
                  <a:pt x="241" y="115"/>
                </a:lnTo>
                <a:lnTo>
                  <a:pt x="238" y="115"/>
                </a:lnTo>
                <a:lnTo>
                  <a:pt x="238" y="115"/>
                </a:lnTo>
                <a:lnTo>
                  <a:pt x="237" y="115"/>
                </a:lnTo>
                <a:lnTo>
                  <a:pt x="237" y="115"/>
                </a:lnTo>
                <a:lnTo>
                  <a:pt x="235" y="118"/>
                </a:lnTo>
                <a:lnTo>
                  <a:pt x="235" y="118"/>
                </a:lnTo>
                <a:lnTo>
                  <a:pt x="238" y="118"/>
                </a:lnTo>
                <a:lnTo>
                  <a:pt x="238" y="118"/>
                </a:lnTo>
                <a:lnTo>
                  <a:pt x="240" y="118"/>
                </a:lnTo>
                <a:lnTo>
                  <a:pt x="240" y="118"/>
                </a:lnTo>
                <a:lnTo>
                  <a:pt x="241" y="115"/>
                </a:lnTo>
                <a:lnTo>
                  <a:pt x="241" y="115"/>
                </a:lnTo>
                <a:close/>
                <a:moveTo>
                  <a:pt x="102" y="181"/>
                </a:moveTo>
                <a:lnTo>
                  <a:pt x="102" y="181"/>
                </a:lnTo>
                <a:lnTo>
                  <a:pt x="101" y="181"/>
                </a:lnTo>
                <a:lnTo>
                  <a:pt x="101" y="181"/>
                </a:lnTo>
                <a:lnTo>
                  <a:pt x="98" y="181"/>
                </a:lnTo>
                <a:lnTo>
                  <a:pt x="98" y="181"/>
                </a:lnTo>
                <a:lnTo>
                  <a:pt x="96" y="186"/>
                </a:lnTo>
                <a:lnTo>
                  <a:pt x="96" y="186"/>
                </a:lnTo>
                <a:lnTo>
                  <a:pt x="95" y="186"/>
                </a:lnTo>
                <a:lnTo>
                  <a:pt x="96" y="188"/>
                </a:lnTo>
                <a:lnTo>
                  <a:pt x="96" y="188"/>
                </a:lnTo>
                <a:lnTo>
                  <a:pt x="102" y="181"/>
                </a:lnTo>
                <a:lnTo>
                  <a:pt x="102" y="181"/>
                </a:lnTo>
                <a:close/>
                <a:moveTo>
                  <a:pt x="224" y="76"/>
                </a:moveTo>
                <a:lnTo>
                  <a:pt x="224" y="76"/>
                </a:lnTo>
                <a:lnTo>
                  <a:pt x="224" y="76"/>
                </a:lnTo>
                <a:lnTo>
                  <a:pt x="224" y="76"/>
                </a:lnTo>
                <a:lnTo>
                  <a:pt x="229" y="69"/>
                </a:lnTo>
                <a:lnTo>
                  <a:pt x="229" y="69"/>
                </a:lnTo>
                <a:lnTo>
                  <a:pt x="229" y="69"/>
                </a:lnTo>
                <a:lnTo>
                  <a:pt x="229" y="69"/>
                </a:lnTo>
                <a:lnTo>
                  <a:pt x="224" y="71"/>
                </a:lnTo>
                <a:lnTo>
                  <a:pt x="224" y="71"/>
                </a:lnTo>
                <a:lnTo>
                  <a:pt x="224" y="76"/>
                </a:lnTo>
                <a:lnTo>
                  <a:pt x="224" y="76"/>
                </a:lnTo>
                <a:close/>
                <a:moveTo>
                  <a:pt x="57" y="232"/>
                </a:moveTo>
                <a:lnTo>
                  <a:pt x="57" y="232"/>
                </a:lnTo>
                <a:lnTo>
                  <a:pt x="65" y="230"/>
                </a:lnTo>
                <a:lnTo>
                  <a:pt x="65" y="230"/>
                </a:lnTo>
                <a:lnTo>
                  <a:pt x="65" y="229"/>
                </a:lnTo>
                <a:lnTo>
                  <a:pt x="65" y="229"/>
                </a:lnTo>
                <a:lnTo>
                  <a:pt x="57" y="229"/>
                </a:lnTo>
                <a:lnTo>
                  <a:pt x="57" y="229"/>
                </a:lnTo>
                <a:lnTo>
                  <a:pt x="57" y="230"/>
                </a:lnTo>
                <a:lnTo>
                  <a:pt x="57" y="230"/>
                </a:lnTo>
                <a:lnTo>
                  <a:pt x="57" y="232"/>
                </a:lnTo>
                <a:lnTo>
                  <a:pt x="57" y="232"/>
                </a:lnTo>
                <a:close/>
                <a:moveTo>
                  <a:pt x="52" y="159"/>
                </a:moveTo>
                <a:lnTo>
                  <a:pt x="52" y="159"/>
                </a:lnTo>
                <a:lnTo>
                  <a:pt x="58" y="159"/>
                </a:lnTo>
                <a:lnTo>
                  <a:pt x="63" y="158"/>
                </a:lnTo>
                <a:lnTo>
                  <a:pt x="63" y="158"/>
                </a:lnTo>
                <a:lnTo>
                  <a:pt x="61" y="158"/>
                </a:lnTo>
                <a:lnTo>
                  <a:pt x="61" y="158"/>
                </a:lnTo>
                <a:lnTo>
                  <a:pt x="54" y="158"/>
                </a:lnTo>
                <a:lnTo>
                  <a:pt x="54" y="158"/>
                </a:lnTo>
                <a:lnTo>
                  <a:pt x="52" y="158"/>
                </a:lnTo>
                <a:lnTo>
                  <a:pt x="52" y="159"/>
                </a:lnTo>
                <a:lnTo>
                  <a:pt x="52" y="159"/>
                </a:lnTo>
                <a:close/>
                <a:moveTo>
                  <a:pt x="61" y="243"/>
                </a:moveTo>
                <a:lnTo>
                  <a:pt x="61" y="243"/>
                </a:lnTo>
                <a:lnTo>
                  <a:pt x="63" y="244"/>
                </a:lnTo>
                <a:lnTo>
                  <a:pt x="63" y="248"/>
                </a:lnTo>
                <a:lnTo>
                  <a:pt x="63" y="248"/>
                </a:lnTo>
                <a:lnTo>
                  <a:pt x="69" y="246"/>
                </a:lnTo>
                <a:lnTo>
                  <a:pt x="69" y="246"/>
                </a:lnTo>
                <a:lnTo>
                  <a:pt x="68" y="244"/>
                </a:lnTo>
                <a:lnTo>
                  <a:pt x="68" y="244"/>
                </a:lnTo>
                <a:lnTo>
                  <a:pt x="61" y="243"/>
                </a:lnTo>
                <a:lnTo>
                  <a:pt x="61" y="243"/>
                </a:lnTo>
                <a:close/>
                <a:moveTo>
                  <a:pt x="38" y="256"/>
                </a:moveTo>
                <a:lnTo>
                  <a:pt x="38" y="256"/>
                </a:lnTo>
                <a:lnTo>
                  <a:pt x="36" y="256"/>
                </a:lnTo>
                <a:lnTo>
                  <a:pt x="36" y="256"/>
                </a:lnTo>
                <a:lnTo>
                  <a:pt x="35" y="256"/>
                </a:lnTo>
                <a:lnTo>
                  <a:pt x="35" y="256"/>
                </a:lnTo>
                <a:lnTo>
                  <a:pt x="30" y="254"/>
                </a:lnTo>
                <a:lnTo>
                  <a:pt x="30" y="254"/>
                </a:lnTo>
                <a:lnTo>
                  <a:pt x="31" y="257"/>
                </a:lnTo>
                <a:lnTo>
                  <a:pt x="31" y="257"/>
                </a:lnTo>
                <a:lnTo>
                  <a:pt x="38" y="257"/>
                </a:lnTo>
                <a:lnTo>
                  <a:pt x="38" y="257"/>
                </a:lnTo>
                <a:lnTo>
                  <a:pt x="38" y="256"/>
                </a:lnTo>
                <a:lnTo>
                  <a:pt x="38" y="256"/>
                </a:lnTo>
                <a:close/>
                <a:moveTo>
                  <a:pt x="132" y="352"/>
                </a:moveTo>
                <a:lnTo>
                  <a:pt x="132" y="352"/>
                </a:lnTo>
                <a:lnTo>
                  <a:pt x="134" y="349"/>
                </a:lnTo>
                <a:lnTo>
                  <a:pt x="134" y="349"/>
                </a:lnTo>
                <a:lnTo>
                  <a:pt x="132" y="341"/>
                </a:lnTo>
                <a:lnTo>
                  <a:pt x="132" y="341"/>
                </a:lnTo>
                <a:lnTo>
                  <a:pt x="131" y="341"/>
                </a:lnTo>
                <a:lnTo>
                  <a:pt x="131" y="341"/>
                </a:lnTo>
                <a:lnTo>
                  <a:pt x="132" y="352"/>
                </a:lnTo>
                <a:lnTo>
                  <a:pt x="132" y="352"/>
                </a:lnTo>
                <a:close/>
                <a:moveTo>
                  <a:pt x="65" y="254"/>
                </a:moveTo>
                <a:lnTo>
                  <a:pt x="65" y="254"/>
                </a:lnTo>
                <a:lnTo>
                  <a:pt x="66" y="254"/>
                </a:lnTo>
                <a:lnTo>
                  <a:pt x="66" y="256"/>
                </a:lnTo>
                <a:lnTo>
                  <a:pt x="66" y="256"/>
                </a:lnTo>
                <a:lnTo>
                  <a:pt x="68" y="256"/>
                </a:lnTo>
                <a:lnTo>
                  <a:pt x="68" y="257"/>
                </a:lnTo>
                <a:lnTo>
                  <a:pt x="68" y="257"/>
                </a:lnTo>
                <a:lnTo>
                  <a:pt x="68" y="257"/>
                </a:lnTo>
                <a:lnTo>
                  <a:pt x="68" y="257"/>
                </a:lnTo>
                <a:lnTo>
                  <a:pt x="72" y="257"/>
                </a:lnTo>
                <a:lnTo>
                  <a:pt x="72" y="257"/>
                </a:lnTo>
                <a:lnTo>
                  <a:pt x="71" y="254"/>
                </a:lnTo>
                <a:lnTo>
                  <a:pt x="71" y="254"/>
                </a:lnTo>
                <a:lnTo>
                  <a:pt x="65" y="254"/>
                </a:lnTo>
                <a:lnTo>
                  <a:pt x="65" y="254"/>
                </a:lnTo>
                <a:close/>
                <a:moveTo>
                  <a:pt x="104" y="185"/>
                </a:moveTo>
                <a:lnTo>
                  <a:pt x="104" y="185"/>
                </a:lnTo>
                <a:lnTo>
                  <a:pt x="101" y="186"/>
                </a:lnTo>
                <a:lnTo>
                  <a:pt x="101" y="186"/>
                </a:lnTo>
                <a:lnTo>
                  <a:pt x="99" y="189"/>
                </a:lnTo>
                <a:lnTo>
                  <a:pt x="99" y="189"/>
                </a:lnTo>
                <a:lnTo>
                  <a:pt x="102" y="189"/>
                </a:lnTo>
                <a:lnTo>
                  <a:pt x="102" y="189"/>
                </a:lnTo>
                <a:lnTo>
                  <a:pt x="104" y="189"/>
                </a:lnTo>
                <a:lnTo>
                  <a:pt x="104" y="188"/>
                </a:lnTo>
                <a:lnTo>
                  <a:pt x="104" y="188"/>
                </a:lnTo>
                <a:lnTo>
                  <a:pt x="104" y="185"/>
                </a:lnTo>
                <a:lnTo>
                  <a:pt x="104" y="185"/>
                </a:lnTo>
                <a:close/>
                <a:moveTo>
                  <a:pt x="154" y="153"/>
                </a:moveTo>
                <a:lnTo>
                  <a:pt x="154" y="153"/>
                </a:lnTo>
                <a:lnTo>
                  <a:pt x="154" y="153"/>
                </a:lnTo>
                <a:lnTo>
                  <a:pt x="154" y="153"/>
                </a:lnTo>
                <a:lnTo>
                  <a:pt x="145" y="153"/>
                </a:lnTo>
                <a:lnTo>
                  <a:pt x="145" y="153"/>
                </a:lnTo>
                <a:lnTo>
                  <a:pt x="145" y="155"/>
                </a:lnTo>
                <a:lnTo>
                  <a:pt x="145" y="155"/>
                </a:lnTo>
                <a:lnTo>
                  <a:pt x="143" y="156"/>
                </a:lnTo>
                <a:lnTo>
                  <a:pt x="143" y="156"/>
                </a:lnTo>
                <a:lnTo>
                  <a:pt x="143" y="156"/>
                </a:lnTo>
                <a:lnTo>
                  <a:pt x="143" y="156"/>
                </a:lnTo>
                <a:lnTo>
                  <a:pt x="154" y="153"/>
                </a:lnTo>
                <a:lnTo>
                  <a:pt x="154" y="153"/>
                </a:lnTo>
                <a:close/>
                <a:moveTo>
                  <a:pt x="243" y="84"/>
                </a:moveTo>
                <a:lnTo>
                  <a:pt x="243" y="84"/>
                </a:lnTo>
                <a:lnTo>
                  <a:pt x="243" y="93"/>
                </a:lnTo>
                <a:lnTo>
                  <a:pt x="243" y="93"/>
                </a:lnTo>
                <a:lnTo>
                  <a:pt x="243" y="93"/>
                </a:lnTo>
                <a:lnTo>
                  <a:pt x="243" y="93"/>
                </a:lnTo>
                <a:lnTo>
                  <a:pt x="243" y="93"/>
                </a:lnTo>
                <a:lnTo>
                  <a:pt x="243" y="93"/>
                </a:lnTo>
                <a:lnTo>
                  <a:pt x="244" y="93"/>
                </a:lnTo>
                <a:lnTo>
                  <a:pt x="244" y="93"/>
                </a:lnTo>
                <a:lnTo>
                  <a:pt x="244" y="93"/>
                </a:lnTo>
                <a:lnTo>
                  <a:pt x="244" y="93"/>
                </a:lnTo>
                <a:lnTo>
                  <a:pt x="244" y="85"/>
                </a:lnTo>
                <a:lnTo>
                  <a:pt x="244" y="85"/>
                </a:lnTo>
                <a:lnTo>
                  <a:pt x="244" y="84"/>
                </a:lnTo>
                <a:lnTo>
                  <a:pt x="244" y="84"/>
                </a:lnTo>
                <a:lnTo>
                  <a:pt x="243" y="84"/>
                </a:lnTo>
                <a:lnTo>
                  <a:pt x="243" y="84"/>
                </a:lnTo>
                <a:close/>
                <a:moveTo>
                  <a:pt x="326" y="237"/>
                </a:moveTo>
                <a:lnTo>
                  <a:pt x="326" y="237"/>
                </a:lnTo>
                <a:lnTo>
                  <a:pt x="328" y="241"/>
                </a:lnTo>
                <a:lnTo>
                  <a:pt x="328" y="241"/>
                </a:lnTo>
                <a:lnTo>
                  <a:pt x="331" y="238"/>
                </a:lnTo>
                <a:lnTo>
                  <a:pt x="331" y="238"/>
                </a:lnTo>
                <a:lnTo>
                  <a:pt x="331" y="237"/>
                </a:lnTo>
                <a:lnTo>
                  <a:pt x="331" y="237"/>
                </a:lnTo>
                <a:lnTo>
                  <a:pt x="326" y="237"/>
                </a:lnTo>
                <a:lnTo>
                  <a:pt x="326" y="237"/>
                </a:lnTo>
                <a:close/>
                <a:moveTo>
                  <a:pt x="221" y="366"/>
                </a:moveTo>
                <a:lnTo>
                  <a:pt x="221" y="366"/>
                </a:lnTo>
                <a:lnTo>
                  <a:pt x="219" y="369"/>
                </a:lnTo>
                <a:lnTo>
                  <a:pt x="219" y="369"/>
                </a:lnTo>
                <a:lnTo>
                  <a:pt x="224" y="369"/>
                </a:lnTo>
                <a:lnTo>
                  <a:pt x="224" y="369"/>
                </a:lnTo>
                <a:lnTo>
                  <a:pt x="225" y="366"/>
                </a:lnTo>
                <a:lnTo>
                  <a:pt x="225" y="366"/>
                </a:lnTo>
                <a:lnTo>
                  <a:pt x="224" y="366"/>
                </a:lnTo>
                <a:lnTo>
                  <a:pt x="221" y="366"/>
                </a:lnTo>
                <a:lnTo>
                  <a:pt x="221" y="366"/>
                </a:lnTo>
                <a:close/>
                <a:moveTo>
                  <a:pt x="254" y="68"/>
                </a:moveTo>
                <a:lnTo>
                  <a:pt x="254" y="68"/>
                </a:lnTo>
                <a:lnTo>
                  <a:pt x="254" y="76"/>
                </a:lnTo>
                <a:lnTo>
                  <a:pt x="254" y="76"/>
                </a:lnTo>
                <a:lnTo>
                  <a:pt x="257" y="76"/>
                </a:lnTo>
                <a:lnTo>
                  <a:pt x="257" y="76"/>
                </a:lnTo>
                <a:lnTo>
                  <a:pt x="257" y="68"/>
                </a:lnTo>
                <a:lnTo>
                  <a:pt x="257" y="68"/>
                </a:lnTo>
                <a:lnTo>
                  <a:pt x="254" y="68"/>
                </a:lnTo>
                <a:lnTo>
                  <a:pt x="254" y="68"/>
                </a:lnTo>
                <a:close/>
                <a:moveTo>
                  <a:pt x="244" y="25"/>
                </a:moveTo>
                <a:lnTo>
                  <a:pt x="244" y="25"/>
                </a:lnTo>
                <a:lnTo>
                  <a:pt x="246" y="20"/>
                </a:lnTo>
                <a:lnTo>
                  <a:pt x="246" y="20"/>
                </a:lnTo>
                <a:lnTo>
                  <a:pt x="240" y="22"/>
                </a:lnTo>
                <a:lnTo>
                  <a:pt x="240" y="22"/>
                </a:lnTo>
                <a:lnTo>
                  <a:pt x="238" y="22"/>
                </a:lnTo>
                <a:lnTo>
                  <a:pt x="238" y="24"/>
                </a:lnTo>
                <a:lnTo>
                  <a:pt x="238" y="24"/>
                </a:lnTo>
                <a:lnTo>
                  <a:pt x="244" y="25"/>
                </a:lnTo>
                <a:lnTo>
                  <a:pt x="244" y="25"/>
                </a:lnTo>
                <a:close/>
                <a:moveTo>
                  <a:pt x="364" y="259"/>
                </a:moveTo>
                <a:lnTo>
                  <a:pt x="364" y="259"/>
                </a:lnTo>
                <a:lnTo>
                  <a:pt x="364" y="257"/>
                </a:lnTo>
                <a:lnTo>
                  <a:pt x="364" y="257"/>
                </a:lnTo>
                <a:lnTo>
                  <a:pt x="363" y="257"/>
                </a:lnTo>
                <a:lnTo>
                  <a:pt x="363" y="257"/>
                </a:lnTo>
                <a:lnTo>
                  <a:pt x="358" y="257"/>
                </a:lnTo>
                <a:lnTo>
                  <a:pt x="358" y="257"/>
                </a:lnTo>
                <a:lnTo>
                  <a:pt x="358" y="260"/>
                </a:lnTo>
                <a:lnTo>
                  <a:pt x="358" y="260"/>
                </a:lnTo>
                <a:lnTo>
                  <a:pt x="364" y="259"/>
                </a:lnTo>
                <a:lnTo>
                  <a:pt x="364" y="259"/>
                </a:lnTo>
                <a:close/>
                <a:moveTo>
                  <a:pt x="88" y="191"/>
                </a:moveTo>
                <a:lnTo>
                  <a:pt x="88" y="191"/>
                </a:lnTo>
                <a:lnTo>
                  <a:pt x="80" y="191"/>
                </a:lnTo>
                <a:lnTo>
                  <a:pt x="80" y="191"/>
                </a:lnTo>
                <a:lnTo>
                  <a:pt x="80" y="191"/>
                </a:lnTo>
                <a:lnTo>
                  <a:pt x="79" y="191"/>
                </a:lnTo>
                <a:lnTo>
                  <a:pt x="79" y="191"/>
                </a:lnTo>
                <a:lnTo>
                  <a:pt x="79" y="192"/>
                </a:lnTo>
                <a:lnTo>
                  <a:pt x="79" y="192"/>
                </a:lnTo>
                <a:lnTo>
                  <a:pt x="79" y="192"/>
                </a:lnTo>
                <a:lnTo>
                  <a:pt x="79" y="192"/>
                </a:lnTo>
                <a:lnTo>
                  <a:pt x="87" y="192"/>
                </a:lnTo>
                <a:lnTo>
                  <a:pt x="87" y="192"/>
                </a:lnTo>
                <a:lnTo>
                  <a:pt x="88" y="191"/>
                </a:lnTo>
                <a:lnTo>
                  <a:pt x="88" y="191"/>
                </a:lnTo>
                <a:close/>
                <a:moveTo>
                  <a:pt x="265" y="309"/>
                </a:moveTo>
                <a:lnTo>
                  <a:pt x="265" y="309"/>
                </a:lnTo>
                <a:lnTo>
                  <a:pt x="265" y="309"/>
                </a:lnTo>
                <a:lnTo>
                  <a:pt x="265" y="309"/>
                </a:lnTo>
                <a:lnTo>
                  <a:pt x="266" y="301"/>
                </a:lnTo>
                <a:lnTo>
                  <a:pt x="266" y="301"/>
                </a:lnTo>
                <a:lnTo>
                  <a:pt x="265" y="300"/>
                </a:lnTo>
                <a:lnTo>
                  <a:pt x="265" y="300"/>
                </a:lnTo>
                <a:lnTo>
                  <a:pt x="263" y="304"/>
                </a:lnTo>
                <a:lnTo>
                  <a:pt x="263" y="304"/>
                </a:lnTo>
                <a:lnTo>
                  <a:pt x="263" y="306"/>
                </a:lnTo>
                <a:lnTo>
                  <a:pt x="263" y="306"/>
                </a:lnTo>
                <a:lnTo>
                  <a:pt x="265" y="309"/>
                </a:lnTo>
                <a:lnTo>
                  <a:pt x="265" y="309"/>
                </a:lnTo>
                <a:close/>
                <a:moveTo>
                  <a:pt x="382" y="252"/>
                </a:moveTo>
                <a:lnTo>
                  <a:pt x="382" y="252"/>
                </a:lnTo>
                <a:lnTo>
                  <a:pt x="380" y="251"/>
                </a:lnTo>
                <a:lnTo>
                  <a:pt x="380" y="251"/>
                </a:lnTo>
                <a:lnTo>
                  <a:pt x="380" y="249"/>
                </a:lnTo>
                <a:lnTo>
                  <a:pt x="379" y="249"/>
                </a:lnTo>
                <a:lnTo>
                  <a:pt x="379" y="249"/>
                </a:lnTo>
                <a:lnTo>
                  <a:pt x="374" y="252"/>
                </a:lnTo>
                <a:lnTo>
                  <a:pt x="374" y="252"/>
                </a:lnTo>
                <a:lnTo>
                  <a:pt x="374" y="254"/>
                </a:lnTo>
                <a:lnTo>
                  <a:pt x="374" y="254"/>
                </a:lnTo>
                <a:lnTo>
                  <a:pt x="382" y="252"/>
                </a:lnTo>
                <a:lnTo>
                  <a:pt x="382" y="252"/>
                </a:lnTo>
                <a:close/>
                <a:moveTo>
                  <a:pt x="386" y="235"/>
                </a:moveTo>
                <a:lnTo>
                  <a:pt x="386" y="235"/>
                </a:lnTo>
                <a:lnTo>
                  <a:pt x="386" y="233"/>
                </a:lnTo>
                <a:lnTo>
                  <a:pt x="386" y="233"/>
                </a:lnTo>
                <a:lnTo>
                  <a:pt x="385" y="238"/>
                </a:lnTo>
                <a:lnTo>
                  <a:pt x="383" y="244"/>
                </a:lnTo>
                <a:lnTo>
                  <a:pt x="383" y="244"/>
                </a:lnTo>
                <a:lnTo>
                  <a:pt x="386" y="243"/>
                </a:lnTo>
                <a:lnTo>
                  <a:pt x="386" y="243"/>
                </a:lnTo>
                <a:lnTo>
                  <a:pt x="386" y="235"/>
                </a:lnTo>
                <a:lnTo>
                  <a:pt x="386" y="235"/>
                </a:lnTo>
                <a:close/>
                <a:moveTo>
                  <a:pt x="112" y="200"/>
                </a:moveTo>
                <a:lnTo>
                  <a:pt x="112" y="200"/>
                </a:lnTo>
                <a:lnTo>
                  <a:pt x="112" y="200"/>
                </a:lnTo>
                <a:lnTo>
                  <a:pt x="112" y="200"/>
                </a:lnTo>
                <a:lnTo>
                  <a:pt x="113" y="196"/>
                </a:lnTo>
                <a:lnTo>
                  <a:pt x="113" y="196"/>
                </a:lnTo>
                <a:lnTo>
                  <a:pt x="113" y="189"/>
                </a:lnTo>
                <a:lnTo>
                  <a:pt x="113" y="189"/>
                </a:lnTo>
                <a:lnTo>
                  <a:pt x="113" y="185"/>
                </a:lnTo>
                <a:lnTo>
                  <a:pt x="113" y="185"/>
                </a:lnTo>
                <a:lnTo>
                  <a:pt x="112" y="186"/>
                </a:lnTo>
                <a:lnTo>
                  <a:pt x="112" y="186"/>
                </a:lnTo>
                <a:lnTo>
                  <a:pt x="112" y="189"/>
                </a:lnTo>
                <a:lnTo>
                  <a:pt x="112" y="192"/>
                </a:lnTo>
                <a:lnTo>
                  <a:pt x="112" y="192"/>
                </a:lnTo>
                <a:lnTo>
                  <a:pt x="112" y="194"/>
                </a:lnTo>
                <a:lnTo>
                  <a:pt x="112" y="194"/>
                </a:lnTo>
                <a:lnTo>
                  <a:pt x="112" y="196"/>
                </a:lnTo>
                <a:lnTo>
                  <a:pt x="112" y="196"/>
                </a:lnTo>
                <a:lnTo>
                  <a:pt x="112" y="200"/>
                </a:lnTo>
                <a:lnTo>
                  <a:pt x="112" y="200"/>
                </a:lnTo>
                <a:close/>
                <a:moveTo>
                  <a:pt x="156" y="147"/>
                </a:moveTo>
                <a:lnTo>
                  <a:pt x="156" y="147"/>
                </a:lnTo>
                <a:lnTo>
                  <a:pt x="151" y="147"/>
                </a:lnTo>
                <a:lnTo>
                  <a:pt x="151" y="147"/>
                </a:lnTo>
                <a:lnTo>
                  <a:pt x="150" y="148"/>
                </a:lnTo>
                <a:lnTo>
                  <a:pt x="148" y="150"/>
                </a:lnTo>
                <a:lnTo>
                  <a:pt x="148" y="150"/>
                </a:lnTo>
                <a:lnTo>
                  <a:pt x="154" y="148"/>
                </a:lnTo>
                <a:lnTo>
                  <a:pt x="154" y="148"/>
                </a:lnTo>
                <a:lnTo>
                  <a:pt x="156" y="147"/>
                </a:lnTo>
                <a:lnTo>
                  <a:pt x="156" y="147"/>
                </a:lnTo>
                <a:close/>
                <a:moveTo>
                  <a:pt x="158" y="58"/>
                </a:moveTo>
                <a:lnTo>
                  <a:pt x="158" y="58"/>
                </a:lnTo>
                <a:lnTo>
                  <a:pt x="154" y="58"/>
                </a:lnTo>
                <a:lnTo>
                  <a:pt x="154" y="58"/>
                </a:lnTo>
                <a:lnTo>
                  <a:pt x="154" y="60"/>
                </a:lnTo>
                <a:lnTo>
                  <a:pt x="154" y="60"/>
                </a:lnTo>
                <a:lnTo>
                  <a:pt x="151" y="63"/>
                </a:lnTo>
                <a:lnTo>
                  <a:pt x="151" y="63"/>
                </a:lnTo>
                <a:lnTo>
                  <a:pt x="151" y="63"/>
                </a:lnTo>
                <a:lnTo>
                  <a:pt x="151" y="63"/>
                </a:lnTo>
                <a:lnTo>
                  <a:pt x="158" y="62"/>
                </a:lnTo>
                <a:lnTo>
                  <a:pt x="158" y="62"/>
                </a:lnTo>
                <a:lnTo>
                  <a:pt x="158" y="58"/>
                </a:lnTo>
                <a:lnTo>
                  <a:pt x="158" y="58"/>
                </a:lnTo>
                <a:close/>
                <a:moveTo>
                  <a:pt x="383" y="248"/>
                </a:moveTo>
                <a:lnTo>
                  <a:pt x="383" y="248"/>
                </a:lnTo>
                <a:lnTo>
                  <a:pt x="385" y="252"/>
                </a:lnTo>
                <a:lnTo>
                  <a:pt x="385" y="252"/>
                </a:lnTo>
                <a:lnTo>
                  <a:pt x="386" y="249"/>
                </a:lnTo>
                <a:lnTo>
                  <a:pt x="386" y="246"/>
                </a:lnTo>
                <a:lnTo>
                  <a:pt x="386" y="246"/>
                </a:lnTo>
                <a:lnTo>
                  <a:pt x="383" y="248"/>
                </a:lnTo>
                <a:lnTo>
                  <a:pt x="383" y="248"/>
                </a:lnTo>
                <a:close/>
                <a:moveTo>
                  <a:pt x="153" y="290"/>
                </a:moveTo>
                <a:lnTo>
                  <a:pt x="153" y="290"/>
                </a:lnTo>
                <a:lnTo>
                  <a:pt x="156" y="293"/>
                </a:lnTo>
                <a:lnTo>
                  <a:pt x="156" y="293"/>
                </a:lnTo>
                <a:lnTo>
                  <a:pt x="159" y="290"/>
                </a:lnTo>
                <a:lnTo>
                  <a:pt x="159" y="290"/>
                </a:lnTo>
                <a:lnTo>
                  <a:pt x="156" y="289"/>
                </a:lnTo>
                <a:lnTo>
                  <a:pt x="156" y="289"/>
                </a:lnTo>
                <a:lnTo>
                  <a:pt x="153" y="290"/>
                </a:lnTo>
                <a:lnTo>
                  <a:pt x="153" y="290"/>
                </a:lnTo>
                <a:close/>
                <a:moveTo>
                  <a:pt x="38" y="229"/>
                </a:moveTo>
                <a:lnTo>
                  <a:pt x="38" y="229"/>
                </a:lnTo>
                <a:lnTo>
                  <a:pt x="41" y="229"/>
                </a:lnTo>
                <a:lnTo>
                  <a:pt x="42" y="229"/>
                </a:lnTo>
                <a:lnTo>
                  <a:pt x="42" y="229"/>
                </a:lnTo>
                <a:lnTo>
                  <a:pt x="42" y="227"/>
                </a:lnTo>
                <a:lnTo>
                  <a:pt x="42" y="226"/>
                </a:lnTo>
                <a:lnTo>
                  <a:pt x="42" y="226"/>
                </a:lnTo>
                <a:lnTo>
                  <a:pt x="38" y="226"/>
                </a:lnTo>
                <a:lnTo>
                  <a:pt x="38" y="226"/>
                </a:lnTo>
                <a:lnTo>
                  <a:pt x="38" y="229"/>
                </a:lnTo>
                <a:lnTo>
                  <a:pt x="38" y="229"/>
                </a:lnTo>
                <a:close/>
                <a:moveTo>
                  <a:pt x="322" y="241"/>
                </a:moveTo>
                <a:lnTo>
                  <a:pt x="322" y="241"/>
                </a:lnTo>
                <a:lnTo>
                  <a:pt x="317" y="252"/>
                </a:lnTo>
                <a:lnTo>
                  <a:pt x="317" y="252"/>
                </a:lnTo>
                <a:lnTo>
                  <a:pt x="320" y="249"/>
                </a:lnTo>
                <a:lnTo>
                  <a:pt x="320" y="249"/>
                </a:lnTo>
                <a:lnTo>
                  <a:pt x="320" y="248"/>
                </a:lnTo>
                <a:lnTo>
                  <a:pt x="320" y="248"/>
                </a:lnTo>
                <a:lnTo>
                  <a:pt x="320" y="246"/>
                </a:lnTo>
                <a:lnTo>
                  <a:pt x="320" y="246"/>
                </a:lnTo>
                <a:lnTo>
                  <a:pt x="322" y="244"/>
                </a:lnTo>
                <a:lnTo>
                  <a:pt x="322" y="244"/>
                </a:lnTo>
                <a:lnTo>
                  <a:pt x="323" y="243"/>
                </a:lnTo>
                <a:lnTo>
                  <a:pt x="323" y="243"/>
                </a:lnTo>
                <a:lnTo>
                  <a:pt x="322" y="241"/>
                </a:lnTo>
                <a:lnTo>
                  <a:pt x="322" y="241"/>
                </a:lnTo>
                <a:close/>
                <a:moveTo>
                  <a:pt x="371" y="251"/>
                </a:moveTo>
                <a:lnTo>
                  <a:pt x="371" y="251"/>
                </a:lnTo>
                <a:lnTo>
                  <a:pt x="372" y="251"/>
                </a:lnTo>
                <a:lnTo>
                  <a:pt x="372" y="251"/>
                </a:lnTo>
                <a:lnTo>
                  <a:pt x="379" y="246"/>
                </a:lnTo>
                <a:lnTo>
                  <a:pt x="379" y="246"/>
                </a:lnTo>
                <a:lnTo>
                  <a:pt x="377" y="243"/>
                </a:lnTo>
                <a:lnTo>
                  <a:pt x="377" y="243"/>
                </a:lnTo>
                <a:lnTo>
                  <a:pt x="371" y="251"/>
                </a:lnTo>
                <a:lnTo>
                  <a:pt x="371" y="251"/>
                </a:lnTo>
                <a:close/>
                <a:moveTo>
                  <a:pt x="241" y="99"/>
                </a:moveTo>
                <a:lnTo>
                  <a:pt x="241" y="99"/>
                </a:lnTo>
                <a:lnTo>
                  <a:pt x="240" y="96"/>
                </a:lnTo>
                <a:lnTo>
                  <a:pt x="240" y="96"/>
                </a:lnTo>
                <a:lnTo>
                  <a:pt x="237" y="96"/>
                </a:lnTo>
                <a:lnTo>
                  <a:pt x="237" y="96"/>
                </a:lnTo>
                <a:lnTo>
                  <a:pt x="235" y="96"/>
                </a:lnTo>
                <a:lnTo>
                  <a:pt x="235" y="96"/>
                </a:lnTo>
                <a:lnTo>
                  <a:pt x="233" y="99"/>
                </a:lnTo>
                <a:lnTo>
                  <a:pt x="233" y="99"/>
                </a:lnTo>
                <a:lnTo>
                  <a:pt x="241" y="99"/>
                </a:lnTo>
                <a:lnTo>
                  <a:pt x="241" y="99"/>
                </a:lnTo>
                <a:close/>
                <a:moveTo>
                  <a:pt x="246" y="379"/>
                </a:moveTo>
                <a:lnTo>
                  <a:pt x="246" y="379"/>
                </a:lnTo>
                <a:lnTo>
                  <a:pt x="246" y="379"/>
                </a:lnTo>
                <a:lnTo>
                  <a:pt x="246" y="379"/>
                </a:lnTo>
                <a:lnTo>
                  <a:pt x="244" y="380"/>
                </a:lnTo>
                <a:lnTo>
                  <a:pt x="244" y="380"/>
                </a:lnTo>
                <a:lnTo>
                  <a:pt x="244" y="382"/>
                </a:lnTo>
                <a:lnTo>
                  <a:pt x="244" y="382"/>
                </a:lnTo>
                <a:lnTo>
                  <a:pt x="248" y="388"/>
                </a:lnTo>
                <a:lnTo>
                  <a:pt x="248" y="388"/>
                </a:lnTo>
                <a:lnTo>
                  <a:pt x="248" y="388"/>
                </a:lnTo>
                <a:lnTo>
                  <a:pt x="248" y="388"/>
                </a:lnTo>
                <a:lnTo>
                  <a:pt x="248" y="388"/>
                </a:lnTo>
                <a:lnTo>
                  <a:pt x="248" y="388"/>
                </a:lnTo>
                <a:lnTo>
                  <a:pt x="246" y="379"/>
                </a:lnTo>
                <a:lnTo>
                  <a:pt x="246" y="379"/>
                </a:lnTo>
                <a:close/>
                <a:moveTo>
                  <a:pt x="55" y="153"/>
                </a:moveTo>
                <a:lnTo>
                  <a:pt x="55" y="153"/>
                </a:lnTo>
                <a:lnTo>
                  <a:pt x="55" y="155"/>
                </a:lnTo>
                <a:lnTo>
                  <a:pt x="55" y="155"/>
                </a:lnTo>
                <a:lnTo>
                  <a:pt x="57" y="155"/>
                </a:lnTo>
                <a:lnTo>
                  <a:pt x="57" y="155"/>
                </a:lnTo>
                <a:lnTo>
                  <a:pt x="65" y="155"/>
                </a:lnTo>
                <a:lnTo>
                  <a:pt x="65" y="155"/>
                </a:lnTo>
                <a:lnTo>
                  <a:pt x="68" y="155"/>
                </a:lnTo>
                <a:lnTo>
                  <a:pt x="69" y="153"/>
                </a:lnTo>
                <a:lnTo>
                  <a:pt x="69" y="153"/>
                </a:lnTo>
                <a:lnTo>
                  <a:pt x="55" y="153"/>
                </a:lnTo>
                <a:lnTo>
                  <a:pt x="55" y="153"/>
                </a:lnTo>
                <a:close/>
                <a:moveTo>
                  <a:pt x="140" y="311"/>
                </a:moveTo>
                <a:lnTo>
                  <a:pt x="140" y="311"/>
                </a:lnTo>
                <a:lnTo>
                  <a:pt x="137" y="314"/>
                </a:lnTo>
                <a:lnTo>
                  <a:pt x="137" y="314"/>
                </a:lnTo>
                <a:lnTo>
                  <a:pt x="139" y="315"/>
                </a:lnTo>
                <a:lnTo>
                  <a:pt x="139" y="315"/>
                </a:lnTo>
                <a:lnTo>
                  <a:pt x="140" y="317"/>
                </a:lnTo>
                <a:lnTo>
                  <a:pt x="140" y="317"/>
                </a:lnTo>
                <a:lnTo>
                  <a:pt x="142" y="314"/>
                </a:lnTo>
                <a:lnTo>
                  <a:pt x="140" y="311"/>
                </a:lnTo>
                <a:lnTo>
                  <a:pt x="140" y="311"/>
                </a:lnTo>
                <a:close/>
                <a:moveTo>
                  <a:pt x="159" y="14"/>
                </a:moveTo>
                <a:lnTo>
                  <a:pt x="159" y="14"/>
                </a:lnTo>
                <a:lnTo>
                  <a:pt x="159" y="14"/>
                </a:lnTo>
                <a:lnTo>
                  <a:pt x="159" y="14"/>
                </a:lnTo>
                <a:lnTo>
                  <a:pt x="150" y="14"/>
                </a:lnTo>
                <a:lnTo>
                  <a:pt x="150" y="14"/>
                </a:lnTo>
                <a:lnTo>
                  <a:pt x="150" y="16"/>
                </a:lnTo>
                <a:lnTo>
                  <a:pt x="150" y="16"/>
                </a:lnTo>
                <a:lnTo>
                  <a:pt x="150" y="16"/>
                </a:lnTo>
                <a:lnTo>
                  <a:pt x="150" y="16"/>
                </a:lnTo>
                <a:lnTo>
                  <a:pt x="158" y="14"/>
                </a:lnTo>
                <a:lnTo>
                  <a:pt x="158" y="14"/>
                </a:lnTo>
                <a:lnTo>
                  <a:pt x="159" y="14"/>
                </a:lnTo>
                <a:lnTo>
                  <a:pt x="159" y="14"/>
                </a:lnTo>
                <a:close/>
                <a:moveTo>
                  <a:pt x="137" y="98"/>
                </a:moveTo>
                <a:lnTo>
                  <a:pt x="137" y="98"/>
                </a:lnTo>
                <a:lnTo>
                  <a:pt x="139" y="104"/>
                </a:lnTo>
                <a:lnTo>
                  <a:pt x="139" y="104"/>
                </a:lnTo>
                <a:lnTo>
                  <a:pt x="140" y="103"/>
                </a:lnTo>
                <a:lnTo>
                  <a:pt x="140" y="103"/>
                </a:lnTo>
                <a:lnTo>
                  <a:pt x="142" y="99"/>
                </a:lnTo>
                <a:lnTo>
                  <a:pt x="142" y="99"/>
                </a:lnTo>
                <a:lnTo>
                  <a:pt x="142" y="98"/>
                </a:lnTo>
                <a:lnTo>
                  <a:pt x="142" y="98"/>
                </a:lnTo>
                <a:lnTo>
                  <a:pt x="137" y="98"/>
                </a:lnTo>
                <a:lnTo>
                  <a:pt x="137" y="98"/>
                </a:lnTo>
                <a:close/>
                <a:moveTo>
                  <a:pt x="181" y="36"/>
                </a:moveTo>
                <a:lnTo>
                  <a:pt x="181" y="36"/>
                </a:lnTo>
                <a:lnTo>
                  <a:pt x="184" y="30"/>
                </a:lnTo>
                <a:lnTo>
                  <a:pt x="184" y="30"/>
                </a:lnTo>
                <a:lnTo>
                  <a:pt x="181" y="30"/>
                </a:lnTo>
                <a:lnTo>
                  <a:pt x="181" y="30"/>
                </a:lnTo>
                <a:lnTo>
                  <a:pt x="181" y="32"/>
                </a:lnTo>
                <a:lnTo>
                  <a:pt x="181" y="32"/>
                </a:lnTo>
                <a:lnTo>
                  <a:pt x="180" y="36"/>
                </a:lnTo>
                <a:lnTo>
                  <a:pt x="180" y="36"/>
                </a:lnTo>
                <a:lnTo>
                  <a:pt x="181" y="36"/>
                </a:lnTo>
                <a:lnTo>
                  <a:pt x="181" y="36"/>
                </a:lnTo>
                <a:close/>
                <a:moveTo>
                  <a:pt x="287" y="256"/>
                </a:moveTo>
                <a:lnTo>
                  <a:pt x="287" y="256"/>
                </a:lnTo>
                <a:lnTo>
                  <a:pt x="287" y="256"/>
                </a:lnTo>
                <a:lnTo>
                  <a:pt x="287" y="256"/>
                </a:lnTo>
                <a:lnTo>
                  <a:pt x="284" y="248"/>
                </a:lnTo>
                <a:lnTo>
                  <a:pt x="284" y="248"/>
                </a:lnTo>
                <a:lnTo>
                  <a:pt x="282" y="249"/>
                </a:lnTo>
                <a:lnTo>
                  <a:pt x="282" y="249"/>
                </a:lnTo>
                <a:lnTo>
                  <a:pt x="287" y="256"/>
                </a:lnTo>
                <a:lnTo>
                  <a:pt x="287" y="256"/>
                </a:lnTo>
                <a:close/>
                <a:moveTo>
                  <a:pt x="282" y="159"/>
                </a:moveTo>
                <a:lnTo>
                  <a:pt x="282" y="159"/>
                </a:lnTo>
                <a:lnTo>
                  <a:pt x="282" y="159"/>
                </a:lnTo>
                <a:lnTo>
                  <a:pt x="282" y="159"/>
                </a:lnTo>
                <a:lnTo>
                  <a:pt x="282" y="159"/>
                </a:lnTo>
                <a:lnTo>
                  <a:pt x="282" y="159"/>
                </a:lnTo>
                <a:lnTo>
                  <a:pt x="279" y="156"/>
                </a:lnTo>
                <a:lnTo>
                  <a:pt x="279" y="156"/>
                </a:lnTo>
                <a:lnTo>
                  <a:pt x="278" y="155"/>
                </a:lnTo>
                <a:lnTo>
                  <a:pt x="279" y="153"/>
                </a:lnTo>
                <a:lnTo>
                  <a:pt x="279" y="153"/>
                </a:lnTo>
                <a:lnTo>
                  <a:pt x="278" y="151"/>
                </a:lnTo>
                <a:lnTo>
                  <a:pt x="278" y="151"/>
                </a:lnTo>
                <a:lnTo>
                  <a:pt x="276" y="153"/>
                </a:lnTo>
                <a:lnTo>
                  <a:pt x="273" y="151"/>
                </a:lnTo>
                <a:lnTo>
                  <a:pt x="273" y="151"/>
                </a:lnTo>
                <a:lnTo>
                  <a:pt x="282" y="159"/>
                </a:lnTo>
                <a:lnTo>
                  <a:pt x="282" y="159"/>
                </a:lnTo>
                <a:close/>
                <a:moveTo>
                  <a:pt x="361" y="177"/>
                </a:moveTo>
                <a:lnTo>
                  <a:pt x="361" y="177"/>
                </a:lnTo>
                <a:lnTo>
                  <a:pt x="361" y="173"/>
                </a:lnTo>
                <a:lnTo>
                  <a:pt x="361" y="173"/>
                </a:lnTo>
                <a:lnTo>
                  <a:pt x="361" y="172"/>
                </a:lnTo>
                <a:lnTo>
                  <a:pt x="361" y="172"/>
                </a:lnTo>
                <a:lnTo>
                  <a:pt x="361" y="170"/>
                </a:lnTo>
                <a:lnTo>
                  <a:pt x="361" y="170"/>
                </a:lnTo>
                <a:lnTo>
                  <a:pt x="358" y="173"/>
                </a:lnTo>
                <a:lnTo>
                  <a:pt x="358" y="173"/>
                </a:lnTo>
                <a:lnTo>
                  <a:pt x="358" y="175"/>
                </a:lnTo>
                <a:lnTo>
                  <a:pt x="358" y="175"/>
                </a:lnTo>
                <a:lnTo>
                  <a:pt x="360" y="177"/>
                </a:lnTo>
                <a:lnTo>
                  <a:pt x="361" y="177"/>
                </a:lnTo>
                <a:lnTo>
                  <a:pt x="361" y="177"/>
                </a:lnTo>
                <a:close/>
                <a:moveTo>
                  <a:pt x="350" y="194"/>
                </a:moveTo>
                <a:lnTo>
                  <a:pt x="350" y="194"/>
                </a:lnTo>
                <a:lnTo>
                  <a:pt x="353" y="194"/>
                </a:lnTo>
                <a:lnTo>
                  <a:pt x="353" y="194"/>
                </a:lnTo>
                <a:lnTo>
                  <a:pt x="353" y="194"/>
                </a:lnTo>
                <a:lnTo>
                  <a:pt x="353" y="194"/>
                </a:lnTo>
                <a:lnTo>
                  <a:pt x="355" y="191"/>
                </a:lnTo>
                <a:lnTo>
                  <a:pt x="355" y="191"/>
                </a:lnTo>
                <a:lnTo>
                  <a:pt x="353" y="191"/>
                </a:lnTo>
                <a:lnTo>
                  <a:pt x="350" y="192"/>
                </a:lnTo>
                <a:lnTo>
                  <a:pt x="350" y="192"/>
                </a:lnTo>
                <a:lnTo>
                  <a:pt x="350" y="194"/>
                </a:lnTo>
                <a:lnTo>
                  <a:pt x="350" y="194"/>
                </a:lnTo>
                <a:close/>
                <a:moveTo>
                  <a:pt x="93" y="256"/>
                </a:moveTo>
                <a:lnTo>
                  <a:pt x="93" y="256"/>
                </a:lnTo>
                <a:lnTo>
                  <a:pt x="85" y="256"/>
                </a:lnTo>
                <a:lnTo>
                  <a:pt x="85" y="256"/>
                </a:lnTo>
                <a:lnTo>
                  <a:pt x="85" y="257"/>
                </a:lnTo>
                <a:lnTo>
                  <a:pt x="85" y="257"/>
                </a:lnTo>
                <a:lnTo>
                  <a:pt x="87" y="257"/>
                </a:lnTo>
                <a:lnTo>
                  <a:pt x="88" y="257"/>
                </a:lnTo>
                <a:lnTo>
                  <a:pt x="88" y="257"/>
                </a:lnTo>
                <a:lnTo>
                  <a:pt x="91" y="257"/>
                </a:lnTo>
                <a:lnTo>
                  <a:pt x="91" y="257"/>
                </a:lnTo>
                <a:lnTo>
                  <a:pt x="93" y="257"/>
                </a:lnTo>
                <a:lnTo>
                  <a:pt x="93" y="257"/>
                </a:lnTo>
                <a:lnTo>
                  <a:pt x="93" y="256"/>
                </a:lnTo>
                <a:lnTo>
                  <a:pt x="93" y="256"/>
                </a:lnTo>
                <a:close/>
                <a:moveTo>
                  <a:pt x="139" y="16"/>
                </a:moveTo>
                <a:lnTo>
                  <a:pt x="139" y="16"/>
                </a:lnTo>
                <a:lnTo>
                  <a:pt x="142" y="16"/>
                </a:lnTo>
                <a:lnTo>
                  <a:pt x="142" y="16"/>
                </a:lnTo>
                <a:lnTo>
                  <a:pt x="143" y="16"/>
                </a:lnTo>
                <a:lnTo>
                  <a:pt x="145" y="14"/>
                </a:lnTo>
                <a:lnTo>
                  <a:pt x="145" y="14"/>
                </a:lnTo>
                <a:lnTo>
                  <a:pt x="145" y="14"/>
                </a:lnTo>
                <a:lnTo>
                  <a:pt x="145" y="14"/>
                </a:lnTo>
                <a:lnTo>
                  <a:pt x="139" y="13"/>
                </a:lnTo>
                <a:lnTo>
                  <a:pt x="139" y="13"/>
                </a:lnTo>
                <a:lnTo>
                  <a:pt x="139" y="16"/>
                </a:lnTo>
                <a:lnTo>
                  <a:pt x="139" y="16"/>
                </a:lnTo>
                <a:close/>
                <a:moveTo>
                  <a:pt x="268" y="88"/>
                </a:moveTo>
                <a:lnTo>
                  <a:pt x="268" y="88"/>
                </a:lnTo>
                <a:lnTo>
                  <a:pt x="268" y="88"/>
                </a:lnTo>
                <a:lnTo>
                  <a:pt x="268" y="88"/>
                </a:lnTo>
                <a:lnTo>
                  <a:pt x="268" y="73"/>
                </a:lnTo>
                <a:lnTo>
                  <a:pt x="268" y="73"/>
                </a:lnTo>
                <a:lnTo>
                  <a:pt x="266" y="77"/>
                </a:lnTo>
                <a:lnTo>
                  <a:pt x="266" y="77"/>
                </a:lnTo>
                <a:lnTo>
                  <a:pt x="266" y="77"/>
                </a:lnTo>
                <a:lnTo>
                  <a:pt x="266" y="77"/>
                </a:lnTo>
                <a:lnTo>
                  <a:pt x="268" y="79"/>
                </a:lnTo>
                <a:lnTo>
                  <a:pt x="266" y="80"/>
                </a:lnTo>
                <a:lnTo>
                  <a:pt x="266" y="80"/>
                </a:lnTo>
                <a:lnTo>
                  <a:pt x="266" y="80"/>
                </a:lnTo>
                <a:lnTo>
                  <a:pt x="266" y="80"/>
                </a:lnTo>
                <a:lnTo>
                  <a:pt x="268" y="88"/>
                </a:lnTo>
                <a:lnTo>
                  <a:pt x="268" y="88"/>
                </a:lnTo>
                <a:close/>
                <a:moveTo>
                  <a:pt x="147" y="278"/>
                </a:moveTo>
                <a:lnTo>
                  <a:pt x="147" y="278"/>
                </a:lnTo>
                <a:lnTo>
                  <a:pt x="150" y="281"/>
                </a:lnTo>
                <a:lnTo>
                  <a:pt x="150" y="281"/>
                </a:lnTo>
                <a:lnTo>
                  <a:pt x="151" y="281"/>
                </a:lnTo>
                <a:lnTo>
                  <a:pt x="151" y="279"/>
                </a:lnTo>
                <a:lnTo>
                  <a:pt x="151" y="279"/>
                </a:lnTo>
                <a:lnTo>
                  <a:pt x="151" y="278"/>
                </a:lnTo>
                <a:lnTo>
                  <a:pt x="151" y="278"/>
                </a:lnTo>
                <a:lnTo>
                  <a:pt x="150" y="274"/>
                </a:lnTo>
                <a:lnTo>
                  <a:pt x="150" y="274"/>
                </a:lnTo>
                <a:lnTo>
                  <a:pt x="147" y="278"/>
                </a:lnTo>
                <a:lnTo>
                  <a:pt x="147" y="278"/>
                </a:lnTo>
                <a:close/>
                <a:moveTo>
                  <a:pt x="216" y="379"/>
                </a:moveTo>
                <a:lnTo>
                  <a:pt x="216" y="379"/>
                </a:lnTo>
                <a:lnTo>
                  <a:pt x="219" y="379"/>
                </a:lnTo>
                <a:lnTo>
                  <a:pt x="219" y="377"/>
                </a:lnTo>
                <a:lnTo>
                  <a:pt x="219" y="377"/>
                </a:lnTo>
                <a:lnTo>
                  <a:pt x="216" y="374"/>
                </a:lnTo>
                <a:lnTo>
                  <a:pt x="216" y="374"/>
                </a:lnTo>
                <a:lnTo>
                  <a:pt x="216" y="375"/>
                </a:lnTo>
                <a:lnTo>
                  <a:pt x="216" y="375"/>
                </a:lnTo>
                <a:lnTo>
                  <a:pt x="216" y="379"/>
                </a:lnTo>
                <a:lnTo>
                  <a:pt x="216" y="379"/>
                </a:lnTo>
                <a:close/>
                <a:moveTo>
                  <a:pt x="344" y="177"/>
                </a:moveTo>
                <a:lnTo>
                  <a:pt x="344" y="177"/>
                </a:lnTo>
                <a:lnTo>
                  <a:pt x="345" y="170"/>
                </a:lnTo>
                <a:lnTo>
                  <a:pt x="345" y="170"/>
                </a:lnTo>
                <a:lnTo>
                  <a:pt x="345" y="170"/>
                </a:lnTo>
                <a:lnTo>
                  <a:pt x="345" y="170"/>
                </a:lnTo>
                <a:lnTo>
                  <a:pt x="341" y="175"/>
                </a:lnTo>
                <a:lnTo>
                  <a:pt x="341" y="175"/>
                </a:lnTo>
                <a:lnTo>
                  <a:pt x="344" y="177"/>
                </a:lnTo>
                <a:lnTo>
                  <a:pt x="344" y="177"/>
                </a:lnTo>
                <a:close/>
                <a:moveTo>
                  <a:pt x="87" y="161"/>
                </a:moveTo>
                <a:lnTo>
                  <a:pt x="87" y="161"/>
                </a:lnTo>
                <a:lnTo>
                  <a:pt x="85" y="161"/>
                </a:lnTo>
                <a:lnTo>
                  <a:pt x="85" y="161"/>
                </a:lnTo>
                <a:lnTo>
                  <a:pt x="82" y="161"/>
                </a:lnTo>
                <a:lnTo>
                  <a:pt x="82" y="161"/>
                </a:lnTo>
                <a:lnTo>
                  <a:pt x="76" y="161"/>
                </a:lnTo>
                <a:lnTo>
                  <a:pt x="76" y="161"/>
                </a:lnTo>
                <a:lnTo>
                  <a:pt x="74" y="161"/>
                </a:lnTo>
                <a:lnTo>
                  <a:pt x="74" y="162"/>
                </a:lnTo>
                <a:lnTo>
                  <a:pt x="74" y="162"/>
                </a:lnTo>
                <a:lnTo>
                  <a:pt x="76" y="162"/>
                </a:lnTo>
                <a:lnTo>
                  <a:pt x="76" y="162"/>
                </a:lnTo>
                <a:lnTo>
                  <a:pt x="83" y="162"/>
                </a:lnTo>
                <a:lnTo>
                  <a:pt x="83" y="162"/>
                </a:lnTo>
                <a:lnTo>
                  <a:pt x="85" y="162"/>
                </a:lnTo>
                <a:lnTo>
                  <a:pt x="87" y="161"/>
                </a:lnTo>
                <a:lnTo>
                  <a:pt x="87" y="161"/>
                </a:lnTo>
                <a:close/>
                <a:moveTo>
                  <a:pt x="170" y="36"/>
                </a:moveTo>
                <a:lnTo>
                  <a:pt x="170" y="36"/>
                </a:lnTo>
                <a:lnTo>
                  <a:pt x="170" y="36"/>
                </a:lnTo>
                <a:lnTo>
                  <a:pt x="170" y="36"/>
                </a:lnTo>
                <a:lnTo>
                  <a:pt x="173" y="36"/>
                </a:lnTo>
                <a:lnTo>
                  <a:pt x="173" y="36"/>
                </a:lnTo>
                <a:lnTo>
                  <a:pt x="177" y="36"/>
                </a:lnTo>
                <a:lnTo>
                  <a:pt x="177" y="36"/>
                </a:lnTo>
                <a:lnTo>
                  <a:pt x="177" y="35"/>
                </a:lnTo>
                <a:lnTo>
                  <a:pt x="177" y="35"/>
                </a:lnTo>
                <a:lnTo>
                  <a:pt x="177" y="32"/>
                </a:lnTo>
                <a:lnTo>
                  <a:pt x="177" y="32"/>
                </a:lnTo>
                <a:lnTo>
                  <a:pt x="170" y="36"/>
                </a:lnTo>
                <a:lnTo>
                  <a:pt x="170" y="36"/>
                </a:lnTo>
                <a:close/>
                <a:moveTo>
                  <a:pt x="314" y="177"/>
                </a:moveTo>
                <a:lnTo>
                  <a:pt x="314" y="177"/>
                </a:lnTo>
                <a:lnTo>
                  <a:pt x="311" y="183"/>
                </a:lnTo>
                <a:lnTo>
                  <a:pt x="311" y="183"/>
                </a:lnTo>
                <a:lnTo>
                  <a:pt x="311" y="185"/>
                </a:lnTo>
                <a:lnTo>
                  <a:pt x="311" y="185"/>
                </a:lnTo>
                <a:lnTo>
                  <a:pt x="315" y="178"/>
                </a:lnTo>
                <a:lnTo>
                  <a:pt x="315" y="178"/>
                </a:lnTo>
                <a:lnTo>
                  <a:pt x="314" y="177"/>
                </a:lnTo>
                <a:lnTo>
                  <a:pt x="314" y="177"/>
                </a:lnTo>
                <a:close/>
                <a:moveTo>
                  <a:pt x="186" y="58"/>
                </a:moveTo>
                <a:lnTo>
                  <a:pt x="186" y="58"/>
                </a:lnTo>
                <a:lnTo>
                  <a:pt x="186" y="58"/>
                </a:lnTo>
                <a:lnTo>
                  <a:pt x="186" y="58"/>
                </a:lnTo>
                <a:lnTo>
                  <a:pt x="191" y="58"/>
                </a:lnTo>
                <a:lnTo>
                  <a:pt x="191" y="58"/>
                </a:lnTo>
                <a:lnTo>
                  <a:pt x="192" y="58"/>
                </a:lnTo>
                <a:lnTo>
                  <a:pt x="192" y="58"/>
                </a:lnTo>
                <a:lnTo>
                  <a:pt x="192" y="55"/>
                </a:lnTo>
                <a:lnTo>
                  <a:pt x="192" y="55"/>
                </a:lnTo>
                <a:lnTo>
                  <a:pt x="186" y="58"/>
                </a:lnTo>
                <a:lnTo>
                  <a:pt x="186" y="58"/>
                </a:lnTo>
                <a:close/>
                <a:moveTo>
                  <a:pt x="169" y="405"/>
                </a:moveTo>
                <a:lnTo>
                  <a:pt x="169" y="405"/>
                </a:lnTo>
                <a:lnTo>
                  <a:pt x="170" y="404"/>
                </a:lnTo>
                <a:lnTo>
                  <a:pt x="170" y="404"/>
                </a:lnTo>
                <a:lnTo>
                  <a:pt x="172" y="402"/>
                </a:lnTo>
                <a:lnTo>
                  <a:pt x="172" y="402"/>
                </a:lnTo>
                <a:lnTo>
                  <a:pt x="172" y="401"/>
                </a:lnTo>
                <a:lnTo>
                  <a:pt x="172" y="401"/>
                </a:lnTo>
                <a:lnTo>
                  <a:pt x="169" y="401"/>
                </a:lnTo>
                <a:lnTo>
                  <a:pt x="169" y="401"/>
                </a:lnTo>
                <a:lnTo>
                  <a:pt x="167" y="402"/>
                </a:lnTo>
                <a:lnTo>
                  <a:pt x="167" y="402"/>
                </a:lnTo>
                <a:lnTo>
                  <a:pt x="169" y="405"/>
                </a:lnTo>
                <a:lnTo>
                  <a:pt x="169" y="405"/>
                </a:lnTo>
                <a:close/>
                <a:moveTo>
                  <a:pt x="268" y="287"/>
                </a:moveTo>
                <a:lnTo>
                  <a:pt x="268" y="287"/>
                </a:lnTo>
                <a:lnTo>
                  <a:pt x="270" y="284"/>
                </a:lnTo>
                <a:lnTo>
                  <a:pt x="270" y="284"/>
                </a:lnTo>
                <a:lnTo>
                  <a:pt x="268" y="279"/>
                </a:lnTo>
                <a:lnTo>
                  <a:pt x="268" y="279"/>
                </a:lnTo>
                <a:lnTo>
                  <a:pt x="268" y="279"/>
                </a:lnTo>
                <a:lnTo>
                  <a:pt x="268" y="279"/>
                </a:lnTo>
                <a:lnTo>
                  <a:pt x="266" y="282"/>
                </a:lnTo>
                <a:lnTo>
                  <a:pt x="266" y="282"/>
                </a:lnTo>
                <a:lnTo>
                  <a:pt x="268" y="287"/>
                </a:lnTo>
                <a:lnTo>
                  <a:pt x="268" y="287"/>
                </a:lnTo>
                <a:close/>
                <a:moveTo>
                  <a:pt x="309" y="268"/>
                </a:moveTo>
                <a:lnTo>
                  <a:pt x="309" y="268"/>
                </a:lnTo>
                <a:lnTo>
                  <a:pt x="314" y="268"/>
                </a:lnTo>
                <a:lnTo>
                  <a:pt x="314" y="268"/>
                </a:lnTo>
                <a:lnTo>
                  <a:pt x="312" y="265"/>
                </a:lnTo>
                <a:lnTo>
                  <a:pt x="312" y="265"/>
                </a:lnTo>
                <a:lnTo>
                  <a:pt x="309" y="265"/>
                </a:lnTo>
                <a:lnTo>
                  <a:pt x="309" y="265"/>
                </a:lnTo>
                <a:lnTo>
                  <a:pt x="309" y="268"/>
                </a:lnTo>
                <a:lnTo>
                  <a:pt x="309" y="268"/>
                </a:lnTo>
                <a:close/>
                <a:moveTo>
                  <a:pt x="22" y="211"/>
                </a:moveTo>
                <a:lnTo>
                  <a:pt x="22" y="211"/>
                </a:lnTo>
                <a:lnTo>
                  <a:pt x="22" y="207"/>
                </a:lnTo>
                <a:lnTo>
                  <a:pt x="22" y="207"/>
                </a:lnTo>
                <a:lnTo>
                  <a:pt x="19" y="207"/>
                </a:lnTo>
                <a:lnTo>
                  <a:pt x="19" y="207"/>
                </a:lnTo>
                <a:lnTo>
                  <a:pt x="20" y="211"/>
                </a:lnTo>
                <a:lnTo>
                  <a:pt x="20" y="211"/>
                </a:lnTo>
                <a:lnTo>
                  <a:pt x="22" y="211"/>
                </a:lnTo>
                <a:lnTo>
                  <a:pt x="22" y="211"/>
                </a:lnTo>
                <a:close/>
                <a:moveTo>
                  <a:pt x="57" y="219"/>
                </a:moveTo>
                <a:lnTo>
                  <a:pt x="57" y="219"/>
                </a:lnTo>
                <a:lnTo>
                  <a:pt x="61" y="216"/>
                </a:lnTo>
                <a:lnTo>
                  <a:pt x="61" y="216"/>
                </a:lnTo>
                <a:lnTo>
                  <a:pt x="61" y="216"/>
                </a:lnTo>
                <a:lnTo>
                  <a:pt x="60" y="215"/>
                </a:lnTo>
                <a:lnTo>
                  <a:pt x="60" y="215"/>
                </a:lnTo>
                <a:lnTo>
                  <a:pt x="57" y="215"/>
                </a:lnTo>
                <a:lnTo>
                  <a:pt x="57" y="215"/>
                </a:lnTo>
                <a:lnTo>
                  <a:pt x="57" y="219"/>
                </a:lnTo>
                <a:lnTo>
                  <a:pt x="57" y="219"/>
                </a:lnTo>
                <a:close/>
                <a:moveTo>
                  <a:pt x="175" y="327"/>
                </a:moveTo>
                <a:lnTo>
                  <a:pt x="175" y="327"/>
                </a:lnTo>
                <a:lnTo>
                  <a:pt x="178" y="331"/>
                </a:lnTo>
                <a:lnTo>
                  <a:pt x="178" y="331"/>
                </a:lnTo>
                <a:lnTo>
                  <a:pt x="181" y="328"/>
                </a:lnTo>
                <a:lnTo>
                  <a:pt x="181" y="328"/>
                </a:lnTo>
                <a:lnTo>
                  <a:pt x="175" y="325"/>
                </a:lnTo>
                <a:lnTo>
                  <a:pt x="175" y="325"/>
                </a:lnTo>
                <a:lnTo>
                  <a:pt x="175" y="327"/>
                </a:lnTo>
                <a:lnTo>
                  <a:pt x="175" y="327"/>
                </a:lnTo>
                <a:close/>
                <a:moveTo>
                  <a:pt x="13" y="224"/>
                </a:moveTo>
                <a:lnTo>
                  <a:pt x="13" y="224"/>
                </a:lnTo>
                <a:lnTo>
                  <a:pt x="13" y="224"/>
                </a:lnTo>
                <a:lnTo>
                  <a:pt x="13" y="224"/>
                </a:lnTo>
                <a:lnTo>
                  <a:pt x="13" y="218"/>
                </a:lnTo>
                <a:lnTo>
                  <a:pt x="13" y="218"/>
                </a:lnTo>
                <a:lnTo>
                  <a:pt x="13" y="205"/>
                </a:lnTo>
                <a:lnTo>
                  <a:pt x="13" y="205"/>
                </a:lnTo>
                <a:lnTo>
                  <a:pt x="13" y="205"/>
                </a:lnTo>
                <a:lnTo>
                  <a:pt x="13" y="205"/>
                </a:lnTo>
                <a:lnTo>
                  <a:pt x="13" y="224"/>
                </a:lnTo>
                <a:lnTo>
                  <a:pt x="13" y="224"/>
                </a:lnTo>
                <a:close/>
                <a:moveTo>
                  <a:pt x="325" y="268"/>
                </a:moveTo>
                <a:lnTo>
                  <a:pt x="325" y="268"/>
                </a:lnTo>
                <a:lnTo>
                  <a:pt x="333" y="267"/>
                </a:lnTo>
                <a:lnTo>
                  <a:pt x="333" y="267"/>
                </a:lnTo>
                <a:lnTo>
                  <a:pt x="331" y="265"/>
                </a:lnTo>
                <a:lnTo>
                  <a:pt x="331" y="265"/>
                </a:lnTo>
                <a:lnTo>
                  <a:pt x="325" y="265"/>
                </a:lnTo>
                <a:lnTo>
                  <a:pt x="325" y="265"/>
                </a:lnTo>
                <a:lnTo>
                  <a:pt x="325" y="268"/>
                </a:lnTo>
                <a:lnTo>
                  <a:pt x="325" y="268"/>
                </a:lnTo>
                <a:close/>
                <a:moveTo>
                  <a:pt x="311" y="169"/>
                </a:moveTo>
                <a:lnTo>
                  <a:pt x="311" y="169"/>
                </a:lnTo>
                <a:lnTo>
                  <a:pt x="309" y="172"/>
                </a:lnTo>
                <a:lnTo>
                  <a:pt x="309" y="172"/>
                </a:lnTo>
                <a:lnTo>
                  <a:pt x="311" y="177"/>
                </a:lnTo>
                <a:lnTo>
                  <a:pt x="311" y="177"/>
                </a:lnTo>
                <a:lnTo>
                  <a:pt x="311" y="177"/>
                </a:lnTo>
                <a:lnTo>
                  <a:pt x="311" y="177"/>
                </a:lnTo>
                <a:lnTo>
                  <a:pt x="312" y="173"/>
                </a:lnTo>
                <a:lnTo>
                  <a:pt x="312" y="173"/>
                </a:lnTo>
                <a:lnTo>
                  <a:pt x="312" y="172"/>
                </a:lnTo>
                <a:lnTo>
                  <a:pt x="312" y="172"/>
                </a:lnTo>
                <a:lnTo>
                  <a:pt x="311" y="169"/>
                </a:lnTo>
                <a:lnTo>
                  <a:pt x="311" y="169"/>
                </a:lnTo>
                <a:close/>
                <a:moveTo>
                  <a:pt x="189" y="19"/>
                </a:moveTo>
                <a:lnTo>
                  <a:pt x="189" y="19"/>
                </a:lnTo>
                <a:lnTo>
                  <a:pt x="184" y="19"/>
                </a:lnTo>
                <a:lnTo>
                  <a:pt x="181" y="22"/>
                </a:lnTo>
                <a:lnTo>
                  <a:pt x="181" y="22"/>
                </a:lnTo>
                <a:lnTo>
                  <a:pt x="183" y="22"/>
                </a:lnTo>
                <a:lnTo>
                  <a:pt x="183" y="22"/>
                </a:lnTo>
                <a:lnTo>
                  <a:pt x="186" y="22"/>
                </a:lnTo>
                <a:lnTo>
                  <a:pt x="186" y="22"/>
                </a:lnTo>
                <a:lnTo>
                  <a:pt x="188" y="20"/>
                </a:lnTo>
                <a:lnTo>
                  <a:pt x="189" y="19"/>
                </a:lnTo>
                <a:lnTo>
                  <a:pt x="189" y="19"/>
                </a:lnTo>
                <a:lnTo>
                  <a:pt x="189" y="19"/>
                </a:lnTo>
                <a:lnTo>
                  <a:pt x="189" y="19"/>
                </a:lnTo>
                <a:close/>
                <a:moveTo>
                  <a:pt x="139" y="356"/>
                </a:moveTo>
                <a:lnTo>
                  <a:pt x="139" y="356"/>
                </a:lnTo>
                <a:lnTo>
                  <a:pt x="139" y="358"/>
                </a:lnTo>
                <a:lnTo>
                  <a:pt x="139" y="358"/>
                </a:lnTo>
                <a:lnTo>
                  <a:pt x="139" y="363"/>
                </a:lnTo>
                <a:lnTo>
                  <a:pt x="139" y="363"/>
                </a:lnTo>
                <a:lnTo>
                  <a:pt x="139" y="364"/>
                </a:lnTo>
                <a:lnTo>
                  <a:pt x="139" y="364"/>
                </a:lnTo>
                <a:lnTo>
                  <a:pt x="142" y="361"/>
                </a:lnTo>
                <a:lnTo>
                  <a:pt x="142" y="361"/>
                </a:lnTo>
                <a:lnTo>
                  <a:pt x="139" y="356"/>
                </a:lnTo>
                <a:lnTo>
                  <a:pt x="139" y="356"/>
                </a:lnTo>
                <a:close/>
                <a:moveTo>
                  <a:pt x="315" y="162"/>
                </a:moveTo>
                <a:lnTo>
                  <a:pt x="315" y="162"/>
                </a:lnTo>
                <a:lnTo>
                  <a:pt x="314" y="166"/>
                </a:lnTo>
                <a:lnTo>
                  <a:pt x="314" y="166"/>
                </a:lnTo>
                <a:lnTo>
                  <a:pt x="314" y="169"/>
                </a:lnTo>
                <a:lnTo>
                  <a:pt x="314" y="169"/>
                </a:lnTo>
                <a:lnTo>
                  <a:pt x="317" y="166"/>
                </a:lnTo>
                <a:lnTo>
                  <a:pt x="315" y="162"/>
                </a:lnTo>
                <a:lnTo>
                  <a:pt x="315" y="162"/>
                </a:lnTo>
                <a:close/>
                <a:moveTo>
                  <a:pt x="88" y="246"/>
                </a:moveTo>
                <a:lnTo>
                  <a:pt x="88" y="246"/>
                </a:lnTo>
                <a:lnTo>
                  <a:pt x="88" y="246"/>
                </a:lnTo>
                <a:lnTo>
                  <a:pt x="88" y="244"/>
                </a:lnTo>
                <a:lnTo>
                  <a:pt x="88" y="244"/>
                </a:lnTo>
                <a:lnTo>
                  <a:pt x="79" y="244"/>
                </a:lnTo>
                <a:lnTo>
                  <a:pt x="79" y="244"/>
                </a:lnTo>
                <a:lnTo>
                  <a:pt x="79" y="244"/>
                </a:lnTo>
                <a:lnTo>
                  <a:pt x="79" y="244"/>
                </a:lnTo>
                <a:lnTo>
                  <a:pt x="79" y="246"/>
                </a:lnTo>
                <a:lnTo>
                  <a:pt x="80" y="246"/>
                </a:lnTo>
                <a:lnTo>
                  <a:pt x="80" y="246"/>
                </a:lnTo>
                <a:lnTo>
                  <a:pt x="85" y="246"/>
                </a:lnTo>
                <a:lnTo>
                  <a:pt x="85" y="246"/>
                </a:lnTo>
                <a:lnTo>
                  <a:pt x="88" y="246"/>
                </a:lnTo>
                <a:lnTo>
                  <a:pt x="88" y="246"/>
                </a:lnTo>
                <a:close/>
                <a:moveTo>
                  <a:pt x="254" y="60"/>
                </a:moveTo>
                <a:lnTo>
                  <a:pt x="254" y="60"/>
                </a:lnTo>
                <a:lnTo>
                  <a:pt x="257" y="55"/>
                </a:lnTo>
                <a:lnTo>
                  <a:pt x="257" y="55"/>
                </a:lnTo>
                <a:lnTo>
                  <a:pt x="257" y="54"/>
                </a:lnTo>
                <a:lnTo>
                  <a:pt x="257" y="54"/>
                </a:lnTo>
                <a:lnTo>
                  <a:pt x="255" y="54"/>
                </a:lnTo>
                <a:lnTo>
                  <a:pt x="255" y="54"/>
                </a:lnTo>
                <a:lnTo>
                  <a:pt x="254" y="55"/>
                </a:lnTo>
                <a:lnTo>
                  <a:pt x="254" y="55"/>
                </a:lnTo>
                <a:lnTo>
                  <a:pt x="254" y="58"/>
                </a:lnTo>
                <a:lnTo>
                  <a:pt x="254" y="60"/>
                </a:lnTo>
                <a:lnTo>
                  <a:pt x="254" y="60"/>
                </a:lnTo>
                <a:close/>
                <a:moveTo>
                  <a:pt x="197" y="25"/>
                </a:moveTo>
                <a:lnTo>
                  <a:pt x="197" y="25"/>
                </a:lnTo>
                <a:lnTo>
                  <a:pt x="207" y="25"/>
                </a:lnTo>
                <a:lnTo>
                  <a:pt x="207" y="25"/>
                </a:lnTo>
                <a:lnTo>
                  <a:pt x="207" y="24"/>
                </a:lnTo>
                <a:lnTo>
                  <a:pt x="207" y="24"/>
                </a:lnTo>
                <a:lnTo>
                  <a:pt x="197" y="24"/>
                </a:lnTo>
                <a:lnTo>
                  <a:pt x="197" y="24"/>
                </a:lnTo>
                <a:lnTo>
                  <a:pt x="197" y="25"/>
                </a:lnTo>
                <a:lnTo>
                  <a:pt x="197" y="25"/>
                </a:lnTo>
                <a:close/>
                <a:moveTo>
                  <a:pt x="159" y="25"/>
                </a:moveTo>
                <a:lnTo>
                  <a:pt x="159" y="25"/>
                </a:lnTo>
                <a:lnTo>
                  <a:pt x="158" y="25"/>
                </a:lnTo>
                <a:lnTo>
                  <a:pt x="156" y="27"/>
                </a:lnTo>
                <a:lnTo>
                  <a:pt x="156" y="27"/>
                </a:lnTo>
                <a:lnTo>
                  <a:pt x="156" y="28"/>
                </a:lnTo>
                <a:lnTo>
                  <a:pt x="156" y="28"/>
                </a:lnTo>
                <a:lnTo>
                  <a:pt x="154" y="30"/>
                </a:lnTo>
                <a:lnTo>
                  <a:pt x="154" y="30"/>
                </a:lnTo>
                <a:lnTo>
                  <a:pt x="159" y="28"/>
                </a:lnTo>
                <a:lnTo>
                  <a:pt x="159" y="28"/>
                </a:lnTo>
                <a:lnTo>
                  <a:pt x="159" y="27"/>
                </a:lnTo>
                <a:lnTo>
                  <a:pt x="159" y="27"/>
                </a:lnTo>
                <a:lnTo>
                  <a:pt x="159" y="25"/>
                </a:lnTo>
                <a:lnTo>
                  <a:pt x="159" y="25"/>
                </a:lnTo>
                <a:close/>
                <a:moveTo>
                  <a:pt x="170" y="287"/>
                </a:moveTo>
                <a:lnTo>
                  <a:pt x="170" y="287"/>
                </a:lnTo>
                <a:lnTo>
                  <a:pt x="170" y="287"/>
                </a:lnTo>
                <a:lnTo>
                  <a:pt x="170" y="287"/>
                </a:lnTo>
                <a:lnTo>
                  <a:pt x="178" y="295"/>
                </a:lnTo>
                <a:lnTo>
                  <a:pt x="178" y="295"/>
                </a:lnTo>
                <a:lnTo>
                  <a:pt x="178" y="295"/>
                </a:lnTo>
                <a:lnTo>
                  <a:pt x="178" y="295"/>
                </a:lnTo>
                <a:lnTo>
                  <a:pt x="180" y="293"/>
                </a:lnTo>
                <a:lnTo>
                  <a:pt x="180" y="293"/>
                </a:lnTo>
                <a:lnTo>
                  <a:pt x="170" y="287"/>
                </a:lnTo>
                <a:lnTo>
                  <a:pt x="170" y="287"/>
                </a:lnTo>
                <a:close/>
                <a:moveTo>
                  <a:pt x="358" y="139"/>
                </a:moveTo>
                <a:lnTo>
                  <a:pt x="358" y="139"/>
                </a:lnTo>
                <a:lnTo>
                  <a:pt x="358" y="137"/>
                </a:lnTo>
                <a:lnTo>
                  <a:pt x="358" y="137"/>
                </a:lnTo>
                <a:lnTo>
                  <a:pt x="312" y="137"/>
                </a:lnTo>
                <a:lnTo>
                  <a:pt x="312" y="137"/>
                </a:lnTo>
                <a:lnTo>
                  <a:pt x="312" y="139"/>
                </a:lnTo>
                <a:lnTo>
                  <a:pt x="312" y="139"/>
                </a:lnTo>
                <a:lnTo>
                  <a:pt x="358" y="139"/>
                </a:lnTo>
                <a:lnTo>
                  <a:pt x="358" y="139"/>
                </a:lnTo>
                <a:close/>
                <a:moveTo>
                  <a:pt x="367" y="251"/>
                </a:moveTo>
                <a:lnTo>
                  <a:pt x="367" y="251"/>
                </a:lnTo>
                <a:lnTo>
                  <a:pt x="367" y="251"/>
                </a:lnTo>
                <a:lnTo>
                  <a:pt x="367" y="251"/>
                </a:lnTo>
                <a:lnTo>
                  <a:pt x="367" y="248"/>
                </a:lnTo>
                <a:lnTo>
                  <a:pt x="367" y="244"/>
                </a:lnTo>
                <a:lnTo>
                  <a:pt x="367" y="244"/>
                </a:lnTo>
                <a:lnTo>
                  <a:pt x="364" y="244"/>
                </a:lnTo>
                <a:lnTo>
                  <a:pt x="364" y="244"/>
                </a:lnTo>
                <a:lnTo>
                  <a:pt x="367" y="251"/>
                </a:lnTo>
                <a:lnTo>
                  <a:pt x="367" y="251"/>
                </a:lnTo>
                <a:close/>
                <a:moveTo>
                  <a:pt x="203" y="391"/>
                </a:moveTo>
                <a:lnTo>
                  <a:pt x="203" y="391"/>
                </a:lnTo>
                <a:lnTo>
                  <a:pt x="202" y="394"/>
                </a:lnTo>
                <a:lnTo>
                  <a:pt x="202" y="394"/>
                </a:lnTo>
                <a:lnTo>
                  <a:pt x="202" y="396"/>
                </a:lnTo>
                <a:lnTo>
                  <a:pt x="202" y="396"/>
                </a:lnTo>
                <a:lnTo>
                  <a:pt x="208" y="396"/>
                </a:lnTo>
                <a:lnTo>
                  <a:pt x="208" y="396"/>
                </a:lnTo>
                <a:lnTo>
                  <a:pt x="203" y="391"/>
                </a:lnTo>
                <a:lnTo>
                  <a:pt x="203" y="391"/>
                </a:lnTo>
                <a:close/>
                <a:moveTo>
                  <a:pt x="125" y="22"/>
                </a:moveTo>
                <a:lnTo>
                  <a:pt x="125" y="22"/>
                </a:lnTo>
                <a:lnTo>
                  <a:pt x="125" y="13"/>
                </a:lnTo>
                <a:lnTo>
                  <a:pt x="125" y="13"/>
                </a:lnTo>
                <a:lnTo>
                  <a:pt x="121" y="13"/>
                </a:lnTo>
                <a:lnTo>
                  <a:pt x="121" y="13"/>
                </a:lnTo>
                <a:lnTo>
                  <a:pt x="123" y="19"/>
                </a:lnTo>
                <a:lnTo>
                  <a:pt x="123" y="19"/>
                </a:lnTo>
                <a:lnTo>
                  <a:pt x="123" y="20"/>
                </a:lnTo>
                <a:lnTo>
                  <a:pt x="125" y="22"/>
                </a:lnTo>
                <a:lnTo>
                  <a:pt x="125" y="22"/>
                </a:lnTo>
                <a:close/>
                <a:moveTo>
                  <a:pt x="306" y="185"/>
                </a:moveTo>
                <a:lnTo>
                  <a:pt x="306" y="185"/>
                </a:lnTo>
                <a:lnTo>
                  <a:pt x="308" y="183"/>
                </a:lnTo>
                <a:lnTo>
                  <a:pt x="308" y="183"/>
                </a:lnTo>
                <a:lnTo>
                  <a:pt x="306" y="173"/>
                </a:lnTo>
                <a:lnTo>
                  <a:pt x="306" y="173"/>
                </a:lnTo>
                <a:lnTo>
                  <a:pt x="304" y="177"/>
                </a:lnTo>
                <a:lnTo>
                  <a:pt x="304" y="177"/>
                </a:lnTo>
                <a:lnTo>
                  <a:pt x="306" y="178"/>
                </a:lnTo>
                <a:lnTo>
                  <a:pt x="306" y="178"/>
                </a:lnTo>
                <a:lnTo>
                  <a:pt x="304" y="181"/>
                </a:lnTo>
                <a:lnTo>
                  <a:pt x="304" y="181"/>
                </a:lnTo>
                <a:lnTo>
                  <a:pt x="306" y="185"/>
                </a:lnTo>
                <a:lnTo>
                  <a:pt x="306" y="185"/>
                </a:lnTo>
                <a:close/>
                <a:moveTo>
                  <a:pt x="273" y="405"/>
                </a:moveTo>
                <a:lnTo>
                  <a:pt x="273" y="405"/>
                </a:lnTo>
                <a:lnTo>
                  <a:pt x="273" y="405"/>
                </a:lnTo>
                <a:lnTo>
                  <a:pt x="273" y="405"/>
                </a:lnTo>
                <a:lnTo>
                  <a:pt x="271" y="402"/>
                </a:lnTo>
                <a:lnTo>
                  <a:pt x="271" y="402"/>
                </a:lnTo>
                <a:lnTo>
                  <a:pt x="270" y="399"/>
                </a:lnTo>
                <a:lnTo>
                  <a:pt x="270" y="399"/>
                </a:lnTo>
                <a:lnTo>
                  <a:pt x="270" y="397"/>
                </a:lnTo>
                <a:lnTo>
                  <a:pt x="270" y="396"/>
                </a:lnTo>
                <a:lnTo>
                  <a:pt x="270" y="396"/>
                </a:lnTo>
                <a:lnTo>
                  <a:pt x="268" y="399"/>
                </a:lnTo>
                <a:lnTo>
                  <a:pt x="268" y="399"/>
                </a:lnTo>
                <a:lnTo>
                  <a:pt x="268" y="401"/>
                </a:lnTo>
                <a:lnTo>
                  <a:pt x="268" y="401"/>
                </a:lnTo>
                <a:lnTo>
                  <a:pt x="273" y="405"/>
                </a:lnTo>
                <a:lnTo>
                  <a:pt x="273" y="405"/>
                </a:lnTo>
                <a:close/>
                <a:moveTo>
                  <a:pt x="162" y="44"/>
                </a:moveTo>
                <a:lnTo>
                  <a:pt x="162" y="44"/>
                </a:lnTo>
                <a:lnTo>
                  <a:pt x="164" y="44"/>
                </a:lnTo>
                <a:lnTo>
                  <a:pt x="164" y="44"/>
                </a:lnTo>
                <a:lnTo>
                  <a:pt x="166" y="39"/>
                </a:lnTo>
                <a:lnTo>
                  <a:pt x="166" y="39"/>
                </a:lnTo>
                <a:lnTo>
                  <a:pt x="162" y="39"/>
                </a:lnTo>
                <a:lnTo>
                  <a:pt x="162" y="39"/>
                </a:lnTo>
                <a:lnTo>
                  <a:pt x="161" y="41"/>
                </a:lnTo>
                <a:lnTo>
                  <a:pt x="162" y="43"/>
                </a:lnTo>
                <a:lnTo>
                  <a:pt x="162" y="43"/>
                </a:lnTo>
                <a:lnTo>
                  <a:pt x="162" y="44"/>
                </a:lnTo>
                <a:lnTo>
                  <a:pt x="162" y="44"/>
                </a:lnTo>
                <a:close/>
                <a:moveTo>
                  <a:pt x="83" y="226"/>
                </a:moveTo>
                <a:lnTo>
                  <a:pt x="83" y="226"/>
                </a:lnTo>
                <a:lnTo>
                  <a:pt x="83" y="224"/>
                </a:lnTo>
                <a:lnTo>
                  <a:pt x="83" y="224"/>
                </a:lnTo>
                <a:lnTo>
                  <a:pt x="83" y="224"/>
                </a:lnTo>
                <a:lnTo>
                  <a:pt x="77" y="224"/>
                </a:lnTo>
                <a:lnTo>
                  <a:pt x="77" y="224"/>
                </a:lnTo>
                <a:lnTo>
                  <a:pt x="77" y="227"/>
                </a:lnTo>
                <a:lnTo>
                  <a:pt x="77" y="227"/>
                </a:lnTo>
                <a:lnTo>
                  <a:pt x="83" y="226"/>
                </a:lnTo>
                <a:lnTo>
                  <a:pt x="83" y="226"/>
                </a:lnTo>
                <a:close/>
                <a:moveTo>
                  <a:pt x="295" y="246"/>
                </a:moveTo>
                <a:lnTo>
                  <a:pt x="295" y="246"/>
                </a:lnTo>
                <a:lnTo>
                  <a:pt x="295" y="246"/>
                </a:lnTo>
                <a:lnTo>
                  <a:pt x="295" y="246"/>
                </a:lnTo>
                <a:lnTo>
                  <a:pt x="292" y="238"/>
                </a:lnTo>
                <a:lnTo>
                  <a:pt x="292" y="238"/>
                </a:lnTo>
                <a:lnTo>
                  <a:pt x="290" y="238"/>
                </a:lnTo>
                <a:lnTo>
                  <a:pt x="290" y="240"/>
                </a:lnTo>
                <a:lnTo>
                  <a:pt x="290" y="240"/>
                </a:lnTo>
                <a:lnTo>
                  <a:pt x="295" y="246"/>
                </a:lnTo>
                <a:lnTo>
                  <a:pt x="295" y="246"/>
                </a:lnTo>
                <a:close/>
                <a:moveTo>
                  <a:pt x="219" y="410"/>
                </a:moveTo>
                <a:lnTo>
                  <a:pt x="219" y="410"/>
                </a:lnTo>
                <a:lnTo>
                  <a:pt x="218" y="410"/>
                </a:lnTo>
                <a:lnTo>
                  <a:pt x="218" y="410"/>
                </a:lnTo>
                <a:lnTo>
                  <a:pt x="218" y="410"/>
                </a:lnTo>
                <a:lnTo>
                  <a:pt x="211" y="410"/>
                </a:lnTo>
                <a:lnTo>
                  <a:pt x="211" y="410"/>
                </a:lnTo>
                <a:lnTo>
                  <a:pt x="210" y="410"/>
                </a:lnTo>
                <a:lnTo>
                  <a:pt x="210" y="410"/>
                </a:lnTo>
                <a:lnTo>
                  <a:pt x="210" y="412"/>
                </a:lnTo>
                <a:lnTo>
                  <a:pt x="210" y="412"/>
                </a:lnTo>
                <a:lnTo>
                  <a:pt x="219" y="410"/>
                </a:lnTo>
                <a:lnTo>
                  <a:pt x="219" y="410"/>
                </a:lnTo>
                <a:close/>
                <a:moveTo>
                  <a:pt x="238" y="69"/>
                </a:moveTo>
                <a:lnTo>
                  <a:pt x="238" y="69"/>
                </a:lnTo>
                <a:lnTo>
                  <a:pt x="237" y="71"/>
                </a:lnTo>
                <a:lnTo>
                  <a:pt x="237" y="71"/>
                </a:lnTo>
                <a:lnTo>
                  <a:pt x="235" y="73"/>
                </a:lnTo>
                <a:lnTo>
                  <a:pt x="235" y="76"/>
                </a:lnTo>
                <a:lnTo>
                  <a:pt x="235" y="76"/>
                </a:lnTo>
                <a:lnTo>
                  <a:pt x="237" y="76"/>
                </a:lnTo>
                <a:lnTo>
                  <a:pt x="237" y="76"/>
                </a:lnTo>
                <a:lnTo>
                  <a:pt x="238" y="73"/>
                </a:lnTo>
                <a:lnTo>
                  <a:pt x="238" y="69"/>
                </a:lnTo>
                <a:lnTo>
                  <a:pt x="238" y="69"/>
                </a:lnTo>
                <a:close/>
                <a:moveTo>
                  <a:pt x="353" y="270"/>
                </a:moveTo>
                <a:lnTo>
                  <a:pt x="353" y="270"/>
                </a:lnTo>
                <a:lnTo>
                  <a:pt x="352" y="268"/>
                </a:lnTo>
                <a:lnTo>
                  <a:pt x="352" y="268"/>
                </a:lnTo>
                <a:lnTo>
                  <a:pt x="341" y="270"/>
                </a:lnTo>
                <a:lnTo>
                  <a:pt x="341" y="270"/>
                </a:lnTo>
                <a:lnTo>
                  <a:pt x="353" y="270"/>
                </a:lnTo>
                <a:lnTo>
                  <a:pt x="353" y="270"/>
                </a:lnTo>
                <a:close/>
                <a:moveTo>
                  <a:pt x="164" y="331"/>
                </a:moveTo>
                <a:lnTo>
                  <a:pt x="164" y="331"/>
                </a:lnTo>
                <a:lnTo>
                  <a:pt x="166" y="333"/>
                </a:lnTo>
                <a:lnTo>
                  <a:pt x="166" y="333"/>
                </a:lnTo>
                <a:lnTo>
                  <a:pt x="169" y="328"/>
                </a:lnTo>
                <a:lnTo>
                  <a:pt x="169" y="328"/>
                </a:lnTo>
                <a:lnTo>
                  <a:pt x="167" y="328"/>
                </a:lnTo>
                <a:lnTo>
                  <a:pt x="167" y="328"/>
                </a:lnTo>
                <a:lnTo>
                  <a:pt x="164" y="331"/>
                </a:lnTo>
                <a:lnTo>
                  <a:pt x="164" y="331"/>
                </a:lnTo>
                <a:close/>
                <a:moveTo>
                  <a:pt x="292" y="175"/>
                </a:moveTo>
                <a:lnTo>
                  <a:pt x="292" y="175"/>
                </a:lnTo>
                <a:lnTo>
                  <a:pt x="295" y="185"/>
                </a:lnTo>
                <a:lnTo>
                  <a:pt x="295" y="185"/>
                </a:lnTo>
                <a:lnTo>
                  <a:pt x="295" y="185"/>
                </a:lnTo>
                <a:lnTo>
                  <a:pt x="295" y="185"/>
                </a:lnTo>
                <a:lnTo>
                  <a:pt x="295" y="181"/>
                </a:lnTo>
                <a:lnTo>
                  <a:pt x="295" y="178"/>
                </a:lnTo>
                <a:lnTo>
                  <a:pt x="295" y="178"/>
                </a:lnTo>
                <a:lnTo>
                  <a:pt x="295" y="177"/>
                </a:lnTo>
                <a:lnTo>
                  <a:pt x="295" y="177"/>
                </a:lnTo>
                <a:lnTo>
                  <a:pt x="293" y="173"/>
                </a:lnTo>
                <a:lnTo>
                  <a:pt x="293" y="173"/>
                </a:lnTo>
                <a:lnTo>
                  <a:pt x="292" y="175"/>
                </a:lnTo>
                <a:lnTo>
                  <a:pt x="292" y="175"/>
                </a:lnTo>
                <a:close/>
                <a:moveTo>
                  <a:pt x="50" y="219"/>
                </a:moveTo>
                <a:lnTo>
                  <a:pt x="50" y="219"/>
                </a:lnTo>
                <a:lnTo>
                  <a:pt x="54" y="219"/>
                </a:lnTo>
                <a:lnTo>
                  <a:pt x="54" y="219"/>
                </a:lnTo>
                <a:lnTo>
                  <a:pt x="54" y="215"/>
                </a:lnTo>
                <a:lnTo>
                  <a:pt x="54" y="215"/>
                </a:lnTo>
                <a:lnTo>
                  <a:pt x="50" y="215"/>
                </a:lnTo>
                <a:lnTo>
                  <a:pt x="50" y="215"/>
                </a:lnTo>
                <a:lnTo>
                  <a:pt x="50" y="219"/>
                </a:lnTo>
                <a:lnTo>
                  <a:pt x="50" y="219"/>
                </a:lnTo>
                <a:close/>
                <a:moveTo>
                  <a:pt x="334" y="189"/>
                </a:moveTo>
                <a:lnTo>
                  <a:pt x="334" y="189"/>
                </a:lnTo>
                <a:lnTo>
                  <a:pt x="333" y="186"/>
                </a:lnTo>
                <a:lnTo>
                  <a:pt x="333" y="186"/>
                </a:lnTo>
                <a:lnTo>
                  <a:pt x="330" y="191"/>
                </a:lnTo>
                <a:lnTo>
                  <a:pt x="330" y="191"/>
                </a:lnTo>
                <a:lnTo>
                  <a:pt x="334" y="189"/>
                </a:lnTo>
                <a:lnTo>
                  <a:pt x="334" y="189"/>
                </a:lnTo>
                <a:close/>
                <a:moveTo>
                  <a:pt x="42" y="262"/>
                </a:moveTo>
                <a:lnTo>
                  <a:pt x="42" y="262"/>
                </a:lnTo>
                <a:lnTo>
                  <a:pt x="49" y="262"/>
                </a:lnTo>
                <a:lnTo>
                  <a:pt x="49" y="262"/>
                </a:lnTo>
                <a:lnTo>
                  <a:pt x="47" y="260"/>
                </a:lnTo>
                <a:lnTo>
                  <a:pt x="47" y="260"/>
                </a:lnTo>
                <a:lnTo>
                  <a:pt x="46" y="260"/>
                </a:lnTo>
                <a:lnTo>
                  <a:pt x="46" y="260"/>
                </a:lnTo>
                <a:lnTo>
                  <a:pt x="42" y="260"/>
                </a:lnTo>
                <a:lnTo>
                  <a:pt x="42" y="260"/>
                </a:lnTo>
                <a:lnTo>
                  <a:pt x="42" y="262"/>
                </a:lnTo>
                <a:lnTo>
                  <a:pt x="42" y="262"/>
                </a:lnTo>
                <a:close/>
                <a:moveTo>
                  <a:pt x="254" y="140"/>
                </a:moveTo>
                <a:lnTo>
                  <a:pt x="254" y="140"/>
                </a:lnTo>
                <a:lnTo>
                  <a:pt x="249" y="140"/>
                </a:lnTo>
                <a:lnTo>
                  <a:pt x="249" y="140"/>
                </a:lnTo>
                <a:lnTo>
                  <a:pt x="248" y="140"/>
                </a:lnTo>
                <a:lnTo>
                  <a:pt x="248" y="142"/>
                </a:lnTo>
                <a:lnTo>
                  <a:pt x="248" y="142"/>
                </a:lnTo>
                <a:lnTo>
                  <a:pt x="251" y="142"/>
                </a:lnTo>
                <a:lnTo>
                  <a:pt x="251" y="142"/>
                </a:lnTo>
                <a:lnTo>
                  <a:pt x="252" y="142"/>
                </a:lnTo>
                <a:lnTo>
                  <a:pt x="252" y="142"/>
                </a:lnTo>
                <a:lnTo>
                  <a:pt x="254" y="140"/>
                </a:lnTo>
                <a:lnTo>
                  <a:pt x="254" y="140"/>
                </a:lnTo>
                <a:close/>
                <a:moveTo>
                  <a:pt x="181" y="413"/>
                </a:moveTo>
                <a:lnTo>
                  <a:pt x="181" y="413"/>
                </a:lnTo>
                <a:lnTo>
                  <a:pt x="180" y="412"/>
                </a:lnTo>
                <a:lnTo>
                  <a:pt x="180" y="412"/>
                </a:lnTo>
                <a:lnTo>
                  <a:pt x="173" y="412"/>
                </a:lnTo>
                <a:lnTo>
                  <a:pt x="173" y="412"/>
                </a:lnTo>
                <a:lnTo>
                  <a:pt x="170" y="413"/>
                </a:lnTo>
                <a:lnTo>
                  <a:pt x="170" y="413"/>
                </a:lnTo>
                <a:lnTo>
                  <a:pt x="181" y="413"/>
                </a:lnTo>
                <a:lnTo>
                  <a:pt x="181" y="413"/>
                </a:lnTo>
                <a:close/>
                <a:moveTo>
                  <a:pt x="72" y="227"/>
                </a:moveTo>
                <a:lnTo>
                  <a:pt x="72" y="227"/>
                </a:lnTo>
                <a:lnTo>
                  <a:pt x="72" y="224"/>
                </a:lnTo>
                <a:lnTo>
                  <a:pt x="72" y="224"/>
                </a:lnTo>
                <a:lnTo>
                  <a:pt x="66" y="224"/>
                </a:lnTo>
                <a:lnTo>
                  <a:pt x="66" y="224"/>
                </a:lnTo>
                <a:lnTo>
                  <a:pt x="68" y="227"/>
                </a:lnTo>
                <a:lnTo>
                  <a:pt x="68" y="227"/>
                </a:lnTo>
                <a:lnTo>
                  <a:pt x="72" y="227"/>
                </a:lnTo>
                <a:lnTo>
                  <a:pt x="72" y="227"/>
                </a:lnTo>
                <a:close/>
                <a:moveTo>
                  <a:pt x="136" y="6"/>
                </a:moveTo>
                <a:lnTo>
                  <a:pt x="136" y="6"/>
                </a:lnTo>
                <a:lnTo>
                  <a:pt x="128" y="6"/>
                </a:lnTo>
                <a:lnTo>
                  <a:pt x="123" y="6"/>
                </a:lnTo>
                <a:lnTo>
                  <a:pt x="123" y="6"/>
                </a:lnTo>
                <a:lnTo>
                  <a:pt x="125" y="8"/>
                </a:lnTo>
                <a:lnTo>
                  <a:pt x="126" y="6"/>
                </a:lnTo>
                <a:lnTo>
                  <a:pt x="126" y="6"/>
                </a:lnTo>
                <a:lnTo>
                  <a:pt x="128" y="6"/>
                </a:lnTo>
                <a:lnTo>
                  <a:pt x="128" y="6"/>
                </a:lnTo>
                <a:lnTo>
                  <a:pt x="129" y="6"/>
                </a:lnTo>
                <a:lnTo>
                  <a:pt x="129" y="6"/>
                </a:lnTo>
                <a:lnTo>
                  <a:pt x="134" y="6"/>
                </a:lnTo>
                <a:lnTo>
                  <a:pt x="134" y="6"/>
                </a:lnTo>
                <a:lnTo>
                  <a:pt x="136" y="6"/>
                </a:lnTo>
                <a:lnTo>
                  <a:pt x="136" y="6"/>
                </a:lnTo>
                <a:close/>
                <a:moveTo>
                  <a:pt x="121" y="199"/>
                </a:moveTo>
                <a:lnTo>
                  <a:pt x="121" y="199"/>
                </a:lnTo>
                <a:lnTo>
                  <a:pt x="121" y="199"/>
                </a:lnTo>
                <a:lnTo>
                  <a:pt x="121" y="199"/>
                </a:lnTo>
                <a:lnTo>
                  <a:pt x="123" y="186"/>
                </a:lnTo>
                <a:lnTo>
                  <a:pt x="123" y="186"/>
                </a:lnTo>
                <a:lnTo>
                  <a:pt x="121" y="194"/>
                </a:lnTo>
                <a:lnTo>
                  <a:pt x="121" y="194"/>
                </a:lnTo>
                <a:lnTo>
                  <a:pt x="121" y="194"/>
                </a:lnTo>
                <a:lnTo>
                  <a:pt x="121" y="194"/>
                </a:lnTo>
                <a:lnTo>
                  <a:pt x="121" y="199"/>
                </a:lnTo>
                <a:lnTo>
                  <a:pt x="121" y="199"/>
                </a:lnTo>
                <a:close/>
                <a:moveTo>
                  <a:pt x="315" y="186"/>
                </a:moveTo>
                <a:lnTo>
                  <a:pt x="315" y="186"/>
                </a:lnTo>
                <a:lnTo>
                  <a:pt x="314" y="185"/>
                </a:lnTo>
                <a:lnTo>
                  <a:pt x="314" y="185"/>
                </a:lnTo>
                <a:lnTo>
                  <a:pt x="311" y="189"/>
                </a:lnTo>
                <a:lnTo>
                  <a:pt x="311" y="189"/>
                </a:lnTo>
                <a:lnTo>
                  <a:pt x="314" y="192"/>
                </a:lnTo>
                <a:lnTo>
                  <a:pt x="314" y="192"/>
                </a:lnTo>
                <a:lnTo>
                  <a:pt x="315" y="186"/>
                </a:lnTo>
                <a:lnTo>
                  <a:pt x="315" y="186"/>
                </a:lnTo>
                <a:close/>
                <a:moveTo>
                  <a:pt x="238" y="386"/>
                </a:moveTo>
                <a:lnTo>
                  <a:pt x="238" y="386"/>
                </a:lnTo>
                <a:lnTo>
                  <a:pt x="240" y="383"/>
                </a:lnTo>
                <a:lnTo>
                  <a:pt x="241" y="380"/>
                </a:lnTo>
                <a:lnTo>
                  <a:pt x="241" y="380"/>
                </a:lnTo>
                <a:lnTo>
                  <a:pt x="238" y="380"/>
                </a:lnTo>
                <a:lnTo>
                  <a:pt x="238" y="383"/>
                </a:lnTo>
                <a:lnTo>
                  <a:pt x="238" y="383"/>
                </a:lnTo>
                <a:lnTo>
                  <a:pt x="238" y="386"/>
                </a:lnTo>
                <a:lnTo>
                  <a:pt x="238" y="386"/>
                </a:lnTo>
                <a:close/>
                <a:moveTo>
                  <a:pt x="262" y="344"/>
                </a:moveTo>
                <a:lnTo>
                  <a:pt x="262" y="344"/>
                </a:lnTo>
                <a:lnTo>
                  <a:pt x="262" y="342"/>
                </a:lnTo>
                <a:lnTo>
                  <a:pt x="262" y="342"/>
                </a:lnTo>
                <a:lnTo>
                  <a:pt x="262" y="339"/>
                </a:lnTo>
                <a:lnTo>
                  <a:pt x="262" y="339"/>
                </a:lnTo>
                <a:lnTo>
                  <a:pt x="262" y="338"/>
                </a:lnTo>
                <a:lnTo>
                  <a:pt x="260" y="336"/>
                </a:lnTo>
                <a:lnTo>
                  <a:pt x="260" y="336"/>
                </a:lnTo>
                <a:lnTo>
                  <a:pt x="260" y="338"/>
                </a:lnTo>
                <a:lnTo>
                  <a:pt x="260" y="338"/>
                </a:lnTo>
                <a:lnTo>
                  <a:pt x="260" y="339"/>
                </a:lnTo>
                <a:lnTo>
                  <a:pt x="260" y="339"/>
                </a:lnTo>
                <a:lnTo>
                  <a:pt x="262" y="344"/>
                </a:lnTo>
                <a:lnTo>
                  <a:pt x="262" y="344"/>
                </a:lnTo>
                <a:close/>
                <a:moveTo>
                  <a:pt x="224" y="377"/>
                </a:moveTo>
                <a:lnTo>
                  <a:pt x="224" y="377"/>
                </a:lnTo>
                <a:lnTo>
                  <a:pt x="225" y="379"/>
                </a:lnTo>
                <a:lnTo>
                  <a:pt x="225" y="379"/>
                </a:lnTo>
                <a:lnTo>
                  <a:pt x="227" y="379"/>
                </a:lnTo>
                <a:lnTo>
                  <a:pt x="227" y="379"/>
                </a:lnTo>
                <a:lnTo>
                  <a:pt x="227" y="377"/>
                </a:lnTo>
                <a:lnTo>
                  <a:pt x="227" y="377"/>
                </a:lnTo>
                <a:lnTo>
                  <a:pt x="227" y="374"/>
                </a:lnTo>
                <a:lnTo>
                  <a:pt x="227" y="374"/>
                </a:lnTo>
                <a:lnTo>
                  <a:pt x="225" y="374"/>
                </a:lnTo>
                <a:lnTo>
                  <a:pt x="225" y="374"/>
                </a:lnTo>
                <a:lnTo>
                  <a:pt x="225" y="374"/>
                </a:lnTo>
                <a:lnTo>
                  <a:pt x="225" y="374"/>
                </a:lnTo>
                <a:lnTo>
                  <a:pt x="224" y="377"/>
                </a:lnTo>
                <a:lnTo>
                  <a:pt x="224" y="377"/>
                </a:lnTo>
                <a:close/>
                <a:moveTo>
                  <a:pt x="233" y="117"/>
                </a:moveTo>
                <a:lnTo>
                  <a:pt x="233" y="117"/>
                </a:lnTo>
                <a:lnTo>
                  <a:pt x="233" y="115"/>
                </a:lnTo>
                <a:lnTo>
                  <a:pt x="233" y="115"/>
                </a:lnTo>
                <a:lnTo>
                  <a:pt x="230" y="117"/>
                </a:lnTo>
                <a:lnTo>
                  <a:pt x="230" y="117"/>
                </a:lnTo>
                <a:lnTo>
                  <a:pt x="229" y="117"/>
                </a:lnTo>
                <a:lnTo>
                  <a:pt x="227" y="118"/>
                </a:lnTo>
                <a:lnTo>
                  <a:pt x="227" y="118"/>
                </a:lnTo>
                <a:lnTo>
                  <a:pt x="227" y="118"/>
                </a:lnTo>
                <a:lnTo>
                  <a:pt x="227" y="118"/>
                </a:lnTo>
                <a:lnTo>
                  <a:pt x="230" y="118"/>
                </a:lnTo>
                <a:lnTo>
                  <a:pt x="230" y="118"/>
                </a:lnTo>
                <a:lnTo>
                  <a:pt x="232" y="118"/>
                </a:lnTo>
                <a:lnTo>
                  <a:pt x="232" y="118"/>
                </a:lnTo>
                <a:lnTo>
                  <a:pt x="233" y="117"/>
                </a:lnTo>
                <a:lnTo>
                  <a:pt x="233" y="117"/>
                </a:lnTo>
                <a:close/>
                <a:moveTo>
                  <a:pt x="207" y="371"/>
                </a:moveTo>
                <a:lnTo>
                  <a:pt x="207" y="371"/>
                </a:lnTo>
                <a:lnTo>
                  <a:pt x="203" y="371"/>
                </a:lnTo>
                <a:lnTo>
                  <a:pt x="203" y="371"/>
                </a:lnTo>
                <a:lnTo>
                  <a:pt x="203" y="371"/>
                </a:lnTo>
                <a:lnTo>
                  <a:pt x="203" y="371"/>
                </a:lnTo>
                <a:lnTo>
                  <a:pt x="202" y="372"/>
                </a:lnTo>
                <a:lnTo>
                  <a:pt x="202" y="372"/>
                </a:lnTo>
                <a:lnTo>
                  <a:pt x="203" y="375"/>
                </a:lnTo>
                <a:lnTo>
                  <a:pt x="203" y="375"/>
                </a:lnTo>
                <a:lnTo>
                  <a:pt x="207" y="371"/>
                </a:lnTo>
                <a:lnTo>
                  <a:pt x="207" y="371"/>
                </a:lnTo>
                <a:close/>
                <a:moveTo>
                  <a:pt x="33" y="218"/>
                </a:moveTo>
                <a:lnTo>
                  <a:pt x="33" y="218"/>
                </a:lnTo>
                <a:lnTo>
                  <a:pt x="36" y="218"/>
                </a:lnTo>
                <a:lnTo>
                  <a:pt x="36" y="218"/>
                </a:lnTo>
                <a:lnTo>
                  <a:pt x="36" y="213"/>
                </a:lnTo>
                <a:lnTo>
                  <a:pt x="36" y="213"/>
                </a:lnTo>
                <a:lnTo>
                  <a:pt x="33" y="213"/>
                </a:lnTo>
                <a:lnTo>
                  <a:pt x="33" y="213"/>
                </a:lnTo>
                <a:lnTo>
                  <a:pt x="33" y="218"/>
                </a:lnTo>
                <a:lnTo>
                  <a:pt x="33" y="218"/>
                </a:lnTo>
                <a:close/>
                <a:moveTo>
                  <a:pt x="80" y="177"/>
                </a:moveTo>
                <a:lnTo>
                  <a:pt x="80" y="177"/>
                </a:lnTo>
                <a:lnTo>
                  <a:pt x="80" y="177"/>
                </a:lnTo>
                <a:lnTo>
                  <a:pt x="80" y="177"/>
                </a:lnTo>
                <a:lnTo>
                  <a:pt x="76" y="177"/>
                </a:lnTo>
                <a:lnTo>
                  <a:pt x="76" y="177"/>
                </a:lnTo>
                <a:lnTo>
                  <a:pt x="74" y="180"/>
                </a:lnTo>
                <a:lnTo>
                  <a:pt x="74" y="180"/>
                </a:lnTo>
                <a:lnTo>
                  <a:pt x="77" y="180"/>
                </a:lnTo>
                <a:lnTo>
                  <a:pt x="77" y="180"/>
                </a:lnTo>
                <a:lnTo>
                  <a:pt x="79" y="178"/>
                </a:lnTo>
                <a:lnTo>
                  <a:pt x="79" y="178"/>
                </a:lnTo>
                <a:lnTo>
                  <a:pt x="80" y="177"/>
                </a:lnTo>
                <a:lnTo>
                  <a:pt x="80" y="177"/>
                </a:lnTo>
                <a:close/>
                <a:moveTo>
                  <a:pt x="232" y="388"/>
                </a:moveTo>
                <a:lnTo>
                  <a:pt x="232" y="388"/>
                </a:lnTo>
                <a:lnTo>
                  <a:pt x="233" y="385"/>
                </a:lnTo>
                <a:lnTo>
                  <a:pt x="233" y="382"/>
                </a:lnTo>
                <a:lnTo>
                  <a:pt x="233" y="382"/>
                </a:lnTo>
                <a:lnTo>
                  <a:pt x="232" y="382"/>
                </a:lnTo>
                <a:lnTo>
                  <a:pt x="232" y="383"/>
                </a:lnTo>
                <a:lnTo>
                  <a:pt x="232" y="383"/>
                </a:lnTo>
                <a:lnTo>
                  <a:pt x="230" y="385"/>
                </a:lnTo>
                <a:lnTo>
                  <a:pt x="232" y="388"/>
                </a:lnTo>
                <a:lnTo>
                  <a:pt x="232" y="388"/>
                </a:lnTo>
                <a:close/>
                <a:moveTo>
                  <a:pt x="355" y="257"/>
                </a:moveTo>
                <a:lnTo>
                  <a:pt x="355" y="257"/>
                </a:lnTo>
                <a:lnTo>
                  <a:pt x="352" y="257"/>
                </a:lnTo>
                <a:lnTo>
                  <a:pt x="352" y="257"/>
                </a:lnTo>
                <a:lnTo>
                  <a:pt x="352" y="260"/>
                </a:lnTo>
                <a:lnTo>
                  <a:pt x="352" y="260"/>
                </a:lnTo>
                <a:lnTo>
                  <a:pt x="355" y="260"/>
                </a:lnTo>
                <a:lnTo>
                  <a:pt x="355" y="260"/>
                </a:lnTo>
                <a:lnTo>
                  <a:pt x="355" y="257"/>
                </a:lnTo>
                <a:lnTo>
                  <a:pt x="355" y="257"/>
                </a:lnTo>
                <a:close/>
                <a:moveTo>
                  <a:pt x="125" y="54"/>
                </a:moveTo>
                <a:lnTo>
                  <a:pt x="125" y="54"/>
                </a:lnTo>
                <a:lnTo>
                  <a:pt x="125" y="50"/>
                </a:lnTo>
                <a:lnTo>
                  <a:pt x="125" y="50"/>
                </a:lnTo>
                <a:lnTo>
                  <a:pt x="125" y="46"/>
                </a:lnTo>
                <a:lnTo>
                  <a:pt x="125" y="46"/>
                </a:lnTo>
                <a:lnTo>
                  <a:pt x="123" y="46"/>
                </a:lnTo>
                <a:lnTo>
                  <a:pt x="123" y="46"/>
                </a:lnTo>
                <a:lnTo>
                  <a:pt x="125" y="54"/>
                </a:lnTo>
                <a:lnTo>
                  <a:pt x="125" y="54"/>
                </a:lnTo>
                <a:lnTo>
                  <a:pt x="125" y="54"/>
                </a:lnTo>
                <a:lnTo>
                  <a:pt x="125" y="54"/>
                </a:lnTo>
                <a:close/>
                <a:moveTo>
                  <a:pt x="153" y="297"/>
                </a:moveTo>
                <a:lnTo>
                  <a:pt x="153" y="297"/>
                </a:lnTo>
                <a:lnTo>
                  <a:pt x="154" y="295"/>
                </a:lnTo>
                <a:lnTo>
                  <a:pt x="154" y="295"/>
                </a:lnTo>
                <a:lnTo>
                  <a:pt x="154" y="295"/>
                </a:lnTo>
                <a:lnTo>
                  <a:pt x="154" y="295"/>
                </a:lnTo>
                <a:lnTo>
                  <a:pt x="150" y="290"/>
                </a:lnTo>
                <a:lnTo>
                  <a:pt x="150" y="290"/>
                </a:lnTo>
                <a:lnTo>
                  <a:pt x="148" y="292"/>
                </a:lnTo>
                <a:lnTo>
                  <a:pt x="148" y="292"/>
                </a:lnTo>
                <a:lnTo>
                  <a:pt x="153" y="297"/>
                </a:lnTo>
                <a:lnTo>
                  <a:pt x="153" y="297"/>
                </a:lnTo>
                <a:close/>
                <a:moveTo>
                  <a:pt x="289" y="156"/>
                </a:moveTo>
                <a:lnTo>
                  <a:pt x="289" y="156"/>
                </a:lnTo>
                <a:lnTo>
                  <a:pt x="292" y="151"/>
                </a:lnTo>
                <a:lnTo>
                  <a:pt x="292" y="151"/>
                </a:lnTo>
                <a:lnTo>
                  <a:pt x="289" y="151"/>
                </a:lnTo>
                <a:lnTo>
                  <a:pt x="289" y="151"/>
                </a:lnTo>
                <a:lnTo>
                  <a:pt x="287" y="155"/>
                </a:lnTo>
                <a:lnTo>
                  <a:pt x="287" y="155"/>
                </a:lnTo>
                <a:lnTo>
                  <a:pt x="287" y="155"/>
                </a:lnTo>
                <a:lnTo>
                  <a:pt x="289" y="156"/>
                </a:lnTo>
                <a:lnTo>
                  <a:pt x="289" y="156"/>
                </a:lnTo>
                <a:close/>
                <a:moveTo>
                  <a:pt x="95" y="260"/>
                </a:moveTo>
                <a:lnTo>
                  <a:pt x="95" y="260"/>
                </a:lnTo>
                <a:lnTo>
                  <a:pt x="88" y="260"/>
                </a:lnTo>
                <a:lnTo>
                  <a:pt x="88" y="260"/>
                </a:lnTo>
                <a:lnTo>
                  <a:pt x="90" y="263"/>
                </a:lnTo>
                <a:lnTo>
                  <a:pt x="90" y="263"/>
                </a:lnTo>
                <a:lnTo>
                  <a:pt x="95" y="263"/>
                </a:lnTo>
                <a:lnTo>
                  <a:pt x="95" y="263"/>
                </a:lnTo>
                <a:lnTo>
                  <a:pt x="95" y="260"/>
                </a:lnTo>
                <a:lnTo>
                  <a:pt x="95" y="260"/>
                </a:lnTo>
                <a:close/>
                <a:moveTo>
                  <a:pt x="173" y="349"/>
                </a:moveTo>
                <a:lnTo>
                  <a:pt x="173" y="349"/>
                </a:lnTo>
                <a:lnTo>
                  <a:pt x="178" y="355"/>
                </a:lnTo>
                <a:lnTo>
                  <a:pt x="178" y="355"/>
                </a:lnTo>
                <a:lnTo>
                  <a:pt x="180" y="353"/>
                </a:lnTo>
                <a:lnTo>
                  <a:pt x="180" y="353"/>
                </a:lnTo>
                <a:lnTo>
                  <a:pt x="175" y="349"/>
                </a:lnTo>
                <a:lnTo>
                  <a:pt x="175" y="349"/>
                </a:lnTo>
                <a:lnTo>
                  <a:pt x="173" y="349"/>
                </a:lnTo>
                <a:lnTo>
                  <a:pt x="173" y="349"/>
                </a:lnTo>
                <a:close/>
                <a:moveTo>
                  <a:pt x="33" y="197"/>
                </a:moveTo>
                <a:lnTo>
                  <a:pt x="33" y="197"/>
                </a:lnTo>
                <a:lnTo>
                  <a:pt x="25" y="197"/>
                </a:lnTo>
                <a:lnTo>
                  <a:pt x="25" y="197"/>
                </a:lnTo>
                <a:lnTo>
                  <a:pt x="25" y="199"/>
                </a:lnTo>
                <a:lnTo>
                  <a:pt x="25" y="199"/>
                </a:lnTo>
                <a:lnTo>
                  <a:pt x="27" y="199"/>
                </a:lnTo>
                <a:lnTo>
                  <a:pt x="28" y="199"/>
                </a:lnTo>
                <a:lnTo>
                  <a:pt x="28" y="199"/>
                </a:lnTo>
                <a:lnTo>
                  <a:pt x="28" y="199"/>
                </a:lnTo>
                <a:lnTo>
                  <a:pt x="28" y="199"/>
                </a:lnTo>
                <a:lnTo>
                  <a:pt x="33" y="199"/>
                </a:lnTo>
                <a:lnTo>
                  <a:pt x="33" y="199"/>
                </a:lnTo>
                <a:lnTo>
                  <a:pt x="33" y="197"/>
                </a:lnTo>
                <a:lnTo>
                  <a:pt x="33" y="197"/>
                </a:lnTo>
                <a:close/>
                <a:moveTo>
                  <a:pt x="143" y="115"/>
                </a:moveTo>
                <a:lnTo>
                  <a:pt x="143" y="115"/>
                </a:lnTo>
                <a:lnTo>
                  <a:pt x="148" y="115"/>
                </a:lnTo>
                <a:lnTo>
                  <a:pt x="148" y="115"/>
                </a:lnTo>
                <a:lnTo>
                  <a:pt x="148" y="112"/>
                </a:lnTo>
                <a:lnTo>
                  <a:pt x="148" y="112"/>
                </a:lnTo>
                <a:lnTo>
                  <a:pt x="143" y="112"/>
                </a:lnTo>
                <a:lnTo>
                  <a:pt x="143" y="112"/>
                </a:lnTo>
                <a:lnTo>
                  <a:pt x="143" y="115"/>
                </a:lnTo>
                <a:lnTo>
                  <a:pt x="143" y="115"/>
                </a:lnTo>
                <a:close/>
                <a:moveTo>
                  <a:pt x="153" y="66"/>
                </a:moveTo>
                <a:lnTo>
                  <a:pt x="153" y="66"/>
                </a:lnTo>
                <a:lnTo>
                  <a:pt x="153" y="66"/>
                </a:lnTo>
                <a:lnTo>
                  <a:pt x="153" y="66"/>
                </a:lnTo>
                <a:lnTo>
                  <a:pt x="161" y="65"/>
                </a:lnTo>
                <a:lnTo>
                  <a:pt x="161" y="65"/>
                </a:lnTo>
                <a:lnTo>
                  <a:pt x="162" y="65"/>
                </a:lnTo>
                <a:lnTo>
                  <a:pt x="164" y="63"/>
                </a:lnTo>
                <a:lnTo>
                  <a:pt x="164" y="63"/>
                </a:lnTo>
                <a:lnTo>
                  <a:pt x="153" y="66"/>
                </a:lnTo>
                <a:lnTo>
                  <a:pt x="153" y="66"/>
                </a:lnTo>
                <a:close/>
                <a:moveTo>
                  <a:pt x="143" y="282"/>
                </a:moveTo>
                <a:lnTo>
                  <a:pt x="143" y="282"/>
                </a:lnTo>
                <a:lnTo>
                  <a:pt x="140" y="285"/>
                </a:lnTo>
                <a:lnTo>
                  <a:pt x="140" y="285"/>
                </a:lnTo>
                <a:lnTo>
                  <a:pt x="143" y="287"/>
                </a:lnTo>
                <a:lnTo>
                  <a:pt x="143" y="287"/>
                </a:lnTo>
                <a:lnTo>
                  <a:pt x="145" y="285"/>
                </a:lnTo>
                <a:lnTo>
                  <a:pt x="145" y="285"/>
                </a:lnTo>
                <a:lnTo>
                  <a:pt x="143" y="282"/>
                </a:lnTo>
                <a:lnTo>
                  <a:pt x="143" y="282"/>
                </a:lnTo>
                <a:close/>
                <a:moveTo>
                  <a:pt x="150" y="409"/>
                </a:moveTo>
                <a:lnTo>
                  <a:pt x="150" y="409"/>
                </a:lnTo>
                <a:lnTo>
                  <a:pt x="147" y="407"/>
                </a:lnTo>
                <a:lnTo>
                  <a:pt x="147" y="407"/>
                </a:lnTo>
                <a:lnTo>
                  <a:pt x="147" y="407"/>
                </a:lnTo>
                <a:lnTo>
                  <a:pt x="145" y="409"/>
                </a:lnTo>
                <a:lnTo>
                  <a:pt x="145" y="409"/>
                </a:lnTo>
                <a:lnTo>
                  <a:pt x="145" y="410"/>
                </a:lnTo>
                <a:lnTo>
                  <a:pt x="147" y="410"/>
                </a:lnTo>
                <a:lnTo>
                  <a:pt x="147" y="410"/>
                </a:lnTo>
                <a:lnTo>
                  <a:pt x="148" y="410"/>
                </a:lnTo>
                <a:lnTo>
                  <a:pt x="148" y="410"/>
                </a:lnTo>
                <a:lnTo>
                  <a:pt x="150" y="410"/>
                </a:lnTo>
                <a:lnTo>
                  <a:pt x="150" y="409"/>
                </a:lnTo>
                <a:lnTo>
                  <a:pt x="150" y="409"/>
                </a:lnTo>
                <a:lnTo>
                  <a:pt x="150" y="409"/>
                </a:lnTo>
                <a:lnTo>
                  <a:pt x="150" y="409"/>
                </a:lnTo>
                <a:close/>
                <a:moveTo>
                  <a:pt x="178" y="25"/>
                </a:moveTo>
                <a:lnTo>
                  <a:pt x="178" y="25"/>
                </a:lnTo>
                <a:lnTo>
                  <a:pt x="175" y="25"/>
                </a:lnTo>
                <a:lnTo>
                  <a:pt x="175" y="25"/>
                </a:lnTo>
                <a:lnTo>
                  <a:pt x="173" y="28"/>
                </a:lnTo>
                <a:lnTo>
                  <a:pt x="173" y="28"/>
                </a:lnTo>
                <a:lnTo>
                  <a:pt x="178" y="27"/>
                </a:lnTo>
                <a:lnTo>
                  <a:pt x="178" y="27"/>
                </a:lnTo>
                <a:lnTo>
                  <a:pt x="178" y="25"/>
                </a:lnTo>
                <a:lnTo>
                  <a:pt x="178" y="25"/>
                </a:lnTo>
                <a:close/>
                <a:moveTo>
                  <a:pt x="363" y="191"/>
                </a:moveTo>
                <a:lnTo>
                  <a:pt x="363" y="191"/>
                </a:lnTo>
                <a:lnTo>
                  <a:pt x="364" y="194"/>
                </a:lnTo>
                <a:lnTo>
                  <a:pt x="364" y="194"/>
                </a:lnTo>
                <a:lnTo>
                  <a:pt x="366" y="194"/>
                </a:lnTo>
                <a:lnTo>
                  <a:pt x="366" y="194"/>
                </a:lnTo>
                <a:lnTo>
                  <a:pt x="366" y="189"/>
                </a:lnTo>
                <a:lnTo>
                  <a:pt x="366" y="189"/>
                </a:lnTo>
                <a:lnTo>
                  <a:pt x="363" y="191"/>
                </a:lnTo>
                <a:lnTo>
                  <a:pt x="363" y="191"/>
                </a:lnTo>
                <a:close/>
                <a:moveTo>
                  <a:pt x="91" y="218"/>
                </a:moveTo>
                <a:lnTo>
                  <a:pt x="91" y="218"/>
                </a:lnTo>
                <a:lnTo>
                  <a:pt x="87" y="218"/>
                </a:lnTo>
                <a:lnTo>
                  <a:pt x="87" y="218"/>
                </a:lnTo>
                <a:lnTo>
                  <a:pt x="87" y="221"/>
                </a:lnTo>
                <a:lnTo>
                  <a:pt x="87" y="221"/>
                </a:lnTo>
                <a:lnTo>
                  <a:pt x="91" y="221"/>
                </a:lnTo>
                <a:lnTo>
                  <a:pt x="91" y="221"/>
                </a:lnTo>
                <a:lnTo>
                  <a:pt x="91" y="218"/>
                </a:lnTo>
                <a:lnTo>
                  <a:pt x="91" y="218"/>
                </a:lnTo>
                <a:close/>
                <a:moveTo>
                  <a:pt x="42" y="159"/>
                </a:moveTo>
                <a:lnTo>
                  <a:pt x="42" y="159"/>
                </a:lnTo>
                <a:lnTo>
                  <a:pt x="42" y="159"/>
                </a:lnTo>
                <a:lnTo>
                  <a:pt x="42" y="159"/>
                </a:lnTo>
                <a:lnTo>
                  <a:pt x="46" y="159"/>
                </a:lnTo>
                <a:lnTo>
                  <a:pt x="46" y="159"/>
                </a:lnTo>
                <a:lnTo>
                  <a:pt x="47" y="159"/>
                </a:lnTo>
                <a:lnTo>
                  <a:pt x="49" y="156"/>
                </a:lnTo>
                <a:lnTo>
                  <a:pt x="49" y="156"/>
                </a:lnTo>
                <a:lnTo>
                  <a:pt x="46" y="156"/>
                </a:lnTo>
                <a:lnTo>
                  <a:pt x="46" y="156"/>
                </a:lnTo>
                <a:lnTo>
                  <a:pt x="46" y="158"/>
                </a:lnTo>
                <a:lnTo>
                  <a:pt x="46" y="158"/>
                </a:lnTo>
                <a:lnTo>
                  <a:pt x="42" y="159"/>
                </a:lnTo>
                <a:lnTo>
                  <a:pt x="42" y="159"/>
                </a:lnTo>
                <a:close/>
                <a:moveTo>
                  <a:pt x="159" y="33"/>
                </a:moveTo>
                <a:lnTo>
                  <a:pt x="159" y="33"/>
                </a:lnTo>
                <a:lnTo>
                  <a:pt x="156" y="33"/>
                </a:lnTo>
                <a:lnTo>
                  <a:pt x="153" y="35"/>
                </a:lnTo>
                <a:lnTo>
                  <a:pt x="153" y="35"/>
                </a:lnTo>
                <a:lnTo>
                  <a:pt x="153" y="36"/>
                </a:lnTo>
                <a:lnTo>
                  <a:pt x="153" y="36"/>
                </a:lnTo>
                <a:lnTo>
                  <a:pt x="154" y="35"/>
                </a:lnTo>
                <a:lnTo>
                  <a:pt x="154" y="35"/>
                </a:lnTo>
                <a:lnTo>
                  <a:pt x="158" y="35"/>
                </a:lnTo>
                <a:lnTo>
                  <a:pt x="158" y="35"/>
                </a:lnTo>
                <a:lnTo>
                  <a:pt x="159" y="33"/>
                </a:lnTo>
                <a:lnTo>
                  <a:pt x="159" y="33"/>
                </a:lnTo>
                <a:lnTo>
                  <a:pt x="159" y="33"/>
                </a:lnTo>
                <a:close/>
                <a:moveTo>
                  <a:pt x="28" y="175"/>
                </a:moveTo>
                <a:lnTo>
                  <a:pt x="28" y="175"/>
                </a:lnTo>
                <a:lnTo>
                  <a:pt x="28" y="175"/>
                </a:lnTo>
                <a:lnTo>
                  <a:pt x="28" y="175"/>
                </a:lnTo>
                <a:lnTo>
                  <a:pt x="36" y="173"/>
                </a:lnTo>
                <a:lnTo>
                  <a:pt x="36" y="173"/>
                </a:lnTo>
                <a:lnTo>
                  <a:pt x="36" y="173"/>
                </a:lnTo>
                <a:lnTo>
                  <a:pt x="36" y="173"/>
                </a:lnTo>
                <a:lnTo>
                  <a:pt x="33" y="172"/>
                </a:lnTo>
                <a:lnTo>
                  <a:pt x="31" y="172"/>
                </a:lnTo>
                <a:lnTo>
                  <a:pt x="31" y="172"/>
                </a:lnTo>
                <a:lnTo>
                  <a:pt x="30" y="172"/>
                </a:lnTo>
                <a:lnTo>
                  <a:pt x="30" y="172"/>
                </a:lnTo>
                <a:lnTo>
                  <a:pt x="28" y="175"/>
                </a:lnTo>
                <a:lnTo>
                  <a:pt x="28" y="175"/>
                </a:lnTo>
                <a:close/>
                <a:moveTo>
                  <a:pt x="162" y="93"/>
                </a:moveTo>
                <a:lnTo>
                  <a:pt x="162" y="93"/>
                </a:lnTo>
                <a:lnTo>
                  <a:pt x="158" y="95"/>
                </a:lnTo>
                <a:lnTo>
                  <a:pt x="158" y="95"/>
                </a:lnTo>
                <a:lnTo>
                  <a:pt x="158" y="95"/>
                </a:lnTo>
                <a:lnTo>
                  <a:pt x="158" y="96"/>
                </a:lnTo>
                <a:lnTo>
                  <a:pt x="158" y="96"/>
                </a:lnTo>
                <a:lnTo>
                  <a:pt x="162" y="96"/>
                </a:lnTo>
                <a:lnTo>
                  <a:pt x="162" y="96"/>
                </a:lnTo>
                <a:lnTo>
                  <a:pt x="162" y="93"/>
                </a:lnTo>
                <a:lnTo>
                  <a:pt x="162" y="93"/>
                </a:lnTo>
                <a:close/>
                <a:moveTo>
                  <a:pt x="156" y="76"/>
                </a:moveTo>
                <a:lnTo>
                  <a:pt x="156" y="76"/>
                </a:lnTo>
                <a:lnTo>
                  <a:pt x="158" y="76"/>
                </a:lnTo>
                <a:lnTo>
                  <a:pt x="158" y="76"/>
                </a:lnTo>
                <a:lnTo>
                  <a:pt x="159" y="76"/>
                </a:lnTo>
                <a:lnTo>
                  <a:pt x="159" y="76"/>
                </a:lnTo>
                <a:lnTo>
                  <a:pt x="162" y="69"/>
                </a:lnTo>
                <a:lnTo>
                  <a:pt x="162" y="69"/>
                </a:lnTo>
                <a:lnTo>
                  <a:pt x="159" y="73"/>
                </a:lnTo>
                <a:lnTo>
                  <a:pt x="156" y="76"/>
                </a:lnTo>
                <a:lnTo>
                  <a:pt x="156" y="76"/>
                </a:lnTo>
                <a:close/>
                <a:moveTo>
                  <a:pt x="156" y="304"/>
                </a:moveTo>
                <a:lnTo>
                  <a:pt x="156" y="304"/>
                </a:lnTo>
                <a:lnTo>
                  <a:pt x="156" y="304"/>
                </a:lnTo>
                <a:lnTo>
                  <a:pt x="156" y="304"/>
                </a:lnTo>
                <a:lnTo>
                  <a:pt x="156" y="304"/>
                </a:lnTo>
                <a:lnTo>
                  <a:pt x="161" y="309"/>
                </a:lnTo>
                <a:lnTo>
                  <a:pt x="161" y="309"/>
                </a:lnTo>
                <a:lnTo>
                  <a:pt x="161" y="311"/>
                </a:lnTo>
                <a:lnTo>
                  <a:pt x="161" y="311"/>
                </a:lnTo>
                <a:lnTo>
                  <a:pt x="162" y="309"/>
                </a:lnTo>
                <a:lnTo>
                  <a:pt x="162" y="309"/>
                </a:lnTo>
                <a:lnTo>
                  <a:pt x="156" y="304"/>
                </a:lnTo>
                <a:lnTo>
                  <a:pt x="156" y="304"/>
                </a:lnTo>
                <a:close/>
                <a:moveTo>
                  <a:pt x="385" y="167"/>
                </a:moveTo>
                <a:lnTo>
                  <a:pt x="385" y="167"/>
                </a:lnTo>
                <a:lnTo>
                  <a:pt x="383" y="170"/>
                </a:lnTo>
                <a:lnTo>
                  <a:pt x="383" y="170"/>
                </a:lnTo>
                <a:lnTo>
                  <a:pt x="383" y="170"/>
                </a:lnTo>
                <a:lnTo>
                  <a:pt x="383" y="170"/>
                </a:lnTo>
                <a:lnTo>
                  <a:pt x="383" y="173"/>
                </a:lnTo>
                <a:lnTo>
                  <a:pt x="383" y="173"/>
                </a:lnTo>
                <a:lnTo>
                  <a:pt x="385" y="170"/>
                </a:lnTo>
                <a:lnTo>
                  <a:pt x="385" y="170"/>
                </a:lnTo>
                <a:lnTo>
                  <a:pt x="386" y="169"/>
                </a:lnTo>
                <a:lnTo>
                  <a:pt x="385" y="167"/>
                </a:lnTo>
                <a:lnTo>
                  <a:pt x="385" y="167"/>
                </a:lnTo>
                <a:close/>
                <a:moveTo>
                  <a:pt x="77" y="256"/>
                </a:moveTo>
                <a:lnTo>
                  <a:pt x="77" y="256"/>
                </a:lnTo>
                <a:lnTo>
                  <a:pt x="79" y="257"/>
                </a:lnTo>
                <a:lnTo>
                  <a:pt x="79" y="257"/>
                </a:lnTo>
                <a:lnTo>
                  <a:pt x="82" y="257"/>
                </a:lnTo>
                <a:lnTo>
                  <a:pt x="82" y="257"/>
                </a:lnTo>
                <a:lnTo>
                  <a:pt x="82" y="256"/>
                </a:lnTo>
                <a:lnTo>
                  <a:pt x="79" y="256"/>
                </a:lnTo>
                <a:lnTo>
                  <a:pt x="79" y="256"/>
                </a:lnTo>
                <a:lnTo>
                  <a:pt x="77" y="256"/>
                </a:lnTo>
                <a:lnTo>
                  <a:pt x="77" y="256"/>
                </a:lnTo>
                <a:close/>
                <a:moveTo>
                  <a:pt x="142" y="91"/>
                </a:moveTo>
                <a:lnTo>
                  <a:pt x="142" y="91"/>
                </a:lnTo>
                <a:lnTo>
                  <a:pt x="142" y="87"/>
                </a:lnTo>
                <a:lnTo>
                  <a:pt x="142" y="87"/>
                </a:lnTo>
                <a:lnTo>
                  <a:pt x="137" y="91"/>
                </a:lnTo>
                <a:lnTo>
                  <a:pt x="137" y="91"/>
                </a:lnTo>
                <a:lnTo>
                  <a:pt x="137" y="93"/>
                </a:lnTo>
                <a:lnTo>
                  <a:pt x="137" y="93"/>
                </a:lnTo>
                <a:lnTo>
                  <a:pt x="142" y="91"/>
                </a:lnTo>
                <a:lnTo>
                  <a:pt x="142" y="91"/>
                </a:lnTo>
                <a:close/>
                <a:moveTo>
                  <a:pt x="172" y="123"/>
                </a:moveTo>
                <a:lnTo>
                  <a:pt x="172" y="123"/>
                </a:lnTo>
                <a:lnTo>
                  <a:pt x="173" y="123"/>
                </a:lnTo>
                <a:lnTo>
                  <a:pt x="173" y="123"/>
                </a:lnTo>
                <a:lnTo>
                  <a:pt x="177" y="120"/>
                </a:lnTo>
                <a:lnTo>
                  <a:pt x="177" y="120"/>
                </a:lnTo>
                <a:lnTo>
                  <a:pt x="177" y="120"/>
                </a:lnTo>
                <a:lnTo>
                  <a:pt x="177" y="120"/>
                </a:lnTo>
                <a:lnTo>
                  <a:pt x="172" y="121"/>
                </a:lnTo>
                <a:lnTo>
                  <a:pt x="172" y="121"/>
                </a:lnTo>
                <a:lnTo>
                  <a:pt x="172" y="123"/>
                </a:lnTo>
                <a:lnTo>
                  <a:pt x="172" y="123"/>
                </a:lnTo>
                <a:close/>
                <a:moveTo>
                  <a:pt x="317" y="268"/>
                </a:moveTo>
                <a:lnTo>
                  <a:pt x="317" y="268"/>
                </a:lnTo>
                <a:lnTo>
                  <a:pt x="322" y="268"/>
                </a:lnTo>
                <a:lnTo>
                  <a:pt x="322" y="268"/>
                </a:lnTo>
                <a:lnTo>
                  <a:pt x="322" y="267"/>
                </a:lnTo>
                <a:lnTo>
                  <a:pt x="322" y="267"/>
                </a:lnTo>
                <a:lnTo>
                  <a:pt x="322" y="265"/>
                </a:lnTo>
                <a:lnTo>
                  <a:pt x="322" y="265"/>
                </a:lnTo>
                <a:lnTo>
                  <a:pt x="317" y="267"/>
                </a:lnTo>
                <a:lnTo>
                  <a:pt x="317" y="267"/>
                </a:lnTo>
                <a:lnTo>
                  <a:pt x="317" y="268"/>
                </a:lnTo>
                <a:lnTo>
                  <a:pt x="317" y="268"/>
                </a:lnTo>
                <a:close/>
                <a:moveTo>
                  <a:pt x="202" y="377"/>
                </a:moveTo>
                <a:lnTo>
                  <a:pt x="202" y="377"/>
                </a:lnTo>
                <a:lnTo>
                  <a:pt x="200" y="375"/>
                </a:lnTo>
                <a:lnTo>
                  <a:pt x="200" y="375"/>
                </a:lnTo>
                <a:lnTo>
                  <a:pt x="199" y="377"/>
                </a:lnTo>
                <a:lnTo>
                  <a:pt x="199" y="377"/>
                </a:lnTo>
                <a:lnTo>
                  <a:pt x="200" y="380"/>
                </a:lnTo>
                <a:lnTo>
                  <a:pt x="202" y="377"/>
                </a:lnTo>
                <a:lnTo>
                  <a:pt x="202" y="377"/>
                </a:lnTo>
                <a:close/>
                <a:moveTo>
                  <a:pt x="205" y="55"/>
                </a:moveTo>
                <a:lnTo>
                  <a:pt x="205" y="55"/>
                </a:lnTo>
                <a:lnTo>
                  <a:pt x="208" y="54"/>
                </a:lnTo>
                <a:lnTo>
                  <a:pt x="208" y="54"/>
                </a:lnTo>
                <a:lnTo>
                  <a:pt x="211" y="52"/>
                </a:lnTo>
                <a:lnTo>
                  <a:pt x="211" y="52"/>
                </a:lnTo>
                <a:lnTo>
                  <a:pt x="211" y="52"/>
                </a:lnTo>
                <a:lnTo>
                  <a:pt x="211" y="52"/>
                </a:lnTo>
                <a:lnTo>
                  <a:pt x="205" y="52"/>
                </a:lnTo>
                <a:lnTo>
                  <a:pt x="205" y="52"/>
                </a:lnTo>
                <a:lnTo>
                  <a:pt x="205" y="54"/>
                </a:lnTo>
                <a:lnTo>
                  <a:pt x="205" y="54"/>
                </a:lnTo>
                <a:lnTo>
                  <a:pt x="205" y="55"/>
                </a:lnTo>
                <a:lnTo>
                  <a:pt x="205" y="55"/>
                </a:lnTo>
                <a:close/>
                <a:moveTo>
                  <a:pt x="169" y="147"/>
                </a:moveTo>
                <a:lnTo>
                  <a:pt x="169" y="147"/>
                </a:lnTo>
                <a:lnTo>
                  <a:pt x="170" y="145"/>
                </a:lnTo>
                <a:lnTo>
                  <a:pt x="170" y="145"/>
                </a:lnTo>
                <a:lnTo>
                  <a:pt x="172" y="144"/>
                </a:lnTo>
                <a:lnTo>
                  <a:pt x="172" y="144"/>
                </a:lnTo>
                <a:lnTo>
                  <a:pt x="169" y="144"/>
                </a:lnTo>
                <a:lnTo>
                  <a:pt x="169" y="144"/>
                </a:lnTo>
                <a:lnTo>
                  <a:pt x="167" y="144"/>
                </a:lnTo>
                <a:lnTo>
                  <a:pt x="167" y="144"/>
                </a:lnTo>
                <a:lnTo>
                  <a:pt x="166" y="147"/>
                </a:lnTo>
                <a:lnTo>
                  <a:pt x="166" y="147"/>
                </a:lnTo>
                <a:lnTo>
                  <a:pt x="169" y="147"/>
                </a:lnTo>
                <a:lnTo>
                  <a:pt x="169" y="147"/>
                </a:lnTo>
                <a:close/>
                <a:moveTo>
                  <a:pt x="235" y="28"/>
                </a:moveTo>
                <a:lnTo>
                  <a:pt x="235" y="28"/>
                </a:lnTo>
                <a:lnTo>
                  <a:pt x="232" y="28"/>
                </a:lnTo>
                <a:lnTo>
                  <a:pt x="232" y="28"/>
                </a:lnTo>
                <a:lnTo>
                  <a:pt x="230" y="28"/>
                </a:lnTo>
                <a:lnTo>
                  <a:pt x="230" y="28"/>
                </a:lnTo>
                <a:lnTo>
                  <a:pt x="230" y="32"/>
                </a:lnTo>
                <a:lnTo>
                  <a:pt x="230" y="32"/>
                </a:lnTo>
                <a:lnTo>
                  <a:pt x="235" y="30"/>
                </a:lnTo>
                <a:lnTo>
                  <a:pt x="235" y="30"/>
                </a:lnTo>
                <a:lnTo>
                  <a:pt x="235" y="28"/>
                </a:lnTo>
                <a:lnTo>
                  <a:pt x="235" y="28"/>
                </a:lnTo>
                <a:close/>
                <a:moveTo>
                  <a:pt x="54" y="232"/>
                </a:moveTo>
                <a:lnTo>
                  <a:pt x="54" y="232"/>
                </a:lnTo>
                <a:lnTo>
                  <a:pt x="54" y="227"/>
                </a:lnTo>
                <a:lnTo>
                  <a:pt x="54" y="227"/>
                </a:lnTo>
                <a:lnTo>
                  <a:pt x="50" y="227"/>
                </a:lnTo>
                <a:lnTo>
                  <a:pt x="50" y="227"/>
                </a:lnTo>
                <a:lnTo>
                  <a:pt x="50" y="230"/>
                </a:lnTo>
                <a:lnTo>
                  <a:pt x="50" y="230"/>
                </a:lnTo>
                <a:lnTo>
                  <a:pt x="54" y="232"/>
                </a:lnTo>
                <a:lnTo>
                  <a:pt x="54" y="232"/>
                </a:lnTo>
                <a:close/>
                <a:moveTo>
                  <a:pt x="154" y="131"/>
                </a:moveTo>
                <a:lnTo>
                  <a:pt x="154" y="131"/>
                </a:lnTo>
                <a:lnTo>
                  <a:pt x="158" y="129"/>
                </a:lnTo>
                <a:lnTo>
                  <a:pt x="159" y="128"/>
                </a:lnTo>
                <a:lnTo>
                  <a:pt x="159" y="128"/>
                </a:lnTo>
                <a:lnTo>
                  <a:pt x="154" y="128"/>
                </a:lnTo>
                <a:lnTo>
                  <a:pt x="154" y="128"/>
                </a:lnTo>
                <a:lnTo>
                  <a:pt x="154" y="131"/>
                </a:lnTo>
                <a:lnTo>
                  <a:pt x="154" y="131"/>
                </a:lnTo>
                <a:close/>
                <a:moveTo>
                  <a:pt x="202" y="153"/>
                </a:moveTo>
                <a:lnTo>
                  <a:pt x="202" y="153"/>
                </a:lnTo>
                <a:lnTo>
                  <a:pt x="205" y="150"/>
                </a:lnTo>
                <a:lnTo>
                  <a:pt x="205" y="150"/>
                </a:lnTo>
                <a:lnTo>
                  <a:pt x="199" y="150"/>
                </a:lnTo>
                <a:lnTo>
                  <a:pt x="199" y="150"/>
                </a:lnTo>
                <a:lnTo>
                  <a:pt x="199" y="153"/>
                </a:lnTo>
                <a:lnTo>
                  <a:pt x="199" y="153"/>
                </a:lnTo>
                <a:lnTo>
                  <a:pt x="202" y="153"/>
                </a:lnTo>
                <a:lnTo>
                  <a:pt x="202" y="153"/>
                </a:lnTo>
                <a:close/>
                <a:moveTo>
                  <a:pt x="167" y="106"/>
                </a:moveTo>
                <a:lnTo>
                  <a:pt x="167" y="106"/>
                </a:lnTo>
                <a:lnTo>
                  <a:pt x="167" y="109"/>
                </a:lnTo>
                <a:lnTo>
                  <a:pt x="167" y="109"/>
                </a:lnTo>
                <a:lnTo>
                  <a:pt x="167" y="109"/>
                </a:lnTo>
                <a:lnTo>
                  <a:pt x="167" y="109"/>
                </a:lnTo>
                <a:lnTo>
                  <a:pt x="170" y="109"/>
                </a:lnTo>
                <a:lnTo>
                  <a:pt x="172" y="106"/>
                </a:lnTo>
                <a:lnTo>
                  <a:pt x="172" y="106"/>
                </a:lnTo>
                <a:lnTo>
                  <a:pt x="167" y="106"/>
                </a:lnTo>
                <a:lnTo>
                  <a:pt x="167" y="106"/>
                </a:lnTo>
                <a:close/>
                <a:moveTo>
                  <a:pt x="188" y="363"/>
                </a:moveTo>
                <a:lnTo>
                  <a:pt x="188" y="363"/>
                </a:lnTo>
                <a:lnTo>
                  <a:pt x="184" y="360"/>
                </a:lnTo>
                <a:lnTo>
                  <a:pt x="184" y="360"/>
                </a:lnTo>
                <a:lnTo>
                  <a:pt x="183" y="361"/>
                </a:lnTo>
                <a:lnTo>
                  <a:pt x="183" y="361"/>
                </a:lnTo>
                <a:lnTo>
                  <a:pt x="183" y="363"/>
                </a:lnTo>
                <a:lnTo>
                  <a:pt x="183" y="363"/>
                </a:lnTo>
                <a:lnTo>
                  <a:pt x="183" y="363"/>
                </a:lnTo>
                <a:lnTo>
                  <a:pt x="188" y="363"/>
                </a:lnTo>
                <a:lnTo>
                  <a:pt x="188" y="363"/>
                </a:lnTo>
                <a:close/>
                <a:moveTo>
                  <a:pt x="156" y="50"/>
                </a:moveTo>
                <a:lnTo>
                  <a:pt x="156" y="50"/>
                </a:lnTo>
                <a:lnTo>
                  <a:pt x="156" y="50"/>
                </a:lnTo>
                <a:lnTo>
                  <a:pt x="156" y="50"/>
                </a:lnTo>
                <a:lnTo>
                  <a:pt x="153" y="52"/>
                </a:lnTo>
                <a:lnTo>
                  <a:pt x="150" y="55"/>
                </a:lnTo>
                <a:lnTo>
                  <a:pt x="150" y="55"/>
                </a:lnTo>
                <a:lnTo>
                  <a:pt x="151" y="55"/>
                </a:lnTo>
                <a:lnTo>
                  <a:pt x="151" y="55"/>
                </a:lnTo>
                <a:lnTo>
                  <a:pt x="153" y="55"/>
                </a:lnTo>
                <a:lnTo>
                  <a:pt x="153" y="55"/>
                </a:lnTo>
                <a:lnTo>
                  <a:pt x="156" y="50"/>
                </a:lnTo>
                <a:lnTo>
                  <a:pt x="156" y="50"/>
                </a:lnTo>
                <a:close/>
                <a:moveTo>
                  <a:pt x="237" y="52"/>
                </a:moveTo>
                <a:lnTo>
                  <a:pt x="237" y="52"/>
                </a:lnTo>
                <a:lnTo>
                  <a:pt x="249" y="52"/>
                </a:lnTo>
                <a:lnTo>
                  <a:pt x="249" y="52"/>
                </a:lnTo>
                <a:lnTo>
                  <a:pt x="249" y="52"/>
                </a:lnTo>
                <a:lnTo>
                  <a:pt x="249" y="52"/>
                </a:lnTo>
                <a:lnTo>
                  <a:pt x="238" y="52"/>
                </a:lnTo>
                <a:lnTo>
                  <a:pt x="238" y="52"/>
                </a:lnTo>
                <a:lnTo>
                  <a:pt x="237" y="52"/>
                </a:lnTo>
                <a:lnTo>
                  <a:pt x="237" y="52"/>
                </a:lnTo>
                <a:close/>
                <a:moveTo>
                  <a:pt x="371" y="216"/>
                </a:moveTo>
                <a:lnTo>
                  <a:pt x="371" y="216"/>
                </a:lnTo>
                <a:lnTo>
                  <a:pt x="366" y="221"/>
                </a:lnTo>
                <a:lnTo>
                  <a:pt x="366" y="221"/>
                </a:lnTo>
                <a:lnTo>
                  <a:pt x="369" y="221"/>
                </a:lnTo>
                <a:lnTo>
                  <a:pt x="371" y="216"/>
                </a:lnTo>
                <a:lnTo>
                  <a:pt x="371" y="216"/>
                </a:lnTo>
                <a:close/>
                <a:moveTo>
                  <a:pt x="158" y="364"/>
                </a:moveTo>
                <a:lnTo>
                  <a:pt x="158" y="364"/>
                </a:lnTo>
                <a:lnTo>
                  <a:pt x="161" y="361"/>
                </a:lnTo>
                <a:lnTo>
                  <a:pt x="161" y="361"/>
                </a:lnTo>
                <a:lnTo>
                  <a:pt x="159" y="360"/>
                </a:lnTo>
                <a:lnTo>
                  <a:pt x="159" y="360"/>
                </a:lnTo>
                <a:lnTo>
                  <a:pt x="158" y="360"/>
                </a:lnTo>
                <a:lnTo>
                  <a:pt x="158" y="360"/>
                </a:lnTo>
                <a:lnTo>
                  <a:pt x="156" y="361"/>
                </a:lnTo>
                <a:lnTo>
                  <a:pt x="156" y="361"/>
                </a:lnTo>
                <a:lnTo>
                  <a:pt x="156" y="363"/>
                </a:lnTo>
                <a:lnTo>
                  <a:pt x="156" y="363"/>
                </a:lnTo>
                <a:lnTo>
                  <a:pt x="158" y="364"/>
                </a:lnTo>
                <a:lnTo>
                  <a:pt x="158" y="364"/>
                </a:lnTo>
                <a:close/>
                <a:moveTo>
                  <a:pt x="180" y="402"/>
                </a:moveTo>
                <a:lnTo>
                  <a:pt x="180" y="402"/>
                </a:lnTo>
                <a:lnTo>
                  <a:pt x="178" y="405"/>
                </a:lnTo>
                <a:lnTo>
                  <a:pt x="178" y="405"/>
                </a:lnTo>
                <a:lnTo>
                  <a:pt x="180" y="407"/>
                </a:lnTo>
                <a:lnTo>
                  <a:pt x="180" y="407"/>
                </a:lnTo>
                <a:lnTo>
                  <a:pt x="181" y="409"/>
                </a:lnTo>
                <a:lnTo>
                  <a:pt x="183" y="409"/>
                </a:lnTo>
                <a:lnTo>
                  <a:pt x="183" y="409"/>
                </a:lnTo>
                <a:lnTo>
                  <a:pt x="181" y="407"/>
                </a:lnTo>
                <a:lnTo>
                  <a:pt x="181" y="407"/>
                </a:lnTo>
                <a:lnTo>
                  <a:pt x="180" y="402"/>
                </a:lnTo>
                <a:lnTo>
                  <a:pt x="180" y="402"/>
                </a:lnTo>
                <a:close/>
                <a:moveTo>
                  <a:pt x="367" y="257"/>
                </a:moveTo>
                <a:lnTo>
                  <a:pt x="367" y="257"/>
                </a:lnTo>
                <a:lnTo>
                  <a:pt x="367" y="259"/>
                </a:lnTo>
                <a:lnTo>
                  <a:pt x="367" y="259"/>
                </a:lnTo>
                <a:lnTo>
                  <a:pt x="375" y="257"/>
                </a:lnTo>
                <a:lnTo>
                  <a:pt x="375" y="257"/>
                </a:lnTo>
                <a:lnTo>
                  <a:pt x="367" y="257"/>
                </a:lnTo>
                <a:lnTo>
                  <a:pt x="367" y="257"/>
                </a:lnTo>
                <a:close/>
                <a:moveTo>
                  <a:pt x="298" y="199"/>
                </a:moveTo>
                <a:lnTo>
                  <a:pt x="298" y="199"/>
                </a:lnTo>
                <a:lnTo>
                  <a:pt x="298" y="199"/>
                </a:lnTo>
                <a:lnTo>
                  <a:pt x="298" y="199"/>
                </a:lnTo>
                <a:lnTo>
                  <a:pt x="300" y="189"/>
                </a:lnTo>
                <a:lnTo>
                  <a:pt x="300" y="189"/>
                </a:lnTo>
                <a:lnTo>
                  <a:pt x="298" y="186"/>
                </a:lnTo>
                <a:lnTo>
                  <a:pt x="298" y="186"/>
                </a:lnTo>
                <a:lnTo>
                  <a:pt x="298" y="199"/>
                </a:lnTo>
                <a:lnTo>
                  <a:pt x="298" y="199"/>
                </a:lnTo>
                <a:close/>
                <a:moveTo>
                  <a:pt x="211" y="391"/>
                </a:moveTo>
                <a:lnTo>
                  <a:pt x="211" y="391"/>
                </a:lnTo>
                <a:lnTo>
                  <a:pt x="207" y="390"/>
                </a:lnTo>
                <a:lnTo>
                  <a:pt x="207" y="390"/>
                </a:lnTo>
                <a:lnTo>
                  <a:pt x="210" y="394"/>
                </a:lnTo>
                <a:lnTo>
                  <a:pt x="210" y="394"/>
                </a:lnTo>
                <a:lnTo>
                  <a:pt x="211" y="391"/>
                </a:lnTo>
                <a:lnTo>
                  <a:pt x="211" y="391"/>
                </a:lnTo>
                <a:close/>
                <a:moveTo>
                  <a:pt x="221" y="339"/>
                </a:moveTo>
                <a:lnTo>
                  <a:pt x="221" y="339"/>
                </a:lnTo>
                <a:lnTo>
                  <a:pt x="224" y="334"/>
                </a:lnTo>
                <a:lnTo>
                  <a:pt x="224" y="334"/>
                </a:lnTo>
                <a:lnTo>
                  <a:pt x="222" y="333"/>
                </a:lnTo>
                <a:lnTo>
                  <a:pt x="222" y="333"/>
                </a:lnTo>
                <a:lnTo>
                  <a:pt x="219" y="338"/>
                </a:lnTo>
                <a:lnTo>
                  <a:pt x="219" y="338"/>
                </a:lnTo>
                <a:lnTo>
                  <a:pt x="221" y="339"/>
                </a:lnTo>
                <a:lnTo>
                  <a:pt x="221" y="339"/>
                </a:lnTo>
                <a:close/>
                <a:moveTo>
                  <a:pt x="323" y="159"/>
                </a:moveTo>
                <a:lnTo>
                  <a:pt x="323" y="159"/>
                </a:lnTo>
                <a:lnTo>
                  <a:pt x="322" y="162"/>
                </a:lnTo>
                <a:lnTo>
                  <a:pt x="322" y="162"/>
                </a:lnTo>
                <a:lnTo>
                  <a:pt x="323" y="164"/>
                </a:lnTo>
                <a:lnTo>
                  <a:pt x="323" y="164"/>
                </a:lnTo>
                <a:lnTo>
                  <a:pt x="325" y="162"/>
                </a:lnTo>
                <a:lnTo>
                  <a:pt x="325" y="162"/>
                </a:lnTo>
                <a:lnTo>
                  <a:pt x="323" y="159"/>
                </a:lnTo>
                <a:lnTo>
                  <a:pt x="323" y="159"/>
                </a:lnTo>
                <a:close/>
                <a:moveTo>
                  <a:pt x="58" y="185"/>
                </a:moveTo>
                <a:lnTo>
                  <a:pt x="58" y="185"/>
                </a:lnTo>
                <a:lnTo>
                  <a:pt x="63" y="186"/>
                </a:lnTo>
                <a:lnTo>
                  <a:pt x="65" y="183"/>
                </a:lnTo>
                <a:lnTo>
                  <a:pt x="65" y="183"/>
                </a:lnTo>
                <a:lnTo>
                  <a:pt x="61" y="183"/>
                </a:lnTo>
                <a:lnTo>
                  <a:pt x="61" y="183"/>
                </a:lnTo>
                <a:lnTo>
                  <a:pt x="60" y="185"/>
                </a:lnTo>
                <a:lnTo>
                  <a:pt x="58" y="185"/>
                </a:lnTo>
                <a:lnTo>
                  <a:pt x="58" y="185"/>
                </a:lnTo>
                <a:close/>
                <a:moveTo>
                  <a:pt x="334" y="192"/>
                </a:moveTo>
                <a:lnTo>
                  <a:pt x="334" y="192"/>
                </a:lnTo>
                <a:lnTo>
                  <a:pt x="328" y="194"/>
                </a:lnTo>
                <a:lnTo>
                  <a:pt x="328" y="194"/>
                </a:lnTo>
                <a:lnTo>
                  <a:pt x="328" y="194"/>
                </a:lnTo>
                <a:lnTo>
                  <a:pt x="328" y="194"/>
                </a:lnTo>
                <a:lnTo>
                  <a:pt x="328" y="194"/>
                </a:lnTo>
                <a:lnTo>
                  <a:pt x="328" y="194"/>
                </a:lnTo>
                <a:lnTo>
                  <a:pt x="333" y="194"/>
                </a:lnTo>
                <a:lnTo>
                  <a:pt x="333" y="194"/>
                </a:lnTo>
                <a:lnTo>
                  <a:pt x="334" y="194"/>
                </a:lnTo>
                <a:lnTo>
                  <a:pt x="334" y="192"/>
                </a:lnTo>
                <a:lnTo>
                  <a:pt x="334" y="192"/>
                </a:lnTo>
                <a:close/>
                <a:moveTo>
                  <a:pt x="17" y="230"/>
                </a:moveTo>
                <a:lnTo>
                  <a:pt x="17" y="230"/>
                </a:lnTo>
                <a:lnTo>
                  <a:pt x="17" y="237"/>
                </a:lnTo>
                <a:lnTo>
                  <a:pt x="17" y="237"/>
                </a:lnTo>
                <a:lnTo>
                  <a:pt x="19" y="235"/>
                </a:lnTo>
                <a:lnTo>
                  <a:pt x="19" y="235"/>
                </a:lnTo>
                <a:lnTo>
                  <a:pt x="19" y="230"/>
                </a:lnTo>
                <a:lnTo>
                  <a:pt x="19" y="230"/>
                </a:lnTo>
                <a:lnTo>
                  <a:pt x="17" y="230"/>
                </a:lnTo>
                <a:lnTo>
                  <a:pt x="17" y="230"/>
                </a:lnTo>
                <a:close/>
                <a:moveTo>
                  <a:pt x="136" y="65"/>
                </a:moveTo>
                <a:lnTo>
                  <a:pt x="136" y="65"/>
                </a:lnTo>
                <a:lnTo>
                  <a:pt x="142" y="58"/>
                </a:lnTo>
                <a:lnTo>
                  <a:pt x="142" y="58"/>
                </a:lnTo>
                <a:lnTo>
                  <a:pt x="140" y="58"/>
                </a:lnTo>
                <a:lnTo>
                  <a:pt x="139" y="60"/>
                </a:lnTo>
                <a:lnTo>
                  <a:pt x="139" y="60"/>
                </a:lnTo>
                <a:lnTo>
                  <a:pt x="137" y="63"/>
                </a:lnTo>
                <a:lnTo>
                  <a:pt x="137" y="63"/>
                </a:lnTo>
                <a:lnTo>
                  <a:pt x="136" y="65"/>
                </a:lnTo>
                <a:lnTo>
                  <a:pt x="136" y="65"/>
                </a:lnTo>
                <a:close/>
                <a:moveTo>
                  <a:pt x="339" y="205"/>
                </a:moveTo>
                <a:lnTo>
                  <a:pt x="339" y="205"/>
                </a:lnTo>
                <a:lnTo>
                  <a:pt x="337" y="202"/>
                </a:lnTo>
                <a:lnTo>
                  <a:pt x="337" y="202"/>
                </a:lnTo>
                <a:lnTo>
                  <a:pt x="336" y="202"/>
                </a:lnTo>
                <a:lnTo>
                  <a:pt x="334" y="203"/>
                </a:lnTo>
                <a:lnTo>
                  <a:pt x="334" y="203"/>
                </a:lnTo>
                <a:lnTo>
                  <a:pt x="339" y="205"/>
                </a:lnTo>
                <a:lnTo>
                  <a:pt x="339" y="205"/>
                </a:lnTo>
                <a:close/>
                <a:moveTo>
                  <a:pt x="47" y="219"/>
                </a:moveTo>
                <a:lnTo>
                  <a:pt x="47" y="219"/>
                </a:lnTo>
                <a:lnTo>
                  <a:pt x="47" y="215"/>
                </a:lnTo>
                <a:lnTo>
                  <a:pt x="47" y="215"/>
                </a:lnTo>
                <a:lnTo>
                  <a:pt x="46" y="213"/>
                </a:lnTo>
                <a:lnTo>
                  <a:pt x="46" y="213"/>
                </a:lnTo>
                <a:lnTo>
                  <a:pt x="46" y="218"/>
                </a:lnTo>
                <a:lnTo>
                  <a:pt x="46" y="218"/>
                </a:lnTo>
                <a:lnTo>
                  <a:pt x="47" y="219"/>
                </a:lnTo>
                <a:lnTo>
                  <a:pt x="47" y="219"/>
                </a:lnTo>
                <a:close/>
                <a:moveTo>
                  <a:pt x="39" y="260"/>
                </a:moveTo>
                <a:lnTo>
                  <a:pt x="39" y="260"/>
                </a:lnTo>
                <a:lnTo>
                  <a:pt x="33" y="260"/>
                </a:lnTo>
                <a:lnTo>
                  <a:pt x="33" y="260"/>
                </a:lnTo>
                <a:lnTo>
                  <a:pt x="35" y="262"/>
                </a:lnTo>
                <a:lnTo>
                  <a:pt x="35" y="262"/>
                </a:lnTo>
                <a:lnTo>
                  <a:pt x="39" y="262"/>
                </a:lnTo>
                <a:lnTo>
                  <a:pt x="39" y="262"/>
                </a:lnTo>
                <a:lnTo>
                  <a:pt x="39" y="260"/>
                </a:lnTo>
                <a:lnTo>
                  <a:pt x="39" y="260"/>
                </a:lnTo>
                <a:close/>
                <a:moveTo>
                  <a:pt x="134" y="73"/>
                </a:moveTo>
                <a:lnTo>
                  <a:pt x="134" y="73"/>
                </a:lnTo>
                <a:lnTo>
                  <a:pt x="139" y="74"/>
                </a:lnTo>
                <a:lnTo>
                  <a:pt x="139" y="74"/>
                </a:lnTo>
                <a:lnTo>
                  <a:pt x="142" y="71"/>
                </a:lnTo>
                <a:lnTo>
                  <a:pt x="142" y="71"/>
                </a:lnTo>
                <a:lnTo>
                  <a:pt x="134" y="73"/>
                </a:lnTo>
                <a:lnTo>
                  <a:pt x="134" y="73"/>
                </a:lnTo>
                <a:close/>
                <a:moveTo>
                  <a:pt x="188" y="9"/>
                </a:moveTo>
                <a:lnTo>
                  <a:pt x="188" y="9"/>
                </a:lnTo>
                <a:lnTo>
                  <a:pt x="188" y="9"/>
                </a:lnTo>
                <a:lnTo>
                  <a:pt x="188" y="9"/>
                </a:lnTo>
                <a:lnTo>
                  <a:pt x="207" y="9"/>
                </a:lnTo>
                <a:lnTo>
                  <a:pt x="207" y="9"/>
                </a:lnTo>
                <a:lnTo>
                  <a:pt x="207" y="9"/>
                </a:lnTo>
                <a:lnTo>
                  <a:pt x="207" y="9"/>
                </a:lnTo>
                <a:lnTo>
                  <a:pt x="208" y="8"/>
                </a:lnTo>
                <a:lnTo>
                  <a:pt x="208" y="8"/>
                </a:lnTo>
                <a:lnTo>
                  <a:pt x="188" y="9"/>
                </a:lnTo>
                <a:lnTo>
                  <a:pt x="188" y="9"/>
                </a:lnTo>
                <a:close/>
                <a:moveTo>
                  <a:pt x="77" y="151"/>
                </a:moveTo>
                <a:lnTo>
                  <a:pt x="77" y="151"/>
                </a:lnTo>
                <a:lnTo>
                  <a:pt x="74" y="153"/>
                </a:lnTo>
                <a:lnTo>
                  <a:pt x="72" y="155"/>
                </a:lnTo>
                <a:lnTo>
                  <a:pt x="72" y="155"/>
                </a:lnTo>
                <a:lnTo>
                  <a:pt x="76" y="155"/>
                </a:lnTo>
                <a:lnTo>
                  <a:pt x="76" y="155"/>
                </a:lnTo>
                <a:lnTo>
                  <a:pt x="76" y="155"/>
                </a:lnTo>
                <a:lnTo>
                  <a:pt x="76" y="155"/>
                </a:lnTo>
                <a:lnTo>
                  <a:pt x="77" y="151"/>
                </a:lnTo>
                <a:lnTo>
                  <a:pt x="77" y="151"/>
                </a:lnTo>
                <a:close/>
                <a:moveTo>
                  <a:pt x="285" y="147"/>
                </a:moveTo>
                <a:lnTo>
                  <a:pt x="285" y="147"/>
                </a:lnTo>
                <a:lnTo>
                  <a:pt x="278" y="147"/>
                </a:lnTo>
                <a:lnTo>
                  <a:pt x="278" y="147"/>
                </a:lnTo>
                <a:lnTo>
                  <a:pt x="279" y="148"/>
                </a:lnTo>
                <a:lnTo>
                  <a:pt x="279" y="148"/>
                </a:lnTo>
                <a:lnTo>
                  <a:pt x="285" y="148"/>
                </a:lnTo>
                <a:lnTo>
                  <a:pt x="285" y="148"/>
                </a:lnTo>
                <a:lnTo>
                  <a:pt x="285" y="148"/>
                </a:lnTo>
                <a:lnTo>
                  <a:pt x="285" y="147"/>
                </a:lnTo>
                <a:lnTo>
                  <a:pt x="285" y="147"/>
                </a:lnTo>
                <a:close/>
                <a:moveTo>
                  <a:pt x="202" y="402"/>
                </a:moveTo>
                <a:lnTo>
                  <a:pt x="202" y="402"/>
                </a:lnTo>
                <a:lnTo>
                  <a:pt x="200" y="397"/>
                </a:lnTo>
                <a:lnTo>
                  <a:pt x="200" y="397"/>
                </a:lnTo>
                <a:lnTo>
                  <a:pt x="197" y="402"/>
                </a:lnTo>
                <a:lnTo>
                  <a:pt x="197" y="402"/>
                </a:lnTo>
                <a:lnTo>
                  <a:pt x="202" y="402"/>
                </a:lnTo>
                <a:lnTo>
                  <a:pt x="202" y="402"/>
                </a:lnTo>
                <a:close/>
                <a:moveTo>
                  <a:pt x="271" y="393"/>
                </a:moveTo>
                <a:lnTo>
                  <a:pt x="271" y="393"/>
                </a:lnTo>
                <a:lnTo>
                  <a:pt x="273" y="385"/>
                </a:lnTo>
                <a:lnTo>
                  <a:pt x="273" y="385"/>
                </a:lnTo>
                <a:lnTo>
                  <a:pt x="273" y="385"/>
                </a:lnTo>
                <a:lnTo>
                  <a:pt x="273" y="385"/>
                </a:lnTo>
                <a:lnTo>
                  <a:pt x="271" y="390"/>
                </a:lnTo>
                <a:lnTo>
                  <a:pt x="271" y="390"/>
                </a:lnTo>
                <a:lnTo>
                  <a:pt x="271" y="391"/>
                </a:lnTo>
                <a:lnTo>
                  <a:pt x="271" y="393"/>
                </a:lnTo>
                <a:lnTo>
                  <a:pt x="271" y="393"/>
                </a:lnTo>
                <a:close/>
                <a:moveTo>
                  <a:pt x="196" y="49"/>
                </a:moveTo>
                <a:lnTo>
                  <a:pt x="196" y="49"/>
                </a:lnTo>
                <a:lnTo>
                  <a:pt x="196" y="49"/>
                </a:lnTo>
                <a:lnTo>
                  <a:pt x="196" y="49"/>
                </a:lnTo>
                <a:lnTo>
                  <a:pt x="199" y="44"/>
                </a:lnTo>
                <a:lnTo>
                  <a:pt x="199" y="44"/>
                </a:lnTo>
                <a:lnTo>
                  <a:pt x="196" y="44"/>
                </a:lnTo>
                <a:lnTo>
                  <a:pt x="196" y="44"/>
                </a:lnTo>
                <a:lnTo>
                  <a:pt x="196" y="49"/>
                </a:lnTo>
                <a:lnTo>
                  <a:pt x="196" y="49"/>
                </a:lnTo>
                <a:close/>
                <a:moveTo>
                  <a:pt x="98" y="216"/>
                </a:moveTo>
                <a:lnTo>
                  <a:pt x="98" y="216"/>
                </a:lnTo>
                <a:lnTo>
                  <a:pt x="96" y="208"/>
                </a:lnTo>
                <a:lnTo>
                  <a:pt x="96" y="208"/>
                </a:lnTo>
                <a:lnTo>
                  <a:pt x="95" y="208"/>
                </a:lnTo>
                <a:lnTo>
                  <a:pt x="95" y="208"/>
                </a:lnTo>
                <a:lnTo>
                  <a:pt x="95" y="208"/>
                </a:lnTo>
                <a:lnTo>
                  <a:pt x="95" y="208"/>
                </a:lnTo>
                <a:lnTo>
                  <a:pt x="95" y="216"/>
                </a:lnTo>
                <a:lnTo>
                  <a:pt x="95" y="216"/>
                </a:lnTo>
                <a:lnTo>
                  <a:pt x="98" y="216"/>
                </a:lnTo>
                <a:lnTo>
                  <a:pt x="98" y="216"/>
                </a:lnTo>
                <a:close/>
                <a:moveTo>
                  <a:pt x="386" y="189"/>
                </a:moveTo>
                <a:lnTo>
                  <a:pt x="386" y="189"/>
                </a:lnTo>
                <a:lnTo>
                  <a:pt x="385" y="189"/>
                </a:lnTo>
                <a:lnTo>
                  <a:pt x="385" y="189"/>
                </a:lnTo>
                <a:lnTo>
                  <a:pt x="385" y="191"/>
                </a:lnTo>
                <a:lnTo>
                  <a:pt x="385" y="191"/>
                </a:lnTo>
                <a:lnTo>
                  <a:pt x="385" y="196"/>
                </a:lnTo>
                <a:lnTo>
                  <a:pt x="385" y="196"/>
                </a:lnTo>
                <a:lnTo>
                  <a:pt x="386" y="192"/>
                </a:lnTo>
                <a:lnTo>
                  <a:pt x="386" y="189"/>
                </a:lnTo>
                <a:lnTo>
                  <a:pt x="386" y="189"/>
                </a:lnTo>
                <a:close/>
                <a:moveTo>
                  <a:pt x="383" y="158"/>
                </a:moveTo>
                <a:lnTo>
                  <a:pt x="383" y="158"/>
                </a:lnTo>
                <a:lnTo>
                  <a:pt x="383" y="161"/>
                </a:lnTo>
                <a:lnTo>
                  <a:pt x="383" y="166"/>
                </a:lnTo>
                <a:lnTo>
                  <a:pt x="383" y="166"/>
                </a:lnTo>
                <a:lnTo>
                  <a:pt x="385" y="164"/>
                </a:lnTo>
                <a:lnTo>
                  <a:pt x="385" y="164"/>
                </a:lnTo>
                <a:lnTo>
                  <a:pt x="385" y="162"/>
                </a:lnTo>
                <a:lnTo>
                  <a:pt x="385" y="162"/>
                </a:lnTo>
                <a:lnTo>
                  <a:pt x="383" y="158"/>
                </a:lnTo>
                <a:lnTo>
                  <a:pt x="383" y="158"/>
                </a:lnTo>
                <a:close/>
                <a:moveTo>
                  <a:pt x="248" y="126"/>
                </a:moveTo>
                <a:lnTo>
                  <a:pt x="248" y="126"/>
                </a:lnTo>
                <a:lnTo>
                  <a:pt x="248" y="126"/>
                </a:lnTo>
                <a:lnTo>
                  <a:pt x="248" y="126"/>
                </a:lnTo>
                <a:lnTo>
                  <a:pt x="246" y="126"/>
                </a:lnTo>
                <a:lnTo>
                  <a:pt x="246" y="126"/>
                </a:lnTo>
                <a:lnTo>
                  <a:pt x="243" y="131"/>
                </a:lnTo>
                <a:lnTo>
                  <a:pt x="243" y="131"/>
                </a:lnTo>
                <a:lnTo>
                  <a:pt x="244" y="131"/>
                </a:lnTo>
                <a:lnTo>
                  <a:pt x="244" y="131"/>
                </a:lnTo>
                <a:lnTo>
                  <a:pt x="248" y="126"/>
                </a:lnTo>
                <a:lnTo>
                  <a:pt x="248" y="126"/>
                </a:lnTo>
                <a:close/>
                <a:moveTo>
                  <a:pt x="243" y="65"/>
                </a:moveTo>
                <a:lnTo>
                  <a:pt x="243" y="65"/>
                </a:lnTo>
                <a:lnTo>
                  <a:pt x="246" y="58"/>
                </a:lnTo>
                <a:lnTo>
                  <a:pt x="246" y="58"/>
                </a:lnTo>
                <a:lnTo>
                  <a:pt x="246" y="58"/>
                </a:lnTo>
                <a:lnTo>
                  <a:pt x="246" y="58"/>
                </a:lnTo>
                <a:lnTo>
                  <a:pt x="241" y="63"/>
                </a:lnTo>
                <a:lnTo>
                  <a:pt x="241" y="63"/>
                </a:lnTo>
                <a:lnTo>
                  <a:pt x="241" y="65"/>
                </a:lnTo>
                <a:lnTo>
                  <a:pt x="241" y="65"/>
                </a:lnTo>
                <a:lnTo>
                  <a:pt x="243" y="65"/>
                </a:lnTo>
                <a:lnTo>
                  <a:pt x="243" y="65"/>
                </a:lnTo>
                <a:close/>
                <a:moveTo>
                  <a:pt x="240" y="145"/>
                </a:moveTo>
                <a:lnTo>
                  <a:pt x="240" y="145"/>
                </a:lnTo>
                <a:lnTo>
                  <a:pt x="240" y="144"/>
                </a:lnTo>
                <a:lnTo>
                  <a:pt x="240" y="144"/>
                </a:lnTo>
                <a:lnTo>
                  <a:pt x="237" y="142"/>
                </a:lnTo>
                <a:lnTo>
                  <a:pt x="237" y="142"/>
                </a:lnTo>
                <a:lnTo>
                  <a:pt x="235" y="145"/>
                </a:lnTo>
                <a:lnTo>
                  <a:pt x="235" y="145"/>
                </a:lnTo>
                <a:lnTo>
                  <a:pt x="238" y="145"/>
                </a:lnTo>
                <a:lnTo>
                  <a:pt x="238" y="145"/>
                </a:lnTo>
                <a:lnTo>
                  <a:pt x="240" y="145"/>
                </a:lnTo>
                <a:lnTo>
                  <a:pt x="240" y="145"/>
                </a:lnTo>
                <a:close/>
                <a:moveTo>
                  <a:pt x="134" y="248"/>
                </a:moveTo>
                <a:lnTo>
                  <a:pt x="134" y="248"/>
                </a:lnTo>
                <a:lnTo>
                  <a:pt x="136" y="248"/>
                </a:lnTo>
                <a:lnTo>
                  <a:pt x="136" y="248"/>
                </a:lnTo>
                <a:lnTo>
                  <a:pt x="137" y="248"/>
                </a:lnTo>
                <a:lnTo>
                  <a:pt x="137" y="248"/>
                </a:lnTo>
                <a:lnTo>
                  <a:pt x="134" y="243"/>
                </a:lnTo>
                <a:lnTo>
                  <a:pt x="134" y="243"/>
                </a:lnTo>
                <a:lnTo>
                  <a:pt x="132" y="244"/>
                </a:lnTo>
                <a:lnTo>
                  <a:pt x="134" y="248"/>
                </a:lnTo>
                <a:lnTo>
                  <a:pt x="134" y="248"/>
                </a:lnTo>
                <a:close/>
                <a:moveTo>
                  <a:pt x="79" y="173"/>
                </a:moveTo>
                <a:lnTo>
                  <a:pt x="79" y="173"/>
                </a:lnTo>
                <a:lnTo>
                  <a:pt x="82" y="173"/>
                </a:lnTo>
                <a:lnTo>
                  <a:pt x="82" y="173"/>
                </a:lnTo>
                <a:lnTo>
                  <a:pt x="83" y="173"/>
                </a:lnTo>
                <a:lnTo>
                  <a:pt x="83" y="173"/>
                </a:lnTo>
                <a:lnTo>
                  <a:pt x="85" y="170"/>
                </a:lnTo>
                <a:lnTo>
                  <a:pt x="85" y="170"/>
                </a:lnTo>
                <a:lnTo>
                  <a:pt x="82" y="170"/>
                </a:lnTo>
                <a:lnTo>
                  <a:pt x="79" y="173"/>
                </a:lnTo>
                <a:lnTo>
                  <a:pt x="79" y="173"/>
                </a:lnTo>
                <a:close/>
                <a:moveTo>
                  <a:pt x="238" y="131"/>
                </a:moveTo>
                <a:lnTo>
                  <a:pt x="238" y="131"/>
                </a:lnTo>
                <a:lnTo>
                  <a:pt x="238" y="131"/>
                </a:lnTo>
                <a:lnTo>
                  <a:pt x="240" y="131"/>
                </a:lnTo>
                <a:lnTo>
                  <a:pt x="240" y="131"/>
                </a:lnTo>
                <a:lnTo>
                  <a:pt x="243" y="126"/>
                </a:lnTo>
                <a:lnTo>
                  <a:pt x="243" y="126"/>
                </a:lnTo>
                <a:lnTo>
                  <a:pt x="240" y="126"/>
                </a:lnTo>
                <a:lnTo>
                  <a:pt x="240" y="126"/>
                </a:lnTo>
                <a:lnTo>
                  <a:pt x="240" y="128"/>
                </a:lnTo>
                <a:lnTo>
                  <a:pt x="240" y="128"/>
                </a:lnTo>
                <a:lnTo>
                  <a:pt x="238" y="131"/>
                </a:lnTo>
                <a:lnTo>
                  <a:pt x="238" y="131"/>
                </a:lnTo>
                <a:close/>
                <a:moveTo>
                  <a:pt x="101" y="197"/>
                </a:moveTo>
                <a:lnTo>
                  <a:pt x="101" y="197"/>
                </a:lnTo>
                <a:lnTo>
                  <a:pt x="102" y="200"/>
                </a:lnTo>
                <a:lnTo>
                  <a:pt x="102" y="200"/>
                </a:lnTo>
                <a:lnTo>
                  <a:pt x="104" y="205"/>
                </a:lnTo>
                <a:lnTo>
                  <a:pt x="104" y="205"/>
                </a:lnTo>
                <a:lnTo>
                  <a:pt x="104" y="203"/>
                </a:lnTo>
                <a:lnTo>
                  <a:pt x="104" y="203"/>
                </a:lnTo>
                <a:lnTo>
                  <a:pt x="104" y="199"/>
                </a:lnTo>
                <a:lnTo>
                  <a:pt x="104" y="199"/>
                </a:lnTo>
                <a:lnTo>
                  <a:pt x="101" y="197"/>
                </a:lnTo>
                <a:lnTo>
                  <a:pt x="101" y="197"/>
                </a:lnTo>
                <a:close/>
                <a:moveTo>
                  <a:pt x="355" y="199"/>
                </a:moveTo>
                <a:lnTo>
                  <a:pt x="355" y="199"/>
                </a:lnTo>
                <a:lnTo>
                  <a:pt x="355" y="200"/>
                </a:lnTo>
                <a:lnTo>
                  <a:pt x="355" y="200"/>
                </a:lnTo>
                <a:lnTo>
                  <a:pt x="353" y="202"/>
                </a:lnTo>
                <a:lnTo>
                  <a:pt x="353" y="202"/>
                </a:lnTo>
                <a:lnTo>
                  <a:pt x="353" y="205"/>
                </a:lnTo>
                <a:lnTo>
                  <a:pt x="353" y="205"/>
                </a:lnTo>
                <a:lnTo>
                  <a:pt x="355" y="205"/>
                </a:lnTo>
                <a:lnTo>
                  <a:pt x="355" y="205"/>
                </a:lnTo>
                <a:lnTo>
                  <a:pt x="355" y="199"/>
                </a:lnTo>
                <a:lnTo>
                  <a:pt x="355" y="199"/>
                </a:lnTo>
                <a:close/>
                <a:moveTo>
                  <a:pt x="257" y="382"/>
                </a:moveTo>
                <a:lnTo>
                  <a:pt x="257" y="382"/>
                </a:lnTo>
                <a:lnTo>
                  <a:pt x="257" y="385"/>
                </a:lnTo>
                <a:lnTo>
                  <a:pt x="259" y="388"/>
                </a:lnTo>
                <a:lnTo>
                  <a:pt x="259" y="388"/>
                </a:lnTo>
                <a:lnTo>
                  <a:pt x="259" y="386"/>
                </a:lnTo>
                <a:lnTo>
                  <a:pt x="259" y="386"/>
                </a:lnTo>
                <a:lnTo>
                  <a:pt x="257" y="382"/>
                </a:lnTo>
                <a:lnTo>
                  <a:pt x="257" y="382"/>
                </a:lnTo>
                <a:close/>
                <a:moveTo>
                  <a:pt x="356" y="219"/>
                </a:moveTo>
                <a:lnTo>
                  <a:pt x="356" y="219"/>
                </a:lnTo>
                <a:lnTo>
                  <a:pt x="356" y="221"/>
                </a:lnTo>
                <a:lnTo>
                  <a:pt x="356" y="221"/>
                </a:lnTo>
                <a:lnTo>
                  <a:pt x="358" y="221"/>
                </a:lnTo>
                <a:lnTo>
                  <a:pt x="358" y="221"/>
                </a:lnTo>
                <a:lnTo>
                  <a:pt x="361" y="213"/>
                </a:lnTo>
                <a:lnTo>
                  <a:pt x="361" y="213"/>
                </a:lnTo>
                <a:lnTo>
                  <a:pt x="360" y="215"/>
                </a:lnTo>
                <a:lnTo>
                  <a:pt x="360" y="215"/>
                </a:lnTo>
                <a:lnTo>
                  <a:pt x="360" y="218"/>
                </a:lnTo>
                <a:lnTo>
                  <a:pt x="360" y="218"/>
                </a:lnTo>
                <a:lnTo>
                  <a:pt x="358" y="219"/>
                </a:lnTo>
                <a:lnTo>
                  <a:pt x="356" y="219"/>
                </a:lnTo>
                <a:lnTo>
                  <a:pt x="356" y="219"/>
                </a:lnTo>
                <a:close/>
                <a:moveTo>
                  <a:pt x="126" y="151"/>
                </a:moveTo>
                <a:lnTo>
                  <a:pt x="126" y="151"/>
                </a:lnTo>
                <a:lnTo>
                  <a:pt x="126" y="151"/>
                </a:lnTo>
                <a:lnTo>
                  <a:pt x="126" y="151"/>
                </a:lnTo>
                <a:lnTo>
                  <a:pt x="132" y="150"/>
                </a:lnTo>
                <a:lnTo>
                  <a:pt x="132" y="150"/>
                </a:lnTo>
                <a:lnTo>
                  <a:pt x="132" y="150"/>
                </a:lnTo>
                <a:lnTo>
                  <a:pt x="132" y="150"/>
                </a:lnTo>
                <a:lnTo>
                  <a:pt x="129" y="148"/>
                </a:lnTo>
                <a:lnTo>
                  <a:pt x="129" y="148"/>
                </a:lnTo>
                <a:lnTo>
                  <a:pt x="126" y="151"/>
                </a:lnTo>
                <a:lnTo>
                  <a:pt x="126" y="151"/>
                </a:lnTo>
                <a:close/>
                <a:moveTo>
                  <a:pt x="136" y="58"/>
                </a:moveTo>
                <a:lnTo>
                  <a:pt x="136" y="58"/>
                </a:lnTo>
                <a:lnTo>
                  <a:pt x="132" y="58"/>
                </a:lnTo>
                <a:lnTo>
                  <a:pt x="132" y="58"/>
                </a:lnTo>
                <a:lnTo>
                  <a:pt x="132" y="63"/>
                </a:lnTo>
                <a:lnTo>
                  <a:pt x="132" y="63"/>
                </a:lnTo>
                <a:lnTo>
                  <a:pt x="132" y="63"/>
                </a:lnTo>
                <a:lnTo>
                  <a:pt x="132" y="63"/>
                </a:lnTo>
                <a:lnTo>
                  <a:pt x="136" y="58"/>
                </a:lnTo>
                <a:lnTo>
                  <a:pt x="136" y="58"/>
                </a:lnTo>
                <a:close/>
                <a:moveTo>
                  <a:pt x="28" y="191"/>
                </a:moveTo>
                <a:lnTo>
                  <a:pt x="28" y="191"/>
                </a:lnTo>
                <a:lnTo>
                  <a:pt x="25" y="191"/>
                </a:lnTo>
                <a:lnTo>
                  <a:pt x="25" y="191"/>
                </a:lnTo>
                <a:lnTo>
                  <a:pt x="25" y="194"/>
                </a:lnTo>
                <a:lnTo>
                  <a:pt x="25" y="194"/>
                </a:lnTo>
                <a:lnTo>
                  <a:pt x="28" y="194"/>
                </a:lnTo>
                <a:lnTo>
                  <a:pt x="28" y="194"/>
                </a:lnTo>
                <a:lnTo>
                  <a:pt x="27" y="192"/>
                </a:lnTo>
                <a:lnTo>
                  <a:pt x="28" y="191"/>
                </a:lnTo>
                <a:lnTo>
                  <a:pt x="28" y="191"/>
                </a:lnTo>
                <a:close/>
                <a:moveTo>
                  <a:pt x="396" y="263"/>
                </a:moveTo>
                <a:lnTo>
                  <a:pt x="396" y="263"/>
                </a:lnTo>
                <a:lnTo>
                  <a:pt x="393" y="263"/>
                </a:lnTo>
                <a:lnTo>
                  <a:pt x="393" y="263"/>
                </a:lnTo>
                <a:lnTo>
                  <a:pt x="394" y="267"/>
                </a:lnTo>
                <a:lnTo>
                  <a:pt x="396" y="268"/>
                </a:lnTo>
                <a:lnTo>
                  <a:pt x="396" y="268"/>
                </a:lnTo>
                <a:lnTo>
                  <a:pt x="396" y="263"/>
                </a:lnTo>
                <a:lnTo>
                  <a:pt x="396" y="263"/>
                </a:lnTo>
                <a:close/>
                <a:moveTo>
                  <a:pt x="27" y="249"/>
                </a:moveTo>
                <a:lnTo>
                  <a:pt x="27" y="249"/>
                </a:lnTo>
                <a:lnTo>
                  <a:pt x="28" y="251"/>
                </a:lnTo>
                <a:lnTo>
                  <a:pt x="28" y="251"/>
                </a:lnTo>
                <a:lnTo>
                  <a:pt x="33" y="252"/>
                </a:lnTo>
                <a:lnTo>
                  <a:pt x="33" y="252"/>
                </a:lnTo>
                <a:lnTo>
                  <a:pt x="33" y="249"/>
                </a:lnTo>
                <a:lnTo>
                  <a:pt x="33" y="249"/>
                </a:lnTo>
                <a:lnTo>
                  <a:pt x="27" y="249"/>
                </a:lnTo>
                <a:lnTo>
                  <a:pt x="27" y="249"/>
                </a:lnTo>
                <a:close/>
                <a:moveTo>
                  <a:pt x="20" y="219"/>
                </a:moveTo>
                <a:lnTo>
                  <a:pt x="20" y="219"/>
                </a:lnTo>
                <a:lnTo>
                  <a:pt x="20" y="224"/>
                </a:lnTo>
                <a:lnTo>
                  <a:pt x="20" y="224"/>
                </a:lnTo>
                <a:lnTo>
                  <a:pt x="22" y="224"/>
                </a:lnTo>
                <a:lnTo>
                  <a:pt x="22" y="224"/>
                </a:lnTo>
                <a:lnTo>
                  <a:pt x="24" y="219"/>
                </a:lnTo>
                <a:lnTo>
                  <a:pt x="24" y="219"/>
                </a:lnTo>
                <a:lnTo>
                  <a:pt x="20" y="219"/>
                </a:lnTo>
                <a:lnTo>
                  <a:pt x="20" y="219"/>
                </a:lnTo>
                <a:close/>
                <a:moveTo>
                  <a:pt x="143" y="377"/>
                </a:moveTo>
                <a:lnTo>
                  <a:pt x="143" y="377"/>
                </a:lnTo>
                <a:lnTo>
                  <a:pt x="143" y="377"/>
                </a:lnTo>
                <a:lnTo>
                  <a:pt x="143" y="377"/>
                </a:lnTo>
                <a:lnTo>
                  <a:pt x="140" y="380"/>
                </a:lnTo>
                <a:lnTo>
                  <a:pt x="140" y="380"/>
                </a:lnTo>
                <a:lnTo>
                  <a:pt x="140" y="380"/>
                </a:lnTo>
                <a:lnTo>
                  <a:pt x="140" y="380"/>
                </a:lnTo>
                <a:lnTo>
                  <a:pt x="142" y="385"/>
                </a:lnTo>
                <a:lnTo>
                  <a:pt x="142" y="385"/>
                </a:lnTo>
                <a:lnTo>
                  <a:pt x="142" y="380"/>
                </a:lnTo>
                <a:lnTo>
                  <a:pt x="143" y="377"/>
                </a:lnTo>
                <a:lnTo>
                  <a:pt x="143" y="377"/>
                </a:lnTo>
                <a:close/>
                <a:moveTo>
                  <a:pt x="240" y="55"/>
                </a:moveTo>
                <a:lnTo>
                  <a:pt x="240" y="55"/>
                </a:lnTo>
                <a:lnTo>
                  <a:pt x="240" y="60"/>
                </a:lnTo>
                <a:lnTo>
                  <a:pt x="240" y="60"/>
                </a:lnTo>
                <a:lnTo>
                  <a:pt x="244" y="55"/>
                </a:lnTo>
                <a:lnTo>
                  <a:pt x="244" y="55"/>
                </a:lnTo>
                <a:lnTo>
                  <a:pt x="244" y="55"/>
                </a:lnTo>
                <a:lnTo>
                  <a:pt x="244" y="55"/>
                </a:lnTo>
                <a:lnTo>
                  <a:pt x="240" y="55"/>
                </a:lnTo>
                <a:lnTo>
                  <a:pt x="240" y="55"/>
                </a:lnTo>
                <a:close/>
                <a:moveTo>
                  <a:pt x="344" y="166"/>
                </a:moveTo>
                <a:lnTo>
                  <a:pt x="344" y="166"/>
                </a:lnTo>
                <a:lnTo>
                  <a:pt x="342" y="162"/>
                </a:lnTo>
                <a:lnTo>
                  <a:pt x="342" y="162"/>
                </a:lnTo>
                <a:lnTo>
                  <a:pt x="339" y="167"/>
                </a:lnTo>
                <a:lnTo>
                  <a:pt x="339" y="167"/>
                </a:lnTo>
                <a:lnTo>
                  <a:pt x="344" y="166"/>
                </a:lnTo>
                <a:lnTo>
                  <a:pt x="344" y="166"/>
                </a:lnTo>
                <a:close/>
                <a:moveTo>
                  <a:pt x="345" y="252"/>
                </a:moveTo>
                <a:lnTo>
                  <a:pt x="345" y="252"/>
                </a:lnTo>
                <a:lnTo>
                  <a:pt x="344" y="251"/>
                </a:lnTo>
                <a:lnTo>
                  <a:pt x="342" y="251"/>
                </a:lnTo>
                <a:lnTo>
                  <a:pt x="342" y="251"/>
                </a:lnTo>
                <a:lnTo>
                  <a:pt x="342" y="254"/>
                </a:lnTo>
                <a:lnTo>
                  <a:pt x="342" y="254"/>
                </a:lnTo>
                <a:lnTo>
                  <a:pt x="344" y="254"/>
                </a:lnTo>
                <a:lnTo>
                  <a:pt x="345" y="252"/>
                </a:lnTo>
                <a:lnTo>
                  <a:pt x="345" y="252"/>
                </a:lnTo>
                <a:close/>
                <a:moveTo>
                  <a:pt x="328" y="207"/>
                </a:moveTo>
                <a:lnTo>
                  <a:pt x="328" y="207"/>
                </a:lnTo>
                <a:lnTo>
                  <a:pt x="325" y="207"/>
                </a:lnTo>
                <a:lnTo>
                  <a:pt x="325" y="207"/>
                </a:lnTo>
                <a:lnTo>
                  <a:pt x="325" y="210"/>
                </a:lnTo>
                <a:lnTo>
                  <a:pt x="326" y="211"/>
                </a:lnTo>
                <a:lnTo>
                  <a:pt x="326" y="211"/>
                </a:lnTo>
                <a:lnTo>
                  <a:pt x="328" y="207"/>
                </a:lnTo>
                <a:lnTo>
                  <a:pt x="328" y="207"/>
                </a:lnTo>
                <a:close/>
                <a:moveTo>
                  <a:pt x="47" y="252"/>
                </a:moveTo>
                <a:lnTo>
                  <a:pt x="47" y="252"/>
                </a:lnTo>
                <a:lnTo>
                  <a:pt x="47" y="249"/>
                </a:lnTo>
                <a:lnTo>
                  <a:pt x="47" y="249"/>
                </a:lnTo>
                <a:lnTo>
                  <a:pt x="46" y="248"/>
                </a:lnTo>
                <a:lnTo>
                  <a:pt x="44" y="249"/>
                </a:lnTo>
                <a:lnTo>
                  <a:pt x="44" y="249"/>
                </a:lnTo>
                <a:lnTo>
                  <a:pt x="46" y="252"/>
                </a:lnTo>
                <a:lnTo>
                  <a:pt x="47" y="252"/>
                </a:lnTo>
                <a:lnTo>
                  <a:pt x="47" y="252"/>
                </a:lnTo>
                <a:close/>
                <a:moveTo>
                  <a:pt x="88" y="177"/>
                </a:moveTo>
                <a:lnTo>
                  <a:pt x="88" y="177"/>
                </a:lnTo>
                <a:lnTo>
                  <a:pt x="85" y="177"/>
                </a:lnTo>
                <a:lnTo>
                  <a:pt x="85" y="177"/>
                </a:lnTo>
                <a:lnTo>
                  <a:pt x="83" y="177"/>
                </a:lnTo>
                <a:lnTo>
                  <a:pt x="82" y="178"/>
                </a:lnTo>
                <a:lnTo>
                  <a:pt x="82" y="178"/>
                </a:lnTo>
                <a:lnTo>
                  <a:pt x="87" y="178"/>
                </a:lnTo>
                <a:lnTo>
                  <a:pt x="87" y="178"/>
                </a:lnTo>
                <a:lnTo>
                  <a:pt x="88" y="177"/>
                </a:lnTo>
                <a:lnTo>
                  <a:pt x="88" y="177"/>
                </a:lnTo>
                <a:close/>
                <a:moveTo>
                  <a:pt x="28" y="221"/>
                </a:moveTo>
                <a:lnTo>
                  <a:pt x="28" y="221"/>
                </a:lnTo>
                <a:lnTo>
                  <a:pt x="27" y="219"/>
                </a:lnTo>
                <a:lnTo>
                  <a:pt x="27" y="219"/>
                </a:lnTo>
                <a:lnTo>
                  <a:pt x="27" y="224"/>
                </a:lnTo>
                <a:lnTo>
                  <a:pt x="27" y="224"/>
                </a:lnTo>
                <a:lnTo>
                  <a:pt x="28" y="222"/>
                </a:lnTo>
                <a:lnTo>
                  <a:pt x="28" y="222"/>
                </a:lnTo>
                <a:lnTo>
                  <a:pt x="28" y="221"/>
                </a:lnTo>
                <a:lnTo>
                  <a:pt x="28" y="221"/>
                </a:lnTo>
                <a:close/>
                <a:moveTo>
                  <a:pt x="230" y="320"/>
                </a:moveTo>
                <a:lnTo>
                  <a:pt x="230" y="320"/>
                </a:lnTo>
                <a:lnTo>
                  <a:pt x="232" y="322"/>
                </a:lnTo>
                <a:lnTo>
                  <a:pt x="232" y="322"/>
                </a:lnTo>
                <a:lnTo>
                  <a:pt x="235" y="317"/>
                </a:lnTo>
                <a:lnTo>
                  <a:pt x="235" y="317"/>
                </a:lnTo>
                <a:lnTo>
                  <a:pt x="235" y="317"/>
                </a:lnTo>
                <a:lnTo>
                  <a:pt x="235" y="317"/>
                </a:lnTo>
                <a:lnTo>
                  <a:pt x="230" y="320"/>
                </a:lnTo>
                <a:lnTo>
                  <a:pt x="230" y="320"/>
                </a:lnTo>
                <a:close/>
                <a:moveTo>
                  <a:pt x="164" y="145"/>
                </a:moveTo>
                <a:lnTo>
                  <a:pt x="164" y="145"/>
                </a:lnTo>
                <a:lnTo>
                  <a:pt x="162" y="145"/>
                </a:lnTo>
                <a:lnTo>
                  <a:pt x="162" y="145"/>
                </a:lnTo>
                <a:lnTo>
                  <a:pt x="161" y="145"/>
                </a:lnTo>
                <a:lnTo>
                  <a:pt x="161" y="145"/>
                </a:lnTo>
                <a:lnTo>
                  <a:pt x="159" y="147"/>
                </a:lnTo>
                <a:lnTo>
                  <a:pt x="159" y="147"/>
                </a:lnTo>
                <a:lnTo>
                  <a:pt x="159" y="148"/>
                </a:lnTo>
                <a:lnTo>
                  <a:pt x="159" y="148"/>
                </a:lnTo>
                <a:lnTo>
                  <a:pt x="161" y="148"/>
                </a:lnTo>
                <a:lnTo>
                  <a:pt x="161" y="148"/>
                </a:lnTo>
                <a:lnTo>
                  <a:pt x="164" y="145"/>
                </a:lnTo>
                <a:lnTo>
                  <a:pt x="164" y="145"/>
                </a:lnTo>
                <a:close/>
                <a:moveTo>
                  <a:pt x="238" y="28"/>
                </a:moveTo>
                <a:lnTo>
                  <a:pt x="238" y="28"/>
                </a:lnTo>
                <a:lnTo>
                  <a:pt x="238" y="30"/>
                </a:lnTo>
                <a:lnTo>
                  <a:pt x="238" y="30"/>
                </a:lnTo>
                <a:lnTo>
                  <a:pt x="241" y="30"/>
                </a:lnTo>
                <a:lnTo>
                  <a:pt x="241" y="30"/>
                </a:lnTo>
                <a:lnTo>
                  <a:pt x="243" y="28"/>
                </a:lnTo>
                <a:lnTo>
                  <a:pt x="243" y="28"/>
                </a:lnTo>
                <a:lnTo>
                  <a:pt x="238" y="28"/>
                </a:lnTo>
                <a:lnTo>
                  <a:pt x="238" y="28"/>
                </a:lnTo>
                <a:close/>
                <a:moveTo>
                  <a:pt x="77" y="265"/>
                </a:moveTo>
                <a:lnTo>
                  <a:pt x="77" y="265"/>
                </a:lnTo>
                <a:lnTo>
                  <a:pt x="76" y="265"/>
                </a:lnTo>
                <a:lnTo>
                  <a:pt x="76" y="265"/>
                </a:lnTo>
                <a:lnTo>
                  <a:pt x="71" y="263"/>
                </a:lnTo>
                <a:lnTo>
                  <a:pt x="71" y="263"/>
                </a:lnTo>
                <a:lnTo>
                  <a:pt x="72" y="265"/>
                </a:lnTo>
                <a:lnTo>
                  <a:pt x="72" y="265"/>
                </a:lnTo>
                <a:lnTo>
                  <a:pt x="72" y="267"/>
                </a:lnTo>
                <a:lnTo>
                  <a:pt x="72" y="267"/>
                </a:lnTo>
                <a:lnTo>
                  <a:pt x="77" y="265"/>
                </a:lnTo>
                <a:lnTo>
                  <a:pt x="77" y="265"/>
                </a:lnTo>
                <a:close/>
                <a:moveTo>
                  <a:pt x="150" y="397"/>
                </a:moveTo>
                <a:lnTo>
                  <a:pt x="150" y="397"/>
                </a:lnTo>
                <a:lnTo>
                  <a:pt x="150" y="397"/>
                </a:lnTo>
                <a:lnTo>
                  <a:pt x="150" y="397"/>
                </a:lnTo>
                <a:lnTo>
                  <a:pt x="150" y="401"/>
                </a:lnTo>
                <a:lnTo>
                  <a:pt x="151" y="402"/>
                </a:lnTo>
                <a:lnTo>
                  <a:pt x="151" y="402"/>
                </a:lnTo>
                <a:lnTo>
                  <a:pt x="153" y="401"/>
                </a:lnTo>
                <a:lnTo>
                  <a:pt x="153" y="401"/>
                </a:lnTo>
                <a:lnTo>
                  <a:pt x="150" y="397"/>
                </a:lnTo>
                <a:lnTo>
                  <a:pt x="150" y="397"/>
                </a:lnTo>
                <a:close/>
                <a:moveTo>
                  <a:pt x="189" y="27"/>
                </a:moveTo>
                <a:lnTo>
                  <a:pt x="189" y="27"/>
                </a:lnTo>
                <a:lnTo>
                  <a:pt x="194" y="27"/>
                </a:lnTo>
                <a:lnTo>
                  <a:pt x="194" y="27"/>
                </a:lnTo>
                <a:lnTo>
                  <a:pt x="194" y="24"/>
                </a:lnTo>
                <a:lnTo>
                  <a:pt x="194" y="24"/>
                </a:lnTo>
                <a:lnTo>
                  <a:pt x="191" y="24"/>
                </a:lnTo>
                <a:lnTo>
                  <a:pt x="191" y="24"/>
                </a:lnTo>
                <a:lnTo>
                  <a:pt x="189" y="25"/>
                </a:lnTo>
                <a:lnTo>
                  <a:pt x="189" y="25"/>
                </a:lnTo>
                <a:lnTo>
                  <a:pt x="189" y="27"/>
                </a:lnTo>
                <a:lnTo>
                  <a:pt x="189" y="27"/>
                </a:lnTo>
                <a:close/>
                <a:moveTo>
                  <a:pt x="255" y="36"/>
                </a:moveTo>
                <a:lnTo>
                  <a:pt x="255" y="36"/>
                </a:lnTo>
                <a:lnTo>
                  <a:pt x="255" y="27"/>
                </a:lnTo>
                <a:lnTo>
                  <a:pt x="255" y="27"/>
                </a:lnTo>
                <a:lnTo>
                  <a:pt x="255" y="27"/>
                </a:lnTo>
                <a:lnTo>
                  <a:pt x="255" y="27"/>
                </a:lnTo>
                <a:lnTo>
                  <a:pt x="254" y="35"/>
                </a:lnTo>
                <a:lnTo>
                  <a:pt x="254" y="35"/>
                </a:lnTo>
                <a:lnTo>
                  <a:pt x="255" y="36"/>
                </a:lnTo>
                <a:lnTo>
                  <a:pt x="255" y="36"/>
                </a:lnTo>
                <a:close/>
                <a:moveTo>
                  <a:pt x="249" y="76"/>
                </a:moveTo>
                <a:lnTo>
                  <a:pt x="249" y="76"/>
                </a:lnTo>
                <a:lnTo>
                  <a:pt x="251" y="76"/>
                </a:lnTo>
                <a:lnTo>
                  <a:pt x="251" y="76"/>
                </a:lnTo>
                <a:lnTo>
                  <a:pt x="251" y="71"/>
                </a:lnTo>
                <a:lnTo>
                  <a:pt x="251" y="71"/>
                </a:lnTo>
                <a:lnTo>
                  <a:pt x="249" y="73"/>
                </a:lnTo>
                <a:lnTo>
                  <a:pt x="249" y="76"/>
                </a:lnTo>
                <a:lnTo>
                  <a:pt x="249" y="76"/>
                </a:lnTo>
                <a:close/>
                <a:moveTo>
                  <a:pt x="369" y="151"/>
                </a:moveTo>
                <a:lnTo>
                  <a:pt x="369" y="151"/>
                </a:lnTo>
                <a:lnTo>
                  <a:pt x="369" y="151"/>
                </a:lnTo>
                <a:lnTo>
                  <a:pt x="369" y="151"/>
                </a:lnTo>
                <a:lnTo>
                  <a:pt x="369" y="158"/>
                </a:lnTo>
                <a:lnTo>
                  <a:pt x="369" y="158"/>
                </a:lnTo>
                <a:lnTo>
                  <a:pt x="371" y="156"/>
                </a:lnTo>
                <a:lnTo>
                  <a:pt x="371" y="156"/>
                </a:lnTo>
                <a:lnTo>
                  <a:pt x="371" y="156"/>
                </a:lnTo>
                <a:lnTo>
                  <a:pt x="371" y="156"/>
                </a:lnTo>
                <a:lnTo>
                  <a:pt x="369" y="151"/>
                </a:lnTo>
                <a:lnTo>
                  <a:pt x="369" y="151"/>
                </a:lnTo>
                <a:close/>
                <a:moveTo>
                  <a:pt x="205" y="14"/>
                </a:moveTo>
                <a:lnTo>
                  <a:pt x="205" y="14"/>
                </a:lnTo>
                <a:lnTo>
                  <a:pt x="196" y="16"/>
                </a:lnTo>
                <a:lnTo>
                  <a:pt x="196" y="16"/>
                </a:lnTo>
                <a:lnTo>
                  <a:pt x="196" y="16"/>
                </a:lnTo>
                <a:lnTo>
                  <a:pt x="196" y="16"/>
                </a:lnTo>
                <a:lnTo>
                  <a:pt x="205" y="16"/>
                </a:lnTo>
                <a:lnTo>
                  <a:pt x="205" y="16"/>
                </a:lnTo>
                <a:lnTo>
                  <a:pt x="205" y="14"/>
                </a:lnTo>
                <a:lnTo>
                  <a:pt x="205" y="14"/>
                </a:lnTo>
                <a:close/>
                <a:moveTo>
                  <a:pt x="154" y="358"/>
                </a:moveTo>
                <a:lnTo>
                  <a:pt x="154" y="358"/>
                </a:lnTo>
                <a:lnTo>
                  <a:pt x="156" y="356"/>
                </a:lnTo>
                <a:lnTo>
                  <a:pt x="156" y="356"/>
                </a:lnTo>
                <a:lnTo>
                  <a:pt x="153" y="352"/>
                </a:lnTo>
                <a:lnTo>
                  <a:pt x="153" y="352"/>
                </a:lnTo>
                <a:lnTo>
                  <a:pt x="154" y="358"/>
                </a:lnTo>
                <a:lnTo>
                  <a:pt x="154" y="358"/>
                </a:lnTo>
                <a:close/>
                <a:moveTo>
                  <a:pt x="380" y="139"/>
                </a:moveTo>
                <a:lnTo>
                  <a:pt x="380" y="139"/>
                </a:lnTo>
                <a:lnTo>
                  <a:pt x="386" y="139"/>
                </a:lnTo>
                <a:lnTo>
                  <a:pt x="386" y="139"/>
                </a:lnTo>
                <a:lnTo>
                  <a:pt x="388" y="139"/>
                </a:lnTo>
                <a:lnTo>
                  <a:pt x="391" y="140"/>
                </a:lnTo>
                <a:lnTo>
                  <a:pt x="391" y="140"/>
                </a:lnTo>
                <a:lnTo>
                  <a:pt x="391" y="139"/>
                </a:lnTo>
                <a:lnTo>
                  <a:pt x="391" y="139"/>
                </a:lnTo>
                <a:lnTo>
                  <a:pt x="380" y="139"/>
                </a:lnTo>
                <a:lnTo>
                  <a:pt x="380" y="139"/>
                </a:lnTo>
                <a:close/>
                <a:moveTo>
                  <a:pt x="96" y="257"/>
                </a:moveTo>
                <a:lnTo>
                  <a:pt x="96" y="257"/>
                </a:lnTo>
                <a:lnTo>
                  <a:pt x="106" y="257"/>
                </a:lnTo>
                <a:lnTo>
                  <a:pt x="106" y="257"/>
                </a:lnTo>
                <a:lnTo>
                  <a:pt x="96" y="256"/>
                </a:lnTo>
                <a:lnTo>
                  <a:pt x="96" y="256"/>
                </a:lnTo>
                <a:lnTo>
                  <a:pt x="96" y="257"/>
                </a:lnTo>
                <a:lnTo>
                  <a:pt x="96" y="257"/>
                </a:lnTo>
                <a:close/>
                <a:moveTo>
                  <a:pt x="255" y="136"/>
                </a:moveTo>
                <a:lnTo>
                  <a:pt x="255" y="136"/>
                </a:lnTo>
                <a:lnTo>
                  <a:pt x="252" y="136"/>
                </a:lnTo>
                <a:lnTo>
                  <a:pt x="252" y="136"/>
                </a:lnTo>
                <a:lnTo>
                  <a:pt x="251" y="136"/>
                </a:lnTo>
                <a:lnTo>
                  <a:pt x="251" y="137"/>
                </a:lnTo>
                <a:lnTo>
                  <a:pt x="251" y="137"/>
                </a:lnTo>
                <a:lnTo>
                  <a:pt x="255" y="137"/>
                </a:lnTo>
                <a:lnTo>
                  <a:pt x="255" y="137"/>
                </a:lnTo>
                <a:lnTo>
                  <a:pt x="255" y="136"/>
                </a:lnTo>
                <a:lnTo>
                  <a:pt x="255" y="136"/>
                </a:lnTo>
                <a:close/>
                <a:moveTo>
                  <a:pt x="342" y="267"/>
                </a:moveTo>
                <a:lnTo>
                  <a:pt x="342" y="267"/>
                </a:lnTo>
                <a:lnTo>
                  <a:pt x="345" y="265"/>
                </a:lnTo>
                <a:lnTo>
                  <a:pt x="345" y="265"/>
                </a:lnTo>
                <a:lnTo>
                  <a:pt x="349" y="265"/>
                </a:lnTo>
                <a:lnTo>
                  <a:pt x="349" y="265"/>
                </a:lnTo>
                <a:lnTo>
                  <a:pt x="352" y="265"/>
                </a:lnTo>
                <a:lnTo>
                  <a:pt x="352" y="265"/>
                </a:lnTo>
                <a:lnTo>
                  <a:pt x="342" y="265"/>
                </a:lnTo>
                <a:lnTo>
                  <a:pt x="342" y="265"/>
                </a:lnTo>
                <a:lnTo>
                  <a:pt x="342" y="267"/>
                </a:lnTo>
                <a:lnTo>
                  <a:pt x="342" y="267"/>
                </a:lnTo>
                <a:close/>
                <a:moveTo>
                  <a:pt x="243" y="314"/>
                </a:moveTo>
                <a:lnTo>
                  <a:pt x="243" y="314"/>
                </a:lnTo>
                <a:lnTo>
                  <a:pt x="246" y="309"/>
                </a:lnTo>
                <a:lnTo>
                  <a:pt x="246" y="309"/>
                </a:lnTo>
                <a:lnTo>
                  <a:pt x="244" y="308"/>
                </a:lnTo>
                <a:lnTo>
                  <a:pt x="244" y="308"/>
                </a:lnTo>
                <a:lnTo>
                  <a:pt x="241" y="312"/>
                </a:lnTo>
                <a:lnTo>
                  <a:pt x="241" y="312"/>
                </a:lnTo>
                <a:lnTo>
                  <a:pt x="243" y="314"/>
                </a:lnTo>
                <a:lnTo>
                  <a:pt x="243" y="314"/>
                </a:lnTo>
                <a:close/>
                <a:moveTo>
                  <a:pt x="341" y="178"/>
                </a:moveTo>
                <a:lnTo>
                  <a:pt x="341" y="178"/>
                </a:lnTo>
                <a:lnTo>
                  <a:pt x="341" y="185"/>
                </a:lnTo>
                <a:lnTo>
                  <a:pt x="341" y="185"/>
                </a:lnTo>
                <a:lnTo>
                  <a:pt x="342" y="183"/>
                </a:lnTo>
                <a:lnTo>
                  <a:pt x="342" y="183"/>
                </a:lnTo>
                <a:lnTo>
                  <a:pt x="342" y="180"/>
                </a:lnTo>
                <a:lnTo>
                  <a:pt x="342" y="178"/>
                </a:lnTo>
                <a:lnTo>
                  <a:pt x="342" y="178"/>
                </a:lnTo>
                <a:lnTo>
                  <a:pt x="341" y="178"/>
                </a:lnTo>
                <a:lnTo>
                  <a:pt x="341" y="178"/>
                </a:lnTo>
                <a:close/>
                <a:moveTo>
                  <a:pt x="349" y="227"/>
                </a:moveTo>
                <a:lnTo>
                  <a:pt x="349" y="227"/>
                </a:lnTo>
                <a:lnTo>
                  <a:pt x="350" y="232"/>
                </a:lnTo>
                <a:lnTo>
                  <a:pt x="350" y="232"/>
                </a:lnTo>
                <a:lnTo>
                  <a:pt x="350" y="232"/>
                </a:lnTo>
                <a:lnTo>
                  <a:pt x="350" y="232"/>
                </a:lnTo>
                <a:lnTo>
                  <a:pt x="352" y="227"/>
                </a:lnTo>
                <a:lnTo>
                  <a:pt x="352" y="227"/>
                </a:lnTo>
                <a:lnTo>
                  <a:pt x="349" y="227"/>
                </a:lnTo>
                <a:lnTo>
                  <a:pt x="349" y="227"/>
                </a:lnTo>
                <a:close/>
                <a:moveTo>
                  <a:pt x="266" y="345"/>
                </a:moveTo>
                <a:lnTo>
                  <a:pt x="266" y="345"/>
                </a:lnTo>
                <a:lnTo>
                  <a:pt x="265" y="349"/>
                </a:lnTo>
                <a:lnTo>
                  <a:pt x="266" y="353"/>
                </a:lnTo>
                <a:lnTo>
                  <a:pt x="266" y="353"/>
                </a:lnTo>
                <a:lnTo>
                  <a:pt x="266" y="345"/>
                </a:lnTo>
                <a:lnTo>
                  <a:pt x="266" y="345"/>
                </a:lnTo>
                <a:close/>
                <a:moveTo>
                  <a:pt x="349" y="241"/>
                </a:moveTo>
                <a:lnTo>
                  <a:pt x="349" y="241"/>
                </a:lnTo>
                <a:lnTo>
                  <a:pt x="347" y="238"/>
                </a:lnTo>
                <a:lnTo>
                  <a:pt x="347" y="238"/>
                </a:lnTo>
                <a:lnTo>
                  <a:pt x="347" y="238"/>
                </a:lnTo>
                <a:lnTo>
                  <a:pt x="347" y="238"/>
                </a:lnTo>
                <a:lnTo>
                  <a:pt x="347" y="241"/>
                </a:lnTo>
                <a:lnTo>
                  <a:pt x="347" y="241"/>
                </a:lnTo>
                <a:lnTo>
                  <a:pt x="347" y="241"/>
                </a:lnTo>
                <a:lnTo>
                  <a:pt x="349" y="241"/>
                </a:lnTo>
                <a:lnTo>
                  <a:pt x="349" y="241"/>
                </a:lnTo>
                <a:close/>
                <a:moveTo>
                  <a:pt x="159" y="139"/>
                </a:moveTo>
                <a:lnTo>
                  <a:pt x="159" y="139"/>
                </a:lnTo>
                <a:lnTo>
                  <a:pt x="156" y="137"/>
                </a:lnTo>
                <a:lnTo>
                  <a:pt x="156" y="137"/>
                </a:lnTo>
                <a:lnTo>
                  <a:pt x="154" y="140"/>
                </a:lnTo>
                <a:lnTo>
                  <a:pt x="154" y="140"/>
                </a:lnTo>
                <a:lnTo>
                  <a:pt x="158" y="140"/>
                </a:lnTo>
                <a:lnTo>
                  <a:pt x="158" y="140"/>
                </a:lnTo>
                <a:lnTo>
                  <a:pt x="158" y="140"/>
                </a:lnTo>
                <a:lnTo>
                  <a:pt x="159" y="139"/>
                </a:lnTo>
                <a:lnTo>
                  <a:pt x="159" y="139"/>
                </a:lnTo>
                <a:close/>
                <a:moveTo>
                  <a:pt x="207" y="60"/>
                </a:moveTo>
                <a:lnTo>
                  <a:pt x="207" y="60"/>
                </a:lnTo>
                <a:lnTo>
                  <a:pt x="207" y="60"/>
                </a:lnTo>
                <a:lnTo>
                  <a:pt x="207" y="60"/>
                </a:lnTo>
                <a:lnTo>
                  <a:pt x="211" y="62"/>
                </a:lnTo>
                <a:lnTo>
                  <a:pt x="211" y="62"/>
                </a:lnTo>
                <a:lnTo>
                  <a:pt x="211" y="58"/>
                </a:lnTo>
                <a:lnTo>
                  <a:pt x="211" y="58"/>
                </a:lnTo>
                <a:lnTo>
                  <a:pt x="207" y="60"/>
                </a:lnTo>
                <a:lnTo>
                  <a:pt x="207" y="60"/>
                </a:lnTo>
                <a:close/>
                <a:moveTo>
                  <a:pt x="243" y="325"/>
                </a:moveTo>
                <a:lnTo>
                  <a:pt x="243" y="325"/>
                </a:lnTo>
                <a:lnTo>
                  <a:pt x="240" y="327"/>
                </a:lnTo>
                <a:lnTo>
                  <a:pt x="238" y="330"/>
                </a:lnTo>
                <a:lnTo>
                  <a:pt x="238" y="330"/>
                </a:lnTo>
                <a:lnTo>
                  <a:pt x="240" y="330"/>
                </a:lnTo>
                <a:lnTo>
                  <a:pt x="240" y="330"/>
                </a:lnTo>
                <a:lnTo>
                  <a:pt x="243" y="325"/>
                </a:lnTo>
                <a:lnTo>
                  <a:pt x="243" y="325"/>
                </a:lnTo>
                <a:close/>
                <a:moveTo>
                  <a:pt x="80" y="211"/>
                </a:moveTo>
                <a:lnTo>
                  <a:pt x="80" y="211"/>
                </a:lnTo>
                <a:lnTo>
                  <a:pt x="79" y="211"/>
                </a:lnTo>
                <a:lnTo>
                  <a:pt x="79" y="211"/>
                </a:lnTo>
                <a:lnTo>
                  <a:pt x="77" y="213"/>
                </a:lnTo>
                <a:lnTo>
                  <a:pt x="77" y="213"/>
                </a:lnTo>
                <a:lnTo>
                  <a:pt x="77" y="213"/>
                </a:lnTo>
                <a:lnTo>
                  <a:pt x="82" y="215"/>
                </a:lnTo>
                <a:lnTo>
                  <a:pt x="82" y="215"/>
                </a:lnTo>
                <a:lnTo>
                  <a:pt x="80" y="211"/>
                </a:lnTo>
                <a:lnTo>
                  <a:pt x="80" y="211"/>
                </a:lnTo>
                <a:close/>
                <a:moveTo>
                  <a:pt x="344" y="222"/>
                </a:moveTo>
                <a:lnTo>
                  <a:pt x="344" y="222"/>
                </a:lnTo>
                <a:lnTo>
                  <a:pt x="341" y="222"/>
                </a:lnTo>
                <a:lnTo>
                  <a:pt x="341" y="222"/>
                </a:lnTo>
                <a:lnTo>
                  <a:pt x="341" y="226"/>
                </a:lnTo>
                <a:lnTo>
                  <a:pt x="341" y="226"/>
                </a:lnTo>
                <a:lnTo>
                  <a:pt x="344" y="224"/>
                </a:lnTo>
                <a:lnTo>
                  <a:pt x="344" y="224"/>
                </a:lnTo>
                <a:lnTo>
                  <a:pt x="344" y="222"/>
                </a:lnTo>
                <a:lnTo>
                  <a:pt x="344" y="222"/>
                </a:lnTo>
                <a:close/>
                <a:moveTo>
                  <a:pt x="203" y="399"/>
                </a:moveTo>
                <a:lnTo>
                  <a:pt x="203" y="399"/>
                </a:lnTo>
                <a:lnTo>
                  <a:pt x="207" y="402"/>
                </a:lnTo>
                <a:lnTo>
                  <a:pt x="207" y="402"/>
                </a:lnTo>
                <a:lnTo>
                  <a:pt x="208" y="399"/>
                </a:lnTo>
                <a:lnTo>
                  <a:pt x="208" y="399"/>
                </a:lnTo>
                <a:lnTo>
                  <a:pt x="203" y="399"/>
                </a:lnTo>
                <a:lnTo>
                  <a:pt x="203" y="399"/>
                </a:lnTo>
                <a:close/>
                <a:moveTo>
                  <a:pt x="180" y="393"/>
                </a:moveTo>
                <a:lnTo>
                  <a:pt x="180" y="393"/>
                </a:lnTo>
                <a:lnTo>
                  <a:pt x="183" y="393"/>
                </a:lnTo>
                <a:lnTo>
                  <a:pt x="184" y="391"/>
                </a:lnTo>
                <a:lnTo>
                  <a:pt x="184" y="391"/>
                </a:lnTo>
                <a:lnTo>
                  <a:pt x="183" y="390"/>
                </a:lnTo>
                <a:lnTo>
                  <a:pt x="183" y="390"/>
                </a:lnTo>
                <a:lnTo>
                  <a:pt x="180" y="393"/>
                </a:lnTo>
                <a:lnTo>
                  <a:pt x="180" y="393"/>
                </a:lnTo>
                <a:close/>
                <a:moveTo>
                  <a:pt x="166" y="360"/>
                </a:moveTo>
                <a:lnTo>
                  <a:pt x="166" y="360"/>
                </a:lnTo>
                <a:lnTo>
                  <a:pt x="164" y="361"/>
                </a:lnTo>
                <a:lnTo>
                  <a:pt x="164" y="361"/>
                </a:lnTo>
                <a:lnTo>
                  <a:pt x="169" y="366"/>
                </a:lnTo>
                <a:lnTo>
                  <a:pt x="169" y="366"/>
                </a:lnTo>
                <a:lnTo>
                  <a:pt x="166" y="360"/>
                </a:lnTo>
                <a:lnTo>
                  <a:pt x="166" y="360"/>
                </a:lnTo>
                <a:close/>
                <a:moveTo>
                  <a:pt x="39" y="213"/>
                </a:moveTo>
                <a:lnTo>
                  <a:pt x="39" y="213"/>
                </a:lnTo>
                <a:lnTo>
                  <a:pt x="39" y="218"/>
                </a:lnTo>
                <a:lnTo>
                  <a:pt x="39" y="218"/>
                </a:lnTo>
                <a:lnTo>
                  <a:pt x="41" y="218"/>
                </a:lnTo>
                <a:lnTo>
                  <a:pt x="41" y="218"/>
                </a:lnTo>
                <a:lnTo>
                  <a:pt x="41" y="213"/>
                </a:lnTo>
                <a:lnTo>
                  <a:pt x="41" y="213"/>
                </a:lnTo>
                <a:lnTo>
                  <a:pt x="39" y="213"/>
                </a:lnTo>
                <a:lnTo>
                  <a:pt x="39" y="213"/>
                </a:lnTo>
                <a:close/>
                <a:moveTo>
                  <a:pt x="113" y="161"/>
                </a:moveTo>
                <a:lnTo>
                  <a:pt x="113" y="161"/>
                </a:lnTo>
                <a:lnTo>
                  <a:pt x="110" y="161"/>
                </a:lnTo>
                <a:lnTo>
                  <a:pt x="109" y="164"/>
                </a:lnTo>
                <a:lnTo>
                  <a:pt x="109" y="164"/>
                </a:lnTo>
                <a:lnTo>
                  <a:pt x="110" y="164"/>
                </a:lnTo>
                <a:lnTo>
                  <a:pt x="110" y="164"/>
                </a:lnTo>
                <a:lnTo>
                  <a:pt x="113" y="161"/>
                </a:lnTo>
                <a:lnTo>
                  <a:pt x="113" y="161"/>
                </a:lnTo>
                <a:close/>
                <a:moveTo>
                  <a:pt x="107" y="172"/>
                </a:moveTo>
                <a:lnTo>
                  <a:pt x="107" y="172"/>
                </a:lnTo>
                <a:lnTo>
                  <a:pt x="109" y="175"/>
                </a:lnTo>
                <a:lnTo>
                  <a:pt x="109" y="175"/>
                </a:lnTo>
                <a:lnTo>
                  <a:pt x="110" y="173"/>
                </a:lnTo>
                <a:lnTo>
                  <a:pt x="110" y="173"/>
                </a:lnTo>
                <a:lnTo>
                  <a:pt x="110" y="169"/>
                </a:lnTo>
                <a:lnTo>
                  <a:pt x="110" y="169"/>
                </a:lnTo>
                <a:lnTo>
                  <a:pt x="107" y="172"/>
                </a:lnTo>
                <a:lnTo>
                  <a:pt x="107" y="172"/>
                </a:lnTo>
                <a:close/>
                <a:moveTo>
                  <a:pt x="355" y="180"/>
                </a:moveTo>
                <a:lnTo>
                  <a:pt x="355" y="180"/>
                </a:lnTo>
                <a:lnTo>
                  <a:pt x="353" y="180"/>
                </a:lnTo>
                <a:lnTo>
                  <a:pt x="352" y="181"/>
                </a:lnTo>
                <a:lnTo>
                  <a:pt x="352" y="181"/>
                </a:lnTo>
                <a:lnTo>
                  <a:pt x="355" y="183"/>
                </a:lnTo>
                <a:lnTo>
                  <a:pt x="355" y="183"/>
                </a:lnTo>
                <a:lnTo>
                  <a:pt x="355" y="180"/>
                </a:lnTo>
                <a:lnTo>
                  <a:pt x="355" y="180"/>
                </a:lnTo>
                <a:close/>
                <a:moveTo>
                  <a:pt x="186" y="356"/>
                </a:moveTo>
                <a:lnTo>
                  <a:pt x="186" y="356"/>
                </a:lnTo>
                <a:lnTo>
                  <a:pt x="191" y="363"/>
                </a:lnTo>
                <a:lnTo>
                  <a:pt x="191" y="363"/>
                </a:lnTo>
                <a:lnTo>
                  <a:pt x="186" y="355"/>
                </a:lnTo>
                <a:lnTo>
                  <a:pt x="186" y="355"/>
                </a:lnTo>
                <a:lnTo>
                  <a:pt x="186" y="356"/>
                </a:lnTo>
                <a:lnTo>
                  <a:pt x="186" y="356"/>
                </a:lnTo>
                <a:close/>
                <a:moveTo>
                  <a:pt x="205" y="104"/>
                </a:moveTo>
                <a:lnTo>
                  <a:pt x="205" y="104"/>
                </a:lnTo>
                <a:lnTo>
                  <a:pt x="205" y="101"/>
                </a:lnTo>
                <a:lnTo>
                  <a:pt x="205" y="101"/>
                </a:lnTo>
                <a:lnTo>
                  <a:pt x="200" y="104"/>
                </a:lnTo>
                <a:lnTo>
                  <a:pt x="200" y="104"/>
                </a:lnTo>
                <a:lnTo>
                  <a:pt x="200" y="104"/>
                </a:lnTo>
                <a:lnTo>
                  <a:pt x="200" y="104"/>
                </a:lnTo>
                <a:lnTo>
                  <a:pt x="205" y="104"/>
                </a:lnTo>
                <a:lnTo>
                  <a:pt x="205" y="104"/>
                </a:lnTo>
                <a:close/>
                <a:moveTo>
                  <a:pt x="35" y="226"/>
                </a:moveTo>
                <a:lnTo>
                  <a:pt x="35" y="226"/>
                </a:lnTo>
                <a:lnTo>
                  <a:pt x="35" y="226"/>
                </a:lnTo>
                <a:lnTo>
                  <a:pt x="35" y="226"/>
                </a:lnTo>
                <a:lnTo>
                  <a:pt x="33" y="226"/>
                </a:lnTo>
                <a:lnTo>
                  <a:pt x="33" y="226"/>
                </a:lnTo>
                <a:lnTo>
                  <a:pt x="33" y="229"/>
                </a:lnTo>
                <a:lnTo>
                  <a:pt x="33" y="229"/>
                </a:lnTo>
                <a:lnTo>
                  <a:pt x="35" y="229"/>
                </a:lnTo>
                <a:lnTo>
                  <a:pt x="35" y="229"/>
                </a:lnTo>
                <a:lnTo>
                  <a:pt x="35" y="226"/>
                </a:lnTo>
                <a:lnTo>
                  <a:pt x="35" y="226"/>
                </a:lnTo>
                <a:close/>
                <a:moveTo>
                  <a:pt x="125" y="66"/>
                </a:moveTo>
                <a:lnTo>
                  <a:pt x="125" y="66"/>
                </a:lnTo>
                <a:lnTo>
                  <a:pt x="125" y="66"/>
                </a:lnTo>
                <a:lnTo>
                  <a:pt x="125" y="66"/>
                </a:lnTo>
                <a:lnTo>
                  <a:pt x="125" y="57"/>
                </a:lnTo>
                <a:lnTo>
                  <a:pt x="125" y="57"/>
                </a:lnTo>
                <a:lnTo>
                  <a:pt x="125" y="57"/>
                </a:lnTo>
                <a:lnTo>
                  <a:pt x="125" y="57"/>
                </a:lnTo>
                <a:lnTo>
                  <a:pt x="125" y="66"/>
                </a:lnTo>
                <a:lnTo>
                  <a:pt x="125" y="66"/>
                </a:lnTo>
                <a:close/>
                <a:moveTo>
                  <a:pt x="186" y="390"/>
                </a:moveTo>
                <a:lnTo>
                  <a:pt x="186" y="390"/>
                </a:lnTo>
                <a:lnTo>
                  <a:pt x="188" y="386"/>
                </a:lnTo>
                <a:lnTo>
                  <a:pt x="188" y="386"/>
                </a:lnTo>
                <a:lnTo>
                  <a:pt x="186" y="386"/>
                </a:lnTo>
                <a:lnTo>
                  <a:pt x="186" y="386"/>
                </a:lnTo>
                <a:lnTo>
                  <a:pt x="184" y="386"/>
                </a:lnTo>
                <a:lnTo>
                  <a:pt x="184" y="386"/>
                </a:lnTo>
                <a:lnTo>
                  <a:pt x="184" y="386"/>
                </a:lnTo>
                <a:lnTo>
                  <a:pt x="186" y="390"/>
                </a:lnTo>
                <a:lnTo>
                  <a:pt x="186" y="390"/>
                </a:lnTo>
                <a:close/>
                <a:moveTo>
                  <a:pt x="240" y="93"/>
                </a:moveTo>
                <a:lnTo>
                  <a:pt x="240" y="93"/>
                </a:lnTo>
                <a:lnTo>
                  <a:pt x="240" y="88"/>
                </a:lnTo>
                <a:lnTo>
                  <a:pt x="240" y="88"/>
                </a:lnTo>
                <a:lnTo>
                  <a:pt x="240" y="88"/>
                </a:lnTo>
                <a:lnTo>
                  <a:pt x="240" y="88"/>
                </a:lnTo>
                <a:lnTo>
                  <a:pt x="238" y="90"/>
                </a:lnTo>
                <a:lnTo>
                  <a:pt x="238" y="90"/>
                </a:lnTo>
                <a:lnTo>
                  <a:pt x="240" y="93"/>
                </a:lnTo>
                <a:lnTo>
                  <a:pt x="240" y="93"/>
                </a:lnTo>
                <a:lnTo>
                  <a:pt x="240" y="93"/>
                </a:lnTo>
                <a:lnTo>
                  <a:pt x="240" y="93"/>
                </a:lnTo>
                <a:close/>
                <a:moveTo>
                  <a:pt x="150" y="20"/>
                </a:moveTo>
                <a:lnTo>
                  <a:pt x="150" y="20"/>
                </a:lnTo>
                <a:lnTo>
                  <a:pt x="150" y="20"/>
                </a:lnTo>
                <a:lnTo>
                  <a:pt x="150" y="20"/>
                </a:lnTo>
                <a:lnTo>
                  <a:pt x="156" y="20"/>
                </a:lnTo>
                <a:lnTo>
                  <a:pt x="156" y="20"/>
                </a:lnTo>
                <a:lnTo>
                  <a:pt x="156" y="19"/>
                </a:lnTo>
                <a:lnTo>
                  <a:pt x="156" y="19"/>
                </a:lnTo>
                <a:lnTo>
                  <a:pt x="150" y="19"/>
                </a:lnTo>
                <a:lnTo>
                  <a:pt x="150" y="19"/>
                </a:lnTo>
                <a:lnTo>
                  <a:pt x="150" y="20"/>
                </a:lnTo>
                <a:lnTo>
                  <a:pt x="150" y="20"/>
                </a:lnTo>
                <a:close/>
                <a:moveTo>
                  <a:pt x="41" y="268"/>
                </a:moveTo>
                <a:lnTo>
                  <a:pt x="41" y="268"/>
                </a:lnTo>
                <a:lnTo>
                  <a:pt x="38" y="268"/>
                </a:lnTo>
                <a:lnTo>
                  <a:pt x="38" y="268"/>
                </a:lnTo>
                <a:lnTo>
                  <a:pt x="41" y="273"/>
                </a:lnTo>
                <a:lnTo>
                  <a:pt x="41" y="273"/>
                </a:lnTo>
                <a:lnTo>
                  <a:pt x="42" y="273"/>
                </a:lnTo>
                <a:lnTo>
                  <a:pt x="42" y="273"/>
                </a:lnTo>
                <a:lnTo>
                  <a:pt x="41" y="268"/>
                </a:lnTo>
                <a:lnTo>
                  <a:pt x="41" y="268"/>
                </a:lnTo>
                <a:close/>
                <a:moveTo>
                  <a:pt x="134" y="361"/>
                </a:moveTo>
                <a:lnTo>
                  <a:pt x="134" y="361"/>
                </a:lnTo>
                <a:lnTo>
                  <a:pt x="134" y="363"/>
                </a:lnTo>
                <a:lnTo>
                  <a:pt x="134" y="363"/>
                </a:lnTo>
                <a:lnTo>
                  <a:pt x="134" y="363"/>
                </a:lnTo>
                <a:lnTo>
                  <a:pt x="134" y="369"/>
                </a:lnTo>
                <a:lnTo>
                  <a:pt x="134" y="369"/>
                </a:lnTo>
                <a:lnTo>
                  <a:pt x="134" y="371"/>
                </a:lnTo>
                <a:lnTo>
                  <a:pt x="134" y="371"/>
                </a:lnTo>
                <a:lnTo>
                  <a:pt x="134" y="369"/>
                </a:lnTo>
                <a:lnTo>
                  <a:pt x="134" y="369"/>
                </a:lnTo>
                <a:lnTo>
                  <a:pt x="134" y="361"/>
                </a:lnTo>
                <a:lnTo>
                  <a:pt x="134" y="361"/>
                </a:lnTo>
                <a:close/>
                <a:moveTo>
                  <a:pt x="273" y="13"/>
                </a:moveTo>
                <a:lnTo>
                  <a:pt x="273" y="13"/>
                </a:lnTo>
                <a:lnTo>
                  <a:pt x="273" y="13"/>
                </a:lnTo>
                <a:lnTo>
                  <a:pt x="273" y="13"/>
                </a:lnTo>
                <a:lnTo>
                  <a:pt x="274" y="3"/>
                </a:lnTo>
                <a:lnTo>
                  <a:pt x="274" y="3"/>
                </a:lnTo>
                <a:lnTo>
                  <a:pt x="274" y="3"/>
                </a:lnTo>
                <a:lnTo>
                  <a:pt x="274" y="3"/>
                </a:lnTo>
                <a:lnTo>
                  <a:pt x="273" y="2"/>
                </a:lnTo>
                <a:lnTo>
                  <a:pt x="273" y="2"/>
                </a:lnTo>
                <a:lnTo>
                  <a:pt x="273" y="6"/>
                </a:lnTo>
                <a:lnTo>
                  <a:pt x="273" y="6"/>
                </a:lnTo>
                <a:lnTo>
                  <a:pt x="273" y="6"/>
                </a:lnTo>
                <a:lnTo>
                  <a:pt x="273" y="6"/>
                </a:lnTo>
                <a:lnTo>
                  <a:pt x="273" y="9"/>
                </a:lnTo>
                <a:lnTo>
                  <a:pt x="273" y="13"/>
                </a:lnTo>
                <a:lnTo>
                  <a:pt x="273" y="13"/>
                </a:lnTo>
                <a:close/>
                <a:moveTo>
                  <a:pt x="207" y="383"/>
                </a:moveTo>
                <a:lnTo>
                  <a:pt x="207" y="383"/>
                </a:lnTo>
                <a:lnTo>
                  <a:pt x="205" y="382"/>
                </a:lnTo>
                <a:lnTo>
                  <a:pt x="205" y="382"/>
                </a:lnTo>
                <a:lnTo>
                  <a:pt x="203" y="382"/>
                </a:lnTo>
                <a:lnTo>
                  <a:pt x="203" y="382"/>
                </a:lnTo>
                <a:lnTo>
                  <a:pt x="202" y="383"/>
                </a:lnTo>
                <a:lnTo>
                  <a:pt x="203" y="383"/>
                </a:lnTo>
                <a:lnTo>
                  <a:pt x="203" y="383"/>
                </a:lnTo>
                <a:lnTo>
                  <a:pt x="203" y="386"/>
                </a:lnTo>
                <a:lnTo>
                  <a:pt x="203" y="386"/>
                </a:lnTo>
                <a:lnTo>
                  <a:pt x="207" y="383"/>
                </a:lnTo>
                <a:lnTo>
                  <a:pt x="207" y="383"/>
                </a:lnTo>
                <a:close/>
                <a:moveTo>
                  <a:pt x="102" y="224"/>
                </a:moveTo>
                <a:lnTo>
                  <a:pt x="102" y="224"/>
                </a:lnTo>
                <a:lnTo>
                  <a:pt x="102" y="224"/>
                </a:lnTo>
                <a:lnTo>
                  <a:pt x="102" y="224"/>
                </a:lnTo>
                <a:lnTo>
                  <a:pt x="102" y="230"/>
                </a:lnTo>
                <a:lnTo>
                  <a:pt x="102" y="230"/>
                </a:lnTo>
                <a:lnTo>
                  <a:pt x="104" y="230"/>
                </a:lnTo>
                <a:lnTo>
                  <a:pt x="104" y="230"/>
                </a:lnTo>
                <a:lnTo>
                  <a:pt x="102" y="224"/>
                </a:lnTo>
                <a:lnTo>
                  <a:pt x="102" y="224"/>
                </a:lnTo>
                <a:close/>
                <a:moveTo>
                  <a:pt x="38" y="202"/>
                </a:moveTo>
                <a:lnTo>
                  <a:pt x="38" y="202"/>
                </a:lnTo>
                <a:lnTo>
                  <a:pt x="35" y="202"/>
                </a:lnTo>
                <a:lnTo>
                  <a:pt x="35" y="205"/>
                </a:lnTo>
                <a:lnTo>
                  <a:pt x="35" y="205"/>
                </a:lnTo>
                <a:lnTo>
                  <a:pt x="36" y="205"/>
                </a:lnTo>
                <a:lnTo>
                  <a:pt x="36" y="205"/>
                </a:lnTo>
                <a:lnTo>
                  <a:pt x="38" y="202"/>
                </a:lnTo>
                <a:lnTo>
                  <a:pt x="38" y="202"/>
                </a:lnTo>
                <a:close/>
                <a:moveTo>
                  <a:pt x="323" y="251"/>
                </a:moveTo>
                <a:lnTo>
                  <a:pt x="323" y="251"/>
                </a:lnTo>
                <a:lnTo>
                  <a:pt x="323" y="251"/>
                </a:lnTo>
                <a:lnTo>
                  <a:pt x="323" y="251"/>
                </a:lnTo>
                <a:lnTo>
                  <a:pt x="323" y="256"/>
                </a:lnTo>
                <a:lnTo>
                  <a:pt x="323" y="256"/>
                </a:lnTo>
                <a:lnTo>
                  <a:pt x="326" y="256"/>
                </a:lnTo>
                <a:lnTo>
                  <a:pt x="326" y="256"/>
                </a:lnTo>
                <a:lnTo>
                  <a:pt x="323" y="251"/>
                </a:lnTo>
                <a:lnTo>
                  <a:pt x="323" y="251"/>
                </a:lnTo>
                <a:close/>
                <a:moveTo>
                  <a:pt x="312" y="203"/>
                </a:moveTo>
                <a:lnTo>
                  <a:pt x="312" y="203"/>
                </a:lnTo>
                <a:lnTo>
                  <a:pt x="314" y="197"/>
                </a:lnTo>
                <a:lnTo>
                  <a:pt x="314" y="197"/>
                </a:lnTo>
                <a:lnTo>
                  <a:pt x="312" y="197"/>
                </a:lnTo>
                <a:lnTo>
                  <a:pt x="312" y="197"/>
                </a:lnTo>
                <a:lnTo>
                  <a:pt x="312" y="203"/>
                </a:lnTo>
                <a:lnTo>
                  <a:pt x="312" y="203"/>
                </a:lnTo>
                <a:close/>
                <a:moveTo>
                  <a:pt x="150" y="303"/>
                </a:moveTo>
                <a:lnTo>
                  <a:pt x="150" y="303"/>
                </a:lnTo>
                <a:lnTo>
                  <a:pt x="148" y="306"/>
                </a:lnTo>
                <a:lnTo>
                  <a:pt x="148" y="306"/>
                </a:lnTo>
                <a:lnTo>
                  <a:pt x="150" y="308"/>
                </a:lnTo>
                <a:lnTo>
                  <a:pt x="150" y="308"/>
                </a:lnTo>
                <a:lnTo>
                  <a:pt x="151" y="304"/>
                </a:lnTo>
                <a:lnTo>
                  <a:pt x="151" y="304"/>
                </a:lnTo>
                <a:lnTo>
                  <a:pt x="150" y="303"/>
                </a:lnTo>
                <a:lnTo>
                  <a:pt x="150" y="303"/>
                </a:lnTo>
                <a:close/>
                <a:moveTo>
                  <a:pt x="205" y="107"/>
                </a:moveTo>
                <a:lnTo>
                  <a:pt x="205" y="107"/>
                </a:lnTo>
                <a:lnTo>
                  <a:pt x="202" y="107"/>
                </a:lnTo>
                <a:lnTo>
                  <a:pt x="202" y="107"/>
                </a:lnTo>
                <a:lnTo>
                  <a:pt x="202" y="109"/>
                </a:lnTo>
                <a:lnTo>
                  <a:pt x="202" y="109"/>
                </a:lnTo>
                <a:lnTo>
                  <a:pt x="205" y="109"/>
                </a:lnTo>
                <a:lnTo>
                  <a:pt x="205" y="109"/>
                </a:lnTo>
                <a:lnTo>
                  <a:pt x="205" y="107"/>
                </a:lnTo>
                <a:lnTo>
                  <a:pt x="205" y="107"/>
                </a:lnTo>
                <a:close/>
                <a:moveTo>
                  <a:pt x="237" y="41"/>
                </a:moveTo>
                <a:lnTo>
                  <a:pt x="237" y="41"/>
                </a:lnTo>
                <a:lnTo>
                  <a:pt x="238" y="41"/>
                </a:lnTo>
                <a:lnTo>
                  <a:pt x="238" y="41"/>
                </a:lnTo>
                <a:lnTo>
                  <a:pt x="240" y="36"/>
                </a:lnTo>
                <a:lnTo>
                  <a:pt x="240" y="36"/>
                </a:lnTo>
                <a:lnTo>
                  <a:pt x="238" y="36"/>
                </a:lnTo>
                <a:lnTo>
                  <a:pt x="238" y="36"/>
                </a:lnTo>
                <a:lnTo>
                  <a:pt x="237" y="41"/>
                </a:lnTo>
                <a:lnTo>
                  <a:pt x="237" y="41"/>
                </a:lnTo>
                <a:close/>
                <a:moveTo>
                  <a:pt x="14" y="175"/>
                </a:moveTo>
                <a:lnTo>
                  <a:pt x="14" y="175"/>
                </a:lnTo>
                <a:lnTo>
                  <a:pt x="16" y="175"/>
                </a:lnTo>
                <a:lnTo>
                  <a:pt x="17" y="177"/>
                </a:lnTo>
                <a:lnTo>
                  <a:pt x="17" y="177"/>
                </a:lnTo>
                <a:lnTo>
                  <a:pt x="19" y="173"/>
                </a:lnTo>
                <a:lnTo>
                  <a:pt x="19" y="173"/>
                </a:lnTo>
                <a:lnTo>
                  <a:pt x="17" y="173"/>
                </a:lnTo>
                <a:lnTo>
                  <a:pt x="14" y="172"/>
                </a:lnTo>
                <a:lnTo>
                  <a:pt x="14" y="172"/>
                </a:lnTo>
                <a:lnTo>
                  <a:pt x="14" y="173"/>
                </a:lnTo>
                <a:lnTo>
                  <a:pt x="14" y="175"/>
                </a:lnTo>
                <a:lnTo>
                  <a:pt x="14" y="175"/>
                </a:lnTo>
                <a:close/>
                <a:moveTo>
                  <a:pt x="358" y="169"/>
                </a:moveTo>
                <a:lnTo>
                  <a:pt x="358" y="169"/>
                </a:lnTo>
                <a:lnTo>
                  <a:pt x="358" y="169"/>
                </a:lnTo>
                <a:lnTo>
                  <a:pt x="358" y="169"/>
                </a:lnTo>
                <a:lnTo>
                  <a:pt x="360" y="169"/>
                </a:lnTo>
                <a:lnTo>
                  <a:pt x="360" y="169"/>
                </a:lnTo>
                <a:lnTo>
                  <a:pt x="360" y="167"/>
                </a:lnTo>
                <a:lnTo>
                  <a:pt x="360" y="166"/>
                </a:lnTo>
                <a:lnTo>
                  <a:pt x="360" y="166"/>
                </a:lnTo>
                <a:lnTo>
                  <a:pt x="356" y="166"/>
                </a:lnTo>
                <a:lnTo>
                  <a:pt x="356" y="166"/>
                </a:lnTo>
                <a:lnTo>
                  <a:pt x="358" y="169"/>
                </a:lnTo>
                <a:lnTo>
                  <a:pt x="358" y="169"/>
                </a:lnTo>
                <a:close/>
                <a:moveTo>
                  <a:pt x="353" y="216"/>
                </a:moveTo>
                <a:lnTo>
                  <a:pt x="353" y="216"/>
                </a:lnTo>
                <a:lnTo>
                  <a:pt x="350" y="218"/>
                </a:lnTo>
                <a:lnTo>
                  <a:pt x="350" y="218"/>
                </a:lnTo>
                <a:lnTo>
                  <a:pt x="352" y="219"/>
                </a:lnTo>
                <a:lnTo>
                  <a:pt x="353" y="221"/>
                </a:lnTo>
                <a:lnTo>
                  <a:pt x="353" y="221"/>
                </a:lnTo>
                <a:lnTo>
                  <a:pt x="353" y="216"/>
                </a:lnTo>
                <a:lnTo>
                  <a:pt x="353" y="216"/>
                </a:lnTo>
                <a:close/>
                <a:moveTo>
                  <a:pt x="11" y="142"/>
                </a:moveTo>
                <a:lnTo>
                  <a:pt x="11" y="142"/>
                </a:lnTo>
                <a:lnTo>
                  <a:pt x="6" y="142"/>
                </a:lnTo>
                <a:lnTo>
                  <a:pt x="6" y="142"/>
                </a:lnTo>
                <a:lnTo>
                  <a:pt x="6" y="145"/>
                </a:lnTo>
                <a:lnTo>
                  <a:pt x="6" y="145"/>
                </a:lnTo>
                <a:lnTo>
                  <a:pt x="8" y="144"/>
                </a:lnTo>
                <a:lnTo>
                  <a:pt x="8" y="144"/>
                </a:lnTo>
                <a:lnTo>
                  <a:pt x="11" y="142"/>
                </a:lnTo>
                <a:lnTo>
                  <a:pt x="11" y="142"/>
                </a:lnTo>
                <a:close/>
                <a:moveTo>
                  <a:pt x="285" y="235"/>
                </a:moveTo>
                <a:lnTo>
                  <a:pt x="285" y="235"/>
                </a:lnTo>
                <a:lnTo>
                  <a:pt x="289" y="227"/>
                </a:lnTo>
                <a:lnTo>
                  <a:pt x="289" y="227"/>
                </a:lnTo>
                <a:lnTo>
                  <a:pt x="289" y="227"/>
                </a:lnTo>
                <a:lnTo>
                  <a:pt x="289" y="227"/>
                </a:lnTo>
                <a:lnTo>
                  <a:pt x="285" y="233"/>
                </a:lnTo>
                <a:lnTo>
                  <a:pt x="285" y="233"/>
                </a:lnTo>
                <a:lnTo>
                  <a:pt x="285" y="235"/>
                </a:lnTo>
                <a:lnTo>
                  <a:pt x="285" y="235"/>
                </a:lnTo>
                <a:close/>
                <a:moveTo>
                  <a:pt x="30" y="246"/>
                </a:moveTo>
                <a:lnTo>
                  <a:pt x="30" y="246"/>
                </a:lnTo>
                <a:lnTo>
                  <a:pt x="31" y="246"/>
                </a:lnTo>
                <a:lnTo>
                  <a:pt x="31" y="246"/>
                </a:lnTo>
                <a:lnTo>
                  <a:pt x="31" y="243"/>
                </a:lnTo>
                <a:lnTo>
                  <a:pt x="31" y="243"/>
                </a:lnTo>
                <a:lnTo>
                  <a:pt x="30" y="243"/>
                </a:lnTo>
                <a:lnTo>
                  <a:pt x="30" y="243"/>
                </a:lnTo>
                <a:lnTo>
                  <a:pt x="30" y="246"/>
                </a:lnTo>
                <a:lnTo>
                  <a:pt x="30" y="246"/>
                </a:lnTo>
                <a:close/>
                <a:moveTo>
                  <a:pt x="145" y="394"/>
                </a:moveTo>
                <a:lnTo>
                  <a:pt x="145" y="394"/>
                </a:lnTo>
                <a:lnTo>
                  <a:pt x="143" y="396"/>
                </a:lnTo>
                <a:lnTo>
                  <a:pt x="143" y="399"/>
                </a:lnTo>
                <a:lnTo>
                  <a:pt x="143" y="399"/>
                </a:lnTo>
                <a:lnTo>
                  <a:pt x="145" y="397"/>
                </a:lnTo>
                <a:lnTo>
                  <a:pt x="145" y="397"/>
                </a:lnTo>
                <a:lnTo>
                  <a:pt x="145" y="396"/>
                </a:lnTo>
                <a:lnTo>
                  <a:pt x="145" y="394"/>
                </a:lnTo>
                <a:lnTo>
                  <a:pt x="145" y="394"/>
                </a:lnTo>
                <a:close/>
                <a:moveTo>
                  <a:pt x="337" y="186"/>
                </a:moveTo>
                <a:lnTo>
                  <a:pt x="337" y="186"/>
                </a:lnTo>
                <a:lnTo>
                  <a:pt x="336" y="181"/>
                </a:lnTo>
                <a:lnTo>
                  <a:pt x="336" y="181"/>
                </a:lnTo>
                <a:lnTo>
                  <a:pt x="334" y="183"/>
                </a:lnTo>
                <a:lnTo>
                  <a:pt x="334" y="183"/>
                </a:lnTo>
                <a:lnTo>
                  <a:pt x="337" y="186"/>
                </a:lnTo>
                <a:lnTo>
                  <a:pt x="337" y="186"/>
                </a:lnTo>
                <a:close/>
                <a:moveTo>
                  <a:pt x="148" y="54"/>
                </a:moveTo>
                <a:lnTo>
                  <a:pt x="148" y="54"/>
                </a:lnTo>
                <a:lnTo>
                  <a:pt x="143" y="54"/>
                </a:lnTo>
                <a:lnTo>
                  <a:pt x="143" y="54"/>
                </a:lnTo>
                <a:lnTo>
                  <a:pt x="142" y="55"/>
                </a:lnTo>
                <a:lnTo>
                  <a:pt x="142" y="55"/>
                </a:lnTo>
                <a:lnTo>
                  <a:pt x="145" y="55"/>
                </a:lnTo>
                <a:lnTo>
                  <a:pt x="148" y="54"/>
                </a:lnTo>
                <a:lnTo>
                  <a:pt x="148" y="54"/>
                </a:lnTo>
                <a:close/>
                <a:moveTo>
                  <a:pt x="238" y="85"/>
                </a:moveTo>
                <a:lnTo>
                  <a:pt x="238" y="85"/>
                </a:lnTo>
                <a:lnTo>
                  <a:pt x="237" y="85"/>
                </a:lnTo>
                <a:lnTo>
                  <a:pt x="237" y="85"/>
                </a:lnTo>
                <a:lnTo>
                  <a:pt x="235" y="85"/>
                </a:lnTo>
                <a:lnTo>
                  <a:pt x="235" y="85"/>
                </a:lnTo>
                <a:lnTo>
                  <a:pt x="233" y="90"/>
                </a:lnTo>
                <a:lnTo>
                  <a:pt x="233" y="90"/>
                </a:lnTo>
                <a:lnTo>
                  <a:pt x="237" y="88"/>
                </a:lnTo>
                <a:lnTo>
                  <a:pt x="238" y="85"/>
                </a:lnTo>
                <a:lnTo>
                  <a:pt x="238" y="85"/>
                </a:lnTo>
                <a:close/>
                <a:moveTo>
                  <a:pt x="162" y="360"/>
                </a:moveTo>
                <a:lnTo>
                  <a:pt x="162" y="360"/>
                </a:lnTo>
                <a:lnTo>
                  <a:pt x="164" y="356"/>
                </a:lnTo>
                <a:lnTo>
                  <a:pt x="164" y="356"/>
                </a:lnTo>
                <a:lnTo>
                  <a:pt x="162" y="355"/>
                </a:lnTo>
                <a:lnTo>
                  <a:pt x="162" y="355"/>
                </a:lnTo>
                <a:lnTo>
                  <a:pt x="161" y="356"/>
                </a:lnTo>
                <a:lnTo>
                  <a:pt x="161" y="356"/>
                </a:lnTo>
                <a:lnTo>
                  <a:pt x="162" y="360"/>
                </a:lnTo>
                <a:lnTo>
                  <a:pt x="162" y="360"/>
                </a:lnTo>
                <a:close/>
                <a:moveTo>
                  <a:pt x="192" y="407"/>
                </a:moveTo>
                <a:lnTo>
                  <a:pt x="192" y="407"/>
                </a:lnTo>
                <a:lnTo>
                  <a:pt x="192" y="407"/>
                </a:lnTo>
                <a:lnTo>
                  <a:pt x="192" y="407"/>
                </a:lnTo>
                <a:lnTo>
                  <a:pt x="197" y="407"/>
                </a:lnTo>
                <a:lnTo>
                  <a:pt x="197" y="407"/>
                </a:lnTo>
                <a:lnTo>
                  <a:pt x="196" y="405"/>
                </a:lnTo>
                <a:lnTo>
                  <a:pt x="196" y="405"/>
                </a:lnTo>
                <a:lnTo>
                  <a:pt x="192" y="407"/>
                </a:lnTo>
                <a:lnTo>
                  <a:pt x="192" y="407"/>
                </a:lnTo>
                <a:close/>
                <a:moveTo>
                  <a:pt x="366" y="240"/>
                </a:moveTo>
                <a:lnTo>
                  <a:pt x="366" y="240"/>
                </a:lnTo>
                <a:lnTo>
                  <a:pt x="366" y="240"/>
                </a:lnTo>
                <a:lnTo>
                  <a:pt x="366" y="240"/>
                </a:lnTo>
                <a:lnTo>
                  <a:pt x="364" y="240"/>
                </a:lnTo>
                <a:lnTo>
                  <a:pt x="361" y="240"/>
                </a:lnTo>
                <a:lnTo>
                  <a:pt x="361" y="240"/>
                </a:lnTo>
                <a:lnTo>
                  <a:pt x="361" y="241"/>
                </a:lnTo>
                <a:lnTo>
                  <a:pt x="361" y="241"/>
                </a:lnTo>
                <a:lnTo>
                  <a:pt x="366" y="240"/>
                </a:lnTo>
                <a:lnTo>
                  <a:pt x="366" y="240"/>
                </a:lnTo>
                <a:close/>
                <a:moveTo>
                  <a:pt x="216" y="49"/>
                </a:moveTo>
                <a:lnTo>
                  <a:pt x="216" y="49"/>
                </a:lnTo>
                <a:lnTo>
                  <a:pt x="219" y="49"/>
                </a:lnTo>
                <a:lnTo>
                  <a:pt x="219" y="49"/>
                </a:lnTo>
                <a:lnTo>
                  <a:pt x="219" y="47"/>
                </a:lnTo>
                <a:lnTo>
                  <a:pt x="219" y="47"/>
                </a:lnTo>
                <a:lnTo>
                  <a:pt x="216" y="47"/>
                </a:lnTo>
                <a:lnTo>
                  <a:pt x="216" y="47"/>
                </a:lnTo>
                <a:lnTo>
                  <a:pt x="216" y="49"/>
                </a:lnTo>
                <a:lnTo>
                  <a:pt x="216" y="49"/>
                </a:lnTo>
                <a:close/>
                <a:moveTo>
                  <a:pt x="224" y="390"/>
                </a:moveTo>
                <a:lnTo>
                  <a:pt x="224" y="390"/>
                </a:lnTo>
                <a:lnTo>
                  <a:pt x="224" y="390"/>
                </a:lnTo>
                <a:lnTo>
                  <a:pt x="224" y="390"/>
                </a:lnTo>
                <a:lnTo>
                  <a:pt x="230" y="391"/>
                </a:lnTo>
                <a:lnTo>
                  <a:pt x="230" y="391"/>
                </a:lnTo>
                <a:lnTo>
                  <a:pt x="230" y="391"/>
                </a:lnTo>
                <a:lnTo>
                  <a:pt x="230" y="391"/>
                </a:lnTo>
                <a:lnTo>
                  <a:pt x="230" y="390"/>
                </a:lnTo>
                <a:lnTo>
                  <a:pt x="230" y="390"/>
                </a:lnTo>
                <a:lnTo>
                  <a:pt x="229" y="388"/>
                </a:lnTo>
                <a:lnTo>
                  <a:pt x="229" y="388"/>
                </a:lnTo>
                <a:lnTo>
                  <a:pt x="227" y="390"/>
                </a:lnTo>
                <a:lnTo>
                  <a:pt x="224" y="390"/>
                </a:lnTo>
                <a:lnTo>
                  <a:pt x="224" y="390"/>
                </a:lnTo>
                <a:close/>
                <a:moveTo>
                  <a:pt x="164" y="317"/>
                </a:moveTo>
                <a:lnTo>
                  <a:pt x="164" y="317"/>
                </a:lnTo>
                <a:lnTo>
                  <a:pt x="162" y="319"/>
                </a:lnTo>
                <a:lnTo>
                  <a:pt x="162" y="319"/>
                </a:lnTo>
                <a:lnTo>
                  <a:pt x="164" y="320"/>
                </a:lnTo>
                <a:lnTo>
                  <a:pt x="164" y="320"/>
                </a:lnTo>
                <a:lnTo>
                  <a:pt x="167" y="323"/>
                </a:lnTo>
                <a:lnTo>
                  <a:pt x="167" y="323"/>
                </a:lnTo>
                <a:lnTo>
                  <a:pt x="166" y="320"/>
                </a:lnTo>
                <a:lnTo>
                  <a:pt x="164" y="317"/>
                </a:lnTo>
                <a:lnTo>
                  <a:pt x="164" y="317"/>
                </a:lnTo>
                <a:close/>
                <a:moveTo>
                  <a:pt x="150" y="334"/>
                </a:moveTo>
                <a:lnTo>
                  <a:pt x="150" y="334"/>
                </a:lnTo>
                <a:lnTo>
                  <a:pt x="151" y="338"/>
                </a:lnTo>
                <a:lnTo>
                  <a:pt x="151" y="338"/>
                </a:lnTo>
                <a:lnTo>
                  <a:pt x="153" y="338"/>
                </a:lnTo>
                <a:lnTo>
                  <a:pt x="153" y="338"/>
                </a:lnTo>
                <a:lnTo>
                  <a:pt x="151" y="336"/>
                </a:lnTo>
                <a:lnTo>
                  <a:pt x="151" y="336"/>
                </a:lnTo>
                <a:lnTo>
                  <a:pt x="151" y="333"/>
                </a:lnTo>
                <a:lnTo>
                  <a:pt x="151" y="333"/>
                </a:lnTo>
                <a:lnTo>
                  <a:pt x="151" y="333"/>
                </a:lnTo>
                <a:lnTo>
                  <a:pt x="151" y="333"/>
                </a:lnTo>
                <a:lnTo>
                  <a:pt x="150" y="334"/>
                </a:lnTo>
                <a:lnTo>
                  <a:pt x="150" y="334"/>
                </a:lnTo>
                <a:close/>
                <a:moveTo>
                  <a:pt x="361" y="227"/>
                </a:moveTo>
                <a:lnTo>
                  <a:pt x="361" y="227"/>
                </a:lnTo>
                <a:lnTo>
                  <a:pt x="360" y="227"/>
                </a:lnTo>
                <a:lnTo>
                  <a:pt x="360" y="227"/>
                </a:lnTo>
                <a:lnTo>
                  <a:pt x="356" y="230"/>
                </a:lnTo>
                <a:lnTo>
                  <a:pt x="356" y="230"/>
                </a:lnTo>
                <a:lnTo>
                  <a:pt x="356" y="230"/>
                </a:lnTo>
                <a:lnTo>
                  <a:pt x="356" y="230"/>
                </a:lnTo>
                <a:lnTo>
                  <a:pt x="360" y="230"/>
                </a:lnTo>
                <a:lnTo>
                  <a:pt x="361" y="227"/>
                </a:lnTo>
                <a:lnTo>
                  <a:pt x="361" y="227"/>
                </a:lnTo>
                <a:close/>
                <a:moveTo>
                  <a:pt x="225" y="306"/>
                </a:moveTo>
                <a:lnTo>
                  <a:pt x="225" y="306"/>
                </a:lnTo>
                <a:lnTo>
                  <a:pt x="227" y="306"/>
                </a:lnTo>
                <a:lnTo>
                  <a:pt x="230" y="303"/>
                </a:lnTo>
                <a:lnTo>
                  <a:pt x="230" y="303"/>
                </a:lnTo>
                <a:lnTo>
                  <a:pt x="230" y="301"/>
                </a:lnTo>
                <a:lnTo>
                  <a:pt x="230" y="301"/>
                </a:lnTo>
                <a:lnTo>
                  <a:pt x="225" y="306"/>
                </a:lnTo>
                <a:lnTo>
                  <a:pt x="225" y="306"/>
                </a:lnTo>
                <a:close/>
                <a:moveTo>
                  <a:pt x="248" y="98"/>
                </a:moveTo>
                <a:lnTo>
                  <a:pt x="248" y="98"/>
                </a:lnTo>
                <a:lnTo>
                  <a:pt x="251" y="98"/>
                </a:lnTo>
                <a:lnTo>
                  <a:pt x="251" y="98"/>
                </a:lnTo>
                <a:lnTo>
                  <a:pt x="252" y="96"/>
                </a:lnTo>
                <a:lnTo>
                  <a:pt x="252" y="96"/>
                </a:lnTo>
                <a:lnTo>
                  <a:pt x="248" y="96"/>
                </a:lnTo>
                <a:lnTo>
                  <a:pt x="248" y="96"/>
                </a:lnTo>
                <a:lnTo>
                  <a:pt x="248" y="98"/>
                </a:lnTo>
                <a:lnTo>
                  <a:pt x="248" y="98"/>
                </a:lnTo>
                <a:close/>
                <a:moveTo>
                  <a:pt x="229" y="344"/>
                </a:moveTo>
                <a:lnTo>
                  <a:pt x="229" y="344"/>
                </a:lnTo>
                <a:lnTo>
                  <a:pt x="230" y="345"/>
                </a:lnTo>
                <a:lnTo>
                  <a:pt x="230" y="345"/>
                </a:lnTo>
                <a:lnTo>
                  <a:pt x="232" y="344"/>
                </a:lnTo>
                <a:lnTo>
                  <a:pt x="232" y="344"/>
                </a:lnTo>
                <a:lnTo>
                  <a:pt x="229" y="341"/>
                </a:lnTo>
                <a:lnTo>
                  <a:pt x="229" y="341"/>
                </a:lnTo>
                <a:lnTo>
                  <a:pt x="229" y="344"/>
                </a:lnTo>
                <a:lnTo>
                  <a:pt x="229" y="344"/>
                </a:lnTo>
                <a:close/>
                <a:moveTo>
                  <a:pt x="308" y="260"/>
                </a:moveTo>
                <a:lnTo>
                  <a:pt x="308" y="260"/>
                </a:lnTo>
                <a:lnTo>
                  <a:pt x="309" y="262"/>
                </a:lnTo>
                <a:lnTo>
                  <a:pt x="309" y="262"/>
                </a:lnTo>
                <a:lnTo>
                  <a:pt x="311" y="262"/>
                </a:lnTo>
                <a:lnTo>
                  <a:pt x="311" y="262"/>
                </a:lnTo>
                <a:lnTo>
                  <a:pt x="311" y="260"/>
                </a:lnTo>
                <a:lnTo>
                  <a:pt x="311" y="260"/>
                </a:lnTo>
                <a:lnTo>
                  <a:pt x="308" y="260"/>
                </a:lnTo>
                <a:lnTo>
                  <a:pt x="308" y="260"/>
                </a:lnTo>
                <a:close/>
                <a:moveTo>
                  <a:pt x="153" y="101"/>
                </a:moveTo>
                <a:lnTo>
                  <a:pt x="153" y="101"/>
                </a:lnTo>
                <a:lnTo>
                  <a:pt x="153" y="99"/>
                </a:lnTo>
                <a:lnTo>
                  <a:pt x="153" y="99"/>
                </a:lnTo>
                <a:lnTo>
                  <a:pt x="151" y="99"/>
                </a:lnTo>
                <a:lnTo>
                  <a:pt x="150" y="101"/>
                </a:lnTo>
                <a:lnTo>
                  <a:pt x="150" y="101"/>
                </a:lnTo>
                <a:lnTo>
                  <a:pt x="153" y="101"/>
                </a:lnTo>
                <a:lnTo>
                  <a:pt x="153" y="101"/>
                </a:lnTo>
                <a:close/>
                <a:moveTo>
                  <a:pt x="136" y="110"/>
                </a:moveTo>
                <a:lnTo>
                  <a:pt x="136" y="110"/>
                </a:lnTo>
                <a:lnTo>
                  <a:pt x="136" y="118"/>
                </a:lnTo>
                <a:lnTo>
                  <a:pt x="136" y="118"/>
                </a:lnTo>
                <a:lnTo>
                  <a:pt x="137" y="117"/>
                </a:lnTo>
                <a:lnTo>
                  <a:pt x="137" y="117"/>
                </a:lnTo>
                <a:lnTo>
                  <a:pt x="137" y="117"/>
                </a:lnTo>
                <a:lnTo>
                  <a:pt x="136" y="112"/>
                </a:lnTo>
                <a:lnTo>
                  <a:pt x="136" y="112"/>
                </a:lnTo>
                <a:lnTo>
                  <a:pt x="136" y="110"/>
                </a:lnTo>
                <a:lnTo>
                  <a:pt x="136" y="110"/>
                </a:lnTo>
                <a:close/>
                <a:moveTo>
                  <a:pt x="289" y="169"/>
                </a:moveTo>
                <a:lnTo>
                  <a:pt x="289" y="169"/>
                </a:lnTo>
                <a:lnTo>
                  <a:pt x="289" y="167"/>
                </a:lnTo>
                <a:lnTo>
                  <a:pt x="289" y="167"/>
                </a:lnTo>
                <a:lnTo>
                  <a:pt x="285" y="162"/>
                </a:lnTo>
                <a:lnTo>
                  <a:pt x="285" y="162"/>
                </a:lnTo>
                <a:lnTo>
                  <a:pt x="285" y="164"/>
                </a:lnTo>
                <a:lnTo>
                  <a:pt x="285" y="164"/>
                </a:lnTo>
                <a:lnTo>
                  <a:pt x="289" y="169"/>
                </a:lnTo>
                <a:lnTo>
                  <a:pt x="289" y="169"/>
                </a:lnTo>
                <a:close/>
                <a:moveTo>
                  <a:pt x="22" y="166"/>
                </a:moveTo>
                <a:lnTo>
                  <a:pt x="22" y="166"/>
                </a:lnTo>
                <a:lnTo>
                  <a:pt x="25" y="166"/>
                </a:lnTo>
                <a:lnTo>
                  <a:pt x="25" y="166"/>
                </a:lnTo>
                <a:lnTo>
                  <a:pt x="28" y="161"/>
                </a:lnTo>
                <a:lnTo>
                  <a:pt x="28" y="161"/>
                </a:lnTo>
                <a:lnTo>
                  <a:pt x="27" y="161"/>
                </a:lnTo>
                <a:lnTo>
                  <a:pt x="27" y="161"/>
                </a:lnTo>
                <a:lnTo>
                  <a:pt x="22" y="166"/>
                </a:lnTo>
                <a:lnTo>
                  <a:pt x="22" y="166"/>
                </a:lnTo>
                <a:close/>
                <a:moveTo>
                  <a:pt x="196" y="371"/>
                </a:moveTo>
                <a:lnTo>
                  <a:pt x="196" y="371"/>
                </a:lnTo>
                <a:lnTo>
                  <a:pt x="194" y="372"/>
                </a:lnTo>
                <a:lnTo>
                  <a:pt x="194" y="372"/>
                </a:lnTo>
                <a:lnTo>
                  <a:pt x="196" y="375"/>
                </a:lnTo>
                <a:lnTo>
                  <a:pt x="196" y="375"/>
                </a:lnTo>
                <a:lnTo>
                  <a:pt x="197" y="374"/>
                </a:lnTo>
                <a:lnTo>
                  <a:pt x="197" y="374"/>
                </a:lnTo>
                <a:lnTo>
                  <a:pt x="196" y="371"/>
                </a:lnTo>
                <a:lnTo>
                  <a:pt x="196" y="371"/>
                </a:lnTo>
                <a:close/>
                <a:moveTo>
                  <a:pt x="186" y="25"/>
                </a:moveTo>
                <a:lnTo>
                  <a:pt x="186" y="25"/>
                </a:lnTo>
                <a:lnTo>
                  <a:pt x="181" y="25"/>
                </a:lnTo>
                <a:lnTo>
                  <a:pt x="181" y="25"/>
                </a:lnTo>
                <a:lnTo>
                  <a:pt x="181" y="27"/>
                </a:lnTo>
                <a:lnTo>
                  <a:pt x="181" y="27"/>
                </a:lnTo>
                <a:lnTo>
                  <a:pt x="183" y="25"/>
                </a:lnTo>
                <a:lnTo>
                  <a:pt x="186" y="25"/>
                </a:lnTo>
                <a:lnTo>
                  <a:pt x="186" y="25"/>
                </a:lnTo>
                <a:lnTo>
                  <a:pt x="186" y="25"/>
                </a:lnTo>
                <a:lnTo>
                  <a:pt x="186" y="25"/>
                </a:lnTo>
                <a:close/>
                <a:moveTo>
                  <a:pt x="31" y="221"/>
                </a:moveTo>
                <a:lnTo>
                  <a:pt x="31" y="221"/>
                </a:lnTo>
                <a:lnTo>
                  <a:pt x="33" y="222"/>
                </a:lnTo>
                <a:lnTo>
                  <a:pt x="33" y="222"/>
                </a:lnTo>
                <a:lnTo>
                  <a:pt x="36" y="222"/>
                </a:lnTo>
                <a:lnTo>
                  <a:pt x="36" y="222"/>
                </a:lnTo>
                <a:lnTo>
                  <a:pt x="36" y="221"/>
                </a:lnTo>
                <a:lnTo>
                  <a:pt x="36" y="221"/>
                </a:lnTo>
                <a:lnTo>
                  <a:pt x="31" y="221"/>
                </a:lnTo>
                <a:lnTo>
                  <a:pt x="31" y="221"/>
                </a:lnTo>
                <a:close/>
                <a:moveTo>
                  <a:pt x="134" y="76"/>
                </a:moveTo>
                <a:lnTo>
                  <a:pt x="134" y="76"/>
                </a:lnTo>
                <a:lnTo>
                  <a:pt x="136" y="80"/>
                </a:lnTo>
                <a:lnTo>
                  <a:pt x="136" y="80"/>
                </a:lnTo>
                <a:lnTo>
                  <a:pt x="137" y="77"/>
                </a:lnTo>
                <a:lnTo>
                  <a:pt x="137" y="77"/>
                </a:lnTo>
                <a:lnTo>
                  <a:pt x="134" y="76"/>
                </a:lnTo>
                <a:lnTo>
                  <a:pt x="134" y="76"/>
                </a:lnTo>
                <a:close/>
                <a:moveTo>
                  <a:pt x="16" y="224"/>
                </a:moveTo>
                <a:lnTo>
                  <a:pt x="16" y="224"/>
                </a:lnTo>
                <a:lnTo>
                  <a:pt x="17" y="224"/>
                </a:lnTo>
                <a:lnTo>
                  <a:pt x="17" y="224"/>
                </a:lnTo>
                <a:lnTo>
                  <a:pt x="17" y="224"/>
                </a:lnTo>
                <a:lnTo>
                  <a:pt x="17" y="219"/>
                </a:lnTo>
                <a:lnTo>
                  <a:pt x="17" y="219"/>
                </a:lnTo>
                <a:lnTo>
                  <a:pt x="17" y="219"/>
                </a:lnTo>
                <a:lnTo>
                  <a:pt x="17" y="219"/>
                </a:lnTo>
                <a:lnTo>
                  <a:pt x="16" y="224"/>
                </a:lnTo>
                <a:lnTo>
                  <a:pt x="16" y="224"/>
                </a:lnTo>
                <a:close/>
                <a:moveTo>
                  <a:pt x="323" y="147"/>
                </a:moveTo>
                <a:lnTo>
                  <a:pt x="323" y="147"/>
                </a:lnTo>
                <a:lnTo>
                  <a:pt x="315" y="147"/>
                </a:lnTo>
                <a:lnTo>
                  <a:pt x="315" y="147"/>
                </a:lnTo>
                <a:lnTo>
                  <a:pt x="315" y="148"/>
                </a:lnTo>
                <a:lnTo>
                  <a:pt x="315" y="148"/>
                </a:lnTo>
                <a:lnTo>
                  <a:pt x="315" y="148"/>
                </a:lnTo>
                <a:lnTo>
                  <a:pt x="315" y="148"/>
                </a:lnTo>
                <a:lnTo>
                  <a:pt x="317" y="147"/>
                </a:lnTo>
                <a:lnTo>
                  <a:pt x="319" y="148"/>
                </a:lnTo>
                <a:lnTo>
                  <a:pt x="319" y="148"/>
                </a:lnTo>
                <a:lnTo>
                  <a:pt x="322" y="148"/>
                </a:lnTo>
                <a:lnTo>
                  <a:pt x="323" y="148"/>
                </a:lnTo>
                <a:lnTo>
                  <a:pt x="323" y="148"/>
                </a:lnTo>
                <a:lnTo>
                  <a:pt x="323" y="147"/>
                </a:lnTo>
                <a:lnTo>
                  <a:pt x="323" y="147"/>
                </a:lnTo>
                <a:close/>
                <a:moveTo>
                  <a:pt x="137" y="289"/>
                </a:moveTo>
                <a:lnTo>
                  <a:pt x="137" y="289"/>
                </a:lnTo>
                <a:lnTo>
                  <a:pt x="134" y="293"/>
                </a:lnTo>
                <a:lnTo>
                  <a:pt x="134" y="293"/>
                </a:lnTo>
                <a:lnTo>
                  <a:pt x="136" y="295"/>
                </a:lnTo>
                <a:lnTo>
                  <a:pt x="136" y="295"/>
                </a:lnTo>
                <a:lnTo>
                  <a:pt x="137" y="293"/>
                </a:lnTo>
                <a:lnTo>
                  <a:pt x="137" y="293"/>
                </a:lnTo>
                <a:lnTo>
                  <a:pt x="139" y="290"/>
                </a:lnTo>
                <a:lnTo>
                  <a:pt x="139" y="290"/>
                </a:lnTo>
                <a:lnTo>
                  <a:pt x="137" y="289"/>
                </a:lnTo>
                <a:lnTo>
                  <a:pt x="137" y="289"/>
                </a:lnTo>
                <a:close/>
                <a:moveTo>
                  <a:pt x="320" y="161"/>
                </a:moveTo>
                <a:lnTo>
                  <a:pt x="320" y="161"/>
                </a:lnTo>
                <a:lnTo>
                  <a:pt x="322" y="156"/>
                </a:lnTo>
                <a:lnTo>
                  <a:pt x="322" y="156"/>
                </a:lnTo>
                <a:lnTo>
                  <a:pt x="322" y="156"/>
                </a:lnTo>
                <a:lnTo>
                  <a:pt x="322" y="156"/>
                </a:lnTo>
                <a:lnTo>
                  <a:pt x="320" y="158"/>
                </a:lnTo>
                <a:lnTo>
                  <a:pt x="320" y="158"/>
                </a:lnTo>
                <a:lnTo>
                  <a:pt x="319" y="159"/>
                </a:lnTo>
                <a:lnTo>
                  <a:pt x="320" y="161"/>
                </a:lnTo>
                <a:lnTo>
                  <a:pt x="320" y="161"/>
                </a:lnTo>
                <a:close/>
                <a:moveTo>
                  <a:pt x="333" y="226"/>
                </a:moveTo>
                <a:lnTo>
                  <a:pt x="333" y="226"/>
                </a:lnTo>
                <a:lnTo>
                  <a:pt x="331" y="224"/>
                </a:lnTo>
                <a:lnTo>
                  <a:pt x="331" y="224"/>
                </a:lnTo>
                <a:lnTo>
                  <a:pt x="330" y="226"/>
                </a:lnTo>
                <a:lnTo>
                  <a:pt x="328" y="227"/>
                </a:lnTo>
                <a:lnTo>
                  <a:pt x="328" y="227"/>
                </a:lnTo>
                <a:lnTo>
                  <a:pt x="328" y="227"/>
                </a:lnTo>
                <a:lnTo>
                  <a:pt x="328" y="227"/>
                </a:lnTo>
                <a:lnTo>
                  <a:pt x="333" y="226"/>
                </a:lnTo>
                <a:lnTo>
                  <a:pt x="333" y="226"/>
                </a:lnTo>
                <a:close/>
                <a:moveTo>
                  <a:pt x="13" y="202"/>
                </a:moveTo>
                <a:lnTo>
                  <a:pt x="13" y="202"/>
                </a:lnTo>
                <a:lnTo>
                  <a:pt x="13" y="199"/>
                </a:lnTo>
                <a:lnTo>
                  <a:pt x="13" y="196"/>
                </a:lnTo>
                <a:lnTo>
                  <a:pt x="13" y="196"/>
                </a:lnTo>
                <a:lnTo>
                  <a:pt x="13" y="194"/>
                </a:lnTo>
                <a:lnTo>
                  <a:pt x="13" y="194"/>
                </a:lnTo>
                <a:lnTo>
                  <a:pt x="13" y="202"/>
                </a:lnTo>
                <a:lnTo>
                  <a:pt x="13" y="202"/>
                </a:lnTo>
                <a:close/>
                <a:moveTo>
                  <a:pt x="311" y="248"/>
                </a:moveTo>
                <a:lnTo>
                  <a:pt x="311" y="248"/>
                </a:lnTo>
                <a:lnTo>
                  <a:pt x="311" y="248"/>
                </a:lnTo>
                <a:lnTo>
                  <a:pt x="311" y="248"/>
                </a:lnTo>
                <a:lnTo>
                  <a:pt x="309" y="241"/>
                </a:lnTo>
                <a:lnTo>
                  <a:pt x="309" y="241"/>
                </a:lnTo>
                <a:lnTo>
                  <a:pt x="308" y="243"/>
                </a:lnTo>
                <a:lnTo>
                  <a:pt x="308" y="243"/>
                </a:lnTo>
                <a:lnTo>
                  <a:pt x="311" y="248"/>
                </a:lnTo>
                <a:lnTo>
                  <a:pt x="311" y="248"/>
                </a:lnTo>
                <a:close/>
                <a:moveTo>
                  <a:pt x="221" y="9"/>
                </a:moveTo>
                <a:lnTo>
                  <a:pt x="221" y="9"/>
                </a:lnTo>
                <a:lnTo>
                  <a:pt x="221" y="9"/>
                </a:lnTo>
                <a:lnTo>
                  <a:pt x="221" y="9"/>
                </a:lnTo>
                <a:lnTo>
                  <a:pt x="229" y="9"/>
                </a:lnTo>
                <a:lnTo>
                  <a:pt x="229" y="9"/>
                </a:lnTo>
                <a:lnTo>
                  <a:pt x="227" y="8"/>
                </a:lnTo>
                <a:lnTo>
                  <a:pt x="227" y="8"/>
                </a:lnTo>
                <a:lnTo>
                  <a:pt x="221" y="9"/>
                </a:lnTo>
                <a:lnTo>
                  <a:pt x="221" y="9"/>
                </a:lnTo>
                <a:close/>
                <a:moveTo>
                  <a:pt x="222" y="101"/>
                </a:moveTo>
                <a:lnTo>
                  <a:pt x="222" y="101"/>
                </a:lnTo>
                <a:lnTo>
                  <a:pt x="221" y="96"/>
                </a:lnTo>
                <a:lnTo>
                  <a:pt x="221" y="96"/>
                </a:lnTo>
                <a:lnTo>
                  <a:pt x="219" y="101"/>
                </a:lnTo>
                <a:lnTo>
                  <a:pt x="219" y="101"/>
                </a:lnTo>
                <a:lnTo>
                  <a:pt x="222" y="101"/>
                </a:lnTo>
                <a:lnTo>
                  <a:pt x="222" y="101"/>
                </a:lnTo>
                <a:close/>
                <a:moveTo>
                  <a:pt x="147" y="106"/>
                </a:moveTo>
                <a:lnTo>
                  <a:pt x="147" y="106"/>
                </a:lnTo>
                <a:lnTo>
                  <a:pt x="145" y="106"/>
                </a:lnTo>
                <a:lnTo>
                  <a:pt x="145" y="106"/>
                </a:lnTo>
                <a:lnTo>
                  <a:pt x="145" y="106"/>
                </a:lnTo>
                <a:lnTo>
                  <a:pt x="145" y="106"/>
                </a:lnTo>
                <a:lnTo>
                  <a:pt x="145" y="109"/>
                </a:lnTo>
                <a:lnTo>
                  <a:pt x="145" y="109"/>
                </a:lnTo>
                <a:lnTo>
                  <a:pt x="145" y="109"/>
                </a:lnTo>
                <a:lnTo>
                  <a:pt x="145" y="109"/>
                </a:lnTo>
                <a:lnTo>
                  <a:pt x="147" y="107"/>
                </a:lnTo>
                <a:lnTo>
                  <a:pt x="147" y="106"/>
                </a:lnTo>
                <a:lnTo>
                  <a:pt x="147" y="106"/>
                </a:lnTo>
                <a:close/>
                <a:moveTo>
                  <a:pt x="183" y="142"/>
                </a:moveTo>
                <a:lnTo>
                  <a:pt x="183" y="142"/>
                </a:lnTo>
                <a:lnTo>
                  <a:pt x="180" y="144"/>
                </a:lnTo>
                <a:lnTo>
                  <a:pt x="180" y="144"/>
                </a:lnTo>
                <a:lnTo>
                  <a:pt x="180" y="144"/>
                </a:lnTo>
                <a:lnTo>
                  <a:pt x="180" y="145"/>
                </a:lnTo>
                <a:lnTo>
                  <a:pt x="180" y="145"/>
                </a:lnTo>
                <a:lnTo>
                  <a:pt x="181" y="145"/>
                </a:lnTo>
                <a:lnTo>
                  <a:pt x="183" y="142"/>
                </a:lnTo>
                <a:lnTo>
                  <a:pt x="183" y="142"/>
                </a:lnTo>
                <a:close/>
                <a:moveTo>
                  <a:pt x="257" y="60"/>
                </a:moveTo>
                <a:lnTo>
                  <a:pt x="257" y="60"/>
                </a:lnTo>
                <a:lnTo>
                  <a:pt x="255" y="65"/>
                </a:lnTo>
                <a:lnTo>
                  <a:pt x="255" y="65"/>
                </a:lnTo>
                <a:lnTo>
                  <a:pt x="257" y="65"/>
                </a:lnTo>
                <a:lnTo>
                  <a:pt x="257" y="65"/>
                </a:lnTo>
                <a:lnTo>
                  <a:pt x="257" y="60"/>
                </a:lnTo>
                <a:lnTo>
                  <a:pt x="257" y="60"/>
                </a:lnTo>
                <a:close/>
                <a:moveTo>
                  <a:pt x="166" y="22"/>
                </a:moveTo>
                <a:lnTo>
                  <a:pt x="166" y="22"/>
                </a:lnTo>
                <a:lnTo>
                  <a:pt x="166" y="22"/>
                </a:lnTo>
                <a:lnTo>
                  <a:pt x="166" y="22"/>
                </a:lnTo>
                <a:lnTo>
                  <a:pt x="172" y="22"/>
                </a:lnTo>
                <a:lnTo>
                  <a:pt x="172" y="22"/>
                </a:lnTo>
                <a:lnTo>
                  <a:pt x="172" y="20"/>
                </a:lnTo>
                <a:lnTo>
                  <a:pt x="173" y="20"/>
                </a:lnTo>
                <a:lnTo>
                  <a:pt x="173" y="20"/>
                </a:lnTo>
                <a:lnTo>
                  <a:pt x="166" y="22"/>
                </a:lnTo>
                <a:lnTo>
                  <a:pt x="166" y="22"/>
                </a:lnTo>
                <a:close/>
                <a:moveTo>
                  <a:pt x="360" y="235"/>
                </a:moveTo>
                <a:lnTo>
                  <a:pt x="360" y="235"/>
                </a:lnTo>
                <a:lnTo>
                  <a:pt x="363" y="237"/>
                </a:lnTo>
                <a:lnTo>
                  <a:pt x="363" y="237"/>
                </a:lnTo>
                <a:lnTo>
                  <a:pt x="364" y="233"/>
                </a:lnTo>
                <a:lnTo>
                  <a:pt x="364" y="233"/>
                </a:lnTo>
                <a:lnTo>
                  <a:pt x="360" y="235"/>
                </a:lnTo>
                <a:lnTo>
                  <a:pt x="360" y="235"/>
                </a:lnTo>
                <a:close/>
                <a:moveTo>
                  <a:pt x="270" y="380"/>
                </a:moveTo>
                <a:lnTo>
                  <a:pt x="270" y="380"/>
                </a:lnTo>
                <a:lnTo>
                  <a:pt x="268" y="383"/>
                </a:lnTo>
                <a:lnTo>
                  <a:pt x="268" y="383"/>
                </a:lnTo>
                <a:lnTo>
                  <a:pt x="268" y="385"/>
                </a:lnTo>
                <a:lnTo>
                  <a:pt x="268" y="386"/>
                </a:lnTo>
                <a:lnTo>
                  <a:pt x="268" y="386"/>
                </a:lnTo>
                <a:lnTo>
                  <a:pt x="270" y="382"/>
                </a:lnTo>
                <a:lnTo>
                  <a:pt x="270" y="382"/>
                </a:lnTo>
                <a:lnTo>
                  <a:pt x="270" y="380"/>
                </a:lnTo>
                <a:lnTo>
                  <a:pt x="270" y="380"/>
                </a:lnTo>
                <a:close/>
                <a:moveTo>
                  <a:pt x="180" y="334"/>
                </a:moveTo>
                <a:lnTo>
                  <a:pt x="180" y="334"/>
                </a:lnTo>
                <a:lnTo>
                  <a:pt x="181" y="336"/>
                </a:lnTo>
                <a:lnTo>
                  <a:pt x="181" y="336"/>
                </a:lnTo>
                <a:lnTo>
                  <a:pt x="184" y="331"/>
                </a:lnTo>
                <a:lnTo>
                  <a:pt x="184" y="331"/>
                </a:lnTo>
                <a:lnTo>
                  <a:pt x="183" y="331"/>
                </a:lnTo>
                <a:lnTo>
                  <a:pt x="183" y="331"/>
                </a:lnTo>
                <a:lnTo>
                  <a:pt x="180" y="334"/>
                </a:lnTo>
                <a:lnTo>
                  <a:pt x="180" y="334"/>
                </a:lnTo>
                <a:close/>
                <a:moveTo>
                  <a:pt x="57" y="226"/>
                </a:moveTo>
                <a:lnTo>
                  <a:pt x="57" y="226"/>
                </a:lnTo>
                <a:lnTo>
                  <a:pt x="63" y="226"/>
                </a:lnTo>
                <a:lnTo>
                  <a:pt x="63" y="226"/>
                </a:lnTo>
                <a:lnTo>
                  <a:pt x="63" y="224"/>
                </a:lnTo>
                <a:lnTo>
                  <a:pt x="63" y="224"/>
                </a:lnTo>
                <a:lnTo>
                  <a:pt x="61" y="224"/>
                </a:lnTo>
                <a:lnTo>
                  <a:pt x="61" y="224"/>
                </a:lnTo>
                <a:lnTo>
                  <a:pt x="57" y="226"/>
                </a:lnTo>
                <a:lnTo>
                  <a:pt x="57" y="226"/>
                </a:lnTo>
                <a:close/>
                <a:moveTo>
                  <a:pt x="229" y="322"/>
                </a:moveTo>
                <a:lnTo>
                  <a:pt x="229" y="322"/>
                </a:lnTo>
                <a:lnTo>
                  <a:pt x="227" y="325"/>
                </a:lnTo>
                <a:lnTo>
                  <a:pt x="227" y="325"/>
                </a:lnTo>
                <a:lnTo>
                  <a:pt x="229" y="327"/>
                </a:lnTo>
                <a:lnTo>
                  <a:pt x="229" y="327"/>
                </a:lnTo>
                <a:lnTo>
                  <a:pt x="230" y="325"/>
                </a:lnTo>
                <a:lnTo>
                  <a:pt x="230" y="325"/>
                </a:lnTo>
                <a:lnTo>
                  <a:pt x="229" y="322"/>
                </a:lnTo>
                <a:lnTo>
                  <a:pt x="229" y="322"/>
                </a:lnTo>
                <a:close/>
                <a:moveTo>
                  <a:pt x="341" y="215"/>
                </a:moveTo>
                <a:lnTo>
                  <a:pt x="341" y="215"/>
                </a:lnTo>
                <a:lnTo>
                  <a:pt x="339" y="218"/>
                </a:lnTo>
                <a:lnTo>
                  <a:pt x="339" y="218"/>
                </a:lnTo>
                <a:lnTo>
                  <a:pt x="339" y="218"/>
                </a:lnTo>
                <a:lnTo>
                  <a:pt x="339" y="218"/>
                </a:lnTo>
                <a:lnTo>
                  <a:pt x="341" y="218"/>
                </a:lnTo>
                <a:lnTo>
                  <a:pt x="341" y="218"/>
                </a:lnTo>
                <a:lnTo>
                  <a:pt x="342" y="213"/>
                </a:lnTo>
                <a:lnTo>
                  <a:pt x="342" y="213"/>
                </a:lnTo>
                <a:lnTo>
                  <a:pt x="341" y="215"/>
                </a:lnTo>
                <a:lnTo>
                  <a:pt x="341" y="215"/>
                </a:lnTo>
                <a:close/>
                <a:moveTo>
                  <a:pt x="140" y="279"/>
                </a:moveTo>
                <a:lnTo>
                  <a:pt x="140" y="279"/>
                </a:lnTo>
                <a:lnTo>
                  <a:pt x="140" y="278"/>
                </a:lnTo>
                <a:lnTo>
                  <a:pt x="140" y="278"/>
                </a:lnTo>
                <a:lnTo>
                  <a:pt x="140" y="278"/>
                </a:lnTo>
                <a:lnTo>
                  <a:pt x="140" y="278"/>
                </a:lnTo>
                <a:lnTo>
                  <a:pt x="140" y="279"/>
                </a:lnTo>
                <a:lnTo>
                  <a:pt x="139" y="281"/>
                </a:lnTo>
                <a:lnTo>
                  <a:pt x="139" y="281"/>
                </a:lnTo>
                <a:lnTo>
                  <a:pt x="137" y="282"/>
                </a:lnTo>
                <a:lnTo>
                  <a:pt x="137" y="282"/>
                </a:lnTo>
                <a:lnTo>
                  <a:pt x="139" y="284"/>
                </a:lnTo>
                <a:lnTo>
                  <a:pt x="139" y="284"/>
                </a:lnTo>
                <a:lnTo>
                  <a:pt x="140" y="279"/>
                </a:lnTo>
                <a:lnTo>
                  <a:pt x="140" y="279"/>
                </a:lnTo>
                <a:close/>
                <a:moveTo>
                  <a:pt x="166" y="137"/>
                </a:moveTo>
                <a:lnTo>
                  <a:pt x="166" y="137"/>
                </a:lnTo>
                <a:lnTo>
                  <a:pt x="164" y="137"/>
                </a:lnTo>
                <a:lnTo>
                  <a:pt x="164" y="137"/>
                </a:lnTo>
                <a:lnTo>
                  <a:pt x="162" y="139"/>
                </a:lnTo>
                <a:lnTo>
                  <a:pt x="162" y="140"/>
                </a:lnTo>
                <a:lnTo>
                  <a:pt x="162" y="140"/>
                </a:lnTo>
                <a:lnTo>
                  <a:pt x="164" y="140"/>
                </a:lnTo>
                <a:lnTo>
                  <a:pt x="164" y="140"/>
                </a:lnTo>
                <a:lnTo>
                  <a:pt x="166" y="137"/>
                </a:lnTo>
                <a:lnTo>
                  <a:pt x="166" y="137"/>
                </a:lnTo>
                <a:close/>
                <a:moveTo>
                  <a:pt x="134" y="289"/>
                </a:moveTo>
                <a:lnTo>
                  <a:pt x="134" y="289"/>
                </a:lnTo>
                <a:lnTo>
                  <a:pt x="134" y="289"/>
                </a:lnTo>
                <a:lnTo>
                  <a:pt x="134" y="289"/>
                </a:lnTo>
                <a:lnTo>
                  <a:pt x="136" y="287"/>
                </a:lnTo>
                <a:lnTo>
                  <a:pt x="136" y="287"/>
                </a:lnTo>
                <a:lnTo>
                  <a:pt x="134" y="284"/>
                </a:lnTo>
                <a:lnTo>
                  <a:pt x="134" y="284"/>
                </a:lnTo>
                <a:lnTo>
                  <a:pt x="134" y="284"/>
                </a:lnTo>
                <a:lnTo>
                  <a:pt x="134" y="284"/>
                </a:lnTo>
                <a:lnTo>
                  <a:pt x="134" y="289"/>
                </a:lnTo>
                <a:lnTo>
                  <a:pt x="134" y="289"/>
                </a:lnTo>
                <a:close/>
                <a:moveTo>
                  <a:pt x="123" y="30"/>
                </a:moveTo>
                <a:lnTo>
                  <a:pt x="123" y="30"/>
                </a:lnTo>
                <a:lnTo>
                  <a:pt x="125" y="27"/>
                </a:lnTo>
                <a:lnTo>
                  <a:pt x="123" y="24"/>
                </a:lnTo>
                <a:lnTo>
                  <a:pt x="123" y="24"/>
                </a:lnTo>
                <a:lnTo>
                  <a:pt x="123" y="25"/>
                </a:lnTo>
                <a:lnTo>
                  <a:pt x="123" y="25"/>
                </a:lnTo>
                <a:lnTo>
                  <a:pt x="123" y="30"/>
                </a:lnTo>
                <a:lnTo>
                  <a:pt x="123" y="30"/>
                </a:lnTo>
                <a:close/>
                <a:moveTo>
                  <a:pt x="218" y="344"/>
                </a:moveTo>
                <a:lnTo>
                  <a:pt x="218" y="344"/>
                </a:lnTo>
                <a:lnTo>
                  <a:pt x="219" y="341"/>
                </a:lnTo>
                <a:lnTo>
                  <a:pt x="219" y="341"/>
                </a:lnTo>
                <a:lnTo>
                  <a:pt x="218" y="341"/>
                </a:lnTo>
                <a:lnTo>
                  <a:pt x="218" y="341"/>
                </a:lnTo>
                <a:lnTo>
                  <a:pt x="216" y="342"/>
                </a:lnTo>
                <a:lnTo>
                  <a:pt x="216" y="342"/>
                </a:lnTo>
                <a:lnTo>
                  <a:pt x="218" y="344"/>
                </a:lnTo>
                <a:lnTo>
                  <a:pt x="218" y="344"/>
                </a:lnTo>
                <a:close/>
                <a:moveTo>
                  <a:pt x="145" y="418"/>
                </a:moveTo>
                <a:lnTo>
                  <a:pt x="145" y="418"/>
                </a:lnTo>
                <a:lnTo>
                  <a:pt x="145" y="418"/>
                </a:lnTo>
                <a:lnTo>
                  <a:pt x="145" y="418"/>
                </a:lnTo>
                <a:lnTo>
                  <a:pt x="142" y="420"/>
                </a:lnTo>
                <a:lnTo>
                  <a:pt x="142" y="420"/>
                </a:lnTo>
                <a:lnTo>
                  <a:pt x="142" y="421"/>
                </a:lnTo>
                <a:lnTo>
                  <a:pt x="142" y="421"/>
                </a:lnTo>
                <a:lnTo>
                  <a:pt x="142" y="423"/>
                </a:lnTo>
                <a:lnTo>
                  <a:pt x="142" y="423"/>
                </a:lnTo>
                <a:lnTo>
                  <a:pt x="142" y="423"/>
                </a:lnTo>
                <a:lnTo>
                  <a:pt x="142" y="423"/>
                </a:lnTo>
                <a:lnTo>
                  <a:pt x="145" y="418"/>
                </a:lnTo>
                <a:lnTo>
                  <a:pt x="145" y="418"/>
                </a:lnTo>
                <a:close/>
                <a:moveTo>
                  <a:pt x="194" y="41"/>
                </a:moveTo>
                <a:lnTo>
                  <a:pt x="194" y="41"/>
                </a:lnTo>
                <a:lnTo>
                  <a:pt x="194" y="39"/>
                </a:lnTo>
                <a:lnTo>
                  <a:pt x="194" y="39"/>
                </a:lnTo>
                <a:lnTo>
                  <a:pt x="188" y="41"/>
                </a:lnTo>
                <a:lnTo>
                  <a:pt x="188" y="41"/>
                </a:lnTo>
                <a:lnTo>
                  <a:pt x="194" y="41"/>
                </a:lnTo>
                <a:lnTo>
                  <a:pt x="194" y="41"/>
                </a:lnTo>
                <a:close/>
                <a:moveTo>
                  <a:pt x="360" y="254"/>
                </a:moveTo>
                <a:lnTo>
                  <a:pt x="360" y="254"/>
                </a:lnTo>
                <a:lnTo>
                  <a:pt x="361" y="254"/>
                </a:lnTo>
                <a:lnTo>
                  <a:pt x="361" y="254"/>
                </a:lnTo>
                <a:lnTo>
                  <a:pt x="360" y="251"/>
                </a:lnTo>
                <a:lnTo>
                  <a:pt x="360" y="251"/>
                </a:lnTo>
                <a:lnTo>
                  <a:pt x="360" y="254"/>
                </a:lnTo>
                <a:lnTo>
                  <a:pt x="360" y="254"/>
                </a:lnTo>
                <a:close/>
                <a:moveTo>
                  <a:pt x="386" y="150"/>
                </a:moveTo>
                <a:lnTo>
                  <a:pt x="386" y="150"/>
                </a:lnTo>
                <a:lnTo>
                  <a:pt x="386" y="150"/>
                </a:lnTo>
                <a:lnTo>
                  <a:pt x="386" y="150"/>
                </a:lnTo>
                <a:lnTo>
                  <a:pt x="385" y="151"/>
                </a:lnTo>
                <a:lnTo>
                  <a:pt x="385" y="151"/>
                </a:lnTo>
                <a:lnTo>
                  <a:pt x="388" y="156"/>
                </a:lnTo>
                <a:lnTo>
                  <a:pt x="388" y="156"/>
                </a:lnTo>
                <a:lnTo>
                  <a:pt x="386" y="150"/>
                </a:lnTo>
                <a:lnTo>
                  <a:pt x="386" y="150"/>
                </a:lnTo>
                <a:close/>
                <a:moveTo>
                  <a:pt x="276" y="281"/>
                </a:moveTo>
                <a:lnTo>
                  <a:pt x="276" y="281"/>
                </a:lnTo>
                <a:lnTo>
                  <a:pt x="278" y="289"/>
                </a:lnTo>
                <a:lnTo>
                  <a:pt x="278" y="289"/>
                </a:lnTo>
                <a:lnTo>
                  <a:pt x="278" y="282"/>
                </a:lnTo>
                <a:lnTo>
                  <a:pt x="278" y="282"/>
                </a:lnTo>
                <a:lnTo>
                  <a:pt x="278" y="281"/>
                </a:lnTo>
                <a:lnTo>
                  <a:pt x="276" y="281"/>
                </a:lnTo>
                <a:lnTo>
                  <a:pt x="276" y="281"/>
                </a:lnTo>
                <a:close/>
                <a:moveTo>
                  <a:pt x="145" y="308"/>
                </a:moveTo>
                <a:lnTo>
                  <a:pt x="145" y="308"/>
                </a:lnTo>
                <a:lnTo>
                  <a:pt x="145" y="309"/>
                </a:lnTo>
                <a:lnTo>
                  <a:pt x="145" y="309"/>
                </a:lnTo>
                <a:lnTo>
                  <a:pt x="145" y="309"/>
                </a:lnTo>
                <a:lnTo>
                  <a:pt x="145" y="312"/>
                </a:lnTo>
                <a:lnTo>
                  <a:pt x="145" y="312"/>
                </a:lnTo>
                <a:lnTo>
                  <a:pt x="148" y="309"/>
                </a:lnTo>
                <a:lnTo>
                  <a:pt x="148" y="309"/>
                </a:lnTo>
                <a:lnTo>
                  <a:pt x="145" y="308"/>
                </a:lnTo>
                <a:lnTo>
                  <a:pt x="145" y="308"/>
                </a:lnTo>
                <a:close/>
                <a:moveTo>
                  <a:pt x="63" y="251"/>
                </a:moveTo>
                <a:lnTo>
                  <a:pt x="63" y="251"/>
                </a:lnTo>
                <a:lnTo>
                  <a:pt x="63" y="251"/>
                </a:lnTo>
                <a:lnTo>
                  <a:pt x="63" y="251"/>
                </a:lnTo>
                <a:lnTo>
                  <a:pt x="69" y="251"/>
                </a:lnTo>
                <a:lnTo>
                  <a:pt x="69" y="251"/>
                </a:lnTo>
                <a:lnTo>
                  <a:pt x="69" y="249"/>
                </a:lnTo>
                <a:lnTo>
                  <a:pt x="69" y="249"/>
                </a:lnTo>
                <a:lnTo>
                  <a:pt x="63" y="251"/>
                </a:lnTo>
                <a:lnTo>
                  <a:pt x="63" y="251"/>
                </a:lnTo>
                <a:close/>
                <a:moveTo>
                  <a:pt x="131" y="322"/>
                </a:moveTo>
                <a:lnTo>
                  <a:pt x="131" y="322"/>
                </a:lnTo>
                <a:lnTo>
                  <a:pt x="131" y="322"/>
                </a:lnTo>
                <a:lnTo>
                  <a:pt x="131" y="322"/>
                </a:lnTo>
                <a:lnTo>
                  <a:pt x="131" y="330"/>
                </a:lnTo>
                <a:lnTo>
                  <a:pt x="131" y="330"/>
                </a:lnTo>
                <a:lnTo>
                  <a:pt x="131" y="328"/>
                </a:lnTo>
                <a:lnTo>
                  <a:pt x="131" y="328"/>
                </a:lnTo>
                <a:lnTo>
                  <a:pt x="131" y="322"/>
                </a:lnTo>
                <a:lnTo>
                  <a:pt x="131" y="322"/>
                </a:lnTo>
                <a:close/>
                <a:moveTo>
                  <a:pt x="379" y="170"/>
                </a:moveTo>
                <a:lnTo>
                  <a:pt x="379" y="170"/>
                </a:lnTo>
                <a:lnTo>
                  <a:pt x="380" y="169"/>
                </a:lnTo>
                <a:lnTo>
                  <a:pt x="380" y="169"/>
                </a:lnTo>
                <a:lnTo>
                  <a:pt x="380" y="166"/>
                </a:lnTo>
                <a:lnTo>
                  <a:pt x="380" y="166"/>
                </a:lnTo>
                <a:lnTo>
                  <a:pt x="379" y="167"/>
                </a:lnTo>
                <a:lnTo>
                  <a:pt x="379" y="170"/>
                </a:lnTo>
                <a:lnTo>
                  <a:pt x="379" y="170"/>
                </a:lnTo>
                <a:close/>
                <a:moveTo>
                  <a:pt x="151" y="43"/>
                </a:moveTo>
                <a:lnTo>
                  <a:pt x="151" y="43"/>
                </a:lnTo>
                <a:lnTo>
                  <a:pt x="153" y="41"/>
                </a:lnTo>
                <a:lnTo>
                  <a:pt x="153" y="41"/>
                </a:lnTo>
                <a:lnTo>
                  <a:pt x="156" y="39"/>
                </a:lnTo>
                <a:lnTo>
                  <a:pt x="156" y="39"/>
                </a:lnTo>
                <a:lnTo>
                  <a:pt x="151" y="39"/>
                </a:lnTo>
                <a:lnTo>
                  <a:pt x="151" y="39"/>
                </a:lnTo>
                <a:lnTo>
                  <a:pt x="151" y="41"/>
                </a:lnTo>
                <a:lnTo>
                  <a:pt x="151" y="43"/>
                </a:lnTo>
                <a:lnTo>
                  <a:pt x="151" y="43"/>
                </a:lnTo>
                <a:close/>
                <a:moveTo>
                  <a:pt x="208" y="79"/>
                </a:moveTo>
                <a:lnTo>
                  <a:pt x="208" y="79"/>
                </a:lnTo>
                <a:lnTo>
                  <a:pt x="205" y="79"/>
                </a:lnTo>
                <a:lnTo>
                  <a:pt x="205" y="79"/>
                </a:lnTo>
                <a:lnTo>
                  <a:pt x="205" y="82"/>
                </a:lnTo>
                <a:lnTo>
                  <a:pt x="205" y="82"/>
                </a:lnTo>
                <a:lnTo>
                  <a:pt x="208" y="79"/>
                </a:lnTo>
                <a:lnTo>
                  <a:pt x="208" y="79"/>
                </a:lnTo>
                <a:close/>
                <a:moveTo>
                  <a:pt x="252" y="319"/>
                </a:moveTo>
                <a:lnTo>
                  <a:pt x="252" y="319"/>
                </a:lnTo>
                <a:lnTo>
                  <a:pt x="251" y="319"/>
                </a:lnTo>
                <a:lnTo>
                  <a:pt x="249" y="322"/>
                </a:lnTo>
                <a:lnTo>
                  <a:pt x="249" y="322"/>
                </a:lnTo>
                <a:lnTo>
                  <a:pt x="251" y="322"/>
                </a:lnTo>
                <a:lnTo>
                  <a:pt x="251" y="322"/>
                </a:lnTo>
                <a:lnTo>
                  <a:pt x="252" y="319"/>
                </a:lnTo>
                <a:lnTo>
                  <a:pt x="252" y="319"/>
                </a:lnTo>
                <a:close/>
                <a:moveTo>
                  <a:pt x="120" y="295"/>
                </a:moveTo>
                <a:lnTo>
                  <a:pt x="120" y="295"/>
                </a:lnTo>
                <a:lnTo>
                  <a:pt x="120" y="285"/>
                </a:lnTo>
                <a:lnTo>
                  <a:pt x="120" y="285"/>
                </a:lnTo>
                <a:lnTo>
                  <a:pt x="120" y="295"/>
                </a:lnTo>
                <a:lnTo>
                  <a:pt x="120" y="295"/>
                </a:lnTo>
                <a:close/>
                <a:moveTo>
                  <a:pt x="85" y="262"/>
                </a:moveTo>
                <a:lnTo>
                  <a:pt x="85" y="262"/>
                </a:lnTo>
                <a:lnTo>
                  <a:pt x="85" y="262"/>
                </a:lnTo>
                <a:lnTo>
                  <a:pt x="83" y="260"/>
                </a:lnTo>
                <a:lnTo>
                  <a:pt x="83" y="260"/>
                </a:lnTo>
                <a:lnTo>
                  <a:pt x="80" y="260"/>
                </a:lnTo>
                <a:lnTo>
                  <a:pt x="80" y="260"/>
                </a:lnTo>
                <a:lnTo>
                  <a:pt x="79" y="262"/>
                </a:lnTo>
                <a:lnTo>
                  <a:pt x="79" y="262"/>
                </a:lnTo>
                <a:lnTo>
                  <a:pt x="79" y="262"/>
                </a:lnTo>
                <a:lnTo>
                  <a:pt x="79" y="262"/>
                </a:lnTo>
                <a:lnTo>
                  <a:pt x="85" y="262"/>
                </a:lnTo>
                <a:lnTo>
                  <a:pt x="85" y="262"/>
                </a:lnTo>
                <a:close/>
                <a:moveTo>
                  <a:pt x="260" y="84"/>
                </a:moveTo>
                <a:lnTo>
                  <a:pt x="260" y="84"/>
                </a:lnTo>
                <a:lnTo>
                  <a:pt x="259" y="91"/>
                </a:lnTo>
                <a:lnTo>
                  <a:pt x="259" y="91"/>
                </a:lnTo>
                <a:lnTo>
                  <a:pt x="260" y="87"/>
                </a:lnTo>
                <a:lnTo>
                  <a:pt x="260" y="84"/>
                </a:lnTo>
                <a:lnTo>
                  <a:pt x="260" y="84"/>
                </a:lnTo>
                <a:close/>
                <a:moveTo>
                  <a:pt x="262" y="382"/>
                </a:moveTo>
                <a:lnTo>
                  <a:pt x="262" y="382"/>
                </a:lnTo>
                <a:lnTo>
                  <a:pt x="262" y="379"/>
                </a:lnTo>
                <a:lnTo>
                  <a:pt x="260" y="375"/>
                </a:lnTo>
                <a:lnTo>
                  <a:pt x="260" y="375"/>
                </a:lnTo>
                <a:lnTo>
                  <a:pt x="262" y="382"/>
                </a:lnTo>
                <a:lnTo>
                  <a:pt x="262" y="382"/>
                </a:lnTo>
                <a:close/>
                <a:moveTo>
                  <a:pt x="184" y="76"/>
                </a:moveTo>
                <a:lnTo>
                  <a:pt x="184" y="76"/>
                </a:lnTo>
                <a:lnTo>
                  <a:pt x="188" y="73"/>
                </a:lnTo>
                <a:lnTo>
                  <a:pt x="188" y="73"/>
                </a:lnTo>
                <a:lnTo>
                  <a:pt x="188" y="73"/>
                </a:lnTo>
                <a:lnTo>
                  <a:pt x="188" y="73"/>
                </a:lnTo>
                <a:lnTo>
                  <a:pt x="183" y="74"/>
                </a:lnTo>
                <a:lnTo>
                  <a:pt x="183" y="74"/>
                </a:lnTo>
                <a:lnTo>
                  <a:pt x="184" y="76"/>
                </a:lnTo>
                <a:lnTo>
                  <a:pt x="184" y="76"/>
                </a:lnTo>
                <a:close/>
                <a:moveTo>
                  <a:pt x="222" y="49"/>
                </a:moveTo>
                <a:lnTo>
                  <a:pt x="222" y="49"/>
                </a:lnTo>
                <a:lnTo>
                  <a:pt x="225" y="49"/>
                </a:lnTo>
                <a:lnTo>
                  <a:pt x="229" y="47"/>
                </a:lnTo>
                <a:lnTo>
                  <a:pt x="229" y="47"/>
                </a:lnTo>
                <a:lnTo>
                  <a:pt x="224" y="47"/>
                </a:lnTo>
                <a:lnTo>
                  <a:pt x="224" y="47"/>
                </a:lnTo>
                <a:lnTo>
                  <a:pt x="222" y="49"/>
                </a:lnTo>
                <a:lnTo>
                  <a:pt x="222" y="49"/>
                </a:lnTo>
                <a:close/>
                <a:moveTo>
                  <a:pt x="303" y="173"/>
                </a:moveTo>
                <a:lnTo>
                  <a:pt x="303" y="173"/>
                </a:lnTo>
                <a:lnTo>
                  <a:pt x="303" y="173"/>
                </a:lnTo>
                <a:lnTo>
                  <a:pt x="303" y="173"/>
                </a:lnTo>
                <a:lnTo>
                  <a:pt x="304" y="172"/>
                </a:lnTo>
                <a:lnTo>
                  <a:pt x="304" y="172"/>
                </a:lnTo>
                <a:lnTo>
                  <a:pt x="306" y="170"/>
                </a:lnTo>
                <a:lnTo>
                  <a:pt x="306" y="167"/>
                </a:lnTo>
                <a:lnTo>
                  <a:pt x="306" y="167"/>
                </a:lnTo>
                <a:lnTo>
                  <a:pt x="303" y="173"/>
                </a:lnTo>
                <a:lnTo>
                  <a:pt x="303" y="173"/>
                </a:lnTo>
                <a:close/>
                <a:moveTo>
                  <a:pt x="158" y="319"/>
                </a:moveTo>
                <a:lnTo>
                  <a:pt x="158" y="319"/>
                </a:lnTo>
                <a:lnTo>
                  <a:pt x="153" y="323"/>
                </a:lnTo>
                <a:lnTo>
                  <a:pt x="153" y="323"/>
                </a:lnTo>
                <a:lnTo>
                  <a:pt x="153" y="323"/>
                </a:lnTo>
                <a:lnTo>
                  <a:pt x="153" y="323"/>
                </a:lnTo>
                <a:lnTo>
                  <a:pt x="158" y="319"/>
                </a:lnTo>
                <a:lnTo>
                  <a:pt x="158" y="319"/>
                </a:lnTo>
                <a:lnTo>
                  <a:pt x="158" y="319"/>
                </a:lnTo>
                <a:lnTo>
                  <a:pt x="158" y="319"/>
                </a:lnTo>
                <a:close/>
                <a:moveTo>
                  <a:pt x="225" y="136"/>
                </a:moveTo>
                <a:lnTo>
                  <a:pt x="225" y="136"/>
                </a:lnTo>
                <a:lnTo>
                  <a:pt x="227" y="136"/>
                </a:lnTo>
                <a:lnTo>
                  <a:pt x="227" y="136"/>
                </a:lnTo>
                <a:lnTo>
                  <a:pt x="232" y="136"/>
                </a:lnTo>
                <a:lnTo>
                  <a:pt x="232" y="136"/>
                </a:lnTo>
                <a:lnTo>
                  <a:pt x="233" y="134"/>
                </a:lnTo>
                <a:lnTo>
                  <a:pt x="233" y="134"/>
                </a:lnTo>
                <a:lnTo>
                  <a:pt x="225" y="136"/>
                </a:lnTo>
                <a:lnTo>
                  <a:pt x="225" y="136"/>
                </a:lnTo>
                <a:close/>
                <a:moveTo>
                  <a:pt x="337" y="153"/>
                </a:moveTo>
                <a:lnTo>
                  <a:pt x="337" y="153"/>
                </a:lnTo>
                <a:lnTo>
                  <a:pt x="336" y="151"/>
                </a:lnTo>
                <a:lnTo>
                  <a:pt x="334" y="151"/>
                </a:lnTo>
                <a:lnTo>
                  <a:pt x="334" y="151"/>
                </a:lnTo>
                <a:lnTo>
                  <a:pt x="334" y="155"/>
                </a:lnTo>
                <a:lnTo>
                  <a:pt x="334" y="155"/>
                </a:lnTo>
                <a:lnTo>
                  <a:pt x="337" y="153"/>
                </a:lnTo>
                <a:lnTo>
                  <a:pt x="337" y="153"/>
                </a:lnTo>
                <a:close/>
                <a:moveTo>
                  <a:pt x="131" y="386"/>
                </a:moveTo>
                <a:lnTo>
                  <a:pt x="131" y="386"/>
                </a:lnTo>
                <a:lnTo>
                  <a:pt x="129" y="385"/>
                </a:lnTo>
                <a:lnTo>
                  <a:pt x="129" y="385"/>
                </a:lnTo>
                <a:lnTo>
                  <a:pt x="128" y="388"/>
                </a:lnTo>
                <a:lnTo>
                  <a:pt x="128" y="388"/>
                </a:lnTo>
                <a:lnTo>
                  <a:pt x="128" y="388"/>
                </a:lnTo>
                <a:lnTo>
                  <a:pt x="128" y="388"/>
                </a:lnTo>
                <a:lnTo>
                  <a:pt x="131" y="386"/>
                </a:lnTo>
                <a:lnTo>
                  <a:pt x="131" y="386"/>
                </a:lnTo>
                <a:close/>
                <a:moveTo>
                  <a:pt x="175" y="396"/>
                </a:moveTo>
                <a:lnTo>
                  <a:pt x="175" y="396"/>
                </a:lnTo>
                <a:lnTo>
                  <a:pt x="172" y="396"/>
                </a:lnTo>
                <a:lnTo>
                  <a:pt x="172" y="396"/>
                </a:lnTo>
                <a:lnTo>
                  <a:pt x="172" y="396"/>
                </a:lnTo>
                <a:lnTo>
                  <a:pt x="172" y="396"/>
                </a:lnTo>
                <a:lnTo>
                  <a:pt x="172" y="397"/>
                </a:lnTo>
                <a:lnTo>
                  <a:pt x="173" y="397"/>
                </a:lnTo>
                <a:lnTo>
                  <a:pt x="173" y="397"/>
                </a:lnTo>
                <a:lnTo>
                  <a:pt x="175" y="396"/>
                </a:lnTo>
                <a:lnTo>
                  <a:pt x="175" y="396"/>
                </a:lnTo>
                <a:close/>
                <a:moveTo>
                  <a:pt x="183" y="155"/>
                </a:moveTo>
                <a:lnTo>
                  <a:pt x="183" y="155"/>
                </a:lnTo>
                <a:lnTo>
                  <a:pt x="183" y="155"/>
                </a:lnTo>
                <a:lnTo>
                  <a:pt x="183" y="155"/>
                </a:lnTo>
                <a:lnTo>
                  <a:pt x="191" y="158"/>
                </a:lnTo>
                <a:lnTo>
                  <a:pt x="191" y="158"/>
                </a:lnTo>
                <a:lnTo>
                  <a:pt x="191" y="158"/>
                </a:lnTo>
                <a:lnTo>
                  <a:pt x="191" y="158"/>
                </a:lnTo>
                <a:lnTo>
                  <a:pt x="183" y="155"/>
                </a:lnTo>
                <a:lnTo>
                  <a:pt x="183" y="155"/>
                </a:lnTo>
                <a:close/>
                <a:moveTo>
                  <a:pt x="276" y="355"/>
                </a:moveTo>
                <a:lnTo>
                  <a:pt x="276" y="355"/>
                </a:lnTo>
                <a:lnTo>
                  <a:pt x="276" y="344"/>
                </a:lnTo>
                <a:lnTo>
                  <a:pt x="276" y="344"/>
                </a:lnTo>
                <a:lnTo>
                  <a:pt x="276" y="344"/>
                </a:lnTo>
                <a:lnTo>
                  <a:pt x="276" y="344"/>
                </a:lnTo>
                <a:lnTo>
                  <a:pt x="276" y="355"/>
                </a:lnTo>
                <a:lnTo>
                  <a:pt x="276" y="355"/>
                </a:lnTo>
                <a:close/>
                <a:moveTo>
                  <a:pt x="101" y="233"/>
                </a:moveTo>
                <a:lnTo>
                  <a:pt x="101" y="233"/>
                </a:lnTo>
                <a:lnTo>
                  <a:pt x="99" y="233"/>
                </a:lnTo>
                <a:lnTo>
                  <a:pt x="96" y="233"/>
                </a:lnTo>
                <a:lnTo>
                  <a:pt x="96" y="233"/>
                </a:lnTo>
                <a:lnTo>
                  <a:pt x="96" y="233"/>
                </a:lnTo>
                <a:lnTo>
                  <a:pt x="96" y="233"/>
                </a:lnTo>
                <a:lnTo>
                  <a:pt x="101" y="233"/>
                </a:lnTo>
                <a:lnTo>
                  <a:pt x="101" y="233"/>
                </a:lnTo>
                <a:close/>
                <a:moveTo>
                  <a:pt x="203" y="407"/>
                </a:moveTo>
                <a:lnTo>
                  <a:pt x="203" y="407"/>
                </a:lnTo>
                <a:lnTo>
                  <a:pt x="203" y="405"/>
                </a:lnTo>
                <a:lnTo>
                  <a:pt x="203" y="405"/>
                </a:lnTo>
                <a:lnTo>
                  <a:pt x="200" y="405"/>
                </a:lnTo>
                <a:lnTo>
                  <a:pt x="200" y="405"/>
                </a:lnTo>
                <a:lnTo>
                  <a:pt x="202" y="407"/>
                </a:lnTo>
                <a:lnTo>
                  <a:pt x="203" y="407"/>
                </a:lnTo>
                <a:lnTo>
                  <a:pt x="203" y="407"/>
                </a:lnTo>
                <a:close/>
                <a:moveTo>
                  <a:pt x="197" y="391"/>
                </a:moveTo>
                <a:lnTo>
                  <a:pt x="197" y="391"/>
                </a:lnTo>
                <a:lnTo>
                  <a:pt x="196" y="394"/>
                </a:lnTo>
                <a:lnTo>
                  <a:pt x="196" y="394"/>
                </a:lnTo>
                <a:lnTo>
                  <a:pt x="199" y="394"/>
                </a:lnTo>
                <a:lnTo>
                  <a:pt x="199" y="394"/>
                </a:lnTo>
                <a:lnTo>
                  <a:pt x="197" y="391"/>
                </a:lnTo>
                <a:lnTo>
                  <a:pt x="197" y="391"/>
                </a:lnTo>
                <a:close/>
                <a:moveTo>
                  <a:pt x="28" y="218"/>
                </a:moveTo>
                <a:lnTo>
                  <a:pt x="28" y="218"/>
                </a:lnTo>
                <a:lnTo>
                  <a:pt x="28" y="215"/>
                </a:lnTo>
                <a:lnTo>
                  <a:pt x="28" y="215"/>
                </a:lnTo>
                <a:lnTo>
                  <a:pt x="27" y="215"/>
                </a:lnTo>
                <a:lnTo>
                  <a:pt x="27" y="215"/>
                </a:lnTo>
                <a:lnTo>
                  <a:pt x="27" y="216"/>
                </a:lnTo>
                <a:lnTo>
                  <a:pt x="27" y="216"/>
                </a:lnTo>
                <a:lnTo>
                  <a:pt x="28" y="218"/>
                </a:lnTo>
                <a:lnTo>
                  <a:pt x="28" y="218"/>
                </a:lnTo>
                <a:close/>
                <a:moveTo>
                  <a:pt x="330" y="185"/>
                </a:moveTo>
                <a:lnTo>
                  <a:pt x="330" y="185"/>
                </a:lnTo>
                <a:lnTo>
                  <a:pt x="330" y="185"/>
                </a:lnTo>
                <a:lnTo>
                  <a:pt x="330" y="185"/>
                </a:lnTo>
                <a:lnTo>
                  <a:pt x="331" y="183"/>
                </a:lnTo>
                <a:lnTo>
                  <a:pt x="331" y="183"/>
                </a:lnTo>
                <a:lnTo>
                  <a:pt x="331" y="181"/>
                </a:lnTo>
                <a:lnTo>
                  <a:pt x="330" y="180"/>
                </a:lnTo>
                <a:lnTo>
                  <a:pt x="330" y="180"/>
                </a:lnTo>
                <a:lnTo>
                  <a:pt x="330" y="185"/>
                </a:lnTo>
                <a:lnTo>
                  <a:pt x="330" y="185"/>
                </a:lnTo>
                <a:close/>
                <a:moveTo>
                  <a:pt x="216" y="73"/>
                </a:moveTo>
                <a:lnTo>
                  <a:pt x="216" y="73"/>
                </a:lnTo>
                <a:lnTo>
                  <a:pt x="214" y="76"/>
                </a:lnTo>
                <a:lnTo>
                  <a:pt x="214" y="76"/>
                </a:lnTo>
                <a:lnTo>
                  <a:pt x="216" y="76"/>
                </a:lnTo>
                <a:lnTo>
                  <a:pt x="216" y="76"/>
                </a:lnTo>
                <a:lnTo>
                  <a:pt x="216" y="73"/>
                </a:lnTo>
                <a:lnTo>
                  <a:pt x="216" y="73"/>
                </a:lnTo>
                <a:close/>
                <a:moveTo>
                  <a:pt x="61" y="262"/>
                </a:moveTo>
                <a:lnTo>
                  <a:pt x="61" y="262"/>
                </a:lnTo>
                <a:lnTo>
                  <a:pt x="61" y="263"/>
                </a:lnTo>
                <a:lnTo>
                  <a:pt x="61" y="263"/>
                </a:lnTo>
                <a:lnTo>
                  <a:pt x="61" y="263"/>
                </a:lnTo>
                <a:lnTo>
                  <a:pt x="66" y="263"/>
                </a:lnTo>
                <a:lnTo>
                  <a:pt x="66" y="263"/>
                </a:lnTo>
                <a:lnTo>
                  <a:pt x="68" y="263"/>
                </a:lnTo>
                <a:lnTo>
                  <a:pt x="68" y="263"/>
                </a:lnTo>
                <a:lnTo>
                  <a:pt x="68" y="263"/>
                </a:lnTo>
                <a:lnTo>
                  <a:pt x="68" y="263"/>
                </a:lnTo>
                <a:lnTo>
                  <a:pt x="61" y="262"/>
                </a:lnTo>
                <a:lnTo>
                  <a:pt x="61" y="262"/>
                </a:lnTo>
                <a:close/>
                <a:moveTo>
                  <a:pt x="199" y="388"/>
                </a:moveTo>
                <a:lnTo>
                  <a:pt x="199" y="388"/>
                </a:lnTo>
                <a:lnTo>
                  <a:pt x="199" y="388"/>
                </a:lnTo>
                <a:lnTo>
                  <a:pt x="199" y="388"/>
                </a:lnTo>
                <a:lnTo>
                  <a:pt x="200" y="391"/>
                </a:lnTo>
                <a:lnTo>
                  <a:pt x="200" y="391"/>
                </a:lnTo>
                <a:lnTo>
                  <a:pt x="202" y="388"/>
                </a:lnTo>
                <a:lnTo>
                  <a:pt x="202" y="388"/>
                </a:lnTo>
                <a:lnTo>
                  <a:pt x="199" y="388"/>
                </a:lnTo>
                <a:lnTo>
                  <a:pt x="199" y="388"/>
                </a:lnTo>
                <a:close/>
                <a:moveTo>
                  <a:pt x="225" y="109"/>
                </a:moveTo>
                <a:lnTo>
                  <a:pt x="225" y="109"/>
                </a:lnTo>
                <a:lnTo>
                  <a:pt x="227" y="104"/>
                </a:lnTo>
                <a:lnTo>
                  <a:pt x="227" y="104"/>
                </a:lnTo>
                <a:lnTo>
                  <a:pt x="225" y="104"/>
                </a:lnTo>
                <a:lnTo>
                  <a:pt x="225" y="104"/>
                </a:lnTo>
                <a:lnTo>
                  <a:pt x="225" y="109"/>
                </a:lnTo>
                <a:lnTo>
                  <a:pt x="225" y="109"/>
                </a:lnTo>
                <a:close/>
                <a:moveTo>
                  <a:pt x="207" y="47"/>
                </a:moveTo>
                <a:lnTo>
                  <a:pt x="207" y="47"/>
                </a:lnTo>
                <a:lnTo>
                  <a:pt x="207" y="49"/>
                </a:lnTo>
                <a:lnTo>
                  <a:pt x="207" y="49"/>
                </a:lnTo>
                <a:lnTo>
                  <a:pt x="213" y="49"/>
                </a:lnTo>
                <a:lnTo>
                  <a:pt x="213" y="49"/>
                </a:lnTo>
                <a:lnTo>
                  <a:pt x="213" y="47"/>
                </a:lnTo>
                <a:lnTo>
                  <a:pt x="213" y="47"/>
                </a:lnTo>
                <a:lnTo>
                  <a:pt x="207" y="47"/>
                </a:lnTo>
                <a:lnTo>
                  <a:pt x="207" y="47"/>
                </a:lnTo>
                <a:close/>
                <a:moveTo>
                  <a:pt x="186" y="407"/>
                </a:moveTo>
                <a:lnTo>
                  <a:pt x="186" y="407"/>
                </a:lnTo>
                <a:lnTo>
                  <a:pt x="188" y="404"/>
                </a:lnTo>
                <a:lnTo>
                  <a:pt x="188" y="404"/>
                </a:lnTo>
                <a:lnTo>
                  <a:pt x="184" y="402"/>
                </a:lnTo>
                <a:lnTo>
                  <a:pt x="184" y="402"/>
                </a:lnTo>
                <a:lnTo>
                  <a:pt x="186" y="407"/>
                </a:lnTo>
                <a:lnTo>
                  <a:pt x="186" y="407"/>
                </a:lnTo>
                <a:close/>
                <a:moveTo>
                  <a:pt x="52" y="167"/>
                </a:moveTo>
                <a:lnTo>
                  <a:pt x="52" y="167"/>
                </a:lnTo>
                <a:lnTo>
                  <a:pt x="52" y="167"/>
                </a:lnTo>
                <a:lnTo>
                  <a:pt x="52" y="167"/>
                </a:lnTo>
                <a:lnTo>
                  <a:pt x="52" y="167"/>
                </a:lnTo>
                <a:lnTo>
                  <a:pt x="52" y="167"/>
                </a:lnTo>
                <a:lnTo>
                  <a:pt x="47" y="167"/>
                </a:lnTo>
                <a:lnTo>
                  <a:pt x="47" y="167"/>
                </a:lnTo>
                <a:lnTo>
                  <a:pt x="47" y="167"/>
                </a:lnTo>
                <a:lnTo>
                  <a:pt x="46" y="167"/>
                </a:lnTo>
                <a:lnTo>
                  <a:pt x="46" y="167"/>
                </a:lnTo>
                <a:lnTo>
                  <a:pt x="50" y="167"/>
                </a:lnTo>
                <a:lnTo>
                  <a:pt x="50" y="167"/>
                </a:lnTo>
                <a:lnTo>
                  <a:pt x="52" y="167"/>
                </a:lnTo>
                <a:lnTo>
                  <a:pt x="52" y="167"/>
                </a:lnTo>
                <a:close/>
                <a:moveTo>
                  <a:pt x="364" y="227"/>
                </a:moveTo>
                <a:lnTo>
                  <a:pt x="364" y="227"/>
                </a:lnTo>
                <a:lnTo>
                  <a:pt x="361" y="230"/>
                </a:lnTo>
                <a:lnTo>
                  <a:pt x="361" y="230"/>
                </a:lnTo>
                <a:lnTo>
                  <a:pt x="364" y="230"/>
                </a:lnTo>
                <a:lnTo>
                  <a:pt x="364" y="230"/>
                </a:lnTo>
                <a:lnTo>
                  <a:pt x="366" y="230"/>
                </a:lnTo>
                <a:lnTo>
                  <a:pt x="366" y="230"/>
                </a:lnTo>
                <a:lnTo>
                  <a:pt x="364" y="227"/>
                </a:lnTo>
                <a:lnTo>
                  <a:pt x="364" y="227"/>
                </a:lnTo>
                <a:close/>
                <a:moveTo>
                  <a:pt x="25" y="173"/>
                </a:moveTo>
                <a:lnTo>
                  <a:pt x="25" y="173"/>
                </a:lnTo>
                <a:lnTo>
                  <a:pt x="24" y="173"/>
                </a:lnTo>
                <a:lnTo>
                  <a:pt x="22" y="175"/>
                </a:lnTo>
                <a:lnTo>
                  <a:pt x="22" y="175"/>
                </a:lnTo>
                <a:lnTo>
                  <a:pt x="24" y="175"/>
                </a:lnTo>
                <a:lnTo>
                  <a:pt x="25" y="173"/>
                </a:lnTo>
                <a:lnTo>
                  <a:pt x="25" y="173"/>
                </a:lnTo>
                <a:close/>
                <a:moveTo>
                  <a:pt x="200" y="159"/>
                </a:moveTo>
                <a:lnTo>
                  <a:pt x="200" y="159"/>
                </a:lnTo>
                <a:lnTo>
                  <a:pt x="203" y="161"/>
                </a:lnTo>
                <a:lnTo>
                  <a:pt x="203" y="161"/>
                </a:lnTo>
                <a:lnTo>
                  <a:pt x="205" y="161"/>
                </a:lnTo>
                <a:lnTo>
                  <a:pt x="205" y="159"/>
                </a:lnTo>
                <a:lnTo>
                  <a:pt x="205" y="159"/>
                </a:lnTo>
                <a:lnTo>
                  <a:pt x="203" y="159"/>
                </a:lnTo>
                <a:lnTo>
                  <a:pt x="203" y="159"/>
                </a:lnTo>
                <a:lnTo>
                  <a:pt x="202" y="159"/>
                </a:lnTo>
                <a:lnTo>
                  <a:pt x="200" y="159"/>
                </a:lnTo>
                <a:lnTo>
                  <a:pt x="200" y="159"/>
                </a:lnTo>
                <a:close/>
                <a:moveTo>
                  <a:pt x="145" y="35"/>
                </a:moveTo>
                <a:lnTo>
                  <a:pt x="145" y="35"/>
                </a:lnTo>
                <a:lnTo>
                  <a:pt x="140" y="35"/>
                </a:lnTo>
                <a:lnTo>
                  <a:pt x="140" y="35"/>
                </a:lnTo>
                <a:lnTo>
                  <a:pt x="140" y="35"/>
                </a:lnTo>
                <a:lnTo>
                  <a:pt x="140" y="35"/>
                </a:lnTo>
                <a:lnTo>
                  <a:pt x="143" y="36"/>
                </a:lnTo>
                <a:lnTo>
                  <a:pt x="145" y="35"/>
                </a:lnTo>
                <a:lnTo>
                  <a:pt x="145" y="35"/>
                </a:lnTo>
                <a:close/>
                <a:moveTo>
                  <a:pt x="210" y="32"/>
                </a:moveTo>
                <a:lnTo>
                  <a:pt x="210" y="32"/>
                </a:lnTo>
                <a:lnTo>
                  <a:pt x="213" y="32"/>
                </a:lnTo>
                <a:lnTo>
                  <a:pt x="213" y="32"/>
                </a:lnTo>
                <a:lnTo>
                  <a:pt x="213" y="28"/>
                </a:lnTo>
                <a:lnTo>
                  <a:pt x="213" y="28"/>
                </a:lnTo>
                <a:lnTo>
                  <a:pt x="210" y="32"/>
                </a:lnTo>
                <a:lnTo>
                  <a:pt x="210" y="32"/>
                </a:lnTo>
                <a:close/>
                <a:moveTo>
                  <a:pt x="117" y="172"/>
                </a:moveTo>
                <a:lnTo>
                  <a:pt x="117" y="172"/>
                </a:lnTo>
                <a:lnTo>
                  <a:pt x="117" y="172"/>
                </a:lnTo>
                <a:lnTo>
                  <a:pt x="117" y="172"/>
                </a:lnTo>
                <a:lnTo>
                  <a:pt x="121" y="167"/>
                </a:lnTo>
                <a:lnTo>
                  <a:pt x="121" y="167"/>
                </a:lnTo>
                <a:lnTo>
                  <a:pt x="121" y="167"/>
                </a:lnTo>
                <a:lnTo>
                  <a:pt x="121" y="167"/>
                </a:lnTo>
                <a:lnTo>
                  <a:pt x="117" y="170"/>
                </a:lnTo>
                <a:lnTo>
                  <a:pt x="117" y="170"/>
                </a:lnTo>
                <a:lnTo>
                  <a:pt x="117" y="172"/>
                </a:lnTo>
                <a:lnTo>
                  <a:pt x="117" y="172"/>
                </a:lnTo>
                <a:close/>
                <a:moveTo>
                  <a:pt x="156" y="107"/>
                </a:moveTo>
                <a:lnTo>
                  <a:pt x="156" y="107"/>
                </a:lnTo>
                <a:lnTo>
                  <a:pt x="156" y="107"/>
                </a:lnTo>
                <a:lnTo>
                  <a:pt x="156" y="107"/>
                </a:lnTo>
                <a:lnTo>
                  <a:pt x="159" y="103"/>
                </a:lnTo>
                <a:lnTo>
                  <a:pt x="159" y="103"/>
                </a:lnTo>
                <a:lnTo>
                  <a:pt x="156" y="104"/>
                </a:lnTo>
                <a:lnTo>
                  <a:pt x="156" y="106"/>
                </a:lnTo>
                <a:lnTo>
                  <a:pt x="156" y="106"/>
                </a:lnTo>
                <a:lnTo>
                  <a:pt x="156" y="107"/>
                </a:lnTo>
                <a:lnTo>
                  <a:pt x="156" y="107"/>
                </a:lnTo>
                <a:close/>
                <a:moveTo>
                  <a:pt x="306" y="215"/>
                </a:moveTo>
                <a:lnTo>
                  <a:pt x="306" y="215"/>
                </a:lnTo>
                <a:lnTo>
                  <a:pt x="303" y="211"/>
                </a:lnTo>
                <a:lnTo>
                  <a:pt x="303" y="211"/>
                </a:lnTo>
                <a:lnTo>
                  <a:pt x="303" y="211"/>
                </a:lnTo>
                <a:lnTo>
                  <a:pt x="303" y="211"/>
                </a:lnTo>
                <a:lnTo>
                  <a:pt x="304" y="216"/>
                </a:lnTo>
                <a:lnTo>
                  <a:pt x="304" y="216"/>
                </a:lnTo>
                <a:lnTo>
                  <a:pt x="306" y="215"/>
                </a:lnTo>
                <a:lnTo>
                  <a:pt x="306" y="215"/>
                </a:lnTo>
                <a:close/>
                <a:moveTo>
                  <a:pt x="219" y="76"/>
                </a:moveTo>
                <a:lnTo>
                  <a:pt x="219" y="76"/>
                </a:lnTo>
                <a:lnTo>
                  <a:pt x="221" y="76"/>
                </a:lnTo>
                <a:lnTo>
                  <a:pt x="221" y="76"/>
                </a:lnTo>
                <a:lnTo>
                  <a:pt x="221" y="71"/>
                </a:lnTo>
                <a:lnTo>
                  <a:pt x="221" y="71"/>
                </a:lnTo>
                <a:lnTo>
                  <a:pt x="219" y="76"/>
                </a:lnTo>
                <a:lnTo>
                  <a:pt x="219" y="76"/>
                </a:lnTo>
                <a:close/>
                <a:moveTo>
                  <a:pt x="390" y="222"/>
                </a:moveTo>
                <a:lnTo>
                  <a:pt x="390" y="222"/>
                </a:lnTo>
                <a:lnTo>
                  <a:pt x="390" y="221"/>
                </a:lnTo>
                <a:lnTo>
                  <a:pt x="390" y="221"/>
                </a:lnTo>
                <a:lnTo>
                  <a:pt x="388" y="222"/>
                </a:lnTo>
                <a:lnTo>
                  <a:pt x="388" y="222"/>
                </a:lnTo>
                <a:lnTo>
                  <a:pt x="386" y="224"/>
                </a:lnTo>
                <a:lnTo>
                  <a:pt x="386" y="224"/>
                </a:lnTo>
                <a:lnTo>
                  <a:pt x="386" y="224"/>
                </a:lnTo>
                <a:lnTo>
                  <a:pt x="386" y="226"/>
                </a:lnTo>
                <a:lnTo>
                  <a:pt x="386" y="226"/>
                </a:lnTo>
                <a:lnTo>
                  <a:pt x="390" y="222"/>
                </a:lnTo>
                <a:lnTo>
                  <a:pt x="390" y="222"/>
                </a:lnTo>
                <a:close/>
                <a:moveTo>
                  <a:pt x="140" y="66"/>
                </a:moveTo>
                <a:lnTo>
                  <a:pt x="140" y="66"/>
                </a:lnTo>
                <a:lnTo>
                  <a:pt x="137" y="69"/>
                </a:lnTo>
                <a:lnTo>
                  <a:pt x="137" y="69"/>
                </a:lnTo>
                <a:lnTo>
                  <a:pt x="137" y="69"/>
                </a:lnTo>
                <a:lnTo>
                  <a:pt x="137" y="69"/>
                </a:lnTo>
                <a:lnTo>
                  <a:pt x="140" y="68"/>
                </a:lnTo>
                <a:lnTo>
                  <a:pt x="140" y="68"/>
                </a:lnTo>
                <a:lnTo>
                  <a:pt x="140" y="66"/>
                </a:lnTo>
                <a:lnTo>
                  <a:pt x="140" y="66"/>
                </a:lnTo>
                <a:close/>
                <a:moveTo>
                  <a:pt x="173" y="341"/>
                </a:moveTo>
                <a:lnTo>
                  <a:pt x="173" y="341"/>
                </a:lnTo>
                <a:lnTo>
                  <a:pt x="175" y="342"/>
                </a:lnTo>
                <a:lnTo>
                  <a:pt x="175" y="342"/>
                </a:lnTo>
                <a:lnTo>
                  <a:pt x="177" y="341"/>
                </a:lnTo>
                <a:lnTo>
                  <a:pt x="177" y="341"/>
                </a:lnTo>
                <a:lnTo>
                  <a:pt x="177" y="339"/>
                </a:lnTo>
                <a:lnTo>
                  <a:pt x="177" y="339"/>
                </a:lnTo>
                <a:lnTo>
                  <a:pt x="173" y="341"/>
                </a:lnTo>
                <a:lnTo>
                  <a:pt x="173" y="341"/>
                </a:lnTo>
                <a:close/>
                <a:moveTo>
                  <a:pt x="248" y="16"/>
                </a:moveTo>
                <a:lnTo>
                  <a:pt x="248" y="16"/>
                </a:lnTo>
                <a:lnTo>
                  <a:pt x="248" y="16"/>
                </a:lnTo>
                <a:lnTo>
                  <a:pt x="248" y="16"/>
                </a:lnTo>
                <a:lnTo>
                  <a:pt x="240" y="17"/>
                </a:lnTo>
                <a:lnTo>
                  <a:pt x="240" y="17"/>
                </a:lnTo>
                <a:lnTo>
                  <a:pt x="240" y="19"/>
                </a:lnTo>
                <a:lnTo>
                  <a:pt x="240" y="19"/>
                </a:lnTo>
                <a:lnTo>
                  <a:pt x="246" y="17"/>
                </a:lnTo>
                <a:lnTo>
                  <a:pt x="246" y="17"/>
                </a:lnTo>
                <a:lnTo>
                  <a:pt x="248" y="16"/>
                </a:lnTo>
                <a:lnTo>
                  <a:pt x="248" y="16"/>
                </a:lnTo>
                <a:close/>
                <a:moveTo>
                  <a:pt x="249" y="80"/>
                </a:moveTo>
                <a:lnTo>
                  <a:pt x="249" y="80"/>
                </a:lnTo>
                <a:lnTo>
                  <a:pt x="251" y="80"/>
                </a:lnTo>
                <a:lnTo>
                  <a:pt x="251" y="80"/>
                </a:lnTo>
                <a:lnTo>
                  <a:pt x="252" y="79"/>
                </a:lnTo>
                <a:lnTo>
                  <a:pt x="251" y="79"/>
                </a:lnTo>
                <a:lnTo>
                  <a:pt x="251" y="79"/>
                </a:lnTo>
                <a:lnTo>
                  <a:pt x="249" y="79"/>
                </a:lnTo>
                <a:lnTo>
                  <a:pt x="249" y="79"/>
                </a:lnTo>
                <a:lnTo>
                  <a:pt x="249" y="80"/>
                </a:lnTo>
                <a:lnTo>
                  <a:pt x="249" y="80"/>
                </a:lnTo>
                <a:close/>
                <a:moveTo>
                  <a:pt x="162" y="349"/>
                </a:moveTo>
                <a:lnTo>
                  <a:pt x="162" y="349"/>
                </a:lnTo>
                <a:lnTo>
                  <a:pt x="162" y="347"/>
                </a:lnTo>
                <a:lnTo>
                  <a:pt x="162" y="347"/>
                </a:lnTo>
                <a:lnTo>
                  <a:pt x="161" y="344"/>
                </a:lnTo>
                <a:lnTo>
                  <a:pt x="161" y="344"/>
                </a:lnTo>
                <a:lnTo>
                  <a:pt x="159" y="344"/>
                </a:lnTo>
                <a:lnTo>
                  <a:pt x="159" y="344"/>
                </a:lnTo>
                <a:lnTo>
                  <a:pt x="162" y="349"/>
                </a:lnTo>
                <a:lnTo>
                  <a:pt x="162" y="349"/>
                </a:lnTo>
                <a:close/>
                <a:moveTo>
                  <a:pt x="225" y="101"/>
                </a:moveTo>
                <a:lnTo>
                  <a:pt x="225" y="101"/>
                </a:lnTo>
                <a:lnTo>
                  <a:pt x="225" y="101"/>
                </a:lnTo>
                <a:lnTo>
                  <a:pt x="225" y="101"/>
                </a:lnTo>
                <a:lnTo>
                  <a:pt x="227" y="96"/>
                </a:lnTo>
                <a:lnTo>
                  <a:pt x="227" y="96"/>
                </a:lnTo>
                <a:lnTo>
                  <a:pt x="224" y="96"/>
                </a:lnTo>
                <a:lnTo>
                  <a:pt x="224" y="96"/>
                </a:lnTo>
                <a:lnTo>
                  <a:pt x="225" y="101"/>
                </a:lnTo>
                <a:lnTo>
                  <a:pt x="225" y="101"/>
                </a:lnTo>
                <a:close/>
                <a:moveTo>
                  <a:pt x="211" y="399"/>
                </a:moveTo>
                <a:lnTo>
                  <a:pt x="211" y="399"/>
                </a:lnTo>
                <a:lnTo>
                  <a:pt x="210" y="404"/>
                </a:lnTo>
                <a:lnTo>
                  <a:pt x="210" y="404"/>
                </a:lnTo>
                <a:lnTo>
                  <a:pt x="211" y="404"/>
                </a:lnTo>
                <a:lnTo>
                  <a:pt x="211" y="401"/>
                </a:lnTo>
                <a:lnTo>
                  <a:pt x="211" y="401"/>
                </a:lnTo>
                <a:lnTo>
                  <a:pt x="211" y="399"/>
                </a:lnTo>
                <a:lnTo>
                  <a:pt x="211" y="399"/>
                </a:lnTo>
                <a:close/>
                <a:moveTo>
                  <a:pt x="210" y="115"/>
                </a:moveTo>
                <a:lnTo>
                  <a:pt x="210" y="115"/>
                </a:lnTo>
                <a:lnTo>
                  <a:pt x="210" y="115"/>
                </a:lnTo>
                <a:lnTo>
                  <a:pt x="210" y="115"/>
                </a:lnTo>
                <a:lnTo>
                  <a:pt x="211" y="112"/>
                </a:lnTo>
                <a:lnTo>
                  <a:pt x="211" y="112"/>
                </a:lnTo>
                <a:lnTo>
                  <a:pt x="210" y="112"/>
                </a:lnTo>
                <a:lnTo>
                  <a:pt x="210" y="112"/>
                </a:lnTo>
                <a:lnTo>
                  <a:pt x="210" y="115"/>
                </a:lnTo>
                <a:lnTo>
                  <a:pt x="210" y="115"/>
                </a:lnTo>
                <a:close/>
                <a:moveTo>
                  <a:pt x="314" y="254"/>
                </a:moveTo>
                <a:lnTo>
                  <a:pt x="314" y="254"/>
                </a:lnTo>
                <a:lnTo>
                  <a:pt x="311" y="252"/>
                </a:lnTo>
                <a:lnTo>
                  <a:pt x="311" y="252"/>
                </a:lnTo>
                <a:lnTo>
                  <a:pt x="312" y="256"/>
                </a:lnTo>
                <a:lnTo>
                  <a:pt x="312" y="256"/>
                </a:lnTo>
                <a:lnTo>
                  <a:pt x="312" y="257"/>
                </a:lnTo>
                <a:lnTo>
                  <a:pt x="312" y="257"/>
                </a:lnTo>
                <a:lnTo>
                  <a:pt x="314" y="254"/>
                </a:lnTo>
                <a:lnTo>
                  <a:pt x="314" y="254"/>
                </a:lnTo>
                <a:close/>
                <a:moveTo>
                  <a:pt x="164" y="394"/>
                </a:moveTo>
                <a:lnTo>
                  <a:pt x="164" y="394"/>
                </a:lnTo>
                <a:lnTo>
                  <a:pt x="166" y="396"/>
                </a:lnTo>
                <a:lnTo>
                  <a:pt x="166" y="396"/>
                </a:lnTo>
                <a:lnTo>
                  <a:pt x="166" y="397"/>
                </a:lnTo>
                <a:lnTo>
                  <a:pt x="167" y="396"/>
                </a:lnTo>
                <a:lnTo>
                  <a:pt x="167" y="396"/>
                </a:lnTo>
                <a:lnTo>
                  <a:pt x="166" y="394"/>
                </a:lnTo>
                <a:lnTo>
                  <a:pt x="164" y="394"/>
                </a:lnTo>
                <a:lnTo>
                  <a:pt x="164" y="394"/>
                </a:lnTo>
                <a:close/>
                <a:moveTo>
                  <a:pt x="366" y="183"/>
                </a:moveTo>
                <a:lnTo>
                  <a:pt x="366" y="183"/>
                </a:lnTo>
                <a:lnTo>
                  <a:pt x="366" y="181"/>
                </a:lnTo>
                <a:lnTo>
                  <a:pt x="366" y="181"/>
                </a:lnTo>
                <a:lnTo>
                  <a:pt x="366" y="180"/>
                </a:lnTo>
                <a:lnTo>
                  <a:pt x="366" y="180"/>
                </a:lnTo>
                <a:lnTo>
                  <a:pt x="364" y="180"/>
                </a:lnTo>
                <a:lnTo>
                  <a:pt x="364" y="180"/>
                </a:lnTo>
                <a:lnTo>
                  <a:pt x="363" y="183"/>
                </a:lnTo>
                <a:lnTo>
                  <a:pt x="363" y="183"/>
                </a:lnTo>
                <a:lnTo>
                  <a:pt x="366" y="183"/>
                </a:lnTo>
                <a:lnTo>
                  <a:pt x="366" y="183"/>
                </a:lnTo>
                <a:close/>
                <a:moveTo>
                  <a:pt x="166" y="28"/>
                </a:moveTo>
                <a:lnTo>
                  <a:pt x="166" y="28"/>
                </a:lnTo>
                <a:lnTo>
                  <a:pt x="166" y="28"/>
                </a:lnTo>
                <a:lnTo>
                  <a:pt x="166" y="28"/>
                </a:lnTo>
                <a:lnTo>
                  <a:pt x="169" y="28"/>
                </a:lnTo>
                <a:lnTo>
                  <a:pt x="169" y="28"/>
                </a:lnTo>
                <a:lnTo>
                  <a:pt x="170" y="28"/>
                </a:lnTo>
                <a:lnTo>
                  <a:pt x="170" y="27"/>
                </a:lnTo>
                <a:lnTo>
                  <a:pt x="170" y="27"/>
                </a:lnTo>
                <a:lnTo>
                  <a:pt x="166" y="28"/>
                </a:lnTo>
                <a:lnTo>
                  <a:pt x="166" y="28"/>
                </a:lnTo>
                <a:close/>
                <a:moveTo>
                  <a:pt x="24" y="271"/>
                </a:moveTo>
                <a:lnTo>
                  <a:pt x="24" y="271"/>
                </a:lnTo>
                <a:lnTo>
                  <a:pt x="27" y="271"/>
                </a:lnTo>
                <a:lnTo>
                  <a:pt x="27" y="271"/>
                </a:lnTo>
                <a:lnTo>
                  <a:pt x="27" y="270"/>
                </a:lnTo>
                <a:lnTo>
                  <a:pt x="27" y="270"/>
                </a:lnTo>
                <a:lnTo>
                  <a:pt x="24" y="271"/>
                </a:lnTo>
                <a:lnTo>
                  <a:pt x="24" y="271"/>
                </a:lnTo>
                <a:close/>
                <a:moveTo>
                  <a:pt x="344" y="200"/>
                </a:moveTo>
                <a:lnTo>
                  <a:pt x="344" y="200"/>
                </a:lnTo>
                <a:lnTo>
                  <a:pt x="345" y="205"/>
                </a:lnTo>
                <a:lnTo>
                  <a:pt x="345" y="205"/>
                </a:lnTo>
                <a:lnTo>
                  <a:pt x="345" y="205"/>
                </a:lnTo>
                <a:lnTo>
                  <a:pt x="345" y="205"/>
                </a:lnTo>
                <a:lnTo>
                  <a:pt x="345" y="200"/>
                </a:lnTo>
                <a:lnTo>
                  <a:pt x="345" y="200"/>
                </a:lnTo>
                <a:lnTo>
                  <a:pt x="344" y="200"/>
                </a:lnTo>
                <a:lnTo>
                  <a:pt x="344" y="200"/>
                </a:lnTo>
                <a:close/>
                <a:moveTo>
                  <a:pt x="184" y="101"/>
                </a:moveTo>
                <a:lnTo>
                  <a:pt x="184" y="101"/>
                </a:lnTo>
                <a:lnTo>
                  <a:pt x="181" y="101"/>
                </a:lnTo>
                <a:lnTo>
                  <a:pt x="181" y="101"/>
                </a:lnTo>
                <a:lnTo>
                  <a:pt x="180" y="103"/>
                </a:lnTo>
                <a:lnTo>
                  <a:pt x="180" y="103"/>
                </a:lnTo>
                <a:lnTo>
                  <a:pt x="183" y="103"/>
                </a:lnTo>
                <a:lnTo>
                  <a:pt x="184" y="101"/>
                </a:lnTo>
                <a:lnTo>
                  <a:pt x="184" y="101"/>
                </a:lnTo>
                <a:close/>
                <a:moveTo>
                  <a:pt x="336" y="265"/>
                </a:moveTo>
                <a:lnTo>
                  <a:pt x="336" y="265"/>
                </a:lnTo>
                <a:lnTo>
                  <a:pt x="336" y="267"/>
                </a:lnTo>
                <a:lnTo>
                  <a:pt x="339" y="267"/>
                </a:lnTo>
                <a:lnTo>
                  <a:pt x="339" y="267"/>
                </a:lnTo>
                <a:lnTo>
                  <a:pt x="339" y="265"/>
                </a:lnTo>
                <a:lnTo>
                  <a:pt x="339" y="265"/>
                </a:lnTo>
                <a:lnTo>
                  <a:pt x="337" y="265"/>
                </a:lnTo>
                <a:lnTo>
                  <a:pt x="337" y="265"/>
                </a:lnTo>
                <a:lnTo>
                  <a:pt x="336" y="265"/>
                </a:lnTo>
                <a:lnTo>
                  <a:pt x="336" y="265"/>
                </a:lnTo>
                <a:close/>
                <a:moveTo>
                  <a:pt x="290" y="148"/>
                </a:moveTo>
                <a:lnTo>
                  <a:pt x="290" y="148"/>
                </a:lnTo>
                <a:lnTo>
                  <a:pt x="296" y="148"/>
                </a:lnTo>
                <a:lnTo>
                  <a:pt x="296" y="148"/>
                </a:lnTo>
                <a:lnTo>
                  <a:pt x="292" y="147"/>
                </a:lnTo>
                <a:lnTo>
                  <a:pt x="292" y="147"/>
                </a:lnTo>
                <a:lnTo>
                  <a:pt x="290" y="148"/>
                </a:lnTo>
                <a:lnTo>
                  <a:pt x="290" y="148"/>
                </a:lnTo>
                <a:close/>
                <a:moveTo>
                  <a:pt x="136" y="153"/>
                </a:moveTo>
                <a:lnTo>
                  <a:pt x="136" y="153"/>
                </a:lnTo>
                <a:lnTo>
                  <a:pt x="140" y="151"/>
                </a:lnTo>
                <a:lnTo>
                  <a:pt x="140" y="151"/>
                </a:lnTo>
                <a:lnTo>
                  <a:pt x="140" y="150"/>
                </a:lnTo>
                <a:lnTo>
                  <a:pt x="140" y="150"/>
                </a:lnTo>
                <a:lnTo>
                  <a:pt x="136" y="153"/>
                </a:lnTo>
                <a:lnTo>
                  <a:pt x="136" y="153"/>
                </a:lnTo>
                <a:close/>
                <a:moveTo>
                  <a:pt x="36" y="208"/>
                </a:moveTo>
                <a:lnTo>
                  <a:pt x="36" y="208"/>
                </a:lnTo>
                <a:lnTo>
                  <a:pt x="35" y="208"/>
                </a:lnTo>
                <a:lnTo>
                  <a:pt x="35" y="208"/>
                </a:lnTo>
                <a:lnTo>
                  <a:pt x="33" y="210"/>
                </a:lnTo>
                <a:lnTo>
                  <a:pt x="33" y="210"/>
                </a:lnTo>
                <a:lnTo>
                  <a:pt x="36" y="210"/>
                </a:lnTo>
                <a:lnTo>
                  <a:pt x="36" y="210"/>
                </a:lnTo>
                <a:lnTo>
                  <a:pt x="36" y="208"/>
                </a:lnTo>
                <a:lnTo>
                  <a:pt x="36" y="208"/>
                </a:lnTo>
                <a:close/>
                <a:moveTo>
                  <a:pt x="142" y="257"/>
                </a:moveTo>
                <a:lnTo>
                  <a:pt x="142" y="257"/>
                </a:lnTo>
                <a:lnTo>
                  <a:pt x="143" y="257"/>
                </a:lnTo>
                <a:lnTo>
                  <a:pt x="143" y="257"/>
                </a:lnTo>
                <a:lnTo>
                  <a:pt x="143" y="257"/>
                </a:lnTo>
                <a:lnTo>
                  <a:pt x="143" y="257"/>
                </a:lnTo>
                <a:lnTo>
                  <a:pt x="140" y="252"/>
                </a:lnTo>
                <a:lnTo>
                  <a:pt x="140" y="252"/>
                </a:lnTo>
                <a:lnTo>
                  <a:pt x="140" y="252"/>
                </a:lnTo>
                <a:lnTo>
                  <a:pt x="140" y="252"/>
                </a:lnTo>
                <a:lnTo>
                  <a:pt x="142" y="257"/>
                </a:lnTo>
                <a:lnTo>
                  <a:pt x="142" y="257"/>
                </a:lnTo>
                <a:close/>
                <a:moveTo>
                  <a:pt x="143" y="276"/>
                </a:moveTo>
                <a:lnTo>
                  <a:pt x="143" y="276"/>
                </a:lnTo>
                <a:lnTo>
                  <a:pt x="147" y="273"/>
                </a:lnTo>
                <a:lnTo>
                  <a:pt x="147" y="273"/>
                </a:lnTo>
                <a:lnTo>
                  <a:pt x="143" y="276"/>
                </a:lnTo>
                <a:lnTo>
                  <a:pt x="143" y="276"/>
                </a:lnTo>
                <a:lnTo>
                  <a:pt x="143" y="276"/>
                </a:lnTo>
                <a:lnTo>
                  <a:pt x="143" y="276"/>
                </a:lnTo>
                <a:close/>
                <a:moveTo>
                  <a:pt x="139" y="25"/>
                </a:moveTo>
                <a:lnTo>
                  <a:pt x="139" y="25"/>
                </a:lnTo>
                <a:lnTo>
                  <a:pt x="139" y="28"/>
                </a:lnTo>
                <a:lnTo>
                  <a:pt x="139" y="28"/>
                </a:lnTo>
                <a:lnTo>
                  <a:pt x="139" y="28"/>
                </a:lnTo>
                <a:lnTo>
                  <a:pt x="139" y="28"/>
                </a:lnTo>
                <a:lnTo>
                  <a:pt x="140" y="25"/>
                </a:lnTo>
                <a:lnTo>
                  <a:pt x="140" y="25"/>
                </a:lnTo>
                <a:lnTo>
                  <a:pt x="139" y="25"/>
                </a:lnTo>
                <a:lnTo>
                  <a:pt x="139" y="25"/>
                </a:lnTo>
                <a:close/>
                <a:moveTo>
                  <a:pt x="77" y="252"/>
                </a:moveTo>
                <a:lnTo>
                  <a:pt x="77" y="252"/>
                </a:lnTo>
                <a:lnTo>
                  <a:pt x="79" y="252"/>
                </a:lnTo>
                <a:lnTo>
                  <a:pt x="79" y="252"/>
                </a:lnTo>
                <a:lnTo>
                  <a:pt x="77" y="249"/>
                </a:lnTo>
                <a:lnTo>
                  <a:pt x="76" y="249"/>
                </a:lnTo>
                <a:lnTo>
                  <a:pt x="76" y="249"/>
                </a:lnTo>
                <a:lnTo>
                  <a:pt x="77" y="252"/>
                </a:lnTo>
                <a:lnTo>
                  <a:pt x="77" y="252"/>
                </a:lnTo>
                <a:close/>
                <a:moveTo>
                  <a:pt x="377" y="164"/>
                </a:moveTo>
                <a:lnTo>
                  <a:pt x="377" y="164"/>
                </a:lnTo>
                <a:lnTo>
                  <a:pt x="379" y="159"/>
                </a:lnTo>
                <a:lnTo>
                  <a:pt x="379" y="159"/>
                </a:lnTo>
                <a:lnTo>
                  <a:pt x="379" y="159"/>
                </a:lnTo>
                <a:lnTo>
                  <a:pt x="379" y="159"/>
                </a:lnTo>
                <a:lnTo>
                  <a:pt x="377" y="162"/>
                </a:lnTo>
                <a:lnTo>
                  <a:pt x="377" y="162"/>
                </a:lnTo>
                <a:lnTo>
                  <a:pt x="375" y="162"/>
                </a:lnTo>
                <a:lnTo>
                  <a:pt x="377" y="164"/>
                </a:lnTo>
                <a:lnTo>
                  <a:pt x="377" y="164"/>
                </a:lnTo>
                <a:close/>
                <a:moveTo>
                  <a:pt x="251" y="388"/>
                </a:moveTo>
                <a:lnTo>
                  <a:pt x="251" y="388"/>
                </a:lnTo>
                <a:lnTo>
                  <a:pt x="252" y="385"/>
                </a:lnTo>
                <a:lnTo>
                  <a:pt x="251" y="383"/>
                </a:lnTo>
                <a:lnTo>
                  <a:pt x="251" y="383"/>
                </a:lnTo>
                <a:lnTo>
                  <a:pt x="251" y="388"/>
                </a:lnTo>
                <a:lnTo>
                  <a:pt x="251" y="388"/>
                </a:lnTo>
                <a:close/>
                <a:moveTo>
                  <a:pt x="196" y="60"/>
                </a:moveTo>
                <a:lnTo>
                  <a:pt x="196" y="60"/>
                </a:lnTo>
                <a:lnTo>
                  <a:pt x="197" y="60"/>
                </a:lnTo>
                <a:lnTo>
                  <a:pt x="197" y="60"/>
                </a:lnTo>
                <a:lnTo>
                  <a:pt x="200" y="57"/>
                </a:lnTo>
                <a:lnTo>
                  <a:pt x="200" y="57"/>
                </a:lnTo>
                <a:lnTo>
                  <a:pt x="196" y="60"/>
                </a:lnTo>
                <a:lnTo>
                  <a:pt x="196" y="60"/>
                </a:lnTo>
                <a:close/>
                <a:moveTo>
                  <a:pt x="131" y="338"/>
                </a:moveTo>
                <a:lnTo>
                  <a:pt x="131" y="338"/>
                </a:lnTo>
                <a:lnTo>
                  <a:pt x="132" y="336"/>
                </a:lnTo>
                <a:lnTo>
                  <a:pt x="132" y="334"/>
                </a:lnTo>
                <a:lnTo>
                  <a:pt x="132" y="334"/>
                </a:lnTo>
                <a:lnTo>
                  <a:pt x="131" y="336"/>
                </a:lnTo>
                <a:lnTo>
                  <a:pt x="131" y="338"/>
                </a:lnTo>
                <a:lnTo>
                  <a:pt x="131" y="338"/>
                </a:lnTo>
                <a:close/>
                <a:moveTo>
                  <a:pt x="148" y="366"/>
                </a:moveTo>
                <a:lnTo>
                  <a:pt x="148" y="366"/>
                </a:lnTo>
                <a:lnTo>
                  <a:pt x="145" y="363"/>
                </a:lnTo>
                <a:lnTo>
                  <a:pt x="145" y="363"/>
                </a:lnTo>
                <a:lnTo>
                  <a:pt x="145" y="363"/>
                </a:lnTo>
                <a:lnTo>
                  <a:pt x="145" y="363"/>
                </a:lnTo>
                <a:lnTo>
                  <a:pt x="148" y="368"/>
                </a:lnTo>
                <a:lnTo>
                  <a:pt x="148" y="368"/>
                </a:lnTo>
                <a:lnTo>
                  <a:pt x="148" y="366"/>
                </a:lnTo>
                <a:lnTo>
                  <a:pt x="148" y="366"/>
                </a:lnTo>
                <a:close/>
                <a:moveTo>
                  <a:pt x="208" y="368"/>
                </a:moveTo>
                <a:lnTo>
                  <a:pt x="208" y="368"/>
                </a:lnTo>
                <a:lnTo>
                  <a:pt x="208" y="368"/>
                </a:lnTo>
                <a:lnTo>
                  <a:pt x="208" y="368"/>
                </a:lnTo>
                <a:lnTo>
                  <a:pt x="207" y="364"/>
                </a:lnTo>
                <a:lnTo>
                  <a:pt x="207" y="364"/>
                </a:lnTo>
                <a:lnTo>
                  <a:pt x="205" y="368"/>
                </a:lnTo>
                <a:lnTo>
                  <a:pt x="205" y="368"/>
                </a:lnTo>
                <a:lnTo>
                  <a:pt x="208" y="368"/>
                </a:lnTo>
                <a:lnTo>
                  <a:pt x="208" y="368"/>
                </a:lnTo>
                <a:close/>
                <a:moveTo>
                  <a:pt x="268" y="3"/>
                </a:moveTo>
                <a:lnTo>
                  <a:pt x="268" y="3"/>
                </a:lnTo>
                <a:lnTo>
                  <a:pt x="265" y="3"/>
                </a:lnTo>
                <a:lnTo>
                  <a:pt x="265" y="3"/>
                </a:lnTo>
                <a:lnTo>
                  <a:pt x="266" y="6"/>
                </a:lnTo>
                <a:lnTo>
                  <a:pt x="266" y="6"/>
                </a:lnTo>
                <a:lnTo>
                  <a:pt x="268" y="3"/>
                </a:lnTo>
                <a:lnTo>
                  <a:pt x="268" y="3"/>
                </a:lnTo>
                <a:close/>
                <a:moveTo>
                  <a:pt x="109" y="244"/>
                </a:moveTo>
                <a:lnTo>
                  <a:pt x="109" y="244"/>
                </a:lnTo>
                <a:lnTo>
                  <a:pt x="107" y="240"/>
                </a:lnTo>
                <a:lnTo>
                  <a:pt x="107" y="240"/>
                </a:lnTo>
                <a:lnTo>
                  <a:pt x="107" y="244"/>
                </a:lnTo>
                <a:lnTo>
                  <a:pt x="107" y="244"/>
                </a:lnTo>
                <a:lnTo>
                  <a:pt x="109" y="244"/>
                </a:lnTo>
                <a:lnTo>
                  <a:pt x="109" y="244"/>
                </a:lnTo>
                <a:close/>
                <a:moveTo>
                  <a:pt x="238" y="319"/>
                </a:moveTo>
                <a:lnTo>
                  <a:pt x="238" y="319"/>
                </a:lnTo>
                <a:lnTo>
                  <a:pt x="235" y="325"/>
                </a:lnTo>
                <a:lnTo>
                  <a:pt x="235" y="325"/>
                </a:lnTo>
                <a:lnTo>
                  <a:pt x="237" y="325"/>
                </a:lnTo>
                <a:lnTo>
                  <a:pt x="237" y="325"/>
                </a:lnTo>
                <a:lnTo>
                  <a:pt x="240" y="320"/>
                </a:lnTo>
                <a:lnTo>
                  <a:pt x="240" y="320"/>
                </a:lnTo>
                <a:lnTo>
                  <a:pt x="238" y="319"/>
                </a:lnTo>
                <a:lnTo>
                  <a:pt x="238" y="319"/>
                </a:lnTo>
                <a:close/>
                <a:moveTo>
                  <a:pt x="211" y="73"/>
                </a:moveTo>
                <a:lnTo>
                  <a:pt x="211" y="73"/>
                </a:lnTo>
                <a:lnTo>
                  <a:pt x="211" y="73"/>
                </a:lnTo>
                <a:lnTo>
                  <a:pt x="211" y="73"/>
                </a:lnTo>
                <a:lnTo>
                  <a:pt x="208" y="74"/>
                </a:lnTo>
                <a:lnTo>
                  <a:pt x="208" y="74"/>
                </a:lnTo>
                <a:lnTo>
                  <a:pt x="210" y="74"/>
                </a:lnTo>
                <a:lnTo>
                  <a:pt x="210" y="74"/>
                </a:lnTo>
                <a:lnTo>
                  <a:pt x="211" y="74"/>
                </a:lnTo>
                <a:lnTo>
                  <a:pt x="211" y="74"/>
                </a:lnTo>
                <a:lnTo>
                  <a:pt x="211" y="73"/>
                </a:lnTo>
                <a:lnTo>
                  <a:pt x="211" y="73"/>
                </a:lnTo>
                <a:close/>
                <a:moveTo>
                  <a:pt x="243" y="303"/>
                </a:moveTo>
                <a:lnTo>
                  <a:pt x="243" y="303"/>
                </a:lnTo>
                <a:lnTo>
                  <a:pt x="243" y="303"/>
                </a:lnTo>
                <a:lnTo>
                  <a:pt x="243" y="303"/>
                </a:lnTo>
                <a:lnTo>
                  <a:pt x="246" y="300"/>
                </a:lnTo>
                <a:lnTo>
                  <a:pt x="246" y="300"/>
                </a:lnTo>
                <a:lnTo>
                  <a:pt x="246" y="298"/>
                </a:lnTo>
                <a:lnTo>
                  <a:pt x="246" y="298"/>
                </a:lnTo>
                <a:lnTo>
                  <a:pt x="243" y="303"/>
                </a:lnTo>
                <a:lnTo>
                  <a:pt x="243" y="303"/>
                </a:lnTo>
                <a:close/>
                <a:moveTo>
                  <a:pt x="240" y="148"/>
                </a:moveTo>
                <a:lnTo>
                  <a:pt x="240" y="148"/>
                </a:lnTo>
                <a:lnTo>
                  <a:pt x="235" y="148"/>
                </a:lnTo>
                <a:lnTo>
                  <a:pt x="230" y="150"/>
                </a:lnTo>
                <a:lnTo>
                  <a:pt x="230" y="150"/>
                </a:lnTo>
                <a:lnTo>
                  <a:pt x="240" y="148"/>
                </a:lnTo>
                <a:lnTo>
                  <a:pt x="240" y="148"/>
                </a:lnTo>
                <a:close/>
                <a:moveTo>
                  <a:pt x="293" y="254"/>
                </a:moveTo>
                <a:lnTo>
                  <a:pt x="293" y="254"/>
                </a:lnTo>
                <a:lnTo>
                  <a:pt x="293" y="251"/>
                </a:lnTo>
                <a:lnTo>
                  <a:pt x="293" y="251"/>
                </a:lnTo>
                <a:lnTo>
                  <a:pt x="292" y="249"/>
                </a:lnTo>
                <a:lnTo>
                  <a:pt x="292" y="249"/>
                </a:lnTo>
                <a:lnTo>
                  <a:pt x="292" y="249"/>
                </a:lnTo>
                <a:lnTo>
                  <a:pt x="292" y="249"/>
                </a:lnTo>
                <a:lnTo>
                  <a:pt x="293" y="254"/>
                </a:lnTo>
                <a:lnTo>
                  <a:pt x="293" y="254"/>
                </a:lnTo>
                <a:close/>
                <a:moveTo>
                  <a:pt x="230" y="14"/>
                </a:moveTo>
                <a:lnTo>
                  <a:pt x="230" y="14"/>
                </a:lnTo>
                <a:lnTo>
                  <a:pt x="225" y="14"/>
                </a:lnTo>
                <a:lnTo>
                  <a:pt x="222" y="16"/>
                </a:lnTo>
                <a:lnTo>
                  <a:pt x="222" y="16"/>
                </a:lnTo>
                <a:lnTo>
                  <a:pt x="230" y="14"/>
                </a:lnTo>
                <a:lnTo>
                  <a:pt x="230" y="14"/>
                </a:lnTo>
                <a:close/>
                <a:moveTo>
                  <a:pt x="266" y="338"/>
                </a:moveTo>
                <a:lnTo>
                  <a:pt x="266" y="338"/>
                </a:lnTo>
                <a:lnTo>
                  <a:pt x="266" y="334"/>
                </a:lnTo>
                <a:lnTo>
                  <a:pt x="266" y="333"/>
                </a:lnTo>
                <a:lnTo>
                  <a:pt x="266" y="333"/>
                </a:lnTo>
                <a:lnTo>
                  <a:pt x="266" y="334"/>
                </a:lnTo>
                <a:lnTo>
                  <a:pt x="266" y="338"/>
                </a:lnTo>
                <a:lnTo>
                  <a:pt x="266" y="338"/>
                </a:lnTo>
                <a:close/>
                <a:moveTo>
                  <a:pt x="50" y="237"/>
                </a:moveTo>
                <a:lnTo>
                  <a:pt x="50" y="237"/>
                </a:lnTo>
                <a:lnTo>
                  <a:pt x="50" y="238"/>
                </a:lnTo>
                <a:lnTo>
                  <a:pt x="50" y="238"/>
                </a:lnTo>
                <a:lnTo>
                  <a:pt x="54" y="237"/>
                </a:lnTo>
                <a:lnTo>
                  <a:pt x="54" y="237"/>
                </a:lnTo>
                <a:lnTo>
                  <a:pt x="52" y="235"/>
                </a:lnTo>
                <a:lnTo>
                  <a:pt x="52" y="235"/>
                </a:lnTo>
                <a:lnTo>
                  <a:pt x="50" y="237"/>
                </a:lnTo>
                <a:lnTo>
                  <a:pt x="50" y="237"/>
                </a:lnTo>
                <a:close/>
                <a:moveTo>
                  <a:pt x="225" y="331"/>
                </a:moveTo>
                <a:lnTo>
                  <a:pt x="225" y="331"/>
                </a:lnTo>
                <a:lnTo>
                  <a:pt x="227" y="330"/>
                </a:lnTo>
                <a:lnTo>
                  <a:pt x="227" y="330"/>
                </a:lnTo>
                <a:lnTo>
                  <a:pt x="225" y="328"/>
                </a:lnTo>
                <a:lnTo>
                  <a:pt x="225" y="328"/>
                </a:lnTo>
                <a:lnTo>
                  <a:pt x="224" y="330"/>
                </a:lnTo>
                <a:lnTo>
                  <a:pt x="224" y="330"/>
                </a:lnTo>
                <a:lnTo>
                  <a:pt x="225" y="331"/>
                </a:lnTo>
                <a:lnTo>
                  <a:pt x="225" y="331"/>
                </a:lnTo>
                <a:close/>
                <a:moveTo>
                  <a:pt x="219" y="79"/>
                </a:moveTo>
                <a:lnTo>
                  <a:pt x="219" y="79"/>
                </a:lnTo>
                <a:lnTo>
                  <a:pt x="218" y="82"/>
                </a:lnTo>
                <a:lnTo>
                  <a:pt x="218" y="82"/>
                </a:lnTo>
                <a:lnTo>
                  <a:pt x="221" y="79"/>
                </a:lnTo>
                <a:lnTo>
                  <a:pt x="221" y="79"/>
                </a:lnTo>
                <a:lnTo>
                  <a:pt x="219" y="79"/>
                </a:lnTo>
                <a:lnTo>
                  <a:pt x="219" y="79"/>
                </a:lnTo>
                <a:lnTo>
                  <a:pt x="219" y="79"/>
                </a:lnTo>
                <a:lnTo>
                  <a:pt x="219" y="79"/>
                </a:lnTo>
                <a:close/>
                <a:moveTo>
                  <a:pt x="180" y="386"/>
                </a:moveTo>
                <a:lnTo>
                  <a:pt x="180" y="386"/>
                </a:lnTo>
                <a:lnTo>
                  <a:pt x="178" y="388"/>
                </a:lnTo>
                <a:lnTo>
                  <a:pt x="178" y="390"/>
                </a:lnTo>
                <a:lnTo>
                  <a:pt x="178" y="390"/>
                </a:lnTo>
                <a:lnTo>
                  <a:pt x="180" y="388"/>
                </a:lnTo>
                <a:lnTo>
                  <a:pt x="180" y="388"/>
                </a:lnTo>
                <a:lnTo>
                  <a:pt x="180" y="386"/>
                </a:lnTo>
                <a:lnTo>
                  <a:pt x="180" y="386"/>
                </a:lnTo>
                <a:close/>
                <a:moveTo>
                  <a:pt x="22" y="197"/>
                </a:moveTo>
                <a:lnTo>
                  <a:pt x="22" y="197"/>
                </a:lnTo>
                <a:lnTo>
                  <a:pt x="22" y="197"/>
                </a:lnTo>
                <a:lnTo>
                  <a:pt x="22" y="197"/>
                </a:lnTo>
                <a:lnTo>
                  <a:pt x="20" y="200"/>
                </a:lnTo>
                <a:lnTo>
                  <a:pt x="20" y="200"/>
                </a:lnTo>
                <a:lnTo>
                  <a:pt x="22" y="200"/>
                </a:lnTo>
                <a:lnTo>
                  <a:pt x="22" y="200"/>
                </a:lnTo>
                <a:lnTo>
                  <a:pt x="22" y="197"/>
                </a:lnTo>
                <a:lnTo>
                  <a:pt x="22" y="197"/>
                </a:lnTo>
                <a:close/>
                <a:moveTo>
                  <a:pt x="349" y="180"/>
                </a:moveTo>
                <a:lnTo>
                  <a:pt x="349" y="180"/>
                </a:lnTo>
                <a:lnTo>
                  <a:pt x="349" y="180"/>
                </a:lnTo>
                <a:lnTo>
                  <a:pt x="349" y="180"/>
                </a:lnTo>
                <a:lnTo>
                  <a:pt x="347" y="180"/>
                </a:lnTo>
                <a:lnTo>
                  <a:pt x="347" y="180"/>
                </a:lnTo>
                <a:lnTo>
                  <a:pt x="347" y="183"/>
                </a:lnTo>
                <a:lnTo>
                  <a:pt x="347" y="183"/>
                </a:lnTo>
                <a:lnTo>
                  <a:pt x="347" y="183"/>
                </a:lnTo>
                <a:lnTo>
                  <a:pt x="347" y="183"/>
                </a:lnTo>
                <a:lnTo>
                  <a:pt x="349" y="180"/>
                </a:lnTo>
                <a:lnTo>
                  <a:pt x="349" y="180"/>
                </a:lnTo>
                <a:close/>
                <a:moveTo>
                  <a:pt x="77" y="186"/>
                </a:moveTo>
                <a:lnTo>
                  <a:pt x="77" y="186"/>
                </a:lnTo>
                <a:lnTo>
                  <a:pt x="79" y="186"/>
                </a:lnTo>
                <a:lnTo>
                  <a:pt x="80" y="185"/>
                </a:lnTo>
                <a:lnTo>
                  <a:pt x="80" y="185"/>
                </a:lnTo>
                <a:lnTo>
                  <a:pt x="77" y="186"/>
                </a:lnTo>
                <a:lnTo>
                  <a:pt x="77" y="186"/>
                </a:lnTo>
                <a:close/>
                <a:moveTo>
                  <a:pt x="248" y="325"/>
                </a:moveTo>
                <a:lnTo>
                  <a:pt x="248" y="325"/>
                </a:lnTo>
                <a:lnTo>
                  <a:pt x="246" y="325"/>
                </a:lnTo>
                <a:lnTo>
                  <a:pt x="246" y="325"/>
                </a:lnTo>
                <a:lnTo>
                  <a:pt x="246" y="328"/>
                </a:lnTo>
                <a:lnTo>
                  <a:pt x="246" y="328"/>
                </a:lnTo>
                <a:lnTo>
                  <a:pt x="248" y="328"/>
                </a:lnTo>
                <a:lnTo>
                  <a:pt x="248" y="328"/>
                </a:lnTo>
                <a:lnTo>
                  <a:pt x="249" y="325"/>
                </a:lnTo>
                <a:lnTo>
                  <a:pt x="249" y="325"/>
                </a:lnTo>
                <a:lnTo>
                  <a:pt x="248" y="325"/>
                </a:lnTo>
                <a:lnTo>
                  <a:pt x="248" y="325"/>
                </a:lnTo>
                <a:close/>
                <a:moveTo>
                  <a:pt x="14" y="145"/>
                </a:moveTo>
                <a:lnTo>
                  <a:pt x="14" y="145"/>
                </a:lnTo>
                <a:lnTo>
                  <a:pt x="11" y="145"/>
                </a:lnTo>
                <a:lnTo>
                  <a:pt x="11" y="148"/>
                </a:lnTo>
                <a:lnTo>
                  <a:pt x="11" y="148"/>
                </a:lnTo>
                <a:lnTo>
                  <a:pt x="14" y="145"/>
                </a:lnTo>
                <a:lnTo>
                  <a:pt x="14" y="145"/>
                </a:lnTo>
                <a:close/>
                <a:moveTo>
                  <a:pt x="136" y="375"/>
                </a:moveTo>
                <a:lnTo>
                  <a:pt x="136" y="375"/>
                </a:lnTo>
                <a:lnTo>
                  <a:pt x="136" y="380"/>
                </a:lnTo>
                <a:lnTo>
                  <a:pt x="136" y="380"/>
                </a:lnTo>
                <a:lnTo>
                  <a:pt x="136" y="377"/>
                </a:lnTo>
                <a:lnTo>
                  <a:pt x="136" y="375"/>
                </a:lnTo>
                <a:lnTo>
                  <a:pt x="136" y="375"/>
                </a:lnTo>
                <a:close/>
                <a:moveTo>
                  <a:pt x="290" y="262"/>
                </a:moveTo>
                <a:lnTo>
                  <a:pt x="290" y="262"/>
                </a:lnTo>
                <a:lnTo>
                  <a:pt x="293" y="262"/>
                </a:lnTo>
                <a:lnTo>
                  <a:pt x="293" y="262"/>
                </a:lnTo>
                <a:lnTo>
                  <a:pt x="293" y="262"/>
                </a:lnTo>
                <a:lnTo>
                  <a:pt x="293" y="262"/>
                </a:lnTo>
                <a:lnTo>
                  <a:pt x="292" y="262"/>
                </a:lnTo>
                <a:lnTo>
                  <a:pt x="290" y="262"/>
                </a:lnTo>
                <a:lnTo>
                  <a:pt x="290" y="262"/>
                </a:lnTo>
                <a:close/>
                <a:moveTo>
                  <a:pt x="213" y="347"/>
                </a:moveTo>
                <a:lnTo>
                  <a:pt x="213" y="347"/>
                </a:lnTo>
                <a:lnTo>
                  <a:pt x="213" y="347"/>
                </a:lnTo>
                <a:lnTo>
                  <a:pt x="213" y="347"/>
                </a:lnTo>
                <a:lnTo>
                  <a:pt x="214" y="349"/>
                </a:lnTo>
                <a:lnTo>
                  <a:pt x="214" y="349"/>
                </a:lnTo>
                <a:lnTo>
                  <a:pt x="216" y="347"/>
                </a:lnTo>
                <a:lnTo>
                  <a:pt x="216" y="347"/>
                </a:lnTo>
                <a:lnTo>
                  <a:pt x="214" y="345"/>
                </a:lnTo>
                <a:lnTo>
                  <a:pt x="214" y="345"/>
                </a:lnTo>
                <a:lnTo>
                  <a:pt x="213" y="347"/>
                </a:lnTo>
                <a:lnTo>
                  <a:pt x="213" y="347"/>
                </a:lnTo>
                <a:close/>
                <a:moveTo>
                  <a:pt x="33" y="267"/>
                </a:moveTo>
                <a:lnTo>
                  <a:pt x="33" y="267"/>
                </a:lnTo>
                <a:lnTo>
                  <a:pt x="31" y="265"/>
                </a:lnTo>
                <a:lnTo>
                  <a:pt x="30" y="265"/>
                </a:lnTo>
                <a:lnTo>
                  <a:pt x="30" y="265"/>
                </a:lnTo>
                <a:lnTo>
                  <a:pt x="30" y="267"/>
                </a:lnTo>
                <a:lnTo>
                  <a:pt x="30" y="267"/>
                </a:lnTo>
                <a:lnTo>
                  <a:pt x="33" y="267"/>
                </a:lnTo>
                <a:lnTo>
                  <a:pt x="33" y="267"/>
                </a:lnTo>
                <a:close/>
                <a:moveTo>
                  <a:pt x="39" y="249"/>
                </a:moveTo>
                <a:lnTo>
                  <a:pt x="39" y="249"/>
                </a:lnTo>
                <a:lnTo>
                  <a:pt x="39" y="249"/>
                </a:lnTo>
                <a:lnTo>
                  <a:pt x="39" y="249"/>
                </a:lnTo>
                <a:lnTo>
                  <a:pt x="41" y="252"/>
                </a:lnTo>
                <a:lnTo>
                  <a:pt x="41" y="252"/>
                </a:lnTo>
                <a:lnTo>
                  <a:pt x="41" y="252"/>
                </a:lnTo>
                <a:lnTo>
                  <a:pt x="41" y="252"/>
                </a:lnTo>
                <a:lnTo>
                  <a:pt x="42" y="252"/>
                </a:lnTo>
                <a:lnTo>
                  <a:pt x="42" y="252"/>
                </a:lnTo>
                <a:lnTo>
                  <a:pt x="39" y="249"/>
                </a:lnTo>
                <a:lnTo>
                  <a:pt x="39" y="249"/>
                </a:lnTo>
                <a:close/>
                <a:moveTo>
                  <a:pt x="319" y="256"/>
                </a:moveTo>
                <a:lnTo>
                  <a:pt x="319" y="256"/>
                </a:lnTo>
                <a:lnTo>
                  <a:pt x="320" y="256"/>
                </a:lnTo>
                <a:lnTo>
                  <a:pt x="320" y="256"/>
                </a:lnTo>
                <a:lnTo>
                  <a:pt x="320" y="254"/>
                </a:lnTo>
                <a:lnTo>
                  <a:pt x="320" y="254"/>
                </a:lnTo>
                <a:lnTo>
                  <a:pt x="319" y="256"/>
                </a:lnTo>
                <a:lnTo>
                  <a:pt x="319" y="256"/>
                </a:lnTo>
                <a:close/>
                <a:moveTo>
                  <a:pt x="251" y="410"/>
                </a:moveTo>
                <a:lnTo>
                  <a:pt x="251" y="410"/>
                </a:lnTo>
                <a:lnTo>
                  <a:pt x="251" y="410"/>
                </a:lnTo>
                <a:lnTo>
                  <a:pt x="251" y="410"/>
                </a:lnTo>
                <a:lnTo>
                  <a:pt x="251" y="410"/>
                </a:lnTo>
                <a:lnTo>
                  <a:pt x="252" y="412"/>
                </a:lnTo>
                <a:lnTo>
                  <a:pt x="252" y="412"/>
                </a:lnTo>
                <a:lnTo>
                  <a:pt x="252" y="409"/>
                </a:lnTo>
                <a:lnTo>
                  <a:pt x="252" y="409"/>
                </a:lnTo>
                <a:lnTo>
                  <a:pt x="251" y="410"/>
                </a:lnTo>
                <a:lnTo>
                  <a:pt x="251" y="410"/>
                </a:lnTo>
                <a:close/>
                <a:moveTo>
                  <a:pt x="205" y="46"/>
                </a:moveTo>
                <a:lnTo>
                  <a:pt x="205" y="46"/>
                </a:lnTo>
                <a:lnTo>
                  <a:pt x="205" y="44"/>
                </a:lnTo>
                <a:lnTo>
                  <a:pt x="205" y="44"/>
                </a:lnTo>
                <a:lnTo>
                  <a:pt x="202" y="44"/>
                </a:lnTo>
                <a:lnTo>
                  <a:pt x="202" y="44"/>
                </a:lnTo>
                <a:lnTo>
                  <a:pt x="202" y="46"/>
                </a:lnTo>
                <a:lnTo>
                  <a:pt x="202" y="46"/>
                </a:lnTo>
                <a:lnTo>
                  <a:pt x="205" y="46"/>
                </a:lnTo>
                <a:lnTo>
                  <a:pt x="205" y="46"/>
                </a:lnTo>
                <a:close/>
                <a:moveTo>
                  <a:pt x="27" y="232"/>
                </a:moveTo>
                <a:lnTo>
                  <a:pt x="27" y="232"/>
                </a:lnTo>
                <a:lnTo>
                  <a:pt x="27" y="235"/>
                </a:lnTo>
                <a:lnTo>
                  <a:pt x="27" y="235"/>
                </a:lnTo>
                <a:lnTo>
                  <a:pt x="28" y="233"/>
                </a:lnTo>
                <a:lnTo>
                  <a:pt x="28" y="232"/>
                </a:lnTo>
                <a:lnTo>
                  <a:pt x="28" y="232"/>
                </a:lnTo>
                <a:lnTo>
                  <a:pt x="27" y="232"/>
                </a:lnTo>
                <a:lnTo>
                  <a:pt x="27" y="232"/>
                </a:lnTo>
                <a:close/>
                <a:moveTo>
                  <a:pt x="197" y="41"/>
                </a:moveTo>
                <a:lnTo>
                  <a:pt x="197" y="41"/>
                </a:lnTo>
                <a:lnTo>
                  <a:pt x="199" y="41"/>
                </a:lnTo>
                <a:lnTo>
                  <a:pt x="199" y="39"/>
                </a:lnTo>
                <a:lnTo>
                  <a:pt x="199" y="39"/>
                </a:lnTo>
                <a:lnTo>
                  <a:pt x="197" y="39"/>
                </a:lnTo>
                <a:lnTo>
                  <a:pt x="197" y="39"/>
                </a:lnTo>
                <a:lnTo>
                  <a:pt x="197" y="41"/>
                </a:lnTo>
                <a:lnTo>
                  <a:pt x="197" y="41"/>
                </a:lnTo>
                <a:close/>
                <a:moveTo>
                  <a:pt x="151" y="374"/>
                </a:moveTo>
                <a:lnTo>
                  <a:pt x="151" y="374"/>
                </a:lnTo>
                <a:lnTo>
                  <a:pt x="151" y="372"/>
                </a:lnTo>
                <a:lnTo>
                  <a:pt x="151" y="372"/>
                </a:lnTo>
                <a:lnTo>
                  <a:pt x="150" y="369"/>
                </a:lnTo>
                <a:lnTo>
                  <a:pt x="150" y="369"/>
                </a:lnTo>
                <a:lnTo>
                  <a:pt x="150" y="369"/>
                </a:lnTo>
                <a:lnTo>
                  <a:pt x="150" y="369"/>
                </a:lnTo>
                <a:lnTo>
                  <a:pt x="150" y="371"/>
                </a:lnTo>
                <a:lnTo>
                  <a:pt x="150" y="371"/>
                </a:lnTo>
                <a:lnTo>
                  <a:pt x="151" y="374"/>
                </a:lnTo>
                <a:lnTo>
                  <a:pt x="151" y="374"/>
                </a:lnTo>
                <a:close/>
                <a:moveTo>
                  <a:pt x="221" y="349"/>
                </a:moveTo>
                <a:lnTo>
                  <a:pt x="221" y="349"/>
                </a:lnTo>
                <a:lnTo>
                  <a:pt x="224" y="345"/>
                </a:lnTo>
                <a:lnTo>
                  <a:pt x="224" y="345"/>
                </a:lnTo>
                <a:lnTo>
                  <a:pt x="224" y="344"/>
                </a:lnTo>
                <a:lnTo>
                  <a:pt x="224" y="344"/>
                </a:lnTo>
                <a:lnTo>
                  <a:pt x="221" y="347"/>
                </a:lnTo>
                <a:lnTo>
                  <a:pt x="221" y="347"/>
                </a:lnTo>
                <a:lnTo>
                  <a:pt x="221" y="349"/>
                </a:lnTo>
                <a:lnTo>
                  <a:pt x="221" y="349"/>
                </a:lnTo>
                <a:close/>
                <a:moveTo>
                  <a:pt x="380" y="219"/>
                </a:moveTo>
                <a:lnTo>
                  <a:pt x="380" y="219"/>
                </a:lnTo>
                <a:lnTo>
                  <a:pt x="380" y="219"/>
                </a:lnTo>
                <a:lnTo>
                  <a:pt x="380" y="219"/>
                </a:lnTo>
                <a:lnTo>
                  <a:pt x="382" y="215"/>
                </a:lnTo>
                <a:lnTo>
                  <a:pt x="382" y="215"/>
                </a:lnTo>
                <a:lnTo>
                  <a:pt x="380" y="215"/>
                </a:lnTo>
                <a:lnTo>
                  <a:pt x="380" y="216"/>
                </a:lnTo>
                <a:lnTo>
                  <a:pt x="380" y="216"/>
                </a:lnTo>
                <a:lnTo>
                  <a:pt x="380" y="219"/>
                </a:lnTo>
                <a:lnTo>
                  <a:pt x="380" y="219"/>
                </a:lnTo>
                <a:close/>
                <a:moveTo>
                  <a:pt x="238" y="371"/>
                </a:moveTo>
                <a:lnTo>
                  <a:pt x="238" y="371"/>
                </a:lnTo>
                <a:lnTo>
                  <a:pt x="237" y="371"/>
                </a:lnTo>
                <a:lnTo>
                  <a:pt x="237" y="371"/>
                </a:lnTo>
                <a:lnTo>
                  <a:pt x="237" y="372"/>
                </a:lnTo>
                <a:lnTo>
                  <a:pt x="237" y="372"/>
                </a:lnTo>
                <a:lnTo>
                  <a:pt x="237" y="372"/>
                </a:lnTo>
                <a:lnTo>
                  <a:pt x="238" y="374"/>
                </a:lnTo>
                <a:lnTo>
                  <a:pt x="238" y="374"/>
                </a:lnTo>
                <a:lnTo>
                  <a:pt x="238" y="371"/>
                </a:lnTo>
                <a:lnTo>
                  <a:pt x="238" y="371"/>
                </a:lnTo>
                <a:close/>
                <a:moveTo>
                  <a:pt x="243" y="134"/>
                </a:moveTo>
                <a:lnTo>
                  <a:pt x="243" y="134"/>
                </a:lnTo>
                <a:lnTo>
                  <a:pt x="241" y="134"/>
                </a:lnTo>
                <a:lnTo>
                  <a:pt x="241" y="136"/>
                </a:lnTo>
                <a:lnTo>
                  <a:pt x="241" y="136"/>
                </a:lnTo>
                <a:lnTo>
                  <a:pt x="243" y="136"/>
                </a:lnTo>
                <a:lnTo>
                  <a:pt x="243" y="136"/>
                </a:lnTo>
                <a:lnTo>
                  <a:pt x="243" y="134"/>
                </a:lnTo>
                <a:lnTo>
                  <a:pt x="243" y="134"/>
                </a:lnTo>
                <a:close/>
                <a:moveTo>
                  <a:pt x="154" y="397"/>
                </a:moveTo>
                <a:lnTo>
                  <a:pt x="154" y="397"/>
                </a:lnTo>
                <a:lnTo>
                  <a:pt x="153" y="397"/>
                </a:lnTo>
                <a:lnTo>
                  <a:pt x="153" y="397"/>
                </a:lnTo>
                <a:lnTo>
                  <a:pt x="156" y="399"/>
                </a:lnTo>
                <a:lnTo>
                  <a:pt x="156" y="399"/>
                </a:lnTo>
                <a:lnTo>
                  <a:pt x="156" y="397"/>
                </a:lnTo>
                <a:lnTo>
                  <a:pt x="156" y="397"/>
                </a:lnTo>
                <a:lnTo>
                  <a:pt x="156" y="397"/>
                </a:lnTo>
                <a:lnTo>
                  <a:pt x="156" y="397"/>
                </a:lnTo>
                <a:lnTo>
                  <a:pt x="154" y="397"/>
                </a:lnTo>
                <a:lnTo>
                  <a:pt x="154" y="397"/>
                </a:lnTo>
                <a:close/>
                <a:moveTo>
                  <a:pt x="39" y="194"/>
                </a:moveTo>
                <a:lnTo>
                  <a:pt x="39" y="194"/>
                </a:lnTo>
                <a:lnTo>
                  <a:pt x="41" y="196"/>
                </a:lnTo>
                <a:lnTo>
                  <a:pt x="44" y="194"/>
                </a:lnTo>
                <a:lnTo>
                  <a:pt x="44" y="194"/>
                </a:lnTo>
                <a:lnTo>
                  <a:pt x="39" y="194"/>
                </a:lnTo>
                <a:lnTo>
                  <a:pt x="39" y="194"/>
                </a:lnTo>
                <a:close/>
                <a:moveTo>
                  <a:pt x="27" y="227"/>
                </a:moveTo>
                <a:lnTo>
                  <a:pt x="27" y="227"/>
                </a:lnTo>
                <a:lnTo>
                  <a:pt x="27" y="229"/>
                </a:lnTo>
                <a:lnTo>
                  <a:pt x="27" y="229"/>
                </a:lnTo>
                <a:lnTo>
                  <a:pt x="28" y="229"/>
                </a:lnTo>
                <a:lnTo>
                  <a:pt x="28" y="229"/>
                </a:lnTo>
                <a:lnTo>
                  <a:pt x="28" y="226"/>
                </a:lnTo>
                <a:lnTo>
                  <a:pt x="28" y="226"/>
                </a:lnTo>
                <a:lnTo>
                  <a:pt x="27" y="227"/>
                </a:lnTo>
                <a:lnTo>
                  <a:pt x="27" y="227"/>
                </a:lnTo>
                <a:close/>
                <a:moveTo>
                  <a:pt x="375" y="159"/>
                </a:moveTo>
                <a:lnTo>
                  <a:pt x="375" y="159"/>
                </a:lnTo>
                <a:lnTo>
                  <a:pt x="377" y="155"/>
                </a:lnTo>
                <a:lnTo>
                  <a:pt x="377" y="155"/>
                </a:lnTo>
                <a:lnTo>
                  <a:pt x="377" y="155"/>
                </a:lnTo>
                <a:lnTo>
                  <a:pt x="377" y="155"/>
                </a:lnTo>
                <a:lnTo>
                  <a:pt x="375" y="156"/>
                </a:lnTo>
                <a:lnTo>
                  <a:pt x="375" y="156"/>
                </a:lnTo>
                <a:lnTo>
                  <a:pt x="374" y="158"/>
                </a:lnTo>
                <a:lnTo>
                  <a:pt x="375" y="159"/>
                </a:lnTo>
                <a:lnTo>
                  <a:pt x="375" y="159"/>
                </a:lnTo>
                <a:close/>
                <a:moveTo>
                  <a:pt x="191" y="404"/>
                </a:moveTo>
                <a:lnTo>
                  <a:pt x="191" y="404"/>
                </a:lnTo>
                <a:lnTo>
                  <a:pt x="191" y="404"/>
                </a:lnTo>
                <a:lnTo>
                  <a:pt x="191" y="404"/>
                </a:lnTo>
                <a:lnTo>
                  <a:pt x="191" y="404"/>
                </a:lnTo>
                <a:lnTo>
                  <a:pt x="191" y="404"/>
                </a:lnTo>
                <a:lnTo>
                  <a:pt x="188" y="407"/>
                </a:lnTo>
                <a:lnTo>
                  <a:pt x="188" y="407"/>
                </a:lnTo>
                <a:lnTo>
                  <a:pt x="189" y="409"/>
                </a:lnTo>
                <a:lnTo>
                  <a:pt x="189" y="409"/>
                </a:lnTo>
                <a:lnTo>
                  <a:pt x="191" y="404"/>
                </a:lnTo>
                <a:lnTo>
                  <a:pt x="191" y="404"/>
                </a:lnTo>
                <a:close/>
                <a:moveTo>
                  <a:pt x="98" y="221"/>
                </a:moveTo>
                <a:lnTo>
                  <a:pt x="98" y="221"/>
                </a:lnTo>
                <a:lnTo>
                  <a:pt x="98" y="219"/>
                </a:lnTo>
                <a:lnTo>
                  <a:pt x="95" y="219"/>
                </a:lnTo>
                <a:lnTo>
                  <a:pt x="95" y="219"/>
                </a:lnTo>
                <a:lnTo>
                  <a:pt x="95" y="221"/>
                </a:lnTo>
                <a:lnTo>
                  <a:pt x="95" y="221"/>
                </a:lnTo>
                <a:lnTo>
                  <a:pt x="98" y="221"/>
                </a:lnTo>
                <a:lnTo>
                  <a:pt x="98" y="221"/>
                </a:lnTo>
                <a:close/>
                <a:moveTo>
                  <a:pt x="229" y="358"/>
                </a:moveTo>
                <a:lnTo>
                  <a:pt x="229" y="358"/>
                </a:lnTo>
                <a:lnTo>
                  <a:pt x="232" y="356"/>
                </a:lnTo>
                <a:lnTo>
                  <a:pt x="232" y="353"/>
                </a:lnTo>
                <a:lnTo>
                  <a:pt x="232" y="353"/>
                </a:lnTo>
                <a:lnTo>
                  <a:pt x="229" y="358"/>
                </a:lnTo>
                <a:lnTo>
                  <a:pt x="229" y="358"/>
                </a:lnTo>
                <a:close/>
                <a:moveTo>
                  <a:pt x="339" y="170"/>
                </a:moveTo>
                <a:lnTo>
                  <a:pt x="339" y="170"/>
                </a:lnTo>
                <a:lnTo>
                  <a:pt x="339" y="172"/>
                </a:lnTo>
                <a:lnTo>
                  <a:pt x="339" y="172"/>
                </a:lnTo>
                <a:lnTo>
                  <a:pt x="342" y="169"/>
                </a:lnTo>
                <a:lnTo>
                  <a:pt x="342" y="169"/>
                </a:lnTo>
                <a:lnTo>
                  <a:pt x="342" y="169"/>
                </a:lnTo>
                <a:lnTo>
                  <a:pt x="342" y="169"/>
                </a:lnTo>
                <a:lnTo>
                  <a:pt x="339" y="170"/>
                </a:lnTo>
                <a:lnTo>
                  <a:pt x="339" y="170"/>
                </a:lnTo>
                <a:close/>
                <a:moveTo>
                  <a:pt x="202" y="52"/>
                </a:moveTo>
                <a:lnTo>
                  <a:pt x="202" y="52"/>
                </a:lnTo>
                <a:lnTo>
                  <a:pt x="202" y="50"/>
                </a:lnTo>
                <a:lnTo>
                  <a:pt x="202" y="50"/>
                </a:lnTo>
                <a:lnTo>
                  <a:pt x="199" y="50"/>
                </a:lnTo>
                <a:lnTo>
                  <a:pt x="199" y="50"/>
                </a:lnTo>
                <a:lnTo>
                  <a:pt x="199" y="54"/>
                </a:lnTo>
                <a:lnTo>
                  <a:pt x="199" y="54"/>
                </a:lnTo>
                <a:lnTo>
                  <a:pt x="199" y="54"/>
                </a:lnTo>
                <a:lnTo>
                  <a:pt x="199" y="54"/>
                </a:lnTo>
                <a:lnTo>
                  <a:pt x="202" y="52"/>
                </a:lnTo>
                <a:lnTo>
                  <a:pt x="202" y="52"/>
                </a:lnTo>
                <a:close/>
                <a:moveTo>
                  <a:pt x="317" y="216"/>
                </a:moveTo>
                <a:lnTo>
                  <a:pt x="317" y="216"/>
                </a:lnTo>
                <a:lnTo>
                  <a:pt x="319" y="218"/>
                </a:lnTo>
                <a:lnTo>
                  <a:pt x="320" y="218"/>
                </a:lnTo>
                <a:lnTo>
                  <a:pt x="320" y="218"/>
                </a:lnTo>
                <a:lnTo>
                  <a:pt x="320" y="216"/>
                </a:lnTo>
                <a:lnTo>
                  <a:pt x="320" y="216"/>
                </a:lnTo>
                <a:lnTo>
                  <a:pt x="317" y="216"/>
                </a:lnTo>
                <a:lnTo>
                  <a:pt x="317" y="216"/>
                </a:lnTo>
                <a:close/>
                <a:moveTo>
                  <a:pt x="137" y="311"/>
                </a:moveTo>
                <a:lnTo>
                  <a:pt x="137" y="311"/>
                </a:lnTo>
                <a:lnTo>
                  <a:pt x="137" y="311"/>
                </a:lnTo>
                <a:lnTo>
                  <a:pt x="137" y="311"/>
                </a:lnTo>
                <a:lnTo>
                  <a:pt x="139" y="309"/>
                </a:lnTo>
                <a:lnTo>
                  <a:pt x="139" y="309"/>
                </a:lnTo>
                <a:lnTo>
                  <a:pt x="137" y="306"/>
                </a:lnTo>
                <a:lnTo>
                  <a:pt x="137" y="306"/>
                </a:lnTo>
                <a:lnTo>
                  <a:pt x="137" y="311"/>
                </a:lnTo>
                <a:lnTo>
                  <a:pt x="137" y="311"/>
                </a:lnTo>
                <a:close/>
                <a:moveTo>
                  <a:pt x="189" y="125"/>
                </a:moveTo>
                <a:lnTo>
                  <a:pt x="189" y="125"/>
                </a:lnTo>
                <a:lnTo>
                  <a:pt x="189" y="125"/>
                </a:lnTo>
                <a:lnTo>
                  <a:pt x="189" y="125"/>
                </a:lnTo>
                <a:lnTo>
                  <a:pt x="191" y="120"/>
                </a:lnTo>
                <a:lnTo>
                  <a:pt x="191" y="120"/>
                </a:lnTo>
                <a:lnTo>
                  <a:pt x="189" y="121"/>
                </a:lnTo>
                <a:lnTo>
                  <a:pt x="189" y="121"/>
                </a:lnTo>
                <a:lnTo>
                  <a:pt x="189" y="125"/>
                </a:lnTo>
                <a:lnTo>
                  <a:pt x="189" y="125"/>
                </a:lnTo>
                <a:close/>
                <a:moveTo>
                  <a:pt x="148" y="323"/>
                </a:moveTo>
                <a:lnTo>
                  <a:pt x="148" y="323"/>
                </a:lnTo>
                <a:lnTo>
                  <a:pt x="147" y="320"/>
                </a:lnTo>
                <a:lnTo>
                  <a:pt x="147" y="320"/>
                </a:lnTo>
                <a:lnTo>
                  <a:pt x="147" y="323"/>
                </a:lnTo>
                <a:lnTo>
                  <a:pt x="147" y="323"/>
                </a:lnTo>
                <a:lnTo>
                  <a:pt x="148" y="323"/>
                </a:lnTo>
                <a:lnTo>
                  <a:pt x="148" y="323"/>
                </a:lnTo>
                <a:close/>
                <a:moveTo>
                  <a:pt x="240" y="79"/>
                </a:moveTo>
                <a:lnTo>
                  <a:pt x="240" y="79"/>
                </a:lnTo>
                <a:lnTo>
                  <a:pt x="238" y="79"/>
                </a:lnTo>
                <a:lnTo>
                  <a:pt x="238" y="79"/>
                </a:lnTo>
                <a:lnTo>
                  <a:pt x="237" y="82"/>
                </a:lnTo>
                <a:lnTo>
                  <a:pt x="237" y="82"/>
                </a:lnTo>
                <a:lnTo>
                  <a:pt x="240" y="82"/>
                </a:lnTo>
                <a:lnTo>
                  <a:pt x="240" y="82"/>
                </a:lnTo>
                <a:lnTo>
                  <a:pt x="240" y="79"/>
                </a:lnTo>
                <a:lnTo>
                  <a:pt x="240" y="79"/>
                </a:lnTo>
                <a:close/>
                <a:moveTo>
                  <a:pt x="271" y="377"/>
                </a:moveTo>
                <a:lnTo>
                  <a:pt x="271" y="377"/>
                </a:lnTo>
                <a:lnTo>
                  <a:pt x="271" y="372"/>
                </a:lnTo>
                <a:lnTo>
                  <a:pt x="271" y="372"/>
                </a:lnTo>
                <a:lnTo>
                  <a:pt x="270" y="374"/>
                </a:lnTo>
                <a:lnTo>
                  <a:pt x="271" y="377"/>
                </a:lnTo>
                <a:lnTo>
                  <a:pt x="271" y="377"/>
                </a:lnTo>
                <a:close/>
                <a:moveTo>
                  <a:pt x="241" y="139"/>
                </a:moveTo>
                <a:lnTo>
                  <a:pt x="241" y="139"/>
                </a:lnTo>
                <a:lnTo>
                  <a:pt x="240" y="139"/>
                </a:lnTo>
                <a:lnTo>
                  <a:pt x="240" y="139"/>
                </a:lnTo>
                <a:lnTo>
                  <a:pt x="238" y="139"/>
                </a:lnTo>
                <a:lnTo>
                  <a:pt x="238" y="139"/>
                </a:lnTo>
                <a:lnTo>
                  <a:pt x="241" y="140"/>
                </a:lnTo>
                <a:lnTo>
                  <a:pt x="241" y="139"/>
                </a:lnTo>
                <a:lnTo>
                  <a:pt x="241" y="139"/>
                </a:lnTo>
                <a:close/>
                <a:moveTo>
                  <a:pt x="180" y="360"/>
                </a:moveTo>
                <a:lnTo>
                  <a:pt x="180" y="360"/>
                </a:lnTo>
                <a:lnTo>
                  <a:pt x="181" y="356"/>
                </a:lnTo>
                <a:lnTo>
                  <a:pt x="181" y="356"/>
                </a:lnTo>
                <a:lnTo>
                  <a:pt x="181" y="356"/>
                </a:lnTo>
                <a:lnTo>
                  <a:pt x="180" y="358"/>
                </a:lnTo>
                <a:lnTo>
                  <a:pt x="180" y="358"/>
                </a:lnTo>
                <a:lnTo>
                  <a:pt x="180" y="358"/>
                </a:lnTo>
                <a:lnTo>
                  <a:pt x="180" y="360"/>
                </a:lnTo>
                <a:lnTo>
                  <a:pt x="180" y="360"/>
                </a:lnTo>
                <a:close/>
                <a:moveTo>
                  <a:pt x="205" y="139"/>
                </a:moveTo>
                <a:lnTo>
                  <a:pt x="205" y="139"/>
                </a:lnTo>
                <a:lnTo>
                  <a:pt x="207" y="137"/>
                </a:lnTo>
                <a:lnTo>
                  <a:pt x="207" y="137"/>
                </a:lnTo>
                <a:lnTo>
                  <a:pt x="208" y="136"/>
                </a:lnTo>
                <a:lnTo>
                  <a:pt x="208" y="136"/>
                </a:lnTo>
                <a:lnTo>
                  <a:pt x="207" y="136"/>
                </a:lnTo>
                <a:lnTo>
                  <a:pt x="207" y="136"/>
                </a:lnTo>
                <a:lnTo>
                  <a:pt x="203" y="137"/>
                </a:lnTo>
                <a:lnTo>
                  <a:pt x="203" y="137"/>
                </a:lnTo>
                <a:lnTo>
                  <a:pt x="205" y="139"/>
                </a:lnTo>
                <a:lnTo>
                  <a:pt x="205" y="139"/>
                </a:lnTo>
                <a:close/>
                <a:moveTo>
                  <a:pt x="330" y="197"/>
                </a:moveTo>
                <a:lnTo>
                  <a:pt x="330" y="197"/>
                </a:lnTo>
                <a:lnTo>
                  <a:pt x="326" y="197"/>
                </a:lnTo>
                <a:lnTo>
                  <a:pt x="326" y="197"/>
                </a:lnTo>
                <a:lnTo>
                  <a:pt x="326" y="199"/>
                </a:lnTo>
                <a:lnTo>
                  <a:pt x="326" y="199"/>
                </a:lnTo>
                <a:lnTo>
                  <a:pt x="330" y="197"/>
                </a:lnTo>
                <a:lnTo>
                  <a:pt x="330" y="197"/>
                </a:lnTo>
                <a:close/>
                <a:moveTo>
                  <a:pt x="22" y="215"/>
                </a:moveTo>
                <a:lnTo>
                  <a:pt x="22" y="215"/>
                </a:lnTo>
                <a:lnTo>
                  <a:pt x="22" y="215"/>
                </a:lnTo>
                <a:lnTo>
                  <a:pt x="20" y="216"/>
                </a:lnTo>
                <a:lnTo>
                  <a:pt x="20" y="216"/>
                </a:lnTo>
                <a:lnTo>
                  <a:pt x="24" y="216"/>
                </a:lnTo>
                <a:lnTo>
                  <a:pt x="24" y="216"/>
                </a:lnTo>
                <a:lnTo>
                  <a:pt x="22" y="215"/>
                </a:lnTo>
                <a:lnTo>
                  <a:pt x="22" y="215"/>
                </a:lnTo>
                <a:close/>
                <a:moveTo>
                  <a:pt x="166" y="79"/>
                </a:moveTo>
                <a:lnTo>
                  <a:pt x="166" y="79"/>
                </a:lnTo>
                <a:lnTo>
                  <a:pt x="166" y="79"/>
                </a:lnTo>
                <a:lnTo>
                  <a:pt x="166" y="79"/>
                </a:lnTo>
                <a:lnTo>
                  <a:pt x="162" y="79"/>
                </a:lnTo>
                <a:lnTo>
                  <a:pt x="162" y="79"/>
                </a:lnTo>
                <a:lnTo>
                  <a:pt x="162" y="80"/>
                </a:lnTo>
                <a:lnTo>
                  <a:pt x="162" y="80"/>
                </a:lnTo>
                <a:lnTo>
                  <a:pt x="166" y="79"/>
                </a:lnTo>
                <a:lnTo>
                  <a:pt x="166" y="79"/>
                </a:lnTo>
                <a:close/>
                <a:moveTo>
                  <a:pt x="142" y="306"/>
                </a:moveTo>
                <a:lnTo>
                  <a:pt x="142" y="306"/>
                </a:lnTo>
                <a:lnTo>
                  <a:pt x="140" y="304"/>
                </a:lnTo>
                <a:lnTo>
                  <a:pt x="140" y="303"/>
                </a:lnTo>
                <a:lnTo>
                  <a:pt x="140" y="303"/>
                </a:lnTo>
                <a:lnTo>
                  <a:pt x="140" y="303"/>
                </a:lnTo>
                <a:lnTo>
                  <a:pt x="142" y="306"/>
                </a:lnTo>
                <a:lnTo>
                  <a:pt x="142" y="306"/>
                </a:lnTo>
                <a:close/>
                <a:moveTo>
                  <a:pt x="333" y="177"/>
                </a:moveTo>
                <a:lnTo>
                  <a:pt x="333" y="177"/>
                </a:lnTo>
                <a:lnTo>
                  <a:pt x="333" y="180"/>
                </a:lnTo>
                <a:lnTo>
                  <a:pt x="333" y="180"/>
                </a:lnTo>
                <a:lnTo>
                  <a:pt x="334" y="178"/>
                </a:lnTo>
                <a:lnTo>
                  <a:pt x="334" y="178"/>
                </a:lnTo>
                <a:lnTo>
                  <a:pt x="333" y="177"/>
                </a:lnTo>
                <a:lnTo>
                  <a:pt x="333" y="177"/>
                </a:lnTo>
                <a:close/>
                <a:moveTo>
                  <a:pt x="265" y="290"/>
                </a:moveTo>
                <a:lnTo>
                  <a:pt x="265" y="290"/>
                </a:lnTo>
                <a:lnTo>
                  <a:pt x="266" y="290"/>
                </a:lnTo>
                <a:lnTo>
                  <a:pt x="266" y="290"/>
                </a:lnTo>
                <a:lnTo>
                  <a:pt x="266" y="289"/>
                </a:lnTo>
                <a:lnTo>
                  <a:pt x="266" y="289"/>
                </a:lnTo>
                <a:lnTo>
                  <a:pt x="265" y="287"/>
                </a:lnTo>
                <a:lnTo>
                  <a:pt x="265" y="287"/>
                </a:lnTo>
                <a:lnTo>
                  <a:pt x="265" y="287"/>
                </a:lnTo>
                <a:lnTo>
                  <a:pt x="265" y="287"/>
                </a:lnTo>
                <a:lnTo>
                  <a:pt x="265" y="290"/>
                </a:lnTo>
                <a:lnTo>
                  <a:pt x="265" y="290"/>
                </a:lnTo>
                <a:close/>
                <a:moveTo>
                  <a:pt x="235" y="79"/>
                </a:moveTo>
                <a:lnTo>
                  <a:pt x="235" y="79"/>
                </a:lnTo>
                <a:lnTo>
                  <a:pt x="235" y="79"/>
                </a:lnTo>
                <a:lnTo>
                  <a:pt x="235" y="79"/>
                </a:lnTo>
                <a:lnTo>
                  <a:pt x="233" y="79"/>
                </a:lnTo>
                <a:lnTo>
                  <a:pt x="233" y="79"/>
                </a:lnTo>
                <a:lnTo>
                  <a:pt x="233" y="82"/>
                </a:lnTo>
                <a:lnTo>
                  <a:pt x="233" y="82"/>
                </a:lnTo>
                <a:lnTo>
                  <a:pt x="233" y="82"/>
                </a:lnTo>
                <a:lnTo>
                  <a:pt x="233" y="82"/>
                </a:lnTo>
                <a:lnTo>
                  <a:pt x="235" y="79"/>
                </a:lnTo>
                <a:lnTo>
                  <a:pt x="235" y="79"/>
                </a:lnTo>
                <a:close/>
                <a:moveTo>
                  <a:pt x="183" y="322"/>
                </a:moveTo>
                <a:lnTo>
                  <a:pt x="183" y="322"/>
                </a:lnTo>
                <a:lnTo>
                  <a:pt x="181" y="322"/>
                </a:lnTo>
                <a:lnTo>
                  <a:pt x="181" y="322"/>
                </a:lnTo>
                <a:lnTo>
                  <a:pt x="183" y="323"/>
                </a:lnTo>
                <a:lnTo>
                  <a:pt x="183" y="323"/>
                </a:lnTo>
                <a:lnTo>
                  <a:pt x="186" y="323"/>
                </a:lnTo>
                <a:lnTo>
                  <a:pt x="186" y="323"/>
                </a:lnTo>
                <a:lnTo>
                  <a:pt x="183" y="322"/>
                </a:lnTo>
                <a:lnTo>
                  <a:pt x="183" y="322"/>
                </a:lnTo>
                <a:close/>
                <a:moveTo>
                  <a:pt x="350" y="224"/>
                </a:moveTo>
                <a:lnTo>
                  <a:pt x="350" y="224"/>
                </a:lnTo>
                <a:lnTo>
                  <a:pt x="350" y="222"/>
                </a:lnTo>
                <a:lnTo>
                  <a:pt x="347" y="224"/>
                </a:lnTo>
                <a:lnTo>
                  <a:pt x="347" y="224"/>
                </a:lnTo>
                <a:lnTo>
                  <a:pt x="349" y="224"/>
                </a:lnTo>
                <a:lnTo>
                  <a:pt x="349" y="224"/>
                </a:lnTo>
                <a:lnTo>
                  <a:pt x="349" y="224"/>
                </a:lnTo>
                <a:lnTo>
                  <a:pt x="350" y="224"/>
                </a:lnTo>
                <a:lnTo>
                  <a:pt x="350" y="224"/>
                </a:lnTo>
                <a:close/>
                <a:moveTo>
                  <a:pt x="232" y="76"/>
                </a:moveTo>
                <a:lnTo>
                  <a:pt x="232" y="76"/>
                </a:lnTo>
                <a:lnTo>
                  <a:pt x="232" y="74"/>
                </a:lnTo>
                <a:lnTo>
                  <a:pt x="230" y="74"/>
                </a:lnTo>
                <a:lnTo>
                  <a:pt x="230" y="74"/>
                </a:lnTo>
                <a:lnTo>
                  <a:pt x="230" y="74"/>
                </a:lnTo>
                <a:lnTo>
                  <a:pt x="229" y="76"/>
                </a:lnTo>
                <a:lnTo>
                  <a:pt x="229" y="76"/>
                </a:lnTo>
                <a:lnTo>
                  <a:pt x="232" y="76"/>
                </a:lnTo>
                <a:lnTo>
                  <a:pt x="232" y="76"/>
                </a:lnTo>
                <a:close/>
                <a:moveTo>
                  <a:pt x="339" y="156"/>
                </a:moveTo>
                <a:lnTo>
                  <a:pt x="339" y="156"/>
                </a:lnTo>
                <a:lnTo>
                  <a:pt x="337" y="158"/>
                </a:lnTo>
                <a:lnTo>
                  <a:pt x="337" y="158"/>
                </a:lnTo>
                <a:lnTo>
                  <a:pt x="341" y="159"/>
                </a:lnTo>
                <a:lnTo>
                  <a:pt x="341" y="159"/>
                </a:lnTo>
                <a:lnTo>
                  <a:pt x="339" y="156"/>
                </a:lnTo>
                <a:lnTo>
                  <a:pt x="339" y="156"/>
                </a:lnTo>
                <a:close/>
                <a:moveTo>
                  <a:pt x="372" y="243"/>
                </a:moveTo>
                <a:lnTo>
                  <a:pt x="372" y="243"/>
                </a:lnTo>
                <a:lnTo>
                  <a:pt x="371" y="244"/>
                </a:lnTo>
                <a:lnTo>
                  <a:pt x="371" y="244"/>
                </a:lnTo>
                <a:lnTo>
                  <a:pt x="371" y="246"/>
                </a:lnTo>
                <a:lnTo>
                  <a:pt x="371" y="246"/>
                </a:lnTo>
                <a:lnTo>
                  <a:pt x="372" y="243"/>
                </a:lnTo>
                <a:lnTo>
                  <a:pt x="372" y="243"/>
                </a:lnTo>
                <a:close/>
                <a:moveTo>
                  <a:pt x="150" y="109"/>
                </a:moveTo>
                <a:lnTo>
                  <a:pt x="150" y="109"/>
                </a:lnTo>
                <a:lnTo>
                  <a:pt x="153" y="107"/>
                </a:lnTo>
                <a:lnTo>
                  <a:pt x="153" y="107"/>
                </a:lnTo>
                <a:lnTo>
                  <a:pt x="153" y="106"/>
                </a:lnTo>
                <a:lnTo>
                  <a:pt x="153" y="106"/>
                </a:lnTo>
                <a:lnTo>
                  <a:pt x="151" y="107"/>
                </a:lnTo>
                <a:lnTo>
                  <a:pt x="150" y="109"/>
                </a:lnTo>
                <a:lnTo>
                  <a:pt x="150" y="109"/>
                </a:lnTo>
                <a:close/>
                <a:moveTo>
                  <a:pt x="164" y="107"/>
                </a:moveTo>
                <a:lnTo>
                  <a:pt x="164" y="107"/>
                </a:lnTo>
                <a:lnTo>
                  <a:pt x="162" y="107"/>
                </a:lnTo>
                <a:lnTo>
                  <a:pt x="161" y="109"/>
                </a:lnTo>
                <a:lnTo>
                  <a:pt x="161" y="109"/>
                </a:lnTo>
                <a:lnTo>
                  <a:pt x="164" y="109"/>
                </a:lnTo>
                <a:lnTo>
                  <a:pt x="164" y="109"/>
                </a:lnTo>
                <a:lnTo>
                  <a:pt x="164" y="107"/>
                </a:lnTo>
                <a:lnTo>
                  <a:pt x="164" y="107"/>
                </a:lnTo>
                <a:close/>
                <a:moveTo>
                  <a:pt x="356" y="246"/>
                </a:moveTo>
                <a:lnTo>
                  <a:pt x="356" y="246"/>
                </a:lnTo>
                <a:lnTo>
                  <a:pt x="353" y="246"/>
                </a:lnTo>
                <a:lnTo>
                  <a:pt x="353" y="246"/>
                </a:lnTo>
                <a:lnTo>
                  <a:pt x="352" y="248"/>
                </a:lnTo>
                <a:lnTo>
                  <a:pt x="352" y="248"/>
                </a:lnTo>
                <a:lnTo>
                  <a:pt x="355" y="248"/>
                </a:lnTo>
                <a:lnTo>
                  <a:pt x="356" y="246"/>
                </a:lnTo>
                <a:lnTo>
                  <a:pt x="356" y="246"/>
                </a:lnTo>
                <a:close/>
                <a:moveTo>
                  <a:pt x="147" y="144"/>
                </a:moveTo>
                <a:lnTo>
                  <a:pt x="147" y="144"/>
                </a:lnTo>
                <a:lnTo>
                  <a:pt x="145" y="145"/>
                </a:lnTo>
                <a:lnTo>
                  <a:pt x="145" y="145"/>
                </a:lnTo>
                <a:lnTo>
                  <a:pt x="147" y="145"/>
                </a:lnTo>
                <a:lnTo>
                  <a:pt x="148" y="144"/>
                </a:lnTo>
                <a:lnTo>
                  <a:pt x="148" y="144"/>
                </a:lnTo>
                <a:lnTo>
                  <a:pt x="147" y="144"/>
                </a:lnTo>
                <a:lnTo>
                  <a:pt x="147" y="144"/>
                </a:lnTo>
                <a:close/>
                <a:moveTo>
                  <a:pt x="159" y="404"/>
                </a:moveTo>
                <a:lnTo>
                  <a:pt x="159" y="404"/>
                </a:lnTo>
                <a:lnTo>
                  <a:pt x="162" y="402"/>
                </a:lnTo>
                <a:lnTo>
                  <a:pt x="162" y="402"/>
                </a:lnTo>
                <a:lnTo>
                  <a:pt x="162" y="401"/>
                </a:lnTo>
                <a:lnTo>
                  <a:pt x="162" y="401"/>
                </a:lnTo>
                <a:lnTo>
                  <a:pt x="158" y="402"/>
                </a:lnTo>
                <a:lnTo>
                  <a:pt x="158" y="402"/>
                </a:lnTo>
                <a:lnTo>
                  <a:pt x="159" y="404"/>
                </a:lnTo>
                <a:lnTo>
                  <a:pt x="159" y="404"/>
                </a:lnTo>
                <a:close/>
                <a:moveTo>
                  <a:pt x="35" y="240"/>
                </a:moveTo>
                <a:lnTo>
                  <a:pt x="35" y="240"/>
                </a:lnTo>
                <a:lnTo>
                  <a:pt x="35" y="238"/>
                </a:lnTo>
                <a:lnTo>
                  <a:pt x="35" y="237"/>
                </a:lnTo>
                <a:lnTo>
                  <a:pt x="35" y="237"/>
                </a:lnTo>
                <a:lnTo>
                  <a:pt x="35" y="237"/>
                </a:lnTo>
                <a:lnTo>
                  <a:pt x="35" y="237"/>
                </a:lnTo>
                <a:lnTo>
                  <a:pt x="35" y="240"/>
                </a:lnTo>
                <a:lnTo>
                  <a:pt x="35" y="240"/>
                </a:lnTo>
                <a:close/>
                <a:moveTo>
                  <a:pt x="164" y="128"/>
                </a:moveTo>
                <a:lnTo>
                  <a:pt x="164" y="128"/>
                </a:lnTo>
                <a:lnTo>
                  <a:pt x="162" y="128"/>
                </a:lnTo>
                <a:lnTo>
                  <a:pt x="162" y="129"/>
                </a:lnTo>
                <a:lnTo>
                  <a:pt x="162" y="129"/>
                </a:lnTo>
                <a:lnTo>
                  <a:pt x="164" y="128"/>
                </a:lnTo>
                <a:lnTo>
                  <a:pt x="164" y="128"/>
                </a:lnTo>
                <a:lnTo>
                  <a:pt x="164" y="128"/>
                </a:lnTo>
                <a:close/>
                <a:moveTo>
                  <a:pt x="308" y="147"/>
                </a:moveTo>
                <a:lnTo>
                  <a:pt x="308" y="147"/>
                </a:lnTo>
                <a:lnTo>
                  <a:pt x="309" y="148"/>
                </a:lnTo>
                <a:lnTo>
                  <a:pt x="309" y="148"/>
                </a:lnTo>
                <a:lnTo>
                  <a:pt x="311" y="147"/>
                </a:lnTo>
                <a:lnTo>
                  <a:pt x="311" y="147"/>
                </a:lnTo>
                <a:lnTo>
                  <a:pt x="308" y="147"/>
                </a:lnTo>
                <a:lnTo>
                  <a:pt x="308" y="147"/>
                </a:lnTo>
                <a:close/>
                <a:moveTo>
                  <a:pt x="282" y="240"/>
                </a:moveTo>
                <a:lnTo>
                  <a:pt x="282" y="240"/>
                </a:lnTo>
                <a:lnTo>
                  <a:pt x="281" y="244"/>
                </a:lnTo>
                <a:lnTo>
                  <a:pt x="281" y="244"/>
                </a:lnTo>
                <a:lnTo>
                  <a:pt x="282" y="240"/>
                </a:lnTo>
                <a:lnTo>
                  <a:pt x="282" y="240"/>
                </a:lnTo>
                <a:close/>
                <a:moveTo>
                  <a:pt x="153" y="377"/>
                </a:moveTo>
                <a:lnTo>
                  <a:pt x="153" y="377"/>
                </a:lnTo>
                <a:lnTo>
                  <a:pt x="153" y="377"/>
                </a:lnTo>
                <a:lnTo>
                  <a:pt x="153" y="377"/>
                </a:lnTo>
                <a:lnTo>
                  <a:pt x="153" y="379"/>
                </a:lnTo>
                <a:lnTo>
                  <a:pt x="153" y="379"/>
                </a:lnTo>
                <a:lnTo>
                  <a:pt x="153" y="380"/>
                </a:lnTo>
                <a:lnTo>
                  <a:pt x="154" y="382"/>
                </a:lnTo>
                <a:lnTo>
                  <a:pt x="154" y="382"/>
                </a:lnTo>
                <a:lnTo>
                  <a:pt x="153" y="377"/>
                </a:lnTo>
                <a:lnTo>
                  <a:pt x="153" y="377"/>
                </a:lnTo>
                <a:close/>
                <a:moveTo>
                  <a:pt x="216" y="66"/>
                </a:moveTo>
                <a:lnTo>
                  <a:pt x="216" y="66"/>
                </a:lnTo>
                <a:lnTo>
                  <a:pt x="214" y="68"/>
                </a:lnTo>
                <a:lnTo>
                  <a:pt x="214" y="68"/>
                </a:lnTo>
                <a:lnTo>
                  <a:pt x="213" y="68"/>
                </a:lnTo>
                <a:lnTo>
                  <a:pt x="213" y="68"/>
                </a:lnTo>
                <a:lnTo>
                  <a:pt x="213" y="69"/>
                </a:lnTo>
                <a:lnTo>
                  <a:pt x="213" y="69"/>
                </a:lnTo>
                <a:lnTo>
                  <a:pt x="214" y="68"/>
                </a:lnTo>
                <a:lnTo>
                  <a:pt x="216" y="66"/>
                </a:lnTo>
                <a:lnTo>
                  <a:pt x="216" y="66"/>
                </a:lnTo>
                <a:close/>
                <a:moveTo>
                  <a:pt x="143" y="327"/>
                </a:moveTo>
                <a:lnTo>
                  <a:pt x="143" y="327"/>
                </a:lnTo>
                <a:lnTo>
                  <a:pt x="143" y="327"/>
                </a:lnTo>
                <a:lnTo>
                  <a:pt x="143" y="327"/>
                </a:lnTo>
                <a:lnTo>
                  <a:pt x="143" y="323"/>
                </a:lnTo>
                <a:lnTo>
                  <a:pt x="142" y="322"/>
                </a:lnTo>
                <a:lnTo>
                  <a:pt x="142" y="322"/>
                </a:lnTo>
                <a:lnTo>
                  <a:pt x="142" y="322"/>
                </a:lnTo>
                <a:lnTo>
                  <a:pt x="142" y="322"/>
                </a:lnTo>
                <a:lnTo>
                  <a:pt x="143" y="327"/>
                </a:lnTo>
                <a:lnTo>
                  <a:pt x="143" y="327"/>
                </a:lnTo>
                <a:close/>
                <a:moveTo>
                  <a:pt x="58" y="180"/>
                </a:moveTo>
                <a:lnTo>
                  <a:pt x="58" y="180"/>
                </a:lnTo>
                <a:lnTo>
                  <a:pt x="55" y="180"/>
                </a:lnTo>
                <a:lnTo>
                  <a:pt x="55" y="180"/>
                </a:lnTo>
                <a:lnTo>
                  <a:pt x="55" y="181"/>
                </a:lnTo>
                <a:lnTo>
                  <a:pt x="55" y="181"/>
                </a:lnTo>
                <a:lnTo>
                  <a:pt x="57" y="181"/>
                </a:lnTo>
                <a:lnTo>
                  <a:pt x="58" y="180"/>
                </a:lnTo>
                <a:lnTo>
                  <a:pt x="58" y="180"/>
                </a:lnTo>
                <a:close/>
                <a:moveTo>
                  <a:pt x="41" y="222"/>
                </a:moveTo>
                <a:lnTo>
                  <a:pt x="41" y="222"/>
                </a:lnTo>
                <a:lnTo>
                  <a:pt x="41" y="221"/>
                </a:lnTo>
                <a:lnTo>
                  <a:pt x="39" y="221"/>
                </a:lnTo>
                <a:lnTo>
                  <a:pt x="39" y="221"/>
                </a:lnTo>
                <a:lnTo>
                  <a:pt x="39" y="221"/>
                </a:lnTo>
                <a:lnTo>
                  <a:pt x="39" y="222"/>
                </a:lnTo>
                <a:lnTo>
                  <a:pt x="39" y="222"/>
                </a:lnTo>
                <a:lnTo>
                  <a:pt x="41" y="222"/>
                </a:lnTo>
                <a:lnTo>
                  <a:pt x="41" y="222"/>
                </a:lnTo>
                <a:close/>
                <a:moveTo>
                  <a:pt x="194" y="399"/>
                </a:moveTo>
                <a:lnTo>
                  <a:pt x="194" y="399"/>
                </a:lnTo>
                <a:lnTo>
                  <a:pt x="196" y="397"/>
                </a:lnTo>
                <a:lnTo>
                  <a:pt x="196" y="397"/>
                </a:lnTo>
                <a:lnTo>
                  <a:pt x="194" y="397"/>
                </a:lnTo>
                <a:lnTo>
                  <a:pt x="194" y="397"/>
                </a:lnTo>
                <a:lnTo>
                  <a:pt x="194" y="397"/>
                </a:lnTo>
                <a:lnTo>
                  <a:pt x="194" y="399"/>
                </a:lnTo>
                <a:lnTo>
                  <a:pt x="194" y="399"/>
                </a:lnTo>
                <a:close/>
                <a:moveTo>
                  <a:pt x="181" y="306"/>
                </a:moveTo>
                <a:lnTo>
                  <a:pt x="181" y="306"/>
                </a:lnTo>
                <a:lnTo>
                  <a:pt x="178" y="303"/>
                </a:lnTo>
                <a:lnTo>
                  <a:pt x="178" y="303"/>
                </a:lnTo>
                <a:lnTo>
                  <a:pt x="180" y="304"/>
                </a:lnTo>
                <a:lnTo>
                  <a:pt x="181" y="306"/>
                </a:lnTo>
                <a:lnTo>
                  <a:pt x="181" y="306"/>
                </a:lnTo>
                <a:close/>
                <a:moveTo>
                  <a:pt x="137" y="54"/>
                </a:moveTo>
                <a:lnTo>
                  <a:pt x="137" y="54"/>
                </a:lnTo>
                <a:lnTo>
                  <a:pt x="136" y="55"/>
                </a:lnTo>
                <a:lnTo>
                  <a:pt x="136" y="55"/>
                </a:lnTo>
                <a:lnTo>
                  <a:pt x="137" y="55"/>
                </a:lnTo>
                <a:lnTo>
                  <a:pt x="139" y="54"/>
                </a:lnTo>
                <a:lnTo>
                  <a:pt x="139" y="54"/>
                </a:lnTo>
                <a:lnTo>
                  <a:pt x="137" y="54"/>
                </a:lnTo>
                <a:lnTo>
                  <a:pt x="137" y="54"/>
                </a:lnTo>
                <a:close/>
                <a:moveTo>
                  <a:pt x="52" y="202"/>
                </a:moveTo>
                <a:lnTo>
                  <a:pt x="52" y="202"/>
                </a:lnTo>
                <a:lnTo>
                  <a:pt x="55" y="202"/>
                </a:lnTo>
                <a:lnTo>
                  <a:pt x="55" y="202"/>
                </a:lnTo>
                <a:lnTo>
                  <a:pt x="55" y="202"/>
                </a:lnTo>
                <a:lnTo>
                  <a:pt x="55" y="202"/>
                </a:lnTo>
                <a:lnTo>
                  <a:pt x="52" y="200"/>
                </a:lnTo>
                <a:lnTo>
                  <a:pt x="52" y="200"/>
                </a:lnTo>
                <a:lnTo>
                  <a:pt x="52" y="202"/>
                </a:lnTo>
                <a:lnTo>
                  <a:pt x="52" y="202"/>
                </a:lnTo>
                <a:close/>
                <a:moveTo>
                  <a:pt x="366" y="202"/>
                </a:moveTo>
                <a:lnTo>
                  <a:pt x="366" y="202"/>
                </a:lnTo>
                <a:lnTo>
                  <a:pt x="366" y="200"/>
                </a:lnTo>
                <a:lnTo>
                  <a:pt x="366" y="199"/>
                </a:lnTo>
                <a:lnTo>
                  <a:pt x="366" y="199"/>
                </a:lnTo>
                <a:lnTo>
                  <a:pt x="364" y="199"/>
                </a:lnTo>
                <a:lnTo>
                  <a:pt x="364" y="199"/>
                </a:lnTo>
                <a:lnTo>
                  <a:pt x="366" y="202"/>
                </a:lnTo>
                <a:lnTo>
                  <a:pt x="366" y="202"/>
                </a:lnTo>
                <a:close/>
                <a:moveTo>
                  <a:pt x="371" y="173"/>
                </a:moveTo>
                <a:lnTo>
                  <a:pt x="371" y="173"/>
                </a:lnTo>
                <a:lnTo>
                  <a:pt x="372" y="173"/>
                </a:lnTo>
                <a:lnTo>
                  <a:pt x="372" y="173"/>
                </a:lnTo>
                <a:lnTo>
                  <a:pt x="372" y="172"/>
                </a:lnTo>
                <a:lnTo>
                  <a:pt x="371" y="169"/>
                </a:lnTo>
                <a:lnTo>
                  <a:pt x="371" y="169"/>
                </a:lnTo>
                <a:lnTo>
                  <a:pt x="371" y="169"/>
                </a:lnTo>
                <a:lnTo>
                  <a:pt x="371" y="169"/>
                </a:lnTo>
                <a:lnTo>
                  <a:pt x="371" y="173"/>
                </a:lnTo>
                <a:lnTo>
                  <a:pt x="371" y="173"/>
                </a:lnTo>
                <a:close/>
                <a:moveTo>
                  <a:pt x="35" y="233"/>
                </a:moveTo>
                <a:lnTo>
                  <a:pt x="35" y="233"/>
                </a:lnTo>
                <a:lnTo>
                  <a:pt x="35" y="232"/>
                </a:lnTo>
                <a:lnTo>
                  <a:pt x="35" y="232"/>
                </a:lnTo>
                <a:lnTo>
                  <a:pt x="33" y="232"/>
                </a:lnTo>
                <a:lnTo>
                  <a:pt x="33" y="232"/>
                </a:lnTo>
                <a:lnTo>
                  <a:pt x="33" y="233"/>
                </a:lnTo>
                <a:lnTo>
                  <a:pt x="33" y="233"/>
                </a:lnTo>
                <a:lnTo>
                  <a:pt x="35" y="233"/>
                </a:lnTo>
                <a:lnTo>
                  <a:pt x="35" y="233"/>
                </a:lnTo>
                <a:close/>
                <a:moveTo>
                  <a:pt x="134" y="409"/>
                </a:moveTo>
                <a:lnTo>
                  <a:pt x="134" y="409"/>
                </a:lnTo>
                <a:lnTo>
                  <a:pt x="131" y="412"/>
                </a:lnTo>
                <a:lnTo>
                  <a:pt x="131" y="412"/>
                </a:lnTo>
                <a:lnTo>
                  <a:pt x="134" y="410"/>
                </a:lnTo>
                <a:lnTo>
                  <a:pt x="134" y="409"/>
                </a:lnTo>
                <a:lnTo>
                  <a:pt x="134" y="409"/>
                </a:lnTo>
                <a:close/>
                <a:moveTo>
                  <a:pt x="216" y="325"/>
                </a:moveTo>
                <a:lnTo>
                  <a:pt x="216" y="325"/>
                </a:lnTo>
                <a:lnTo>
                  <a:pt x="214" y="327"/>
                </a:lnTo>
                <a:lnTo>
                  <a:pt x="214" y="327"/>
                </a:lnTo>
                <a:lnTo>
                  <a:pt x="214" y="327"/>
                </a:lnTo>
                <a:lnTo>
                  <a:pt x="214" y="327"/>
                </a:lnTo>
                <a:lnTo>
                  <a:pt x="214" y="328"/>
                </a:lnTo>
                <a:lnTo>
                  <a:pt x="214" y="328"/>
                </a:lnTo>
                <a:lnTo>
                  <a:pt x="216" y="327"/>
                </a:lnTo>
                <a:lnTo>
                  <a:pt x="216" y="325"/>
                </a:lnTo>
                <a:lnTo>
                  <a:pt x="216" y="325"/>
                </a:lnTo>
                <a:close/>
                <a:moveTo>
                  <a:pt x="162" y="27"/>
                </a:moveTo>
                <a:lnTo>
                  <a:pt x="162" y="27"/>
                </a:lnTo>
                <a:lnTo>
                  <a:pt x="166" y="25"/>
                </a:lnTo>
                <a:lnTo>
                  <a:pt x="166" y="25"/>
                </a:lnTo>
                <a:lnTo>
                  <a:pt x="166" y="25"/>
                </a:lnTo>
                <a:lnTo>
                  <a:pt x="166" y="25"/>
                </a:lnTo>
                <a:lnTo>
                  <a:pt x="162" y="25"/>
                </a:lnTo>
                <a:lnTo>
                  <a:pt x="162" y="25"/>
                </a:lnTo>
                <a:lnTo>
                  <a:pt x="162" y="25"/>
                </a:lnTo>
                <a:lnTo>
                  <a:pt x="162" y="25"/>
                </a:lnTo>
                <a:lnTo>
                  <a:pt x="162" y="27"/>
                </a:lnTo>
                <a:lnTo>
                  <a:pt x="162" y="27"/>
                </a:lnTo>
                <a:close/>
                <a:moveTo>
                  <a:pt x="216" y="55"/>
                </a:moveTo>
                <a:lnTo>
                  <a:pt x="216" y="55"/>
                </a:lnTo>
                <a:lnTo>
                  <a:pt x="218" y="55"/>
                </a:lnTo>
                <a:lnTo>
                  <a:pt x="218" y="54"/>
                </a:lnTo>
                <a:lnTo>
                  <a:pt x="218" y="54"/>
                </a:lnTo>
                <a:lnTo>
                  <a:pt x="216" y="54"/>
                </a:lnTo>
                <a:lnTo>
                  <a:pt x="216" y="55"/>
                </a:lnTo>
                <a:lnTo>
                  <a:pt x="216" y="55"/>
                </a:lnTo>
                <a:close/>
                <a:moveTo>
                  <a:pt x="181" y="350"/>
                </a:moveTo>
                <a:lnTo>
                  <a:pt x="181" y="350"/>
                </a:lnTo>
                <a:lnTo>
                  <a:pt x="178" y="349"/>
                </a:lnTo>
                <a:lnTo>
                  <a:pt x="178" y="349"/>
                </a:lnTo>
                <a:lnTo>
                  <a:pt x="178" y="349"/>
                </a:lnTo>
                <a:lnTo>
                  <a:pt x="178" y="349"/>
                </a:lnTo>
                <a:lnTo>
                  <a:pt x="181" y="352"/>
                </a:lnTo>
                <a:lnTo>
                  <a:pt x="181" y="352"/>
                </a:lnTo>
                <a:lnTo>
                  <a:pt x="181" y="350"/>
                </a:lnTo>
                <a:lnTo>
                  <a:pt x="181" y="350"/>
                </a:lnTo>
                <a:close/>
                <a:moveTo>
                  <a:pt x="178" y="129"/>
                </a:moveTo>
                <a:lnTo>
                  <a:pt x="178" y="129"/>
                </a:lnTo>
                <a:lnTo>
                  <a:pt x="177" y="131"/>
                </a:lnTo>
                <a:lnTo>
                  <a:pt x="177" y="131"/>
                </a:lnTo>
                <a:lnTo>
                  <a:pt x="180" y="131"/>
                </a:lnTo>
                <a:lnTo>
                  <a:pt x="180" y="131"/>
                </a:lnTo>
                <a:lnTo>
                  <a:pt x="180" y="129"/>
                </a:lnTo>
                <a:lnTo>
                  <a:pt x="180" y="129"/>
                </a:lnTo>
                <a:lnTo>
                  <a:pt x="178" y="129"/>
                </a:lnTo>
                <a:lnTo>
                  <a:pt x="178" y="129"/>
                </a:lnTo>
                <a:close/>
                <a:moveTo>
                  <a:pt x="44" y="257"/>
                </a:moveTo>
                <a:lnTo>
                  <a:pt x="44" y="257"/>
                </a:lnTo>
                <a:lnTo>
                  <a:pt x="42" y="256"/>
                </a:lnTo>
                <a:lnTo>
                  <a:pt x="41" y="256"/>
                </a:lnTo>
                <a:lnTo>
                  <a:pt x="41" y="256"/>
                </a:lnTo>
                <a:lnTo>
                  <a:pt x="42" y="257"/>
                </a:lnTo>
                <a:lnTo>
                  <a:pt x="42" y="257"/>
                </a:lnTo>
                <a:lnTo>
                  <a:pt x="44" y="257"/>
                </a:lnTo>
                <a:lnTo>
                  <a:pt x="44" y="257"/>
                </a:lnTo>
                <a:close/>
                <a:moveTo>
                  <a:pt x="289" y="244"/>
                </a:moveTo>
                <a:lnTo>
                  <a:pt x="289" y="244"/>
                </a:lnTo>
                <a:lnTo>
                  <a:pt x="289" y="243"/>
                </a:lnTo>
                <a:lnTo>
                  <a:pt x="289" y="243"/>
                </a:lnTo>
                <a:lnTo>
                  <a:pt x="287" y="243"/>
                </a:lnTo>
                <a:lnTo>
                  <a:pt x="287" y="244"/>
                </a:lnTo>
                <a:lnTo>
                  <a:pt x="287" y="244"/>
                </a:lnTo>
                <a:lnTo>
                  <a:pt x="289" y="244"/>
                </a:lnTo>
                <a:lnTo>
                  <a:pt x="289" y="244"/>
                </a:lnTo>
                <a:close/>
                <a:moveTo>
                  <a:pt x="265" y="139"/>
                </a:moveTo>
                <a:lnTo>
                  <a:pt x="265" y="139"/>
                </a:lnTo>
                <a:lnTo>
                  <a:pt x="265" y="139"/>
                </a:lnTo>
                <a:lnTo>
                  <a:pt x="265" y="139"/>
                </a:lnTo>
                <a:lnTo>
                  <a:pt x="263" y="139"/>
                </a:lnTo>
                <a:lnTo>
                  <a:pt x="262" y="139"/>
                </a:lnTo>
                <a:lnTo>
                  <a:pt x="262" y="139"/>
                </a:lnTo>
                <a:lnTo>
                  <a:pt x="265" y="139"/>
                </a:lnTo>
                <a:lnTo>
                  <a:pt x="265" y="139"/>
                </a:lnTo>
                <a:close/>
                <a:moveTo>
                  <a:pt x="270" y="349"/>
                </a:moveTo>
                <a:lnTo>
                  <a:pt x="270" y="349"/>
                </a:lnTo>
                <a:lnTo>
                  <a:pt x="270" y="347"/>
                </a:lnTo>
                <a:lnTo>
                  <a:pt x="270" y="345"/>
                </a:lnTo>
                <a:lnTo>
                  <a:pt x="270" y="345"/>
                </a:lnTo>
                <a:lnTo>
                  <a:pt x="270" y="349"/>
                </a:lnTo>
                <a:lnTo>
                  <a:pt x="270" y="349"/>
                </a:lnTo>
                <a:close/>
                <a:moveTo>
                  <a:pt x="41" y="244"/>
                </a:moveTo>
                <a:lnTo>
                  <a:pt x="41" y="244"/>
                </a:lnTo>
                <a:lnTo>
                  <a:pt x="41" y="246"/>
                </a:lnTo>
                <a:lnTo>
                  <a:pt x="41" y="246"/>
                </a:lnTo>
                <a:lnTo>
                  <a:pt x="44" y="244"/>
                </a:lnTo>
                <a:lnTo>
                  <a:pt x="44" y="244"/>
                </a:lnTo>
                <a:lnTo>
                  <a:pt x="44" y="244"/>
                </a:lnTo>
                <a:lnTo>
                  <a:pt x="44" y="244"/>
                </a:lnTo>
                <a:lnTo>
                  <a:pt x="41" y="244"/>
                </a:lnTo>
                <a:lnTo>
                  <a:pt x="41" y="244"/>
                </a:lnTo>
                <a:close/>
                <a:moveTo>
                  <a:pt x="65" y="161"/>
                </a:moveTo>
                <a:lnTo>
                  <a:pt x="65" y="161"/>
                </a:lnTo>
                <a:lnTo>
                  <a:pt x="65" y="162"/>
                </a:lnTo>
                <a:lnTo>
                  <a:pt x="65" y="162"/>
                </a:lnTo>
                <a:lnTo>
                  <a:pt x="69" y="162"/>
                </a:lnTo>
                <a:lnTo>
                  <a:pt x="69" y="162"/>
                </a:lnTo>
                <a:lnTo>
                  <a:pt x="71" y="162"/>
                </a:lnTo>
                <a:lnTo>
                  <a:pt x="71" y="162"/>
                </a:lnTo>
                <a:lnTo>
                  <a:pt x="71" y="161"/>
                </a:lnTo>
                <a:lnTo>
                  <a:pt x="71" y="161"/>
                </a:lnTo>
                <a:lnTo>
                  <a:pt x="65" y="161"/>
                </a:lnTo>
                <a:lnTo>
                  <a:pt x="65" y="161"/>
                </a:lnTo>
                <a:close/>
                <a:moveTo>
                  <a:pt x="166" y="410"/>
                </a:moveTo>
                <a:lnTo>
                  <a:pt x="166" y="410"/>
                </a:lnTo>
                <a:lnTo>
                  <a:pt x="166" y="409"/>
                </a:lnTo>
                <a:lnTo>
                  <a:pt x="164" y="409"/>
                </a:lnTo>
                <a:lnTo>
                  <a:pt x="164" y="409"/>
                </a:lnTo>
                <a:lnTo>
                  <a:pt x="164" y="410"/>
                </a:lnTo>
                <a:lnTo>
                  <a:pt x="166" y="410"/>
                </a:lnTo>
                <a:lnTo>
                  <a:pt x="166" y="410"/>
                </a:lnTo>
                <a:close/>
                <a:moveTo>
                  <a:pt x="268" y="323"/>
                </a:moveTo>
                <a:lnTo>
                  <a:pt x="268" y="323"/>
                </a:lnTo>
                <a:lnTo>
                  <a:pt x="266" y="327"/>
                </a:lnTo>
                <a:lnTo>
                  <a:pt x="268" y="328"/>
                </a:lnTo>
                <a:lnTo>
                  <a:pt x="268" y="328"/>
                </a:lnTo>
                <a:lnTo>
                  <a:pt x="268" y="323"/>
                </a:lnTo>
                <a:lnTo>
                  <a:pt x="268" y="323"/>
                </a:lnTo>
                <a:close/>
                <a:moveTo>
                  <a:pt x="191" y="383"/>
                </a:moveTo>
                <a:lnTo>
                  <a:pt x="191" y="383"/>
                </a:lnTo>
                <a:lnTo>
                  <a:pt x="186" y="383"/>
                </a:lnTo>
                <a:lnTo>
                  <a:pt x="186" y="383"/>
                </a:lnTo>
                <a:lnTo>
                  <a:pt x="189" y="383"/>
                </a:lnTo>
                <a:lnTo>
                  <a:pt x="189" y="383"/>
                </a:lnTo>
                <a:lnTo>
                  <a:pt x="191" y="383"/>
                </a:lnTo>
                <a:lnTo>
                  <a:pt x="191" y="383"/>
                </a:lnTo>
                <a:close/>
                <a:moveTo>
                  <a:pt x="159" y="301"/>
                </a:moveTo>
                <a:lnTo>
                  <a:pt x="159" y="301"/>
                </a:lnTo>
                <a:lnTo>
                  <a:pt x="159" y="301"/>
                </a:lnTo>
                <a:lnTo>
                  <a:pt x="159" y="301"/>
                </a:lnTo>
                <a:lnTo>
                  <a:pt x="162" y="304"/>
                </a:lnTo>
                <a:lnTo>
                  <a:pt x="162" y="304"/>
                </a:lnTo>
                <a:lnTo>
                  <a:pt x="159" y="301"/>
                </a:lnTo>
                <a:lnTo>
                  <a:pt x="159" y="301"/>
                </a:lnTo>
                <a:close/>
                <a:moveTo>
                  <a:pt x="197" y="383"/>
                </a:moveTo>
                <a:lnTo>
                  <a:pt x="197" y="383"/>
                </a:lnTo>
                <a:lnTo>
                  <a:pt x="197" y="385"/>
                </a:lnTo>
                <a:lnTo>
                  <a:pt x="197" y="385"/>
                </a:lnTo>
                <a:lnTo>
                  <a:pt x="199" y="383"/>
                </a:lnTo>
                <a:lnTo>
                  <a:pt x="199" y="383"/>
                </a:lnTo>
                <a:lnTo>
                  <a:pt x="197" y="383"/>
                </a:lnTo>
                <a:lnTo>
                  <a:pt x="197" y="383"/>
                </a:lnTo>
                <a:close/>
                <a:moveTo>
                  <a:pt x="285" y="151"/>
                </a:moveTo>
                <a:lnTo>
                  <a:pt x="285" y="151"/>
                </a:lnTo>
                <a:lnTo>
                  <a:pt x="282" y="151"/>
                </a:lnTo>
                <a:lnTo>
                  <a:pt x="282" y="151"/>
                </a:lnTo>
                <a:lnTo>
                  <a:pt x="284" y="153"/>
                </a:lnTo>
                <a:lnTo>
                  <a:pt x="284" y="153"/>
                </a:lnTo>
                <a:lnTo>
                  <a:pt x="285" y="151"/>
                </a:lnTo>
                <a:lnTo>
                  <a:pt x="285" y="151"/>
                </a:lnTo>
                <a:close/>
                <a:moveTo>
                  <a:pt x="68" y="213"/>
                </a:moveTo>
                <a:lnTo>
                  <a:pt x="68" y="213"/>
                </a:lnTo>
                <a:lnTo>
                  <a:pt x="69" y="213"/>
                </a:lnTo>
                <a:lnTo>
                  <a:pt x="71" y="211"/>
                </a:lnTo>
                <a:lnTo>
                  <a:pt x="71" y="211"/>
                </a:lnTo>
                <a:lnTo>
                  <a:pt x="68" y="213"/>
                </a:lnTo>
                <a:lnTo>
                  <a:pt x="68" y="213"/>
                </a:lnTo>
                <a:close/>
                <a:moveTo>
                  <a:pt x="90" y="232"/>
                </a:moveTo>
                <a:lnTo>
                  <a:pt x="90" y="232"/>
                </a:lnTo>
                <a:lnTo>
                  <a:pt x="90" y="233"/>
                </a:lnTo>
                <a:lnTo>
                  <a:pt x="91" y="233"/>
                </a:lnTo>
                <a:lnTo>
                  <a:pt x="91" y="233"/>
                </a:lnTo>
                <a:lnTo>
                  <a:pt x="91" y="232"/>
                </a:lnTo>
                <a:lnTo>
                  <a:pt x="91" y="232"/>
                </a:lnTo>
                <a:lnTo>
                  <a:pt x="90" y="232"/>
                </a:lnTo>
                <a:lnTo>
                  <a:pt x="90" y="232"/>
                </a:lnTo>
                <a:close/>
                <a:moveTo>
                  <a:pt x="189" y="87"/>
                </a:moveTo>
                <a:lnTo>
                  <a:pt x="189" y="87"/>
                </a:lnTo>
                <a:lnTo>
                  <a:pt x="186" y="87"/>
                </a:lnTo>
                <a:lnTo>
                  <a:pt x="186" y="88"/>
                </a:lnTo>
                <a:lnTo>
                  <a:pt x="186" y="88"/>
                </a:lnTo>
                <a:lnTo>
                  <a:pt x="189" y="87"/>
                </a:lnTo>
                <a:lnTo>
                  <a:pt x="189" y="87"/>
                </a:lnTo>
                <a:close/>
                <a:moveTo>
                  <a:pt x="211" y="107"/>
                </a:moveTo>
                <a:lnTo>
                  <a:pt x="211" y="107"/>
                </a:lnTo>
                <a:lnTo>
                  <a:pt x="211" y="107"/>
                </a:lnTo>
                <a:lnTo>
                  <a:pt x="211" y="107"/>
                </a:lnTo>
                <a:lnTo>
                  <a:pt x="210" y="109"/>
                </a:lnTo>
                <a:lnTo>
                  <a:pt x="210" y="109"/>
                </a:lnTo>
                <a:lnTo>
                  <a:pt x="211" y="109"/>
                </a:lnTo>
                <a:lnTo>
                  <a:pt x="211" y="109"/>
                </a:lnTo>
                <a:lnTo>
                  <a:pt x="211" y="107"/>
                </a:lnTo>
                <a:lnTo>
                  <a:pt x="211" y="107"/>
                </a:lnTo>
                <a:close/>
                <a:moveTo>
                  <a:pt x="123" y="260"/>
                </a:moveTo>
                <a:lnTo>
                  <a:pt x="123" y="260"/>
                </a:lnTo>
                <a:lnTo>
                  <a:pt x="120" y="260"/>
                </a:lnTo>
                <a:lnTo>
                  <a:pt x="120" y="260"/>
                </a:lnTo>
                <a:lnTo>
                  <a:pt x="121" y="262"/>
                </a:lnTo>
                <a:lnTo>
                  <a:pt x="121" y="262"/>
                </a:lnTo>
                <a:lnTo>
                  <a:pt x="123" y="260"/>
                </a:lnTo>
                <a:lnTo>
                  <a:pt x="123" y="260"/>
                </a:lnTo>
                <a:close/>
                <a:moveTo>
                  <a:pt x="22" y="230"/>
                </a:moveTo>
                <a:lnTo>
                  <a:pt x="22" y="230"/>
                </a:lnTo>
                <a:lnTo>
                  <a:pt x="22" y="235"/>
                </a:lnTo>
                <a:lnTo>
                  <a:pt x="22" y="235"/>
                </a:lnTo>
                <a:lnTo>
                  <a:pt x="22" y="232"/>
                </a:lnTo>
                <a:lnTo>
                  <a:pt x="22" y="230"/>
                </a:lnTo>
                <a:lnTo>
                  <a:pt x="22" y="230"/>
                </a:lnTo>
                <a:close/>
                <a:moveTo>
                  <a:pt x="145" y="65"/>
                </a:moveTo>
                <a:lnTo>
                  <a:pt x="145" y="65"/>
                </a:lnTo>
                <a:lnTo>
                  <a:pt x="147" y="65"/>
                </a:lnTo>
                <a:lnTo>
                  <a:pt x="147" y="63"/>
                </a:lnTo>
                <a:lnTo>
                  <a:pt x="147" y="63"/>
                </a:lnTo>
                <a:lnTo>
                  <a:pt x="145" y="65"/>
                </a:lnTo>
                <a:lnTo>
                  <a:pt x="145" y="65"/>
                </a:lnTo>
                <a:close/>
                <a:moveTo>
                  <a:pt x="14" y="156"/>
                </a:moveTo>
                <a:lnTo>
                  <a:pt x="14" y="156"/>
                </a:lnTo>
                <a:lnTo>
                  <a:pt x="14" y="156"/>
                </a:lnTo>
                <a:lnTo>
                  <a:pt x="14" y="156"/>
                </a:lnTo>
                <a:lnTo>
                  <a:pt x="13" y="158"/>
                </a:lnTo>
                <a:lnTo>
                  <a:pt x="13" y="158"/>
                </a:lnTo>
                <a:lnTo>
                  <a:pt x="14" y="158"/>
                </a:lnTo>
                <a:lnTo>
                  <a:pt x="14" y="158"/>
                </a:lnTo>
                <a:lnTo>
                  <a:pt x="14" y="156"/>
                </a:lnTo>
                <a:lnTo>
                  <a:pt x="14" y="156"/>
                </a:lnTo>
                <a:close/>
                <a:moveTo>
                  <a:pt x="390" y="227"/>
                </a:moveTo>
                <a:lnTo>
                  <a:pt x="390" y="227"/>
                </a:lnTo>
                <a:lnTo>
                  <a:pt x="391" y="229"/>
                </a:lnTo>
                <a:lnTo>
                  <a:pt x="391" y="229"/>
                </a:lnTo>
                <a:lnTo>
                  <a:pt x="391" y="229"/>
                </a:lnTo>
                <a:lnTo>
                  <a:pt x="391" y="229"/>
                </a:lnTo>
                <a:lnTo>
                  <a:pt x="391" y="226"/>
                </a:lnTo>
                <a:lnTo>
                  <a:pt x="391" y="226"/>
                </a:lnTo>
                <a:lnTo>
                  <a:pt x="390" y="227"/>
                </a:lnTo>
                <a:lnTo>
                  <a:pt x="390" y="227"/>
                </a:lnTo>
                <a:close/>
                <a:moveTo>
                  <a:pt x="188" y="80"/>
                </a:moveTo>
                <a:lnTo>
                  <a:pt x="188" y="80"/>
                </a:lnTo>
                <a:lnTo>
                  <a:pt x="188" y="80"/>
                </a:lnTo>
                <a:lnTo>
                  <a:pt x="188" y="80"/>
                </a:lnTo>
                <a:lnTo>
                  <a:pt x="186" y="80"/>
                </a:lnTo>
                <a:lnTo>
                  <a:pt x="186" y="80"/>
                </a:lnTo>
                <a:lnTo>
                  <a:pt x="186" y="80"/>
                </a:lnTo>
                <a:lnTo>
                  <a:pt x="186" y="80"/>
                </a:lnTo>
                <a:lnTo>
                  <a:pt x="188" y="80"/>
                </a:lnTo>
                <a:lnTo>
                  <a:pt x="188" y="80"/>
                </a:lnTo>
                <a:close/>
                <a:moveTo>
                  <a:pt x="325" y="216"/>
                </a:moveTo>
                <a:lnTo>
                  <a:pt x="325" y="216"/>
                </a:lnTo>
                <a:lnTo>
                  <a:pt x="325" y="215"/>
                </a:lnTo>
                <a:lnTo>
                  <a:pt x="325" y="215"/>
                </a:lnTo>
                <a:lnTo>
                  <a:pt x="323" y="216"/>
                </a:lnTo>
                <a:lnTo>
                  <a:pt x="323" y="216"/>
                </a:lnTo>
                <a:lnTo>
                  <a:pt x="323" y="218"/>
                </a:lnTo>
                <a:lnTo>
                  <a:pt x="323" y="218"/>
                </a:lnTo>
                <a:lnTo>
                  <a:pt x="323" y="218"/>
                </a:lnTo>
                <a:lnTo>
                  <a:pt x="323" y="218"/>
                </a:lnTo>
                <a:lnTo>
                  <a:pt x="325" y="216"/>
                </a:lnTo>
                <a:lnTo>
                  <a:pt x="325" y="216"/>
                </a:lnTo>
                <a:close/>
                <a:moveTo>
                  <a:pt x="169" y="347"/>
                </a:moveTo>
                <a:lnTo>
                  <a:pt x="169" y="347"/>
                </a:lnTo>
                <a:lnTo>
                  <a:pt x="167" y="349"/>
                </a:lnTo>
                <a:lnTo>
                  <a:pt x="167" y="349"/>
                </a:lnTo>
                <a:lnTo>
                  <a:pt x="169" y="350"/>
                </a:lnTo>
                <a:lnTo>
                  <a:pt x="169" y="350"/>
                </a:lnTo>
                <a:lnTo>
                  <a:pt x="169" y="349"/>
                </a:lnTo>
                <a:lnTo>
                  <a:pt x="169" y="347"/>
                </a:lnTo>
                <a:lnTo>
                  <a:pt x="169" y="347"/>
                </a:lnTo>
                <a:close/>
                <a:moveTo>
                  <a:pt x="254" y="46"/>
                </a:moveTo>
                <a:lnTo>
                  <a:pt x="254" y="46"/>
                </a:lnTo>
                <a:lnTo>
                  <a:pt x="254" y="43"/>
                </a:lnTo>
                <a:lnTo>
                  <a:pt x="254" y="43"/>
                </a:lnTo>
                <a:lnTo>
                  <a:pt x="254" y="43"/>
                </a:lnTo>
                <a:lnTo>
                  <a:pt x="254" y="43"/>
                </a:lnTo>
                <a:lnTo>
                  <a:pt x="254" y="46"/>
                </a:lnTo>
                <a:lnTo>
                  <a:pt x="254" y="46"/>
                </a:lnTo>
                <a:close/>
                <a:moveTo>
                  <a:pt x="284" y="262"/>
                </a:moveTo>
                <a:lnTo>
                  <a:pt x="284" y="262"/>
                </a:lnTo>
                <a:lnTo>
                  <a:pt x="284" y="262"/>
                </a:lnTo>
                <a:lnTo>
                  <a:pt x="284" y="262"/>
                </a:lnTo>
                <a:lnTo>
                  <a:pt x="281" y="262"/>
                </a:lnTo>
                <a:lnTo>
                  <a:pt x="281" y="262"/>
                </a:lnTo>
                <a:lnTo>
                  <a:pt x="284" y="262"/>
                </a:lnTo>
                <a:lnTo>
                  <a:pt x="284" y="262"/>
                </a:lnTo>
                <a:close/>
                <a:moveTo>
                  <a:pt x="244" y="144"/>
                </a:moveTo>
                <a:lnTo>
                  <a:pt x="244" y="144"/>
                </a:lnTo>
                <a:lnTo>
                  <a:pt x="244" y="145"/>
                </a:lnTo>
                <a:lnTo>
                  <a:pt x="244" y="145"/>
                </a:lnTo>
                <a:lnTo>
                  <a:pt x="248" y="145"/>
                </a:lnTo>
                <a:lnTo>
                  <a:pt x="248" y="145"/>
                </a:lnTo>
                <a:lnTo>
                  <a:pt x="244" y="144"/>
                </a:lnTo>
                <a:lnTo>
                  <a:pt x="244" y="144"/>
                </a:lnTo>
                <a:close/>
                <a:moveTo>
                  <a:pt x="268" y="308"/>
                </a:moveTo>
                <a:lnTo>
                  <a:pt x="268" y="308"/>
                </a:lnTo>
                <a:lnTo>
                  <a:pt x="268" y="312"/>
                </a:lnTo>
                <a:lnTo>
                  <a:pt x="268" y="312"/>
                </a:lnTo>
                <a:lnTo>
                  <a:pt x="268" y="308"/>
                </a:lnTo>
                <a:lnTo>
                  <a:pt x="268" y="308"/>
                </a:lnTo>
                <a:close/>
                <a:moveTo>
                  <a:pt x="158" y="413"/>
                </a:moveTo>
                <a:lnTo>
                  <a:pt x="158" y="413"/>
                </a:lnTo>
                <a:lnTo>
                  <a:pt x="162" y="413"/>
                </a:lnTo>
                <a:lnTo>
                  <a:pt x="162" y="413"/>
                </a:lnTo>
                <a:lnTo>
                  <a:pt x="161" y="413"/>
                </a:lnTo>
                <a:lnTo>
                  <a:pt x="158" y="413"/>
                </a:lnTo>
                <a:lnTo>
                  <a:pt x="158" y="413"/>
                </a:lnTo>
                <a:close/>
                <a:moveTo>
                  <a:pt x="132" y="358"/>
                </a:moveTo>
                <a:lnTo>
                  <a:pt x="132" y="358"/>
                </a:lnTo>
                <a:lnTo>
                  <a:pt x="134" y="356"/>
                </a:lnTo>
                <a:lnTo>
                  <a:pt x="134" y="355"/>
                </a:lnTo>
                <a:lnTo>
                  <a:pt x="134" y="355"/>
                </a:lnTo>
                <a:lnTo>
                  <a:pt x="132" y="356"/>
                </a:lnTo>
                <a:lnTo>
                  <a:pt x="132" y="358"/>
                </a:lnTo>
                <a:lnTo>
                  <a:pt x="132" y="358"/>
                </a:lnTo>
                <a:close/>
                <a:moveTo>
                  <a:pt x="161" y="85"/>
                </a:moveTo>
                <a:lnTo>
                  <a:pt x="161" y="85"/>
                </a:lnTo>
                <a:lnTo>
                  <a:pt x="159" y="87"/>
                </a:lnTo>
                <a:lnTo>
                  <a:pt x="159" y="87"/>
                </a:lnTo>
                <a:lnTo>
                  <a:pt x="161" y="87"/>
                </a:lnTo>
                <a:lnTo>
                  <a:pt x="161" y="85"/>
                </a:lnTo>
                <a:lnTo>
                  <a:pt x="161" y="85"/>
                </a:lnTo>
                <a:close/>
                <a:moveTo>
                  <a:pt x="352" y="167"/>
                </a:moveTo>
                <a:lnTo>
                  <a:pt x="352" y="167"/>
                </a:lnTo>
                <a:lnTo>
                  <a:pt x="350" y="167"/>
                </a:lnTo>
                <a:lnTo>
                  <a:pt x="350" y="169"/>
                </a:lnTo>
                <a:lnTo>
                  <a:pt x="350" y="169"/>
                </a:lnTo>
                <a:lnTo>
                  <a:pt x="352" y="167"/>
                </a:lnTo>
                <a:lnTo>
                  <a:pt x="352" y="167"/>
                </a:lnTo>
                <a:close/>
                <a:moveTo>
                  <a:pt x="276" y="336"/>
                </a:moveTo>
                <a:lnTo>
                  <a:pt x="276" y="336"/>
                </a:lnTo>
                <a:lnTo>
                  <a:pt x="276" y="334"/>
                </a:lnTo>
                <a:lnTo>
                  <a:pt x="276" y="333"/>
                </a:lnTo>
                <a:lnTo>
                  <a:pt x="276" y="333"/>
                </a:lnTo>
                <a:lnTo>
                  <a:pt x="276" y="336"/>
                </a:lnTo>
                <a:lnTo>
                  <a:pt x="276" y="336"/>
                </a:lnTo>
                <a:close/>
                <a:moveTo>
                  <a:pt x="379" y="191"/>
                </a:moveTo>
                <a:lnTo>
                  <a:pt x="379" y="191"/>
                </a:lnTo>
                <a:lnTo>
                  <a:pt x="380" y="189"/>
                </a:lnTo>
                <a:lnTo>
                  <a:pt x="380" y="189"/>
                </a:lnTo>
                <a:lnTo>
                  <a:pt x="380" y="189"/>
                </a:lnTo>
                <a:lnTo>
                  <a:pt x="379" y="189"/>
                </a:lnTo>
                <a:lnTo>
                  <a:pt x="379" y="189"/>
                </a:lnTo>
                <a:lnTo>
                  <a:pt x="379" y="189"/>
                </a:lnTo>
                <a:lnTo>
                  <a:pt x="379" y="189"/>
                </a:lnTo>
                <a:lnTo>
                  <a:pt x="379" y="191"/>
                </a:lnTo>
                <a:lnTo>
                  <a:pt x="379" y="191"/>
                </a:lnTo>
                <a:close/>
                <a:moveTo>
                  <a:pt x="194" y="19"/>
                </a:moveTo>
                <a:lnTo>
                  <a:pt x="194" y="19"/>
                </a:lnTo>
                <a:lnTo>
                  <a:pt x="192" y="22"/>
                </a:lnTo>
                <a:lnTo>
                  <a:pt x="192" y="22"/>
                </a:lnTo>
                <a:lnTo>
                  <a:pt x="194" y="20"/>
                </a:lnTo>
                <a:lnTo>
                  <a:pt x="194" y="20"/>
                </a:lnTo>
                <a:lnTo>
                  <a:pt x="194" y="19"/>
                </a:lnTo>
                <a:lnTo>
                  <a:pt x="194" y="19"/>
                </a:lnTo>
                <a:close/>
                <a:moveTo>
                  <a:pt x="118" y="237"/>
                </a:moveTo>
                <a:lnTo>
                  <a:pt x="118" y="237"/>
                </a:lnTo>
                <a:lnTo>
                  <a:pt x="120" y="238"/>
                </a:lnTo>
                <a:lnTo>
                  <a:pt x="120" y="238"/>
                </a:lnTo>
                <a:lnTo>
                  <a:pt x="120" y="238"/>
                </a:lnTo>
                <a:lnTo>
                  <a:pt x="120" y="238"/>
                </a:lnTo>
                <a:lnTo>
                  <a:pt x="118" y="237"/>
                </a:lnTo>
                <a:lnTo>
                  <a:pt x="118" y="237"/>
                </a:lnTo>
                <a:lnTo>
                  <a:pt x="118" y="237"/>
                </a:lnTo>
                <a:lnTo>
                  <a:pt x="118" y="237"/>
                </a:lnTo>
                <a:close/>
                <a:moveTo>
                  <a:pt x="90" y="162"/>
                </a:moveTo>
                <a:lnTo>
                  <a:pt x="90" y="162"/>
                </a:lnTo>
                <a:lnTo>
                  <a:pt x="91" y="162"/>
                </a:lnTo>
                <a:lnTo>
                  <a:pt x="93" y="161"/>
                </a:lnTo>
                <a:lnTo>
                  <a:pt x="93" y="161"/>
                </a:lnTo>
                <a:lnTo>
                  <a:pt x="91" y="161"/>
                </a:lnTo>
                <a:lnTo>
                  <a:pt x="90" y="162"/>
                </a:lnTo>
                <a:lnTo>
                  <a:pt x="90" y="162"/>
                </a:lnTo>
                <a:close/>
                <a:moveTo>
                  <a:pt x="366" y="169"/>
                </a:moveTo>
                <a:lnTo>
                  <a:pt x="366" y="169"/>
                </a:lnTo>
                <a:lnTo>
                  <a:pt x="364" y="170"/>
                </a:lnTo>
                <a:lnTo>
                  <a:pt x="366" y="172"/>
                </a:lnTo>
                <a:lnTo>
                  <a:pt x="366" y="172"/>
                </a:lnTo>
                <a:lnTo>
                  <a:pt x="366" y="169"/>
                </a:lnTo>
                <a:lnTo>
                  <a:pt x="366" y="169"/>
                </a:lnTo>
                <a:close/>
                <a:moveTo>
                  <a:pt x="322" y="200"/>
                </a:moveTo>
                <a:lnTo>
                  <a:pt x="322" y="200"/>
                </a:lnTo>
                <a:lnTo>
                  <a:pt x="319" y="200"/>
                </a:lnTo>
                <a:lnTo>
                  <a:pt x="319" y="200"/>
                </a:lnTo>
                <a:lnTo>
                  <a:pt x="320" y="200"/>
                </a:lnTo>
                <a:lnTo>
                  <a:pt x="320" y="200"/>
                </a:lnTo>
                <a:lnTo>
                  <a:pt x="322" y="200"/>
                </a:lnTo>
                <a:lnTo>
                  <a:pt x="322" y="200"/>
                </a:lnTo>
                <a:close/>
                <a:moveTo>
                  <a:pt x="129" y="240"/>
                </a:moveTo>
                <a:lnTo>
                  <a:pt x="129" y="240"/>
                </a:lnTo>
                <a:lnTo>
                  <a:pt x="129" y="238"/>
                </a:lnTo>
                <a:lnTo>
                  <a:pt x="128" y="237"/>
                </a:lnTo>
                <a:lnTo>
                  <a:pt x="128" y="237"/>
                </a:lnTo>
                <a:lnTo>
                  <a:pt x="129" y="240"/>
                </a:lnTo>
                <a:lnTo>
                  <a:pt x="129" y="240"/>
                </a:lnTo>
                <a:close/>
                <a:moveTo>
                  <a:pt x="265" y="361"/>
                </a:moveTo>
                <a:lnTo>
                  <a:pt x="265" y="361"/>
                </a:lnTo>
                <a:lnTo>
                  <a:pt x="265" y="358"/>
                </a:lnTo>
                <a:lnTo>
                  <a:pt x="265" y="358"/>
                </a:lnTo>
                <a:lnTo>
                  <a:pt x="265" y="358"/>
                </a:lnTo>
                <a:lnTo>
                  <a:pt x="265" y="361"/>
                </a:lnTo>
                <a:lnTo>
                  <a:pt x="265" y="361"/>
                </a:lnTo>
                <a:close/>
                <a:moveTo>
                  <a:pt x="339" y="237"/>
                </a:moveTo>
                <a:lnTo>
                  <a:pt x="339" y="237"/>
                </a:lnTo>
                <a:lnTo>
                  <a:pt x="339" y="237"/>
                </a:lnTo>
                <a:lnTo>
                  <a:pt x="339" y="237"/>
                </a:lnTo>
                <a:lnTo>
                  <a:pt x="337" y="237"/>
                </a:lnTo>
                <a:lnTo>
                  <a:pt x="336" y="238"/>
                </a:lnTo>
                <a:lnTo>
                  <a:pt x="336" y="238"/>
                </a:lnTo>
                <a:lnTo>
                  <a:pt x="339" y="237"/>
                </a:lnTo>
                <a:lnTo>
                  <a:pt x="339" y="237"/>
                </a:lnTo>
                <a:close/>
                <a:moveTo>
                  <a:pt x="202" y="325"/>
                </a:moveTo>
                <a:lnTo>
                  <a:pt x="202" y="325"/>
                </a:lnTo>
                <a:lnTo>
                  <a:pt x="197" y="322"/>
                </a:lnTo>
                <a:lnTo>
                  <a:pt x="197" y="322"/>
                </a:lnTo>
                <a:lnTo>
                  <a:pt x="202" y="325"/>
                </a:lnTo>
                <a:lnTo>
                  <a:pt x="202" y="325"/>
                </a:lnTo>
                <a:close/>
                <a:moveTo>
                  <a:pt x="167" y="103"/>
                </a:moveTo>
                <a:lnTo>
                  <a:pt x="167" y="103"/>
                </a:lnTo>
                <a:lnTo>
                  <a:pt x="167" y="103"/>
                </a:lnTo>
                <a:lnTo>
                  <a:pt x="167" y="103"/>
                </a:lnTo>
                <a:lnTo>
                  <a:pt x="169" y="103"/>
                </a:lnTo>
                <a:lnTo>
                  <a:pt x="169" y="103"/>
                </a:lnTo>
                <a:lnTo>
                  <a:pt x="167" y="101"/>
                </a:lnTo>
                <a:lnTo>
                  <a:pt x="167" y="103"/>
                </a:lnTo>
                <a:lnTo>
                  <a:pt x="167" y="103"/>
                </a:lnTo>
                <a:close/>
                <a:moveTo>
                  <a:pt x="177" y="416"/>
                </a:moveTo>
                <a:lnTo>
                  <a:pt x="177" y="416"/>
                </a:lnTo>
                <a:lnTo>
                  <a:pt x="172" y="416"/>
                </a:lnTo>
                <a:lnTo>
                  <a:pt x="172" y="416"/>
                </a:lnTo>
                <a:lnTo>
                  <a:pt x="172" y="416"/>
                </a:lnTo>
                <a:lnTo>
                  <a:pt x="172" y="416"/>
                </a:lnTo>
                <a:lnTo>
                  <a:pt x="177" y="416"/>
                </a:lnTo>
                <a:lnTo>
                  <a:pt x="177" y="416"/>
                </a:lnTo>
                <a:close/>
                <a:moveTo>
                  <a:pt x="255" y="85"/>
                </a:moveTo>
                <a:lnTo>
                  <a:pt x="255" y="85"/>
                </a:lnTo>
                <a:lnTo>
                  <a:pt x="255" y="82"/>
                </a:lnTo>
                <a:lnTo>
                  <a:pt x="255" y="82"/>
                </a:lnTo>
                <a:lnTo>
                  <a:pt x="255" y="85"/>
                </a:lnTo>
                <a:lnTo>
                  <a:pt x="255" y="85"/>
                </a:lnTo>
                <a:close/>
                <a:moveTo>
                  <a:pt x="27" y="208"/>
                </a:moveTo>
                <a:lnTo>
                  <a:pt x="27" y="208"/>
                </a:lnTo>
                <a:lnTo>
                  <a:pt x="27" y="208"/>
                </a:lnTo>
                <a:lnTo>
                  <a:pt x="27" y="208"/>
                </a:lnTo>
                <a:lnTo>
                  <a:pt x="27" y="211"/>
                </a:lnTo>
                <a:lnTo>
                  <a:pt x="27" y="211"/>
                </a:lnTo>
                <a:lnTo>
                  <a:pt x="27" y="211"/>
                </a:lnTo>
                <a:lnTo>
                  <a:pt x="27" y="211"/>
                </a:lnTo>
                <a:lnTo>
                  <a:pt x="28" y="211"/>
                </a:lnTo>
                <a:lnTo>
                  <a:pt x="28" y="211"/>
                </a:lnTo>
                <a:lnTo>
                  <a:pt x="27" y="208"/>
                </a:lnTo>
                <a:lnTo>
                  <a:pt x="27" y="208"/>
                </a:lnTo>
                <a:close/>
                <a:moveTo>
                  <a:pt x="243" y="289"/>
                </a:moveTo>
                <a:lnTo>
                  <a:pt x="243" y="289"/>
                </a:lnTo>
                <a:lnTo>
                  <a:pt x="243" y="289"/>
                </a:lnTo>
                <a:lnTo>
                  <a:pt x="243" y="289"/>
                </a:lnTo>
                <a:lnTo>
                  <a:pt x="244" y="287"/>
                </a:lnTo>
                <a:lnTo>
                  <a:pt x="244" y="287"/>
                </a:lnTo>
                <a:lnTo>
                  <a:pt x="244" y="287"/>
                </a:lnTo>
                <a:lnTo>
                  <a:pt x="244" y="287"/>
                </a:lnTo>
                <a:lnTo>
                  <a:pt x="243" y="289"/>
                </a:lnTo>
                <a:lnTo>
                  <a:pt x="243" y="289"/>
                </a:lnTo>
                <a:close/>
                <a:moveTo>
                  <a:pt x="173" y="145"/>
                </a:moveTo>
                <a:lnTo>
                  <a:pt x="173" y="145"/>
                </a:lnTo>
                <a:lnTo>
                  <a:pt x="173" y="147"/>
                </a:lnTo>
                <a:lnTo>
                  <a:pt x="173" y="147"/>
                </a:lnTo>
                <a:lnTo>
                  <a:pt x="175" y="147"/>
                </a:lnTo>
                <a:lnTo>
                  <a:pt x="175" y="147"/>
                </a:lnTo>
                <a:lnTo>
                  <a:pt x="175" y="145"/>
                </a:lnTo>
                <a:lnTo>
                  <a:pt x="175" y="145"/>
                </a:lnTo>
                <a:lnTo>
                  <a:pt x="173" y="145"/>
                </a:lnTo>
                <a:lnTo>
                  <a:pt x="173" y="145"/>
                </a:lnTo>
                <a:close/>
                <a:moveTo>
                  <a:pt x="197" y="356"/>
                </a:moveTo>
                <a:lnTo>
                  <a:pt x="197" y="356"/>
                </a:lnTo>
                <a:lnTo>
                  <a:pt x="197" y="356"/>
                </a:lnTo>
                <a:lnTo>
                  <a:pt x="197" y="356"/>
                </a:lnTo>
                <a:lnTo>
                  <a:pt x="194" y="353"/>
                </a:lnTo>
                <a:lnTo>
                  <a:pt x="194" y="353"/>
                </a:lnTo>
                <a:lnTo>
                  <a:pt x="197" y="356"/>
                </a:lnTo>
                <a:lnTo>
                  <a:pt x="197" y="356"/>
                </a:lnTo>
                <a:lnTo>
                  <a:pt x="197" y="356"/>
                </a:lnTo>
                <a:lnTo>
                  <a:pt x="197" y="356"/>
                </a:lnTo>
                <a:close/>
                <a:moveTo>
                  <a:pt x="377" y="180"/>
                </a:moveTo>
                <a:lnTo>
                  <a:pt x="377" y="180"/>
                </a:lnTo>
                <a:lnTo>
                  <a:pt x="377" y="181"/>
                </a:lnTo>
                <a:lnTo>
                  <a:pt x="377" y="181"/>
                </a:lnTo>
                <a:lnTo>
                  <a:pt x="379" y="183"/>
                </a:lnTo>
                <a:lnTo>
                  <a:pt x="379" y="183"/>
                </a:lnTo>
                <a:lnTo>
                  <a:pt x="379" y="181"/>
                </a:lnTo>
                <a:lnTo>
                  <a:pt x="377" y="180"/>
                </a:lnTo>
                <a:lnTo>
                  <a:pt x="377" y="180"/>
                </a:lnTo>
                <a:close/>
                <a:moveTo>
                  <a:pt x="191" y="377"/>
                </a:moveTo>
                <a:lnTo>
                  <a:pt x="191" y="377"/>
                </a:lnTo>
                <a:lnTo>
                  <a:pt x="189" y="379"/>
                </a:lnTo>
                <a:lnTo>
                  <a:pt x="189" y="379"/>
                </a:lnTo>
                <a:lnTo>
                  <a:pt x="191" y="379"/>
                </a:lnTo>
                <a:lnTo>
                  <a:pt x="191" y="379"/>
                </a:lnTo>
                <a:lnTo>
                  <a:pt x="191" y="377"/>
                </a:lnTo>
                <a:lnTo>
                  <a:pt x="191" y="377"/>
                </a:lnTo>
                <a:close/>
                <a:moveTo>
                  <a:pt x="93" y="178"/>
                </a:moveTo>
                <a:lnTo>
                  <a:pt x="93" y="178"/>
                </a:lnTo>
                <a:lnTo>
                  <a:pt x="96" y="178"/>
                </a:lnTo>
                <a:lnTo>
                  <a:pt x="96" y="178"/>
                </a:lnTo>
                <a:lnTo>
                  <a:pt x="95" y="178"/>
                </a:lnTo>
                <a:lnTo>
                  <a:pt x="93" y="178"/>
                </a:lnTo>
                <a:lnTo>
                  <a:pt x="93" y="178"/>
                </a:lnTo>
                <a:close/>
                <a:moveTo>
                  <a:pt x="213" y="93"/>
                </a:moveTo>
                <a:lnTo>
                  <a:pt x="213" y="93"/>
                </a:lnTo>
                <a:lnTo>
                  <a:pt x="214" y="91"/>
                </a:lnTo>
                <a:lnTo>
                  <a:pt x="214" y="91"/>
                </a:lnTo>
                <a:lnTo>
                  <a:pt x="213" y="91"/>
                </a:lnTo>
                <a:lnTo>
                  <a:pt x="213" y="91"/>
                </a:lnTo>
                <a:lnTo>
                  <a:pt x="211" y="93"/>
                </a:lnTo>
                <a:lnTo>
                  <a:pt x="211" y="93"/>
                </a:lnTo>
                <a:lnTo>
                  <a:pt x="213" y="93"/>
                </a:lnTo>
                <a:lnTo>
                  <a:pt x="213" y="93"/>
                </a:lnTo>
                <a:close/>
                <a:moveTo>
                  <a:pt x="150" y="325"/>
                </a:moveTo>
                <a:lnTo>
                  <a:pt x="150" y="325"/>
                </a:lnTo>
                <a:lnTo>
                  <a:pt x="150" y="327"/>
                </a:lnTo>
                <a:lnTo>
                  <a:pt x="150" y="327"/>
                </a:lnTo>
                <a:lnTo>
                  <a:pt x="150" y="328"/>
                </a:lnTo>
                <a:lnTo>
                  <a:pt x="150" y="328"/>
                </a:lnTo>
                <a:lnTo>
                  <a:pt x="151" y="327"/>
                </a:lnTo>
                <a:lnTo>
                  <a:pt x="150" y="325"/>
                </a:lnTo>
                <a:lnTo>
                  <a:pt x="150" y="325"/>
                </a:lnTo>
                <a:close/>
                <a:moveTo>
                  <a:pt x="240" y="338"/>
                </a:moveTo>
                <a:lnTo>
                  <a:pt x="240" y="338"/>
                </a:lnTo>
                <a:lnTo>
                  <a:pt x="240" y="338"/>
                </a:lnTo>
                <a:lnTo>
                  <a:pt x="240" y="338"/>
                </a:lnTo>
                <a:lnTo>
                  <a:pt x="238" y="339"/>
                </a:lnTo>
                <a:lnTo>
                  <a:pt x="238" y="339"/>
                </a:lnTo>
                <a:lnTo>
                  <a:pt x="240" y="338"/>
                </a:lnTo>
                <a:lnTo>
                  <a:pt x="240" y="338"/>
                </a:lnTo>
                <a:close/>
                <a:moveTo>
                  <a:pt x="140" y="107"/>
                </a:moveTo>
                <a:lnTo>
                  <a:pt x="140" y="107"/>
                </a:lnTo>
                <a:lnTo>
                  <a:pt x="139" y="107"/>
                </a:lnTo>
                <a:lnTo>
                  <a:pt x="139" y="109"/>
                </a:lnTo>
                <a:lnTo>
                  <a:pt x="139" y="109"/>
                </a:lnTo>
                <a:lnTo>
                  <a:pt x="140" y="107"/>
                </a:lnTo>
                <a:lnTo>
                  <a:pt x="140" y="107"/>
                </a:lnTo>
                <a:close/>
                <a:moveTo>
                  <a:pt x="216" y="139"/>
                </a:moveTo>
                <a:lnTo>
                  <a:pt x="216" y="139"/>
                </a:lnTo>
                <a:lnTo>
                  <a:pt x="216" y="144"/>
                </a:lnTo>
                <a:lnTo>
                  <a:pt x="216" y="144"/>
                </a:lnTo>
                <a:lnTo>
                  <a:pt x="216" y="139"/>
                </a:lnTo>
                <a:lnTo>
                  <a:pt x="216" y="139"/>
                </a:lnTo>
                <a:close/>
                <a:moveTo>
                  <a:pt x="265" y="366"/>
                </a:moveTo>
                <a:lnTo>
                  <a:pt x="265" y="366"/>
                </a:lnTo>
                <a:lnTo>
                  <a:pt x="265" y="368"/>
                </a:lnTo>
                <a:lnTo>
                  <a:pt x="265" y="369"/>
                </a:lnTo>
                <a:lnTo>
                  <a:pt x="265" y="369"/>
                </a:lnTo>
                <a:lnTo>
                  <a:pt x="265" y="366"/>
                </a:lnTo>
                <a:lnTo>
                  <a:pt x="265" y="366"/>
                </a:lnTo>
                <a:close/>
                <a:moveTo>
                  <a:pt x="154" y="410"/>
                </a:moveTo>
                <a:lnTo>
                  <a:pt x="154" y="410"/>
                </a:lnTo>
                <a:lnTo>
                  <a:pt x="156" y="410"/>
                </a:lnTo>
                <a:lnTo>
                  <a:pt x="158" y="409"/>
                </a:lnTo>
                <a:lnTo>
                  <a:pt x="158" y="409"/>
                </a:lnTo>
                <a:lnTo>
                  <a:pt x="154" y="410"/>
                </a:lnTo>
                <a:lnTo>
                  <a:pt x="154" y="410"/>
                </a:lnTo>
                <a:close/>
                <a:moveTo>
                  <a:pt x="25" y="256"/>
                </a:moveTo>
                <a:lnTo>
                  <a:pt x="25" y="256"/>
                </a:lnTo>
                <a:lnTo>
                  <a:pt x="25" y="256"/>
                </a:lnTo>
                <a:lnTo>
                  <a:pt x="25" y="256"/>
                </a:lnTo>
                <a:lnTo>
                  <a:pt x="25" y="259"/>
                </a:lnTo>
                <a:lnTo>
                  <a:pt x="25" y="259"/>
                </a:lnTo>
                <a:lnTo>
                  <a:pt x="25" y="259"/>
                </a:lnTo>
                <a:lnTo>
                  <a:pt x="25" y="259"/>
                </a:lnTo>
                <a:lnTo>
                  <a:pt x="25" y="256"/>
                </a:lnTo>
                <a:lnTo>
                  <a:pt x="25" y="256"/>
                </a:lnTo>
                <a:close/>
                <a:moveTo>
                  <a:pt x="58" y="208"/>
                </a:moveTo>
                <a:lnTo>
                  <a:pt x="58" y="208"/>
                </a:lnTo>
                <a:lnTo>
                  <a:pt x="58" y="205"/>
                </a:lnTo>
                <a:lnTo>
                  <a:pt x="58" y="205"/>
                </a:lnTo>
                <a:lnTo>
                  <a:pt x="58" y="205"/>
                </a:lnTo>
                <a:lnTo>
                  <a:pt x="58" y="205"/>
                </a:lnTo>
                <a:lnTo>
                  <a:pt x="58" y="208"/>
                </a:lnTo>
                <a:lnTo>
                  <a:pt x="58" y="208"/>
                </a:lnTo>
                <a:lnTo>
                  <a:pt x="58" y="208"/>
                </a:lnTo>
                <a:lnTo>
                  <a:pt x="58" y="208"/>
                </a:lnTo>
                <a:close/>
                <a:moveTo>
                  <a:pt x="55" y="197"/>
                </a:moveTo>
                <a:lnTo>
                  <a:pt x="55" y="197"/>
                </a:lnTo>
                <a:lnTo>
                  <a:pt x="55" y="199"/>
                </a:lnTo>
                <a:lnTo>
                  <a:pt x="57" y="199"/>
                </a:lnTo>
                <a:lnTo>
                  <a:pt x="57" y="199"/>
                </a:lnTo>
                <a:lnTo>
                  <a:pt x="57" y="197"/>
                </a:lnTo>
                <a:lnTo>
                  <a:pt x="55" y="197"/>
                </a:lnTo>
                <a:lnTo>
                  <a:pt x="55" y="197"/>
                </a:lnTo>
                <a:close/>
                <a:moveTo>
                  <a:pt x="22" y="203"/>
                </a:moveTo>
                <a:lnTo>
                  <a:pt x="22" y="203"/>
                </a:lnTo>
                <a:lnTo>
                  <a:pt x="19" y="203"/>
                </a:lnTo>
                <a:lnTo>
                  <a:pt x="19" y="203"/>
                </a:lnTo>
                <a:lnTo>
                  <a:pt x="22" y="203"/>
                </a:lnTo>
                <a:lnTo>
                  <a:pt x="22" y="203"/>
                </a:lnTo>
                <a:lnTo>
                  <a:pt x="22" y="203"/>
                </a:lnTo>
                <a:lnTo>
                  <a:pt x="22" y="203"/>
                </a:lnTo>
                <a:close/>
                <a:moveTo>
                  <a:pt x="222" y="410"/>
                </a:moveTo>
                <a:lnTo>
                  <a:pt x="222" y="410"/>
                </a:lnTo>
                <a:lnTo>
                  <a:pt x="224" y="410"/>
                </a:lnTo>
                <a:lnTo>
                  <a:pt x="224" y="410"/>
                </a:lnTo>
                <a:lnTo>
                  <a:pt x="224" y="410"/>
                </a:lnTo>
                <a:lnTo>
                  <a:pt x="222" y="410"/>
                </a:lnTo>
                <a:lnTo>
                  <a:pt x="222" y="410"/>
                </a:lnTo>
                <a:close/>
                <a:moveTo>
                  <a:pt x="145" y="262"/>
                </a:moveTo>
                <a:lnTo>
                  <a:pt x="145" y="262"/>
                </a:lnTo>
                <a:lnTo>
                  <a:pt x="147" y="265"/>
                </a:lnTo>
                <a:lnTo>
                  <a:pt x="147" y="265"/>
                </a:lnTo>
                <a:lnTo>
                  <a:pt x="145" y="262"/>
                </a:lnTo>
                <a:lnTo>
                  <a:pt x="145" y="262"/>
                </a:lnTo>
                <a:close/>
                <a:moveTo>
                  <a:pt x="380" y="241"/>
                </a:moveTo>
                <a:lnTo>
                  <a:pt x="380" y="241"/>
                </a:lnTo>
                <a:lnTo>
                  <a:pt x="380" y="240"/>
                </a:lnTo>
                <a:lnTo>
                  <a:pt x="380" y="240"/>
                </a:lnTo>
                <a:lnTo>
                  <a:pt x="379" y="241"/>
                </a:lnTo>
                <a:lnTo>
                  <a:pt x="380" y="241"/>
                </a:lnTo>
                <a:lnTo>
                  <a:pt x="380" y="241"/>
                </a:lnTo>
                <a:close/>
                <a:moveTo>
                  <a:pt x="134" y="303"/>
                </a:moveTo>
                <a:lnTo>
                  <a:pt x="134" y="303"/>
                </a:lnTo>
                <a:lnTo>
                  <a:pt x="136" y="303"/>
                </a:lnTo>
                <a:lnTo>
                  <a:pt x="134" y="301"/>
                </a:lnTo>
                <a:lnTo>
                  <a:pt x="134" y="301"/>
                </a:lnTo>
                <a:lnTo>
                  <a:pt x="134" y="303"/>
                </a:lnTo>
                <a:lnTo>
                  <a:pt x="134" y="303"/>
                </a:lnTo>
                <a:close/>
                <a:moveTo>
                  <a:pt x="385" y="260"/>
                </a:moveTo>
                <a:lnTo>
                  <a:pt x="385" y="260"/>
                </a:lnTo>
                <a:lnTo>
                  <a:pt x="383" y="262"/>
                </a:lnTo>
                <a:lnTo>
                  <a:pt x="383" y="262"/>
                </a:lnTo>
                <a:lnTo>
                  <a:pt x="386" y="262"/>
                </a:lnTo>
                <a:lnTo>
                  <a:pt x="386" y="262"/>
                </a:lnTo>
                <a:lnTo>
                  <a:pt x="385" y="260"/>
                </a:lnTo>
                <a:lnTo>
                  <a:pt x="385" y="260"/>
                </a:lnTo>
                <a:close/>
                <a:moveTo>
                  <a:pt x="166" y="49"/>
                </a:moveTo>
                <a:lnTo>
                  <a:pt x="166" y="49"/>
                </a:lnTo>
                <a:lnTo>
                  <a:pt x="169" y="47"/>
                </a:lnTo>
                <a:lnTo>
                  <a:pt x="169" y="47"/>
                </a:lnTo>
                <a:lnTo>
                  <a:pt x="166" y="47"/>
                </a:lnTo>
                <a:lnTo>
                  <a:pt x="166" y="49"/>
                </a:lnTo>
                <a:lnTo>
                  <a:pt x="166" y="49"/>
                </a:lnTo>
                <a:close/>
                <a:moveTo>
                  <a:pt x="328" y="203"/>
                </a:moveTo>
                <a:lnTo>
                  <a:pt x="328" y="203"/>
                </a:lnTo>
                <a:lnTo>
                  <a:pt x="330" y="203"/>
                </a:lnTo>
                <a:lnTo>
                  <a:pt x="330" y="202"/>
                </a:lnTo>
                <a:lnTo>
                  <a:pt x="330" y="202"/>
                </a:lnTo>
                <a:lnTo>
                  <a:pt x="328" y="203"/>
                </a:lnTo>
                <a:lnTo>
                  <a:pt x="328" y="203"/>
                </a:lnTo>
                <a:close/>
                <a:moveTo>
                  <a:pt x="61" y="254"/>
                </a:moveTo>
                <a:lnTo>
                  <a:pt x="61" y="254"/>
                </a:lnTo>
                <a:lnTo>
                  <a:pt x="60" y="254"/>
                </a:lnTo>
                <a:lnTo>
                  <a:pt x="58" y="254"/>
                </a:lnTo>
                <a:lnTo>
                  <a:pt x="58" y="254"/>
                </a:lnTo>
                <a:lnTo>
                  <a:pt x="60" y="254"/>
                </a:lnTo>
                <a:lnTo>
                  <a:pt x="61" y="254"/>
                </a:lnTo>
                <a:lnTo>
                  <a:pt x="61" y="254"/>
                </a:lnTo>
                <a:close/>
                <a:moveTo>
                  <a:pt x="173" y="74"/>
                </a:moveTo>
                <a:lnTo>
                  <a:pt x="173" y="74"/>
                </a:lnTo>
                <a:lnTo>
                  <a:pt x="170" y="76"/>
                </a:lnTo>
                <a:lnTo>
                  <a:pt x="170" y="76"/>
                </a:lnTo>
                <a:lnTo>
                  <a:pt x="172" y="76"/>
                </a:lnTo>
                <a:lnTo>
                  <a:pt x="173" y="74"/>
                </a:lnTo>
                <a:lnTo>
                  <a:pt x="173" y="74"/>
                </a:lnTo>
                <a:close/>
                <a:moveTo>
                  <a:pt x="162" y="33"/>
                </a:moveTo>
                <a:lnTo>
                  <a:pt x="162" y="33"/>
                </a:lnTo>
                <a:lnTo>
                  <a:pt x="164" y="32"/>
                </a:lnTo>
                <a:lnTo>
                  <a:pt x="164" y="32"/>
                </a:lnTo>
                <a:lnTo>
                  <a:pt x="164" y="32"/>
                </a:lnTo>
                <a:lnTo>
                  <a:pt x="162" y="33"/>
                </a:lnTo>
                <a:lnTo>
                  <a:pt x="162" y="33"/>
                </a:lnTo>
                <a:close/>
                <a:moveTo>
                  <a:pt x="31" y="237"/>
                </a:moveTo>
                <a:lnTo>
                  <a:pt x="31" y="237"/>
                </a:lnTo>
                <a:lnTo>
                  <a:pt x="30" y="240"/>
                </a:lnTo>
                <a:lnTo>
                  <a:pt x="31" y="240"/>
                </a:lnTo>
                <a:lnTo>
                  <a:pt x="31" y="240"/>
                </a:lnTo>
                <a:lnTo>
                  <a:pt x="31" y="237"/>
                </a:lnTo>
                <a:lnTo>
                  <a:pt x="31" y="237"/>
                </a:lnTo>
                <a:close/>
                <a:moveTo>
                  <a:pt x="230" y="150"/>
                </a:moveTo>
                <a:lnTo>
                  <a:pt x="230" y="150"/>
                </a:lnTo>
                <a:lnTo>
                  <a:pt x="229" y="150"/>
                </a:lnTo>
                <a:lnTo>
                  <a:pt x="227" y="151"/>
                </a:lnTo>
                <a:lnTo>
                  <a:pt x="227" y="151"/>
                </a:lnTo>
                <a:lnTo>
                  <a:pt x="230" y="150"/>
                </a:lnTo>
                <a:lnTo>
                  <a:pt x="230" y="150"/>
                </a:lnTo>
                <a:close/>
                <a:moveTo>
                  <a:pt x="145" y="402"/>
                </a:moveTo>
                <a:lnTo>
                  <a:pt x="145" y="402"/>
                </a:lnTo>
                <a:lnTo>
                  <a:pt x="143" y="404"/>
                </a:lnTo>
                <a:lnTo>
                  <a:pt x="143" y="404"/>
                </a:lnTo>
                <a:lnTo>
                  <a:pt x="143" y="404"/>
                </a:lnTo>
                <a:lnTo>
                  <a:pt x="145" y="402"/>
                </a:lnTo>
                <a:lnTo>
                  <a:pt x="145" y="402"/>
                </a:lnTo>
                <a:close/>
                <a:moveTo>
                  <a:pt x="177" y="399"/>
                </a:moveTo>
                <a:lnTo>
                  <a:pt x="177" y="399"/>
                </a:lnTo>
                <a:lnTo>
                  <a:pt x="178" y="399"/>
                </a:lnTo>
                <a:lnTo>
                  <a:pt x="178" y="399"/>
                </a:lnTo>
                <a:lnTo>
                  <a:pt x="178" y="397"/>
                </a:lnTo>
                <a:lnTo>
                  <a:pt x="178" y="397"/>
                </a:lnTo>
                <a:lnTo>
                  <a:pt x="177" y="399"/>
                </a:lnTo>
                <a:lnTo>
                  <a:pt x="177" y="399"/>
                </a:lnTo>
                <a:close/>
                <a:moveTo>
                  <a:pt x="151" y="114"/>
                </a:moveTo>
                <a:lnTo>
                  <a:pt x="151" y="114"/>
                </a:lnTo>
                <a:lnTo>
                  <a:pt x="151" y="114"/>
                </a:lnTo>
                <a:lnTo>
                  <a:pt x="151" y="114"/>
                </a:lnTo>
                <a:lnTo>
                  <a:pt x="153" y="112"/>
                </a:lnTo>
                <a:lnTo>
                  <a:pt x="153" y="112"/>
                </a:lnTo>
                <a:lnTo>
                  <a:pt x="151" y="112"/>
                </a:lnTo>
                <a:lnTo>
                  <a:pt x="151" y="112"/>
                </a:lnTo>
                <a:lnTo>
                  <a:pt x="151" y="114"/>
                </a:lnTo>
                <a:lnTo>
                  <a:pt x="151" y="114"/>
                </a:lnTo>
                <a:close/>
                <a:moveTo>
                  <a:pt x="207" y="360"/>
                </a:moveTo>
                <a:lnTo>
                  <a:pt x="207" y="360"/>
                </a:lnTo>
                <a:lnTo>
                  <a:pt x="205" y="358"/>
                </a:lnTo>
                <a:lnTo>
                  <a:pt x="205" y="358"/>
                </a:lnTo>
                <a:lnTo>
                  <a:pt x="205" y="360"/>
                </a:lnTo>
                <a:lnTo>
                  <a:pt x="207" y="360"/>
                </a:lnTo>
                <a:lnTo>
                  <a:pt x="207" y="360"/>
                </a:lnTo>
                <a:close/>
                <a:moveTo>
                  <a:pt x="3" y="151"/>
                </a:moveTo>
                <a:lnTo>
                  <a:pt x="3" y="151"/>
                </a:lnTo>
                <a:lnTo>
                  <a:pt x="3" y="151"/>
                </a:lnTo>
                <a:lnTo>
                  <a:pt x="3" y="151"/>
                </a:lnTo>
                <a:lnTo>
                  <a:pt x="3" y="155"/>
                </a:lnTo>
                <a:lnTo>
                  <a:pt x="3" y="155"/>
                </a:lnTo>
                <a:lnTo>
                  <a:pt x="5" y="155"/>
                </a:lnTo>
                <a:lnTo>
                  <a:pt x="5" y="155"/>
                </a:lnTo>
                <a:lnTo>
                  <a:pt x="3" y="151"/>
                </a:lnTo>
                <a:lnTo>
                  <a:pt x="3" y="151"/>
                </a:lnTo>
                <a:close/>
                <a:moveTo>
                  <a:pt x="203" y="39"/>
                </a:moveTo>
                <a:lnTo>
                  <a:pt x="203" y="39"/>
                </a:lnTo>
                <a:lnTo>
                  <a:pt x="207" y="39"/>
                </a:lnTo>
                <a:lnTo>
                  <a:pt x="207" y="39"/>
                </a:lnTo>
                <a:lnTo>
                  <a:pt x="207" y="39"/>
                </a:lnTo>
                <a:lnTo>
                  <a:pt x="207" y="39"/>
                </a:lnTo>
                <a:lnTo>
                  <a:pt x="205" y="39"/>
                </a:lnTo>
                <a:lnTo>
                  <a:pt x="203" y="39"/>
                </a:lnTo>
                <a:lnTo>
                  <a:pt x="203" y="39"/>
                </a:lnTo>
                <a:close/>
                <a:moveTo>
                  <a:pt x="276" y="144"/>
                </a:moveTo>
                <a:lnTo>
                  <a:pt x="276" y="144"/>
                </a:lnTo>
                <a:lnTo>
                  <a:pt x="273" y="145"/>
                </a:lnTo>
                <a:lnTo>
                  <a:pt x="273" y="145"/>
                </a:lnTo>
                <a:lnTo>
                  <a:pt x="274" y="145"/>
                </a:lnTo>
                <a:lnTo>
                  <a:pt x="274" y="145"/>
                </a:lnTo>
                <a:lnTo>
                  <a:pt x="276" y="144"/>
                </a:lnTo>
                <a:lnTo>
                  <a:pt x="276" y="144"/>
                </a:lnTo>
                <a:close/>
                <a:moveTo>
                  <a:pt x="331" y="148"/>
                </a:moveTo>
                <a:lnTo>
                  <a:pt x="331" y="148"/>
                </a:lnTo>
                <a:lnTo>
                  <a:pt x="328" y="148"/>
                </a:lnTo>
                <a:lnTo>
                  <a:pt x="328" y="148"/>
                </a:lnTo>
                <a:lnTo>
                  <a:pt x="331" y="148"/>
                </a:lnTo>
                <a:lnTo>
                  <a:pt x="331" y="148"/>
                </a:lnTo>
                <a:close/>
                <a:moveTo>
                  <a:pt x="213" y="43"/>
                </a:moveTo>
                <a:lnTo>
                  <a:pt x="213" y="43"/>
                </a:lnTo>
                <a:lnTo>
                  <a:pt x="211" y="43"/>
                </a:lnTo>
                <a:lnTo>
                  <a:pt x="211" y="43"/>
                </a:lnTo>
                <a:lnTo>
                  <a:pt x="213" y="43"/>
                </a:lnTo>
                <a:lnTo>
                  <a:pt x="213" y="43"/>
                </a:lnTo>
                <a:close/>
                <a:moveTo>
                  <a:pt x="265" y="115"/>
                </a:moveTo>
                <a:lnTo>
                  <a:pt x="265" y="115"/>
                </a:lnTo>
                <a:lnTo>
                  <a:pt x="265" y="115"/>
                </a:lnTo>
                <a:lnTo>
                  <a:pt x="265" y="115"/>
                </a:lnTo>
                <a:lnTo>
                  <a:pt x="265" y="120"/>
                </a:lnTo>
                <a:lnTo>
                  <a:pt x="265" y="120"/>
                </a:lnTo>
                <a:lnTo>
                  <a:pt x="266" y="120"/>
                </a:lnTo>
                <a:lnTo>
                  <a:pt x="266" y="120"/>
                </a:lnTo>
                <a:lnTo>
                  <a:pt x="265" y="115"/>
                </a:lnTo>
                <a:lnTo>
                  <a:pt x="265" y="115"/>
                </a:lnTo>
                <a:close/>
                <a:moveTo>
                  <a:pt x="28" y="274"/>
                </a:moveTo>
                <a:lnTo>
                  <a:pt x="28" y="274"/>
                </a:lnTo>
                <a:lnTo>
                  <a:pt x="25" y="274"/>
                </a:lnTo>
                <a:lnTo>
                  <a:pt x="25" y="274"/>
                </a:lnTo>
                <a:lnTo>
                  <a:pt x="27" y="276"/>
                </a:lnTo>
                <a:lnTo>
                  <a:pt x="27" y="276"/>
                </a:lnTo>
                <a:lnTo>
                  <a:pt x="27" y="276"/>
                </a:lnTo>
                <a:lnTo>
                  <a:pt x="28" y="274"/>
                </a:lnTo>
                <a:lnTo>
                  <a:pt x="28" y="274"/>
                </a:lnTo>
                <a:close/>
                <a:moveTo>
                  <a:pt x="145" y="334"/>
                </a:moveTo>
                <a:lnTo>
                  <a:pt x="145" y="334"/>
                </a:lnTo>
                <a:lnTo>
                  <a:pt x="143" y="331"/>
                </a:lnTo>
                <a:lnTo>
                  <a:pt x="143" y="331"/>
                </a:lnTo>
                <a:lnTo>
                  <a:pt x="145" y="334"/>
                </a:lnTo>
                <a:lnTo>
                  <a:pt x="145" y="334"/>
                </a:lnTo>
                <a:close/>
                <a:moveTo>
                  <a:pt x="330" y="222"/>
                </a:moveTo>
                <a:lnTo>
                  <a:pt x="330" y="222"/>
                </a:lnTo>
                <a:lnTo>
                  <a:pt x="326" y="221"/>
                </a:lnTo>
                <a:lnTo>
                  <a:pt x="326" y="221"/>
                </a:lnTo>
                <a:lnTo>
                  <a:pt x="328" y="222"/>
                </a:lnTo>
                <a:lnTo>
                  <a:pt x="330" y="222"/>
                </a:lnTo>
                <a:lnTo>
                  <a:pt x="330" y="222"/>
                </a:lnTo>
                <a:close/>
                <a:moveTo>
                  <a:pt x="279" y="377"/>
                </a:moveTo>
                <a:lnTo>
                  <a:pt x="279" y="377"/>
                </a:lnTo>
                <a:lnTo>
                  <a:pt x="278" y="379"/>
                </a:lnTo>
                <a:lnTo>
                  <a:pt x="279" y="380"/>
                </a:lnTo>
                <a:lnTo>
                  <a:pt x="279" y="380"/>
                </a:lnTo>
                <a:lnTo>
                  <a:pt x="279" y="377"/>
                </a:lnTo>
                <a:lnTo>
                  <a:pt x="279" y="377"/>
                </a:lnTo>
                <a:close/>
                <a:moveTo>
                  <a:pt x="251" y="300"/>
                </a:moveTo>
                <a:lnTo>
                  <a:pt x="251" y="300"/>
                </a:lnTo>
                <a:lnTo>
                  <a:pt x="252" y="300"/>
                </a:lnTo>
                <a:lnTo>
                  <a:pt x="252" y="298"/>
                </a:lnTo>
                <a:lnTo>
                  <a:pt x="252" y="298"/>
                </a:lnTo>
                <a:lnTo>
                  <a:pt x="251" y="300"/>
                </a:lnTo>
                <a:lnTo>
                  <a:pt x="251" y="300"/>
                </a:lnTo>
                <a:close/>
                <a:moveTo>
                  <a:pt x="145" y="290"/>
                </a:moveTo>
                <a:lnTo>
                  <a:pt x="145" y="290"/>
                </a:lnTo>
                <a:lnTo>
                  <a:pt x="147" y="290"/>
                </a:lnTo>
                <a:lnTo>
                  <a:pt x="147" y="290"/>
                </a:lnTo>
                <a:lnTo>
                  <a:pt x="147" y="289"/>
                </a:lnTo>
                <a:lnTo>
                  <a:pt x="147" y="289"/>
                </a:lnTo>
                <a:lnTo>
                  <a:pt x="145" y="290"/>
                </a:lnTo>
                <a:lnTo>
                  <a:pt x="145" y="290"/>
                </a:lnTo>
                <a:close/>
                <a:moveTo>
                  <a:pt x="172" y="347"/>
                </a:moveTo>
                <a:lnTo>
                  <a:pt x="172" y="347"/>
                </a:lnTo>
                <a:lnTo>
                  <a:pt x="172" y="345"/>
                </a:lnTo>
                <a:lnTo>
                  <a:pt x="170" y="345"/>
                </a:lnTo>
                <a:lnTo>
                  <a:pt x="170" y="345"/>
                </a:lnTo>
                <a:lnTo>
                  <a:pt x="172" y="347"/>
                </a:lnTo>
                <a:lnTo>
                  <a:pt x="172" y="347"/>
                </a:lnTo>
                <a:close/>
                <a:moveTo>
                  <a:pt x="71" y="183"/>
                </a:moveTo>
                <a:lnTo>
                  <a:pt x="71" y="183"/>
                </a:lnTo>
                <a:lnTo>
                  <a:pt x="71" y="183"/>
                </a:lnTo>
                <a:lnTo>
                  <a:pt x="69" y="183"/>
                </a:lnTo>
                <a:lnTo>
                  <a:pt x="69" y="183"/>
                </a:lnTo>
                <a:lnTo>
                  <a:pt x="71" y="183"/>
                </a:lnTo>
                <a:lnTo>
                  <a:pt x="71" y="183"/>
                </a:lnTo>
                <a:close/>
                <a:moveTo>
                  <a:pt x="189" y="16"/>
                </a:moveTo>
                <a:lnTo>
                  <a:pt x="189" y="16"/>
                </a:lnTo>
                <a:lnTo>
                  <a:pt x="189" y="16"/>
                </a:lnTo>
                <a:lnTo>
                  <a:pt x="189" y="16"/>
                </a:lnTo>
                <a:lnTo>
                  <a:pt x="192" y="16"/>
                </a:lnTo>
                <a:lnTo>
                  <a:pt x="192" y="16"/>
                </a:lnTo>
                <a:lnTo>
                  <a:pt x="192" y="16"/>
                </a:lnTo>
                <a:lnTo>
                  <a:pt x="192" y="16"/>
                </a:lnTo>
                <a:lnTo>
                  <a:pt x="189" y="16"/>
                </a:lnTo>
                <a:lnTo>
                  <a:pt x="189" y="16"/>
                </a:lnTo>
                <a:close/>
                <a:moveTo>
                  <a:pt x="69" y="232"/>
                </a:moveTo>
                <a:lnTo>
                  <a:pt x="69" y="232"/>
                </a:lnTo>
                <a:lnTo>
                  <a:pt x="71" y="232"/>
                </a:lnTo>
                <a:lnTo>
                  <a:pt x="71" y="232"/>
                </a:lnTo>
                <a:lnTo>
                  <a:pt x="69" y="232"/>
                </a:lnTo>
                <a:lnTo>
                  <a:pt x="69" y="232"/>
                </a:lnTo>
                <a:lnTo>
                  <a:pt x="69" y="232"/>
                </a:lnTo>
                <a:close/>
                <a:moveTo>
                  <a:pt x="203" y="364"/>
                </a:moveTo>
                <a:lnTo>
                  <a:pt x="203" y="364"/>
                </a:lnTo>
                <a:lnTo>
                  <a:pt x="203" y="363"/>
                </a:lnTo>
                <a:lnTo>
                  <a:pt x="203" y="363"/>
                </a:lnTo>
                <a:lnTo>
                  <a:pt x="202" y="361"/>
                </a:lnTo>
                <a:lnTo>
                  <a:pt x="202" y="361"/>
                </a:lnTo>
                <a:lnTo>
                  <a:pt x="203" y="364"/>
                </a:lnTo>
                <a:lnTo>
                  <a:pt x="203" y="364"/>
                </a:lnTo>
                <a:close/>
                <a:moveTo>
                  <a:pt x="238" y="134"/>
                </a:moveTo>
                <a:lnTo>
                  <a:pt x="238" y="134"/>
                </a:lnTo>
                <a:lnTo>
                  <a:pt x="237" y="134"/>
                </a:lnTo>
                <a:lnTo>
                  <a:pt x="237" y="136"/>
                </a:lnTo>
                <a:lnTo>
                  <a:pt x="237" y="136"/>
                </a:lnTo>
                <a:lnTo>
                  <a:pt x="237" y="136"/>
                </a:lnTo>
                <a:lnTo>
                  <a:pt x="238" y="134"/>
                </a:lnTo>
                <a:lnTo>
                  <a:pt x="238" y="134"/>
                </a:lnTo>
                <a:close/>
                <a:moveTo>
                  <a:pt x="377" y="227"/>
                </a:moveTo>
                <a:lnTo>
                  <a:pt x="377" y="227"/>
                </a:lnTo>
                <a:lnTo>
                  <a:pt x="377" y="227"/>
                </a:lnTo>
                <a:lnTo>
                  <a:pt x="377" y="227"/>
                </a:lnTo>
                <a:lnTo>
                  <a:pt x="379" y="227"/>
                </a:lnTo>
                <a:lnTo>
                  <a:pt x="379" y="227"/>
                </a:lnTo>
                <a:lnTo>
                  <a:pt x="377" y="226"/>
                </a:lnTo>
                <a:lnTo>
                  <a:pt x="377" y="226"/>
                </a:lnTo>
                <a:lnTo>
                  <a:pt x="377" y="226"/>
                </a:lnTo>
                <a:lnTo>
                  <a:pt x="377" y="226"/>
                </a:lnTo>
                <a:lnTo>
                  <a:pt x="377" y="227"/>
                </a:lnTo>
                <a:lnTo>
                  <a:pt x="377" y="227"/>
                </a:lnTo>
                <a:close/>
                <a:moveTo>
                  <a:pt x="173" y="355"/>
                </a:moveTo>
                <a:lnTo>
                  <a:pt x="173" y="355"/>
                </a:lnTo>
                <a:lnTo>
                  <a:pt x="172" y="352"/>
                </a:lnTo>
                <a:lnTo>
                  <a:pt x="172" y="352"/>
                </a:lnTo>
                <a:lnTo>
                  <a:pt x="173" y="355"/>
                </a:lnTo>
                <a:lnTo>
                  <a:pt x="173" y="355"/>
                </a:lnTo>
                <a:close/>
                <a:moveTo>
                  <a:pt x="255" y="289"/>
                </a:moveTo>
                <a:lnTo>
                  <a:pt x="255" y="289"/>
                </a:lnTo>
                <a:lnTo>
                  <a:pt x="255" y="287"/>
                </a:lnTo>
                <a:lnTo>
                  <a:pt x="255" y="287"/>
                </a:lnTo>
                <a:lnTo>
                  <a:pt x="254" y="287"/>
                </a:lnTo>
                <a:lnTo>
                  <a:pt x="254" y="287"/>
                </a:lnTo>
                <a:lnTo>
                  <a:pt x="254" y="287"/>
                </a:lnTo>
                <a:lnTo>
                  <a:pt x="254" y="287"/>
                </a:lnTo>
                <a:lnTo>
                  <a:pt x="255" y="289"/>
                </a:lnTo>
                <a:lnTo>
                  <a:pt x="255" y="289"/>
                </a:lnTo>
                <a:close/>
                <a:moveTo>
                  <a:pt x="68" y="241"/>
                </a:moveTo>
                <a:lnTo>
                  <a:pt x="68" y="241"/>
                </a:lnTo>
                <a:lnTo>
                  <a:pt x="66" y="240"/>
                </a:lnTo>
                <a:lnTo>
                  <a:pt x="66" y="240"/>
                </a:lnTo>
                <a:lnTo>
                  <a:pt x="65" y="240"/>
                </a:lnTo>
                <a:lnTo>
                  <a:pt x="65" y="240"/>
                </a:lnTo>
                <a:lnTo>
                  <a:pt x="66" y="241"/>
                </a:lnTo>
                <a:lnTo>
                  <a:pt x="66" y="241"/>
                </a:lnTo>
                <a:lnTo>
                  <a:pt x="68" y="241"/>
                </a:lnTo>
                <a:lnTo>
                  <a:pt x="68" y="241"/>
                </a:lnTo>
                <a:close/>
                <a:moveTo>
                  <a:pt x="173" y="369"/>
                </a:moveTo>
                <a:lnTo>
                  <a:pt x="173" y="369"/>
                </a:lnTo>
                <a:lnTo>
                  <a:pt x="173" y="368"/>
                </a:lnTo>
                <a:lnTo>
                  <a:pt x="173" y="368"/>
                </a:lnTo>
                <a:lnTo>
                  <a:pt x="173" y="368"/>
                </a:lnTo>
                <a:lnTo>
                  <a:pt x="173" y="369"/>
                </a:lnTo>
                <a:lnTo>
                  <a:pt x="173" y="369"/>
                </a:lnTo>
                <a:close/>
                <a:moveTo>
                  <a:pt x="282" y="254"/>
                </a:moveTo>
                <a:lnTo>
                  <a:pt x="282" y="254"/>
                </a:lnTo>
                <a:lnTo>
                  <a:pt x="281" y="252"/>
                </a:lnTo>
                <a:lnTo>
                  <a:pt x="281" y="252"/>
                </a:lnTo>
                <a:lnTo>
                  <a:pt x="281" y="254"/>
                </a:lnTo>
                <a:lnTo>
                  <a:pt x="282" y="254"/>
                </a:lnTo>
                <a:lnTo>
                  <a:pt x="282" y="254"/>
                </a:lnTo>
                <a:close/>
                <a:moveTo>
                  <a:pt x="175" y="391"/>
                </a:moveTo>
                <a:lnTo>
                  <a:pt x="175" y="391"/>
                </a:lnTo>
                <a:lnTo>
                  <a:pt x="175" y="393"/>
                </a:lnTo>
                <a:lnTo>
                  <a:pt x="175" y="393"/>
                </a:lnTo>
                <a:lnTo>
                  <a:pt x="177" y="393"/>
                </a:lnTo>
                <a:lnTo>
                  <a:pt x="177" y="393"/>
                </a:lnTo>
                <a:lnTo>
                  <a:pt x="175" y="391"/>
                </a:lnTo>
                <a:lnTo>
                  <a:pt x="175" y="391"/>
                </a:lnTo>
                <a:close/>
                <a:moveTo>
                  <a:pt x="151" y="91"/>
                </a:moveTo>
                <a:lnTo>
                  <a:pt x="151" y="91"/>
                </a:lnTo>
                <a:lnTo>
                  <a:pt x="151" y="93"/>
                </a:lnTo>
                <a:lnTo>
                  <a:pt x="151" y="93"/>
                </a:lnTo>
                <a:lnTo>
                  <a:pt x="154" y="91"/>
                </a:lnTo>
                <a:lnTo>
                  <a:pt x="154" y="91"/>
                </a:lnTo>
                <a:lnTo>
                  <a:pt x="154" y="91"/>
                </a:lnTo>
                <a:lnTo>
                  <a:pt x="154" y="91"/>
                </a:lnTo>
                <a:lnTo>
                  <a:pt x="151" y="91"/>
                </a:lnTo>
                <a:lnTo>
                  <a:pt x="151" y="91"/>
                </a:lnTo>
                <a:close/>
                <a:moveTo>
                  <a:pt x="161" y="423"/>
                </a:moveTo>
                <a:lnTo>
                  <a:pt x="161" y="423"/>
                </a:lnTo>
                <a:lnTo>
                  <a:pt x="158" y="423"/>
                </a:lnTo>
                <a:lnTo>
                  <a:pt x="158" y="423"/>
                </a:lnTo>
                <a:lnTo>
                  <a:pt x="161" y="423"/>
                </a:lnTo>
                <a:lnTo>
                  <a:pt x="161" y="423"/>
                </a:lnTo>
                <a:close/>
                <a:moveTo>
                  <a:pt x="259" y="139"/>
                </a:moveTo>
                <a:lnTo>
                  <a:pt x="259" y="139"/>
                </a:lnTo>
                <a:lnTo>
                  <a:pt x="260" y="137"/>
                </a:lnTo>
                <a:lnTo>
                  <a:pt x="260" y="137"/>
                </a:lnTo>
                <a:lnTo>
                  <a:pt x="259" y="137"/>
                </a:lnTo>
                <a:lnTo>
                  <a:pt x="259" y="139"/>
                </a:lnTo>
                <a:lnTo>
                  <a:pt x="259" y="139"/>
                </a:lnTo>
                <a:close/>
                <a:moveTo>
                  <a:pt x="372" y="237"/>
                </a:moveTo>
                <a:lnTo>
                  <a:pt x="372" y="237"/>
                </a:lnTo>
                <a:lnTo>
                  <a:pt x="372" y="237"/>
                </a:lnTo>
                <a:lnTo>
                  <a:pt x="372" y="237"/>
                </a:lnTo>
                <a:lnTo>
                  <a:pt x="374" y="237"/>
                </a:lnTo>
                <a:lnTo>
                  <a:pt x="374" y="237"/>
                </a:lnTo>
                <a:lnTo>
                  <a:pt x="372" y="237"/>
                </a:lnTo>
                <a:lnTo>
                  <a:pt x="372" y="237"/>
                </a:lnTo>
                <a:lnTo>
                  <a:pt x="372" y="237"/>
                </a:lnTo>
                <a:lnTo>
                  <a:pt x="372" y="237"/>
                </a:lnTo>
                <a:close/>
                <a:moveTo>
                  <a:pt x="143" y="388"/>
                </a:moveTo>
                <a:lnTo>
                  <a:pt x="143" y="388"/>
                </a:lnTo>
                <a:lnTo>
                  <a:pt x="145" y="388"/>
                </a:lnTo>
                <a:lnTo>
                  <a:pt x="145" y="386"/>
                </a:lnTo>
                <a:lnTo>
                  <a:pt x="145" y="386"/>
                </a:lnTo>
                <a:lnTo>
                  <a:pt x="143" y="388"/>
                </a:lnTo>
                <a:lnTo>
                  <a:pt x="143" y="388"/>
                </a:lnTo>
                <a:close/>
                <a:moveTo>
                  <a:pt x="166" y="342"/>
                </a:moveTo>
                <a:lnTo>
                  <a:pt x="166" y="342"/>
                </a:lnTo>
                <a:lnTo>
                  <a:pt x="166" y="345"/>
                </a:lnTo>
                <a:lnTo>
                  <a:pt x="166" y="345"/>
                </a:lnTo>
                <a:lnTo>
                  <a:pt x="167" y="344"/>
                </a:lnTo>
                <a:lnTo>
                  <a:pt x="166" y="342"/>
                </a:lnTo>
                <a:lnTo>
                  <a:pt x="166" y="342"/>
                </a:lnTo>
                <a:close/>
                <a:moveTo>
                  <a:pt x="93" y="267"/>
                </a:moveTo>
                <a:lnTo>
                  <a:pt x="93" y="267"/>
                </a:lnTo>
                <a:lnTo>
                  <a:pt x="93" y="267"/>
                </a:lnTo>
                <a:lnTo>
                  <a:pt x="93" y="267"/>
                </a:lnTo>
                <a:lnTo>
                  <a:pt x="95" y="268"/>
                </a:lnTo>
                <a:lnTo>
                  <a:pt x="95" y="268"/>
                </a:lnTo>
                <a:lnTo>
                  <a:pt x="95" y="267"/>
                </a:lnTo>
                <a:lnTo>
                  <a:pt x="95" y="267"/>
                </a:lnTo>
                <a:lnTo>
                  <a:pt x="95" y="267"/>
                </a:lnTo>
                <a:lnTo>
                  <a:pt x="95" y="267"/>
                </a:lnTo>
                <a:lnTo>
                  <a:pt x="93" y="267"/>
                </a:lnTo>
                <a:lnTo>
                  <a:pt x="93" y="267"/>
                </a:lnTo>
                <a:close/>
                <a:moveTo>
                  <a:pt x="77" y="273"/>
                </a:moveTo>
                <a:lnTo>
                  <a:pt x="77" y="273"/>
                </a:lnTo>
                <a:lnTo>
                  <a:pt x="77" y="273"/>
                </a:lnTo>
                <a:lnTo>
                  <a:pt x="76" y="273"/>
                </a:lnTo>
                <a:lnTo>
                  <a:pt x="76" y="273"/>
                </a:lnTo>
                <a:lnTo>
                  <a:pt x="77" y="273"/>
                </a:lnTo>
                <a:lnTo>
                  <a:pt x="77" y="273"/>
                </a:lnTo>
                <a:close/>
                <a:moveTo>
                  <a:pt x="255" y="49"/>
                </a:moveTo>
                <a:lnTo>
                  <a:pt x="255" y="49"/>
                </a:lnTo>
                <a:lnTo>
                  <a:pt x="257" y="49"/>
                </a:lnTo>
                <a:lnTo>
                  <a:pt x="257" y="46"/>
                </a:lnTo>
                <a:lnTo>
                  <a:pt x="257" y="46"/>
                </a:lnTo>
                <a:lnTo>
                  <a:pt x="255" y="49"/>
                </a:lnTo>
                <a:lnTo>
                  <a:pt x="255" y="49"/>
                </a:lnTo>
                <a:close/>
                <a:moveTo>
                  <a:pt x="162" y="60"/>
                </a:moveTo>
                <a:lnTo>
                  <a:pt x="162" y="60"/>
                </a:lnTo>
                <a:lnTo>
                  <a:pt x="162" y="60"/>
                </a:lnTo>
                <a:lnTo>
                  <a:pt x="161" y="60"/>
                </a:lnTo>
                <a:lnTo>
                  <a:pt x="161" y="60"/>
                </a:lnTo>
                <a:lnTo>
                  <a:pt x="162" y="60"/>
                </a:lnTo>
                <a:lnTo>
                  <a:pt x="162" y="60"/>
                </a:lnTo>
                <a:close/>
                <a:moveTo>
                  <a:pt x="178" y="344"/>
                </a:moveTo>
                <a:lnTo>
                  <a:pt x="178" y="344"/>
                </a:lnTo>
                <a:lnTo>
                  <a:pt x="180" y="345"/>
                </a:lnTo>
                <a:lnTo>
                  <a:pt x="180" y="345"/>
                </a:lnTo>
                <a:lnTo>
                  <a:pt x="180" y="344"/>
                </a:lnTo>
                <a:lnTo>
                  <a:pt x="180" y="344"/>
                </a:lnTo>
                <a:lnTo>
                  <a:pt x="178" y="342"/>
                </a:lnTo>
                <a:lnTo>
                  <a:pt x="178" y="342"/>
                </a:lnTo>
                <a:lnTo>
                  <a:pt x="178" y="344"/>
                </a:lnTo>
                <a:lnTo>
                  <a:pt x="178" y="344"/>
                </a:lnTo>
                <a:close/>
                <a:moveTo>
                  <a:pt x="191" y="371"/>
                </a:moveTo>
                <a:lnTo>
                  <a:pt x="191" y="371"/>
                </a:lnTo>
                <a:lnTo>
                  <a:pt x="192" y="369"/>
                </a:lnTo>
                <a:lnTo>
                  <a:pt x="192" y="369"/>
                </a:lnTo>
                <a:lnTo>
                  <a:pt x="192" y="369"/>
                </a:lnTo>
                <a:lnTo>
                  <a:pt x="191" y="371"/>
                </a:lnTo>
                <a:lnTo>
                  <a:pt x="191" y="371"/>
                </a:lnTo>
                <a:close/>
                <a:moveTo>
                  <a:pt x="17" y="192"/>
                </a:moveTo>
                <a:lnTo>
                  <a:pt x="17" y="192"/>
                </a:lnTo>
                <a:lnTo>
                  <a:pt x="17" y="192"/>
                </a:lnTo>
                <a:lnTo>
                  <a:pt x="17" y="192"/>
                </a:lnTo>
                <a:lnTo>
                  <a:pt x="19" y="192"/>
                </a:lnTo>
                <a:lnTo>
                  <a:pt x="19" y="192"/>
                </a:lnTo>
                <a:lnTo>
                  <a:pt x="19" y="192"/>
                </a:lnTo>
                <a:lnTo>
                  <a:pt x="19" y="192"/>
                </a:lnTo>
                <a:lnTo>
                  <a:pt x="17" y="192"/>
                </a:lnTo>
                <a:lnTo>
                  <a:pt x="17" y="192"/>
                </a:lnTo>
                <a:close/>
                <a:moveTo>
                  <a:pt x="123" y="416"/>
                </a:moveTo>
                <a:lnTo>
                  <a:pt x="123" y="416"/>
                </a:lnTo>
                <a:lnTo>
                  <a:pt x="123" y="418"/>
                </a:lnTo>
                <a:lnTo>
                  <a:pt x="123" y="418"/>
                </a:lnTo>
                <a:lnTo>
                  <a:pt x="123" y="416"/>
                </a:lnTo>
                <a:lnTo>
                  <a:pt x="123" y="416"/>
                </a:lnTo>
                <a:close/>
                <a:moveTo>
                  <a:pt x="82" y="205"/>
                </a:moveTo>
                <a:lnTo>
                  <a:pt x="82" y="205"/>
                </a:lnTo>
                <a:lnTo>
                  <a:pt x="83" y="205"/>
                </a:lnTo>
                <a:lnTo>
                  <a:pt x="85" y="205"/>
                </a:lnTo>
                <a:lnTo>
                  <a:pt x="85" y="205"/>
                </a:lnTo>
                <a:lnTo>
                  <a:pt x="82" y="205"/>
                </a:lnTo>
                <a:lnTo>
                  <a:pt x="82" y="205"/>
                </a:lnTo>
                <a:close/>
                <a:moveTo>
                  <a:pt x="159" y="297"/>
                </a:moveTo>
                <a:lnTo>
                  <a:pt x="159" y="297"/>
                </a:lnTo>
                <a:lnTo>
                  <a:pt x="161" y="295"/>
                </a:lnTo>
                <a:lnTo>
                  <a:pt x="161" y="295"/>
                </a:lnTo>
                <a:lnTo>
                  <a:pt x="159" y="297"/>
                </a:lnTo>
                <a:lnTo>
                  <a:pt x="159" y="297"/>
                </a:lnTo>
                <a:close/>
                <a:moveTo>
                  <a:pt x="347" y="164"/>
                </a:moveTo>
                <a:lnTo>
                  <a:pt x="347" y="164"/>
                </a:lnTo>
                <a:lnTo>
                  <a:pt x="347" y="162"/>
                </a:lnTo>
                <a:lnTo>
                  <a:pt x="347" y="162"/>
                </a:lnTo>
                <a:lnTo>
                  <a:pt x="345" y="162"/>
                </a:lnTo>
                <a:lnTo>
                  <a:pt x="345" y="162"/>
                </a:lnTo>
                <a:lnTo>
                  <a:pt x="347" y="164"/>
                </a:lnTo>
                <a:lnTo>
                  <a:pt x="347" y="164"/>
                </a:lnTo>
                <a:close/>
                <a:moveTo>
                  <a:pt x="140" y="95"/>
                </a:moveTo>
                <a:lnTo>
                  <a:pt x="140" y="95"/>
                </a:lnTo>
                <a:lnTo>
                  <a:pt x="142" y="95"/>
                </a:lnTo>
                <a:lnTo>
                  <a:pt x="142" y="95"/>
                </a:lnTo>
                <a:lnTo>
                  <a:pt x="142" y="95"/>
                </a:lnTo>
                <a:lnTo>
                  <a:pt x="140" y="95"/>
                </a:lnTo>
                <a:lnTo>
                  <a:pt x="140" y="95"/>
                </a:lnTo>
                <a:close/>
                <a:moveTo>
                  <a:pt x="356" y="159"/>
                </a:moveTo>
                <a:lnTo>
                  <a:pt x="356" y="159"/>
                </a:lnTo>
                <a:lnTo>
                  <a:pt x="356" y="158"/>
                </a:lnTo>
                <a:lnTo>
                  <a:pt x="356" y="158"/>
                </a:lnTo>
                <a:lnTo>
                  <a:pt x="356" y="158"/>
                </a:lnTo>
                <a:lnTo>
                  <a:pt x="356" y="159"/>
                </a:lnTo>
                <a:lnTo>
                  <a:pt x="356" y="159"/>
                </a:lnTo>
                <a:close/>
                <a:moveTo>
                  <a:pt x="129" y="155"/>
                </a:moveTo>
                <a:lnTo>
                  <a:pt x="129" y="155"/>
                </a:lnTo>
                <a:lnTo>
                  <a:pt x="129" y="155"/>
                </a:lnTo>
                <a:lnTo>
                  <a:pt x="129" y="155"/>
                </a:lnTo>
                <a:lnTo>
                  <a:pt x="132" y="153"/>
                </a:lnTo>
                <a:lnTo>
                  <a:pt x="132" y="153"/>
                </a:lnTo>
                <a:lnTo>
                  <a:pt x="132" y="153"/>
                </a:lnTo>
                <a:lnTo>
                  <a:pt x="132" y="153"/>
                </a:lnTo>
                <a:lnTo>
                  <a:pt x="129" y="155"/>
                </a:lnTo>
                <a:lnTo>
                  <a:pt x="129" y="155"/>
                </a:lnTo>
                <a:close/>
                <a:moveTo>
                  <a:pt x="221" y="372"/>
                </a:moveTo>
                <a:lnTo>
                  <a:pt x="221" y="372"/>
                </a:lnTo>
                <a:lnTo>
                  <a:pt x="222" y="374"/>
                </a:lnTo>
                <a:lnTo>
                  <a:pt x="222" y="374"/>
                </a:lnTo>
                <a:lnTo>
                  <a:pt x="222" y="372"/>
                </a:lnTo>
                <a:lnTo>
                  <a:pt x="222" y="372"/>
                </a:lnTo>
                <a:lnTo>
                  <a:pt x="221" y="372"/>
                </a:lnTo>
                <a:lnTo>
                  <a:pt x="221" y="372"/>
                </a:lnTo>
                <a:close/>
                <a:moveTo>
                  <a:pt x="154" y="298"/>
                </a:moveTo>
                <a:lnTo>
                  <a:pt x="154" y="298"/>
                </a:lnTo>
                <a:lnTo>
                  <a:pt x="156" y="300"/>
                </a:lnTo>
                <a:lnTo>
                  <a:pt x="156" y="298"/>
                </a:lnTo>
                <a:lnTo>
                  <a:pt x="156" y="298"/>
                </a:lnTo>
                <a:lnTo>
                  <a:pt x="156" y="298"/>
                </a:lnTo>
                <a:lnTo>
                  <a:pt x="156" y="298"/>
                </a:lnTo>
                <a:lnTo>
                  <a:pt x="154" y="298"/>
                </a:lnTo>
                <a:lnTo>
                  <a:pt x="154" y="298"/>
                </a:lnTo>
                <a:close/>
                <a:moveTo>
                  <a:pt x="183" y="123"/>
                </a:moveTo>
                <a:lnTo>
                  <a:pt x="183" y="123"/>
                </a:lnTo>
                <a:lnTo>
                  <a:pt x="184" y="123"/>
                </a:lnTo>
                <a:lnTo>
                  <a:pt x="184" y="123"/>
                </a:lnTo>
                <a:lnTo>
                  <a:pt x="184" y="123"/>
                </a:lnTo>
                <a:lnTo>
                  <a:pt x="183" y="123"/>
                </a:lnTo>
                <a:lnTo>
                  <a:pt x="183" y="123"/>
                </a:lnTo>
                <a:close/>
                <a:moveTo>
                  <a:pt x="303" y="147"/>
                </a:moveTo>
                <a:lnTo>
                  <a:pt x="303" y="147"/>
                </a:lnTo>
                <a:lnTo>
                  <a:pt x="301" y="147"/>
                </a:lnTo>
                <a:lnTo>
                  <a:pt x="301" y="147"/>
                </a:lnTo>
                <a:lnTo>
                  <a:pt x="301" y="148"/>
                </a:lnTo>
                <a:lnTo>
                  <a:pt x="301" y="148"/>
                </a:lnTo>
                <a:lnTo>
                  <a:pt x="303" y="147"/>
                </a:lnTo>
                <a:lnTo>
                  <a:pt x="303" y="147"/>
                </a:lnTo>
                <a:close/>
                <a:moveTo>
                  <a:pt x="218" y="350"/>
                </a:moveTo>
                <a:lnTo>
                  <a:pt x="218" y="350"/>
                </a:lnTo>
                <a:lnTo>
                  <a:pt x="218" y="350"/>
                </a:lnTo>
                <a:lnTo>
                  <a:pt x="218" y="350"/>
                </a:lnTo>
                <a:lnTo>
                  <a:pt x="219" y="352"/>
                </a:lnTo>
                <a:lnTo>
                  <a:pt x="219" y="352"/>
                </a:lnTo>
                <a:lnTo>
                  <a:pt x="218" y="350"/>
                </a:lnTo>
                <a:lnTo>
                  <a:pt x="218" y="350"/>
                </a:lnTo>
                <a:close/>
                <a:moveTo>
                  <a:pt x="213" y="55"/>
                </a:moveTo>
                <a:lnTo>
                  <a:pt x="213" y="55"/>
                </a:lnTo>
                <a:lnTo>
                  <a:pt x="210" y="57"/>
                </a:lnTo>
                <a:lnTo>
                  <a:pt x="210" y="57"/>
                </a:lnTo>
                <a:lnTo>
                  <a:pt x="213" y="55"/>
                </a:lnTo>
                <a:lnTo>
                  <a:pt x="213" y="55"/>
                </a:lnTo>
                <a:close/>
                <a:moveTo>
                  <a:pt x="125" y="315"/>
                </a:moveTo>
                <a:lnTo>
                  <a:pt x="125" y="315"/>
                </a:lnTo>
                <a:lnTo>
                  <a:pt x="125" y="317"/>
                </a:lnTo>
                <a:lnTo>
                  <a:pt x="125" y="317"/>
                </a:lnTo>
                <a:lnTo>
                  <a:pt x="125" y="315"/>
                </a:lnTo>
                <a:lnTo>
                  <a:pt x="125" y="315"/>
                </a:lnTo>
                <a:lnTo>
                  <a:pt x="125" y="315"/>
                </a:lnTo>
                <a:close/>
                <a:moveTo>
                  <a:pt x="233" y="309"/>
                </a:moveTo>
                <a:lnTo>
                  <a:pt x="233" y="309"/>
                </a:lnTo>
                <a:lnTo>
                  <a:pt x="233" y="308"/>
                </a:lnTo>
                <a:lnTo>
                  <a:pt x="233" y="308"/>
                </a:lnTo>
                <a:lnTo>
                  <a:pt x="233" y="311"/>
                </a:lnTo>
                <a:lnTo>
                  <a:pt x="233" y="311"/>
                </a:lnTo>
                <a:lnTo>
                  <a:pt x="233" y="309"/>
                </a:lnTo>
                <a:lnTo>
                  <a:pt x="233" y="309"/>
                </a:lnTo>
                <a:close/>
                <a:moveTo>
                  <a:pt x="221" y="58"/>
                </a:moveTo>
                <a:lnTo>
                  <a:pt x="221" y="58"/>
                </a:lnTo>
                <a:lnTo>
                  <a:pt x="219" y="58"/>
                </a:lnTo>
                <a:lnTo>
                  <a:pt x="219" y="58"/>
                </a:lnTo>
                <a:lnTo>
                  <a:pt x="219" y="58"/>
                </a:lnTo>
                <a:lnTo>
                  <a:pt x="221" y="58"/>
                </a:lnTo>
                <a:lnTo>
                  <a:pt x="221" y="58"/>
                </a:lnTo>
                <a:close/>
                <a:moveTo>
                  <a:pt x="205" y="35"/>
                </a:moveTo>
                <a:lnTo>
                  <a:pt x="205" y="35"/>
                </a:lnTo>
                <a:lnTo>
                  <a:pt x="208" y="35"/>
                </a:lnTo>
                <a:lnTo>
                  <a:pt x="208" y="35"/>
                </a:lnTo>
                <a:lnTo>
                  <a:pt x="207" y="35"/>
                </a:lnTo>
                <a:lnTo>
                  <a:pt x="205" y="35"/>
                </a:lnTo>
                <a:lnTo>
                  <a:pt x="205" y="35"/>
                </a:lnTo>
                <a:close/>
                <a:moveTo>
                  <a:pt x="225" y="25"/>
                </a:moveTo>
                <a:lnTo>
                  <a:pt x="225" y="25"/>
                </a:lnTo>
                <a:lnTo>
                  <a:pt x="229" y="25"/>
                </a:lnTo>
                <a:lnTo>
                  <a:pt x="229" y="25"/>
                </a:lnTo>
                <a:lnTo>
                  <a:pt x="225" y="25"/>
                </a:lnTo>
                <a:lnTo>
                  <a:pt x="225" y="25"/>
                </a:lnTo>
                <a:close/>
                <a:moveTo>
                  <a:pt x="162" y="49"/>
                </a:moveTo>
                <a:lnTo>
                  <a:pt x="162" y="49"/>
                </a:lnTo>
                <a:lnTo>
                  <a:pt x="161" y="49"/>
                </a:lnTo>
                <a:lnTo>
                  <a:pt x="161" y="50"/>
                </a:lnTo>
                <a:lnTo>
                  <a:pt x="161" y="50"/>
                </a:lnTo>
                <a:lnTo>
                  <a:pt x="162" y="49"/>
                </a:lnTo>
                <a:lnTo>
                  <a:pt x="162" y="49"/>
                </a:lnTo>
                <a:close/>
                <a:moveTo>
                  <a:pt x="233" y="397"/>
                </a:moveTo>
                <a:lnTo>
                  <a:pt x="233" y="397"/>
                </a:lnTo>
                <a:lnTo>
                  <a:pt x="237" y="397"/>
                </a:lnTo>
                <a:lnTo>
                  <a:pt x="237" y="397"/>
                </a:lnTo>
                <a:lnTo>
                  <a:pt x="235" y="396"/>
                </a:lnTo>
                <a:lnTo>
                  <a:pt x="235" y="396"/>
                </a:lnTo>
                <a:lnTo>
                  <a:pt x="233" y="397"/>
                </a:lnTo>
                <a:lnTo>
                  <a:pt x="233" y="397"/>
                </a:lnTo>
                <a:close/>
                <a:moveTo>
                  <a:pt x="274" y="259"/>
                </a:moveTo>
                <a:lnTo>
                  <a:pt x="274" y="259"/>
                </a:lnTo>
                <a:lnTo>
                  <a:pt x="276" y="259"/>
                </a:lnTo>
                <a:lnTo>
                  <a:pt x="276" y="259"/>
                </a:lnTo>
                <a:lnTo>
                  <a:pt x="276" y="259"/>
                </a:lnTo>
                <a:lnTo>
                  <a:pt x="276" y="259"/>
                </a:lnTo>
                <a:lnTo>
                  <a:pt x="276" y="259"/>
                </a:lnTo>
                <a:lnTo>
                  <a:pt x="274" y="259"/>
                </a:lnTo>
                <a:lnTo>
                  <a:pt x="274" y="259"/>
                </a:lnTo>
                <a:close/>
                <a:moveTo>
                  <a:pt x="350" y="210"/>
                </a:moveTo>
                <a:lnTo>
                  <a:pt x="350" y="210"/>
                </a:lnTo>
                <a:lnTo>
                  <a:pt x="352" y="210"/>
                </a:lnTo>
                <a:lnTo>
                  <a:pt x="352" y="210"/>
                </a:lnTo>
                <a:lnTo>
                  <a:pt x="350" y="210"/>
                </a:lnTo>
                <a:lnTo>
                  <a:pt x="350" y="210"/>
                </a:lnTo>
                <a:close/>
                <a:moveTo>
                  <a:pt x="166" y="123"/>
                </a:moveTo>
                <a:lnTo>
                  <a:pt x="166" y="123"/>
                </a:lnTo>
                <a:lnTo>
                  <a:pt x="166" y="123"/>
                </a:lnTo>
                <a:lnTo>
                  <a:pt x="166" y="123"/>
                </a:lnTo>
                <a:lnTo>
                  <a:pt x="166" y="123"/>
                </a:lnTo>
                <a:lnTo>
                  <a:pt x="166" y="123"/>
                </a:lnTo>
                <a:lnTo>
                  <a:pt x="166" y="123"/>
                </a:lnTo>
                <a:lnTo>
                  <a:pt x="166" y="123"/>
                </a:lnTo>
                <a:close/>
                <a:moveTo>
                  <a:pt x="251" y="308"/>
                </a:moveTo>
                <a:lnTo>
                  <a:pt x="251" y="308"/>
                </a:lnTo>
                <a:lnTo>
                  <a:pt x="251" y="308"/>
                </a:lnTo>
                <a:lnTo>
                  <a:pt x="251" y="308"/>
                </a:lnTo>
                <a:lnTo>
                  <a:pt x="252" y="306"/>
                </a:lnTo>
                <a:lnTo>
                  <a:pt x="252" y="306"/>
                </a:lnTo>
                <a:lnTo>
                  <a:pt x="251" y="308"/>
                </a:lnTo>
                <a:lnTo>
                  <a:pt x="251" y="308"/>
                </a:lnTo>
                <a:close/>
                <a:moveTo>
                  <a:pt x="79" y="205"/>
                </a:moveTo>
                <a:lnTo>
                  <a:pt x="79" y="205"/>
                </a:lnTo>
                <a:lnTo>
                  <a:pt x="79" y="207"/>
                </a:lnTo>
                <a:lnTo>
                  <a:pt x="79" y="207"/>
                </a:lnTo>
                <a:lnTo>
                  <a:pt x="79" y="205"/>
                </a:lnTo>
                <a:lnTo>
                  <a:pt x="79" y="205"/>
                </a:lnTo>
                <a:lnTo>
                  <a:pt x="79" y="205"/>
                </a:lnTo>
                <a:close/>
                <a:moveTo>
                  <a:pt x="140" y="388"/>
                </a:moveTo>
                <a:lnTo>
                  <a:pt x="140" y="388"/>
                </a:lnTo>
                <a:lnTo>
                  <a:pt x="140" y="386"/>
                </a:lnTo>
                <a:lnTo>
                  <a:pt x="140" y="386"/>
                </a:lnTo>
                <a:lnTo>
                  <a:pt x="140" y="388"/>
                </a:lnTo>
                <a:lnTo>
                  <a:pt x="140" y="388"/>
                </a:lnTo>
                <a:close/>
                <a:moveTo>
                  <a:pt x="154" y="331"/>
                </a:moveTo>
                <a:lnTo>
                  <a:pt x="154" y="331"/>
                </a:lnTo>
                <a:lnTo>
                  <a:pt x="153" y="330"/>
                </a:lnTo>
                <a:lnTo>
                  <a:pt x="153" y="330"/>
                </a:lnTo>
                <a:lnTo>
                  <a:pt x="153" y="331"/>
                </a:lnTo>
                <a:lnTo>
                  <a:pt x="154" y="331"/>
                </a:lnTo>
                <a:lnTo>
                  <a:pt x="154" y="331"/>
                </a:lnTo>
                <a:close/>
                <a:moveTo>
                  <a:pt x="145" y="20"/>
                </a:moveTo>
                <a:lnTo>
                  <a:pt x="145" y="20"/>
                </a:lnTo>
                <a:lnTo>
                  <a:pt x="145" y="20"/>
                </a:lnTo>
                <a:lnTo>
                  <a:pt x="145" y="20"/>
                </a:lnTo>
                <a:lnTo>
                  <a:pt x="147" y="20"/>
                </a:lnTo>
                <a:lnTo>
                  <a:pt x="145" y="20"/>
                </a:lnTo>
                <a:lnTo>
                  <a:pt x="145" y="20"/>
                </a:lnTo>
                <a:close/>
                <a:moveTo>
                  <a:pt x="390" y="218"/>
                </a:moveTo>
                <a:lnTo>
                  <a:pt x="390" y="218"/>
                </a:lnTo>
                <a:lnTo>
                  <a:pt x="390" y="218"/>
                </a:lnTo>
                <a:lnTo>
                  <a:pt x="390" y="218"/>
                </a:lnTo>
                <a:lnTo>
                  <a:pt x="390" y="215"/>
                </a:lnTo>
                <a:lnTo>
                  <a:pt x="390" y="215"/>
                </a:lnTo>
                <a:lnTo>
                  <a:pt x="390" y="215"/>
                </a:lnTo>
                <a:lnTo>
                  <a:pt x="390" y="215"/>
                </a:lnTo>
                <a:lnTo>
                  <a:pt x="390" y="218"/>
                </a:lnTo>
                <a:lnTo>
                  <a:pt x="390" y="218"/>
                </a:lnTo>
                <a:close/>
                <a:moveTo>
                  <a:pt x="309" y="257"/>
                </a:moveTo>
                <a:lnTo>
                  <a:pt x="309" y="257"/>
                </a:lnTo>
                <a:lnTo>
                  <a:pt x="308" y="256"/>
                </a:lnTo>
                <a:lnTo>
                  <a:pt x="308" y="256"/>
                </a:lnTo>
                <a:lnTo>
                  <a:pt x="308" y="256"/>
                </a:lnTo>
                <a:lnTo>
                  <a:pt x="309" y="257"/>
                </a:lnTo>
                <a:lnTo>
                  <a:pt x="309" y="257"/>
                </a:lnTo>
                <a:close/>
                <a:moveTo>
                  <a:pt x="188" y="369"/>
                </a:moveTo>
                <a:lnTo>
                  <a:pt x="188" y="369"/>
                </a:lnTo>
                <a:lnTo>
                  <a:pt x="186" y="369"/>
                </a:lnTo>
                <a:lnTo>
                  <a:pt x="186" y="369"/>
                </a:lnTo>
                <a:lnTo>
                  <a:pt x="188" y="369"/>
                </a:lnTo>
                <a:lnTo>
                  <a:pt x="188" y="369"/>
                </a:lnTo>
                <a:lnTo>
                  <a:pt x="188" y="369"/>
                </a:lnTo>
                <a:lnTo>
                  <a:pt x="188" y="369"/>
                </a:lnTo>
                <a:close/>
                <a:moveTo>
                  <a:pt x="139" y="6"/>
                </a:moveTo>
                <a:lnTo>
                  <a:pt x="139" y="6"/>
                </a:lnTo>
                <a:lnTo>
                  <a:pt x="139" y="6"/>
                </a:lnTo>
                <a:lnTo>
                  <a:pt x="139" y="6"/>
                </a:lnTo>
                <a:lnTo>
                  <a:pt x="142" y="6"/>
                </a:lnTo>
                <a:lnTo>
                  <a:pt x="142" y="6"/>
                </a:lnTo>
                <a:lnTo>
                  <a:pt x="142" y="6"/>
                </a:lnTo>
                <a:lnTo>
                  <a:pt x="142" y="6"/>
                </a:lnTo>
                <a:lnTo>
                  <a:pt x="139" y="6"/>
                </a:lnTo>
                <a:lnTo>
                  <a:pt x="139" y="6"/>
                </a:lnTo>
                <a:close/>
                <a:moveTo>
                  <a:pt x="290" y="257"/>
                </a:moveTo>
                <a:lnTo>
                  <a:pt x="290" y="257"/>
                </a:lnTo>
                <a:lnTo>
                  <a:pt x="292" y="259"/>
                </a:lnTo>
                <a:lnTo>
                  <a:pt x="292" y="259"/>
                </a:lnTo>
                <a:lnTo>
                  <a:pt x="290" y="257"/>
                </a:lnTo>
                <a:lnTo>
                  <a:pt x="290" y="257"/>
                </a:lnTo>
                <a:close/>
                <a:moveTo>
                  <a:pt x="255" y="79"/>
                </a:moveTo>
                <a:lnTo>
                  <a:pt x="255" y="79"/>
                </a:lnTo>
                <a:lnTo>
                  <a:pt x="255" y="79"/>
                </a:lnTo>
                <a:lnTo>
                  <a:pt x="255" y="79"/>
                </a:lnTo>
                <a:lnTo>
                  <a:pt x="255" y="79"/>
                </a:lnTo>
                <a:lnTo>
                  <a:pt x="255" y="79"/>
                </a:lnTo>
                <a:lnTo>
                  <a:pt x="255" y="79"/>
                </a:lnTo>
                <a:lnTo>
                  <a:pt x="255" y="79"/>
                </a:lnTo>
                <a:lnTo>
                  <a:pt x="255" y="79"/>
                </a:lnTo>
                <a:close/>
                <a:moveTo>
                  <a:pt x="263" y="385"/>
                </a:moveTo>
                <a:lnTo>
                  <a:pt x="263" y="385"/>
                </a:lnTo>
                <a:lnTo>
                  <a:pt x="263" y="385"/>
                </a:lnTo>
                <a:lnTo>
                  <a:pt x="263" y="385"/>
                </a:lnTo>
                <a:lnTo>
                  <a:pt x="263" y="386"/>
                </a:lnTo>
                <a:lnTo>
                  <a:pt x="263" y="386"/>
                </a:lnTo>
                <a:lnTo>
                  <a:pt x="263" y="386"/>
                </a:lnTo>
                <a:lnTo>
                  <a:pt x="263" y="385"/>
                </a:lnTo>
                <a:lnTo>
                  <a:pt x="263" y="385"/>
                </a:lnTo>
                <a:close/>
                <a:moveTo>
                  <a:pt x="244" y="80"/>
                </a:moveTo>
                <a:lnTo>
                  <a:pt x="244" y="80"/>
                </a:lnTo>
                <a:lnTo>
                  <a:pt x="244" y="80"/>
                </a:lnTo>
                <a:lnTo>
                  <a:pt x="246" y="79"/>
                </a:lnTo>
                <a:lnTo>
                  <a:pt x="246" y="79"/>
                </a:lnTo>
                <a:lnTo>
                  <a:pt x="244" y="80"/>
                </a:lnTo>
                <a:lnTo>
                  <a:pt x="244" y="80"/>
                </a:lnTo>
                <a:close/>
                <a:moveTo>
                  <a:pt x="181" y="80"/>
                </a:moveTo>
                <a:lnTo>
                  <a:pt x="181" y="80"/>
                </a:lnTo>
                <a:lnTo>
                  <a:pt x="180" y="80"/>
                </a:lnTo>
                <a:lnTo>
                  <a:pt x="180" y="80"/>
                </a:lnTo>
                <a:lnTo>
                  <a:pt x="180" y="80"/>
                </a:lnTo>
                <a:lnTo>
                  <a:pt x="181" y="80"/>
                </a:lnTo>
                <a:lnTo>
                  <a:pt x="181" y="80"/>
                </a:lnTo>
                <a:close/>
                <a:moveTo>
                  <a:pt x="210" y="330"/>
                </a:moveTo>
                <a:lnTo>
                  <a:pt x="210" y="330"/>
                </a:lnTo>
                <a:lnTo>
                  <a:pt x="211" y="331"/>
                </a:lnTo>
                <a:lnTo>
                  <a:pt x="211" y="331"/>
                </a:lnTo>
                <a:lnTo>
                  <a:pt x="210" y="330"/>
                </a:lnTo>
                <a:lnTo>
                  <a:pt x="210" y="330"/>
                </a:lnTo>
                <a:close/>
                <a:moveTo>
                  <a:pt x="216" y="60"/>
                </a:moveTo>
                <a:lnTo>
                  <a:pt x="216" y="60"/>
                </a:lnTo>
                <a:lnTo>
                  <a:pt x="216" y="58"/>
                </a:lnTo>
                <a:lnTo>
                  <a:pt x="216" y="58"/>
                </a:lnTo>
                <a:lnTo>
                  <a:pt x="214" y="58"/>
                </a:lnTo>
                <a:lnTo>
                  <a:pt x="216" y="60"/>
                </a:lnTo>
                <a:lnTo>
                  <a:pt x="216" y="60"/>
                </a:lnTo>
                <a:close/>
                <a:moveTo>
                  <a:pt x="235" y="9"/>
                </a:moveTo>
                <a:lnTo>
                  <a:pt x="235" y="9"/>
                </a:lnTo>
                <a:lnTo>
                  <a:pt x="235" y="9"/>
                </a:lnTo>
                <a:lnTo>
                  <a:pt x="235" y="9"/>
                </a:lnTo>
                <a:lnTo>
                  <a:pt x="237" y="9"/>
                </a:lnTo>
                <a:lnTo>
                  <a:pt x="237" y="9"/>
                </a:lnTo>
                <a:lnTo>
                  <a:pt x="237" y="9"/>
                </a:lnTo>
                <a:lnTo>
                  <a:pt x="237" y="9"/>
                </a:lnTo>
                <a:lnTo>
                  <a:pt x="235" y="9"/>
                </a:lnTo>
                <a:lnTo>
                  <a:pt x="235" y="9"/>
                </a:lnTo>
                <a:close/>
                <a:moveTo>
                  <a:pt x="36" y="265"/>
                </a:moveTo>
                <a:lnTo>
                  <a:pt x="36" y="265"/>
                </a:lnTo>
                <a:lnTo>
                  <a:pt x="36" y="265"/>
                </a:lnTo>
                <a:lnTo>
                  <a:pt x="36" y="265"/>
                </a:lnTo>
                <a:lnTo>
                  <a:pt x="38" y="265"/>
                </a:lnTo>
                <a:lnTo>
                  <a:pt x="38" y="265"/>
                </a:lnTo>
                <a:lnTo>
                  <a:pt x="38" y="265"/>
                </a:lnTo>
                <a:lnTo>
                  <a:pt x="38" y="265"/>
                </a:lnTo>
                <a:lnTo>
                  <a:pt x="36" y="265"/>
                </a:lnTo>
                <a:lnTo>
                  <a:pt x="36" y="265"/>
                </a:lnTo>
                <a:close/>
                <a:moveTo>
                  <a:pt x="131" y="134"/>
                </a:moveTo>
                <a:lnTo>
                  <a:pt x="131" y="134"/>
                </a:lnTo>
                <a:lnTo>
                  <a:pt x="131" y="136"/>
                </a:lnTo>
                <a:lnTo>
                  <a:pt x="131" y="136"/>
                </a:lnTo>
                <a:lnTo>
                  <a:pt x="131" y="134"/>
                </a:lnTo>
                <a:lnTo>
                  <a:pt x="131" y="134"/>
                </a:lnTo>
                <a:lnTo>
                  <a:pt x="131" y="134"/>
                </a:lnTo>
                <a:lnTo>
                  <a:pt x="131" y="134"/>
                </a:lnTo>
                <a:lnTo>
                  <a:pt x="131" y="134"/>
                </a:lnTo>
                <a:close/>
                <a:moveTo>
                  <a:pt x="145" y="88"/>
                </a:moveTo>
                <a:lnTo>
                  <a:pt x="145" y="88"/>
                </a:lnTo>
                <a:lnTo>
                  <a:pt x="145" y="90"/>
                </a:lnTo>
                <a:lnTo>
                  <a:pt x="145" y="90"/>
                </a:lnTo>
                <a:lnTo>
                  <a:pt x="147" y="90"/>
                </a:lnTo>
                <a:lnTo>
                  <a:pt x="147" y="90"/>
                </a:lnTo>
                <a:lnTo>
                  <a:pt x="145" y="88"/>
                </a:lnTo>
                <a:lnTo>
                  <a:pt x="145" y="88"/>
                </a:lnTo>
                <a:close/>
                <a:moveTo>
                  <a:pt x="270" y="356"/>
                </a:moveTo>
                <a:lnTo>
                  <a:pt x="270" y="356"/>
                </a:lnTo>
                <a:lnTo>
                  <a:pt x="270" y="360"/>
                </a:lnTo>
                <a:lnTo>
                  <a:pt x="270" y="360"/>
                </a:lnTo>
                <a:lnTo>
                  <a:pt x="270" y="356"/>
                </a:lnTo>
                <a:lnTo>
                  <a:pt x="270" y="356"/>
                </a:lnTo>
                <a:close/>
                <a:moveTo>
                  <a:pt x="254" y="295"/>
                </a:moveTo>
                <a:lnTo>
                  <a:pt x="254" y="295"/>
                </a:lnTo>
                <a:lnTo>
                  <a:pt x="254" y="295"/>
                </a:lnTo>
                <a:lnTo>
                  <a:pt x="254" y="295"/>
                </a:lnTo>
                <a:lnTo>
                  <a:pt x="255" y="293"/>
                </a:lnTo>
                <a:lnTo>
                  <a:pt x="255" y="293"/>
                </a:lnTo>
                <a:lnTo>
                  <a:pt x="255" y="293"/>
                </a:lnTo>
                <a:lnTo>
                  <a:pt x="255" y="293"/>
                </a:lnTo>
                <a:lnTo>
                  <a:pt x="254" y="295"/>
                </a:lnTo>
                <a:lnTo>
                  <a:pt x="254" y="295"/>
                </a:lnTo>
                <a:close/>
                <a:moveTo>
                  <a:pt x="248" y="136"/>
                </a:moveTo>
                <a:lnTo>
                  <a:pt x="248" y="136"/>
                </a:lnTo>
                <a:lnTo>
                  <a:pt x="246" y="136"/>
                </a:lnTo>
                <a:lnTo>
                  <a:pt x="246" y="136"/>
                </a:lnTo>
                <a:lnTo>
                  <a:pt x="246" y="136"/>
                </a:lnTo>
                <a:lnTo>
                  <a:pt x="248" y="136"/>
                </a:lnTo>
                <a:lnTo>
                  <a:pt x="248" y="136"/>
                </a:lnTo>
                <a:close/>
                <a:moveTo>
                  <a:pt x="30" y="260"/>
                </a:moveTo>
                <a:lnTo>
                  <a:pt x="30" y="260"/>
                </a:lnTo>
                <a:lnTo>
                  <a:pt x="30" y="262"/>
                </a:lnTo>
                <a:lnTo>
                  <a:pt x="30" y="262"/>
                </a:lnTo>
                <a:lnTo>
                  <a:pt x="30" y="262"/>
                </a:lnTo>
                <a:lnTo>
                  <a:pt x="30" y="262"/>
                </a:lnTo>
                <a:lnTo>
                  <a:pt x="30" y="260"/>
                </a:lnTo>
                <a:lnTo>
                  <a:pt x="30" y="260"/>
                </a:lnTo>
                <a:close/>
                <a:moveTo>
                  <a:pt x="153" y="303"/>
                </a:moveTo>
                <a:lnTo>
                  <a:pt x="153" y="303"/>
                </a:lnTo>
                <a:lnTo>
                  <a:pt x="154" y="301"/>
                </a:lnTo>
                <a:lnTo>
                  <a:pt x="154" y="301"/>
                </a:lnTo>
                <a:lnTo>
                  <a:pt x="153" y="301"/>
                </a:lnTo>
                <a:lnTo>
                  <a:pt x="153" y="301"/>
                </a:lnTo>
                <a:lnTo>
                  <a:pt x="153" y="301"/>
                </a:lnTo>
                <a:lnTo>
                  <a:pt x="153" y="303"/>
                </a:lnTo>
                <a:lnTo>
                  <a:pt x="153" y="303"/>
                </a:lnTo>
                <a:close/>
                <a:moveTo>
                  <a:pt x="364" y="215"/>
                </a:moveTo>
                <a:lnTo>
                  <a:pt x="364" y="215"/>
                </a:lnTo>
                <a:lnTo>
                  <a:pt x="366" y="215"/>
                </a:lnTo>
                <a:lnTo>
                  <a:pt x="364" y="213"/>
                </a:lnTo>
                <a:lnTo>
                  <a:pt x="364" y="213"/>
                </a:lnTo>
                <a:lnTo>
                  <a:pt x="364" y="215"/>
                </a:lnTo>
                <a:lnTo>
                  <a:pt x="364" y="215"/>
                </a:lnTo>
                <a:close/>
                <a:moveTo>
                  <a:pt x="88" y="205"/>
                </a:moveTo>
                <a:lnTo>
                  <a:pt x="88" y="205"/>
                </a:lnTo>
                <a:lnTo>
                  <a:pt x="88" y="205"/>
                </a:lnTo>
                <a:lnTo>
                  <a:pt x="88" y="205"/>
                </a:lnTo>
                <a:lnTo>
                  <a:pt x="87" y="205"/>
                </a:lnTo>
                <a:lnTo>
                  <a:pt x="87" y="205"/>
                </a:lnTo>
                <a:lnTo>
                  <a:pt x="87" y="205"/>
                </a:lnTo>
                <a:lnTo>
                  <a:pt x="87" y="205"/>
                </a:lnTo>
                <a:lnTo>
                  <a:pt x="88" y="205"/>
                </a:lnTo>
                <a:lnTo>
                  <a:pt x="88" y="205"/>
                </a:lnTo>
                <a:close/>
                <a:moveTo>
                  <a:pt x="98" y="267"/>
                </a:moveTo>
                <a:lnTo>
                  <a:pt x="98" y="267"/>
                </a:lnTo>
                <a:lnTo>
                  <a:pt x="98" y="268"/>
                </a:lnTo>
                <a:lnTo>
                  <a:pt x="98" y="268"/>
                </a:lnTo>
                <a:lnTo>
                  <a:pt x="99" y="268"/>
                </a:lnTo>
                <a:lnTo>
                  <a:pt x="99" y="268"/>
                </a:lnTo>
                <a:lnTo>
                  <a:pt x="99" y="267"/>
                </a:lnTo>
                <a:lnTo>
                  <a:pt x="99" y="267"/>
                </a:lnTo>
                <a:lnTo>
                  <a:pt x="98" y="267"/>
                </a:lnTo>
                <a:lnTo>
                  <a:pt x="98" y="267"/>
                </a:lnTo>
                <a:close/>
                <a:moveTo>
                  <a:pt x="118" y="155"/>
                </a:moveTo>
                <a:lnTo>
                  <a:pt x="118" y="155"/>
                </a:lnTo>
                <a:lnTo>
                  <a:pt x="118" y="155"/>
                </a:lnTo>
                <a:lnTo>
                  <a:pt x="118" y="155"/>
                </a:lnTo>
                <a:lnTo>
                  <a:pt x="117" y="156"/>
                </a:lnTo>
                <a:lnTo>
                  <a:pt x="117" y="156"/>
                </a:lnTo>
                <a:lnTo>
                  <a:pt x="118" y="156"/>
                </a:lnTo>
                <a:lnTo>
                  <a:pt x="118" y="156"/>
                </a:lnTo>
                <a:lnTo>
                  <a:pt x="118" y="155"/>
                </a:lnTo>
                <a:lnTo>
                  <a:pt x="118" y="155"/>
                </a:lnTo>
                <a:close/>
                <a:moveTo>
                  <a:pt x="319" y="151"/>
                </a:moveTo>
                <a:lnTo>
                  <a:pt x="319" y="151"/>
                </a:lnTo>
                <a:lnTo>
                  <a:pt x="319" y="153"/>
                </a:lnTo>
                <a:lnTo>
                  <a:pt x="319" y="153"/>
                </a:lnTo>
                <a:lnTo>
                  <a:pt x="319" y="153"/>
                </a:lnTo>
                <a:lnTo>
                  <a:pt x="319" y="151"/>
                </a:lnTo>
                <a:lnTo>
                  <a:pt x="319" y="151"/>
                </a:lnTo>
                <a:close/>
                <a:moveTo>
                  <a:pt x="76" y="200"/>
                </a:moveTo>
                <a:lnTo>
                  <a:pt x="76" y="200"/>
                </a:lnTo>
                <a:lnTo>
                  <a:pt x="76" y="200"/>
                </a:lnTo>
                <a:lnTo>
                  <a:pt x="76" y="200"/>
                </a:lnTo>
                <a:lnTo>
                  <a:pt x="76" y="200"/>
                </a:lnTo>
                <a:lnTo>
                  <a:pt x="76" y="200"/>
                </a:lnTo>
                <a:lnTo>
                  <a:pt x="76" y="200"/>
                </a:lnTo>
                <a:lnTo>
                  <a:pt x="76" y="200"/>
                </a:lnTo>
                <a:lnTo>
                  <a:pt x="76" y="200"/>
                </a:lnTo>
                <a:lnTo>
                  <a:pt x="76" y="200"/>
                </a:lnTo>
                <a:close/>
                <a:moveTo>
                  <a:pt x="71" y="238"/>
                </a:moveTo>
                <a:lnTo>
                  <a:pt x="71" y="238"/>
                </a:lnTo>
                <a:lnTo>
                  <a:pt x="71" y="240"/>
                </a:lnTo>
                <a:lnTo>
                  <a:pt x="71" y="240"/>
                </a:lnTo>
                <a:lnTo>
                  <a:pt x="71" y="238"/>
                </a:lnTo>
                <a:lnTo>
                  <a:pt x="71" y="238"/>
                </a:lnTo>
                <a:close/>
                <a:moveTo>
                  <a:pt x="183" y="96"/>
                </a:moveTo>
                <a:lnTo>
                  <a:pt x="183" y="96"/>
                </a:lnTo>
                <a:lnTo>
                  <a:pt x="184" y="96"/>
                </a:lnTo>
                <a:lnTo>
                  <a:pt x="184" y="96"/>
                </a:lnTo>
                <a:lnTo>
                  <a:pt x="184" y="95"/>
                </a:lnTo>
                <a:lnTo>
                  <a:pt x="184" y="95"/>
                </a:lnTo>
                <a:lnTo>
                  <a:pt x="183" y="96"/>
                </a:lnTo>
                <a:lnTo>
                  <a:pt x="183" y="96"/>
                </a:lnTo>
                <a:close/>
                <a:moveTo>
                  <a:pt x="140" y="117"/>
                </a:moveTo>
                <a:lnTo>
                  <a:pt x="140" y="117"/>
                </a:lnTo>
                <a:lnTo>
                  <a:pt x="140" y="115"/>
                </a:lnTo>
                <a:lnTo>
                  <a:pt x="140" y="115"/>
                </a:lnTo>
                <a:lnTo>
                  <a:pt x="140" y="117"/>
                </a:lnTo>
                <a:lnTo>
                  <a:pt x="140" y="117"/>
                </a:lnTo>
                <a:close/>
                <a:moveTo>
                  <a:pt x="166" y="315"/>
                </a:moveTo>
                <a:lnTo>
                  <a:pt x="166" y="315"/>
                </a:lnTo>
                <a:lnTo>
                  <a:pt x="167" y="315"/>
                </a:lnTo>
                <a:lnTo>
                  <a:pt x="167" y="315"/>
                </a:lnTo>
                <a:lnTo>
                  <a:pt x="166" y="314"/>
                </a:lnTo>
                <a:lnTo>
                  <a:pt x="166" y="315"/>
                </a:lnTo>
                <a:lnTo>
                  <a:pt x="166" y="315"/>
                </a:lnTo>
                <a:close/>
                <a:moveTo>
                  <a:pt x="249" y="297"/>
                </a:moveTo>
                <a:lnTo>
                  <a:pt x="249" y="297"/>
                </a:lnTo>
                <a:lnTo>
                  <a:pt x="248" y="297"/>
                </a:lnTo>
                <a:lnTo>
                  <a:pt x="248" y="297"/>
                </a:lnTo>
                <a:lnTo>
                  <a:pt x="248" y="297"/>
                </a:lnTo>
                <a:lnTo>
                  <a:pt x="248" y="297"/>
                </a:lnTo>
                <a:lnTo>
                  <a:pt x="249" y="297"/>
                </a:lnTo>
                <a:lnTo>
                  <a:pt x="249" y="297"/>
                </a:lnTo>
                <a:close/>
                <a:moveTo>
                  <a:pt x="150" y="298"/>
                </a:moveTo>
                <a:lnTo>
                  <a:pt x="150" y="298"/>
                </a:lnTo>
                <a:lnTo>
                  <a:pt x="150" y="298"/>
                </a:lnTo>
                <a:lnTo>
                  <a:pt x="150" y="298"/>
                </a:lnTo>
                <a:lnTo>
                  <a:pt x="150" y="298"/>
                </a:lnTo>
                <a:lnTo>
                  <a:pt x="150" y="298"/>
                </a:lnTo>
                <a:lnTo>
                  <a:pt x="150" y="298"/>
                </a:lnTo>
                <a:lnTo>
                  <a:pt x="150" y="298"/>
                </a:lnTo>
                <a:lnTo>
                  <a:pt x="150" y="298"/>
                </a:lnTo>
                <a:lnTo>
                  <a:pt x="150" y="298"/>
                </a:lnTo>
                <a:close/>
                <a:moveTo>
                  <a:pt x="349" y="200"/>
                </a:moveTo>
                <a:lnTo>
                  <a:pt x="349" y="200"/>
                </a:lnTo>
                <a:lnTo>
                  <a:pt x="349" y="200"/>
                </a:lnTo>
                <a:lnTo>
                  <a:pt x="349" y="200"/>
                </a:lnTo>
                <a:lnTo>
                  <a:pt x="349" y="200"/>
                </a:lnTo>
                <a:lnTo>
                  <a:pt x="349" y="200"/>
                </a:lnTo>
                <a:close/>
                <a:moveTo>
                  <a:pt x="36" y="185"/>
                </a:moveTo>
                <a:lnTo>
                  <a:pt x="36" y="185"/>
                </a:lnTo>
                <a:lnTo>
                  <a:pt x="38" y="185"/>
                </a:lnTo>
                <a:lnTo>
                  <a:pt x="38" y="185"/>
                </a:lnTo>
                <a:lnTo>
                  <a:pt x="38" y="185"/>
                </a:lnTo>
                <a:lnTo>
                  <a:pt x="38" y="185"/>
                </a:lnTo>
                <a:lnTo>
                  <a:pt x="36" y="185"/>
                </a:lnTo>
                <a:lnTo>
                  <a:pt x="36" y="185"/>
                </a:lnTo>
                <a:close/>
                <a:moveTo>
                  <a:pt x="140" y="394"/>
                </a:moveTo>
                <a:lnTo>
                  <a:pt x="140" y="394"/>
                </a:lnTo>
                <a:lnTo>
                  <a:pt x="140" y="393"/>
                </a:lnTo>
                <a:lnTo>
                  <a:pt x="140" y="393"/>
                </a:lnTo>
                <a:lnTo>
                  <a:pt x="139" y="394"/>
                </a:lnTo>
                <a:lnTo>
                  <a:pt x="139" y="394"/>
                </a:lnTo>
                <a:lnTo>
                  <a:pt x="139" y="394"/>
                </a:lnTo>
                <a:lnTo>
                  <a:pt x="139" y="394"/>
                </a:lnTo>
                <a:lnTo>
                  <a:pt x="140" y="394"/>
                </a:lnTo>
                <a:lnTo>
                  <a:pt x="140" y="394"/>
                </a:lnTo>
                <a:close/>
                <a:moveTo>
                  <a:pt x="30" y="202"/>
                </a:moveTo>
                <a:lnTo>
                  <a:pt x="30" y="202"/>
                </a:lnTo>
                <a:lnTo>
                  <a:pt x="30" y="202"/>
                </a:lnTo>
                <a:lnTo>
                  <a:pt x="30" y="203"/>
                </a:lnTo>
                <a:lnTo>
                  <a:pt x="30" y="203"/>
                </a:lnTo>
                <a:lnTo>
                  <a:pt x="30" y="202"/>
                </a:lnTo>
                <a:lnTo>
                  <a:pt x="30" y="202"/>
                </a:lnTo>
                <a:close/>
                <a:moveTo>
                  <a:pt x="147" y="282"/>
                </a:moveTo>
                <a:lnTo>
                  <a:pt x="147" y="282"/>
                </a:lnTo>
                <a:lnTo>
                  <a:pt x="147" y="282"/>
                </a:lnTo>
                <a:lnTo>
                  <a:pt x="148" y="282"/>
                </a:lnTo>
                <a:lnTo>
                  <a:pt x="148" y="282"/>
                </a:lnTo>
                <a:lnTo>
                  <a:pt x="147" y="282"/>
                </a:lnTo>
                <a:lnTo>
                  <a:pt x="147" y="282"/>
                </a:lnTo>
                <a:close/>
                <a:moveTo>
                  <a:pt x="252" y="328"/>
                </a:moveTo>
                <a:lnTo>
                  <a:pt x="252" y="328"/>
                </a:lnTo>
                <a:lnTo>
                  <a:pt x="251" y="328"/>
                </a:lnTo>
                <a:lnTo>
                  <a:pt x="251" y="328"/>
                </a:lnTo>
                <a:lnTo>
                  <a:pt x="252" y="328"/>
                </a:lnTo>
                <a:lnTo>
                  <a:pt x="252" y="328"/>
                </a:lnTo>
                <a:lnTo>
                  <a:pt x="252" y="328"/>
                </a:lnTo>
                <a:close/>
                <a:moveTo>
                  <a:pt x="317" y="173"/>
                </a:moveTo>
                <a:lnTo>
                  <a:pt x="317" y="173"/>
                </a:lnTo>
                <a:lnTo>
                  <a:pt x="317" y="172"/>
                </a:lnTo>
                <a:lnTo>
                  <a:pt x="317" y="172"/>
                </a:lnTo>
                <a:lnTo>
                  <a:pt x="317" y="173"/>
                </a:lnTo>
                <a:lnTo>
                  <a:pt x="317" y="173"/>
                </a:lnTo>
                <a:close/>
                <a:moveTo>
                  <a:pt x="183" y="353"/>
                </a:moveTo>
                <a:lnTo>
                  <a:pt x="183" y="353"/>
                </a:lnTo>
                <a:lnTo>
                  <a:pt x="184" y="353"/>
                </a:lnTo>
                <a:lnTo>
                  <a:pt x="184" y="353"/>
                </a:lnTo>
                <a:lnTo>
                  <a:pt x="184" y="353"/>
                </a:lnTo>
                <a:lnTo>
                  <a:pt x="184" y="353"/>
                </a:lnTo>
                <a:lnTo>
                  <a:pt x="184" y="352"/>
                </a:lnTo>
                <a:lnTo>
                  <a:pt x="184" y="352"/>
                </a:lnTo>
                <a:lnTo>
                  <a:pt x="183" y="353"/>
                </a:lnTo>
                <a:lnTo>
                  <a:pt x="183" y="353"/>
                </a:lnTo>
                <a:close/>
                <a:moveTo>
                  <a:pt x="237" y="361"/>
                </a:moveTo>
                <a:lnTo>
                  <a:pt x="237" y="361"/>
                </a:lnTo>
                <a:lnTo>
                  <a:pt x="237" y="361"/>
                </a:lnTo>
                <a:lnTo>
                  <a:pt x="237" y="361"/>
                </a:lnTo>
                <a:lnTo>
                  <a:pt x="238" y="360"/>
                </a:lnTo>
                <a:lnTo>
                  <a:pt x="238" y="360"/>
                </a:lnTo>
                <a:lnTo>
                  <a:pt x="238" y="360"/>
                </a:lnTo>
                <a:lnTo>
                  <a:pt x="238" y="360"/>
                </a:lnTo>
                <a:lnTo>
                  <a:pt x="237" y="361"/>
                </a:lnTo>
                <a:lnTo>
                  <a:pt x="237" y="361"/>
                </a:lnTo>
                <a:close/>
                <a:moveTo>
                  <a:pt x="216" y="103"/>
                </a:moveTo>
                <a:lnTo>
                  <a:pt x="216" y="103"/>
                </a:lnTo>
                <a:lnTo>
                  <a:pt x="216" y="103"/>
                </a:lnTo>
                <a:lnTo>
                  <a:pt x="216" y="103"/>
                </a:lnTo>
                <a:lnTo>
                  <a:pt x="216" y="101"/>
                </a:lnTo>
                <a:lnTo>
                  <a:pt x="216" y="101"/>
                </a:lnTo>
                <a:lnTo>
                  <a:pt x="216" y="101"/>
                </a:lnTo>
                <a:lnTo>
                  <a:pt x="216" y="101"/>
                </a:lnTo>
                <a:lnTo>
                  <a:pt x="216" y="103"/>
                </a:lnTo>
                <a:lnTo>
                  <a:pt x="216" y="103"/>
                </a:lnTo>
                <a:close/>
                <a:moveTo>
                  <a:pt x="125" y="107"/>
                </a:moveTo>
                <a:lnTo>
                  <a:pt x="125" y="107"/>
                </a:lnTo>
                <a:lnTo>
                  <a:pt x="125" y="107"/>
                </a:lnTo>
                <a:lnTo>
                  <a:pt x="125" y="107"/>
                </a:lnTo>
                <a:lnTo>
                  <a:pt x="125" y="109"/>
                </a:lnTo>
                <a:lnTo>
                  <a:pt x="125" y="109"/>
                </a:lnTo>
                <a:lnTo>
                  <a:pt x="125" y="109"/>
                </a:lnTo>
                <a:lnTo>
                  <a:pt x="125" y="109"/>
                </a:lnTo>
                <a:lnTo>
                  <a:pt x="125" y="107"/>
                </a:lnTo>
                <a:lnTo>
                  <a:pt x="125" y="107"/>
                </a:lnTo>
                <a:close/>
                <a:moveTo>
                  <a:pt x="177" y="402"/>
                </a:moveTo>
                <a:lnTo>
                  <a:pt x="177" y="402"/>
                </a:lnTo>
                <a:lnTo>
                  <a:pt x="177" y="402"/>
                </a:lnTo>
                <a:lnTo>
                  <a:pt x="177" y="402"/>
                </a:lnTo>
                <a:lnTo>
                  <a:pt x="177" y="402"/>
                </a:lnTo>
                <a:lnTo>
                  <a:pt x="177" y="402"/>
                </a:lnTo>
                <a:lnTo>
                  <a:pt x="177" y="402"/>
                </a:lnTo>
                <a:lnTo>
                  <a:pt x="177" y="402"/>
                </a:lnTo>
                <a:close/>
                <a:moveTo>
                  <a:pt x="369" y="211"/>
                </a:moveTo>
                <a:lnTo>
                  <a:pt x="369" y="211"/>
                </a:lnTo>
                <a:lnTo>
                  <a:pt x="371" y="213"/>
                </a:lnTo>
                <a:lnTo>
                  <a:pt x="371" y="213"/>
                </a:lnTo>
                <a:lnTo>
                  <a:pt x="371" y="211"/>
                </a:lnTo>
                <a:lnTo>
                  <a:pt x="369" y="211"/>
                </a:lnTo>
                <a:lnTo>
                  <a:pt x="369" y="211"/>
                </a:lnTo>
                <a:close/>
                <a:moveTo>
                  <a:pt x="35" y="279"/>
                </a:moveTo>
                <a:lnTo>
                  <a:pt x="35" y="279"/>
                </a:lnTo>
                <a:lnTo>
                  <a:pt x="35" y="279"/>
                </a:lnTo>
                <a:lnTo>
                  <a:pt x="35" y="279"/>
                </a:lnTo>
                <a:lnTo>
                  <a:pt x="36" y="279"/>
                </a:lnTo>
                <a:lnTo>
                  <a:pt x="36" y="279"/>
                </a:lnTo>
                <a:lnTo>
                  <a:pt x="36" y="279"/>
                </a:lnTo>
                <a:lnTo>
                  <a:pt x="36" y="279"/>
                </a:lnTo>
                <a:lnTo>
                  <a:pt x="35" y="279"/>
                </a:lnTo>
                <a:lnTo>
                  <a:pt x="35" y="279"/>
                </a:lnTo>
                <a:close/>
                <a:moveTo>
                  <a:pt x="22" y="227"/>
                </a:moveTo>
                <a:lnTo>
                  <a:pt x="22" y="227"/>
                </a:lnTo>
                <a:lnTo>
                  <a:pt x="22" y="227"/>
                </a:lnTo>
                <a:lnTo>
                  <a:pt x="20" y="227"/>
                </a:lnTo>
                <a:lnTo>
                  <a:pt x="20" y="227"/>
                </a:lnTo>
                <a:lnTo>
                  <a:pt x="22" y="227"/>
                </a:lnTo>
                <a:lnTo>
                  <a:pt x="22" y="227"/>
                </a:lnTo>
                <a:close/>
                <a:moveTo>
                  <a:pt x="139" y="297"/>
                </a:moveTo>
                <a:lnTo>
                  <a:pt x="139" y="297"/>
                </a:lnTo>
                <a:lnTo>
                  <a:pt x="139" y="298"/>
                </a:lnTo>
                <a:lnTo>
                  <a:pt x="139" y="298"/>
                </a:lnTo>
                <a:lnTo>
                  <a:pt x="139" y="297"/>
                </a:lnTo>
                <a:lnTo>
                  <a:pt x="139" y="297"/>
                </a:lnTo>
                <a:lnTo>
                  <a:pt x="139" y="297"/>
                </a:lnTo>
                <a:close/>
                <a:moveTo>
                  <a:pt x="379" y="235"/>
                </a:moveTo>
                <a:lnTo>
                  <a:pt x="379" y="235"/>
                </a:lnTo>
                <a:lnTo>
                  <a:pt x="379" y="235"/>
                </a:lnTo>
                <a:lnTo>
                  <a:pt x="379" y="235"/>
                </a:lnTo>
                <a:lnTo>
                  <a:pt x="380" y="235"/>
                </a:lnTo>
                <a:lnTo>
                  <a:pt x="380" y="235"/>
                </a:lnTo>
                <a:lnTo>
                  <a:pt x="379" y="233"/>
                </a:lnTo>
                <a:lnTo>
                  <a:pt x="379" y="233"/>
                </a:lnTo>
                <a:lnTo>
                  <a:pt x="379" y="235"/>
                </a:lnTo>
                <a:lnTo>
                  <a:pt x="379" y="235"/>
                </a:lnTo>
                <a:close/>
                <a:moveTo>
                  <a:pt x="162" y="14"/>
                </a:moveTo>
                <a:lnTo>
                  <a:pt x="162" y="14"/>
                </a:lnTo>
                <a:lnTo>
                  <a:pt x="162" y="14"/>
                </a:lnTo>
                <a:lnTo>
                  <a:pt x="162" y="14"/>
                </a:lnTo>
                <a:lnTo>
                  <a:pt x="164" y="14"/>
                </a:lnTo>
                <a:lnTo>
                  <a:pt x="164" y="14"/>
                </a:lnTo>
                <a:lnTo>
                  <a:pt x="164" y="14"/>
                </a:lnTo>
                <a:lnTo>
                  <a:pt x="164" y="14"/>
                </a:lnTo>
                <a:lnTo>
                  <a:pt x="162" y="14"/>
                </a:lnTo>
                <a:lnTo>
                  <a:pt x="162" y="14"/>
                </a:lnTo>
                <a:close/>
                <a:moveTo>
                  <a:pt x="265" y="342"/>
                </a:moveTo>
                <a:lnTo>
                  <a:pt x="265" y="342"/>
                </a:lnTo>
                <a:lnTo>
                  <a:pt x="266" y="341"/>
                </a:lnTo>
                <a:lnTo>
                  <a:pt x="265" y="341"/>
                </a:lnTo>
                <a:lnTo>
                  <a:pt x="265" y="341"/>
                </a:lnTo>
                <a:lnTo>
                  <a:pt x="265" y="342"/>
                </a:lnTo>
                <a:lnTo>
                  <a:pt x="265" y="342"/>
                </a:lnTo>
                <a:close/>
                <a:moveTo>
                  <a:pt x="265" y="374"/>
                </a:moveTo>
                <a:lnTo>
                  <a:pt x="265" y="374"/>
                </a:lnTo>
                <a:lnTo>
                  <a:pt x="265" y="374"/>
                </a:lnTo>
                <a:lnTo>
                  <a:pt x="265" y="374"/>
                </a:lnTo>
                <a:lnTo>
                  <a:pt x="265" y="374"/>
                </a:lnTo>
                <a:lnTo>
                  <a:pt x="265" y="374"/>
                </a:lnTo>
                <a:lnTo>
                  <a:pt x="265" y="374"/>
                </a:lnTo>
                <a:lnTo>
                  <a:pt x="265" y="374"/>
                </a:lnTo>
                <a:lnTo>
                  <a:pt x="265" y="374"/>
                </a:lnTo>
                <a:lnTo>
                  <a:pt x="265" y="374"/>
                </a:lnTo>
                <a:close/>
                <a:moveTo>
                  <a:pt x="188" y="311"/>
                </a:moveTo>
                <a:lnTo>
                  <a:pt x="188" y="311"/>
                </a:lnTo>
                <a:lnTo>
                  <a:pt x="188" y="311"/>
                </a:lnTo>
                <a:lnTo>
                  <a:pt x="188" y="311"/>
                </a:lnTo>
                <a:lnTo>
                  <a:pt x="189" y="312"/>
                </a:lnTo>
                <a:lnTo>
                  <a:pt x="189" y="312"/>
                </a:lnTo>
                <a:lnTo>
                  <a:pt x="189" y="311"/>
                </a:lnTo>
                <a:lnTo>
                  <a:pt x="189" y="311"/>
                </a:lnTo>
                <a:lnTo>
                  <a:pt x="188" y="311"/>
                </a:lnTo>
                <a:lnTo>
                  <a:pt x="188" y="311"/>
                </a:lnTo>
                <a:close/>
                <a:moveTo>
                  <a:pt x="372" y="191"/>
                </a:moveTo>
                <a:lnTo>
                  <a:pt x="372" y="191"/>
                </a:lnTo>
                <a:lnTo>
                  <a:pt x="374" y="189"/>
                </a:lnTo>
                <a:lnTo>
                  <a:pt x="374" y="189"/>
                </a:lnTo>
                <a:lnTo>
                  <a:pt x="372" y="189"/>
                </a:lnTo>
                <a:lnTo>
                  <a:pt x="372" y="191"/>
                </a:lnTo>
                <a:lnTo>
                  <a:pt x="372" y="191"/>
                </a:lnTo>
                <a:close/>
                <a:moveTo>
                  <a:pt x="147" y="60"/>
                </a:moveTo>
                <a:lnTo>
                  <a:pt x="147" y="60"/>
                </a:lnTo>
                <a:lnTo>
                  <a:pt x="147" y="60"/>
                </a:lnTo>
                <a:lnTo>
                  <a:pt x="147" y="60"/>
                </a:lnTo>
                <a:lnTo>
                  <a:pt x="147" y="58"/>
                </a:lnTo>
                <a:lnTo>
                  <a:pt x="147" y="58"/>
                </a:lnTo>
                <a:lnTo>
                  <a:pt x="147" y="58"/>
                </a:lnTo>
                <a:lnTo>
                  <a:pt x="147" y="58"/>
                </a:lnTo>
                <a:lnTo>
                  <a:pt x="147" y="60"/>
                </a:lnTo>
                <a:lnTo>
                  <a:pt x="147" y="60"/>
                </a:lnTo>
                <a:close/>
                <a:moveTo>
                  <a:pt x="153" y="391"/>
                </a:moveTo>
                <a:lnTo>
                  <a:pt x="153" y="391"/>
                </a:lnTo>
                <a:lnTo>
                  <a:pt x="154" y="391"/>
                </a:lnTo>
                <a:lnTo>
                  <a:pt x="154" y="391"/>
                </a:lnTo>
                <a:lnTo>
                  <a:pt x="153" y="391"/>
                </a:lnTo>
                <a:lnTo>
                  <a:pt x="153" y="391"/>
                </a:lnTo>
                <a:lnTo>
                  <a:pt x="153" y="391"/>
                </a:lnTo>
                <a:lnTo>
                  <a:pt x="153" y="391"/>
                </a:lnTo>
                <a:close/>
                <a:moveTo>
                  <a:pt x="154" y="342"/>
                </a:moveTo>
                <a:lnTo>
                  <a:pt x="154" y="342"/>
                </a:lnTo>
                <a:lnTo>
                  <a:pt x="154" y="342"/>
                </a:lnTo>
                <a:lnTo>
                  <a:pt x="154" y="342"/>
                </a:lnTo>
                <a:lnTo>
                  <a:pt x="154" y="341"/>
                </a:lnTo>
                <a:lnTo>
                  <a:pt x="154" y="341"/>
                </a:lnTo>
                <a:lnTo>
                  <a:pt x="154" y="341"/>
                </a:lnTo>
                <a:lnTo>
                  <a:pt x="154" y="341"/>
                </a:lnTo>
                <a:lnTo>
                  <a:pt x="154" y="341"/>
                </a:lnTo>
                <a:lnTo>
                  <a:pt x="154" y="341"/>
                </a:lnTo>
                <a:lnTo>
                  <a:pt x="154" y="342"/>
                </a:lnTo>
                <a:lnTo>
                  <a:pt x="154" y="342"/>
                </a:lnTo>
                <a:close/>
                <a:moveTo>
                  <a:pt x="158" y="99"/>
                </a:moveTo>
                <a:lnTo>
                  <a:pt x="158" y="99"/>
                </a:lnTo>
                <a:lnTo>
                  <a:pt x="158" y="99"/>
                </a:lnTo>
                <a:lnTo>
                  <a:pt x="156" y="99"/>
                </a:lnTo>
                <a:lnTo>
                  <a:pt x="156" y="99"/>
                </a:lnTo>
                <a:lnTo>
                  <a:pt x="158" y="99"/>
                </a:lnTo>
                <a:lnTo>
                  <a:pt x="158" y="99"/>
                </a:lnTo>
                <a:close/>
                <a:moveTo>
                  <a:pt x="235" y="390"/>
                </a:moveTo>
                <a:lnTo>
                  <a:pt x="235" y="390"/>
                </a:lnTo>
                <a:lnTo>
                  <a:pt x="235" y="390"/>
                </a:lnTo>
                <a:lnTo>
                  <a:pt x="235" y="390"/>
                </a:lnTo>
                <a:lnTo>
                  <a:pt x="235" y="391"/>
                </a:lnTo>
                <a:lnTo>
                  <a:pt x="235" y="391"/>
                </a:lnTo>
                <a:lnTo>
                  <a:pt x="235" y="391"/>
                </a:lnTo>
                <a:lnTo>
                  <a:pt x="235" y="391"/>
                </a:lnTo>
                <a:lnTo>
                  <a:pt x="235" y="390"/>
                </a:lnTo>
                <a:lnTo>
                  <a:pt x="235" y="390"/>
                </a:lnTo>
                <a:close/>
                <a:moveTo>
                  <a:pt x="352" y="173"/>
                </a:moveTo>
                <a:lnTo>
                  <a:pt x="352" y="173"/>
                </a:lnTo>
                <a:lnTo>
                  <a:pt x="352" y="173"/>
                </a:lnTo>
                <a:lnTo>
                  <a:pt x="352" y="173"/>
                </a:lnTo>
                <a:lnTo>
                  <a:pt x="352" y="172"/>
                </a:lnTo>
                <a:lnTo>
                  <a:pt x="352" y="172"/>
                </a:lnTo>
                <a:lnTo>
                  <a:pt x="352" y="172"/>
                </a:lnTo>
                <a:lnTo>
                  <a:pt x="352" y="172"/>
                </a:lnTo>
                <a:lnTo>
                  <a:pt x="352" y="173"/>
                </a:lnTo>
                <a:lnTo>
                  <a:pt x="352" y="173"/>
                </a:lnTo>
                <a:close/>
                <a:moveTo>
                  <a:pt x="224" y="66"/>
                </a:moveTo>
                <a:lnTo>
                  <a:pt x="224" y="66"/>
                </a:lnTo>
                <a:lnTo>
                  <a:pt x="224" y="68"/>
                </a:lnTo>
                <a:lnTo>
                  <a:pt x="224" y="68"/>
                </a:lnTo>
                <a:lnTo>
                  <a:pt x="225" y="68"/>
                </a:lnTo>
                <a:lnTo>
                  <a:pt x="225" y="68"/>
                </a:lnTo>
                <a:lnTo>
                  <a:pt x="225" y="66"/>
                </a:lnTo>
                <a:lnTo>
                  <a:pt x="225" y="66"/>
                </a:lnTo>
                <a:lnTo>
                  <a:pt x="224" y="66"/>
                </a:lnTo>
                <a:lnTo>
                  <a:pt x="224" y="66"/>
                </a:lnTo>
                <a:close/>
                <a:moveTo>
                  <a:pt x="145" y="39"/>
                </a:moveTo>
                <a:lnTo>
                  <a:pt x="145" y="39"/>
                </a:lnTo>
                <a:lnTo>
                  <a:pt x="145" y="39"/>
                </a:lnTo>
                <a:lnTo>
                  <a:pt x="145" y="39"/>
                </a:lnTo>
                <a:lnTo>
                  <a:pt x="143" y="39"/>
                </a:lnTo>
                <a:lnTo>
                  <a:pt x="143" y="39"/>
                </a:lnTo>
                <a:lnTo>
                  <a:pt x="143" y="39"/>
                </a:lnTo>
                <a:lnTo>
                  <a:pt x="143" y="39"/>
                </a:lnTo>
                <a:lnTo>
                  <a:pt x="145" y="39"/>
                </a:lnTo>
                <a:lnTo>
                  <a:pt x="145" y="39"/>
                </a:lnTo>
                <a:close/>
                <a:moveTo>
                  <a:pt x="109" y="181"/>
                </a:moveTo>
                <a:lnTo>
                  <a:pt x="109" y="181"/>
                </a:lnTo>
                <a:lnTo>
                  <a:pt x="109" y="181"/>
                </a:lnTo>
                <a:lnTo>
                  <a:pt x="109" y="181"/>
                </a:lnTo>
                <a:lnTo>
                  <a:pt x="109" y="180"/>
                </a:lnTo>
                <a:lnTo>
                  <a:pt x="109" y="180"/>
                </a:lnTo>
                <a:lnTo>
                  <a:pt x="109" y="180"/>
                </a:lnTo>
                <a:lnTo>
                  <a:pt x="109" y="180"/>
                </a:lnTo>
                <a:lnTo>
                  <a:pt x="109" y="181"/>
                </a:lnTo>
                <a:lnTo>
                  <a:pt x="109" y="181"/>
                </a:lnTo>
                <a:close/>
                <a:moveTo>
                  <a:pt x="213" y="379"/>
                </a:moveTo>
                <a:lnTo>
                  <a:pt x="213" y="379"/>
                </a:lnTo>
                <a:lnTo>
                  <a:pt x="213" y="379"/>
                </a:lnTo>
                <a:lnTo>
                  <a:pt x="213" y="379"/>
                </a:lnTo>
                <a:lnTo>
                  <a:pt x="213" y="379"/>
                </a:lnTo>
                <a:lnTo>
                  <a:pt x="213" y="379"/>
                </a:lnTo>
                <a:lnTo>
                  <a:pt x="213" y="379"/>
                </a:lnTo>
                <a:close/>
                <a:moveTo>
                  <a:pt x="243" y="364"/>
                </a:moveTo>
                <a:lnTo>
                  <a:pt x="243" y="364"/>
                </a:lnTo>
                <a:lnTo>
                  <a:pt x="243" y="364"/>
                </a:lnTo>
                <a:lnTo>
                  <a:pt x="243" y="364"/>
                </a:lnTo>
                <a:lnTo>
                  <a:pt x="241" y="366"/>
                </a:lnTo>
                <a:lnTo>
                  <a:pt x="241" y="366"/>
                </a:lnTo>
                <a:lnTo>
                  <a:pt x="241" y="366"/>
                </a:lnTo>
                <a:lnTo>
                  <a:pt x="241" y="366"/>
                </a:lnTo>
                <a:lnTo>
                  <a:pt x="243" y="364"/>
                </a:lnTo>
                <a:lnTo>
                  <a:pt x="243" y="364"/>
                </a:lnTo>
                <a:close/>
                <a:moveTo>
                  <a:pt x="125" y="104"/>
                </a:moveTo>
                <a:lnTo>
                  <a:pt x="125" y="104"/>
                </a:lnTo>
                <a:lnTo>
                  <a:pt x="125" y="104"/>
                </a:lnTo>
                <a:lnTo>
                  <a:pt x="125" y="104"/>
                </a:lnTo>
                <a:lnTo>
                  <a:pt x="125" y="104"/>
                </a:lnTo>
                <a:lnTo>
                  <a:pt x="125" y="104"/>
                </a:lnTo>
                <a:lnTo>
                  <a:pt x="125" y="104"/>
                </a:lnTo>
                <a:lnTo>
                  <a:pt x="125" y="104"/>
                </a:lnTo>
                <a:lnTo>
                  <a:pt x="125" y="104"/>
                </a:lnTo>
                <a:lnTo>
                  <a:pt x="125" y="104"/>
                </a:lnTo>
                <a:close/>
                <a:moveTo>
                  <a:pt x="265" y="114"/>
                </a:moveTo>
                <a:lnTo>
                  <a:pt x="265" y="114"/>
                </a:lnTo>
                <a:lnTo>
                  <a:pt x="265" y="114"/>
                </a:lnTo>
                <a:lnTo>
                  <a:pt x="265" y="114"/>
                </a:lnTo>
                <a:lnTo>
                  <a:pt x="265" y="112"/>
                </a:lnTo>
                <a:lnTo>
                  <a:pt x="265" y="112"/>
                </a:lnTo>
                <a:lnTo>
                  <a:pt x="265" y="112"/>
                </a:lnTo>
                <a:lnTo>
                  <a:pt x="265" y="112"/>
                </a:lnTo>
                <a:lnTo>
                  <a:pt x="265" y="114"/>
                </a:lnTo>
                <a:lnTo>
                  <a:pt x="265" y="114"/>
                </a:lnTo>
                <a:close/>
                <a:moveTo>
                  <a:pt x="98" y="246"/>
                </a:moveTo>
                <a:lnTo>
                  <a:pt x="98" y="246"/>
                </a:lnTo>
                <a:lnTo>
                  <a:pt x="98" y="246"/>
                </a:lnTo>
                <a:lnTo>
                  <a:pt x="98" y="246"/>
                </a:lnTo>
                <a:lnTo>
                  <a:pt x="96" y="246"/>
                </a:lnTo>
                <a:lnTo>
                  <a:pt x="96" y="246"/>
                </a:lnTo>
                <a:lnTo>
                  <a:pt x="96" y="246"/>
                </a:lnTo>
                <a:lnTo>
                  <a:pt x="96" y="246"/>
                </a:lnTo>
                <a:lnTo>
                  <a:pt x="98" y="246"/>
                </a:lnTo>
                <a:lnTo>
                  <a:pt x="98" y="246"/>
                </a:lnTo>
                <a:close/>
                <a:moveTo>
                  <a:pt x="186" y="379"/>
                </a:moveTo>
                <a:lnTo>
                  <a:pt x="186" y="379"/>
                </a:lnTo>
                <a:lnTo>
                  <a:pt x="184" y="379"/>
                </a:lnTo>
                <a:lnTo>
                  <a:pt x="184" y="379"/>
                </a:lnTo>
                <a:lnTo>
                  <a:pt x="186" y="379"/>
                </a:lnTo>
                <a:lnTo>
                  <a:pt x="186" y="379"/>
                </a:lnTo>
                <a:close/>
                <a:moveTo>
                  <a:pt x="148" y="420"/>
                </a:moveTo>
                <a:lnTo>
                  <a:pt x="148" y="420"/>
                </a:lnTo>
                <a:lnTo>
                  <a:pt x="148" y="420"/>
                </a:lnTo>
                <a:lnTo>
                  <a:pt x="148" y="420"/>
                </a:lnTo>
                <a:lnTo>
                  <a:pt x="148" y="420"/>
                </a:lnTo>
                <a:lnTo>
                  <a:pt x="148" y="420"/>
                </a:lnTo>
                <a:lnTo>
                  <a:pt x="148" y="420"/>
                </a:lnTo>
                <a:lnTo>
                  <a:pt x="148" y="420"/>
                </a:lnTo>
                <a:lnTo>
                  <a:pt x="148" y="420"/>
                </a:lnTo>
                <a:lnTo>
                  <a:pt x="148" y="420"/>
                </a:lnTo>
                <a:close/>
                <a:moveTo>
                  <a:pt x="290" y="137"/>
                </a:moveTo>
                <a:lnTo>
                  <a:pt x="290" y="137"/>
                </a:lnTo>
                <a:lnTo>
                  <a:pt x="290" y="136"/>
                </a:lnTo>
                <a:lnTo>
                  <a:pt x="290" y="136"/>
                </a:lnTo>
                <a:lnTo>
                  <a:pt x="289" y="136"/>
                </a:lnTo>
                <a:lnTo>
                  <a:pt x="289" y="136"/>
                </a:lnTo>
                <a:lnTo>
                  <a:pt x="289" y="137"/>
                </a:lnTo>
                <a:lnTo>
                  <a:pt x="289" y="137"/>
                </a:lnTo>
                <a:lnTo>
                  <a:pt x="290" y="137"/>
                </a:lnTo>
                <a:lnTo>
                  <a:pt x="290" y="137"/>
                </a:lnTo>
                <a:close/>
                <a:moveTo>
                  <a:pt x="85" y="148"/>
                </a:moveTo>
                <a:lnTo>
                  <a:pt x="85" y="148"/>
                </a:lnTo>
                <a:lnTo>
                  <a:pt x="85" y="148"/>
                </a:lnTo>
                <a:lnTo>
                  <a:pt x="85" y="148"/>
                </a:lnTo>
                <a:lnTo>
                  <a:pt x="83" y="148"/>
                </a:lnTo>
                <a:lnTo>
                  <a:pt x="83" y="148"/>
                </a:lnTo>
                <a:lnTo>
                  <a:pt x="83" y="148"/>
                </a:lnTo>
                <a:lnTo>
                  <a:pt x="83" y="148"/>
                </a:lnTo>
                <a:lnTo>
                  <a:pt x="85" y="148"/>
                </a:lnTo>
                <a:lnTo>
                  <a:pt x="85" y="148"/>
                </a:lnTo>
                <a:close/>
                <a:moveTo>
                  <a:pt x="213" y="150"/>
                </a:moveTo>
                <a:lnTo>
                  <a:pt x="213" y="150"/>
                </a:lnTo>
                <a:lnTo>
                  <a:pt x="213" y="150"/>
                </a:lnTo>
                <a:lnTo>
                  <a:pt x="213" y="150"/>
                </a:lnTo>
                <a:lnTo>
                  <a:pt x="213" y="150"/>
                </a:lnTo>
                <a:lnTo>
                  <a:pt x="213" y="150"/>
                </a:lnTo>
                <a:lnTo>
                  <a:pt x="213" y="150"/>
                </a:lnTo>
                <a:lnTo>
                  <a:pt x="213" y="150"/>
                </a:lnTo>
                <a:lnTo>
                  <a:pt x="213" y="150"/>
                </a:lnTo>
                <a:lnTo>
                  <a:pt x="213" y="150"/>
                </a:lnTo>
                <a:lnTo>
                  <a:pt x="213" y="150"/>
                </a:lnTo>
                <a:lnTo>
                  <a:pt x="213" y="150"/>
                </a:lnTo>
                <a:close/>
                <a:moveTo>
                  <a:pt x="167" y="413"/>
                </a:moveTo>
                <a:lnTo>
                  <a:pt x="167" y="413"/>
                </a:lnTo>
                <a:lnTo>
                  <a:pt x="167" y="413"/>
                </a:lnTo>
                <a:lnTo>
                  <a:pt x="167" y="413"/>
                </a:lnTo>
                <a:lnTo>
                  <a:pt x="167" y="413"/>
                </a:lnTo>
                <a:lnTo>
                  <a:pt x="167" y="413"/>
                </a:lnTo>
                <a:lnTo>
                  <a:pt x="167" y="413"/>
                </a:lnTo>
                <a:lnTo>
                  <a:pt x="167" y="413"/>
                </a:lnTo>
                <a:lnTo>
                  <a:pt x="167" y="413"/>
                </a:lnTo>
                <a:lnTo>
                  <a:pt x="167" y="413"/>
                </a:lnTo>
                <a:close/>
                <a:moveTo>
                  <a:pt x="140" y="20"/>
                </a:moveTo>
                <a:lnTo>
                  <a:pt x="140" y="20"/>
                </a:lnTo>
                <a:lnTo>
                  <a:pt x="142" y="20"/>
                </a:lnTo>
                <a:lnTo>
                  <a:pt x="142" y="20"/>
                </a:lnTo>
                <a:lnTo>
                  <a:pt x="140" y="20"/>
                </a:lnTo>
                <a:lnTo>
                  <a:pt x="140" y="20"/>
                </a:lnTo>
                <a:close/>
                <a:moveTo>
                  <a:pt x="213" y="338"/>
                </a:moveTo>
                <a:lnTo>
                  <a:pt x="213" y="338"/>
                </a:lnTo>
                <a:lnTo>
                  <a:pt x="213" y="336"/>
                </a:lnTo>
                <a:lnTo>
                  <a:pt x="213" y="336"/>
                </a:lnTo>
                <a:lnTo>
                  <a:pt x="213" y="338"/>
                </a:lnTo>
                <a:lnTo>
                  <a:pt x="213" y="338"/>
                </a:lnTo>
                <a:lnTo>
                  <a:pt x="213" y="338"/>
                </a:lnTo>
                <a:lnTo>
                  <a:pt x="213" y="338"/>
                </a:lnTo>
                <a:lnTo>
                  <a:pt x="213" y="338"/>
                </a:lnTo>
                <a:lnTo>
                  <a:pt x="213" y="338"/>
                </a:lnTo>
                <a:close/>
                <a:moveTo>
                  <a:pt x="333" y="270"/>
                </a:moveTo>
                <a:lnTo>
                  <a:pt x="333" y="270"/>
                </a:lnTo>
                <a:lnTo>
                  <a:pt x="333" y="270"/>
                </a:lnTo>
                <a:lnTo>
                  <a:pt x="333" y="270"/>
                </a:lnTo>
                <a:lnTo>
                  <a:pt x="333" y="270"/>
                </a:lnTo>
                <a:lnTo>
                  <a:pt x="333" y="270"/>
                </a:lnTo>
                <a:lnTo>
                  <a:pt x="333" y="270"/>
                </a:lnTo>
                <a:lnTo>
                  <a:pt x="333" y="270"/>
                </a:lnTo>
                <a:lnTo>
                  <a:pt x="333" y="270"/>
                </a:lnTo>
                <a:lnTo>
                  <a:pt x="333" y="270"/>
                </a:lnTo>
                <a:close/>
                <a:moveTo>
                  <a:pt x="112" y="218"/>
                </a:moveTo>
                <a:lnTo>
                  <a:pt x="112" y="218"/>
                </a:lnTo>
                <a:lnTo>
                  <a:pt x="112" y="218"/>
                </a:lnTo>
                <a:lnTo>
                  <a:pt x="112" y="218"/>
                </a:lnTo>
                <a:lnTo>
                  <a:pt x="112" y="218"/>
                </a:lnTo>
                <a:lnTo>
                  <a:pt x="112" y="218"/>
                </a:lnTo>
                <a:lnTo>
                  <a:pt x="112" y="218"/>
                </a:lnTo>
                <a:lnTo>
                  <a:pt x="112" y="218"/>
                </a:lnTo>
                <a:lnTo>
                  <a:pt x="112" y="218"/>
                </a:lnTo>
                <a:lnTo>
                  <a:pt x="112" y="218"/>
                </a:lnTo>
                <a:close/>
                <a:moveTo>
                  <a:pt x="132" y="166"/>
                </a:moveTo>
                <a:lnTo>
                  <a:pt x="132" y="166"/>
                </a:lnTo>
                <a:lnTo>
                  <a:pt x="132" y="166"/>
                </a:lnTo>
                <a:lnTo>
                  <a:pt x="132" y="166"/>
                </a:lnTo>
                <a:lnTo>
                  <a:pt x="132" y="166"/>
                </a:lnTo>
                <a:lnTo>
                  <a:pt x="132" y="166"/>
                </a:lnTo>
                <a:lnTo>
                  <a:pt x="132" y="166"/>
                </a:lnTo>
                <a:lnTo>
                  <a:pt x="132" y="166"/>
                </a:lnTo>
                <a:close/>
                <a:moveTo>
                  <a:pt x="213" y="36"/>
                </a:moveTo>
                <a:lnTo>
                  <a:pt x="213" y="36"/>
                </a:lnTo>
                <a:lnTo>
                  <a:pt x="213" y="36"/>
                </a:lnTo>
                <a:lnTo>
                  <a:pt x="213" y="36"/>
                </a:lnTo>
                <a:lnTo>
                  <a:pt x="213" y="36"/>
                </a:lnTo>
                <a:lnTo>
                  <a:pt x="213" y="36"/>
                </a:lnTo>
                <a:lnTo>
                  <a:pt x="213" y="36"/>
                </a:lnTo>
                <a:lnTo>
                  <a:pt x="213" y="36"/>
                </a:lnTo>
                <a:lnTo>
                  <a:pt x="213" y="36"/>
                </a:lnTo>
                <a:lnTo>
                  <a:pt x="213" y="36"/>
                </a:lnTo>
                <a:close/>
                <a:moveTo>
                  <a:pt x="336" y="175"/>
                </a:moveTo>
                <a:lnTo>
                  <a:pt x="336" y="175"/>
                </a:lnTo>
                <a:lnTo>
                  <a:pt x="336" y="175"/>
                </a:lnTo>
                <a:lnTo>
                  <a:pt x="336" y="175"/>
                </a:lnTo>
                <a:lnTo>
                  <a:pt x="336" y="173"/>
                </a:lnTo>
                <a:lnTo>
                  <a:pt x="336" y="173"/>
                </a:lnTo>
                <a:lnTo>
                  <a:pt x="336" y="173"/>
                </a:lnTo>
                <a:lnTo>
                  <a:pt x="336" y="173"/>
                </a:lnTo>
                <a:lnTo>
                  <a:pt x="336" y="175"/>
                </a:lnTo>
                <a:lnTo>
                  <a:pt x="336" y="175"/>
                </a:lnTo>
                <a:close/>
                <a:moveTo>
                  <a:pt x="189" y="66"/>
                </a:moveTo>
                <a:lnTo>
                  <a:pt x="189" y="66"/>
                </a:lnTo>
                <a:lnTo>
                  <a:pt x="189" y="66"/>
                </a:lnTo>
                <a:lnTo>
                  <a:pt x="189" y="66"/>
                </a:lnTo>
                <a:lnTo>
                  <a:pt x="189" y="66"/>
                </a:lnTo>
                <a:lnTo>
                  <a:pt x="189" y="66"/>
                </a:lnTo>
                <a:lnTo>
                  <a:pt x="189" y="66"/>
                </a:lnTo>
                <a:lnTo>
                  <a:pt x="189" y="66"/>
                </a:lnTo>
                <a:lnTo>
                  <a:pt x="189" y="66"/>
                </a:lnTo>
                <a:lnTo>
                  <a:pt x="189" y="66"/>
                </a:lnTo>
                <a:close/>
                <a:moveTo>
                  <a:pt x="246" y="65"/>
                </a:moveTo>
                <a:lnTo>
                  <a:pt x="246" y="65"/>
                </a:lnTo>
                <a:lnTo>
                  <a:pt x="248" y="63"/>
                </a:lnTo>
                <a:lnTo>
                  <a:pt x="248" y="63"/>
                </a:lnTo>
                <a:lnTo>
                  <a:pt x="248" y="63"/>
                </a:lnTo>
                <a:lnTo>
                  <a:pt x="248" y="63"/>
                </a:lnTo>
                <a:lnTo>
                  <a:pt x="246" y="65"/>
                </a:lnTo>
                <a:lnTo>
                  <a:pt x="246" y="65"/>
                </a:lnTo>
                <a:close/>
                <a:moveTo>
                  <a:pt x="372" y="183"/>
                </a:moveTo>
                <a:lnTo>
                  <a:pt x="372" y="183"/>
                </a:lnTo>
                <a:lnTo>
                  <a:pt x="372" y="183"/>
                </a:lnTo>
                <a:lnTo>
                  <a:pt x="372" y="183"/>
                </a:lnTo>
                <a:lnTo>
                  <a:pt x="374" y="183"/>
                </a:lnTo>
                <a:lnTo>
                  <a:pt x="374" y="183"/>
                </a:lnTo>
                <a:lnTo>
                  <a:pt x="374" y="183"/>
                </a:lnTo>
                <a:lnTo>
                  <a:pt x="374" y="183"/>
                </a:lnTo>
                <a:lnTo>
                  <a:pt x="372" y="183"/>
                </a:lnTo>
                <a:lnTo>
                  <a:pt x="372" y="183"/>
                </a:lnTo>
                <a:close/>
                <a:moveTo>
                  <a:pt x="361" y="194"/>
                </a:moveTo>
                <a:lnTo>
                  <a:pt x="361" y="194"/>
                </a:lnTo>
                <a:lnTo>
                  <a:pt x="361" y="194"/>
                </a:lnTo>
                <a:lnTo>
                  <a:pt x="361" y="194"/>
                </a:lnTo>
                <a:lnTo>
                  <a:pt x="361" y="194"/>
                </a:lnTo>
                <a:lnTo>
                  <a:pt x="361" y="194"/>
                </a:lnTo>
                <a:lnTo>
                  <a:pt x="361" y="194"/>
                </a:lnTo>
                <a:lnTo>
                  <a:pt x="361" y="194"/>
                </a:lnTo>
                <a:lnTo>
                  <a:pt x="361" y="194"/>
                </a:lnTo>
                <a:lnTo>
                  <a:pt x="361" y="194"/>
                </a:lnTo>
                <a:close/>
                <a:moveTo>
                  <a:pt x="257" y="298"/>
                </a:moveTo>
                <a:lnTo>
                  <a:pt x="257" y="298"/>
                </a:lnTo>
                <a:lnTo>
                  <a:pt x="257" y="297"/>
                </a:lnTo>
                <a:lnTo>
                  <a:pt x="257" y="297"/>
                </a:lnTo>
                <a:lnTo>
                  <a:pt x="257" y="297"/>
                </a:lnTo>
                <a:lnTo>
                  <a:pt x="257" y="297"/>
                </a:lnTo>
                <a:lnTo>
                  <a:pt x="257" y="297"/>
                </a:lnTo>
                <a:lnTo>
                  <a:pt x="257" y="297"/>
                </a:lnTo>
                <a:lnTo>
                  <a:pt x="257" y="298"/>
                </a:lnTo>
                <a:lnTo>
                  <a:pt x="257" y="298"/>
                </a:lnTo>
                <a:close/>
                <a:moveTo>
                  <a:pt x="134" y="311"/>
                </a:moveTo>
                <a:lnTo>
                  <a:pt x="134" y="311"/>
                </a:lnTo>
                <a:lnTo>
                  <a:pt x="134" y="311"/>
                </a:lnTo>
                <a:lnTo>
                  <a:pt x="134" y="311"/>
                </a:lnTo>
                <a:lnTo>
                  <a:pt x="134" y="309"/>
                </a:lnTo>
                <a:lnTo>
                  <a:pt x="134" y="309"/>
                </a:lnTo>
                <a:lnTo>
                  <a:pt x="134" y="309"/>
                </a:lnTo>
                <a:lnTo>
                  <a:pt x="134" y="309"/>
                </a:lnTo>
                <a:lnTo>
                  <a:pt x="134" y="311"/>
                </a:lnTo>
                <a:lnTo>
                  <a:pt x="134" y="311"/>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Text Box 8"/>
          <p:cNvSpPr txBox="1">
            <a:spLocks noChangeArrowheads="1"/>
          </p:cNvSpPr>
          <p:nvPr/>
        </p:nvSpPr>
        <p:spPr bwMode="auto">
          <a:xfrm>
            <a:off x="7704888" y="3178259"/>
            <a:ext cx="3451692" cy="111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dirty="0">
                <a:solidFill>
                  <a:schemeClr val="accent1"/>
                </a:solidFill>
                <a:latin typeface="+mn-ea"/>
              </a:rPr>
              <a:t>请输入文本请输入文本请输入文本请输入文本</a:t>
            </a:r>
            <a:endParaRPr lang="zh-CN" dirty="0">
              <a:solidFill>
                <a:schemeClr val="accent1"/>
              </a:solidFill>
              <a:latin typeface="+mn-ea"/>
            </a:endParaRPr>
          </a:p>
        </p:txBody>
      </p:sp>
      <p:sp>
        <p:nvSpPr>
          <p:cNvPr id="21" name="Text Box 8"/>
          <p:cNvSpPr txBox="1">
            <a:spLocks noChangeArrowheads="1"/>
          </p:cNvSpPr>
          <p:nvPr/>
        </p:nvSpPr>
        <p:spPr bwMode="auto">
          <a:xfrm>
            <a:off x="1035420" y="3178259"/>
            <a:ext cx="3451692" cy="111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dirty="0">
                <a:solidFill>
                  <a:schemeClr val="accent1"/>
                </a:solidFill>
                <a:latin typeface="+mn-ea"/>
              </a:rPr>
              <a:t>请输入文本请输入文本请输入文本请输入文本</a:t>
            </a:r>
            <a:endParaRPr lang="zh-CN" dirty="0">
              <a:solidFill>
                <a:schemeClr val="accent1"/>
              </a:solidFill>
              <a:latin typeface="+mn-ea"/>
            </a:endParaRPr>
          </a:p>
        </p:txBody>
      </p:sp>
      <p:sp>
        <p:nvSpPr>
          <p:cNvPr id="32" name="Freeform 103"/>
          <p:cNvSpPr>
            <a:spLocks noEditPoints="1"/>
          </p:cNvSpPr>
          <p:nvPr/>
        </p:nvSpPr>
        <p:spPr bwMode="auto">
          <a:xfrm>
            <a:off x="5933711" y="3658942"/>
            <a:ext cx="362678" cy="420177"/>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3" name="组合 32"/>
          <p:cNvGrpSpPr/>
          <p:nvPr/>
        </p:nvGrpSpPr>
        <p:grpSpPr>
          <a:xfrm>
            <a:off x="4208900" y="5590111"/>
            <a:ext cx="3774200" cy="652841"/>
            <a:chOff x="837816" y="433833"/>
            <a:chExt cx="3774200" cy="652841"/>
          </a:xfrm>
        </p:grpSpPr>
        <p:sp>
          <p:nvSpPr>
            <p:cNvPr id="34"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32948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97"/>
          <p:cNvSpPr>
            <a:spLocks noEditPoints="1"/>
          </p:cNvSpPr>
          <p:nvPr/>
        </p:nvSpPr>
        <p:spPr bwMode="auto">
          <a:xfrm>
            <a:off x="6424273" y="511853"/>
            <a:ext cx="5127461" cy="6003247"/>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0" name="圆角矩形 19"/>
          <p:cNvSpPr/>
          <p:nvPr/>
        </p:nvSpPr>
        <p:spPr>
          <a:xfrm>
            <a:off x="6739970" y="971346"/>
            <a:ext cx="4491514" cy="5059376"/>
          </a:xfrm>
          <a:prstGeom prst="roundRect">
            <a:avLst/>
          </a:prstGeom>
          <a:blipFill>
            <a:blip r:embed="rId2"/>
            <a:srcRect/>
            <a:stretch>
              <a:fillRect l="-804" t="-4202" r="804" b="-299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091419" y="1257898"/>
            <a:ext cx="1920500" cy="650208"/>
            <a:chOff x="3557969" y="3735982"/>
            <a:chExt cx="1920500" cy="650208"/>
          </a:xfrm>
        </p:grpSpPr>
        <p:sp>
          <p:nvSpPr>
            <p:cNvPr id="27" name="Freeform 33"/>
            <p:cNvSpPr>
              <a:spLocks noEditPoints="1"/>
            </p:cNvSpPr>
            <p:nvPr/>
          </p:nvSpPr>
          <p:spPr bwMode="auto">
            <a:xfrm>
              <a:off x="3557969" y="3735982"/>
              <a:ext cx="380431" cy="539309"/>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35"/>
            <p:cNvSpPr>
              <a:spLocks noEditPoints="1"/>
            </p:cNvSpPr>
            <p:nvPr/>
          </p:nvSpPr>
          <p:spPr bwMode="auto">
            <a:xfrm>
              <a:off x="5032648" y="3873851"/>
              <a:ext cx="445821" cy="512339"/>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49"/>
            <p:cNvSpPr>
              <a:spLocks noEditPoints="1"/>
            </p:cNvSpPr>
            <p:nvPr/>
          </p:nvSpPr>
          <p:spPr bwMode="auto">
            <a:xfrm rot="624826">
              <a:off x="4359699" y="3802283"/>
              <a:ext cx="357686" cy="501582"/>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rot="19892410">
            <a:off x="3015405" y="2191148"/>
            <a:ext cx="3046622" cy="1031470"/>
            <a:chOff x="3557969" y="3735982"/>
            <a:chExt cx="1920500" cy="650208"/>
          </a:xfrm>
        </p:grpSpPr>
        <p:sp>
          <p:nvSpPr>
            <p:cNvPr id="41" name="Freeform 33"/>
            <p:cNvSpPr>
              <a:spLocks noEditPoints="1"/>
            </p:cNvSpPr>
            <p:nvPr/>
          </p:nvSpPr>
          <p:spPr bwMode="auto">
            <a:xfrm>
              <a:off x="3557969" y="3735982"/>
              <a:ext cx="380431" cy="539309"/>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35"/>
            <p:cNvSpPr>
              <a:spLocks noEditPoints="1"/>
            </p:cNvSpPr>
            <p:nvPr/>
          </p:nvSpPr>
          <p:spPr bwMode="auto">
            <a:xfrm>
              <a:off x="5032648" y="3873851"/>
              <a:ext cx="445821" cy="512339"/>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9"/>
            <p:cNvSpPr>
              <a:spLocks noEditPoints="1"/>
            </p:cNvSpPr>
            <p:nvPr/>
          </p:nvSpPr>
          <p:spPr bwMode="auto">
            <a:xfrm rot="624826">
              <a:off x="4359699" y="3802283"/>
              <a:ext cx="357686" cy="501582"/>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rot="19057514">
            <a:off x="1276220" y="2819025"/>
            <a:ext cx="1445409" cy="489360"/>
            <a:chOff x="3557969" y="3735982"/>
            <a:chExt cx="1920500" cy="650208"/>
          </a:xfrm>
        </p:grpSpPr>
        <p:sp>
          <p:nvSpPr>
            <p:cNvPr id="46" name="Freeform 33"/>
            <p:cNvSpPr>
              <a:spLocks noEditPoints="1"/>
            </p:cNvSpPr>
            <p:nvPr/>
          </p:nvSpPr>
          <p:spPr bwMode="auto">
            <a:xfrm>
              <a:off x="3557969" y="3735982"/>
              <a:ext cx="380431" cy="539309"/>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35"/>
            <p:cNvSpPr>
              <a:spLocks noEditPoints="1"/>
            </p:cNvSpPr>
            <p:nvPr/>
          </p:nvSpPr>
          <p:spPr bwMode="auto">
            <a:xfrm>
              <a:off x="5032648" y="3873851"/>
              <a:ext cx="445821" cy="512339"/>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9"/>
            <p:cNvSpPr>
              <a:spLocks noEditPoints="1"/>
            </p:cNvSpPr>
            <p:nvPr/>
          </p:nvSpPr>
          <p:spPr bwMode="auto">
            <a:xfrm rot="624826">
              <a:off x="4359699" y="3802283"/>
              <a:ext cx="357686" cy="501582"/>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rot="3059892">
            <a:off x="3174772" y="751862"/>
            <a:ext cx="1415913" cy="479374"/>
            <a:chOff x="3557969" y="3735982"/>
            <a:chExt cx="1920500" cy="650208"/>
          </a:xfrm>
        </p:grpSpPr>
        <p:sp>
          <p:nvSpPr>
            <p:cNvPr id="50" name="Freeform 33"/>
            <p:cNvSpPr>
              <a:spLocks noEditPoints="1"/>
            </p:cNvSpPr>
            <p:nvPr/>
          </p:nvSpPr>
          <p:spPr bwMode="auto">
            <a:xfrm>
              <a:off x="3557969" y="3735982"/>
              <a:ext cx="380431" cy="539309"/>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35"/>
            <p:cNvSpPr>
              <a:spLocks noEditPoints="1"/>
            </p:cNvSpPr>
            <p:nvPr/>
          </p:nvSpPr>
          <p:spPr bwMode="auto">
            <a:xfrm>
              <a:off x="5032648" y="3873851"/>
              <a:ext cx="445821" cy="512339"/>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49"/>
            <p:cNvSpPr>
              <a:spLocks noEditPoints="1"/>
            </p:cNvSpPr>
            <p:nvPr/>
          </p:nvSpPr>
          <p:spPr bwMode="auto">
            <a:xfrm rot="624826">
              <a:off x="4359699" y="3802283"/>
              <a:ext cx="357686" cy="501582"/>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53" name="Text Box 8"/>
          <p:cNvSpPr txBox="1">
            <a:spLocks noChangeArrowheads="1"/>
          </p:cNvSpPr>
          <p:nvPr/>
        </p:nvSpPr>
        <p:spPr bwMode="auto">
          <a:xfrm>
            <a:off x="875338" y="4756847"/>
            <a:ext cx="5095048" cy="12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grpSp>
        <p:nvGrpSpPr>
          <p:cNvPr id="54" name="组合 53"/>
          <p:cNvGrpSpPr/>
          <p:nvPr/>
        </p:nvGrpSpPr>
        <p:grpSpPr>
          <a:xfrm>
            <a:off x="367600" y="4205550"/>
            <a:ext cx="723819" cy="440398"/>
            <a:chOff x="745709" y="1904734"/>
            <a:chExt cx="1123829" cy="683779"/>
          </a:xfrm>
        </p:grpSpPr>
        <p:sp>
          <p:nvSpPr>
            <p:cNvPr id="55" name="Freeform 18"/>
            <p:cNvSpPr>
              <a:spLocks noEditPoints="1" noChangeArrowheads="1"/>
            </p:cNvSpPr>
            <p:nvPr/>
          </p:nvSpPr>
          <p:spPr bwMode="auto">
            <a:xfrm>
              <a:off x="745709" y="1904734"/>
              <a:ext cx="473319" cy="683779"/>
            </a:xfrm>
            <a:custGeom>
              <a:avLst/>
              <a:gdLst>
                <a:gd name="T0" fmla="*/ 157 w 657"/>
                <a:gd name="T1" fmla="*/ 35 h 559"/>
                <a:gd name="T2" fmla="*/ 325 w 657"/>
                <a:gd name="T3" fmla="*/ 33 h 559"/>
                <a:gd name="T4" fmla="*/ 488 w 657"/>
                <a:gd name="T5" fmla="*/ 54 h 559"/>
                <a:gd name="T6" fmla="*/ 596 w 657"/>
                <a:gd name="T7" fmla="*/ 107 h 559"/>
                <a:gd name="T8" fmla="*/ 264 w 657"/>
                <a:gd name="T9" fmla="*/ 83 h 559"/>
                <a:gd name="T10" fmla="*/ 349 w 657"/>
                <a:gd name="T11" fmla="*/ 94 h 559"/>
                <a:gd name="T12" fmla="*/ 117 w 657"/>
                <a:gd name="T13" fmla="*/ 104 h 559"/>
                <a:gd name="T14" fmla="*/ 614 w 657"/>
                <a:gd name="T15" fmla="*/ 144 h 559"/>
                <a:gd name="T16" fmla="*/ 279 w 657"/>
                <a:gd name="T17" fmla="*/ 119 h 559"/>
                <a:gd name="T18" fmla="*/ 459 w 657"/>
                <a:gd name="T19" fmla="*/ 138 h 559"/>
                <a:gd name="T20" fmla="*/ 55 w 657"/>
                <a:gd name="T21" fmla="*/ 135 h 559"/>
                <a:gd name="T22" fmla="*/ 93 w 657"/>
                <a:gd name="T23" fmla="*/ 138 h 559"/>
                <a:gd name="T24" fmla="*/ 75 w 657"/>
                <a:gd name="T25" fmla="*/ 142 h 559"/>
                <a:gd name="T26" fmla="*/ 134 w 657"/>
                <a:gd name="T27" fmla="*/ 147 h 559"/>
                <a:gd name="T28" fmla="*/ 206 w 657"/>
                <a:gd name="T29" fmla="*/ 155 h 559"/>
                <a:gd name="T30" fmla="*/ 87 w 657"/>
                <a:gd name="T31" fmla="*/ 164 h 559"/>
                <a:gd name="T32" fmla="*/ 104 w 657"/>
                <a:gd name="T33" fmla="*/ 169 h 559"/>
                <a:gd name="T34" fmla="*/ 549 w 657"/>
                <a:gd name="T35" fmla="*/ 184 h 559"/>
                <a:gd name="T36" fmla="*/ 161 w 657"/>
                <a:gd name="T37" fmla="*/ 175 h 559"/>
                <a:gd name="T38" fmla="*/ 533 w 657"/>
                <a:gd name="T39" fmla="*/ 178 h 559"/>
                <a:gd name="T40" fmla="*/ 51 w 657"/>
                <a:gd name="T41" fmla="*/ 186 h 559"/>
                <a:gd name="T42" fmla="*/ 110 w 657"/>
                <a:gd name="T43" fmla="*/ 191 h 559"/>
                <a:gd name="T44" fmla="*/ 333 w 657"/>
                <a:gd name="T45" fmla="*/ 192 h 559"/>
                <a:gd name="T46" fmla="*/ 626 w 657"/>
                <a:gd name="T47" fmla="*/ 204 h 559"/>
                <a:gd name="T48" fmla="*/ 273 w 657"/>
                <a:gd name="T49" fmla="*/ 204 h 559"/>
                <a:gd name="T50" fmla="*/ 566 w 657"/>
                <a:gd name="T51" fmla="*/ 212 h 559"/>
                <a:gd name="T52" fmla="*/ 145 w 657"/>
                <a:gd name="T53" fmla="*/ 215 h 559"/>
                <a:gd name="T54" fmla="*/ 292 w 657"/>
                <a:gd name="T55" fmla="*/ 216 h 559"/>
                <a:gd name="T56" fmla="*/ 573 w 657"/>
                <a:gd name="T57" fmla="*/ 226 h 559"/>
                <a:gd name="T58" fmla="*/ 329 w 657"/>
                <a:gd name="T59" fmla="*/ 234 h 559"/>
                <a:gd name="T60" fmla="*/ 131 w 657"/>
                <a:gd name="T61" fmla="*/ 231 h 559"/>
                <a:gd name="T62" fmla="*/ 507 w 657"/>
                <a:gd name="T63" fmla="*/ 240 h 559"/>
                <a:gd name="T64" fmla="*/ 600 w 657"/>
                <a:gd name="T65" fmla="*/ 268 h 559"/>
                <a:gd name="T66" fmla="*/ 540 w 657"/>
                <a:gd name="T67" fmla="*/ 249 h 559"/>
                <a:gd name="T68" fmla="*/ 509 w 657"/>
                <a:gd name="T69" fmla="*/ 260 h 559"/>
                <a:gd name="T70" fmla="*/ 406 w 657"/>
                <a:gd name="T71" fmla="*/ 257 h 559"/>
                <a:gd name="T72" fmla="*/ 372 w 657"/>
                <a:gd name="T73" fmla="*/ 260 h 559"/>
                <a:gd name="T74" fmla="*/ 246 w 657"/>
                <a:gd name="T75" fmla="*/ 270 h 559"/>
                <a:gd name="T76" fmla="*/ 152 w 657"/>
                <a:gd name="T77" fmla="*/ 274 h 559"/>
                <a:gd name="T78" fmla="*/ 507 w 657"/>
                <a:gd name="T79" fmla="*/ 280 h 559"/>
                <a:gd name="T80" fmla="*/ 189 w 657"/>
                <a:gd name="T81" fmla="*/ 283 h 559"/>
                <a:gd name="T82" fmla="*/ 314 w 657"/>
                <a:gd name="T83" fmla="*/ 285 h 559"/>
                <a:gd name="T84" fmla="*/ 504 w 657"/>
                <a:gd name="T85" fmla="*/ 289 h 559"/>
                <a:gd name="T86" fmla="*/ 479 w 657"/>
                <a:gd name="T87" fmla="*/ 294 h 559"/>
                <a:gd name="T88" fmla="*/ 483 w 657"/>
                <a:gd name="T89" fmla="*/ 300 h 559"/>
                <a:gd name="T90" fmla="*/ 485 w 657"/>
                <a:gd name="T91" fmla="*/ 312 h 559"/>
                <a:gd name="T92" fmla="*/ 409 w 657"/>
                <a:gd name="T93" fmla="*/ 314 h 559"/>
                <a:gd name="T94" fmla="*/ 269 w 657"/>
                <a:gd name="T95" fmla="*/ 318 h 559"/>
                <a:gd name="T96" fmla="*/ 460 w 657"/>
                <a:gd name="T97" fmla="*/ 323 h 559"/>
                <a:gd name="T98" fmla="*/ 387 w 657"/>
                <a:gd name="T99" fmla="*/ 334 h 559"/>
                <a:gd name="T100" fmla="*/ 67 w 657"/>
                <a:gd name="T101" fmla="*/ 334 h 559"/>
                <a:gd name="T102" fmla="*/ 50 w 657"/>
                <a:gd name="T103" fmla="*/ 338 h 559"/>
                <a:gd name="T104" fmla="*/ 410 w 657"/>
                <a:gd name="T105" fmla="*/ 351 h 559"/>
                <a:gd name="T106" fmla="*/ 157 w 657"/>
                <a:gd name="T107" fmla="*/ 363 h 559"/>
                <a:gd name="T108" fmla="*/ 315 w 657"/>
                <a:gd name="T109" fmla="*/ 358 h 559"/>
                <a:gd name="T110" fmla="*/ 321 w 657"/>
                <a:gd name="T111" fmla="*/ 364 h 559"/>
                <a:gd name="T112" fmla="*/ 232 w 657"/>
                <a:gd name="T113" fmla="*/ 367 h 559"/>
                <a:gd name="T114" fmla="*/ 101 w 657"/>
                <a:gd name="T115" fmla="*/ 391 h 559"/>
                <a:gd name="T116" fmla="*/ 402 w 657"/>
                <a:gd name="T117" fmla="*/ 382 h 559"/>
                <a:gd name="T118" fmla="*/ 72 w 657"/>
                <a:gd name="T119" fmla="*/ 403 h 559"/>
                <a:gd name="T120" fmla="*/ 157 w 657"/>
                <a:gd name="T121" fmla="*/ 399 h 559"/>
                <a:gd name="T122" fmla="*/ 392 w 657"/>
                <a:gd name="T123" fmla="*/ 416 h 559"/>
                <a:gd name="T124" fmla="*/ 115 w 657"/>
                <a:gd name="T125" fmla="*/ 440 h 5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57"/>
                <a:gd name="T190" fmla="*/ 0 h 559"/>
                <a:gd name="T191" fmla="*/ 657 w 657"/>
                <a:gd name="T192" fmla="*/ 559 h 5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57" h="559">
                  <a:moveTo>
                    <a:pt x="185" y="393"/>
                  </a:moveTo>
                  <a:cubicBezTo>
                    <a:pt x="192" y="400"/>
                    <a:pt x="207" y="406"/>
                    <a:pt x="216" y="414"/>
                  </a:cubicBezTo>
                  <a:cubicBezTo>
                    <a:pt x="214" y="422"/>
                    <a:pt x="205" y="412"/>
                    <a:pt x="200" y="411"/>
                  </a:cubicBezTo>
                  <a:cubicBezTo>
                    <a:pt x="199" y="412"/>
                    <a:pt x="200" y="414"/>
                    <a:pt x="199" y="414"/>
                  </a:cubicBezTo>
                  <a:cubicBezTo>
                    <a:pt x="190" y="412"/>
                    <a:pt x="187" y="402"/>
                    <a:pt x="179" y="401"/>
                  </a:cubicBezTo>
                  <a:cubicBezTo>
                    <a:pt x="182" y="407"/>
                    <a:pt x="191" y="411"/>
                    <a:pt x="198" y="417"/>
                  </a:cubicBezTo>
                  <a:cubicBezTo>
                    <a:pt x="203" y="421"/>
                    <a:pt x="211" y="427"/>
                    <a:pt x="209" y="433"/>
                  </a:cubicBezTo>
                  <a:cubicBezTo>
                    <a:pt x="201" y="432"/>
                    <a:pt x="193" y="425"/>
                    <a:pt x="185" y="421"/>
                  </a:cubicBezTo>
                  <a:cubicBezTo>
                    <a:pt x="186" y="426"/>
                    <a:pt x="195" y="430"/>
                    <a:pt x="198" y="435"/>
                  </a:cubicBezTo>
                  <a:cubicBezTo>
                    <a:pt x="202" y="438"/>
                    <a:pt x="212" y="442"/>
                    <a:pt x="209" y="449"/>
                  </a:cubicBezTo>
                  <a:cubicBezTo>
                    <a:pt x="199" y="446"/>
                    <a:pt x="188" y="438"/>
                    <a:pt x="177" y="434"/>
                  </a:cubicBezTo>
                  <a:cubicBezTo>
                    <a:pt x="186" y="441"/>
                    <a:pt x="193" y="449"/>
                    <a:pt x="202" y="455"/>
                  </a:cubicBezTo>
                  <a:cubicBezTo>
                    <a:pt x="203" y="464"/>
                    <a:pt x="214" y="465"/>
                    <a:pt x="214" y="474"/>
                  </a:cubicBezTo>
                  <a:cubicBezTo>
                    <a:pt x="213" y="474"/>
                    <a:pt x="213" y="475"/>
                    <a:pt x="213" y="475"/>
                  </a:cubicBezTo>
                  <a:cubicBezTo>
                    <a:pt x="206" y="472"/>
                    <a:pt x="202" y="464"/>
                    <a:pt x="194" y="464"/>
                  </a:cubicBezTo>
                  <a:cubicBezTo>
                    <a:pt x="201" y="475"/>
                    <a:pt x="215" y="482"/>
                    <a:pt x="217" y="496"/>
                  </a:cubicBezTo>
                  <a:cubicBezTo>
                    <a:pt x="213" y="497"/>
                    <a:pt x="209" y="492"/>
                    <a:pt x="206" y="490"/>
                  </a:cubicBezTo>
                  <a:cubicBezTo>
                    <a:pt x="202" y="487"/>
                    <a:pt x="199" y="484"/>
                    <a:pt x="195" y="482"/>
                  </a:cubicBezTo>
                  <a:cubicBezTo>
                    <a:pt x="197" y="485"/>
                    <a:pt x="203" y="489"/>
                    <a:pt x="207" y="493"/>
                  </a:cubicBezTo>
                  <a:cubicBezTo>
                    <a:pt x="207" y="495"/>
                    <a:pt x="206" y="495"/>
                    <a:pt x="206" y="496"/>
                  </a:cubicBezTo>
                  <a:cubicBezTo>
                    <a:pt x="214" y="502"/>
                    <a:pt x="220" y="510"/>
                    <a:pt x="227" y="517"/>
                  </a:cubicBezTo>
                  <a:cubicBezTo>
                    <a:pt x="227" y="519"/>
                    <a:pt x="225" y="519"/>
                    <a:pt x="225" y="521"/>
                  </a:cubicBezTo>
                  <a:cubicBezTo>
                    <a:pt x="230" y="527"/>
                    <a:pt x="237" y="530"/>
                    <a:pt x="240" y="537"/>
                  </a:cubicBezTo>
                  <a:cubicBezTo>
                    <a:pt x="239" y="539"/>
                    <a:pt x="236" y="539"/>
                    <a:pt x="234" y="540"/>
                  </a:cubicBezTo>
                  <a:cubicBezTo>
                    <a:pt x="241" y="542"/>
                    <a:pt x="249" y="542"/>
                    <a:pt x="253" y="547"/>
                  </a:cubicBezTo>
                  <a:cubicBezTo>
                    <a:pt x="253" y="551"/>
                    <a:pt x="249" y="552"/>
                    <a:pt x="251" y="556"/>
                  </a:cubicBezTo>
                  <a:cubicBezTo>
                    <a:pt x="241" y="559"/>
                    <a:pt x="234" y="550"/>
                    <a:pt x="227" y="546"/>
                  </a:cubicBezTo>
                  <a:cubicBezTo>
                    <a:pt x="223" y="547"/>
                    <a:pt x="221" y="545"/>
                    <a:pt x="220" y="543"/>
                  </a:cubicBezTo>
                  <a:cubicBezTo>
                    <a:pt x="215" y="542"/>
                    <a:pt x="208" y="543"/>
                    <a:pt x="206" y="538"/>
                  </a:cubicBezTo>
                  <a:cubicBezTo>
                    <a:pt x="206" y="536"/>
                    <a:pt x="206" y="535"/>
                    <a:pt x="208" y="536"/>
                  </a:cubicBezTo>
                  <a:cubicBezTo>
                    <a:pt x="204" y="531"/>
                    <a:pt x="194" y="530"/>
                    <a:pt x="192" y="523"/>
                  </a:cubicBezTo>
                  <a:cubicBezTo>
                    <a:pt x="190" y="521"/>
                    <a:pt x="191" y="524"/>
                    <a:pt x="188" y="523"/>
                  </a:cubicBezTo>
                  <a:cubicBezTo>
                    <a:pt x="170" y="507"/>
                    <a:pt x="149" y="493"/>
                    <a:pt x="129" y="477"/>
                  </a:cubicBezTo>
                  <a:cubicBezTo>
                    <a:pt x="133" y="485"/>
                    <a:pt x="143" y="490"/>
                    <a:pt x="148" y="498"/>
                  </a:cubicBezTo>
                  <a:cubicBezTo>
                    <a:pt x="139" y="495"/>
                    <a:pt x="130" y="486"/>
                    <a:pt x="124" y="478"/>
                  </a:cubicBezTo>
                  <a:cubicBezTo>
                    <a:pt x="118" y="473"/>
                    <a:pt x="112" y="466"/>
                    <a:pt x="104" y="462"/>
                  </a:cubicBezTo>
                  <a:cubicBezTo>
                    <a:pt x="103" y="458"/>
                    <a:pt x="103" y="459"/>
                    <a:pt x="100" y="458"/>
                  </a:cubicBezTo>
                  <a:cubicBezTo>
                    <a:pt x="99" y="454"/>
                    <a:pt x="92" y="452"/>
                    <a:pt x="92" y="448"/>
                  </a:cubicBezTo>
                  <a:cubicBezTo>
                    <a:pt x="92" y="451"/>
                    <a:pt x="86" y="444"/>
                    <a:pt x="87" y="442"/>
                  </a:cubicBezTo>
                  <a:cubicBezTo>
                    <a:pt x="72" y="431"/>
                    <a:pt x="61" y="416"/>
                    <a:pt x="49" y="402"/>
                  </a:cubicBezTo>
                  <a:cubicBezTo>
                    <a:pt x="44" y="395"/>
                    <a:pt x="35" y="389"/>
                    <a:pt x="36" y="379"/>
                  </a:cubicBezTo>
                  <a:cubicBezTo>
                    <a:pt x="41" y="380"/>
                    <a:pt x="44" y="383"/>
                    <a:pt x="48" y="385"/>
                  </a:cubicBezTo>
                  <a:cubicBezTo>
                    <a:pt x="47" y="381"/>
                    <a:pt x="40" y="382"/>
                    <a:pt x="41" y="376"/>
                  </a:cubicBezTo>
                  <a:cubicBezTo>
                    <a:pt x="40" y="374"/>
                    <a:pt x="43" y="374"/>
                    <a:pt x="44" y="374"/>
                  </a:cubicBezTo>
                  <a:cubicBezTo>
                    <a:pt x="41" y="358"/>
                    <a:pt x="26" y="352"/>
                    <a:pt x="23" y="335"/>
                  </a:cubicBezTo>
                  <a:cubicBezTo>
                    <a:pt x="22" y="333"/>
                    <a:pt x="20" y="333"/>
                    <a:pt x="19" y="331"/>
                  </a:cubicBezTo>
                  <a:cubicBezTo>
                    <a:pt x="22" y="324"/>
                    <a:pt x="16" y="317"/>
                    <a:pt x="16" y="310"/>
                  </a:cubicBezTo>
                  <a:cubicBezTo>
                    <a:pt x="14" y="307"/>
                    <a:pt x="10" y="306"/>
                    <a:pt x="10" y="301"/>
                  </a:cubicBezTo>
                  <a:cubicBezTo>
                    <a:pt x="10" y="299"/>
                    <a:pt x="12" y="299"/>
                    <a:pt x="14" y="299"/>
                  </a:cubicBezTo>
                  <a:cubicBezTo>
                    <a:pt x="17" y="285"/>
                    <a:pt x="0" y="285"/>
                    <a:pt x="3" y="275"/>
                  </a:cubicBezTo>
                  <a:cubicBezTo>
                    <a:pt x="6" y="275"/>
                    <a:pt x="8" y="276"/>
                    <a:pt x="10" y="276"/>
                  </a:cubicBezTo>
                  <a:cubicBezTo>
                    <a:pt x="11" y="272"/>
                    <a:pt x="12" y="266"/>
                    <a:pt x="10" y="263"/>
                  </a:cubicBezTo>
                  <a:cubicBezTo>
                    <a:pt x="9" y="258"/>
                    <a:pt x="1" y="257"/>
                    <a:pt x="2" y="251"/>
                  </a:cubicBezTo>
                  <a:cubicBezTo>
                    <a:pt x="5" y="250"/>
                    <a:pt x="6" y="250"/>
                    <a:pt x="10" y="251"/>
                  </a:cubicBezTo>
                  <a:cubicBezTo>
                    <a:pt x="10" y="249"/>
                    <a:pt x="11" y="244"/>
                    <a:pt x="10" y="242"/>
                  </a:cubicBezTo>
                  <a:cubicBezTo>
                    <a:pt x="9" y="239"/>
                    <a:pt x="5" y="239"/>
                    <a:pt x="5" y="234"/>
                  </a:cubicBezTo>
                  <a:cubicBezTo>
                    <a:pt x="7" y="232"/>
                    <a:pt x="9" y="231"/>
                    <a:pt x="13" y="232"/>
                  </a:cubicBezTo>
                  <a:cubicBezTo>
                    <a:pt x="14" y="219"/>
                    <a:pt x="15" y="206"/>
                    <a:pt x="19" y="195"/>
                  </a:cubicBezTo>
                  <a:cubicBezTo>
                    <a:pt x="17" y="193"/>
                    <a:pt x="15" y="192"/>
                    <a:pt x="14" y="189"/>
                  </a:cubicBezTo>
                  <a:cubicBezTo>
                    <a:pt x="15" y="187"/>
                    <a:pt x="17" y="185"/>
                    <a:pt x="21" y="186"/>
                  </a:cubicBezTo>
                  <a:cubicBezTo>
                    <a:pt x="24" y="173"/>
                    <a:pt x="27" y="162"/>
                    <a:pt x="28" y="150"/>
                  </a:cubicBezTo>
                  <a:cubicBezTo>
                    <a:pt x="32" y="143"/>
                    <a:pt x="32" y="136"/>
                    <a:pt x="36" y="130"/>
                  </a:cubicBezTo>
                  <a:cubicBezTo>
                    <a:pt x="39" y="126"/>
                    <a:pt x="43" y="123"/>
                    <a:pt x="45" y="119"/>
                  </a:cubicBezTo>
                  <a:cubicBezTo>
                    <a:pt x="52" y="110"/>
                    <a:pt x="54" y="103"/>
                    <a:pt x="63" y="97"/>
                  </a:cubicBezTo>
                  <a:cubicBezTo>
                    <a:pt x="62" y="95"/>
                    <a:pt x="59" y="94"/>
                    <a:pt x="59" y="90"/>
                  </a:cubicBezTo>
                  <a:cubicBezTo>
                    <a:pt x="62" y="88"/>
                    <a:pt x="68" y="88"/>
                    <a:pt x="71" y="90"/>
                  </a:cubicBezTo>
                  <a:cubicBezTo>
                    <a:pt x="77" y="86"/>
                    <a:pt x="83" y="83"/>
                    <a:pt x="90" y="80"/>
                  </a:cubicBezTo>
                  <a:cubicBezTo>
                    <a:pt x="96" y="78"/>
                    <a:pt x="100" y="74"/>
                    <a:pt x="105" y="69"/>
                  </a:cubicBezTo>
                  <a:cubicBezTo>
                    <a:pt x="112" y="63"/>
                    <a:pt x="120" y="58"/>
                    <a:pt x="129" y="52"/>
                  </a:cubicBezTo>
                  <a:cubicBezTo>
                    <a:pt x="136" y="47"/>
                    <a:pt x="143" y="44"/>
                    <a:pt x="151" y="38"/>
                  </a:cubicBezTo>
                  <a:cubicBezTo>
                    <a:pt x="153" y="39"/>
                    <a:pt x="153" y="37"/>
                    <a:pt x="155" y="38"/>
                  </a:cubicBezTo>
                  <a:cubicBezTo>
                    <a:pt x="156" y="37"/>
                    <a:pt x="157" y="37"/>
                    <a:pt x="157" y="35"/>
                  </a:cubicBezTo>
                  <a:cubicBezTo>
                    <a:pt x="165" y="35"/>
                    <a:pt x="172" y="28"/>
                    <a:pt x="182" y="27"/>
                  </a:cubicBezTo>
                  <a:cubicBezTo>
                    <a:pt x="200" y="19"/>
                    <a:pt x="222" y="16"/>
                    <a:pt x="242" y="11"/>
                  </a:cubicBezTo>
                  <a:cubicBezTo>
                    <a:pt x="338" y="0"/>
                    <a:pt x="445" y="8"/>
                    <a:pt x="518" y="46"/>
                  </a:cubicBezTo>
                  <a:cubicBezTo>
                    <a:pt x="541" y="54"/>
                    <a:pt x="557" y="67"/>
                    <a:pt x="574" y="80"/>
                  </a:cubicBezTo>
                  <a:cubicBezTo>
                    <a:pt x="585" y="89"/>
                    <a:pt x="594" y="96"/>
                    <a:pt x="601" y="106"/>
                  </a:cubicBezTo>
                  <a:cubicBezTo>
                    <a:pt x="604" y="110"/>
                    <a:pt x="605" y="115"/>
                    <a:pt x="609" y="119"/>
                  </a:cubicBezTo>
                  <a:cubicBezTo>
                    <a:pt x="615" y="126"/>
                    <a:pt x="623" y="131"/>
                    <a:pt x="629" y="139"/>
                  </a:cubicBezTo>
                  <a:cubicBezTo>
                    <a:pt x="634" y="146"/>
                    <a:pt x="638" y="153"/>
                    <a:pt x="643" y="161"/>
                  </a:cubicBezTo>
                  <a:cubicBezTo>
                    <a:pt x="656" y="184"/>
                    <a:pt x="657" y="213"/>
                    <a:pt x="648" y="238"/>
                  </a:cubicBezTo>
                  <a:cubicBezTo>
                    <a:pt x="646" y="238"/>
                    <a:pt x="648" y="241"/>
                    <a:pt x="645" y="241"/>
                  </a:cubicBezTo>
                  <a:cubicBezTo>
                    <a:pt x="645" y="243"/>
                    <a:pt x="644" y="245"/>
                    <a:pt x="644" y="247"/>
                  </a:cubicBezTo>
                  <a:cubicBezTo>
                    <a:pt x="644" y="249"/>
                    <a:pt x="643" y="248"/>
                    <a:pt x="642" y="248"/>
                  </a:cubicBezTo>
                  <a:cubicBezTo>
                    <a:pt x="644" y="255"/>
                    <a:pt x="639" y="265"/>
                    <a:pt x="638" y="274"/>
                  </a:cubicBezTo>
                  <a:cubicBezTo>
                    <a:pt x="637" y="273"/>
                    <a:pt x="637" y="271"/>
                    <a:pt x="636" y="271"/>
                  </a:cubicBezTo>
                  <a:cubicBezTo>
                    <a:pt x="634" y="273"/>
                    <a:pt x="638" y="273"/>
                    <a:pt x="637" y="275"/>
                  </a:cubicBezTo>
                  <a:cubicBezTo>
                    <a:pt x="631" y="294"/>
                    <a:pt x="623" y="311"/>
                    <a:pt x="614" y="327"/>
                  </a:cubicBezTo>
                  <a:cubicBezTo>
                    <a:pt x="613" y="327"/>
                    <a:pt x="611" y="327"/>
                    <a:pt x="611" y="326"/>
                  </a:cubicBezTo>
                  <a:cubicBezTo>
                    <a:pt x="598" y="339"/>
                    <a:pt x="587" y="359"/>
                    <a:pt x="572" y="371"/>
                  </a:cubicBezTo>
                  <a:cubicBezTo>
                    <a:pt x="556" y="385"/>
                    <a:pt x="539" y="396"/>
                    <a:pt x="521" y="409"/>
                  </a:cubicBezTo>
                  <a:cubicBezTo>
                    <a:pt x="511" y="411"/>
                    <a:pt x="502" y="419"/>
                    <a:pt x="490" y="415"/>
                  </a:cubicBezTo>
                  <a:cubicBezTo>
                    <a:pt x="463" y="424"/>
                    <a:pt x="433" y="423"/>
                    <a:pt x="402" y="423"/>
                  </a:cubicBezTo>
                  <a:cubicBezTo>
                    <a:pt x="388" y="423"/>
                    <a:pt x="374" y="427"/>
                    <a:pt x="360" y="427"/>
                  </a:cubicBezTo>
                  <a:cubicBezTo>
                    <a:pt x="334" y="428"/>
                    <a:pt x="311" y="423"/>
                    <a:pt x="289" y="418"/>
                  </a:cubicBezTo>
                  <a:cubicBezTo>
                    <a:pt x="286" y="422"/>
                    <a:pt x="285" y="427"/>
                    <a:pt x="281" y="429"/>
                  </a:cubicBezTo>
                  <a:cubicBezTo>
                    <a:pt x="275" y="428"/>
                    <a:pt x="279" y="422"/>
                    <a:pt x="281" y="419"/>
                  </a:cubicBezTo>
                  <a:cubicBezTo>
                    <a:pt x="265" y="414"/>
                    <a:pt x="248" y="414"/>
                    <a:pt x="230" y="409"/>
                  </a:cubicBezTo>
                  <a:cubicBezTo>
                    <a:pt x="230" y="412"/>
                    <a:pt x="237" y="413"/>
                    <a:pt x="237" y="418"/>
                  </a:cubicBezTo>
                  <a:cubicBezTo>
                    <a:pt x="232" y="421"/>
                    <a:pt x="228" y="416"/>
                    <a:pt x="224" y="413"/>
                  </a:cubicBezTo>
                  <a:cubicBezTo>
                    <a:pt x="216" y="409"/>
                    <a:pt x="208" y="404"/>
                    <a:pt x="199" y="399"/>
                  </a:cubicBezTo>
                  <a:cubicBezTo>
                    <a:pt x="195" y="397"/>
                    <a:pt x="190" y="395"/>
                    <a:pt x="185" y="393"/>
                  </a:cubicBezTo>
                  <a:close/>
                  <a:moveTo>
                    <a:pt x="481" y="34"/>
                  </a:moveTo>
                  <a:cubicBezTo>
                    <a:pt x="446" y="23"/>
                    <a:pt x="408" y="15"/>
                    <a:pt x="368" y="12"/>
                  </a:cubicBezTo>
                  <a:cubicBezTo>
                    <a:pt x="307" y="8"/>
                    <a:pt x="244" y="10"/>
                    <a:pt x="191" y="27"/>
                  </a:cubicBezTo>
                  <a:cubicBezTo>
                    <a:pt x="164" y="37"/>
                    <a:pt x="137" y="49"/>
                    <a:pt x="117" y="65"/>
                  </a:cubicBezTo>
                  <a:cubicBezTo>
                    <a:pt x="115" y="66"/>
                    <a:pt x="111" y="67"/>
                    <a:pt x="112" y="70"/>
                  </a:cubicBezTo>
                  <a:cubicBezTo>
                    <a:pt x="113" y="70"/>
                    <a:pt x="117" y="70"/>
                    <a:pt x="119" y="71"/>
                  </a:cubicBezTo>
                  <a:cubicBezTo>
                    <a:pt x="125" y="65"/>
                    <a:pt x="135" y="63"/>
                    <a:pt x="143" y="59"/>
                  </a:cubicBezTo>
                  <a:cubicBezTo>
                    <a:pt x="159" y="32"/>
                    <a:pt x="203" y="32"/>
                    <a:pt x="237" y="32"/>
                  </a:cubicBezTo>
                  <a:cubicBezTo>
                    <a:pt x="247" y="32"/>
                    <a:pt x="261" y="29"/>
                    <a:pt x="272" y="29"/>
                  </a:cubicBezTo>
                  <a:cubicBezTo>
                    <a:pt x="272" y="26"/>
                    <a:pt x="267" y="26"/>
                    <a:pt x="269" y="21"/>
                  </a:cubicBezTo>
                  <a:cubicBezTo>
                    <a:pt x="270" y="15"/>
                    <a:pt x="282" y="19"/>
                    <a:pt x="287" y="21"/>
                  </a:cubicBezTo>
                  <a:cubicBezTo>
                    <a:pt x="295" y="23"/>
                    <a:pt x="300" y="26"/>
                    <a:pt x="307" y="28"/>
                  </a:cubicBezTo>
                  <a:cubicBezTo>
                    <a:pt x="313" y="29"/>
                    <a:pt x="327" y="26"/>
                    <a:pt x="334" y="28"/>
                  </a:cubicBezTo>
                  <a:cubicBezTo>
                    <a:pt x="330" y="24"/>
                    <a:pt x="324" y="20"/>
                    <a:pt x="324" y="14"/>
                  </a:cubicBezTo>
                  <a:cubicBezTo>
                    <a:pt x="334" y="7"/>
                    <a:pt x="349" y="19"/>
                    <a:pt x="360" y="23"/>
                  </a:cubicBezTo>
                  <a:cubicBezTo>
                    <a:pt x="366" y="26"/>
                    <a:pt x="371" y="27"/>
                    <a:pt x="375" y="28"/>
                  </a:cubicBezTo>
                  <a:cubicBezTo>
                    <a:pt x="372" y="25"/>
                    <a:pt x="367" y="24"/>
                    <a:pt x="367" y="17"/>
                  </a:cubicBezTo>
                  <a:cubicBezTo>
                    <a:pt x="373" y="13"/>
                    <a:pt x="377" y="17"/>
                    <a:pt x="383" y="20"/>
                  </a:cubicBezTo>
                  <a:cubicBezTo>
                    <a:pt x="392" y="24"/>
                    <a:pt x="407" y="27"/>
                    <a:pt x="413" y="33"/>
                  </a:cubicBezTo>
                  <a:cubicBezTo>
                    <a:pt x="418" y="33"/>
                    <a:pt x="420" y="34"/>
                    <a:pt x="425" y="34"/>
                  </a:cubicBezTo>
                  <a:cubicBezTo>
                    <a:pt x="424" y="32"/>
                    <a:pt x="423" y="29"/>
                    <a:pt x="422" y="27"/>
                  </a:cubicBezTo>
                  <a:cubicBezTo>
                    <a:pt x="424" y="25"/>
                    <a:pt x="426" y="25"/>
                    <a:pt x="428" y="23"/>
                  </a:cubicBezTo>
                  <a:cubicBezTo>
                    <a:pt x="453" y="30"/>
                    <a:pt x="471" y="45"/>
                    <a:pt x="493" y="50"/>
                  </a:cubicBezTo>
                  <a:cubicBezTo>
                    <a:pt x="493" y="47"/>
                    <a:pt x="491" y="47"/>
                    <a:pt x="492" y="44"/>
                  </a:cubicBezTo>
                  <a:cubicBezTo>
                    <a:pt x="492" y="42"/>
                    <a:pt x="495" y="42"/>
                    <a:pt x="496" y="40"/>
                  </a:cubicBezTo>
                  <a:cubicBezTo>
                    <a:pt x="490" y="38"/>
                    <a:pt x="485" y="37"/>
                    <a:pt x="481" y="34"/>
                  </a:cubicBezTo>
                  <a:close/>
                  <a:moveTo>
                    <a:pt x="330" y="18"/>
                  </a:moveTo>
                  <a:cubicBezTo>
                    <a:pt x="333" y="21"/>
                    <a:pt x="335" y="26"/>
                    <a:pt x="340" y="28"/>
                  </a:cubicBezTo>
                  <a:cubicBezTo>
                    <a:pt x="347" y="31"/>
                    <a:pt x="360" y="26"/>
                    <a:pt x="367" y="29"/>
                  </a:cubicBezTo>
                  <a:cubicBezTo>
                    <a:pt x="357" y="24"/>
                    <a:pt x="344" y="16"/>
                    <a:pt x="330" y="18"/>
                  </a:cubicBezTo>
                  <a:close/>
                  <a:moveTo>
                    <a:pt x="374" y="22"/>
                  </a:moveTo>
                  <a:cubicBezTo>
                    <a:pt x="379" y="28"/>
                    <a:pt x="397" y="37"/>
                    <a:pt x="408" y="32"/>
                  </a:cubicBezTo>
                  <a:cubicBezTo>
                    <a:pt x="398" y="29"/>
                    <a:pt x="387" y="20"/>
                    <a:pt x="374" y="22"/>
                  </a:cubicBezTo>
                  <a:close/>
                  <a:moveTo>
                    <a:pt x="274" y="25"/>
                  </a:moveTo>
                  <a:cubicBezTo>
                    <a:pt x="277" y="30"/>
                    <a:pt x="289" y="29"/>
                    <a:pt x="294" y="25"/>
                  </a:cubicBezTo>
                  <a:cubicBezTo>
                    <a:pt x="288" y="25"/>
                    <a:pt x="277" y="22"/>
                    <a:pt x="274" y="25"/>
                  </a:cubicBezTo>
                  <a:close/>
                  <a:moveTo>
                    <a:pt x="428" y="30"/>
                  </a:moveTo>
                  <a:cubicBezTo>
                    <a:pt x="429" y="35"/>
                    <a:pt x="433" y="34"/>
                    <a:pt x="437" y="35"/>
                  </a:cubicBezTo>
                  <a:cubicBezTo>
                    <a:pt x="448" y="38"/>
                    <a:pt x="462" y="46"/>
                    <a:pt x="471" y="44"/>
                  </a:cubicBezTo>
                  <a:cubicBezTo>
                    <a:pt x="458" y="38"/>
                    <a:pt x="443" y="28"/>
                    <a:pt x="428" y="30"/>
                  </a:cubicBezTo>
                  <a:close/>
                  <a:moveTo>
                    <a:pt x="361" y="47"/>
                  </a:moveTo>
                  <a:cubicBezTo>
                    <a:pt x="350" y="42"/>
                    <a:pt x="343" y="27"/>
                    <a:pt x="325" y="33"/>
                  </a:cubicBezTo>
                  <a:cubicBezTo>
                    <a:pt x="335" y="40"/>
                    <a:pt x="349" y="45"/>
                    <a:pt x="361" y="47"/>
                  </a:cubicBezTo>
                  <a:close/>
                  <a:moveTo>
                    <a:pt x="371" y="48"/>
                  </a:moveTo>
                  <a:cubicBezTo>
                    <a:pt x="373" y="47"/>
                    <a:pt x="375" y="45"/>
                    <a:pt x="379" y="46"/>
                  </a:cubicBezTo>
                  <a:cubicBezTo>
                    <a:pt x="379" y="44"/>
                    <a:pt x="378" y="44"/>
                    <a:pt x="380" y="43"/>
                  </a:cubicBezTo>
                  <a:cubicBezTo>
                    <a:pt x="393" y="40"/>
                    <a:pt x="399" y="56"/>
                    <a:pt x="413" y="55"/>
                  </a:cubicBezTo>
                  <a:cubicBezTo>
                    <a:pt x="411" y="52"/>
                    <a:pt x="403" y="51"/>
                    <a:pt x="405" y="48"/>
                  </a:cubicBezTo>
                  <a:cubicBezTo>
                    <a:pt x="404" y="47"/>
                    <a:pt x="402" y="46"/>
                    <a:pt x="400" y="46"/>
                  </a:cubicBezTo>
                  <a:cubicBezTo>
                    <a:pt x="387" y="33"/>
                    <a:pt x="367" y="35"/>
                    <a:pt x="348" y="32"/>
                  </a:cubicBezTo>
                  <a:cubicBezTo>
                    <a:pt x="354" y="39"/>
                    <a:pt x="363" y="44"/>
                    <a:pt x="371" y="48"/>
                  </a:cubicBezTo>
                  <a:close/>
                  <a:moveTo>
                    <a:pt x="274" y="37"/>
                  </a:moveTo>
                  <a:cubicBezTo>
                    <a:pt x="264" y="36"/>
                    <a:pt x="254" y="35"/>
                    <a:pt x="247" y="35"/>
                  </a:cubicBezTo>
                  <a:cubicBezTo>
                    <a:pt x="215" y="40"/>
                    <a:pt x="178" y="45"/>
                    <a:pt x="150" y="60"/>
                  </a:cubicBezTo>
                  <a:cubicBezTo>
                    <a:pt x="159" y="60"/>
                    <a:pt x="168" y="56"/>
                    <a:pt x="177" y="54"/>
                  </a:cubicBezTo>
                  <a:cubicBezTo>
                    <a:pt x="186" y="51"/>
                    <a:pt x="196" y="48"/>
                    <a:pt x="206" y="47"/>
                  </a:cubicBezTo>
                  <a:cubicBezTo>
                    <a:pt x="224" y="45"/>
                    <a:pt x="242" y="44"/>
                    <a:pt x="258" y="42"/>
                  </a:cubicBezTo>
                  <a:cubicBezTo>
                    <a:pt x="269" y="41"/>
                    <a:pt x="279" y="43"/>
                    <a:pt x="289" y="42"/>
                  </a:cubicBezTo>
                  <a:cubicBezTo>
                    <a:pt x="286" y="37"/>
                    <a:pt x="281" y="38"/>
                    <a:pt x="274" y="37"/>
                  </a:cubicBezTo>
                  <a:close/>
                  <a:moveTo>
                    <a:pt x="316" y="35"/>
                  </a:moveTo>
                  <a:cubicBezTo>
                    <a:pt x="318" y="36"/>
                    <a:pt x="323" y="38"/>
                    <a:pt x="324" y="37"/>
                  </a:cubicBezTo>
                  <a:cubicBezTo>
                    <a:pt x="321" y="37"/>
                    <a:pt x="319" y="33"/>
                    <a:pt x="316" y="35"/>
                  </a:cubicBezTo>
                  <a:close/>
                  <a:moveTo>
                    <a:pt x="152" y="54"/>
                  </a:moveTo>
                  <a:cubicBezTo>
                    <a:pt x="172" y="46"/>
                    <a:pt x="197" y="41"/>
                    <a:pt x="219" y="35"/>
                  </a:cubicBezTo>
                  <a:cubicBezTo>
                    <a:pt x="194" y="36"/>
                    <a:pt x="164" y="37"/>
                    <a:pt x="152" y="54"/>
                  </a:cubicBezTo>
                  <a:close/>
                  <a:moveTo>
                    <a:pt x="437" y="43"/>
                  </a:moveTo>
                  <a:cubicBezTo>
                    <a:pt x="432" y="42"/>
                    <a:pt x="432" y="36"/>
                    <a:pt x="425" y="37"/>
                  </a:cubicBezTo>
                  <a:cubicBezTo>
                    <a:pt x="427" y="40"/>
                    <a:pt x="433" y="44"/>
                    <a:pt x="437" y="43"/>
                  </a:cubicBezTo>
                  <a:close/>
                  <a:moveTo>
                    <a:pt x="307" y="42"/>
                  </a:moveTo>
                  <a:cubicBezTo>
                    <a:pt x="304" y="39"/>
                    <a:pt x="297" y="40"/>
                    <a:pt x="293" y="38"/>
                  </a:cubicBezTo>
                  <a:cubicBezTo>
                    <a:pt x="295" y="45"/>
                    <a:pt x="303" y="41"/>
                    <a:pt x="307" y="42"/>
                  </a:cubicBezTo>
                  <a:close/>
                  <a:moveTo>
                    <a:pt x="408" y="45"/>
                  </a:moveTo>
                  <a:cubicBezTo>
                    <a:pt x="404" y="43"/>
                    <a:pt x="402" y="40"/>
                    <a:pt x="398" y="39"/>
                  </a:cubicBezTo>
                  <a:cubicBezTo>
                    <a:pt x="399" y="42"/>
                    <a:pt x="405" y="44"/>
                    <a:pt x="408" y="45"/>
                  </a:cubicBezTo>
                  <a:close/>
                  <a:moveTo>
                    <a:pt x="442" y="43"/>
                  </a:moveTo>
                  <a:cubicBezTo>
                    <a:pt x="451" y="42"/>
                    <a:pt x="459" y="53"/>
                    <a:pt x="463" y="47"/>
                  </a:cubicBezTo>
                  <a:cubicBezTo>
                    <a:pt x="457" y="44"/>
                    <a:pt x="447" y="41"/>
                    <a:pt x="439" y="39"/>
                  </a:cubicBezTo>
                  <a:cubicBezTo>
                    <a:pt x="438" y="42"/>
                    <a:pt x="442" y="41"/>
                    <a:pt x="442" y="43"/>
                  </a:cubicBezTo>
                  <a:close/>
                  <a:moveTo>
                    <a:pt x="412" y="44"/>
                  </a:moveTo>
                  <a:cubicBezTo>
                    <a:pt x="413" y="45"/>
                    <a:pt x="417" y="47"/>
                    <a:pt x="417" y="44"/>
                  </a:cubicBezTo>
                  <a:cubicBezTo>
                    <a:pt x="416" y="44"/>
                    <a:pt x="412" y="42"/>
                    <a:pt x="412" y="44"/>
                  </a:cubicBezTo>
                  <a:close/>
                  <a:moveTo>
                    <a:pt x="512" y="46"/>
                  </a:moveTo>
                  <a:cubicBezTo>
                    <a:pt x="506" y="44"/>
                    <a:pt x="500" y="44"/>
                    <a:pt x="496" y="46"/>
                  </a:cubicBezTo>
                  <a:cubicBezTo>
                    <a:pt x="496" y="49"/>
                    <a:pt x="498" y="49"/>
                    <a:pt x="498" y="52"/>
                  </a:cubicBezTo>
                  <a:cubicBezTo>
                    <a:pt x="528" y="59"/>
                    <a:pt x="543" y="81"/>
                    <a:pt x="569" y="92"/>
                  </a:cubicBezTo>
                  <a:cubicBezTo>
                    <a:pt x="556" y="75"/>
                    <a:pt x="533" y="55"/>
                    <a:pt x="512" y="46"/>
                  </a:cubicBezTo>
                  <a:close/>
                  <a:moveTo>
                    <a:pt x="266" y="48"/>
                  </a:moveTo>
                  <a:cubicBezTo>
                    <a:pt x="260" y="47"/>
                    <a:pt x="257" y="48"/>
                    <a:pt x="252" y="47"/>
                  </a:cubicBezTo>
                  <a:cubicBezTo>
                    <a:pt x="255" y="50"/>
                    <a:pt x="263" y="51"/>
                    <a:pt x="266" y="48"/>
                  </a:cubicBezTo>
                  <a:close/>
                  <a:moveTo>
                    <a:pt x="238" y="49"/>
                  </a:moveTo>
                  <a:cubicBezTo>
                    <a:pt x="237" y="49"/>
                    <a:pt x="236" y="49"/>
                    <a:pt x="236" y="49"/>
                  </a:cubicBezTo>
                  <a:cubicBezTo>
                    <a:pt x="225" y="50"/>
                    <a:pt x="216" y="54"/>
                    <a:pt x="207" y="57"/>
                  </a:cubicBezTo>
                  <a:cubicBezTo>
                    <a:pt x="202" y="58"/>
                    <a:pt x="197" y="59"/>
                    <a:pt x="193" y="62"/>
                  </a:cubicBezTo>
                  <a:cubicBezTo>
                    <a:pt x="209" y="58"/>
                    <a:pt x="220" y="56"/>
                    <a:pt x="239" y="53"/>
                  </a:cubicBezTo>
                  <a:cubicBezTo>
                    <a:pt x="239" y="51"/>
                    <a:pt x="238" y="51"/>
                    <a:pt x="238" y="49"/>
                  </a:cubicBezTo>
                  <a:close/>
                  <a:moveTo>
                    <a:pt x="295" y="51"/>
                  </a:moveTo>
                  <a:cubicBezTo>
                    <a:pt x="301" y="54"/>
                    <a:pt x="308" y="56"/>
                    <a:pt x="313" y="59"/>
                  </a:cubicBezTo>
                  <a:cubicBezTo>
                    <a:pt x="312" y="55"/>
                    <a:pt x="307" y="54"/>
                    <a:pt x="305" y="50"/>
                  </a:cubicBezTo>
                  <a:cubicBezTo>
                    <a:pt x="301" y="51"/>
                    <a:pt x="298" y="50"/>
                    <a:pt x="295" y="51"/>
                  </a:cubicBezTo>
                  <a:close/>
                  <a:moveTo>
                    <a:pt x="316" y="56"/>
                  </a:moveTo>
                  <a:cubicBezTo>
                    <a:pt x="327" y="58"/>
                    <a:pt x="332" y="70"/>
                    <a:pt x="343" y="71"/>
                  </a:cubicBezTo>
                  <a:cubicBezTo>
                    <a:pt x="351" y="73"/>
                    <a:pt x="359" y="68"/>
                    <a:pt x="371" y="69"/>
                  </a:cubicBezTo>
                  <a:cubicBezTo>
                    <a:pt x="370" y="65"/>
                    <a:pt x="373" y="64"/>
                    <a:pt x="376" y="62"/>
                  </a:cubicBezTo>
                  <a:cubicBezTo>
                    <a:pt x="357" y="57"/>
                    <a:pt x="336" y="51"/>
                    <a:pt x="310" y="50"/>
                  </a:cubicBezTo>
                  <a:cubicBezTo>
                    <a:pt x="311" y="53"/>
                    <a:pt x="316" y="52"/>
                    <a:pt x="316" y="56"/>
                  </a:cubicBezTo>
                  <a:close/>
                  <a:moveTo>
                    <a:pt x="454" y="60"/>
                  </a:moveTo>
                  <a:cubicBezTo>
                    <a:pt x="445" y="55"/>
                    <a:pt x="436" y="50"/>
                    <a:pt x="425" y="50"/>
                  </a:cubicBezTo>
                  <a:cubicBezTo>
                    <a:pt x="425" y="50"/>
                    <a:pt x="424" y="51"/>
                    <a:pt x="424" y="51"/>
                  </a:cubicBezTo>
                  <a:cubicBezTo>
                    <a:pt x="437" y="61"/>
                    <a:pt x="453" y="68"/>
                    <a:pt x="473" y="71"/>
                  </a:cubicBezTo>
                  <a:cubicBezTo>
                    <a:pt x="469" y="65"/>
                    <a:pt x="461" y="63"/>
                    <a:pt x="454" y="60"/>
                  </a:cubicBezTo>
                  <a:close/>
                  <a:moveTo>
                    <a:pt x="465" y="52"/>
                  </a:moveTo>
                  <a:cubicBezTo>
                    <a:pt x="473" y="56"/>
                    <a:pt x="484" y="60"/>
                    <a:pt x="493" y="60"/>
                  </a:cubicBezTo>
                  <a:cubicBezTo>
                    <a:pt x="485" y="58"/>
                    <a:pt x="475" y="47"/>
                    <a:pt x="465" y="52"/>
                  </a:cubicBezTo>
                  <a:close/>
                  <a:moveTo>
                    <a:pt x="488" y="54"/>
                  </a:moveTo>
                  <a:cubicBezTo>
                    <a:pt x="488" y="52"/>
                    <a:pt x="486" y="53"/>
                    <a:pt x="487" y="51"/>
                  </a:cubicBezTo>
                  <a:cubicBezTo>
                    <a:pt x="484" y="50"/>
                    <a:pt x="486" y="53"/>
                    <a:pt x="485" y="52"/>
                  </a:cubicBezTo>
                  <a:cubicBezTo>
                    <a:pt x="484" y="51"/>
                    <a:pt x="481" y="49"/>
                    <a:pt x="479" y="51"/>
                  </a:cubicBezTo>
                  <a:cubicBezTo>
                    <a:pt x="482" y="52"/>
                    <a:pt x="485" y="53"/>
                    <a:pt x="488" y="54"/>
                  </a:cubicBezTo>
                  <a:close/>
                  <a:moveTo>
                    <a:pt x="287" y="51"/>
                  </a:moveTo>
                  <a:cubicBezTo>
                    <a:pt x="285" y="53"/>
                    <a:pt x="280" y="53"/>
                    <a:pt x="278" y="56"/>
                  </a:cubicBezTo>
                  <a:cubicBezTo>
                    <a:pt x="285" y="63"/>
                    <a:pt x="297" y="65"/>
                    <a:pt x="305" y="72"/>
                  </a:cubicBezTo>
                  <a:cubicBezTo>
                    <a:pt x="314" y="69"/>
                    <a:pt x="325" y="74"/>
                    <a:pt x="335" y="73"/>
                  </a:cubicBezTo>
                  <a:cubicBezTo>
                    <a:pt x="322" y="63"/>
                    <a:pt x="303" y="59"/>
                    <a:pt x="287" y="51"/>
                  </a:cubicBezTo>
                  <a:close/>
                  <a:moveTo>
                    <a:pt x="361" y="55"/>
                  </a:moveTo>
                  <a:cubicBezTo>
                    <a:pt x="361" y="53"/>
                    <a:pt x="357" y="52"/>
                    <a:pt x="355" y="53"/>
                  </a:cubicBezTo>
                  <a:cubicBezTo>
                    <a:pt x="358" y="53"/>
                    <a:pt x="360" y="54"/>
                    <a:pt x="361" y="55"/>
                  </a:cubicBezTo>
                  <a:close/>
                  <a:moveTo>
                    <a:pt x="497" y="56"/>
                  </a:moveTo>
                  <a:cubicBezTo>
                    <a:pt x="498" y="53"/>
                    <a:pt x="495" y="54"/>
                    <a:pt x="493" y="53"/>
                  </a:cubicBezTo>
                  <a:cubicBezTo>
                    <a:pt x="493" y="56"/>
                    <a:pt x="495" y="56"/>
                    <a:pt x="497" y="56"/>
                  </a:cubicBezTo>
                  <a:close/>
                  <a:moveTo>
                    <a:pt x="251" y="55"/>
                  </a:moveTo>
                  <a:cubicBezTo>
                    <a:pt x="252" y="58"/>
                    <a:pt x="255" y="59"/>
                    <a:pt x="258" y="60"/>
                  </a:cubicBezTo>
                  <a:cubicBezTo>
                    <a:pt x="260" y="59"/>
                    <a:pt x="263" y="58"/>
                    <a:pt x="265" y="56"/>
                  </a:cubicBezTo>
                  <a:cubicBezTo>
                    <a:pt x="262" y="53"/>
                    <a:pt x="256" y="54"/>
                    <a:pt x="251" y="55"/>
                  </a:cubicBezTo>
                  <a:close/>
                  <a:moveTo>
                    <a:pt x="185" y="57"/>
                  </a:moveTo>
                  <a:cubicBezTo>
                    <a:pt x="186" y="56"/>
                    <a:pt x="189" y="55"/>
                    <a:pt x="190" y="54"/>
                  </a:cubicBezTo>
                  <a:cubicBezTo>
                    <a:pt x="187" y="55"/>
                    <a:pt x="185" y="54"/>
                    <a:pt x="185" y="57"/>
                  </a:cubicBezTo>
                  <a:close/>
                  <a:moveTo>
                    <a:pt x="241" y="56"/>
                  </a:moveTo>
                  <a:cubicBezTo>
                    <a:pt x="232" y="58"/>
                    <a:pt x="217" y="60"/>
                    <a:pt x="209" y="63"/>
                  </a:cubicBezTo>
                  <a:cubicBezTo>
                    <a:pt x="221" y="65"/>
                    <a:pt x="232" y="69"/>
                    <a:pt x="244" y="73"/>
                  </a:cubicBezTo>
                  <a:cubicBezTo>
                    <a:pt x="247" y="69"/>
                    <a:pt x="251" y="66"/>
                    <a:pt x="254" y="63"/>
                  </a:cubicBezTo>
                  <a:cubicBezTo>
                    <a:pt x="249" y="61"/>
                    <a:pt x="245" y="55"/>
                    <a:pt x="241" y="56"/>
                  </a:cubicBezTo>
                  <a:close/>
                  <a:moveTo>
                    <a:pt x="172" y="59"/>
                  </a:moveTo>
                  <a:cubicBezTo>
                    <a:pt x="166" y="61"/>
                    <a:pt x="159" y="61"/>
                    <a:pt x="155" y="66"/>
                  </a:cubicBezTo>
                  <a:cubicBezTo>
                    <a:pt x="165" y="63"/>
                    <a:pt x="174" y="59"/>
                    <a:pt x="183" y="56"/>
                  </a:cubicBezTo>
                  <a:cubicBezTo>
                    <a:pt x="180" y="56"/>
                    <a:pt x="176" y="58"/>
                    <a:pt x="172" y="59"/>
                  </a:cubicBezTo>
                  <a:close/>
                  <a:moveTo>
                    <a:pt x="261" y="63"/>
                  </a:moveTo>
                  <a:cubicBezTo>
                    <a:pt x="267" y="66"/>
                    <a:pt x="270" y="70"/>
                    <a:pt x="276" y="73"/>
                  </a:cubicBezTo>
                  <a:cubicBezTo>
                    <a:pt x="279" y="70"/>
                    <a:pt x="284" y="68"/>
                    <a:pt x="288" y="69"/>
                  </a:cubicBezTo>
                  <a:cubicBezTo>
                    <a:pt x="282" y="63"/>
                    <a:pt x="268" y="53"/>
                    <a:pt x="261" y="63"/>
                  </a:cubicBezTo>
                  <a:close/>
                  <a:moveTo>
                    <a:pt x="521" y="88"/>
                  </a:moveTo>
                  <a:cubicBezTo>
                    <a:pt x="506" y="78"/>
                    <a:pt x="490" y="66"/>
                    <a:pt x="472" y="60"/>
                  </a:cubicBezTo>
                  <a:cubicBezTo>
                    <a:pt x="485" y="73"/>
                    <a:pt x="503" y="84"/>
                    <a:pt x="521" y="88"/>
                  </a:cubicBezTo>
                  <a:close/>
                  <a:moveTo>
                    <a:pt x="540" y="78"/>
                  </a:moveTo>
                  <a:cubicBezTo>
                    <a:pt x="531" y="70"/>
                    <a:pt x="521" y="65"/>
                    <a:pt x="509" y="60"/>
                  </a:cubicBezTo>
                  <a:cubicBezTo>
                    <a:pt x="516" y="70"/>
                    <a:pt x="528" y="74"/>
                    <a:pt x="540" y="78"/>
                  </a:cubicBezTo>
                  <a:close/>
                  <a:moveTo>
                    <a:pt x="142" y="64"/>
                  </a:moveTo>
                  <a:cubicBezTo>
                    <a:pt x="145" y="65"/>
                    <a:pt x="145" y="62"/>
                    <a:pt x="148" y="63"/>
                  </a:cubicBezTo>
                  <a:cubicBezTo>
                    <a:pt x="148" y="60"/>
                    <a:pt x="142" y="62"/>
                    <a:pt x="142" y="64"/>
                  </a:cubicBezTo>
                  <a:close/>
                  <a:moveTo>
                    <a:pt x="428" y="67"/>
                  </a:moveTo>
                  <a:cubicBezTo>
                    <a:pt x="428" y="64"/>
                    <a:pt x="420" y="61"/>
                    <a:pt x="417" y="62"/>
                  </a:cubicBezTo>
                  <a:cubicBezTo>
                    <a:pt x="420" y="63"/>
                    <a:pt x="424" y="65"/>
                    <a:pt x="428" y="67"/>
                  </a:cubicBezTo>
                  <a:close/>
                  <a:moveTo>
                    <a:pt x="211" y="79"/>
                  </a:moveTo>
                  <a:cubicBezTo>
                    <a:pt x="213" y="79"/>
                    <a:pt x="213" y="82"/>
                    <a:pt x="214" y="79"/>
                  </a:cubicBezTo>
                  <a:cubicBezTo>
                    <a:pt x="209" y="76"/>
                    <a:pt x="198" y="71"/>
                    <a:pt x="203" y="63"/>
                  </a:cubicBezTo>
                  <a:cubicBezTo>
                    <a:pt x="198" y="65"/>
                    <a:pt x="193" y="66"/>
                    <a:pt x="188" y="67"/>
                  </a:cubicBezTo>
                  <a:cubicBezTo>
                    <a:pt x="194" y="72"/>
                    <a:pt x="205" y="76"/>
                    <a:pt x="211" y="79"/>
                  </a:cubicBezTo>
                  <a:close/>
                  <a:moveTo>
                    <a:pt x="150" y="67"/>
                  </a:moveTo>
                  <a:cubicBezTo>
                    <a:pt x="152" y="67"/>
                    <a:pt x="155" y="68"/>
                    <a:pt x="154" y="65"/>
                  </a:cubicBezTo>
                  <a:cubicBezTo>
                    <a:pt x="153" y="64"/>
                    <a:pt x="151" y="66"/>
                    <a:pt x="150" y="67"/>
                  </a:cubicBezTo>
                  <a:close/>
                  <a:moveTo>
                    <a:pt x="160" y="70"/>
                  </a:moveTo>
                  <a:cubicBezTo>
                    <a:pt x="164" y="72"/>
                    <a:pt x="166" y="69"/>
                    <a:pt x="170" y="69"/>
                  </a:cubicBezTo>
                  <a:cubicBezTo>
                    <a:pt x="170" y="67"/>
                    <a:pt x="170" y="67"/>
                    <a:pt x="171" y="66"/>
                  </a:cubicBezTo>
                  <a:cubicBezTo>
                    <a:pt x="167" y="65"/>
                    <a:pt x="162" y="67"/>
                    <a:pt x="160" y="70"/>
                  </a:cubicBezTo>
                  <a:close/>
                  <a:moveTo>
                    <a:pt x="526" y="88"/>
                  </a:moveTo>
                  <a:cubicBezTo>
                    <a:pt x="516" y="79"/>
                    <a:pt x="508" y="65"/>
                    <a:pt x="492" y="66"/>
                  </a:cubicBezTo>
                  <a:cubicBezTo>
                    <a:pt x="503" y="72"/>
                    <a:pt x="515" y="82"/>
                    <a:pt x="526" y="88"/>
                  </a:cubicBezTo>
                  <a:close/>
                  <a:moveTo>
                    <a:pt x="248" y="74"/>
                  </a:moveTo>
                  <a:cubicBezTo>
                    <a:pt x="254" y="78"/>
                    <a:pt x="258" y="71"/>
                    <a:pt x="260" y="67"/>
                  </a:cubicBezTo>
                  <a:cubicBezTo>
                    <a:pt x="255" y="64"/>
                    <a:pt x="250" y="71"/>
                    <a:pt x="248" y="74"/>
                  </a:cubicBezTo>
                  <a:close/>
                  <a:moveTo>
                    <a:pt x="209" y="69"/>
                  </a:moveTo>
                  <a:cubicBezTo>
                    <a:pt x="214" y="77"/>
                    <a:pt x="225" y="80"/>
                    <a:pt x="232" y="86"/>
                  </a:cubicBezTo>
                  <a:cubicBezTo>
                    <a:pt x="235" y="83"/>
                    <a:pt x="238" y="79"/>
                    <a:pt x="241" y="76"/>
                  </a:cubicBezTo>
                  <a:cubicBezTo>
                    <a:pt x="233" y="71"/>
                    <a:pt x="221" y="69"/>
                    <a:pt x="209" y="69"/>
                  </a:cubicBezTo>
                  <a:close/>
                  <a:moveTo>
                    <a:pt x="596" y="107"/>
                  </a:moveTo>
                  <a:cubicBezTo>
                    <a:pt x="584" y="92"/>
                    <a:pt x="570" y="80"/>
                    <a:pt x="553" y="69"/>
                  </a:cubicBezTo>
                  <a:cubicBezTo>
                    <a:pt x="566" y="83"/>
                    <a:pt x="578" y="101"/>
                    <a:pt x="596" y="107"/>
                  </a:cubicBezTo>
                  <a:close/>
                  <a:moveTo>
                    <a:pt x="194" y="79"/>
                  </a:moveTo>
                  <a:cubicBezTo>
                    <a:pt x="195" y="78"/>
                    <a:pt x="195" y="76"/>
                    <a:pt x="197" y="77"/>
                  </a:cubicBezTo>
                  <a:cubicBezTo>
                    <a:pt x="194" y="73"/>
                    <a:pt x="187" y="72"/>
                    <a:pt x="180" y="70"/>
                  </a:cubicBezTo>
                  <a:cubicBezTo>
                    <a:pt x="185" y="73"/>
                    <a:pt x="189" y="77"/>
                    <a:pt x="194" y="79"/>
                  </a:cubicBezTo>
                  <a:close/>
                  <a:moveTo>
                    <a:pt x="171" y="74"/>
                  </a:moveTo>
                  <a:cubicBezTo>
                    <a:pt x="175" y="75"/>
                    <a:pt x="178" y="77"/>
                    <a:pt x="183" y="78"/>
                  </a:cubicBezTo>
                  <a:cubicBezTo>
                    <a:pt x="179" y="76"/>
                    <a:pt x="174" y="67"/>
                    <a:pt x="171" y="74"/>
                  </a:cubicBezTo>
                  <a:close/>
                  <a:moveTo>
                    <a:pt x="259" y="79"/>
                  </a:moveTo>
                  <a:cubicBezTo>
                    <a:pt x="270" y="87"/>
                    <a:pt x="281" y="76"/>
                    <a:pt x="265" y="71"/>
                  </a:cubicBezTo>
                  <a:cubicBezTo>
                    <a:pt x="264" y="74"/>
                    <a:pt x="260" y="75"/>
                    <a:pt x="259" y="79"/>
                  </a:cubicBezTo>
                  <a:close/>
                  <a:moveTo>
                    <a:pt x="493" y="86"/>
                  </a:moveTo>
                  <a:cubicBezTo>
                    <a:pt x="486" y="77"/>
                    <a:pt x="469" y="75"/>
                    <a:pt x="457" y="72"/>
                  </a:cubicBezTo>
                  <a:cubicBezTo>
                    <a:pt x="467" y="79"/>
                    <a:pt x="480" y="85"/>
                    <a:pt x="493" y="86"/>
                  </a:cubicBezTo>
                  <a:close/>
                  <a:moveTo>
                    <a:pt x="146" y="75"/>
                  </a:moveTo>
                  <a:cubicBezTo>
                    <a:pt x="148" y="79"/>
                    <a:pt x="156" y="76"/>
                    <a:pt x="158" y="73"/>
                  </a:cubicBezTo>
                  <a:cubicBezTo>
                    <a:pt x="154" y="72"/>
                    <a:pt x="147" y="71"/>
                    <a:pt x="146" y="75"/>
                  </a:cubicBezTo>
                  <a:close/>
                  <a:moveTo>
                    <a:pt x="350" y="74"/>
                  </a:moveTo>
                  <a:cubicBezTo>
                    <a:pt x="357" y="83"/>
                    <a:pt x="370" y="84"/>
                    <a:pt x="383" y="83"/>
                  </a:cubicBezTo>
                  <a:cubicBezTo>
                    <a:pt x="379" y="80"/>
                    <a:pt x="374" y="78"/>
                    <a:pt x="373" y="73"/>
                  </a:cubicBezTo>
                  <a:cubicBezTo>
                    <a:pt x="367" y="72"/>
                    <a:pt x="358" y="75"/>
                    <a:pt x="350" y="74"/>
                  </a:cubicBezTo>
                  <a:close/>
                  <a:moveTo>
                    <a:pt x="132" y="76"/>
                  </a:moveTo>
                  <a:cubicBezTo>
                    <a:pt x="134" y="75"/>
                    <a:pt x="135" y="74"/>
                    <a:pt x="137" y="74"/>
                  </a:cubicBezTo>
                  <a:cubicBezTo>
                    <a:pt x="136" y="71"/>
                    <a:pt x="132" y="74"/>
                    <a:pt x="132" y="76"/>
                  </a:cubicBezTo>
                  <a:close/>
                  <a:moveTo>
                    <a:pt x="280" y="76"/>
                  </a:moveTo>
                  <a:cubicBezTo>
                    <a:pt x="281" y="76"/>
                    <a:pt x="282" y="77"/>
                    <a:pt x="283" y="77"/>
                  </a:cubicBezTo>
                  <a:cubicBezTo>
                    <a:pt x="284" y="75"/>
                    <a:pt x="286" y="75"/>
                    <a:pt x="289" y="76"/>
                  </a:cubicBezTo>
                  <a:cubicBezTo>
                    <a:pt x="289" y="74"/>
                    <a:pt x="291" y="74"/>
                    <a:pt x="292" y="73"/>
                  </a:cubicBezTo>
                  <a:cubicBezTo>
                    <a:pt x="287" y="73"/>
                    <a:pt x="283" y="72"/>
                    <a:pt x="280" y="76"/>
                  </a:cubicBezTo>
                  <a:close/>
                  <a:moveTo>
                    <a:pt x="583" y="124"/>
                  </a:moveTo>
                  <a:cubicBezTo>
                    <a:pt x="580" y="120"/>
                    <a:pt x="576" y="117"/>
                    <a:pt x="574" y="113"/>
                  </a:cubicBezTo>
                  <a:cubicBezTo>
                    <a:pt x="566" y="113"/>
                    <a:pt x="560" y="107"/>
                    <a:pt x="558" y="99"/>
                  </a:cubicBezTo>
                  <a:cubicBezTo>
                    <a:pt x="552" y="100"/>
                    <a:pt x="546" y="95"/>
                    <a:pt x="545" y="90"/>
                  </a:cubicBezTo>
                  <a:cubicBezTo>
                    <a:pt x="533" y="89"/>
                    <a:pt x="528" y="77"/>
                    <a:pt x="516" y="73"/>
                  </a:cubicBezTo>
                  <a:cubicBezTo>
                    <a:pt x="533" y="95"/>
                    <a:pt x="560" y="108"/>
                    <a:pt x="583" y="124"/>
                  </a:cubicBezTo>
                  <a:close/>
                  <a:moveTo>
                    <a:pt x="155" y="82"/>
                  </a:moveTo>
                  <a:cubicBezTo>
                    <a:pt x="162" y="85"/>
                    <a:pt x="167" y="91"/>
                    <a:pt x="175" y="94"/>
                  </a:cubicBezTo>
                  <a:cubicBezTo>
                    <a:pt x="178" y="90"/>
                    <a:pt x="180" y="85"/>
                    <a:pt x="183" y="82"/>
                  </a:cubicBezTo>
                  <a:cubicBezTo>
                    <a:pt x="174" y="78"/>
                    <a:pt x="161" y="70"/>
                    <a:pt x="155" y="82"/>
                  </a:cubicBezTo>
                  <a:close/>
                  <a:moveTo>
                    <a:pt x="337" y="76"/>
                  </a:moveTo>
                  <a:cubicBezTo>
                    <a:pt x="339" y="78"/>
                    <a:pt x="343" y="79"/>
                    <a:pt x="343" y="83"/>
                  </a:cubicBezTo>
                  <a:cubicBezTo>
                    <a:pt x="345" y="81"/>
                    <a:pt x="347" y="81"/>
                    <a:pt x="349" y="79"/>
                  </a:cubicBezTo>
                  <a:cubicBezTo>
                    <a:pt x="346" y="80"/>
                    <a:pt x="348" y="78"/>
                    <a:pt x="347" y="77"/>
                  </a:cubicBezTo>
                  <a:cubicBezTo>
                    <a:pt x="342" y="77"/>
                    <a:pt x="340" y="74"/>
                    <a:pt x="337" y="76"/>
                  </a:cubicBezTo>
                  <a:close/>
                  <a:moveTo>
                    <a:pt x="237" y="90"/>
                  </a:moveTo>
                  <a:cubicBezTo>
                    <a:pt x="244" y="91"/>
                    <a:pt x="247" y="83"/>
                    <a:pt x="250" y="78"/>
                  </a:cubicBezTo>
                  <a:cubicBezTo>
                    <a:pt x="243" y="73"/>
                    <a:pt x="237" y="84"/>
                    <a:pt x="237" y="90"/>
                  </a:cubicBezTo>
                  <a:close/>
                  <a:moveTo>
                    <a:pt x="286" y="79"/>
                  </a:moveTo>
                  <a:cubicBezTo>
                    <a:pt x="289" y="84"/>
                    <a:pt x="301" y="79"/>
                    <a:pt x="306" y="77"/>
                  </a:cubicBezTo>
                  <a:cubicBezTo>
                    <a:pt x="301" y="76"/>
                    <a:pt x="291" y="77"/>
                    <a:pt x="286" y="79"/>
                  </a:cubicBezTo>
                  <a:close/>
                  <a:moveTo>
                    <a:pt x="391" y="84"/>
                  </a:moveTo>
                  <a:cubicBezTo>
                    <a:pt x="399" y="87"/>
                    <a:pt x="410" y="85"/>
                    <a:pt x="417" y="86"/>
                  </a:cubicBezTo>
                  <a:cubicBezTo>
                    <a:pt x="407" y="82"/>
                    <a:pt x="396" y="76"/>
                    <a:pt x="382" y="77"/>
                  </a:cubicBezTo>
                  <a:cubicBezTo>
                    <a:pt x="385" y="78"/>
                    <a:pt x="387" y="82"/>
                    <a:pt x="391" y="84"/>
                  </a:cubicBezTo>
                  <a:close/>
                  <a:moveTo>
                    <a:pt x="137" y="79"/>
                  </a:moveTo>
                  <a:cubicBezTo>
                    <a:pt x="139" y="79"/>
                    <a:pt x="141" y="82"/>
                    <a:pt x="145" y="80"/>
                  </a:cubicBezTo>
                  <a:cubicBezTo>
                    <a:pt x="144" y="76"/>
                    <a:pt x="139" y="76"/>
                    <a:pt x="137" y="79"/>
                  </a:cubicBezTo>
                  <a:close/>
                  <a:moveTo>
                    <a:pt x="321" y="80"/>
                  </a:moveTo>
                  <a:cubicBezTo>
                    <a:pt x="325" y="83"/>
                    <a:pt x="330" y="84"/>
                    <a:pt x="338" y="83"/>
                  </a:cubicBezTo>
                  <a:cubicBezTo>
                    <a:pt x="335" y="77"/>
                    <a:pt x="327" y="76"/>
                    <a:pt x="321" y="80"/>
                  </a:cubicBezTo>
                  <a:close/>
                  <a:moveTo>
                    <a:pt x="202" y="78"/>
                  </a:moveTo>
                  <a:cubicBezTo>
                    <a:pt x="201" y="80"/>
                    <a:pt x="200" y="82"/>
                    <a:pt x="199" y="83"/>
                  </a:cubicBezTo>
                  <a:cubicBezTo>
                    <a:pt x="207" y="86"/>
                    <a:pt x="224" y="104"/>
                    <a:pt x="230" y="91"/>
                  </a:cubicBezTo>
                  <a:cubicBezTo>
                    <a:pt x="221" y="86"/>
                    <a:pt x="211" y="81"/>
                    <a:pt x="202" y="78"/>
                  </a:cubicBezTo>
                  <a:close/>
                  <a:moveTo>
                    <a:pt x="97" y="84"/>
                  </a:moveTo>
                  <a:cubicBezTo>
                    <a:pt x="103" y="86"/>
                    <a:pt x="104" y="81"/>
                    <a:pt x="107" y="79"/>
                  </a:cubicBezTo>
                  <a:cubicBezTo>
                    <a:pt x="103" y="79"/>
                    <a:pt x="100" y="81"/>
                    <a:pt x="97" y="84"/>
                  </a:cubicBezTo>
                  <a:close/>
                  <a:moveTo>
                    <a:pt x="122" y="80"/>
                  </a:moveTo>
                  <a:cubicBezTo>
                    <a:pt x="124" y="81"/>
                    <a:pt x="126" y="79"/>
                    <a:pt x="124" y="79"/>
                  </a:cubicBezTo>
                  <a:cubicBezTo>
                    <a:pt x="124" y="80"/>
                    <a:pt x="122" y="78"/>
                    <a:pt x="122" y="80"/>
                  </a:cubicBezTo>
                  <a:close/>
                  <a:moveTo>
                    <a:pt x="256" y="80"/>
                  </a:moveTo>
                  <a:cubicBezTo>
                    <a:pt x="253" y="85"/>
                    <a:pt x="249" y="88"/>
                    <a:pt x="247" y="93"/>
                  </a:cubicBezTo>
                  <a:cubicBezTo>
                    <a:pt x="255" y="92"/>
                    <a:pt x="260" y="88"/>
                    <a:pt x="264" y="83"/>
                  </a:cubicBezTo>
                  <a:cubicBezTo>
                    <a:pt x="261" y="83"/>
                    <a:pt x="259" y="81"/>
                    <a:pt x="256" y="80"/>
                  </a:cubicBezTo>
                  <a:close/>
                  <a:moveTo>
                    <a:pt x="277" y="84"/>
                  </a:moveTo>
                  <a:cubicBezTo>
                    <a:pt x="281" y="84"/>
                    <a:pt x="283" y="85"/>
                    <a:pt x="285" y="83"/>
                  </a:cubicBezTo>
                  <a:cubicBezTo>
                    <a:pt x="283" y="81"/>
                    <a:pt x="278" y="80"/>
                    <a:pt x="277" y="84"/>
                  </a:cubicBezTo>
                  <a:close/>
                  <a:moveTo>
                    <a:pt x="295" y="86"/>
                  </a:moveTo>
                  <a:cubicBezTo>
                    <a:pt x="301" y="85"/>
                    <a:pt x="311" y="87"/>
                    <a:pt x="315" y="83"/>
                  </a:cubicBezTo>
                  <a:cubicBezTo>
                    <a:pt x="310" y="79"/>
                    <a:pt x="300" y="83"/>
                    <a:pt x="295" y="86"/>
                  </a:cubicBezTo>
                  <a:close/>
                  <a:moveTo>
                    <a:pt x="127" y="83"/>
                  </a:moveTo>
                  <a:cubicBezTo>
                    <a:pt x="129" y="84"/>
                    <a:pt x="130" y="86"/>
                    <a:pt x="134" y="86"/>
                  </a:cubicBezTo>
                  <a:cubicBezTo>
                    <a:pt x="134" y="85"/>
                    <a:pt x="137" y="85"/>
                    <a:pt x="138" y="83"/>
                  </a:cubicBezTo>
                  <a:cubicBezTo>
                    <a:pt x="137" y="82"/>
                    <a:pt x="135" y="81"/>
                    <a:pt x="133" y="82"/>
                  </a:cubicBezTo>
                  <a:cubicBezTo>
                    <a:pt x="133" y="84"/>
                    <a:pt x="131" y="84"/>
                    <a:pt x="129" y="84"/>
                  </a:cubicBezTo>
                  <a:cubicBezTo>
                    <a:pt x="128" y="83"/>
                    <a:pt x="131" y="82"/>
                    <a:pt x="128" y="82"/>
                  </a:cubicBezTo>
                  <a:cubicBezTo>
                    <a:pt x="128" y="82"/>
                    <a:pt x="127" y="82"/>
                    <a:pt x="127" y="83"/>
                  </a:cubicBezTo>
                  <a:close/>
                  <a:moveTo>
                    <a:pt x="457" y="85"/>
                  </a:moveTo>
                  <a:cubicBezTo>
                    <a:pt x="454" y="86"/>
                    <a:pt x="453" y="81"/>
                    <a:pt x="451" y="83"/>
                  </a:cubicBezTo>
                  <a:cubicBezTo>
                    <a:pt x="453" y="83"/>
                    <a:pt x="456" y="88"/>
                    <a:pt x="457" y="85"/>
                  </a:cubicBezTo>
                  <a:close/>
                  <a:moveTo>
                    <a:pt x="591" y="130"/>
                  </a:moveTo>
                  <a:cubicBezTo>
                    <a:pt x="592" y="131"/>
                    <a:pt x="594" y="131"/>
                    <a:pt x="595" y="133"/>
                  </a:cubicBezTo>
                  <a:cubicBezTo>
                    <a:pt x="595" y="134"/>
                    <a:pt x="595" y="135"/>
                    <a:pt x="595" y="136"/>
                  </a:cubicBezTo>
                  <a:cubicBezTo>
                    <a:pt x="600" y="141"/>
                    <a:pt x="603" y="148"/>
                    <a:pt x="609" y="150"/>
                  </a:cubicBezTo>
                  <a:cubicBezTo>
                    <a:pt x="599" y="121"/>
                    <a:pt x="572" y="102"/>
                    <a:pt x="548" y="85"/>
                  </a:cubicBezTo>
                  <a:cubicBezTo>
                    <a:pt x="544" y="85"/>
                    <a:pt x="541" y="82"/>
                    <a:pt x="539" y="83"/>
                  </a:cubicBezTo>
                  <a:cubicBezTo>
                    <a:pt x="558" y="96"/>
                    <a:pt x="578" y="110"/>
                    <a:pt x="591" y="130"/>
                  </a:cubicBezTo>
                  <a:close/>
                  <a:moveTo>
                    <a:pt x="423" y="83"/>
                  </a:moveTo>
                  <a:cubicBezTo>
                    <a:pt x="423" y="85"/>
                    <a:pt x="425" y="85"/>
                    <a:pt x="424" y="86"/>
                  </a:cubicBezTo>
                  <a:cubicBezTo>
                    <a:pt x="427" y="85"/>
                    <a:pt x="430" y="92"/>
                    <a:pt x="433" y="88"/>
                  </a:cubicBezTo>
                  <a:cubicBezTo>
                    <a:pt x="431" y="87"/>
                    <a:pt x="427" y="86"/>
                    <a:pt x="425" y="83"/>
                  </a:cubicBezTo>
                  <a:cubicBezTo>
                    <a:pt x="425" y="83"/>
                    <a:pt x="424" y="84"/>
                    <a:pt x="423" y="83"/>
                  </a:cubicBezTo>
                  <a:close/>
                  <a:moveTo>
                    <a:pt x="185" y="95"/>
                  </a:moveTo>
                  <a:cubicBezTo>
                    <a:pt x="187" y="93"/>
                    <a:pt x="188" y="87"/>
                    <a:pt x="191" y="87"/>
                  </a:cubicBezTo>
                  <a:cubicBezTo>
                    <a:pt x="191" y="85"/>
                    <a:pt x="189" y="84"/>
                    <a:pt x="186" y="83"/>
                  </a:cubicBezTo>
                  <a:cubicBezTo>
                    <a:pt x="187" y="88"/>
                    <a:pt x="183" y="92"/>
                    <a:pt x="185" y="95"/>
                  </a:cubicBezTo>
                  <a:close/>
                  <a:moveTo>
                    <a:pt x="156" y="87"/>
                  </a:moveTo>
                  <a:cubicBezTo>
                    <a:pt x="154" y="86"/>
                    <a:pt x="153" y="83"/>
                    <a:pt x="151" y="85"/>
                  </a:cubicBezTo>
                  <a:cubicBezTo>
                    <a:pt x="152" y="86"/>
                    <a:pt x="155" y="88"/>
                    <a:pt x="156" y="87"/>
                  </a:cubicBezTo>
                  <a:close/>
                  <a:moveTo>
                    <a:pt x="115" y="91"/>
                  </a:moveTo>
                  <a:cubicBezTo>
                    <a:pt x="118" y="91"/>
                    <a:pt x="119" y="93"/>
                    <a:pt x="123" y="93"/>
                  </a:cubicBezTo>
                  <a:cubicBezTo>
                    <a:pt x="125" y="91"/>
                    <a:pt x="128" y="90"/>
                    <a:pt x="130" y="88"/>
                  </a:cubicBezTo>
                  <a:cubicBezTo>
                    <a:pt x="125" y="87"/>
                    <a:pt x="118" y="84"/>
                    <a:pt x="115" y="91"/>
                  </a:cubicBezTo>
                  <a:close/>
                  <a:moveTo>
                    <a:pt x="334" y="86"/>
                  </a:moveTo>
                  <a:cubicBezTo>
                    <a:pt x="337" y="90"/>
                    <a:pt x="343" y="87"/>
                    <a:pt x="347" y="88"/>
                  </a:cubicBezTo>
                  <a:cubicBezTo>
                    <a:pt x="346" y="84"/>
                    <a:pt x="339" y="88"/>
                    <a:pt x="334" y="86"/>
                  </a:cubicBezTo>
                  <a:close/>
                  <a:moveTo>
                    <a:pt x="79" y="94"/>
                  </a:moveTo>
                  <a:cubicBezTo>
                    <a:pt x="82" y="92"/>
                    <a:pt x="86" y="90"/>
                    <a:pt x="88" y="86"/>
                  </a:cubicBezTo>
                  <a:cubicBezTo>
                    <a:pt x="84" y="87"/>
                    <a:pt x="77" y="91"/>
                    <a:pt x="79" y="94"/>
                  </a:cubicBezTo>
                  <a:close/>
                  <a:moveTo>
                    <a:pt x="147" y="87"/>
                  </a:moveTo>
                  <a:cubicBezTo>
                    <a:pt x="144" y="88"/>
                    <a:pt x="142" y="90"/>
                    <a:pt x="140" y="92"/>
                  </a:cubicBezTo>
                  <a:cubicBezTo>
                    <a:pt x="150" y="97"/>
                    <a:pt x="159" y="103"/>
                    <a:pt x="168" y="108"/>
                  </a:cubicBezTo>
                  <a:cubicBezTo>
                    <a:pt x="169" y="105"/>
                    <a:pt x="172" y="103"/>
                    <a:pt x="173" y="99"/>
                  </a:cubicBezTo>
                  <a:cubicBezTo>
                    <a:pt x="164" y="95"/>
                    <a:pt x="156" y="91"/>
                    <a:pt x="147" y="87"/>
                  </a:cubicBezTo>
                  <a:close/>
                  <a:moveTo>
                    <a:pt x="313" y="88"/>
                  </a:moveTo>
                  <a:cubicBezTo>
                    <a:pt x="310" y="89"/>
                    <a:pt x="304" y="88"/>
                    <a:pt x="302" y="90"/>
                  </a:cubicBezTo>
                  <a:cubicBezTo>
                    <a:pt x="308" y="92"/>
                    <a:pt x="315" y="90"/>
                    <a:pt x="323" y="90"/>
                  </a:cubicBezTo>
                  <a:cubicBezTo>
                    <a:pt x="322" y="86"/>
                    <a:pt x="316" y="88"/>
                    <a:pt x="313" y="88"/>
                  </a:cubicBezTo>
                  <a:close/>
                  <a:moveTo>
                    <a:pt x="191" y="104"/>
                  </a:moveTo>
                  <a:cubicBezTo>
                    <a:pt x="198" y="102"/>
                    <a:pt x="205" y="99"/>
                    <a:pt x="214" y="99"/>
                  </a:cubicBezTo>
                  <a:cubicBezTo>
                    <a:pt x="209" y="94"/>
                    <a:pt x="204" y="90"/>
                    <a:pt x="197" y="88"/>
                  </a:cubicBezTo>
                  <a:cubicBezTo>
                    <a:pt x="195" y="94"/>
                    <a:pt x="194" y="99"/>
                    <a:pt x="191" y="104"/>
                  </a:cubicBezTo>
                  <a:close/>
                  <a:moveTo>
                    <a:pt x="504" y="102"/>
                  </a:moveTo>
                  <a:cubicBezTo>
                    <a:pt x="514" y="107"/>
                    <a:pt x="521" y="114"/>
                    <a:pt x="530" y="119"/>
                  </a:cubicBezTo>
                  <a:cubicBezTo>
                    <a:pt x="523" y="102"/>
                    <a:pt x="505" y="94"/>
                    <a:pt x="485" y="89"/>
                  </a:cubicBezTo>
                  <a:cubicBezTo>
                    <a:pt x="490" y="95"/>
                    <a:pt x="499" y="97"/>
                    <a:pt x="504" y="102"/>
                  </a:cubicBezTo>
                  <a:close/>
                  <a:moveTo>
                    <a:pt x="378" y="91"/>
                  </a:moveTo>
                  <a:cubicBezTo>
                    <a:pt x="387" y="94"/>
                    <a:pt x="395" y="98"/>
                    <a:pt x="403" y="102"/>
                  </a:cubicBezTo>
                  <a:cubicBezTo>
                    <a:pt x="397" y="96"/>
                    <a:pt x="391" y="87"/>
                    <a:pt x="378" y="91"/>
                  </a:cubicBezTo>
                  <a:close/>
                  <a:moveTo>
                    <a:pt x="516" y="96"/>
                  </a:moveTo>
                  <a:cubicBezTo>
                    <a:pt x="518" y="96"/>
                    <a:pt x="519" y="97"/>
                    <a:pt x="520" y="96"/>
                  </a:cubicBezTo>
                  <a:cubicBezTo>
                    <a:pt x="517" y="94"/>
                    <a:pt x="513" y="92"/>
                    <a:pt x="509" y="90"/>
                  </a:cubicBezTo>
                  <a:cubicBezTo>
                    <a:pt x="510" y="93"/>
                    <a:pt x="516" y="92"/>
                    <a:pt x="516" y="96"/>
                  </a:cubicBezTo>
                  <a:close/>
                  <a:moveTo>
                    <a:pt x="342" y="92"/>
                  </a:moveTo>
                  <a:cubicBezTo>
                    <a:pt x="344" y="93"/>
                    <a:pt x="346" y="94"/>
                    <a:pt x="349" y="94"/>
                  </a:cubicBezTo>
                  <a:cubicBezTo>
                    <a:pt x="349" y="92"/>
                    <a:pt x="351" y="92"/>
                    <a:pt x="351" y="91"/>
                  </a:cubicBezTo>
                  <a:cubicBezTo>
                    <a:pt x="347" y="91"/>
                    <a:pt x="344" y="91"/>
                    <a:pt x="342" y="92"/>
                  </a:cubicBezTo>
                  <a:close/>
                  <a:moveTo>
                    <a:pt x="379" y="94"/>
                  </a:moveTo>
                  <a:cubicBezTo>
                    <a:pt x="379" y="92"/>
                    <a:pt x="376" y="93"/>
                    <a:pt x="375" y="91"/>
                  </a:cubicBezTo>
                  <a:cubicBezTo>
                    <a:pt x="375" y="94"/>
                    <a:pt x="377" y="94"/>
                    <a:pt x="379" y="94"/>
                  </a:cubicBezTo>
                  <a:close/>
                  <a:moveTo>
                    <a:pt x="436" y="110"/>
                  </a:moveTo>
                  <a:cubicBezTo>
                    <a:pt x="437" y="109"/>
                    <a:pt x="438" y="108"/>
                    <a:pt x="440" y="108"/>
                  </a:cubicBezTo>
                  <a:cubicBezTo>
                    <a:pt x="440" y="111"/>
                    <a:pt x="442" y="112"/>
                    <a:pt x="444" y="113"/>
                  </a:cubicBezTo>
                  <a:cubicBezTo>
                    <a:pt x="450" y="113"/>
                    <a:pt x="457" y="118"/>
                    <a:pt x="464" y="120"/>
                  </a:cubicBezTo>
                  <a:cubicBezTo>
                    <a:pt x="458" y="111"/>
                    <a:pt x="450" y="108"/>
                    <a:pt x="442" y="102"/>
                  </a:cubicBezTo>
                  <a:cubicBezTo>
                    <a:pt x="439" y="100"/>
                    <a:pt x="437" y="97"/>
                    <a:pt x="434" y="96"/>
                  </a:cubicBezTo>
                  <a:cubicBezTo>
                    <a:pt x="425" y="91"/>
                    <a:pt x="413" y="93"/>
                    <a:pt x="403" y="91"/>
                  </a:cubicBezTo>
                  <a:cubicBezTo>
                    <a:pt x="413" y="99"/>
                    <a:pt x="422" y="107"/>
                    <a:pt x="436" y="110"/>
                  </a:cubicBezTo>
                  <a:close/>
                  <a:moveTo>
                    <a:pt x="233" y="94"/>
                  </a:moveTo>
                  <a:cubicBezTo>
                    <a:pt x="234" y="95"/>
                    <a:pt x="235" y="94"/>
                    <a:pt x="235" y="93"/>
                  </a:cubicBezTo>
                  <a:cubicBezTo>
                    <a:pt x="234" y="93"/>
                    <a:pt x="234" y="92"/>
                    <a:pt x="233" y="92"/>
                  </a:cubicBezTo>
                  <a:cubicBezTo>
                    <a:pt x="233" y="93"/>
                    <a:pt x="232" y="93"/>
                    <a:pt x="233" y="94"/>
                  </a:cubicBezTo>
                  <a:close/>
                  <a:moveTo>
                    <a:pt x="105" y="96"/>
                  </a:moveTo>
                  <a:cubicBezTo>
                    <a:pt x="109" y="102"/>
                    <a:pt x="117" y="102"/>
                    <a:pt x="120" y="96"/>
                  </a:cubicBezTo>
                  <a:cubicBezTo>
                    <a:pt x="115" y="94"/>
                    <a:pt x="107" y="90"/>
                    <a:pt x="105" y="96"/>
                  </a:cubicBezTo>
                  <a:close/>
                  <a:moveTo>
                    <a:pt x="133" y="98"/>
                  </a:moveTo>
                  <a:cubicBezTo>
                    <a:pt x="144" y="103"/>
                    <a:pt x="154" y="108"/>
                    <a:pt x="165" y="113"/>
                  </a:cubicBezTo>
                  <a:cubicBezTo>
                    <a:pt x="165" y="110"/>
                    <a:pt x="161" y="111"/>
                    <a:pt x="162" y="108"/>
                  </a:cubicBezTo>
                  <a:cubicBezTo>
                    <a:pt x="151" y="105"/>
                    <a:pt x="149" y="98"/>
                    <a:pt x="140" y="97"/>
                  </a:cubicBezTo>
                  <a:cubicBezTo>
                    <a:pt x="140" y="96"/>
                    <a:pt x="139" y="95"/>
                    <a:pt x="139" y="94"/>
                  </a:cubicBezTo>
                  <a:cubicBezTo>
                    <a:pt x="138" y="94"/>
                    <a:pt x="137" y="94"/>
                    <a:pt x="137" y="93"/>
                  </a:cubicBezTo>
                  <a:cubicBezTo>
                    <a:pt x="136" y="96"/>
                    <a:pt x="134" y="96"/>
                    <a:pt x="133" y="98"/>
                  </a:cubicBezTo>
                  <a:close/>
                  <a:moveTo>
                    <a:pt x="278" y="94"/>
                  </a:moveTo>
                  <a:cubicBezTo>
                    <a:pt x="278" y="95"/>
                    <a:pt x="277" y="96"/>
                    <a:pt x="278" y="96"/>
                  </a:cubicBezTo>
                  <a:cubicBezTo>
                    <a:pt x="279" y="95"/>
                    <a:pt x="280" y="95"/>
                    <a:pt x="282" y="95"/>
                  </a:cubicBezTo>
                  <a:cubicBezTo>
                    <a:pt x="281" y="92"/>
                    <a:pt x="280" y="94"/>
                    <a:pt x="278" y="94"/>
                  </a:cubicBezTo>
                  <a:close/>
                  <a:moveTo>
                    <a:pt x="253" y="99"/>
                  </a:moveTo>
                  <a:cubicBezTo>
                    <a:pt x="258" y="101"/>
                    <a:pt x="270" y="98"/>
                    <a:pt x="273" y="96"/>
                  </a:cubicBezTo>
                  <a:cubicBezTo>
                    <a:pt x="267" y="94"/>
                    <a:pt x="256" y="94"/>
                    <a:pt x="253" y="99"/>
                  </a:cubicBezTo>
                  <a:close/>
                  <a:moveTo>
                    <a:pt x="310" y="96"/>
                  </a:moveTo>
                  <a:cubicBezTo>
                    <a:pt x="316" y="99"/>
                    <a:pt x="319" y="105"/>
                    <a:pt x="329" y="104"/>
                  </a:cubicBezTo>
                  <a:cubicBezTo>
                    <a:pt x="329" y="100"/>
                    <a:pt x="333" y="100"/>
                    <a:pt x="334" y="96"/>
                  </a:cubicBezTo>
                  <a:cubicBezTo>
                    <a:pt x="327" y="96"/>
                    <a:pt x="317" y="94"/>
                    <a:pt x="310" y="96"/>
                  </a:cubicBezTo>
                  <a:close/>
                  <a:moveTo>
                    <a:pt x="311" y="104"/>
                  </a:moveTo>
                  <a:cubicBezTo>
                    <a:pt x="305" y="102"/>
                    <a:pt x="291" y="90"/>
                    <a:pt x="290" y="104"/>
                  </a:cubicBezTo>
                  <a:cubicBezTo>
                    <a:pt x="297" y="108"/>
                    <a:pt x="304" y="112"/>
                    <a:pt x="313" y="110"/>
                  </a:cubicBezTo>
                  <a:cubicBezTo>
                    <a:pt x="312" y="108"/>
                    <a:pt x="311" y="106"/>
                    <a:pt x="311" y="104"/>
                  </a:cubicBezTo>
                  <a:close/>
                  <a:moveTo>
                    <a:pt x="308" y="100"/>
                  </a:moveTo>
                  <a:cubicBezTo>
                    <a:pt x="308" y="97"/>
                    <a:pt x="306" y="97"/>
                    <a:pt x="304" y="97"/>
                  </a:cubicBezTo>
                  <a:cubicBezTo>
                    <a:pt x="304" y="99"/>
                    <a:pt x="307" y="99"/>
                    <a:pt x="308" y="100"/>
                  </a:cubicBezTo>
                  <a:close/>
                  <a:moveTo>
                    <a:pt x="388" y="99"/>
                  </a:moveTo>
                  <a:cubicBezTo>
                    <a:pt x="389" y="99"/>
                    <a:pt x="389" y="99"/>
                    <a:pt x="390" y="100"/>
                  </a:cubicBezTo>
                  <a:cubicBezTo>
                    <a:pt x="391" y="98"/>
                    <a:pt x="385" y="97"/>
                    <a:pt x="387" y="98"/>
                  </a:cubicBezTo>
                  <a:cubicBezTo>
                    <a:pt x="387" y="98"/>
                    <a:pt x="388" y="99"/>
                    <a:pt x="388" y="99"/>
                  </a:cubicBezTo>
                  <a:close/>
                  <a:moveTo>
                    <a:pt x="186" y="102"/>
                  </a:moveTo>
                  <a:cubicBezTo>
                    <a:pt x="188" y="103"/>
                    <a:pt x="189" y="98"/>
                    <a:pt x="187" y="98"/>
                  </a:cubicBezTo>
                  <a:cubicBezTo>
                    <a:pt x="188" y="100"/>
                    <a:pt x="186" y="100"/>
                    <a:pt x="186" y="102"/>
                  </a:cubicBezTo>
                  <a:close/>
                  <a:moveTo>
                    <a:pt x="356" y="99"/>
                  </a:moveTo>
                  <a:cubicBezTo>
                    <a:pt x="366" y="105"/>
                    <a:pt x="375" y="111"/>
                    <a:pt x="385" y="116"/>
                  </a:cubicBezTo>
                  <a:cubicBezTo>
                    <a:pt x="385" y="114"/>
                    <a:pt x="387" y="115"/>
                    <a:pt x="386" y="113"/>
                  </a:cubicBezTo>
                  <a:cubicBezTo>
                    <a:pt x="375" y="107"/>
                    <a:pt x="369" y="97"/>
                    <a:pt x="356" y="99"/>
                  </a:cubicBezTo>
                  <a:close/>
                  <a:moveTo>
                    <a:pt x="448" y="100"/>
                  </a:moveTo>
                  <a:cubicBezTo>
                    <a:pt x="447" y="100"/>
                    <a:pt x="444" y="98"/>
                    <a:pt x="443" y="99"/>
                  </a:cubicBezTo>
                  <a:cubicBezTo>
                    <a:pt x="444" y="99"/>
                    <a:pt x="447" y="101"/>
                    <a:pt x="448" y="100"/>
                  </a:cubicBezTo>
                  <a:close/>
                  <a:moveTo>
                    <a:pt x="98" y="102"/>
                  </a:moveTo>
                  <a:cubicBezTo>
                    <a:pt x="102" y="103"/>
                    <a:pt x="106" y="107"/>
                    <a:pt x="109" y="104"/>
                  </a:cubicBezTo>
                  <a:cubicBezTo>
                    <a:pt x="106" y="102"/>
                    <a:pt x="104" y="99"/>
                    <a:pt x="101" y="99"/>
                  </a:cubicBezTo>
                  <a:cubicBezTo>
                    <a:pt x="100" y="100"/>
                    <a:pt x="98" y="100"/>
                    <a:pt x="98" y="102"/>
                  </a:cubicBezTo>
                  <a:close/>
                  <a:moveTo>
                    <a:pt x="283" y="102"/>
                  </a:moveTo>
                  <a:cubicBezTo>
                    <a:pt x="283" y="101"/>
                    <a:pt x="285" y="102"/>
                    <a:pt x="286" y="102"/>
                  </a:cubicBezTo>
                  <a:cubicBezTo>
                    <a:pt x="286" y="101"/>
                    <a:pt x="286" y="100"/>
                    <a:pt x="286" y="99"/>
                  </a:cubicBezTo>
                  <a:cubicBezTo>
                    <a:pt x="283" y="98"/>
                    <a:pt x="282" y="101"/>
                    <a:pt x="283" y="102"/>
                  </a:cubicBezTo>
                  <a:close/>
                  <a:moveTo>
                    <a:pt x="332" y="104"/>
                  </a:moveTo>
                  <a:cubicBezTo>
                    <a:pt x="335" y="105"/>
                    <a:pt x="336" y="107"/>
                    <a:pt x="339" y="108"/>
                  </a:cubicBezTo>
                  <a:cubicBezTo>
                    <a:pt x="341" y="107"/>
                    <a:pt x="343" y="104"/>
                    <a:pt x="344" y="101"/>
                  </a:cubicBezTo>
                  <a:cubicBezTo>
                    <a:pt x="341" y="95"/>
                    <a:pt x="335" y="101"/>
                    <a:pt x="332" y="104"/>
                  </a:cubicBezTo>
                  <a:close/>
                  <a:moveTo>
                    <a:pt x="117" y="104"/>
                  </a:moveTo>
                  <a:cubicBezTo>
                    <a:pt x="118" y="105"/>
                    <a:pt x="119" y="106"/>
                    <a:pt x="121" y="105"/>
                  </a:cubicBezTo>
                  <a:cubicBezTo>
                    <a:pt x="120" y="101"/>
                    <a:pt x="124" y="102"/>
                    <a:pt x="125" y="99"/>
                  </a:cubicBezTo>
                  <a:cubicBezTo>
                    <a:pt x="122" y="101"/>
                    <a:pt x="118" y="101"/>
                    <a:pt x="117" y="104"/>
                  </a:cubicBezTo>
                  <a:close/>
                  <a:moveTo>
                    <a:pt x="484" y="105"/>
                  </a:moveTo>
                  <a:cubicBezTo>
                    <a:pt x="481" y="103"/>
                    <a:pt x="477" y="99"/>
                    <a:pt x="475" y="100"/>
                  </a:cubicBezTo>
                  <a:cubicBezTo>
                    <a:pt x="477" y="102"/>
                    <a:pt x="480" y="103"/>
                    <a:pt x="484" y="105"/>
                  </a:cubicBezTo>
                  <a:close/>
                  <a:moveTo>
                    <a:pt x="546" y="109"/>
                  </a:moveTo>
                  <a:cubicBezTo>
                    <a:pt x="540" y="106"/>
                    <a:pt x="539" y="100"/>
                    <a:pt x="532" y="99"/>
                  </a:cubicBezTo>
                  <a:cubicBezTo>
                    <a:pt x="532" y="101"/>
                    <a:pt x="532" y="102"/>
                    <a:pt x="531" y="102"/>
                  </a:cubicBezTo>
                  <a:cubicBezTo>
                    <a:pt x="536" y="104"/>
                    <a:pt x="541" y="108"/>
                    <a:pt x="546" y="109"/>
                  </a:cubicBezTo>
                  <a:close/>
                  <a:moveTo>
                    <a:pt x="586" y="111"/>
                  </a:moveTo>
                  <a:cubicBezTo>
                    <a:pt x="583" y="106"/>
                    <a:pt x="579" y="102"/>
                    <a:pt x="574" y="99"/>
                  </a:cubicBezTo>
                  <a:cubicBezTo>
                    <a:pt x="577" y="103"/>
                    <a:pt x="581" y="107"/>
                    <a:pt x="586" y="111"/>
                  </a:cubicBezTo>
                  <a:close/>
                  <a:moveTo>
                    <a:pt x="56" y="113"/>
                  </a:moveTo>
                  <a:cubicBezTo>
                    <a:pt x="63" y="114"/>
                    <a:pt x="66" y="106"/>
                    <a:pt x="70" y="102"/>
                  </a:cubicBezTo>
                  <a:cubicBezTo>
                    <a:pt x="64" y="100"/>
                    <a:pt x="58" y="107"/>
                    <a:pt x="56" y="113"/>
                  </a:cubicBezTo>
                  <a:close/>
                  <a:moveTo>
                    <a:pt x="123" y="108"/>
                  </a:moveTo>
                  <a:cubicBezTo>
                    <a:pt x="126" y="110"/>
                    <a:pt x="128" y="112"/>
                    <a:pt x="131" y="113"/>
                  </a:cubicBezTo>
                  <a:cubicBezTo>
                    <a:pt x="133" y="109"/>
                    <a:pt x="136" y="107"/>
                    <a:pt x="138" y="104"/>
                  </a:cubicBezTo>
                  <a:cubicBezTo>
                    <a:pt x="132" y="99"/>
                    <a:pt x="125" y="101"/>
                    <a:pt x="123" y="108"/>
                  </a:cubicBezTo>
                  <a:close/>
                  <a:moveTo>
                    <a:pt x="272" y="109"/>
                  </a:moveTo>
                  <a:cubicBezTo>
                    <a:pt x="273" y="108"/>
                    <a:pt x="274" y="107"/>
                    <a:pt x="274" y="104"/>
                  </a:cubicBezTo>
                  <a:cubicBezTo>
                    <a:pt x="271" y="104"/>
                    <a:pt x="267" y="102"/>
                    <a:pt x="262" y="104"/>
                  </a:cubicBezTo>
                  <a:cubicBezTo>
                    <a:pt x="266" y="105"/>
                    <a:pt x="268" y="108"/>
                    <a:pt x="272" y="109"/>
                  </a:cubicBezTo>
                  <a:close/>
                  <a:moveTo>
                    <a:pt x="89" y="110"/>
                  </a:moveTo>
                  <a:cubicBezTo>
                    <a:pt x="92" y="111"/>
                    <a:pt x="95" y="113"/>
                    <a:pt x="97" y="115"/>
                  </a:cubicBezTo>
                  <a:cubicBezTo>
                    <a:pt x="98" y="111"/>
                    <a:pt x="103" y="111"/>
                    <a:pt x="103" y="107"/>
                  </a:cubicBezTo>
                  <a:cubicBezTo>
                    <a:pt x="97" y="104"/>
                    <a:pt x="92" y="103"/>
                    <a:pt x="89" y="110"/>
                  </a:cubicBezTo>
                  <a:close/>
                  <a:moveTo>
                    <a:pt x="242" y="106"/>
                  </a:moveTo>
                  <a:cubicBezTo>
                    <a:pt x="243" y="108"/>
                    <a:pt x="247" y="109"/>
                    <a:pt x="250" y="111"/>
                  </a:cubicBezTo>
                  <a:cubicBezTo>
                    <a:pt x="250" y="108"/>
                    <a:pt x="251" y="107"/>
                    <a:pt x="251" y="104"/>
                  </a:cubicBezTo>
                  <a:cubicBezTo>
                    <a:pt x="247" y="104"/>
                    <a:pt x="246" y="106"/>
                    <a:pt x="242" y="106"/>
                  </a:cubicBezTo>
                  <a:close/>
                  <a:moveTo>
                    <a:pt x="70" y="112"/>
                  </a:moveTo>
                  <a:cubicBezTo>
                    <a:pt x="73" y="111"/>
                    <a:pt x="75" y="109"/>
                    <a:pt x="76" y="106"/>
                  </a:cubicBezTo>
                  <a:cubicBezTo>
                    <a:pt x="76" y="106"/>
                    <a:pt x="75" y="105"/>
                    <a:pt x="75" y="105"/>
                  </a:cubicBezTo>
                  <a:cubicBezTo>
                    <a:pt x="74" y="107"/>
                    <a:pt x="69" y="109"/>
                    <a:pt x="70" y="112"/>
                  </a:cubicBezTo>
                  <a:close/>
                  <a:moveTo>
                    <a:pt x="180" y="108"/>
                  </a:moveTo>
                  <a:cubicBezTo>
                    <a:pt x="182" y="108"/>
                    <a:pt x="184" y="107"/>
                    <a:pt x="185" y="106"/>
                  </a:cubicBezTo>
                  <a:cubicBezTo>
                    <a:pt x="184" y="106"/>
                    <a:pt x="184" y="105"/>
                    <a:pt x="183" y="105"/>
                  </a:cubicBezTo>
                  <a:cubicBezTo>
                    <a:pt x="182" y="106"/>
                    <a:pt x="180" y="107"/>
                    <a:pt x="180" y="108"/>
                  </a:cubicBezTo>
                  <a:close/>
                  <a:moveTo>
                    <a:pt x="479" y="111"/>
                  </a:moveTo>
                  <a:cubicBezTo>
                    <a:pt x="477" y="108"/>
                    <a:pt x="471" y="105"/>
                    <a:pt x="468" y="105"/>
                  </a:cubicBezTo>
                  <a:cubicBezTo>
                    <a:pt x="471" y="108"/>
                    <a:pt x="475" y="110"/>
                    <a:pt x="479" y="111"/>
                  </a:cubicBezTo>
                  <a:close/>
                  <a:moveTo>
                    <a:pt x="255" y="113"/>
                  </a:moveTo>
                  <a:cubicBezTo>
                    <a:pt x="258" y="114"/>
                    <a:pt x="261" y="116"/>
                    <a:pt x="265" y="118"/>
                  </a:cubicBezTo>
                  <a:cubicBezTo>
                    <a:pt x="267" y="117"/>
                    <a:pt x="269" y="115"/>
                    <a:pt x="269" y="113"/>
                  </a:cubicBezTo>
                  <a:cubicBezTo>
                    <a:pt x="266" y="109"/>
                    <a:pt x="260" y="108"/>
                    <a:pt x="256" y="105"/>
                  </a:cubicBezTo>
                  <a:cubicBezTo>
                    <a:pt x="254" y="107"/>
                    <a:pt x="254" y="110"/>
                    <a:pt x="255" y="113"/>
                  </a:cubicBezTo>
                  <a:close/>
                  <a:moveTo>
                    <a:pt x="414" y="114"/>
                  </a:moveTo>
                  <a:cubicBezTo>
                    <a:pt x="415" y="116"/>
                    <a:pt x="412" y="115"/>
                    <a:pt x="413" y="117"/>
                  </a:cubicBezTo>
                  <a:cubicBezTo>
                    <a:pt x="417" y="120"/>
                    <a:pt x="421" y="123"/>
                    <a:pt x="425" y="125"/>
                  </a:cubicBezTo>
                  <a:cubicBezTo>
                    <a:pt x="426" y="123"/>
                    <a:pt x="428" y="123"/>
                    <a:pt x="428" y="120"/>
                  </a:cubicBezTo>
                  <a:cubicBezTo>
                    <a:pt x="419" y="116"/>
                    <a:pt x="414" y="108"/>
                    <a:pt x="403" y="105"/>
                  </a:cubicBezTo>
                  <a:cubicBezTo>
                    <a:pt x="406" y="109"/>
                    <a:pt x="412" y="110"/>
                    <a:pt x="414" y="114"/>
                  </a:cubicBezTo>
                  <a:close/>
                  <a:moveTo>
                    <a:pt x="116" y="109"/>
                  </a:moveTo>
                  <a:cubicBezTo>
                    <a:pt x="116" y="107"/>
                    <a:pt x="114" y="107"/>
                    <a:pt x="113" y="107"/>
                  </a:cubicBezTo>
                  <a:cubicBezTo>
                    <a:pt x="113" y="109"/>
                    <a:pt x="114" y="109"/>
                    <a:pt x="116" y="109"/>
                  </a:cubicBezTo>
                  <a:close/>
                  <a:moveTo>
                    <a:pt x="140" y="119"/>
                  </a:moveTo>
                  <a:cubicBezTo>
                    <a:pt x="144" y="121"/>
                    <a:pt x="146" y="123"/>
                    <a:pt x="149" y="125"/>
                  </a:cubicBezTo>
                  <a:cubicBezTo>
                    <a:pt x="154" y="122"/>
                    <a:pt x="159" y="119"/>
                    <a:pt x="163" y="116"/>
                  </a:cubicBezTo>
                  <a:cubicBezTo>
                    <a:pt x="158" y="111"/>
                    <a:pt x="151" y="109"/>
                    <a:pt x="144" y="107"/>
                  </a:cubicBezTo>
                  <a:cubicBezTo>
                    <a:pt x="143" y="111"/>
                    <a:pt x="141" y="116"/>
                    <a:pt x="140" y="119"/>
                  </a:cubicBezTo>
                  <a:close/>
                  <a:moveTo>
                    <a:pt x="552" y="110"/>
                  </a:moveTo>
                  <a:cubicBezTo>
                    <a:pt x="552" y="108"/>
                    <a:pt x="550" y="108"/>
                    <a:pt x="548" y="107"/>
                  </a:cubicBezTo>
                  <a:cubicBezTo>
                    <a:pt x="548" y="109"/>
                    <a:pt x="549" y="110"/>
                    <a:pt x="552" y="110"/>
                  </a:cubicBezTo>
                  <a:close/>
                  <a:moveTo>
                    <a:pt x="244" y="112"/>
                  </a:moveTo>
                  <a:cubicBezTo>
                    <a:pt x="243" y="109"/>
                    <a:pt x="241" y="109"/>
                    <a:pt x="238" y="108"/>
                  </a:cubicBezTo>
                  <a:cubicBezTo>
                    <a:pt x="239" y="110"/>
                    <a:pt x="243" y="110"/>
                    <a:pt x="244" y="112"/>
                  </a:cubicBezTo>
                  <a:close/>
                  <a:moveTo>
                    <a:pt x="457" y="108"/>
                  </a:moveTo>
                  <a:cubicBezTo>
                    <a:pt x="461" y="113"/>
                    <a:pt x="465" y="118"/>
                    <a:pt x="472" y="121"/>
                  </a:cubicBezTo>
                  <a:cubicBezTo>
                    <a:pt x="473" y="114"/>
                    <a:pt x="462" y="110"/>
                    <a:pt x="457" y="108"/>
                  </a:cubicBezTo>
                  <a:close/>
                  <a:moveTo>
                    <a:pt x="614" y="144"/>
                  </a:moveTo>
                  <a:cubicBezTo>
                    <a:pt x="611" y="127"/>
                    <a:pt x="602" y="113"/>
                    <a:pt x="588" y="109"/>
                  </a:cubicBezTo>
                  <a:cubicBezTo>
                    <a:pt x="597" y="120"/>
                    <a:pt x="604" y="133"/>
                    <a:pt x="614" y="144"/>
                  </a:cubicBezTo>
                  <a:close/>
                  <a:moveTo>
                    <a:pt x="423" y="110"/>
                  </a:moveTo>
                  <a:cubicBezTo>
                    <a:pt x="422" y="110"/>
                    <a:pt x="422" y="109"/>
                    <a:pt x="420" y="109"/>
                  </a:cubicBezTo>
                  <a:cubicBezTo>
                    <a:pt x="419" y="111"/>
                    <a:pt x="423" y="111"/>
                    <a:pt x="423" y="110"/>
                  </a:cubicBezTo>
                  <a:close/>
                  <a:moveTo>
                    <a:pt x="358" y="111"/>
                  </a:moveTo>
                  <a:cubicBezTo>
                    <a:pt x="358" y="110"/>
                    <a:pt x="354" y="109"/>
                    <a:pt x="354" y="110"/>
                  </a:cubicBezTo>
                  <a:cubicBezTo>
                    <a:pt x="355" y="110"/>
                    <a:pt x="357" y="112"/>
                    <a:pt x="358" y="111"/>
                  </a:cubicBezTo>
                  <a:close/>
                  <a:moveTo>
                    <a:pt x="103" y="119"/>
                  </a:moveTo>
                  <a:cubicBezTo>
                    <a:pt x="105" y="119"/>
                    <a:pt x="105" y="121"/>
                    <a:pt x="107" y="121"/>
                  </a:cubicBezTo>
                  <a:cubicBezTo>
                    <a:pt x="109" y="117"/>
                    <a:pt x="113" y="116"/>
                    <a:pt x="114" y="111"/>
                  </a:cubicBezTo>
                  <a:cubicBezTo>
                    <a:pt x="108" y="108"/>
                    <a:pt x="106" y="116"/>
                    <a:pt x="103" y="119"/>
                  </a:cubicBezTo>
                  <a:close/>
                  <a:moveTo>
                    <a:pt x="81" y="116"/>
                  </a:moveTo>
                  <a:cubicBezTo>
                    <a:pt x="84" y="114"/>
                    <a:pt x="89" y="114"/>
                    <a:pt x="89" y="118"/>
                  </a:cubicBezTo>
                  <a:cubicBezTo>
                    <a:pt x="88" y="121"/>
                    <a:pt x="85" y="123"/>
                    <a:pt x="86" y="125"/>
                  </a:cubicBezTo>
                  <a:cubicBezTo>
                    <a:pt x="91" y="124"/>
                    <a:pt x="93" y="121"/>
                    <a:pt x="93" y="116"/>
                  </a:cubicBezTo>
                  <a:cubicBezTo>
                    <a:pt x="92" y="115"/>
                    <a:pt x="87" y="113"/>
                    <a:pt x="85" y="111"/>
                  </a:cubicBezTo>
                  <a:cubicBezTo>
                    <a:pt x="84" y="113"/>
                    <a:pt x="82" y="114"/>
                    <a:pt x="81" y="116"/>
                  </a:cubicBezTo>
                  <a:close/>
                  <a:moveTo>
                    <a:pt x="178" y="114"/>
                  </a:moveTo>
                  <a:cubicBezTo>
                    <a:pt x="180" y="114"/>
                    <a:pt x="184" y="113"/>
                    <a:pt x="183" y="111"/>
                  </a:cubicBezTo>
                  <a:cubicBezTo>
                    <a:pt x="182" y="113"/>
                    <a:pt x="178" y="111"/>
                    <a:pt x="178" y="114"/>
                  </a:cubicBezTo>
                  <a:close/>
                  <a:moveTo>
                    <a:pt x="227" y="118"/>
                  </a:moveTo>
                  <a:cubicBezTo>
                    <a:pt x="235" y="120"/>
                    <a:pt x="241" y="126"/>
                    <a:pt x="250" y="122"/>
                  </a:cubicBezTo>
                  <a:cubicBezTo>
                    <a:pt x="247" y="117"/>
                    <a:pt x="240" y="116"/>
                    <a:pt x="237" y="111"/>
                  </a:cubicBezTo>
                  <a:cubicBezTo>
                    <a:pt x="235" y="111"/>
                    <a:pt x="234" y="111"/>
                    <a:pt x="233" y="111"/>
                  </a:cubicBezTo>
                  <a:cubicBezTo>
                    <a:pt x="232" y="115"/>
                    <a:pt x="229" y="115"/>
                    <a:pt x="227" y="118"/>
                  </a:cubicBezTo>
                  <a:close/>
                  <a:moveTo>
                    <a:pt x="544" y="131"/>
                  </a:moveTo>
                  <a:cubicBezTo>
                    <a:pt x="544" y="127"/>
                    <a:pt x="546" y="125"/>
                    <a:pt x="545" y="121"/>
                  </a:cubicBezTo>
                  <a:cubicBezTo>
                    <a:pt x="540" y="118"/>
                    <a:pt x="534" y="112"/>
                    <a:pt x="529" y="111"/>
                  </a:cubicBezTo>
                  <a:cubicBezTo>
                    <a:pt x="535" y="117"/>
                    <a:pt x="535" y="128"/>
                    <a:pt x="544" y="131"/>
                  </a:cubicBezTo>
                  <a:close/>
                  <a:moveTo>
                    <a:pt x="547" y="116"/>
                  </a:moveTo>
                  <a:cubicBezTo>
                    <a:pt x="545" y="113"/>
                    <a:pt x="541" y="113"/>
                    <a:pt x="538" y="111"/>
                  </a:cubicBezTo>
                  <a:cubicBezTo>
                    <a:pt x="540" y="113"/>
                    <a:pt x="544" y="117"/>
                    <a:pt x="547" y="116"/>
                  </a:cubicBezTo>
                  <a:close/>
                  <a:moveTo>
                    <a:pt x="307" y="113"/>
                  </a:moveTo>
                  <a:cubicBezTo>
                    <a:pt x="313" y="116"/>
                    <a:pt x="319" y="120"/>
                    <a:pt x="325" y="122"/>
                  </a:cubicBezTo>
                  <a:cubicBezTo>
                    <a:pt x="324" y="113"/>
                    <a:pt x="316" y="109"/>
                    <a:pt x="307" y="113"/>
                  </a:cubicBezTo>
                  <a:close/>
                  <a:moveTo>
                    <a:pt x="498" y="124"/>
                  </a:moveTo>
                  <a:cubicBezTo>
                    <a:pt x="499" y="122"/>
                    <a:pt x="492" y="119"/>
                    <a:pt x="490" y="116"/>
                  </a:cubicBezTo>
                  <a:cubicBezTo>
                    <a:pt x="491" y="116"/>
                    <a:pt x="491" y="116"/>
                    <a:pt x="490" y="115"/>
                  </a:cubicBezTo>
                  <a:cubicBezTo>
                    <a:pt x="488" y="116"/>
                    <a:pt x="488" y="113"/>
                    <a:pt x="486" y="113"/>
                  </a:cubicBezTo>
                  <a:cubicBezTo>
                    <a:pt x="487" y="114"/>
                    <a:pt x="485" y="114"/>
                    <a:pt x="484" y="114"/>
                  </a:cubicBezTo>
                  <a:cubicBezTo>
                    <a:pt x="483" y="118"/>
                    <a:pt x="490" y="117"/>
                    <a:pt x="490" y="120"/>
                  </a:cubicBezTo>
                  <a:cubicBezTo>
                    <a:pt x="490" y="120"/>
                    <a:pt x="496" y="121"/>
                    <a:pt x="498" y="124"/>
                  </a:cubicBezTo>
                  <a:close/>
                  <a:moveTo>
                    <a:pt x="134" y="115"/>
                  </a:moveTo>
                  <a:cubicBezTo>
                    <a:pt x="136" y="116"/>
                    <a:pt x="137" y="115"/>
                    <a:pt x="137" y="113"/>
                  </a:cubicBezTo>
                  <a:cubicBezTo>
                    <a:pt x="135" y="113"/>
                    <a:pt x="135" y="114"/>
                    <a:pt x="134" y="115"/>
                  </a:cubicBezTo>
                  <a:close/>
                  <a:moveTo>
                    <a:pt x="350" y="116"/>
                  </a:moveTo>
                  <a:cubicBezTo>
                    <a:pt x="359" y="121"/>
                    <a:pt x="366" y="128"/>
                    <a:pt x="375" y="133"/>
                  </a:cubicBezTo>
                  <a:cubicBezTo>
                    <a:pt x="368" y="125"/>
                    <a:pt x="359" y="120"/>
                    <a:pt x="351" y="113"/>
                  </a:cubicBezTo>
                  <a:cubicBezTo>
                    <a:pt x="351" y="114"/>
                    <a:pt x="350" y="115"/>
                    <a:pt x="350" y="116"/>
                  </a:cubicBezTo>
                  <a:close/>
                  <a:moveTo>
                    <a:pt x="111" y="124"/>
                  </a:moveTo>
                  <a:cubicBezTo>
                    <a:pt x="113" y="125"/>
                    <a:pt x="115" y="126"/>
                    <a:pt x="117" y="128"/>
                  </a:cubicBezTo>
                  <a:cubicBezTo>
                    <a:pt x="121" y="125"/>
                    <a:pt x="123" y="121"/>
                    <a:pt x="126" y="117"/>
                  </a:cubicBezTo>
                  <a:cubicBezTo>
                    <a:pt x="119" y="111"/>
                    <a:pt x="114" y="117"/>
                    <a:pt x="111" y="124"/>
                  </a:cubicBezTo>
                  <a:close/>
                  <a:moveTo>
                    <a:pt x="306" y="121"/>
                  </a:moveTo>
                  <a:cubicBezTo>
                    <a:pt x="306" y="120"/>
                    <a:pt x="306" y="120"/>
                    <a:pt x="307" y="120"/>
                  </a:cubicBezTo>
                  <a:cubicBezTo>
                    <a:pt x="307" y="117"/>
                    <a:pt x="304" y="118"/>
                    <a:pt x="304" y="116"/>
                  </a:cubicBezTo>
                  <a:cubicBezTo>
                    <a:pt x="303" y="116"/>
                    <a:pt x="301" y="116"/>
                    <a:pt x="301" y="114"/>
                  </a:cubicBezTo>
                  <a:cubicBezTo>
                    <a:pt x="299" y="114"/>
                    <a:pt x="298" y="114"/>
                    <a:pt x="296" y="114"/>
                  </a:cubicBezTo>
                  <a:cubicBezTo>
                    <a:pt x="298" y="117"/>
                    <a:pt x="302" y="119"/>
                    <a:pt x="306" y="121"/>
                  </a:cubicBezTo>
                  <a:close/>
                  <a:moveTo>
                    <a:pt x="364" y="114"/>
                  </a:moveTo>
                  <a:cubicBezTo>
                    <a:pt x="362" y="114"/>
                    <a:pt x="361" y="114"/>
                    <a:pt x="360" y="115"/>
                  </a:cubicBezTo>
                  <a:cubicBezTo>
                    <a:pt x="364" y="117"/>
                    <a:pt x="368" y="123"/>
                    <a:pt x="372" y="123"/>
                  </a:cubicBezTo>
                  <a:cubicBezTo>
                    <a:pt x="370" y="120"/>
                    <a:pt x="365" y="119"/>
                    <a:pt x="364" y="114"/>
                  </a:cubicBezTo>
                  <a:close/>
                  <a:moveTo>
                    <a:pt x="521" y="137"/>
                  </a:moveTo>
                  <a:cubicBezTo>
                    <a:pt x="513" y="129"/>
                    <a:pt x="506" y="118"/>
                    <a:pt x="493" y="114"/>
                  </a:cubicBezTo>
                  <a:cubicBezTo>
                    <a:pt x="502" y="122"/>
                    <a:pt x="511" y="131"/>
                    <a:pt x="521" y="137"/>
                  </a:cubicBezTo>
                  <a:close/>
                  <a:moveTo>
                    <a:pt x="273" y="115"/>
                  </a:moveTo>
                  <a:cubicBezTo>
                    <a:pt x="271" y="117"/>
                    <a:pt x="274" y="116"/>
                    <a:pt x="273" y="118"/>
                  </a:cubicBezTo>
                  <a:cubicBezTo>
                    <a:pt x="273" y="119"/>
                    <a:pt x="270" y="118"/>
                    <a:pt x="270" y="119"/>
                  </a:cubicBezTo>
                  <a:cubicBezTo>
                    <a:pt x="272" y="122"/>
                    <a:pt x="275" y="123"/>
                    <a:pt x="278" y="124"/>
                  </a:cubicBezTo>
                  <a:cubicBezTo>
                    <a:pt x="278" y="122"/>
                    <a:pt x="279" y="121"/>
                    <a:pt x="279" y="119"/>
                  </a:cubicBezTo>
                  <a:cubicBezTo>
                    <a:pt x="279" y="118"/>
                    <a:pt x="276" y="119"/>
                    <a:pt x="274" y="117"/>
                  </a:cubicBezTo>
                  <a:cubicBezTo>
                    <a:pt x="274" y="116"/>
                    <a:pt x="276" y="117"/>
                    <a:pt x="275" y="114"/>
                  </a:cubicBezTo>
                  <a:cubicBezTo>
                    <a:pt x="274" y="114"/>
                    <a:pt x="273" y="115"/>
                    <a:pt x="273" y="115"/>
                  </a:cubicBezTo>
                  <a:close/>
                  <a:moveTo>
                    <a:pt x="440" y="115"/>
                  </a:moveTo>
                  <a:cubicBezTo>
                    <a:pt x="444" y="121"/>
                    <a:pt x="455" y="128"/>
                    <a:pt x="464" y="131"/>
                  </a:cubicBezTo>
                  <a:cubicBezTo>
                    <a:pt x="465" y="130"/>
                    <a:pt x="468" y="128"/>
                    <a:pt x="468" y="125"/>
                  </a:cubicBezTo>
                  <a:cubicBezTo>
                    <a:pt x="458" y="122"/>
                    <a:pt x="450" y="116"/>
                    <a:pt x="440" y="115"/>
                  </a:cubicBezTo>
                  <a:close/>
                  <a:moveTo>
                    <a:pt x="339" y="116"/>
                  </a:moveTo>
                  <a:cubicBezTo>
                    <a:pt x="339" y="117"/>
                    <a:pt x="341" y="117"/>
                    <a:pt x="343" y="118"/>
                  </a:cubicBezTo>
                  <a:cubicBezTo>
                    <a:pt x="342" y="116"/>
                    <a:pt x="340" y="115"/>
                    <a:pt x="339" y="116"/>
                  </a:cubicBezTo>
                  <a:close/>
                  <a:moveTo>
                    <a:pt x="517" y="117"/>
                  </a:moveTo>
                  <a:cubicBezTo>
                    <a:pt x="517" y="116"/>
                    <a:pt x="515" y="115"/>
                    <a:pt x="514" y="115"/>
                  </a:cubicBezTo>
                  <a:cubicBezTo>
                    <a:pt x="513" y="117"/>
                    <a:pt x="516" y="117"/>
                    <a:pt x="517" y="117"/>
                  </a:cubicBezTo>
                  <a:close/>
                  <a:moveTo>
                    <a:pt x="66" y="117"/>
                  </a:moveTo>
                  <a:cubicBezTo>
                    <a:pt x="67" y="118"/>
                    <a:pt x="70" y="118"/>
                    <a:pt x="69" y="116"/>
                  </a:cubicBezTo>
                  <a:cubicBezTo>
                    <a:pt x="68" y="116"/>
                    <a:pt x="66" y="116"/>
                    <a:pt x="66" y="117"/>
                  </a:cubicBezTo>
                  <a:close/>
                  <a:moveTo>
                    <a:pt x="188" y="121"/>
                  </a:moveTo>
                  <a:cubicBezTo>
                    <a:pt x="191" y="123"/>
                    <a:pt x="195" y="125"/>
                    <a:pt x="198" y="127"/>
                  </a:cubicBezTo>
                  <a:cubicBezTo>
                    <a:pt x="202" y="126"/>
                    <a:pt x="204" y="122"/>
                    <a:pt x="207" y="119"/>
                  </a:cubicBezTo>
                  <a:cubicBezTo>
                    <a:pt x="201" y="114"/>
                    <a:pt x="194" y="117"/>
                    <a:pt x="188" y="121"/>
                  </a:cubicBezTo>
                  <a:close/>
                  <a:moveTo>
                    <a:pt x="301" y="122"/>
                  </a:moveTo>
                  <a:cubicBezTo>
                    <a:pt x="295" y="122"/>
                    <a:pt x="292" y="113"/>
                    <a:pt x="287" y="117"/>
                  </a:cubicBezTo>
                  <a:cubicBezTo>
                    <a:pt x="295" y="123"/>
                    <a:pt x="304" y="127"/>
                    <a:pt x="312" y="132"/>
                  </a:cubicBezTo>
                  <a:cubicBezTo>
                    <a:pt x="310" y="128"/>
                    <a:pt x="301" y="126"/>
                    <a:pt x="301" y="122"/>
                  </a:cubicBezTo>
                  <a:close/>
                  <a:moveTo>
                    <a:pt x="390" y="121"/>
                  </a:moveTo>
                  <a:cubicBezTo>
                    <a:pt x="395" y="124"/>
                    <a:pt x="402" y="126"/>
                    <a:pt x="408" y="130"/>
                  </a:cubicBezTo>
                  <a:cubicBezTo>
                    <a:pt x="403" y="125"/>
                    <a:pt x="398" y="120"/>
                    <a:pt x="391" y="117"/>
                  </a:cubicBezTo>
                  <a:cubicBezTo>
                    <a:pt x="391" y="119"/>
                    <a:pt x="390" y="119"/>
                    <a:pt x="390" y="121"/>
                  </a:cubicBezTo>
                  <a:close/>
                  <a:moveTo>
                    <a:pt x="423" y="128"/>
                  </a:moveTo>
                  <a:cubicBezTo>
                    <a:pt x="418" y="126"/>
                    <a:pt x="414" y="119"/>
                    <a:pt x="409" y="119"/>
                  </a:cubicBezTo>
                  <a:cubicBezTo>
                    <a:pt x="414" y="120"/>
                    <a:pt x="419" y="133"/>
                    <a:pt x="423" y="128"/>
                  </a:cubicBezTo>
                  <a:close/>
                  <a:moveTo>
                    <a:pt x="487" y="122"/>
                  </a:moveTo>
                  <a:cubicBezTo>
                    <a:pt x="488" y="121"/>
                    <a:pt x="485" y="119"/>
                    <a:pt x="482" y="119"/>
                  </a:cubicBezTo>
                  <a:cubicBezTo>
                    <a:pt x="482" y="121"/>
                    <a:pt x="485" y="121"/>
                    <a:pt x="487" y="122"/>
                  </a:cubicBezTo>
                  <a:close/>
                  <a:moveTo>
                    <a:pt x="562" y="128"/>
                  </a:moveTo>
                  <a:cubicBezTo>
                    <a:pt x="565" y="123"/>
                    <a:pt x="555" y="121"/>
                    <a:pt x="551" y="119"/>
                  </a:cubicBezTo>
                  <a:cubicBezTo>
                    <a:pt x="552" y="124"/>
                    <a:pt x="558" y="125"/>
                    <a:pt x="562" y="128"/>
                  </a:cubicBezTo>
                  <a:close/>
                  <a:moveTo>
                    <a:pt x="121" y="131"/>
                  </a:moveTo>
                  <a:cubicBezTo>
                    <a:pt x="125" y="132"/>
                    <a:pt x="127" y="136"/>
                    <a:pt x="131" y="136"/>
                  </a:cubicBezTo>
                  <a:cubicBezTo>
                    <a:pt x="133" y="132"/>
                    <a:pt x="133" y="126"/>
                    <a:pt x="135" y="121"/>
                  </a:cubicBezTo>
                  <a:cubicBezTo>
                    <a:pt x="134" y="120"/>
                    <a:pt x="132" y="120"/>
                    <a:pt x="131" y="119"/>
                  </a:cubicBezTo>
                  <a:cubicBezTo>
                    <a:pt x="127" y="123"/>
                    <a:pt x="124" y="126"/>
                    <a:pt x="121" y="131"/>
                  </a:cubicBezTo>
                  <a:close/>
                  <a:moveTo>
                    <a:pt x="347" y="122"/>
                  </a:moveTo>
                  <a:cubicBezTo>
                    <a:pt x="356" y="126"/>
                    <a:pt x="365" y="133"/>
                    <a:pt x="374" y="136"/>
                  </a:cubicBezTo>
                  <a:cubicBezTo>
                    <a:pt x="365" y="130"/>
                    <a:pt x="357" y="125"/>
                    <a:pt x="348" y="119"/>
                  </a:cubicBezTo>
                  <a:cubicBezTo>
                    <a:pt x="348" y="120"/>
                    <a:pt x="347" y="121"/>
                    <a:pt x="347" y="122"/>
                  </a:cubicBezTo>
                  <a:close/>
                  <a:moveTo>
                    <a:pt x="79" y="122"/>
                  </a:moveTo>
                  <a:cubicBezTo>
                    <a:pt x="81" y="123"/>
                    <a:pt x="82" y="123"/>
                    <a:pt x="84" y="122"/>
                  </a:cubicBezTo>
                  <a:cubicBezTo>
                    <a:pt x="84" y="122"/>
                    <a:pt x="84" y="121"/>
                    <a:pt x="84" y="120"/>
                  </a:cubicBezTo>
                  <a:cubicBezTo>
                    <a:pt x="82" y="121"/>
                    <a:pt x="80" y="121"/>
                    <a:pt x="79" y="122"/>
                  </a:cubicBezTo>
                  <a:close/>
                  <a:moveTo>
                    <a:pt x="31" y="166"/>
                  </a:moveTo>
                  <a:cubicBezTo>
                    <a:pt x="35" y="159"/>
                    <a:pt x="35" y="148"/>
                    <a:pt x="42" y="144"/>
                  </a:cubicBezTo>
                  <a:cubicBezTo>
                    <a:pt x="42" y="141"/>
                    <a:pt x="44" y="140"/>
                    <a:pt x="44" y="138"/>
                  </a:cubicBezTo>
                  <a:cubicBezTo>
                    <a:pt x="43" y="137"/>
                    <a:pt x="43" y="135"/>
                    <a:pt x="42" y="134"/>
                  </a:cubicBezTo>
                  <a:cubicBezTo>
                    <a:pt x="46" y="131"/>
                    <a:pt x="52" y="127"/>
                    <a:pt x="52" y="122"/>
                  </a:cubicBezTo>
                  <a:cubicBezTo>
                    <a:pt x="51" y="121"/>
                    <a:pt x="51" y="121"/>
                    <a:pt x="50" y="121"/>
                  </a:cubicBezTo>
                  <a:cubicBezTo>
                    <a:pt x="40" y="132"/>
                    <a:pt x="32" y="148"/>
                    <a:pt x="31" y="166"/>
                  </a:cubicBezTo>
                  <a:close/>
                  <a:moveTo>
                    <a:pt x="60" y="122"/>
                  </a:moveTo>
                  <a:cubicBezTo>
                    <a:pt x="60" y="126"/>
                    <a:pt x="66" y="125"/>
                    <a:pt x="66" y="122"/>
                  </a:cubicBezTo>
                  <a:cubicBezTo>
                    <a:pt x="65" y="121"/>
                    <a:pt x="61" y="121"/>
                    <a:pt x="60" y="122"/>
                  </a:cubicBezTo>
                  <a:close/>
                  <a:moveTo>
                    <a:pt x="97" y="130"/>
                  </a:moveTo>
                  <a:cubicBezTo>
                    <a:pt x="102" y="133"/>
                    <a:pt x="104" y="128"/>
                    <a:pt x="105" y="124"/>
                  </a:cubicBezTo>
                  <a:cubicBezTo>
                    <a:pt x="103" y="124"/>
                    <a:pt x="104" y="122"/>
                    <a:pt x="101" y="122"/>
                  </a:cubicBezTo>
                  <a:cubicBezTo>
                    <a:pt x="100" y="124"/>
                    <a:pt x="98" y="127"/>
                    <a:pt x="97" y="130"/>
                  </a:cubicBezTo>
                  <a:close/>
                  <a:moveTo>
                    <a:pt x="204" y="132"/>
                  </a:moveTo>
                  <a:cubicBezTo>
                    <a:pt x="205" y="133"/>
                    <a:pt x="207" y="133"/>
                    <a:pt x="208" y="133"/>
                  </a:cubicBezTo>
                  <a:cubicBezTo>
                    <a:pt x="210" y="130"/>
                    <a:pt x="212" y="127"/>
                    <a:pt x="212" y="122"/>
                  </a:cubicBezTo>
                  <a:cubicBezTo>
                    <a:pt x="208" y="124"/>
                    <a:pt x="205" y="127"/>
                    <a:pt x="204" y="132"/>
                  </a:cubicBezTo>
                  <a:close/>
                  <a:moveTo>
                    <a:pt x="459" y="138"/>
                  </a:moveTo>
                  <a:cubicBezTo>
                    <a:pt x="462" y="133"/>
                    <a:pt x="452" y="134"/>
                    <a:pt x="454" y="130"/>
                  </a:cubicBezTo>
                  <a:cubicBezTo>
                    <a:pt x="447" y="130"/>
                    <a:pt x="444" y="122"/>
                    <a:pt x="438" y="123"/>
                  </a:cubicBezTo>
                  <a:cubicBezTo>
                    <a:pt x="446" y="128"/>
                    <a:pt x="452" y="134"/>
                    <a:pt x="459" y="138"/>
                  </a:cubicBezTo>
                  <a:close/>
                  <a:moveTo>
                    <a:pt x="532" y="127"/>
                  </a:moveTo>
                  <a:cubicBezTo>
                    <a:pt x="531" y="124"/>
                    <a:pt x="527" y="124"/>
                    <a:pt x="525" y="122"/>
                  </a:cubicBezTo>
                  <a:cubicBezTo>
                    <a:pt x="526" y="125"/>
                    <a:pt x="529" y="126"/>
                    <a:pt x="532" y="127"/>
                  </a:cubicBezTo>
                  <a:close/>
                  <a:moveTo>
                    <a:pt x="153" y="126"/>
                  </a:moveTo>
                  <a:cubicBezTo>
                    <a:pt x="152" y="129"/>
                    <a:pt x="156" y="129"/>
                    <a:pt x="157" y="128"/>
                  </a:cubicBezTo>
                  <a:cubicBezTo>
                    <a:pt x="156" y="127"/>
                    <a:pt x="158" y="124"/>
                    <a:pt x="159" y="123"/>
                  </a:cubicBezTo>
                  <a:cubicBezTo>
                    <a:pt x="156" y="123"/>
                    <a:pt x="156" y="126"/>
                    <a:pt x="153" y="126"/>
                  </a:cubicBezTo>
                  <a:close/>
                  <a:moveTo>
                    <a:pt x="286" y="124"/>
                  </a:moveTo>
                  <a:cubicBezTo>
                    <a:pt x="286" y="126"/>
                    <a:pt x="288" y="128"/>
                    <a:pt x="289" y="130"/>
                  </a:cubicBezTo>
                  <a:cubicBezTo>
                    <a:pt x="298" y="134"/>
                    <a:pt x="305" y="141"/>
                    <a:pt x="317" y="144"/>
                  </a:cubicBezTo>
                  <a:cubicBezTo>
                    <a:pt x="317" y="143"/>
                    <a:pt x="318" y="143"/>
                    <a:pt x="318" y="141"/>
                  </a:cubicBezTo>
                  <a:cubicBezTo>
                    <a:pt x="315" y="139"/>
                    <a:pt x="309" y="139"/>
                    <a:pt x="309" y="135"/>
                  </a:cubicBezTo>
                  <a:cubicBezTo>
                    <a:pt x="306" y="136"/>
                    <a:pt x="303" y="134"/>
                    <a:pt x="303" y="131"/>
                  </a:cubicBezTo>
                  <a:cubicBezTo>
                    <a:pt x="296" y="133"/>
                    <a:pt x="293" y="123"/>
                    <a:pt x="286" y="124"/>
                  </a:cubicBezTo>
                  <a:close/>
                  <a:moveTo>
                    <a:pt x="138" y="132"/>
                  </a:moveTo>
                  <a:cubicBezTo>
                    <a:pt x="140" y="130"/>
                    <a:pt x="144" y="130"/>
                    <a:pt x="145" y="127"/>
                  </a:cubicBezTo>
                  <a:cubicBezTo>
                    <a:pt x="143" y="125"/>
                    <a:pt x="141" y="125"/>
                    <a:pt x="139" y="124"/>
                  </a:cubicBezTo>
                  <a:cubicBezTo>
                    <a:pt x="139" y="127"/>
                    <a:pt x="137" y="128"/>
                    <a:pt x="138" y="132"/>
                  </a:cubicBezTo>
                  <a:close/>
                  <a:moveTo>
                    <a:pt x="509" y="147"/>
                  </a:moveTo>
                  <a:cubicBezTo>
                    <a:pt x="512" y="146"/>
                    <a:pt x="512" y="143"/>
                    <a:pt x="510" y="141"/>
                  </a:cubicBezTo>
                  <a:cubicBezTo>
                    <a:pt x="506" y="141"/>
                    <a:pt x="503" y="137"/>
                    <a:pt x="500" y="135"/>
                  </a:cubicBezTo>
                  <a:cubicBezTo>
                    <a:pt x="497" y="134"/>
                    <a:pt x="490" y="131"/>
                    <a:pt x="490" y="128"/>
                  </a:cubicBezTo>
                  <a:cubicBezTo>
                    <a:pt x="486" y="128"/>
                    <a:pt x="485" y="125"/>
                    <a:pt x="482" y="124"/>
                  </a:cubicBezTo>
                  <a:cubicBezTo>
                    <a:pt x="487" y="136"/>
                    <a:pt x="500" y="140"/>
                    <a:pt x="509" y="147"/>
                  </a:cubicBezTo>
                  <a:close/>
                  <a:moveTo>
                    <a:pt x="169" y="136"/>
                  </a:moveTo>
                  <a:cubicBezTo>
                    <a:pt x="171" y="136"/>
                    <a:pt x="171" y="137"/>
                    <a:pt x="173" y="137"/>
                  </a:cubicBezTo>
                  <a:cubicBezTo>
                    <a:pt x="175" y="133"/>
                    <a:pt x="178" y="129"/>
                    <a:pt x="179" y="124"/>
                  </a:cubicBezTo>
                  <a:cubicBezTo>
                    <a:pt x="173" y="125"/>
                    <a:pt x="170" y="130"/>
                    <a:pt x="169" y="136"/>
                  </a:cubicBezTo>
                  <a:close/>
                  <a:moveTo>
                    <a:pt x="248" y="127"/>
                  </a:moveTo>
                  <a:cubicBezTo>
                    <a:pt x="250" y="127"/>
                    <a:pt x="251" y="128"/>
                    <a:pt x="253" y="128"/>
                  </a:cubicBezTo>
                  <a:cubicBezTo>
                    <a:pt x="255" y="123"/>
                    <a:pt x="249" y="124"/>
                    <a:pt x="248" y="127"/>
                  </a:cubicBezTo>
                  <a:close/>
                  <a:moveTo>
                    <a:pt x="332" y="127"/>
                  </a:moveTo>
                  <a:cubicBezTo>
                    <a:pt x="334" y="128"/>
                    <a:pt x="337" y="129"/>
                    <a:pt x="340" y="131"/>
                  </a:cubicBezTo>
                  <a:cubicBezTo>
                    <a:pt x="340" y="126"/>
                    <a:pt x="336" y="126"/>
                    <a:pt x="334" y="124"/>
                  </a:cubicBezTo>
                  <a:cubicBezTo>
                    <a:pt x="334" y="125"/>
                    <a:pt x="332" y="125"/>
                    <a:pt x="332" y="127"/>
                  </a:cubicBezTo>
                  <a:close/>
                  <a:moveTo>
                    <a:pt x="581" y="131"/>
                  </a:moveTo>
                  <a:cubicBezTo>
                    <a:pt x="582" y="128"/>
                    <a:pt x="576" y="125"/>
                    <a:pt x="574" y="125"/>
                  </a:cubicBezTo>
                  <a:cubicBezTo>
                    <a:pt x="577" y="127"/>
                    <a:pt x="579" y="129"/>
                    <a:pt x="581" y="131"/>
                  </a:cubicBezTo>
                  <a:close/>
                  <a:moveTo>
                    <a:pt x="75" y="133"/>
                  </a:moveTo>
                  <a:cubicBezTo>
                    <a:pt x="77" y="134"/>
                    <a:pt x="79" y="129"/>
                    <a:pt x="81" y="127"/>
                  </a:cubicBezTo>
                  <a:cubicBezTo>
                    <a:pt x="79" y="126"/>
                    <a:pt x="79" y="125"/>
                    <a:pt x="76" y="125"/>
                  </a:cubicBezTo>
                  <a:cubicBezTo>
                    <a:pt x="75" y="127"/>
                    <a:pt x="75" y="131"/>
                    <a:pt x="75" y="133"/>
                  </a:cubicBezTo>
                  <a:close/>
                  <a:moveTo>
                    <a:pt x="524" y="133"/>
                  </a:moveTo>
                  <a:cubicBezTo>
                    <a:pt x="527" y="136"/>
                    <a:pt x="529" y="141"/>
                    <a:pt x="532" y="142"/>
                  </a:cubicBezTo>
                  <a:cubicBezTo>
                    <a:pt x="534" y="146"/>
                    <a:pt x="537" y="147"/>
                    <a:pt x="540" y="149"/>
                  </a:cubicBezTo>
                  <a:cubicBezTo>
                    <a:pt x="542" y="146"/>
                    <a:pt x="537" y="141"/>
                    <a:pt x="534" y="141"/>
                  </a:cubicBezTo>
                  <a:cubicBezTo>
                    <a:pt x="534" y="137"/>
                    <a:pt x="529" y="137"/>
                    <a:pt x="527" y="133"/>
                  </a:cubicBezTo>
                  <a:cubicBezTo>
                    <a:pt x="526" y="131"/>
                    <a:pt x="520" y="129"/>
                    <a:pt x="518" y="125"/>
                  </a:cubicBezTo>
                  <a:cubicBezTo>
                    <a:pt x="519" y="125"/>
                    <a:pt x="519" y="125"/>
                    <a:pt x="518" y="125"/>
                  </a:cubicBezTo>
                  <a:cubicBezTo>
                    <a:pt x="516" y="128"/>
                    <a:pt x="522" y="130"/>
                    <a:pt x="524" y="133"/>
                  </a:cubicBezTo>
                  <a:close/>
                  <a:moveTo>
                    <a:pt x="182" y="131"/>
                  </a:moveTo>
                  <a:cubicBezTo>
                    <a:pt x="186" y="129"/>
                    <a:pt x="190" y="133"/>
                    <a:pt x="194" y="130"/>
                  </a:cubicBezTo>
                  <a:cubicBezTo>
                    <a:pt x="190" y="128"/>
                    <a:pt x="189" y="126"/>
                    <a:pt x="183" y="125"/>
                  </a:cubicBezTo>
                  <a:cubicBezTo>
                    <a:pt x="183" y="127"/>
                    <a:pt x="182" y="128"/>
                    <a:pt x="182" y="131"/>
                  </a:cubicBezTo>
                  <a:close/>
                  <a:moveTo>
                    <a:pt x="549" y="135"/>
                  </a:moveTo>
                  <a:cubicBezTo>
                    <a:pt x="552" y="137"/>
                    <a:pt x="556" y="140"/>
                    <a:pt x="560" y="143"/>
                  </a:cubicBezTo>
                  <a:cubicBezTo>
                    <a:pt x="561" y="140"/>
                    <a:pt x="562" y="137"/>
                    <a:pt x="561" y="133"/>
                  </a:cubicBezTo>
                  <a:cubicBezTo>
                    <a:pt x="557" y="131"/>
                    <a:pt x="555" y="127"/>
                    <a:pt x="550" y="125"/>
                  </a:cubicBezTo>
                  <a:cubicBezTo>
                    <a:pt x="550" y="129"/>
                    <a:pt x="548" y="132"/>
                    <a:pt x="549" y="135"/>
                  </a:cubicBezTo>
                  <a:close/>
                  <a:moveTo>
                    <a:pt x="272" y="128"/>
                  </a:moveTo>
                  <a:cubicBezTo>
                    <a:pt x="274" y="127"/>
                    <a:pt x="275" y="127"/>
                    <a:pt x="276" y="128"/>
                  </a:cubicBezTo>
                  <a:cubicBezTo>
                    <a:pt x="276" y="127"/>
                    <a:pt x="274" y="127"/>
                    <a:pt x="273" y="126"/>
                  </a:cubicBezTo>
                  <a:cubicBezTo>
                    <a:pt x="273" y="127"/>
                    <a:pt x="272" y="127"/>
                    <a:pt x="272" y="128"/>
                  </a:cubicBezTo>
                  <a:close/>
                  <a:moveTo>
                    <a:pt x="388" y="128"/>
                  </a:moveTo>
                  <a:cubicBezTo>
                    <a:pt x="388" y="133"/>
                    <a:pt x="394" y="132"/>
                    <a:pt x="400" y="132"/>
                  </a:cubicBezTo>
                  <a:cubicBezTo>
                    <a:pt x="397" y="127"/>
                    <a:pt x="393" y="125"/>
                    <a:pt x="388" y="128"/>
                  </a:cubicBezTo>
                  <a:close/>
                  <a:moveTo>
                    <a:pt x="433" y="131"/>
                  </a:moveTo>
                  <a:cubicBezTo>
                    <a:pt x="440" y="136"/>
                    <a:pt x="446" y="142"/>
                    <a:pt x="453" y="147"/>
                  </a:cubicBezTo>
                  <a:cubicBezTo>
                    <a:pt x="453" y="144"/>
                    <a:pt x="456" y="144"/>
                    <a:pt x="456" y="141"/>
                  </a:cubicBezTo>
                  <a:cubicBezTo>
                    <a:pt x="449" y="136"/>
                    <a:pt x="442" y="131"/>
                    <a:pt x="436" y="126"/>
                  </a:cubicBezTo>
                  <a:cubicBezTo>
                    <a:pt x="435" y="128"/>
                    <a:pt x="434" y="129"/>
                    <a:pt x="433" y="131"/>
                  </a:cubicBezTo>
                  <a:close/>
                  <a:moveTo>
                    <a:pt x="55" y="135"/>
                  </a:moveTo>
                  <a:cubicBezTo>
                    <a:pt x="57" y="133"/>
                    <a:pt x="57" y="129"/>
                    <a:pt x="59" y="128"/>
                  </a:cubicBezTo>
                  <a:cubicBezTo>
                    <a:pt x="57" y="126"/>
                    <a:pt x="51" y="134"/>
                    <a:pt x="55" y="135"/>
                  </a:cubicBezTo>
                  <a:close/>
                  <a:moveTo>
                    <a:pt x="112" y="136"/>
                  </a:moveTo>
                  <a:cubicBezTo>
                    <a:pt x="112" y="134"/>
                    <a:pt x="114" y="132"/>
                    <a:pt x="115" y="131"/>
                  </a:cubicBezTo>
                  <a:cubicBezTo>
                    <a:pt x="109" y="121"/>
                    <a:pt x="102" y="135"/>
                    <a:pt x="112" y="136"/>
                  </a:cubicBezTo>
                  <a:close/>
                  <a:moveTo>
                    <a:pt x="78" y="135"/>
                  </a:moveTo>
                  <a:cubicBezTo>
                    <a:pt x="80" y="136"/>
                    <a:pt x="80" y="138"/>
                    <a:pt x="81" y="138"/>
                  </a:cubicBezTo>
                  <a:cubicBezTo>
                    <a:pt x="84" y="135"/>
                    <a:pt x="85" y="132"/>
                    <a:pt x="86" y="128"/>
                  </a:cubicBezTo>
                  <a:cubicBezTo>
                    <a:pt x="85" y="128"/>
                    <a:pt x="84" y="128"/>
                    <a:pt x="84" y="128"/>
                  </a:cubicBezTo>
                  <a:cubicBezTo>
                    <a:pt x="82" y="131"/>
                    <a:pt x="80" y="133"/>
                    <a:pt x="78" y="135"/>
                  </a:cubicBezTo>
                  <a:close/>
                  <a:moveTo>
                    <a:pt x="219" y="131"/>
                  </a:moveTo>
                  <a:cubicBezTo>
                    <a:pt x="221" y="132"/>
                    <a:pt x="221" y="130"/>
                    <a:pt x="223" y="131"/>
                  </a:cubicBezTo>
                  <a:cubicBezTo>
                    <a:pt x="223" y="129"/>
                    <a:pt x="221" y="128"/>
                    <a:pt x="219" y="128"/>
                  </a:cubicBezTo>
                  <a:cubicBezTo>
                    <a:pt x="219" y="129"/>
                    <a:pt x="219" y="130"/>
                    <a:pt x="219" y="131"/>
                  </a:cubicBezTo>
                  <a:close/>
                  <a:moveTo>
                    <a:pt x="236" y="130"/>
                  </a:moveTo>
                  <a:cubicBezTo>
                    <a:pt x="241" y="136"/>
                    <a:pt x="247" y="131"/>
                    <a:pt x="255" y="135"/>
                  </a:cubicBezTo>
                  <a:cubicBezTo>
                    <a:pt x="251" y="130"/>
                    <a:pt x="241" y="126"/>
                    <a:pt x="236" y="130"/>
                  </a:cubicBezTo>
                  <a:close/>
                  <a:moveTo>
                    <a:pt x="468" y="135"/>
                  </a:moveTo>
                  <a:cubicBezTo>
                    <a:pt x="471" y="134"/>
                    <a:pt x="471" y="130"/>
                    <a:pt x="473" y="128"/>
                  </a:cubicBezTo>
                  <a:cubicBezTo>
                    <a:pt x="470" y="129"/>
                    <a:pt x="467" y="132"/>
                    <a:pt x="468" y="135"/>
                  </a:cubicBezTo>
                  <a:close/>
                  <a:moveTo>
                    <a:pt x="149" y="128"/>
                  </a:moveTo>
                  <a:cubicBezTo>
                    <a:pt x="146" y="133"/>
                    <a:pt x="140" y="134"/>
                    <a:pt x="136" y="139"/>
                  </a:cubicBezTo>
                  <a:cubicBezTo>
                    <a:pt x="140" y="139"/>
                    <a:pt x="141" y="139"/>
                    <a:pt x="144" y="139"/>
                  </a:cubicBezTo>
                  <a:cubicBezTo>
                    <a:pt x="146" y="136"/>
                    <a:pt x="149" y="134"/>
                    <a:pt x="152" y="131"/>
                  </a:cubicBezTo>
                  <a:cubicBezTo>
                    <a:pt x="152" y="130"/>
                    <a:pt x="151" y="129"/>
                    <a:pt x="149" y="128"/>
                  </a:cubicBezTo>
                  <a:close/>
                  <a:moveTo>
                    <a:pt x="261" y="133"/>
                  </a:moveTo>
                  <a:cubicBezTo>
                    <a:pt x="265" y="134"/>
                    <a:pt x="269" y="137"/>
                    <a:pt x="273" y="138"/>
                  </a:cubicBezTo>
                  <a:cubicBezTo>
                    <a:pt x="274" y="137"/>
                    <a:pt x="274" y="136"/>
                    <a:pt x="274" y="134"/>
                  </a:cubicBezTo>
                  <a:cubicBezTo>
                    <a:pt x="269" y="133"/>
                    <a:pt x="267" y="130"/>
                    <a:pt x="263" y="128"/>
                  </a:cubicBezTo>
                  <a:cubicBezTo>
                    <a:pt x="262" y="130"/>
                    <a:pt x="261" y="130"/>
                    <a:pt x="261" y="133"/>
                  </a:cubicBezTo>
                  <a:close/>
                  <a:moveTo>
                    <a:pt x="324" y="133"/>
                  </a:moveTo>
                  <a:cubicBezTo>
                    <a:pt x="324" y="131"/>
                    <a:pt x="320" y="129"/>
                    <a:pt x="319" y="130"/>
                  </a:cubicBezTo>
                  <a:cubicBezTo>
                    <a:pt x="321" y="131"/>
                    <a:pt x="321" y="134"/>
                    <a:pt x="324" y="133"/>
                  </a:cubicBezTo>
                  <a:close/>
                  <a:moveTo>
                    <a:pt x="338" y="135"/>
                  </a:moveTo>
                  <a:cubicBezTo>
                    <a:pt x="338" y="131"/>
                    <a:pt x="334" y="131"/>
                    <a:pt x="332" y="130"/>
                  </a:cubicBezTo>
                  <a:cubicBezTo>
                    <a:pt x="333" y="132"/>
                    <a:pt x="336" y="133"/>
                    <a:pt x="338" y="135"/>
                  </a:cubicBezTo>
                  <a:close/>
                  <a:moveTo>
                    <a:pt x="623" y="157"/>
                  </a:moveTo>
                  <a:cubicBezTo>
                    <a:pt x="624" y="158"/>
                    <a:pt x="627" y="156"/>
                    <a:pt x="628" y="158"/>
                  </a:cubicBezTo>
                  <a:cubicBezTo>
                    <a:pt x="630" y="169"/>
                    <a:pt x="623" y="180"/>
                    <a:pt x="629" y="190"/>
                  </a:cubicBezTo>
                  <a:cubicBezTo>
                    <a:pt x="633" y="188"/>
                    <a:pt x="631" y="180"/>
                    <a:pt x="635" y="178"/>
                  </a:cubicBezTo>
                  <a:cubicBezTo>
                    <a:pt x="631" y="174"/>
                    <a:pt x="635" y="165"/>
                    <a:pt x="638" y="161"/>
                  </a:cubicBezTo>
                  <a:cubicBezTo>
                    <a:pt x="634" y="154"/>
                    <a:pt x="630" y="147"/>
                    <a:pt x="625" y="142"/>
                  </a:cubicBezTo>
                  <a:cubicBezTo>
                    <a:pt x="624" y="138"/>
                    <a:pt x="619" y="138"/>
                    <a:pt x="619" y="134"/>
                  </a:cubicBezTo>
                  <a:cubicBezTo>
                    <a:pt x="617" y="134"/>
                    <a:pt x="615" y="128"/>
                    <a:pt x="614" y="131"/>
                  </a:cubicBezTo>
                  <a:cubicBezTo>
                    <a:pt x="618" y="139"/>
                    <a:pt x="621" y="147"/>
                    <a:pt x="623" y="157"/>
                  </a:cubicBezTo>
                  <a:close/>
                  <a:moveTo>
                    <a:pt x="284" y="133"/>
                  </a:moveTo>
                  <a:cubicBezTo>
                    <a:pt x="285" y="130"/>
                    <a:pt x="281" y="129"/>
                    <a:pt x="281" y="131"/>
                  </a:cubicBezTo>
                  <a:cubicBezTo>
                    <a:pt x="282" y="131"/>
                    <a:pt x="283" y="132"/>
                    <a:pt x="284" y="133"/>
                  </a:cubicBezTo>
                  <a:close/>
                  <a:moveTo>
                    <a:pt x="351" y="136"/>
                  </a:moveTo>
                  <a:cubicBezTo>
                    <a:pt x="348" y="135"/>
                    <a:pt x="346" y="132"/>
                    <a:pt x="344" y="130"/>
                  </a:cubicBezTo>
                  <a:cubicBezTo>
                    <a:pt x="343" y="130"/>
                    <a:pt x="343" y="132"/>
                    <a:pt x="343" y="133"/>
                  </a:cubicBezTo>
                  <a:cubicBezTo>
                    <a:pt x="346" y="133"/>
                    <a:pt x="349" y="137"/>
                    <a:pt x="351" y="136"/>
                  </a:cubicBezTo>
                  <a:close/>
                  <a:moveTo>
                    <a:pt x="89" y="140"/>
                  </a:moveTo>
                  <a:cubicBezTo>
                    <a:pt x="86" y="138"/>
                    <a:pt x="91" y="134"/>
                    <a:pt x="91" y="131"/>
                  </a:cubicBezTo>
                  <a:cubicBezTo>
                    <a:pt x="88" y="131"/>
                    <a:pt x="83" y="143"/>
                    <a:pt x="89" y="140"/>
                  </a:cubicBezTo>
                  <a:close/>
                  <a:moveTo>
                    <a:pt x="163" y="133"/>
                  </a:moveTo>
                  <a:cubicBezTo>
                    <a:pt x="164" y="133"/>
                    <a:pt x="164" y="133"/>
                    <a:pt x="165" y="133"/>
                  </a:cubicBezTo>
                  <a:cubicBezTo>
                    <a:pt x="165" y="132"/>
                    <a:pt x="165" y="131"/>
                    <a:pt x="166" y="131"/>
                  </a:cubicBezTo>
                  <a:cubicBezTo>
                    <a:pt x="164" y="131"/>
                    <a:pt x="163" y="131"/>
                    <a:pt x="163" y="133"/>
                  </a:cubicBezTo>
                  <a:close/>
                  <a:moveTo>
                    <a:pt x="425" y="133"/>
                  </a:moveTo>
                  <a:cubicBezTo>
                    <a:pt x="426" y="135"/>
                    <a:pt x="428" y="133"/>
                    <a:pt x="428" y="131"/>
                  </a:cubicBezTo>
                  <a:cubicBezTo>
                    <a:pt x="427" y="132"/>
                    <a:pt x="427" y="131"/>
                    <a:pt x="426" y="131"/>
                  </a:cubicBezTo>
                  <a:cubicBezTo>
                    <a:pt x="426" y="133"/>
                    <a:pt x="425" y="132"/>
                    <a:pt x="425" y="133"/>
                  </a:cubicBezTo>
                  <a:close/>
                  <a:moveTo>
                    <a:pt x="473" y="138"/>
                  </a:moveTo>
                  <a:cubicBezTo>
                    <a:pt x="479" y="140"/>
                    <a:pt x="482" y="144"/>
                    <a:pt x="488" y="145"/>
                  </a:cubicBezTo>
                  <a:cubicBezTo>
                    <a:pt x="487" y="138"/>
                    <a:pt x="481" y="135"/>
                    <a:pt x="476" y="131"/>
                  </a:cubicBezTo>
                  <a:cubicBezTo>
                    <a:pt x="475" y="134"/>
                    <a:pt x="473" y="134"/>
                    <a:pt x="473" y="138"/>
                  </a:cubicBezTo>
                  <a:close/>
                  <a:moveTo>
                    <a:pt x="219" y="136"/>
                  </a:moveTo>
                  <a:cubicBezTo>
                    <a:pt x="222" y="137"/>
                    <a:pt x="225" y="138"/>
                    <a:pt x="228" y="139"/>
                  </a:cubicBezTo>
                  <a:cubicBezTo>
                    <a:pt x="230" y="138"/>
                    <a:pt x="231" y="137"/>
                    <a:pt x="231" y="135"/>
                  </a:cubicBezTo>
                  <a:cubicBezTo>
                    <a:pt x="228" y="131"/>
                    <a:pt x="222" y="133"/>
                    <a:pt x="219" y="136"/>
                  </a:cubicBezTo>
                  <a:close/>
                  <a:moveTo>
                    <a:pt x="93" y="138"/>
                  </a:moveTo>
                  <a:cubicBezTo>
                    <a:pt x="95" y="138"/>
                    <a:pt x="97" y="136"/>
                    <a:pt x="97" y="133"/>
                  </a:cubicBezTo>
                  <a:cubicBezTo>
                    <a:pt x="96" y="133"/>
                    <a:pt x="96" y="132"/>
                    <a:pt x="95" y="133"/>
                  </a:cubicBezTo>
                  <a:cubicBezTo>
                    <a:pt x="95" y="135"/>
                    <a:pt x="93" y="136"/>
                    <a:pt x="93" y="138"/>
                  </a:cubicBezTo>
                  <a:close/>
                  <a:moveTo>
                    <a:pt x="115" y="138"/>
                  </a:moveTo>
                  <a:cubicBezTo>
                    <a:pt x="119" y="139"/>
                    <a:pt x="122" y="142"/>
                    <a:pt x="127" y="142"/>
                  </a:cubicBezTo>
                  <a:cubicBezTo>
                    <a:pt x="128" y="141"/>
                    <a:pt x="128" y="140"/>
                    <a:pt x="129" y="139"/>
                  </a:cubicBezTo>
                  <a:cubicBezTo>
                    <a:pt x="123" y="139"/>
                    <a:pt x="118" y="129"/>
                    <a:pt x="115" y="138"/>
                  </a:cubicBezTo>
                  <a:close/>
                  <a:moveTo>
                    <a:pt x="580" y="139"/>
                  </a:moveTo>
                  <a:cubicBezTo>
                    <a:pt x="580" y="136"/>
                    <a:pt x="578" y="135"/>
                    <a:pt x="575" y="133"/>
                  </a:cubicBezTo>
                  <a:cubicBezTo>
                    <a:pt x="576" y="136"/>
                    <a:pt x="578" y="137"/>
                    <a:pt x="580" y="139"/>
                  </a:cubicBezTo>
                  <a:close/>
                  <a:moveTo>
                    <a:pt x="66" y="139"/>
                  </a:moveTo>
                  <a:cubicBezTo>
                    <a:pt x="67" y="140"/>
                    <a:pt x="68" y="141"/>
                    <a:pt x="70" y="141"/>
                  </a:cubicBezTo>
                  <a:cubicBezTo>
                    <a:pt x="71" y="139"/>
                    <a:pt x="70" y="138"/>
                    <a:pt x="70" y="135"/>
                  </a:cubicBezTo>
                  <a:cubicBezTo>
                    <a:pt x="69" y="136"/>
                    <a:pt x="69" y="133"/>
                    <a:pt x="67" y="134"/>
                  </a:cubicBezTo>
                  <a:cubicBezTo>
                    <a:pt x="67" y="136"/>
                    <a:pt x="65" y="137"/>
                    <a:pt x="66" y="139"/>
                  </a:cubicBezTo>
                  <a:close/>
                  <a:moveTo>
                    <a:pt x="312" y="150"/>
                  </a:moveTo>
                  <a:cubicBezTo>
                    <a:pt x="313" y="149"/>
                    <a:pt x="314" y="148"/>
                    <a:pt x="314" y="147"/>
                  </a:cubicBezTo>
                  <a:cubicBezTo>
                    <a:pt x="307" y="143"/>
                    <a:pt x="299" y="138"/>
                    <a:pt x="290" y="135"/>
                  </a:cubicBezTo>
                  <a:cubicBezTo>
                    <a:pt x="295" y="142"/>
                    <a:pt x="304" y="146"/>
                    <a:pt x="312" y="150"/>
                  </a:cubicBezTo>
                  <a:close/>
                  <a:moveTo>
                    <a:pt x="431" y="135"/>
                  </a:moveTo>
                  <a:cubicBezTo>
                    <a:pt x="435" y="141"/>
                    <a:pt x="444" y="146"/>
                    <a:pt x="450" y="148"/>
                  </a:cubicBezTo>
                  <a:cubicBezTo>
                    <a:pt x="444" y="144"/>
                    <a:pt x="438" y="137"/>
                    <a:pt x="431" y="135"/>
                  </a:cubicBezTo>
                  <a:close/>
                  <a:moveTo>
                    <a:pt x="181" y="138"/>
                  </a:moveTo>
                  <a:cubicBezTo>
                    <a:pt x="182" y="137"/>
                    <a:pt x="186" y="138"/>
                    <a:pt x="186" y="135"/>
                  </a:cubicBezTo>
                  <a:cubicBezTo>
                    <a:pt x="184" y="135"/>
                    <a:pt x="182" y="135"/>
                    <a:pt x="180" y="135"/>
                  </a:cubicBezTo>
                  <a:cubicBezTo>
                    <a:pt x="180" y="137"/>
                    <a:pt x="181" y="137"/>
                    <a:pt x="181" y="138"/>
                  </a:cubicBezTo>
                  <a:close/>
                  <a:moveTo>
                    <a:pt x="341" y="138"/>
                  </a:moveTo>
                  <a:cubicBezTo>
                    <a:pt x="346" y="141"/>
                    <a:pt x="354" y="153"/>
                    <a:pt x="358" y="144"/>
                  </a:cubicBezTo>
                  <a:cubicBezTo>
                    <a:pt x="353" y="141"/>
                    <a:pt x="348" y="137"/>
                    <a:pt x="342" y="135"/>
                  </a:cubicBezTo>
                  <a:cubicBezTo>
                    <a:pt x="343" y="137"/>
                    <a:pt x="341" y="137"/>
                    <a:pt x="341" y="138"/>
                  </a:cubicBezTo>
                  <a:close/>
                  <a:moveTo>
                    <a:pt x="510" y="138"/>
                  </a:moveTo>
                  <a:cubicBezTo>
                    <a:pt x="510" y="136"/>
                    <a:pt x="507" y="135"/>
                    <a:pt x="507" y="136"/>
                  </a:cubicBezTo>
                  <a:cubicBezTo>
                    <a:pt x="508" y="136"/>
                    <a:pt x="508" y="138"/>
                    <a:pt x="510" y="138"/>
                  </a:cubicBezTo>
                  <a:close/>
                  <a:moveTo>
                    <a:pt x="152" y="141"/>
                  </a:moveTo>
                  <a:cubicBezTo>
                    <a:pt x="156" y="141"/>
                    <a:pt x="158" y="143"/>
                    <a:pt x="160" y="144"/>
                  </a:cubicBezTo>
                  <a:cubicBezTo>
                    <a:pt x="161" y="142"/>
                    <a:pt x="163" y="141"/>
                    <a:pt x="163" y="138"/>
                  </a:cubicBezTo>
                  <a:cubicBezTo>
                    <a:pt x="159" y="135"/>
                    <a:pt x="153" y="136"/>
                    <a:pt x="152" y="141"/>
                  </a:cubicBezTo>
                  <a:close/>
                  <a:moveTo>
                    <a:pt x="183" y="142"/>
                  </a:moveTo>
                  <a:cubicBezTo>
                    <a:pt x="183" y="146"/>
                    <a:pt x="188" y="144"/>
                    <a:pt x="190" y="146"/>
                  </a:cubicBezTo>
                  <a:cubicBezTo>
                    <a:pt x="191" y="143"/>
                    <a:pt x="196" y="138"/>
                    <a:pt x="194" y="136"/>
                  </a:cubicBezTo>
                  <a:cubicBezTo>
                    <a:pt x="190" y="137"/>
                    <a:pt x="188" y="141"/>
                    <a:pt x="183" y="142"/>
                  </a:cubicBezTo>
                  <a:close/>
                  <a:moveTo>
                    <a:pt x="411" y="146"/>
                  </a:moveTo>
                  <a:cubicBezTo>
                    <a:pt x="411" y="145"/>
                    <a:pt x="413" y="143"/>
                    <a:pt x="414" y="141"/>
                  </a:cubicBezTo>
                  <a:cubicBezTo>
                    <a:pt x="410" y="137"/>
                    <a:pt x="403" y="136"/>
                    <a:pt x="397" y="136"/>
                  </a:cubicBezTo>
                  <a:cubicBezTo>
                    <a:pt x="400" y="140"/>
                    <a:pt x="406" y="145"/>
                    <a:pt x="411" y="146"/>
                  </a:cubicBezTo>
                  <a:close/>
                  <a:moveTo>
                    <a:pt x="335" y="142"/>
                  </a:moveTo>
                  <a:cubicBezTo>
                    <a:pt x="336" y="140"/>
                    <a:pt x="335" y="137"/>
                    <a:pt x="333" y="137"/>
                  </a:cubicBezTo>
                  <a:cubicBezTo>
                    <a:pt x="333" y="139"/>
                    <a:pt x="333" y="141"/>
                    <a:pt x="335" y="142"/>
                  </a:cubicBezTo>
                  <a:close/>
                  <a:moveTo>
                    <a:pt x="252" y="139"/>
                  </a:moveTo>
                  <a:cubicBezTo>
                    <a:pt x="252" y="138"/>
                    <a:pt x="251" y="138"/>
                    <a:pt x="249" y="138"/>
                  </a:cubicBezTo>
                  <a:cubicBezTo>
                    <a:pt x="248" y="140"/>
                    <a:pt x="250" y="139"/>
                    <a:pt x="252" y="139"/>
                  </a:cubicBezTo>
                  <a:close/>
                  <a:moveTo>
                    <a:pt x="278" y="138"/>
                  </a:moveTo>
                  <a:cubicBezTo>
                    <a:pt x="278" y="141"/>
                    <a:pt x="282" y="143"/>
                    <a:pt x="285" y="142"/>
                  </a:cubicBezTo>
                  <a:cubicBezTo>
                    <a:pt x="283" y="141"/>
                    <a:pt x="280" y="137"/>
                    <a:pt x="278" y="138"/>
                  </a:cubicBezTo>
                  <a:close/>
                  <a:moveTo>
                    <a:pt x="384" y="138"/>
                  </a:moveTo>
                  <a:cubicBezTo>
                    <a:pt x="386" y="142"/>
                    <a:pt x="390" y="144"/>
                    <a:pt x="394" y="147"/>
                  </a:cubicBezTo>
                  <a:cubicBezTo>
                    <a:pt x="392" y="143"/>
                    <a:pt x="387" y="139"/>
                    <a:pt x="384" y="138"/>
                  </a:cubicBezTo>
                  <a:close/>
                  <a:moveTo>
                    <a:pt x="467" y="141"/>
                  </a:moveTo>
                  <a:cubicBezTo>
                    <a:pt x="467" y="139"/>
                    <a:pt x="464" y="139"/>
                    <a:pt x="464" y="138"/>
                  </a:cubicBezTo>
                  <a:cubicBezTo>
                    <a:pt x="462" y="140"/>
                    <a:pt x="465" y="143"/>
                    <a:pt x="467" y="141"/>
                  </a:cubicBezTo>
                  <a:close/>
                  <a:moveTo>
                    <a:pt x="503" y="153"/>
                  </a:moveTo>
                  <a:cubicBezTo>
                    <a:pt x="504" y="152"/>
                    <a:pt x="505" y="152"/>
                    <a:pt x="506" y="150"/>
                  </a:cubicBezTo>
                  <a:cubicBezTo>
                    <a:pt x="502" y="145"/>
                    <a:pt x="496" y="142"/>
                    <a:pt x="491" y="138"/>
                  </a:cubicBezTo>
                  <a:cubicBezTo>
                    <a:pt x="493" y="145"/>
                    <a:pt x="499" y="148"/>
                    <a:pt x="503" y="153"/>
                  </a:cubicBezTo>
                  <a:close/>
                  <a:moveTo>
                    <a:pt x="566" y="147"/>
                  </a:moveTo>
                  <a:cubicBezTo>
                    <a:pt x="568" y="150"/>
                    <a:pt x="571" y="151"/>
                    <a:pt x="572" y="154"/>
                  </a:cubicBezTo>
                  <a:cubicBezTo>
                    <a:pt x="571" y="154"/>
                    <a:pt x="572" y="156"/>
                    <a:pt x="570" y="156"/>
                  </a:cubicBezTo>
                  <a:cubicBezTo>
                    <a:pt x="571" y="158"/>
                    <a:pt x="573" y="159"/>
                    <a:pt x="575" y="161"/>
                  </a:cubicBezTo>
                  <a:cubicBezTo>
                    <a:pt x="575" y="155"/>
                    <a:pt x="579" y="152"/>
                    <a:pt x="579" y="147"/>
                  </a:cubicBezTo>
                  <a:cubicBezTo>
                    <a:pt x="576" y="143"/>
                    <a:pt x="572" y="140"/>
                    <a:pt x="567" y="138"/>
                  </a:cubicBezTo>
                  <a:cubicBezTo>
                    <a:pt x="567" y="143"/>
                    <a:pt x="567" y="143"/>
                    <a:pt x="566" y="147"/>
                  </a:cubicBezTo>
                  <a:close/>
                  <a:moveTo>
                    <a:pt x="75" y="142"/>
                  </a:moveTo>
                  <a:cubicBezTo>
                    <a:pt x="75" y="144"/>
                    <a:pt x="76" y="145"/>
                    <a:pt x="77" y="145"/>
                  </a:cubicBezTo>
                  <a:cubicBezTo>
                    <a:pt x="79" y="144"/>
                    <a:pt x="79" y="142"/>
                    <a:pt x="80" y="141"/>
                  </a:cubicBezTo>
                  <a:cubicBezTo>
                    <a:pt x="77" y="141"/>
                    <a:pt x="79" y="138"/>
                    <a:pt x="77" y="139"/>
                  </a:cubicBezTo>
                  <a:cubicBezTo>
                    <a:pt x="77" y="141"/>
                    <a:pt x="74" y="140"/>
                    <a:pt x="75" y="142"/>
                  </a:cubicBezTo>
                  <a:close/>
                  <a:moveTo>
                    <a:pt x="233" y="140"/>
                  </a:moveTo>
                  <a:cubicBezTo>
                    <a:pt x="236" y="144"/>
                    <a:pt x="242" y="145"/>
                    <a:pt x="247" y="147"/>
                  </a:cubicBezTo>
                  <a:cubicBezTo>
                    <a:pt x="246" y="144"/>
                    <a:pt x="245" y="144"/>
                    <a:pt x="245" y="141"/>
                  </a:cubicBezTo>
                  <a:cubicBezTo>
                    <a:pt x="240" y="143"/>
                    <a:pt x="237" y="137"/>
                    <a:pt x="233" y="140"/>
                  </a:cubicBezTo>
                  <a:close/>
                  <a:moveTo>
                    <a:pt x="254" y="142"/>
                  </a:moveTo>
                  <a:cubicBezTo>
                    <a:pt x="257" y="143"/>
                    <a:pt x="257" y="145"/>
                    <a:pt x="261" y="145"/>
                  </a:cubicBezTo>
                  <a:cubicBezTo>
                    <a:pt x="261" y="142"/>
                    <a:pt x="259" y="141"/>
                    <a:pt x="258" y="139"/>
                  </a:cubicBezTo>
                  <a:cubicBezTo>
                    <a:pt x="257" y="139"/>
                    <a:pt x="256" y="139"/>
                    <a:pt x="255" y="139"/>
                  </a:cubicBezTo>
                  <a:cubicBezTo>
                    <a:pt x="256" y="141"/>
                    <a:pt x="254" y="141"/>
                    <a:pt x="254" y="142"/>
                  </a:cubicBezTo>
                  <a:close/>
                  <a:moveTo>
                    <a:pt x="99" y="149"/>
                  </a:moveTo>
                  <a:cubicBezTo>
                    <a:pt x="103" y="147"/>
                    <a:pt x="109" y="146"/>
                    <a:pt x="114" y="144"/>
                  </a:cubicBezTo>
                  <a:cubicBezTo>
                    <a:pt x="115" y="146"/>
                    <a:pt x="122" y="149"/>
                    <a:pt x="123" y="145"/>
                  </a:cubicBezTo>
                  <a:cubicBezTo>
                    <a:pt x="120" y="143"/>
                    <a:pt x="117" y="142"/>
                    <a:pt x="113" y="141"/>
                  </a:cubicBezTo>
                  <a:cubicBezTo>
                    <a:pt x="110" y="145"/>
                    <a:pt x="105" y="146"/>
                    <a:pt x="102" y="140"/>
                  </a:cubicBezTo>
                  <a:cubicBezTo>
                    <a:pt x="101" y="143"/>
                    <a:pt x="98" y="147"/>
                    <a:pt x="99" y="149"/>
                  </a:cubicBezTo>
                  <a:close/>
                  <a:moveTo>
                    <a:pt x="269" y="149"/>
                  </a:moveTo>
                  <a:cubicBezTo>
                    <a:pt x="269" y="146"/>
                    <a:pt x="271" y="145"/>
                    <a:pt x="271" y="142"/>
                  </a:cubicBezTo>
                  <a:cubicBezTo>
                    <a:pt x="268" y="142"/>
                    <a:pt x="265" y="140"/>
                    <a:pt x="263" y="141"/>
                  </a:cubicBezTo>
                  <a:cubicBezTo>
                    <a:pt x="266" y="142"/>
                    <a:pt x="265" y="148"/>
                    <a:pt x="269" y="149"/>
                  </a:cubicBezTo>
                  <a:close/>
                  <a:moveTo>
                    <a:pt x="165" y="146"/>
                  </a:moveTo>
                  <a:cubicBezTo>
                    <a:pt x="169" y="146"/>
                    <a:pt x="170" y="150"/>
                    <a:pt x="174" y="149"/>
                  </a:cubicBezTo>
                  <a:cubicBezTo>
                    <a:pt x="174" y="147"/>
                    <a:pt x="172" y="146"/>
                    <a:pt x="172" y="144"/>
                  </a:cubicBezTo>
                  <a:cubicBezTo>
                    <a:pt x="170" y="143"/>
                    <a:pt x="168" y="142"/>
                    <a:pt x="166" y="141"/>
                  </a:cubicBezTo>
                  <a:cubicBezTo>
                    <a:pt x="167" y="143"/>
                    <a:pt x="165" y="143"/>
                    <a:pt x="165" y="146"/>
                  </a:cubicBezTo>
                  <a:close/>
                  <a:moveTo>
                    <a:pt x="215" y="147"/>
                  </a:moveTo>
                  <a:cubicBezTo>
                    <a:pt x="214" y="146"/>
                    <a:pt x="215" y="141"/>
                    <a:pt x="211" y="141"/>
                  </a:cubicBezTo>
                  <a:cubicBezTo>
                    <a:pt x="210" y="144"/>
                    <a:pt x="213" y="148"/>
                    <a:pt x="215" y="147"/>
                  </a:cubicBezTo>
                  <a:close/>
                  <a:moveTo>
                    <a:pt x="227" y="145"/>
                  </a:moveTo>
                  <a:cubicBezTo>
                    <a:pt x="227" y="141"/>
                    <a:pt x="222" y="141"/>
                    <a:pt x="220" y="142"/>
                  </a:cubicBezTo>
                  <a:cubicBezTo>
                    <a:pt x="223" y="142"/>
                    <a:pt x="224" y="145"/>
                    <a:pt x="227" y="145"/>
                  </a:cubicBezTo>
                  <a:close/>
                  <a:moveTo>
                    <a:pt x="586" y="143"/>
                  </a:moveTo>
                  <a:cubicBezTo>
                    <a:pt x="586" y="141"/>
                    <a:pt x="585" y="141"/>
                    <a:pt x="583" y="141"/>
                  </a:cubicBezTo>
                  <a:cubicBezTo>
                    <a:pt x="583" y="143"/>
                    <a:pt x="584" y="143"/>
                    <a:pt x="586" y="143"/>
                  </a:cubicBezTo>
                  <a:close/>
                  <a:moveTo>
                    <a:pt x="342" y="145"/>
                  </a:moveTo>
                  <a:cubicBezTo>
                    <a:pt x="343" y="141"/>
                    <a:pt x="337" y="141"/>
                    <a:pt x="338" y="145"/>
                  </a:cubicBezTo>
                  <a:cubicBezTo>
                    <a:pt x="343" y="146"/>
                    <a:pt x="345" y="151"/>
                    <a:pt x="349" y="150"/>
                  </a:cubicBezTo>
                  <a:cubicBezTo>
                    <a:pt x="347" y="148"/>
                    <a:pt x="346" y="146"/>
                    <a:pt x="342" y="145"/>
                  </a:cubicBezTo>
                  <a:close/>
                  <a:moveTo>
                    <a:pt x="456" y="149"/>
                  </a:moveTo>
                  <a:cubicBezTo>
                    <a:pt x="457" y="150"/>
                    <a:pt x="458" y="153"/>
                    <a:pt x="461" y="153"/>
                  </a:cubicBezTo>
                  <a:cubicBezTo>
                    <a:pt x="462" y="150"/>
                    <a:pt x="463" y="148"/>
                    <a:pt x="464" y="145"/>
                  </a:cubicBezTo>
                  <a:cubicBezTo>
                    <a:pt x="461" y="145"/>
                    <a:pt x="461" y="143"/>
                    <a:pt x="460" y="142"/>
                  </a:cubicBezTo>
                  <a:cubicBezTo>
                    <a:pt x="459" y="145"/>
                    <a:pt x="456" y="146"/>
                    <a:pt x="456" y="149"/>
                  </a:cubicBezTo>
                  <a:close/>
                  <a:moveTo>
                    <a:pt x="470" y="143"/>
                  </a:moveTo>
                  <a:cubicBezTo>
                    <a:pt x="470" y="144"/>
                    <a:pt x="470" y="144"/>
                    <a:pt x="470" y="145"/>
                  </a:cubicBezTo>
                  <a:cubicBezTo>
                    <a:pt x="478" y="150"/>
                    <a:pt x="485" y="157"/>
                    <a:pt x="495" y="161"/>
                  </a:cubicBezTo>
                  <a:cubicBezTo>
                    <a:pt x="489" y="152"/>
                    <a:pt x="479" y="147"/>
                    <a:pt x="470" y="143"/>
                  </a:cubicBezTo>
                  <a:close/>
                  <a:moveTo>
                    <a:pt x="63" y="147"/>
                  </a:moveTo>
                  <a:cubicBezTo>
                    <a:pt x="65" y="148"/>
                    <a:pt x="65" y="149"/>
                    <a:pt x="67" y="149"/>
                  </a:cubicBezTo>
                  <a:cubicBezTo>
                    <a:pt x="68" y="148"/>
                    <a:pt x="69" y="147"/>
                    <a:pt x="69" y="145"/>
                  </a:cubicBezTo>
                  <a:cubicBezTo>
                    <a:pt x="67" y="143"/>
                    <a:pt x="62" y="141"/>
                    <a:pt x="63" y="147"/>
                  </a:cubicBezTo>
                  <a:close/>
                  <a:moveTo>
                    <a:pt x="81" y="147"/>
                  </a:moveTo>
                  <a:cubicBezTo>
                    <a:pt x="83" y="148"/>
                    <a:pt x="83" y="149"/>
                    <a:pt x="84" y="148"/>
                  </a:cubicBezTo>
                  <a:cubicBezTo>
                    <a:pt x="84" y="146"/>
                    <a:pt x="87" y="147"/>
                    <a:pt x="86" y="144"/>
                  </a:cubicBezTo>
                  <a:cubicBezTo>
                    <a:pt x="84" y="145"/>
                    <a:pt x="84" y="144"/>
                    <a:pt x="83" y="144"/>
                  </a:cubicBezTo>
                  <a:cubicBezTo>
                    <a:pt x="83" y="146"/>
                    <a:pt x="81" y="145"/>
                    <a:pt x="81" y="147"/>
                  </a:cubicBezTo>
                  <a:close/>
                  <a:moveTo>
                    <a:pt x="193" y="148"/>
                  </a:moveTo>
                  <a:cubicBezTo>
                    <a:pt x="195" y="150"/>
                    <a:pt x="198" y="152"/>
                    <a:pt x="202" y="153"/>
                  </a:cubicBezTo>
                  <a:cubicBezTo>
                    <a:pt x="203" y="150"/>
                    <a:pt x="204" y="149"/>
                    <a:pt x="204" y="145"/>
                  </a:cubicBezTo>
                  <a:cubicBezTo>
                    <a:pt x="200" y="141"/>
                    <a:pt x="196" y="147"/>
                    <a:pt x="193" y="148"/>
                  </a:cubicBezTo>
                  <a:close/>
                  <a:moveTo>
                    <a:pt x="319" y="147"/>
                  </a:moveTo>
                  <a:cubicBezTo>
                    <a:pt x="323" y="148"/>
                    <a:pt x="326" y="151"/>
                    <a:pt x="330" y="152"/>
                  </a:cubicBezTo>
                  <a:cubicBezTo>
                    <a:pt x="328" y="148"/>
                    <a:pt x="324" y="146"/>
                    <a:pt x="321" y="144"/>
                  </a:cubicBezTo>
                  <a:cubicBezTo>
                    <a:pt x="320" y="145"/>
                    <a:pt x="319" y="145"/>
                    <a:pt x="319" y="147"/>
                  </a:cubicBezTo>
                  <a:close/>
                  <a:moveTo>
                    <a:pt x="413" y="150"/>
                  </a:moveTo>
                  <a:cubicBezTo>
                    <a:pt x="414" y="150"/>
                    <a:pt x="414" y="153"/>
                    <a:pt x="417" y="153"/>
                  </a:cubicBezTo>
                  <a:cubicBezTo>
                    <a:pt x="418" y="151"/>
                    <a:pt x="420" y="149"/>
                    <a:pt x="420" y="145"/>
                  </a:cubicBezTo>
                  <a:cubicBezTo>
                    <a:pt x="417" y="141"/>
                    <a:pt x="414" y="147"/>
                    <a:pt x="413" y="150"/>
                  </a:cubicBezTo>
                  <a:close/>
                  <a:moveTo>
                    <a:pt x="134" y="147"/>
                  </a:moveTo>
                  <a:cubicBezTo>
                    <a:pt x="135" y="147"/>
                    <a:pt x="136" y="146"/>
                    <a:pt x="137" y="145"/>
                  </a:cubicBezTo>
                  <a:cubicBezTo>
                    <a:pt x="136" y="143"/>
                    <a:pt x="131" y="145"/>
                    <a:pt x="134" y="147"/>
                  </a:cubicBezTo>
                  <a:close/>
                  <a:moveTo>
                    <a:pt x="217" y="149"/>
                  </a:moveTo>
                  <a:cubicBezTo>
                    <a:pt x="220" y="151"/>
                    <a:pt x="223" y="153"/>
                    <a:pt x="226" y="156"/>
                  </a:cubicBezTo>
                  <a:cubicBezTo>
                    <a:pt x="227" y="154"/>
                    <a:pt x="225" y="153"/>
                    <a:pt x="227" y="151"/>
                  </a:cubicBezTo>
                  <a:cubicBezTo>
                    <a:pt x="223" y="149"/>
                    <a:pt x="222" y="145"/>
                    <a:pt x="217" y="144"/>
                  </a:cubicBezTo>
                  <a:cubicBezTo>
                    <a:pt x="217" y="146"/>
                    <a:pt x="218" y="148"/>
                    <a:pt x="217" y="149"/>
                  </a:cubicBezTo>
                  <a:close/>
                  <a:moveTo>
                    <a:pt x="230" y="147"/>
                  </a:moveTo>
                  <a:cubicBezTo>
                    <a:pt x="235" y="149"/>
                    <a:pt x="237" y="153"/>
                    <a:pt x="243" y="153"/>
                  </a:cubicBezTo>
                  <a:cubicBezTo>
                    <a:pt x="243" y="151"/>
                    <a:pt x="243" y="151"/>
                    <a:pt x="244" y="149"/>
                  </a:cubicBezTo>
                  <a:cubicBezTo>
                    <a:pt x="239" y="148"/>
                    <a:pt x="235" y="146"/>
                    <a:pt x="231" y="144"/>
                  </a:cubicBezTo>
                  <a:cubicBezTo>
                    <a:pt x="231" y="145"/>
                    <a:pt x="231" y="146"/>
                    <a:pt x="230" y="147"/>
                  </a:cubicBezTo>
                  <a:close/>
                  <a:moveTo>
                    <a:pt x="272" y="153"/>
                  </a:moveTo>
                  <a:cubicBezTo>
                    <a:pt x="280" y="159"/>
                    <a:pt x="289" y="165"/>
                    <a:pt x="299" y="170"/>
                  </a:cubicBezTo>
                  <a:cubicBezTo>
                    <a:pt x="299" y="169"/>
                    <a:pt x="301" y="169"/>
                    <a:pt x="300" y="167"/>
                  </a:cubicBezTo>
                  <a:cubicBezTo>
                    <a:pt x="293" y="161"/>
                    <a:pt x="286" y="156"/>
                    <a:pt x="278" y="150"/>
                  </a:cubicBezTo>
                  <a:cubicBezTo>
                    <a:pt x="277" y="148"/>
                    <a:pt x="278" y="145"/>
                    <a:pt x="277" y="145"/>
                  </a:cubicBezTo>
                  <a:cubicBezTo>
                    <a:pt x="277" y="144"/>
                    <a:pt x="276" y="144"/>
                    <a:pt x="275" y="144"/>
                  </a:cubicBezTo>
                  <a:cubicBezTo>
                    <a:pt x="275" y="148"/>
                    <a:pt x="272" y="150"/>
                    <a:pt x="272" y="153"/>
                  </a:cubicBezTo>
                  <a:close/>
                  <a:moveTo>
                    <a:pt x="42" y="167"/>
                  </a:moveTo>
                  <a:cubicBezTo>
                    <a:pt x="46" y="161"/>
                    <a:pt x="50" y="152"/>
                    <a:pt x="52" y="145"/>
                  </a:cubicBezTo>
                  <a:cubicBezTo>
                    <a:pt x="47" y="151"/>
                    <a:pt x="43" y="157"/>
                    <a:pt x="42" y="167"/>
                  </a:cubicBezTo>
                  <a:close/>
                  <a:moveTo>
                    <a:pt x="148" y="148"/>
                  </a:moveTo>
                  <a:cubicBezTo>
                    <a:pt x="151" y="150"/>
                    <a:pt x="153" y="152"/>
                    <a:pt x="157" y="153"/>
                  </a:cubicBezTo>
                  <a:cubicBezTo>
                    <a:pt x="158" y="151"/>
                    <a:pt x="159" y="150"/>
                    <a:pt x="159" y="147"/>
                  </a:cubicBezTo>
                  <a:cubicBezTo>
                    <a:pt x="155" y="147"/>
                    <a:pt x="149" y="142"/>
                    <a:pt x="148" y="148"/>
                  </a:cubicBezTo>
                  <a:close/>
                  <a:moveTo>
                    <a:pt x="380" y="147"/>
                  </a:moveTo>
                  <a:cubicBezTo>
                    <a:pt x="385" y="153"/>
                    <a:pt x="392" y="158"/>
                    <a:pt x="400" y="162"/>
                  </a:cubicBezTo>
                  <a:cubicBezTo>
                    <a:pt x="400" y="160"/>
                    <a:pt x="401" y="159"/>
                    <a:pt x="402" y="157"/>
                  </a:cubicBezTo>
                  <a:cubicBezTo>
                    <a:pt x="395" y="153"/>
                    <a:pt x="388" y="145"/>
                    <a:pt x="380" y="147"/>
                  </a:cubicBezTo>
                  <a:close/>
                  <a:moveTo>
                    <a:pt x="512" y="149"/>
                  </a:moveTo>
                  <a:cubicBezTo>
                    <a:pt x="512" y="151"/>
                    <a:pt x="513" y="151"/>
                    <a:pt x="514" y="152"/>
                  </a:cubicBezTo>
                  <a:cubicBezTo>
                    <a:pt x="514" y="150"/>
                    <a:pt x="518" y="147"/>
                    <a:pt x="515" y="146"/>
                  </a:cubicBezTo>
                  <a:cubicBezTo>
                    <a:pt x="514" y="147"/>
                    <a:pt x="514" y="149"/>
                    <a:pt x="512" y="149"/>
                  </a:cubicBezTo>
                  <a:close/>
                  <a:moveTo>
                    <a:pt x="250" y="147"/>
                  </a:moveTo>
                  <a:cubicBezTo>
                    <a:pt x="250" y="150"/>
                    <a:pt x="253" y="150"/>
                    <a:pt x="255" y="152"/>
                  </a:cubicBezTo>
                  <a:cubicBezTo>
                    <a:pt x="255" y="151"/>
                    <a:pt x="255" y="149"/>
                    <a:pt x="255" y="148"/>
                  </a:cubicBezTo>
                  <a:cubicBezTo>
                    <a:pt x="253" y="149"/>
                    <a:pt x="252" y="145"/>
                    <a:pt x="250" y="147"/>
                  </a:cubicBezTo>
                  <a:close/>
                  <a:moveTo>
                    <a:pt x="358" y="151"/>
                  </a:moveTo>
                  <a:cubicBezTo>
                    <a:pt x="359" y="153"/>
                    <a:pt x="360" y="154"/>
                    <a:pt x="362" y="155"/>
                  </a:cubicBezTo>
                  <a:cubicBezTo>
                    <a:pt x="364" y="152"/>
                    <a:pt x="365" y="151"/>
                    <a:pt x="366" y="147"/>
                  </a:cubicBezTo>
                  <a:cubicBezTo>
                    <a:pt x="362" y="146"/>
                    <a:pt x="359" y="148"/>
                    <a:pt x="358" y="151"/>
                  </a:cubicBezTo>
                  <a:close/>
                  <a:moveTo>
                    <a:pt x="93" y="152"/>
                  </a:moveTo>
                  <a:cubicBezTo>
                    <a:pt x="93" y="152"/>
                    <a:pt x="93" y="151"/>
                    <a:pt x="93" y="151"/>
                  </a:cubicBezTo>
                  <a:cubicBezTo>
                    <a:pt x="93" y="149"/>
                    <a:pt x="92" y="149"/>
                    <a:pt x="91" y="148"/>
                  </a:cubicBezTo>
                  <a:cubicBezTo>
                    <a:pt x="89" y="149"/>
                    <a:pt x="90" y="153"/>
                    <a:pt x="93" y="152"/>
                  </a:cubicBezTo>
                  <a:close/>
                  <a:moveTo>
                    <a:pt x="315" y="153"/>
                  </a:moveTo>
                  <a:cubicBezTo>
                    <a:pt x="318" y="156"/>
                    <a:pt x="323" y="157"/>
                    <a:pt x="325" y="161"/>
                  </a:cubicBezTo>
                  <a:cubicBezTo>
                    <a:pt x="328" y="160"/>
                    <a:pt x="329" y="158"/>
                    <a:pt x="329" y="154"/>
                  </a:cubicBezTo>
                  <a:cubicBezTo>
                    <a:pt x="325" y="152"/>
                    <a:pt x="321" y="150"/>
                    <a:pt x="318" y="148"/>
                  </a:cubicBezTo>
                  <a:cubicBezTo>
                    <a:pt x="317" y="150"/>
                    <a:pt x="315" y="151"/>
                    <a:pt x="315" y="153"/>
                  </a:cubicBezTo>
                  <a:close/>
                  <a:moveTo>
                    <a:pt x="445" y="156"/>
                  </a:moveTo>
                  <a:cubicBezTo>
                    <a:pt x="448" y="152"/>
                    <a:pt x="440" y="151"/>
                    <a:pt x="437" y="148"/>
                  </a:cubicBezTo>
                  <a:cubicBezTo>
                    <a:pt x="439" y="152"/>
                    <a:pt x="442" y="154"/>
                    <a:pt x="445" y="156"/>
                  </a:cubicBezTo>
                  <a:close/>
                  <a:moveTo>
                    <a:pt x="464" y="156"/>
                  </a:moveTo>
                  <a:cubicBezTo>
                    <a:pt x="470" y="162"/>
                    <a:pt x="477" y="168"/>
                    <a:pt x="485" y="172"/>
                  </a:cubicBezTo>
                  <a:cubicBezTo>
                    <a:pt x="487" y="170"/>
                    <a:pt x="490" y="168"/>
                    <a:pt x="492" y="164"/>
                  </a:cubicBezTo>
                  <a:cubicBezTo>
                    <a:pt x="484" y="159"/>
                    <a:pt x="477" y="154"/>
                    <a:pt x="467" y="148"/>
                  </a:cubicBezTo>
                  <a:cubicBezTo>
                    <a:pt x="466" y="151"/>
                    <a:pt x="465" y="153"/>
                    <a:pt x="464" y="156"/>
                  </a:cubicBezTo>
                  <a:close/>
                  <a:moveTo>
                    <a:pt x="517" y="155"/>
                  </a:moveTo>
                  <a:cubicBezTo>
                    <a:pt x="521" y="156"/>
                    <a:pt x="522" y="161"/>
                    <a:pt x="527" y="162"/>
                  </a:cubicBezTo>
                  <a:cubicBezTo>
                    <a:pt x="529" y="161"/>
                    <a:pt x="529" y="157"/>
                    <a:pt x="529" y="154"/>
                  </a:cubicBezTo>
                  <a:cubicBezTo>
                    <a:pt x="526" y="152"/>
                    <a:pt x="523" y="151"/>
                    <a:pt x="521" y="148"/>
                  </a:cubicBezTo>
                  <a:cubicBezTo>
                    <a:pt x="519" y="150"/>
                    <a:pt x="518" y="152"/>
                    <a:pt x="517" y="155"/>
                  </a:cubicBezTo>
                  <a:close/>
                  <a:moveTo>
                    <a:pt x="70" y="152"/>
                  </a:moveTo>
                  <a:cubicBezTo>
                    <a:pt x="72" y="154"/>
                    <a:pt x="72" y="148"/>
                    <a:pt x="70" y="149"/>
                  </a:cubicBezTo>
                  <a:cubicBezTo>
                    <a:pt x="71" y="151"/>
                    <a:pt x="70" y="151"/>
                    <a:pt x="70" y="152"/>
                  </a:cubicBezTo>
                  <a:close/>
                  <a:moveTo>
                    <a:pt x="206" y="155"/>
                  </a:moveTo>
                  <a:cubicBezTo>
                    <a:pt x="209" y="156"/>
                    <a:pt x="212" y="157"/>
                    <a:pt x="215" y="158"/>
                  </a:cubicBezTo>
                  <a:cubicBezTo>
                    <a:pt x="215" y="156"/>
                    <a:pt x="214" y="155"/>
                    <a:pt x="214" y="153"/>
                  </a:cubicBezTo>
                  <a:cubicBezTo>
                    <a:pt x="212" y="152"/>
                    <a:pt x="210" y="150"/>
                    <a:pt x="208" y="149"/>
                  </a:cubicBezTo>
                  <a:cubicBezTo>
                    <a:pt x="208" y="152"/>
                    <a:pt x="205" y="152"/>
                    <a:pt x="206" y="155"/>
                  </a:cubicBezTo>
                  <a:close/>
                  <a:moveTo>
                    <a:pt x="423" y="149"/>
                  </a:moveTo>
                  <a:cubicBezTo>
                    <a:pt x="423" y="151"/>
                    <a:pt x="422" y="154"/>
                    <a:pt x="420" y="156"/>
                  </a:cubicBezTo>
                  <a:cubicBezTo>
                    <a:pt x="425" y="160"/>
                    <a:pt x="431" y="164"/>
                    <a:pt x="437" y="167"/>
                  </a:cubicBezTo>
                  <a:cubicBezTo>
                    <a:pt x="438" y="165"/>
                    <a:pt x="439" y="164"/>
                    <a:pt x="440" y="161"/>
                  </a:cubicBezTo>
                  <a:cubicBezTo>
                    <a:pt x="435" y="157"/>
                    <a:pt x="431" y="152"/>
                    <a:pt x="423" y="149"/>
                  </a:cubicBezTo>
                  <a:close/>
                  <a:moveTo>
                    <a:pt x="160" y="156"/>
                  </a:moveTo>
                  <a:cubicBezTo>
                    <a:pt x="163" y="157"/>
                    <a:pt x="165" y="160"/>
                    <a:pt x="168" y="162"/>
                  </a:cubicBezTo>
                  <a:cubicBezTo>
                    <a:pt x="171" y="160"/>
                    <a:pt x="175" y="159"/>
                    <a:pt x="176" y="155"/>
                  </a:cubicBezTo>
                  <a:cubicBezTo>
                    <a:pt x="171" y="153"/>
                    <a:pt x="168" y="150"/>
                    <a:pt x="163" y="150"/>
                  </a:cubicBezTo>
                  <a:cubicBezTo>
                    <a:pt x="162" y="152"/>
                    <a:pt x="160" y="154"/>
                    <a:pt x="160" y="156"/>
                  </a:cubicBezTo>
                  <a:close/>
                  <a:moveTo>
                    <a:pt x="365" y="156"/>
                  </a:moveTo>
                  <a:cubicBezTo>
                    <a:pt x="366" y="158"/>
                    <a:pt x="368" y="161"/>
                    <a:pt x="371" y="159"/>
                  </a:cubicBezTo>
                  <a:cubicBezTo>
                    <a:pt x="370" y="156"/>
                    <a:pt x="372" y="155"/>
                    <a:pt x="372" y="152"/>
                  </a:cubicBezTo>
                  <a:cubicBezTo>
                    <a:pt x="372" y="151"/>
                    <a:pt x="370" y="151"/>
                    <a:pt x="369" y="150"/>
                  </a:cubicBezTo>
                  <a:cubicBezTo>
                    <a:pt x="368" y="152"/>
                    <a:pt x="366" y="154"/>
                    <a:pt x="365" y="156"/>
                  </a:cubicBezTo>
                  <a:close/>
                  <a:moveTo>
                    <a:pt x="578" y="164"/>
                  </a:moveTo>
                  <a:cubicBezTo>
                    <a:pt x="581" y="165"/>
                    <a:pt x="581" y="167"/>
                    <a:pt x="584" y="168"/>
                  </a:cubicBezTo>
                  <a:cubicBezTo>
                    <a:pt x="586" y="161"/>
                    <a:pt x="590" y="151"/>
                    <a:pt x="583" y="150"/>
                  </a:cubicBezTo>
                  <a:cubicBezTo>
                    <a:pt x="580" y="153"/>
                    <a:pt x="580" y="159"/>
                    <a:pt x="578" y="164"/>
                  </a:cubicBezTo>
                  <a:close/>
                  <a:moveTo>
                    <a:pt x="76" y="157"/>
                  </a:moveTo>
                  <a:cubicBezTo>
                    <a:pt x="80" y="157"/>
                    <a:pt x="83" y="154"/>
                    <a:pt x="81" y="150"/>
                  </a:cubicBezTo>
                  <a:cubicBezTo>
                    <a:pt x="77" y="150"/>
                    <a:pt x="78" y="154"/>
                    <a:pt x="76" y="157"/>
                  </a:cubicBezTo>
                  <a:close/>
                  <a:moveTo>
                    <a:pt x="104" y="152"/>
                  </a:moveTo>
                  <a:cubicBezTo>
                    <a:pt x="106" y="153"/>
                    <a:pt x="107" y="155"/>
                    <a:pt x="109" y="155"/>
                  </a:cubicBezTo>
                  <a:cubicBezTo>
                    <a:pt x="110" y="154"/>
                    <a:pt x="110" y="152"/>
                    <a:pt x="110" y="150"/>
                  </a:cubicBezTo>
                  <a:cubicBezTo>
                    <a:pt x="107" y="150"/>
                    <a:pt x="105" y="150"/>
                    <a:pt x="104" y="152"/>
                  </a:cubicBezTo>
                  <a:close/>
                  <a:moveTo>
                    <a:pt x="114" y="156"/>
                  </a:moveTo>
                  <a:cubicBezTo>
                    <a:pt x="115" y="154"/>
                    <a:pt x="116" y="152"/>
                    <a:pt x="118" y="151"/>
                  </a:cubicBezTo>
                  <a:cubicBezTo>
                    <a:pt x="116" y="151"/>
                    <a:pt x="116" y="150"/>
                    <a:pt x="115" y="150"/>
                  </a:cubicBezTo>
                  <a:cubicBezTo>
                    <a:pt x="115" y="152"/>
                    <a:pt x="113" y="155"/>
                    <a:pt x="114" y="156"/>
                  </a:cubicBezTo>
                  <a:close/>
                  <a:moveTo>
                    <a:pt x="294" y="154"/>
                  </a:moveTo>
                  <a:cubicBezTo>
                    <a:pt x="293" y="152"/>
                    <a:pt x="292" y="151"/>
                    <a:pt x="290" y="150"/>
                  </a:cubicBezTo>
                  <a:cubicBezTo>
                    <a:pt x="291" y="152"/>
                    <a:pt x="293" y="153"/>
                    <a:pt x="294" y="154"/>
                  </a:cubicBezTo>
                  <a:close/>
                  <a:moveTo>
                    <a:pt x="152" y="156"/>
                  </a:moveTo>
                  <a:cubicBezTo>
                    <a:pt x="151" y="153"/>
                    <a:pt x="147" y="153"/>
                    <a:pt x="145" y="151"/>
                  </a:cubicBezTo>
                  <a:cubicBezTo>
                    <a:pt x="144" y="154"/>
                    <a:pt x="149" y="155"/>
                    <a:pt x="152" y="156"/>
                  </a:cubicBezTo>
                  <a:close/>
                  <a:moveTo>
                    <a:pt x="245" y="155"/>
                  </a:moveTo>
                  <a:cubicBezTo>
                    <a:pt x="247" y="155"/>
                    <a:pt x="248" y="152"/>
                    <a:pt x="250" y="152"/>
                  </a:cubicBezTo>
                  <a:cubicBezTo>
                    <a:pt x="250" y="153"/>
                    <a:pt x="251" y="153"/>
                    <a:pt x="251" y="154"/>
                  </a:cubicBezTo>
                  <a:cubicBezTo>
                    <a:pt x="252" y="156"/>
                    <a:pt x="251" y="157"/>
                    <a:pt x="251" y="159"/>
                  </a:cubicBezTo>
                  <a:cubicBezTo>
                    <a:pt x="255" y="161"/>
                    <a:pt x="258" y="164"/>
                    <a:pt x="262" y="166"/>
                  </a:cubicBezTo>
                  <a:cubicBezTo>
                    <a:pt x="263" y="163"/>
                    <a:pt x="265" y="161"/>
                    <a:pt x="265" y="158"/>
                  </a:cubicBezTo>
                  <a:cubicBezTo>
                    <a:pt x="258" y="156"/>
                    <a:pt x="254" y="152"/>
                    <a:pt x="247" y="151"/>
                  </a:cubicBezTo>
                  <a:cubicBezTo>
                    <a:pt x="247" y="153"/>
                    <a:pt x="246" y="154"/>
                    <a:pt x="245" y="155"/>
                  </a:cubicBezTo>
                  <a:close/>
                  <a:moveTo>
                    <a:pt x="63" y="161"/>
                  </a:moveTo>
                  <a:cubicBezTo>
                    <a:pt x="64" y="158"/>
                    <a:pt x="68" y="152"/>
                    <a:pt x="62" y="152"/>
                  </a:cubicBezTo>
                  <a:cubicBezTo>
                    <a:pt x="61" y="155"/>
                    <a:pt x="58" y="160"/>
                    <a:pt x="63" y="161"/>
                  </a:cubicBezTo>
                  <a:close/>
                  <a:moveTo>
                    <a:pt x="548" y="154"/>
                  </a:moveTo>
                  <a:cubicBezTo>
                    <a:pt x="547" y="153"/>
                    <a:pt x="546" y="152"/>
                    <a:pt x="544" y="152"/>
                  </a:cubicBezTo>
                  <a:cubicBezTo>
                    <a:pt x="544" y="154"/>
                    <a:pt x="547" y="155"/>
                    <a:pt x="548" y="154"/>
                  </a:cubicBezTo>
                  <a:close/>
                  <a:moveTo>
                    <a:pt x="117" y="160"/>
                  </a:moveTo>
                  <a:cubicBezTo>
                    <a:pt x="118" y="162"/>
                    <a:pt x="120" y="163"/>
                    <a:pt x="122" y="164"/>
                  </a:cubicBezTo>
                  <a:cubicBezTo>
                    <a:pt x="124" y="161"/>
                    <a:pt x="126" y="158"/>
                    <a:pt x="128" y="156"/>
                  </a:cubicBezTo>
                  <a:cubicBezTo>
                    <a:pt x="125" y="148"/>
                    <a:pt x="117" y="155"/>
                    <a:pt x="117" y="160"/>
                  </a:cubicBezTo>
                  <a:close/>
                  <a:moveTo>
                    <a:pt x="506" y="156"/>
                  </a:moveTo>
                  <a:cubicBezTo>
                    <a:pt x="508" y="157"/>
                    <a:pt x="508" y="158"/>
                    <a:pt x="510" y="158"/>
                  </a:cubicBezTo>
                  <a:cubicBezTo>
                    <a:pt x="510" y="156"/>
                    <a:pt x="512" y="155"/>
                    <a:pt x="512" y="153"/>
                  </a:cubicBezTo>
                  <a:cubicBezTo>
                    <a:pt x="509" y="151"/>
                    <a:pt x="507" y="154"/>
                    <a:pt x="506" y="156"/>
                  </a:cubicBezTo>
                  <a:close/>
                  <a:moveTo>
                    <a:pt x="238" y="161"/>
                  </a:moveTo>
                  <a:cubicBezTo>
                    <a:pt x="238" y="160"/>
                    <a:pt x="238" y="159"/>
                    <a:pt x="239" y="158"/>
                  </a:cubicBezTo>
                  <a:cubicBezTo>
                    <a:pt x="237" y="156"/>
                    <a:pt x="234" y="154"/>
                    <a:pt x="231" y="153"/>
                  </a:cubicBezTo>
                  <a:cubicBezTo>
                    <a:pt x="232" y="157"/>
                    <a:pt x="232" y="161"/>
                    <a:pt x="238" y="161"/>
                  </a:cubicBezTo>
                  <a:close/>
                  <a:moveTo>
                    <a:pt x="609" y="159"/>
                  </a:moveTo>
                  <a:cubicBezTo>
                    <a:pt x="606" y="158"/>
                    <a:pt x="606" y="154"/>
                    <a:pt x="604" y="153"/>
                  </a:cubicBezTo>
                  <a:cubicBezTo>
                    <a:pt x="604" y="155"/>
                    <a:pt x="605" y="160"/>
                    <a:pt x="609" y="159"/>
                  </a:cubicBezTo>
                  <a:close/>
                  <a:moveTo>
                    <a:pt x="55" y="156"/>
                  </a:moveTo>
                  <a:cubicBezTo>
                    <a:pt x="57" y="156"/>
                    <a:pt x="57" y="155"/>
                    <a:pt x="57" y="153"/>
                  </a:cubicBezTo>
                  <a:cubicBezTo>
                    <a:pt x="55" y="153"/>
                    <a:pt x="55" y="155"/>
                    <a:pt x="55" y="156"/>
                  </a:cubicBezTo>
                  <a:close/>
                  <a:moveTo>
                    <a:pt x="621" y="169"/>
                  </a:moveTo>
                  <a:cubicBezTo>
                    <a:pt x="620" y="164"/>
                    <a:pt x="620" y="157"/>
                    <a:pt x="617" y="153"/>
                  </a:cubicBezTo>
                  <a:cubicBezTo>
                    <a:pt x="616" y="161"/>
                    <a:pt x="616" y="167"/>
                    <a:pt x="621" y="169"/>
                  </a:cubicBezTo>
                  <a:close/>
                  <a:moveTo>
                    <a:pt x="87" y="164"/>
                  </a:moveTo>
                  <a:cubicBezTo>
                    <a:pt x="89" y="164"/>
                    <a:pt x="89" y="165"/>
                    <a:pt x="90" y="165"/>
                  </a:cubicBezTo>
                  <a:cubicBezTo>
                    <a:pt x="91" y="162"/>
                    <a:pt x="91" y="159"/>
                    <a:pt x="92" y="156"/>
                  </a:cubicBezTo>
                  <a:cubicBezTo>
                    <a:pt x="90" y="155"/>
                    <a:pt x="90" y="154"/>
                    <a:pt x="88" y="155"/>
                  </a:cubicBezTo>
                  <a:cubicBezTo>
                    <a:pt x="87" y="157"/>
                    <a:pt x="87" y="161"/>
                    <a:pt x="87" y="164"/>
                  </a:cubicBezTo>
                  <a:close/>
                  <a:moveTo>
                    <a:pt x="200" y="157"/>
                  </a:moveTo>
                  <a:cubicBezTo>
                    <a:pt x="200" y="156"/>
                    <a:pt x="200" y="155"/>
                    <a:pt x="200" y="155"/>
                  </a:cubicBezTo>
                  <a:cubicBezTo>
                    <a:pt x="197" y="154"/>
                    <a:pt x="197" y="157"/>
                    <a:pt x="200" y="157"/>
                  </a:cubicBezTo>
                  <a:close/>
                  <a:moveTo>
                    <a:pt x="408" y="156"/>
                  </a:moveTo>
                  <a:cubicBezTo>
                    <a:pt x="410" y="157"/>
                    <a:pt x="411" y="159"/>
                    <a:pt x="414" y="159"/>
                  </a:cubicBezTo>
                  <a:cubicBezTo>
                    <a:pt x="414" y="156"/>
                    <a:pt x="409" y="153"/>
                    <a:pt x="408" y="156"/>
                  </a:cubicBezTo>
                  <a:close/>
                  <a:moveTo>
                    <a:pt x="65" y="161"/>
                  </a:moveTo>
                  <a:cubicBezTo>
                    <a:pt x="66" y="162"/>
                    <a:pt x="67" y="163"/>
                    <a:pt x="70" y="162"/>
                  </a:cubicBezTo>
                  <a:cubicBezTo>
                    <a:pt x="71" y="160"/>
                    <a:pt x="71" y="158"/>
                    <a:pt x="70" y="155"/>
                  </a:cubicBezTo>
                  <a:cubicBezTo>
                    <a:pt x="66" y="155"/>
                    <a:pt x="66" y="159"/>
                    <a:pt x="65" y="161"/>
                  </a:cubicBezTo>
                  <a:close/>
                  <a:moveTo>
                    <a:pt x="218" y="161"/>
                  </a:moveTo>
                  <a:cubicBezTo>
                    <a:pt x="223" y="161"/>
                    <a:pt x="224" y="164"/>
                    <a:pt x="229" y="165"/>
                  </a:cubicBezTo>
                  <a:cubicBezTo>
                    <a:pt x="228" y="159"/>
                    <a:pt x="221" y="158"/>
                    <a:pt x="217" y="155"/>
                  </a:cubicBezTo>
                  <a:cubicBezTo>
                    <a:pt x="217" y="158"/>
                    <a:pt x="219" y="158"/>
                    <a:pt x="218" y="161"/>
                  </a:cubicBezTo>
                  <a:close/>
                  <a:moveTo>
                    <a:pt x="303" y="162"/>
                  </a:moveTo>
                  <a:cubicBezTo>
                    <a:pt x="305" y="161"/>
                    <a:pt x="307" y="161"/>
                    <a:pt x="307" y="158"/>
                  </a:cubicBezTo>
                  <a:cubicBezTo>
                    <a:pt x="304" y="158"/>
                    <a:pt x="303" y="155"/>
                    <a:pt x="299" y="155"/>
                  </a:cubicBezTo>
                  <a:cubicBezTo>
                    <a:pt x="300" y="158"/>
                    <a:pt x="302" y="159"/>
                    <a:pt x="303" y="162"/>
                  </a:cubicBezTo>
                  <a:close/>
                  <a:moveTo>
                    <a:pt x="373" y="164"/>
                  </a:moveTo>
                  <a:cubicBezTo>
                    <a:pt x="379" y="167"/>
                    <a:pt x="383" y="172"/>
                    <a:pt x="389" y="175"/>
                  </a:cubicBezTo>
                  <a:cubicBezTo>
                    <a:pt x="391" y="173"/>
                    <a:pt x="393" y="170"/>
                    <a:pt x="394" y="167"/>
                  </a:cubicBezTo>
                  <a:cubicBezTo>
                    <a:pt x="388" y="162"/>
                    <a:pt x="384" y="158"/>
                    <a:pt x="376" y="155"/>
                  </a:cubicBezTo>
                  <a:cubicBezTo>
                    <a:pt x="375" y="158"/>
                    <a:pt x="373" y="160"/>
                    <a:pt x="373" y="164"/>
                  </a:cubicBezTo>
                  <a:close/>
                  <a:moveTo>
                    <a:pt x="107" y="159"/>
                  </a:moveTo>
                  <a:cubicBezTo>
                    <a:pt x="105" y="158"/>
                    <a:pt x="104" y="156"/>
                    <a:pt x="101" y="156"/>
                  </a:cubicBezTo>
                  <a:cubicBezTo>
                    <a:pt x="102" y="158"/>
                    <a:pt x="105" y="160"/>
                    <a:pt x="107" y="159"/>
                  </a:cubicBezTo>
                  <a:close/>
                  <a:moveTo>
                    <a:pt x="448" y="159"/>
                  </a:moveTo>
                  <a:cubicBezTo>
                    <a:pt x="450" y="160"/>
                    <a:pt x="452" y="162"/>
                    <a:pt x="454" y="164"/>
                  </a:cubicBezTo>
                  <a:cubicBezTo>
                    <a:pt x="455" y="162"/>
                    <a:pt x="457" y="162"/>
                    <a:pt x="456" y="159"/>
                  </a:cubicBezTo>
                  <a:cubicBezTo>
                    <a:pt x="454" y="159"/>
                    <a:pt x="453" y="156"/>
                    <a:pt x="450" y="156"/>
                  </a:cubicBezTo>
                  <a:cubicBezTo>
                    <a:pt x="450" y="157"/>
                    <a:pt x="448" y="157"/>
                    <a:pt x="448" y="159"/>
                  </a:cubicBezTo>
                  <a:close/>
                  <a:moveTo>
                    <a:pt x="513" y="161"/>
                  </a:moveTo>
                  <a:cubicBezTo>
                    <a:pt x="517" y="162"/>
                    <a:pt x="519" y="165"/>
                    <a:pt x="524" y="167"/>
                  </a:cubicBezTo>
                  <a:cubicBezTo>
                    <a:pt x="525" y="161"/>
                    <a:pt x="517" y="160"/>
                    <a:pt x="515" y="156"/>
                  </a:cubicBezTo>
                  <a:cubicBezTo>
                    <a:pt x="514" y="158"/>
                    <a:pt x="513" y="159"/>
                    <a:pt x="513" y="161"/>
                  </a:cubicBezTo>
                  <a:close/>
                  <a:moveTo>
                    <a:pt x="330" y="164"/>
                  </a:moveTo>
                  <a:cubicBezTo>
                    <a:pt x="332" y="165"/>
                    <a:pt x="336" y="170"/>
                    <a:pt x="338" y="167"/>
                  </a:cubicBezTo>
                  <a:cubicBezTo>
                    <a:pt x="336" y="163"/>
                    <a:pt x="337" y="159"/>
                    <a:pt x="333" y="157"/>
                  </a:cubicBezTo>
                  <a:cubicBezTo>
                    <a:pt x="332" y="159"/>
                    <a:pt x="330" y="161"/>
                    <a:pt x="330" y="164"/>
                  </a:cubicBezTo>
                  <a:close/>
                  <a:moveTo>
                    <a:pt x="171" y="164"/>
                  </a:moveTo>
                  <a:cubicBezTo>
                    <a:pt x="173" y="164"/>
                    <a:pt x="174" y="166"/>
                    <a:pt x="176" y="166"/>
                  </a:cubicBezTo>
                  <a:cubicBezTo>
                    <a:pt x="176" y="164"/>
                    <a:pt x="178" y="163"/>
                    <a:pt x="179" y="162"/>
                  </a:cubicBezTo>
                  <a:cubicBezTo>
                    <a:pt x="179" y="161"/>
                    <a:pt x="179" y="158"/>
                    <a:pt x="177" y="158"/>
                  </a:cubicBezTo>
                  <a:cubicBezTo>
                    <a:pt x="176" y="160"/>
                    <a:pt x="172" y="161"/>
                    <a:pt x="171" y="164"/>
                  </a:cubicBezTo>
                  <a:close/>
                  <a:moveTo>
                    <a:pt x="204" y="161"/>
                  </a:moveTo>
                  <a:cubicBezTo>
                    <a:pt x="208" y="163"/>
                    <a:pt x="212" y="166"/>
                    <a:pt x="216" y="168"/>
                  </a:cubicBezTo>
                  <a:cubicBezTo>
                    <a:pt x="217" y="165"/>
                    <a:pt x="215" y="165"/>
                    <a:pt x="215" y="162"/>
                  </a:cubicBezTo>
                  <a:cubicBezTo>
                    <a:pt x="214" y="160"/>
                    <a:pt x="214" y="163"/>
                    <a:pt x="212" y="162"/>
                  </a:cubicBezTo>
                  <a:cubicBezTo>
                    <a:pt x="211" y="160"/>
                    <a:pt x="207" y="160"/>
                    <a:pt x="205" y="158"/>
                  </a:cubicBezTo>
                  <a:cubicBezTo>
                    <a:pt x="204" y="158"/>
                    <a:pt x="204" y="159"/>
                    <a:pt x="204" y="161"/>
                  </a:cubicBezTo>
                  <a:close/>
                  <a:moveTo>
                    <a:pt x="593" y="178"/>
                  </a:moveTo>
                  <a:cubicBezTo>
                    <a:pt x="595" y="171"/>
                    <a:pt x="598" y="161"/>
                    <a:pt x="591" y="158"/>
                  </a:cubicBezTo>
                  <a:cubicBezTo>
                    <a:pt x="590" y="164"/>
                    <a:pt x="585" y="176"/>
                    <a:pt x="593" y="178"/>
                  </a:cubicBezTo>
                  <a:close/>
                  <a:moveTo>
                    <a:pt x="138" y="164"/>
                  </a:moveTo>
                  <a:cubicBezTo>
                    <a:pt x="141" y="166"/>
                    <a:pt x="146" y="168"/>
                    <a:pt x="149" y="169"/>
                  </a:cubicBezTo>
                  <a:cubicBezTo>
                    <a:pt x="151" y="168"/>
                    <a:pt x="151" y="165"/>
                    <a:pt x="152" y="163"/>
                  </a:cubicBezTo>
                  <a:cubicBezTo>
                    <a:pt x="148" y="161"/>
                    <a:pt x="139" y="155"/>
                    <a:pt x="138" y="164"/>
                  </a:cubicBezTo>
                  <a:close/>
                  <a:moveTo>
                    <a:pt x="99" y="170"/>
                  </a:moveTo>
                  <a:cubicBezTo>
                    <a:pt x="97" y="167"/>
                    <a:pt x="98" y="162"/>
                    <a:pt x="95" y="160"/>
                  </a:cubicBezTo>
                  <a:cubicBezTo>
                    <a:pt x="94" y="165"/>
                    <a:pt x="93" y="170"/>
                    <a:pt x="99" y="170"/>
                  </a:cubicBezTo>
                  <a:close/>
                  <a:moveTo>
                    <a:pt x="307" y="164"/>
                  </a:moveTo>
                  <a:cubicBezTo>
                    <a:pt x="312" y="167"/>
                    <a:pt x="316" y="171"/>
                    <a:pt x="321" y="174"/>
                  </a:cubicBezTo>
                  <a:cubicBezTo>
                    <a:pt x="322" y="172"/>
                    <a:pt x="323" y="170"/>
                    <a:pt x="324" y="168"/>
                  </a:cubicBezTo>
                  <a:cubicBezTo>
                    <a:pt x="318" y="167"/>
                    <a:pt x="310" y="155"/>
                    <a:pt x="307" y="164"/>
                  </a:cubicBezTo>
                  <a:close/>
                  <a:moveTo>
                    <a:pt x="428" y="167"/>
                  </a:moveTo>
                  <a:cubicBezTo>
                    <a:pt x="425" y="165"/>
                    <a:pt x="421" y="159"/>
                    <a:pt x="417" y="161"/>
                  </a:cubicBezTo>
                  <a:cubicBezTo>
                    <a:pt x="421" y="163"/>
                    <a:pt x="425" y="167"/>
                    <a:pt x="428" y="167"/>
                  </a:cubicBezTo>
                  <a:close/>
                  <a:moveTo>
                    <a:pt x="104" y="169"/>
                  </a:moveTo>
                  <a:cubicBezTo>
                    <a:pt x="106" y="168"/>
                    <a:pt x="108" y="167"/>
                    <a:pt x="107" y="164"/>
                  </a:cubicBezTo>
                  <a:cubicBezTo>
                    <a:pt x="106" y="162"/>
                    <a:pt x="104" y="161"/>
                    <a:pt x="101" y="161"/>
                  </a:cubicBezTo>
                  <a:cubicBezTo>
                    <a:pt x="101" y="164"/>
                    <a:pt x="104" y="166"/>
                    <a:pt x="104" y="169"/>
                  </a:cubicBezTo>
                  <a:close/>
                  <a:moveTo>
                    <a:pt x="269" y="161"/>
                  </a:moveTo>
                  <a:cubicBezTo>
                    <a:pt x="268" y="164"/>
                    <a:pt x="265" y="165"/>
                    <a:pt x="265" y="169"/>
                  </a:cubicBezTo>
                  <a:cubicBezTo>
                    <a:pt x="269" y="171"/>
                    <a:pt x="271" y="174"/>
                    <a:pt x="276" y="175"/>
                  </a:cubicBezTo>
                  <a:cubicBezTo>
                    <a:pt x="277" y="174"/>
                    <a:pt x="278" y="173"/>
                    <a:pt x="279" y="172"/>
                  </a:cubicBezTo>
                  <a:cubicBezTo>
                    <a:pt x="276" y="170"/>
                    <a:pt x="274" y="165"/>
                    <a:pt x="273" y="163"/>
                  </a:cubicBezTo>
                  <a:cubicBezTo>
                    <a:pt x="272" y="164"/>
                    <a:pt x="271" y="160"/>
                    <a:pt x="269" y="161"/>
                  </a:cubicBezTo>
                  <a:close/>
                  <a:moveTo>
                    <a:pt x="402" y="164"/>
                  </a:moveTo>
                  <a:cubicBezTo>
                    <a:pt x="404" y="166"/>
                    <a:pt x="406" y="168"/>
                    <a:pt x="409" y="169"/>
                  </a:cubicBezTo>
                  <a:cubicBezTo>
                    <a:pt x="410" y="163"/>
                    <a:pt x="403" y="157"/>
                    <a:pt x="402" y="164"/>
                  </a:cubicBezTo>
                  <a:close/>
                  <a:moveTo>
                    <a:pt x="572" y="172"/>
                  </a:moveTo>
                  <a:cubicBezTo>
                    <a:pt x="572" y="166"/>
                    <a:pt x="570" y="164"/>
                    <a:pt x="566" y="162"/>
                  </a:cubicBezTo>
                  <a:cubicBezTo>
                    <a:pt x="568" y="165"/>
                    <a:pt x="570" y="168"/>
                    <a:pt x="572" y="172"/>
                  </a:cubicBezTo>
                  <a:close/>
                  <a:moveTo>
                    <a:pt x="458" y="167"/>
                  </a:moveTo>
                  <a:cubicBezTo>
                    <a:pt x="465" y="171"/>
                    <a:pt x="470" y="179"/>
                    <a:pt x="478" y="180"/>
                  </a:cubicBezTo>
                  <a:cubicBezTo>
                    <a:pt x="474" y="172"/>
                    <a:pt x="467" y="168"/>
                    <a:pt x="460" y="162"/>
                  </a:cubicBezTo>
                  <a:cubicBezTo>
                    <a:pt x="460" y="164"/>
                    <a:pt x="458" y="164"/>
                    <a:pt x="458" y="167"/>
                  </a:cubicBezTo>
                  <a:close/>
                  <a:moveTo>
                    <a:pt x="504" y="167"/>
                  </a:moveTo>
                  <a:cubicBezTo>
                    <a:pt x="504" y="166"/>
                    <a:pt x="504" y="165"/>
                    <a:pt x="504" y="164"/>
                  </a:cubicBezTo>
                  <a:cubicBezTo>
                    <a:pt x="502" y="164"/>
                    <a:pt x="502" y="162"/>
                    <a:pt x="500" y="162"/>
                  </a:cubicBezTo>
                  <a:cubicBezTo>
                    <a:pt x="501" y="165"/>
                    <a:pt x="501" y="167"/>
                    <a:pt x="504" y="167"/>
                  </a:cubicBezTo>
                  <a:close/>
                  <a:moveTo>
                    <a:pt x="534" y="170"/>
                  </a:moveTo>
                  <a:cubicBezTo>
                    <a:pt x="534" y="167"/>
                    <a:pt x="537" y="165"/>
                    <a:pt x="535" y="162"/>
                  </a:cubicBezTo>
                  <a:cubicBezTo>
                    <a:pt x="533" y="164"/>
                    <a:pt x="531" y="168"/>
                    <a:pt x="534" y="170"/>
                  </a:cubicBezTo>
                  <a:close/>
                  <a:moveTo>
                    <a:pt x="608" y="175"/>
                  </a:moveTo>
                  <a:cubicBezTo>
                    <a:pt x="610" y="169"/>
                    <a:pt x="606" y="165"/>
                    <a:pt x="603" y="162"/>
                  </a:cubicBezTo>
                  <a:cubicBezTo>
                    <a:pt x="601" y="168"/>
                    <a:pt x="606" y="171"/>
                    <a:pt x="608" y="175"/>
                  </a:cubicBezTo>
                  <a:close/>
                  <a:moveTo>
                    <a:pt x="244" y="167"/>
                  </a:moveTo>
                  <a:cubicBezTo>
                    <a:pt x="249" y="169"/>
                    <a:pt x="253" y="173"/>
                    <a:pt x="259" y="175"/>
                  </a:cubicBezTo>
                  <a:cubicBezTo>
                    <a:pt x="258" y="168"/>
                    <a:pt x="250" y="167"/>
                    <a:pt x="246" y="163"/>
                  </a:cubicBezTo>
                  <a:cubicBezTo>
                    <a:pt x="245" y="164"/>
                    <a:pt x="244" y="165"/>
                    <a:pt x="244" y="167"/>
                  </a:cubicBezTo>
                  <a:close/>
                  <a:moveTo>
                    <a:pt x="77" y="165"/>
                  </a:moveTo>
                  <a:cubicBezTo>
                    <a:pt x="79" y="167"/>
                    <a:pt x="78" y="170"/>
                    <a:pt x="81" y="169"/>
                  </a:cubicBezTo>
                  <a:cubicBezTo>
                    <a:pt x="81" y="167"/>
                    <a:pt x="82" y="166"/>
                    <a:pt x="82" y="164"/>
                  </a:cubicBezTo>
                  <a:cubicBezTo>
                    <a:pt x="80" y="163"/>
                    <a:pt x="78" y="164"/>
                    <a:pt x="77" y="165"/>
                  </a:cubicBezTo>
                  <a:close/>
                  <a:moveTo>
                    <a:pt x="223" y="165"/>
                  </a:moveTo>
                  <a:cubicBezTo>
                    <a:pt x="221" y="165"/>
                    <a:pt x="221" y="164"/>
                    <a:pt x="219" y="164"/>
                  </a:cubicBezTo>
                  <a:cubicBezTo>
                    <a:pt x="218" y="165"/>
                    <a:pt x="219" y="167"/>
                    <a:pt x="219" y="170"/>
                  </a:cubicBezTo>
                  <a:cubicBezTo>
                    <a:pt x="222" y="171"/>
                    <a:pt x="224" y="173"/>
                    <a:pt x="228" y="174"/>
                  </a:cubicBezTo>
                  <a:cubicBezTo>
                    <a:pt x="229" y="168"/>
                    <a:pt x="222" y="170"/>
                    <a:pt x="220" y="166"/>
                  </a:cubicBezTo>
                  <a:cubicBezTo>
                    <a:pt x="221" y="164"/>
                    <a:pt x="223" y="167"/>
                    <a:pt x="223" y="165"/>
                  </a:cubicBezTo>
                  <a:close/>
                  <a:moveTo>
                    <a:pt x="343" y="167"/>
                  </a:moveTo>
                  <a:cubicBezTo>
                    <a:pt x="345" y="170"/>
                    <a:pt x="346" y="173"/>
                    <a:pt x="347" y="176"/>
                  </a:cubicBezTo>
                  <a:cubicBezTo>
                    <a:pt x="351" y="174"/>
                    <a:pt x="352" y="170"/>
                    <a:pt x="354" y="167"/>
                  </a:cubicBezTo>
                  <a:cubicBezTo>
                    <a:pt x="351" y="166"/>
                    <a:pt x="344" y="161"/>
                    <a:pt x="343" y="167"/>
                  </a:cubicBezTo>
                  <a:close/>
                  <a:moveTo>
                    <a:pt x="282" y="170"/>
                  </a:moveTo>
                  <a:cubicBezTo>
                    <a:pt x="285" y="167"/>
                    <a:pt x="280" y="166"/>
                    <a:pt x="278" y="164"/>
                  </a:cubicBezTo>
                  <a:cubicBezTo>
                    <a:pt x="279" y="167"/>
                    <a:pt x="281" y="168"/>
                    <a:pt x="282" y="170"/>
                  </a:cubicBezTo>
                  <a:close/>
                  <a:moveTo>
                    <a:pt x="366" y="169"/>
                  </a:moveTo>
                  <a:cubicBezTo>
                    <a:pt x="366" y="166"/>
                    <a:pt x="362" y="164"/>
                    <a:pt x="360" y="165"/>
                  </a:cubicBezTo>
                  <a:cubicBezTo>
                    <a:pt x="362" y="166"/>
                    <a:pt x="363" y="168"/>
                    <a:pt x="366" y="169"/>
                  </a:cubicBezTo>
                  <a:close/>
                  <a:moveTo>
                    <a:pt x="521" y="170"/>
                  </a:moveTo>
                  <a:cubicBezTo>
                    <a:pt x="522" y="168"/>
                    <a:pt x="516" y="166"/>
                    <a:pt x="514" y="164"/>
                  </a:cubicBezTo>
                  <a:cubicBezTo>
                    <a:pt x="515" y="168"/>
                    <a:pt x="518" y="169"/>
                    <a:pt x="521" y="170"/>
                  </a:cubicBezTo>
                  <a:close/>
                  <a:moveTo>
                    <a:pt x="179" y="169"/>
                  </a:moveTo>
                  <a:cubicBezTo>
                    <a:pt x="180" y="170"/>
                    <a:pt x="181" y="169"/>
                    <a:pt x="183" y="169"/>
                  </a:cubicBezTo>
                  <a:cubicBezTo>
                    <a:pt x="183" y="168"/>
                    <a:pt x="183" y="166"/>
                    <a:pt x="182" y="165"/>
                  </a:cubicBezTo>
                  <a:cubicBezTo>
                    <a:pt x="182" y="165"/>
                    <a:pt x="181" y="165"/>
                    <a:pt x="180" y="165"/>
                  </a:cubicBezTo>
                  <a:cubicBezTo>
                    <a:pt x="180" y="166"/>
                    <a:pt x="179" y="168"/>
                    <a:pt x="179" y="169"/>
                  </a:cubicBezTo>
                  <a:close/>
                  <a:moveTo>
                    <a:pt x="430" y="176"/>
                  </a:moveTo>
                  <a:cubicBezTo>
                    <a:pt x="430" y="175"/>
                    <a:pt x="432" y="174"/>
                    <a:pt x="431" y="172"/>
                  </a:cubicBezTo>
                  <a:cubicBezTo>
                    <a:pt x="426" y="171"/>
                    <a:pt x="422" y="165"/>
                    <a:pt x="417" y="165"/>
                  </a:cubicBezTo>
                  <a:cubicBezTo>
                    <a:pt x="421" y="169"/>
                    <a:pt x="425" y="173"/>
                    <a:pt x="430" y="176"/>
                  </a:cubicBezTo>
                  <a:close/>
                  <a:moveTo>
                    <a:pt x="440" y="170"/>
                  </a:moveTo>
                  <a:cubicBezTo>
                    <a:pt x="443" y="170"/>
                    <a:pt x="443" y="172"/>
                    <a:pt x="445" y="172"/>
                  </a:cubicBezTo>
                  <a:cubicBezTo>
                    <a:pt x="445" y="169"/>
                    <a:pt x="444" y="167"/>
                    <a:pt x="442" y="165"/>
                  </a:cubicBezTo>
                  <a:cubicBezTo>
                    <a:pt x="442" y="168"/>
                    <a:pt x="440" y="168"/>
                    <a:pt x="440" y="170"/>
                  </a:cubicBezTo>
                  <a:close/>
                  <a:moveTo>
                    <a:pt x="549" y="184"/>
                  </a:moveTo>
                  <a:cubicBezTo>
                    <a:pt x="549" y="177"/>
                    <a:pt x="545" y="170"/>
                    <a:pt x="541" y="165"/>
                  </a:cubicBezTo>
                  <a:cubicBezTo>
                    <a:pt x="534" y="174"/>
                    <a:pt x="543" y="180"/>
                    <a:pt x="549" y="184"/>
                  </a:cubicBezTo>
                  <a:close/>
                  <a:moveTo>
                    <a:pt x="108" y="177"/>
                  </a:moveTo>
                  <a:cubicBezTo>
                    <a:pt x="110" y="179"/>
                    <a:pt x="112" y="180"/>
                    <a:pt x="115" y="180"/>
                  </a:cubicBezTo>
                  <a:cubicBezTo>
                    <a:pt x="115" y="176"/>
                    <a:pt x="119" y="174"/>
                    <a:pt x="118" y="170"/>
                  </a:cubicBezTo>
                  <a:cubicBezTo>
                    <a:pt x="117" y="168"/>
                    <a:pt x="115" y="166"/>
                    <a:pt x="112" y="166"/>
                  </a:cubicBezTo>
                  <a:cubicBezTo>
                    <a:pt x="111" y="170"/>
                    <a:pt x="109" y="173"/>
                    <a:pt x="108" y="177"/>
                  </a:cubicBezTo>
                  <a:close/>
                  <a:moveTo>
                    <a:pt x="153" y="172"/>
                  </a:moveTo>
                  <a:cubicBezTo>
                    <a:pt x="155" y="172"/>
                    <a:pt x="156" y="174"/>
                    <a:pt x="159" y="173"/>
                  </a:cubicBezTo>
                  <a:cubicBezTo>
                    <a:pt x="159" y="171"/>
                    <a:pt x="161" y="171"/>
                    <a:pt x="162" y="169"/>
                  </a:cubicBezTo>
                  <a:cubicBezTo>
                    <a:pt x="159" y="168"/>
                    <a:pt x="158" y="166"/>
                    <a:pt x="155" y="166"/>
                  </a:cubicBezTo>
                  <a:cubicBezTo>
                    <a:pt x="155" y="168"/>
                    <a:pt x="154" y="170"/>
                    <a:pt x="153" y="172"/>
                  </a:cubicBezTo>
                  <a:close/>
                  <a:moveTo>
                    <a:pt x="191" y="169"/>
                  </a:moveTo>
                  <a:cubicBezTo>
                    <a:pt x="190" y="169"/>
                    <a:pt x="188" y="165"/>
                    <a:pt x="187" y="167"/>
                  </a:cubicBezTo>
                  <a:cubicBezTo>
                    <a:pt x="188" y="167"/>
                    <a:pt x="190" y="170"/>
                    <a:pt x="191" y="169"/>
                  </a:cubicBezTo>
                  <a:close/>
                  <a:moveTo>
                    <a:pt x="231" y="171"/>
                  </a:moveTo>
                  <a:cubicBezTo>
                    <a:pt x="231" y="168"/>
                    <a:pt x="227" y="165"/>
                    <a:pt x="224" y="167"/>
                  </a:cubicBezTo>
                  <a:cubicBezTo>
                    <a:pt x="226" y="168"/>
                    <a:pt x="229" y="169"/>
                    <a:pt x="231" y="171"/>
                  </a:cubicBezTo>
                  <a:close/>
                  <a:moveTo>
                    <a:pt x="86" y="172"/>
                  </a:moveTo>
                  <a:cubicBezTo>
                    <a:pt x="87" y="173"/>
                    <a:pt x="88" y="174"/>
                    <a:pt x="90" y="173"/>
                  </a:cubicBezTo>
                  <a:cubicBezTo>
                    <a:pt x="90" y="173"/>
                    <a:pt x="90" y="172"/>
                    <a:pt x="90" y="172"/>
                  </a:cubicBezTo>
                  <a:cubicBezTo>
                    <a:pt x="90" y="169"/>
                    <a:pt x="88" y="168"/>
                    <a:pt x="86" y="167"/>
                  </a:cubicBezTo>
                  <a:cubicBezTo>
                    <a:pt x="86" y="169"/>
                    <a:pt x="86" y="171"/>
                    <a:pt x="86" y="172"/>
                  </a:cubicBezTo>
                  <a:close/>
                  <a:moveTo>
                    <a:pt x="488" y="175"/>
                  </a:moveTo>
                  <a:cubicBezTo>
                    <a:pt x="491" y="175"/>
                    <a:pt x="491" y="179"/>
                    <a:pt x="495" y="179"/>
                  </a:cubicBezTo>
                  <a:cubicBezTo>
                    <a:pt x="498" y="177"/>
                    <a:pt x="499" y="172"/>
                    <a:pt x="497" y="167"/>
                  </a:cubicBezTo>
                  <a:cubicBezTo>
                    <a:pt x="492" y="168"/>
                    <a:pt x="490" y="172"/>
                    <a:pt x="488" y="175"/>
                  </a:cubicBezTo>
                  <a:close/>
                  <a:moveTo>
                    <a:pt x="507" y="168"/>
                  </a:moveTo>
                  <a:cubicBezTo>
                    <a:pt x="507" y="172"/>
                    <a:pt x="511" y="172"/>
                    <a:pt x="513" y="174"/>
                  </a:cubicBezTo>
                  <a:cubicBezTo>
                    <a:pt x="513" y="172"/>
                    <a:pt x="516" y="173"/>
                    <a:pt x="515" y="171"/>
                  </a:cubicBezTo>
                  <a:cubicBezTo>
                    <a:pt x="511" y="171"/>
                    <a:pt x="510" y="166"/>
                    <a:pt x="507" y="168"/>
                  </a:cubicBezTo>
                  <a:close/>
                  <a:moveTo>
                    <a:pt x="640" y="175"/>
                  </a:moveTo>
                  <a:cubicBezTo>
                    <a:pt x="638" y="184"/>
                    <a:pt x="635" y="199"/>
                    <a:pt x="635" y="209"/>
                  </a:cubicBezTo>
                  <a:cubicBezTo>
                    <a:pt x="636" y="204"/>
                    <a:pt x="637" y="200"/>
                    <a:pt x="640" y="198"/>
                  </a:cubicBezTo>
                  <a:cubicBezTo>
                    <a:pt x="641" y="199"/>
                    <a:pt x="643" y="199"/>
                    <a:pt x="643" y="201"/>
                  </a:cubicBezTo>
                  <a:cubicBezTo>
                    <a:pt x="641" y="214"/>
                    <a:pt x="636" y="227"/>
                    <a:pt x="639" y="241"/>
                  </a:cubicBezTo>
                  <a:cubicBezTo>
                    <a:pt x="638" y="234"/>
                    <a:pt x="643" y="229"/>
                    <a:pt x="644" y="223"/>
                  </a:cubicBezTo>
                  <a:cubicBezTo>
                    <a:pt x="645" y="213"/>
                    <a:pt x="644" y="203"/>
                    <a:pt x="650" y="196"/>
                  </a:cubicBezTo>
                  <a:cubicBezTo>
                    <a:pt x="649" y="184"/>
                    <a:pt x="646" y="174"/>
                    <a:pt x="640" y="167"/>
                  </a:cubicBezTo>
                  <a:cubicBezTo>
                    <a:pt x="640" y="170"/>
                    <a:pt x="640" y="171"/>
                    <a:pt x="640" y="175"/>
                  </a:cubicBezTo>
                  <a:close/>
                  <a:moveTo>
                    <a:pt x="52" y="175"/>
                  </a:moveTo>
                  <a:cubicBezTo>
                    <a:pt x="53" y="173"/>
                    <a:pt x="54" y="173"/>
                    <a:pt x="55" y="172"/>
                  </a:cubicBezTo>
                  <a:cubicBezTo>
                    <a:pt x="55" y="170"/>
                    <a:pt x="56" y="168"/>
                    <a:pt x="53" y="168"/>
                  </a:cubicBezTo>
                  <a:cubicBezTo>
                    <a:pt x="53" y="170"/>
                    <a:pt x="50" y="173"/>
                    <a:pt x="52" y="175"/>
                  </a:cubicBezTo>
                  <a:close/>
                  <a:moveTo>
                    <a:pt x="392" y="178"/>
                  </a:moveTo>
                  <a:cubicBezTo>
                    <a:pt x="395" y="180"/>
                    <a:pt x="397" y="182"/>
                    <a:pt x="400" y="184"/>
                  </a:cubicBezTo>
                  <a:cubicBezTo>
                    <a:pt x="402" y="181"/>
                    <a:pt x="404" y="178"/>
                    <a:pt x="405" y="174"/>
                  </a:cubicBezTo>
                  <a:cubicBezTo>
                    <a:pt x="403" y="171"/>
                    <a:pt x="400" y="171"/>
                    <a:pt x="397" y="169"/>
                  </a:cubicBezTo>
                  <a:cubicBezTo>
                    <a:pt x="397" y="173"/>
                    <a:pt x="393" y="174"/>
                    <a:pt x="392" y="178"/>
                  </a:cubicBezTo>
                  <a:close/>
                  <a:moveTo>
                    <a:pt x="69" y="174"/>
                  </a:moveTo>
                  <a:cubicBezTo>
                    <a:pt x="69" y="171"/>
                    <a:pt x="71" y="171"/>
                    <a:pt x="71" y="169"/>
                  </a:cubicBezTo>
                  <a:cubicBezTo>
                    <a:pt x="69" y="169"/>
                    <a:pt x="66" y="174"/>
                    <a:pt x="69" y="174"/>
                  </a:cubicBezTo>
                  <a:close/>
                  <a:moveTo>
                    <a:pt x="219" y="173"/>
                  </a:moveTo>
                  <a:cubicBezTo>
                    <a:pt x="214" y="173"/>
                    <a:pt x="211" y="167"/>
                    <a:pt x="209" y="170"/>
                  </a:cubicBezTo>
                  <a:cubicBezTo>
                    <a:pt x="212" y="171"/>
                    <a:pt x="216" y="177"/>
                    <a:pt x="219" y="173"/>
                  </a:cubicBezTo>
                  <a:close/>
                  <a:moveTo>
                    <a:pt x="358" y="182"/>
                  </a:moveTo>
                  <a:cubicBezTo>
                    <a:pt x="361" y="180"/>
                    <a:pt x="362" y="176"/>
                    <a:pt x="363" y="172"/>
                  </a:cubicBezTo>
                  <a:cubicBezTo>
                    <a:pt x="360" y="172"/>
                    <a:pt x="360" y="169"/>
                    <a:pt x="356" y="169"/>
                  </a:cubicBezTo>
                  <a:cubicBezTo>
                    <a:pt x="353" y="176"/>
                    <a:pt x="349" y="179"/>
                    <a:pt x="358" y="182"/>
                  </a:cubicBezTo>
                  <a:close/>
                  <a:moveTo>
                    <a:pt x="619" y="179"/>
                  </a:moveTo>
                  <a:cubicBezTo>
                    <a:pt x="621" y="177"/>
                    <a:pt x="618" y="175"/>
                    <a:pt x="617" y="173"/>
                  </a:cubicBezTo>
                  <a:cubicBezTo>
                    <a:pt x="618" y="173"/>
                    <a:pt x="619" y="174"/>
                    <a:pt x="619" y="174"/>
                  </a:cubicBezTo>
                  <a:cubicBezTo>
                    <a:pt x="618" y="172"/>
                    <a:pt x="616" y="171"/>
                    <a:pt x="615" y="169"/>
                  </a:cubicBezTo>
                  <a:cubicBezTo>
                    <a:pt x="613" y="173"/>
                    <a:pt x="617" y="176"/>
                    <a:pt x="619" y="179"/>
                  </a:cubicBezTo>
                  <a:close/>
                  <a:moveTo>
                    <a:pt x="69" y="176"/>
                  </a:moveTo>
                  <a:cubicBezTo>
                    <a:pt x="73" y="177"/>
                    <a:pt x="74" y="180"/>
                    <a:pt x="78" y="181"/>
                  </a:cubicBezTo>
                  <a:cubicBezTo>
                    <a:pt x="77" y="178"/>
                    <a:pt x="76" y="174"/>
                    <a:pt x="75" y="170"/>
                  </a:cubicBezTo>
                  <a:cubicBezTo>
                    <a:pt x="74" y="170"/>
                    <a:pt x="74" y="170"/>
                    <a:pt x="73" y="170"/>
                  </a:cubicBezTo>
                  <a:cubicBezTo>
                    <a:pt x="73" y="173"/>
                    <a:pt x="70" y="173"/>
                    <a:pt x="69" y="176"/>
                  </a:cubicBezTo>
                  <a:close/>
                  <a:moveTo>
                    <a:pt x="161" y="175"/>
                  </a:moveTo>
                  <a:cubicBezTo>
                    <a:pt x="164" y="176"/>
                    <a:pt x="165" y="177"/>
                    <a:pt x="168" y="178"/>
                  </a:cubicBezTo>
                  <a:cubicBezTo>
                    <a:pt x="168" y="176"/>
                    <a:pt x="170" y="176"/>
                    <a:pt x="170" y="174"/>
                  </a:cubicBezTo>
                  <a:cubicBezTo>
                    <a:pt x="168" y="173"/>
                    <a:pt x="166" y="171"/>
                    <a:pt x="163" y="170"/>
                  </a:cubicBezTo>
                  <a:cubicBezTo>
                    <a:pt x="163" y="172"/>
                    <a:pt x="161" y="173"/>
                    <a:pt x="161" y="175"/>
                  </a:cubicBezTo>
                  <a:close/>
                  <a:moveTo>
                    <a:pt x="306" y="173"/>
                  </a:moveTo>
                  <a:cubicBezTo>
                    <a:pt x="304" y="172"/>
                    <a:pt x="304" y="171"/>
                    <a:pt x="303" y="170"/>
                  </a:cubicBezTo>
                  <a:cubicBezTo>
                    <a:pt x="300" y="172"/>
                    <a:pt x="304" y="175"/>
                    <a:pt x="306" y="173"/>
                  </a:cubicBezTo>
                  <a:close/>
                  <a:moveTo>
                    <a:pt x="206" y="172"/>
                  </a:moveTo>
                  <a:cubicBezTo>
                    <a:pt x="205" y="172"/>
                    <a:pt x="200" y="170"/>
                    <a:pt x="202" y="171"/>
                  </a:cubicBezTo>
                  <a:cubicBezTo>
                    <a:pt x="203" y="171"/>
                    <a:pt x="205" y="175"/>
                    <a:pt x="206" y="172"/>
                  </a:cubicBezTo>
                  <a:close/>
                  <a:moveTo>
                    <a:pt x="427" y="179"/>
                  </a:moveTo>
                  <a:cubicBezTo>
                    <a:pt x="425" y="176"/>
                    <a:pt x="420" y="174"/>
                    <a:pt x="417" y="170"/>
                  </a:cubicBezTo>
                  <a:cubicBezTo>
                    <a:pt x="418" y="176"/>
                    <a:pt x="422" y="178"/>
                    <a:pt x="427" y="179"/>
                  </a:cubicBezTo>
                  <a:close/>
                  <a:moveTo>
                    <a:pt x="292" y="181"/>
                  </a:moveTo>
                  <a:cubicBezTo>
                    <a:pt x="292" y="179"/>
                    <a:pt x="294" y="178"/>
                    <a:pt x="295" y="176"/>
                  </a:cubicBezTo>
                  <a:cubicBezTo>
                    <a:pt x="292" y="174"/>
                    <a:pt x="289" y="173"/>
                    <a:pt x="286" y="171"/>
                  </a:cubicBezTo>
                  <a:cubicBezTo>
                    <a:pt x="286" y="176"/>
                    <a:pt x="288" y="179"/>
                    <a:pt x="292" y="181"/>
                  </a:cubicBezTo>
                  <a:close/>
                  <a:moveTo>
                    <a:pt x="324" y="177"/>
                  </a:moveTo>
                  <a:cubicBezTo>
                    <a:pt x="327" y="177"/>
                    <a:pt x="328" y="180"/>
                    <a:pt x="330" y="181"/>
                  </a:cubicBezTo>
                  <a:cubicBezTo>
                    <a:pt x="332" y="179"/>
                    <a:pt x="332" y="177"/>
                    <a:pt x="333" y="175"/>
                  </a:cubicBezTo>
                  <a:cubicBezTo>
                    <a:pt x="331" y="174"/>
                    <a:pt x="329" y="172"/>
                    <a:pt x="327" y="171"/>
                  </a:cubicBezTo>
                  <a:cubicBezTo>
                    <a:pt x="326" y="173"/>
                    <a:pt x="325" y="175"/>
                    <a:pt x="324" y="177"/>
                  </a:cubicBezTo>
                  <a:close/>
                  <a:moveTo>
                    <a:pt x="605" y="193"/>
                  </a:moveTo>
                  <a:cubicBezTo>
                    <a:pt x="608" y="186"/>
                    <a:pt x="608" y="175"/>
                    <a:pt x="601" y="172"/>
                  </a:cubicBezTo>
                  <a:cubicBezTo>
                    <a:pt x="597" y="181"/>
                    <a:pt x="598" y="189"/>
                    <a:pt x="605" y="193"/>
                  </a:cubicBezTo>
                  <a:close/>
                  <a:moveTo>
                    <a:pt x="100" y="178"/>
                  </a:moveTo>
                  <a:cubicBezTo>
                    <a:pt x="99" y="174"/>
                    <a:pt x="97" y="175"/>
                    <a:pt x="93" y="173"/>
                  </a:cubicBezTo>
                  <a:cubicBezTo>
                    <a:pt x="92" y="176"/>
                    <a:pt x="97" y="179"/>
                    <a:pt x="100" y="178"/>
                  </a:cubicBezTo>
                  <a:close/>
                  <a:moveTo>
                    <a:pt x="254" y="186"/>
                  </a:moveTo>
                  <a:cubicBezTo>
                    <a:pt x="253" y="183"/>
                    <a:pt x="257" y="184"/>
                    <a:pt x="256" y="180"/>
                  </a:cubicBezTo>
                  <a:cubicBezTo>
                    <a:pt x="250" y="178"/>
                    <a:pt x="245" y="174"/>
                    <a:pt x="238" y="173"/>
                  </a:cubicBezTo>
                  <a:cubicBezTo>
                    <a:pt x="242" y="179"/>
                    <a:pt x="248" y="182"/>
                    <a:pt x="254" y="186"/>
                  </a:cubicBezTo>
                  <a:close/>
                  <a:moveTo>
                    <a:pt x="504" y="186"/>
                  </a:moveTo>
                  <a:cubicBezTo>
                    <a:pt x="509" y="185"/>
                    <a:pt x="511" y="182"/>
                    <a:pt x="512" y="178"/>
                  </a:cubicBezTo>
                  <a:cubicBezTo>
                    <a:pt x="509" y="176"/>
                    <a:pt x="506" y="174"/>
                    <a:pt x="504" y="173"/>
                  </a:cubicBezTo>
                  <a:cubicBezTo>
                    <a:pt x="502" y="177"/>
                    <a:pt x="505" y="180"/>
                    <a:pt x="504" y="186"/>
                  </a:cubicBezTo>
                  <a:close/>
                  <a:moveTo>
                    <a:pt x="453" y="178"/>
                  </a:moveTo>
                  <a:cubicBezTo>
                    <a:pt x="459" y="181"/>
                    <a:pt x="463" y="186"/>
                    <a:pt x="470" y="188"/>
                  </a:cubicBezTo>
                  <a:cubicBezTo>
                    <a:pt x="466" y="182"/>
                    <a:pt x="460" y="178"/>
                    <a:pt x="454" y="173"/>
                  </a:cubicBezTo>
                  <a:cubicBezTo>
                    <a:pt x="455" y="176"/>
                    <a:pt x="453" y="175"/>
                    <a:pt x="453" y="178"/>
                  </a:cubicBezTo>
                  <a:close/>
                  <a:moveTo>
                    <a:pt x="60" y="178"/>
                  </a:moveTo>
                  <a:cubicBezTo>
                    <a:pt x="61" y="178"/>
                    <a:pt x="63" y="174"/>
                    <a:pt x="60" y="174"/>
                  </a:cubicBezTo>
                  <a:cubicBezTo>
                    <a:pt x="60" y="175"/>
                    <a:pt x="59" y="178"/>
                    <a:pt x="60" y="178"/>
                  </a:cubicBezTo>
                  <a:close/>
                  <a:moveTo>
                    <a:pt x="224" y="179"/>
                  </a:moveTo>
                  <a:cubicBezTo>
                    <a:pt x="223" y="178"/>
                    <a:pt x="224" y="178"/>
                    <a:pt x="224" y="176"/>
                  </a:cubicBezTo>
                  <a:cubicBezTo>
                    <a:pt x="220" y="178"/>
                    <a:pt x="222" y="174"/>
                    <a:pt x="220" y="174"/>
                  </a:cubicBezTo>
                  <a:cubicBezTo>
                    <a:pt x="220" y="177"/>
                    <a:pt x="222" y="178"/>
                    <a:pt x="224" y="179"/>
                  </a:cubicBezTo>
                  <a:close/>
                  <a:moveTo>
                    <a:pt x="582" y="184"/>
                  </a:moveTo>
                  <a:cubicBezTo>
                    <a:pt x="580" y="179"/>
                    <a:pt x="580" y="176"/>
                    <a:pt x="575" y="174"/>
                  </a:cubicBezTo>
                  <a:cubicBezTo>
                    <a:pt x="575" y="180"/>
                    <a:pt x="578" y="184"/>
                    <a:pt x="582" y="184"/>
                  </a:cubicBezTo>
                  <a:close/>
                  <a:moveTo>
                    <a:pt x="270" y="182"/>
                  </a:moveTo>
                  <a:cubicBezTo>
                    <a:pt x="271" y="181"/>
                    <a:pt x="272" y="181"/>
                    <a:pt x="272" y="178"/>
                  </a:cubicBezTo>
                  <a:cubicBezTo>
                    <a:pt x="268" y="178"/>
                    <a:pt x="265" y="176"/>
                    <a:pt x="262" y="175"/>
                  </a:cubicBezTo>
                  <a:cubicBezTo>
                    <a:pt x="262" y="180"/>
                    <a:pt x="267" y="180"/>
                    <a:pt x="270" y="182"/>
                  </a:cubicBezTo>
                  <a:close/>
                  <a:moveTo>
                    <a:pt x="473" y="184"/>
                  </a:moveTo>
                  <a:cubicBezTo>
                    <a:pt x="473" y="181"/>
                    <a:pt x="466" y="180"/>
                    <a:pt x="467" y="177"/>
                  </a:cubicBezTo>
                  <a:cubicBezTo>
                    <a:pt x="465" y="177"/>
                    <a:pt x="463" y="174"/>
                    <a:pt x="461" y="175"/>
                  </a:cubicBezTo>
                  <a:cubicBezTo>
                    <a:pt x="466" y="178"/>
                    <a:pt x="468" y="182"/>
                    <a:pt x="473" y="184"/>
                  </a:cubicBezTo>
                  <a:close/>
                  <a:moveTo>
                    <a:pt x="126" y="184"/>
                  </a:moveTo>
                  <a:cubicBezTo>
                    <a:pt x="130" y="186"/>
                    <a:pt x="135" y="188"/>
                    <a:pt x="140" y="190"/>
                  </a:cubicBezTo>
                  <a:cubicBezTo>
                    <a:pt x="141" y="188"/>
                    <a:pt x="142" y="186"/>
                    <a:pt x="143" y="183"/>
                  </a:cubicBezTo>
                  <a:cubicBezTo>
                    <a:pt x="138" y="180"/>
                    <a:pt x="134" y="177"/>
                    <a:pt x="129" y="175"/>
                  </a:cubicBezTo>
                  <a:cubicBezTo>
                    <a:pt x="127" y="178"/>
                    <a:pt x="126" y="181"/>
                    <a:pt x="126" y="184"/>
                  </a:cubicBezTo>
                  <a:close/>
                  <a:moveTo>
                    <a:pt x="318" y="179"/>
                  </a:moveTo>
                  <a:cubicBezTo>
                    <a:pt x="317" y="177"/>
                    <a:pt x="315" y="176"/>
                    <a:pt x="312" y="175"/>
                  </a:cubicBezTo>
                  <a:cubicBezTo>
                    <a:pt x="312" y="178"/>
                    <a:pt x="318" y="181"/>
                    <a:pt x="318" y="179"/>
                  </a:cubicBezTo>
                  <a:close/>
                  <a:moveTo>
                    <a:pt x="362" y="184"/>
                  </a:moveTo>
                  <a:cubicBezTo>
                    <a:pt x="367" y="187"/>
                    <a:pt x="371" y="191"/>
                    <a:pt x="377" y="193"/>
                  </a:cubicBezTo>
                  <a:cubicBezTo>
                    <a:pt x="378" y="190"/>
                    <a:pt x="381" y="189"/>
                    <a:pt x="381" y="185"/>
                  </a:cubicBezTo>
                  <a:cubicBezTo>
                    <a:pt x="377" y="181"/>
                    <a:pt x="371" y="178"/>
                    <a:pt x="366" y="175"/>
                  </a:cubicBezTo>
                  <a:cubicBezTo>
                    <a:pt x="366" y="179"/>
                    <a:pt x="363" y="181"/>
                    <a:pt x="362" y="184"/>
                  </a:cubicBezTo>
                  <a:close/>
                  <a:moveTo>
                    <a:pt x="432" y="178"/>
                  </a:moveTo>
                  <a:cubicBezTo>
                    <a:pt x="434" y="182"/>
                    <a:pt x="438" y="185"/>
                    <a:pt x="442" y="187"/>
                  </a:cubicBezTo>
                  <a:cubicBezTo>
                    <a:pt x="443" y="185"/>
                    <a:pt x="444" y="183"/>
                    <a:pt x="445" y="181"/>
                  </a:cubicBezTo>
                  <a:cubicBezTo>
                    <a:pt x="441" y="179"/>
                    <a:pt x="435" y="172"/>
                    <a:pt x="432" y="178"/>
                  </a:cubicBezTo>
                  <a:close/>
                  <a:moveTo>
                    <a:pt x="533" y="178"/>
                  </a:moveTo>
                  <a:cubicBezTo>
                    <a:pt x="533" y="177"/>
                    <a:pt x="533" y="176"/>
                    <a:pt x="533" y="175"/>
                  </a:cubicBezTo>
                  <a:cubicBezTo>
                    <a:pt x="530" y="175"/>
                    <a:pt x="530" y="178"/>
                    <a:pt x="533" y="178"/>
                  </a:cubicBezTo>
                  <a:close/>
                  <a:moveTo>
                    <a:pt x="198" y="176"/>
                  </a:moveTo>
                  <a:cubicBezTo>
                    <a:pt x="194" y="184"/>
                    <a:pt x="207" y="187"/>
                    <a:pt x="213" y="192"/>
                  </a:cubicBezTo>
                  <a:cubicBezTo>
                    <a:pt x="215" y="190"/>
                    <a:pt x="218" y="189"/>
                    <a:pt x="217" y="186"/>
                  </a:cubicBezTo>
                  <a:cubicBezTo>
                    <a:pt x="212" y="183"/>
                    <a:pt x="206" y="177"/>
                    <a:pt x="198" y="176"/>
                  </a:cubicBezTo>
                  <a:close/>
                  <a:moveTo>
                    <a:pt x="90" y="190"/>
                  </a:moveTo>
                  <a:cubicBezTo>
                    <a:pt x="90" y="186"/>
                    <a:pt x="89" y="180"/>
                    <a:pt x="89" y="177"/>
                  </a:cubicBezTo>
                  <a:cubicBezTo>
                    <a:pt x="87" y="177"/>
                    <a:pt x="87" y="176"/>
                    <a:pt x="86" y="176"/>
                  </a:cubicBezTo>
                  <a:cubicBezTo>
                    <a:pt x="85" y="181"/>
                    <a:pt x="83" y="190"/>
                    <a:pt x="90" y="190"/>
                  </a:cubicBezTo>
                  <a:close/>
                  <a:moveTo>
                    <a:pt x="299" y="176"/>
                  </a:moveTo>
                  <a:cubicBezTo>
                    <a:pt x="297" y="179"/>
                    <a:pt x="295" y="181"/>
                    <a:pt x="293" y="184"/>
                  </a:cubicBezTo>
                  <a:cubicBezTo>
                    <a:pt x="297" y="189"/>
                    <a:pt x="304" y="192"/>
                    <a:pt x="309" y="195"/>
                  </a:cubicBezTo>
                  <a:cubicBezTo>
                    <a:pt x="312" y="193"/>
                    <a:pt x="314" y="190"/>
                    <a:pt x="315" y="187"/>
                  </a:cubicBezTo>
                  <a:cubicBezTo>
                    <a:pt x="311" y="182"/>
                    <a:pt x="305" y="179"/>
                    <a:pt x="299" y="176"/>
                  </a:cubicBezTo>
                  <a:close/>
                  <a:moveTo>
                    <a:pt x="523" y="180"/>
                  </a:moveTo>
                  <a:cubicBezTo>
                    <a:pt x="521" y="179"/>
                    <a:pt x="521" y="177"/>
                    <a:pt x="519" y="176"/>
                  </a:cubicBezTo>
                  <a:cubicBezTo>
                    <a:pt x="519" y="179"/>
                    <a:pt x="522" y="181"/>
                    <a:pt x="523" y="180"/>
                  </a:cubicBezTo>
                  <a:close/>
                  <a:moveTo>
                    <a:pt x="555" y="184"/>
                  </a:moveTo>
                  <a:cubicBezTo>
                    <a:pt x="555" y="182"/>
                    <a:pt x="557" y="178"/>
                    <a:pt x="555" y="176"/>
                  </a:cubicBezTo>
                  <a:cubicBezTo>
                    <a:pt x="553" y="179"/>
                    <a:pt x="554" y="183"/>
                    <a:pt x="555" y="184"/>
                  </a:cubicBezTo>
                  <a:close/>
                  <a:moveTo>
                    <a:pt x="568" y="186"/>
                  </a:moveTo>
                  <a:cubicBezTo>
                    <a:pt x="569" y="181"/>
                    <a:pt x="564" y="178"/>
                    <a:pt x="560" y="176"/>
                  </a:cubicBezTo>
                  <a:cubicBezTo>
                    <a:pt x="562" y="181"/>
                    <a:pt x="565" y="183"/>
                    <a:pt x="568" y="186"/>
                  </a:cubicBezTo>
                  <a:close/>
                  <a:moveTo>
                    <a:pt x="171" y="180"/>
                  </a:moveTo>
                  <a:cubicBezTo>
                    <a:pt x="174" y="180"/>
                    <a:pt x="175" y="182"/>
                    <a:pt x="177" y="183"/>
                  </a:cubicBezTo>
                  <a:cubicBezTo>
                    <a:pt x="177" y="179"/>
                    <a:pt x="175" y="178"/>
                    <a:pt x="172" y="177"/>
                  </a:cubicBezTo>
                  <a:cubicBezTo>
                    <a:pt x="172" y="178"/>
                    <a:pt x="171" y="178"/>
                    <a:pt x="171" y="180"/>
                  </a:cubicBezTo>
                  <a:close/>
                  <a:moveTo>
                    <a:pt x="403" y="187"/>
                  </a:moveTo>
                  <a:cubicBezTo>
                    <a:pt x="408" y="189"/>
                    <a:pt x="411" y="193"/>
                    <a:pt x="416" y="195"/>
                  </a:cubicBezTo>
                  <a:cubicBezTo>
                    <a:pt x="417" y="192"/>
                    <a:pt x="419" y="190"/>
                    <a:pt x="421" y="188"/>
                  </a:cubicBezTo>
                  <a:cubicBezTo>
                    <a:pt x="420" y="181"/>
                    <a:pt x="414" y="179"/>
                    <a:pt x="408" y="177"/>
                  </a:cubicBezTo>
                  <a:cubicBezTo>
                    <a:pt x="407" y="181"/>
                    <a:pt x="404" y="183"/>
                    <a:pt x="403" y="187"/>
                  </a:cubicBezTo>
                  <a:close/>
                  <a:moveTo>
                    <a:pt x="63" y="183"/>
                  </a:moveTo>
                  <a:cubicBezTo>
                    <a:pt x="69" y="186"/>
                    <a:pt x="75" y="190"/>
                    <a:pt x="81" y="193"/>
                  </a:cubicBezTo>
                  <a:cubicBezTo>
                    <a:pt x="80" y="185"/>
                    <a:pt x="71" y="182"/>
                    <a:pt x="64" y="178"/>
                  </a:cubicBezTo>
                  <a:cubicBezTo>
                    <a:pt x="65" y="180"/>
                    <a:pt x="63" y="181"/>
                    <a:pt x="63" y="183"/>
                  </a:cubicBezTo>
                  <a:close/>
                  <a:moveTo>
                    <a:pt x="165" y="180"/>
                  </a:moveTo>
                  <a:cubicBezTo>
                    <a:pt x="162" y="179"/>
                    <a:pt x="160" y="178"/>
                    <a:pt x="157" y="178"/>
                  </a:cubicBezTo>
                  <a:cubicBezTo>
                    <a:pt x="159" y="179"/>
                    <a:pt x="164" y="184"/>
                    <a:pt x="165" y="180"/>
                  </a:cubicBezTo>
                  <a:close/>
                  <a:moveTo>
                    <a:pt x="288" y="185"/>
                  </a:moveTo>
                  <a:cubicBezTo>
                    <a:pt x="286" y="183"/>
                    <a:pt x="285" y="179"/>
                    <a:pt x="282" y="178"/>
                  </a:cubicBezTo>
                  <a:cubicBezTo>
                    <a:pt x="282" y="179"/>
                    <a:pt x="281" y="179"/>
                    <a:pt x="281" y="181"/>
                  </a:cubicBezTo>
                  <a:cubicBezTo>
                    <a:pt x="284" y="181"/>
                    <a:pt x="286" y="184"/>
                    <a:pt x="288" y="185"/>
                  </a:cubicBezTo>
                  <a:close/>
                  <a:moveTo>
                    <a:pt x="335" y="184"/>
                  </a:moveTo>
                  <a:cubicBezTo>
                    <a:pt x="337" y="185"/>
                    <a:pt x="338" y="187"/>
                    <a:pt x="341" y="188"/>
                  </a:cubicBezTo>
                  <a:cubicBezTo>
                    <a:pt x="342" y="186"/>
                    <a:pt x="343" y="184"/>
                    <a:pt x="344" y="182"/>
                  </a:cubicBezTo>
                  <a:cubicBezTo>
                    <a:pt x="341" y="181"/>
                    <a:pt x="339" y="179"/>
                    <a:pt x="337" y="178"/>
                  </a:cubicBezTo>
                  <a:cubicBezTo>
                    <a:pt x="336" y="180"/>
                    <a:pt x="335" y="182"/>
                    <a:pt x="335" y="184"/>
                  </a:cubicBezTo>
                  <a:close/>
                  <a:moveTo>
                    <a:pt x="498" y="182"/>
                  </a:moveTo>
                  <a:cubicBezTo>
                    <a:pt x="499" y="182"/>
                    <a:pt x="499" y="182"/>
                    <a:pt x="500" y="182"/>
                  </a:cubicBezTo>
                  <a:cubicBezTo>
                    <a:pt x="499" y="180"/>
                    <a:pt x="500" y="179"/>
                    <a:pt x="499" y="178"/>
                  </a:cubicBezTo>
                  <a:cubicBezTo>
                    <a:pt x="499" y="180"/>
                    <a:pt x="498" y="180"/>
                    <a:pt x="498" y="182"/>
                  </a:cubicBezTo>
                  <a:close/>
                  <a:moveTo>
                    <a:pt x="608" y="200"/>
                  </a:moveTo>
                  <a:cubicBezTo>
                    <a:pt x="610" y="201"/>
                    <a:pt x="609" y="206"/>
                    <a:pt x="612" y="206"/>
                  </a:cubicBezTo>
                  <a:cubicBezTo>
                    <a:pt x="614" y="197"/>
                    <a:pt x="620" y="186"/>
                    <a:pt x="612" y="179"/>
                  </a:cubicBezTo>
                  <a:cubicBezTo>
                    <a:pt x="611" y="185"/>
                    <a:pt x="618" y="197"/>
                    <a:pt x="608" y="200"/>
                  </a:cubicBezTo>
                  <a:close/>
                  <a:moveTo>
                    <a:pt x="544" y="185"/>
                  </a:moveTo>
                  <a:cubicBezTo>
                    <a:pt x="541" y="183"/>
                    <a:pt x="540" y="180"/>
                    <a:pt x="536" y="179"/>
                  </a:cubicBezTo>
                  <a:cubicBezTo>
                    <a:pt x="537" y="183"/>
                    <a:pt x="542" y="185"/>
                    <a:pt x="544" y="185"/>
                  </a:cubicBezTo>
                  <a:close/>
                  <a:moveTo>
                    <a:pt x="591" y="188"/>
                  </a:moveTo>
                  <a:cubicBezTo>
                    <a:pt x="593" y="184"/>
                    <a:pt x="590" y="181"/>
                    <a:pt x="588" y="179"/>
                  </a:cubicBezTo>
                  <a:cubicBezTo>
                    <a:pt x="586" y="183"/>
                    <a:pt x="590" y="186"/>
                    <a:pt x="591" y="188"/>
                  </a:cubicBezTo>
                  <a:close/>
                  <a:moveTo>
                    <a:pt x="556" y="189"/>
                  </a:moveTo>
                  <a:cubicBezTo>
                    <a:pt x="559" y="191"/>
                    <a:pt x="561" y="194"/>
                    <a:pt x="565" y="195"/>
                  </a:cubicBezTo>
                  <a:cubicBezTo>
                    <a:pt x="566" y="193"/>
                    <a:pt x="567" y="192"/>
                    <a:pt x="567" y="189"/>
                  </a:cubicBezTo>
                  <a:cubicBezTo>
                    <a:pt x="564" y="186"/>
                    <a:pt x="561" y="183"/>
                    <a:pt x="558" y="180"/>
                  </a:cubicBezTo>
                  <a:cubicBezTo>
                    <a:pt x="557" y="183"/>
                    <a:pt x="557" y="186"/>
                    <a:pt x="556" y="189"/>
                  </a:cubicBezTo>
                  <a:close/>
                  <a:moveTo>
                    <a:pt x="635" y="184"/>
                  </a:moveTo>
                  <a:cubicBezTo>
                    <a:pt x="636" y="184"/>
                    <a:pt x="638" y="180"/>
                    <a:pt x="636" y="181"/>
                  </a:cubicBezTo>
                  <a:cubicBezTo>
                    <a:pt x="636" y="182"/>
                    <a:pt x="635" y="182"/>
                    <a:pt x="635" y="184"/>
                  </a:cubicBezTo>
                  <a:close/>
                  <a:moveTo>
                    <a:pt x="51" y="186"/>
                  </a:moveTo>
                  <a:cubicBezTo>
                    <a:pt x="52" y="185"/>
                    <a:pt x="52" y="186"/>
                    <a:pt x="53" y="186"/>
                  </a:cubicBezTo>
                  <a:cubicBezTo>
                    <a:pt x="53" y="184"/>
                    <a:pt x="54" y="183"/>
                    <a:pt x="54" y="182"/>
                  </a:cubicBezTo>
                  <a:cubicBezTo>
                    <a:pt x="53" y="181"/>
                    <a:pt x="52" y="181"/>
                    <a:pt x="51" y="181"/>
                  </a:cubicBezTo>
                  <a:cubicBezTo>
                    <a:pt x="51" y="183"/>
                    <a:pt x="51" y="184"/>
                    <a:pt x="51" y="186"/>
                  </a:cubicBezTo>
                  <a:close/>
                  <a:moveTo>
                    <a:pt x="487" y="189"/>
                  </a:moveTo>
                  <a:cubicBezTo>
                    <a:pt x="484" y="187"/>
                    <a:pt x="483" y="180"/>
                    <a:pt x="479" y="182"/>
                  </a:cubicBezTo>
                  <a:cubicBezTo>
                    <a:pt x="480" y="186"/>
                    <a:pt x="484" y="186"/>
                    <a:pt x="487" y="189"/>
                  </a:cubicBezTo>
                  <a:close/>
                  <a:moveTo>
                    <a:pt x="39" y="192"/>
                  </a:moveTo>
                  <a:cubicBezTo>
                    <a:pt x="41" y="190"/>
                    <a:pt x="41" y="184"/>
                    <a:pt x="39" y="182"/>
                  </a:cubicBezTo>
                  <a:cubicBezTo>
                    <a:pt x="40" y="185"/>
                    <a:pt x="38" y="189"/>
                    <a:pt x="39" y="192"/>
                  </a:cubicBezTo>
                  <a:close/>
                  <a:moveTo>
                    <a:pt x="233" y="184"/>
                  </a:moveTo>
                  <a:cubicBezTo>
                    <a:pt x="232" y="184"/>
                    <a:pt x="232" y="181"/>
                    <a:pt x="230" y="182"/>
                  </a:cubicBezTo>
                  <a:cubicBezTo>
                    <a:pt x="230" y="183"/>
                    <a:pt x="232" y="186"/>
                    <a:pt x="233" y="184"/>
                  </a:cubicBezTo>
                  <a:close/>
                  <a:moveTo>
                    <a:pt x="55" y="188"/>
                  </a:moveTo>
                  <a:cubicBezTo>
                    <a:pt x="57" y="187"/>
                    <a:pt x="58" y="184"/>
                    <a:pt x="56" y="183"/>
                  </a:cubicBezTo>
                  <a:cubicBezTo>
                    <a:pt x="55" y="183"/>
                    <a:pt x="54" y="186"/>
                    <a:pt x="55" y="188"/>
                  </a:cubicBezTo>
                  <a:close/>
                  <a:moveTo>
                    <a:pt x="168" y="183"/>
                  </a:moveTo>
                  <a:cubicBezTo>
                    <a:pt x="170" y="187"/>
                    <a:pt x="177" y="189"/>
                    <a:pt x="180" y="190"/>
                  </a:cubicBezTo>
                  <a:cubicBezTo>
                    <a:pt x="179" y="186"/>
                    <a:pt x="173" y="183"/>
                    <a:pt x="168" y="183"/>
                  </a:cubicBezTo>
                  <a:close/>
                  <a:moveTo>
                    <a:pt x="188" y="187"/>
                  </a:moveTo>
                  <a:cubicBezTo>
                    <a:pt x="187" y="184"/>
                    <a:pt x="185" y="183"/>
                    <a:pt x="182" y="183"/>
                  </a:cubicBezTo>
                  <a:cubicBezTo>
                    <a:pt x="183" y="185"/>
                    <a:pt x="185" y="189"/>
                    <a:pt x="188" y="187"/>
                  </a:cubicBezTo>
                  <a:close/>
                  <a:moveTo>
                    <a:pt x="257" y="189"/>
                  </a:moveTo>
                  <a:cubicBezTo>
                    <a:pt x="260" y="192"/>
                    <a:pt x="263" y="188"/>
                    <a:pt x="265" y="187"/>
                  </a:cubicBezTo>
                  <a:cubicBezTo>
                    <a:pt x="265" y="184"/>
                    <a:pt x="262" y="184"/>
                    <a:pt x="260" y="183"/>
                  </a:cubicBezTo>
                  <a:cubicBezTo>
                    <a:pt x="259" y="184"/>
                    <a:pt x="258" y="186"/>
                    <a:pt x="257" y="189"/>
                  </a:cubicBezTo>
                  <a:close/>
                  <a:moveTo>
                    <a:pt x="397" y="188"/>
                  </a:moveTo>
                  <a:cubicBezTo>
                    <a:pt x="395" y="185"/>
                    <a:pt x="391" y="185"/>
                    <a:pt x="388" y="183"/>
                  </a:cubicBezTo>
                  <a:cubicBezTo>
                    <a:pt x="390" y="185"/>
                    <a:pt x="394" y="188"/>
                    <a:pt x="397" y="188"/>
                  </a:cubicBezTo>
                  <a:close/>
                  <a:moveTo>
                    <a:pt x="514" y="192"/>
                  </a:moveTo>
                  <a:cubicBezTo>
                    <a:pt x="516" y="193"/>
                    <a:pt x="517" y="196"/>
                    <a:pt x="521" y="196"/>
                  </a:cubicBezTo>
                  <a:cubicBezTo>
                    <a:pt x="521" y="193"/>
                    <a:pt x="523" y="191"/>
                    <a:pt x="523" y="187"/>
                  </a:cubicBezTo>
                  <a:cubicBezTo>
                    <a:pt x="522" y="185"/>
                    <a:pt x="520" y="185"/>
                    <a:pt x="520" y="183"/>
                  </a:cubicBezTo>
                  <a:cubicBezTo>
                    <a:pt x="519" y="183"/>
                    <a:pt x="518" y="183"/>
                    <a:pt x="517" y="183"/>
                  </a:cubicBezTo>
                  <a:cubicBezTo>
                    <a:pt x="516" y="186"/>
                    <a:pt x="514" y="188"/>
                    <a:pt x="514" y="192"/>
                  </a:cubicBezTo>
                  <a:close/>
                  <a:moveTo>
                    <a:pt x="276" y="187"/>
                  </a:moveTo>
                  <a:cubicBezTo>
                    <a:pt x="280" y="188"/>
                    <a:pt x="282" y="191"/>
                    <a:pt x="286" y="190"/>
                  </a:cubicBezTo>
                  <a:cubicBezTo>
                    <a:pt x="284" y="187"/>
                    <a:pt x="282" y="185"/>
                    <a:pt x="279" y="183"/>
                  </a:cubicBezTo>
                  <a:cubicBezTo>
                    <a:pt x="278" y="184"/>
                    <a:pt x="277" y="185"/>
                    <a:pt x="276" y="187"/>
                  </a:cubicBezTo>
                  <a:close/>
                  <a:moveTo>
                    <a:pt x="356" y="187"/>
                  </a:moveTo>
                  <a:cubicBezTo>
                    <a:pt x="355" y="185"/>
                    <a:pt x="355" y="183"/>
                    <a:pt x="352" y="183"/>
                  </a:cubicBezTo>
                  <a:cubicBezTo>
                    <a:pt x="352" y="185"/>
                    <a:pt x="354" y="187"/>
                    <a:pt x="356" y="187"/>
                  </a:cubicBezTo>
                  <a:close/>
                  <a:moveTo>
                    <a:pt x="445" y="190"/>
                  </a:moveTo>
                  <a:cubicBezTo>
                    <a:pt x="448" y="193"/>
                    <a:pt x="451" y="195"/>
                    <a:pt x="454" y="197"/>
                  </a:cubicBezTo>
                  <a:cubicBezTo>
                    <a:pt x="455" y="191"/>
                    <a:pt x="452" y="188"/>
                    <a:pt x="450" y="184"/>
                  </a:cubicBezTo>
                  <a:cubicBezTo>
                    <a:pt x="446" y="184"/>
                    <a:pt x="447" y="188"/>
                    <a:pt x="445" y="190"/>
                  </a:cubicBezTo>
                  <a:close/>
                  <a:moveTo>
                    <a:pt x="145" y="193"/>
                  </a:moveTo>
                  <a:cubicBezTo>
                    <a:pt x="147" y="192"/>
                    <a:pt x="151" y="187"/>
                    <a:pt x="146" y="186"/>
                  </a:cubicBezTo>
                  <a:cubicBezTo>
                    <a:pt x="146" y="188"/>
                    <a:pt x="143" y="191"/>
                    <a:pt x="145" y="193"/>
                  </a:cubicBezTo>
                  <a:close/>
                  <a:moveTo>
                    <a:pt x="344" y="190"/>
                  </a:moveTo>
                  <a:cubicBezTo>
                    <a:pt x="347" y="192"/>
                    <a:pt x="349" y="194"/>
                    <a:pt x="352" y="195"/>
                  </a:cubicBezTo>
                  <a:cubicBezTo>
                    <a:pt x="352" y="190"/>
                    <a:pt x="349" y="188"/>
                    <a:pt x="346" y="186"/>
                  </a:cubicBezTo>
                  <a:cubicBezTo>
                    <a:pt x="346" y="188"/>
                    <a:pt x="344" y="188"/>
                    <a:pt x="344" y="190"/>
                  </a:cubicBezTo>
                  <a:close/>
                  <a:moveTo>
                    <a:pt x="501" y="189"/>
                  </a:moveTo>
                  <a:cubicBezTo>
                    <a:pt x="500" y="188"/>
                    <a:pt x="498" y="185"/>
                    <a:pt x="496" y="186"/>
                  </a:cubicBezTo>
                  <a:cubicBezTo>
                    <a:pt x="498" y="187"/>
                    <a:pt x="499" y="188"/>
                    <a:pt x="501" y="189"/>
                  </a:cubicBezTo>
                  <a:close/>
                  <a:moveTo>
                    <a:pt x="535" y="189"/>
                  </a:moveTo>
                  <a:cubicBezTo>
                    <a:pt x="537" y="192"/>
                    <a:pt x="542" y="193"/>
                    <a:pt x="544" y="196"/>
                  </a:cubicBezTo>
                  <a:cubicBezTo>
                    <a:pt x="545" y="195"/>
                    <a:pt x="546" y="192"/>
                    <a:pt x="545" y="190"/>
                  </a:cubicBezTo>
                  <a:cubicBezTo>
                    <a:pt x="540" y="190"/>
                    <a:pt x="540" y="186"/>
                    <a:pt x="535" y="186"/>
                  </a:cubicBezTo>
                  <a:cubicBezTo>
                    <a:pt x="535" y="186"/>
                    <a:pt x="534" y="187"/>
                    <a:pt x="535" y="189"/>
                  </a:cubicBezTo>
                  <a:close/>
                  <a:moveTo>
                    <a:pt x="62" y="194"/>
                  </a:moveTo>
                  <a:cubicBezTo>
                    <a:pt x="70" y="198"/>
                    <a:pt x="76" y="204"/>
                    <a:pt x="83" y="209"/>
                  </a:cubicBezTo>
                  <a:cubicBezTo>
                    <a:pt x="83" y="205"/>
                    <a:pt x="83" y="202"/>
                    <a:pt x="82" y="197"/>
                  </a:cubicBezTo>
                  <a:cubicBezTo>
                    <a:pt x="75" y="193"/>
                    <a:pt x="69" y="189"/>
                    <a:pt x="61" y="186"/>
                  </a:cubicBezTo>
                  <a:cubicBezTo>
                    <a:pt x="59" y="189"/>
                    <a:pt x="62" y="191"/>
                    <a:pt x="62" y="194"/>
                  </a:cubicBezTo>
                  <a:close/>
                  <a:moveTo>
                    <a:pt x="439" y="192"/>
                  </a:moveTo>
                  <a:cubicBezTo>
                    <a:pt x="439" y="189"/>
                    <a:pt x="433" y="186"/>
                    <a:pt x="433" y="187"/>
                  </a:cubicBezTo>
                  <a:cubicBezTo>
                    <a:pt x="434" y="189"/>
                    <a:pt x="437" y="190"/>
                    <a:pt x="439" y="192"/>
                  </a:cubicBezTo>
                  <a:close/>
                  <a:moveTo>
                    <a:pt x="104" y="201"/>
                  </a:moveTo>
                  <a:cubicBezTo>
                    <a:pt x="107" y="200"/>
                    <a:pt x="108" y="198"/>
                    <a:pt x="111" y="197"/>
                  </a:cubicBezTo>
                  <a:cubicBezTo>
                    <a:pt x="108" y="196"/>
                    <a:pt x="111" y="194"/>
                    <a:pt x="110" y="191"/>
                  </a:cubicBezTo>
                  <a:cubicBezTo>
                    <a:pt x="107" y="190"/>
                    <a:pt x="108" y="188"/>
                    <a:pt x="104" y="187"/>
                  </a:cubicBezTo>
                  <a:cubicBezTo>
                    <a:pt x="104" y="192"/>
                    <a:pt x="98" y="199"/>
                    <a:pt x="104" y="201"/>
                  </a:cubicBezTo>
                  <a:close/>
                  <a:moveTo>
                    <a:pt x="485" y="193"/>
                  </a:moveTo>
                  <a:cubicBezTo>
                    <a:pt x="485" y="191"/>
                    <a:pt x="483" y="191"/>
                    <a:pt x="484" y="190"/>
                  </a:cubicBezTo>
                  <a:cubicBezTo>
                    <a:pt x="480" y="191"/>
                    <a:pt x="480" y="187"/>
                    <a:pt x="476" y="187"/>
                  </a:cubicBezTo>
                  <a:cubicBezTo>
                    <a:pt x="478" y="190"/>
                    <a:pt x="482" y="197"/>
                    <a:pt x="485" y="193"/>
                  </a:cubicBezTo>
                  <a:close/>
                  <a:moveTo>
                    <a:pt x="183" y="198"/>
                  </a:moveTo>
                  <a:cubicBezTo>
                    <a:pt x="182" y="194"/>
                    <a:pt x="177" y="194"/>
                    <a:pt x="177" y="192"/>
                  </a:cubicBezTo>
                  <a:cubicBezTo>
                    <a:pt x="172" y="193"/>
                    <a:pt x="170" y="187"/>
                    <a:pt x="165" y="187"/>
                  </a:cubicBezTo>
                  <a:cubicBezTo>
                    <a:pt x="170" y="191"/>
                    <a:pt x="176" y="196"/>
                    <a:pt x="183" y="198"/>
                  </a:cubicBezTo>
                  <a:close/>
                  <a:moveTo>
                    <a:pt x="496" y="194"/>
                  </a:moveTo>
                  <a:cubicBezTo>
                    <a:pt x="498" y="194"/>
                    <a:pt x="499" y="193"/>
                    <a:pt x="499" y="191"/>
                  </a:cubicBezTo>
                  <a:cubicBezTo>
                    <a:pt x="496" y="191"/>
                    <a:pt x="496" y="187"/>
                    <a:pt x="493" y="187"/>
                  </a:cubicBezTo>
                  <a:cubicBezTo>
                    <a:pt x="493" y="191"/>
                    <a:pt x="496" y="191"/>
                    <a:pt x="496" y="194"/>
                  </a:cubicBezTo>
                  <a:close/>
                  <a:moveTo>
                    <a:pt x="45" y="198"/>
                  </a:moveTo>
                  <a:cubicBezTo>
                    <a:pt x="46" y="195"/>
                    <a:pt x="46" y="191"/>
                    <a:pt x="46" y="188"/>
                  </a:cubicBezTo>
                  <a:cubicBezTo>
                    <a:pt x="45" y="191"/>
                    <a:pt x="40" y="196"/>
                    <a:pt x="45" y="198"/>
                  </a:cubicBezTo>
                  <a:close/>
                  <a:moveTo>
                    <a:pt x="379" y="195"/>
                  </a:moveTo>
                  <a:cubicBezTo>
                    <a:pt x="383" y="196"/>
                    <a:pt x="386" y="199"/>
                    <a:pt x="391" y="200"/>
                  </a:cubicBezTo>
                  <a:cubicBezTo>
                    <a:pt x="391" y="197"/>
                    <a:pt x="388" y="196"/>
                    <a:pt x="389" y="192"/>
                  </a:cubicBezTo>
                  <a:cubicBezTo>
                    <a:pt x="385" y="194"/>
                    <a:pt x="387" y="188"/>
                    <a:pt x="384" y="188"/>
                  </a:cubicBezTo>
                  <a:cubicBezTo>
                    <a:pt x="383" y="190"/>
                    <a:pt x="380" y="192"/>
                    <a:pt x="379" y="195"/>
                  </a:cubicBezTo>
                  <a:close/>
                  <a:moveTo>
                    <a:pt x="396" y="192"/>
                  </a:moveTo>
                  <a:cubicBezTo>
                    <a:pt x="395" y="189"/>
                    <a:pt x="392" y="189"/>
                    <a:pt x="390" y="188"/>
                  </a:cubicBezTo>
                  <a:cubicBezTo>
                    <a:pt x="391" y="190"/>
                    <a:pt x="393" y="191"/>
                    <a:pt x="396" y="192"/>
                  </a:cubicBezTo>
                  <a:close/>
                  <a:moveTo>
                    <a:pt x="265" y="192"/>
                  </a:moveTo>
                  <a:cubicBezTo>
                    <a:pt x="268" y="192"/>
                    <a:pt x="268" y="190"/>
                    <a:pt x="269" y="189"/>
                  </a:cubicBezTo>
                  <a:cubicBezTo>
                    <a:pt x="267" y="189"/>
                    <a:pt x="266" y="191"/>
                    <a:pt x="265" y="192"/>
                  </a:cubicBezTo>
                  <a:close/>
                  <a:moveTo>
                    <a:pt x="373" y="197"/>
                  </a:moveTo>
                  <a:cubicBezTo>
                    <a:pt x="368" y="194"/>
                    <a:pt x="364" y="191"/>
                    <a:pt x="359" y="189"/>
                  </a:cubicBezTo>
                  <a:cubicBezTo>
                    <a:pt x="361" y="194"/>
                    <a:pt x="369" y="204"/>
                    <a:pt x="373" y="197"/>
                  </a:cubicBezTo>
                  <a:close/>
                  <a:moveTo>
                    <a:pt x="137" y="196"/>
                  </a:moveTo>
                  <a:cubicBezTo>
                    <a:pt x="137" y="195"/>
                    <a:pt x="137" y="195"/>
                    <a:pt x="138" y="195"/>
                  </a:cubicBezTo>
                  <a:cubicBezTo>
                    <a:pt x="136" y="192"/>
                    <a:pt x="130" y="190"/>
                    <a:pt x="126" y="190"/>
                  </a:cubicBezTo>
                  <a:cubicBezTo>
                    <a:pt x="131" y="191"/>
                    <a:pt x="132" y="195"/>
                    <a:pt x="137" y="196"/>
                  </a:cubicBezTo>
                  <a:close/>
                  <a:moveTo>
                    <a:pt x="270" y="194"/>
                  </a:moveTo>
                  <a:cubicBezTo>
                    <a:pt x="271" y="197"/>
                    <a:pt x="275" y="198"/>
                    <a:pt x="279" y="200"/>
                  </a:cubicBezTo>
                  <a:cubicBezTo>
                    <a:pt x="278" y="196"/>
                    <a:pt x="281" y="197"/>
                    <a:pt x="281" y="194"/>
                  </a:cubicBezTo>
                  <a:cubicBezTo>
                    <a:pt x="279" y="192"/>
                    <a:pt x="276" y="191"/>
                    <a:pt x="274" y="189"/>
                  </a:cubicBezTo>
                  <a:cubicBezTo>
                    <a:pt x="273" y="191"/>
                    <a:pt x="271" y="193"/>
                    <a:pt x="270" y="194"/>
                  </a:cubicBezTo>
                  <a:close/>
                  <a:moveTo>
                    <a:pt x="526" y="200"/>
                  </a:moveTo>
                  <a:cubicBezTo>
                    <a:pt x="528" y="197"/>
                    <a:pt x="527" y="194"/>
                    <a:pt x="529" y="190"/>
                  </a:cubicBezTo>
                  <a:cubicBezTo>
                    <a:pt x="528" y="190"/>
                    <a:pt x="528" y="189"/>
                    <a:pt x="527" y="189"/>
                  </a:cubicBezTo>
                  <a:cubicBezTo>
                    <a:pt x="527" y="193"/>
                    <a:pt x="523" y="198"/>
                    <a:pt x="526" y="200"/>
                  </a:cubicBezTo>
                  <a:close/>
                  <a:moveTo>
                    <a:pt x="218" y="196"/>
                  </a:moveTo>
                  <a:cubicBezTo>
                    <a:pt x="226" y="200"/>
                    <a:pt x="231" y="206"/>
                    <a:pt x="239" y="209"/>
                  </a:cubicBezTo>
                  <a:cubicBezTo>
                    <a:pt x="241" y="208"/>
                    <a:pt x="242" y="205"/>
                    <a:pt x="244" y="206"/>
                  </a:cubicBezTo>
                  <a:cubicBezTo>
                    <a:pt x="244" y="204"/>
                    <a:pt x="245" y="204"/>
                    <a:pt x="245" y="202"/>
                  </a:cubicBezTo>
                  <a:cubicBezTo>
                    <a:pt x="238" y="199"/>
                    <a:pt x="229" y="190"/>
                    <a:pt x="224" y="191"/>
                  </a:cubicBezTo>
                  <a:cubicBezTo>
                    <a:pt x="224" y="191"/>
                    <a:pt x="225" y="191"/>
                    <a:pt x="225" y="192"/>
                  </a:cubicBezTo>
                  <a:cubicBezTo>
                    <a:pt x="222" y="188"/>
                    <a:pt x="219" y="193"/>
                    <a:pt x="218" y="196"/>
                  </a:cubicBezTo>
                  <a:close/>
                  <a:moveTo>
                    <a:pt x="460" y="198"/>
                  </a:moveTo>
                  <a:cubicBezTo>
                    <a:pt x="460" y="196"/>
                    <a:pt x="463" y="197"/>
                    <a:pt x="463" y="195"/>
                  </a:cubicBezTo>
                  <a:cubicBezTo>
                    <a:pt x="462" y="193"/>
                    <a:pt x="459" y="189"/>
                    <a:pt x="457" y="190"/>
                  </a:cubicBezTo>
                  <a:cubicBezTo>
                    <a:pt x="459" y="192"/>
                    <a:pt x="459" y="196"/>
                    <a:pt x="460" y="198"/>
                  </a:cubicBezTo>
                  <a:close/>
                  <a:moveTo>
                    <a:pt x="633" y="196"/>
                  </a:moveTo>
                  <a:cubicBezTo>
                    <a:pt x="633" y="194"/>
                    <a:pt x="636" y="191"/>
                    <a:pt x="634" y="190"/>
                  </a:cubicBezTo>
                  <a:cubicBezTo>
                    <a:pt x="634" y="192"/>
                    <a:pt x="631" y="195"/>
                    <a:pt x="633" y="196"/>
                  </a:cubicBezTo>
                  <a:close/>
                  <a:moveTo>
                    <a:pt x="293" y="195"/>
                  </a:moveTo>
                  <a:cubicBezTo>
                    <a:pt x="293" y="193"/>
                    <a:pt x="290" y="193"/>
                    <a:pt x="290" y="190"/>
                  </a:cubicBezTo>
                  <a:cubicBezTo>
                    <a:pt x="289" y="190"/>
                    <a:pt x="288" y="191"/>
                    <a:pt x="287" y="191"/>
                  </a:cubicBezTo>
                  <a:cubicBezTo>
                    <a:pt x="287" y="194"/>
                    <a:pt x="292" y="196"/>
                    <a:pt x="293" y="195"/>
                  </a:cubicBezTo>
                  <a:close/>
                  <a:moveTo>
                    <a:pt x="327" y="196"/>
                  </a:moveTo>
                  <a:cubicBezTo>
                    <a:pt x="330" y="193"/>
                    <a:pt x="324" y="192"/>
                    <a:pt x="324" y="190"/>
                  </a:cubicBezTo>
                  <a:cubicBezTo>
                    <a:pt x="323" y="192"/>
                    <a:pt x="326" y="195"/>
                    <a:pt x="327" y="196"/>
                  </a:cubicBezTo>
                  <a:close/>
                  <a:moveTo>
                    <a:pt x="433" y="201"/>
                  </a:moveTo>
                  <a:cubicBezTo>
                    <a:pt x="435" y="200"/>
                    <a:pt x="436" y="198"/>
                    <a:pt x="437" y="195"/>
                  </a:cubicBezTo>
                  <a:cubicBezTo>
                    <a:pt x="432" y="195"/>
                    <a:pt x="431" y="189"/>
                    <a:pt x="428" y="191"/>
                  </a:cubicBezTo>
                  <a:cubicBezTo>
                    <a:pt x="430" y="194"/>
                    <a:pt x="431" y="198"/>
                    <a:pt x="433" y="201"/>
                  </a:cubicBezTo>
                  <a:close/>
                  <a:moveTo>
                    <a:pt x="333" y="192"/>
                  </a:moveTo>
                  <a:cubicBezTo>
                    <a:pt x="335" y="193"/>
                    <a:pt x="335" y="195"/>
                    <a:pt x="337" y="195"/>
                  </a:cubicBezTo>
                  <a:cubicBezTo>
                    <a:pt x="337" y="193"/>
                    <a:pt x="334" y="190"/>
                    <a:pt x="333" y="192"/>
                  </a:cubicBezTo>
                  <a:close/>
                  <a:moveTo>
                    <a:pt x="417" y="198"/>
                  </a:moveTo>
                  <a:cubicBezTo>
                    <a:pt x="422" y="200"/>
                    <a:pt x="425" y="203"/>
                    <a:pt x="430" y="206"/>
                  </a:cubicBezTo>
                  <a:cubicBezTo>
                    <a:pt x="429" y="202"/>
                    <a:pt x="426" y="201"/>
                    <a:pt x="428" y="196"/>
                  </a:cubicBezTo>
                  <a:cubicBezTo>
                    <a:pt x="423" y="196"/>
                    <a:pt x="426" y="192"/>
                    <a:pt x="422" y="191"/>
                  </a:cubicBezTo>
                  <a:cubicBezTo>
                    <a:pt x="420" y="193"/>
                    <a:pt x="418" y="195"/>
                    <a:pt x="417" y="198"/>
                  </a:cubicBezTo>
                  <a:close/>
                  <a:moveTo>
                    <a:pt x="600" y="195"/>
                  </a:moveTo>
                  <a:cubicBezTo>
                    <a:pt x="600" y="193"/>
                    <a:pt x="598" y="193"/>
                    <a:pt x="597" y="191"/>
                  </a:cubicBezTo>
                  <a:cubicBezTo>
                    <a:pt x="595" y="193"/>
                    <a:pt x="597" y="196"/>
                    <a:pt x="600" y="195"/>
                  </a:cubicBezTo>
                  <a:close/>
                  <a:moveTo>
                    <a:pt x="149" y="195"/>
                  </a:moveTo>
                  <a:cubicBezTo>
                    <a:pt x="151" y="196"/>
                    <a:pt x="154" y="198"/>
                    <a:pt x="155" y="195"/>
                  </a:cubicBezTo>
                  <a:cubicBezTo>
                    <a:pt x="153" y="191"/>
                    <a:pt x="150" y="191"/>
                    <a:pt x="149" y="195"/>
                  </a:cubicBezTo>
                  <a:close/>
                  <a:moveTo>
                    <a:pt x="509" y="195"/>
                  </a:moveTo>
                  <a:cubicBezTo>
                    <a:pt x="509" y="193"/>
                    <a:pt x="507" y="192"/>
                    <a:pt x="505" y="192"/>
                  </a:cubicBezTo>
                  <a:cubicBezTo>
                    <a:pt x="505" y="193"/>
                    <a:pt x="506" y="196"/>
                    <a:pt x="509" y="195"/>
                  </a:cubicBezTo>
                  <a:close/>
                  <a:moveTo>
                    <a:pt x="189" y="195"/>
                  </a:moveTo>
                  <a:cubicBezTo>
                    <a:pt x="193" y="198"/>
                    <a:pt x="198" y="200"/>
                    <a:pt x="202" y="203"/>
                  </a:cubicBezTo>
                  <a:cubicBezTo>
                    <a:pt x="203" y="201"/>
                    <a:pt x="205" y="201"/>
                    <a:pt x="205" y="199"/>
                  </a:cubicBezTo>
                  <a:cubicBezTo>
                    <a:pt x="200" y="198"/>
                    <a:pt x="192" y="189"/>
                    <a:pt x="189" y="195"/>
                  </a:cubicBezTo>
                  <a:close/>
                  <a:moveTo>
                    <a:pt x="585" y="208"/>
                  </a:moveTo>
                  <a:cubicBezTo>
                    <a:pt x="589" y="204"/>
                    <a:pt x="588" y="199"/>
                    <a:pt x="589" y="194"/>
                  </a:cubicBezTo>
                  <a:cubicBezTo>
                    <a:pt x="588" y="194"/>
                    <a:pt x="587" y="192"/>
                    <a:pt x="584" y="192"/>
                  </a:cubicBezTo>
                  <a:cubicBezTo>
                    <a:pt x="583" y="198"/>
                    <a:pt x="584" y="202"/>
                    <a:pt x="585" y="208"/>
                  </a:cubicBezTo>
                  <a:close/>
                  <a:moveTo>
                    <a:pt x="177" y="213"/>
                  </a:moveTo>
                  <a:cubicBezTo>
                    <a:pt x="177" y="211"/>
                    <a:pt x="179" y="209"/>
                    <a:pt x="179" y="207"/>
                  </a:cubicBezTo>
                  <a:cubicBezTo>
                    <a:pt x="173" y="204"/>
                    <a:pt x="170" y="199"/>
                    <a:pt x="163" y="197"/>
                  </a:cubicBezTo>
                  <a:cubicBezTo>
                    <a:pt x="165" y="195"/>
                    <a:pt x="161" y="195"/>
                    <a:pt x="160" y="193"/>
                  </a:cubicBezTo>
                  <a:cubicBezTo>
                    <a:pt x="163" y="200"/>
                    <a:pt x="170" y="207"/>
                    <a:pt x="177" y="213"/>
                  </a:cubicBezTo>
                  <a:close/>
                  <a:moveTo>
                    <a:pt x="209" y="195"/>
                  </a:moveTo>
                  <a:cubicBezTo>
                    <a:pt x="209" y="194"/>
                    <a:pt x="209" y="194"/>
                    <a:pt x="209" y="193"/>
                  </a:cubicBezTo>
                  <a:cubicBezTo>
                    <a:pt x="208" y="193"/>
                    <a:pt x="207" y="193"/>
                    <a:pt x="207" y="193"/>
                  </a:cubicBezTo>
                  <a:cubicBezTo>
                    <a:pt x="207" y="194"/>
                    <a:pt x="207" y="195"/>
                    <a:pt x="209" y="195"/>
                  </a:cubicBezTo>
                  <a:close/>
                  <a:moveTo>
                    <a:pt x="399" y="193"/>
                  </a:moveTo>
                  <a:cubicBezTo>
                    <a:pt x="400" y="199"/>
                    <a:pt x="405" y="200"/>
                    <a:pt x="409" y="203"/>
                  </a:cubicBezTo>
                  <a:cubicBezTo>
                    <a:pt x="409" y="202"/>
                    <a:pt x="410" y="201"/>
                    <a:pt x="411" y="201"/>
                  </a:cubicBezTo>
                  <a:cubicBezTo>
                    <a:pt x="408" y="197"/>
                    <a:pt x="402" y="194"/>
                    <a:pt x="399" y="193"/>
                  </a:cubicBezTo>
                  <a:close/>
                  <a:moveTo>
                    <a:pt x="315" y="200"/>
                  </a:moveTo>
                  <a:cubicBezTo>
                    <a:pt x="319" y="203"/>
                    <a:pt x="323" y="206"/>
                    <a:pt x="327" y="209"/>
                  </a:cubicBezTo>
                  <a:cubicBezTo>
                    <a:pt x="330" y="202"/>
                    <a:pt x="322" y="198"/>
                    <a:pt x="320" y="194"/>
                  </a:cubicBezTo>
                  <a:cubicBezTo>
                    <a:pt x="318" y="197"/>
                    <a:pt x="315" y="197"/>
                    <a:pt x="315" y="200"/>
                  </a:cubicBezTo>
                  <a:close/>
                  <a:moveTo>
                    <a:pt x="530" y="204"/>
                  </a:moveTo>
                  <a:cubicBezTo>
                    <a:pt x="534" y="206"/>
                    <a:pt x="537" y="208"/>
                    <a:pt x="540" y="210"/>
                  </a:cubicBezTo>
                  <a:cubicBezTo>
                    <a:pt x="542" y="209"/>
                    <a:pt x="542" y="206"/>
                    <a:pt x="543" y="204"/>
                  </a:cubicBezTo>
                  <a:cubicBezTo>
                    <a:pt x="541" y="199"/>
                    <a:pt x="537" y="197"/>
                    <a:pt x="534" y="194"/>
                  </a:cubicBezTo>
                  <a:cubicBezTo>
                    <a:pt x="532" y="196"/>
                    <a:pt x="532" y="200"/>
                    <a:pt x="530" y="204"/>
                  </a:cubicBezTo>
                  <a:close/>
                  <a:moveTo>
                    <a:pt x="575" y="203"/>
                  </a:moveTo>
                  <a:cubicBezTo>
                    <a:pt x="576" y="200"/>
                    <a:pt x="574" y="195"/>
                    <a:pt x="571" y="194"/>
                  </a:cubicBezTo>
                  <a:cubicBezTo>
                    <a:pt x="568" y="198"/>
                    <a:pt x="571" y="202"/>
                    <a:pt x="575" y="203"/>
                  </a:cubicBezTo>
                  <a:close/>
                  <a:moveTo>
                    <a:pt x="614" y="214"/>
                  </a:moveTo>
                  <a:cubicBezTo>
                    <a:pt x="617" y="210"/>
                    <a:pt x="620" y="199"/>
                    <a:pt x="619" y="194"/>
                  </a:cubicBezTo>
                  <a:cubicBezTo>
                    <a:pt x="617" y="201"/>
                    <a:pt x="613" y="207"/>
                    <a:pt x="614" y="214"/>
                  </a:cubicBezTo>
                  <a:close/>
                  <a:moveTo>
                    <a:pt x="90" y="198"/>
                  </a:moveTo>
                  <a:cubicBezTo>
                    <a:pt x="90" y="197"/>
                    <a:pt x="89" y="194"/>
                    <a:pt x="87" y="195"/>
                  </a:cubicBezTo>
                  <a:cubicBezTo>
                    <a:pt x="88" y="196"/>
                    <a:pt x="89" y="198"/>
                    <a:pt x="90" y="198"/>
                  </a:cubicBezTo>
                  <a:close/>
                  <a:moveTo>
                    <a:pt x="547" y="199"/>
                  </a:moveTo>
                  <a:cubicBezTo>
                    <a:pt x="549" y="199"/>
                    <a:pt x="549" y="200"/>
                    <a:pt x="551" y="200"/>
                  </a:cubicBezTo>
                  <a:cubicBezTo>
                    <a:pt x="550" y="197"/>
                    <a:pt x="554" y="196"/>
                    <a:pt x="549" y="195"/>
                  </a:cubicBezTo>
                  <a:cubicBezTo>
                    <a:pt x="549" y="197"/>
                    <a:pt x="547" y="196"/>
                    <a:pt x="547" y="199"/>
                  </a:cubicBezTo>
                  <a:close/>
                  <a:moveTo>
                    <a:pt x="486" y="196"/>
                  </a:moveTo>
                  <a:cubicBezTo>
                    <a:pt x="486" y="199"/>
                    <a:pt x="489" y="199"/>
                    <a:pt x="489" y="201"/>
                  </a:cubicBezTo>
                  <a:cubicBezTo>
                    <a:pt x="491" y="202"/>
                    <a:pt x="491" y="199"/>
                    <a:pt x="493" y="200"/>
                  </a:cubicBezTo>
                  <a:cubicBezTo>
                    <a:pt x="492" y="198"/>
                    <a:pt x="492" y="198"/>
                    <a:pt x="493" y="196"/>
                  </a:cubicBezTo>
                  <a:cubicBezTo>
                    <a:pt x="491" y="196"/>
                    <a:pt x="487" y="195"/>
                    <a:pt x="486" y="196"/>
                  </a:cubicBezTo>
                  <a:close/>
                  <a:moveTo>
                    <a:pt x="140" y="200"/>
                  </a:moveTo>
                  <a:cubicBezTo>
                    <a:pt x="141" y="200"/>
                    <a:pt x="142" y="201"/>
                    <a:pt x="144" y="201"/>
                  </a:cubicBezTo>
                  <a:cubicBezTo>
                    <a:pt x="144" y="199"/>
                    <a:pt x="144" y="197"/>
                    <a:pt x="143" y="196"/>
                  </a:cubicBezTo>
                  <a:cubicBezTo>
                    <a:pt x="143" y="196"/>
                    <a:pt x="142" y="196"/>
                    <a:pt x="142" y="196"/>
                  </a:cubicBezTo>
                  <a:cubicBezTo>
                    <a:pt x="142" y="198"/>
                    <a:pt x="141" y="198"/>
                    <a:pt x="140" y="200"/>
                  </a:cubicBezTo>
                  <a:close/>
                  <a:moveTo>
                    <a:pt x="281" y="201"/>
                  </a:moveTo>
                  <a:cubicBezTo>
                    <a:pt x="286" y="203"/>
                    <a:pt x="290" y="206"/>
                    <a:pt x="295" y="208"/>
                  </a:cubicBezTo>
                  <a:cubicBezTo>
                    <a:pt x="297" y="208"/>
                    <a:pt x="298" y="206"/>
                    <a:pt x="299" y="204"/>
                  </a:cubicBezTo>
                  <a:cubicBezTo>
                    <a:pt x="292" y="203"/>
                    <a:pt x="284" y="189"/>
                    <a:pt x="281" y="201"/>
                  </a:cubicBezTo>
                  <a:close/>
                  <a:moveTo>
                    <a:pt x="626" y="204"/>
                  </a:moveTo>
                  <a:cubicBezTo>
                    <a:pt x="628" y="202"/>
                    <a:pt x="628" y="197"/>
                    <a:pt x="626" y="196"/>
                  </a:cubicBezTo>
                  <a:cubicBezTo>
                    <a:pt x="626" y="200"/>
                    <a:pt x="625" y="202"/>
                    <a:pt x="626" y="204"/>
                  </a:cubicBezTo>
                  <a:close/>
                  <a:moveTo>
                    <a:pt x="55" y="204"/>
                  </a:moveTo>
                  <a:cubicBezTo>
                    <a:pt x="57" y="205"/>
                    <a:pt x="60" y="208"/>
                    <a:pt x="62" y="207"/>
                  </a:cubicBezTo>
                  <a:cubicBezTo>
                    <a:pt x="60" y="202"/>
                    <a:pt x="61" y="199"/>
                    <a:pt x="57" y="196"/>
                  </a:cubicBezTo>
                  <a:cubicBezTo>
                    <a:pt x="56" y="199"/>
                    <a:pt x="55" y="200"/>
                    <a:pt x="55" y="204"/>
                  </a:cubicBezTo>
                  <a:close/>
                  <a:moveTo>
                    <a:pt x="462" y="202"/>
                  </a:moveTo>
                  <a:cubicBezTo>
                    <a:pt x="465" y="205"/>
                    <a:pt x="468" y="207"/>
                    <a:pt x="472" y="209"/>
                  </a:cubicBezTo>
                  <a:cubicBezTo>
                    <a:pt x="474" y="207"/>
                    <a:pt x="475" y="206"/>
                    <a:pt x="476" y="203"/>
                  </a:cubicBezTo>
                  <a:cubicBezTo>
                    <a:pt x="471" y="200"/>
                    <a:pt x="464" y="193"/>
                    <a:pt x="462" y="202"/>
                  </a:cubicBezTo>
                  <a:close/>
                  <a:moveTo>
                    <a:pt x="518" y="205"/>
                  </a:moveTo>
                  <a:cubicBezTo>
                    <a:pt x="521" y="200"/>
                    <a:pt x="516" y="197"/>
                    <a:pt x="512" y="196"/>
                  </a:cubicBezTo>
                  <a:cubicBezTo>
                    <a:pt x="511" y="201"/>
                    <a:pt x="515" y="204"/>
                    <a:pt x="518" y="205"/>
                  </a:cubicBezTo>
                  <a:close/>
                  <a:moveTo>
                    <a:pt x="145" y="203"/>
                  </a:moveTo>
                  <a:cubicBezTo>
                    <a:pt x="147" y="203"/>
                    <a:pt x="147" y="204"/>
                    <a:pt x="148" y="204"/>
                  </a:cubicBezTo>
                  <a:cubicBezTo>
                    <a:pt x="150" y="202"/>
                    <a:pt x="150" y="202"/>
                    <a:pt x="151" y="199"/>
                  </a:cubicBezTo>
                  <a:cubicBezTo>
                    <a:pt x="148" y="198"/>
                    <a:pt x="147" y="199"/>
                    <a:pt x="146" y="197"/>
                  </a:cubicBezTo>
                  <a:cubicBezTo>
                    <a:pt x="146" y="200"/>
                    <a:pt x="146" y="200"/>
                    <a:pt x="145" y="203"/>
                  </a:cubicBezTo>
                  <a:close/>
                  <a:moveTo>
                    <a:pt x="269" y="199"/>
                  </a:moveTo>
                  <a:cubicBezTo>
                    <a:pt x="272" y="199"/>
                    <a:pt x="275" y="204"/>
                    <a:pt x="276" y="201"/>
                  </a:cubicBezTo>
                  <a:cubicBezTo>
                    <a:pt x="274" y="201"/>
                    <a:pt x="271" y="196"/>
                    <a:pt x="269" y="199"/>
                  </a:cubicBezTo>
                  <a:close/>
                  <a:moveTo>
                    <a:pt x="444" y="216"/>
                  </a:moveTo>
                  <a:cubicBezTo>
                    <a:pt x="446" y="213"/>
                    <a:pt x="450" y="210"/>
                    <a:pt x="452" y="206"/>
                  </a:cubicBezTo>
                  <a:cubicBezTo>
                    <a:pt x="449" y="203"/>
                    <a:pt x="443" y="202"/>
                    <a:pt x="441" y="198"/>
                  </a:cubicBezTo>
                  <a:cubicBezTo>
                    <a:pt x="434" y="203"/>
                    <a:pt x="435" y="214"/>
                    <a:pt x="444" y="216"/>
                  </a:cubicBezTo>
                  <a:close/>
                  <a:moveTo>
                    <a:pt x="601" y="207"/>
                  </a:moveTo>
                  <a:cubicBezTo>
                    <a:pt x="601" y="204"/>
                    <a:pt x="602" y="202"/>
                    <a:pt x="603" y="200"/>
                  </a:cubicBezTo>
                  <a:cubicBezTo>
                    <a:pt x="600" y="199"/>
                    <a:pt x="601" y="197"/>
                    <a:pt x="597" y="198"/>
                  </a:cubicBezTo>
                  <a:cubicBezTo>
                    <a:pt x="597" y="200"/>
                    <a:pt x="599" y="205"/>
                    <a:pt x="601" y="207"/>
                  </a:cubicBezTo>
                  <a:close/>
                  <a:moveTo>
                    <a:pt x="334" y="204"/>
                  </a:moveTo>
                  <a:cubicBezTo>
                    <a:pt x="336" y="207"/>
                    <a:pt x="339" y="211"/>
                    <a:pt x="342" y="214"/>
                  </a:cubicBezTo>
                  <a:cubicBezTo>
                    <a:pt x="343" y="211"/>
                    <a:pt x="346" y="209"/>
                    <a:pt x="346" y="206"/>
                  </a:cubicBezTo>
                  <a:cubicBezTo>
                    <a:pt x="345" y="202"/>
                    <a:pt x="339" y="201"/>
                    <a:pt x="338" y="199"/>
                  </a:cubicBezTo>
                  <a:cubicBezTo>
                    <a:pt x="338" y="199"/>
                    <a:pt x="338" y="198"/>
                    <a:pt x="337" y="198"/>
                  </a:cubicBezTo>
                  <a:cubicBezTo>
                    <a:pt x="336" y="200"/>
                    <a:pt x="335" y="203"/>
                    <a:pt x="334" y="204"/>
                  </a:cubicBezTo>
                  <a:close/>
                  <a:moveTo>
                    <a:pt x="405" y="209"/>
                  </a:moveTo>
                  <a:cubicBezTo>
                    <a:pt x="405" y="207"/>
                    <a:pt x="407" y="207"/>
                    <a:pt x="406" y="204"/>
                  </a:cubicBezTo>
                  <a:cubicBezTo>
                    <a:pt x="403" y="205"/>
                    <a:pt x="405" y="203"/>
                    <a:pt x="404" y="202"/>
                  </a:cubicBezTo>
                  <a:cubicBezTo>
                    <a:pt x="403" y="202"/>
                    <a:pt x="403" y="203"/>
                    <a:pt x="402" y="203"/>
                  </a:cubicBezTo>
                  <a:cubicBezTo>
                    <a:pt x="401" y="202"/>
                    <a:pt x="401" y="200"/>
                    <a:pt x="400" y="200"/>
                  </a:cubicBezTo>
                  <a:cubicBezTo>
                    <a:pt x="398" y="200"/>
                    <a:pt x="398" y="199"/>
                    <a:pt x="396" y="199"/>
                  </a:cubicBezTo>
                  <a:cubicBezTo>
                    <a:pt x="398" y="203"/>
                    <a:pt x="399" y="208"/>
                    <a:pt x="405" y="209"/>
                  </a:cubicBezTo>
                  <a:close/>
                  <a:moveTo>
                    <a:pt x="505" y="202"/>
                  </a:moveTo>
                  <a:cubicBezTo>
                    <a:pt x="508" y="202"/>
                    <a:pt x="507" y="197"/>
                    <a:pt x="505" y="200"/>
                  </a:cubicBezTo>
                  <a:cubicBezTo>
                    <a:pt x="507" y="200"/>
                    <a:pt x="505" y="201"/>
                    <a:pt x="505" y="202"/>
                  </a:cubicBezTo>
                  <a:close/>
                  <a:moveTo>
                    <a:pt x="382" y="214"/>
                  </a:moveTo>
                  <a:cubicBezTo>
                    <a:pt x="383" y="210"/>
                    <a:pt x="386" y="209"/>
                    <a:pt x="386" y="205"/>
                  </a:cubicBezTo>
                  <a:cubicBezTo>
                    <a:pt x="383" y="203"/>
                    <a:pt x="379" y="201"/>
                    <a:pt x="375" y="200"/>
                  </a:cubicBezTo>
                  <a:cubicBezTo>
                    <a:pt x="369" y="204"/>
                    <a:pt x="378" y="210"/>
                    <a:pt x="382" y="214"/>
                  </a:cubicBezTo>
                  <a:close/>
                  <a:moveTo>
                    <a:pt x="553" y="203"/>
                  </a:moveTo>
                  <a:cubicBezTo>
                    <a:pt x="554" y="202"/>
                    <a:pt x="555" y="204"/>
                    <a:pt x="556" y="204"/>
                  </a:cubicBezTo>
                  <a:cubicBezTo>
                    <a:pt x="556" y="202"/>
                    <a:pt x="555" y="201"/>
                    <a:pt x="553" y="200"/>
                  </a:cubicBezTo>
                  <a:cubicBezTo>
                    <a:pt x="554" y="201"/>
                    <a:pt x="552" y="201"/>
                    <a:pt x="553" y="203"/>
                  </a:cubicBezTo>
                  <a:close/>
                  <a:moveTo>
                    <a:pt x="108" y="204"/>
                  </a:moveTo>
                  <a:cubicBezTo>
                    <a:pt x="109" y="204"/>
                    <a:pt x="110" y="205"/>
                    <a:pt x="111" y="205"/>
                  </a:cubicBezTo>
                  <a:cubicBezTo>
                    <a:pt x="111" y="204"/>
                    <a:pt x="112" y="201"/>
                    <a:pt x="111" y="200"/>
                  </a:cubicBezTo>
                  <a:cubicBezTo>
                    <a:pt x="110" y="201"/>
                    <a:pt x="108" y="202"/>
                    <a:pt x="108" y="204"/>
                  </a:cubicBezTo>
                  <a:close/>
                  <a:moveTo>
                    <a:pt x="83" y="219"/>
                  </a:moveTo>
                  <a:cubicBezTo>
                    <a:pt x="84" y="209"/>
                    <a:pt x="71" y="209"/>
                    <a:pt x="67" y="202"/>
                  </a:cubicBezTo>
                  <a:cubicBezTo>
                    <a:pt x="67" y="203"/>
                    <a:pt x="66" y="200"/>
                    <a:pt x="64" y="201"/>
                  </a:cubicBezTo>
                  <a:cubicBezTo>
                    <a:pt x="64" y="213"/>
                    <a:pt x="76" y="215"/>
                    <a:pt x="83" y="219"/>
                  </a:cubicBezTo>
                  <a:close/>
                  <a:moveTo>
                    <a:pt x="87" y="210"/>
                  </a:moveTo>
                  <a:cubicBezTo>
                    <a:pt x="92" y="209"/>
                    <a:pt x="87" y="203"/>
                    <a:pt x="86" y="201"/>
                  </a:cubicBezTo>
                  <a:cubicBezTo>
                    <a:pt x="86" y="203"/>
                    <a:pt x="86" y="208"/>
                    <a:pt x="87" y="210"/>
                  </a:cubicBezTo>
                  <a:close/>
                  <a:moveTo>
                    <a:pt x="194" y="203"/>
                  </a:moveTo>
                  <a:cubicBezTo>
                    <a:pt x="194" y="202"/>
                    <a:pt x="193" y="201"/>
                    <a:pt x="192" y="201"/>
                  </a:cubicBezTo>
                  <a:cubicBezTo>
                    <a:pt x="192" y="202"/>
                    <a:pt x="193" y="203"/>
                    <a:pt x="194" y="203"/>
                  </a:cubicBezTo>
                  <a:close/>
                  <a:moveTo>
                    <a:pt x="41" y="208"/>
                  </a:moveTo>
                  <a:cubicBezTo>
                    <a:pt x="43" y="209"/>
                    <a:pt x="44" y="211"/>
                    <a:pt x="47" y="210"/>
                  </a:cubicBezTo>
                  <a:cubicBezTo>
                    <a:pt x="47" y="207"/>
                    <a:pt x="47" y="200"/>
                    <a:pt x="42" y="201"/>
                  </a:cubicBezTo>
                  <a:cubicBezTo>
                    <a:pt x="42" y="204"/>
                    <a:pt x="42" y="206"/>
                    <a:pt x="41" y="208"/>
                  </a:cubicBezTo>
                  <a:close/>
                  <a:moveTo>
                    <a:pt x="273" y="204"/>
                  </a:moveTo>
                  <a:cubicBezTo>
                    <a:pt x="270" y="204"/>
                    <a:pt x="268" y="200"/>
                    <a:pt x="265" y="202"/>
                  </a:cubicBezTo>
                  <a:cubicBezTo>
                    <a:pt x="268" y="202"/>
                    <a:pt x="271" y="207"/>
                    <a:pt x="273" y="204"/>
                  </a:cubicBezTo>
                  <a:close/>
                  <a:moveTo>
                    <a:pt x="493" y="204"/>
                  </a:moveTo>
                  <a:cubicBezTo>
                    <a:pt x="494" y="204"/>
                    <a:pt x="494" y="206"/>
                    <a:pt x="495" y="206"/>
                  </a:cubicBezTo>
                  <a:cubicBezTo>
                    <a:pt x="497" y="205"/>
                    <a:pt x="497" y="203"/>
                    <a:pt x="496" y="201"/>
                  </a:cubicBezTo>
                  <a:cubicBezTo>
                    <a:pt x="495" y="202"/>
                    <a:pt x="493" y="202"/>
                    <a:pt x="493" y="204"/>
                  </a:cubicBezTo>
                  <a:close/>
                  <a:moveTo>
                    <a:pt x="151" y="207"/>
                  </a:moveTo>
                  <a:cubicBezTo>
                    <a:pt x="156" y="213"/>
                    <a:pt x="165" y="216"/>
                    <a:pt x="174" y="219"/>
                  </a:cubicBezTo>
                  <a:cubicBezTo>
                    <a:pt x="170" y="211"/>
                    <a:pt x="161" y="206"/>
                    <a:pt x="153" y="202"/>
                  </a:cubicBezTo>
                  <a:cubicBezTo>
                    <a:pt x="153" y="204"/>
                    <a:pt x="151" y="205"/>
                    <a:pt x="151" y="207"/>
                  </a:cubicBezTo>
                  <a:close/>
                  <a:moveTo>
                    <a:pt x="362" y="209"/>
                  </a:moveTo>
                  <a:cubicBezTo>
                    <a:pt x="361" y="206"/>
                    <a:pt x="354" y="203"/>
                    <a:pt x="354" y="203"/>
                  </a:cubicBezTo>
                  <a:cubicBezTo>
                    <a:pt x="356" y="205"/>
                    <a:pt x="359" y="208"/>
                    <a:pt x="362" y="209"/>
                  </a:cubicBezTo>
                  <a:close/>
                  <a:moveTo>
                    <a:pt x="368" y="206"/>
                  </a:moveTo>
                  <a:cubicBezTo>
                    <a:pt x="367" y="204"/>
                    <a:pt x="365" y="201"/>
                    <a:pt x="363" y="203"/>
                  </a:cubicBezTo>
                  <a:cubicBezTo>
                    <a:pt x="365" y="203"/>
                    <a:pt x="365" y="206"/>
                    <a:pt x="368" y="206"/>
                  </a:cubicBezTo>
                  <a:close/>
                  <a:moveTo>
                    <a:pt x="411" y="205"/>
                  </a:moveTo>
                  <a:cubicBezTo>
                    <a:pt x="416" y="208"/>
                    <a:pt x="420" y="213"/>
                    <a:pt x="425" y="215"/>
                  </a:cubicBezTo>
                  <a:cubicBezTo>
                    <a:pt x="426" y="213"/>
                    <a:pt x="428" y="213"/>
                    <a:pt x="428" y="210"/>
                  </a:cubicBezTo>
                  <a:cubicBezTo>
                    <a:pt x="423" y="209"/>
                    <a:pt x="415" y="198"/>
                    <a:pt x="411" y="205"/>
                  </a:cubicBezTo>
                  <a:close/>
                  <a:moveTo>
                    <a:pt x="562" y="205"/>
                  </a:moveTo>
                  <a:cubicBezTo>
                    <a:pt x="564" y="204"/>
                    <a:pt x="561" y="201"/>
                    <a:pt x="560" y="203"/>
                  </a:cubicBezTo>
                  <a:cubicBezTo>
                    <a:pt x="561" y="203"/>
                    <a:pt x="560" y="205"/>
                    <a:pt x="562" y="205"/>
                  </a:cubicBezTo>
                  <a:close/>
                  <a:moveTo>
                    <a:pt x="280" y="203"/>
                  </a:moveTo>
                  <a:cubicBezTo>
                    <a:pt x="280" y="204"/>
                    <a:pt x="278" y="203"/>
                    <a:pt x="278" y="204"/>
                  </a:cubicBezTo>
                  <a:cubicBezTo>
                    <a:pt x="283" y="206"/>
                    <a:pt x="286" y="211"/>
                    <a:pt x="292" y="211"/>
                  </a:cubicBezTo>
                  <a:cubicBezTo>
                    <a:pt x="290" y="207"/>
                    <a:pt x="283" y="207"/>
                    <a:pt x="280" y="203"/>
                  </a:cubicBezTo>
                  <a:close/>
                  <a:moveTo>
                    <a:pt x="510" y="206"/>
                  </a:moveTo>
                  <a:cubicBezTo>
                    <a:pt x="512" y="207"/>
                    <a:pt x="514" y="212"/>
                    <a:pt x="516" y="210"/>
                  </a:cubicBezTo>
                  <a:cubicBezTo>
                    <a:pt x="516" y="206"/>
                    <a:pt x="514" y="204"/>
                    <a:pt x="510" y="203"/>
                  </a:cubicBezTo>
                  <a:cubicBezTo>
                    <a:pt x="511" y="205"/>
                    <a:pt x="509" y="205"/>
                    <a:pt x="510" y="206"/>
                  </a:cubicBezTo>
                  <a:close/>
                  <a:moveTo>
                    <a:pt x="521" y="209"/>
                  </a:moveTo>
                  <a:cubicBezTo>
                    <a:pt x="525" y="210"/>
                    <a:pt x="524" y="207"/>
                    <a:pt x="524" y="204"/>
                  </a:cubicBezTo>
                  <a:cubicBezTo>
                    <a:pt x="524" y="204"/>
                    <a:pt x="523" y="204"/>
                    <a:pt x="522" y="204"/>
                  </a:cubicBezTo>
                  <a:cubicBezTo>
                    <a:pt x="522" y="206"/>
                    <a:pt x="521" y="207"/>
                    <a:pt x="521" y="209"/>
                  </a:cubicBezTo>
                  <a:close/>
                  <a:moveTo>
                    <a:pt x="119" y="207"/>
                  </a:moveTo>
                  <a:cubicBezTo>
                    <a:pt x="119" y="206"/>
                    <a:pt x="119" y="205"/>
                    <a:pt x="118" y="204"/>
                  </a:cubicBezTo>
                  <a:cubicBezTo>
                    <a:pt x="117" y="205"/>
                    <a:pt x="117" y="208"/>
                    <a:pt x="119" y="207"/>
                  </a:cubicBezTo>
                  <a:close/>
                  <a:moveTo>
                    <a:pt x="213" y="207"/>
                  </a:moveTo>
                  <a:cubicBezTo>
                    <a:pt x="211" y="207"/>
                    <a:pt x="211" y="203"/>
                    <a:pt x="208" y="205"/>
                  </a:cubicBezTo>
                  <a:cubicBezTo>
                    <a:pt x="208" y="207"/>
                    <a:pt x="212" y="208"/>
                    <a:pt x="213" y="207"/>
                  </a:cubicBezTo>
                  <a:close/>
                  <a:moveTo>
                    <a:pt x="245" y="215"/>
                  </a:moveTo>
                  <a:cubicBezTo>
                    <a:pt x="250" y="215"/>
                    <a:pt x="251" y="211"/>
                    <a:pt x="253" y="208"/>
                  </a:cubicBezTo>
                  <a:cubicBezTo>
                    <a:pt x="251" y="208"/>
                    <a:pt x="251" y="205"/>
                    <a:pt x="249" y="205"/>
                  </a:cubicBezTo>
                  <a:cubicBezTo>
                    <a:pt x="248" y="209"/>
                    <a:pt x="246" y="211"/>
                    <a:pt x="245" y="215"/>
                  </a:cubicBezTo>
                  <a:close/>
                  <a:moveTo>
                    <a:pt x="591" y="217"/>
                  </a:moveTo>
                  <a:cubicBezTo>
                    <a:pt x="591" y="220"/>
                    <a:pt x="594" y="221"/>
                    <a:pt x="593" y="224"/>
                  </a:cubicBezTo>
                  <a:cubicBezTo>
                    <a:pt x="592" y="226"/>
                    <a:pt x="590" y="227"/>
                    <a:pt x="588" y="228"/>
                  </a:cubicBezTo>
                  <a:cubicBezTo>
                    <a:pt x="586" y="236"/>
                    <a:pt x="585" y="246"/>
                    <a:pt x="585" y="255"/>
                  </a:cubicBezTo>
                  <a:cubicBezTo>
                    <a:pt x="583" y="258"/>
                    <a:pt x="579" y="264"/>
                    <a:pt x="581" y="267"/>
                  </a:cubicBezTo>
                  <a:cubicBezTo>
                    <a:pt x="584" y="259"/>
                    <a:pt x="588" y="250"/>
                    <a:pt x="592" y="239"/>
                  </a:cubicBezTo>
                  <a:cubicBezTo>
                    <a:pt x="595" y="229"/>
                    <a:pt x="602" y="212"/>
                    <a:pt x="594" y="205"/>
                  </a:cubicBezTo>
                  <a:cubicBezTo>
                    <a:pt x="594" y="209"/>
                    <a:pt x="590" y="212"/>
                    <a:pt x="591" y="217"/>
                  </a:cubicBezTo>
                  <a:close/>
                  <a:moveTo>
                    <a:pt x="607" y="223"/>
                  </a:moveTo>
                  <a:cubicBezTo>
                    <a:pt x="610" y="218"/>
                    <a:pt x="610" y="211"/>
                    <a:pt x="606" y="205"/>
                  </a:cubicBezTo>
                  <a:cubicBezTo>
                    <a:pt x="604" y="211"/>
                    <a:pt x="602" y="218"/>
                    <a:pt x="607" y="223"/>
                  </a:cubicBezTo>
                  <a:close/>
                  <a:moveTo>
                    <a:pt x="469" y="213"/>
                  </a:moveTo>
                  <a:cubicBezTo>
                    <a:pt x="470" y="209"/>
                    <a:pt x="463" y="208"/>
                    <a:pt x="461" y="206"/>
                  </a:cubicBezTo>
                  <a:cubicBezTo>
                    <a:pt x="462" y="209"/>
                    <a:pt x="466" y="212"/>
                    <a:pt x="469" y="213"/>
                  </a:cubicBezTo>
                  <a:close/>
                  <a:moveTo>
                    <a:pt x="543" y="212"/>
                  </a:moveTo>
                  <a:cubicBezTo>
                    <a:pt x="544" y="213"/>
                    <a:pt x="546" y="216"/>
                    <a:pt x="547" y="215"/>
                  </a:cubicBezTo>
                  <a:cubicBezTo>
                    <a:pt x="545" y="212"/>
                    <a:pt x="547" y="211"/>
                    <a:pt x="549" y="210"/>
                  </a:cubicBezTo>
                  <a:cubicBezTo>
                    <a:pt x="548" y="208"/>
                    <a:pt x="547" y="206"/>
                    <a:pt x="546" y="206"/>
                  </a:cubicBezTo>
                  <a:cubicBezTo>
                    <a:pt x="545" y="208"/>
                    <a:pt x="543" y="209"/>
                    <a:pt x="543" y="212"/>
                  </a:cubicBezTo>
                  <a:close/>
                  <a:moveTo>
                    <a:pt x="140" y="212"/>
                  </a:moveTo>
                  <a:cubicBezTo>
                    <a:pt x="141" y="211"/>
                    <a:pt x="141" y="208"/>
                    <a:pt x="140" y="207"/>
                  </a:cubicBezTo>
                  <a:cubicBezTo>
                    <a:pt x="139" y="208"/>
                    <a:pt x="137" y="206"/>
                    <a:pt x="136" y="206"/>
                  </a:cubicBezTo>
                  <a:cubicBezTo>
                    <a:pt x="136" y="210"/>
                    <a:pt x="137" y="212"/>
                    <a:pt x="140" y="212"/>
                  </a:cubicBezTo>
                  <a:close/>
                  <a:moveTo>
                    <a:pt x="556" y="212"/>
                  </a:moveTo>
                  <a:cubicBezTo>
                    <a:pt x="557" y="208"/>
                    <a:pt x="554" y="207"/>
                    <a:pt x="552" y="206"/>
                  </a:cubicBezTo>
                  <a:cubicBezTo>
                    <a:pt x="550" y="209"/>
                    <a:pt x="554" y="211"/>
                    <a:pt x="556" y="212"/>
                  </a:cubicBezTo>
                  <a:close/>
                  <a:moveTo>
                    <a:pt x="566" y="212"/>
                  </a:moveTo>
                  <a:cubicBezTo>
                    <a:pt x="569" y="212"/>
                    <a:pt x="570" y="215"/>
                    <a:pt x="572" y="217"/>
                  </a:cubicBezTo>
                  <a:cubicBezTo>
                    <a:pt x="572" y="214"/>
                    <a:pt x="572" y="212"/>
                    <a:pt x="574" y="210"/>
                  </a:cubicBezTo>
                  <a:cubicBezTo>
                    <a:pt x="571" y="209"/>
                    <a:pt x="570" y="207"/>
                    <a:pt x="567" y="206"/>
                  </a:cubicBezTo>
                  <a:cubicBezTo>
                    <a:pt x="567" y="209"/>
                    <a:pt x="565" y="209"/>
                    <a:pt x="566" y="212"/>
                  </a:cubicBezTo>
                  <a:close/>
                  <a:moveTo>
                    <a:pt x="476" y="212"/>
                  </a:moveTo>
                  <a:cubicBezTo>
                    <a:pt x="479" y="216"/>
                    <a:pt x="480" y="209"/>
                    <a:pt x="484" y="209"/>
                  </a:cubicBezTo>
                  <a:cubicBezTo>
                    <a:pt x="480" y="206"/>
                    <a:pt x="476" y="207"/>
                    <a:pt x="476" y="212"/>
                  </a:cubicBezTo>
                  <a:close/>
                  <a:moveTo>
                    <a:pt x="58" y="220"/>
                  </a:moveTo>
                  <a:cubicBezTo>
                    <a:pt x="62" y="223"/>
                    <a:pt x="67" y="229"/>
                    <a:pt x="72" y="230"/>
                  </a:cubicBezTo>
                  <a:cubicBezTo>
                    <a:pt x="66" y="223"/>
                    <a:pt x="66" y="209"/>
                    <a:pt x="54" y="207"/>
                  </a:cubicBezTo>
                  <a:cubicBezTo>
                    <a:pt x="55" y="212"/>
                    <a:pt x="57" y="216"/>
                    <a:pt x="58" y="220"/>
                  </a:cubicBezTo>
                  <a:close/>
                  <a:moveTo>
                    <a:pt x="351" y="207"/>
                  </a:moveTo>
                  <a:cubicBezTo>
                    <a:pt x="349" y="211"/>
                    <a:pt x="346" y="214"/>
                    <a:pt x="345" y="218"/>
                  </a:cubicBezTo>
                  <a:cubicBezTo>
                    <a:pt x="347" y="218"/>
                    <a:pt x="348" y="220"/>
                    <a:pt x="349" y="221"/>
                  </a:cubicBezTo>
                  <a:cubicBezTo>
                    <a:pt x="352" y="218"/>
                    <a:pt x="356" y="217"/>
                    <a:pt x="358" y="213"/>
                  </a:cubicBezTo>
                  <a:cubicBezTo>
                    <a:pt x="356" y="210"/>
                    <a:pt x="353" y="209"/>
                    <a:pt x="351" y="207"/>
                  </a:cubicBezTo>
                  <a:close/>
                  <a:moveTo>
                    <a:pt x="406" y="211"/>
                  </a:moveTo>
                  <a:cubicBezTo>
                    <a:pt x="413" y="213"/>
                    <a:pt x="417" y="218"/>
                    <a:pt x="423" y="220"/>
                  </a:cubicBezTo>
                  <a:cubicBezTo>
                    <a:pt x="423" y="218"/>
                    <a:pt x="422" y="217"/>
                    <a:pt x="421" y="215"/>
                  </a:cubicBezTo>
                  <a:cubicBezTo>
                    <a:pt x="414" y="216"/>
                    <a:pt x="411" y="202"/>
                    <a:pt x="406" y="211"/>
                  </a:cubicBezTo>
                  <a:close/>
                  <a:moveTo>
                    <a:pt x="628" y="215"/>
                  </a:moveTo>
                  <a:cubicBezTo>
                    <a:pt x="630" y="213"/>
                    <a:pt x="630" y="208"/>
                    <a:pt x="629" y="207"/>
                  </a:cubicBezTo>
                  <a:cubicBezTo>
                    <a:pt x="629" y="210"/>
                    <a:pt x="627" y="213"/>
                    <a:pt x="628" y="215"/>
                  </a:cubicBezTo>
                  <a:close/>
                  <a:moveTo>
                    <a:pt x="494" y="212"/>
                  </a:moveTo>
                  <a:cubicBezTo>
                    <a:pt x="493" y="210"/>
                    <a:pt x="490" y="209"/>
                    <a:pt x="488" y="208"/>
                  </a:cubicBezTo>
                  <a:cubicBezTo>
                    <a:pt x="490" y="210"/>
                    <a:pt x="492" y="211"/>
                    <a:pt x="494" y="212"/>
                  </a:cubicBezTo>
                  <a:close/>
                  <a:moveTo>
                    <a:pt x="527" y="215"/>
                  </a:moveTo>
                  <a:cubicBezTo>
                    <a:pt x="531" y="217"/>
                    <a:pt x="532" y="222"/>
                    <a:pt x="536" y="223"/>
                  </a:cubicBezTo>
                  <a:cubicBezTo>
                    <a:pt x="537" y="220"/>
                    <a:pt x="539" y="218"/>
                    <a:pt x="538" y="214"/>
                  </a:cubicBezTo>
                  <a:cubicBezTo>
                    <a:pt x="535" y="212"/>
                    <a:pt x="533" y="209"/>
                    <a:pt x="529" y="208"/>
                  </a:cubicBezTo>
                  <a:cubicBezTo>
                    <a:pt x="529" y="211"/>
                    <a:pt x="527" y="212"/>
                    <a:pt x="527" y="215"/>
                  </a:cubicBezTo>
                  <a:close/>
                  <a:moveTo>
                    <a:pt x="273" y="211"/>
                  </a:moveTo>
                  <a:cubicBezTo>
                    <a:pt x="277" y="214"/>
                    <a:pt x="280" y="216"/>
                    <a:pt x="284" y="218"/>
                  </a:cubicBezTo>
                  <a:cubicBezTo>
                    <a:pt x="286" y="217"/>
                    <a:pt x="288" y="216"/>
                    <a:pt x="289" y="214"/>
                  </a:cubicBezTo>
                  <a:cubicBezTo>
                    <a:pt x="286" y="212"/>
                    <a:pt x="283" y="210"/>
                    <a:pt x="280" y="209"/>
                  </a:cubicBezTo>
                  <a:cubicBezTo>
                    <a:pt x="280" y="213"/>
                    <a:pt x="276" y="209"/>
                    <a:pt x="273" y="211"/>
                  </a:cubicBezTo>
                  <a:close/>
                  <a:moveTo>
                    <a:pt x="385" y="217"/>
                  </a:moveTo>
                  <a:cubicBezTo>
                    <a:pt x="388" y="218"/>
                    <a:pt x="390" y="221"/>
                    <a:pt x="393" y="221"/>
                  </a:cubicBezTo>
                  <a:cubicBezTo>
                    <a:pt x="395" y="219"/>
                    <a:pt x="398" y="218"/>
                    <a:pt x="399" y="214"/>
                  </a:cubicBezTo>
                  <a:cubicBezTo>
                    <a:pt x="395" y="213"/>
                    <a:pt x="393" y="210"/>
                    <a:pt x="389" y="209"/>
                  </a:cubicBezTo>
                  <a:cubicBezTo>
                    <a:pt x="388" y="212"/>
                    <a:pt x="385" y="213"/>
                    <a:pt x="385" y="217"/>
                  </a:cubicBezTo>
                  <a:close/>
                  <a:moveTo>
                    <a:pt x="454" y="209"/>
                  </a:moveTo>
                  <a:cubicBezTo>
                    <a:pt x="451" y="212"/>
                    <a:pt x="448" y="214"/>
                    <a:pt x="446" y="218"/>
                  </a:cubicBezTo>
                  <a:cubicBezTo>
                    <a:pt x="451" y="220"/>
                    <a:pt x="454" y="225"/>
                    <a:pt x="459" y="225"/>
                  </a:cubicBezTo>
                  <a:cubicBezTo>
                    <a:pt x="457" y="220"/>
                    <a:pt x="460" y="210"/>
                    <a:pt x="454" y="209"/>
                  </a:cubicBezTo>
                  <a:close/>
                  <a:moveTo>
                    <a:pt x="233" y="214"/>
                  </a:moveTo>
                  <a:cubicBezTo>
                    <a:pt x="235" y="211"/>
                    <a:pt x="230" y="210"/>
                    <a:pt x="227" y="209"/>
                  </a:cubicBezTo>
                  <a:cubicBezTo>
                    <a:pt x="229" y="211"/>
                    <a:pt x="230" y="214"/>
                    <a:pt x="233" y="214"/>
                  </a:cubicBezTo>
                  <a:close/>
                  <a:moveTo>
                    <a:pt x="515" y="218"/>
                  </a:moveTo>
                  <a:cubicBezTo>
                    <a:pt x="515" y="213"/>
                    <a:pt x="510" y="213"/>
                    <a:pt x="509" y="209"/>
                  </a:cubicBezTo>
                  <a:cubicBezTo>
                    <a:pt x="505" y="214"/>
                    <a:pt x="511" y="219"/>
                    <a:pt x="515" y="218"/>
                  </a:cubicBezTo>
                  <a:close/>
                  <a:moveTo>
                    <a:pt x="180" y="216"/>
                  </a:moveTo>
                  <a:cubicBezTo>
                    <a:pt x="183" y="216"/>
                    <a:pt x="183" y="219"/>
                    <a:pt x="186" y="219"/>
                  </a:cubicBezTo>
                  <a:cubicBezTo>
                    <a:pt x="187" y="217"/>
                    <a:pt x="189" y="216"/>
                    <a:pt x="191" y="214"/>
                  </a:cubicBezTo>
                  <a:cubicBezTo>
                    <a:pt x="188" y="215"/>
                    <a:pt x="189" y="212"/>
                    <a:pt x="188" y="212"/>
                  </a:cubicBezTo>
                  <a:cubicBezTo>
                    <a:pt x="186" y="213"/>
                    <a:pt x="184" y="210"/>
                    <a:pt x="183" y="210"/>
                  </a:cubicBezTo>
                  <a:cubicBezTo>
                    <a:pt x="182" y="212"/>
                    <a:pt x="180" y="213"/>
                    <a:pt x="180" y="216"/>
                  </a:cubicBezTo>
                  <a:close/>
                  <a:moveTo>
                    <a:pt x="230" y="217"/>
                  </a:moveTo>
                  <a:cubicBezTo>
                    <a:pt x="225" y="215"/>
                    <a:pt x="224" y="210"/>
                    <a:pt x="220" y="210"/>
                  </a:cubicBezTo>
                  <a:cubicBezTo>
                    <a:pt x="222" y="213"/>
                    <a:pt x="226" y="218"/>
                    <a:pt x="230" y="217"/>
                  </a:cubicBezTo>
                  <a:close/>
                  <a:moveTo>
                    <a:pt x="649" y="219"/>
                  </a:moveTo>
                  <a:cubicBezTo>
                    <a:pt x="648" y="216"/>
                    <a:pt x="651" y="212"/>
                    <a:pt x="649" y="210"/>
                  </a:cubicBezTo>
                  <a:cubicBezTo>
                    <a:pt x="649" y="213"/>
                    <a:pt x="646" y="218"/>
                    <a:pt x="649" y="219"/>
                  </a:cubicBezTo>
                  <a:close/>
                  <a:moveTo>
                    <a:pt x="36" y="217"/>
                  </a:moveTo>
                  <a:cubicBezTo>
                    <a:pt x="38" y="215"/>
                    <a:pt x="38" y="212"/>
                    <a:pt x="36" y="210"/>
                  </a:cubicBezTo>
                  <a:cubicBezTo>
                    <a:pt x="36" y="212"/>
                    <a:pt x="35" y="215"/>
                    <a:pt x="36" y="217"/>
                  </a:cubicBezTo>
                  <a:close/>
                  <a:moveTo>
                    <a:pt x="145" y="215"/>
                  </a:moveTo>
                  <a:cubicBezTo>
                    <a:pt x="152" y="220"/>
                    <a:pt x="160" y="226"/>
                    <a:pt x="168" y="230"/>
                  </a:cubicBezTo>
                  <a:cubicBezTo>
                    <a:pt x="170" y="229"/>
                    <a:pt x="170" y="227"/>
                    <a:pt x="171" y="225"/>
                  </a:cubicBezTo>
                  <a:cubicBezTo>
                    <a:pt x="166" y="223"/>
                    <a:pt x="155" y="217"/>
                    <a:pt x="156" y="214"/>
                  </a:cubicBezTo>
                  <a:cubicBezTo>
                    <a:pt x="152" y="214"/>
                    <a:pt x="150" y="211"/>
                    <a:pt x="147" y="210"/>
                  </a:cubicBezTo>
                  <a:cubicBezTo>
                    <a:pt x="146" y="212"/>
                    <a:pt x="144" y="213"/>
                    <a:pt x="145" y="215"/>
                  </a:cubicBezTo>
                  <a:close/>
                  <a:moveTo>
                    <a:pt x="306" y="214"/>
                  </a:moveTo>
                  <a:cubicBezTo>
                    <a:pt x="309" y="217"/>
                    <a:pt x="313" y="219"/>
                    <a:pt x="318" y="220"/>
                  </a:cubicBezTo>
                  <a:cubicBezTo>
                    <a:pt x="319" y="216"/>
                    <a:pt x="308" y="206"/>
                    <a:pt x="306" y="214"/>
                  </a:cubicBezTo>
                  <a:close/>
                  <a:moveTo>
                    <a:pt x="99" y="217"/>
                  </a:moveTo>
                  <a:cubicBezTo>
                    <a:pt x="102" y="223"/>
                    <a:pt x="107" y="227"/>
                    <a:pt x="114" y="230"/>
                  </a:cubicBezTo>
                  <a:cubicBezTo>
                    <a:pt x="111" y="222"/>
                    <a:pt x="107" y="216"/>
                    <a:pt x="101" y="211"/>
                  </a:cubicBezTo>
                  <a:cubicBezTo>
                    <a:pt x="101" y="214"/>
                    <a:pt x="99" y="214"/>
                    <a:pt x="99" y="217"/>
                  </a:cubicBezTo>
                  <a:close/>
                  <a:moveTo>
                    <a:pt x="203" y="212"/>
                  </a:moveTo>
                  <a:cubicBezTo>
                    <a:pt x="209" y="216"/>
                    <a:pt x="215" y="221"/>
                    <a:pt x="224" y="224"/>
                  </a:cubicBezTo>
                  <a:cubicBezTo>
                    <a:pt x="223" y="223"/>
                    <a:pt x="225" y="222"/>
                    <a:pt x="224" y="221"/>
                  </a:cubicBezTo>
                  <a:cubicBezTo>
                    <a:pt x="221" y="219"/>
                    <a:pt x="209" y="212"/>
                    <a:pt x="203" y="212"/>
                  </a:cubicBezTo>
                  <a:close/>
                  <a:moveTo>
                    <a:pt x="481" y="216"/>
                  </a:moveTo>
                  <a:cubicBezTo>
                    <a:pt x="483" y="218"/>
                    <a:pt x="484" y="217"/>
                    <a:pt x="487" y="217"/>
                  </a:cubicBezTo>
                  <a:cubicBezTo>
                    <a:pt x="488" y="218"/>
                    <a:pt x="487" y="223"/>
                    <a:pt x="491" y="223"/>
                  </a:cubicBezTo>
                  <a:cubicBezTo>
                    <a:pt x="492" y="220"/>
                    <a:pt x="493" y="219"/>
                    <a:pt x="493" y="216"/>
                  </a:cubicBezTo>
                  <a:cubicBezTo>
                    <a:pt x="488" y="213"/>
                    <a:pt x="484" y="209"/>
                    <a:pt x="481" y="216"/>
                  </a:cubicBezTo>
                  <a:close/>
                  <a:moveTo>
                    <a:pt x="549" y="217"/>
                  </a:moveTo>
                  <a:cubicBezTo>
                    <a:pt x="552" y="218"/>
                    <a:pt x="553" y="222"/>
                    <a:pt x="557" y="223"/>
                  </a:cubicBezTo>
                  <a:cubicBezTo>
                    <a:pt x="557" y="218"/>
                    <a:pt x="554" y="214"/>
                    <a:pt x="550" y="212"/>
                  </a:cubicBezTo>
                  <a:cubicBezTo>
                    <a:pt x="550" y="214"/>
                    <a:pt x="549" y="215"/>
                    <a:pt x="549" y="217"/>
                  </a:cubicBezTo>
                  <a:close/>
                  <a:moveTo>
                    <a:pt x="575" y="218"/>
                  </a:moveTo>
                  <a:cubicBezTo>
                    <a:pt x="575" y="217"/>
                    <a:pt x="577" y="211"/>
                    <a:pt x="575" y="212"/>
                  </a:cubicBezTo>
                  <a:cubicBezTo>
                    <a:pt x="576" y="215"/>
                    <a:pt x="572" y="217"/>
                    <a:pt x="575" y="218"/>
                  </a:cubicBezTo>
                  <a:close/>
                  <a:moveTo>
                    <a:pt x="618" y="221"/>
                  </a:moveTo>
                  <a:cubicBezTo>
                    <a:pt x="619" y="219"/>
                    <a:pt x="621" y="214"/>
                    <a:pt x="619" y="212"/>
                  </a:cubicBezTo>
                  <a:cubicBezTo>
                    <a:pt x="620" y="215"/>
                    <a:pt x="617" y="219"/>
                    <a:pt x="618" y="221"/>
                  </a:cubicBezTo>
                  <a:close/>
                  <a:moveTo>
                    <a:pt x="251" y="218"/>
                  </a:moveTo>
                  <a:cubicBezTo>
                    <a:pt x="255" y="219"/>
                    <a:pt x="256" y="222"/>
                    <a:pt x="260" y="223"/>
                  </a:cubicBezTo>
                  <a:cubicBezTo>
                    <a:pt x="260" y="222"/>
                    <a:pt x="261" y="222"/>
                    <a:pt x="262" y="221"/>
                  </a:cubicBezTo>
                  <a:cubicBezTo>
                    <a:pt x="260" y="218"/>
                    <a:pt x="259" y="214"/>
                    <a:pt x="255" y="212"/>
                  </a:cubicBezTo>
                  <a:cubicBezTo>
                    <a:pt x="255" y="215"/>
                    <a:pt x="251" y="215"/>
                    <a:pt x="251" y="218"/>
                  </a:cubicBezTo>
                  <a:close/>
                  <a:moveTo>
                    <a:pt x="522" y="215"/>
                  </a:moveTo>
                  <a:cubicBezTo>
                    <a:pt x="522" y="213"/>
                    <a:pt x="521" y="213"/>
                    <a:pt x="520" y="212"/>
                  </a:cubicBezTo>
                  <a:cubicBezTo>
                    <a:pt x="519" y="214"/>
                    <a:pt x="520" y="215"/>
                    <a:pt x="522" y="215"/>
                  </a:cubicBezTo>
                  <a:close/>
                  <a:moveTo>
                    <a:pt x="132" y="215"/>
                  </a:moveTo>
                  <a:cubicBezTo>
                    <a:pt x="135" y="215"/>
                    <a:pt x="135" y="217"/>
                    <a:pt x="137" y="217"/>
                  </a:cubicBezTo>
                  <a:cubicBezTo>
                    <a:pt x="136" y="215"/>
                    <a:pt x="135" y="215"/>
                    <a:pt x="135" y="213"/>
                  </a:cubicBezTo>
                  <a:cubicBezTo>
                    <a:pt x="135" y="214"/>
                    <a:pt x="132" y="213"/>
                    <a:pt x="132" y="215"/>
                  </a:cubicBezTo>
                  <a:close/>
                  <a:moveTo>
                    <a:pt x="420" y="224"/>
                  </a:moveTo>
                  <a:cubicBezTo>
                    <a:pt x="417" y="218"/>
                    <a:pt x="410" y="216"/>
                    <a:pt x="404" y="213"/>
                  </a:cubicBezTo>
                  <a:cubicBezTo>
                    <a:pt x="408" y="218"/>
                    <a:pt x="414" y="221"/>
                    <a:pt x="420" y="224"/>
                  </a:cubicBezTo>
                  <a:close/>
                  <a:moveTo>
                    <a:pt x="43" y="220"/>
                  </a:moveTo>
                  <a:cubicBezTo>
                    <a:pt x="42" y="219"/>
                    <a:pt x="43" y="215"/>
                    <a:pt x="42" y="214"/>
                  </a:cubicBezTo>
                  <a:cubicBezTo>
                    <a:pt x="42" y="214"/>
                    <a:pt x="41" y="214"/>
                    <a:pt x="41" y="214"/>
                  </a:cubicBezTo>
                  <a:cubicBezTo>
                    <a:pt x="40" y="216"/>
                    <a:pt x="40" y="222"/>
                    <a:pt x="43" y="220"/>
                  </a:cubicBezTo>
                  <a:close/>
                  <a:moveTo>
                    <a:pt x="429" y="218"/>
                  </a:moveTo>
                  <a:cubicBezTo>
                    <a:pt x="431" y="221"/>
                    <a:pt x="433" y="222"/>
                    <a:pt x="436" y="223"/>
                  </a:cubicBezTo>
                  <a:cubicBezTo>
                    <a:pt x="436" y="219"/>
                    <a:pt x="435" y="215"/>
                    <a:pt x="431" y="214"/>
                  </a:cubicBezTo>
                  <a:cubicBezTo>
                    <a:pt x="431" y="216"/>
                    <a:pt x="429" y="216"/>
                    <a:pt x="429" y="218"/>
                  </a:cubicBezTo>
                  <a:close/>
                  <a:moveTo>
                    <a:pt x="475" y="218"/>
                  </a:moveTo>
                  <a:cubicBezTo>
                    <a:pt x="475" y="218"/>
                    <a:pt x="475" y="217"/>
                    <a:pt x="476" y="217"/>
                  </a:cubicBezTo>
                  <a:cubicBezTo>
                    <a:pt x="476" y="215"/>
                    <a:pt x="475" y="214"/>
                    <a:pt x="473" y="214"/>
                  </a:cubicBezTo>
                  <a:cubicBezTo>
                    <a:pt x="472" y="216"/>
                    <a:pt x="473" y="217"/>
                    <a:pt x="475" y="218"/>
                  </a:cubicBezTo>
                  <a:close/>
                  <a:moveTo>
                    <a:pt x="378" y="219"/>
                  </a:moveTo>
                  <a:cubicBezTo>
                    <a:pt x="376" y="218"/>
                    <a:pt x="378" y="217"/>
                    <a:pt x="377" y="215"/>
                  </a:cubicBezTo>
                  <a:cubicBezTo>
                    <a:pt x="375" y="216"/>
                    <a:pt x="374" y="215"/>
                    <a:pt x="374" y="215"/>
                  </a:cubicBezTo>
                  <a:cubicBezTo>
                    <a:pt x="374" y="217"/>
                    <a:pt x="376" y="221"/>
                    <a:pt x="378" y="219"/>
                  </a:cubicBezTo>
                  <a:close/>
                  <a:moveTo>
                    <a:pt x="83" y="238"/>
                  </a:moveTo>
                  <a:cubicBezTo>
                    <a:pt x="83" y="233"/>
                    <a:pt x="81" y="227"/>
                    <a:pt x="83" y="223"/>
                  </a:cubicBezTo>
                  <a:cubicBezTo>
                    <a:pt x="78" y="220"/>
                    <a:pt x="74" y="217"/>
                    <a:pt x="69" y="215"/>
                  </a:cubicBezTo>
                  <a:cubicBezTo>
                    <a:pt x="73" y="223"/>
                    <a:pt x="74" y="234"/>
                    <a:pt x="83" y="238"/>
                  </a:cubicBezTo>
                  <a:close/>
                  <a:moveTo>
                    <a:pt x="237" y="217"/>
                  </a:moveTo>
                  <a:cubicBezTo>
                    <a:pt x="236" y="217"/>
                    <a:pt x="236" y="217"/>
                    <a:pt x="236" y="217"/>
                  </a:cubicBezTo>
                  <a:cubicBezTo>
                    <a:pt x="235" y="218"/>
                    <a:pt x="237" y="218"/>
                    <a:pt x="239" y="218"/>
                  </a:cubicBezTo>
                  <a:cubicBezTo>
                    <a:pt x="238" y="217"/>
                    <a:pt x="240" y="217"/>
                    <a:pt x="239" y="215"/>
                  </a:cubicBezTo>
                  <a:cubicBezTo>
                    <a:pt x="237" y="214"/>
                    <a:pt x="238" y="217"/>
                    <a:pt x="237" y="217"/>
                  </a:cubicBezTo>
                  <a:close/>
                  <a:moveTo>
                    <a:pt x="462" y="221"/>
                  </a:moveTo>
                  <a:cubicBezTo>
                    <a:pt x="464" y="221"/>
                    <a:pt x="465" y="218"/>
                    <a:pt x="465" y="217"/>
                  </a:cubicBezTo>
                  <a:cubicBezTo>
                    <a:pt x="463" y="217"/>
                    <a:pt x="464" y="215"/>
                    <a:pt x="462" y="215"/>
                  </a:cubicBezTo>
                  <a:cubicBezTo>
                    <a:pt x="462" y="217"/>
                    <a:pt x="462" y="219"/>
                    <a:pt x="462" y="221"/>
                  </a:cubicBezTo>
                  <a:close/>
                  <a:moveTo>
                    <a:pt x="287" y="221"/>
                  </a:moveTo>
                  <a:cubicBezTo>
                    <a:pt x="290" y="221"/>
                    <a:pt x="293" y="218"/>
                    <a:pt x="292" y="216"/>
                  </a:cubicBezTo>
                  <a:cubicBezTo>
                    <a:pt x="291" y="218"/>
                    <a:pt x="288" y="219"/>
                    <a:pt x="287" y="221"/>
                  </a:cubicBezTo>
                  <a:close/>
                  <a:moveTo>
                    <a:pt x="363" y="217"/>
                  </a:moveTo>
                  <a:cubicBezTo>
                    <a:pt x="360" y="220"/>
                    <a:pt x="357" y="223"/>
                    <a:pt x="355" y="227"/>
                  </a:cubicBezTo>
                  <a:cubicBezTo>
                    <a:pt x="358" y="231"/>
                    <a:pt x="364" y="233"/>
                    <a:pt x="368" y="235"/>
                  </a:cubicBezTo>
                  <a:cubicBezTo>
                    <a:pt x="370" y="231"/>
                    <a:pt x="373" y="229"/>
                    <a:pt x="374" y="224"/>
                  </a:cubicBezTo>
                  <a:cubicBezTo>
                    <a:pt x="370" y="223"/>
                    <a:pt x="369" y="218"/>
                    <a:pt x="363" y="217"/>
                  </a:cubicBezTo>
                  <a:close/>
                  <a:moveTo>
                    <a:pt x="19" y="235"/>
                  </a:moveTo>
                  <a:cubicBezTo>
                    <a:pt x="19" y="228"/>
                    <a:pt x="22" y="220"/>
                    <a:pt x="19" y="217"/>
                  </a:cubicBezTo>
                  <a:cubicBezTo>
                    <a:pt x="19" y="223"/>
                    <a:pt x="14" y="232"/>
                    <a:pt x="19" y="235"/>
                  </a:cubicBezTo>
                  <a:close/>
                  <a:moveTo>
                    <a:pt x="315" y="224"/>
                  </a:moveTo>
                  <a:cubicBezTo>
                    <a:pt x="313" y="220"/>
                    <a:pt x="308" y="219"/>
                    <a:pt x="304" y="217"/>
                  </a:cubicBezTo>
                  <a:cubicBezTo>
                    <a:pt x="304" y="221"/>
                    <a:pt x="312" y="224"/>
                    <a:pt x="315" y="224"/>
                  </a:cubicBezTo>
                  <a:close/>
                  <a:moveTo>
                    <a:pt x="396" y="223"/>
                  </a:moveTo>
                  <a:cubicBezTo>
                    <a:pt x="397" y="224"/>
                    <a:pt x="398" y="225"/>
                    <a:pt x="400" y="226"/>
                  </a:cubicBezTo>
                  <a:cubicBezTo>
                    <a:pt x="402" y="224"/>
                    <a:pt x="402" y="219"/>
                    <a:pt x="400" y="217"/>
                  </a:cubicBezTo>
                  <a:cubicBezTo>
                    <a:pt x="399" y="219"/>
                    <a:pt x="397" y="221"/>
                    <a:pt x="396" y="223"/>
                  </a:cubicBezTo>
                  <a:close/>
                  <a:moveTo>
                    <a:pt x="538" y="227"/>
                  </a:moveTo>
                  <a:cubicBezTo>
                    <a:pt x="540" y="228"/>
                    <a:pt x="541" y="229"/>
                    <a:pt x="542" y="230"/>
                  </a:cubicBezTo>
                  <a:cubicBezTo>
                    <a:pt x="543" y="226"/>
                    <a:pt x="544" y="223"/>
                    <a:pt x="545" y="219"/>
                  </a:cubicBezTo>
                  <a:cubicBezTo>
                    <a:pt x="543" y="219"/>
                    <a:pt x="543" y="217"/>
                    <a:pt x="541" y="217"/>
                  </a:cubicBezTo>
                  <a:cubicBezTo>
                    <a:pt x="541" y="222"/>
                    <a:pt x="538" y="223"/>
                    <a:pt x="538" y="227"/>
                  </a:cubicBezTo>
                  <a:close/>
                  <a:moveTo>
                    <a:pt x="569" y="226"/>
                  </a:moveTo>
                  <a:cubicBezTo>
                    <a:pt x="566" y="223"/>
                    <a:pt x="566" y="220"/>
                    <a:pt x="564" y="217"/>
                  </a:cubicBezTo>
                  <a:cubicBezTo>
                    <a:pt x="561" y="221"/>
                    <a:pt x="566" y="227"/>
                    <a:pt x="569" y="226"/>
                  </a:cubicBezTo>
                  <a:close/>
                  <a:moveTo>
                    <a:pt x="481" y="222"/>
                  </a:moveTo>
                  <a:cubicBezTo>
                    <a:pt x="483" y="220"/>
                    <a:pt x="480" y="219"/>
                    <a:pt x="478" y="218"/>
                  </a:cubicBezTo>
                  <a:cubicBezTo>
                    <a:pt x="477" y="220"/>
                    <a:pt x="479" y="221"/>
                    <a:pt x="481" y="222"/>
                  </a:cubicBezTo>
                  <a:close/>
                  <a:moveTo>
                    <a:pt x="92" y="224"/>
                  </a:moveTo>
                  <a:cubicBezTo>
                    <a:pt x="92" y="220"/>
                    <a:pt x="90" y="219"/>
                    <a:pt x="88" y="218"/>
                  </a:cubicBezTo>
                  <a:cubicBezTo>
                    <a:pt x="89" y="220"/>
                    <a:pt x="88" y="224"/>
                    <a:pt x="92" y="224"/>
                  </a:cubicBezTo>
                  <a:close/>
                  <a:moveTo>
                    <a:pt x="166" y="237"/>
                  </a:moveTo>
                  <a:cubicBezTo>
                    <a:pt x="165" y="235"/>
                    <a:pt x="167" y="235"/>
                    <a:pt x="167" y="234"/>
                  </a:cubicBezTo>
                  <a:cubicBezTo>
                    <a:pt x="166" y="232"/>
                    <a:pt x="162" y="233"/>
                    <a:pt x="162" y="230"/>
                  </a:cubicBezTo>
                  <a:cubicBezTo>
                    <a:pt x="158" y="231"/>
                    <a:pt x="158" y="228"/>
                    <a:pt x="157" y="226"/>
                  </a:cubicBezTo>
                  <a:cubicBezTo>
                    <a:pt x="151" y="225"/>
                    <a:pt x="148" y="221"/>
                    <a:pt x="141" y="218"/>
                  </a:cubicBezTo>
                  <a:cubicBezTo>
                    <a:pt x="149" y="225"/>
                    <a:pt x="158" y="230"/>
                    <a:pt x="166" y="237"/>
                  </a:cubicBezTo>
                  <a:close/>
                  <a:moveTo>
                    <a:pt x="292" y="224"/>
                  </a:moveTo>
                  <a:cubicBezTo>
                    <a:pt x="292" y="226"/>
                    <a:pt x="293" y="227"/>
                    <a:pt x="295" y="227"/>
                  </a:cubicBezTo>
                  <a:cubicBezTo>
                    <a:pt x="296" y="224"/>
                    <a:pt x="298" y="222"/>
                    <a:pt x="299" y="219"/>
                  </a:cubicBezTo>
                  <a:cubicBezTo>
                    <a:pt x="295" y="218"/>
                    <a:pt x="293" y="222"/>
                    <a:pt x="292" y="224"/>
                  </a:cubicBezTo>
                  <a:close/>
                  <a:moveTo>
                    <a:pt x="517" y="222"/>
                  </a:moveTo>
                  <a:cubicBezTo>
                    <a:pt x="519" y="223"/>
                    <a:pt x="520" y="222"/>
                    <a:pt x="520" y="220"/>
                  </a:cubicBezTo>
                  <a:cubicBezTo>
                    <a:pt x="519" y="220"/>
                    <a:pt x="519" y="218"/>
                    <a:pt x="518" y="218"/>
                  </a:cubicBezTo>
                  <a:cubicBezTo>
                    <a:pt x="518" y="220"/>
                    <a:pt x="517" y="221"/>
                    <a:pt x="517" y="222"/>
                  </a:cubicBezTo>
                  <a:close/>
                  <a:moveTo>
                    <a:pt x="628" y="238"/>
                  </a:moveTo>
                  <a:cubicBezTo>
                    <a:pt x="628" y="231"/>
                    <a:pt x="634" y="224"/>
                    <a:pt x="631" y="218"/>
                  </a:cubicBezTo>
                  <a:cubicBezTo>
                    <a:pt x="630" y="225"/>
                    <a:pt x="626" y="232"/>
                    <a:pt x="628" y="238"/>
                  </a:cubicBezTo>
                  <a:close/>
                  <a:moveTo>
                    <a:pt x="278" y="224"/>
                  </a:moveTo>
                  <a:cubicBezTo>
                    <a:pt x="279" y="221"/>
                    <a:pt x="274" y="221"/>
                    <a:pt x="273" y="219"/>
                  </a:cubicBezTo>
                  <a:cubicBezTo>
                    <a:pt x="273" y="222"/>
                    <a:pt x="277" y="222"/>
                    <a:pt x="278" y="224"/>
                  </a:cubicBezTo>
                  <a:close/>
                  <a:moveTo>
                    <a:pt x="193" y="226"/>
                  </a:moveTo>
                  <a:cubicBezTo>
                    <a:pt x="198" y="229"/>
                    <a:pt x="201" y="234"/>
                    <a:pt x="208" y="235"/>
                  </a:cubicBezTo>
                  <a:cubicBezTo>
                    <a:pt x="208" y="235"/>
                    <a:pt x="208" y="234"/>
                    <a:pt x="209" y="234"/>
                  </a:cubicBezTo>
                  <a:cubicBezTo>
                    <a:pt x="206" y="227"/>
                    <a:pt x="197" y="213"/>
                    <a:pt x="193" y="226"/>
                  </a:cubicBezTo>
                  <a:close/>
                  <a:moveTo>
                    <a:pt x="611" y="237"/>
                  </a:moveTo>
                  <a:cubicBezTo>
                    <a:pt x="609" y="232"/>
                    <a:pt x="616" y="223"/>
                    <a:pt x="611" y="220"/>
                  </a:cubicBezTo>
                  <a:cubicBezTo>
                    <a:pt x="610" y="225"/>
                    <a:pt x="607" y="234"/>
                    <a:pt x="611" y="237"/>
                  </a:cubicBezTo>
                  <a:close/>
                  <a:moveTo>
                    <a:pt x="646" y="224"/>
                  </a:moveTo>
                  <a:cubicBezTo>
                    <a:pt x="648" y="224"/>
                    <a:pt x="649" y="220"/>
                    <a:pt x="648" y="220"/>
                  </a:cubicBezTo>
                  <a:cubicBezTo>
                    <a:pt x="648" y="221"/>
                    <a:pt x="647" y="222"/>
                    <a:pt x="646" y="224"/>
                  </a:cubicBezTo>
                  <a:close/>
                  <a:moveTo>
                    <a:pt x="495" y="226"/>
                  </a:moveTo>
                  <a:cubicBezTo>
                    <a:pt x="496" y="227"/>
                    <a:pt x="496" y="228"/>
                    <a:pt x="498" y="227"/>
                  </a:cubicBezTo>
                  <a:cubicBezTo>
                    <a:pt x="499" y="226"/>
                    <a:pt x="499" y="224"/>
                    <a:pt x="499" y="221"/>
                  </a:cubicBezTo>
                  <a:cubicBezTo>
                    <a:pt x="498" y="222"/>
                    <a:pt x="498" y="220"/>
                    <a:pt x="497" y="220"/>
                  </a:cubicBezTo>
                  <a:cubicBezTo>
                    <a:pt x="496" y="222"/>
                    <a:pt x="495" y="224"/>
                    <a:pt x="495" y="226"/>
                  </a:cubicBezTo>
                  <a:close/>
                  <a:moveTo>
                    <a:pt x="462" y="229"/>
                  </a:moveTo>
                  <a:cubicBezTo>
                    <a:pt x="466" y="227"/>
                    <a:pt x="468" y="225"/>
                    <a:pt x="470" y="221"/>
                  </a:cubicBezTo>
                  <a:cubicBezTo>
                    <a:pt x="466" y="220"/>
                    <a:pt x="463" y="225"/>
                    <a:pt x="462" y="229"/>
                  </a:cubicBezTo>
                  <a:close/>
                  <a:moveTo>
                    <a:pt x="56" y="227"/>
                  </a:moveTo>
                  <a:cubicBezTo>
                    <a:pt x="56" y="224"/>
                    <a:pt x="55" y="222"/>
                    <a:pt x="52" y="221"/>
                  </a:cubicBezTo>
                  <a:cubicBezTo>
                    <a:pt x="51" y="225"/>
                    <a:pt x="54" y="229"/>
                    <a:pt x="56" y="227"/>
                  </a:cubicBezTo>
                  <a:close/>
                  <a:moveTo>
                    <a:pt x="573" y="226"/>
                  </a:moveTo>
                  <a:cubicBezTo>
                    <a:pt x="574" y="226"/>
                    <a:pt x="574" y="221"/>
                    <a:pt x="572" y="221"/>
                  </a:cubicBezTo>
                  <a:cubicBezTo>
                    <a:pt x="572" y="222"/>
                    <a:pt x="570" y="226"/>
                    <a:pt x="573" y="226"/>
                  </a:cubicBezTo>
                  <a:close/>
                  <a:moveTo>
                    <a:pt x="244" y="225"/>
                  </a:moveTo>
                  <a:cubicBezTo>
                    <a:pt x="248" y="227"/>
                    <a:pt x="249" y="231"/>
                    <a:pt x="254" y="232"/>
                  </a:cubicBezTo>
                  <a:cubicBezTo>
                    <a:pt x="254" y="228"/>
                    <a:pt x="258" y="228"/>
                    <a:pt x="258" y="224"/>
                  </a:cubicBezTo>
                  <a:cubicBezTo>
                    <a:pt x="254" y="222"/>
                    <a:pt x="247" y="222"/>
                    <a:pt x="244" y="225"/>
                  </a:cubicBezTo>
                  <a:close/>
                  <a:moveTo>
                    <a:pt x="408" y="232"/>
                  </a:moveTo>
                  <a:cubicBezTo>
                    <a:pt x="410" y="232"/>
                    <a:pt x="411" y="235"/>
                    <a:pt x="414" y="235"/>
                  </a:cubicBezTo>
                  <a:cubicBezTo>
                    <a:pt x="415" y="232"/>
                    <a:pt x="417" y="231"/>
                    <a:pt x="417" y="228"/>
                  </a:cubicBezTo>
                  <a:cubicBezTo>
                    <a:pt x="416" y="225"/>
                    <a:pt x="413" y="223"/>
                    <a:pt x="410" y="222"/>
                  </a:cubicBezTo>
                  <a:cubicBezTo>
                    <a:pt x="409" y="227"/>
                    <a:pt x="406" y="226"/>
                    <a:pt x="408" y="232"/>
                  </a:cubicBezTo>
                  <a:close/>
                  <a:moveTo>
                    <a:pt x="433" y="227"/>
                  </a:moveTo>
                  <a:cubicBezTo>
                    <a:pt x="431" y="225"/>
                    <a:pt x="430" y="222"/>
                    <a:pt x="426" y="222"/>
                  </a:cubicBezTo>
                  <a:cubicBezTo>
                    <a:pt x="427" y="225"/>
                    <a:pt x="431" y="226"/>
                    <a:pt x="433" y="227"/>
                  </a:cubicBezTo>
                  <a:close/>
                  <a:moveTo>
                    <a:pt x="545" y="234"/>
                  </a:moveTo>
                  <a:cubicBezTo>
                    <a:pt x="547" y="235"/>
                    <a:pt x="550" y="239"/>
                    <a:pt x="552" y="238"/>
                  </a:cubicBezTo>
                  <a:cubicBezTo>
                    <a:pt x="551" y="235"/>
                    <a:pt x="555" y="233"/>
                    <a:pt x="555" y="231"/>
                  </a:cubicBezTo>
                  <a:cubicBezTo>
                    <a:pt x="555" y="226"/>
                    <a:pt x="551" y="224"/>
                    <a:pt x="547" y="222"/>
                  </a:cubicBezTo>
                  <a:cubicBezTo>
                    <a:pt x="547" y="225"/>
                    <a:pt x="545" y="229"/>
                    <a:pt x="545" y="234"/>
                  </a:cubicBezTo>
                  <a:close/>
                  <a:moveTo>
                    <a:pt x="274" y="227"/>
                  </a:moveTo>
                  <a:cubicBezTo>
                    <a:pt x="275" y="224"/>
                    <a:pt x="271" y="222"/>
                    <a:pt x="270" y="223"/>
                  </a:cubicBezTo>
                  <a:cubicBezTo>
                    <a:pt x="272" y="224"/>
                    <a:pt x="271" y="228"/>
                    <a:pt x="274" y="227"/>
                  </a:cubicBezTo>
                  <a:close/>
                  <a:moveTo>
                    <a:pt x="298" y="230"/>
                  </a:moveTo>
                  <a:cubicBezTo>
                    <a:pt x="301" y="232"/>
                    <a:pt x="303" y="234"/>
                    <a:pt x="306" y="235"/>
                  </a:cubicBezTo>
                  <a:cubicBezTo>
                    <a:pt x="307" y="232"/>
                    <a:pt x="311" y="231"/>
                    <a:pt x="312" y="227"/>
                  </a:cubicBezTo>
                  <a:cubicBezTo>
                    <a:pt x="306" y="223"/>
                    <a:pt x="300" y="221"/>
                    <a:pt x="298" y="230"/>
                  </a:cubicBezTo>
                  <a:close/>
                  <a:moveTo>
                    <a:pt x="120" y="229"/>
                  </a:moveTo>
                  <a:cubicBezTo>
                    <a:pt x="121" y="228"/>
                    <a:pt x="122" y="227"/>
                    <a:pt x="122" y="225"/>
                  </a:cubicBezTo>
                  <a:cubicBezTo>
                    <a:pt x="120" y="225"/>
                    <a:pt x="120" y="223"/>
                    <a:pt x="118" y="223"/>
                  </a:cubicBezTo>
                  <a:cubicBezTo>
                    <a:pt x="119" y="227"/>
                    <a:pt x="119" y="228"/>
                    <a:pt x="120" y="229"/>
                  </a:cubicBezTo>
                  <a:close/>
                  <a:moveTo>
                    <a:pt x="450" y="235"/>
                  </a:moveTo>
                  <a:cubicBezTo>
                    <a:pt x="451" y="234"/>
                    <a:pt x="451" y="234"/>
                    <a:pt x="452" y="234"/>
                  </a:cubicBezTo>
                  <a:cubicBezTo>
                    <a:pt x="449" y="229"/>
                    <a:pt x="446" y="225"/>
                    <a:pt x="441" y="223"/>
                  </a:cubicBezTo>
                  <a:cubicBezTo>
                    <a:pt x="441" y="230"/>
                    <a:pt x="447" y="232"/>
                    <a:pt x="450" y="235"/>
                  </a:cubicBezTo>
                  <a:close/>
                  <a:moveTo>
                    <a:pt x="486" y="224"/>
                  </a:moveTo>
                  <a:cubicBezTo>
                    <a:pt x="486" y="227"/>
                    <a:pt x="487" y="228"/>
                    <a:pt x="489" y="228"/>
                  </a:cubicBezTo>
                  <a:cubicBezTo>
                    <a:pt x="491" y="226"/>
                    <a:pt x="488" y="223"/>
                    <a:pt x="486" y="224"/>
                  </a:cubicBezTo>
                  <a:close/>
                  <a:moveTo>
                    <a:pt x="533" y="231"/>
                  </a:moveTo>
                  <a:cubicBezTo>
                    <a:pt x="533" y="231"/>
                    <a:pt x="533" y="230"/>
                    <a:pt x="533" y="229"/>
                  </a:cubicBezTo>
                  <a:cubicBezTo>
                    <a:pt x="530" y="228"/>
                    <a:pt x="528" y="225"/>
                    <a:pt x="524" y="223"/>
                  </a:cubicBezTo>
                  <a:cubicBezTo>
                    <a:pt x="524" y="227"/>
                    <a:pt x="530" y="232"/>
                    <a:pt x="533" y="231"/>
                  </a:cubicBezTo>
                  <a:close/>
                  <a:moveTo>
                    <a:pt x="44" y="232"/>
                  </a:moveTo>
                  <a:cubicBezTo>
                    <a:pt x="44" y="230"/>
                    <a:pt x="44" y="228"/>
                    <a:pt x="44" y="225"/>
                  </a:cubicBezTo>
                  <a:cubicBezTo>
                    <a:pt x="42" y="225"/>
                    <a:pt x="42" y="224"/>
                    <a:pt x="41" y="224"/>
                  </a:cubicBezTo>
                  <a:cubicBezTo>
                    <a:pt x="39" y="227"/>
                    <a:pt x="40" y="232"/>
                    <a:pt x="44" y="232"/>
                  </a:cubicBezTo>
                  <a:close/>
                  <a:moveTo>
                    <a:pt x="565" y="229"/>
                  </a:moveTo>
                  <a:cubicBezTo>
                    <a:pt x="565" y="227"/>
                    <a:pt x="562" y="226"/>
                    <a:pt x="561" y="224"/>
                  </a:cubicBezTo>
                  <a:cubicBezTo>
                    <a:pt x="561" y="225"/>
                    <a:pt x="560" y="225"/>
                    <a:pt x="560" y="226"/>
                  </a:cubicBezTo>
                  <a:cubicBezTo>
                    <a:pt x="562" y="227"/>
                    <a:pt x="564" y="228"/>
                    <a:pt x="565" y="229"/>
                  </a:cubicBezTo>
                  <a:close/>
                  <a:moveTo>
                    <a:pt x="578" y="239"/>
                  </a:moveTo>
                  <a:cubicBezTo>
                    <a:pt x="580" y="235"/>
                    <a:pt x="580" y="230"/>
                    <a:pt x="579" y="224"/>
                  </a:cubicBezTo>
                  <a:cubicBezTo>
                    <a:pt x="578" y="224"/>
                    <a:pt x="578" y="224"/>
                    <a:pt x="577" y="224"/>
                  </a:cubicBezTo>
                  <a:cubicBezTo>
                    <a:pt x="576" y="229"/>
                    <a:pt x="573" y="236"/>
                    <a:pt x="578" y="239"/>
                  </a:cubicBezTo>
                  <a:close/>
                  <a:moveTo>
                    <a:pt x="153" y="233"/>
                  </a:moveTo>
                  <a:cubicBezTo>
                    <a:pt x="149" y="230"/>
                    <a:pt x="144" y="228"/>
                    <a:pt x="140" y="224"/>
                  </a:cubicBezTo>
                  <a:cubicBezTo>
                    <a:pt x="142" y="230"/>
                    <a:pt x="149" y="232"/>
                    <a:pt x="153" y="233"/>
                  </a:cubicBezTo>
                  <a:close/>
                  <a:moveTo>
                    <a:pt x="229" y="227"/>
                  </a:moveTo>
                  <a:cubicBezTo>
                    <a:pt x="228" y="226"/>
                    <a:pt x="228" y="224"/>
                    <a:pt x="225" y="224"/>
                  </a:cubicBezTo>
                  <a:cubicBezTo>
                    <a:pt x="226" y="226"/>
                    <a:pt x="227" y="227"/>
                    <a:pt x="229" y="227"/>
                  </a:cubicBezTo>
                  <a:close/>
                  <a:moveTo>
                    <a:pt x="466" y="231"/>
                  </a:moveTo>
                  <a:cubicBezTo>
                    <a:pt x="469" y="233"/>
                    <a:pt x="472" y="236"/>
                    <a:pt x="476" y="238"/>
                  </a:cubicBezTo>
                  <a:cubicBezTo>
                    <a:pt x="477" y="235"/>
                    <a:pt x="478" y="233"/>
                    <a:pt x="478" y="230"/>
                  </a:cubicBezTo>
                  <a:cubicBezTo>
                    <a:pt x="475" y="223"/>
                    <a:pt x="469" y="225"/>
                    <a:pt x="466" y="231"/>
                  </a:cubicBezTo>
                  <a:close/>
                  <a:moveTo>
                    <a:pt x="591" y="265"/>
                  </a:moveTo>
                  <a:cubicBezTo>
                    <a:pt x="589" y="272"/>
                    <a:pt x="587" y="278"/>
                    <a:pt x="588" y="283"/>
                  </a:cubicBezTo>
                  <a:cubicBezTo>
                    <a:pt x="592" y="279"/>
                    <a:pt x="592" y="274"/>
                    <a:pt x="594" y="266"/>
                  </a:cubicBezTo>
                  <a:cubicBezTo>
                    <a:pt x="597" y="255"/>
                    <a:pt x="608" y="235"/>
                    <a:pt x="601" y="224"/>
                  </a:cubicBezTo>
                  <a:cubicBezTo>
                    <a:pt x="599" y="240"/>
                    <a:pt x="595" y="252"/>
                    <a:pt x="591" y="265"/>
                  </a:cubicBezTo>
                  <a:close/>
                  <a:moveTo>
                    <a:pt x="281" y="228"/>
                  </a:moveTo>
                  <a:cubicBezTo>
                    <a:pt x="281" y="228"/>
                    <a:pt x="281" y="228"/>
                    <a:pt x="281" y="228"/>
                  </a:cubicBezTo>
                  <a:moveTo>
                    <a:pt x="318" y="226"/>
                  </a:moveTo>
                  <a:cubicBezTo>
                    <a:pt x="318" y="230"/>
                    <a:pt x="326" y="231"/>
                    <a:pt x="329" y="234"/>
                  </a:cubicBezTo>
                  <a:cubicBezTo>
                    <a:pt x="330" y="234"/>
                    <a:pt x="330" y="233"/>
                    <a:pt x="330" y="232"/>
                  </a:cubicBezTo>
                  <a:cubicBezTo>
                    <a:pt x="327" y="230"/>
                    <a:pt x="322" y="226"/>
                    <a:pt x="318" y="226"/>
                  </a:cubicBezTo>
                  <a:close/>
                  <a:moveTo>
                    <a:pt x="455" y="230"/>
                  </a:moveTo>
                  <a:cubicBezTo>
                    <a:pt x="454" y="228"/>
                    <a:pt x="449" y="224"/>
                    <a:pt x="449" y="226"/>
                  </a:cubicBezTo>
                  <a:cubicBezTo>
                    <a:pt x="451" y="227"/>
                    <a:pt x="452" y="230"/>
                    <a:pt x="455" y="230"/>
                  </a:cubicBezTo>
                  <a:close/>
                  <a:moveTo>
                    <a:pt x="502" y="231"/>
                  </a:moveTo>
                  <a:cubicBezTo>
                    <a:pt x="504" y="232"/>
                    <a:pt x="505" y="235"/>
                    <a:pt x="509" y="235"/>
                  </a:cubicBezTo>
                  <a:cubicBezTo>
                    <a:pt x="511" y="230"/>
                    <a:pt x="506" y="227"/>
                    <a:pt x="503" y="225"/>
                  </a:cubicBezTo>
                  <a:cubicBezTo>
                    <a:pt x="503" y="227"/>
                    <a:pt x="502" y="229"/>
                    <a:pt x="502" y="231"/>
                  </a:cubicBezTo>
                  <a:close/>
                  <a:moveTo>
                    <a:pt x="431" y="231"/>
                  </a:moveTo>
                  <a:cubicBezTo>
                    <a:pt x="430" y="228"/>
                    <a:pt x="427" y="227"/>
                    <a:pt x="424" y="226"/>
                  </a:cubicBezTo>
                  <a:cubicBezTo>
                    <a:pt x="425" y="229"/>
                    <a:pt x="427" y="230"/>
                    <a:pt x="431" y="231"/>
                  </a:cubicBezTo>
                  <a:close/>
                  <a:moveTo>
                    <a:pt x="256" y="234"/>
                  </a:moveTo>
                  <a:cubicBezTo>
                    <a:pt x="258" y="235"/>
                    <a:pt x="260" y="237"/>
                    <a:pt x="263" y="238"/>
                  </a:cubicBezTo>
                  <a:cubicBezTo>
                    <a:pt x="264" y="235"/>
                    <a:pt x="268" y="234"/>
                    <a:pt x="269" y="231"/>
                  </a:cubicBezTo>
                  <a:cubicBezTo>
                    <a:pt x="267" y="228"/>
                    <a:pt x="264" y="227"/>
                    <a:pt x="261" y="226"/>
                  </a:cubicBezTo>
                  <a:cubicBezTo>
                    <a:pt x="260" y="229"/>
                    <a:pt x="257" y="231"/>
                    <a:pt x="256" y="234"/>
                  </a:cubicBezTo>
                  <a:close/>
                  <a:moveTo>
                    <a:pt x="76" y="240"/>
                  </a:moveTo>
                  <a:cubicBezTo>
                    <a:pt x="73" y="234"/>
                    <a:pt x="65" y="232"/>
                    <a:pt x="61" y="227"/>
                  </a:cubicBezTo>
                  <a:cubicBezTo>
                    <a:pt x="61" y="234"/>
                    <a:pt x="71" y="236"/>
                    <a:pt x="76" y="240"/>
                  </a:cubicBezTo>
                  <a:close/>
                  <a:moveTo>
                    <a:pt x="123" y="233"/>
                  </a:moveTo>
                  <a:cubicBezTo>
                    <a:pt x="125" y="234"/>
                    <a:pt x="126" y="230"/>
                    <a:pt x="128" y="231"/>
                  </a:cubicBezTo>
                  <a:cubicBezTo>
                    <a:pt x="128" y="229"/>
                    <a:pt x="128" y="227"/>
                    <a:pt x="126" y="227"/>
                  </a:cubicBezTo>
                  <a:cubicBezTo>
                    <a:pt x="126" y="230"/>
                    <a:pt x="122" y="230"/>
                    <a:pt x="123" y="233"/>
                  </a:cubicBezTo>
                  <a:close/>
                  <a:moveTo>
                    <a:pt x="225" y="231"/>
                  </a:moveTo>
                  <a:cubicBezTo>
                    <a:pt x="224" y="229"/>
                    <a:pt x="223" y="229"/>
                    <a:pt x="224" y="227"/>
                  </a:cubicBezTo>
                  <a:cubicBezTo>
                    <a:pt x="221" y="228"/>
                    <a:pt x="222" y="228"/>
                    <a:pt x="222" y="230"/>
                  </a:cubicBezTo>
                  <a:cubicBezTo>
                    <a:pt x="224" y="229"/>
                    <a:pt x="226" y="232"/>
                    <a:pt x="225" y="231"/>
                  </a:cubicBezTo>
                  <a:close/>
                  <a:moveTo>
                    <a:pt x="372" y="238"/>
                  </a:moveTo>
                  <a:cubicBezTo>
                    <a:pt x="374" y="238"/>
                    <a:pt x="375" y="240"/>
                    <a:pt x="378" y="240"/>
                  </a:cubicBezTo>
                  <a:cubicBezTo>
                    <a:pt x="379" y="237"/>
                    <a:pt x="382" y="236"/>
                    <a:pt x="383" y="233"/>
                  </a:cubicBezTo>
                  <a:cubicBezTo>
                    <a:pt x="381" y="231"/>
                    <a:pt x="380" y="229"/>
                    <a:pt x="377" y="228"/>
                  </a:cubicBezTo>
                  <a:cubicBezTo>
                    <a:pt x="376" y="232"/>
                    <a:pt x="373" y="234"/>
                    <a:pt x="372" y="238"/>
                  </a:cubicBezTo>
                  <a:close/>
                  <a:moveTo>
                    <a:pt x="394" y="231"/>
                  </a:moveTo>
                  <a:cubicBezTo>
                    <a:pt x="396" y="230"/>
                    <a:pt x="393" y="227"/>
                    <a:pt x="392" y="229"/>
                  </a:cubicBezTo>
                  <a:cubicBezTo>
                    <a:pt x="393" y="229"/>
                    <a:pt x="393" y="231"/>
                    <a:pt x="394" y="231"/>
                  </a:cubicBezTo>
                  <a:close/>
                  <a:moveTo>
                    <a:pt x="622" y="239"/>
                  </a:moveTo>
                  <a:cubicBezTo>
                    <a:pt x="622" y="235"/>
                    <a:pt x="625" y="232"/>
                    <a:pt x="623" y="228"/>
                  </a:cubicBezTo>
                  <a:cubicBezTo>
                    <a:pt x="624" y="232"/>
                    <a:pt x="620" y="235"/>
                    <a:pt x="622" y="239"/>
                  </a:cubicBezTo>
                  <a:close/>
                  <a:moveTo>
                    <a:pt x="286" y="232"/>
                  </a:moveTo>
                  <a:cubicBezTo>
                    <a:pt x="287" y="234"/>
                    <a:pt x="292" y="237"/>
                    <a:pt x="292" y="231"/>
                  </a:cubicBezTo>
                  <a:cubicBezTo>
                    <a:pt x="290" y="229"/>
                    <a:pt x="286" y="227"/>
                    <a:pt x="286" y="232"/>
                  </a:cubicBezTo>
                  <a:close/>
                  <a:moveTo>
                    <a:pt x="496" y="232"/>
                  </a:moveTo>
                  <a:cubicBezTo>
                    <a:pt x="496" y="230"/>
                    <a:pt x="495" y="229"/>
                    <a:pt x="493" y="229"/>
                  </a:cubicBezTo>
                  <a:cubicBezTo>
                    <a:pt x="493" y="232"/>
                    <a:pt x="495" y="234"/>
                    <a:pt x="496" y="232"/>
                  </a:cubicBezTo>
                  <a:close/>
                  <a:moveTo>
                    <a:pt x="93" y="237"/>
                  </a:moveTo>
                  <a:cubicBezTo>
                    <a:pt x="95" y="234"/>
                    <a:pt x="93" y="230"/>
                    <a:pt x="90" y="229"/>
                  </a:cubicBezTo>
                  <a:cubicBezTo>
                    <a:pt x="92" y="232"/>
                    <a:pt x="92" y="235"/>
                    <a:pt x="93" y="237"/>
                  </a:cubicBezTo>
                  <a:close/>
                  <a:moveTo>
                    <a:pt x="276" y="230"/>
                  </a:moveTo>
                  <a:cubicBezTo>
                    <a:pt x="276" y="232"/>
                    <a:pt x="277" y="232"/>
                    <a:pt x="279" y="232"/>
                  </a:cubicBezTo>
                  <a:cubicBezTo>
                    <a:pt x="279" y="230"/>
                    <a:pt x="277" y="229"/>
                    <a:pt x="276" y="230"/>
                  </a:cubicBezTo>
                  <a:close/>
                  <a:moveTo>
                    <a:pt x="309" y="238"/>
                  </a:moveTo>
                  <a:cubicBezTo>
                    <a:pt x="312" y="240"/>
                    <a:pt x="315" y="242"/>
                    <a:pt x="319" y="244"/>
                  </a:cubicBezTo>
                  <a:cubicBezTo>
                    <a:pt x="323" y="245"/>
                    <a:pt x="324" y="239"/>
                    <a:pt x="327" y="240"/>
                  </a:cubicBezTo>
                  <a:cubicBezTo>
                    <a:pt x="327" y="238"/>
                    <a:pt x="326" y="237"/>
                    <a:pt x="326" y="235"/>
                  </a:cubicBezTo>
                  <a:cubicBezTo>
                    <a:pt x="320" y="235"/>
                    <a:pt x="319" y="230"/>
                    <a:pt x="314" y="229"/>
                  </a:cubicBezTo>
                  <a:cubicBezTo>
                    <a:pt x="313" y="233"/>
                    <a:pt x="310" y="234"/>
                    <a:pt x="309" y="238"/>
                  </a:cubicBezTo>
                  <a:close/>
                  <a:moveTo>
                    <a:pt x="238" y="231"/>
                  </a:moveTo>
                  <a:cubicBezTo>
                    <a:pt x="240" y="235"/>
                    <a:pt x="244" y="237"/>
                    <a:pt x="248" y="239"/>
                  </a:cubicBezTo>
                  <a:cubicBezTo>
                    <a:pt x="248" y="238"/>
                    <a:pt x="250" y="238"/>
                    <a:pt x="250" y="236"/>
                  </a:cubicBezTo>
                  <a:cubicBezTo>
                    <a:pt x="247" y="233"/>
                    <a:pt x="242" y="228"/>
                    <a:pt x="238" y="231"/>
                  </a:cubicBezTo>
                  <a:close/>
                  <a:moveTo>
                    <a:pt x="487" y="234"/>
                  </a:moveTo>
                  <a:cubicBezTo>
                    <a:pt x="487" y="231"/>
                    <a:pt x="485" y="231"/>
                    <a:pt x="484" y="230"/>
                  </a:cubicBezTo>
                  <a:cubicBezTo>
                    <a:pt x="484" y="232"/>
                    <a:pt x="485" y="233"/>
                    <a:pt x="487" y="234"/>
                  </a:cubicBezTo>
                  <a:close/>
                  <a:moveTo>
                    <a:pt x="521" y="234"/>
                  </a:moveTo>
                  <a:cubicBezTo>
                    <a:pt x="523" y="237"/>
                    <a:pt x="527" y="238"/>
                    <a:pt x="530" y="241"/>
                  </a:cubicBezTo>
                  <a:cubicBezTo>
                    <a:pt x="530" y="240"/>
                    <a:pt x="531" y="238"/>
                    <a:pt x="531" y="237"/>
                  </a:cubicBezTo>
                  <a:cubicBezTo>
                    <a:pt x="528" y="234"/>
                    <a:pt x="525" y="232"/>
                    <a:pt x="522" y="230"/>
                  </a:cubicBezTo>
                  <a:cubicBezTo>
                    <a:pt x="522" y="232"/>
                    <a:pt x="521" y="232"/>
                    <a:pt x="521" y="234"/>
                  </a:cubicBezTo>
                  <a:close/>
                  <a:moveTo>
                    <a:pt x="131" y="231"/>
                  </a:moveTo>
                  <a:cubicBezTo>
                    <a:pt x="123" y="236"/>
                    <a:pt x="129" y="244"/>
                    <a:pt x="136" y="246"/>
                  </a:cubicBezTo>
                  <a:cubicBezTo>
                    <a:pt x="139" y="240"/>
                    <a:pt x="135" y="234"/>
                    <a:pt x="131" y="231"/>
                  </a:cubicBezTo>
                  <a:close/>
                  <a:moveTo>
                    <a:pt x="356" y="235"/>
                  </a:moveTo>
                  <a:cubicBezTo>
                    <a:pt x="354" y="233"/>
                    <a:pt x="353" y="231"/>
                    <a:pt x="351" y="231"/>
                  </a:cubicBezTo>
                  <a:cubicBezTo>
                    <a:pt x="350" y="234"/>
                    <a:pt x="357" y="235"/>
                    <a:pt x="356" y="235"/>
                  </a:cubicBezTo>
                  <a:close/>
                  <a:moveTo>
                    <a:pt x="417" y="238"/>
                  </a:moveTo>
                  <a:cubicBezTo>
                    <a:pt x="419" y="238"/>
                    <a:pt x="419" y="240"/>
                    <a:pt x="421" y="240"/>
                  </a:cubicBezTo>
                  <a:cubicBezTo>
                    <a:pt x="423" y="236"/>
                    <a:pt x="426" y="237"/>
                    <a:pt x="426" y="232"/>
                  </a:cubicBezTo>
                  <a:cubicBezTo>
                    <a:pt x="422" y="230"/>
                    <a:pt x="419" y="232"/>
                    <a:pt x="417" y="238"/>
                  </a:cubicBezTo>
                  <a:close/>
                  <a:moveTo>
                    <a:pt x="439" y="237"/>
                  </a:moveTo>
                  <a:cubicBezTo>
                    <a:pt x="438" y="233"/>
                    <a:pt x="436" y="232"/>
                    <a:pt x="433" y="231"/>
                  </a:cubicBezTo>
                  <a:cubicBezTo>
                    <a:pt x="433" y="235"/>
                    <a:pt x="436" y="236"/>
                    <a:pt x="439" y="237"/>
                  </a:cubicBezTo>
                  <a:close/>
                  <a:moveTo>
                    <a:pt x="62" y="241"/>
                  </a:moveTo>
                  <a:cubicBezTo>
                    <a:pt x="61" y="237"/>
                    <a:pt x="59" y="233"/>
                    <a:pt x="54" y="232"/>
                  </a:cubicBezTo>
                  <a:cubicBezTo>
                    <a:pt x="56" y="239"/>
                    <a:pt x="58" y="246"/>
                    <a:pt x="66" y="249"/>
                  </a:cubicBezTo>
                  <a:cubicBezTo>
                    <a:pt x="63" y="246"/>
                    <a:pt x="64" y="238"/>
                    <a:pt x="62" y="241"/>
                  </a:cubicBezTo>
                  <a:close/>
                  <a:moveTo>
                    <a:pt x="202" y="241"/>
                  </a:moveTo>
                  <a:cubicBezTo>
                    <a:pt x="202" y="238"/>
                    <a:pt x="196" y="232"/>
                    <a:pt x="193" y="232"/>
                  </a:cubicBezTo>
                  <a:cubicBezTo>
                    <a:pt x="196" y="235"/>
                    <a:pt x="198" y="239"/>
                    <a:pt x="202" y="241"/>
                  </a:cubicBezTo>
                  <a:close/>
                  <a:moveTo>
                    <a:pt x="231" y="234"/>
                  </a:moveTo>
                  <a:cubicBezTo>
                    <a:pt x="231" y="234"/>
                    <a:pt x="231" y="233"/>
                    <a:pt x="231" y="232"/>
                  </a:cubicBezTo>
                  <a:cubicBezTo>
                    <a:pt x="229" y="233"/>
                    <a:pt x="226" y="231"/>
                    <a:pt x="227" y="232"/>
                  </a:cubicBezTo>
                  <a:cubicBezTo>
                    <a:pt x="229" y="233"/>
                    <a:pt x="229" y="236"/>
                    <a:pt x="231" y="234"/>
                  </a:cubicBezTo>
                  <a:close/>
                  <a:moveTo>
                    <a:pt x="560" y="245"/>
                  </a:moveTo>
                  <a:cubicBezTo>
                    <a:pt x="562" y="243"/>
                    <a:pt x="564" y="239"/>
                    <a:pt x="565" y="236"/>
                  </a:cubicBezTo>
                  <a:cubicBezTo>
                    <a:pt x="564" y="235"/>
                    <a:pt x="563" y="233"/>
                    <a:pt x="561" y="232"/>
                  </a:cubicBezTo>
                  <a:cubicBezTo>
                    <a:pt x="560" y="235"/>
                    <a:pt x="560" y="243"/>
                    <a:pt x="560" y="245"/>
                  </a:cubicBezTo>
                  <a:close/>
                  <a:moveTo>
                    <a:pt x="341" y="235"/>
                  </a:moveTo>
                  <a:cubicBezTo>
                    <a:pt x="343" y="237"/>
                    <a:pt x="347" y="233"/>
                    <a:pt x="344" y="232"/>
                  </a:cubicBezTo>
                  <a:cubicBezTo>
                    <a:pt x="344" y="234"/>
                    <a:pt x="341" y="233"/>
                    <a:pt x="341" y="235"/>
                  </a:cubicBezTo>
                  <a:close/>
                  <a:moveTo>
                    <a:pt x="541" y="237"/>
                  </a:moveTo>
                  <a:cubicBezTo>
                    <a:pt x="540" y="235"/>
                    <a:pt x="539" y="233"/>
                    <a:pt x="536" y="233"/>
                  </a:cubicBezTo>
                  <a:cubicBezTo>
                    <a:pt x="536" y="236"/>
                    <a:pt x="539" y="236"/>
                    <a:pt x="541" y="237"/>
                  </a:cubicBezTo>
                  <a:close/>
                  <a:moveTo>
                    <a:pt x="179" y="237"/>
                  </a:moveTo>
                  <a:cubicBezTo>
                    <a:pt x="181" y="237"/>
                    <a:pt x="181" y="234"/>
                    <a:pt x="180" y="234"/>
                  </a:cubicBezTo>
                  <a:cubicBezTo>
                    <a:pt x="180" y="234"/>
                    <a:pt x="178" y="235"/>
                    <a:pt x="179" y="237"/>
                  </a:cubicBezTo>
                  <a:close/>
                  <a:moveTo>
                    <a:pt x="225" y="242"/>
                  </a:moveTo>
                  <a:cubicBezTo>
                    <a:pt x="224" y="237"/>
                    <a:pt x="219" y="234"/>
                    <a:pt x="216" y="234"/>
                  </a:cubicBezTo>
                  <a:cubicBezTo>
                    <a:pt x="218" y="237"/>
                    <a:pt x="220" y="243"/>
                    <a:pt x="225" y="242"/>
                  </a:cubicBezTo>
                  <a:close/>
                  <a:moveTo>
                    <a:pt x="403" y="237"/>
                  </a:moveTo>
                  <a:cubicBezTo>
                    <a:pt x="403" y="235"/>
                    <a:pt x="403" y="235"/>
                    <a:pt x="403" y="235"/>
                  </a:cubicBezTo>
                  <a:cubicBezTo>
                    <a:pt x="403" y="235"/>
                    <a:pt x="403" y="235"/>
                    <a:pt x="403" y="235"/>
                  </a:cubicBezTo>
                  <a:cubicBezTo>
                    <a:pt x="402" y="237"/>
                    <a:pt x="399" y="232"/>
                    <a:pt x="399" y="235"/>
                  </a:cubicBezTo>
                  <a:cubicBezTo>
                    <a:pt x="401" y="235"/>
                    <a:pt x="401" y="237"/>
                    <a:pt x="403" y="237"/>
                  </a:cubicBezTo>
                  <a:close/>
                  <a:moveTo>
                    <a:pt x="101" y="241"/>
                  </a:moveTo>
                  <a:cubicBezTo>
                    <a:pt x="101" y="238"/>
                    <a:pt x="100" y="235"/>
                    <a:pt x="97" y="234"/>
                  </a:cubicBezTo>
                  <a:cubicBezTo>
                    <a:pt x="97" y="238"/>
                    <a:pt x="98" y="241"/>
                    <a:pt x="101" y="241"/>
                  </a:cubicBezTo>
                  <a:close/>
                  <a:moveTo>
                    <a:pt x="142" y="240"/>
                  </a:moveTo>
                  <a:cubicBezTo>
                    <a:pt x="145" y="238"/>
                    <a:pt x="140" y="236"/>
                    <a:pt x="139" y="234"/>
                  </a:cubicBezTo>
                  <a:cubicBezTo>
                    <a:pt x="139" y="237"/>
                    <a:pt x="140" y="239"/>
                    <a:pt x="142" y="240"/>
                  </a:cubicBezTo>
                  <a:close/>
                  <a:moveTo>
                    <a:pt x="266" y="240"/>
                  </a:moveTo>
                  <a:cubicBezTo>
                    <a:pt x="268" y="241"/>
                    <a:pt x="268" y="242"/>
                    <a:pt x="270" y="242"/>
                  </a:cubicBezTo>
                  <a:cubicBezTo>
                    <a:pt x="270" y="238"/>
                    <a:pt x="275" y="240"/>
                    <a:pt x="274" y="235"/>
                  </a:cubicBezTo>
                  <a:cubicBezTo>
                    <a:pt x="273" y="235"/>
                    <a:pt x="273" y="235"/>
                    <a:pt x="273" y="234"/>
                  </a:cubicBezTo>
                  <a:cubicBezTo>
                    <a:pt x="270" y="236"/>
                    <a:pt x="267" y="237"/>
                    <a:pt x="266" y="240"/>
                  </a:cubicBezTo>
                  <a:close/>
                  <a:moveTo>
                    <a:pt x="293" y="239"/>
                  </a:moveTo>
                  <a:cubicBezTo>
                    <a:pt x="294" y="242"/>
                    <a:pt x="298" y="242"/>
                    <a:pt x="301" y="244"/>
                  </a:cubicBezTo>
                  <a:cubicBezTo>
                    <a:pt x="302" y="243"/>
                    <a:pt x="302" y="242"/>
                    <a:pt x="303" y="241"/>
                  </a:cubicBezTo>
                  <a:cubicBezTo>
                    <a:pt x="301" y="238"/>
                    <a:pt x="299" y="235"/>
                    <a:pt x="295" y="234"/>
                  </a:cubicBezTo>
                  <a:cubicBezTo>
                    <a:pt x="295" y="236"/>
                    <a:pt x="293" y="237"/>
                    <a:pt x="293" y="239"/>
                  </a:cubicBezTo>
                  <a:close/>
                  <a:moveTo>
                    <a:pt x="461" y="237"/>
                  </a:moveTo>
                  <a:cubicBezTo>
                    <a:pt x="465" y="240"/>
                    <a:pt x="467" y="245"/>
                    <a:pt x="472" y="248"/>
                  </a:cubicBezTo>
                  <a:cubicBezTo>
                    <a:pt x="472" y="246"/>
                    <a:pt x="473" y="245"/>
                    <a:pt x="473" y="243"/>
                  </a:cubicBezTo>
                  <a:cubicBezTo>
                    <a:pt x="470" y="239"/>
                    <a:pt x="466" y="236"/>
                    <a:pt x="462" y="234"/>
                  </a:cubicBezTo>
                  <a:cubicBezTo>
                    <a:pt x="462" y="235"/>
                    <a:pt x="461" y="236"/>
                    <a:pt x="461" y="237"/>
                  </a:cubicBezTo>
                  <a:close/>
                  <a:moveTo>
                    <a:pt x="480" y="240"/>
                  </a:moveTo>
                  <a:cubicBezTo>
                    <a:pt x="482" y="241"/>
                    <a:pt x="482" y="243"/>
                    <a:pt x="484" y="243"/>
                  </a:cubicBezTo>
                  <a:cubicBezTo>
                    <a:pt x="487" y="239"/>
                    <a:pt x="486" y="236"/>
                    <a:pt x="482" y="234"/>
                  </a:cubicBezTo>
                  <a:cubicBezTo>
                    <a:pt x="482" y="237"/>
                    <a:pt x="480" y="238"/>
                    <a:pt x="480" y="240"/>
                  </a:cubicBezTo>
                  <a:close/>
                  <a:moveTo>
                    <a:pt x="43" y="249"/>
                  </a:moveTo>
                  <a:cubicBezTo>
                    <a:pt x="42" y="245"/>
                    <a:pt x="43" y="242"/>
                    <a:pt x="44" y="238"/>
                  </a:cubicBezTo>
                  <a:cubicBezTo>
                    <a:pt x="43" y="237"/>
                    <a:pt x="42" y="235"/>
                    <a:pt x="40" y="235"/>
                  </a:cubicBezTo>
                  <a:cubicBezTo>
                    <a:pt x="40" y="238"/>
                    <a:pt x="37" y="247"/>
                    <a:pt x="43" y="249"/>
                  </a:cubicBezTo>
                  <a:close/>
                  <a:moveTo>
                    <a:pt x="507" y="240"/>
                  </a:moveTo>
                  <a:cubicBezTo>
                    <a:pt x="506" y="237"/>
                    <a:pt x="504" y="235"/>
                    <a:pt x="501" y="235"/>
                  </a:cubicBezTo>
                  <a:cubicBezTo>
                    <a:pt x="501" y="238"/>
                    <a:pt x="504" y="239"/>
                    <a:pt x="507" y="240"/>
                  </a:cubicBezTo>
                  <a:close/>
                  <a:moveTo>
                    <a:pt x="182" y="239"/>
                  </a:moveTo>
                  <a:cubicBezTo>
                    <a:pt x="187" y="240"/>
                    <a:pt x="191" y="249"/>
                    <a:pt x="196" y="244"/>
                  </a:cubicBezTo>
                  <a:cubicBezTo>
                    <a:pt x="192" y="241"/>
                    <a:pt x="188" y="239"/>
                    <a:pt x="184" y="235"/>
                  </a:cubicBezTo>
                  <a:cubicBezTo>
                    <a:pt x="184" y="237"/>
                    <a:pt x="182" y="238"/>
                    <a:pt x="182" y="239"/>
                  </a:cubicBezTo>
                  <a:close/>
                  <a:moveTo>
                    <a:pt x="346" y="238"/>
                  </a:moveTo>
                  <a:cubicBezTo>
                    <a:pt x="349" y="237"/>
                    <a:pt x="350" y="242"/>
                    <a:pt x="353" y="240"/>
                  </a:cubicBezTo>
                  <a:cubicBezTo>
                    <a:pt x="351" y="239"/>
                    <a:pt x="347" y="232"/>
                    <a:pt x="346" y="238"/>
                  </a:cubicBezTo>
                  <a:close/>
                  <a:moveTo>
                    <a:pt x="286" y="243"/>
                  </a:moveTo>
                  <a:cubicBezTo>
                    <a:pt x="286" y="242"/>
                    <a:pt x="287" y="241"/>
                    <a:pt x="287" y="240"/>
                  </a:cubicBezTo>
                  <a:cubicBezTo>
                    <a:pt x="285" y="238"/>
                    <a:pt x="282" y="237"/>
                    <a:pt x="280" y="236"/>
                  </a:cubicBezTo>
                  <a:cubicBezTo>
                    <a:pt x="281" y="239"/>
                    <a:pt x="284" y="241"/>
                    <a:pt x="286" y="243"/>
                  </a:cubicBezTo>
                  <a:close/>
                  <a:moveTo>
                    <a:pt x="381" y="241"/>
                  </a:moveTo>
                  <a:cubicBezTo>
                    <a:pt x="382" y="241"/>
                    <a:pt x="383" y="241"/>
                    <a:pt x="384" y="241"/>
                  </a:cubicBezTo>
                  <a:cubicBezTo>
                    <a:pt x="384" y="238"/>
                    <a:pt x="387" y="239"/>
                    <a:pt x="386" y="236"/>
                  </a:cubicBezTo>
                  <a:cubicBezTo>
                    <a:pt x="383" y="236"/>
                    <a:pt x="383" y="239"/>
                    <a:pt x="381" y="241"/>
                  </a:cubicBezTo>
                  <a:close/>
                  <a:moveTo>
                    <a:pt x="423" y="243"/>
                  </a:moveTo>
                  <a:cubicBezTo>
                    <a:pt x="428" y="244"/>
                    <a:pt x="431" y="248"/>
                    <a:pt x="436" y="250"/>
                  </a:cubicBezTo>
                  <a:cubicBezTo>
                    <a:pt x="438" y="248"/>
                    <a:pt x="440" y="247"/>
                    <a:pt x="440" y="244"/>
                  </a:cubicBezTo>
                  <a:cubicBezTo>
                    <a:pt x="437" y="240"/>
                    <a:pt x="434" y="238"/>
                    <a:pt x="429" y="236"/>
                  </a:cubicBezTo>
                  <a:cubicBezTo>
                    <a:pt x="427" y="238"/>
                    <a:pt x="424" y="239"/>
                    <a:pt x="423" y="243"/>
                  </a:cubicBezTo>
                  <a:close/>
                  <a:moveTo>
                    <a:pt x="490" y="237"/>
                  </a:moveTo>
                  <a:cubicBezTo>
                    <a:pt x="491" y="238"/>
                    <a:pt x="491" y="241"/>
                    <a:pt x="493" y="241"/>
                  </a:cubicBezTo>
                  <a:cubicBezTo>
                    <a:pt x="493" y="239"/>
                    <a:pt x="494" y="239"/>
                    <a:pt x="494" y="237"/>
                  </a:cubicBezTo>
                  <a:cubicBezTo>
                    <a:pt x="493" y="236"/>
                    <a:pt x="492" y="235"/>
                    <a:pt x="490" y="237"/>
                  </a:cubicBezTo>
                  <a:close/>
                  <a:moveTo>
                    <a:pt x="631" y="239"/>
                  </a:moveTo>
                  <a:cubicBezTo>
                    <a:pt x="634" y="240"/>
                    <a:pt x="634" y="236"/>
                    <a:pt x="632" y="236"/>
                  </a:cubicBezTo>
                  <a:cubicBezTo>
                    <a:pt x="632" y="238"/>
                    <a:pt x="631" y="238"/>
                    <a:pt x="631" y="239"/>
                  </a:cubicBezTo>
                  <a:close/>
                  <a:moveTo>
                    <a:pt x="242" y="246"/>
                  </a:moveTo>
                  <a:cubicBezTo>
                    <a:pt x="245" y="241"/>
                    <a:pt x="239" y="237"/>
                    <a:pt x="234" y="237"/>
                  </a:cubicBezTo>
                  <a:cubicBezTo>
                    <a:pt x="235" y="241"/>
                    <a:pt x="240" y="242"/>
                    <a:pt x="242" y="246"/>
                  </a:cubicBezTo>
                  <a:close/>
                  <a:moveTo>
                    <a:pt x="91" y="267"/>
                  </a:moveTo>
                  <a:cubicBezTo>
                    <a:pt x="88" y="261"/>
                    <a:pt x="86" y="253"/>
                    <a:pt x="82" y="248"/>
                  </a:cubicBezTo>
                  <a:cubicBezTo>
                    <a:pt x="76" y="245"/>
                    <a:pt x="70" y="241"/>
                    <a:pt x="64" y="237"/>
                  </a:cubicBezTo>
                  <a:cubicBezTo>
                    <a:pt x="69" y="251"/>
                    <a:pt x="79" y="262"/>
                    <a:pt x="91" y="267"/>
                  </a:cubicBezTo>
                  <a:close/>
                  <a:moveTo>
                    <a:pt x="564" y="248"/>
                  </a:moveTo>
                  <a:cubicBezTo>
                    <a:pt x="565" y="249"/>
                    <a:pt x="566" y="250"/>
                    <a:pt x="567" y="250"/>
                  </a:cubicBezTo>
                  <a:cubicBezTo>
                    <a:pt x="567" y="246"/>
                    <a:pt x="569" y="243"/>
                    <a:pt x="569" y="238"/>
                  </a:cubicBezTo>
                  <a:cubicBezTo>
                    <a:pt x="568" y="238"/>
                    <a:pt x="568" y="238"/>
                    <a:pt x="567" y="237"/>
                  </a:cubicBezTo>
                  <a:cubicBezTo>
                    <a:pt x="566" y="241"/>
                    <a:pt x="564" y="244"/>
                    <a:pt x="564" y="248"/>
                  </a:cubicBezTo>
                  <a:close/>
                  <a:moveTo>
                    <a:pt x="405" y="246"/>
                  </a:moveTo>
                  <a:cubicBezTo>
                    <a:pt x="407" y="241"/>
                    <a:pt x="400" y="240"/>
                    <a:pt x="398" y="238"/>
                  </a:cubicBezTo>
                  <a:cubicBezTo>
                    <a:pt x="399" y="242"/>
                    <a:pt x="401" y="245"/>
                    <a:pt x="405" y="246"/>
                  </a:cubicBezTo>
                  <a:close/>
                  <a:moveTo>
                    <a:pt x="250" y="241"/>
                  </a:moveTo>
                  <a:cubicBezTo>
                    <a:pt x="251" y="241"/>
                    <a:pt x="252" y="243"/>
                    <a:pt x="254" y="243"/>
                  </a:cubicBezTo>
                  <a:cubicBezTo>
                    <a:pt x="253" y="241"/>
                    <a:pt x="253" y="240"/>
                    <a:pt x="253" y="238"/>
                  </a:cubicBezTo>
                  <a:cubicBezTo>
                    <a:pt x="252" y="238"/>
                    <a:pt x="251" y="238"/>
                    <a:pt x="251" y="238"/>
                  </a:cubicBezTo>
                  <a:cubicBezTo>
                    <a:pt x="251" y="239"/>
                    <a:pt x="250" y="240"/>
                    <a:pt x="250" y="241"/>
                  </a:cubicBezTo>
                  <a:close/>
                  <a:moveTo>
                    <a:pt x="532" y="243"/>
                  </a:moveTo>
                  <a:cubicBezTo>
                    <a:pt x="534" y="244"/>
                    <a:pt x="534" y="246"/>
                    <a:pt x="537" y="246"/>
                  </a:cubicBezTo>
                  <a:cubicBezTo>
                    <a:pt x="537" y="244"/>
                    <a:pt x="538" y="244"/>
                    <a:pt x="538" y="242"/>
                  </a:cubicBezTo>
                  <a:cubicBezTo>
                    <a:pt x="537" y="241"/>
                    <a:pt x="536" y="239"/>
                    <a:pt x="533" y="239"/>
                  </a:cubicBezTo>
                  <a:cubicBezTo>
                    <a:pt x="534" y="241"/>
                    <a:pt x="533" y="242"/>
                    <a:pt x="532" y="243"/>
                  </a:cubicBezTo>
                  <a:close/>
                  <a:moveTo>
                    <a:pt x="119" y="250"/>
                  </a:moveTo>
                  <a:cubicBezTo>
                    <a:pt x="116" y="245"/>
                    <a:pt x="110" y="243"/>
                    <a:pt x="106" y="240"/>
                  </a:cubicBezTo>
                  <a:cubicBezTo>
                    <a:pt x="106" y="246"/>
                    <a:pt x="114" y="250"/>
                    <a:pt x="119" y="250"/>
                  </a:cubicBezTo>
                  <a:close/>
                  <a:moveTo>
                    <a:pt x="157" y="245"/>
                  </a:moveTo>
                  <a:cubicBezTo>
                    <a:pt x="153" y="244"/>
                    <a:pt x="152" y="241"/>
                    <a:pt x="149" y="240"/>
                  </a:cubicBezTo>
                  <a:cubicBezTo>
                    <a:pt x="151" y="242"/>
                    <a:pt x="154" y="249"/>
                    <a:pt x="157" y="245"/>
                  </a:cubicBezTo>
                  <a:close/>
                  <a:moveTo>
                    <a:pt x="172" y="243"/>
                  </a:moveTo>
                  <a:cubicBezTo>
                    <a:pt x="175" y="243"/>
                    <a:pt x="176" y="241"/>
                    <a:pt x="176" y="240"/>
                  </a:cubicBezTo>
                  <a:cubicBezTo>
                    <a:pt x="174" y="239"/>
                    <a:pt x="174" y="242"/>
                    <a:pt x="172" y="243"/>
                  </a:cubicBezTo>
                  <a:close/>
                  <a:moveTo>
                    <a:pt x="273" y="244"/>
                  </a:moveTo>
                  <a:cubicBezTo>
                    <a:pt x="276" y="246"/>
                    <a:pt x="278" y="249"/>
                    <a:pt x="282" y="249"/>
                  </a:cubicBezTo>
                  <a:cubicBezTo>
                    <a:pt x="284" y="243"/>
                    <a:pt x="275" y="236"/>
                    <a:pt x="273" y="244"/>
                  </a:cubicBezTo>
                  <a:close/>
                  <a:moveTo>
                    <a:pt x="518" y="244"/>
                  </a:moveTo>
                  <a:cubicBezTo>
                    <a:pt x="521" y="246"/>
                    <a:pt x="523" y="248"/>
                    <a:pt x="526" y="250"/>
                  </a:cubicBezTo>
                  <a:cubicBezTo>
                    <a:pt x="530" y="244"/>
                    <a:pt x="522" y="242"/>
                    <a:pt x="519" y="240"/>
                  </a:cubicBezTo>
                  <a:cubicBezTo>
                    <a:pt x="519" y="242"/>
                    <a:pt x="518" y="242"/>
                    <a:pt x="518" y="244"/>
                  </a:cubicBezTo>
                  <a:close/>
                  <a:moveTo>
                    <a:pt x="598" y="268"/>
                  </a:moveTo>
                  <a:cubicBezTo>
                    <a:pt x="598" y="270"/>
                    <a:pt x="598" y="270"/>
                    <a:pt x="600" y="268"/>
                  </a:cubicBezTo>
                  <a:cubicBezTo>
                    <a:pt x="599" y="265"/>
                    <a:pt x="601" y="264"/>
                    <a:pt x="603" y="262"/>
                  </a:cubicBezTo>
                  <a:cubicBezTo>
                    <a:pt x="604" y="257"/>
                    <a:pt x="604" y="253"/>
                    <a:pt x="607" y="249"/>
                  </a:cubicBezTo>
                  <a:cubicBezTo>
                    <a:pt x="606" y="246"/>
                    <a:pt x="607" y="243"/>
                    <a:pt x="606" y="240"/>
                  </a:cubicBezTo>
                  <a:cubicBezTo>
                    <a:pt x="603" y="247"/>
                    <a:pt x="601" y="258"/>
                    <a:pt x="598" y="268"/>
                  </a:cubicBezTo>
                  <a:close/>
                  <a:moveTo>
                    <a:pt x="621" y="277"/>
                  </a:moveTo>
                  <a:cubicBezTo>
                    <a:pt x="627" y="272"/>
                    <a:pt x="625" y="261"/>
                    <a:pt x="630" y="253"/>
                  </a:cubicBezTo>
                  <a:cubicBezTo>
                    <a:pt x="628" y="250"/>
                    <a:pt x="630" y="247"/>
                    <a:pt x="632" y="246"/>
                  </a:cubicBezTo>
                  <a:cubicBezTo>
                    <a:pt x="632" y="243"/>
                    <a:pt x="633" y="241"/>
                    <a:pt x="631" y="240"/>
                  </a:cubicBezTo>
                  <a:cubicBezTo>
                    <a:pt x="629" y="254"/>
                    <a:pt x="622" y="264"/>
                    <a:pt x="621" y="277"/>
                  </a:cubicBezTo>
                  <a:close/>
                  <a:moveTo>
                    <a:pt x="219" y="248"/>
                  </a:moveTo>
                  <a:cubicBezTo>
                    <a:pt x="220" y="244"/>
                    <a:pt x="213" y="240"/>
                    <a:pt x="211" y="241"/>
                  </a:cubicBezTo>
                  <a:cubicBezTo>
                    <a:pt x="214" y="243"/>
                    <a:pt x="215" y="246"/>
                    <a:pt x="219" y="248"/>
                  </a:cubicBezTo>
                  <a:close/>
                  <a:moveTo>
                    <a:pt x="386" y="246"/>
                  </a:moveTo>
                  <a:cubicBezTo>
                    <a:pt x="391" y="247"/>
                    <a:pt x="392" y="251"/>
                    <a:pt x="398" y="252"/>
                  </a:cubicBezTo>
                  <a:cubicBezTo>
                    <a:pt x="400" y="246"/>
                    <a:pt x="393" y="244"/>
                    <a:pt x="391" y="241"/>
                  </a:cubicBezTo>
                  <a:cubicBezTo>
                    <a:pt x="389" y="243"/>
                    <a:pt x="386" y="243"/>
                    <a:pt x="386" y="246"/>
                  </a:cubicBezTo>
                  <a:close/>
                  <a:moveTo>
                    <a:pt x="468" y="248"/>
                  </a:moveTo>
                  <a:cubicBezTo>
                    <a:pt x="465" y="246"/>
                    <a:pt x="464" y="242"/>
                    <a:pt x="459" y="241"/>
                  </a:cubicBezTo>
                  <a:cubicBezTo>
                    <a:pt x="461" y="244"/>
                    <a:pt x="465" y="248"/>
                    <a:pt x="468" y="248"/>
                  </a:cubicBezTo>
                  <a:close/>
                  <a:moveTo>
                    <a:pt x="46" y="252"/>
                  </a:moveTo>
                  <a:cubicBezTo>
                    <a:pt x="47" y="252"/>
                    <a:pt x="48" y="253"/>
                    <a:pt x="50" y="253"/>
                  </a:cubicBezTo>
                  <a:cubicBezTo>
                    <a:pt x="49" y="249"/>
                    <a:pt x="50" y="244"/>
                    <a:pt x="47" y="241"/>
                  </a:cubicBezTo>
                  <a:cubicBezTo>
                    <a:pt x="46" y="244"/>
                    <a:pt x="46" y="248"/>
                    <a:pt x="46" y="252"/>
                  </a:cubicBezTo>
                  <a:close/>
                  <a:moveTo>
                    <a:pt x="209" y="246"/>
                  </a:moveTo>
                  <a:cubicBezTo>
                    <a:pt x="208" y="244"/>
                    <a:pt x="207" y="242"/>
                    <a:pt x="205" y="241"/>
                  </a:cubicBezTo>
                  <a:cubicBezTo>
                    <a:pt x="204" y="244"/>
                    <a:pt x="208" y="245"/>
                    <a:pt x="209" y="246"/>
                  </a:cubicBezTo>
                  <a:close/>
                  <a:moveTo>
                    <a:pt x="303" y="245"/>
                  </a:moveTo>
                  <a:cubicBezTo>
                    <a:pt x="306" y="246"/>
                    <a:pt x="311" y="253"/>
                    <a:pt x="313" y="248"/>
                  </a:cubicBezTo>
                  <a:cubicBezTo>
                    <a:pt x="310" y="246"/>
                    <a:pt x="305" y="238"/>
                    <a:pt x="303" y="245"/>
                  </a:cubicBezTo>
                  <a:close/>
                  <a:moveTo>
                    <a:pt x="326" y="249"/>
                  </a:moveTo>
                  <a:cubicBezTo>
                    <a:pt x="328" y="250"/>
                    <a:pt x="329" y="251"/>
                    <a:pt x="330" y="252"/>
                  </a:cubicBezTo>
                  <a:cubicBezTo>
                    <a:pt x="333" y="249"/>
                    <a:pt x="334" y="246"/>
                    <a:pt x="337" y="243"/>
                  </a:cubicBezTo>
                  <a:cubicBezTo>
                    <a:pt x="333" y="240"/>
                    <a:pt x="326" y="246"/>
                    <a:pt x="326" y="249"/>
                  </a:cubicBezTo>
                  <a:close/>
                  <a:moveTo>
                    <a:pt x="488" y="246"/>
                  </a:moveTo>
                  <a:cubicBezTo>
                    <a:pt x="489" y="246"/>
                    <a:pt x="489" y="246"/>
                    <a:pt x="489" y="248"/>
                  </a:cubicBezTo>
                  <a:cubicBezTo>
                    <a:pt x="491" y="248"/>
                    <a:pt x="491" y="245"/>
                    <a:pt x="492" y="244"/>
                  </a:cubicBezTo>
                  <a:cubicBezTo>
                    <a:pt x="491" y="243"/>
                    <a:pt x="491" y="242"/>
                    <a:pt x="489" y="241"/>
                  </a:cubicBezTo>
                  <a:cubicBezTo>
                    <a:pt x="489" y="243"/>
                    <a:pt x="488" y="244"/>
                    <a:pt x="488" y="246"/>
                  </a:cubicBezTo>
                  <a:close/>
                  <a:moveTo>
                    <a:pt x="177" y="246"/>
                  </a:moveTo>
                  <a:cubicBezTo>
                    <a:pt x="181" y="249"/>
                    <a:pt x="188" y="255"/>
                    <a:pt x="191" y="249"/>
                  </a:cubicBezTo>
                  <a:cubicBezTo>
                    <a:pt x="187" y="247"/>
                    <a:pt x="180" y="238"/>
                    <a:pt x="177" y="246"/>
                  </a:cubicBezTo>
                  <a:close/>
                  <a:moveTo>
                    <a:pt x="502" y="251"/>
                  </a:moveTo>
                  <a:cubicBezTo>
                    <a:pt x="504" y="250"/>
                    <a:pt x="505" y="249"/>
                    <a:pt x="505" y="246"/>
                  </a:cubicBezTo>
                  <a:cubicBezTo>
                    <a:pt x="503" y="244"/>
                    <a:pt x="502" y="243"/>
                    <a:pt x="499" y="242"/>
                  </a:cubicBezTo>
                  <a:cubicBezTo>
                    <a:pt x="497" y="246"/>
                    <a:pt x="499" y="250"/>
                    <a:pt x="502" y="251"/>
                  </a:cubicBezTo>
                  <a:close/>
                  <a:moveTo>
                    <a:pt x="573" y="254"/>
                  </a:moveTo>
                  <a:cubicBezTo>
                    <a:pt x="575" y="252"/>
                    <a:pt x="576" y="243"/>
                    <a:pt x="573" y="242"/>
                  </a:cubicBezTo>
                  <a:cubicBezTo>
                    <a:pt x="572" y="245"/>
                    <a:pt x="568" y="252"/>
                    <a:pt x="573" y="254"/>
                  </a:cubicBezTo>
                  <a:close/>
                  <a:moveTo>
                    <a:pt x="149" y="252"/>
                  </a:moveTo>
                  <a:cubicBezTo>
                    <a:pt x="149" y="252"/>
                    <a:pt x="150" y="252"/>
                    <a:pt x="151" y="252"/>
                  </a:cubicBezTo>
                  <a:cubicBezTo>
                    <a:pt x="150" y="247"/>
                    <a:pt x="148" y="245"/>
                    <a:pt x="145" y="243"/>
                  </a:cubicBezTo>
                  <a:cubicBezTo>
                    <a:pt x="142" y="246"/>
                    <a:pt x="147" y="250"/>
                    <a:pt x="149" y="252"/>
                  </a:cubicBezTo>
                  <a:close/>
                  <a:moveTo>
                    <a:pt x="290" y="243"/>
                  </a:moveTo>
                  <a:cubicBezTo>
                    <a:pt x="287" y="246"/>
                    <a:pt x="291" y="250"/>
                    <a:pt x="293" y="252"/>
                  </a:cubicBezTo>
                  <a:cubicBezTo>
                    <a:pt x="295" y="251"/>
                    <a:pt x="297" y="250"/>
                    <a:pt x="297" y="248"/>
                  </a:cubicBezTo>
                  <a:cubicBezTo>
                    <a:pt x="294" y="248"/>
                    <a:pt x="294" y="244"/>
                    <a:pt x="290" y="243"/>
                  </a:cubicBezTo>
                  <a:close/>
                  <a:moveTo>
                    <a:pt x="57" y="258"/>
                  </a:moveTo>
                  <a:cubicBezTo>
                    <a:pt x="56" y="253"/>
                    <a:pt x="55" y="247"/>
                    <a:pt x="52" y="244"/>
                  </a:cubicBezTo>
                  <a:cubicBezTo>
                    <a:pt x="54" y="247"/>
                    <a:pt x="52" y="256"/>
                    <a:pt x="57" y="258"/>
                  </a:cubicBezTo>
                  <a:close/>
                  <a:moveTo>
                    <a:pt x="230" y="245"/>
                  </a:moveTo>
                  <a:cubicBezTo>
                    <a:pt x="231" y="248"/>
                    <a:pt x="236" y="250"/>
                    <a:pt x="239" y="250"/>
                  </a:cubicBezTo>
                  <a:cubicBezTo>
                    <a:pt x="237" y="247"/>
                    <a:pt x="233" y="244"/>
                    <a:pt x="230" y="245"/>
                  </a:cubicBezTo>
                  <a:close/>
                  <a:moveTo>
                    <a:pt x="332" y="254"/>
                  </a:moveTo>
                  <a:cubicBezTo>
                    <a:pt x="339" y="257"/>
                    <a:pt x="344" y="261"/>
                    <a:pt x="350" y="264"/>
                  </a:cubicBezTo>
                  <a:cubicBezTo>
                    <a:pt x="352" y="261"/>
                    <a:pt x="348" y="258"/>
                    <a:pt x="347" y="256"/>
                  </a:cubicBezTo>
                  <a:cubicBezTo>
                    <a:pt x="344" y="252"/>
                    <a:pt x="342" y="247"/>
                    <a:pt x="339" y="244"/>
                  </a:cubicBezTo>
                  <a:cubicBezTo>
                    <a:pt x="337" y="248"/>
                    <a:pt x="334" y="250"/>
                    <a:pt x="332" y="254"/>
                  </a:cubicBezTo>
                  <a:close/>
                  <a:moveTo>
                    <a:pt x="452" y="245"/>
                  </a:moveTo>
                  <a:cubicBezTo>
                    <a:pt x="452" y="247"/>
                    <a:pt x="453" y="247"/>
                    <a:pt x="454" y="247"/>
                  </a:cubicBezTo>
                  <a:cubicBezTo>
                    <a:pt x="455" y="245"/>
                    <a:pt x="454" y="244"/>
                    <a:pt x="453" y="244"/>
                  </a:cubicBezTo>
                  <a:cubicBezTo>
                    <a:pt x="453" y="245"/>
                    <a:pt x="453" y="245"/>
                    <a:pt x="452" y="245"/>
                  </a:cubicBezTo>
                  <a:close/>
                  <a:moveTo>
                    <a:pt x="540" y="249"/>
                  </a:moveTo>
                  <a:cubicBezTo>
                    <a:pt x="542" y="251"/>
                    <a:pt x="544" y="253"/>
                    <a:pt x="547" y="254"/>
                  </a:cubicBezTo>
                  <a:cubicBezTo>
                    <a:pt x="548" y="251"/>
                    <a:pt x="548" y="251"/>
                    <a:pt x="548" y="249"/>
                  </a:cubicBezTo>
                  <a:cubicBezTo>
                    <a:pt x="546" y="248"/>
                    <a:pt x="544" y="245"/>
                    <a:pt x="541" y="244"/>
                  </a:cubicBezTo>
                  <a:cubicBezTo>
                    <a:pt x="541" y="246"/>
                    <a:pt x="540" y="247"/>
                    <a:pt x="540" y="249"/>
                  </a:cubicBezTo>
                  <a:close/>
                  <a:moveTo>
                    <a:pt x="240" y="252"/>
                  </a:moveTo>
                  <a:cubicBezTo>
                    <a:pt x="242" y="253"/>
                    <a:pt x="243" y="254"/>
                    <a:pt x="245" y="254"/>
                  </a:cubicBezTo>
                  <a:cubicBezTo>
                    <a:pt x="245" y="251"/>
                    <a:pt x="249" y="252"/>
                    <a:pt x="248" y="249"/>
                  </a:cubicBezTo>
                  <a:cubicBezTo>
                    <a:pt x="247" y="248"/>
                    <a:pt x="247" y="246"/>
                    <a:pt x="245" y="246"/>
                  </a:cubicBezTo>
                  <a:cubicBezTo>
                    <a:pt x="244" y="248"/>
                    <a:pt x="241" y="250"/>
                    <a:pt x="240" y="252"/>
                  </a:cubicBezTo>
                  <a:close/>
                  <a:moveTo>
                    <a:pt x="359" y="250"/>
                  </a:moveTo>
                  <a:cubicBezTo>
                    <a:pt x="359" y="247"/>
                    <a:pt x="355" y="246"/>
                    <a:pt x="354" y="246"/>
                  </a:cubicBezTo>
                  <a:cubicBezTo>
                    <a:pt x="356" y="247"/>
                    <a:pt x="356" y="250"/>
                    <a:pt x="359" y="250"/>
                  </a:cubicBezTo>
                  <a:close/>
                  <a:moveTo>
                    <a:pt x="370" y="248"/>
                  </a:moveTo>
                  <a:cubicBezTo>
                    <a:pt x="368" y="248"/>
                    <a:pt x="366" y="247"/>
                    <a:pt x="368" y="246"/>
                  </a:cubicBezTo>
                  <a:cubicBezTo>
                    <a:pt x="363" y="246"/>
                    <a:pt x="370" y="252"/>
                    <a:pt x="370" y="248"/>
                  </a:cubicBezTo>
                  <a:close/>
                  <a:moveTo>
                    <a:pt x="476" y="252"/>
                  </a:moveTo>
                  <a:cubicBezTo>
                    <a:pt x="477" y="254"/>
                    <a:pt x="477" y="255"/>
                    <a:pt x="479" y="255"/>
                  </a:cubicBezTo>
                  <a:cubicBezTo>
                    <a:pt x="480" y="253"/>
                    <a:pt x="481" y="251"/>
                    <a:pt x="482" y="248"/>
                  </a:cubicBezTo>
                  <a:cubicBezTo>
                    <a:pt x="480" y="248"/>
                    <a:pt x="480" y="246"/>
                    <a:pt x="478" y="246"/>
                  </a:cubicBezTo>
                  <a:cubicBezTo>
                    <a:pt x="478" y="249"/>
                    <a:pt x="476" y="249"/>
                    <a:pt x="476" y="252"/>
                  </a:cubicBezTo>
                  <a:close/>
                  <a:moveTo>
                    <a:pt x="614" y="268"/>
                  </a:moveTo>
                  <a:cubicBezTo>
                    <a:pt x="615" y="261"/>
                    <a:pt x="621" y="251"/>
                    <a:pt x="618" y="246"/>
                  </a:cubicBezTo>
                  <a:cubicBezTo>
                    <a:pt x="617" y="253"/>
                    <a:pt x="611" y="259"/>
                    <a:pt x="614" y="268"/>
                  </a:cubicBezTo>
                  <a:close/>
                  <a:moveTo>
                    <a:pt x="139" y="248"/>
                  </a:moveTo>
                  <a:cubicBezTo>
                    <a:pt x="141" y="248"/>
                    <a:pt x="141" y="249"/>
                    <a:pt x="142" y="249"/>
                  </a:cubicBezTo>
                  <a:cubicBezTo>
                    <a:pt x="142" y="247"/>
                    <a:pt x="141" y="247"/>
                    <a:pt x="140" y="246"/>
                  </a:cubicBezTo>
                  <a:cubicBezTo>
                    <a:pt x="140" y="247"/>
                    <a:pt x="139" y="247"/>
                    <a:pt x="139" y="248"/>
                  </a:cubicBezTo>
                  <a:close/>
                  <a:moveTo>
                    <a:pt x="197" y="249"/>
                  </a:moveTo>
                  <a:cubicBezTo>
                    <a:pt x="203" y="251"/>
                    <a:pt x="205" y="255"/>
                    <a:pt x="210" y="256"/>
                  </a:cubicBezTo>
                  <a:cubicBezTo>
                    <a:pt x="208" y="253"/>
                    <a:pt x="201" y="244"/>
                    <a:pt x="197" y="249"/>
                  </a:cubicBezTo>
                  <a:close/>
                  <a:moveTo>
                    <a:pt x="278" y="258"/>
                  </a:moveTo>
                  <a:cubicBezTo>
                    <a:pt x="278" y="256"/>
                    <a:pt x="280" y="255"/>
                    <a:pt x="280" y="253"/>
                  </a:cubicBezTo>
                  <a:cubicBezTo>
                    <a:pt x="278" y="249"/>
                    <a:pt x="273" y="248"/>
                    <a:pt x="269" y="247"/>
                  </a:cubicBezTo>
                  <a:cubicBezTo>
                    <a:pt x="268" y="252"/>
                    <a:pt x="274" y="255"/>
                    <a:pt x="278" y="258"/>
                  </a:cubicBezTo>
                  <a:close/>
                  <a:moveTo>
                    <a:pt x="410" y="252"/>
                  </a:moveTo>
                  <a:cubicBezTo>
                    <a:pt x="413" y="252"/>
                    <a:pt x="413" y="250"/>
                    <a:pt x="413" y="248"/>
                  </a:cubicBezTo>
                  <a:cubicBezTo>
                    <a:pt x="412" y="246"/>
                    <a:pt x="409" y="250"/>
                    <a:pt x="410" y="252"/>
                  </a:cubicBezTo>
                  <a:close/>
                  <a:moveTo>
                    <a:pt x="525" y="254"/>
                  </a:moveTo>
                  <a:cubicBezTo>
                    <a:pt x="523" y="250"/>
                    <a:pt x="520" y="249"/>
                    <a:pt x="517" y="247"/>
                  </a:cubicBezTo>
                  <a:cubicBezTo>
                    <a:pt x="517" y="250"/>
                    <a:pt x="522" y="252"/>
                    <a:pt x="525" y="254"/>
                  </a:cubicBezTo>
                  <a:close/>
                  <a:moveTo>
                    <a:pt x="308" y="254"/>
                  </a:moveTo>
                  <a:cubicBezTo>
                    <a:pt x="308" y="253"/>
                    <a:pt x="309" y="253"/>
                    <a:pt x="309" y="252"/>
                  </a:cubicBezTo>
                  <a:cubicBezTo>
                    <a:pt x="307" y="251"/>
                    <a:pt x="303" y="247"/>
                    <a:pt x="301" y="248"/>
                  </a:cubicBezTo>
                  <a:cubicBezTo>
                    <a:pt x="303" y="250"/>
                    <a:pt x="304" y="254"/>
                    <a:pt x="308" y="254"/>
                  </a:cubicBezTo>
                  <a:close/>
                  <a:moveTo>
                    <a:pt x="534" y="255"/>
                  </a:moveTo>
                  <a:cubicBezTo>
                    <a:pt x="537" y="252"/>
                    <a:pt x="532" y="250"/>
                    <a:pt x="531" y="248"/>
                  </a:cubicBezTo>
                  <a:cubicBezTo>
                    <a:pt x="528" y="251"/>
                    <a:pt x="530" y="255"/>
                    <a:pt x="534" y="255"/>
                  </a:cubicBezTo>
                  <a:close/>
                  <a:moveTo>
                    <a:pt x="233" y="255"/>
                  </a:moveTo>
                  <a:cubicBezTo>
                    <a:pt x="235" y="255"/>
                    <a:pt x="236" y="254"/>
                    <a:pt x="236" y="252"/>
                  </a:cubicBezTo>
                  <a:cubicBezTo>
                    <a:pt x="233" y="251"/>
                    <a:pt x="231" y="250"/>
                    <a:pt x="228" y="249"/>
                  </a:cubicBezTo>
                  <a:cubicBezTo>
                    <a:pt x="229" y="251"/>
                    <a:pt x="231" y="253"/>
                    <a:pt x="233" y="255"/>
                  </a:cubicBezTo>
                  <a:close/>
                  <a:moveTo>
                    <a:pt x="459" y="252"/>
                  </a:moveTo>
                  <a:cubicBezTo>
                    <a:pt x="462" y="252"/>
                    <a:pt x="466" y="258"/>
                    <a:pt x="468" y="256"/>
                  </a:cubicBezTo>
                  <a:cubicBezTo>
                    <a:pt x="467" y="254"/>
                    <a:pt x="462" y="251"/>
                    <a:pt x="459" y="249"/>
                  </a:cubicBezTo>
                  <a:cubicBezTo>
                    <a:pt x="459" y="250"/>
                    <a:pt x="459" y="251"/>
                    <a:pt x="459" y="252"/>
                  </a:cubicBezTo>
                  <a:close/>
                  <a:moveTo>
                    <a:pt x="256" y="252"/>
                  </a:moveTo>
                  <a:cubicBezTo>
                    <a:pt x="258" y="252"/>
                    <a:pt x="259" y="252"/>
                    <a:pt x="259" y="251"/>
                  </a:cubicBezTo>
                  <a:cubicBezTo>
                    <a:pt x="257" y="251"/>
                    <a:pt x="257" y="249"/>
                    <a:pt x="255" y="249"/>
                  </a:cubicBezTo>
                  <a:cubicBezTo>
                    <a:pt x="255" y="251"/>
                    <a:pt x="257" y="251"/>
                    <a:pt x="256" y="252"/>
                  </a:cubicBezTo>
                  <a:close/>
                  <a:moveTo>
                    <a:pt x="448" y="260"/>
                  </a:moveTo>
                  <a:cubicBezTo>
                    <a:pt x="450" y="257"/>
                    <a:pt x="451" y="254"/>
                    <a:pt x="452" y="251"/>
                  </a:cubicBezTo>
                  <a:cubicBezTo>
                    <a:pt x="445" y="246"/>
                    <a:pt x="442" y="258"/>
                    <a:pt x="448" y="260"/>
                  </a:cubicBezTo>
                  <a:close/>
                  <a:moveTo>
                    <a:pt x="414" y="254"/>
                  </a:moveTo>
                  <a:cubicBezTo>
                    <a:pt x="416" y="256"/>
                    <a:pt x="419" y="257"/>
                    <a:pt x="421" y="254"/>
                  </a:cubicBezTo>
                  <a:cubicBezTo>
                    <a:pt x="420" y="250"/>
                    <a:pt x="415" y="249"/>
                    <a:pt x="414" y="254"/>
                  </a:cubicBezTo>
                  <a:close/>
                  <a:moveTo>
                    <a:pt x="501" y="255"/>
                  </a:moveTo>
                  <a:cubicBezTo>
                    <a:pt x="499" y="253"/>
                    <a:pt x="499" y="250"/>
                    <a:pt x="495" y="250"/>
                  </a:cubicBezTo>
                  <a:cubicBezTo>
                    <a:pt x="496" y="253"/>
                    <a:pt x="498" y="254"/>
                    <a:pt x="501" y="255"/>
                  </a:cubicBezTo>
                  <a:close/>
                  <a:moveTo>
                    <a:pt x="509" y="260"/>
                  </a:moveTo>
                  <a:cubicBezTo>
                    <a:pt x="509" y="257"/>
                    <a:pt x="509" y="256"/>
                    <a:pt x="512" y="255"/>
                  </a:cubicBezTo>
                  <a:cubicBezTo>
                    <a:pt x="510" y="254"/>
                    <a:pt x="512" y="250"/>
                    <a:pt x="509" y="250"/>
                  </a:cubicBezTo>
                  <a:cubicBezTo>
                    <a:pt x="509" y="253"/>
                    <a:pt x="505" y="258"/>
                    <a:pt x="509" y="260"/>
                  </a:cubicBezTo>
                  <a:close/>
                  <a:moveTo>
                    <a:pt x="580" y="293"/>
                  </a:moveTo>
                  <a:cubicBezTo>
                    <a:pt x="581" y="286"/>
                    <a:pt x="583" y="278"/>
                    <a:pt x="586" y="272"/>
                  </a:cubicBezTo>
                  <a:cubicBezTo>
                    <a:pt x="587" y="265"/>
                    <a:pt x="592" y="256"/>
                    <a:pt x="591" y="250"/>
                  </a:cubicBezTo>
                  <a:cubicBezTo>
                    <a:pt x="586" y="264"/>
                    <a:pt x="579" y="280"/>
                    <a:pt x="580" y="293"/>
                  </a:cubicBezTo>
                  <a:close/>
                  <a:moveTo>
                    <a:pt x="74" y="269"/>
                  </a:moveTo>
                  <a:cubicBezTo>
                    <a:pt x="74" y="267"/>
                    <a:pt x="77" y="268"/>
                    <a:pt x="78" y="267"/>
                  </a:cubicBezTo>
                  <a:cubicBezTo>
                    <a:pt x="74" y="261"/>
                    <a:pt x="67" y="254"/>
                    <a:pt x="60" y="252"/>
                  </a:cubicBezTo>
                  <a:cubicBezTo>
                    <a:pt x="61" y="261"/>
                    <a:pt x="67" y="266"/>
                    <a:pt x="74" y="269"/>
                  </a:cubicBezTo>
                  <a:close/>
                  <a:moveTo>
                    <a:pt x="127" y="254"/>
                  </a:moveTo>
                  <a:cubicBezTo>
                    <a:pt x="128" y="254"/>
                    <a:pt x="127" y="252"/>
                    <a:pt x="128" y="251"/>
                  </a:cubicBezTo>
                  <a:cubicBezTo>
                    <a:pt x="127" y="251"/>
                    <a:pt x="126" y="251"/>
                    <a:pt x="126" y="251"/>
                  </a:cubicBezTo>
                  <a:cubicBezTo>
                    <a:pt x="126" y="252"/>
                    <a:pt x="125" y="255"/>
                    <a:pt x="127" y="254"/>
                  </a:cubicBezTo>
                  <a:close/>
                  <a:moveTo>
                    <a:pt x="190" y="254"/>
                  </a:moveTo>
                  <a:cubicBezTo>
                    <a:pt x="196" y="255"/>
                    <a:pt x="199" y="260"/>
                    <a:pt x="205" y="261"/>
                  </a:cubicBezTo>
                  <a:cubicBezTo>
                    <a:pt x="205" y="260"/>
                    <a:pt x="207" y="260"/>
                    <a:pt x="207" y="258"/>
                  </a:cubicBezTo>
                  <a:cubicBezTo>
                    <a:pt x="202" y="257"/>
                    <a:pt x="195" y="247"/>
                    <a:pt x="190" y="254"/>
                  </a:cubicBezTo>
                  <a:close/>
                  <a:moveTo>
                    <a:pt x="485" y="263"/>
                  </a:moveTo>
                  <a:cubicBezTo>
                    <a:pt x="486" y="260"/>
                    <a:pt x="488" y="257"/>
                    <a:pt x="489" y="253"/>
                  </a:cubicBezTo>
                  <a:cubicBezTo>
                    <a:pt x="487" y="253"/>
                    <a:pt x="488" y="251"/>
                    <a:pt x="485" y="251"/>
                  </a:cubicBezTo>
                  <a:cubicBezTo>
                    <a:pt x="485" y="255"/>
                    <a:pt x="480" y="260"/>
                    <a:pt x="485" y="263"/>
                  </a:cubicBezTo>
                  <a:close/>
                  <a:moveTo>
                    <a:pt x="39" y="255"/>
                  </a:moveTo>
                  <a:cubicBezTo>
                    <a:pt x="41" y="257"/>
                    <a:pt x="40" y="262"/>
                    <a:pt x="42" y="263"/>
                  </a:cubicBezTo>
                  <a:cubicBezTo>
                    <a:pt x="41" y="259"/>
                    <a:pt x="45" y="254"/>
                    <a:pt x="41" y="252"/>
                  </a:cubicBezTo>
                  <a:cubicBezTo>
                    <a:pt x="41" y="254"/>
                    <a:pt x="40" y="254"/>
                    <a:pt x="39" y="255"/>
                  </a:cubicBezTo>
                  <a:close/>
                  <a:moveTo>
                    <a:pt x="121" y="259"/>
                  </a:moveTo>
                  <a:cubicBezTo>
                    <a:pt x="121" y="257"/>
                    <a:pt x="120" y="257"/>
                    <a:pt x="120" y="255"/>
                  </a:cubicBezTo>
                  <a:cubicBezTo>
                    <a:pt x="116" y="256"/>
                    <a:pt x="115" y="250"/>
                    <a:pt x="111" y="252"/>
                  </a:cubicBezTo>
                  <a:cubicBezTo>
                    <a:pt x="114" y="255"/>
                    <a:pt x="117" y="257"/>
                    <a:pt x="121" y="259"/>
                  </a:cubicBezTo>
                  <a:close/>
                  <a:moveTo>
                    <a:pt x="299" y="259"/>
                  </a:moveTo>
                  <a:cubicBezTo>
                    <a:pt x="301" y="259"/>
                    <a:pt x="301" y="258"/>
                    <a:pt x="303" y="258"/>
                  </a:cubicBezTo>
                  <a:cubicBezTo>
                    <a:pt x="302" y="256"/>
                    <a:pt x="302" y="256"/>
                    <a:pt x="303" y="254"/>
                  </a:cubicBezTo>
                  <a:cubicBezTo>
                    <a:pt x="299" y="254"/>
                    <a:pt x="300" y="251"/>
                    <a:pt x="296" y="252"/>
                  </a:cubicBezTo>
                  <a:cubicBezTo>
                    <a:pt x="294" y="256"/>
                    <a:pt x="298" y="256"/>
                    <a:pt x="299" y="259"/>
                  </a:cubicBezTo>
                  <a:close/>
                  <a:moveTo>
                    <a:pt x="362" y="252"/>
                  </a:moveTo>
                  <a:cubicBezTo>
                    <a:pt x="362" y="255"/>
                    <a:pt x="363" y="253"/>
                    <a:pt x="365" y="254"/>
                  </a:cubicBezTo>
                  <a:cubicBezTo>
                    <a:pt x="366" y="252"/>
                    <a:pt x="363" y="251"/>
                    <a:pt x="362" y="252"/>
                  </a:cubicBezTo>
                  <a:close/>
                  <a:moveTo>
                    <a:pt x="566" y="255"/>
                  </a:moveTo>
                  <a:cubicBezTo>
                    <a:pt x="566" y="253"/>
                    <a:pt x="564" y="252"/>
                    <a:pt x="562" y="252"/>
                  </a:cubicBezTo>
                  <a:cubicBezTo>
                    <a:pt x="562" y="254"/>
                    <a:pt x="564" y="256"/>
                    <a:pt x="566" y="255"/>
                  </a:cubicBezTo>
                  <a:close/>
                  <a:moveTo>
                    <a:pt x="248" y="256"/>
                  </a:moveTo>
                  <a:cubicBezTo>
                    <a:pt x="250" y="258"/>
                    <a:pt x="253" y="258"/>
                    <a:pt x="255" y="256"/>
                  </a:cubicBezTo>
                  <a:cubicBezTo>
                    <a:pt x="254" y="254"/>
                    <a:pt x="253" y="253"/>
                    <a:pt x="251" y="252"/>
                  </a:cubicBezTo>
                  <a:cubicBezTo>
                    <a:pt x="250" y="254"/>
                    <a:pt x="249" y="254"/>
                    <a:pt x="248" y="256"/>
                  </a:cubicBezTo>
                  <a:close/>
                  <a:moveTo>
                    <a:pt x="550" y="257"/>
                  </a:moveTo>
                  <a:cubicBezTo>
                    <a:pt x="552" y="258"/>
                    <a:pt x="552" y="260"/>
                    <a:pt x="554" y="260"/>
                  </a:cubicBezTo>
                  <a:cubicBezTo>
                    <a:pt x="554" y="258"/>
                    <a:pt x="554" y="256"/>
                    <a:pt x="555" y="254"/>
                  </a:cubicBezTo>
                  <a:cubicBezTo>
                    <a:pt x="553" y="254"/>
                    <a:pt x="554" y="252"/>
                    <a:pt x="552" y="252"/>
                  </a:cubicBezTo>
                  <a:cubicBezTo>
                    <a:pt x="551" y="254"/>
                    <a:pt x="550" y="255"/>
                    <a:pt x="550" y="257"/>
                  </a:cubicBezTo>
                  <a:close/>
                  <a:moveTo>
                    <a:pt x="169" y="253"/>
                  </a:moveTo>
                  <a:cubicBezTo>
                    <a:pt x="168" y="255"/>
                    <a:pt x="166" y="256"/>
                    <a:pt x="163" y="257"/>
                  </a:cubicBezTo>
                  <a:cubicBezTo>
                    <a:pt x="163" y="255"/>
                    <a:pt x="162" y="254"/>
                    <a:pt x="160" y="254"/>
                  </a:cubicBezTo>
                  <a:cubicBezTo>
                    <a:pt x="163" y="262"/>
                    <a:pt x="173" y="266"/>
                    <a:pt x="179" y="258"/>
                  </a:cubicBezTo>
                  <a:cubicBezTo>
                    <a:pt x="174" y="257"/>
                    <a:pt x="173" y="254"/>
                    <a:pt x="169" y="253"/>
                  </a:cubicBezTo>
                  <a:close/>
                  <a:moveTo>
                    <a:pt x="375" y="255"/>
                  </a:moveTo>
                  <a:cubicBezTo>
                    <a:pt x="382" y="257"/>
                    <a:pt x="388" y="267"/>
                    <a:pt x="395" y="265"/>
                  </a:cubicBezTo>
                  <a:cubicBezTo>
                    <a:pt x="390" y="259"/>
                    <a:pt x="383" y="256"/>
                    <a:pt x="376" y="253"/>
                  </a:cubicBezTo>
                  <a:cubicBezTo>
                    <a:pt x="376" y="254"/>
                    <a:pt x="374" y="254"/>
                    <a:pt x="375" y="255"/>
                  </a:cubicBezTo>
                  <a:close/>
                  <a:moveTo>
                    <a:pt x="261" y="256"/>
                  </a:moveTo>
                  <a:cubicBezTo>
                    <a:pt x="265" y="260"/>
                    <a:pt x="267" y="264"/>
                    <a:pt x="272" y="267"/>
                  </a:cubicBezTo>
                  <a:cubicBezTo>
                    <a:pt x="274" y="262"/>
                    <a:pt x="266" y="257"/>
                    <a:pt x="262" y="254"/>
                  </a:cubicBezTo>
                  <a:cubicBezTo>
                    <a:pt x="262" y="255"/>
                    <a:pt x="261" y="255"/>
                    <a:pt x="261" y="256"/>
                  </a:cubicBezTo>
                  <a:close/>
                  <a:moveTo>
                    <a:pt x="355" y="256"/>
                  </a:moveTo>
                  <a:cubicBezTo>
                    <a:pt x="355" y="255"/>
                    <a:pt x="356" y="255"/>
                    <a:pt x="356" y="254"/>
                  </a:cubicBezTo>
                  <a:cubicBezTo>
                    <a:pt x="356" y="254"/>
                    <a:pt x="353" y="253"/>
                    <a:pt x="353" y="254"/>
                  </a:cubicBezTo>
                  <a:cubicBezTo>
                    <a:pt x="354" y="254"/>
                    <a:pt x="353" y="256"/>
                    <a:pt x="355" y="256"/>
                  </a:cubicBezTo>
                  <a:close/>
                  <a:moveTo>
                    <a:pt x="631" y="266"/>
                  </a:moveTo>
                  <a:cubicBezTo>
                    <a:pt x="633" y="261"/>
                    <a:pt x="634" y="257"/>
                    <a:pt x="632" y="254"/>
                  </a:cubicBezTo>
                  <a:cubicBezTo>
                    <a:pt x="632" y="258"/>
                    <a:pt x="629" y="262"/>
                    <a:pt x="631" y="266"/>
                  </a:cubicBezTo>
                  <a:close/>
                  <a:moveTo>
                    <a:pt x="236" y="259"/>
                  </a:moveTo>
                  <a:cubicBezTo>
                    <a:pt x="239" y="259"/>
                    <a:pt x="241" y="258"/>
                    <a:pt x="242" y="255"/>
                  </a:cubicBezTo>
                  <a:cubicBezTo>
                    <a:pt x="239" y="253"/>
                    <a:pt x="236" y="256"/>
                    <a:pt x="236" y="259"/>
                  </a:cubicBezTo>
                  <a:close/>
                  <a:moveTo>
                    <a:pt x="406" y="257"/>
                  </a:moveTo>
                  <a:cubicBezTo>
                    <a:pt x="407" y="256"/>
                    <a:pt x="409" y="255"/>
                    <a:pt x="406" y="254"/>
                  </a:cubicBezTo>
                  <a:cubicBezTo>
                    <a:pt x="406" y="255"/>
                    <a:pt x="405" y="257"/>
                    <a:pt x="406" y="257"/>
                  </a:cubicBezTo>
                  <a:close/>
                  <a:moveTo>
                    <a:pt x="200" y="266"/>
                  </a:moveTo>
                  <a:cubicBezTo>
                    <a:pt x="200" y="265"/>
                    <a:pt x="202" y="265"/>
                    <a:pt x="203" y="264"/>
                  </a:cubicBezTo>
                  <a:cubicBezTo>
                    <a:pt x="200" y="259"/>
                    <a:pt x="192" y="259"/>
                    <a:pt x="188" y="255"/>
                  </a:cubicBezTo>
                  <a:cubicBezTo>
                    <a:pt x="192" y="259"/>
                    <a:pt x="196" y="262"/>
                    <a:pt x="200" y="266"/>
                  </a:cubicBezTo>
                  <a:close/>
                  <a:moveTo>
                    <a:pt x="285" y="263"/>
                  </a:moveTo>
                  <a:cubicBezTo>
                    <a:pt x="286" y="261"/>
                    <a:pt x="288" y="260"/>
                    <a:pt x="289" y="258"/>
                  </a:cubicBezTo>
                  <a:cubicBezTo>
                    <a:pt x="286" y="258"/>
                    <a:pt x="285" y="256"/>
                    <a:pt x="284" y="255"/>
                  </a:cubicBezTo>
                  <a:cubicBezTo>
                    <a:pt x="281" y="257"/>
                    <a:pt x="280" y="262"/>
                    <a:pt x="285" y="263"/>
                  </a:cubicBezTo>
                  <a:close/>
                  <a:moveTo>
                    <a:pt x="399" y="258"/>
                  </a:moveTo>
                  <a:cubicBezTo>
                    <a:pt x="400" y="256"/>
                    <a:pt x="395" y="254"/>
                    <a:pt x="393" y="255"/>
                  </a:cubicBezTo>
                  <a:cubicBezTo>
                    <a:pt x="395" y="256"/>
                    <a:pt x="396" y="258"/>
                    <a:pt x="399" y="258"/>
                  </a:cubicBezTo>
                  <a:close/>
                  <a:moveTo>
                    <a:pt x="110" y="258"/>
                  </a:moveTo>
                  <a:cubicBezTo>
                    <a:pt x="108" y="258"/>
                    <a:pt x="107" y="254"/>
                    <a:pt x="106" y="256"/>
                  </a:cubicBezTo>
                  <a:cubicBezTo>
                    <a:pt x="107" y="256"/>
                    <a:pt x="109" y="259"/>
                    <a:pt x="110" y="258"/>
                  </a:cubicBezTo>
                  <a:close/>
                  <a:moveTo>
                    <a:pt x="455" y="264"/>
                  </a:moveTo>
                  <a:cubicBezTo>
                    <a:pt x="457" y="266"/>
                    <a:pt x="460" y="271"/>
                    <a:pt x="463" y="269"/>
                  </a:cubicBezTo>
                  <a:cubicBezTo>
                    <a:pt x="462" y="267"/>
                    <a:pt x="466" y="264"/>
                    <a:pt x="466" y="259"/>
                  </a:cubicBezTo>
                  <a:cubicBezTo>
                    <a:pt x="461" y="260"/>
                    <a:pt x="461" y="256"/>
                    <a:pt x="457" y="255"/>
                  </a:cubicBezTo>
                  <a:cubicBezTo>
                    <a:pt x="457" y="258"/>
                    <a:pt x="455" y="260"/>
                    <a:pt x="455" y="264"/>
                  </a:cubicBezTo>
                  <a:close/>
                  <a:moveTo>
                    <a:pt x="516" y="268"/>
                  </a:moveTo>
                  <a:cubicBezTo>
                    <a:pt x="518" y="267"/>
                    <a:pt x="518" y="269"/>
                    <a:pt x="519" y="269"/>
                  </a:cubicBezTo>
                  <a:cubicBezTo>
                    <a:pt x="520" y="266"/>
                    <a:pt x="522" y="263"/>
                    <a:pt x="523" y="260"/>
                  </a:cubicBezTo>
                  <a:cubicBezTo>
                    <a:pt x="521" y="259"/>
                    <a:pt x="519" y="256"/>
                    <a:pt x="516" y="255"/>
                  </a:cubicBezTo>
                  <a:cubicBezTo>
                    <a:pt x="517" y="261"/>
                    <a:pt x="517" y="263"/>
                    <a:pt x="516" y="268"/>
                  </a:cubicBezTo>
                  <a:close/>
                  <a:moveTo>
                    <a:pt x="528" y="258"/>
                  </a:moveTo>
                  <a:cubicBezTo>
                    <a:pt x="530" y="258"/>
                    <a:pt x="532" y="260"/>
                    <a:pt x="533" y="259"/>
                  </a:cubicBezTo>
                  <a:cubicBezTo>
                    <a:pt x="531" y="258"/>
                    <a:pt x="531" y="255"/>
                    <a:pt x="528" y="255"/>
                  </a:cubicBezTo>
                  <a:cubicBezTo>
                    <a:pt x="528" y="256"/>
                    <a:pt x="528" y="257"/>
                    <a:pt x="528" y="258"/>
                  </a:cubicBezTo>
                  <a:close/>
                  <a:moveTo>
                    <a:pt x="46" y="266"/>
                  </a:moveTo>
                  <a:cubicBezTo>
                    <a:pt x="49" y="267"/>
                    <a:pt x="51" y="270"/>
                    <a:pt x="55" y="271"/>
                  </a:cubicBezTo>
                  <a:cubicBezTo>
                    <a:pt x="52" y="266"/>
                    <a:pt x="54" y="256"/>
                    <a:pt x="46" y="256"/>
                  </a:cubicBezTo>
                  <a:cubicBezTo>
                    <a:pt x="46" y="261"/>
                    <a:pt x="46" y="261"/>
                    <a:pt x="46" y="266"/>
                  </a:cubicBezTo>
                  <a:close/>
                  <a:moveTo>
                    <a:pt x="330" y="257"/>
                  </a:moveTo>
                  <a:cubicBezTo>
                    <a:pt x="333" y="262"/>
                    <a:pt x="339" y="265"/>
                    <a:pt x="344" y="268"/>
                  </a:cubicBezTo>
                  <a:cubicBezTo>
                    <a:pt x="344" y="266"/>
                    <a:pt x="346" y="267"/>
                    <a:pt x="346" y="265"/>
                  </a:cubicBezTo>
                  <a:cubicBezTo>
                    <a:pt x="340" y="263"/>
                    <a:pt x="335" y="257"/>
                    <a:pt x="330" y="257"/>
                  </a:cubicBezTo>
                  <a:close/>
                  <a:moveTo>
                    <a:pt x="492" y="257"/>
                  </a:moveTo>
                  <a:cubicBezTo>
                    <a:pt x="492" y="261"/>
                    <a:pt x="489" y="262"/>
                    <a:pt x="490" y="266"/>
                  </a:cubicBezTo>
                  <a:cubicBezTo>
                    <a:pt x="492" y="267"/>
                    <a:pt x="492" y="270"/>
                    <a:pt x="496" y="270"/>
                  </a:cubicBezTo>
                  <a:cubicBezTo>
                    <a:pt x="496" y="267"/>
                    <a:pt x="498" y="265"/>
                    <a:pt x="499" y="262"/>
                  </a:cubicBezTo>
                  <a:cubicBezTo>
                    <a:pt x="498" y="259"/>
                    <a:pt x="496" y="258"/>
                    <a:pt x="496" y="256"/>
                  </a:cubicBezTo>
                  <a:cubicBezTo>
                    <a:pt x="495" y="257"/>
                    <a:pt x="493" y="256"/>
                    <a:pt x="492" y="257"/>
                  </a:cubicBezTo>
                  <a:close/>
                  <a:moveTo>
                    <a:pt x="572" y="259"/>
                  </a:moveTo>
                  <a:cubicBezTo>
                    <a:pt x="572" y="257"/>
                    <a:pt x="570" y="256"/>
                    <a:pt x="569" y="256"/>
                  </a:cubicBezTo>
                  <a:cubicBezTo>
                    <a:pt x="569" y="258"/>
                    <a:pt x="570" y="259"/>
                    <a:pt x="572" y="259"/>
                  </a:cubicBezTo>
                  <a:close/>
                  <a:moveTo>
                    <a:pt x="537" y="258"/>
                  </a:moveTo>
                  <a:cubicBezTo>
                    <a:pt x="538" y="260"/>
                    <a:pt x="540" y="262"/>
                    <a:pt x="543" y="263"/>
                  </a:cubicBezTo>
                  <a:cubicBezTo>
                    <a:pt x="542" y="260"/>
                    <a:pt x="539" y="260"/>
                    <a:pt x="540" y="257"/>
                  </a:cubicBezTo>
                  <a:cubicBezTo>
                    <a:pt x="539" y="257"/>
                    <a:pt x="538" y="257"/>
                    <a:pt x="538" y="257"/>
                  </a:cubicBezTo>
                  <a:cubicBezTo>
                    <a:pt x="538" y="257"/>
                    <a:pt x="538" y="258"/>
                    <a:pt x="537" y="258"/>
                  </a:cubicBezTo>
                  <a:close/>
                  <a:moveTo>
                    <a:pt x="239" y="263"/>
                  </a:moveTo>
                  <a:cubicBezTo>
                    <a:pt x="242" y="264"/>
                    <a:pt x="242" y="267"/>
                    <a:pt x="245" y="266"/>
                  </a:cubicBezTo>
                  <a:cubicBezTo>
                    <a:pt x="246" y="264"/>
                    <a:pt x="247" y="262"/>
                    <a:pt x="250" y="261"/>
                  </a:cubicBezTo>
                  <a:cubicBezTo>
                    <a:pt x="247" y="255"/>
                    <a:pt x="242" y="259"/>
                    <a:pt x="239" y="263"/>
                  </a:cubicBezTo>
                  <a:close/>
                  <a:moveTo>
                    <a:pt x="409" y="260"/>
                  </a:moveTo>
                  <a:cubicBezTo>
                    <a:pt x="412" y="259"/>
                    <a:pt x="413" y="264"/>
                    <a:pt x="416" y="263"/>
                  </a:cubicBezTo>
                  <a:cubicBezTo>
                    <a:pt x="415" y="260"/>
                    <a:pt x="413" y="258"/>
                    <a:pt x="410" y="257"/>
                  </a:cubicBezTo>
                  <a:cubicBezTo>
                    <a:pt x="410" y="258"/>
                    <a:pt x="408" y="258"/>
                    <a:pt x="409" y="260"/>
                  </a:cubicBezTo>
                  <a:close/>
                  <a:moveTo>
                    <a:pt x="138" y="261"/>
                  </a:moveTo>
                  <a:cubicBezTo>
                    <a:pt x="139" y="259"/>
                    <a:pt x="137" y="258"/>
                    <a:pt x="135" y="258"/>
                  </a:cubicBezTo>
                  <a:cubicBezTo>
                    <a:pt x="135" y="260"/>
                    <a:pt x="136" y="261"/>
                    <a:pt x="138" y="261"/>
                  </a:cubicBezTo>
                  <a:close/>
                  <a:moveTo>
                    <a:pt x="312" y="262"/>
                  </a:moveTo>
                  <a:cubicBezTo>
                    <a:pt x="313" y="262"/>
                    <a:pt x="315" y="259"/>
                    <a:pt x="314" y="258"/>
                  </a:cubicBezTo>
                  <a:cubicBezTo>
                    <a:pt x="314" y="259"/>
                    <a:pt x="312" y="260"/>
                    <a:pt x="312" y="262"/>
                  </a:cubicBezTo>
                  <a:close/>
                  <a:moveTo>
                    <a:pt x="316" y="267"/>
                  </a:moveTo>
                  <a:cubicBezTo>
                    <a:pt x="320" y="266"/>
                    <a:pt x="320" y="262"/>
                    <a:pt x="323" y="260"/>
                  </a:cubicBezTo>
                  <a:cubicBezTo>
                    <a:pt x="322" y="260"/>
                    <a:pt x="322" y="258"/>
                    <a:pt x="320" y="258"/>
                  </a:cubicBezTo>
                  <a:cubicBezTo>
                    <a:pt x="319" y="261"/>
                    <a:pt x="315" y="263"/>
                    <a:pt x="316" y="267"/>
                  </a:cubicBezTo>
                  <a:close/>
                  <a:moveTo>
                    <a:pt x="369" y="259"/>
                  </a:moveTo>
                  <a:cubicBezTo>
                    <a:pt x="371" y="259"/>
                    <a:pt x="371" y="261"/>
                    <a:pt x="372" y="260"/>
                  </a:cubicBezTo>
                  <a:cubicBezTo>
                    <a:pt x="373" y="259"/>
                    <a:pt x="371" y="258"/>
                    <a:pt x="371" y="258"/>
                  </a:cubicBezTo>
                  <a:cubicBezTo>
                    <a:pt x="371" y="259"/>
                    <a:pt x="370" y="258"/>
                    <a:pt x="369" y="259"/>
                  </a:cubicBezTo>
                  <a:close/>
                  <a:moveTo>
                    <a:pt x="558" y="263"/>
                  </a:moveTo>
                  <a:cubicBezTo>
                    <a:pt x="559" y="263"/>
                    <a:pt x="560" y="265"/>
                    <a:pt x="562" y="265"/>
                  </a:cubicBezTo>
                  <a:cubicBezTo>
                    <a:pt x="564" y="262"/>
                    <a:pt x="562" y="259"/>
                    <a:pt x="560" y="258"/>
                  </a:cubicBezTo>
                  <a:cubicBezTo>
                    <a:pt x="559" y="260"/>
                    <a:pt x="558" y="261"/>
                    <a:pt x="558" y="263"/>
                  </a:cubicBezTo>
                  <a:close/>
                  <a:moveTo>
                    <a:pt x="256" y="261"/>
                  </a:moveTo>
                  <a:cubicBezTo>
                    <a:pt x="258" y="261"/>
                    <a:pt x="259" y="263"/>
                    <a:pt x="261" y="263"/>
                  </a:cubicBezTo>
                  <a:cubicBezTo>
                    <a:pt x="261" y="261"/>
                    <a:pt x="259" y="259"/>
                    <a:pt x="257" y="258"/>
                  </a:cubicBezTo>
                  <a:cubicBezTo>
                    <a:pt x="257" y="260"/>
                    <a:pt x="255" y="259"/>
                    <a:pt x="256" y="261"/>
                  </a:cubicBezTo>
                  <a:close/>
                  <a:moveTo>
                    <a:pt x="165" y="266"/>
                  </a:moveTo>
                  <a:cubicBezTo>
                    <a:pt x="162" y="264"/>
                    <a:pt x="160" y="260"/>
                    <a:pt x="155" y="259"/>
                  </a:cubicBezTo>
                  <a:cubicBezTo>
                    <a:pt x="157" y="262"/>
                    <a:pt x="162" y="266"/>
                    <a:pt x="165" y="266"/>
                  </a:cubicBezTo>
                  <a:close/>
                  <a:moveTo>
                    <a:pt x="303" y="260"/>
                  </a:moveTo>
                  <a:cubicBezTo>
                    <a:pt x="303" y="264"/>
                    <a:pt x="306" y="261"/>
                    <a:pt x="306" y="259"/>
                  </a:cubicBezTo>
                  <a:cubicBezTo>
                    <a:pt x="304" y="259"/>
                    <a:pt x="305" y="261"/>
                    <a:pt x="303" y="260"/>
                  </a:cubicBezTo>
                  <a:close/>
                  <a:moveTo>
                    <a:pt x="288" y="265"/>
                  </a:moveTo>
                  <a:cubicBezTo>
                    <a:pt x="289" y="265"/>
                    <a:pt x="289" y="266"/>
                    <a:pt x="290" y="266"/>
                  </a:cubicBezTo>
                  <a:cubicBezTo>
                    <a:pt x="293" y="267"/>
                    <a:pt x="292" y="264"/>
                    <a:pt x="295" y="264"/>
                  </a:cubicBezTo>
                  <a:cubicBezTo>
                    <a:pt x="294" y="257"/>
                    <a:pt x="288" y="260"/>
                    <a:pt x="288" y="265"/>
                  </a:cubicBezTo>
                  <a:close/>
                  <a:moveTo>
                    <a:pt x="476" y="263"/>
                  </a:moveTo>
                  <a:cubicBezTo>
                    <a:pt x="477" y="261"/>
                    <a:pt x="475" y="260"/>
                    <a:pt x="473" y="260"/>
                  </a:cubicBezTo>
                  <a:cubicBezTo>
                    <a:pt x="473" y="262"/>
                    <a:pt x="474" y="263"/>
                    <a:pt x="476" y="263"/>
                  </a:cubicBezTo>
                  <a:close/>
                  <a:moveTo>
                    <a:pt x="592" y="310"/>
                  </a:moveTo>
                  <a:cubicBezTo>
                    <a:pt x="597" y="309"/>
                    <a:pt x="594" y="300"/>
                    <a:pt x="599" y="296"/>
                  </a:cubicBezTo>
                  <a:cubicBezTo>
                    <a:pt x="598" y="292"/>
                    <a:pt x="600" y="291"/>
                    <a:pt x="601" y="288"/>
                  </a:cubicBezTo>
                  <a:cubicBezTo>
                    <a:pt x="601" y="277"/>
                    <a:pt x="610" y="271"/>
                    <a:pt x="608" y="260"/>
                  </a:cubicBezTo>
                  <a:cubicBezTo>
                    <a:pt x="601" y="274"/>
                    <a:pt x="596" y="295"/>
                    <a:pt x="592" y="310"/>
                  </a:cubicBezTo>
                  <a:close/>
                  <a:moveTo>
                    <a:pt x="223" y="262"/>
                  </a:moveTo>
                  <a:cubicBezTo>
                    <a:pt x="223" y="263"/>
                    <a:pt x="224" y="264"/>
                    <a:pt x="226" y="265"/>
                  </a:cubicBezTo>
                  <a:cubicBezTo>
                    <a:pt x="226" y="264"/>
                    <a:pt x="227" y="264"/>
                    <a:pt x="227" y="263"/>
                  </a:cubicBezTo>
                  <a:cubicBezTo>
                    <a:pt x="227" y="261"/>
                    <a:pt x="225" y="260"/>
                    <a:pt x="223" y="262"/>
                  </a:cubicBezTo>
                  <a:close/>
                  <a:moveTo>
                    <a:pt x="389" y="271"/>
                  </a:moveTo>
                  <a:cubicBezTo>
                    <a:pt x="390" y="271"/>
                    <a:pt x="390" y="270"/>
                    <a:pt x="391" y="270"/>
                  </a:cubicBezTo>
                  <a:cubicBezTo>
                    <a:pt x="388" y="265"/>
                    <a:pt x="381" y="262"/>
                    <a:pt x="377" y="261"/>
                  </a:cubicBezTo>
                  <a:cubicBezTo>
                    <a:pt x="380" y="266"/>
                    <a:pt x="385" y="269"/>
                    <a:pt x="389" y="271"/>
                  </a:cubicBezTo>
                  <a:close/>
                  <a:moveTo>
                    <a:pt x="448" y="263"/>
                  </a:moveTo>
                  <a:cubicBezTo>
                    <a:pt x="448" y="261"/>
                    <a:pt x="444" y="260"/>
                    <a:pt x="444" y="261"/>
                  </a:cubicBezTo>
                  <a:cubicBezTo>
                    <a:pt x="446" y="261"/>
                    <a:pt x="446" y="263"/>
                    <a:pt x="448" y="263"/>
                  </a:cubicBezTo>
                  <a:close/>
                  <a:moveTo>
                    <a:pt x="175" y="266"/>
                  </a:moveTo>
                  <a:cubicBezTo>
                    <a:pt x="181" y="268"/>
                    <a:pt x="191" y="280"/>
                    <a:pt x="195" y="270"/>
                  </a:cubicBezTo>
                  <a:cubicBezTo>
                    <a:pt x="189" y="266"/>
                    <a:pt x="182" y="256"/>
                    <a:pt x="175" y="266"/>
                  </a:cubicBezTo>
                  <a:close/>
                  <a:moveTo>
                    <a:pt x="319" y="271"/>
                  </a:moveTo>
                  <a:cubicBezTo>
                    <a:pt x="324" y="272"/>
                    <a:pt x="326" y="275"/>
                    <a:pt x="330" y="277"/>
                  </a:cubicBezTo>
                  <a:cubicBezTo>
                    <a:pt x="333" y="275"/>
                    <a:pt x="337" y="274"/>
                    <a:pt x="338" y="270"/>
                  </a:cubicBezTo>
                  <a:cubicBezTo>
                    <a:pt x="333" y="269"/>
                    <a:pt x="332" y="262"/>
                    <a:pt x="326" y="261"/>
                  </a:cubicBezTo>
                  <a:cubicBezTo>
                    <a:pt x="324" y="265"/>
                    <a:pt x="320" y="266"/>
                    <a:pt x="319" y="271"/>
                  </a:cubicBezTo>
                  <a:close/>
                  <a:moveTo>
                    <a:pt x="209" y="263"/>
                  </a:moveTo>
                  <a:cubicBezTo>
                    <a:pt x="211" y="264"/>
                    <a:pt x="212" y="266"/>
                    <a:pt x="214" y="266"/>
                  </a:cubicBezTo>
                  <a:cubicBezTo>
                    <a:pt x="214" y="264"/>
                    <a:pt x="216" y="265"/>
                    <a:pt x="216" y="263"/>
                  </a:cubicBezTo>
                  <a:cubicBezTo>
                    <a:pt x="214" y="262"/>
                    <a:pt x="211" y="261"/>
                    <a:pt x="209" y="263"/>
                  </a:cubicBezTo>
                  <a:close/>
                  <a:moveTo>
                    <a:pt x="361" y="267"/>
                  </a:moveTo>
                  <a:cubicBezTo>
                    <a:pt x="367" y="273"/>
                    <a:pt x="373" y="279"/>
                    <a:pt x="382" y="282"/>
                  </a:cubicBezTo>
                  <a:cubicBezTo>
                    <a:pt x="384" y="280"/>
                    <a:pt x="385" y="278"/>
                    <a:pt x="386" y="275"/>
                  </a:cubicBezTo>
                  <a:cubicBezTo>
                    <a:pt x="384" y="274"/>
                    <a:pt x="381" y="272"/>
                    <a:pt x="379" y="270"/>
                  </a:cubicBezTo>
                  <a:cubicBezTo>
                    <a:pt x="377" y="271"/>
                    <a:pt x="372" y="275"/>
                    <a:pt x="369" y="272"/>
                  </a:cubicBezTo>
                  <a:cubicBezTo>
                    <a:pt x="371" y="271"/>
                    <a:pt x="374" y="271"/>
                    <a:pt x="375" y="268"/>
                  </a:cubicBezTo>
                  <a:cubicBezTo>
                    <a:pt x="370" y="264"/>
                    <a:pt x="364" y="259"/>
                    <a:pt x="361" y="267"/>
                  </a:cubicBezTo>
                  <a:close/>
                  <a:moveTo>
                    <a:pt x="551" y="270"/>
                  </a:moveTo>
                  <a:cubicBezTo>
                    <a:pt x="552" y="267"/>
                    <a:pt x="552" y="265"/>
                    <a:pt x="552" y="263"/>
                  </a:cubicBezTo>
                  <a:cubicBezTo>
                    <a:pt x="551" y="265"/>
                    <a:pt x="550" y="262"/>
                    <a:pt x="550" y="262"/>
                  </a:cubicBezTo>
                  <a:cubicBezTo>
                    <a:pt x="549" y="262"/>
                    <a:pt x="549" y="262"/>
                    <a:pt x="548" y="262"/>
                  </a:cubicBezTo>
                  <a:cubicBezTo>
                    <a:pt x="549" y="264"/>
                    <a:pt x="548" y="267"/>
                    <a:pt x="551" y="270"/>
                  </a:cubicBezTo>
                  <a:close/>
                  <a:moveTo>
                    <a:pt x="64" y="278"/>
                  </a:moveTo>
                  <a:cubicBezTo>
                    <a:pt x="61" y="273"/>
                    <a:pt x="62" y="265"/>
                    <a:pt x="56" y="262"/>
                  </a:cubicBezTo>
                  <a:cubicBezTo>
                    <a:pt x="57" y="269"/>
                    <a:pt x="59" y="278"/>
                    <a:pt x="64" y="278"/>
                  </a:cubicBezTo>
                  <a:close/>
                  <a:moveTo>
                    <a:pt x="120" y="265"/>
                  </a:moveTo>
                  <a:cubicBezTo>
                    <a:pt x="120" y="264"/>
                    <a:pt x="120" y="263"/>
                    <a:pt x="120" y="262"/>
                  </a:cubicBezTo>
                  <a:cubicBezTo>
                    <a:pt x="119" y="262"/>
                    <a:pt x="119" y="262"/>
                    <a:pt x="118" y="262"/>
                  </a:cubicBezTo>
                  <a:cubicBezTo>
                    <a:pt x="118" y="264"/>
                    <a:pt x="119" y="265"/>
                    <a:pt x="120" y="265"/>
                  </a:cubicBezTo>
                  <a:close/>
                  <a:moveTo>
                    <a:pt x="253" y="262"/>
                  </a:moveTo>
                  <a:cubicBezTo>
                    <a:pt x="251" y="265"/>
                    <a:pt x="248" y="266"/>
                    <a:pt x="246" y="270"/>
                  </a:cubicBezTo>
                  <a:cubicBezTo>
                    <a:pt x="252" y="275"/>
                    <a:pt x="255" y="283"/>
                    <a:pt x="263" y="285"/>
                  </a:cubicBezTo>
                  <a:cubicBezTo>
                    <a:pt x="266" y="281"/>
                    <a:pt x="267" y="276"/>
                    <a:pt x="270" y="271"/>
                  </a:cubicBezTo>
                  <a:cubicBezTo>
                    <a:pt x="265" y="268"/>
                    <a:pt x="259" y="265"/>
                    <a:pt x="253" y="262"/>
                  </a:cubicBezTo>
                  <a:close/>
                  <a:moveTo>
                    <a:pt x="522" y="272"/>
                  </a:moveTo>
                  <a:cubicBezTo>
                    <a:pt x="524" y="273"/>
                    <a:pt x="526" y="274"/>
                    <a:pt x="527" y="275"/>
                  </a:cubicBezTo>
                  <a:cubicBezTo>
                    <a:pt x="529" y="273"/>
                    <a:pt x="529" y="271"/>
                    <a:pt x="531" y="270"/>
                  </a:cubicBezTo>
                  <a:cubicBezTo>
                    <a:pt x="531" y="265"/>
                    <a:pt x="529" y="263"/>
                    <a:pt x="525" y="262"/>
                  </a:cubicBezTo>
                  <a:cubicBezTo>
                    <a:pt x="524" y="266"/>
                    <a:pt x="523" y="268"/>
                    <a:pt x="522" y="272"/>
                  </a:cubicBezTo>
                  <a:close/>
                  <a:moveTo>
                    <a:pt x="567" y="263"/>
                  </a:moveTo>
                  <a:cubicBezTo>
                    <a:pt x="567" y="264"/>
                    <a:pt x="568" y="264"/>
                    <a:pt x="568" y="265"/>
                  </a:cubicBezTo>
                  <a:cubicBezTo>
                    <a:pt x="571" y="265"/>
                    <a:pt x="571" y="261"/>
                    <a:pt x="567" y="263"/>
                  </a:cubicBezTo>
                  <a:close/>
                  <a:moveTo>
                    <a:pt x="637" y="270"/>
                  </a:moveTo>
                  <a:cubicBezTo>
                    <a:pt x="637" y="267"/>
                    <a:pt x="641" y="264"/>
                    <a:pt x="639" y="262"/>
                  </a:cubicBezTo>
                  <a:cubicBezTo>
                    <a:pt x="639" y="265"/>
                    <a:pt x="636" y="268"/>
                    <a:pt x="637" y="270"/>
                  </a:cubicBezTo>
                  <a:close/>
                  <a:moveTo>
                    <a:pt x="409" y="266"/>
                  </a:moveTo>
                  <a:cubicBezTo>
                    <a:pt x="410" y="267"/>
                    <a:pt x="411" y="266"/>
                    <a:pt x="412" y="266"/>
                  </a:cubicBezTo>
                  <a:cubicBezTo>
                    <a:pt x="412" y="264"/>
                    <a:pt x="410" y="263"/>
                    <a:pt x="408" y="263"/>
                  </a:cubicBezTo>
                  <a:cubicBezTo>
                    <a:pt x="408" y="265"/>
                    <a:pt x="409" y="265"/>
                    <a:pt x="409" y="266"/>
                  </a:cubicBezTo>
                  <a:close/>
                  <a:moveTo>
                    <a:pt x="293" y="269"/>
                  </a:moveTo>
                  <a:cubicBezTo>
                    <a:pt x="296" y="270"/>
                    <a:pt x="298" y="267"/>
                    <a:pt x="299" y="265"/>
                  </a:cubicBezTo>
                  <a:cubicBezTo>
                    <a:pt x="296" y="266"/>
                    <a:pt x="294" y="266"/>
                    <a:pt x="293" y="269"/>
                  </a:cubicBezTo>
                  <a:close/>
                  <a:moveTo>
                    <a:pt x="467" y="274"/>
                  </a:moveTo>
                  <a:cubicBezTo>
                    <a:pt x="468" y="275"/>
                    <a:pt x="468" y="276"/>
                    <a:pt x="470" y="276"/>
                  </a:cubicBezTo>
                  <a:cubicBezTo>
                    <a:pt x="473" y="274"/>
                    <a:pt x="473" y="270"/>
                    <a:pt x="475" y="267"/>
                  </a:cubicBezTo>
                  <a:cubicBezTo>
                    <a:pt x="473" y="267"/>
                    <a:pt x="473" y="264"/>
                    <a:pt x="470" y="265"/>
                  </a:cubicBezTo>
                  <a:cubicBezTo>
                    <a:pt x="470" y="268"/>
                    <a:pt x="468" y="270"/>
                    <a:pt x="467" y="274"/>
                  </a:cubicBezTo>
                  <a:close/>
                  <a:moveTo>
                    <a:pt x="203" y="269"/>
                  </a:moveTo>
                  <a:cubicBezTo>
                    <a:pt x="207" y="270"/>
                    <a:pt x="208" y="274"/>
                    <a:pt x="212" y="272"/>
                  </a:cubicBezTo>
                  <a:cubicBezTo>
                    <a:pt x="212" y="270"/>
                    <a:pt x="213" y="270"/>
                    <a:pt x="213" y="268"/>
                  </a:cubicBezTo>
                  <a:cubicBezTo>
                    <a:pt x="209" y="265"/>
                    <a:pt x="205" y="265"/>
                    <a:pt x="203" y="269"/>
                  </a:cubicBezTo>
                  <a:close/>
                  <a:moveTo>
                    <a:pt x="436" y="277"/>
                  </a:moveTo>
                  <a:cubicBezTo>
                    <a:pt x="439" y="274"/>
                    <a:pt x="443" y="273"/>
                    <a:pt x="444" y="268"/>
                  </a:cubicBezTo>
                  <a:cubicBezTo>
                    <a:pt x="442" y="267"/>
                    <a:pt x="440" y="266"/>
                    <a:pt x="438" y="265"/>
                  </a:cubicBezTo>
                  <a:cubicBezTo>
                    <a:pt x="438" y="269"/>
                    <a:pt x="433" y="274"/>
                    <a:pt x="436" y="277"/>
                  </a:cubicBezTo>
                  <a:close/>
                  <a:moveTo>
                    <a:pt x="218" y="268"/>
                  </a:moveTo>
                  <a:cubicBezTo>
                    <a:pt x="220" y="268"/>
                    <a:pt x="220" y="270"/>
                    <a:pt x="222" y="269"/>
                  </a:cubicBezTo>
                  <a:cubicBezTo>
                    <a:pt x="222" y="267"/>
                    <a:pt x="220" y="267"/>
                    <a:pt x="219" y="266"/>
                  </a:cubicBezTo>
                  <a:cubicBezTo>
                    <a:pt x="219" y="267"/>
                    <a:pt x="218" y="267"/>
                    <a:pt x="218" y="268"/>
                  </a:cubicBezTo>
                  <a:close/>
                  <a:moveTo>
                    <a:pt x="159" y="271"/>
                  </a:moveTo>
                  <a:cubicBezTo>
                    <a:pt x="156" y="270"/>
                    <a:pt x="154" y="268"/>
                    <a:pt x="152" y="266"/>
                  </a:cubicBezTo>
                  <a:cubicBezTo>
                    <a:pt x="151" y="269"/>
                    <a:pt x="157" y="272"/>
                    <a:pt x="159" y="271"/>
                  </a:cubicBezTo>
                  <a:close/>
                  <a:moveTo>
                    <a:pt x="123" y="268"/>
                  </a:moveTo>
                  <a:cubicBezTo>
                    <a:pt x="123" y="269"/>
                    <a:pt x="125" y="271"/>
                    <a:pt x="127" y="269"/>
                  </a:cubicBezTo>
                  <a:cubicBezTo>
                    <a:pt x="127" y="267"/>
                    <a:pt x="125" y="266"/>
                    <a:pt x="123" y="268"/>
                  </a:cubicBezTo>
                  <a:close/>
                  <a:moveTo>
                    <a:pt x="275" y="272"/>
                  </a:moveTo>
                  <a:cubicBezTo>
                    <a:pt x="279" y="272"/>
                    <a:pt x="278" y="268"/>
                    <a:pt x="276" y="267"/>
                  </a:cubicBezTo>
                  <a:cubicBezTo>
                    <a:pt x="276" y="270"/>
                    <a:pt x="274" y="269"/>
                    <a:pt x="275" y="272"/>
                  </a:cubicBezTo>
                  <a:close/>
                  <a:moveTo>
                    <a:pt x="461" y="273"/>
                  </a:moveTo>
                  <a:cubicBezTo>
                    <a:pt x="460" y="270"/>
                    <a:pt x="455" y="268"/>
                    <a:pt x="453" y="268"/>
                  </a:cubicBezTo>
                  <a:cubicBezTo>
                    <a:pt x="456" y="269"/>
                    <a:pt x="458" y="272"/>
                    <a:pt x="461" y="273"/>
                  </a:cubicBezTo>
                  <a:close/>
                  <a:moveTo>
                    <a:pt x="553" y="273"/>
                  </a:moveTo>
                  <a:cubicBezTo>
                    <a:pt x="555" y="274"/>
                    <a:pt x="556" y="275"/>
                    <a:pt x="557" y="277"/>
                  </a:cubicBezTo>
                  <a:cubicBezTo>
                    <a:pt x="556" y="279"/>
                    <a:pt x="553" y="279"/>
                    <a:pt x="551" y="279"/>
                  </a:cubicBezTo>
                  <a:cubicBezTo>
                    <a:pt x="547" y="290"/>
                    <a:pt x="542" y="303"/>
                    <a:pt x="538" y="315"/>
                  </a:cubicBezTo>
                  <a:cubicBezTo>
                    <a:pt x="548" y="308"/>
                    <a:pt x="553" y="297"/>
                    <a:pt x="556" y="283"/>
                  </a:cubicBezTo>
                  <a:cubicBezTo>
                    <a:pt x="557" y="282"/>
                    <a:pt x="557" y="281"/>
                    <a:pt x="559" y="281"/>
                  </a:cubicBezTo>
                  <a:cubicBezTo>
                    <a:pt x="558" y="277"/>
                    <a:pt x="560" y="273"/>
                    <a:pt x="562" y="271"/>
                  </a:cubicBezTo>
                  <a:cubicBezTo>
                    <a:pt x="560" y="270"/>
                    <a:pt x="559" y="267"/>
                    <a:pt x="556" y="267"/>
                  </a:cubicBezTo>
                  <a:cubicBezTo>
                    <a:pt x="556" y="270"/>
                    <a:pt x="554" y="271"/>
                    <a:pt x="553" y="273"/>
                  </a:cubicBezTo>
                  <a:close/>
                  <a:moveTo>
                    <a:pt x="80" y="290"/>
                  </a:moveTo>
                  <a:cubicBezTo>
                    <a:pt x="79" y="284"/>
                    <a:pt x="75" y="280"/>
                    <a:pt x="75" y="273"/>
                  </a:cubicBezTo>
                  <a:cubicBezTo>
                    <a:pt x="71" y="272"/>
                    <a:pt x="69" y="269"/>
                    <a:pt x="65" y="268"/>
                  </a:cubicBezTo>
                  <a:cubicBezTo>
                    <a:pt x="67" y="278"/>
                    <a:pt x="71" y="286"/>
                    <a:pt x="80" y="290"/>
                  </a:cubicBezTo>
                  <a:close/>
                  <a:moveTo>
                    <a:pt x="231" y="269"/>
                  </a:moveTo>
                  <a:cubicBezTo>
                    <a:pt x="233" y="270"/>
                    <a:pt x="234" y="272"/>
                    <a:pt x="236" y="272"/>
                  </a:cubicBezTo>
                  <a:cubicBezTo>
                    <a:pt x="236" y="269"/>
                    <a:pt x="232" y="266"/>
                    <a:pt x="231" y="269"/>
                  </a:cubicBezTo>
                  <a:close/>
                  <a:moveTo>
                    <a:pt x="100" y="286"/>
                  </a:moveTo>
                  <a:cubicBezTo>
                    <a:pt x="97" y="278"/>
                    <a:pt x="90" y="270"/>
                    <a:pt x="83" y="269"/>
                  </a:cubicBezTo>
                  <a:cubicBezTo>
                    <a:pt x="89" y="275"/>
                    <a:pt x="92" y="282"/>
                    <a:pt x="100" y="286"/>
                  </a:cubicBezTo>
                  <a:close/>
                  <a:moveTo>
                    <a:pt x="143" y="271"/>
                  </a:moveTo>
                  <a:cubicBezTo>
                    <a:pt x="146" y="273"/>
                    <a:pt x="148" y="275"/>
                    <a:pt x="151" y="277"/>
                  </a:cubicBezTo>
                  <a:cubicBezTo>
                    <a:pt x="152" y="276"/>
                    <a:pt x="153" y="276"/>
                    <a:pt x="152" y="274"/>
                  </a:cubicBezTo>
                  <a:cubicBezTo>
                    <a:pt x="150" y="273"/>
                    <a:pt x="148" y="269"/>
                    <a:pt x="145" y="268"/>
                  </a:cubicBezTo>
                  <a:cubicBezTo>
                    <a:pt x="145" y="269"/>
                    <a:pt x="144" y="269"/>
                    <a:pt x="143" y="271"/>
                  </a:cubicBezTo>
                  <a:close/>
                  <a:moveTo>
                    <a:pt x="185" y="280"/>
                  </a:moveTo>
                  <a:cubicBezTo>
                    <a:pt x="186" y="279"/>
                    <a:pt x="188" y="278"/>
                    <a:pt x="189" y="276"/>
                  </a:cubicBezTo>
                  <a:cubicBezTo>
                    <a:pt x="183" y="274"/>
                    <a:pt x="178" y="269"/>
                    <a:pt x="172" y="269"/>
                  </a:cubicBezTo>
                  <a:cubicBezTo>
                    <a:pt x="177" y="272"/>
                    <a:pt x="179" y="279"/>
                    <a:pt x="185" y="280"/>
                  </a:cubicBezTo>
                  <a:close/>
                  <a:moveTo>
                    <a:pt x="299" y="272"/>
                  </a:moveTo>
                  <a:cubicBezTo>
                    <a:pt x="301" y="272"/>
                    <a:pt x="302" y="275"/>
                    <a:pt x="304" y="275"/>
                  </a:cubicBezTo>
                  <a:cubicBezTo>
                    <a:pt x="305" y="274"/>
                    <a:pt x="307" y="271"/>
                    <a:pt x="306" y="270"/>
                  </a:cubicBezTo>
                  <a:cubicBezTo>
                    <a:pt x="305" y="269"/>
                    <a:pt x="300" y="268"/>
                    <a:pt x="299" y="272"/>
                  </a:cubicBezTo>
                  <a:close/>
                  <a:moveTo>
                    <a:pt x="430" y="272"/>
                  </a:moveTo>
                  <a:cubicBezTo>
                    <a:pt x="432" y="273"/>
                    <a:pt x="433" y="269"/>
                    <a:pt x="432" y="269"/>
                  </a:cubicBezTo>
                  <a:cubicBezTo>
                    <a:pt x="431" y="270"/>
                    <a:pt x="431" y="271"/>
                    <a:pt x="430" y="272"/>
                  </a:cubicBezTo>
                  <a:close/>
                  <a:moveTo>
                    <a:pt x="531" y="277"/>
                  </a:moveTo>
                  <a:cubicBezTo>
                    <a:pt x="531" y="279"/>
                    <a:pt x="534" y="279"/>
                    <a:pt x="534" y="282"/>
                  </a:cubicBezTo>
                  <a:cubicBezTo>
                    <a:pt x="532" y="284"/>
                    <a:pt x="531" y="282"/>
                    <a:pt x="529" y="283"/>
                  </a:cubicBezTo>
                  <a:cubicBezTo>
                    <a:pt x="527" y="286"/>
                    <a:pt x="528" y="290"/>
                    <a:pt x="529" y="294"/>
                  </a:cubicBezTo>
                  <a:cubicBezTo>
                    <a:pt x="520" y="300"/>
                    <a:pt x="521" y="314"/>
                    <a:pt x="516" y="323"/>
                  </a:cubicBezTo>
                  <a:cubicBezTo>
                    <a:pt x="519" y="323"/>
                    <a:pt x="521" y="318"/>
                    <a:pt x="524" y="316"/>
                  </a:cubicBezTo>
                  <a:cubicBezTo>
                    <a:pt x="529" y="300"/>
                    <a:pt x="536" y="287"/>
                    <a:pt x="540" y="271"/>
                  </a:cubicBezTo>
                  <a:cubicBezTo>
                    <a:pt x="537" y="271"/>
                    <a:pt x="536" y="269"/>
                    <a:pt x="533" y="269"/>
                  </a:cubicBezTo>
                  <a:cubicBezTo>
                    <a:pt x="533" y="272"/>
                    <a:pt x="532" y="274"/>
                    <a:pt x="531" y="277"/>
                  </a:cubicBezTo>
                  <a:close/>
                  <a:moveTo>
                    <a:pt x="401" y="272"/>
                  </a:moveTo>
                  <a:cubicBezTo>
                    <a:pt x="403" y="272"/>
                    <a:pt x="404" y="271"/>
                    <a:pt x="404" y="269"/>
                  </a:cubicBezTo>
                  <a:cubicBezTo>
                    <a:pt x="402" y="269"/>
                    <a:pt x="402" y="271"/>
                    <a:pt x="401" y="272"/>
                  </a:cubicBezTo>
                  <a:close/>
                  <a:moveTo>
                    <a:pt x="559" y="290"/>
                  </a:moveTo>
                  <a:cubicBezTo>
                    <a:pt x="563" y="284"/>
                    <a:pt x="566" y="278"/>
                    <a:pt x="567" y="270"/>
                  </a:cubicBezTo>
                  <a:cubicBezTo>
                    <a:pt x="567" y="270"/>
                    <a:pt x="567" y="269"/>
                    <a:pt x="566" y="269"/>
                  </a:cubicBezTo>
                  <a:cubicBezTo>
                    <a:pt x="562" y="275"/>
                    <a:pt x="560" y="284"/>
                    <a:pt x="559" y="290"/>
                  </a:cubicBezTo>
                  <a:close/>
                  <a:moveTo>
                    <a:pt x="287" y="274"/>
                  </a:moveTo>
                  <a:cubicBezTo>
                    <a:pt x="290" y="275"/>
                    <a:pt x="293" y="271"/>
                    <a:pt x="290" y="270"/>
                  </a:cubicBezTo>
                  <a:cubicBezTo>
                    <a:pt x="289" y="272"/>
                    <a:pt x="286" y="271"/>
                    <a:pt x="287" y="274"/>
                  </a:cubicBezTo>
                  <a:close/>
                  <a:moveTo>
                    <a:pt x="214" y="276"/>
                  </a:moveTo>
                  <a:cubicBezTo>
                    <a:pt x="217" y="276"/>
                    <a:pt x="218" y="274"/>
                    <a:pt x="220" y="272"/>
                  </a:cubicBezTo>
                  <a:cubicBezTo>
                    <a:pt x="217" y="269"/>
                    <a:pt x="212" y="273"/>
                    <a:pt x="214" y="276"/>
                  </a:cubicBezTo>
                  <a:close/>
                  <a:moveTo>
                    <a:pt x="502" y="277"/>
                  </a:moveTo>
                  <a:cubicBezTo>
                    <a:pt x="502" y="274"/>
                    <a:pt x="505" y="274"/>
                    <a:pt x="505" y="271"/>
                  </a:cubicBezTo>
                  <a:cubicBezTo>
                    <a:pt x="504" y="271"/>
                    <a:pt x="504" y="271"/>
                    <a:pt x="503" y="271"/>
                  </a:cubicBezTo>
                  <a:cubicBezTo>
                    <a:pt x="502" y="272"/>
                    <a:pt x="500" y="276"/>
                    <a:pt x="502" y="277"/>
                  </a:cubicBezTo>
                  <a:close/>
                  <a:moveTo>
                    <a:pt x="33" y="275"/>
                  </a:moveTo>
                  <a:cubicBezTo>
                    <a:pt x="33" y="274"/>
                    <a:pt x="34" y="271"/>
                    <a:pt x="32" y="271"/>
                  </a:cubicBezTo>
                  <a:cubicBezTo>
                    <a:pt x="32" y="272"/>
                    <a:pt x="31" y="275"/>
                    <a:pt x="33" y="275"/>
                  </a:cubicBezTo>
                  <a:close/>
                  <a:moveTo>
                    <a:pt x="56" y="280"/>
                  </a:moveTo>
                  <a:cubicBezTo>
                    <a:pt x="55" y="275"/>
                    <a:pt x="50" y="274"/>
                    <a:pt x="47" y="271"/>
                  </a:cubicBezTo>
                  <a:cubicBezTo>
                    <a:pt x="47" y="278"/>
                    <a:pt x="53" y="277"/>
                    <a:pt x="56" y="280"/>
                  </a:cubicBezTo>
                  <a:close/>
                  <a:moveTo>
                    <a:pt x="196" y="277"/>
                  </a:moveTo>
                  <a:cubicBezTo>
                    <a:pt x="199" y="278"/>
                    <a:pt x="202" y="281"/>
                    <a:pt x="206" y="282"/>
                  </a:cubicBezTo>
                  <a:cubicBezTo>
                    <a:pt x="205" y="280"/>
                    <a:pt x="208" y="282"/>
                    <a:pt x="207" y="280"/>
                  </a:cubicBezTo>
                  <a:cubicBezTo>
                    <a:pt x="203" y="277"/>
                    <a:pt x="199" y="269"/>
                    <a:pt x="196" y="277"/>
                  </a:cubicBezTo>
                  <a:close/>
                  <a:moveTo>
                    <a:pt x="361" y="276"/>
                  </a:moveTo>
                  <a:cubicBezTo>
                    <a:pt x="359" y="276"/>
                    <a:pt x="359" y="273"/>
                    <a:pt x="358" y="272"/>
                  </a:cubicBezTo>
                  <a:cubicBezTo>
                    <a:pt x="357" y="272"/>
                    <a:pt x="355" y="272"/>
                    <a:pt x="354" y="272"/>
                  </a:cubicBezTo>
                  <a:cubicBezTo>
                    <a:pt x="355" y="275"/>
                    <a:pt x="359" y="277"/>
                    <a:pt x="361" y="276"/>
                  </a:cubicBezTo>
                  <a:close/>
                  <a:moveTo>
                    <a:pt x="622" y="297"/>
                  </a:moveTo>
                  <a:cubicBezTo>
                    <a:pt x="621" y="298"/>
                    <a:pt x="617" y="301"/>
                    <a:pt x="620" y="302"/>
                  </a:cubicBezTo>
                  <a:cubicBezTo>
                    <a:pt x="624" y="293"/>
                    <a:pt x="630" y="284"/>
                    <a:pt x="629" y="273"/>
                  </a:cubicBezTo>
                  <a:cubicBezTo>
                    <a:pt x="625" y="280"/>
                    <a:pt x="623" y="288"/>
                    <a:pt x="622" y="297"/>
                  </a:cubicBezTo>
                  <a:close/>
                  <a:moveTo>
                    <a:pt x="86" y="276"/>
                  </a:moveTo>
                  <a:cubicBezTo>
                    <a:pt x="83" y="277"/>
                    <a:pt x="85" y="273"/>
                    <a:pt x="83" y="274"/>
                  </a:cubicBezTo>
                  <a:cubicBezTo>
                    <a:pt x="82" y="275"/>
                    <a:pt x="85" y="278"/>
                    <a:pt x="86" y="276"/>
                  </a:cubicBezTo>
                  <a:close/>
                  <a:moveTo>
                    <a:pt x="218" y="279"/>
                  </a:moveTo>
                  <a:cubicBezTo>
                    <a:pt x="220" y="280"/>
                    <a:pt x="222" y="282"/>
                    <a:pt x="225" y="282"/>
                  </a:cubicBezTo>
                  <a:cubicBezTo>
                    <a:pt x="227" y="281"/>
                    <a:pt x="229" y="279"/>
                    <a:pt x="230" y="277"/>
                  </a:cubicBezTo>
                  <a:cubicBezTo>
                    <a:pt x="226" y="274"/>
                    <a:pt x="221" y="273"/>
                    <a:pt x="218" y="279"/>
                  </a:cubicBezTo>
                  <a:close/>
                  <a:moveTo>
                    <a:pt x="272" y="277"/>
                  </a:moveTo>
                  <a:cubicBezTo>
                    <a:pt x="274" y="277"/>
                    <a:pt x="274" y="277"/>
                    <a:pt x="275" y="275"/>
                  </a:cubicBezTo>
                  <a:cubicBezTo>
                    <a:pt x="273" y="275"/>
                    <a:pt x="273" y="274"/>
                    <a:pt x="273" y="274"/>
                  </a:cubicBezTo>
                  <a:cubicBezTo>
                    <a:pt x="273" y="275"/>
                    <a:pt x="272" y="276"/>
                    <a:pt x="272" y="277"/>
                  </a:cubicBezTo>
                  <a:close/>
                  <a:moveTo>
                    <a:pt x="507" y="280"/>
                  </a:moveTo>
                  <a:cubicBezTo>
                    <a:pt x="507" y="282"/>
                    <a:pt x="508" y="283"/>
                    <a:pt x="510" y="283"/>
                  </a:cubicBezTo>
                  <a:cubicBezTo>
                    <a:pt x="510" y="281"/>
                    <a:pt x="512" y="276"/>
                    <a:pt x="511" y="274"/>
                  </a:cubicBezTo>
                  <a:cubicBezTo>
                    <a:pt x="510" y="277"/>
                    <a:pt x="507" y="277"/>
                    <a:pt x="507" y="280"/>
                  </a:cubicBezTo>
                  <a:close/>
                  <a:moveTo>
                    <a:pt x="536" y="300"/>
                  </a:moveTo>
                  <a:cubicBezTo>
                    <a:pt x="540" y="292"/>
                    <a:pt x="546" y="286"/>
                    <a:pt x="548" y="277"/>
                  </a:cubicBezTo>
                  <a:cubicBezTo>
                    <a:pt x="546" y="276"/>
                    <a:pt x="547" y="274"/>
                    <a:pt x="544" y="274"/>
                  </a:cubicBezTo>
                  <a:cubicBezTo>
                    <a:pt x="542" y="282"/>
                    <a:pt x="537" y="291"/>
                    <a:pt x="536" y="300"/>
                  </a:cubicBezTo>
                  <a:close/>
                  <a:moveTo>
                    <a:pt x="129" y="296"/>
                  </a:moveTo>
                  <a:cubicBezTo>
                    <a:pt x="123" y="289"/>
                    <a:pt x="118" y="281"/>
                    <a:pt x="111" y="274"/>
                  </a:cubicBezTo>
                  <a:cubicBezTo>
                    <a:pt x="115" y="283"/>
                    <a:pt x="120" y="292"/>
                    <a:pt x="129" y="296"/>
                  </a:cubicBezTo>
                  <a:close/>
                  <a:moveTo>
                    <a:pt x="291" y="278"/>
                  </a:moveTo>
                  <a:cubicBezTo>
                    <a:pt x="294" y="280"/>
                    <a:pt x="296" y="284"/>
                    <a:pt x="299" y="285"/>
                  </a:cubicBezTo>
                  <a:cubicBezTo>
                    <a:pt x="300" y="282"/>
                    <a:pt x="302" y="281"/>
                    <a:pt x="303" y="278"/>
                  </a:cubicBezTo>
                  <a:cubicBezTo>
                    <a:pt x="299" y="276"/>
                    <a:pt x="293" y="272"/>
                    <a:pt x="291" y="278"/>
                  </a:cubicBezTo>
                  <a:close/>
                  <a:moveTo>
                    <a:pt x="334" y="278"/>
                  </a:moveTo>
                  <a:cubicBezTo>
                    <a:pt x="335" y="280"/>
                    <a:pt x="335" y="281"/>
                    <a:pt x="338" y="281"/>
                  </a:cubicBezTo>
                  <a:cubicBezTo>
                    <a:pt x="339" y="279"/>
                    <a:pt x="342" y="279"/>
                    <a:pt x="343" y="275"/>
                  </a:cubicBezTo>
                  <a:cubicBezTo>
                    <a:pt x="339" y="273"/>
                    <a:pt x="337" y="277"/>
                    <a:pt x="334" y="278"/>
                  </a:cubicBezTo>
                  <a:close/>
                  <a:moveTo>
                    <a:pt x="447" y="285"/>
                  </a:moveTo>
                  <a:cubicBezTo>
                    <a:pt x="449" y="286"/>
                    <a:pt x="451" y="288"/>
                    <a:pt x="454" y="288"/>
                  </a:cubicBezTo>
                  <a:cubicBezTo>
                    <a:pt x="456" y="285"/>
                    <a:pt x="457" y="282"/>
                    <a:pt x="459" y="279"/>
                  </a:cubicBezTo>
                  <a:cubicBezTo>
                    <a:pt x="455" y="278"/>
                    <a:pt x="455" y="274"/>
                    <a:pt x="451" y="274"/>
                  </a:cubicBezTo>
                  <a:cubicBezTo>
                    <a:pt x="450" y="278"/>
                    <a:pt x="448" y="280"/>
                    <a:pt x="447" y="285"/>
                  </a:cubicBezTo>
                  <a:close/>
                  <a:moveTo>
                    <a:pt x="601" y="300"/>
                  </a:moveTo>
                  <a:cubicBezTo>
                    <a:pt x="606" y="296"/>
                    <a:pt x="610" y="284"/>
                    <a:pt x="608" y="274"/>
                  </a:cubicBezTo>
                  <a:cubicBezTo>
                    <a:pt x="607" y="284"/>
                    <a:pt x="601" y="292"/>
                    <a:pt x="601" y="300"/>
                  </a:cubicBezTo>
                  <a:close/>
                  <a:moveTo>
                    <a:pt x="175" y="290"/>
                  </a:moveTo>
                  <a:cubicBezTo>
                    <a:pt x="174" y="283"/>
                    <a:pt x="166" y="278"/>
                    <a:pt x="160" y="275"/>
                  </a:cubicBezTo>
                  <a:cubicBezTo>
                    <a:pt x="162" y="280"/>
                    <a:pt x="169" y="286"/>
                    <a:pt x="175" y="290"/>
                  </a:cubicBezTo>
                  <a:close/>
                  <a:moveTo>
                    <a:pt x="308" y="277"/>
                  </a:moveTo>
                  <a:cubicBezTo>
                    <a:pt x="310" y="278"/>
                    <a:pt x="311" y="277"/>
                    <a:pt x="310" y="275"/>
                  </a:cubicBezTo>
                  <a:cubicBezTo>
                    <a:pt x="310" y="275"/>
                    <a:pt x="309" y="275"/>
                    <a:pt x="309" y="275"/>
                  </a:cubicBezTo>
                  <a:cubicBezTo>
                    <a:pt x="309" y="276"/>
                    <a:pt x="308" y="276"/>
                    <a:pt x="308" y="277"/>
                  </a:cubicBezTo>
                  <a:close/>
                  <a:moveTo>
                    <a:pt x="515" y="280"/>
                  </a:moveTo>
                  <a:cubicBezTo>
                    <a:pt x="517" y="280"/>
                    <a:pt x="518" y="274"/>
                    <a:pt x="515" y="275"/>
                  </a:cubicBezTo>
                  <a:cubicBezTo>
                    <a:pt x="516" y="277"/>
                    <a:pt x="514" y="278"/>
                    <a:pt x="515" y="280"/>
                  </a:cubicBezTo>
                  <a:close/>
                  <a:moveTo>
                    <a:pt x="109" y="280"/>
                  </a:moveTo>
                  <a:cubicBezTo>
                    <a:pt x="107" y="279"/>
                    <a:pt x="106" y="277"/>
                    <a:pt x="104" y="275"/>
                  </a:cubicBezTo>
                  <a:cubicBezTo>
                    <a:pt x="104" y="278"/>
                    <a:pt x="107" y="281"/>
                    <a:pt x="109" y="280"/>
                  </a:cubicBezTo>
                  <a:close/>
                  <a:moveTo>
                    <a:pt x="351" y="277"/>
                  </a:moveTo>
                  <a:cubicBezTo>
                    <a:pt x="351" y="277"/>
                    <a:pt x="351" y="278"/>
                    <a:pt x="351" y="279"/>
                  </a:cubicBezTo>
                  <a:cubicBezTo>
                    <a:pt x="354" y="283"/>
                    <a:pt x="358" y="286"/>
                    <a:pt x="361" y="290"/>
                  </a:cubicBezTo>
                  <a:cubicBezTo>
                    <a:pt x="363" y="292"/>
                    <a:pt x="363" y="296"/>
                    <a:pt x="366" y="295"/>
                  </a:cubicBezTo>
                  <a:cubicBezTo>
                    <a:pt x="366" y="287"/>
                    <a:pt x="360" y="276"/>
                    <a:pt x="351" y="277"/>
                  </a:cubicBezTo>
                  <a:close/>
                  <a:moveTo>
                    <a:pt x="400" y="278"/>
                  </a:moveTo>
                  <a:cubicBezTo>
                    <a:pt x="402" y="279"/>
                    <a:pt x="403" y="278"/>
                    <a:pt x="403" y="276"/>
                  </a:cubicBezTo>
                  <a:cubicBezTo>
                    <a:pt x="403" y="276"/>
                    <a:pt x="402" y="276"/>
                    <a:pt x="402" y="276"/>
                  </a:cubicBezTo>
                  <a:cubicBezTo>
                    <a:pt x="402" y="277"/>
                    <a:pt x="401" y="277"/>
                    <a:pt x="400" y="278"/>
                  </a:cubicBezTo>
                  <a:close/>
                  <a:moveTo>
                    <a:pt x="427" y="278"/>
                  </a:moveTo>
                  <a:cubicBezTo>
                    <a:pt x="427" y="280"/>
                    <a:pt x="428" y="281"/>
                    <a:pt x="429" y="282"/>
                  </a:cubicBezTo>
                  <a:cubicBezTo>
                    <a:pt x="429" y="281"/>
                    <a:pt x="429" y="277"/>
                    <a:pt x="429" y="277"/>
                  </a:cubicBezTo>
                  <a:cubicBezTo>
                    <a:pt x="429" y="278"/>
                    <a:pt x="428" y="277"/>
                    <a:pt x="427" y="278"/>
                  </a:cubicBezTo>
                  <a:close/>
                  <a:moveTo>
                    <a:pt x="524" y="284"/>
                  </a:moveTo>
                  <a:cubicBezTo>
                    <a:pt x="529" y="282"/>
                    <a:pt x="523" y="277"/>
                    <a:pt x="520" y="277"/>
                  </a:cubicBezTo>
                  <a:cubicBezTo>
                    <a:pt x="521" y="280"/>
                    <a:pt x="523" y="281"/>
                    <a:pt x="524" y="284"/>
                  </a:cubicBezTo>
                  <a:close/>
                  <a:moveTo>
                    <a:pt x="311" y="280"/>
                  </a:moveTo>
                  <a:cubicBezTo>
                    <a:pt x="314" y="281"/>
                    <a:pt x="315" y="284"/>
                    <a:pt x="319" y="284"/>
                  </a:cubicBezTo>
                  <a:cubicBezTo>
                    <a:pt x="318" y="280"/>
                    <a:pt x="315" y="279"/>
                    <a:pt x="312" y="277"/>
                  </a:cubicBezTo>
                  <a:cubicBezTo>
                    <a:pt x="312" y="279"/>
                    <a:pt x="311" y="278"/>
                    <a:pt x="311" y="280"/>
                  </a:cubicBezTo>
                  <a:close/>
                  <a:moveTo>
                    <a:pt x="482" y="286"/>
                  </a:moveTo>
                  <a:cubicBezTo>
                    <a:pt x="485" y="287"/>
                    <a:pt x="486" y="290"/>
                    <a:pt x="488" y="290"/>
                  </a:cubicBezTo>
                  <a:cubicBezTo>
                    <a:pt x="489" y="287"/>
                    <a:pt x="490" y="285"/>
                    <a:pt x="492" y="283"/>
                  </a:cubicBezTo>
                  <a:cubicBezTo>
                    <a:pt x="492" y="273"/>
                    <a:pt x="482" y="278"/>
                    <a:pt x="482" y="286"/>
                  </a:cubicBezTo>
                  <a:close/>
                  <a:moveTo>
                    <a:pt x="565" y="306"/>
                  </a:moveTo>
                  <a:cubicBezTo>
                    <a:pt x="566" y="304"/>
                    <a:pt x="568" y="303"/>
                    <a:pt x="570" y="302"/>
                  </a:cubicBezTo>
                  <a:cubicBezTo>
                    <a:pt x="570" y="292"/>
                    <a:pt x="578" y="285"/>
                    <a:pt x="576" y="277"/>
                  </a:cubicBezTo>
                  <a:cubicBezTo>
                    <a:pt x="573" y="287"/>
                    <a:pt x="565" y="297"/>
                    <a:pt x="565" y="306"/>
                  </a:cubicBezTo>
                  <a:close/>
                  <a:moveTo>
                    <a:pt x="55" y="292"/>
                  </a:moveTo>
                  <a:cubicBezTo>
                    <a:pt x="54" y="288"/>
                    <a:pt x="53" y="287"/>
                    <a:pt x="54" y="283"/>
                  </a:cubicBezTo>
                  <a:cubicBezTo>
                    <a:pt x="51" y="282"/>
                    <a:pt x="50" y="279"/>
                    <a:pt x="47" y="279"/>
                  </a:cubicBezTo>
                  <a:cubicBezTo>
                    <a:pt x="46" y="287"/>
                    <a:pt x="50" y="290"/>
                    <a:pt x="55" y="292"/>
                  </a:cubicBezTo>
                  <a:close/>
                  <a:moveTo>
                    <a:pt x="154" y="280"/>
                  </a:moveTo>
                  <a:cubicBezTo>
                    <a:pt x="156" y="281"/>
                    <a:pt x="157" y="283"/>
                    <a:pt x="160" y="283"/>
                  </a:cubicBezTo>
                  <a:cubicBezTo>
                    <a:pt x="159" y="281"/>
                    <a:pt x="156" y="277"/>
                    <a:pt x="154" y="280"/>
                  </a:cubicBezTo>
                  <a:close/>
                  <a:moveTo>
                    <a:pt x="189" y="283"/>
                  </a:moveTo>
                  <a:cubicBezTo>
                    <a:pt x="191" y="285"/>
                    <a:pt x="195" y="286"/>
                    <a:pt x="198" y="288"/>
                  </a:cubicBezTo>
                  <a:cubicBezTo>
                    <a:pt x="200" y="287"/>
                    <a:pt x="202" y="286"/>
                    <a:pt x="203" y="283"/>
                  </a:cubicBezTo>
                  <a:cubicBezTo>
                    <a:pt x="197" y="282"/>
                    <a:pt x="192" y="275"/>
                    <a:pt x="189" y="283"/>
                  </a:cubicBezTo>
                  <a:close/>
                  <a:moveTo>
                    <a:pt x="268" y="286"/>
                  </a:moveTo>
                  <a:cubicBezTo>
                    <a:pt x="266" y="286"/>
                    <a:pt x="265" y="287"/>
                    <a:pt x="264" y="288"/>
                  </a:cubicBezTo>
                  <a:cubicBezTo>
                    <a:pt x="266" y="291"/>
                    <a:pt x="268" y="290"/>
                    <a:pt x="271" y="290"/>
                  </a:cubicBezTo>
                  <a:cubicBezTo>
                    <a:pt x="272" y="285"/>
                    <a:pt x="278" y="285"/>
                    <a:pt x="279" y="280"/>
                  </a:cubicBezTo>
                  <a:cubicBezTo>
                    <a:pt x="276" y="276"/>
                    <a:pt x="271" y="284"/>
                    <a:pt x="268" y="286"/>
                  </a:cubicBezTo>
                  <a:close/>
                  <a:moveTo>
                    <a:pt x="581" y="318"/>
                  </a:moveTo>
                  <a:cubicBezTo>
                    <a:pt x="583" y="316"/>
                    <a:pt x="585" y="315"/>
                    <a:pt x="587" y="313"/>
                  </a:cubicBezTo>
                  <a:cubicBezTo>
                    <a:pt x="589" y="299"/>
                    <a:pt x="595" y="293"/>
                    <a:pt x="597" y="279"/>
                  </a:cubicBezTo>
                  <a:cubicBezTo>
                    <a:pt x="596" y="279"/>
                    <a:pt x="596" y="278"/>
                    <a:pt x="595" y="279"/>
                  </a:cubicBezTo>
                  <a:cubicBezTo>
                    <a:pt x="590" y="290"/>
                    <a:pt x="584" y="306"/>
                    <a:pt x="581" y="318"/>
                  </a:cubicBezTo>
                  <a:close/>
                  <a:moveTo>
                    <a:pt x="125" y="286"/>
                  </a:moveTo>
                  <a:cubicBezTo>
                    <a:pt x="125" y="285"/>
                    <a:pt x="126" y="284"/>
                    <a:pt x="126" y="284"/>
                  </a:cubicBezTo>
                  <a:cubicBezTo>
                    <a:pt x="126" y="281"/>
                    <a:pt x="123" y="282"/>
                    <a:pt x="123" y="279"/>
                  </a:cubicBezTo>
                  <a:cubicBezTo>
                    <a:pt x="122" y="279"/>
                    <a:pt x="120" y="278"/>
                    <a:pt x="120" y="280"/>
                  </a:cubicBezTo>
                  <a:cubicBezTo>
                    <a:pt x="122" y="281"/>
                    <a:pt x="122" y="286"/>
                    <a:pt x="125" y="286"/>
                  </a:cubicBezTo>
                  <a:close/>
                  <a:moveTo>
                    <a:pt x="375" y="285"/>
                  </a:moveTo>
                  <a:cubicBezTo>
                    <a:pt x="374" y="283"/>
                    <a:pt x="369" y="279"/>
                    <a:pt x="366" y="280"/>
                  </a:cubicBezTo>
                  <a:cubicBezTo>
                    <a:pt x="369" y="282"/>
                    <a:pt x="371" y="285"/>
                    <a:pt x="375" y="285"/>
                  </a:cubicBezTo>
                  <a:close/>
                  <a:moveTo>
                    <a:pt x="229" y="285"/>
                  </a:moveTo>
                  <a:cubicBezTo>
                    <a:pt x="235" y="289"/>
                    <a:pt x="239" y="293"/>
                    <a:pt x="247" y="296"/>
                  </a:cubicBezTo>
                  <a:cubicBezTo>
                    <a:pt x="247" y="294"/>
                    <a:pt x="248" y="294"/>
                    <a:pt x="249" y="294"/>
                  </a:cubicBezTo>
                  <a:cubicBezTo>
                    <a:pt x="245" y="288"/>
                    <a:pt x="234" y="274"/>
                    <a:pt x="229" y="285"/>
                  </a:cubicBezTo>
                  <a:close/>
                  <a:moveTo>
                    <a:pt x="248" y="283"/>
                  </a:moveTo>
                  <a:cubicBezTo>
                    <a:pt x="244" y="284"/>
                    <a:pt x="245" y="281"/>
                    <a:pt x="243" y="280"/>
                  </a:cubicBezTo>
                  <a:cubicBezTo>
                    <a:pt x="242" y="281"/>
                    <a:pt x="243" y="281"/>
                    <a:pt x="243" y="283"/>
                  </a:cubicBezTo>
                  <a:cubicBezTo>
                    <a:pt x="245" y="282"/>
                    <a:pt x="247" y="286"/>
                    <a:pt x="248" y="283"/>
                  </a:cubicBezTo>
                  <a:close/>
                  <a:moveTo>
                    <a:pt x="420" y="285"/>
                  </a:moveTo>
                  <a:cubicBezTo>
                    <a:pt x="422" y="283"/>
                    <a:pt x="421" y="282"/>
                    <a:pt x="420" y="280"/>
                  </a:cubicBezTo>
                  <a:cubicBezTo>
                    <a:pt x="420" y="280"/>
                    <a:pt x="419" y="280"/>
                    <a:pt x="418" y="280"/>
                  </a:cubicBezTo>
                  <a:cubicBezTo>
                    <a:pt x="416" y="282"/>
                    <a:pt x="418" y="284"/>
                    <a:pt x="420" y="285"/>
                  </a:cubicBezTo>
                  <a:close/>
                  <a:moveTo>
                    <a:pt x="516" y="289"/>
                  </a:moveTo>
                  <a:cubicBezTo>
                    <a:pt x="519" y="289"/>
                    <a:pt x="520" y="292"/>
                    <a:pt x="522" y="292"/>
                  </a:cubicBezTo>
                  <a:cubicBezTo>
                    <a:pt x="525" y="287"/>
                    <a:pt x="520" y="283"/>
                    <a:pt x="519" y="280"/>
                  </a:cubicBezTo>
                  <a:cubicBezTo>
                    <a:pt x="518" y="283"/>
                    <a:pt x="517" y="285"/>
                    <a:pt x="516" y="289"/>
                  </a:cubicBezTo>
                  <a:close/>
                  <a:moveTo>
                    <a:pt x="26" y="287"/>
                  </a:moveTo>
                  <a:cubicBezTo>
                    <a:pt x="26" y="286"/>
                    <a:pt x="27" y="280"/>
                    <a:pt x="23" y="280"/>
                  </a:cubicBezTo>
                  <a:cubicBezTo>
                    <a:pt x="23" y="284"/>
                    <a:pt x="23" y="287"/>
                    <a:pt x="26" y="287"/>
                  </a:cubicBezTo>
                  <a:close/>
                  <a:moveTo>
                    <a:pt x="396" y="287"/>
                  </a:moveTo>
                  <a:cubicBezTo>
                    <a:pt x="398" y="286"/>
                    <a:pt x="400" y="285"/>
                    <a:pt x="400" y="283"/>
                  </a:cubicBezTo>
                  <a:cubicBezTo>
                    <a:pt x="398" y="283"/>
                    <a:pt x="399" y="281"/>
                    <a:pt x="397" y="282"/>
                  </a:cubicBezTo>
                  <a:cubicBezTo>
                    <a:pt x="397" y="284"/>
                    <a:pt x="396" y="285"/>
                    <a:pt x="396" y="287"/>
                  </a:cubicBezTo>
                  <a:close/>
                  <a:moveTo>
                    <a:pt x="434" y="285"/>
                  </a:moveTo>
                  <a:cubicBezTo>
                    <a:pt x="435" y="286"/>
                    <a:pt x="436" y="286"/>
                    <a:pt x="437" y="287"/>
                  </a:cubicBezTo>
                  <a:cubicBezTo>
                    <a:pt x="438" y="285"/>
                    <a:pt x="439" y="284"/>
                    <a:pt x="439" y="282"/>
                  </a:cubicBezTo>
                  <a:cubicBezTo>
                    <a:pt x="437" y="281"/>
                    <a:pt x="435" y="284"/>
                    <a:pt x="434" y="285"/>
                  </a:cubicBezTo>
                  <a:close/>
                  <a:moveTo>
                    <a:pt x="168" y="294"/>
                  </a:moveTo>
                  <a:cubicBezTo>
                    <a:pt x="161" y="291"/>
                    <a:pt x="157" y="284"/>
                    <a:pt x="148" y="282"/>
                  </a:cubicBezTo>
                  <a:cubicBezTo>
                    <a:pt x="151" y="289"/>
                    <a:pt x="161" y="293"/>
                    <a:pt x="168" y="294"/>
                  </a:cubicBezTo>
                  <a:close/>
                  <a:moveTo>
                    <a:pt x="332" y="287"/>
                  </a:moveTo>
                  <a:cubicBezTo>
                    <a:pt x="332" y="286"/>
                    <a:pt x="332" y="286"/>
                    <a:pt x="332" y="286"/>
                  </a:cubicBezTo>
                  <a:cubicBezTo>
                    <a:pt x="332" y="286"/>
                    <a:pt x="332" y="286"/>
                    <a:pt x="332" y="285"/>
                  </a:cubicBezTo>
                  <a:cubicBezTo>
                    <a:pt x="331" y="284"/>
                    <a:pt x="329" y="283"/>
                    <a:pt x="327" y="282"/>
                  </a:cubicBezTo>
                  <a:cubicBezTo>
                    <a:pt x="327" y="285"/>
                    <a:pt x="330" y="286"/>
                    <a:pt x="332" y="287"/>
                  </a:cubicBezTo>
                  <a:close/>
                  <a:moveTo>
                    <a:pt x="346" y="285"/>
                  </a:moveTo>
                  <a:cubicBezTo>
                    <a:pt x="348" y="287"/>
                    <a:pt x="353" y="292"/>
                    <a:pt x="355" y="290"/>
                  </a:cubicBezTo>
                  <a:cubicBezTo>
                    <a:pt x="352" y="288"/>
                    <a:pt x="352" y="283"/>
                    <a:pt x="347" y="282"/>
                  </a:cubicBezTo>
                  <a:cubicBezTo>
                    <a:pt x="348" y="284"/>
                    <a:pt x="345" y="283"/>
                    <a:pt x="346" y="285"/>
                  </a:cubicBezTo>
                  <a:close/>
                  <a:moveTo>
                    <a:pt x="103" y="309"/>
                  </a:moveTo>
                  <a:cubicBezTo>
                    <a:pt x="107" y="310"/>
                    <a:pt x="108" y="316"/>
                    <a:pt x="113" y="314"/>
                  </a:cubicBezTo>
                  <a:cubicBezTo>
                    <a:pt x="111" y="310"/>
                    <a:pt x="110" y="304"/>
                    <a:pt x="108" y="299"/>
                  </a:cubicBezTo>
                  <a:cubicBezTo>
                    <a:pt x="101" y="294"/>
                    <a:pt x="96" y="287"/>
                    <a:pt x="89" y="283"/>
                  </a:cubicBezTo>
                  <a:cubicBezTo>
                    <a:pt x="93" y="292"/>
                    <a:pt x="99" y="300"/>
                    <a:pt x="103" y="309"/>
                  </a:cubicBezTo>
                  <a:close/>
                  <a:moveTo>
                    <a:pt x="176" y="285"/>
                  </a:moveTo>
                  <a:cubicBezTo>
                    <a:pt x="178" y="286"/>
                    <a:pt x="177" y="285"/>
                    <a:pt x="179" y="286"/>
                  </a:cubicBezTo>
                  <a:cubicBezTo>
                    <a:pt x="179" y="284"/>
                    <a:pt x="178" y="284"/>
                    <a:pt x="177" y="283"/>
                  </a:cubicBezTo>
                  <a:cubicBezTo>
                    <a:pt x="177" y="284"/>
                    <a:pt x="176" y="284"/>
                    <a:pt x="176" y="285"/>
                  </a:cubicBezTo>
                  <a:close/>
                  <a:moveTo>
                    <a:pt x="304" y="288"/>
                  </a:moveTo>
                  <a:cubicBezTo>
                    <a:pt x="306" y="288"/>
                    <a:pt x="306" y="290"/>
                    <a:pt x="309" y="290"/>
                  </a:cubicBezTo>
                  <a:cubicBezTo>
                    <a:pt x="310" y="288"/>
                    <a:pt x="314" y="288"/>
                    <a:pt x="314" y="285"/>
                  </a:cubicBezTo>
                  <a:cubicBezTo>
                    <a:pt x="310" y="281"/>
                    <a:pt x="305" y="284"/>
                    <a:pt x="304" y="288"/>
                  </a:cubicBezTo>
                  <a:close/>
                  <a:moveTo>
                    <a:pt x="66" y="286"/>
                  </a:moveTo>
                  <a:cubicBezTo>
                    <a:pt x="66" y="285"/>
                    <a:pt x="66" y="284"/>
                    <a:pt x="66" y="284"/>
                  </a:cubicBezTo>
                  <a:cubicBezTo>
                    <a:pt x="65" y="284"/>
                    <a:pt x="63" y="284"/>
                    <a:pt x="63" y="283"/>
                  </a:cubicBezTo>
                  <a:cubicBezTo>
                    <a:pt x="63" y="285"/>
                    <a:pt x="64" y="285"/>
                    <a:pt x="66" y="286"/>
                  </a:cubicBezTo>
                  <a:close/>
                  <a:moveTo>
                    <a:pt x="93" y="299"/>
                  </a:moveTo>
                  <a:cubicBezTo>
                    <a:pt x="89" y="295"/>
                    <a:pt x="88" y="287"/>
                    <a:pt x="83" y="284"/>
                  </a:cubicBezTo>
                  <a:cubicBezTo>
                    <a:pt x="83" y="291"/>
                    <a:pt x="87" y="299"/>
                    <a:pt x="93" y="299"/>
                  </a:cubicBezTo>
                  <a:close/>
                  <a:moveTo>
                    <a:pt x="283" y="284"/>
                  </a:moveTo>
                  <a:cubicBezTo>
                    <a:pt x="278" y="286"/>
                    <a:pt x="275" y="290"/>
                    <a:pt x="271" y="293"/>
                  </a:cubicBezTo>
                  <a:cubicBezTo>
                    <a:pt x="276" y="295"/>
                    <a:pt x="281" y="303"/>
                    <a:pt x="287" y="303"/>
                  </a:cubicBezTo>
                  <a:cubicBezTo>
                    <a:pt x="291" y="303"/>
                    <a:pt x="292" y="299"/>
                    <a:pt x="296" y="299"/>
                  </a:cubicBezTo>
                  <a:cubicBezTo>
                    <a:pt x="295" y="292"/>
                    <a:pt x="288" y="288"/>
                    <a:pt x="283" y="284"/>
                  </a:cubicBezTo>
                  <a:close/>
                  <a:moveTo>
                    <a:pt x="414" y="288"/>
                  </a:moveTo>
                  <a:cubicBezTo>
                    <a:pt x="415" y="287"/>
                    <a:pt x="417" y="287"/>
                    <a:pt x="417" y="286"/>
                  </a:cubicBezTo>
                  <a:cubicBezTo>
                    <a:pt x="416" y="285"/>
                    <a:pt x="415" y="285"/>
                    <a:pt x="414" y="285"/>
                  </a:cubicBezTo>
                  <a:cubicBezTo>
                    <a:pt x="413" y="285"/>
                    <a:pt x="413" y="287"/>
                    <a:pt x="414" y="288"/>
                  </a:cubicBezTo>
                  <a:close/>
                  <a:moveTo>
                    <a:pt x="326" y="289"/>
                  </a:moveTo>
                  <a:cubicBezTo>
                    <a:pt x="324" y="288"/>
                    <a:pt x="324" y="286"/>
                    <a:pt x="322" y="286"/>
                  </a:cubicBezTo>
                  <a:cubicBezTo>
                    <a:pt x="322" y="288"/>
                    <a:pt x="325" y="289"/>
                    <a:pt x="326" y="289"/>
                  </a:cubicBezTo>
                  <a:close/>
                  <a:moveTo>
                    <a:pt x="563" y="293"/>
                  </a:moveTo>
                  <a:cubicBezTo>
                    <a:pt x="566" y="293"/>
                    <a:pt x="567" y="287"/>
                    <a:pt x="566" y="286"/>
                  </a:cubicBezTo>
                  <a:cubicBezTo>
                    <a:pt x="565" y="288"/>
                    <a:pt x="565" y="291"/>
                    <a:pt x="563" y="293"/>
                  </a:cubicBezTo>
                  <a:close/>
                  <a:moveTo>
                    <a:pt x="300" y="295"/>
                  </a:moveTo>
                  <a:cubicBezTo>
                    <a:pt x="302" y="295"/>
                    <a:pt x="304" y="294"/>
                    <a:pt x="305" y="292"/>
                  </a:cubicBezTo>
                  <a:cubicBezTo>
                    <a:pt x="302" y="291"/>
                    <a:pt x="299" y="286"/>
                    <a:pt x="295" y="287"/>
                  </a:cubicBezTo>
                  <a:cubicBezTo>
                    <a:pt x="297" y="289"/>
                    <a:pt x="298" y="293"/>
                    <a:pt x="300" y="295"/>
                  </a:cubicBezTo>
                  <a:close/>
                  <a:moveTo>
                    <a:pt x="371" y="292"/>
                  </a:moveTo>
                  <a:cubicBezTo>
                    <a:pt x="372" y="291"/>
                    <a:pt x="373" y="290"/>
                    <a:pt x="373" y="288"/>
                  </a:cubicBezTo>
                  <a:cubicBezTo>
                    <a:pt x="372" y="287"/>
                    <a:pt x="370" y="285"/>
                    <a:pt x="369" y="287"/>
                  </a:cubicBezTo>
                  <a:cubicBezTo>
                    <a:pt x="370" y="288"/>
                    <a:pt x="369" y="292"/>
                    <a:pt x="371" y="292"/>
                  </a:cubicBezTo>
                  <a:close/>
                  <a:moveTo>
                    <a:pt x="45" y="300"/>
                  </a:moveTo>
                  <a:cubicBezTo>
                    <a:pt x="45" y="294"/>
                    <a:pt x="42" y="290"/>
                    <a:pt x="38" y="287"/>
                  </a:cubicBezTo>
                  <a:cubicBezTo>
                    <a:pt x="39" y="293"/>
                    <a:pt x="40" y="299"/>
                    <a:pt x="45" y="300"/>
                  </a:cubicBezTo>
                  <a:close/>
                  <a:moveTo>
                    <a:pt x="202" y="291"/>
                  </a:moveTo>
                  <a:cubicBezTo>
                    <a:pt x="205" y="292"/>
                    <a:pt x="207" y="294"/>
                    <a:pt x="210" y="295"/>
                  </a:cubicBezTo>
                  <a:cubicBezTo>
                    <a:pt x="212" y="293"/>
                    <a:pt x="214" y="293"/>
                    <a:pt x="214" y="290"/>
                  </a:cubicBezTo>
                  <a:cubicBezTo>
                    <a:pt x="210" y="288"/>
                    <a:pt x="205" y="285"/>
                    <a:pt x="202" y="291"/>
                  </a:cubicBezTo>
                  <a:close/>
                  <a:moveTo>
                    <a:pt x="429" y="291"/>
                  </a:moveTo>
                  <a:cubicBezTo>
                    <a:pt x="431" y="292"/>
                    <a:pt x="432" y="293"/>
                    <a:pt x="434" y="294"/>
                  </a:cubicBezTo>
                  <a:cubicBezTo>
                    <a:pt x="435" y="293"/>
                    <a:pt x="436" y="291"/>
                    <a:pt x="436" y="289"/>
                  </a:cubicBezTo>
                  <a:cubicBezTo>
                    <a:pt x="434" y="291"/>
                    <a:pt x="433" y="287"/>
                    <a:pt x="430" y="287"/>
                  </a:cubicBezTo>
                  <a:cubicBezTo>
                    <a:pt x="430" y="288"/>
                    <a:pt x="428" y="289"/>
                    <a:pt x="429" y="291"/>
                  </a:cubicBezTo>
                  <a:close/>
                  <a:moveTo>
                    <a:pt x="442" y="290"/>
                  </a:moveTo>
                  <a:cubicBezTo>
                    <a:pt x="443" y="289"/>
                    <a:pt x="443" y="287"/>
                    <a:pt x="441" y="287"/>
                  </a:cubicBezTo>
                  <a:cubicBezTo>
                    <a:pt x="441" y="288"/>
                    <a:pt x="440" y="290"/>
                    <a:pt x="442" y="290"/>
                  </a:cubicBezTo>
                  <a:close/>
                  <a:moveTo>
                    <a:pt x="444" y="292"/>
                  </a:moveTo>
                  <a:cubicBezTo>
                    <a:pt x="445" y="294"/>
                    <a:pt x="451" y="294"/>
                    <a:pt x="451" y="291"/>
                  </a:cubicBezTo>
                  <a:cubicBezTo>
                    <a:pt x="450" y="286"/>
                    <a:pt x="444" y="286"/>
                    <a:pt x="444" y="292"/>
                  </a:cubicBezTo>
                  <a:close/>
                  <a:moveTo>
                    <a:pt x="459" y="293"/>
                  </a:moveTo>
                  <a:cubicBezTo>
                    <a:pt x="461" y="294"/>
                    <a:pt x="466" y="289"/>
                    <a:pt x="465" y="287"/>
                  </a:cubicBezTo>
                  <a:cubicBezTo>
                    <a:pt x="463" y="289"/>
                    <a:pt x="459" y="289"/>
                    <a:pt x="459" y="293"/>
                  </a:cubicBezTo>
                  <a:close/>
                  <a:moveTo>
                    <a:pt x="182" y="288"/>
                  </a:moveTo>
                  <a:cubicBezTo>
                    <a:pt x="183" y="292"/>
                    <a:pt x="186" y="295"/>
                    <a:pt x="190" y="294"/>
                  </a:cubicBezTo>
                  <a:cubicBezTo>
                    <a:pt x="188" y="292"/>
                    <a:pt x="186" y="286"/>
                    <a:pt x="182" y="288"/>
                  </a:cubicBezTo>
                  <a:close/>
                  <a:moveTo>
                    <a:pt x="617" y="293"/>
                  </a:moveTo>
                  <a:cubicBezTo>
                    <a:pt x="619" y="293"/>
                    <a:pt x="620" y="289"/>
                    <a:pt x="619" y="288"/>
                  </a:cubicBezTo>
                  <a:cubicBezTo>
                    <a:pt x="618" y="289"/>
                    <a:pt x="617" y="291"/>
                    <a:pt x="617" y="293"/>
                  </a:cubicBezTo>
                  <a:close/>
                  <a:moveTo>
                    <a:pt x="470" y="300"/>
                  </a:moveTo>
                  <a:cubicBezTo>
                    <a:pt x="472" y="297"/>
                    <a:pt x="473" y="294"/>
                    <a:pt x="474" y="289"/>
                  </a:cubicBezTo>
                  <a:cubicBezTo>
                    <a:pt x="473" y="289"/>
                    <a:pt x="472" y="289"/>
                    <a:pt x="471" y="288"/>
                  </a:cubicBezTo>
                  <a:cubicBezTo>
                    <a:pt x="472" y="293"/>
                    <a:pt x="465" y="297"/>
                    <a:pt x="470" y="300"/>
                  </a:cubicBezTo>
                  <a:close/>
                  <a:moveTo>
                    <a:pt x="496" y="296"/>
                  </a:moveTo>
                  <a:cubicBezTo>
                    <a:pt x="496" y="293"/>
                    <a:pt x="499" y="291"/>
                    <a:pt x="498" y="288"/>
                  </a:cubicBezTo>
                  <a:cubicBezTo>
                    <a:pt x="496" y="289"/>
                    <a:pt x="492" y="295"/>
                    <a:pt x="496" y="296"/>
                  </a:cubicBezTo>
                  <a:close/>
                  <a:moveTo>
                    <a:pt x="312" y="292"/>
                  </a:moveTo>
                  <a:cubicBezTo>
                    <a:pt x="314" y="294"/>
                    <a:pt x="316" y="296"/>
                    <a:pt x="319" y="297"/>
                  </a:cubicBezTo>
                  <a:cubicBezTo>
                    <a:pt x="320" y="295"/>
                    <a:pt x="322" y="294"/>
                    <a:pt x="323" y="292"/>
                  </a:cubicBezTo>
                  <a:cubicBezTo>
                    <a:pt x="320" y="288"/>
                    <a:pt x="314" y="289"/>
                    <a:pt x="312" y="292"/>
                  </a:cubicBezTo>
                  <a:close/>
                  <a:moveTo>
                    <a:pt x="504" y="302"/>
                  </a:moveTo>
                  <a:cubicBezTo>
                    <a:pt x="506" y="299"/>
                    <a:pt x="507" y="295"/>
                    <a:pt x="508" y="291"/>
                  </a:cubicBezTo>
                  <a:cubicBezTo>
                    <a:pt x="507" y="290"/>
                    <a:pt x="506" y="289"/>
                    <a:pt x="504" y="289"/>
                  </a:cubicBezTo>
                  <a:cubicBezTo>
                    <a:pt x="508" y="294"/>
                    <a:pt x="500" y="300"/>
                    <a:pt x="504" y="302"/>
                  </a:cubicBezTo>
                  <a:close/>
                  <a:moveTo>
                    <a:pt x="73" y="307"/>
                  </a:moveTo>
                  <a:cubicBezTo>
                    <a:pt x="73" y="301"/>
                    <a:pt x="71" y="291"/>
                    <a:pt x="64" y="291"/>
                  </a:cubicBezTo>
                  <a:cubicBezTo>
                    <a:pt x="67" y="296"/>
                    <a:pt x="66" y="305"/>
                    <a:pt x="73" y="307"/>
                  </a:cubicBezTo>
                  <a:close/>
                  <a:moveTo>
                    <a:pt x="131" y="291"/>
                  </a:moveTo>
                  <a:cubicBezTo>
                    <a:pt x="132" y="296"/>
                    <a:pt x="135" y="297"/>
                    <a:pt x="138" y="300"/>
                  </a:cubicBezTo>
                  <a:cubicBezTo>
                    <a:pt x="137" y="297"/>
                    <a:pt x="137" y="291"/>
                    <a:pt x="133" y="290"/>
                  </a:cubicBezTo>
                  <a:cubicBezTo>
                    <a:pt x="133" y="291"/>
                    <a:pt x="131" y="290"/>
                    <a:pt x="131" y="291"/>
                  </a:cubicBezTo>
                  <a:close/>
                  <a:moveTo>
                    <a:pt x="239" y="300"/>
                  </a:moveTo>
                  <a:cubicBezTo>
                    <a:pt x="239" y="299"/>
                    <a:pt x="241" y="300"/>
                    <a:pt x="241" y="298"/>
                  </a:cubicBezTo>
                  <a:cubicBezTo>
                    <a:pt x="239" y="297"/>
                    <a:pt x="238" y="295"/>
                    <a:pt x="236" y="294"/>
                  </a:cubicBezTo>
                  <a:cubicBezTo>
                    <a:pt x="230" y="297"/>
                    <a:pt x="224" y="289"/>
                    <a:pt x="223" y="291"/>
                  </a:cubicBezTo>
                  <a:cubicBezTo>
                    <a:pt x="228" y="295"/>
                    <a:pt x="233" y="297"/>
                    <a:pt x="239" y="300"/>
                  </a:cubicBezTo>
                  <a:close/>
                  <a:moveTo>
                    <a:pt x="423" y="294"/>
                  </a:moveTo>
                  <a:cubicBezTo>
                    <a:pt x="426" y="294"/>
                    <a:pt x="422" y="292"/>
                    <a:pt x="424" y="290"/>
                  </a:cubicBezTo>
                  <a:cubicBezTo>
                    <a:pt x="423" y="290"/>
                    <a:pt x="421" y="290"/>
                    <a:pt x="420" y="291"/>
                  </a:cubicBezTo>
                  <a:cubicBezTo>
                    <a:pt x="420" y="293"/>
                    <a:pt x="423" y="292"/>
                    <a:pt x="423" y="294"/>
                  </a:cubicBezTo>
                  <a:close/>
                  <a:moveTo>
                    <a:pt x="28" y="295"/>
                  </a:moveTo>
                  <a:cubicBezTo>
                    <a:pt x="28" y="292"/>
                    <a:pt x="27" y="291"/>
                    <a:pt x="24" y="291"/>
                  </a:cubicBezTo>
                  <a:cubicBezTo>
                    <a:pt x="25" y="293"/>
                    <a:pt x="26" y="295"/>
                    <a:pt x="28" y="295"/>
                  </a:cubicBezTo>
                  <a:close/>
                  <a:moveTo>
                    <a:pt x="177" y="294"/>
                  </a:moveTo>
                  <a:cubicBezTo>
                    <a:pt x="179" y="295"/>
                    <a:pt x="181" y="298"/>
                    <a:pt x="185" y="298"/>
                  </a:cubicBezTo>
                  <a:cubicBezTo>
                    <a:pt x="185" y="294"/>
                    <a:pt x="182" y="293"/>
                    <a:pt x="179" y="291"/>
                  </a:cubicBezTo>
                  <a:cubicBezTo>
                    <a:pt x="178" y="292"/>
                    <a:pt x="176" y="292"/>
                    <a:pt x="177" y="294"/>
                  </a:cubicBezTo>
                  <a:close/>
                  <a:moveTo>
                    <a:pt x="340" y="292"/>
                  </a:moveTo>
                  <a:cubicBezTo>
                    <a:pt x="342" y="295"/>
                    <a:pt x="347" y="298"/>
                    <a:pt x="351" y="297"/>
                  </a:cubicBezTo>
                  <a:cubicBezTo>
                    <a:pt x="347" y="296"/>
                    <a:pt x="345" y="290"/>
                    <a:pt x="340" y="292"/>
                  </a:cubicBezTo>
                  <a:close/>
                  <a:moveTo>
                    <a:pt x="395" y="294"/>
                  </a:moveTo>
                  <a:cubicBezTo>
                    <a:pt x="397" y="295"/>
                    <a:pt x="399" y="293"/>
                    <a:pt x="399" y="291"/>
                  </a:cubicBezTo>
                  <a:cubicBezTo>
                    <a:pt x="397" y="291"/>
                    <a:pt x="395" y="292"/>
                    <a:pt x="395" y="294"/>
                  </a:cubicBezTo>
                  <a:close/>
                  <a:moveTo>
                    <a:pt x="575" y="320"/>
                  </a:moveTo>
                  <a:cubicBezTo>
                    <a:pt x="580" y="311"/>
                    <a:pt x="583" y="300"/>
                    <a:pt x="587" y="291"/>
                  </a:cubicBezTo>
                  <a:cubicBezTo>
                    <a:pt x="579" y="297"/>
                    <a:pt x="578" y="312"/>
                    <a:pt x="575" y="320"/>
                  </a:cubicBezTo>
                  <a:close/>
                  <a:moveTo>
                    <a:pt x="165" y="299"/>
                  </a:moveTo>
                  <a:cubicBezTo>
                    <a:pt x="165" y="298"/>
                    <a:pt x="166" y="298"/>
                    <a:pt x="166" y="297"/>
                  </a:cubicBezTo>
                  <a:cubicBezTo>
                    <a:pt x="161" y="297"/>
                    <a:pt x="158" y="291"/>
                    <a:pt x="155" y="292"/>
                  </a:cubicBezTo>
                  <a:cubicBezTo>
                    <a:pt x="158" y="295"/>
                    <a:pt x="161" y="297"/>
                    <a:pt x="165" y="299"/>
                  </a:cubicBezTo>
                  <a:close/>
                  <a:moveTo>
                    <a:pt x="375" y="303"/>
                  </a:moveTo>
                  <a:cubicBezTo>
                    <a:pt x="378" y="302"/>
                    <a:pt x="383" y="299"/>
                    <a:pt x="383" y="294"/>
                  </a:cubicBezTo>
                  <a:cubicBezTo>
                    <a:pt x="382" y="293"/>
                    <a:pt x="381" y="292"/>
                    <a:pt x="379" y="292"/>
                  </a:cubicBezTo>
                  <a:cubicBezTo>
                    <a:pt x="378" y="296"/>
                    <a:pt x="376" y="299"/>
                    <a:pt x="375" y="303"/>
                  </a:cubicBezTo>
                  <a:close/>
                  <a:moveTo>
                    <a:pt x="406" y="302"/>
                  </a:moveTo>
                  <a:cubicBezTo>
                    <a:pt x="408" y="302"/>
                    <a:pt x="408" y="304"/>
                    <a:pt x="411" y="303"/>
                  </a:cubicBezTo>
                  <a:cubicBezTo>
                    <a:pt x="411" y="299"/>
                    <a:pt x="416" y="298"/>
                    <a:pt x="416" y="293"/>
                  </a:cubicBezTo>
                  <a:cubicBezTo>
                    <a:pt x="415" y="292"/>
                    <a:pt x="413" y="292"/>
                    <a:pt x="410" y="292"/>
                  </a:cubicBezTo>
                  <a:cubicBezTo>
                    <a:pt x="410" y="296"/>
                    <a:pt x="407" y="298"/>
                    <a:pt x="406" y="302"/>
                  </a:cubicBezTo>
                  <a:close/>
                  <a:moveTo>
                    <a:pt x="145" y="295"/>
                  </a:moveTo>
                  <a:cubicBezTo>
                    <a:pt x="145" y="294"/>
                    <a:pt x="145" y="292"/>
                    <a:pt x="143" y="292"/>
                  </a:cubicBezTo>
                  <a:cubicBezTo>
                    <a:pt x="142" y="294"/>
                    <a:pt x="144" y="295"/>
                    <a:pt x="145" y="295"/>
                  </a:cubicBezTo>
                  <a:close/>
                  <a:moveTo>
                    <a:pt x="118" y="299"/>
                  </a:moveTo>
                  <a:cubicBezTo>
                    <a:pt x="116" y="297"/>
                    <a:pt x="114" y="294"/>
                    <a:pt x="110" y="293"/>
                  </a:cubicBezTo>
                  <a:cubicBezTo>
                    <a:pt x="111" y="296"/>
                    <a:pt x="116" y="299"/>
                    <a:pt x="118" y="299"/>
                  </a:cubicBezTo>
                  <a:close/>
                  <a:moveTo>
                    <a:pt x="227" y="306"/>
                  </a:moveTo>
                  <a:cubicBezTo>
                    <a:pt x="227" y="303"/>
                    <a:pt x="224" y="302"/>
                    <a:pt x="224" y="298"/>
                  </a:cubicBezTo>
                  <a:cubicBezTo>
                    <a:pt x="221" y="299"/>
                    <a:pt x="221" y="294"/>
                    <a:pt x="217" y="293"/>
                  </a:cubicBezTo>
                  <a:cubicBezTo>
                    <a:pt x="216" y="295"/>
                    <a:pt x="214" y="296"/>
                    <a:pt x="214" y="298"/>
                  </a:cubicBezTo>
                  <a:cubicBezTo>
                    <a:pt x="218" y="300"/>
                    <a:pt x="223" y="303"/>
                    <a:pt x="227" y="306"/>
                  </a:cubicBezTo>
                  <a:close/>
                  <a:moveTo>
                    <a:pt x="349" y="304"/>
                  </a:moveTo>
                  <a:cubicBezTo>
                    <a:pt x="347" y="298"/>
                    <a:pt x="337" y="298"/>
                    <a:pt x="334" y="293"/>
                  </a:cubicBezTo>
                  <a:cubicBezTo>
                    <a:pt x="338" y="298"/>
                    <a:pt x="344" y="303"/>
                    <a:pt x="349" y="304"/>
                  </a:cubicBezTo>
                  <a:close/>
                  <a:moveTo>
                    <a:pt x="433" y="299"/>
                  </a:moveTo>
                  <a:cubicBezTo>
                    <a:pt x="433" y="295"/>
                    <a:pt x="429" y="295"/>
                    <a:pt x="427" y="293"/>
                  </a:cubicBezTo>
                  <a:cubicBezTo>
                    <a:pt x="426" y="296"/>
                    <a:pt x="429" y="298"/>
                    <a:pt x="433" y="299"/>
                  </a:cubicBezTo>
                  <a:close/>
                  <a:moveTo>
                    <a:pt x="438" y="297"/>
                  </a:moveTo>
                  <a:cubicBezTo>
                    <a:pt x="439" y="296"/>
                    <a:pt x="441" y="293"/>
                    <a:pt x="438" y="293"/>
                  </a:cubicBezTo>
                  <a:cubicBezTo>
                    <a:pt x="439" y="295"/>
                    <a:pt x="436" y="296"/>
                    <a:pt x="438" y="297"/>
                  </a:cubicBezTo>
                  <a:close/>
                  <a:moveTo>
                    <a:pt x="321" y="299"/>
                  </a:moveTo>
                  <a:cubicBezTo>
                    <a:pt x="325" y="300"/>
                    <a:pt x="326" y="303"/>
                    <a:pt x="330" y="303"/>
                  </a:cubicBezTo>
                  <a:cubicBezTo>
                    <a:pt x="334" y="296"/>
                    <a:pt x="323" y="291"/>
                    <a:pt x="321" y="299"/>
                  </a:cubicBezTo>
                  <a:close/>
                  <a:moveTo>
                    <a:pt x="479" y="300"/>
                  </a:moveTo>
                  <a:cubicBezTo>
                    <a:pt x="479" y="298"/>
                    <a:pt x="483" y="298"/>
                    <a:pt x="482" y="295"/>
                  </a:cubicBezTo>
                  <a:cubicBezTo>
                    <a:pt x="481" y="295"/>
                    <a:pt x="481" y="294"/>
                    <a:pt x="479" y="294"/>
                  </a:cubicBezTo>
                  <a:cubicBezTo>
                    <a:pt x="479" y="296"/>
                    <a:pt x="477" y="298"/>
                    <a:pt x="479" y="300"/>
                  </a:cubicBezTo>
                  <a:close/>
                  <a:moveTo>
                    <a:pt x="501" y="326"/>
                  </a:moveTo>
                  <a:cubicBezTo>
                    <a:pt x="504" y="327"/>
                    <a:pt x="505" y="331"/>
                    <a:pt x="508" y="331"/>
                  </a:cubicBezTo>
                  <a:cubicBezTo>
                    <a:pt x="515" y="322"/>
                    <a:pt x="516" y="307"/>
                    <a:pt x="522" y="296"/>
                  </a:cubicBezTo>
                  <a:cubicBezTo>
                    <a:pt x="519" y="294"/>
                    <a:pt x="517" y="295"/>
                    <a:pt x="513" y="294"/>
                  </a:cubicBezTo>
                  <a:cubicBezTo>
                    <a:pt x="510" y="305"/>
                    <a:pt x="505" y="315"/>
                    <a:pt x="501" y="326"/>
                  </a:cubicBezTo>
                  <a:close/>
                  <a:moveTo>
                    <a:pt x="304" y="298"/>
                  </a:moveTo>
                  <a:cubicBezTo>
                    <a:pt x="306" y="300"/>
                    <a:pt x="307" y="303"/>
                    <a:pt x="310" y="303"/>
                  </a:cubicBezTo>
                  <a:cubicBezTo>
                    <a:pt x="311" y="302"/>
                    <a:pt x="310" y="300"/>
                    <a:pt x="313" y="301"/>
                  </a:cubicBezTo>
                  <a:cubicBezTo>
                    <a:pt x="314" y="296"/>
                    <a:pt x="305" y="292"/>
                    <a:pt x="304" y="298"/>
                  </a:cubicBezTo>
                  <a:close/>
                  <a:moveTo>
                    <a:pt x="413" y="306"/>
                  </a:moveTo>
                  <a:cubicBezTo>
                    <a:pt x="415" y="307"/>
                    <a:pt x="416" y="309"/>
                    <a:pt x="418" y="309"/>
                  </a:cubicBezTo>
                  <a:cubicBezTo>
                    <a:pt x="418" y="305"/>
                    <a:pt x="419" y="303"/>
                    <a:pt x="421" y="302"/>
                  </a:cubicBezTo>
                  <a:cubicBezTo>
                    <a:pt x="420" y="300"/>
                    <a:pt x="421" y="299"/>
                    <a:pt x="422" y="297"/>
                  </a:cubicBezTo>
                  <a:cubicBezTo>
                    <a:pt x="420" y="296"/>
                    <a:pt x="419" y="296"/>
                    <a:pt x="418" y="295"/>
                  </a:cubicBezTo>
                  <a:cubicBezTo>
                    <a:pt x="417" y="299"/>
                    <a:pt x="415" y="302"/>
                    <a:pt x="413" y="306"/>
                  </a:cubicBezTo>
                  <a:close/>
                  <a:moveTo>
                    <a:pt x="200" y="302"/>
                  </a:moveTo>
                  <a:cubicBezTo>
                    <a:pt x="197" y="302"/>
                    <a:pt x="195" y="294"/>
                    <a:pt x="192" y="297"/>
                  </a:cubicBezTo>
                  <a:cubicBezTo>
                    <a:pt x="195" y="298"/>
                    <a:pt x="197" y="303"/>
                    <a:pt x="200" y="302"/>
                  </a:cubicBezTo>
                  <a:close/>
                  <a:moveTo>
                    <a:pt x="256" y="299"/>
                  </a:moveTo>
                  <a:cubicBezTo>
                    <a:pt x="256" y="296"/>
                    <a:pt x="250" y="295"/>
                    <a:pt x="248" y="299"/>
                  </a:cubicBezTo>
                  <a:cubicBezTo>
                    <a:pt x="250" y="301"/>
                    <a:pt x="257" y="302"/>
                    <a:pt x="256" y="299"/>
                  </a:cubicBezTo>
                  <a:close/>
                  <a:moveTo>
                    <a:pt x="551" y="310"/>
                  </a:moveTo>
                  <a:cubicBezTo>
                    <a:pt x="555" y="308"/>
                    <a:pt x="558" y="301"/>
                    <a:pt x="558" y="297"/>
                  </a:cubicBezTo>
                  <a:cubicBezTo>
                    <a:pt x="555" y="301"/>
                    <a:pt x="553" y="305"/>
                    <a:pt x="551" y="310"/>
                  </a:cubicBezTo>
                  <a:close/>
                  <a:moveTo>
                    <a:pt x="442" y="300"/>
                  </a:moveTo>
                  <a:cubicBezTo>
                    <a:pt x="444" y="301"/>
                    <a:pt x="445" y="303"/>
                    <a:pt x="447" y="303"/>
                  </a:cubicBezTo>
                  <a:cubicBezTo>
                    <a:pt x="448" y="303"/>
                    <a:pt x="448" y="300"/>
                    <a:pt x="449" y="299"/>
                  </a:cubicBezTo>
                  <a:cubicBezTo>
                    <a:pt x="446" y="298"/>
                    <a:pt x="444" y="297"/>
                    <a:pt x="442" y="300"/>
                  </a:cubicBezTo>
                  <a:close/>
                  <a:moveTo>
                    <a:pt x="89" y="319"/>
                  </a:moveTo>
                  <a:cubicBezTo>
                    <a:pt x="83" y="314"/>
                    <a:pt x="80" y="305"/>
                    <a:pt x="75" y="298"/>
                  </a:cubicBezTo>
                  <a:cubicBezTo>
                    <a:pt x="77" y="308"/>
                    <a:pt x="81" y="318"/>
                    <a:pt x="89" y="319"/>
                  </a:cubicBezTo>
                  <a:close/>
                  <a:moveTo>
                    <a:pt x="231" y="304"/>
                  </a:moveTo>
                  <a:cubicBezTo>
                    <a:pt x="234" y="304"/>
                    <a:pt x="235" y="303"/>
                    <a:pt x="236" y="302"/>
                  </a:cubicBezTo>
                  <a:cubicBezTo>
                    <a:pt x="233" y="301"/>
                    <a:pt x="231" y="299"/>
                    <a:pt x="228" y="298"/>
                  </a:cubicBezTo>
                  <a:cubicBezTo>
                    <a:pt x="228" y="301"/>
                    <a:pt x="231" y="302"/>
                    <a:pt x="231" y="304"/>
                  </a:cubicBezTo>
                  <a:close/>
                  <a:moveTo>
                    <a:pt x="279" y="308"/>
                  </a:moveTo>
                  <a:cubicBezTo>
                    <a:pt x="276" y="303"/>
                    <a:pt x="271" y="300"/>
                    <a:pt x="265" y="298"/>
                  </a:cubicBezTo>
                  <a:cubicBezTo>
                    <a:pt x="268" y="303"/>
                    <a:pt x="272" y="313"/>
                    <a:pt x="279" y="308"/>
                  </a:cubicBezTo>
                  <a:close/>
                  <a:moveTo>
                    <a:pt x="39" y="304"/>
                  </a:moveTo>
                  <a:cubicBezTo>
                    <a:pt x="39" y="302"/>
                    <a:pt x="38" y="300"/>
                    <a:pt x="36" y="299"/>
                  </a:cubicBezTo>
                  <a:cubicBezTo>
                    <a:pt x="36" y="301"/>
                    <a:pt x="37" y="303"/>
                    <a:pt x="39" y="304"/>
                  </a:cubicBezTo>
                  <a:close/>
                  <a:moveTo>
                    <a:pt x="186" y="300"/>
                  </a:moveTo>
                  <a:cubicBezTo>
                    <a:pt x="190" y="302"/>
                    <a:pt x="193" y="305"/>
                    <a:pt x="197" y="306"/>
                  </a:cubicBezTo>
                  <a:cubicBezTo>
                    <a:pt x="195" y="303"/>
                    <a:pt x="190" y="296"/>
                    <a:pt x="186" y="300"/>
                  </a:cubicBezTo>
                  <a:close/>
                  <a:moveTo>
                    <a:pt x="457" y="299"/>
                  </a:moveTo>
                  <a:cubicBezTo>
                    <a:pt x="457" y="301"/>
                    <a:pt x="458" y="301"/>
                    <a:pt x="459" y="302"/>
                  </a:cubicBezTo>
                  <a:cubicBezTo>
                    <a:pt x="460" y="301"/>
                    <a:pt x="460" y="299"/>
                    <a:pt x="461" y="299"/>
                  </a:cubicBezTo>
                  <a:cubicBezTo>
                    <a:pt x="459" y="298"/>
                    <a:pt x="458" y="299"/>
                    <a:pt x="457" y="299"/>
                  </a:cubicBezTo>
                  <a:close/>
                  <a:moveTo>
                    <a:pt x="60" y="305"/>
                  </a:moveTo>
                  <a:cubicBezTo>
                    <a:pt x="59" y="303"/>
                    <a:pt x="58" y="300"/>
                    <a:pt x="56" y="299"/>
                  </a:cubicBezTo>
                  <a:cubicBezTo>
                    <a:pt x="57" y="301"/>
                    <a:pt x="59" y="305"/>
                    <a:pt x="60" y="305"/>
                  </a:cubicBezTo>
                  <a:close/>
                  <a:moveTo>
                    <a:pt x="422" y="306"/>
                  </a:moveTo>
                  <a:cubicBezTo>
                    <a:pt x="425" y="305"/>
                    <a:pt x="430" y="305"/>
                    <a:pt x="430" y="301"/>
                  </a:cubicBezTo>
                  <a:cubicBezTo>
                    <a:pt x="427" y="302"/>
                    <a:pt x="427" y="300"/>
                    <a:pt x="425" y="300"/>
                  </a:cubicBezTo>
                  <a:cubicBezTo>
                    <a:pt x="424" y="301"/>
                    <a:pt x="423" y="304"/>
                    <a:pt x="422" y="306"/>
                  </a:cubicBezTo>
                  <a:close/>
                  <a:moveTo>
                    <a:pt x="149" y="306"/>
                  </a:moveTo>
                  <a:cubicBezTo>
                    <a:pt x="148" y="304"/>
                    <a:pt x="147" y="301"/>
                    <a:pt x="145" y="300"/>
                  </a:cubicBezTo>
                  <a:cubicBezTo>
                    <a:pt x="145" y="304"/>
                    <a:pt x="146" y="306"/>
                    <a:pt x="149" y="306"/>
                  </a:cubicBezTo>
                  <a:close/>
                  <a:moveTo>
                    <a:pt x="168" y="303"/>
                  </a:moveTo>
                  <a:cubicBezTo>
                    <a:pt x="172" y="303"/>
                    <a:pt x="173" y="307"/>
                    <a:pt x="176" y="303"/>
                  </a:cubicBezTo>
                  <a:cubicBezTo>
                    <a:pt x="174" y="301"/>
                    <a:pt x="168" y="298"/>
                    <a:pt x="168" y="303"/>
                  </a:cubicBezTo>
                  <a:close/>
                  <a:moveTo>
                    <a:pt x="242" y="303"/>
                  </a:moveTo>
                  <a:cubicBezTo>
                    <a:pt x="244" y="303"/>
                    <a:pt x="246" y="303"/>
                    <a:pt x="246" y="305"/>
                  </a:cubicBezTo>
                  <a:cubicBezTo>
                    <a:pt x="249" y="305"/>
                    <a:pt x="250" y="304"/>
                    <a:pt x="251" y="303"/>
                  </a:cubicBezTo>
                  <a:cubicBezTo>
                    <a:pt x="247" y="302"/>
                    <a:pt x="245" y="298"/>
                    <a:pt x="242" y="303"/>
                  </a:cubicBezTo>
                  <a:close/>
                  <a:moveTo>
                    <a:pt x="300" y="304"/>
                  </a:moveTo>
                  <a:cubicBezTo>
                    <a:pt x="297" y="297"/>
                    <a:pt x="296" y="303"/>
                    <a:pt x="290" y="305"/>
                  </a:cubicBezTo>
                  <a:cubicBezTo>
                    <a:pt x="292" y="307"/>
                    <a:pt x="296" y="309"/>
                    <a:pt x="299" y="310"/>
                  </a:cubicBezTo>
                  <a:cubicBezTo>
                    <a:pt x="302" y="308"/>
                    <a:pt x="301" y="307"/>
                    <a:pt x="300" y="304"/>
                  </a:cubicBezTo>
                  <a:close/>
                  <a:moveTo>
                    <a:pt x="481" y="308"/>
                  </a:moveTo>
                  <a:cubicBezTo>
                    <a:pt x="482" y="306"/>
                    <a:pt x="484" y="303"/>
                    <a:pt x="483" y="300"/>
                  </a:cubicBezTo>
                  <a:cubicBezTo>
                    <a:pt x="480" y="303"/>
                    <a:pt x="473" y="307"/>
                    <a:pt x="481" y="308"/>
                  </a:cubicBezTo>
                  <a:close/>
                  <a:moveTo>
                    <a:pt x="340" y="310"/>
                  </a:moveTo>
                  <a:cubicBezTo>
                    <a:pt x="341" y="310"/>
                    <a:pt x="343" y="309"/>
                    <a:pt x="344" y="308"/>
                  </a:cubicBezTo>
                  <a:cubicBezTo>
                    <a:pt x="344" y="307"/>
                    <a:pt x="344" y="306"/>
                    <a:pt x="344" y="305"/>
                  </a:cubicBezTo>
                  <a:cubicBezTo>
                    <a:pt x="341" y="304"/>
                    <a:pt x="339" y="303"/>
                    <a:pt x="337" y="301"/>
                  </a:cubicBezTo>
                  <a:cubicBezTo>
                    <a:pt x="336" y="304"/>
                    <a:pt x="340" y="305"/>
                    <a:pt x="340" y="310"/>
                  </a:cubicBezTo>
                  <a:close/>
                  <a:moveTo>
                    <a:pt x="84" y="306"/>
                  </a:moveTo>
                  <a:cubicBezTo>
                    <a:pt x="84" y="305"/>
                    <a:pt x="85" y="305"/>
                    <a:pt x="85" y="303"/>
                  </a:cubicBezTo>
                  <a:cubicBezTo>
                    <a:pt x="84" y="303"/>
                    <a:pt x="82" y="301"/>
                    <a:pt x="81" y="302"/>
                  </a:cubicBezTo>
                  <a:cubicBezTo>
                    <a:pt x="82" y="303"/>
                    <a:pt x="82" y="306"/>
                    <a:pt x="84" y="306"/>
                  </a:cubicBezTo>
                  <a:close/>
                  <a:moveTo>
                    <a:pt x="256" y="304"/>
                  </a:moveTo>
                  <a:cubicBezTo>
                    <a:pt x="260" y="305"/>
                    <a:pt x="263" y="310"/>
                    <a:pt x="266" y="309"/>
                  </a:cubicBezTo>
                  <a:cubicBezTo>
                    <a:pt x="264" y="306"/>
                    <a:pt x="262" y="303"/>
                    <a:pt x="259" y="302"/>
                  </a:cubicBezTo>
                  <a:cubicBezTo>
                    <a:pt x="259" y="303"/>
                    <a:pt x="256" y="302"/>
                    <a:pt x="256" y="304"/>
                  </a:cubicBezTo>
                  <a:close/>
                  <a:moveTo>
                    <a:pt x="312" y="305"/>
                  </a:moveTo>
                  <a:cubicBezTo>
                    <a:pt x="315" y="310"/>
                    <a:pt x="319" y="313"/>
                    <a:pt x="324" y="316"/>
                  </a:cubicBezTo>
                  <a:cubicBezTo>
                    <a:pt x="324" y="313"/>
                    <a:pt x="327" y="312"/>
                    <a:pt x="327" y="308"/>
                  </a:cubicBezTo>
                  <a:cubicBezTo>
                    <a:pt x="321" y="305"/>
                    <a:pt x="318" y="299"/>
                    <a:pt x="312" y="305"/>
                  </a:cubicBezTo>
                  <a:close/>
                  <a:moveTo>
                    <a:pt x="465" y="306"/>
                  </a:moveTo>
                  <a:cubicBezTo>
                    <a:pt x="467" y="306"/>
                    <a:pt x="467" y="308"/>
                    <a:pt x="468" y="306"/>
                  </a:cubicBezTo>
                  <a:cubicBezTo>
                    <a:pt x="467" y="306"/>
                    <a:pt x="470" y="302"/>
                    <a:pt x="467" y="302"/>
                  </a:cubicBezTo>
                  <a:cubicBezTo>
                    <a:pt x="466" y="303"/>
                    <a:pt x="465" y="304"/>
                    <a:pt x="465" y="306"/>
                  </a:cubicBezTo>
                  <a:close/>
                  <a:moveTo>
                    <a:pt x="388" y="311"/>
                  </a:moveTo>
                  <a:cubicBezTo>
                    <a:pt x="388" y="314"/>
                    <a:pt x="390" y="314"/>
                    <a:pt x="392" y="314"/>
                  </a:cubicBezTo>
                  <a:cubicBezTo>
                    <a:pt x="393" y="310"/>
                    <a:pt x="397" y="306"/>
                    <a:pt x="396" y="302"/>
                  </a:cubicBezTo>
                  <a:cubicBezTo>
                    <a:pt x="394" y="306"/>
                    <a:pt x="391" y="308"/>
                    <a:pt x="388" y="311"/>
                  </a:cubicBezTo>
                  <a:close/>
                  <a:moveTo>
                    <a:pt x="490" y="310"/>
                  </a:moveTo>
                  <a:cubicBezTo>
                    <a:pt x="490" y="308"/>
                    <a:pt x="493" y="304"/>
                    <a:pt x="492" y="302"/>
                  </a:cubicBezTo>
                  <a:cubicBezTo>
                    <a:pt x="491" y="304"/>
                    <a:pt x="488" y="308"/>
                    <a:pt x="490" y="310"/>
                  </a:cubicBezTo>
                  <a:close/>
                  <a:moveTo>
                    <a:pt x="47" y="310"/>
                  </a:moveTo>
                  <a:cubicBezTo>
                    <a:pt x="46" y="307"/>
                    <a:pt x="45" y="302"/>
                    <a:pt x="42" y="303"/>
                  </a:cubicBezTo>
                  <a:cubicBezTo>
                    <a:pt x="45" y="304"/>
                    <a:pt x="43" y="309"/>
                    <a:pt x="47" y="310"/>
                  </a:cubicBezTo>
                  <a:close/>
                  <a:moveTo>
                    <a:pt x="382" y="308"/>
                  </a:moveTo>
                  <a:cubicBezTo>
                    <a:pt x="384" y="308"/>
                    <a:pt x="385" y="304"/>
                    <a:pt x="384" y="303"/>
                  </a:cubicBezTo>
                  <a:cubicBezTo>
                    <a:pt x="383" y="305"/>
                    <a:pt x="382" y="306"/>
                    <a:pt x="382" y="308"/>
                  </a:cubicBezTo>
                  <a:close/>
                  <a:moveTo>
                    <a:pt x="445" y="307"/>
                  </a:moveTo>
                  <a:cubicBezTo>
                    <a:pt x="445" y="304"/>
                    <a:pt x="442" y="303"/>
                    <a:pt x="440" y="303"/>
                  </a:cubicBezTo>
                  <a:cubicBezTo>
                    <a:pt x="440" y="306"/>
                    <a:pt x="441" y="307"/>
                    <a:pt x="445" y="307"/>
                  </a:cubicBezTo>
                  <a:close/>
                  <a:moveTo>
                    <a:pt x="132" y="310"/>
                  </a:moveTo>
                  <a:cubicBezTo>
                    <a:pt x="130" y="307"/>
                    <a:pt x="129" y="305"/>
                    <a:pt x="125" y="304"/>
                  </a:cubicBezTo>
                  <a:cubicBezTo>
                    <a:pt x="126" y="307"/>
                    <a:pt x="130" y="310"/>
                    <a:pt x="132" y="310"/>
                  </a:cubicBezTo>
                  <a:close/>
                  <a:moveTo>
                    <a:pt x="234" y="307"/>
                  </a:moveTo>
                  <a:cubicBezTo>
                    <a:pt x="235" y="313"/>
                    <a:pt x="243" y="313"/>
                    <a:pt x="244" y="307"/>
                  </a:cubicBezTo>
                  <a:cubicBezTo>
                    <a:pt x="243" y="306"/>
                    <a:pt x="240" y="305"/>
                    <a:pt x="239" y="304"/>
                  </a:cubicBezTo>
                  <a:cubicBezTo>
                    <a:pt x="237" y="305"/>
                    <a:pt x="237" y="307"/>
                    <a:pt x="234" y="307"/>
                  </a:cubicBezTo>
                  <a:close/>
                  <a:moveTo>
                    <a:pt x="455" y="310"/>
                  </a:moveTo>
                  <a:cubicBezTo>
                    <a:pt x="456" y="309"/>
                    <a:pt x="457" y="307"/>
                    <a:pt x="457" y="305"/>
                  </a:cubicBezTo>
                  <a:cubicBezTo>
                    <a:pt x="457" y="305"/>
                    <a:pt x="456" y="304"/>
                    <a:pt x="455" y="304"/>
                  </a:cubicBezTo>
                  <a:cubicBezTo>
                    <a:pt x="455" y="306"/>
                    <a:pt x="451" y="309"/>
                    <a:pt x="455" y="310"/>
                  </a:cubicBezTo>
                  <a:close/>
                  <a:moveTo>
                    <a:pt x="354" y="308"/>
                  </a:moveTo>
                  <a:cubicBezTo>
                    <a:pt x="355" y="310"/>
                    <a:pt x="357" y="311"/>
                    <a:pt x="360" y="313"/>
                  </a:cubicBezTo>
                  <a:cubicBezTo>
                    <a:pt x="361" y="310"/>
                    <a:pt x="363" y="308"/>
                    <a:pt x="363" y="305"/>
                  </a:cubicBezTo>
                  <a:cubicBezTo>
                    <a:pt x="360" y="306"/>
                    <a:pt x="354" y="303"/>
                    <a:pt x="354" y="308"/>
                  </a:cubicBezTo>
                  <a:close/>
                  <a:moveTo>
                    <a:pt x="421" y="313"/>
                  </a:moveTo>
                  <a:cubicBezTo>
                    <a:pt x="423" y="313"/>
                    <a:pt x="423" y="314"/>
                    <a:pt x="425" y="314"/>
                  </a:cubicBezTo>
                  <a:cubicBezTo>
                    <a:pt x="426" y="311"/>
                    <a:pt x="429" y="307"/>
                    <a:pt x="430" y="305"/>
                  </a:cubicBezTo>
                  <a:cubicBezTo>
                    <a:pt x="428" y="309"/>
                    <a:pt x="422" y="308"/>
                    <a:pt x="421" y="313"/>
                  </a:cubicBezTo>
                  <a:close/>
                  <a:moveTo>
                    <a:pt x="557" y="314"/>
                  </a:moveTo>
                  <a:cubicBezTo>
                    <a:pt x="559" y="314"/>
                    <a:pt x="558" y="309"/>
                    <a:pt x="561" y="310"/>
                  </a:cubicBezTo>
                  <a:cubicBezTo>
                    <a:pt x="560" y="307"/>
                    <a:pt x="561" y="306"/>
                    <a:pt x="560" y="305"/>
                  </a:cubicBezTo>
                  <a:cubicBezTo>
                    <a:pt x="559" y="307"/>
                    <a:pt x="557" y="310"/>
                    <a:pt x="557" y="314"/>
                  </a:cubicBezTo>
                  <a:close/>
                  <a:moveTo>
                    <a:pt x="176" y="307"/>
                  </a:moveTo>
                  <a:cubicBezTo>
                    <a:pt x="178" y="311"/>
                    <a:pt x="183" y="313"/>
                    <a:pt x="186" y="316"/>
                  </a:cubicBezTo>
                  <a:cubicBezTo>
                    <a:pt x="186" y="313"/>
                    <a:pt x="190" y="314"/>
                    <a:pt x="190" y="311"/>
                  </a:cubicBezTo>
                  <a:cubicBezTo>
                    <a:pt x="186" y="309"/>
                    <a:pt x="181" y="303"/>
                    <a:pt x="176" y="307"/>
                  </a:cubicBezTo>
                  <a:close/>
                  <a:moveTo>
                    <a:pt x="428" y="317"/>
                  </a:moveTo>
                  <a:cubicBezTo>
                    <a:pt x="430" y="319"/>
                    <a:pt x="430" y="316"/>
                    <a:pt x="432" y="316"/>
                  </a:cubicBezTo>
                  <a:cubicBezTo>
                    <a:pt x="430" y="313"/>
                    <a:pt x="436" y="308"/>
                    <a:pt x="433" y="305"/>
                  </a:cubicBezTo>
                  <a:cubicBezTo>
                    <a:pt x="432" y="309"/>
                    <a:pt x="428" y="314"/>
                    <a:pt x="428" y="317"/>
                  </a:cubicBezTo>
                  <a:close/>
                  <a:moveTo>
                    <a:pt x="485" y="312"/>
                  </a:moveTo>
                  <a:cubicBezTo>
                    <a:pt x="484" y="309"/>
                    <a:pt x="488" y="308"/>
                    <a:pt x="485" y="305"/>
                  </a:cubicBezTo>
                  <a:cubicBezTo>
                    <a:pt x="486" y="308"/>
                    <a:pt x="482" y="311"/>
                    <a:pt x="485" y="312"/>
                  </a:cubicBezTo>
                  <a:close/>
                  <a:moveTo>
                    <a:pt x="164" y="310"/>
                  </a:moveTo>
                  <a:cubicBezTo>
                    <a:pt x="164" y="310"/>
                    <a:pt x="166" y="310"/>
                    <a:pt x="167" y="309"/>
                  </a:cubicBezTo>
                  <a:cubicBezTo>
                    <a:pt x="167" y="306"/>
                    <a:pt x="163" y="305"/>
                    <a:pt x="163" y="308"/>
                  </a:cubicBezTo>
                  <a:cubicBezTo>
                    <a:pt x="165" y="308"/>
                    <a:pt x="163" y="310"/>
                    <a:pt x="164" y="310"/>
                  </a:cubicBezTo>
                  <a:close/>
                  <a:moveTo>
                    <a:pt x="495" y="320"/>
                  </a:moveTo>
                  <a:cubicBezTo>
                    <a:pt x="497" y="315"/>
                    <a:pt x="501" y="312"/>
                    <a:pt x="502" y="306"/>
                  </a:cubicBezTo>
                  <a:cubicBezTo>
                    <a:pt x="500" y="307"/>
                    <a:pt x="500" y="306"/>
                    <a:pt x="498" y="306"/>
                  </a:cubicBezTo>
                  <a:cubicBezTo>
                    <a:pt x="497" y="310"/>
                    <a:pt x="494" y="316"/>
                    <a:pt x="495" y="320"/>
                  </a:cubicBezTo>
                  <a:close/>
                  <a:moveTo>
                    <a:pt x="526" y="326"/>
                  </a:moveTo>
                  <a:cubicBezTo>
                    <a:pt x="533" y="322"/>
                    <a:pt x="535" y="314"/>
                    <a:pt x="536" y="306"/>
                  </a:cubicBezTo>
                  <a:cubicBezTo>
                    <a:pt x="533" y="312"/>
                    <a:pt x="528" y="317"/>
                    <a:pt x="526" y="326"/>
                  </a:cubicBezTo>
                  <a:close/>
                  <a:moveTo>
                    <a:pt x="252" y="307"/>
                  </a:moveTo>
                  <a:cubicBezTo>
                    <a:pt x="256" y="310"/>
                    <a:pt x="261" y="317"/>
                    <a:pt x="266" y="314"/>
                  </a:cubicBezTo>
                  <a:cubicBezTo>
                    <a:pt x="263" y="313"/>
                    <a:pt x="258" y="306"/>
                    <a:pt x="252" y="307"/>
                  </a:cubicBezTo>
                  <a:close/>
                  <a:moveTo>
                    <a:pt x="569" y="314"/>
                  </a:moveTo>
                  <a:cubicBezTo>
                    <a:pt x="568" y="311"/>
                    <a:pt x="573" y="307"/>
                    <a:pt x="571" y="306"/>
                  </a:cubicBezTo>
                  <a:cubicBezTo>
                    <a:pt x="570" y="309"/>
                    <a:pt x="567" y="311"/>
                    <a:pt x="569" y="314"/>
                  </a:cubicBezTo>
                  <a:close/>
                  <a:moveTo>
                    <a:pt x="396" y="317"/>
                  </a:moveTo>
                  <a:cubicBezTo>
                    <a:pt x="396" y="313"/>
                    <a:pt x="400" y="311"/>
                    <a:pt x="399" y="307"/>
                  </a:cubicBezTo>
                  <a:cubicBezTo>
                    <a:pt x="398" y="310"/>
                    <a:pt x="393" y="315"/>
                    <a:pt x="396" y="317"/>
                  </a:cubicBezTo>
                  <a:close/>
                  <a:moveTo>
                    <a:pt x="111" y="336"/>
                  </a:moveTo>
                  <a:cubicBezTo>
                    <a:pt x="107" y="323"/>
                    <a:pt x="101" y="313"/>
                    <a:pt x="90" y="308"/>
                  </a:cubicBezTo>
                  <a:cubicBezTo>
                    <a:pt x="91" y="322"/>
                    <a:pt x="101" y="333"/>
                    <a:pt x="111" y="336"/>
                  </a:cubicBezTo>
                  <a:close/>
                  <a:moveTo>
                    <a:pt x="308" y="308"/>
                  </a:moveTo>
                  <a:cubicBezTo>
                    <a:pt x="308" y="314"/>
                    <a:pt x="312" y="322"/>
                    <a:pt x="318" y="323"/>
                  </a:cubicBezTo>
                  <a:cubicBezTo>
                    <a:pt x="320" y="322"/>
                    <a:pt x="321" y="321"/>
                    <a:pt x="322" y="320"/>
                  </a:cubicBezTo>
                  <a:cubicBezTo>
                    <a:pt x="318" y="316"/>
                    <a:pt x="313" y="309"/>
                    <a:pt x="308" y="308"/>
                  </a:cubicBezTo>
                  <a:close/>
                  <a:moveTo>
                    <a:pt x="399" y="320"/>
                  </a:moveTo>
                  <a:cubicBezTo>
                    <a:pt x="405" y="318"/>
                    <a:pt x="405" y="314"/>
                    <a:pt x="407" y="310"/>
                  </a:cubicBezTo>
                  <a:cubicBezTo>
                    <a:pt x="406" y="309"/>
                    <a:pt x="406" y="307"/>
                    <a:pt x="403" y="308"/>
                  </a:cubicBezTo>
                  <a:cubicBezTo>
                    <a:pt x="403" y="312"/>
                    <a:pt x="400" y="315"/>
                    <a:pt x="399" y="320"/>
                  </a:cubicBezTo>
                  <a:close/>
                  <a:moveTo>
                    <a:pt x="213" y="316"/>
                  </a:moveTo>
                  <a:cubicBezTo>
                    <a:pt x="209" y="314"/>
                    <a:pt x="205" y="308"/>
                    <a:pt x="200" y="309"/>
                  </a:cubicBezTo>
                  <a:cubicBezTo>
                    <a:pt x="205" y="310"/>
                    <a:pt x="210" y="317"/>
                    <a:pt x="213" y="316"/>
                  </a:cubicBezTo>
                  <a:close/>
                  <a:moveTo>
                    <a:pt x="474" y="312"/>
                  </a:moveTo>
                  <a:cubicBezTo>
                    <a:pt x="476" y="313"/>
                    <a:pt x="477" y="314"/>
                    <a:pt x="479" y="315"/>
                  </a:cubicBezTo>
                  <a:cubicBezTo>
                    <a:pt x="481" y="311"/>
                    <a:pt x="477" y="309"/>
                    <a:pt x="475" y="308"/>
                  </a:cubicBezTo>
                  <a:cubicBezTo>
                    <a:pt x="475" y="310"/>
                    <a:pt x="473" y="310"/>
                    <a:pt x="474" y="312"/>
                  </a:cubicBezTo>
                  <a:close/>
                  <a:moveTo>
                    <a:pt x="437" y="313"/>
                  </a:moveTo>
                  <a:cubicBezTo>
                    <a:pt x="438" y="312"/>
                    <a:pt x="440" y="312"/>
                    <a:pt x="440" y="310"/>
                  </a:cubicBezTo>
                  <a:cubicBezTo>
                    <a:pt x="439" y="309"/>
                    <a:pt x="439" y="309"/>
                    <a:pt x="437" y="309"/>
                  </a:cubicBezTo>
                  <a:cubicBezTo>
                    <a:pt x="437" y="310"/>
                    <a:pt x="435" y="312"/>
                    <a:pt x="437" y="313"/>
                  </a:cubicBezTo>
                  <a:close/>
                  <a:moveTo>
                    <a:pt x="242" y="315"/>
                  </a:moveTo>
                  <a:cubicBezTo>
                    <a:pt x="246" y="317"/>
                    <a:pt x="249" y="320"/>
                    <a:pt x="253" y="322"/>
                  </a:cubicBezTo>
                  <a:cubicBezTo>
                    <a:pt x="257" y="322"/>
                    <a:pt x="258" y="319"/>
                    <a:pt x="261" y="318"/>
                  </a:cubicBezTo>
                  <a:cubicBezTo>
                    <a:pt x="258" y="314"/>
                    <a:pt x="253" y="312"/>
                    <a:pt x="248" y="310"/>
                  </a:cubicBezTo>
                  <a:cubicBezTo>
                    <a:pt x="247" y="312"/>
                    <a:pt x="243" y="312"/>
                    <a:pt x="242" y="315"/>
                  </a:cubicBezTo>
                  <a:close/>
                  <a:moveTo>
                    <a:pt x="218" y="313"/>
                  </a:moveTo>
                  <a:cubicBezTo>
                    <a:pt x="218" y="311"/>
                    <a:pt x="214" y="311"/>
                    <a:pt x="214" y="311"/>
                  </a:cubicBezTo>
                  <a:cubicBezTo>
                    <a:pt x="216" y="311"/>
                    <a:pt x="215" y="314"/>
                    <a:pt x="218" y="313"/>
                  </a:cubicBezTo>
                  <a:close/>
                  <a:moveTo>
                    <a:pt x="278" y="313"/>
                  </a:moveTo>
                  <a:cubicBezTo>
                    <a:pt x="283" y="314"/>
                    <a:pt x="287" y="323"/>
                    <a:pt x="290" y="316"/>
                  </a:cubicBezTo>
                  <a:cubicBezTo>
                    <a:pt x="288" y="313"/>
                    <a:pt x="281" y="307"/>
                    <a:pt x="278" y="313"/>
                  </a:cubicBezTo>
                  <a:close/>
                  <a:moveTo>
                    <a:pt x="488" y="314"/>
                  </a:moveTo>
                  <a:cubicBezTo>
                    <a:pt x="488" y="313"/>
                    <a:pt x="491" y="311"/>
                    <a:pt x="488" y="310"/>
                  </a:cubicBezTo>
                  <a:cubicBezTo>
                    <a:pt x="489" y="312"/>
                    <a:pt x="486" y="313"/>
                    <a:pt x="488" y="314"/>
                  </a:cubicBezTo>
                  <a:close/>
                  <a:moveTo>
                    <a:pt x="42" y="313"/>
                  </a:moveTo>
                  <a:cubicBezTo>
                    <a:pt x="41" y="312"/>
                    <a:pt x="41" y="311"/>
                    <a:pt x="39" y="311"/>
                  </a:cubicBezTo>
                  <a:cubicBezTo>
                    <a:pt x="39" y="312"/>
                    <a:pt x="42" y="314"/>
                    <a:pt x="42" y="313"/>
                  </a:cubicBezTo>
                  <a:close/>
                  <a:moveTo>
                    <a:pt x="70" y="317"/>
                  </a:moveTo>
                  <a:cubicBezTo>
                    <a:pt x="69" y="314"/>
                    <a:pt x="68" y="312"/>
                    <a:pt x="67" y="311"/>
                  </a:cubicBezTo>
                  <a:cubicBezTo>
                    <a:pt x="68" y="313"/>
                    <a:pt x="68" y="316"/>
                    <a:pt x="70" y="317"/>
                  </a:cubicBezTo>
                  <a:close/>
                  <a:moveTo>
                    <a:pt x="167" y="313"/>
                  </a:moveTo>
                  <a:cubicBezTo>
                    <a:pt x="170" y="315"/>
                    <a:pt x="173" y="316"/>
                    <a:pt x="174" y="320"/>
                  </a:cubicBezTo>
                  <a:cubicBezTo>
                    <a:pt x="177" y="318"/>
                    <a:pt x="179" y="322"/>
                    <a:pt x="183" y="320"/>
                  </a:cubicBezTo>
                  <a:cubicBezTo>
                    <a:pt x="183" y="319"/>
                    <a:pt x="182" y="319"/>
                    <a:pt x="182" y="317"/>
                  </a:cubicBezTo>
                  <a:cubicBezTo>
                    <a:pt x="176" y="319"/>
                    <a:pt x="172" y="307"/>
                    <a:pt x="167" y="313"/>
                  </a:cubicBezTo>
                  <a:close/>
                  <a:moveTo>
                    <a:pt x="350" y="317"/>
                  </a:moveTo>
                  <a:cubicBezTo>
                    <a:pt x="353" y="319"/>
                    <a:pt x="357" y="319"/>
                    <a:pt x="357" y="316"/>
                  </a:cubicBezTo>
                  <a:cubicBezTo>
                    <a:pt x="357" y="314"/>
                    <a:pt x="353" y="314"/>
                    <a:pt x="352" y="311"/>
                  </a:cubicBezTo>
                  <a:cubicBezTo>
                    <a:pt x="351" y="313"/>
                    <a:pt x="350" y="314"/>
                    <a:pt x="350" y="317"/>
                  </a:cubicBezTo>
                  <a:close/>
                  <a:moveTo>
                    <a:pt x="409" y="314"/>
                  </a:moveTo>
                  <a:cubicBezTo>
                    <a:pt x="411" y="315"/>
                    <a:pt x="412" y="312"/>
                    <a:pt x="410" y="311"/>
                  </a:cubicBezTo>
                  <a:cubicBezTo>
                    <a:pt x="411" y="313"/>
                    <a:pt x="408" y="313"/>
                    <a:pt x="409" y="314"/>
                  </a:cubicBezTo>
                  <a:close/>
                  <a:moveTo>
                    <a:pt x="453" y="314"/>
                  </a:moveTo>
                  <a:cubicBezTo>
                    <a:pt x="455" y="313"/>
                    <a:pt x="453" y="312"/>
                    <a:pt x="452" y="311"/>
                  </a:cubicBezTo>
                  <a:cubicBezTo>
                    <a:pt x="451" y="313"/>
                    <a:pt x="452" y="314"/>
                    <a:pt x="453" y="314"/>
                  </a:cubicBezTo>
                  <a:close/>
                  <a:moveTo>
                    <a:pt x="220" y="317"/>
                  </a:moveTo>
                  <a:cubicBezTo>
                    <a:pt x="223" y="319"/>
                    <a:pt x="225" y="320"/>
                    <a:pt x="228" y="321"/>
                  </a:cubicBezTo>
                  <a:cubicBezTo>
                    <a:pt x="228" y="319"/>
                    <a:pt x="232" y="317"/>
                    <a:pt x="234" y="316"/>
                  </a:cubicBezTo>
                  <a:cubicBezTo>
                    <a:pt x="231" y="311"/>
                    <a:pt x="223" y="311"/>
                    <a:pt x="220" y="317"/>
                  </a:cubicBezTo>
                  <a:close/>
                  <a:moveTo>
                    <a:pt x="368" y="319"/>
                  </a:moveTo>
                  <a:cubicBezTo>
                    <a:pt x="369" y="319"/>
                    <a:pt x="369" y="320"/>
                    <a:pt x="370" y="320"/>
                  </a:cubicBezTo>
                  <a:cubicBezTo>
                    <a:pt x="371" y="318"/>
                    <a:pt x="373" y="317"/>
                    <a:pt x="372" y="313"/>
                  </a:cubicBezTo>
                  <a:cubicBezTo>
                    <a:pt x="371" y="313"/>
                    <a:pt x="372" y="311"/>
                    <a:pt x="370" y="312"/>
                  </a:cubicBezTo>
                  <a:cubicBezTo>
                    <a:pt x="370" y="315"/>
                    <a:pt x="368" y="316"/>
                    <a:pt x="368" y="319"/>
                  </a:cubicBezTo>
                  <a:close/>
                  <a:moveTo>
                    <a:pt x="530" y="333"/>
                  </a:moveTo>
                  <a:cubicBezTo>
                    <a:pt x="535" y="327"/>
                    <a:pt x="545" y="322"/>
                    <a:pt x="546" y="313"/>
                  </a:cubicBezTo>
                  <a:cubicBezTo>
                    <a:pt x="541" y="319"/>
                    <a:pt x="531" y="325"/>
                    <a:pt x="530" y="333"/>
                  </a:cubicBezTo>
                  <a:close/>
                  <a:moveTo>
                    <a:pt x="466" y="319"/>
                  </a:moveTo>
                  <a:cubicBezTo>
                    <a:pt x="468" y="318"/>
                    <a:pt x="469" y="314"/>
                    <a:pt x="468" y="313"/>
                  </a:cubicBezTo>
                  <a:cubicBezTo>
                    <a:pt x="467" y="315"/>
                    <a:pt x="466" y="316"/>
                    <a:pt x="466" y="319"/>
                  </a:cubicBezTo>
                  <a:close/>
                  <a:moveTo>
                    <a:pt x="63" y="322"/>
                  </a:moveTo>
                  <a:cubicBezTo>
                    <a:pt x="61" y="321"/>
                    <a:pt x="60" y="315"/>
                    <a:pt x="57" y="314"/>
                  </a:cubicBezTo>
                  <a:cubicBezTo>
                    <a:pt x="58" y="317"/>
                    <a:pt x="61" y="324"/>
                    <a:pt x="63" y="322"/>
                  </a:cubicBezTo>
                  <a:close/>
                  <a:moveTo>
                    <a:pt x="558" y="323"/>
                  </a:moveTo>
                  <a:cubicBezTo>
                    <a:pt x="559" y="322"/>
                    <a:pt x="557" y="326"/>
                    <a:pt x="559" y="325"/>
                  </a:cubicBezTo>
                  <a:cubicBezTo>
                    <a:pt x="560" y="321"/>
                    <a:pt x="564" y="318"/>
                    <a:pt x="563" y="314"/>
                  </a:cubicBezTo>
                  <a:cubicBezTo>
                    <a:pt x="560" y="317"/>
                    <a:pt x="560" y="320"/>
                    <a:pt x="558" y="323"/>
                  </a:cubicBezTo>
                  <a:close/>
                  <a:moveTo>
                    <a:pt x="189" y="318"/>
                  </a:moveTo>
                  <a:cubicBezTo>
                    <a:pt x="193" y="319"/>
                    <a:pt x="196" y="325"/>
                    <a:pt x="201" y="323"/>
                  </a:cubicBezTo>
                  <a:cubicBezTo>
                    <a:pt x="199" y="318"/>
                    <a:pt x="193" y="311"/>
                    <a:pt x="189" y="318"/>
                  </a:cubicBezTo>
                  <a:close/>
                  <a:moveTo>
                    <a:pt x="390" y="317"/>
                  </a:moveTo>
                  <a:cubicBezTo>
                    <a:pt x="388" y="317"/>
                    <a:pt x="388" y="315"/>
                    <a:pt x="385" y="314"/>
                  </a:cubicBezTo>
                  <a:cubicBezTo>
                    <a:pt x="386" y="316"/>
                    <a:pt x="388" y="319"/>
                    <a:pt x="390" y="317"/>
                  </a:cubicBezTo>
                  <a:close/>
                  <a:moveTo>
                    <a:pt x="433" y="319"/>
                  </a:moveTo>
                  <a:cubicBezTo>
                    <a:pt x="434" y="322"/>
                    <a:pt x="435" y="323"/>
                    <a:pt x="437" y="323"/>
                  </a:cubicBezTo>
                  <a:cubicBezTo>
                    <a:pt x="438" y="321"/>
                    <a:pt x="442" y="317"/>
                    <a:pt x="440" y="314"/>
                  </a:cubicBezTo>
                  <a:cubicBezTo>
                    <a:pt x="438" y="316"/>
                    <a:pt x="436" y="318"/>
                    <a:pt x="433" y="319"/>
                  </a:cubicBezTo>
                  <a:close/>
                  <a:moveTo>
                    <a:pt x="442" y="322"/>
                  </a:moveTo>
                  <a:cubicBezTo>
                    <a:pt x="446" y="322"/>
                    <a:pt x="446" y="316"/>
                    <a:pt x="445" y="314"/>
                  </a:cubicBezTo>
                  <a:cubicBezTo>
                    <a:pt x="445" y="317"/>
                    <a:pt x="443" y="319"/>
                    <a:pt x="442" y="322"/>
                  </a:cubicBezTo>
                  <a:close/>
                  <a:moveTo>
                    <a:pt x="481" y="317"/>
                  </a:moveTo>
                  <a:cubicBezTo>
                    <a:pt x="484" y="319"/>
                    <a:pt x="484" y="314"/>
                    <a:pt x="482" y="314"/>
                  </a:cubicBezTo>
                  <a:cubicBezTo>
                    <a:pt x="482" y="316"/>
                    <a:pt x="481" y="316"/>
                    <a:pt x="481" y="317"/>
                  </a:cubicBezTo>
                  <a:close/>
                  <a:moveTo>
                    <a:pt x="81" y="324"/>
                  </a:moveTo>
                  <a:cubicBezTo>
                    <a:pt x="79" y="321"/>
                    <a:pt x="78" y="316"/>
                    <a:pt x="75" y="315"/>
                  </a:cubicBezTo>
                  <a:cubicBezTo>
                    <a:pt x="75" y="318"/>
                    <a:pt x="77" y="325"/>
                    <a:pt x="81" y="324"/>
                  </a:cubicBezTo>
                  <a:close/>
                  <a:moveTo>
                    <a:pt x="148" y="328"/>
                  </a:moveTo>
                  <a:cubicBezTo>
                    <a:pt x="146" y="320"/>
                    <a:pt x="136" y="318"/>
                    <a:pt x="131" y="316"/>
                  </a:cubicBezTo>
                  <a:cubicBezTo>
                    <a:pt x="134" y="322"/>
                    <a:pt x="143" y="323"/>
                    <a:pt x="148" y="328"/>
                  </a:cubicBezTo>
                  <a:close/>
                  <a:moveTo>
                    <a:pt x="330" y="322"/>
                  </a:moveTo>
                  <a:cubicBezTo>
                    <a:pt x="332" y="324"/>
                    <a:pt x="334" y="326"/>
                    <a:pt x="337" y="327"/>
                  </a:cubicBezTo>
                  <a:cubicBezTo>
                    <a:pt x="340" y="324"/>
                    <a:pt x="340" y="318"/>
                    <a:pt x="337" y="315"/>
                  </a:cubicBezTo>
                  <a:cubicBezTo>
                    <a:pt x="336" y="318"/>
                    <a:pt x="330" y="317"/>
                    <a:pt x="330" y="322"/>
                  </a:cubicBezTo>
                  <a:close/>
                  <a:moveTo>
                    <a:pt x="405" y="324"/>
                  </a:moveTo>
                  <a:cubicBezTo>
                    <a:pt x="407" y="325"/>
                    <a:pt x="407" y="327"/>
                    <a:pt x="411" y="327"/>
                  </a:cubicBezTo>
                  <a:cubicBezTo>
                    <a:pt x="410" y="323"/>
                    <a:pt x="416" y="319"/>
                    <a:pt x="413" y="315"/>
                  </a:cubicBezTo>
                  <a:cubicBezTo>
                    <a:pt x="410" y="318"/>
                    <a:pt x="405" y="319"/>
                    <a:pt x="405" y="324"/>
                  </a:cubicBezTo>
                  <a:close/>
                  <a:moveTo>
                    <a:pt x="414" y="327"/>
                  </a:moveTo>
                  <a:cubicBezTo>
                    <a:pt x="418" y="326"/>
                    <a:pt x="421" y="324"/>
                    <a:pt x="423" y="320"/>
                  </a:cubicBezTo>
                  <a:cubicBezTo>
                    <a:pt x="422" y="319"/>
                    <a:pt x="420" y="318"/>
                    <a:pt x="418" y="316"/>
                  </a:cubicBezTo>
                  <a:cubicBezTo>
                    <a:pt x="417" y="320"/>
                    <a:pt x="414" y="323"/>
                    <a:pt x="414" y="327"/>
                  </a:cubicBezTo>
                  <a:close/>
                  <a:moveTo>
                    <a:pt x="470" y="322"/>
                  </a:moveTo>
                  <a:cubicBezTo>
                    <a:pt x="472" y="322"/>
                    <a:pt x="473" y="324"/>
                    <a:pt x="475" y="324"/>
                  </a:cubicBezTo>
                  <a:cubicBezTo>
                    <a:pt x="475" y="322"/>
                    <a:pt x="476" y="320"/>
                    <a:pt x="476" y="318"/>
                  </a:cubicBezTo>
                  <a:cubicBezTo>
                    <a:pt x="475" y="318"/>
                    <a:pt x="474" y="316"/>
                    <a:pt x="472" y="316"/>
                  </a:cubicBezTo>
                  <a:cubicBezTo>
                    <a:pt x="472" y="318"/>
                    <a:pt x="470" y="319"/>
                    <a:pt x="470" y="322"/>
                  </a:cubicBezTo>
                  <a:close/>
                  <a:moveTo>
                    <a:pt x="158" y="319"/>
                  </a:moveTo>
                  <a:cubicBezTo>
                    <a:pt x="163" y="321"/>
                    <a:pt x="166" y="326"/>
                    <a:pt x="172" y="328"/>
                  </a:cubicBezTo>
                  <a:cubicBezTo>
                    <a:pt x="172" y="327"/>
                    <a:pt x="175" y="327"/>
                    <a:pt x="174" y="325"/>
                  </a:cubicBezTo>
                  <a:cubicBezTo>
                    <a:pt x="170" y="322"/>
                    <a:pt x="163" y="315"/>
                    <a:pt x="158" y="319"/>
                  </a:cubicBezTo>
                  <a:close/>
                  <a:moveTo>
                    <a:pt x="273" y="320"/>
                  </a:moveTo>
                  <a:cubicBezTo>
                    <a:pt x="272" y="319"/>
                    <a:pt x="270" y="315"/>
                    <a:pt x="269" y="318"/>
                  </a:cubicBezTo>
                  <a:cubicBezTo>
                    <a:pt x="270" y="318"/>
                    <a:pt x="272" y="321"/>
                    <a:pt x="273" y="320"/>
                  </a:cubicBezTo>
                  <a:close/>
                  <a:moveTo>
                    <a:pt x="224" y="323"/>
                  </a:moveTo>
                  <a:cubicBezTo>
                    <a:pt x="221" y="321"/>
                    <a:pt x="219" y="320"/>
                    <a:pt x="216" y="318"/>
                  </a:cubicBezTo>
                  <a:cubicBezTo>
                    <a:pt x="217" y="321"/>
                    <a:pt x="222" y="323"/>
                    <a:pt x="224" y="323"/>
                  </a:cubicBezTo>
                  <a:close/>
                  <a:moveTo>
                    <a:pt x="50" y="332"/>
                  </a:moveTo>
                  <a:cubicBezTo>
                    <a:pt x="47" y="328"/>
                    <a:pt x="48" y="320"/>
                    <a:pt x="42" y="319"/>
                  </a:cubicBezTo>
                  <a:cubicBezTo>
                    <a:pt x="43" y="325"/>
                    <a:pt x="45" y="330"/>
                    <a:pt x="50" y="332"/>
                  </a:cubicBezTo>
                  <a:close/>
                  <a:moveTo>
                    <a:pt x="360" y="323"/>
                  </a:moveTo>
                  <a:cubicBezTo>
                    <a:pt x="362" y="323"/>
                    <a:pt x="362" y="321"/>
                    <a:pt x="362" y="319"/>
                  </a:cubicBezTo>
                  <a:cubicBezTo>
                    <a:pt x="360" y="319"/>
                    <a:pt x="358" y="321"/>
                    <a:pt x="360" y="323"/>
                  </a:cubicBezTo>
                  <a:close/>
                  <a:moveTo>
                    <a:pt x="597" y="334"/>
                  </a:moveTo>
                  <a:cubicBezTo>
                    <a:pt x="601" y="331"/>
                    <a:pt x="607" y="323"/>
                    <a:pt x="605" y="319"/>
                  </a:cubicBezTo>
                  <a:cubicBezTo>
                    <a:pt x="602" y="323"/>
                    <a:pt x="597" y="329"/>
                    <a:pt x="597" y="334"/>
                  </a:cubicBezTo>
                  <a:close/>
                  <a:moveTo>
                    <a:pt x="231" y="323"/>
                  </a:moveTo>
                  <a:cubicBezTo>
                    <a:pt x="234" y="325"/>
                    <a:pt x="238" y="327"/>
                    <a:pt x="241" y="328"/>
                  </a:cubicBezTo>
                  <a:cubicBezTo>
                    <a:pt x="240" y="322"/>
                    <a:pt x="234" y="315"/>
                    <a:pt x="231" y="323"/>
                  </a:cubicBezTo>
                  <a:close/>
                  <a:moveTo>
                    <a:pt x="258" y="325"/>
                  </a:moveTo>
                  <a:cubicBezTo>
                    <a:pt x="262" y="327"/>
                    <a:pt x="265" y="330"/>
                    <a:pt x="270" y="332"/>
                  </a:cubicBezTo>
                  <a:cubicBezTo>
                    <a:pt x="271" y="330"/>
                    <a:pt x="275" y="330"/>
                    <a:pt x="276" y="327"/>
                  </a:cubicBezTo>
                  <a:cubicBezTo>
                    <a:pt x="271" y="321"/>
                    <a:pt x="262" y="316"/>
                    <a:pt x="258" y="325"/>
                  </a:cubicBezTo>
                  <a:close/>
                  <a:moveTo>
                    <a:pt x="291" y="322"/>
                  </a:moveTo>
                  <a:cubicBezTo>
                    <a:pt x="295" y="325"/>
                    <a:pt x="300" y="327"/>
                    <a:pt x="306" y="328"/>
                  </a:cubicBezTo>
                  <a:cubicBezTo>
                    <a:pt x="302" y="325"/>
                    <a:pt x="295" y="316"/>
                    <a:pt x="291" y="322"/>
                  </a:cubicBezTo>
                  <a:close/>
                  <a:moveTo>
                    <a:pt x="385" y="328"/>
                  </a:moveTo>
                  <a:cubicBezTo>
                    <a:pt x="386" y="326"/>
                    <a:pt x="387" y="324"/>
                    <a:pt x="388" y="322"/>
                  </a:cubicBezTo>
                  <a:cubicBezTo>
                    <a:pt x="386" y="321"/>
                    <a:pt x="385" y="320"/>
                    <a:pt x="383" y="319"/>
                  </a:cubicBezTo>
                  <a:cubicBezTo>
                    <a:pt x="381" y="322"/>
                    <a:pt x="383" y="326"/>
                    <a:pt x="385" y="328"/>
                  </a:cubicBezTo>
                  <a:close/>
                  <a:moveTo>
                    <a:pt x="347" y="323"/>
                  </a:moveTo>
                  <a:cubicBezTo>
                    <a:pt x="349" y="323"/>
                    <a:pt x="351" y="323"/>
                    <a:pt x="351" y="322"/>
                  </a:cubicBezTo>
                  <a:cubicBezTo>
                    <a:pt x="349" y="322"/>
                    <a:pt x="350" y="320"/>
                    <a:pt x="348" y="320"/>
                  </a:cubicBezTo>
                  <a:cubicBezTo>
                    <a:pt x="347" y="321"/>
                    <a:pt x="348" y="323"/>
                    <a:pt x="347" y="323"/>
                  </a:cubicBezTo>
                  <a:close/>
                  <a:moveTo>
                    <a:pt x="479" y="328"/>
                  </a:moveTo>
                  <a:cubicBezTo>
                    <a:pt x="478" y="325"/>
                    <a:pt x="482" y="322"/>
                    <a:pt x="479" y="320"/>
                  </a:cubicBezTo>
                  <a:cubicBezTo>
                    <a:pt x="479" y="323"/>
                    <a:pt x="474" y="327"/>
                    <a:pt x="479" y="328"/>
                  </a:cubicBezTo>
                  <a:close/>
                  <a:moveTo>
                    <a:pt x="547" y="333"/>
                  </a:moveTo>
                  <a:cubicBezTo>
                    <a:pt x="554" y="333"/>
                    <a:pt x="555" y="325"/>
                    <a:pt x="555" y="320"/>
                  </a:cubicBezTo>
                  <a:cubicBezTo>
                    <a:pt x="551" y="324"/>
                    <a:pt x="549" y="329"/>
                    <a:pt x="547" y="333"/>
                  </a:cubicBezTo>
                  <a:close/>
                  <a:moveTo>
                    <a:pt x="245" y="326"/>
                  </a:moveTo>
                  <a:cubicBezTo>
                    <a:pt x="247" y="326"/>
                    <a:pt x="247" y="325"/>
                    <a:pt x="248" y="325"/>
                  </a:cubicBezTo>
                  <a:cubicBezTo>
                    <a:pt x="248" y="323"/>
                    <a:pt x="246" y="322"/>
                    <a:pt x="243" y="321"/>
                  </a:cubicBezTo>
                  <a:cubicBezTo>
                    <a:pt x="243" y="323"/>
                    <a:pt x="244" y="324"/>
                    <a:pt x="245" y="326"/>
                  </a:cubicBezTo>
                  <a:close/>
                  <a:moveTo>
                    <a:pt x="75" y="327"/>
                  </a:moveTo>
                  <a:cubicBezTo>
                    <a:pt x="74" y="324"/>
                    <a:pt x="74" y="323"/>
                    <a:pt x="71" y="322"/>
                  </a:cubicBezTo>
                  <a:cubicBezTo>
                    <a:pt x="72" y="324"/>
                    <a:pt x="73" y="326"/>
                    <a:pt x="75" y="327"/>
                  </a:cubicBezTo>
                  <a:close/>
                  <a:moveTo>
                    <a:pt x="134" y="333"/>
                  </a:moveTo>
                  <a:cubicBezTo>
                    <a:pt x="132" y="327"/>
                    <a:pt x="125" y="325"/>
                    <a:pt x="121" y="322"/>
                  </a:cubicBezTo>
                  <a:cubicBezTo>
                    <a:pt x="124" y="327"/>
                    <a:pt x="129" y="330"/>
                    <a:pt x="134" y="333"/>
                  </a:cubicBezTo>
                  <a:close/>
                  <a:moveTo>
                    <a:pt x="365" y="325"/>
                  </a:moveTo>
                  <a:cubicBezTo>
                    <a:pt x="366" y="325"/>
                    <a:pt x="366" y="326"/>
                    <a:pt x="367" y="326"/>
                  </a:cubicBezTo>
                  <a:cubicBezTo>
                    <a:pt x="367" y="324"/>
                    <a:pt x="368" y="322"/>
                    <a:pt x="366" y="322"/>
                  </a:cubicBezTo>
                  <a:cubicBezTo>
                    <a:pt x="365" y="322"/>
                    <a:pt x="365" y="324"/>
                    <a:pt x="365" y="325"/>
                  </a:cubicBezTo>
                  <a:close/>
                  <a:moveTo>
                    <a:pt x="566" y="329"/>
                  </a:moveTo>
                  <a:cubicBezTo>
                    <a:pt x="567" y="327"/>
                    <a:pt x="571" y="325"/>
                    <a:pt x="569" y="322"/>
                  </a:cubicBezTo>
                  <a:cubicBezTo>
                    <a:pt x="568" y="324"/>
                    <a:pt x="564" y="326"/>
                    <a:pt x="566" y="329"/>
                  </a:cubicBezTo>
                  <a:close/>
                  <a:moveTo>
                    <a:pt x="94" y="333"/>
                  </a:moveTo>
                  <a:cubicBezTo>
                    <a:pt x="93" y="328"/>
                    <a:pt x="88" y="325"/>
                    <a:pt x="84" y="322"/>
                  </a:cubicBezTo>
                  <a:cubicBezTo>
                    <a:pt x="85" y="328"/>
                    <a:pt x="90" y="333"/>
                    <a:pt x="94" y="333"/>
                  </a:cubicBezTo>
                  <a:close/>
                  <a:moveTo>
                    <a:pt x="217" y="328"/>
                  </a:moveTo>
                  <a:cubicBezTo>
                    <a:pt x="216" y="324"/>
                    <a:pt x="212" y="324"/>
                    <a:pt x="210" y="322"/>
                  </a:cubicBezTo>
                  <a:cubicBezTo>
                    <a:pt x="208" y="326"/>
                    <a:pt x="215" y="330"/>
                    <a:pt x="217" y="328"/>
                  </a:cubicBezTo>
                  <a:close/>
                  <a:moveTo>
                    <a:pt x="377" y="325"/>
                  </a:moveTo>
                  <a:cubicBezTo>
                    <a:pt x="377" y="324"/>
                    <a:pt x="377" y="324"/>
                    <a:pt x="377" y="323"/>
                  </a:cubicBezTo>
                  <a:cubicBezTo>
                    <a:pt x="376" y="323"/>
                    <a:pt x="375" y="322"/>
                    <a:pt x="374" y="322"/>
                  </a:cubicBezTo>
                  <a:cubicBezTo>
                    <a:pt x="374" y="324"/>
                    <a:pt x="375" y="325"/>
                    <a:pt x="377" y="325"/>
                  </a:cubicBezTo>
                  <a:close/>
                  <a:moveTo>
                    <a:pt x="446" y="330"/>
                  </a:moveTo>
                  <a:cubicBezTo>
                    <a:pt x="447" y="328"/>
                    <a:pt x="449" y="326"/>
                    <a:pt x="450" y="323"/>
                  </a:cubicBezTo>
                  <a:cubicBezTo>
                    <a:pt x="446" y="323"/>
                    <a:pt x="444" y="329"/>
                    <a:pt x="446" y="330"/>
                  </a:cubicBezTo>
                  <a:close/>
                  <a:moveTo>
                    <a:pt x="420" y="334"/>
                  </a:moveTo>
                  <a:cubicBezTo>
                    <a:pt x="425" y="334"/>
                    <a:pt x="429" y="327"/>
                    <a:pt x="426" y="323"/>
                  </a:cubicBezTo>
                  <a:cubicBezTo>
                    <a:pt x="423" y="325"/>
                    <a:pt x="422" y="330"/>
                    <a:pt x="420" y="334"/>
                  </a:cubicBezTo>
                  <a:close/>
                  <a:moveTo>
                    <a:pt x="454" y="337"/>
                  </a:moveTo>
                  <a:cubicBezTo>
                    <a:pt x="456" y="332"/>
                    <a:pt x="458" y="328"/>
                    <a:pt x="460" y="323"/>
                  </a:cubicBezTo>
                  <a:cubicBezTo>
                    <a:pt x="459" y="323"/>
                    <a:pt x="458" y="323"/>
                    <a:pt x="457" y="323"/>
                  </a:cubicBezTo>
                  <a:cubicBezTo>
                    <a:pt x="457" y="328"/>
                    <a:pt x="453" y="332"/>
                    <a:pt x="454" y="337"/>
                  </a:cubicBezTo>
                  <a:close/>
                  <a:moveTo>
                    <a:pt x="127" y="350"/>
                  </a:moveTo>
                  <a:cubicBezTo>
                    <a:pt x="127" y="345"/>
                    <a:pt x="122" y="345"/>
                    <a:pt x="121" y="341"/>
                  </a:cubicBezTo>
                  <a:cubicBezTo>
                    <a:pt x="123" y="335"/>
                    <a:pt x="119" y="326"/>
                    <a:pt x="113" y="324"/>
                  </a:cubicBezTo>
                  <a:cubicBezTo>
                    <a:pt x="115" y="336"/>
                    <a:pt x="119" y="345"/>
                    <a:pt x="127" y="350"/>
                  </a:cubicBezTo>
                  <a:close/>
                  <a:moveTo>
                    <a:pt x="52" y="326"/>
                  </a:moveTo>
                  <a:cubicBezTo>
                    <a:pt x="55" y="330"/>
                    <a:pt x="56" y="335"/>
                    <a:pt x="59" y="339"/>
                  </a:cubicBezTo>
                  <a:cubicBezTo>
                    <a:pt x="58" y="334"/>
                    <a:pt x="56" y="324"/>
                    <a:pt x="52" y="326"/>
                  </a:cubicBezTo>
                  <a:close/>
                  <a:moveTo>
                    <a:pt x="150" y="336"/>
                  </a:moveTo>
                  <a:cubicBezTo>
                    <a:pt x="148" y="329"/>
                    <a:pt x="140" y="328"/>
                    <a:pt x="135" y="325"/>
                  </a:cubicBezTo>
                  <a:cubicBezTo>
                    <a:pt x="138" y="330"/>
                    <a:pt x="146" y="333"/>
                    <a:pt x="150" y="336"/>
                  </a:cubicBezTo>
                  <a:close/>
                  <a:moveTo>
                    <a:pt x="349" y="338"/>
                  </a:moveTo>
                  <a:cubicBezTo>
                    <a:pt x="351" y="338"/>
                    <a:pt x="351" y="339"/>
                    <a:pt x="352" y="339"/>
                  </a:cubicBezTo>
                  <a:cubicBezTo>
                    <a:pt x="354" y="335"/>
                    <a:pt x="358" y="331"/>
                    <a:pt x="359" y="325"/>
                  </a:cubicBezTo>
                  <a:cubicBezTo>
                    <a:pt x="358" y="325"/>
                    <a:pt x="358" y="325"/>
                    <a:pt x="357" y="325"/>
                  </a:cubicBezTo>
                  <a:cubicBezTo>
                    <a:pt x="354" y="329"/>
                    <a:pt x="351" y="333"/>
                    <a:pt x="349" y="338"/>
                  </a:cubicBezTo>
                  <a:close/>
                  <a:moveTo>
                    <a:pt x="327" y="330"/>
                  </a:moveTo>
                  <a:cubicBezTo>
                    <a:pt x="330" y="330"/>
                    <a:pt x="331" y="333"/>
                    <a:pt x="334" y="333"/>
                  </a:cubicBezTo>
                  <a:cubicBezTo>
                    <a:pt x="334" y="332"/>
                    <a:pt x="335" y="332"/>
                    <a:pt x="335" y="330"/>
                  </a:cubicBezTo>
                  <a:cubicBezTo>
                    <a:pt x="333" y="329"/>
                    <a:pt x="331" y="326"/>
                    <a:pt x="329" y="325"/>
                  </a:cubicBezTo>
                  <a:cubicBezTo>
                    <a:pt x="329" y="328"/>
                    <a:pt x="327" y="328"/>
                    <a:pt x="327" y="330"/>
                  </a:cubicBezTo>
                  <a:close/>
                  <a:moveTo>
                    <a:pt x="513" y="337"/>
                  </a:moveTo>
                  <a:cubicBezTo>
                    <a:pt x="516" y="334"/>
                    <a:pt x="521" y="328"/>
                    <a:pt x="519" y="325"/>
                  </a:cubicBezTo>
                  <a:cubicBezTo>
                    <a:pt x="517" y="329"/>
                    <a:pt x="511" y="331"/>
                    <a:pt x="513" y="337"/>
                  </a:cubicBezTo>
                  <a:close/>
                  <a:moveTo>
                    <a:pt x="210" y="330"/>
                  </a:moveTo>
                  <a:cubicBezTo>
                    <a:pt x="208" y="330"/>
                    <a:pt x="207" y="326"/>
                    <a:pt x="203" y="326"/>
                  </a:cubicBezTo>
                  <a:cubicBezTo>
                    <a:pt x="204" y="328"/>
                    <a:pt x="209" y="332"/>
                    <a:pt x="210" y="330"/>
                  </a:cubicBezTo>
                  <a:close/>
                  <a:moveTo>
                    <a:pt x="430" y="329"/>
                  </a:moveTo>
                  <a:cubicBezTo>
                    <a:pt x="432" y="329"/>
                    <a:pt x="433" y="329"/>
                    <a:pt x="433" y="327"/>
                  </a:cubicBezTo>
                  <a:cubicBezTo>
                    <a:pt x="432" y="327"/>
                    <a:pt x="431" y="326"/>
                    <a:pt x="431" y="326"/>
                  </a:cubicBezTo>
                  <a:cubicBezTo>
                    <a:pt x="431" y="327"/>
                    <a:pt x="430" y="328"/>
                    <a:pt x="430" y="329"/>
                  </a:cubicBezTo>
                  <a:close/>
                  <a:moveTo>
                    <a:pt x="459" y="340"/>
                  </a:moveTo>
                  <a:cubicBezTo>
                    <a:pt x="459" y="335"/>
                    <a:pt x="465" y="330"/>
                    <a:pt x="462" y="326"/>
                  </a:cubicBezTo>
                  <a:cubicBezTo>
                    <a:pt x="462" y="330"/>
                    <a:pt x="455" y="337"/>
                    <a:pt x="459" y="340"/>
                  </a:cubicBezTo>
                  <a:close/>
                  <a:moveTo>
                    <a:pt x="572" y="336"/>
                  </a:moveTo>
                  <a:cubicBezTo>
                    <a:pt x="575" y="332"/>
                    <a:pt x="583" y="331"/>
                    <a:pt x="582" y="326"/>
                  </a:cubicBezTo>
                  <a:cubicBezTo>
                    <a:pt x="580" y="330"/>
                    <a:pt x="572" y="332"/>
                    <a:pt x="572" y="336"/>
                  </a:cubicBezTo>
                  <a:close/>
                  <a:moveTo>
                    <a:pt x="247" y="331"/>
                  </a:moveTo>
                  <a:cubicBezTo>
                    <a:pt x="251" y="334"/>
                    <a:pt x="256" y="335"/>
                    <a:pt x="261" y="338"/>
                  </a:cubicBezTo>
                  <a:cubicBezTo>
                    <a:pt x="263" y="337"/>
                    <a:pt x="264" y="336"/>
                    <a:pt x="265" y="334"/>
                  </a:cubicBezTo>
                  <a:cubicBezTo>
                    <a:pt x="260" y="332"/>
                    <a:pt x="252" y="322"/>
                    <a:pt x="247" y="331"/>
                  </a:cubicBezTo>
                  <a:close/>
                  <a:moveTo>
                    <a:pt x="374" y="329"/>
                  </a:moveTo>
                  <a:cubicBezTo>
                    <a:pt x="375" y="326"/>
                    <a:pt x="372" y="327"/>
                    <a:pt x="371" y="327"/>
                  </a:cubicBezTo>
                  <a:cubicBezTo>
                    <a:pt x="371" y="328"/>
                    <a:pt x="373" y="328"/>
                    <a:pt x="374" y="329"/>
                  </a:cubicBezTo>
                  <a:close/>
                  <a:moveTo>
                    <a:pt x="407" y="330"/>
                  </a:moveTo>
                  <a:cubicBezTo>
                    <a:pt x="407" y="328"/>
                    <a:pt x="405" y="327"/>
                    <a:pt x="402" y="327"/>
                  </a:cubicBezTo>
                  <a:cubicBezTo>
                    <a:pt x="403" y="329"/>
                    <a:pt x="405" y="329"/>
                    <a:pt x="407" y="330"/>
                  </a:cubicBezTo>
                  <a:close/>
                  <a:moveTo>
                    <a:pt x="345" y="335"/>
                  </a:moveTo>
                  <a:cubicBezTo>
                    <a:pt x="348" y="334"/>
                    <a:pt x="351" y="330"/>
                    <a:pt x="350" y="327"/>
                  </a:cubicBezTo>
                  <a:cubicBezTo>
                    <a:pt x="346" y="329"/>
                    <a:pt x="346" y="331"/>
                    <a:pt x="345" y="335"/>
                  </a:cubicBezTo>
                  <a:close/>
                  <a:moveTo>
                    <a:pt x="356" y="342"/>
                  </a:moveTo>
                  <a:cubicBezTo>
                    <a:pt x="361" y="340"/>
                    <a:pt x="361" y="333"/>
                    <a:pt x="365" y="330"/>
                  </a:cubicBezTo>
                  <a:cubicBezTo>
                    <a:pt x="364" y="329"/>
                    <a:pt x="363" y="328"/>
                    <a:pt x="363" y="328"/>
                  </a:cubicBezTo>
                  <a:cubicBezTo>
                    <a:pt x="360" y="333"/>
                    <a:pt x="358" y="337"/>
                    <a:pt x="356" y="342"/>
                  </a:cubicBezTo>
                  <a:close/>
                  <a:moveTo>
                    <a:pt x="391" y="336"/>
                  </a:moveTo>
                  <a:cubicBezTo>
                    <a:pt x="392" y="336"/>
                    <a:pt x="392" y="337"/>
                    <a:pt x="394" y="337"/>
                  </a:cubicBezTo>
                  <a:cubicBezTo>
                    <a:pt x="395" y="334"/>
                    <a:pt x="397" y="332"/>
                    <a:pt x="399" y="330"/>
                  </a:cubicBezTo>
                  <a:cubicBezTo>
                    <a:pt x="397" y="330"/>
                    <a:pt x="397" y="328"/>
                    <a:pt x="396" y="328"/>
                  </a:cubicBezTo>
                  <a:cubicBezTo>
                    <a:pt x="394" y="330"/>
                    <a:pt x="393" y="333"/>
                    <a:pt x="391" y="336"/>
                  </a:cubicBezTo>
                  <a:close/>
                  <a:moveTo>
                    <a:pt x="84" y="334"/>
                  </a:moveTo>
                  <a:cubicBezTo>
                    <a:pt x="83" y="332"/>
                    <a:pt x="83" y="330"/>
                    <a:pt x="81" y="329"/>
                  </a:cubicBezTo>
                  <a:cubicBezTo>
                    <a:pt x="83" y="330"/>
                    <a:pt x="82" y="334"/>
                    <a:pt x="84" y="334"/>
                  </a:cubicBezTo>
                  <a:close/>
                  <a:moveTo>
                    <a:pt x="186" y="331"/>
                  </a:moveTo>
                  <a:cubicBezTo>
                    <a:pt x="185" y="331"/>
                    <a:pt x="184" y="328"/>
                    <a:pt x="183" y="330"/>
                  </a:cubicBezTo>
                  <a:cubicBezTo>
                    <a:pt x="184" y="330"/>
                    <a:pt x="186" y="332"/>
                    <a:pt x="186" y="331"/>
                  </a:cubicBezTo>
                  <a:close/>
                  <a:moveTo>
                    <a:pt x="302" y="331"/>
                  </a:moveTo>
                  <a:cubicBezTo>
                    <a:pt x="300" y="331"/>
                    <a:pt x="297" y="329"/>
                    <a:pt x="295" y="330"/>
                  </a:cubicBezTo>
                  <a:cubicBezTo>
                    <a:pt x="297" y="330"/>
                    <a:pt x="300" y="334"/>
                    <a:pt x="302" y="331"/>
                  </a:cubicBezTo>
                  <a:close/>
                  <a:moveTo>
                    <a:pt x="387" y="334"/>
                  </a:moveTo>
                  <a:cubicBezTo>
                    <a:pt x="390" y="333"/>
                    <a:pt x="389" y="331"/>
                    <a:pt x="391" y="329"/>
                  </a:cubicBezTo>
                  <a:cubicBezTo>
                    <a:pt x="388" y="329"/>
                    <a:pt x="385" y="331"/>
                    <a:pt x="387" y="334"/>
                  </a:cubicBezTo>
                  <a:close/>
                  <a:moveTo>
                    <a:pt x="414" y="331"/>
                  </a:moveTo>
                  <a:cubicBezTo>
                    <a:pt x="416" y="331"/>
                    <a:pt x="415" y="332"/>
                    <a:pt x="417" y="332"/>
                  </a:cubicBezTo>
                  <a:cubicBezTo>
                    <a:pt x="416" y="330"/>
                    <a:pt x="419" y="330"/>
                    <a:pt x="417" y="329"/>
                  </a:cubicBezTo>
                  <a:cubicBezTo>
                    <a:pt x="417" y="330"/>
                    <a:pt x="415" y="329"/>
                    <a:pt x="414" y="331"/>
                  </a:cubicBezTo>
                  <a:close/>
                  <a:moveTo>
                    <a:pt x="179" y="330"/>
                  </a:moveTo>
                  <a:cubicBezTo>
                    <a:pt x="180" y="331"/>
                    <a:pt x="180" y="333"/>
                    <a:pt x="182" y="334"/>
                  </a:cubicBezTo>
                  <a:cubicBezTo>
                    <a:pt x="182" y="333"/>
                    <a:pt x="184" y="333"/>
                    <a:pt x="183" y="331"/>
                  </a:cubicBezTo>
                  <a:cubicBezTo>
                    <a:pt x="183" y="331"/>
                    <a:pt x="182" y="331"/>
                    <a:pt x="182" y="331"/>
                  </a:cubicBezTo>
                  <a:cubicBezTo>
                    <a:pt x="183" y="331"/>
                    <a:pt x="183" y="330"/>
                    <a:pt x="182" y="330"/>
                  </a:cubicBezTo>
                  <a:cubicBezTo>
                    <a:pt x="182" y="332"/>
                    <a:pt x="180" y="330"/>
                    <a:pt x="179" y="330"/>
                  </a:cubicBezTo>
                  <a:close/>
                  <a:moveTo>
                    <a:pt x="219" y="333"/>
                  </a:moveTo>
                  <a:cubicBezTo>
                    <a:pt x="222" y="337"/>
                    <a:pt x="227" y="339"/>
                    <a:pt x="231" y="335"/>
                  </a:cubicBezTo>
                  <a:cubicBezTo>
                    <a:pt x="227" y="333"/>
                    <a:pt x="221" y="326"/>
                    <a:pt x="219" y="333"/>
                  </a:cubicBezTo>
                  <a:close/>
                  <a:moveTo>
                    <a:pt x="462" y="342"/>
                  </a:moveTo>
                  <a:cubicBezTo>
                    <a:pt x="469" y="342"/>
                    <a:pt x="469" y="336"/>
                    <a:pt x="471" y="331"/>
                  </a:cubicBezTo>
                  <a:cubicBezTo>
                    <a:pt x="469" y="331"/>
                    <a:pt x="469" y="329"/>
                    <a:pt x="467" y="330"/>
                  </a:cubicBezTo>
                  <a:cubicBezTo>
                    <a:pt x="466" y="334"/>
                    <a:pt x="463" y="337"/>
                    <a:pt x="462" y="342"/>
                  </a:cubicBezTo>
                  <a:close/>
                  <a:moveTo>
                    <a:pt x="484" y="348"/>
                  </a:moveTo>
                  <a:cubicBezTo>
                    <a:pt x="492" y="346"/>
                    <a:pt x="492" y="337"/>
                    <a:pt x="495" y="331"/>
                  </a:cubicBezTo>
                  <a:cubicBezTo>
                    <a:pt x="487" y="328"/>
                    <a:pt x="488" y="343"/>
                    <a:pt x="484" y="348"/>
                  </a:cubicBezTo>
                  <a:close/>
                  <a:moveTo>
                    <a:pt x="284" y="341"/>
                  </a:moveTo>
                  <a:cubicBezTo>
                    <a:pt x="289" y="341"/>
                    <a:pt x="290" y="338"/>
                    <a:pt x="293" y="336"/>
                  </a:cubicBezTo>
                  <a:cubicBezTo>
                    <a:pt x="289" y="334"/>
                    <a:pt x="286" y="332"/>
                    <a:pt x="282" y="330"/>
                  </a:cubicBezTo>
                  <a:cubicBezTo>
                    <a:pt x="283" y="334"/>
                    <a:pt x="284" y="337"/>
                    <a:pt x="284" y="341"/>
                  </a:cubicBezTo>
                  <a:close/>
                  <a:moveTo>
                    <a:pt x="72" y="349"/>
                  </a:moveTo>
                  <a:cubicBezTo>
                    <a:pt x="68" y="343"/>
                    <a:pt x="65" y="336"/>
                    <a:pt x="60" y="331"/>
                  </a:cubicBezTo>
                  <a:cubicBezTo>
                    <a:pt x="62" y="339"/>
                    <a:pt x="64" y="347"/>
                    <a:pt x="72" y="349"/>
                  </a:cubicBezTo>
                  <a:close/>
                  <a:moveTo>
                    <a:pt x="273" y="334"/>
                  </a:moveTo>
                  <a:cubicBezTo>
                    <a:pt x="275" y="336"/>
                    <a:pt x="277" y="338"/>
                    <a:pt x="280" y="339"/>
                  </a:cubicBezTo>
                  <a:cubicBezTo>
                    <a:pt x="280" y="335"/>
                    <a:pt x="279" y="333"/>
                    <a:pt x="277" y="331"/>
                  </a:cubicBezTo>
                  <a:cubicBezTo>
                    <a:pt x="276" y="332"/>
                    <a:pt x="274" y="333"/>
                    <a:pt x="273" y="334"/>
                  </a:cubicBezTo>
                  <a:close/>
                  <a:moveTo>
                    <a:pt x="304" y="334"/>
                  </a:moveTo>
                  <a:cubicBezTo>
                    <a:pt x="305" y="337"/>
                    <a:pt x="308" y="338"/>
                    <a:pt x="310" y="340"/>
                  </a:cubicBezTo>
                  <a:cubicBezTo>
                    <a:pt x="312" y="338"/>
                    <a:pt x="314" y="335"/>
                    <a:pt x="315" y="333"/>
                  </a:cubicBezTo>
                  <a:cubicBezTo>
                    <a:pt x="311" y="329"/>
                    <a:pt x="307" y="333"/>
                    <a:pt x="304" y="334"/>
                  </a:cubicBezTo>
                  <a:close/>
                  <a:moveTo>
                    <a:pt x="399" y="334"/>
                  </a:moveTo>
                  <a:cubicBezTo>
                    <a:pt x="400" y="334"/>
                    <a:pt x="401" y="334"/>
                    <a:pt x="402" y="333"/>
                  </a:cubicBezTo>
                  <a:cubicBezTo>
                    <a:pt x="402" y="331"/>
                    <a:pt x="401" y="331"/>
                    <a:pt x="400" y="331"/>
                  </a:cubicBezTo>
                  <a:cubicBezTo>
                    <a:pt x="399" y="332"/>
                    <a:pt x="399" y="333"/>
                    <a:pt x="399" y="334"/>
                  </a:cubicBezTo>
                  <a:close/>
                  <a:moveTo>
                    <a:pt x="431" y="344"/>
                  </a:moveTo>
                  <a:cubicBezTo>
                    <a:pt x="436" y="344"/>
                    <a:pt x="439" y="336"/>
                    <a:pt x="439" y="331"/>
                  </a:cubicBezTo>
                  <a:cubicBezTo>
                    <a:pt x="438" y="331"/>
                    <a:pt x="438" y="331"/>
                    <a:pt x="437" y="331"/>
                  </a:cubicBezTo>
                  <a:cubicBezTo>
                    <a:pt x="435" y="335"/>
                    <a:pt x="434" y="340"/>
                    <a:pt x="431" y="344"/>
                  </a:cubicBezTo>
                  <a:close/>
                  <a:moveTo>
                    <a:pt x="363" y="341"/>
                  </a:moveTo>
                  <a:cubicBezTo>
                    <a:pt x="367" y="339"/>
                    <a:pt x="372" y="338"/>
                    <a:pt x="372" y="334"/>
                  </a:cubicBezTo>
                  <a:cubicBezTo>
                    <a:pt x="370" y="334"/>
                    <a:pt x="370" y="331"/>
                    <a:pt x="368" y="331"/>
                  </a:cubicBezTo>
                  <a:cubicBezTo>
                    <a:pt x="366" y="335"/>
                    <a:pt x="364" y="337"/>
                    <a:pt x="363" y="341"/>
                  </a:cubicBezTo>
                  <a:close/>
                  <a:moveTo>
                    <a:pt x="521" y="341"/>
                  </a:moveTo>
                  <a:cubicBezTo>
                    <a:pt x="522" y="339"/>
                    <a:pt x="528" y="333"/>
                    <a:pt x="524" y="331"/>
                  </a:cubicBezTo>
                  <a:cubicBezTo>
                    <a:pt x="523" y="334"/>
                    <a:pt x="520" y="338"/>
                    <a:pt x="521" y="341"/>
                  </a:cubicBezTo>
                  <a:close/>
                  <a:moveTo>
                    <a:pt x="425" y="339"/>
                  </a:moveTo>
                  <a:cubicBezTo>
                    <a:pt x="427" y="340"/>
                    <a:pt x="427" y="342"/>
                    <a:pt x="429" y="342"/>
                  </a:cubicBezTo>
                  <a:cubicBezTo>
                    <a:pt x="430" y="339"/>
                    <a:pt x="432" y="336"/>
                    <a:pt x="433" y="332"/>
                  </a:cubicBezTo>
                  <a:cubicBezTo>
                    <a:pt x="429" y="333"/>
                    <a:pt x="426" y="335"/>
                    <a:pt x="425" y="339"/>
                  </a:cubicBezTo>
                  <a:close/>
                  <a:moveTo>
                    <a:pt x="133" y="340"/>
                  </a:moveTo>
                  <a:cubicBezTo>
                    <a:pt x="131" y="337"/>
                    <a:pt x="128" y="335"/>
                    <a:pt x="124" y="333"/>
                  </a:cubicBezTo>
                  <a:cubicBezTo>
                    <a:pt x="125" y="335"/>
                    <a:pt x="126" y="336"/>
                    <a:pt x="126" y="337"/>
                  </a:cubicBezTo>
                  <a:cubicBezTo>
                    <a:pt x="130" y="337"/>
                    <a:pt x="131" y="339"/>
                    <a:pt x="133" y="340"/>
                  </a:cubicBezTo>
                  <a:close/>
                  <a:moveTo>
                    <a:pt x="190" y="334"/>
                  </a:moveTo>
                  <a:cubicBezTo>
                    <a:pt x="192" y="338"/>
                    <a:pt x="196" y="339"/>
                    <a:pt x="199" y="342"/>
                  </a:cubicBezTo>
                  <a:cubicBezTo>
                    <a:pt x="200" y="341"/>
                    <a:pt x="202" y="341"/>
                    <a:pt x="202" y="339"/>
                  </a:cubicBezTo>
                  <a:cubicBezTo>
                    <a:pt x="197" y="339"/>
                    <a:pt x="192" y="333"/>
                    <a:pt x="190" y="334"/>
                  </a:cubicBezTo>
                  <a:close/>
                  <a:moveTo>
                    <a:pt x="472" y="339"/>
                  </a:moveTo>
                  <a:cubicBezTo>
                    <a:pt x="475" y="339"/>
                    <a:pt x="475" y="336"/>
                    <a:pt x="476" y="333"/>
                  </a:cubicBezTo>
                  <a:cubicBezTo>
                    <a:pt x="475" y="333"/>
                    <a:pt x="474" y="333"/>
                    <a:pt x="473" y="333"/>
                  </a:cubicBezTo>
                  <a:cubicBezTo>
                    <a:pt x="474" y="336"/>
                    <a:pt x="472" y="336"/>
                    <a:pt x="472" y="339"/>
                  </a:cubicBezTo>
                  <a:close/>
                  <a:moveTo>
                    <a:pt x="559" y="339"/>
                  </a:moveTo>
                  <a:cubicBezTo>
                    <a:pt x="561" y="337"/>
                    <a:pt x="565" y="336"/>
                    <a:pt x="566" y="333"/>
                  </a:cubicBezTo>
                  <a:cubicBezTo>
                    <a:pt x="563" y="333"/>
                    <a:pt x="563" y="334"/>
                    <a:pt x="561" y="333"/>
                  </a:cubicBezTo>
                  <a:cubicBezTo>
                    <a:pt x="561" y="335"/>
                    <a:pt x="558" y="337"/>
                    <a:pt x="559" y="339"/>
                  </a:cubicBezTo>
                  <a:close/>
                  <a:moveTo>
                    <a:pt x="72" y="342"/>
                  </a:moveTo>
                  <a:cubicBezTo>
                    <a:pt x="72" y="338"/>
                    <a:pt x="70" y="334"/>
                    <a:pt x="67" y="334"/>
                  </a:cubicBezTo>
                  <a:cubicBezTo>
                    <a:pt x="69" y="337"/>
                    <a:pt x="70" y="340"/>
                    <a:pt x="72" y="342"/>
                  </a:cubicBezTo>
                  <a:close/>
                  <a:moveTo>
                    <a:pt x="111" y="346"/>
                  </a:moveTo>
                  <a:cubicBezTo>
                    <a:pt x="110" y="340"/>
                    <a:pt x="104" y="340"/>
                    <a:pt x="103" y="335"/>
                  </a:cubicBezTo>
                  <a:cubicBezTo>
                    <a:pt x="101" y="337"/>
                    <a:pt x="99" y="333"/>
                    <a:pt x="98" y="334"/>
                  </a:cubicBezTo>
                  <a:cubicBezTo>
                    <a:pt x="101" y="340"/>
                    <a:pt x="106" y="343"/>
                    <a:pt x="111" y="346"/>
                  </a:cubicBezTo>
                  <a:close/>
                  <a:moveTo>
                    <a:pt x="494" y="342"/>
                  </a:moveTo>
                  <a:cubicBezTo>
                    <a:pt x="497" y="340"/>
                    <a:pt x="500" y="339"/>
                    <a:pt x="502" y="336"/>
                  </a:cubicBezTo>
                  <a:cubicBezTo>
                    <a:pt x="500" y="335"/>
                    <a:pt x="500" y="333"/>
                    <a:pt x="497" y="334"/>
                  </a:cubicBezTo>
                  <a:cubicBezTo>
                    <a:pt x="497" y="337"/>
                    <a:pt x="495" y="339"/>
                    <a:pt x="494" y="342"/>
                  </a:cubicBezTo>
                  <a:close/>
                  <a:moveTo>
                    <a:pt x="537" y="334"/>
                  </a:moveTo>
                  <a:cubicBezTo>
                    <a:pt x="532" y="337"/>
                    <a:pt x="524" y="339"/>
                    <a:pt x="522" y="348"/>
                  </a:cubicBezTo>
                  <a:cubicBezTo>
                    <a:pt x="528" y="347"/>
                    <a:pt x="542" y="343"/>
                    <a:pt x="537" y="334"/>
                  </a:cubicBezTo>
                  <a:close/>
                  <a:moveTo>
                    <a:pt x="564" y="359"/>
                  </a:moveTo>
                  <a:cubicBezTo>
                    <a:pt x="576" y="354"/>
                    <a:pt x="588" y="346"/>
                    <a:pt x="591" y="334"/>
                  </a:cubicBezTo>
                  <a:cubicBezTo>
                    <a:pt x="583" y="344"/>
                    <a:pt x="571" y="349"/>
                    <a:pt x="564" y="359"/>
                  </a:cubicBezTo>
                  <a:close/>
                  <a:moveTo>
                    <a:pt x="101" y="353"/>
                  </a:moveTo>
                  <a:cubicBezTo>
                    <a:pt x="98" y="345"/>
                    <a:pt x="97" y="337"/>
                    <a:pt x="89" y="334"/>
                  </a:cubicBezTo>
                  <a:cubicBezTo>
                    <a:pt x="93" y="341"/>
                    <a:pt x="93" y="350"/>
                    <a:pt x="101" y="353"/>
                  </a:cubicBezTo>
                  <a:close/>
                  <a:moveTo>
                    <a:pt x="313" y="343"/>
                  </a:moveTo>
                  <a:cubicBezTo>
                    <a:pt x="315" y="343"/>
                    <a:pt x="315" y="345"/>
                    <a:pt x="317" y="345"/>
                  </a:cubicBezTo>
                  <a:cubicBezTo>
                    <a:pt x="318" y="341"/>
                    <a:pt x="320" y="339"/>
                    <a:pt x="320" y="335"/>
                  </a:cubicBezTo>
                  <a:cubicBezTo>
                    <a:pt x="319" y="335"/>
                    <a:pt x="319" y="334"/>
                    <a:pt x="318" y="334"/>
                  </a:cubicBezTo>
                  <a:cubicBezTo>
                    <a:pt x="317" y="338"/>
                    <a:pt x="314" y="340"/>
                    <a:pt x="313" y="343"/>
                  </a:cubicBezTo>
                  <a:close/>
                  <a:moveTo>
                    <a:pt x="438" y="345"/>
                  </a:moveTo>
                  <a:cubicBezTo>
                    <a:pt x="442" y="343"/>
                    <a:pt x="442" y="339"/>
                    <a:pt x="444" y="335"/>
                  </a:cubicBezTo>
                  <a:cubicBezTo>
                    <a:pt x="443" y="335"/>
                    <a:pt x="442" y="335"/>
                    <a:pt x="442" y="335"/>
                  </a:cubicBezTo>
                  <a:cubicBezTo>
                    <a:pt x="440" y="338"/>
                    <a:pt x="439" y="342"/>
                    <a:pt x="438" y="345"/>
                  </a:cubicBezTo>
                  <a:close/>
                  <a:moveTo>
                    <a:pt x="250" y="339"/>
                  </a:moveTo>
                  <a:cubicBezTo>
                    <a:pt x="253" y="340"/>
                    <a:pt x="257" y="344"/>
                    <a:pt x="258" y="339"/>
                  </a:cubicBezTo>
                  <a:cubicBezTo>
                    <a:pt x="255" y="338"/>
                    <a:pt x="253" y="337"/>
                    <a:pt x="250" y="336"/>
                  </a:cubicBezTo>
                  <a:cubicBezTo>
                    <a:pt x="250" y="337"/>
                    <a:pt x="250" y="338"/>
                    <a:pt x="250" y="339"/>
                  </a:cubicBezTo>
                  <a:close/>
                  <a:moveTo>
                    <a:pt x="154" y="350"/>
                  </a:moveTo>
                  <a:cubicBezTo>
                    <a:pt x="151" y="344"/>
                    <a:pt x="145" y="341"/>
                    <a:pt x="140" y="336"/>
                  </a:cubicBezTo>
                  <a:cubicBezTo>
                    <a:pt x="142" y="343"/>
                    <a:pt x="148" y="347"/>
                    <a:pt x="154" y="350"/>
                  </a:cubicBezTo>
                  <a:close/>
                  <a:moveTo>
                    <a:pt x="400" y="338"/>
                  </a:moveTo>
                  <a:cubicBezTo>
                    <a:pt x="401" y="338"/>
                    <a:pt x="405" y="340"/>
                    <a:pt x="405" y="336"/>
                  </a:cubicBezTo>
                  <a:cubicBezTo>
                    <a:pt x="403" y="336"/>
                    <a:pt x="402" y="337"/>
                    <a:pt x="400" y="338"/>
                  </a:cubicBezTo>
                  <a:close/>
                  <a:moveTo>
                    <a:pt x="228" y="340"/>
                  </a:moveTo>
                  <a:cubicBezTo>
                    <a:pt x="233" y="341"/>
                    <a:pt x="238" y="343"/>
                    <a:pt x="244" y="344"/>
                  </a:cubicBezTo>
                  <a:cubicBezTo>
                    <a:pt x="240" y="340"/>
                    <a:pt x="233" y="334"/>
                    <a:pt x="228" y="340"/>
                  </a:cubicBezTo>
                  <a:close/>
                  <a:moveTo>
                    <a:pt x="374" y="344"/>
                  </a:moveTo>
                  <a:cubicBezTo>
                    <a:pt x="377" y="343"/>
                    <a:pt x="380" y="342"/>
                    <a:pt x="379" y="338"/>
                  </a:cubicBezTo>
                  <a:cubicBezTo>
                    <a:pt x="377" y="339"/>
                    <a:pt x="377" y="337"/>
                    <a:pt x="376" y="337"/>
                  </a:cubicBezTo>
                  <a:cubicBezTo>
                    <a:pt x="375" y="339"/>
                    <a:pt x="373" y="342"/>
                    <a:pt x="374" y="344"/>
                  </a:cubicBezTo>
                  <a:close/>
                  <a:moveTo>
                    <a:pt x="266" y="340"/>
                  </a:moveTo>
                  <a:cubicBezTo>
                    <a:pt x="270" y="341"/>
                    <a:pt x="275" y="345"/>
                    <a:pt x="279" y="344"/>
                  </a:cubicBezTo>
                  <a:cubicBezTo>
                    <a:pt x="277" y="341"/>
                    <a:pt x="269" y="334"/>
                    <a:pt x="266" y="340"/>
                  </a:cubicBezTo>
                  <a:close/>
                  <a:moveTo>
                    <a:pt x="323" y="341"/>
                  </a:moveTo>
                  <a:cubicBezTo>
                    <a:pt x="325" y="341"/>
                    <a:pt x="327" y="340"/>
                    <a:pt x="327" y="338"/>
                  </a:cubicBezTo>
                  <a:cubicBezTo>
                    <a:pt x="325" y="338"/>
                    <a:pt x="326" y="337"/>
                    <a:pt x="324" y="337"/>
                  </a:cubicBezTo>
                  <a:cubicBezTo>
                    <a:pt x="323" y="338"/>
                    <a:pt x="323" y="340"/>
                    <a:pt x="323" y="341"/>
                  </a:cubicBezTo>
                  <a:close/>
                  <a:moveTo>
                    <a:pt x="408" y="341"/>
                  </a:moveTo>
                  <a:cubicBezTo>
                    <a:pt x="409" y="339"/>
                    <a:pt x="411" y="340"/>
                    <a:pt x="411" y="338"/>
                  </a:cubicBezTo>
                  <a:cubicBezTo>
                    <a:pt x="410" y="338"/>
                    <a:pt x="409" y="338"/>
                    <a:pt x="409" y="337"/>
                  </a:cubicBezTo>
                  <a:cubicBezTo>
                    <a:pt x="409" y="338"/>
                    <a:pt x="407" y="340"/>
                    <a:pt x="408" y="341"/>
                  </a:cubicBezTo>
                  <a:close/>
                  <a:moveTo>
                    <a:pt x="445" y="345"/>
                  </a:moveTo>
                  <a:cubicBezTo>
                    <a:pt x="445" y="343"/>
                    <a:pt x="449" y="339"/>
                    <a:pt x="446" y="337"/>
                  </a:cubicBezTo>
                  <a:cubicBezTo>
                    <a:pt x="446" y="340"/>
                    <a:pt x="442" y="343"/>
                    <a:pt x="445" y="345"/>
                  </a:cubicBezTo>
                  <a:close/>
                  <a:moveTo>
                    <a:pt x="477" y="354"/>
                  </a:moveTo>
                  <a:cubicBezTo>
                    <a:pt x="480" y="351"/>
                    <a:pt x="483" y="341"/>
                    <a:pt x="482" y="337"/>
                  </a:cubicBezTo>
                  <a:cubicBezTo>
                    <a:pt x="481" y="343"/>
                    <a:pt x="476" y="349"/>
                    <a:pt x="477" y="354"/>
                  </a:cubicBezTo>
                  <a:close/>
                  <a:moveTo>
                    <a:pt x="492" y="346"/>
                  </a:moveTo>
                  <a:cubicBezTo>
                    <a:pt x="492" y="348"/>
                    <a:pt x="488" y="350"/>
                    <a:pt x="491" y="351"/>
                  </a:cubicBezTo>
                  <a:cubicBezTo>
                    <a:pt x="496" y="346"/>
                    <a:pt x="505" y="345"/>
                    <a:pt x="507" y="337"/>
                  </a:cubicBezTo>
                  <a:cubicBezTo>
                    <a:pt x="501" y="339"/>
                    <a:pt x="498" y="346"/>
                    <a:pt x="492" y="346"/>
                  </a:cubicBezTo>
                  <a:close/>
                  <a:moveTo>
                    <a:pt x="549" y="348"/>
                  </a:moveTo>
                  <a:cubicBezTo>
                    <a:pt x="545" y="354"/>
                    <a:pt x="539" y="360"/>
                    <a:pt x="533" y="364"/>
                  </a:cubicBezTo>
                  <a:cubicBezTo>
                    <a:pt x="531" y="366"/>
                    <a:pt x="527" y="367"/>
                    <a:pt x="527" y="370"/>
                  </a:cubicBezTo>
                  <a:cubicBezTo>
                    <a:pt x="547" y="362"/>
                    <a:pt x="564" y="352"/>
                    <a:pt x="576" y="337"/>
                  </a:cubicBezTo>
                  <a:cubicBezTo>
                    <a:pt x="567" y="341"/>
                    <a:pt x="560" y="346"/>
                    <a:pt x="549" y="348"/>
                  </a:cubicBezTo>
                  <a:close/>
                  <a:moveTo>
                    <a:pt x="52" y="344"/>
                  </a:moveTo>
                  <a:cubicBezTo>
                    <a:pt x="53" y="341"/>
                    <a:pt x="51" y="340"/>
                    <a:pt x="50" y="338"/>
                  </a:cubicBezTo>
                  <a:cubicBezTo>
                    <a:pt x="50" y="341"/>
                    <a:pt x="51" y="342"/>
                    <a:pt x="52" y="344"/>
                  </a:cubicBezTo>
                  <a:close/>
                  <a:moveTo>
                    <a:pt x="210" y="339"/>
                  </a:moveTo>
                  <a:cubicBezTo>
                    <a:pt x="210" y="342"/>
                    <a:pt x="216" y="345"/>
                    <a:pt x="217" y="341"/>
                  </a:cubicBezTo>
                  <a:cubicBezTo>
                    <a:pt x="215" y="340"/>
                    <a:pt x="212" y="337"/>
                    <a:pt x="210" y="339"/>
                  </a:cubicBezTo>
                  <a:close/>
                  <a:moveTo>
                    <a:pt x="287" y="344"/>
                  </a:moveTo>
                  <a:cubicBezTo>
                    <a:pt x="293" y="347"/>
                    <a:pt x="302" y="357"/>
                    <a:pt x="307" y="347"/>
                  </a:cubicBezTo>
                  <a:cubicBezTo>
                    <a:pt x="302" y="339"/>
                    <a:pt x="293" y="337"/>
                    <a:pt x="287" y="344"/>
                  </a:cubicBezTo>
                  <a:close/>
                  <a:moveTo>
                    <a:pt x="397" y="340"/>
                  </a:moveTo>
                  <a:cubicBezTo>
                    <a:pt x="397" y="343"/>
                    <a:pt x="403" y="344"/>
                    <a:pt x="403" y="342"/>
                  </a:cubicBezTo>
                  <a:cubicBezTo>
                    <a:pt x="402" y="340"/>
                    <a:pt x="399" y="341"/>
                    <a:pt x="398" y="340"/>
                  </a:cubicBezTo>
                  <a:cubicBezTo>
                    <a:pt x="399" y="340"/>
                    <a:pt x="399" y="340"/>
                    <a:pt x="399" y="339"/>
                  </a:cubicBezTo>
                  <a:cubicBezTo>
                    <a:pt x="397" y="338"/>
                    <a:pt x="398" y="340"/>
                    <a:pt x="397" y="340"/>
                  </a:cubicBezTo>
                  <a:close/>
                  <a:moveTo>
                    <a:pt x="176" y="349"/>
                  </a:moveTo>
                  <a:cubicBezTo>
                    <a:pt x="171" y="346"/>
                    <a:pt x="167" y="342"/>
                    <a:pt x="162" y="340"/>
                  </a:cubicBezTo>
                  <a:cubicBezTo>
                    <a:pt x="162" y="347"/>
                    <a:pt x="171" y="353"/>
                    <a:pt x="176" y="349"/>
                  </a:cubicBezTo>
                  <a:close/>
                  <a:moveTo>
                    <a:pt x="347" y="341"/>
                  </a:moveTo>
                  <a:cubicBezTo>
                    <a:pt x="347" y="343"/>
                    <a:pt x="348" y="344"/>
                    <a:pt x="350" y="345"/>
                  </a:cubicBezTo>
                  <a:cubicBezTo>
                    <a:pt x="350" y="343"/>
                    <a:pt x="351" y="343"/>
                    <a:pt x="351" y="342"/>
                  </a:cubicBezTo>
                  <a:cubicBezTo>
                    <a:pt x="348" y="342"/>
                    <a:pt x="349" y="340"/>
                    <a:pt x="347" y="341"/>
                  </a:cubicBezTo>
                  <a:close/>
                  <a:moveTo>
                    <a:pt x="362" y="346"/>
                  </a:moveTo>
                  <a:cubicBezTo>
                    <a:pt x="365" y="347"/>
                    <a:pt x="365" y="345"/>
                    <a:pt x="368" y="345"/>
                  </a:cubicBezTo>
                  <a:cubicBezTo>
                    <a:pt x="369" y="344"/>
                    <a:pt x="371" y="341"/>
                    <a:pt x="369" y="341"/>
                  </a:cubicBezTo>
                  <a:cubicBezTo>
                    <a:pt x="368" y="343"/>
                    <a:pt x="363" y="342"/>
                    <a:pt x="362" y="346"/>
                  </a:cubicBezTo>
                  <a:close/>
                  <a:moveTo>
                    <a:pt x="329" y="351"/>
                  </a:moveTo>
                  <a:cubicBezTo>
                    <a:pt x="330" y="348"/>
                    <a:pt x="334" y="344"/>
                    <a:pt x="333" y="341"/>
                  </a:cubicBezTo>
                  <a:cubicBezTo>
                    <a:pt x="332" y="345"/>
                    <a:pt x="328" y="348"/>
                    <a:pt x="329" y="351"/>
                  </a:cubicBezTo>
                  <a:close/>
                  <a:moveTo>
                    <a:pt x="449" y="344"/>
                  </a:moveTo>
                  <a:cubicBezTo>
                    <a:pt x="451" y="345"/>
                    <a:pt x="451" y="343"/>
                    <a:pt x="451" y="341"/>
                  </a:cubicBezTo>
                  <a:cubicBezTo>
                    <a:pt x="450" y="341"/>
                    <a:pt x="449" y="343"/>
                    <a:pt x="449" y="344"/>
                  </a:cubicBezTo>
                  <a:close/>
                  <a:moveTo>
                    <a:pt x="543" y="347"/>
                  </a:moveTo>
                  <a:cubicBezTo>
                    <a:pt x="546" y="346"/>
                    <a:pt x="547" y="346"/>
                    <a:pt x="550" y="344"/>
                  </a:cubicBezTo>
                  <a:cubicBezTo>
                    <a:pt x="549" y="343"/>
                    <a:pt x="550" y="341"/>
                    <a:pt x="548" y="341"/>
                  </a:cubicBezTo>
                  <a:cubicBezTo>
                    <a:pt x="546" y="343"/>
                    <a:pt x="543" y="344"/>
                    <a:pt x="543" y="347"/>
                  </a:cubicBezTo>
                  <a:close/>
                  <a:moveTo>
                    <a:pt x="36" y="350"/>
                  </a:moveTo>
                  <a:cubicBezTo>
                    <a:pt x="35" y="347"/>
                    <a:pt x="33" y="342"/>
                    <a:pt x="30" y="342"/>
                  </a:cubicBezTo>
                  <a:cubicBezTo>
                    <a:pt x="32" y="344"/>
                    <a:pt x="33" y="351"/>
                    <a:pt x="36" y="350"/>
                  </a:cubicBezTo>
                  <a:close/>
                  <a:moveTo>
                    <a:pt x="261" y="343"/>
                  </a:moveTo>
                  <a:cubicBezTo>
                    <a:pt x="262" y="347"/>
                    <a:pt x="271" y="351"/>
                    <a:pt x="275" y="347"/>
                  </a:cubicBezTo>
                  <a:cubicBezTo>
                    <a:pt x="271" y="345"/>
                    <a:pt x="265" y="340"/>
                    <a:pt x="261" y="343"/>
                  </a:cubicBezTo>
                  <a:close/>
                  <a:moveTo>
                    <a:pt x="202" y="345"/>
                  </a:moveTo>
                  <a:cubicBezTo>
                    <a:pt x="203" y="345"/>
                    <a:pt x="204" y="346"/>
                    <a:pt x="204" y="347"/>
                  </a:cubicBezTo>
                  <a:cubicBezTo>
                    <a:pt x="207" y="346"/>
                    <a:pt x="209" y="346"/>
                    <a:pt x="210" y="344"/>
                  </a:cubicBezTo>
                  <a:cubicBezTo>
                    <a:pt x="208" y="343"/>
                    <a:pt x="204" y="341"/>
                    <a:pt x="202" y="345"/>
                  </a:cubicBezTo>
                  <a:close/>
                  <a:moveTo>
                    <a:pt x="509" y="347"/>
                  </a:moveTo>
                  <a:cubicBezTo>
                    <a:pt x="511" y="347"/>
                    <a:pt x="512" y="344"/>
                    <a:pt x="511" y="342"/>
                  </a:cubicBezTo>
                  <a:cubicBezTo>
                    <a:pt x="510" y="343"/>
                    <a:pt x="507" y="345"/>
                    <a:pt x="509" y="347"/>
                  </a:cubicBezTo>
                  <a:close/>
                  <a:moveTo>
                    <a:pt x="116" y="364"/>
                  </a:moveTo>
                  <a:cubicBezTo>
                    <a:pt x="115" y="352"/>
                    <a:pt x="110" y="346"/>
                    <a:pt x="101" y="343"/>
                  </a:cubicBezTo>
                  <a:cubicBezTo>
                    <a:pt x="103" y="353"/>
                    <a:pt x="107" y="361"/>
                    <a:pt x="116" y="364"/>
                  </a:cubicBezTo>
                  <a:close/>
                  <a:moveTo>
                    <a:pt x="405" y="346"/>
                  </a:moveTo>
                  <a:cubicBezTo>
                    <a:pt x="405" y="348"/>
                    <a:pt x="407" y="349"/>
                    <a:pt x="408" y="349"/>
                  </a:cubicBezTo>
                  <a:cubicBezTo>
                    <a:pt x="409" y="347"/>
                    <a:pt x="409" y="347"/>
                    <a:pt x="410" y="344"/>
                  </a:cubicBezTo>
                  <a:cubicBezTo>
                    <a:pt x="408" y="342"/>
                    <a:pt x="406" y="344"/>
                    <a:pt x="405" y="346"/>
                  </a:cubicBezTo>
                  <a:close/>
                  <a:moveTo>
                    <a:pt x="226" y="347"/>
                  </a:moveTo>
                  <a:cubicBezTo>
                    <a:pt x="224" y="347"/>
                    <a:pt x="222" y="343"/>
                    <a:pt x="219" y="344"/>
                  </a:cubicBezTo>
                  <a:cubicBezTo>
                    <a:pt x="220" y="347"/>
                    <a:pt x="225" y="347"/>
                    <a:pt x="226" y="347"/>
                  </a:cubicBezTo>
                  <a:close/>
                  <a:moveTo>
                    <a:pt x="334" y="350"/>
                  </a:moveTo>
                  <a:cubicBezTo>
                    <a:pt x="335" y="350"/>
                    <a:pt x="337" y="350"/>
                    <a:pt x="338" y="350"/>
                  </a:cubicBezTo>
                  <a:cubicBezTo>
                    <a:pt x="338" y="347"/>
                    <a:pt x="341" y="348"/>
                    <a:pt x="340" y="345"/>
                  </a:cubicBezTo>
                  <a:cubicBezTo>
                    <a:pt x="338" y="345"/>
                    <a:pt x="339" y="343"/>
                    <a:pt x="337" y="344"/>
                  </a:cubicBezTo>
                  <a:cubicBezTo>
                    <a:pt x="336" y="345"/>
                    <a:pt x="336" y="348"/>
                    <a:pt x="334" y="350"/>
                  </a:cubicBezTo>
                  <a:close/>
                  <a:moveTo>
                    <a:pt x="469" y="349"/>
                  </a:moveTo>
                  <a:cubicBezTo>
                    <a:pt x="472" y="349"/>
                    <a:pt x="471" y="345"/>
                    <a:pt x="472" y="344"/>
                  </a:cubicBezTo>
                  <a:cubicBezTo>
                    <a:pt x="468" y="343"/>
                    <a:pt x="468" y="347"/>
                    <a:pt x="469" y="349"/>
                  </a:cubicBezTo>
                  <a:close/>
                  <a:moveTo>
                    <a:pt x="322" y="347"/>
                  </a:moveTo>
                  <a:cubicBezTo>
                    <a:pt x="322" y="349"/>
                    <a:pt x="322" y="350"/>
                    <a:pt x="324" y="350"/>
                  </a:cubicBezTo>
                  <a:cubicBezTo>
                    <a:pt x="325" y="348"/>
                    <a:pt x="327" y="346"/>
                    <a:pt x="327" y="344"/>
                  </a:cubicBezTo>
                  <a:cubicBezTo>
                    <a:pt x="324" y="344"/>
                    <a:pt x="325" y="347"/>
                    <a:pt x="322" y="347"/>
                  </a:cubicBezTo>
                  <a:close/>
                  <a:moveTo>
                    <a:pt x="377" y="353"/>
                  </a:moveTo>
                  <a:cubicBezTo>
                    <a:pt x="382" y="353"/>
                    <a:pt x="380" y="347"/>
                    <a:pt x="383" y="345"/>
                  </a:cubicBezTo>
                  <a:cubicBezTo>
                    <a:pt x="378" y="345"/>
                    <a:pt x="379" y="350"/>
                    <a:pt x="377" y="353"/>
                  </a:cubicBezTo>
                  <a:close/>
                  <a:moveTo>
                    <a:pt x="410" y="351"/>
                  </a:moveTo>
                  <a:cubicBezTo>
                    <a:pt x="413" y="351"/>
                    <a:pt x="412" y="354"/>
                    <a:pt x="414" y="354"/>
                  </a:cubicBezTo>
                  <a:cubicBezTo>
                    <a:pt x="416" y="352"/>
                    <a:pt x="418" y="349"/>
                    <a:pt x="418" y="345"/>
                  </a:cubicBezTo>
                  <a:cubicBezTo>
                    <a:pt x="413" y="342"/>
                    <a:pt x="412" y="349"/>
                    <a:pt x="410" y="351"/>
                  </a:cubicBezTo>
                  <a:close/>
                  <a:moveTo>
                    <a:pt x="64" y="355"/>
                  </a:moveTo>
                  <a:cubicBezTo>
                    <a:pt x="60" y="353"/>
                    <a:pt x="59" y="348"/>
                    <a:pt x="56" y="345"/>
                  </a:cubicBezTo>
                  <a:cubicBezTo>
                    <a:pt x="56" y="351"/>
                    <a:pt x="59" y="356"/>
                    <a:pt x="64" y="355"/>
                  </a:cubicBezTo>
                  <a:close/>
                  <a:moveTo>
                    <a:pt x="134" y="346"/>
                  </a:moveTo>
                  <a:cubicBezTo>
                    <a:pt x="135" y="348"/>
                    <a:pt x="139" y="352"/>
                    <a:pt x="143" y="353"/>
                  </a:cubicBezTo>
                  <a:cubicBezTo>
                    <a:pt x="142" y="349"/>
                    <a:pt x="138" y="344"/>
                    <a:pt x="134" y="346"/>
                  </a:cubicBezTo>
                  <a:close/>
                  <a:moveTo>
                    <a:pt x="244" y="350"/>
                  </a:moveTo>
                  <a:cubicBezTo>
                    <a:pt x="245" y="349"/>
                    <a:pt x="247" y="350"/>
                    <a:pt x="247" y="348"/>
                  </a:cubicBezTo>
                  <a:cubicBezTo>
                    <a:pt x="244" y="347"/>
                    <a:pt x="239" y="346"/>
                    <a:pt x="237" y="347"/>
                  </a:cubicBezTo>
                  <a:cubicBezTo>
                    <a:pt x="240" y="347"/>
                    <a:pt x="241" y="350"/>
                    <a:pt x="244" y="350"/>
                  </a:cubicBezTo>
                  <a:close/>
                  <a:moveTo>
                    <a:pt x="212" y="347"/>
                  </a:moveTo>
                  <a:cubicBezTo>
                    <a:pt x="216" y="351"/>
                    <a:pt x="222" y="352"/>
                    <a:pt x="228" y="354"/>
                  </a:cubicBezTo>
                  <a:cubicBezTo>
                    <a:pt x="223" y="352"/>
                    <a:pt x="219" y="347"/>
                    <a:pt x="212" y="347"/>
                  </a:cubicBezTo>
                  <a:close/>
                  <a:moveTo>
                    <a:pt x="370" y="351"/>
                  </a:moveTo>
                  <a:cubicBezTo>
                    <a:pt x="372" y="350"/>
                    <a:pt x="372" y="352"/>
                    <a:pt x="373" y="351"/>
                  </a:cubicBezTo>
                  <a:cubicBezTo>
                    <a:pt x="373" y="349"/>
                    <a:pt x="376" y="350"/>
                    <a:pt x="375" y="347"/>
                  </a:cubicBezTo>
                  <a:cubicBezTo>
                    <a:pt x="372" y="346"/>
                    <a:pt x="371" y="349"/>
                    <a:pt x="370" y="351"/>
                  </a:cubicBezTo>
                  <a:close/>
                  <a:moveTo>
                    <a:pt x="227" y="348"/>
                  </a:moveTo>
                  <a:cubicBezTo>
                    <a:pt x="228" y="349"/>
                    <a:pt x="230" y="349"/>
                    <a:pt x="231" y="350"/>
                  </a:cubicBezTo>
                  <a:cubicBezTo>
                    <a:pt x="231" y="348"/>
                    <a:pt x="227" y="346"/>
                    <a:pt x="227" y="348"/>
                  </a:cubicBezTo>
                  <a:close/>
                  <a:moveTo>
                    <a:pt x="419" y="358"/>
                  </a:moveTo>
                  <a:cubicBezTo>
                    <a:pt x="423" y="357"/>
                    <a:pt x="423" y="352"/>
                    <a:pt x="425" y="349"/>
                  </a:cubicBezTo>
                  <a:cubicBezTo>
                    <a:pt x="424" y="348"/>
                    <a:pt x="424" y="347"/>
                    <a:pt x="422" y="347"/>
                  </a:cubicBezTo>
                  <a:cubicBezTo>
                    <a:pt x="422" y="351"/>
                    <a:pt x="417" y="354"/>
                    <a:pt x="419" y="358"/>
                  </a:cubicBezTo>
                  <a:close/>
                  <a:moveTo>
                    <a:pt x="445" y="364"/>
                  </a:moveTo>
                  <a:cubicBezTo>
                    <a:pt x="451" y="364"/>
                    <a:pt x="452" y="354"/>
                    <a:pt x="454" y="348"/>
                  </a:cubicBezTo>
                  <a:cubicBezTo>
                    <a:pt x="455" y="348"/>
                    <a:pt x="455" y="347"/>
                    <a:pt x="454" y="347"/>
                  </a:cubicBezTo>
                  <a:cubicBezTo>
                    <a:pt x="450" y="352"/>
                    <a:pt x="448" y="359"/>
                    <a:pt x="445" y="364"/>
                  </a:cubicBezTo>
                  <a:close/>
                  <a:moveTo>
                    <a:pt x="455" y="361"/>
                  </a:moveTo>
                  <a:cubicBezTo>
                    <a:pt x="458" y="360"/>
                    <a:pt x="461" y="354"/>
                    <a:pt x="462" y="348"/>
                  </a:cubicBezTo>
                  <a:cubicBezTo>
                    <a:pt x="461" y="349"/>
                    <a:pt x="461" y="347"/>
                    <a:pt x="460" y="347"/>
                  </a:cubicBezTo>
                  <a:cubicBezTo>
                    <a:pt x="458" y="351"/>
                    <a:pt x="454" y="358"/>
                    <a:pt x="455" y="361"/>
                  </a:cubicBezTo>
                  <a:close/>
                  <a:moveTo>
                    <a:pt x="586" y="351"/>
                  </a:moveTo>
                  <a:cubicBezTo>
                    <a:pt x="586" y="350"/>
                    <a:pt x="590" y="349"/>
                    <a:pt x="588" y="347"/>
                  </a:cubicBezTo>
                  <a:cubicBezTo>
                    <a:pt x="587" y="348"/>
                    <a:pt x="584" y="350"/>
                    <a:pt x="586" y="351"/>
                  </a:cubicBezTo>
                  <a:close/>
                  <a:moveTo>
                    <a:pt x="308" y="351"/>
                  </a:moveTo>
                  <a:cubicBezTo>
                    <a:pt x="310" y="352"/>
                    <a:pt x="311" y="350"/>
                    <a:pt x="314" y="351"/>
                  </a:cubicBezTo>
                  <a:cubicBezTo>
                    <a:pt x="314" y="349"/>
                    <a:pt x="312" y="349"/>
                    <a:pt x="310" y="348"/>
                  </a:cubicBezTo>
                  <a:cubicBezTo>
                    <a:pt x="310" y="349"/>
                    <a:pt x="308" y="349"/>
                    <a:pt x="308" y="351"/>
                  </a:cubicBezTo>
                  <a:close/>
                  <a:moveTo>
                    <a:pt x="341" y="350"/>
                  </a:moveTo>
                  <a:cubicBezTo>
                    <a:pt x="343" y="350"/>
                    <a:pt x="345" y="349"/>
                    <a:pt x="345" y="348"/>
                  </a:cubicBezTo>
                  <a:cubicBezTo>
                    <a:pt x="344" y="347"/>
                    <a:pt x="342" y="348"/>
                    <a:pt x="341" y="350"/>
                  </a:cubicBezTo>
                  <a:close/>
                  <a:moveTo>
                    <a:pt x="440" y="352"/>
                  </a:moveTo>
                  <a:cubicBezTo>
                    <a:pt x="442" y="352"/>
                    <a:pt x="444" y="349"/>
                    <a:pt x="442" y="348"/>
                  </a:cubicBezTo>
                  <a:cubicBezTo>
                    <a:pt x="442" y="349"/>
                    <a:pt x="440" y="350"/>
                    <a:pt x="440" y="352"/>
                  </a:cubicBezTo>
                  <a:close/>
                  <a:moveTo>
                    <a:pt x="502" y="348"/>
                  </a:moveTo>
                  <a:cubicBezTo>
                    <a:pt x="499" y="351"/>
                    <a:pt x="490" y="352"/>
                    <a:pt x="488" y="356"/>
                  </a:cubicBezTo>
                  <a:cubicBezTo>
                    <a:pt x="493" y="353"/>
                    <a:pt x="501" y="353"/>
                    <a:pt x="503" y="348"/>
                  </a:cubicBezTo>
                  <a:cubicBezTo>
                    <a:pt x="503" y="348"/>
                    <a:pt x="503" y="348"/>
                    <a:pt x="502" y="348"/>
                  </a:cubicBezTo>
                  <a:close/>
                  <a:moveTo>
                    <a:pt x="89" y="364"/>
                  </a:moveTo>
                  <a:cubicBezTo>
                    <a:pt x="88" y="358"/>
                    <a:pt x="84" y="353"/>
                    <a:pt x="81" y="349"/>
                  </a:cubicBezTo>
                  <a:cubicBezTo>
                    <a:pt x="82" y="355"/>
                    <a:pt x="84" y="361"/>
                    <a:pt x="89" y="364"/>
                  </a:cubicBezTo>
                  <a:close/>
                  <a:moveTo>
                    <a:pt x="358" y="351"/>
                  </a:moveTo>
                  <a:cubicBezTo>
                    <a:pt x="361" y="352"/>
                    <a:pt x="361" y="355"/>
                    <a:pt x="366" y="354"/>
                  </a:cubicBezTo>
                  <a:cubicBezTo>
                    <a:pt x="366" y="353"/>
                    <a:pt x="365" y="353"/>
                    <a:pt x="365" y="351"/>
                  </a:cubicBezTo>
                  <a:cubicBezTo>
                    <a:pt x="363" y="350"/>
                    <a:pt x="360" y="349"/>
                    <a:pt x="358" y="351"/>
                  </a:cubicBezTo>
                  <a:close/>
                  <a:moveTo>
                    <a:pt x="391" y="350"/>
                  </a:moveTo>
                  <a:cubicBezTo>
                    <a:pt x="388" y="355"/>
                    <a:pt x="385" y="361"/>
                    <a:pt x="383" y="366"/>
                  </a:cubicBezTo>
                  <a:cubicBezTo>
                    <a:pt x="385" y="368"/>
                    <a:pt x="387" y="367"/>
                    <a:pt x="391" y="367"/>
                  </a:cubicBezTo>
                  <a:cubicBezTo>
                    <a:pt x="393" y="362"/>
                    <a:pt x="396" y="356"/>
                    <a:pt x="398" y="350"/>
                  </a:cubicBezTo>
                  <a:cubicBezTo>
                    <a:pt x="396" y="349"/>
                    <a:pt x="394" y="350"/>
                    <a:pt x="391" y="350"/>
                  </a:cubicBezTo>
                  <a:close/>
                  <a:moveTo>
                    <a:pt x="422" y="361"/>
                  </a:moveTo>
                  <a:cubicBezTo>
                    <a:pt x="424" y="362"/>
                    <a:pt x="425" y="365"/>
                    <a:pt x="427" y="364"/>
                  </a:cubicBezTo>
                  <a:cubicBezTo>
                    <a:pt x="426" y="359"/>
                    <a:pt x="430" y="356"/>
                    <a:pt x="431" y="352"/>
                  </a:cubicBezTo>
                  <a:cubicBezTo>
                    <a:pt x="429" y="352"/>
                    <a:pt x="429" y="350"/>
                    <a:pt x="427" y="350"/>
                  </a:cubicBezTo>
                  <a:cubicBezTo>
                    <a:pt x="427" y="355"/>
                    <a:pt x="424" y="357"/>
                    <a:pt x="422" y="361"/>
                  </a:cubicBezTo>
                  <a:close/>
                  <a:moveTo>
                    <a:pt x="157" y="363"/>
                  </a:moveTo>
                  <a:cubicBezTo>
                    <a:pt x="156" y="356"/>
                    <a:pt x="150" y="354"/>
                    <a:pt x="147" y="351"/>
                  </a:cubicBezTo>
                  <a:cubicBezTo>
                    <a:pt x="148" y="358"/>
                    <a:pt x="152" y="361"/>
                    <a:pt x="157" y="363"/>
                  </a:cubicBezTo>
                  <a:close/>
                  <a:moveTo>
                    <a:pt x="202" y="353"/>
                  </a:moveTo>
                  <a:cubicBezTo>
                    <a:pt x="209" y="358"/>
                    <a:pt x="216" y="363"/>
                    <a:pt x="224" y="367"/>
                  </a:cubicBezTo>
                  <a:cubicBezTo>
                    <a:pt x="224" y="365"/>
                    <a:pt x="227" y="366"/>
                    <a:pt x="226" y="364"/>
                  </a:cubicBezTo>
                  <a:cubicBezTo>
                    <a:pt x="218" y="361"/>
                    <a:pt x="211" y="348"/>
                    <a:pt x="202" y="353"/>
                  </a:cubicBezTo>
                  <a:close/>
                  <a:moveTo>
                    <a:pt x="521" y="353"/>
                  </a:moveTo>
                  <a:cubicBezTo>
                    <a:pt x="524" y="353"/>
                    <a:pt x="526" y="353"/>
                    <a:pt x="527" y="351"/>
                  </a:cubicBezTo>
                  <a:cubicBezTo>
                    <a:pt x="524" y="351"/>
                    <a:pt x="523" y="352"/>
                    <a:pt x="521" y="353"/>
                  </a:cubicBezTo>
                  <a:close/>
                  <a:moveTo>
                    <a:pt x="132" y="354"/>
                  </a:moveTo>
                  <a:cubicBezTo>
                    <a:pt x="138" y="358"/>
                    <a:pt x="143" y="366"/>
                    <a:pt x="149" y="367"/>
                  </a:cubicBezTo>
                  <a:cubicBezTo>
                    <a:pt x="148" y="364"/>
                    <a:pt x="145" y="362"/>
                    <a:pt x="146" y="359"/>
                  </a:cubicBezTo>
                  <a:cubicBezTo>
                    <a:pt x="139" y="359"/>
                    <a:pt x="137" y="351"/>
                    <a:pt x="131" y="352"/>
                  </a:cubicBezTo>
                  <a:cubicBezTo>
                    <a:pt x="132" y="352"/>
                    <a:pt x="132" y="354"/>
                    <a:pt x="132" y="354"/>
                  </a:cubicBezTo>
                  <a:close/>
                  <a:moveTo>
                    <a:pt x="253" y="358"/>
                  </a:moveTo>
                  <a:cubicBezTo>
                    <a:pt x="256" y="359"/>
                    <a:pt x="257" y="356"/>
                    <a:pt x="259" y="355"/>
                  </a:cubicBezTo>
                  <a:cubicBezTo>
                    <a:pt x="259" y="354"/>
                    <a:pt x="259" y="353"/>
                    <a:pt x="258" y="351"/>
                  </a:cubicBezTo>
                  <a:cubicBezTo>
                    <a:pt x="257" y="351"/>
                    <a:pt x="257" y="351"/>
                    <a:pt x="256" y="351"/>
                  </a:cubicBezTo>
                  <a:cubicBezTo>
                    <a:pt x="254" y="353"/>
                    <a:pt x="256" y="356"/>
                    <a:pt x="253" y="358"/>
                  </a:cubicBezTo>
                  <a:close/>
                  <a:moveTo>
                    <a:pt x="73" y="359"/>
                  </a:moveTo>
                  <a:cubicBezTo>
                    <a:pt x="73" y="357"/>
                    <a:pt x="74" y="357"/>
                    <a:pt x="73" y="355"/>
                  </a:cubicBezTo>
                  <a:cubicBezTo>
                    <a:pt x="70" y="355"/>
                    <a:pt x="70" y="353"/>
                    <a:pt x="68" y="352"/>
                  </a:cubicBezTo>
                  <a:cubicBezTo>
                    <a:pt x="69" y="355"/>
                    <a:pt x="70" y="358"/>
                    <a:pt x="73" y="359"/>
                  </a:cubicBezTo>
                  <a:close/>
                  <a:moveTo>
                    <a:pt x="461" y="362"/>
                  </a:moveTo>
                  <a:cubicBezTo>
                    <a:pt x="466" y="362"/>
                    <a:pt x="467" y="357"/>
                    <a:pt x="468" y="353"/>
                  </a:cubicBezTo>
                  <a:cubicBezTo>
                    <a:pt x="467" y="353"/>
                    <a:pt x="467" y="352"/>
                    <a:pt x="465" y="352"/>
                  </a:cubicBezTo>
                  <a:cubicBezTo>
                    <a:pt x="464" y="356"/>
                    <a:pt x="462" y="359"/>
                    <a:pt x="461" y="362"/>
                  </a:cubicBezTo>
                  <a:close/>
                  <a:moveTo>
                    <a:pt x="171" y="359"/>
                  </a:moveTo>
                  <a:cubicBezTo>
                    <a:pt x="177" y="362"/>
                    <a:pt x="184" y="364"/>
                    <a:pt x="189" y="368"/>
                  </a:cubicBezTo>
                  <a:cubicBezTo>
                    <a:pt x="192" y="367"/>
                    <a:pt x="184" y="366"/>
                    <a:pt x="185" y="363"/>
                  </a:cubicBezTo>
                  <a:cubicBezTo>
                    <a:pt x="176" y="361"/>
                    <a:pt x="173" y="354"/>
                    <a:pt x="164" y="353"/>
                  </a:cubicBezTo>
                  <a:cubicBezTo>
                    <a:pt x="165" y="356"/>
                    <a:pt x="169" y="358"/>
                    <a:pt x="171" y="359"/>
                  </a:cubicBezTo>
                  <a:close/>
                  <a:moveTo>
                    <a:pt x="180" y="353"/>
                  </a:moveTo>
                  <a:cubicBezTo>
                    <a:pt x="180" y="353"/>
                    <a:pt x="180" y="354"/>
                    <a:pt x="179" y="354"/>
                  </a:cubicBezTo>
                  <a:cubicBezTo>
                    <a:pt x="194" y="367"/>
                    <a:pt x="213" y="378"/>
                    <a:pt x="230" y="390"/>
                  </a:cubicBezTo>
                  <a:cubicBezTo>
                    <a:pt x="230" y="388"/>
                    <a:pt x="229" y="386"/>
                    <a:pt x="231" y="385"/>
                  </a:cubicBezTo>
                  <a:cubicBezTo>
                    <a:pt x="234" y="385"/>
                    <a:pt x="235" y="387"/>
                    <a:pt x="238" y="387"/>
                  </a:cubicBezTo>
                  <a:cubicBezTo>
                    <a:pt x="219" y="375"/>
                    <a:pt x="199" y="365"/>
                    <a:pt x="180" y="353"/>
                  </a:cubicBezTo>
                  <a:close/>
                  <a:moveTo>
                    <a:pt x="269" y="353"/>
                  </a:moveTo>
                  <a:cubicBezTo>
                    <a:pt x="269" y="353"/>
                    <a:pt x="268" y="354"/>
                    <a:pt x="269" y="354"/>
                  </a:cubicBezTo>
                  <a:cubicBezTo>
                    <a:pt x="276" y="358"/>
                    <a:pt x="279" y="365"/>
                    <a:pt x="290" y="366"/>
                  </a:cubicBezTo>
                  <a:cubicBezTo>
                    <a:pt x="291" y="365"/>
                    <a:pt x="293" y="364"/>
                    <a:pt x="293" y="362"/>
                  </a:cubicBezTo>
                  <a:cubicBezTo>
                    <a:pt x="284" y="360"/>
                    <a:pt x="277" y="354"/>
                    <a:pt x="269" y="353"/>
                  </a:cubicBezTo>
                  <a:close/>
                  <a:moveTo>
                    <a:pt x="296" y="361"/>
                  </a:moveTo>
                  <a:cubicBezTo>
                    <a:pt x="303" y="360"/>
                    <a:pt x="297" y="354"/>
                    <a:pt x="293" y="353"/>
                  </a:cubicBezTo>
                  <a:cubicBezTo>
                    <a:pt x="289" y="352"/>
                    <a:pt x="281" y="353"/>
                    <a:pt x="277" y="353"/>
                  </a:cubicBezTo>
                  <a:cubicBezTo>
                    <a:pt x="283" y="353"/>
                    <a:pt x="291" y="362"/>
                    <a:pt x="296" y="361"/>
                  </a:cubicBezTo>
                  <a:close/>
                  <a:moveTo>
                    <a:pt x="342" y="353"/>
                  </a:moveTo>
                  <a:cubicBezTo>
                    <a:pt x="341" y="353"/>
                    <a:pt x="340" y="353"/>
                    <a:pt x="339" y="353"/>
                  </a:cubicBezTo>
                  <a:cubicBezTo>
                    <a:pt x="338" y="356"/>
                    <a:pt x="342" y="354"/>
                    <a:pt x="342" y="353"/>
                  </a:cubicBezTo>
                  <a:close/>
                  <a:moveTo>
                    <a:pt x="346" y="363"/>
                  </a:moveTo>
                  <a:cubicBezTo>
                    <a:pt x="348" y="360"/>
                    <a:pt x="349" y="356"/>
                    <a:pt x="352" y="353"/>
                  </a:cubicBezTo>
                  <a:cubicBezTo>
                    <a:pt x="349" y="352"/>
                    <a:pt x="346" y="360"/>
                    <a:pt x="346" y="363"/>
                  </a:cubicBezTo>
                  <a:close/>
                  <a:moveTo>
                    <a:pt x="368" y="357"/>
                  </a:moveTo>
                  <a:cubicBezTo>
                    <a:pt x="370" y="357"/>
                    <a:pt x="370" y="355"/>
                    <a:pt x="371" y="354"/>
                  </a:cubicBezTo>
                  <a:cubicBezTo>
                    <a:pt x="370" y="354"/>
                    <a:pt x="369" y="351"/>
                    <a:pt x="368" y="353"/>
                  </a:cubicBezTo>
                  <a:cubicBezTo>
                    <a:pt x="370" y="354"/>
                    <a:pt x="367" y="355"/>
                    <a:pt x="368" y="357"/>
                  </a:cubicBezTo>
                  <a:close/>
                  <a:moveTo>
                    <a:pt x="69" y="361"/>
                  </a:moveTo>
                  <a:cubicBezTo>
                    <a:pt x="69" y="358"/>
                    <a:pt x="66" y="358"/>
                    <a:pt x="68" y="355"/>
                  </a:cubicBezTo>
                  <a:cubicBezTo>
                    <a:pt x="66" y="356"/>
                    <a:pt x="67" y="353"/>
                    <a:pt x="65" y="353"/>
                  </a:cubicBezTo>
                  <a:cubicBezTo>
                    <a:pt x="66" y="356"/>
                    <a:pt x="66" y="360"/>
                    <a:pt x="69" y="361"/>
                  </a:cubicBezTo>
                  <a:close/>
                  <a:moveTo>
                    <a:pt x="332" y="356"/>
                  </a:moveTo>
                  <a:cubicBezTo>
                    <a:pt x="335" y="357"/>
                    <a:pt x="335" y="355"/>
                    <a:pt x="335" y="353"/>
                  </a:cubicBezTo>
                  <a:cubicBezTo>
                    <a:pt x="332" y="353"/>
                    <a:pt x="331" y="354"/>
                    <a:pt x="332" y="356"/>
                  </a:cubicBezTo>
                  <a:close/>
                  <a:moveTo>
                    <a:pt x="396" y="367"/>
                  </a:moveTo>
                  <a:cubicBezTo>
                    <a:pt x="401" y="366"/>
                    <a:pt x="402" y="360"/>
                    <a:pt x="404" y="356"/>
                  </a:cubicBezTo>
                  <a:cubicBezTo>
                    <a:pt x="403" y="355"/>
                    <a:pt x="403" y="354"/>
                    <a:pt x="402" y="353"/>
                  </a:cubicBezTo>
                  <a:cubicBezTo>
                    <a:pt x="399" y="358"/>
                    <a:pt x="397" y="362"/>
                    <a:pt x="396" y="367"/>
                  </a:cubicBezTo>
                  <a:close/>
                  <a:moveTo>
                    <a:pt x="516" y="372"/>
                  </a:moveTo>
                  <a:cubicBezTo>
                    <a:pt x="524" y="367"/>
                    <a:pt x="535" y="361"/>
                    <a:pt x="539" y="353"/>
                  </a:cubicBezTo>
                  <a:cubicBezTo>
                    <a:pt x="529" y="358"/>
                    <a:pt x="523" y="365"/>
                    <a:pt x="516" y="372"/>
                  </a:cubicBezTo>
                  <a:close/>
                  <a:moveTo>
                    <a:pt x="315" y="358"/>
                  </a:moveTo>
                  <a:cubicBezTo>
                    <a:pt x="318" y="357"/>
                    <a:pt x="320" y="359"/>
                    <a:pt x="322" y="357"/>
                  </a:cubicBezTo>
                  <a:cubicBezTo>
                    <a:pt x="322" y="353"/>
                    <a:pt x="315" y="353"/>
                    <a:pt x="315" y="358"/>
                  </a:cubicBezTo>
                  <a:close/>
                  <a:moveTo>
                    <a:pt x="56" y="362"/>
                  </a:moveTo>
                  <a:cubicBezTo>
                    <a:pt x="58" y="359"/>
                    <a:pt x="55" y="355"/>
                    <a:pt x="52" y="354"/>
                  </a:cubicBezTo>
                  <a:cubicBezTo>
                    <a:pt x="52" y="358"/>
                    <a:pt x="54" y="361"/>
                    <a:pt x="56" y="362"/>
                  </a:cubicBezTo>
                  <a:close/>
                  <a:moveTo>
                    <a:pt x="430" y="365"/>
                  </a:moveTo>
                  <a:cubicBezTo>
                    <a:pt x="431" y="362"/>
                    <a:pt x="435" y="358"/>
                    <a:pt x="434" y="354"/>
                  </a:cubicBezTo>
                  <a:cubicBezTo>
                    <a:pt x="432" y="358"/>
                    <a:pt x="429" y="363"/>
                    <a:pt x="430" y="365"/>
                  </a:cubicBezTo>
                  <a:close/>
                  <a:moveTo>
                    <a:pt x="128" y="372"/>
                  </a:moveTo>
                  <a:cubicBezTo>
                    <a:pt x="125" y="366"/>
                    <a:pt x="125" y="358"/>
                    <a:pt x="118" y="355"/>
                  </a:cubicBezTo>
                  <a:cubicBezTo>
                    <a:pt x="120" y="363"/>
                    <a:pt x="121" y="370"/>
                    <a:pt x="128" y="372"/>
                  </a:cubicBezTo>
                  <a:close/>
                  <a:moveTo>
                    <a:pt x="352" y="362"/>
                  </a:moveTo>
                  <a:cubicBezTo>
                    <a:pt x="354" y="360"/>
                    <a:pt x="357" y="361"/>
                    <a:pt x="360" y="359"/>
                  </a:cubicBezTo>
                  <a:cubicBezTo>
                    <a:pt x="359" y="357"/>
                    <a:pt x="357" y="356"/>
                    <a:pt x="354" y="355"/>
                  </a:cubicBezTo>
                  <a:cubicBezTo>
                    <a:pt x="354" y="358"/>
                    <a:pt x="350" y="360"/>
                    <a:pt x="352" y="362"/>
                  </a:cubicBezTo>
                  <a:close/>
                  <a:moveTo>
                    <a:pt x="338" y="359"/>
                  </a:moveTo>
                  <a:cubicBezTo>
                    <a:pt x="338" y="361"/>
                    <a:pt x="340" y="361"/>
                    <a:pt x="341" y="362"/>
                  </a:cubicBezTo>
                  <a:cubicBezTo>
                    <a:pt x="342" y="360"/>
                    <a:pt x="344" y="359"/>
                    <a:pt x="344" y="356"/>
                  </a:cubicBezTo>
                  <a:cubicBezTo>
                    <a:pt x="341" y="356"/>
                    <a:pt x="340" y="358"/>
                    <a:pt x="338" y="359"/>
                  </a:cubicBezTo>
                  <a:close/>
                  <a:moveTo>
                    <a:pt x="372" y="361"/>
                  </a:moveTo>
                  <a:cubicBezTo>
                    <a:pt x="374" y="361"/>
                    <a:pt x="374" y="362"/>
                    <a:pt x="375" y="362"/>
                  </a:cubicBezTo>
                  <a:cubicBezTo>
                    <a:pt x="375" y="359"/>
                    <a:pt x="377" y="359"/>
                    <a:pt x="378" y="358"/>
                  </a:cubicBezTo>
                  <a:cubicBezTo>
                    <a:pt x="377" y="358"/>
                    <a:pt x="377" y="357"/>
                    <a:pt x="377" y="356"/>
                  </a:cubicBezTo>
                  <a:cubicBezTo>
                    <a:pt x="374" y="356"/>
                    <a:pt x="374" y="359"/>
                    <a:pt x="372" y="361"/>
                  </a:cubicBezTo>
                  <a:close/>
                  <a:moveTo>
                    <a:pt x="259" y="359"/>
                  </a:moveTo>
                  <a:cubicBezTo>
                    <a:pt x="262" y="359"/>
                    <a:pt x="265" y="362"/>
                    <a:pt x="267" y="361"/>
                  </a:cubicBezTo>
                  <a:cubicBezTo>
                    <a:pt x="266" y="360"/>
                    <a:pt x="265" y="359"/>
                    <a:pt x="265" y="358"/>
                  </a:cubicBezTo>
                  <a:cubicBezTo>
                    <a:pt x="263" y="358"/>
                    <a:pt x="261" y="356"/>
                    <a:pt x="259" y="359"/>
                  </a:cubicBezTo>
                  <a:close/>
                  <a:moveTo>
                    <a:pt x="434" y="365"/>
                  </a:moveTo>
                  <a:cubicBezTo>
                    <a:pt x="438" y="365"/>
                    <a:pt x="439" y="359"/>
                    <a:pt x="439" y="357"/>
                  </a:cubicBezTo>
                  <a:cubicBezTo>
                    <a:pt x="438" y="357"/>
                    <a:pt x="437" y="357"/>
                    <a:pt x="437" y="357"/>
                  </a:cubicBezTo>
                  <a:cubicBezTo>
                    <a:pt x="437" y="361"/>
                    <a:pt x="434" y="362"/>
                    <a:pt x="434" y="365"/>
                  </a:cubicBezTo>
                  <a:close/>
                  <a:moveTo>
                    <a:pt x="508" y="359"/>
                  </a:moveTo>
                  <a:cubicBezTo>
                    <a:pt x="507" y="362"/>
                    <a:pt x="505" y="364"/>
                    <a:pt x="504" y="367"/>
                  </a:cubicBezTo>
                  <a:cubicBezTo>
                    <a:pt x="508" y="364"/>
                    <a:pt x="518" y="360"/>
                    <a:pt x="517" y="357"/>
                  </a:cubicBezTo>
                  <a:cubicBezTo>
                    <a:pt x="515" y="359"/>
                    <a:pt x="512" y="357"/>
                    <a:pt x="508" y="359"/>
                  </a:cubicBezTo>
                  <a:close/>
                  <a:moveTo>
                    <a:pt x="212" y="365"/>
                  </a:moveTo>
                  <a:cubicBezTo>
                    <a:pt x="208" y="363"/>
                    <a:pt x="204" y="358"/>
                    <a:pt x="201" y="358"/>
                  </a:cubicBezTo>
                  <a:cubicBezTo>
                    <a:pt x="204" y="361"/>
                    <a:pt x="209" y="365"/>
                    <a:pt x="212" y="365"/>
                  </a:cubicBezTo>
                  <a:close/>
                  <a:moveTo>
                    <a:pt x="230" y="362"/>
                  </a:moveTo>
                  <a:cubicBezTo>
                    <a:pt x="229" y="359"/>
                    <a:pt x="223" y="358"/>
                    <a:pt x="221" y="358"/>
                  </a:cubicBezTo>
                  <a:cubicBezTo>
                    <a:pt x="224" y="359"/>
                    <a:pt x="226" y="363"/>
                    <a:pt x="230" y="362"/>
                  </a:cubicBezTo>
                  <a:close/>
                  <a:moveTo>
                    <a:pt x="378" y="365"/>
                  </a:moveTo>
                  <a:cubicBezTo>
                    <a:pt x="381" y="364"/>
                    <a:pt x="383" y="360"/>
                    <a:pt x="382" y="358"/>
                  </a:cubicBezTo>
                  <a:cubicBezTo>
                    <a:pt x="381" y="360"/>
                    <a:pt x="379" y="362"/>
                    <a:pt x="378" y="365"/>
                  </a:cubicBezTo>
                  <a:close/>
                  <a:moveTo>
                    <a:pt x="402" y="367"/>
                  </a:moveTo>
                  <a:cubicBezTo>
                    <a:pt x="405" y="367"/>
                    <a:pt x="407" y="367"/>
                    <a:pt x="410" y="367"/>
                  </a:cubicBezTo>
                  <a:cubicBezTo>
                    <a:pt x="412" y="365"/>
                    <a:pt x="411" y="363"/>
                    <a:pt x="412" y="361"/>
                  </a:cubicBezTo>
                  <a:cubicBezTo>
                    <a:pt x="407" y="354"/>
                    <a:pt x="404" y="362"/>
                    <a:pt x="402" y="367"/>
                  </a:cubicBezTo>
                  <a:close/>
                  <a:moveTo>
                    <a:pt x="551" y="369"/>
                  </a:moveTo>
                  <a:cubicBezTo>
                    <a:pt x="547" y="371"/>
                    <a:pt x="543" y="375"/>
                    <a:pt x="540" y="378"/>
                  </a:cubicBezTo>
                  <a:cubicBezTo>
                    <a:pt x="528" y="387"/>
                    <a:pt x="515" y="396"/>
                    <a:pt x="502" y="403"/>
                  </a:cubicBezTo>
                  <a:cubicBezTo>
                    <a:pt x="498" y="405"/>
                    <a:pt x="493" y="406"/>
                    <a:pt x="490" y="411"/>
                  </a:cubicBezTo>
                  <a:cubicBezTo>
                    <a:pt x="526" y="402"/>
                    <a:pt x="553" y="382"/>
                    <a:pt x="574" y="358"/>
                  </a:cubicBezTo>
                  <a:cubicBezTo>
                    <a:pt x="575" y="358"/>
                    <a:pt x="575" y="357"/>
                    <a:pt x="574" y="358"/>
                  </a:cubicBezTo>
                  <a:cubicBezTo>
                    <a:pt x="567" y="363"/>
                    <a:pt x="559" y="365"/>
                    <a:pt x="551" y="369"/>
                  </a:cubicBezTo>
                  <a:close/>
                  <a:moveTo>
                    <a:pt x="313" y="360"/>
                  </a:moveTo>
                  <a:cubicBezTo>
                    <a:pt x="314" y="362"/>
                    <a:pt x="315" y="363"/>
                    <a:pt x="318" y="363"/>
                  </a:cubicBezTo>
                  <a:cubicBezTo>
                    <a:pt x="317" y="362"/>
                    <a:pt x="319" y="362"/>
                    <a:pt x="318" y="360"/>
                  </a:cubicBezTo>
                  <a:cubicBezTo>
                    <a:pt x="316" y="361"/>
                    <a:pt x="315" y="359"/>
                    <a:pt x="313" y="360"/>
                  </a:cubicBezTo>
                  <a:close/>
                  <a:moveTo>
                    <a:pt x="173" y="365"/>
                  </a:moveTo>
                  <a:cubicBezTo>
                    <a:pt x="172" y="362"/>
                    <a:pt x="168" y="360"/>
                    <a:pt x="166" y="361"/>
                  </a:cubicBezTo>
                  <a:cubicBezTo>
                    <a:pt x="169" y="362"/>
                    <a:pt x="170" y="365"/>
                    <a:pt x="173" y="365"/>
                  </a:cubicBezTo>
                  <a:close/>
                  <a:moveTo>
                    <a:pt x="254" y="362"/>
                  </a:moveTo>
                  <a:cubicBezTo>
                    <a:pt x="259" y="363"/>
                    <a:pt x="266" y="366"/>
                    <a:pt x="272" y="365"/>
                  </a:cubicBezTo>
                  <a:cubicBezTo>
                    <a:pt x="266" y="365"/>
                    <a:pt x="258" y="360"/>
                    <a:pt x="254" y="362"/>
                  </a:cubicBezTo>
                  <a:close/>
                  <a:moveTo>
                    <a:pt x="301" y="363"/>
                  </a:moveTo>
                  <a:cubicBezTo>
                    <a:pt x="303" y="364"/>
                    <a:pt x="305" y="365"/>
                    <a:pt x="307" y="365"/>
                  </a:cubicBezTo>
                  <a:cubicBezTo>
                    <a:pt x="307" y="364"/>
                    <a:pt x="308" y="363"/>
                    <a:pt x="308" y="363"/>
                  </a:cubicBezTo>
                  <a:cubicBezTo>
                    <a:pt x="307" y="361"/>
                    <a:pt x="302" y="360"/>
                    <a:pt x="301" y="363"/>
                  </a:cubicBezTo>
                  <a:close/>
                  <a:moveTo>
                    <a:pt x="106" y="368"/>
                  </a:moveTo>
                  <a:cubicBezTo>
                    <a:pt x="106" y="364"/>
                    <a:pt x="104" y="362"/>
                    <a:pt x="102" y="361"/>
                  </a:cubicBezTo>
                  <a:cubicBezTo>
                    <a:pt x="103" y="364"/>
                    <a:pt x="104" y="366"/>
                    <a:pt x="106" y="368"/>
                  </a:cubicBezTo>
                  <a:close/>
                  <a:moveTo>
                    <a:pt x="321" y="364"/>
                  </a:moveTo>
                  <a:cubicBezTo>
                    <a:pt x="322" y="364"/>
                    <a:pt x="324" y="364"/>
                    <a:pt x="324" y="362"/>
                  </a:cubicBezTo>
                  <a:cubicBezTo>
                    <a:pt x="323" y="362"/>
                    <a:pt x="323" y="361"/>
                    <a:pt x="322" y="361"/>
                  </a:cubicBezTo>
                  <a:cubicBezTo>
                    <a:pt x="322" y="363"/>
                    <a:pt x="320" y="362"/>
                    <a:pt x="321" y="364"/>
                  </a:cubicBezTo>
                  <a:close/>
                  <a:moveTo>
                    <a:pt x="490" y="365"/>
                  </a:moveTo>
                  <a:cubicBezTo>
                    <a:pt x="491" y="365"/>
                    <a:pt x="491" y="366"/>
                    <a:pt x="492" y="367"/>
                  </a:cubicBezTo>
                  <a:cubicBezTo>
                    <a:pt x="493" y="366"/>
                    <a:pt x="497" y="364"/>
                    <a:pt x="496" y="361"/>
                  </a:cubicBezTo>
                  <a:cubicBezTo>
                    <a:pt x="494" y="363"/>
                    <a:pt x="491" y="363"/>
                    <a:pt x="490" y="365"/>
                  </a:cubicBezTo>
                  <a:close/>
                  <a:moveTo>
                    <a:pt x="133" y="365"/>
                  </a:moveTo>
                  <a:cubicBezTo>
                    <a:pt x="131" y="365"/>
                    <a:pt x="130" y="361"/>
                    <a:pt x="129" y="364"/>
                  </a:cubicBezTo>
                  <a:cubicBezTo>
                    <a:pt x="132" y="368"/>
                    <a:pt x="132" y="375"/>
                    <a:pt x="137" y="379"/>
                  </a:cubicBezTo>
                  <a:cubicBezTo>
                    <a:pt x="136" y="373"/>
                    <a:pt x="134" y="371"/>
                    <a:pt x="133" y="365"/>
                  </a:cubicBezTo>
                  <a:close/>
                  <a:moveTo>
                    <a:pt x="233" y="365"/>
                  </a:moveTo>
                  <a:cubicBezTo>
                    <a:pt x="235" y="366"/>
                    <a:pt x="238" y="366"/>
                    <a:pt x="239" y="364"/>
                  </a:cubicBezTo>
                  <a:cubicBezTo>
                    <a:pt x="236" y="363"/>
                    <a:pt x="233" y="362"/>
                    <a:pt x="233" y="365"/>
                  </a:cubicBezTo>
                  <a:close/>
                  <a:moveTo>
                    <a:pt x="357" y="365"/>
                  </a:moveTo>
                  <a:cubicBezTo>
                    <a:pt x="358" y="365"/>
                    <a:pt x="359" y="365"/>
                    <a:pt x="360" y="365"/>
                  </a:cubicBezTo>
                  <a:cubicBezTo>
                    <a:pt x="360" y="364"/>
                    <a:pt x="360" y="363"/>
                    <a:pt x="360" y="362"/>
                  </a:cubicBezTo>
                  <a:cubicBezTo>
                    <a:pt x="358" y="363"/>
                    <a:pt x="357" y="363"/>
                    <a:pt x="357" y="365"/>
                  </a:cubicBezTo>
                  <a:close/>
                  <a:moveTo>
                    <a:pt x="364" y="365"/>
                  </a:moveTo>
                  <a:cubicBezTo>
                    <a:pt x="366" y="366"/>
                    <a:pt x="366" y="365"/>
                    <a:pt x="367" y="364"/>
                  </a:cubicBezTo>
                  <a:cubicBezTo>
                    <a:pt x="366" y="363"/>
                    <a:pt x="366" y="363"/>
                    <a:pt x="365" y="362"/>
                  </a:cubicBezTo>
                  <a:cubicBezTo>
                    <a:pt x="365" y="364"/>
                    <a:pt x="363" y="363"/>
                    <a:pt x="364" y="365"/>
                  </a:cubicBezTo>
                  <a:close/>
                  <a:moveTo>
                    <a:pt x="78" y="367"/>
                  </a:moveTo>
                  <a:cubicBezTo>
                    <a:pt x="78" y="365"/>
                    <a:pt x="77" y="363"/>
                    <a:pt x="74" y="364"/>
                  </a:cubicBezTo>
                  <a:cubicBezTo>
                    <a:pt x="74" y="366"/>
                    <a:pt x="76" y="366"/>
                    <a:pt x="78" y="367"/>
                  </a:cubicBezTo>
                  <a:close/>
                  <a:moveTo>
                    <a:pt x="414" y="366"/>
                  </a:moveTo>
                  <a:cubicBezTo>
                    <a:pt x="416" y="366"/>
                    <a:pt x="417" y="365"/>
                    <a:pt x="417" y="364"/>
                  </a:cubicBezTo>
                  <a:cubicBezTo>
                    <a:pt x="415" y="363"/>
                    <a:pt x="414" y="364"/>
                    <a:pt x="414" y="366"/>
                  </a:cubicBezTo>
                  <a:close/>
                  <a:moveTo>
                    <a:pt x="73" y="373"/>
                  </a:moveTo>
                  <a:cubicBezTo>
                    <a:pt x="72" y="369"/>
                    <a:pt x="68" y="364"/>
                    <a:pt x="64" y="365"/>
                  </a:cubicBezTo>
                  <a:cubicBezTo>
                    <a:pt x="67" y="368"/>
                    <a:pt x="69" y="371"/>
                    <a:pt x="73" y="373"/>
                  </a:cubicBezTo>
                  <a:close/>
                  <a:moveTo>
                    <a:pt x="160" y="373"/>
                  </a:moveTo>
                  <a:cubicBezTo>
                    <a:pt x="160" y="371"/>
                    <a:pt x="160" y="370"/>
                    <a:pt x="160" y="369"/>
                  </a:cubicBezTo>
                  <a:cubicBezTo>
                    <a:pt x="157" y="371"/>
                    <a:pt x="155" y="363"/>
                    <a:pt x="152" y="365"/>
                  </a:cubicBezTo>
                  <a:cubicBezTo>
                    <a:pt x="153" y="369"/>
                    <a:pt x="157" y="371"/>
                    <a:pt x="160" y="373"/>
                  </a:cubicBezTo>
                  <a:close/>
                  <a:moveTo>
                    <a:pt x="227" y="400"/>
                  </a:moveTo>
                  <a:cubicBezTo>
                    <a:pt x="227" y="398"/>
                    <a:pt x="228" y="398"/>
                    <a:pt x="230" y="398"/>
                  </a:cubicBezTo>
                  <a:cubicBezTo>
                    <a:pt x="229" y="393"/>
                    <a:pt x="223" y="393"/>
                    <a:pt x="221" y="389"/>
                  </a:cubicBezTo>
                  <a:cubicBezTo>
                    <a:pt x="205" y="382"/>
                    <a:pt x="190" y="370"/>
                    <a:pt x="174" y="365"/>
                  </a:cubicBezTo>
                  <a:cubicBezTo>
                    <a:pt x="189" y="379"/>
                    <a:pt x="206" y="391"/>
                    <a:pt x="227" y="400"/>
                  </a:cubicBezTo>
                  <a:close/>
                  <a:moveTo>
                    <a:pt x="326" y="370"/>
                  </a:moveTo>
                  <a:cubicBezTo>
                    <a:pt x="327" y="368"/>
                    <a:pt x="328" y="366"/>
                    <a:pt x="329" y="364"/>
                  </a:cubicBezTo>
                  <a:cubicBezTo>
                    <a:pt x="327" y="364"/>
                    <a:pt x="324" y="369"/>
                    <a:pt x="326" y="370"/>
                  </a:cubicBezTo>
                  <a:close/>
                  <a:moveTo>
                    <a:pt x="330" y="369"/>
                  </a:moveTo>
                  <a:cubicBezTo>
                    <a:pt x="334" y="369"/>
                    <a:pt x="334" y="367"/>
                    <a:pt x="337" y="367"/>
                  </a:cubicBezTo>
                  <a:cubicBezTo>
                    <a:pt x="337" y="365"/>
                    <a:pt x="335" y="365"/>
                    <a:pt x="334" y="364"/>
                  </a:cubicBezTo>
                  <a:cubicBezTo>
                    <a:pt x="333" y="366"/>
                    <a:pt x="331" y="367"/>
                    <a:pt x="330" y="369"/>
                  </a:cubicBezTo>
                  <a:close/>
                  <a:moveTo>
                    <a:pt x="518" y="365"/>
                  </a:moveTo>
                  <a:cubicBezTo>
                    <a:pt x="518" y="365"/>
                    <a:pt x="517" y="364"/>
                    <a:pt x="516" y="364"/>
                  </a:cubicBezTo>
                  <a:cubicBezTo>
                    <a:pt x="509" y="370"/>
                    <a:pt x="499" y="373"/>
                    <a:pt x="492" y="379"/>
                  </a:cubicBezTo>
                  <a:cubicBezTo>
                    <a:pt x="504" y="380"/>
                    <a:pt x="511" y="371"/>
                    <a:pt x="518" y="365"/>
                  </a:cubicBezTo>
                  <a:close/>
                  <a:moveTo>
                    <a:pt x="310" y="367"/>
                  </a:moveTo>
                  <a:cubicBezTo>
                    <a:pt x="311" y="367"/>
                    <a:pt x="314" y="368"/>
                    <a:pt x="313" y="367"/>
                  </a:cubicBezTo>
                  <a:cubicBezTo>
                    <a:pt x="311" y="368"/>
                    <a:pt x="313" y="364"/>
                    <a:pt x="311" y="365"/>
                  </a:cubicBezTo>
                  <a:cubicBezTo>
                    <a:pt x="311" y="366"/>
                    <a:pt x="310" y="366"/>
                    <a:pt x="310" y="367"/>
                  </a:cubicBezTo>
                  <a:close/>
                  <a:moveTo>
                    <a:pt x="470" y="371"/>
                  </a:moveTo>
                  <a:cubicBezTo>
                    <a:pt x="473" y="369"/>
                    <a:pt x="477" y="368"/>
                    <a:pt x="480" y="366"/>
                  </a:cubicBezTo>
                  <a:cubicBezTo>
                    <a:pt x="475" y="364"/>
                    <a:pt x="468" y="368"/>
                    <a:pt x="470" y="371"/>
                  </a:cubicBezTo>
                  <a:close/>
                  <a:moveTo>
                    <a:pt x="240" y="368"/>
                  </a:moveTo>
                  <a:cubicBezTo>
                    <a:pt x="245" y="372"/>
                    <a:pt x="265" y="388"/>
                    <a:pt x="270" y="379"/>
                  </a:cubicBezTo>
                  <a:cubicBezTo>
                    <a:pt x="261" y="375"/>
                    <a:pt x="252" y="363"/>
                    <a:pt x="240" y="368"/>
                  </a:cubicBezTo>
                  <a:close/>
                  <a:moveTo>
                    <a:pt x="305" y="368"/>
                  </a:moveTo>
                  <a:cubicBezTo>
                    <a:pt x="303" y="367"/>
                    <a:pt x="302" y="366"/>
                    <a:pt x="299" y="366"/>
                  </a:cubicBezTo>
                  <a:cubicBezTo>
                    <a:pt x="298" y="369"/>
                    <a:pt x="304" y="370"/>
                    <a:pt x="305" y="368"/>
                  </a:cubicBezTo>
                  <a:close/>
                  <a:moveTo>
                    <a:pt x="113" y="381"/>
                  </a:moveTo>
                  <a:cubicBezTo>
                    <a:pt x="116" y="381"/>
                    <a:pt x="118" y="380"/>
                    <a:pt x="120" y="382"/>
                  </a:cubicBezTo>
                  <a:cubicBezTo>
                    <a:pt x="119" y="383"/>
                    <a:pt x="116" y="382"/>
                    <a:pt x="115" y="384"/>
                  </a:cubicBezTo>
                  <a:cubicBezTo>
                    <a:pt x="119" y="386"/>
                    <a:pt x="122" y="389"/>
                    <a:pt x="126" y="391"/>
                  </a:cubicBezTo>
                  <a:cubicBezTo>
                    <a:pt x="122" y="382"/>
                    <a:pt x="119" y="368"/>
                    <a:pt x="109" y="367"/>
                  </a:cubicBezTo>
                  <a:cubicBezTo>
                    <a:pt x="110" y="372"/>
                    <a:pt x="113" y="376"/>
                    <a:pt x="113" y="381"/>
                  </a:cubicBezTo>
                  <a:close/>
                  <a:moveTo>
                    <a:pt x="228" y="368"/>
                  </a:moveTo>
                  <a:cubicBezTo>
                    <a:pt x="230" y="368"/>
                    <a:pt x="232" y="368"/>
                    <a:pt x="232" y="367"/>
                  </a:cubicBezTo>
                  <a:cubicBezTo>
                    <a:pt x="231" y="367"/>
                    <a:pt x="230" y="367"/>
                    <a:pt x="229" y="367"/>
                  </a:cubicBezTo>
                  <a:cubicBezTo>
                    <a:pt x="229" y="367"/>
                    <a:pt x="229" y="368"/>
                    <a:pt x="228" y="368"/>
                  </a:cubicBezTo>
                  <a:close/>
                  <a:moveTo>
                    <a:pt x="348" y="368"/>
                  </a:moveTo>
                  <a:cubicBezTo>
                    <a:pt x="350" y="370"/>
                    <a:pt x="353" y="372"/>
                    <a:pt x="355" y="373"/>
                  </a:cubicBezTo>
                  <a:cubicBezTo>
                    <a:pt x="356" y="372"/>
                    <a:pt x="358" y="370"/>
                    <a:pt x="358" y="367"/>
                  </a:cubicBezTo>
                  <a:cubicBezTo>
                    <a:pt x="354" y="368"/>
                    <a:pt x="351" y="365"/>
                    <a:pt x="348" y="368"/>
                  </a:cubicBezTo>
                  <a:close/>
                  <a:moveTo>
                    <a:pt x="495" y="371"/>
                  </a:moveTo>
                  <a:cubicBezTo>
                    <a:pt x="496" y="369"/>
                    <a:pt x="500" y="370"/>
                    <a:pt x="501" y="368"/>
                  </a:cubicBezTo>
                  <a:cubicBezTo>
                    <a:pt x="499" y="365"/>
                    <a:pt x="494" y="369"/>
                    <a:pt x="495" y="371"/>
                  </a:cubicBezTo>
                  <a:close/>
                  <a:moveTo>
                    <a:pt x="61" y="385"/>
                  </a:moveTo>
                  <a:cubicBezTo>
                    <a:pt x="58" y="377"/>
                    <a:pt x="54" y="371"/>
                    <a:pt x="47" y="367"/>
                  </a:cubicBezTo>
                  <a:cubicBezTo>
                    <a:pt x="47" y="377"/>
                    <a:pt x="54" y="381"/>
                    <a:pt x="61" y="385"/>
                  </a:cubicBezTo>
                  <a:close/>
                  <a:moveTo>
                    <a:pt x="171" y="371"/>
                  </a:moveTo>
                  <a:cubicBezTo>
                    <a:pt x="169" y="370"/>
                    <a:pt x="167" y="366"/>
                    <a:pt x="165" y="368"/>
                  </a:cubicBezTo>
                  <a:cubicBezTo>
                    <a:pt x="167" y="369"/>
                    <a:pt x="169" y="372"/>
                    <a:pt x="171" y="371"/>
                  </a:cubicBezTo>
                  <a:close/>
                  <a:moveTo>
                    <a:pt x="264" y="368"/>
                  </a:moveTo>
                  <a:cubicBezTo>
                    <a:pt x="266" y="371"/>
                    <a:pt x="271" y="371"/>
                    <a:pt x="272" y="375"/>
                  </a:cubicBezTo>
                  <a:cubicBezTo>
                    <a:pt x="273" y="369"/>
                    <a:pt x="278" y="377"/>
                    <a:pt x="281" y="372"/>
                  </a:cubicBezTo>
                  <a:cubicBezTo>
                    <a:pt x="276" y="370"/>
                    <a:pt x="268" y="369"/>
                    <a:pt x="264" y="368"/>
                  </a:cubicBezTo>
                  <a:close/>
                  <a:moveTo>
                    <a:pt x="434" y="370"/>
                  </a:moveTo>
                  <a:cubicBezTo>
                    <a:pt x="435" y="369"/>
                    <a:pt x="435" y="367"/>
                    <a:pt x="433" y="367"/>
                  </a:cubicBezTo>
                  <a:cubicBezTo>
                    <a:pt x="432" y="368"/>
                    <a:pt x="432" y="371"/>
                    <a:pt x="434" y="370"/>
                  </a:cubicBezTo>
                  <a:close/>
                  <a:moveTo>
                    <a:pt x="360" y="375"/>
                  </a:moveTo>
                  <a:cubicBezTo>
                    <a:pt x="361" y="372"/>
                    <a:pt x="364" y="371"/>
                    <a:pt x="365" y="368"/>
                  </a:cubicBezTo>
                  <a:cubicBezTo>
                    <a:pt x="361" y="368"/>
                    <a:pt x="359" y="374"/>
                    <a:pt x="360" y="375"/>
                  </a:cubicBezTo>
                  <a:close/>
                  <a:moveTo>
                    <a:pt x="467" y="375"/>
                  </a:moveTo>
                  <a:cubicBezTo>
                    <a:pt x="466" y="378"/>
                    <a:pt x="464" y="381"/>
                    <a:pt x="462" y="384"/>
                  </a:cubicBezTo>
                  <a:cubicBezTo>
                    <a:pt x="473" y="380"/>
                    <a:pt x="482" y="378"/>
                    <a:pt x="488" y="369"/>
                  </a:cubicBezTo>
                  <a:cubicBezTo>
                    <a:pt x="480" y="366"/>
                    <a:pt x="475" y="374"/>
                    <a:pt x="467" y="375"/>
                  </a:cubicBezTo>
                  <a:close/>
                  <a:moveTo>
                    <a:pt x="143" y="384"/>
                  </a:moveTo>
                  <a:cubicBezTo>
                    <a:pt x="149" y="388"/>
                    <a:pt x="154" y="392"/>
                    <a:pt x="159" y="396"/>
                  </a:cubicBezTo>
                  <a:cubicBezTo>
                    <a:pt x="157" y="382"/>
                    <a:pt x="148" y="374"/>
                    <a:pt x="137" y="368"/>
                  </a:cubicBezTo>
                  <a:cubicBezTo>
                    <a:pt x="139" y="374"/>
                    <a:pt x="141" y="379"/>
                    <a:pt x="143" y="384"/>
                  </a:cubicBezTo>
                  <a:close/>
                  <a:moveTo>
                    <a:pt x="365" y="375"/>
                  </a:moveTo>
                  <a:cubicBezTo>
                    <a:pt x="366" y="375"/>
                    <a:pt x="367" y="375"/>
                    <a:pt x="368" y="376"/>
                  </a:cubicBezTo>
                  <a:cubicBezTo>
                    <a:pt x="369" y="373"/>
                    <a:pt x="371" y="372"/>
                    <a:pt x="371" y="368"/>
                  </a:cubicBezTo>
                  <a:cubicBezTo>
                    <a:pt x="366" y="368"/>
                    <a:pt x="367" y="373"/>
                    <a:pt x="365" y="375"/>
                  </a:cubicBezTo>
                  <a:close/>
                  <a:moveTo>
                    <a:pt x="417" y="373"/>
                  </a:moveTo>
                  <a:cubicBezTo>
                    <a:pt x="421" y="375"/>
                    <a:pt x="422" y="372"/>
                    <a:pt x="423" y="369"/>
                  </a:cubicBezTo>
                  <a:cubicBezTo>
                    <a:pt x="421" y="369"/>
                    <a:pt x="421" y="369"/>
                    <a:pt x="418" y="368"/>
                  </a:cubicBezTo>
                  <a:cubicBezTo>
                    <a:pt x="417" y="370"/>
                    <a:pt x="417" y="371"/>
                    <a:pt x="417" y="373"/>
                  </a:cubicBezTo>
                  <a:close/>
                  <a:moveTo>
                    <a:pt x="388" y="372"/>
                  </a:moveTo>
                  <a:cubicBezTo>
                    <a:pt x="388" y="371"/>
                    <a:pt x="390" y="371"/>
                    <a:pt x="389" y="370"/>
                  </a:cubicBezTo>
                  <a:cubicBezTo>
                    <a:pt x="389" y="369"/>
                    <a:pt x="387" y="369"/>
                    <a:pt x="385" y="369"/>
                  </a:cubicBezTo>
                  <a:cubicBezTo>
                    <a:pt x="385" y="371"/>
                    <a:pt x="387" y="371"/>
                    <a:pt x="388" y="372"/>
                  </a:cubicBezTo>
                  <a:close/>
                  <a:moveTo>
                    <a:pt x="398" y="375"/>
                  </a:moveTo>
                  <a:cubicBezTo>
                    <a:pt x="400" y="375"/>
                    <a:pt x="403" y="375"/>
                    <a:pt x="405" y="375"/>
                  </a:cubicBezTo>
                  <a:cubicBezTo>
                    <a:pt x="406" y="374"/>
                    <a:pt x="407" y="372"/>
                    <a:pt x="408" y="370"/>
                  </a:cubicBezTo>
                  <a:cubicBezTo>
                    <a:pt x="402" y="368"/>
                    <a:pt x="399" y="370"/>
                    <a:pt x="398" y="375"/>
                  </a:cubicBezTo>
                  <a:close/>
                  <a:moveTo>
                    <a:pt x="411" y="375"/>
                  </a:moveTo>
                  <a:cubicBezTo>
                    <a:pt x="413" y="373"/>
                    <a:pt x="414" y="372"/>
                    <a:pt x="414" y="369"/>
                  </a:cubicBezTo>
                  <a:cubicBezTo>
                    <a:pt x="412" y="369"/>
                    <a:pt x="410" y="373"/>
                    <a:pt x="411" y="375"/>
                  </a:cubicBezTo>
                  <a:close/>
                  <a:moveTo>
                    <a:pt x="237" y="370"/>
                  </a:moveTo>
                  <a:cubicBezTo>
                    <a:pt x="234" y="368"/>
                    <a:pt x="232" y="373"/>
                    <a:pt x="230" y="371"/>
                  </a:cubicBezTo>
                  <a:cubicBezTo>
                    <a:pt x="237" y="379"/>
                    <a:pt x="247" y="384"/>
                    <a:pt x="256" y="390"/>
                  </a:cubicBezTo>
                  <a:cubicBezTo>
                    <a:pt x="259" y="389"/>
                    <a:pt x="260" y="386"/>
                    <a:pt x="264" y="385"/>
                  </a:cubicBezTo>
                  <a:cubicBezTo>
                    <a:pt x="257" y="381"/>
                    <a:pt x="245" y="374"/>
                    <a:pt x="237" y="370"/>
                  </a:cubicBezTo>
                  <a:close/>
                  <a:moveTo>
                    <a:pt x="374" y="375"/>
                  </a:moveTo>
                  <a:cubicBezTo>
                    <a:pt x="374" y="373"/>
                    <a:pt x="377" y="373"/>
                    <a:pt x="377" y="371"/>
                  </a:cubicBezTo>
                  <a:cubicBezTo>
                    <a:pt x="377" y="370"/>
                    <a:pt x="376" y="370"/>
                    <a:pt x="375" y="370"/>
                  </a:cubicBezTo>
                  <a:cubicBezTo>
                    <a:pt x="376" y="372"/>
                    <a:pt x="373" y="374"/>
                    <a:pt x="374" y="375"/>
                  </a:cubicBezTo>
                  <a:close/>
                  <a:moveTo>
                    <a:pt x="392" y="375"/>
                  </a:moveTo>
                  <a:cubicBezTo>
                    <a:pt x="394" y="374"/>
                    <a:pt x="396" y="373"/>
                    <a:pt x="396" y="370"/>
                  </a:cubicBezTo>
                  <a:cubicBezTo>
                    <a:pt x="393" y="369"/>
                    <a:pt x="392" y="372"/>
                    <a:pt x="392" y="375"/>
                  </a:cubicBezTo>
                  <a:close/>
                  <a:moveTo>
                    <a:pt x="453" y="374"/>
                  </a:moveTo>
                  <a:cubicBezTo>
                    <a:pt x="454" y="372"/>
                    <a:pt x="461" y="372"/>
                    <a:pt x="459" y="370"/>
                  </a:cubicBezTo>
                  <a:cubicBezTo>
                    <a:pt x="458" y="371"/>
                    <a:pt x="458" y="370"/>
                    <a:pt x="457" y="370"/>
                  </a:cubicBezTo>
                  <a:cubicBezTo>
                    <a:pt x="456" y="371"/>
                    <a:pt x="452" y="374"/>
                    <a:pt x="453" y="374"/>
                  </a:cubicBezTo>
                  <a:close/>
                  <a:moveTo>
                    <a:pt x="70" y="378"/>
                  </a:moveTo>
                  <a:cubicBezTo>
                    <a:pt x="67" y="375"/>
                    <a:pt x="66" y="372"/>
                    <a:pt x="62" y="370"/>
                  </a:cubicBezTo>
                  <a:cubicBezTo>
                    <a:pt x="63" y="374"/>
                    <a:pt x="66" y="378"/>
                    <a:pt x="70" y="378"/>
                  </a:cubicBezTo>
                  <a:close/>
                  <a:moveTo>
                    <a:pt x="101" y="391"/>
                  </a:moveTo>
                  <a:cubicBezTo>
                    <a:pt x="100" y="388"/>
                    <a:pt x="97" y="388"/>
                    <a:pt x="97" y="385"/>
                  </a:cubicBezTo>
                  <a:cubicBezTo>
                    <a:pt x="88" y="382"/>
                    <a:pt x="82" y="374"/>
                    <a:pt x="75" y="371"/>
                  </a:cubicBezTo>
                  <a:cubicBezTo>
                    <a:pt x="81" y="380"/>
                    <a:pt x="92" y="384"/>
                    <a:pt x="101" y="391"/>
                  </a:cubicBezTo>
                  <a:close/>
                  <a:moveTo>
                    <a:pt x="97" y="379"/>
                  </a:moveTo>
                  <a:cubicBezTo>
                    <a:pt x="96" y="375"/>
                    <a:pt x="94" y="372"/>
                    <a:pt x="91" y="371"/>
                  </a:cubicBezTo>
                  <a:cubicBezTo>
                    <a:pt x="92" y="375"/>
                    <a:pt x="95" y="376"/>
                    <a:pt x="97" y="379"/>
                  </a:cubicBezTo>
                  <a:close/>
                  <a:moveTo>
                    <a:pt x="333" y="373"/>
                  </a:moveTo>
                  <a:cubicBezTo>
                    <a:pt x="335" y="373"/>
                    <a:pt x="336" y="373"/>
                    <a:pt x="336" y="371"/>
                  </a:cubicBezTo>
                  <a:cubicBezTo>
                    <a:pt x="334" y="371"/>
                    <a:pt x="333" y="372"/>
                    <a:pt x="333" y="373"/>
                  </a:cubicBezTo>
                  <a:close/>
                  <a:moveTo>
                    <a:pt x="378" y="375"/>
                  </a:moveTo>
                  <a:cubicBezTo>
                    <a:pt x="379" y="376"/>
                    <a:pt x="383" y="376"/>
                    <a:pt x="383" y="375"/>
                  </a:cubicBezTo>
                  <a:cubicBezTo>
                    <a:pt x="382" y="374"/>
                    <a:pt x="381" y="373"/>
                    <a:pt x="380" y="372"/>
                  </a:cubicBezTo>
                  <a:cubicBezTo>
                    <a:pt x="379" y="373"/>
                    <a:pt x="378" y="374"/>
                    <a:pt x="378" y="375"/>
                  </a:cubicBezTo>
                  <a:close/>
                  <a:moveTo>
                    <a:pt x="181" y="383"/>
                  </a:moveTo>
                  <a:cubicBezTo>
                    <a:pt x="178" y="380"/>
                    <a:pt x="172" y="381"/>
                    <a:pt x="172" y="376"/>
                  </a:cubicBezTo>
                  <a:cubicBezTo>
                    <a:pt x="168" y="377"/>
                    <a:pt x="169" y="375"/>
                    <a:pt x="168" y="374"/>
                  </a:cubicBezTo>
                  <a:cubicBezTo>
                    <a:pt x="167" y="374"/>
                    <a:pt x="167" y="375"/>
                    <a:pt x="166" y="375"/>
                  </a:cubicBezTo>
                  <a:cubicBezTo>
                    <a:pt x="169" y="379"/>
                    <a:pt x="176" y="382"/>
                    <a:pt x="181" y="383"/>
                  </a:cubicBezTo>
                  <a:close/>
                  <a:moveTo>
                    <a:pt x="108" y="409"/>
                  </a:moveTo>
                  <a:cubicBezTo>
                    <a:pt x="105" y="389"/>
                    <a:pt x="84" y="386"/>
                    <a:pt x="71" y="376"/>
                  </a:cubicBezTo>
                  <a:cubicBezTo>
                    <a:pt x="80" y="390"/>
                    <a:pt x="96" y="398"/>
                    <a:pt x="108" y="409"/>
                  </a:cubicBezTo>
                  <a:close/>
                  <a:moveTo>
                    <a:pt x="439" y="381"/>
                  </a:moveTo>
                  <a:cubicBezTo>
                    <a:pt x="443" y="381"/>
                    <a:pt x="447" y="381"/>
                    <a:pt x="448" y="377"/>
                  </a:cubicBezTo>
                  <a:cubicBezTo>
                    <a:pt x="445" y="375"/>
                    <a:pt x="440" y="378"/>
                    <a:pt x="439" y="381"/>
                  </a:cubicBezTo>
                  <a:close/>
                  <a:moveTo>
                    <a:pt x="305" y="378"/>
                  </a:moveTo>
                  <a:cubicBezTo>
                    <a:pt x="307" y="378"/>
                    <a:pt x="308" y="378"/>
                    <a:pt x="309" y="377"/>
                  </a:cubicBezTo>
                  <a:cubicBezTo>
                    <a:pt x="307" y="377"/>
                    <a:pt x="305" y="375"/>
                    <a:pt x="305" y="378"/>
                  </a:cubicBezTo>
                  <a:close/>
                  <a:moveTo>
                    <a:pt x="347" y="378"/>
                  </a:moveTo>
                  <a:cubicBezTo>
                    <a:pt x="347" y="377"/>
                    <a:pt x="343" y="376"/>
                    <a:pt x="343" y="377"/>
                  </a:cubicBezTo>
                  <a:cubicBezTo>
                    <a:pt x="344" y="378"/>
                    <a:pt x="346" y="378"/>
                    <a:pt x="347" y="378"/>
                  </a:cubicBezTo>
                  <a:close/>
                  <a:moveTo>
                    <a:pt x="366" y="378"/>
                  </a:moveTo>
                  <a:cubicBezTo>
                    <a:pt x="364" y="379"/>
                    <a:pt x="364" y="378"/>
                    <a:pt x="363" y="378"/>
                  </a:cubicBezTo>
                  <a:cubicBezTo>
                    <a:pt x="363" y="381"/>
                    <a:pt x="365" y="380"/>
                    <a:pt x="366" y="378"/>
                  </a:cubicBezTo>
                  <a:close/>
                  <a:moveTo>
                    <a:pt x="413" y="379"/>
                  </a:moveTo>
                  <a:cubicBezTo>
                    <a:pt x="412" y="382"/>
                    <a:pt x="410" y="383"/>
                    <a:pt x="409" y="387"/>
                  </a:cubicBezTo>
                  <a:cubicBezTo>
                    <a:pt x="416" y="387"/>
                    <a:pt x="419" y="382"/>
                    <a:pt x="418" y="378"/>
                  </a:cubicBezTo>
                  <a:cubicBezTo>
                    <a:pt x="417" y="379"/>
                    <a:pt x="415" y="379"/>
                    <a:pt x="413" y="379"/>
                  </a:cubicBezTo>
                  <a:close/>
                  <a:moveTo>
                    <a:pt x="426" y="382"/>
                  </a:moveTo>
                  <a:cubicBezTo>
                    <a:pt x="427" y="380"/>
                    <a:pt x="429" y="381"/>
                    <a:pt x="430" y="379"/>
                  </a:cubicBezTo>
                  <a:cubicBezTo>
                    <a:pt x="430" y="379"/>
                    <a:pt x="430" y="378"/>
                    <a:pt x="430" y="378"/>
                  </a:cubicBezTo>
                  <a:cubicBezTo>
                    <a:pt x="429" y="379"/>
                    <a:pt x="424" y="380"/>
                    <a:pt x="426" y="382"/>
                  </a:cubicBezTo>
                  <a:close/>
                  <a:moveTo>
                    <a:pt x="311" y="382"/>
                  </a:moveTo>
                  <a:cubicBezTo>
                    <a:pt x="314" y="382"/>
                    <a:pt x="315" y="381"/>
                    <a:pt x="315" y="379"/>
                  </a:cubicBezTo>
                  <a:cubicBezTo>
                    <a:pt x="313" y="379"/>
                    <a:pt x="311" y="379"/>
                    <a:pt x="311" y="382"/>
                  </a:cubicBezTo>
                  <a:close/>
                  <a:moveTo>
                    <a:pt x="439" y="392"/>
                  </a:moveTo>
                  <a:cubicBezTo>
                    <a:pt x="444" y="391"/>
                    <a:pt x="452" y="389"/>
                    <a:pt x="457" y="386"/>
                  </a:cubicBezTo>
                  <a:cubicBezTo>
                    <a:pt x="457" y="383"/>
                    <a:pt x="458" y="381"/>
                    <a:pt x="459" y="379"/>
                  </a:cubicBezTo>
                  <a:cubicBezTo>
                    <a:pt x="450" y="380"/>
                    <a:pt x="442" y="386"/>
                    <a:pt x="439" y="392"/>
                  </a:cubicBezTo>
                  <a:close/>
                  <a:moveTo>
                    <a:pt x="323" y="384"/>
                  </a:moveTo>
                  <a:cubicBezTo>
                    <a:pt x="325" y="384"/>
                    <a:pt x="327" y="384"/>
                    <a:pt x="329" y="385"/>
                  </a:cubicBezTo>
                  <a:cubicBezTo>
                    <a:pt x="330" y="383"/>
                    <a:pt x="331" y="382"/>
                    <a:pt x="332" y="380"/>
                  </a:cubicBezTo>
                  <a:cubicBezTo>
                    <a:pt x="328" y="378"/>
                    <a:pt x="323" y="379"/>
                    <a:pt x="323" y="384"/>
                  </a:cubicBezTo>
                  <a:close/>
                  <a:moveTo>
                    <a:pt x="112" y="391"/>
                  </a:moveTo>
                  <a:cubicBezTo>
                    <a:pt x="108" y="388"/>
                    <a:pt x="107" y="382"/>
                    <a:pt x="102" y="380"/>
                  </a:cubicBezTo>
                  <a:cubicBezTo>
                    <a:pt x="102" y="386"/>
                    <a:pt x="108" y="391"/>
                    <a:pt x="112" y="391"/>
                  </a:cubicBezTo>
                  <a:close/>
                  <a:moveTo>
                    <a:pt x="139" y="401"/>
                  </a:moveTo>
                  <a:cubicBezTo>
                    <a:pt x="137" y="392"/>
                    <a:pt x="134" y="383"/>
                    <a:pt x="126" y="380"/>
                  </a:cubicBezTo>
                  <a:cubicBezTo>
                    <a:pt x="129" y="388"/>
                    <a:pt x="131" y="398"/>
                    <a:pt x="139" y="401"/>
                  </a:cubicBezTo>
                  <a:close/>
                  <a:moveTo>
                    <a:pt x="495" y="389"/>
                  </a:moveTo>
                  <a:cubicBezTo>
                    <a:pt x="481" y="399"/>
                    <a:pt x="465" y="410"/>
                    <a:pt x="445" y="416"/>
                  </a:cubicBezTo>
                  <a:cubicBezTo>
                    <a:pt x="458" y="418"/>
                    <a:pt x="469" y="415"/>
                    <a:pt x="479" y="409"/>
                  </a:cubicBezTo>
                  <a:cubicBezTo>
                    <a:pt x="479" y="406"/>
                    <a:pt x="481" y="405"/>
                    <a:pt x="483" y="404"/>
                  </a:cubicBezTo>
                  <a:cubicBezTo>
                    <a:pt x="501" y="401"/>
                    <a:pt x="514" y="389"/>
                    <a:pt x="527" y="380"/>
                  </a:cubicBezTo>
                  <a:cubicBezTo>
                    <a:pt x="516" y="383"/>
                    <a:pt x="507" y="387"/>
                    <a:pt x="495" y="389"/>
                  </a:cubicBezTo>
                  <a:close/>
                  <a:moveTo>
                    <a:pt x="350" y="386"/>
                  </a:moveTo>
                  <a:cubicBezTo>
                    <a:pt x="350" y="385"/>
                    <a:pt x="351" y="385"/>
                    <a:pt x="351" y="383"/>
                  </a:cubicBezTo>
                  <a:cubicBezTo>
                    <a:pt x="348" y="383"/>
                    <a:pt x="344" y="380"/>
                    <a:pt x="342" y="381"/>
                  </a:cubicBezTo>
                  <a:cubicBezTo>
                    <a:pt x="345" y="383"/>
                    <a:pt x="346" y="385"/>
                    <a:pt x="350" y="386"/>
                  </a:cubicBezTo>
                  <a:close/>
                  <a:moveTo>
                    <a:pt x="402" y="382"/>
                  </a:moveTo>
                  <a:cubicBezTo>
                    <a:pt x="402" y="382"/>
                    <a:pt x="402" y="381"/>
                    <a:pt x="403" y="381"/>
                  </a:cubicBezTo>
                  <a:cubicBezTo>
                    <a:pt x="402" y="381"/>
                    <a:pt x="401" y="381"/>
                    <a:pt x="400" y="381"/>
                  </a:cubicBezTo>
                  <a:cubicBezTo>
                    <a:pt x="400" y="382"/>
                    <a:pt x="401" y="383"/>
                    <a:pt x="402" y="382"/>
                  </a:cubicBezTo>
                  <a:close/>
                  <a:moveTo>
                    <a:pt x="386" y="387"/>
                  </a:moveTo>
                  <a:cubicBezTo>
                    <a:pt x="388" y="386"/>
                    <a:pt x="390" y="384"/>
                    <a:pt x="391" y="381"/>
                  </a:cubicBezTo>
                  <a:cubicBezTo>
                    <a:pt x="390" y="381"/>
                    <a:pt x="389" y="381"/>
                    <a:pt x="388" y="381"/>
                  </a:cubicBezTo>
                  <a:cubicBezTo>
                    <a:pt x="388" y="385"/>
                    <a:pt x="386" y="384"/>
                    <a:pt x="386" y="387"/>
                  </a:cubicBezTo>
                  <a:close/>
                  <a:moveTo>
                    <a:pt x="270" y="384"/>
                  </a:moveTo>
                  <a:cubicBezTo>
                    <a:pt x="271" y="386"/>
                    <a:pt x="274" y="386"/>
                    <a:pt x="276" y="387"/>
                  </a:cubicBezTo>
                  <a:cubicBezTo>
                    <a:pt x="277" y="386"/>
                    <a:pt x="278" y="386"/>
                    <a:pt x="278" y="384"/>
                  </a:cubicBezTo>
                  <a:cubicBezTo>
                    <a:pt x="275" y="381"/>
                    <a:pt x="273" y="382"/>
                    <a:pt x="270" y="384"/>
                  </a:cubicBezTo>
                  <a:close/>
                  <a:moveTo>
                    <a:pt x="374" y="385"/>
                  </a:moveTo>
                  <a:cubicBezTo>
                    <a:pt x="376" y="386"/>
                    <a:pt x="379" y="386"/>
                    <a:pt x="382" y="387"/>
                  </a:cubicBezTo>
                  <a:cubicBezTo>
                    <a:pt x="382" y="385"/>
                    <a:pt x="383" y="384"/>
                    <a:pt x="383" y="382"/>
                  </a:cubicBezTo>
                  <a:cubicBezTo>
                    <a:pt x="379" y="382"/>
                    <a:pt x="373" y="380"/>
                    <a:pt x="374" y="385"/>
                  </a:cubicBezTo>
                  <a:close/>
                  <a:moveTo>
                    <a:pt x="85" y="401"/>
                  </a:moveTo>
                  <a:cubicBezTo>
                    <a:pt x="80" y="394"/>
                    <a:pt x="74" y="385"/>
                    <a:pt x="66" y="383"/>
                  </a:cubicBezTo>
                  <a:cubicBezTo>
                    <a:pt x="72" y="389"/>
                    <a:pt x="77" y="399"/>
                    <a:pt x="85" y="401"/>
                  </a:cubicBezTo>
                  <a:close/>
                  <a:moveTo>
                    <a:pt x="391" y="388"/>
                  </a:moveTo>
                  <a:cubicBezTo>
                    <a:pt x="392" y="389"/>
                    <a:pt x="399" y="388"/>
                    <a:pt x="400" y="387"/>
                  </a:cubicBezTo>
                  <a:cubicBezTo>
                    <a:pt x="399" y="385"/>
                    <a:pt x="395" y="384"/>
                    <a:pt x="392" y="382"/>
                  </a:cubicBezTo>
                  <a:cubicBezTo>
                    <a:pt x="392" y="385"/>
                    <a:pt x="391" y="386"/>
                    <a:pt x="391" y="388"/>
                  </a:cubicBezTo>
                  <a:close/>
                  <a:moveTo>
                    <a:pt x="295" y="390"/>
                  </a:moveTo>
                  <a:cubicBezTo>
                    <a:pt x="295" y="388"/>
                    <a:pt x="296" y="388"/>
                    <a:pt x="296" y="386"/>
                  </a:cubicBezTo>
                  <a:cubicBezTo>
                    <a:pt x="293" y="385"/>
                    <a:pt x="293" y="387"/>
                    <a:pt x="290" y="387"/>
                  </a:cubicBezTo>
                  <a:cubicBezTo>
                    <a:pt x="291" y="389"/>
                    <a:pt x="292" y="390"/>
                    <a:pt x="295" y="390"/>
                  </a:cubicBezTo>
                  <a:close/>
                  <a:moveTo>
                    <a:pt x="295" y="383"/>
                  </a:moveTo>
                  <a:cubicBezTo>
                    <a:pt x="292" y="383"/>
                    <a:pt x="290" y="384"/>
                    <a:pt x="289" y="386"/>
                  </a:cubicBezTo>
                  <a:cubicBezTo>
                    <a:pt x="290" y="387"/>
                    <a:pt x="294" y="385"/>
                    <a:pt x="295" y="383"/>
                  </a:cubicBezTo>
                  <a:close/>
                  <a:moveTo>
                    <a:pt x="309" y="384"/>
                  </a:moveTo>
                  <a:cubicBezTo>
                    <a:pt x="308" y="386"/>
                    <a:pt x="313" y="387"/>
                    <a:pt x="313" y="384"/>
                  </a:cubicBezTo>
                  <a:cubicBezTo>
                    <a:pt x="312" y="383"/>
                    <a:pt x="310" y="383"/>
                    <a:pt x="309" y="384"/>
                  </a:cubicBezTo>
                  <a:close/>
                  <a:moveTo>
                    <a:pt x="337" y="385"/>
                  </a:moveTo>
                  <a:cubicBezTo>
                    <a:pt x="337" y="385"/>
                    <a:pt x="338" y="385"/>
                    <a:pt x="338" y="385"/>
                  </a:cubicBezTo>
                  <a:cubicBezTo>
                    <a:pt x="339" y="384"/>
                    <a:pt x="338" y="383"/>
                    <a:pt x="337" y="383"/>
                  </a:cubicBezTo>
                  <a:cubicBezTo>
                    <a:pt x="337" y="384"/>
                    <a:pt x="336" y="384"/>
                    <a:pt x="337" y="385"/>
                  </a:cubicBezTo>
                  <a:close/>
                  <a:moveTo>
                    <a:pt x="354" y="387"/>
                  </a:moveTo>
                  <a:cubicBezTo>
                    <a:pt x="354" y="386"/>
                    <a:pt x="358" y="385"/>
                    <a:pt x="355" y="384"/>
                  </a:cubicBezTo>
                  <a:cubicBezTo>
                    <a:pt x="355" y="385"/>
                    <a:pt x="352" y="386"/>
                    <a:pt x="354" y="387"/>
                  </a:cubicBezTo>
                  <a:close/>
                  <a:moveTo>
                    <a:pt x="161" y="389"/>
                  </a:moveTo>
                  <a:cubicBezTo>
                    <a:pt x="162" y="388"/>
                    <a:pt x="164" y="389"/>
                    <a:pt x="164" y="388"/>
                  </a:cubicBezTo>
                  <a:cubicBezTo>
                    <a:pt x="162" y="387"/>
                    <a:pt x="161" y="384"/>
                    <a:pt x="159" y="385"/>
                  </a:cubicBezTo>
                  <a:cubicBezTo>
                    <a:pt x="160" y="386"/>
                    <a:pt x="161" y="387"/>
                    <a:pt x="161" y="389"/>
                  </a:cubicBezTo>
                  <a:close/>
                  <a:moveTo>
                    <a:pt x="422" y="392"/>
                  </a:moveTo>
                  <a:cubicBezTo>
                    <a:pt x="429" y="394"/>
                    <a:pt x="432" y="390"/>
                    <a:pt x="437" y="389"/>
                  </a:cubicBezTo>
                  <a:cubicBezTo>
                    <a:pt x="436" y="387"/>
                    <a:pt x="440" y="385"/>
                    <a:pt x="437" y="385"/>
                  </a:cubicBezTo>
                  <a:cubicBezTo>
                    <a:pt x="431" y="387"/>
                    <a:pt x="425" y="386"/>
                    <a:pt x="422" y="392"/>
                  </a:cubicBezTo>
                  <a:close/>
                  <a:moveTo>
                    <a:pt x="479" y="387"/>
                  </a:moveTo>
                  <a:cubicBezTo>
                    <a:pt x="480" y="386"/>
                    <a:pt x="481" y="385"/>
                    <a:pt x="482" y="387"/>
                  </a:cubicBezTo>
                  <a:cubicBezTo>
                    <a:pt x="483" y="384"/>
                    <a:pt x="479" y="385"/>
                    <a:pt x="479" y="387"/>
                  </a:cubicBezTo>
                  <a:close/>
                  <a:moveTo>
                    <a:pt x="321" y="386"/>
                  </a:moveTo>
                  <a:cubicBezTo>
                    <a:pt x="318" y="389"/>
                    <a:pt x="328" y="390"/>
                    <a:pt x="328" y="387"/>
                  </a:cubicBezTo>
                  <a:cubicBezTo>
                    <a:pt x="325" y="387"/>
                    <a:pt x="323" y="384"/>
                    <a:pt x="321" y="386"/>
                  </a:cubicBezTo>
                  <a:close/>
                  <a:moveTo>
                    <a:pt x="358" y="388"/>
                  </a:moveTo>
                  <a:cubicBezTo>
                    <a:pt x="360" y="389"/>
                    <a:pt x="360" y="388"/>
                    <a:pt x="363" y="388"/>
                  </a:cubicBezTo>
                  <a:cubicBezTo>
                    <a:pt x="363" y="387"/>
                    <a:pt x="363" y="387"/>
                    <a:pt x="363" y="386"/>
                  </a:cubicBezTo>
                  <a:cubicBezTo>
                    <a:pt x="362" y="385"/>
                    <a:pt x="357" y="385"/>
                    <a:pt x="358" y="388"/>
                  </a:cubicBezTo>
                  <a:close/>
                  <a:moveTo>
                    <a:pt x="457" y="391"/>
                  </a:moveTo>
                  <a:cubicBezTo>
                    <a:pt x="462" y="391"/>
                    <a:pt x="463" y="388"/>
                    <a:pt x="466" y="386"/>
                  </a:cubicBezTo>
                  <a:cubicBezTo>
                    <a:pt x="463" y="388"/>
                    <a:pt x="459" y="388"/>
                    <a:pt x="457" y="391"/>
                  </a:cubicBezTo>
                  <a:close/>
                  <a:moveTo>
                    <a:pt x="260" y="392"/>
                  </a:moveTo>
                  <a:cubicBezTo>
                    <a:pt x="265" y="395"/>
                    <a:pt x="271" y="393"/>
                    <a:pt x="274" y="389"/>
                  </a:cubicBezTo>
                  <a:cubicBezTo>
                    <a:pt x="270" y="384"/>
                    <a:pt x="263" y="388"/>
                    <a:pt x="260" y="392"/>
                  </a:cubicBezTo>
                  <a:close/>
                  <a:moveTo>
                    <a:pt x="299" y="395"/>
                  </a:moveTo>
                  <a:cubicBezTo>
                    <a:pt x="300" y="393"/>
                    <a:pt x="301" y="390"/>
                    <a:pt x="304" y="390"/>
                  </a:cubicBezTo>
                  <a:cubicBezTo>
                    <a:pt x="304" y="388"/>
                    <a:pt x="302" y="387"/>
                    <a:pt x="300" y="387"/>
                  </a:cubicBezTo>
                  <a:cubicBezTo>
                    <a:pt x="300" y="389"/>
                    <a:pt x="295" y="393"/>
                    <a:pt x="299" y="395"/>
                  </a:cubicBezTo>
                  <a:close/>
                  <a:moveTo>
                    <a:pt x="44" y="389"/>
                  </a:moveTo>
                  <a:cubicBezTo>
                    <a:pt x="48" y="394"/>
                    <a:pt x="52" y="400"/>
                    <a:pt x="57" y="404"/>
                  </a:cubicBezTo>
                  <a:cubicBezTo>
                    <a:pt x="55" y="397"/>
                    <a:pt x="49" y="388"/>
                    <a:pt x="44" y="389"/>
                  </a:cubicBezTo>
                  <a:close/>
                  <a:moveTo>
                    <a:pt x="334" y="391"/>
                  </a:moveTo>
                  <a:cubicBezTo>
                    <a:pt x="337" y="390"/>
                    <a:pt x="344" y="393"/>
                    <a:pt x="347" y="392"/>
                  </a:cubicBezTo>
                  <a:cubicBezTo>
                    <a:pt x="347" y="387"/>
                    <a:pt x="339" y="390"/>
                    <a:pt x="335" y="388"/>
                  </a:cubicBezTo>
                  <a:cubicBezTo>
                    <a:pt x="335" y="389"/>
                    <a:pt x="334" y="390"/>
                    <a:pt x="334" y="391"/>
                  </a:cubicBezTo>
                  <a:close/>
                  <a:moveTo>
                    <a:pt x="72" y="403"/>
                  </a:moveTo>
                  <a:cubicBezTo>
                    <a:pt x="70" y="394"/>
                    <a:pt x="60" y="392"/>
                    <a:pt x="55" y="389"/>
                  </a:cubicBezTo>
                  <a:cubicBezTo>
                    <a:pt x="60" y="394"/>
                    <a:pt x="64" y="400"/>
                    <a:pt x="72" y="403"/>
                  </a:cubicBezTo>
                  <a:close/>
                  <a:moveTo>
                    <a:pt x="229" y="405"/>
                  </a:moveTo>
                  <a:cubicBezTo>
                    <a:pt x="217" y="402"/>
                    <a:pt x="208" y="393"/>
                    <a:pt x="198" y="390"/>
                  </a:cubicBezTo>
                  <a:cubicBezTo>
                    <a:pt x="208" y="395"/>
                    <a:pt x="217" y="405"/>
                    <a:pt x="229" y="405"/>
                  </a:cubicBezTo>
                  <a:close/>
                  <a:moveTo>
                    <a:pt x="236" y="391"/>
                  </a:moveTo>
                  <a:cubicBezTo>
                    <a:pt x="236" y="396"/>
                    <a:pt x="240" y="396"/>
                    <a:pt x="242" y="398"/>
                  </a:cubicBezTo>
                  <a:cubicBezTo>
                    <a:pt x="245" y="395"/>
                    <a:pt x="249" y="397"/>
                    <a:pt x="251" y="393"/>
                  </a:cubicBezTo>
                  <a:cubicBezTo>
                    <a:pt x="246" y="387"/>
                    <a:pt x="241" y="391"/>
                    <a:pt x="236" y="391"/>
                  </a:cubicBezTo>
                  <a:close/>
                  <a:moveTo>
                    <a:pt x="318" y="395"/>
                  </a:moveTo>
                  <a:cubicBezTo>
                    <a:pt x="315" y="396"/>
                    <a:pt x="312" y="398"/>
                    <a:pt x="312" y="402"/>
                  </a:cubicBezTo>
                  <a:cubicBezTo>
                    <a:pt x="315" y="403"/>
                    <a:pt x="317" y="403"/>
                    <a:pt x="320" y="404"/>
                  </a:cubicBezTo>
                  <a:cubicBezTo>
                    <a:pt x="322" y="400"/>
                    <a:pt x="325" y="396"/>
                    <a:pt x="326" y="391"/>
                  </a:cubicBezTo>
                  <a:cubicBezTo>
                    <a:pt x="323" y="391"/>
                    <a:pt x="321" y="390"/>
                    <a:pt x="318" y="390"/>
                  </a:cubicBezTo>
                  <a:cubicBezTo>
                    <a:pt x="317" y="391"/>
                    <a:pt x="318" y="393"/>
                    <a:pt x="318" y="395"/>
                  </a:cubicBezTo>
                  <a:close/>
                  <a:moveTo>
                    <a:pt x="302" y="399"/>
                  </a:moveTo>
                  <a:cubicBezTo>
                    <a:pt x="302" y="397"/>
                    <a:pt x="303" y="399"/>
                    <a:pt x="306" y="399"/>
                  </a:cubicBezTo>
                  <a:cubicBezTo>
                    <a:pt x="306" y="396"/>
                    <a:pt x="309" y="395"/>
                    <a:pt x="309" y="392"/>
                  </a:cubicBezTo>
                  <a:cubicBezTo>
                    <a:pt x="307" y="392"/>
                    <a:pt x="307" y="390"/>
                    <a:pt x="305" y="390"/>
                  </a:cubicBezTo>
                  <a:cubicBezTo>
                    <a:pt x="305" y="394"/>
                    <a:pt x="301" y="397"/>
                    <a:pt x="302" y="399"/>
                  </a:cubicBezTo>
                  <a:close/>
                  <a:moveTo>
                    <a:pt x="358" y="393"/>
                  </a:moveTo>
                  <a:cubicBezTo>
                    <a:pt x="358" y="392"/>
                    <a:pt x="358" y="391"/>
                    <a:pt x="358" y="390"/>
                  </a:cubicBezTo>
                  <a:cubicBezTo>
                    <a:pt x="358" y="390"/>
                    <a:pt x="357" y="390"/>
                    <a:pt x="356" y="390"/>
                  </a:cubicBezTo>
                  <a:cubicBezTo>
                    <a:pt x="356" y="392"/>
                    <a:pt x="357" y="393"/>
                    <a:pt x="358" y="393"/>
                  </a:cubicBezTo>
                  <a:close/>
                  <a:moveTo>
                    <a:pt x="367" y="396"/>
                  </a:moveTo>
                  <a:cubicBezTo>
                    <a:pt x="371" y="397"/>
                    <a:pt x="380" y="398"/>
                    <a:pt x="379" y="391"/>
                  </a:cubicBezTo>
                  <a:cubicBezTo>
                    <a:pt x="372" y="391"/>
                    <a:pt x="368" y="390"/>
                    <a:pt x="367" y="396"/>
                  </a:cubicBezTo>
                  <a:close/>
                  <a:moveTo>
                    <a:pt x="385" y="398"/>
                  </a:moveTo>
                  <a:cubicBezTo>
                    <a:pt x="389" y="398"/>
                    <a:pt x="396" y="396"/>
                    <a:pt x="398" y="392"/>
                  </a:cubicBezTo>
                  <a:cubicBezTo>
                    <a:pt x="391" y="390"/>
                    <a:pt x="386" y="391"/>
                    <a:pt x="385" y="398"/>
                  </a:cubicBezTo>
                  <a:close/>
                  <a:moveTo>
                    <a:pt x="446" y="406"/>
                  </a:moveTo>
                  <a:cubicBezTo>
                    <a:pt x="460" y="402"/>
                    <a:pt x="473" y="399"/>
                    <a:pt x="482" y="392"/>
                  </a:cubicBezTo>
                  <a:cubicBezTo>
                    <a:pt x="471" y="396"/>
                    <a:pt x="452" y="397"/>
                    <a:pt x="446" y="406"/>
                  </a:cubicBezTo>
                  <a:close/>
                  <a:moveTo>
                    <a:pt x="279" y="399"/>
                  </a:moveTo>
                  <a:cubicBezTo>
                    <a:pt x="283" y="400"/>
                    <a:pt x="284" y="399"/>
                    <a:pt x="287" y="401"/>
                  </a:cubicBezTo>
                  <a:cubicBezTo>
                    <a:pt x="290" y="401"/>
                    <a:pt x="290" y="398"/>
                    <a:pt x="292" y="396"/>
                  </a:cubicBezTo>
                  <a:cubicBezTo>
                    <a:pt x="288" y="396"/>
                    <a:pt x="286" y="393"/>
                    <a:pt x="282" y="393"/>
                  </a:cubicBezTo>
                  <a:cubicBezTo>
                    <a:pt x="282" y="396"/>
                    <a:pt x="279" y="396"/>
                    <a:pt x="279" y="399"/>
                  </a:cubicBezTo>
                  <a:close/>
                  <a:moveTo>
                    <a:pt x="332" y="393"/>
                  </a:moveTo>
                  <a:cubicBezTo>
                    <a:pt x="332" y="397"/>
                    <a:pt x="327" y="400"/>
                    <a:pt x="328" y="404"/>
                  </a:cubicBezTo>
                  <a:cubicBezTo>
                    <a:pt x="334" y="405"/>
                    <a:pt x="335" y="403"/>
                    <a:pt x="340" y="405"/>
                  </a:cubicBezTo>
                  <a:cubicBezTo>
                    <a:pt x="342" y="402"/>
                    <a:pt x="344" y="399"/>
                    <a:pt x="345" y="395"/>
                  </a:cubicBezTo>
                  <a:cubicBezTo>
                    <a:pt x="341" y="395"/>
                    <a:pt x="337" y="393"/>
                    <a:pt x="332" y="393"/>
                  </a:cubicBezTo>
                  <a:close/>
                  <a:moveTo>
                    <a:pt x="409" y="399"/>
                  </a:moveTo>
                  <a:cubicBezTo>
                    <a:pt x="413" y="398"/>
                    <a:pt x="424" y="399"/>
                    <a:pt x="427" y="395"/>
                  </a:cubicBezTo>
                  <a:cubicBezTo>
                    <a:pt x="421" y="395"/>
                    <a:pt x="410" y="394"/>
                    <a:pt x="409" y="399"/>
                  </a:cubicBezTo>
                  <a:close/>
                  <a:moveTo>
                    <a:pt x="114" y="400"/>
                  </a:moveTo>
                  <a:cubicBezTo>
                    <a:pt x="114" y="398"/>
                    <a:pt x="112" y="398"/>
                    <a:pt x="111" y="396"/>
                  </a:cubicBezTo>
                  <a:cubicBezTo>
                    <a:pt x="111" y="398"/>
                    <a:pt x="112" y="400"/>
                    <a:pt x="114" y="400"/>
                  </a:cubicBezTo>
                  <a:close/>
                  <a:moveTo>
                    <a:pt x="135" y="409"/>
                  </a:moveTo>
                  <a:cubicBezTo>
                    <a:pt x="132" y="404"/>
                    <a:pt x="130" y="398"/>
                    <a:pt x="124" y="396"/>
                  </a:cubicBezTo>
                  <a:cubicBezTo>
                    <a:pt x="126" y="402"/>
                    <a:pt x="130" y="406"/>
                    <a:pt x="135" y="409"/>
                  </a:cubicBezTo>
                  <a:close/>
                  <a:moveTo>
                    <a:pt x="166" y="423"/>
                  </a:moveTo>
                  <a:cubicBezTo>
                    <a:pt x="166" y="420"/>
                    <a:pt x="163" y="415"/>
                    <a:pt x="163" y="410"/>
                  </a:cubicBezTo>
                  <a:cubicBezTo>
                    <a:pt x="157" y="407"/>
                    <a:pt x="153" y="398"/>
                    <a:pt x="146" y="398"/>
                  </a:cubicBezTo>
                  <a:cubicBezTo>
                    <a:pt x="148" y="408"/>
                    <a:pt x="156" y="421"/>
                    <a:pt x="166" y="423"/>
                  </a:cubicBezTo>
                  <a:close/>
                  <a:moveTo>
                    <a:pt x="166" y="402"/>
                  </a:moveTo>
                  <a:cubicBezTo>
                    <a:pt x="166" y="399"/>
                    <a:pt x="166" y="397"/>
                    <a:pt x="164" y="397"/>
                  </a:cubicBezTo>
                  <a:cubicBezTo>
                    <a:pt x="165" y="399"/>
                    <a:pt x="164" y="402"/>
                    <a:pt x="166" y="402"/>
                  </a:cubicBezTo>
                  <a:close/>
                  <a:moveTo>
                    <a:pt x="294" y="401"/>
                  </a:moveTo>
                  <a:cubicBezTo>
                    <a:pt x="296" y="402"/>
                    <a:pt x="296" y="400"/>
                    <a:pt x="296" y="399"/>
                  </a:cubicBezTo>
                  <a:cubicBezTo>
                    <a:pt x="296" y="399"/>
                    <a:pt x="296" y="398"/>
                    <a:pt x="295" y="398"/>
                  </a:cubicBezTo>
                  <a:cubicBezTo>
                    <a:pt x="295" y="400"/>
                    <a:pt x="294" y="400"/>
                    <a:pt x="294" y="401"/>
                  </a:cubicBezTo>
                  <a:close/>
                  <a:moveTo>
                    <a:pt x="363" y="404"/>
                  </a:moveTo>
                  <a:cubicBezTo>
                    <a:pt x="367" y="405"/>
                    <a:pt x="374" y="404"/>
                    <a:pt x="375" y="399"/>
                  </a:cubicBezTo>
                  <a:cubicBezTo>
                    <a:pt x="370" y="399"/>
                    <a:pt x="363" y="397"/>
                    <a:pt x="363" y="404"/>
                  </a:cubicBezTo>
                  <a:close/>
                  <a:moveTo>
                    <a:pt x="114" y="421"/>
                  </a:moveTo>
                  <a:cubicBezTo>
                    <a:pt x="115" y="415"/>
                    <a:pt x="108" y="417"/>
                    <a:pt x="107" y="413"/>
                  </a:cubicBezTo>
                  <a:cubicBezTo>
                    <a:pt x="99" y="410"/>
                    <a:pt x="94" y="401"/>
                    <a:pt x="87" y="399"/>
                  </a:cubicBezTo>
                  <a:cubicBezTo>
                    <a:pt x="93" y="410"/>
                    <a:pt x="104" y="415"/>
                    <a:pt x="114" y="421"/>
                  </a:cubicBezTo>
                  <a:close/>
                  <a:moveTo>
                    <a:pt x="159" y="402"/>
                  </a:moveTo>
                  <a:cubicBezTo>
                    <a:pt x="160" y="401"/>
                    <a:pt x="159" y="399"/>
                    <a:pt x="157" y="399"/>
                  </a:cubicBezTo>
                  <a:cubicBezTo>
                    <a:pt x="158" y="400"/>
                    <a:pt x="158" y="401"/>
                    <a:pt x="159" y="402"/>
                  </a:cubicBezTo>
                  <a:close/>
                  <a:moveTo>
                    <a:pt x="65" y="403"/>
                  </a:moveTo>
                  <a:cubicBezTo>
                    <a:pt x="63" y="403"/>
                    <a:pt x="60" y="398"/>
                    <a:pt x="60" y="401"/>
                  </a:cubicBezTo>
                  <a:cubicBezTo>
                    <a:pt x="65" y="405"/>
                    <a:pt x="66" y="414"/>
                    <a:pt x="72" y="416"/>
                  </a:cubicBezTo>
                  <a:cubicBezTo>
                    <a:pt x="73" y="416"/>
                    <a:pt x="73" y="415"/>
                    <a:pt x="73" y="415"/>
                  </a:cubicBezTo>
                  <a:cubicBezTo>
                    <a:pt x="72" y="409"/>
                    <a:pt x="65" y="410"/>
                    <a:pt x="65" y="403"/>
                  </a:cubicBezTo>
                  <a:close/>
                  <a:moveTo>
                    <a:pt x="421" y="410"/>
                  </a:moveTo>
                  <a:cubicBezTo>
                    <a:pt x="431" y="408"/>
                    <a:pt x="438" y="404"/>
                    <a:pt x="445" y="399"/>
                  </a:cubicBezTo>
                  <a:cubicBezTo>
                    <a:pt x="436" y="400"/>
                    <a:pt x="422" y="399"/>
                    <a:pt x="421" y="410"/>
                  </a:cubicBezTo>
                  <a:close/>
                  <a:moveTo>
                    <a:pt x="299" y="402"/>
                  </a:moveTo>
                  <a:cubicBezTo>
                    <a:pt x="301" y="402"/>
                    <a:pt x="302" y="402"/>
                    <a:pt x="304" y="402"/>
                  </a:cubicBezTo>
                  <a:cubicBezTo>
                    <a:pt x="304" y="399"/>
                    <a:pt x="298" y="399"/>
                    <a:pt x="299" y="402"/>
                  </a:cubicBezTo>
                  <a:close/>
                  <a:moveTo>
                    <a:pt x="384" y="403"/>
                  </a:moveTo>
                  <a:cubicBezTo>
                    <a:pt x="385" y="404"/>
                    <a:pt x="387" y="403"/>
                    <a:pt x="388" y="404"/>
                  </a:cubicBezTo>
                  <a:cubicBezTo>
                    <a:pt x="387" y="401"/>
                    <a:pt x="392" y="404"/>
                    <a:pt x="392" y="401"/>
                  </a:cubicBezTo>
                  <a:cubicBezTo>
                    <a:pt x="388" y="401"/>
                    <a:pt x="386" y="401"/>
                    <a:pt x="384" y="403"/>
                  </a:cubicBezTo>
                  <a:close/>
                  <a:moveTo>
                    <a:pt x="195" y="422"/>
                  </a:moveTo>
                  <a:cubicBezTo>
                    <a:pt x="187" y="414"/>
                    <a:pt x="179" y="408"/>
                    <a:pt x="170" y="401"/>
                  </a:cubicBezTo>
                  <a:cubicBezTo>
                    <a:pt x="173" y="414"/>
                    <a:pt x="186" y="416"/>
                    <a:pt x="195" y="422"/>
                  </a:cubicBezTo>
                  <a:close/>
                  <a:moveTo>
                    <a:pt x="394" y="414"/>
                  </a:moveTo>
                  <a:cubicBezTo>
                    <a:pt x="402" y="414"/>
                    <a:pt x="408" y="412"/>
                    <a:pt x="416" y="412"/>
                  </a:cubicBezTo>
                  <a:cubicBezTo>
                    <a:pt x="416" y="409"/>
                    <a:pt x="418" y="406"/>
                    <a:pt x="419" y="403"/>
                  </a:cubicBezTo>
                  <a:cubicBezTo>
                    <a:pt x="409" y="406"/>
                    <a:pt x="400" y="406"/>
                    <a:pt x="394" y="414"/>
                  </a:cubicBezTo>
                  <a:close/>
                  <a:moveTo>
                    <a:pt x="267" y="407"/>
                  </a:moveTo>
                  <a:cubicBezTo>
                    <a:pt x="263" y="406"/>
                    <a:pt x="258" y="403"/>
                    <a:pt x="253" y="405"/>
                  </a:cubicBezTo>
                  <a:cubicBezTo>
                    <a:pt x="257" y="405"/>
                    <a:pt x="264" y="411"/>
                    <a:pt x="267" y="407"/>
                  </a:cubicBezTo>
                  <a:close/>
                  <a:moveTo>
                    <a:pt x="118" y="416"/>
                  </a:moveTo>
                  <a:cubicBezTo>
                    <a:pt x="118" y="410"/>
                    <a:pt x="114" y="408"/>
                    <a:pt x="111" y="405"/>
                  </a:cubicBezTo>
                  <a:cubicBezTo>
                    <a:pt x="113" y="409"/>
                    <a:pt x="113" y="415"/>
                    <a:pt x="118" y="416"/>
                  </a:cubicBezTo>
                  <a:close/>
                  <a:moveTo>
                    <a:pt x="308" y="407"/>
                  </a:moveTo>
                  <a:cubicBezTo>
                    <a:pt x="311" y="407"/>
                    <a:pt x="316" y="409"/>
                    <a:pt x="319" y="409"/>
                  </a:cubicBezTo>
                  <a:cubicBezTo>
                    <a:pt x="319" y="407"/>
                    <a:pt x="318" y="407"/>
                    <a:pt x="318" y="406"/>
                  </a:cubicBezTo>
                  <a:cubicBezTo>
                    <a:pt x="314" y="406"/>
                    <a:pt x="309" y="404"/>
                    <a:pt x="308" y="407"/>
                  </a:cubicBezTo>
                  <a:close/>
                  <a:moveTo>
                    <a:pt x="338" y="410"/>
                  </a:moveTo>
                  <a:cubicBezTo>
                    <a:pt x="339" y="409"/>
                    <a:pt x="340" y="408"/>
                    <a:pt x="340" y="407"/>
                  </a:cubicBezTo>
                  <a:cubicBezTo>
                    <a:pt x="336" y="408"/>
                    <a:pt x="332" y="406"/>
                    <a:pt x="330" y="408"/>
                  </a:cubicBezTo>
                  <a:cubicBezTo>
                    <a:pt x="333" y="408"/>
                    <a:pt x="335" y="410"/>
                    <a:pt x="338" y="410"/>
                  </a:cubicBezTo>
                  <a:close/>
                  <a:moveTo>
                    <a:pt x="346" y="410"/>
                  </a:moveTo>
                  <a:cubicBezTo>
                    <a:pt x="348" y="410"/>
                    <a:pt x="347" y="409"/>
                    <a:pt x="349" y="409"/>
                  </a:cubicBezTo>
                  <a:cubicBezTo>
                    <a:pt x="349" y="406"/>
                    <a:pt x="345" y="406"/>
                    <a:pt x="346" y="410"/>
                  </a:cubicBezTo>
                  <a:close/>
                  <a:moveTo>
                    <a:pt x="358" y="411"/>
                  </a:moveTo>
                  <a:cubicBezTo>
                    <a:pt x="363" y="410"/>
                    <a:pt x="371" y="412"/>
                    <a:pt x="371" y="407"/>
                  </a:cubicBezTo>
                  <a:cubicBezTo>
                    <a:pt x="367" y="408"/>
                    <a:pt x="361" y="408"/>
                    <a:pt x="358" y="411"/>
                  </a:cubicBezTo>
                  <a:close/>
                  <a:moveTo>
                    <a:pt x="144" y="414"/>
                  </a:moveTo>
                  <a:cubicBezTo>
                    <a:pt x="142" y="412"/>
                    <a:pt x="142" y="407"/>
                    <a:pt x="140" y="409"/>
                  </a:cubicBezTo>
                  <a:cubicBezTo>
                    <a:pt x="141" y="410"/>
                    <a:pt x="143" y="414"/>
                    <a:pt x="144" y="414"/>
                  </a:cubicBezTo>
                  <a:close/>
                  <a:moveTo>
                    <a:pt x="328" y="409"/>
                  </a:moveTo>
                  <a:cubicBezTo>
                    <a:pt x="326" y="409"/>
                    <a:pt x="325" y="409"/>
                    <a:pt x="323" y="408"/>
                  </a:cubicBezTo>
                  <a:cubicBezTo>
                    <a:pt x="323" y="410"/>
                    <a:pt x="327" y="410"/>
                    <a:pt x="328" y="409"/>
                  </a:cubicBezTo>
                  <a:close/>
                  <a:moveTo>
                    <a:pt x="146" y="439"/>
                  </a:moveTo>
                  <a:cubicBezTo>
                    <a:pt x="139" y="429"/>
                    <a:pt x="131" y="413"/>
                    <a:pt x="120" y="409"/>
                  </a:cubicBezTo>
                  <a:cubicBezTo>
                    <a:pt x="129" y="419"/>
                    <a:pt x="137" y="430"/>
                    <a:pt x="146" y="439"/>
                  </a:cubicBezTo>
                  <a:close/>
                  <a:moveTo>
                    <a:pt x="271" y="410"/>
                  </a:moveTo>
                  <a:cubicBezTo>
                    <a:pt x="272" y="410"/>
                    <a:pt x="273" y="410"/>
                    <a:pt x="273" y="410"/>
                  </a:cubicBezTo>
                  <a:cubicBezTo>
                    <a:pt x="274" y="408"/>
                    <a:pt x="270" y="408"/>
                    <a:pt x="271" y="410"/>
                  </a:cubicBezTo>
                  <a:close/>
                  <a:moveTo>
                    <a:pt x="298" y="412"/>
                  </a:moveTo>
                  <a:cubicBezTo>
                    <a:pt x="298" y="412"/>
                    <a:pt x="299" y="413"/>
                    <a:pt x="299" y="413"/>
                  </a:cubicBezTo>
                  <a:cubicBezTo>
                    <a:pt x="303" y="413"/>
                    <a:pt x="305" y="414"/>
                    <a:pt x="308" y="414"/>
                  </a:cubicBezTo>
                  <a:cubicBezTo>
                    <a:pt x="311" y="414"/>
                    <a:pt x="309" y="413"/>
                    <a:pt x="307" y="413"/>
                  </a:cubicBezTo>
                  <a:cubicBezTo>
                    <a:pt x="303" y="413"/>
                    <a:pt x="297" y="409"/>
                    <a:pt x="293" y="411"/>
                  </a:cubicBezTo>
                  <a:cubicBezTo>
                    <a:pt x="295" y="411"/>
                    <a:pt x="296" y="412"/>
                    <a:pt x="298" y="412"/>
                  </a:cubicBezTo>
                  <a:close/>
                  <a:moveTo>
                    <a:pt x="380" y="416"/>
                  </a:moveTo>
                  <a:cubicBezTo>
                    <a:pt x="382" y="416"/>
                    <a:pt x="384" y="415"/>
                    <a:pt x="386" y="414"/>
                  </a:cubicBezTo>
                  <a:cubicBezTo>
                    <a:pt x="384" y="413"/>
                    <a:pt x="379" y="414"/>
                    <a:pt x="380" y="416"/>
                  </a:cubicBezTo>
                  <a:close/>
                  <a:moveTo>
                    <a:pt x="76" y="418"/>
                  </a:moveTo>
                  <a:cubicBezTo>
                    <a:pt x="76" y="417"/>
                    <a:pt x="77" y="416"/>
                    <a:pt x="76" y="415"/>
                  </a:cubicBezTo>
                  <a:cubicBezTo>
                    <a:pt x="75" y="416"/>
                    <a:pt x="75" y="412"/>
                    <a:pt x="74" y="415"/>
                  </a:cubicBezTo>
                  <a:cubicBezTo>
                    <a:pt x="75" y="416"/>
                    <a:pt x="74" y="417"/>
                    <a:pt x="76" y="418"/>
                  </a:cubicBezTo>
                  <a:close/>
                  <a:moveTo>
                    <a:pt x="392" y="416"/>
                  </a:moveTo>
                  <a:cubicBezTo>
                    <a:pt x="393" y="416"/>
                    <a:pt x="394" y="417"/>
                    <a:pt x="394" y="417"/>
                  </a:cubicBezTo>
                  <a:cubicBezTo>
                    <a:pt x="394" y="416"/>
                    <a:pt x="395" y="416"/>
                    <a:pt x="395" y="415"/>
                  </a:cubicBezTo>
                  <a:cubicBezTo>
                    <a:pt x="393" y="415"/>
                    <a:pt x="393" y="416"/>
                    <a:pt x="392" y="416"/>
                  </a:cubicBezTo>
                  <a:close/>
                  <a:moveTo>
                    <a:pt x="374" y="418"/>
                  </a:moveTo>
                  <a:cubicBezTo>
                    <a:pt x="375" y="417"/>
                    <a:pt x="378" y="418"/>
                    <a:pt x="378" y="415"/>
                  </a:cubicBezTo>
                  <a:cubicBezTo>
                    <a:pt x="376" y="416"/>
                    <a:pt x="374" y="415"/>
                    <a:pt x="374" y="418"/>
                  </a:cubicBezTo>
                  <a:close/>
                  <a:moveTo>
                    <a:pt x="321" y="416"/>
                  </a:moveTo>
                  <a:cubicBezTo>
                    <a:pt x="320" y="416"/>
                    <a:pt x="320" y="417"/>
                    <a:pt x="321" y="417"/>
                  </a:cubicBezTo>
                  <a:cubicBezTo>
                    <a:pt x="324" y="417"/>
                    <a:pt x="331" y="418"/>
                    <a:pt x="330" y="416"/>
                  </a:cubicBezTo>
                  <a:cubicBezTo>
                    <a:pt x="327" y="417"/>
                    <a:pt x="326" y="416"/>
                    <a:pt x="323" y="416"/>
                  </a:cubicBezTo>
                  <a:cubicBezTo>
                    <a:pt x="322" y="416"/>
                    <a:pt x="321" y="416"/>
                    <a:pt x="321" y="416"/>
                  </a:cubicBezTo>
                  <a:close/>
                  <a:moveTo>
                    <a:pt x="83" y="421"/>
                  </a:moveTo>
                  <a:cubicBezTo>
                    <a:pt x="82" y="419"/>
                    <a:pt x="79" y="418"/>
                    <a:pt x="77" y="416"/>
                  </a:cubicBezTo>
                  <a:cubicBezTo>
                    <a:pt x="75" y="420"/>
                    <a:pt x="83" y="420"/>
                    <a:pt x="83" y="421"/>
                  </a:cubicBezTo>
                  <a:close/>
                  <a:moveTo>
                    <a:pt x="129" y="425"/>
                  </a:moveTo>
                  <a:cubicBezTo>
                    <a:pt x="126" y="424"/>
                    <a:pt x="124" y="418"/>
                    <a:pt x="121" y="418"/>
                  </a:cubicBezTo>
                  <a:cubicBezTo>
                    <a:pt x="122" y="422"/>
                    <a:pt x="127" y="424"/>
                    <a:pt x="129" y="425"/>
                  </a:cubicBezTo>
                  <a:close/>
                  <a:moveTo>
                    <a:pt x="417" y="421"/>
                  </a:moveTo>
                  <a:cubicBezTo>
                    <a:pt x="425" y="421"/>
                    <a:pt x="435" y="421"/>
                    <a:pt x="443" y="419"/>
                  </a:cubicBezTo>
                  <a:cubicBezTo>
                    <a:pt x="436" y="417"/>
                    <a:pt x="422" y="418"/>
                    <a:pt x="417" y="421"/>
                  </a:cubicBezTo>
                  <a:close/>
                  <a:moveTo>
                    <a:pt x="388" y="419"/>
                  </a:moveTo>
                  <a:cubicBezTo>
                    <a:pt x="388" y="417"/>
                    <a:pt x="385" y="419"/>
                    <a:pt x="384" y="418"/>
                  </a:cubicBezTo>
                  <a:cubicBezTo>
                    <a:pt x="383" y="420"/>
                    <a:pt x="386" y="419"/>
                    <a:pt x="388" y="419"/>
                  </a:cubicBezTo>
                  <a:close/>
                  <a:moveTo>
                    <a:pt x="160" y="426"/>
                  </a:moveTo>
                  <a:cubicBezTo>
                    <a:pt x="161" y="425"/>
                    <a:pt x="157" y="424"/>
                    <a:pt x="159" y="422"/>
                  </a:cubicBezTo>
                  <a:cubicBezTo>
                    <a:pt x="155" y="422"/>
                    <a:pt x="155" y="419"/>
                    <a:pt x="152" y="419"/>
                  </a:cubicBezTo>
                  <a:cubicBezTo>
                    <a:pt x="152" y="424"/>
                    <a:pt x="158" y="426"/>
                    <a:pt x="160" y="426"/>
                  </a:cubicBezTo>
                  <a:close/>
                  <a:moveTo>
                    <a:pt x="174" y="427"/>
                  </a:moveTo>
                  <a:cubicBezTo>
                    <a:pt x="182" y="430"/>
                    <a:pt x="188" y="435"/>
                    <a:pt x="196" y="438"/>
                  </a:cubicBezTo>
                  <a:cubicBezTo>
                    <a:pt x="188" y="432"/>
                    <a:pt x="181" y="425"/>
                    <a:pt x="173" y="419"/>
                  </a:cubicBezTo>
                  <a:cubicBezTo>
                    <a:pt x="173" y="422"/>
                    <a:pt x="174" y="425"/>
                    <a:pt x="174" y="427"/>
                  </a:cubicBezTo>
                  <a:close/>
                  <a:moveTo>
                    <a:pt x="347" y="422"/>
                  </a:moveTo>
                  <a:cubicBezTo>
                    <a:pt x="354" y="422"/>
                    <a:pt x="358" y="423"/>
                    <a:pt x="366" y="423"/>
                  </a:cubicBezTo>
                  <a:cubicBezTo>
                    <a:pt x="366" y="421"/>
                    <a:pt x="366" y="420"/>
                    <a:pt x="366" y="419"/>
                  </a:cubicBezTo>
                  <a:cubicBezTo>
                    <a:pt x="360" y="418"/>
                    <a:pt x="352" y="420"/>
                    <a:pt x="347" y="422"/>
                  </a:cubicBezTo>
                  <a:close/>
                  <a:moveTo>
                    <a:pt x="371" y="423"/>
                  </a:moveTo>
                  <a:cubicBezTo>
                    <a:pt x="372" y="421"/>
                    <a:pt x="378" y="423"/>
                    <a:pt x="378" y="421"/>
                  </a:cubicBezTo>
                  <a:cubicBezTo>
                    <a:pt x="375" y="421"/>
                    <a:pt x="371" y="419"/>
                    <a:pt x="371" y="423"/>
                  </a:cubicBezTo>
                  <a:close/>
                  <a:moveTo>
                    <a:pt x="89" y="426"/>
                  </a:moveTo>
                  <a:cubicBezTo>
                    <a:pt x="88" y="424"/>
                    <a:pt x="85" y="422"/>
                    <a:pt x="84" y="423"/>
                  </a:cubicBezTo>
                  <a:cubicBezTo>
                    <a:pt x="86" y="423"/>
                    <a:pt x="86" y="426"/>
                    <a:pt x="89" y="426"/>
                  </a:cubicBezTo>
                  <a:close/>
                  <a:moveTo>
                    <a:pt x="92" y="436"/>
                  </a:moveTo>
                  <a:cubicBezTo>
                    <a:pt x="88" y="431"/>
                    <a:pt x="81" y="425"/>
                    <a:pt x="75" y="424"/>
                  </a:cubicBezTo>
                  <a:cubicBezTo>
                    <a:pt x="80" y="428"/>
                    <a:pt x="88" y="435"/>
                    <a:pt x="92" y="436"/>
                  </a:cubicBezTo>
                  <a:close/>
                  <a:moveTo>
                    <a:pt x="119" y="426"/>
                  </a:moveTo>
                  <a:cubicBezTo>
                    <a:pt x="123" y="428"/>
                    <a:pt x="125" y="431"/>
                    <a:pt x="129" y="432"/>
                  </a:cubicBezTo>
                  <a:cubicBezTo>
                    <a:pt x="126" y="431"/>
                    <a:pt x="122" y="424"/>
                    <a:pt x="119" y="426"/>
                  </a:cubicBezTo>
                  <a:close/>
                  <a:moveTo>
                    <a:pt x="149" y="430"/>
                  </a:moveTo>
                  <a:cubicBezTo>
                    <a:pt x="148" y="429"/>
                    <a:pt x="146" y="425"/>
                    <a:pt x="145" y="426"/>
                  </a:cubicBezTo>
                  <a:cubicBezTo>
                    <a:pt x="147" y="427"/>
                    <a:pt x="146" y="430"/>
                    <a:pt x="149" y="430"/>
                  </a:cubicBezTo>
                  <a:close/>
                  <a:moveTo>
                    <a:pt x="169" y="472"/>
                  </a:moveTo>
                  <a:cubicBezTo>
                    <a:pt x="158" y="453"/>
                    <a:pt x="136" y="442"/>
                    <a:pt x="120" y="431"/>
                  </a:cubicBezTo>
                  <a:cubicBezTo>
                    <a:pt x="136" y="445"/>
                    <a:pt x="152" y="458"/>
                    <a:pt x="169" y="472"/>
                  </a:cubicBezTo>
                  <a:close/>
                  <a:moveTo>
                    <a:pt x="157" y="443"/>
                  </a:moveTo>
                  <a:cubicBezTo>
                    <a:pt x="157" y="438"/>
                    <a:pt x="151" y="436"/>
                    <a:pt x="152" y="432"/>
                  </a:cubicBezTo>
                  <a:cubicBezTo>
                    <a:pt x="151" y="432"/>
                    <a:pt x="150" y="432"/>
                    <a:pt x="149" y="432"/>
                  </a:cubicBezTo>
                  <a:cubicBezTo>
                    <a:pt x="151" y="436"/>
                    <a:pt x="154" y="439"/>
                    <a:pt x="157" y="443"/>
                  </a:cubicBezTo>
                  <a:close/>
                  <a:moveTo>
                    <a:pt x="176" y="464"/>
                  </a:moveTo>
                  <a:cubicBezTo>
                    <a:pt x="185" y="470"/>
                    <a:pt x="193" y="476"/>
                    <a:pt x="203" y="481"/>
                  </a:cubicBezTo>
                  <a:cubicBezTo>
                    <a:pt x="192" y="468"/>
                    <a:pt x="179" y="456"/>
                    <a:pt x="167" y="443"/>
                  </a:cubicBezTo>
                  <a:cubicBezTo>
                    <a:pt x="167" y="442"/>
                    <a:pt x="166" y="442"/>
                    <a:pt x="166" y="440"/>
                  </a:cubicBezTo>
                  <a:cubicBezTo>
                    <a:pt x="162" y="438"/>
                    <a:pt x="159" y="435"/>
                    <a:pt x="155" y="432"/>
                  </a:cubicBezTo>
                  <a:cubicBezTo>
                    <a:pt x="160" y="444"/>
                    <a:pt x="170" y="453"/>
                    <a:pt x="176" y="464"/>
                  </a:cubicBezTo>
                  <a:close/>
                  <a:moveTo>
                    <a:pt x="129" y="445"/>
                  </a:moveTo>
                  <a:cubicBezTo>
                    <a:pt x="125" y="440"/>
                    <a:pt x="119" y="436"/>
                    <a:pt x="113" y="433"/>
                  </a:cubicBezTo>
                  <a:cubicBezTo>
                    <a:pt x="117" y="438"/>
                    <a:pt x="123" y="442"/>
                    <a:pt x="129" y="445"/>
                  </a:cubicBezTo>
                  <a:close/>
                  <a:moveTo>
                    <a:pt x="185" y="449"/>
                  </a:moveTo>
                  <a:cubicBezTo>
                    <a:pt x="181" y="446"/>
                    <a:pt x="174" y="441"/>
                    <a:pt x="169" y="437"/>
                  </a:cubicBezTo>
                  <a:cubicBezTo>
                    <a:pt x="174" y="441"/>
                    <a:pt x="178" y="447"/>
                    <a:pt x="185" y="449"/>
                  </a:cubicBezTo>
                  <a:close/>
                  <a:moveTo>
                    <a:pt x="203" y="509"/>
                  </a:moveTo>
                  <a:cubicBezTo>
                    <a:pt x="200" y="508"/>
                    <a:pt x="199" y="504"/>
                    <a:pt x="196" y="502"/>
                  </a:cubicBezTo>
                  <a:cubicBezTo>
                    <a:pt x="186" y="494"/>
                    <a:pt x="173" y="489"/>
                    <a:pt x="168" y="480"/>
                  </a:cubicBezTo>
                  <a:cubicBezTo>
                    <a:pt x="156" y="471"/>
                    <a:pt x="140" y="459"/>
                    <a:pt x="128" y="449"/>
                  </a:cubicBezTo>
                  <a:cubicBezTo>
                    <a:pt x="124" y="447"/>
                    <a:pt x="117" y="439"/>
                    <a:pt x="115" y="440"/>
                  </a:cubicBezTo>
                  <a:cubicBezTo>
                    <a:pt x="115" y="440"/>
                    <a:pt x="115" y="440"/>
                    <a:pt x="115" y="440"/>
                  </a:cubicBezTo>
                  <a:cubicBezTo>
                    <a:pt x="119" y="445"/>
                    <a:pt x="125" y="449"/>
                    <a:pt x="130" y="454"/>
                  </a:cubicBezTo>
                  <a:cubicBezTo>
                    <a:pt x="134" y="457"/>
                    <a:pt x="139" y="461"/>
                    <a:pt x="143" y="464"/>
                  </a:cubicBezTo>
                  <a:cubicBezTo>
                    <a:pt x="151" y="472"/>
                    <a:pt x="161" y="478"/>
                    <a:pt x="168" y="486"/>
                  </a:cubicBezTo>
                  <a:cubicBezTo>
                    <a:pt x="170" y="488"/>
                    <a:pt x="171" y="491"/>
                    <a:pt x="173" y="492"/>
                  </a:cubicBezTo>
                  <a:cubicBezTo>
                    <a:pt x="179" y="497"/>
                    <a:pt x="186" y="501"/>
                    <a:pt x="193" y="505"/>
                  </a:cubicBezTo>
                  <a:cubicBezTo>
                    <a:pt x="200" y="509"/>
                    <a:pt x="207" y="513"/>
                    <a:pt x="214" y="518"/>
                  </a:cubicBezTo>
                  <a:cubicBezTo>
                    <a:pt x="212" y="513"/>
                    <a:pt x="206" y="512"/>
                    <a:pt x="203" y="509"/>
                  </a:cubicBezTo>
                  <a:close/>
                  <a:moveTo>
                    <a:pt x="162" y="448"/>
                  </a:moveTo>
                  <a:cubicBezTo>
                    <a:pt x="161" y="446"/>
                    <a:pt x="160" y="447"/>
                    <a:pt x="161" y="444"/>
                  </a:cubicBezTo>
                  <a:cubicBezTo>
                    <a:pt x="160" y="445"/>
                    <a:pt x="158" y="442"/>
                    <a:pt x="157" y="444"/>
                  </a:cubicBezTo>
                  <a:cubicBezTo>
                    <a:pt x="158" y="444"/>
                    <a:pt x="158" y="446"/>
                    <a:pt x="159" y="446"/>
                  </a:cubicBezTo>
                  <a:cubicBezTo>
                    <a:pt x="161" y="445"/>
                    <a:pt x="160" y="448"/>
                    <a:pt x="162" y="448"/>
                  </a:cubicBezTo>
                  <a:close/>
                  <a:moveTo>
                    <a:pt x="137" y="452"/>
                  </a:moveTo>
                  <a:cubicBezTo>
                    <a:pt x="138" y="450"/>
                    <a:pt x="134" y="448"/>
                    <a:pt x="134" y="449"/>
                  </a:cubicBezTo>
                  <a:cubicBezTo>
                    <a:pt x="135" y="450"/>
                    <a:pt x="136" y="451"/>
                    <a:pt x="137" y="452"/>
                  </a:cubicBezTo>
                  <a:close/>
                  <a:moveTo>
                    <a:pt x="142" y="455"/>
                  </a:moveTo>
                  <a:cubicBezTo>
                    <a:pt x="141" y="455"/>
                    <a:pt x="141" y="454"/>
                    <a:pt x="141" y="453"/>
                  </a:cubicBezTo>
                  <a:cubicBezTo>
                    <a:pt x="140" y="453"/>
                    <a:pt x="139" y="453"/>
                    <a:pt x="138" y="452"/>
                  </a:cubicBezTo>
                  <a:cubicBezTo>
                    <a:pt x="138" y="454"/>
                    <a:pt x="141" y="456"/>
                    <a:pt x="142" y="455"/>
                  </a:cubicBezTo>
                  <a:close/>
                  <a:moveTo>
                    <a:pt x="171" y="504"/>
                  </a:moveTo>
                  <a:cubicBezTo>
                    <a:pt x="165" y="499"/>
                    <a:pt x="160" y="495"/>
                    <a:pt x="155" y="491"/>
                  </a:cubicBezTo>
                  <a:cubicBezTo>
                    <a:pt x="155" y="490"/>
                    <a:pt x="155" y="490"/>
                    <a:pt x="155" y="489"/>
                  </a:cubicBezTo>
                  <a:cubicBezTo>
                    <a:pt x="154" y="489"/>
                    <a:pt x="154" y="490"/>
                    <a:pt x="153" y="490"/>
                  </a:cubicBezTo>
                  <a:cubicBezTo>
                    <a:pt x="149" y="483"/>
                    <a:pt x="141" y="479"/>
                    <a:pt x="134" y="474"/>
                  </a:cubicBezTo>
                  <a:cubicBezTo>
                    <a:pt x="144" y="486"/>
                    <a:pt x="159" y="496"/>
                    <a:pt x="171" y="504"/>
                  </a:cubicBezTo>
                  <a:close/>
                  <a:moveTo>
                    <a:pt x="204" y="501"/>
                  </a:moveTo>
                  <a:cubicBezTo>
                    <a:pt x="204" y="498"/>
                    <a:pt x="201" y="498"/>
                    <a:pt x="200" y="496"/>
                  </a:cubicBezTo>
                  <a:cubicBezTo>
                    <a:pt x="200" y="499"/>
                    <a:pt x="202" y="500"/>
                    <a:pt x="204" y="501"/>
                  </a:cubicBezTo>
                  <a:close/>
                  <a:moveTo>
                    <a:pt x="190" y="511"/>
                  </a:moveTo>
                  <a:cubicBezTo>
                    <a:pt x="186" y="508"/>
                    <a:pt x="183" y="505"/>
                    <a:pt x="177" y="503"/>
                  </a:cubicBezTo>
                  <a:cubicBezTo>
                    <a:pt x="175" y="503"/>
                    <a:pt x="172" y="498"/>
                    <a:pt x="172" y="500"/>
                  </a:cubicBezTo>
                  <a:cubicBezTo>
                    <a:pt x="177" y="504"/>
                    <a:pt x="183" y="511"/>
                    <a:pt x="190" y="511"/>
                  </a:cubicBezTo>
                  <a:close/>
                  <a:moveTo>
                    <a:pt x="233" y="539"/>
                  </a:moveTo>
                  <a:cubicBezTo>
                    <a:pt x="233" y="539"/>
                    <a:pt x="233" y="539"/>
                    <a:pt x="233" y="539"/>
                  </a:cubicBezTo>
                  <a:moveTo>
                    <a:pt x="250" y="554"/>
                  </a:moveTo>
                  <a:cubicBezTo>
                    <a:pt x="248" y="554"/>
                    <a:pt x="248" y="552"/>
                    <a:pt x="247" y="551"/>
                  </a:cubicBezTo>
                  <a:cubicBezTo>
                    <a:pt x="245" y="552"/>
                    <a:pt x="246" y="552"/>
                    <a:pt x="244" y="551"/>
                  </a:cubicBezTo>
                  <a:cubicBezTo>
                    <a:pt x="245" y="553"/>
                    <a:pt x="248" y="557"/>
                    <a:pt x="250" y="554"/>
                  </a:cubicBezTo>
                  <a:close/>
                </a:path>
              </a:pathLst>
            </a:custGeom>
            <a:solidFill>
              <a:schemeClr val="accent1"/>
            </a:solidFill>
            <a:ln>
              <a:noFill/>
            </a:ln>
            <a:extLst/>
          </p:spPr>
          <p:txBody>
            <a:bodyPr anchor="ctr"/>
            <a:lstStyle/>
            <a:p>
              <a:pPr algn="ctr"/>
              <a:endParaRPr lang="zh-CN" altLang="zh-CN" sz="4800" dirty="0">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sym typeface="宋体" panose="02010600030101010101" pitchFamily="2" charset="-122"/>
              </a:endParaRPr>
            </a:p>
          </p:txBody>
        </p:sp>
        <p:sp>
          <p:nvSpPr>
            <p:cNvPr id="56" name="Freeform 18"/>
            <p:cNvSpPr>
              <a:spLocks noEditPoints="1" noChangeArrowheads="1"/>
            </p:cNvSpPr>
            <p:nvPr/>
          </p:nvSpPr>
          <p:spPr bwMode="auto">
            <a:xfrm>
              <a:off x="1396219" y="1904734"/>
              <a:ext cx="473319" cy="683779"/>
            </a:xfrm>
            <a:custGeom>
              <a:avLst/>
              <a:gdLst>
                <a:gd name="T0" fmla="*/ 157 w 657"/>
                <a:gd name="T1" fmla="*/ 35 h 559"/>
                <a:gd name="T2" fmla="*/ 325 w 657"/>
                <a:gd name="T3" fmla="*/ 33 h 559"/>
                <a:gd name="T4" fmla="*/ 488 w 657"/>
                <a:gd name="T5" fmla="*/ 54 h 559"/>
                <a:gd name="T6" fmla="*/ 596 w 657"/>
                <a:gd name="T7" fmla="*/ 107 h 559"/>
                <a:gd name="T8" fmla="*/ 264 w 657"/>
                <a:gd name="T9" fmla="*/ 83 h 559"/>
                <a:gd name="T10" fmla="*/ 349 w 657"/>
                <a:gd name="T11" fmla="*/ 94 h 559"/>
                <a:gd name="T12" fmla="*/ 117 w 657"/>
                <a:gd name="T13" fmla="*/ 104 h 559"/>
                <a:gd name="T14" fmla="*/ 614 w 657"/>
                <a:gd name="T15" fmla="*/ 144 h 559"/>
                <a:gd name="T16" fmla="*/ 279 w 657"/>
                <a:gd name="T17" fmla="*/ 119 h 559"/>
                <a:gd name="T18" fmla="*/ 459 w 657"/>
                <a:gd name="T19" fmla="*/ 138 h 559"/>
                <a:gd name="T20" fmla="*/ 55 w 657"/>
                <a:gd name="T21" fmla="*/ 135 h 559"/>
                <a:gd name="T22" fmla="*/ 93 w 657"/>
                <a:gd name="T23" fmla="*/ 138 h 559"/>
                <a:gd name="T24" fmla="*/ 75 w 657"/>
                <a:gd name="T25" fmla="*/ 142 h 559"/>
                <a:gd name="T26" fmla="*/ 134 w 657"/>
                <a:gd name="T27" fmla="*/ 147 h 559"/>
                <a:gd name="T28" fmla="*/ 206 w 657"/>
                <a:gd name="T29" fmla="*/ 155 h 559"/>
                <a:gd name="T30" fmla="*/ 87 w 657"/>
                <a:gd name="T31" fmla="*/ 164 h 559"/>
                <a:gd name="T32" fmla="*/ 104 w 657"/>
                <a:gd name="T33" fmla="*/ 169 h 559"/>
                <a:gd name="T34" fmla="*/ 549 w 657"/>
                <a:gd name="T35" fmla="*/ 184 h 559"/>
                <a:gd name="T36" fmla="*/ 161 w 657"/>
                <a:gd name="T37" fmla="*/ 175 h 559"/>
                <a:gd name="T38" fmla="*/ 533 w 657"/>
                <a:gd name="T39" fmla="*/ 178 h 559"/>
                <a:gd name="T40" fmla="*/ 51 w 657"/>
                <a:gd name="T41" fmla="*/ 186 h 559"/>
                <a:gd name="T42" fmla="*/ 110 w 657"/>
                <a:gd name="T43" fmla="*/ 191 h 559"/>
                <a:gd name="T44" fmla="*/ 333 w 657"/>
                <a:gd name="T45" fmla="*/ 192 h 559"/>
                <a:gd name="T46" fmla="*/ 626 w 657"/>
                <a:gd name="T47" fmla="*/ 204 h 559"/>
                <a:gd name="T48" fmla="*/ 273 w 657"/>
                <a:gd name="T49" fmla="*/ 204 h 559"/>
                <a:gd name="T50" fmla="*/ 566 w 657"/>
                <a:gd name="T51" fmla="*/ 212 h 559"/>
                <a:gd name="T52" fmla="*/ 145 w 657"/>
                <a:gd name="T53" fmla="*/ 215 h 559"/>
                <a:gd name="T54" fmla="*/ 292 w 657"/>
                <a:gd name="T55" fmla="*/ 216 h 559"/>
                <a:gd name="T56" fmla="*/ 573 w 657"/>
                <a:gd name="T57" fmla="*/ 226 h 559"/>
                <a:gd name="T58" fmla="*/ 329 w 657"/>
                <a:gd name="T59" fmla="*/ 234 h 559"/>
                <a:gd name="T60" fmla="*/ 131 w 657"/>
                <a:gd name="T61" fmla="*/ 231 h 559"/>
                <a:gd name="T62" fmla="*/ 507 w 657"/>
                <a:gd name="T63" fmla="*/ 240 h 559"/>
                <a:gd name="T64" fmla="*/ 600 w 657"/>
                <a:gd name="T65" fmla="*/ 268 h 559"/>
                <a:gd name="T66" fmla="*/ 540 w 657"/>
                <a:gd name="T67" fmla="*/ 249 h 559"/>
                <a:gd name="T68" fmla="*/ 509 w 657"/>
                <a:gd name="T69" fmla="*/ 260 h 559"/>
                <a:gd name="T70" fmla="*/ 406 w 657"/>
                <a:gd name="T71" fmla="*/ 257 h 559"/>
                <a:gd name="T72" fmla="*/ 372 w 657"/>
                <a:gd name="T73" fmla="*/ 260 h 559"/>
                <a:gd name="T74" fmla="*/ 246 w 657"/>
                <a:gd name="T75" fmla="*/ 270 h 559"/>
                <a:gd name="T76" fmla="*/ 152 w 657"/>
                <a:gd name="T77" fmla="*/ 274 h 559"/>
                <a:gd name="T78" fmla="*/ 507 w 657"/>
                <a:gd name="T79" fmla="*/ 280 h 559"/>
                <a:gd name="T80" fmla="*/ 189 w 657"/>
                <a:gd name="T81" fmla="*/ 283 h 559"/>
                <a:gd name="T82" fmla="*/ 314 w 657"/>
                <a:gd name="T83" fmla="*/ 285 h 559"/>
                <a:gd name="T84" fmla="*/ 504 w 657"/>
                <a:gd name="T85" fmla="*/ 289 h 559"/>
                <a:gd name="T86" fmla="*/ 479 w 657"/>
                <a:gd name="T87" fmla="*/ 294 h 559"/>
                <a:gd name="T88" fmla="*/ 483 w 657"/>
                <a:gd name="T89" fmla="*/ 300 h 559"/>
                <a:gd name="T90" fmla="*/ 485 w 657"/>
                <a:gd name="T91" fmla="*/ 312 h 559"/>
                <a:gd name="T92" fmla="*/ 409 w 657"/>
                <a:gd name="T93" fmla="*/ 314 h 559"/>
                <a:gd name="T94" fmla="*/ 269 w 657"/>
                <a:gd name="T95" fmla="*/ 318 h 559"/>
                <a:gd name="T96" fmla="*/ 460 w 657"/>
                <a:gd name="T97" fmla="*/ 323 h 559"/>
                <a:gd name="T98" fmla="*/ 387 w 657"/>
                <a:gd name="T99" fmla="*/ 334 h 559"/>
                <a:gd name="T100" fmla="*/ 67 w 657"/>
                <a:gd name="T101" fmla="*/ 334 h 559"/>
                <a:gd name="T102" fmla="*/ 50 w 657"/>
                <a:gd name="T103" fmla="*/ 338 h 559"/>
                <a:gd name="T104" fmla="*/ 410 w 657"/>
                <a:gd name="T105" fmla="*/ 351 h 559"/>
                <a:gd name="T106" fmla="*/ 157 w 657"/>
                <a:gd name="T107" fmla="*/ 363 h 559"/>
                <a:gd name="T108" fmla="*/ 315 w 657"/>
                <a:gd name="T109" fmla="*/ 358 h 559"/>
                <a:gd name="T110" fmla="*/ 321 w 657"/>
                <a:gd name="T111" fmla="*/ 364 h 559"/>
                <a:gd name="T112" fmla="*/ 232 w 657"/>
                <a:gd name="T113" fmla="*/ 367 h 559"/>
                <a:gd name="T114" fmla="*/ 101 w 657"/>
                <a:gd name="T115" fmla="*/ 391 h 559"/>
                <a:gd name="T116" fmla="*/ 402 w 657"/>
                <a:gd name="T117" fmla="*/ 382 h 559"/>
                <a:gd name="T118" fmla="*/ 72 w 657"/>
                <a:gd name="T119" fmla="*/ 403 h 559"/>
                <a:gd name="T120" fmla="*/ 157 w 657"/>
                <a:gd name="T121" fmla="*/ 399 h 559"/>
                <a:gd name="T122" fmla="*/ 392 w 657"/>
                <a:gd name="T123" fmla="*/ 416 h 559"/>
                <a:gd name="T124" fmla="*/ 115 w 657"/>
                <a:gd name="T125" fmla="*/ 440 h 5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57"/>
                <a:gd name="T190" fmla="*/ 0 h 559"/>
                <a:gd name="T191" fmla="*/ 657 w 657"/>
                <a:gd name="T192" fmla="*/ 559 h 5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57" h="559">
                  <a:moveTo>
                    <a:pt x="185" y="393"/>
                  </a:moveTo>
                  <a:cubicBezTo>
                    <a:pt x="192" y="400"/>
                    <a:pt x="207" y="406"/>
                    <a:pt x="216" y="414"/>
                  </a:cubicBezTo>
                  <a:cubicBezTo>
                    <a:pt x="214" y="422"/>
                    <a:pt x="205" y="412"/>
                    <a:pt x="200" y="411"/>
                  </a:cubicBezTo>
                  <a:cubicBezTo>
                    <a:pt x="199" y="412"/>
                    <a:pt x="200" y="414"/>
                    <a:pt x="199" y="414"/>
                  </a:cubicBezTo>
                  <a:cubicBezTo>
                    <a:pt x="190" y="412"/>
                    <a:pt x="187" y="402"/>
                    <a:pt x="179" y="401"/>
                  </a:cubicBezTo>
                  <a:cubicBezTo>
                    <a:pt x="182" y="407"/>
                    <a:pt x="191" y="411"/>
                    <a:pt x="198" y="417"/>
                  </a:cubicBezTo>
                  <a:cubicBezTo>
                    <a:pt x="203" y="421"/>
                    <a:pt x="211" y="427"/>
                    <a:pt x="209" y="433"/>
                  </a:cubicBezTo>
                  <a:cubicBezTo>
                    <a:pt x="201" y="432"/>
                    <a:pt x="193" y="425"/>
                    <a:pt x="185" y="421"/>
                  </a:cubicBezTo>
                  <a:cubicBezTo>
                    <a:pt x="186" y="426"/>
                    <a:pt x="195" y="430"/>
                    <a:pt x="198" y="435"/>
                  </a:cubicBezTo>
                  <a:cubicBezTo>
                    <a:pt x="202" y="438"/>
                    <a:pt x="212" y="442"/>
                    <a:pt x="209" y="449"/>
                  </a:cubicBezTo>
                  <a:cubicBezTo>
                    <a:pt x="199" y="446"/>
                    <a:pt x="188" y="438"/>
                    <a:pt x="177" y="434"/>
                  </a:cubicBezTo>
                  <a:cubicBezTo>
                    <a:pt x="186" y="441"/>
                    <a:pt x="193" y="449"/>
                    <a:pt x="202" y="455"/>
                  </a:cubicBezTo>
                  <a:cubicBezTo>
                    <a:pt x="203" y="464"/>
                    <a:pt x="214" y="465"/>
                    <a:pt x="214" y="474"/>
                  </a:cubicBezTo>
                  <a:cubicBezTo>
                    <a:pt x="213" y="474"/>
                    <a:pt x="213" y="475"/>
                    <a:pt x="213" y="475"/>
                  </a:cubicBezTo>
                  <a:cubicBezTo>
                    <a:pt x="206" y="472"/>
                    <a:pt x="202" y="464"/>
                    <a:pt x="194" y="464"/>
                  </a:cubicBezTo>
                  <a:cubicBezTo>
                    <a:pt x="201" y="475"/>
                    <a:pt x="215" y="482"/>
                    <a:pt x="217" y="496"/>
                  </a:cubicBezTo>
                  <a:cubicBezTo>
                    <a:pt x="213" y="497"/>
                    <a:pt x="209" y="492"/>
                    <a:pt x="206" y="490"/>
                  </a:cubicBezTo>
                  <a:cubicBezTo>
                    <a:pt x="202" y="487"/>
                    <a:pt x="199" y="484"/>
                    <a:pt x="195" y="482"/>
                  </a:cubicBezTo>
                  <a:cubicBezTo>
                    <a:pt x="197" y="485"/>
                    <a:pt x="203" y="489"/>
                    <a:pt x="207" y="493"/>
                  </a:cubicBezTo>
                  <a:cubicBezTo>
                    <a:pt x="207" y="495"/>
                    <a:pt x="206" y="495"/>
                    <a:pt x="206" y="496"/>
                  </a:cubicBezTo>
                  <a:cubicBezTo>
                    <a:pt x="214" y="502"/>
                    <a:pt x="220" y="510"/>
                    <a:pt x="227" y="517"/>
                  </a:cubicBezTo>
                  <a:cubicBezTo>
                    <a:pt x="227" y="519"/>
                    <a:pt x="225" y="519"/>
                    <a:pt x="225" y="521"/>
                  </a:cubicBezTo>
                  <a:cubicBezTo>
                    <a:pt x="230" y="527"/>
                    <a:pt x="237" y="530"/>
                    <a:pt x="240" y="537"/>
                  </a:cubicBezTo>
                  <a:cubicBezTo>
                    <a:pt x="239" y="539"/>
                    <a:pt x="236" y="539"/>
                    <a:pt x="234" y="540"/>
                  </a:cubicBezTo>
                  <a:cubicBezTo>
                    <a:pt x="241" y="542"/>
                    <a:pt x="249" y="542"/>
                    <a:pt x="253" y="547"/>
                  </a:cubicBezTo>
                  <a:cubicBezTo>
                    <a:pt x="253" y="551"/>
                    <a:pt x="249" y="552"/>
                    <a:pt x="251" y="556"/>
                  </a:cubicBezTo>
                  <a:cubicBezTo>
                    <a:pt x="241" y="559"/>
                    <a:pt x="234" y="550"/>
                    <a:pt x="227" y="546"/>
                  </a:cubicBezTo>
                  <a:cubicBezTo>
                    <a:pt x="223" y="547"/>
                    <a:pt x="221" y="545"/>
                    <a:pt x="220" y="543"/>
                  </a:cubicBezTo>
                  <a:cubicBezTo>
                    <a:pt x="215" y="542"/>
                    <a:pt x="208" y="543"/>
                    <a:pt x="206" y="538"/>
                  </a:cubicBezTo>
                  <a:cubicBezTo>
                    <a:pt x="206" y="536"/>
                    <a:pt x="206" y="535"/>
                    <a:pt x="208" y="536"/>
                  </a:cubicBezTo>
                  <a:cubicBezTo>
                    <a:pt x="204" y="531"/>
                    <a:pt x="194" y="530"/>
                    <a:pt x="192" y="523"/>
                  </a:cubicBezTo>
                  <a:cubicBezTo>
                    <a:pt x="190" y="521"/>
                    <a:pt x="191" y="524"/>
                    <a:pt x="188" y="523"/>
                  </a:cubicBezTo>
                  <a:cubicBezTo>
                    <a:pt x="170" y="507"/>
                    <a:pt x="149" y="493"/>
                    <a:pt x="129" y="477"/>
                  </a:cubicBezTo>
                  <a:cubicBezTo>
                    <a:pt x="133" y="485"/>
                    <a:pt x="143" y="490"/>
                    <a:pt x="148" y="498"/>
                  </a:cubicBezTo>
                  <a:cubicBezTo>
                    <a:pt x="139" y="495"/>
                    <a:pt x="130" y="486"/>
                    <a:pt x="124" y="478"/>
                  </a:cubicBezTo>
                  <a:cubicBezTo>
                    <a:pt x="118" y="473"/>
                    <a:pt x="112" y="466"/>
                    <a:pt x="104" y="462"/>
                  </a:cubicBezTo>
                  <a:cubicBezTo>
                    <a:pt x="103" y="458"/>
                    <a:pt x="103" y="459"/>
                    <a:pt x="100" y="458"/>
                  </a:cubicBezTo>
                  <a:cubicBezTo>
                    <a:pt x="99" y="454"/>
                    <a:pt x="92" y="452"/>
                    <a:pt x="92" y="448"/>
                  </a:cubicBezTo>
                  <a:cubicBezTo>
                    <a:pt x="92" y="451"/>
                    <a:pt x="86" y="444"/>
                    <a:pt x="87" y="442"/>
                  </a:cubicBezTo>
                  <a:cubicBezTo>
                    <a:pt x="72" y="431"/>
                    <a:pt x="61" y="416"/>
                    <a:pt x="49" y="402"/>
                  </a:cubicBezTo>
                  <a:cubicBezTo>
                    <a:pt x="44" y="395"/>
                    <a:pt x="35" y="389"/>
                    <a:pt x="36" y="379"/>
                  </a:cubicBezTo>
                  <a:cubicBezTo>
                    <a:pt x="41" y="380"/>
                    <a:pt x="44" y="383"/>
                    <a:pt x="48" y="385"/>
                  </a:cubicBezTo>
                  <a:cubicBezTo>
                    <a:pt x="47" y="381"/>
                    <a:pt x="40" y="382"/>
                    <a:pt x="41" y="376"/>
                  </a:cubicBezTo>
                  <a:cubicBezTo>
                    <a:pt x="40" y="374"/>
                    <a:pt x="43" y="374"/>
                    <a:pt x="44" y="374"/>
                  </a:cubicBezTo>
                  <a:cubicBezTo>
                    <a:pt x="41" y="358"/>
                    <a:pt x="26" y="352"/>
                    <a:pt x="23" y="335"/>
                  </a:cubicBezTo>
                  <a:cubicBezTo>
                    <a:pt x="22" y="333"/>
                    <a:pt x="20" y="333"/>
                    <a:pt x="19" y="331"/>
                  </a:cubicBezTo>
                  <a:cubicBezTo>
                    <a:pt x="22" y="324"/>
                    <a:pt x="16" y="317"/>
                    <a:pt x="16" y="310"/>
                  </a:cubicBezTo>
                  <a:cubicBezTo>
                    <a:pt x="14" y="307"/>
                    <a:pt x="10" y="306"/>
                    <a:pt x="10" y="301"/>
                  </a:cubicBezTo>
                  <a:cubicBezTo>
                    <a:pt x="10" y="299"/>
                    <a:pt x="12" y="299"/>
                    <a:pt x="14" y="299"/>
                  </a:cubicBezTo>
                  <a:cubicBezTo>
                    <a:pt x="17" y="285"/>
                    <a:pt x="0" y="285"/>
                    <a:pt x="3" y="275"/>
                  </a:cubicBezTo>
                  <a:cubicBezTo>
                    <a:pt x="6" y="275"/>
                    <a:pt x="8" y="276"/>
                    <a:pt x="10" y="276"/>
                  </a:cubicBezTo>
                  <a:cubicBezTo>
                    <a:pt x="11" y="272"/>
                    <a:pt x="12" y="266"/>
                    <a:pt x="10" y="263"/>
                  </a:cubicBezTo>
                  <a:cubicBezTo>
                    <a:pt x="9" y="258"/>
                    <a:pt x="1" y="257"/>
                    <a:pt x="2" y="251"/>
                  </a:cubicBezTo>
                  <a:cubicBezTo>
                    <a:pt x="5" y="250"/>
                    <a:pt x="6" y="250"/>
                    <a:pt x="10" y="251"/>
                  </a:cubicBezTo>
                  <a:cubicBezTo>
                    <a:pt x="10" y="249"/>
                    <a:pt x="11" y="244"/>
                    <a:pt x="10" y="242"/>
                  </a:cubicBezTo>
                  <a:cubicBezTo>
                    <a:pt x="9" y="239"/>
                    <a:pt x="5" y="239"/>
                    <a:pt x="5" y="234"/>
                  </a:cubicBezTo>
                  <a:cubicBezTo>
                    <a:pt x="7" y="232"/>
                    <a:pt x="9" y="231"/>
                    <a:pt x="13" y="232"/>
                  </a:cubicBezTo>
                  <a:cubicBezTo>
                    <a:pt x="14" y="219"/>
                    <a:pt x="15" y="206"/>
                    <a:pt x="19" y="195"/>
                  </a:cubicBezTo>
                  <a:cubicBezTo>
                    <a:pt x="17" y="193"/>
                    <a:pt x="15" y="192"/>
                    <a:pt x="14" y="189"/>
                  </a:cubicBezTo>
                  <a:cubicBezTo>
                    <a:pt x="15" y="187"/>
                    <a:pt x="17" y="185"/>
                    <a:pt x="21" y="186"/>
                  </a:cubicBezTo>
                  <a:cubicBezTo>
                    <a:pt x="24" y="173"/>
                    <a:pt x="27" y="162"/>
                    <a:pt x="28" y="150"/>
                  </a:cubicBezTo>
                  <a:cubicBezTo>
                    <a:pt x="32" y="143"/>
                    <a:pt x="32" y="136"/>
                    <a:pt x="36" y="130"/>
                  </a:cubicBezTo>
                  <a:cubicBezTo>
                    <a:pt x="39" y="126"/>
                    <a:pt x="43" y="123"/>
                    <a:pt x="45" y="119"/>
                  </a:cubicBezTo>
                  <a:cubicBezTo>
                    <a:pt x="52" y="110"/>
                    <a:pt x="54" y="103"/>
                    <a:pt x="63" y="97"/>
                  </a:cubicBezTo>
                  <a:cubicBezTo>
                    <a:pt x="62" y="95"/>
                    <a:pt x="59" y="94"/>
                    <a:pt x="59" y="90"/>
                  </a:cubicBezTo>
                  <a:cubicBezTo>
                    <a:pt x="62" y="88"/>
                    <a:pt x="68" y="88"/>
                    <a:pt x="71" y="90"/>
                  </a:cubicBezTo>
                  <a:cubicBezTo>
                    <a:pt x="77" y="86"/>
                    <a:pt x="83" y="83"/>
                    <a:pt x="90" y="80"/>
                  </a:cubicBezTo>
                  <a:cubicBezTo>
                    <a:pt x="96" y="78"/>
                    <a:pt x="100" y="74"/>
                    <a:pt x="105" y="69"/>
                  </a:cubicBezTo>
                  <a:cubicBezTo>
                    <a:pt x="112" y="63"/>
                    <a:pt x="120" y="58"/>
                    <a:pt x="129" y="52"/>
                  </a:cubicBezTo>
                  <a:cubicBezTo>
                    <a:pt x="136" y="47"/>
                    <a:pt x="143" y="44"/>
                    <a:pt x="151" y="38"/>
                  </a:cubicBezTo>
                  <a:cubicBezTo>
                    <a:pt x="153" y="39"/>
                    <a:pt x="153" y="37"/>
                    <a:pt x="155" y="38"/>
                  </a:cubicBezTo>
                  <a:cubicBezTo>
                    <a:pt x="156" y="37"/>
                    <a:pt x="157" y="37"/>
                    <a:pt x="157" y="35"/>
                  </a:cubicBezTo>
                  <a:cubicBezTo>
                    <a:pt x="165" y="35"/>
                    <a:pt x="172" y="28"/>
                    <a:pt x="182" y="27"/>
                  </a:cubicBezTo>
                  <a:cubicBezTo>
                    <a:pt x="200" y="19"/>
                    <a:pt x="222" y="16"/>
                    <a:pt x="242" y="11"/>
                  </a:cubicBezTo>
                  <a:cubicBezTo>
                    <a:pt x="338" y="0"/>
                    <a:pt x="445" y="8"/>
                    <a:pt x="518" y="46"/>
                  </a:cubicBezTo>
                  <a:cubicBezTo>
                    <a:pt x="541" y="54"/>
                    <a:pt x="557" y="67"/>
                    <a:pt x="574" y="80"/>
                  </a:cubicBezTo>
                  <a:cubicBezTo>
                    <a:pt x="585" y="89"/>
                    <a:pt x="594" y="96"/>
                    <a:pt x="601" y="106"/>
                  </a:cubicBezTo>
                  <a:cubicBezTo>
                    <a:pt x="604" y="110"/>
                    <a:pt x="605" y="115"/>
                    <a:pt x="609" y="119"/>
                  </a:cubicBezTo>
                  <a:cubicBezTo>
                    <a:pt x="615" y="126"/>
                    <a:pt x="623" y="131"/>
                    <a:pt x="629" y="139"/>
                  </a:cubicBezTo>
                  <a:cubicBezTo>
                    <a:pt x="634" y="146"/>
                    <a:pt x="638" y="153"/>
                    <a:pt x="643" y="161"/>
                  </a:cubicBezTo>
                  <a:cubicBezTo>
                    <a:pt x="656" y="184"/>
                    <a:pt x="657" y="213"/>
                    <a:pt x="648" y="238"/>
                  </a:cubicBezTo>
                  <a:cubicBezTo>
                    <a:pt x="646" y="238"/>
                    <a:pt x="648" y="241"/>
                    <a:pt x="645" y="241"/>
                  </a:cubicBezTo>
                  <a:cubicBezTo>
                    <a:pt x="645" y="243"/>
                    <a:pt x="644" y="245"/>
                    <a:pt x="644" y="247"/>
                  </a:cubicBezTo>
                  <a:cubicBezTo>
                    <a:pt x="644" y="249"/>
                    <a:pt x="643" y="248"/>
                    <a:pt x="642" y="248"/>
                  </a:cubicBezTo>
                  <a:cubicBezTo>
                    <a:pt x="644" y="255"/>
                    <a:pt x="639" y="265"/>
                    <a:pt x="638" y="274"/>
                  </a:cubicBezTo>
                  <a:cubicBezTo>
                    <a:pt x="637" y="273"/>
                    <a:pt x="637" y="271"/>
                    <a:pt x="636" y="271"/>
                  </a:cubicBezTo>
                  <a:cubicBezTo>
                    <a:pt x="634" y="273"/>
                    <a:pt x="638" y="273"/>
                    <a:pt x="637" y="275"/>
                  </a:cubicBezTo>
                  <a:cubicBezTo>
                    <a:pt x="631" y="294"/>
                    <a:pt x="623" y="311"/>
                    <a:pt x="614" y="327"/>
                  </a:cubicBezTo>
                  <a:cubicBezTo>
                    <a:pt x="613" y="327"/>
                    <a:pt x="611" y="327"/>
                    <a:pt x="611" y="326"/>
                  </a:cubicBezTo>
                  <a:cubicBezTo>
                    <a:pt x="598" y="339"/>
                    <a:pt x="587" y="359"/>
                    <a:pt x="572" y="371"/>
                  </a:cubicBezTo>
                  <a:cubicBezTo>
                    <a:pt x="556" y="385"/>
                    <a:pt x="539" y="396"/>
                    <a:pt x="521" y="409"/>
                  </a:cubicBezTo>
                  <a:cubicBezTo>
                    <a:pt x="511" y="411"/>
                    <a:pt x="502" y="419"/>
                    <a:pt x="490" y="415"/>
                  </a:cubicBezTo>
                  <a:cubicBezTo>
                    <a:pt x="463" y="424"/>
                    <a:pt x="433" y="423"/>
                    <a:pt x="402" y="423"/>
                  </a:cubicBezTo>
                  <a:cubicBezTo>
                    <a:pt x="388" y="423"/>
                    <a:pt x="374" y="427"/>
                    <a:pt x="360" y="427"/>
                  </a:cubicBezTo>
                  <a:cubicBezTo>
                    <a:pt x="334" y="428"/>
                    <a:pt x="311" y="423"/>
                    <a:pt x="289" y="418"/>
                  </a:cubicBezTo>
                  <a:cubicBezTo>
                    <a:pt x="286" y="422"/>
                    <a:pt x="285" y="427"/>
                    <a:pt x="281" y="429"/>
                  </a:cubicBezTo>
                  <a:cubicBezTo>
                    <a:pt x="275" y="428"/>
                    <a:pt x="279" y="422"/>
                    <a:pt x="281" y="419"/>
                  </a:cubicBezTo>
                  <a:cubicBezTo>
                    <a:pt x="265" y="414"/>
                    <a:pt x="248" y="414"/>
                    <a:pt x="230" y="409"/>
                  </a:cubicBezTo>
                  <a:cubicBezTo>
                    <a:pt x="230" y="412"/>
                    <a:pt x="237" y="413"/>
                    <a:pt x="237" y="418"/>
                  </a:cubicBezTo>
                  <a:cubicBezTo>
                    <a:pt x="232" y="421"/>
                    <a:pt x="228" y="416"/>
                    <a:pt x="224" y="413"/>
                  </a:cubicBezTo>
                  <a:cubicBezTo>
                    <a:pt x="216" y="409"/>
                    <a:pt x="208" y="404"/>
                    <a:pt x="199" y="399"/>
                  </a:cubicBezTo>
                  <a:cubicBezTo>
                    <a:pt x="195" y="397"/>
                    <a:pt x="190" y="395"/>
                    <a:pt x="185" y="393"/>
                  </a:cubicBezTo>
                  <a:close/>
                  <a:moveTo>
                    <a:pt x="481" y="34"/>
                  </a:moveTo>
                  <a:cubicBezTo>
                    <a:pt x="446" y="23"/>
                    <a:pt x="408" y="15"/>
                    <a:pt x="368" y="12"/>
                  </a:cubicBezTo>
                  <a:cubicBezTo>
                    <a:pt x="307" y="8"/>
                    <a:pt x="244" y="10"/>
                    <a:pt x="191" y="27"/>
                  </a:cubicBezTo>
                  <a:cubicBezTo>
                    <a:pt x="164" y="37"/>
                    <a:pt x="137" y="49"/>
                    <a:pt x="117" y="65"/>
                  </a:cubicBezTo>
                  <a:cubicBezTo>
                    <a:pt x="115" y="66"/>
                    <a:pt x="111" y="67"/>
                    <a:pt x="112" y="70"/>
                  </a:cubicBezTo>
                  <a:cubicBezTo>
                    <a:pt x="113" y="70"/>
                    <a:pt x="117" y="70"/>
                    <a:pt x="119" y="71"/>
                  </a:cubicBezTo>
                  <a:cubicBezTo>
                    <a:pt x="125" y="65"/>
                    <a:pt x="135" y="63"/>
                    <a:pt x="143" y="59"/>
                  </a:cubicBezTo>
                  <a:cubicBezTo>
                    <a:pt x="159" y="32"/>
                    <a:pt x="203" y="32"/>
                    <a:pt x="237" y="32"/>
                  </a:cubicBezTo>
                  <a:cubicBezTo>
                    <a:pt x="247" y="32"/>
                    <a:pt x="261" y="29"/>
                    <a:pt x="272" y="29"/>
                  </a:cubicBezTo>
                  <a:cubicBezTo>
                    <a:pt x="272" y="26"/>
                    <a:pt x="267" y="26"/>
                    <a:pt x="269" y="21"/>
                  </a:cubicBezTo>
                  <a:cubicBezTo>
                    <a:pt x="270" y="15"/>
                    <a:pt x="282" y="19"/>
                    <a:pt x="287" y="21"/>
                  </a:cubicBezTo>
                  <a:cubicBezTo>
                    <a:pt x="295" y="23"/>
                    <a:pt x="300" y="26"/>
                    <a:pt x="307" y="28"/>
                  </a:cubicBezTo>
                  <a:cubicBezTo>
                    <a:pt x="313" y="29"/>
                    <a:pt x="327" y="26"/>
                    <a:pt x="334" y="28"/>
                  </a:cubicBezTo>
                  <a:cubicBezTo>
                    <a:pt x="330" y="24"/>
                    <a:pt x="324" y="20"/>
                    <a:pt x="324" y="14"/>
                  </a:cubicBezTo>
                  <a:cubicBezTo>
                    <a:pt x="334" y="7"/>
                    <a:pt x="349" y="19"/>
                    <a:pt x="360" y="23"/>
                  </a:cubicBezTo>
                  <a:cubicBezTo>
                    <a:pt x="366" y="26"/>
                    <a:pt x="371" y="27"/>
                    <a:pt x="375" y="28"/>
                  </a:cubicBezTo>
                  <a:cubicBezTo>
                    <a:pt x="372" y="25"/>
                    <a:pt x="367" y="24"/>
                    <a:pt x="367" y="17"/>
                  </a:cubicBezTo>
                  <a:cubicBezTo>
                    <a:pt x="373" y="13"/>
                    <a:pt x="377" y="17"/>
                    <a:pt x="383" y="20"/>
                  </a:cubicBezTo>
                  <a:cubicBezTo>
                    <a:pt x="392" y="24"/>
                    <a:pt x="407" y="27"/>
                    <a:pt x="413" y="33"/>
                  </a:cubicBezTo>
                  <a:cubicBezTo>
                    <a:pt x="418" y="33"/>
                    <a:pt x="420" y="34"/>
                    <a:pt x="425" y="34"/>
                  </a:cubicBezTo>
                  <a:cubicBezTo>
                    <a:pt x="424" y="32"/>
                    <a:pt x="423" y="29"/>
                    <a:pt x="422" y="27"/>
                  </a:cubicBezTo>
                  <a:cubicBezTo>
                    <a:pt x="424" y="25"/>
                    <a:pt x="426" y="25"/>
                    <a:pt x="428" y="23"/>
                  </a:cubicBezTo>
                  <a:cubicBezTo>
                    <a:pt x="453" y="30"/>
                    <a:pt x="471" y="45"/>
                    <a:pt x="493" y="50"/>
                  </a:cubicBezTo>
                  <a:cubicBezTo>
                    <a:pt x="493" y="47"/>
                    <a:pt x="491" y="47"/>
                    <a:pt x="492" y="44"/>
                  </a:cubicBezTo>
                  <a:cubicBezTo>
                    <a:pt x="492" y="42"/>
                    <a:pt x="495" y="42"/>
                    <a:pt x="496" y="40"/>
                  </a:cubicBezTo>
                  <a:cubicBezTo>
                    <a:pt x="490" y="38"/>
                    <a:pt x="485" y="37"/>
                    <a:pt x="481" y="34"/>
                  </a:cubicBezTo>
                  <a:close/>
                  <a:moveTo>
                    <a:pt x="330" y="18"/>
                  </a:moveTo>
                  <a:cubicBezTo>
                    <a:pt x="333" y="21"/>
                    <a:pt x="335" y="26"/>
                    <a:pt x="340" y="28"/>
                  </a:cubicBezTo>
                  <a:cubicBezTo>
                    <a:pt x="347" y="31"/>
                    <a:pt x="360" y="26"/>
                    <a:pt x="367" y="29"/>
                  </a:cubicBezTo>
                  <a:cubicBezTo>
                    <a:pt x="357" y="24"/>
                    <a:pt x="344" y="16"/>
                    <a:pt x="330" y="18"/>
                  </a:cubicBezTo>
                  <a:close/>
                  <a:moveTo>
                    <a:pt x="374" y="22"/>
                  </a:moveTo>
                  <a:cubicBezTo>
                    <a:pt x="379" y="28"/>
                    <a:pt x="397" y="37"/>
                    <a:pt x="408" y="32"/>
                  </a:cubicBezTo>
                  <a:cubicBezTo>
                    <a:pt x="398" y="29"/>
                    <a:pt x="387" y="20"/>
                    <a:pt x="374" y="22"/>
                  </a:cubicBezTo>
                  <a:close/>
                  <a:moveTo>
                    <a:pt x="274" y="25"/>
                  </a:moveTo>
                  <a:cubicBezTo>
                    <a:pt x="277" y="30"/>
                    <a:pt x="289" y="29"/>
                    <a:pt x="294" y="25"/>
                  </a:cubicBezTo>
                  <a:cubicBezTo>
                    <a:pt x="288" y="25"/>
                    <a:pt x="277" y="22"/>
                    <a:pt x="274" y="25"/>
                  </a:cubicBezTo>
                  <a:close/>
                  <a:moveTo>
                    <a:pt x="428" y="30"/>
                  </a:moveTo>
                  <a:cubicBezTo>
                    <a:pt x="429" y="35"/>
                    <a:pt x="433" y="34"/>
                    <a:pt x="437" y="35"/>
                  </a:cubicBezTo>
                  <a:cubicBezTo>
                    <a:pt x="448" y="38"/>
                    <a:pt x="462" y="46"/>
                    <a:pt x="471" y="44"/>
                  </a:cubicBezTo>
                  <a:cubicBezTo>
                    <a:pt x="458" y="38"/>
                    <a:pt x="443" y="28"/>
                    <a:pt x="428" y="30"/>
                  </a:cubicBezTo>
                  <a:close/>
                  <a:moveTo>
                    <a:pt x="361" y="47"/>
                  </a:moveTo>
                  <a:cubicBezTo>
                    <a:pt x="350" y="42"/>
                    <a:pt x="343" y="27"/>
                    <a:pt x="325" y="33"/>
                  </a:cubicBezTo>
                  <a:cubicBezTo>
                    <a:pt x="335" y="40"/>
                    <a:pt x="349" y="45"/>
                    <a:pt x="361" y="47"/>
                  </a:cubicBezTo>
                  <a:close/>
                  <a:moveTo>
                    <a:pt x="371" y="48"/>
                  </a:moveTo>
                  <a:cubicBezTo>
                    <a:pt x="373" y="47"/>
                    <a:pt x="375" y="45"/>
                    <a:pt x="379" y="46"/>
                  </a:cubicBezTo>
                  <a:cubicBezTo>
                    <a:pt x="379" y="44"/>
                    <a:pt x="378" y="44"/>
                    <a:pt x="380" y="43"/>
                  </a:cubicBezTo>
                  <a:cubicBezTo>
                    <a:pt x="393" y="40"/>
                    <a:pt x="399" y="56"/>
                    <a:pt x="413" y="55"/>
                  </a:cubicBezTo>
                  <a:cubicBezTo>
                    <a:pt x="411" y="52"/>
                    <a:pt x="403" y="51"/>
                    <a:pt x="405" y="48"/>
                  </a:cubicBezTo>
                  <a:cubicBezTo>
                    <a:pt x="404" y="47"/>
                    <a:pt x="402" y="46"/>
                    <a:pt x="400" y="46"/>
                  </a:cubicBezTo>
                  <a:cubicBezTo>
                    <a:pt x="387" y="33"/>
                    <a:pt x="367" y="35"/>
                    <a:pt x="348" y="32"/>
                  </a:cubicBezTo>
                  <a:cubicBezTo>
                    <a:pt x="354" y="39"/>
                    <a:pt x="363" y="44"/>
                    <a:pt x="371" y="48"/>
                  </a:cubicBezTo>
                  <a:close/>
                  <a:moveTo>
                    <a:pt x="274" y="37"/>
                  </a:moveTo>
                  <a:cubicBezTo>
                    <a:pt x="264" y="36"/>
                    <a:pt x="254" y="35"/>
                    <a:pt x="247" y="35"/>
                  </a:cubicBezTo>
                  <a:cubicBezTo>
                    <a:pt x="215" y="40"/>
                    <a:pt x="178" y="45"/>
                    <a:pt x="150" y="60"/>
                  </a:cubicBezTo>
                  <a:cubicBezTo>
                    <a:pt x="159" y="60"/>
                    <a:pt x="168" y="56"/>
                    <a:pt x="177" y="54"/>
                  </a:cubicBezTo>
                  <a:cubicBezTo>
                    <a:pt x="186" y="51"/>
                    <a:pt x="196" y="48"/>
                    <a:pt x="206" y="47"/>
                  </a:cubicBezTo>
                  <a:cubicBezTo>
                    <a:pt x="224" y="45"/>
                    <a:pt x="242" y="44"/>
                    <a:pt x="258" y="42"/>
                  </a:cubicBezTo>
                  <a:cubicBezTo>
                    <a:pt x="269" y="41"/>
                    <a:pt x="279" y="43"/>
                    <a:pt x="289" y="42"/>
                  </a:cubicBezTo>
                  <a:cubicBezTo>
                    <a:pt x="286" y="37"/>
                    <a:pt x="281" y="38"/>
                    <a:pt x="274" y="37"/>
                  </a:cubicBezTo>
                  <a:close/>
                  <a:moveTo>
                    <a:pt x="316" y="35"/>
                  </a:moveTo>
                  <a:cubicBezTo>
                    <a:pt x="318" y="36"/>
                    <a:pt x="323" y="38"/>
                    <a:pt x="324" y="37"/>
                  </a:cubicBezTo>
                  <a:cubicBezTo>
                    <a:pt x="321" y="37"/>
                    <a:pt x="319" y="33"/>
                    <a:pt x="316" y="35"/>
                  </a:cubicBezTo>
                  <a:close/>
                  <a:moveTo>
                    <a:pt x="152" y="54"/>
                  </a:moveTo>
                  <a:cubicBezTo>
                    <a:pt x="172" y="46"/>
                    <a:pt x="197" y="41"/>
                    <a:pt x="219" y="35"/>
                  </a:cubicBezTo>
                  <a:cubicBezTo>
                    <a:pt x="194" y="36"/>
                    <a:pt x="164" y="37"/>
                    <a:pt x="152" y="54"/>
                  </a:cubicBezTo>
                  <a:close/>
                  <a:moveTo>
                    <a:pt x="437" y="43"/>
                  </a:moveTo>
                  <a:cubicBezTo>
                    <a:pt x="432" y="42"/>
                    <a:pt x="432" y="36"/>
                    <a:pt x="425" y="37"/>
                  </a:cubicBezTo>
                  <a:cubicBezTo>
                    <a:pt x="427" y="40"/>
                    <a:pt x="433" y="44"/>
                    <a:pt x="437" y="43"/>
                  </a:cubicBezTo>
                  <a:close/>
                  <a:moveTo>
                    <a:pt x="307" y="42"/>
                  </a:moveTo>
                  <a:cubicBezTo>
                    <a:pt x="304" y="39"/>
                    <a:pt x="297" y="40"/>
                    <a:pt x="293" y="38"/>
                  </a:cubicBezTo>
                  <a:cubicBezTo>
                    <a:pt x="295" y="45"/>
                    <a:pt x="303" y="41"/>
                    <a:pt x="307" y="42"/>
                  </a:cubicBezTo>
                  <a:close/>
                  <a:moveTo>
                    <a:pt x="408" y="45"/>
                  </a:moveTo>
                  <a:cubicBezTo>
                    <a:pt x="404" y="43"/>
                    <a:pt x="402" y="40"/>
                    <a:pt x="398" y="39"/>
                  </a:cubicBezTo>
                  <a:cubicBezTo>
                    <a:pt x="399" y="42"/>
                    <a:pt x="405" y="44"/>
                    <a:pt x="408" y="45"/>
                  </a:cubicBezTo>
                  <a:close/>
                  <a:moveTo>
                    <a:pt x="442" y="43"/>
                  </a:moveTo>
                  <a:cubicBezTo>
                    <a:pt x="451" y="42"/>
                    <a:pt x="459" y="53"/>
                    <a:pt x="463" y="47"/>
                  </a:cubicBezTo>
                  <a:cubicBezTo>
                    <a:pt x="457" y="44"/>
                    <a:pt x="447" y="41"/>
                    <a:pt x="439" y="39"/>
                  </a:cubicBezTo>
                  <a:cubicBezTo>
                    <a:pt x="438" y="42"/>
                    <a:pt x="442" y="41"/>
                    <a:pt x="442" y="43"/>
                  </a:cubicBezTo>
                  <a:close/>
                  <a:moveTo>
                    <a:pt x="412" y="44"/>
                  </a:moveTo>
                  <a:cubicBezTo>
                    <a:pt x="413" y="45"/>
                    <a:pt x="417" y="47"/>
                    <a:pt x="417" y="44"/>
                  </a:cubicBezTo>
                  <a:cubicBezTo>
                    <a:pt x="416" y="44"/>
                    <a:pt x="412" y="42"/>
                    <a:pt x="412" y="44"/>
                  </a:cubicBezTo>
                  <a:close/>
                  <a:moveTo>
                    <a:pt x="512" y="46"/>
                  </a:moveTo>
                  <a:cubicBezTo>
                    <a:pt x="506" y="44"/>
                    <a:pt x="500" y="44"/>
                    <a:pt x="496" y="46"/>
                  </a:cubicBezTo>
                  <a:cubicBezTo>
                    <a:pt x="496" y="49"/>
                    <a:pt x="498" y="49"/>
                    <a:pt x="498" y="52"/>
                  </a:cubicBezTo>
                  <a:cubicBezTo>
                    <a:pt x="528" y="59"/>
                    <a:pt x="543" y="81"/>
                    <a:pt x="569" y="92"/>
                  </a:cubicBezTo>
                  <a:cubicBezTo>
                    <a:pt x="556" y="75"/>
                    <a:pt x="533" y="55"/>
                    <a:pt x="512" y="46"/>
                  </a:cubicBezTo>
                  <a:close/>
                  <a:moveTo>
                    <a:pt x="266" y="48"/>
                  </a:moveTo>
                  <a:cubicBezTo>
                    <a:pt x="260" y="47"/>
                    <a:pt x="257" y="48"/>
                    <a:pt x="252" y="47"/>
                  </a:cubicBezTo>
                  <a:cubicBezTo>
                    <a:pt x="255" y="50"/>
                    <a:pt x="263" y="51"/>
                    <a:pt x="266" y="48"/>
                  </a:cubicBezTo>
                  <a:close/>
                  <a:moveTo>
                    <a:pt x="238" y="49"/>
                  </a:moveTo>
                  <a:cubicBezTo>
                    <a:pt x="237" y="49"/>
                    <a:pt x="236" y="49"/>
                    <a:pt x="236" y="49"/>
                  </a:cubicBezTo>
                  <a:cubicBezTo>
                    <a:pt x="225" y="50"/>
                    <a:pt x="216" y="54"/>
                    <a:pt x="207" y="57"/>
                  </a:cubicBezTo>
                  <a:cubicBezTo>
                    <a:pt x="202" y="58"/>
                    <a:pt x="197" y="59"/>
                    <a:pt x="193" y="62"/>
                  </a:cubicBezTo>
                  <a:cubicBezTo>
                    <a:pt x="209" y="58"/>
                    <a:pt x="220" y="56"/>
                    <a:pt x="239" y="53"/>
                  </a:cubicBezTo>
                  <a:cubicBezTo>
                    <a:pt x="239" y="51"/>
                    <a:pt x="238" y="51"/>
                    <a:pt x="238" y="49"/>
                  </a:cubicBezTo>
                  <a:close/>
                  <a:moveTo>
                    <a:pt x="295" y="51"/>
                  </a:moveTo>
                  <a:cubicBezTo>
                    <a:pt x="301" y="54"/>
                    <a:pt x="308" y="56"/>
                    <a:pt x="313" y="59"/>
                  </a:cubicBezTo>
                  <a:cubicBezTo>
                    <a:pt x="312" y="55"/>
                    <a:pt x="307" y="54"/>
                    <a:pt x="305" y="50"/>
                  </a:cubicBezTo>
                  <a:cubicBezTo>
                    <a:pt x="301" y="51"/>
                    <a:pt x="298" y="50"/>
                    <a:pt x="295" y="51"/>
                  </a:cubicBezTo>
                  <a:close/>
                  <a:moveTo>
                    <a:pt x="316" y="56"/>
                  </a:moveTo>
                  <a:cubicBezTo>
                    <a:pt x="327" y="58"/>
                    <a:pt x="332" y="70"/>
                    <a:pt x="343" y="71"/>
                  </a:cubicBezTo>
                  <a:cubicBezTo>
                    <a:pt x="351" y="73"/>
                    <a:pt x="359" y="68"/>
                    <a:pt x="371" y="69"/>
                  </a:cubicBezTo>
                  <a:cubicBezTo>
                    <a:pt x="370" y="65"/>
                    <a:pt x="373" y="64"/>
                    <a:pt x="376" y="62"/>
                  </a:cubicBezTo>
                  <a:cubicBezTo>
                    <a:pt x="357" y="57"/>
                    <a:pt x="336" y="51"/>
                    <a:pt x="310" y="50"/>
                  </a:cubicBezTo>
                  <a:cubicBezTo>
                    <a:pt x="311" y="53"/>
                    <a:pt x="316" y="52"/>
                    <a:pt x="316" y="56"/>
                  </a:cubicBezTo>
                  <a:close/>
                  <a:moveTo>
                    <a:pt x="454" y="60"/>
                  </a:moveTo>
                  <a:cubicBezTo>
                    <a:pt x="445" y="55"/>
                    <a:pt x="436" y="50"/>
                    <a:pt x="425" y="50"/>
                  </a:cubicBezTo>
                  <a:cubicBezTo>
                    <a:pt x="425" y="50"/>
                    <a:pt x="424" y="51"/>
                    <a:pt x="424" y="51"/>
                  </a:cubicBezTo>
                  <a:cubicBezTo>
                    <a:pt x="437" y="61"/>
                    <a:pt x="453" y="68"/>
                    <a:pt x="473" y="71"/>
                  </a:cubicBezTo>
                  <a:cubicBezTo>
                    <a:pt x="469" y="65"/>
                    <a:pt x="461" y="63"/>
                    <a:pt x="454" y="60"/>
                  </a:cubicBezTo>
                  <a:close/>
                  <a:moveTo>
                    <a:pt x="465" y="52"/>
                  </a:moveTo>
                  <a:cubicBezTo>
                    <a:pt x="473" y="56"/>
                    <a:pt x="484" y="60"/>
                    <a:pt x="493" y="60"/>
                  </a:cubicBezTo>
                  <a:cubicBezTo>
                    <a:pt x="485" y="58"/>
                    <a:pt x="475" y="47"/>
                    <a:pt x="465" y="52"/>
                  </a:cubicBezTo>
                  <a:close/>
                  <a:moveTo>
                    <a:pt x="488" y="54"/>
                  </a:moveTo>
                  <a:cubicBezTo>
                    <a:pt x="488" y="52"/>
                    <a:pt x="486" y="53"/>
                    <a:pt x="487" y="51"/>
                  </a:cubicBezTo>
                  <a:cubicBezTo>
                    <a:pt x="484" y="50"/>
                    <a:pt x="486" y="53"/>
                    <a:pt x="485" y="52"/>
                  </a:cubicBezTo>
                  <a:cubicBezTo>
                    <a:pt x="484" y="51"/>
                    <a:pt x="481" y="49"/>
                    <a:pt x="479" y="51"/>
                  </a:cubicBezTo>
                  <a:cubicBezTo>
                    <a:pt x="482" y="52"/>
                    <a:pt x="485" y="53"/>
                    <a:pt x="488" y="54"/>
                  </a:cubicBezTo>
                  <a:close/>
                  <a:moveTo>
                    <a:pt x="287" y="51"/>
                  </a:moveTo>
                  <a:cubicBezTo>
                    <a:pt x="285" y="53"/>
                    <a:pt x="280" y="53"/>
                    <a:pt x="278" y="56"/>
                  </a:cubicBezTo>
                  <a:cubicBezTo>
                    <a:pt x="285" y="63"/>
                    <a:pt x="297" y="65"/>
                    <a:pt x="305" y="72"/>
                  </a:cubicBezTo>
                  <a:cubicBezTo>
                    <a:pt x="314" y="69"/>
                    <a:pt x="325" y="74"/>
                    <a:pt x="335" y="73"/>
                  </a:cubicBezTo>
                  <a:cubicBezTo>
                    <a:pt x="322" y="63"/>
                    <a:pt x="303" y="59"/>
                    <a:pt x="287" y="51"/>
                  </a:cubicBezTo>
                  <a:close/>
                  <a:moveTo>
                    <a:pt x="361" y="55"/>
                  </a:moveTo>
                  <a:cubicBezTo>
                    <a:pt x="361" y="53"/>
                    <a:pt x="357" y="52"/>
                    <a:pt x="355" y="53"/>
                  </a:cubicBezTo>
                  <a:cubicBezTo>
                    <a:pt x="358" y="53"/>
                    <a:pt x="360" y="54"/>
                    <a:pt x="361" y="55"/>
                  </a:cubicBezTo>
                  <a:close/>
                  <a:moveTo>
                    <a:pt x="497" y="56"/>
                  </a:moveTo>
                  <a:cubicBezTo>
                    <a:pt x="498" y="53"/>
                    <a:pt x="495" y="54"/>
                    <a:pt x="493" y="53"/>
                  </a:cubicBezTo>
                  <a:cubicBezTo>
                    <a:pt x="493" y="56"/>
                    <a:pt x="495" y="56"/>
                    <a:pt x="497" y="56"/>
                  </a:cubicBezTo>
                  <a:close/>
                  <a:moveTo>
                    <a:pt x="251" y="55"/>
                  </a:moveTo>
                  <a:cubicBezTo>
                    <a:pt x="252" y="58"/>
                    <a:pt x="255" y="59"/>
                    <a:pt x="258" y="60"/>
                  </a:cubicBezTo>
                  <a:cubicBezTo>
                    <a:pt x="260" y="59"/>
                    <a:pt x="263" y="58"/>
                    <a:pt x="265" y="56"/>
                  </a:cubicBezTo>
                  <a:cubicBezTo>
                    <a:pt x="262" y="53"/>
                    <a:pt x="256" y="54"/>
                    <a:pt x="251" y="55"/>
                  </a:cubicBezTo>
                  <a:close/>
                  <a:moveTo>
                    <a:pt x="185" y="57"/>
                  </a:moveTo>
                  <a:cubicBezTo>
                    <a:pt x="186" y="56"/>
                    <a:pt x="189" y="55"/>
                    <a:pt x="190" y="54"/>
                  </a:cubicBezTo>
                  <a:cubicBezTo>
                    <a:pt x="187" y="55"/>
                    <a:pt x="185" y="54"/>
                    <a:pt x="185" y="57"/>
                  </a:cubicBezTo>
                  <a:close/>
                  <a:moveTo>
                    <a:pt x="241" y="56"/>
                  </a:moveTo>
                  <a:cubicBezTo>
                    <a:pt x="232" y="58"/>
                    <a:pt x="217" y="60"/>
                    <a:pt x="209" y="63"/>
                  </a:cubicBezTo>
                  <a:cubicBezTo>
                    <a:pt x="221" y="65"/>
                    <a:pt x="232" y="69"/>
                    <a:pt x="244" y="73"/>
                  </a:cubicBezTo>
                  <a:cubicBezTo>
                    <a:pt x="247" y="69"/>
                    <a:pt x="251" y="66"/>
                    <a:pt x="254" y="63"/>
                  </a:cubicBezTo>
                  <a:cubicBezTo>
                    <a:pt x="249" y="61"/>
                    <a:pt x="245" y="55"/>
                    <a:pt x="241" y="56"/>
                  </a:cubicBezTo>
                  <a:close/>
                  <a:moveTo>
                    <a:pt x="172" y="59"/>
                  </a:moveTo>
                  <a:cubicBezTo>
                    <a:pt x="166" y="61"/>
                    <a:pt x="159" y="61"/>
                    <a:pt x="155" y="66"/>
                  </a:cubicBezTo>
                  <a:cubicBezTo>
                    <a:pt x="165" y="63"/>
                    <a:pt x="174" y="59"/>
                    <a:pt x="183" y="56"/>
                  </a:cubicBezTo>
                  <a:cubicBezTo>
                    <a:pt x="180" y="56"/>
                    <a:pt x="176" y="58"/>
                    <a:pt x="172" y="59"/>
                  </a:cubicBezTo>
                  <a:close/>
                  <a:moveTo>
                    <a:pt x="261" y="63"/>
                  </a:moveTo>
                  <a:cubicBezTo>
                    <a:pt x="267" y="66"/>
                    <a:pt x="270" y="70"/>
                    <a:pt x="276" y="73"/>
                  </a:cubicBezTo>
                  <a:cubicBezTo>
                    <a:pt x="279" y="70"/>
                    <a:pt x="284" y="68"/>
                    <a:pt x="288" y="69"/>
                  </a:cubicBezTo>
                  <a:cubicBezTo>
                    <a:pt x="282" y="63"/>
                    <a:pt x="268" y="53"/>
                    <a:pt x="261" y="63"/>
                  </a:cubicBezTo>
                  <a:close/>
                  <a:moveTo>
                    <a:pt x="521" y="88"/>
                  </a:moveTo>
                  <a:cubicBezTo>
                    <a:pt x="506" y="78"/>
                    <a:pt x="490" y="66"/>
                    <a:pt x="472" y="60"/>
                  </a:cubicBezTo>
                  <a:cubicBezTo>
                    <a:pt x="485" y="73"/>
                    <a:pt x="503" y="84"/>
                    <a:pt x="521" y="88"/>
                  </a:cubicBezTo>
                  <a:close/>
                  <a:moveTo>
                    <a:pt x="540" y="78"/>
                  </a:moveTo>
                  <a:cubicBezTo>
                    <a:pt x="531" y="70"/>
                    <a:pt x="521" y="65"/>
                    <a:pt x="509" y="60"/>
                  </a:cubicBezTo>
                  <a:cubicBezTo>
                    <a:pt x="516" y="70"/>
                    <a:pt x="528" y="74"/>
                    <a:pt x="540" y="78"/>
                  </a:cubicBezTo>
                  <a:close/>
                  <a:moveTo>
                    <a:pt x="142" y="64"/>
                  </a:moveTo>
                  <a:cubicBezTo>
                    <a:pt x="145" y="65"/>
                    <a:pt x="145" y="62"/>
                    <a:pt x="148" y="63"/>
                  </a:cubicBezTo>
                  <a:cubicBezTo>
                    <a:pt x="148" y="60"/>
                    <a:pt x="142" y="62"/>
                    <a:pt x="142" y="64"/>
                  </a:cubicBezTo>
                  <a:close/>
                  <a:moveTo>
                    <a:pt x="428" y="67"/>
                  </a:moveTo>
                  <a:cubicBezTo>
                    <a:pt x="428" y="64"/>
                    <a:pt x="420" y="61"/>
                    <a:pt x="417" y="62"/>
                  </a:cubicBezTo>
                  <a:cubicBezTo>
                    <a:pt x="420" y="63"/>
                    <a:pt x="424" y="65"/>
                    <a:pt x="428" y="67"/>
                  </a:cubicBezTo>
                  <a:close/>
                  <a:moveTo>
                    <a:pt x="211" y="79"/>
                  </a:moveTo>
                  <a:cubicBezTo>
                    <a:pt x="213" y="79"/>
                    <a:pt x="213" y="82"/>
                    <a:pt x="214" y="79"/>
                  </a:cubicBezTo>
                  <a:cubicBezTo>
                    <a:pt x="209" y="76"/>
                    <a:pt x="198" y="71"/>
                    <a:pt x="203" y="63"/>
                  </a:cubicBezTo>
                  <a:cubicBezTo>
                    <a:pt x="198" y="65"/>
                    <a:pt x="193" y="66"/>
                    <a:pt x="188" y="67"/>
                  </a:cubicBezTo>
                  <a:cubicBezTo>
                    <a:pt x="194" y="72"/>
                    <a:pt x="205" y="76"/>
                    <a:pt x="211" y="79"/>
                  </a:cubicBezTo>
                  <a:close/>
                  <a:moveTo>
                    <a:pt x="150" y="67"/>
                  </a:moveTo>
                  <a:cubicBezTo>
                    <a:pt x="152" y="67"/>
                    <a:pt x="155" y="68"/>
                    <a:pt x="154" y="65"/>
                  </a:cubicBezTo>
                  <a:cubicBezTo>
                    <a:pt x="153" y="64"/>
                    <a:pt x="151" y="66"/>
                    <a:pt x="150" y="67"/>
                  </a:cubicBezTo>
                  <a:close/>
                  <a:moveTo>
                    <a:pt x="160" y="70"/>
                  </a:moveTo>
                  <a:cubicBezTo>
                    <a:pt x="164" y="72"/>
                    <a:pt x="166" y="69"/>
                    <a:pt x="170" y="69"/>
                  </a:cubicBezTo>
                  <a:cubicBezTo>
                    <a:pt x="170" y="67"/>
                    <a:pt x="170" y="67"/>
                    <a:pt x="171" y="66"/>
                  </a:cubicBezTo>
                  <a:cubicBezTo>
                    <a:pt x="167" y="65"/>
                    <a:pt x="162" y="67"/>
                    <a:pt x="160" y="70"/>
                  </a:cubicBezTo>
                  <a:close/>
                  <a:moveTo>
                    <a:pt x="526" y="88"/>
                  </a:moveTo>
                  <a:cubicBezTo>
                    <a:pt x="516" y="79"/>
                    <a:pt x="508" y="65"/>
                    <a:pt x="492" y="66"/>
                  </a:cubicBezTo>
                  <a:cubicBezTo>
                    <a:pt x="503" y="72"/>
                    <a:pt x="515" y="82"/>
                    <a:pt x="526" y="88"/>
                  </a:cubicBezTo>
                  <a:close/>
                  <a:moveTo>
                    <a:pt x="248" y="74"/>
                  </a:moveTo>
                  <a:cubicBezTo>
                    <a:pt x="254" y="78"/>
                    <a:pt x="258" y="71"/>
                    <a:pt x="260" y="67"/>
                  </a:cubicBezTo>
                  <a:cubicBezTo>
                    <a:pt x="255" y="64"/>
                    <a:pt x="250" y="71"/>
                    <a:pt x="248" y="74"/>
                  </a:cubicBezTo>
                  <a:close/>
                  <a:moveTo>
                    <a:pt x="209" y="69"/>
                  </a:moveTo>
                  <a:cubicBezTo>
                    <a:pt x="214" y="77"/>
                    <a:pt x="225" y="80"/>
                    <a:pt x="232" y="86"/>
                  </a:cubicBezTo>
                  <a:cubicBezTo>
                    <a:pt x="235" y="83"/>
                    <a:pt x="238" y="79"/>
                    <a:pt x="241" y="76"/>
                  </a:cubicBezTo>
                  <a:cubicBezTo>
                    <a:pt x="233" y="71"/>
                    <a:pt x="221" y="69"/>
                    <a:pt x="209" y="69"/>
                  </a:cubicBezTo>
                  <a:close/>
                  <a:moveTo>
                    <a:pt x="596" y="107"/>
                  </a:moveTo>
                  <a:cubicBezTo>
                    <a:pt x="584" y="92"/>
                    <a:pt x="570" y="80"/>
                    <a:pt x="553" y="69"/>
                  </a:cubicBezTo>
                  <a:cubicBezTo>
                    <a:pt x="566" y="83"/>
                    <a:pt x="578" y="101"/>
                    <a:pt x="596" y="107"/>
                  </a:cubicBezTo>
                  <a:close/>
                  <a:moveTo>
                    <a:pt x="194" y="79"/>
                  </a:moveTo>
                  <a:cubicBezTo>
                    <a:pt x="195" y="78"/>
                    <a:pt x="195" y="76"/>
                    <a:pt x="197" y="77"/>
                  </a:cubicBezTo>
                  <a:cubicBezTo>
                    <a:pt x="194" y="73"/>
                    <a:pt x="187" y="72"/>
                    <a:pt x="180" y="70"/>
                  </a:cubicBezTo>
                  <a:cubicBezTo>
                    <a:pt x="185" y="73"/>
                    <a:pt x="189" y="77"/>
                    <a:pt x="194" y="79"/>
                  </a:cubicBezTo>
                  <a:close/>
                  <a:moveTo>
                    <a:pt x="171" y="74"/>
                  </a:moveTo>
                  <a:cubicBezTo>
                    <a:pt x="175" y="75"/>
                    <a:pt x="178" y="77"/>
                    <a:pt x="183" y="78"/>
                  </a:cubicBezTo>
                  <a:cubicBezTo>
                    <a:pt x="179" y="76"/>
                    <a:pt x="174" y="67"/>
                    <a:pt x="171" y="74"/>
                  </a:cubicBezTo>
                  <a:close/>
                  <a:moveTo>
                    <a:pt x="259" y="79"/>
                  </a:moveTo>
                  <a:cubicBezTo>
                    <a:pt x="270" y="87"/>
                    <a:pt x="281" y="76"/>
                    <a:pt x="265" y="71"/>
                  </a:cubicBezTo>
                  <a:cubicBezTo>
                    <a:pt x="264" y="74"/>
                    <a:pt x="260" y="75"/>
                    <a:pt x="259" y="79"/>
                  </a:cubicBezTo>
                  <a:close/>
                  <a:moveTo>
                    <a:pt x="493" y="86"/>
                  </a:moveTo>
                  <a:cubicBezTo>
                    <a:pt x="486" y="77"/>
                    <a:pt x="469" y="75"/>
                    <a:pt x="457" y="72"/>
                  </a:cubicBezTo>
                  <a:cubicBezTo>
                    <a:pt x="467" y="79"/>
                    <a:pt x="480" y="85"/>
                    <a:pt x="493" y="86"/>
                  </a:cubicBezTo>
                  <a:close/>
                  <a:moveTo>
                    <a:pt x="146" y="75"/>
                  </a:moveTo>
                  <a:cubicBezTo>
                    <a:pt x="148" y="79"/>
                    <a:pt x="156" y="76"/>
                    <a:pt x="158" y="73"/>
                  </a:cubicBezTo>
                  <a:cubicBezTo>
                    <a:pt x="154" y="72"/>
                    <a:pt x="147" y="71"/>
                    <a:pt x="146" y="75"/>
                  </a:cubicBezTo>
                  <a:close/>
                  <a:moveTo>
                    <a:pt x="350" y="74"/>
                  </a:moveTo>
                  <a:cubicBezTo>
                    <a:pt x="357" y="83"/>
                    <a:pt x="370" y="84"/>
                    <a:pt x="383" y="83"/>
                  </a:cubicBezTo>
                  <a:cubicBezTo>
                    <a:pt x="379" y="80"/>
                    <a:pt x="374" y="78"/>
                    <a:pt x="373" y="73"/>
                  </a:cubicBezTo>
                  <a:cubicBezTo>
                    <a:pt x="367" y="72"/>
                    <a:pt x="358" y="75"/>
                    <a:pt x="350" y="74"/>
                  </a:cubicBezTo>
                  <a:close/>
                  <a:moveTo>
                    <a:pt x="132" y="76"/>
                  </a:moveTo>
                  <a:cubicBezTo>
                    <a:pt x="134" y="75"/>
                    <a:pt x="135" y="74"/>
                    <a:pt x="137" y="74"/>
                  </a:cubicBezTo>
                  <a:cubicBezTo>
                    <a:pt x="136" y="71"/>
                    <a:pt x="132" y="74"/>
                    <a:pt x="132" y="76"/>
                  </a:cubicBezTo>
                  <a:close/>
                  <a:moveTo>
                    <a:pt x="280" y="76"/>
                  </a:moveTo>
                  <a:cubicBezTo>
                    <a:pt x="281" y="76"/>
                    <a:pt x="282" y="77"/>
                    <a:pt x="283" y="77"/>
                  </a:cubicBezTo>
                  <a:cubicBezTo>
                    <a:pt x="284" y="75"/>
                    <a:pt x="286" y="75"/>
                    <a:pt x="289" y="76"/>
                  </a:cubicBezTo>
                  <a:cubicBezTo>
                    <a:pt x="289" y="74"/>
                    <a:pt x="291" y="74"/>
                    <a:pt x="292" y="73"/>
                  </a:cubicBezTo>
                  <a:cubicBezTo>
                    <a:pt x="287" y="73"/>
                    <a:pt x="283" y="72"/>
                    <a:pt x="280" y="76"/>
                  </a:cubicBezTo>
                  <a:close/>
                  <a:moveTo>
                    <a:pt x="583" y="124"/>
                  </a:moveTo>
                  <a:cubicBezTo>
                    <a:pt x="580" y="120"/>
                    <a:pt x="576" y="117"/>
                    <a:pt x="574" y="113"/>
                  </a:cubicBezTo>
                  <a:cubicBezTo>
                    <a:pt x="566" y="113"/>
                    <a:pt x="560" y="107"/>
                    <a:pt x="558" y="99"/>
                  </a:cubicBezTo>
                  <a:cubicBezTo>
                    <a:pt x="552" y="100"/>
                    <a:pt x="546" y="95"/>
                    <a:pt x="545" y="90"/>
                  </a:cubicBezTo>
                  <a:cubicBezTo>
                    <a:pt x="533" y="89"/>
                    <a:pt x="528" y="77"/>
                    <a:pt x="516" y="73"/>
                  </a:cubicBezTo>
                  <a:cubicBezTo>
                    <a:pt x="533" y="95"/>
                    <a:pt x="560" y="108"/>
                    <a:pt x="583" y="124"/>
                  </a:cubicBezTo>
                  <a:close/>
                  <a:moveTo>
                    <a:pt x="155" y="82"/>
                  </a:moveTo>
                  <a:cubicBezTo>
                    <a:pt x="162" y="85"/>
                    <a:pt x="167" y="91"/>
                    <a:pt x="175" y="94"/>
                  </a:cubicBezTo>
                  <a:cubicBezTo>
                    <a:pt x="178" y="90"/>
                    <a:pt x="180" y="85"/>
                    <a:pt x="183" y="82"/>
                  </a:cubicBezTo>
                  <a:cubicBezTo>
                    <a:pt x="174" y="78"/>
                    <a:pt x="161" y="70"/>
                    <a:pt x="155" y="82"/>
                  </a:cubicBezTo>
                  <a:close/>
                  <a:moveTo>
                    <a:pt x="337" y="76"/>
                  </a:moveTo>
                  <a:cubicBezTo>
                    <a:pt x="339" y="78"/>
                    <a:pt x="343" y="79"/>
                    <a:pt x="343" y="83"/>
                  </a:cubicBezTo>
                  <a:cubicBezTo>
                    <a:pt x="345" y="81"/>
                    <a:pt x="347" y="81"/>
                    <a:pt x="349" y="79"/>
                  </a:cubicBezTo>
                  <a:cubicBezTo>
                    <a:pt x="346" y="80"/>
                    <a:pt x="348" y="78"/>
                    <a:pt x="347" y="77"/>
                  </a:cubicBezTo>
                  <a:cubicBezTo>
                    <a:pt x="342" y="77"/>
                    <a:pt x="340" y="74"/>
                    <a:pt x="337" y="76"/>
                  </a:cubicBezTo>
                  <a:close/>
                  <a:moveTo>
                    <a:pt x="237" y="90"/>
                  </a:moveTo>
                  <a:cubicBezTo>
                    <a:pt x="244" y="91"/>
                    <a:pt x="247" y="83"/>
                    <a:pt x="250" y="78"/>
                  </a:cubicBezTo>
                  <a:cubicBezTo>
                    <a:pt x="243" y="73"/>
                    <a:pt x="237" y="84"/>
                    <a:pt x="237" y="90"/>
                  </a:cubicBezTo>
                  <a:close/>
                  <a:moveTo>
                    <a:pt x="286" y="79"/>
                  </a:moveTo>
                  <a:cubicBezTo>
                    <a:pt x="289" y="84"/>
                    <a:pt x="301" y="79"/>
                    <a:pt x="306" y="77"/>
                  </a:cubicBezTo>
                  <a:cubicBezTo>
                    <a:pt x="301" y="76"/>
                    <a:pt x="291" y="77"/>
                    <a:pt x="286" y="79"/>
                  </a:cubicBezTo>
                  <a:close/>
                  <a:moveTo>
                    <a:pt x="391" y="84"/>
                  </a:moveTo>
                  <a:cubicBezTo>
                    <a:pt x="399" y="87"/>
                    <a:pt x="410" y="85"/>
                    <a:pt x="417" y="86"/>
                  </a:cubicBezTo>
                  <a:cubicBezTo>
                    <a:pt x="407" y="82"/>
                    <a:pt x="396" y="76"/>
                    <a:pt x="382" y="77"/>
                  </a:cubicBezTo>
                  <a:cubicBezTo>
                    <a:pt x="385" y="78"/>
                    <a:pt x="387" y="82"/>
                    <a:pt x="391" y="84"/>
                  </a:cubicBezTo>
                  <a:close/>
                  <a:moveTo>
                    <a:pt x="137" y="79"/>
                  </a:moveTo>
                  <a:cubicBezTo>
                    <a:pt x="139" y="79"/>
                    <a:pt x="141" y="82"/>
                    <a:pt x="145" y="80"/>
                  </a:cubicBezTo>
                  <a:cubicBezTo>
                    <a:pt x="144" y="76"/>
                    <a:pt x="139" y="76"/>
                    <a:pt x="137" y="79"/>
                  </a:cubicBezTo>
                  <a:close/>
                  <a:moveTo>
                    <a:pt x="321" y="80"/>
                  </a:moveTo>
                  <a:cubicBezTo>
                    <a:pt x="325" y="83"/>
                    <a:pt x="330" y="84"/>
                    <a:pt x="338" y="83"/>
                  </a:cubicBezTo>
                  <a:cubicBezTo>
                    <a:pt x="335" y="77"/>
                    <a:pt x="327" y="76"/>
                    <a:pt x="321" y="80"/>
                  </a:cubicBezTo>
                  <a:close/>
                  <a:moveTo>
                    <a:pt x="202" y="78"/>
                  </a:moveTo>
                  <a:cubicBezTo>
                    <a:pt x="201" y="80"/>
                    <a:pt x="200" y="82"/>
                    <a:pt x="199" y="83"/>
                  </a:cubicBezTo>
                  <a:cubicBezTo>
                    <a:pt x="207" y="86"/>
                    <a:pt x="224" y="104"/>
                    <a:pt x="230" y="91"/>
                  </a:cubicBezTo>
                  <a:cubicBezTo>
                    <a:pt x="221" y="86"/>
                    <a:pt x="211" y="81"/>
                    <a:pt x="202" y="78"/>
                  </a:cubicBezTo>
                  <a:close/>
                  <a:moveTo>
                    <a:pt x="97" y="84"/>
                  </a:moveTo>
                  <a:cubicBezTo>
                    <a:pt x="103" y="86"/>
                    <a:pt x="104" y="81"/>
                    <a:pt x="107" y="79"/>
                  </a:cubicBezTo>
                  <a:cubicBezTo>
                    <a:pt x="103" y="79"/>
                    <a:pt x="100" y="81"/>
                    <a:pt x="97" y="84"/>
                  </a:cubicBezTo>
                  <a:close/>
                  <a:moveTo>
                    <a:pt x="122" y="80"/>
                  </a:moveTo>
                  <a:cubicBezTo>
                    <a:pt x="124" y="81"/>
                    <a:pt x="126" y="79"/>
                    <a:pt x="124" y="79"/>
                  </a:cubicBezTo>
                  <a:cubicBezTo>
                    <a:pt x="124" y="80"/>
                    <a:pt x="122" y="78"/>
                    <a:pt x="122" y="80"/>
                  </a:cubicBezTo>
                  <a:close/>
                  <a:moveTo>
                    <a:pt x="256" y="80"/>
                  </a:moveTo>
                  <a:cubicBezTo>
                    <a:pt x="253" y="85"/>
                    <a:pt x="249" y="88"/>
                    <a:pt x="247" y="93"/>
                  </a:cubicBezTo>
                  <a:cubicBezTo>
                    <a:pt x="255" y="92"/>
                    <a:pt x="260" y="88"/>
                    <a:pt x="264" y="83"/>
                  </a:cubicBezTo>
                  <a:cubicBezTo>
                    <a:pt x="261" y="83"/>
                    <a:pt x="259" y="81"/>
                    <a:pt x="256" y="80"/>
                  </a:cubicBezTo>
                  <a:close/>
                  <a:moveTo>
                    <a:pt x="277" y="84"/>
                  </a:moveTo>
                  <a:cubicBezTo>
                    <a:pt x="281" y="84"/>
                    <a:pt x="283" y="85"/>
                    <a:pt x="285" y="83"/>
                  </a:cubicBezTo>
                  <a:cubicBezTo>
                    <a:pt x="283" y="81"/>
                    <a:pt x="278" y="80"/>
                    <a:pt x="277" y="84"/>
                  </a:cubicBezTo>
                  <a:close/>
                  <a:moveTo>
                    <a:pt x="295" y="86"/>
                  </a:moveTo>
                  <a:cubicBezTo>
                    <a:pt x="301" y="85"/>
                    <a:pt x="311" y="87"/>
                    <a:pt x="315" y="83"/>
                  </a:cubicBezTo>
                  <a:cubicBezTo>
                    <a:pt x="310" y="79"/>
                    <a:pt x="300" y="83"/>
                    <a:pt x="295" y="86"/>
                  </a:cubicBezTo>
                  <a:close/>
                  <a:moveTo>
                    <a:pt x="127" y="83"/>
                  </a:moveTo>
                  <a:cubicBezTo>
                    <a:pt x="129" y="84"/>
                    <a:pt x="130" y="86"/>
                    <a:pt x="134" y="86"/>
                  </a:cubicBezTo>
                  <a:cubicBezTo>
                    <a:pt x="134" y="85"/>
                    <a:pt x="137" y="85"/>
                    <a:pt x="138" y="83"/>
                  </a:cubicBezTo>
                  <a:cubicBezTo>
                    <a:pt x="137" y="82"/>
                    <a:pt x="135" y="81"/>
                    <a:pt x="133" y="82"/>
                  </a:cubicBezTo>
                  <a:cubicBezTo>
                    <a:pt x="133" y="84"/>
                    <a:pt x="131" y="84"/>
                    <a:pt x="129" y="84"/>
                  </a:cubicBezTo>
                  <a:cubicBezTo>
                    <a:pt x="128" y="83"/>
                    <a:pt x="131" y="82"/>
                    <a:pt x="128" y="82"/>
                  </a:cubicBezTo>
                  <a:cubicBezTo>
                    <a:pt x="128" y="82"/>
                    <a:pt x="127" y="82"/>
                    <a:pt x="127" y="83"/>
                  </a:cubicBezTo>
                  <a:close/>
                  <a:moveTo>
                    <a:pt x="457" y="85"/>
                  </a:moveTo>
                  <a:cubicBezTo>
                    <a:pt x="454" y="86"/>
                    <a:pt x="453" y="81"/>
                    <a:pt x="451" y="83"/>
                  </a:cubicBezTo>
                  <a:cubicBezTo>
                    <a:pt x="453" y="83"/>
                    <a:pt x="456" y="88"/>
                    <a:pt x="457" y="85"/>
                  </a:cubicBezTo>
                  <a:close/>
                  <a:moveTo>
                    <a:pt x="591" y="130"/>
                  </a:moveTo>
                  <a:cubicBezTo>
                    <a:pt x="592" y="131"/>
                    <a:pt x="594" y="131"/>
                    <a:pt x="595" y="133"/>
                  </a:cubicBezTo>
                  <a:cubicBezTo>
                    <a:pt x="595" y="134"/>
                    <a:pt x="595" y="135"/>
                    <a:pt x="595" y="136"/>
                  </a:cubicBezTo>
                  <a:cubicBezTo>
                    <a:pt x="600" y="141"/>
                    <a:pt x="603" y="148"/>
                    <a:pt x="609" y="150"/>
                  </a:cubicBezTo>
                  <a:cubicBezTo>
                    <a:pt x="599" y="121"/>
                    <a:pt x="572" y="102"/>
                    <a:pt x="548" y="85"/>
                  </a:cubicBezTo>
                  <a:cubicBezTo>
                    <a:pt x="544" y="85"/>
                    <a:pt x="541" y="82"/>
                    <a:pt x="539" y="83"/>
                  </a:cubicBezTo>
                  <a:cubicBezTo>
                    <a:pt x="558" y="96"/>
                    <a:pt x="578" y="110"/>
                    <a:pt x="591" y="130"/>
                  </a:cubicBezTo>
                  <a:close/>
                  <a:moveTo>
                    <a:pt x="423" y="83"/>
                  </a:moveTo>
                  <a:cubicBezTo>
                    <a:pt x="423" y="85"/>
                    <a:pt x="425" y="85"/>
                    <a:pt x="424" y="86"/>
                  </a:cubicBezTo>
                  <a:cubicBezTo>
                    <a:pt x="427" y="85"/>
                    <a:pt x="430" y="92"/>
                    <a:pt x="433" y="88"/>
                  </a:cubicBezTo>
                  <a:cubicBezTo>
                    <a:pt x="431" y="87"/>
                    <a:pt x="427" y="86"/>
                    <a:pt x="425" y="83"/>
                  </a:cubicBezTo>
                  <a:cubicBezTo>
                    <a:pt x="425" y="83"/>
                    <a:pt x="424" y="84"/>
                    <a:pt x="423" y="83"/>
                  </a:cubicBezTo>
                  <a:close/>
                  <a:moveTo>
                    <a:pt x="185" y="95"/>
                  </a:moveTo>
                  <a:cubicBezTo>
                    <a:pt x="187" y="93"/>
                    <a:pt x="188" y="87"/>
                    <a:pt x="191" y="87"/>
                  </a:cubicBezTo>
                  <a:cubicBezTo>
                    <a:pt x="191" y="85"/>
                    <a:pt x="189" y="84"/>
                    <a:pt x="186" y="83"/>
                  </a:cubicBezTo>
                  <a:cubicBezTo>
                    <a:pt x="187" y="88"/>
                    <a:pt x="183" y="92"/>
                    <a:pt x="185" y="95"/>
                  </a:cubicBezTo>
                  <a:close/>
                  <a:moveTo>
                    <a:pt x="156" y="87"/>
                  </a:moveTo>
                  <a:cubicBezTo>
                    <a:pt x="154" y="86"/>
                    <a:pt x="153" y="83"/>
                    <a:pt x="151" y="85"/>
                  </a:cubicBezTo>
                  <a:cubicBezTo>
                    <a:pt x="152" y="86"/>
                    <a:pt x="155" y="88"/>
                    <a:pt x="156" y="87"/>
                  </a:cubicBezTo>
                  <a:close/>
                  <a:moveTo>
                    <a:pt x="115" y="91"/>
                  </a:moveTo>
                  <a:cubicBezTo>
                    <a:pt x="118" y="91"/>
                    <a:pt x="119" y="93"/>
                    <a:pt x="123" y="93"/>
                  </a:cubicBezTo>
                  <a:cubicBezTo>
                    <a:pt x="125" y="91"/>
                    <a:pt x="128" y="90"/>
                    <a:pt x="130" y="88"/>
                  </a:cubicBezTo>
                  <a:cubicBezTo>
                    <a:pt x="125" y="87"/>
                    <a:pt x="118" y="84"/>
                    <a:pt x="115" y="91"/>
                  </a:cubicBezTo>
                  <a:close/>
                  <a:moveTo>
                    <a:pt x="334" y="86"/>
                  </a:moveTo>
                  <a:cubicBezTo>
                    <a:pt x="337" y="90"/>
                    <a:pt x="343" y="87"/>
                    <a:pt x="347" y="88"/>
                  </a:cubicBezTo>
                  <a:cubicBezTo>
                    <a:pt x="346" y="84"/>
                    <a:pt x="339" y="88"/>
                    <a:pt x="334" y="86"/>
                  </a:cubicBezTo>
                  <a:close/>
                  <a:moveTo>
                    <a:pt x="79" y="94"/>
                  </a:moveTo>
                  <a:cubicBezTo>
                    <a:pt x="82" y="92"/>
                    <a:pt x="86" y="90"/>
                    <a:pt x="88" y="86"/>
                  </a:cubicBezTo>
                  <a:cubicBezTo>
                    <a:pt x="84" y="87"/>
                    <a:pt x="77" y="91"/>
                    <a:pt x="79" y="94"/>
                  </a:cubicBezTo>
                  <a:close/>
                  <a:moveTo>
                    <a:pt x="147" y="87"/>
                  </a:moveTo>
                  <a:cubicBezTo>
                    <a:pt x="144" y="88"/>
                    <a:pt x="142" y="90"/>
                    <a:pt x="140" y="92"/>
                  </a:cubicBezTo>
                  <a:cubicBezTo>
                    <a:pt x="150" y="97"/>
                    <a:pt x="159" y="103"/>
                    <a:pt x="168" y="108"/>
                  </a:cubicBezTo>
                  <a:cubicBezTo>
                    <a:pt x="169" y="105"/>
                    <a:pt x="172" y="103"/>
                    <a:pt x="173" y="99"/>
                  </a:cubicBezTo>
                  <a:cubicBezTo>
                    <a:pt x="164" y="95"/>
                    <a:pt x="156" y="91"/>
                    <a:pt x="147" y="87"/>
                  </a:cubicBezTo>
                  <a:close/>
                  <a:moveTo>
                    <a:pt x="313" y="88"/>
                  </a:moveTo>
                  <a:cubicBezTo>
                    <a:pt x="310" y="89"/>
                    <a:pt x="304" y="88"/>
                    <a:pt x="302" y="90"/>
                  </a:cubicBezTo>
                  <a:cubicBezTo>
                    <a:pt x="308" y="92"/>
                    <a:pt x="315" y="90"/>
                    <a:pt x="323" y="90"/>
                  </a:cubicBezTo>
                  <a:cubicBezTo>
                    <a:pt x="322" y="86"/>
                    <a:pt x="316" y="88"/>
                    <a:pt x="313" y="88"/>
                  </a:cubicBezTo>
                  <a:close/>
                  <a:moveTo>
                    <a:pt x="191" y="104"/>
                  </a:moveTo>
                  <a:cubicBezTo>
                    <a:pt x="198" y="102"/>
                    <a:pt x="205" y="99"/>
                    <a:pt x="214" y="99"/>
                  </a:cubicBezTo>
                  <a:cubicBezTo>
                    <a:pt x="209" y="94"/>
                    <a:pt x="204" y="90"/>
                    <a:pt x="197" y="88"/>
                  </a:cubicBezTo>
                  <a:cubicBezTo>
                    <a:pt x="195" y="94"/>
                    <a:pt x="194" y="99"/>
                    <a:pt x="191" y="104"/>
                  </a:cubicBezTo>
                  <a:close/>
                  <a:moveTo>
                    <a:pt x="504" y="102"/>
                  </a:moveTo>
                  <a:cubicBezTo>
                    <a:pt x="514" y="107"/>
                    <a:pt x="521" y="114"/>
                    <a:pt x="530" y="119"/>
                  </a:cubicBezTo>
                  <a:cubicBezTo>
                    <a:pt x="523" y="102"/>
                    <a:pt x="505" y="94"/>
                    <a:pt x="485" y="89"/>
                  </a:cubicBezTo>
                  <a:cubicBezTo>
                    <a:pt x="490" y="95"/>
                    <a:pt x="499" y="97"/>
                    <a:pt x="504" y="102"/>
                  </a:cubicBezTo>
                  <a:close/>
                  <a:moveTo>
                    <a:pt x="378" y="91"/>
                  </a:moveTo>
                  <a:cubicBezTo>
                    <a:pt x="387" y="94"/>
                    <a:pt x="395" y="98"/>
                    <a:pt x="403" y="102"/>
                  </a:cubicBezTo>
                  <a:cubicBezTo>
                    <a:pt x="397" y="96"/>
                    <a:pt x="391" y="87"/>
                    <a:pt x="378" y="91"/>
                  </a:cubicBezTo>
                  <a:close/>
                  <a:moveTo>
                    <a:pt x="516" y="96"/>
                  </a:moveTo>
                  <a:cubicBezTo>
                    <a:pt x="518" y="96"/>
                    <a:pt x="519" y="97"/>
                    <a:pt x="520" y="96"/>
                  </a:cubicBezTo>
                  <a:cubicBezTo>
                    <a:pt x="517" y="94"/>
                    <a:pt x="513" y="92"/>
                    <a:pt x="509" y="90"/>
                  </a:cubicBezTo>
                  <a:cubicBezTo>
                    <a:pt x="510" y="93"/>
                    <a:pt x="516" y="92"/>
                    <a:pt x="516" y="96"/>
                  </a:cubicBezTo>
                  <a:close/>
                  <a:moveTo>
                    <a:pt x="342" y="92"/>
                  </a:moveTo>
                  <a:cubicBezTo>
                    <a:pt x="344" y="93"/>
                    <a:pt x="346" y="94"/>
                    <a:pt x="349" y="94"/>
                  </a:cubicBezTo>
                  <a:cubicBezTo>
                    <a:pt x="349" y="92"/>
                    <a:pt x="351" y="92"/>
                    <a:pt x="351" y="91"/>
                  </a:cubicBezTo>
                  <a:cubicBezTo>
                    <a:pt x="347" y="91"/>
                    <a:pt x="344" y="91"/>
                    <a:pt x="342" y="92"/>
                  </a:cubicBezTo>
                  <a:close/>
                  <a:moveTo>
                    <a:pt x="379" y="94"/>
                  </a:moveTo>
                  <a:cubicBezTo>
                    <a:pt x="379" y="92"/>
                    <a:pt x="376" y="93"/>
                    <a:pt x="375" y="91"/>
                  </a:cubicBezTo>
                  <a:cubicBezTo>
                    <a:pt x="375" y="94"/>
                    <a:pt x="377" y="94"/>
                    <a:pt x="379" y="94"/>
                  </a:cubicBezTo>
                  <a:close/>
                  <a:moveTo>
                    <a:pt x="436" y="110"/>
                  </a:moveTo>
                  <a:cubicBezTo>
                    <a:pt x="437" y="109"/>
                    <a:pt x="438" y="108"/>
                    <a:pt x="440" y="108"/>
                  </a:cubicBezTo>
                  <a:cubicBezTo>
                    <a:pt x="440" y="111"/>
                    <a:pt x="442" y="112"/>
                    <a:pt x="444" y="113"/>
                  </a:cubicBezTo>
                  <a:cubicBezTo>
                    <a:pt x="450" y="113"/>
                    <a:pt x="457" y="118"/>
                    <a:pt x="464" y="120"/>
                  </a:cubicBezTo>
                  <a:cubicBezTo>
                    <a:pt x="458" y="111"/>
                    <a:pt x="450" y="108"/>
                    <a:pt x="442" y="102"/>
                  </a:cubicBezTo>
                  <a:cubicBezTo>
                    <a:pt x="439" y="100"/>
                    <a:pt x="437" y="97"/>
                    <a:pt x="434" y="96"/>
                  </a:cubicBezTo>
                  <a:cubicBezTo>
                    <a:pt x="425" y="91"/>
                    <a:pt x="413" y="93"/>
                    <a:pt x="403" y="91"/>
                  </a:cubicBezTo>
                  <a:cubicBezTo>
                    <a:pt x="413" y="99"/>
                    <a:pt x="422" y="107"/>
                    <a:pt x="436" y="110"/>
                  </a:cubicBezTo>
                  <a:close/>
                  <a:moveTo>
                    <a:pt x="233" y="94"/>
                  </a:moveTo>
                  <a:cubicBezTo>
                    <a:pt x="234" y="95"/>
                    <a:pt x="235" y="94"/>
                    <a:pt x="235" y="93"/>
                  </a:cubicBezTo>
                  <a:cubicBezTo>
                    <a:pt x="234" y="93"/>
                    <a:pt x="234" y="92"/>
                    <a:pt x="233" y="92"/>
                  </a:cubicBezTo>
                  <a:cubicBezTo>
                    <a:pt x="233" y="93"/>
                    <a:pt x="232" y="93"/>
                    <a:pt x="233" y="94"/>
                  </a:cubicBezTo>
                  <a:close/>
                  <a:moveTo>
                    <a:pt x="105" y="96"/>
                  </a:moveTo>
                  <a:cubicBezTo>
                    <a:pt x="109" y="102"/>
                    <a:pt x="117" y="102"/>
                    <a:pt x="120" y="96"/>
                  </a:cubicBezTo>
                  <a:cubicBezTo>
                    <a:pt x="115" y="94"/>
                    <a:pt x="107" y="90"/>
                    <a:pt x="105" y="96"/>
                  </a:cubicBezTo>
                  <a:close/>
                  <a:moveTo>
                    <a:pt x="133" y="98"/>
                  </a:moveTo>
                  <a:cubicBezTo>
                    <a:pt x="144" y="103"/>
                    <a:pt x="154" y="108"/>
                    <a:pt x="165" y="113"/>
                  </a:cubicBezTo>
                  <a:cubicBezTo>
                    <a:pt x="165" y="110"/>
                    <a:pt x="161" y="111"/>
                    <a:pt x="162" y="108"/>
                  </a:cubicBezTo>
                  <a:cubicBezTo>
                    <a:pt x="151" y="105"/>
                    <a:pt x="149" y="98"/>
                    <a:pt x="140" y="97"/>
                  </a:cubicBezTo>
                  <a:cubicBezTo>
                    <a:pt x="140" y="96"/>
                    <a:pt x="139" y="95"/>
                    <a:pt x="139" y="94"/>
                  </a:cubicBezTo>
                  <a:cubicBezTo>
                    <a:pt x="138" y="94"/>
                    <a:pt x="137" y="94"/>
                    <a:pt x="137" y="93"/>
                  </a:cubicBezTo>
                  <a:cubicBezTo>
                    <a:pt x="136" y="96"/>
                    <a:pt x="134" y="96"/>
                    <a:pt x="133" y="98"/>
                  </a:cubicBezTo>
                  <a:close/>
                  <a:moveTo>
                    <a:pt x="278" y="94"/>
                  </a:moveTo>
                  <a:cubicBezTo>
                    <a:pt x="278" y="95"/>
                    <a:pt x="277" y="96"/>
                    <a:pt x="278" y="96"/>
                  </a:cubicBezTo>
                  <a:cubicBezTo>
                    <a:pt x="279" y="95"/>
                    <a:pt x="280" y="95"/>
                    <a:pt x="282" y="95"/>
                  </a:cubicBezTo>
                  <a:cubicBezTo>
                    <a:pt x="281" y="92"/>
                    <a:pt x="280" y="94"/>
                    <a:pt x="278" y="94"/>
                  </a:cubicBezTo>
                  <a:close/>
                  <a:moveTo>
                    <a:pt x="253" y="99"/>
                  </a:moveTo>
                  <a:cubicBezTo>
                    <a:pt x="258" y="101"/>
                    <a:pt x="270" y="98"/>
                    <a:pt x="273" y="96"/>
                  </a:cubicBezTo>
                  <a:cubicBezTo>
                    <a:pt x="267" y="94"/>
                    <a:pt x="256" y="94"/>
                    <a:pt x="253" y="99"/>
                  </a:cubicBezTo>
                  <a:close/>
                  <a:moveTo>
                    <a:pt x="310" y="96"/>
                  </a:moveTo>
                  <a:cubicBezTo>
                    <a:pt x="316" y="99"/>
                    <a:pt x="319" y="105"/>
                    <a:pt x="329" y="104"/>
                  </a:cubicBezTo>
                  <a:cubicBezTo>
                    <a:pt x="329" y="100"/>
                    <a:pt x="333" y="100"/>
                    <a:pt x="334" y="96"/>
                  </a:cubicBezTo>
                  <a:cubicBezTo>
                    <a:pt x="327" y="96"/>
                    <a:pt x="317" y="94"/>
                    <a:pt x="310" y="96"/>
                  </a:cubicBezTo>
                  <a:close/>
                  <a:moveTo>
                    <a:pt x="311" y="104"/>
                  </a:moveTo>
                  <a:cubicBezTo>
                    <a:pt x="305" y="102"/>
                    <a:pt x="291" y="90"/>
                    <a:pt x="290" y="104"/>
                  </a:cubicBezTo>
                  <a:cubicBezTo>
                    <a:pt x="297" y="108"/>
                    <a:pt x="304" y="112"/>
                    <a:pt x="313" y="110"/>
                  </a:cubicBezTo>
                  <a:cubicBezTo>
                    <a:pt x="312" y="108"/>
                    <a:pt x="311" y="106"/>
                    <a:pt x="311" y="104"/>
                  </a:cubicBezTo>
                  <a:close/>
                  <a:moveTo>
                    <a:pt x="308" y="100"/>
                  </a:moveTo>
                  <a:cubicBezTo>
                    <a:pt x="308" y="97"/>
                    <a:pt x="306" y="97"/>
                    <a:pt x="304" y="97"/>
                  </a:cubicBezTo>
                  <a:cubicBezTo>
                    <a:pt x="304" y="99"/>
                    <a:pt x="307" y="99"/>
                    <a:pt x="308" y="100"/>
                  </a:cubicBezTo>
                  <a:close/>
                  <a:moveTo>
                    <a:pt x="388" y="99"/>
                  </a:moveTo>
                  <a:cubicBezTo>
                    <a:pt x="389" y="99"/>
                    <a:pt x="389" y="99"/>
                    <a:pt x="390" y="100"/>
                  </a:cubicBezTo>
                  <a:cubicBezTo>
                    <a:pt x="391" y="98"/>
                    <a:pt x="385" y="97"/>
                    <a:pt x="387" y="98"/>
                  </a:cubicBezTo>
                  <a:cubicBezTo>
                    <a:pt x="387" y="98"/>
                    <a:pt x="388" y="99"/>
                    <a:pt x="388" y="99"/>
                  </a:cubicBezTo>
                  <a:close/>
                  <a:moveTo>
                    <a:pt x="186" y="102"/>
                  </a:moveTo>
                  <a:cubicBezTo>
                    <a:pt x="188" y="103"/>
                    <a:pt x="189" y="98"/>
                    <a:pt x="187" y="98"/>
                  </a:cubicBezTo>
                  <a:cubicBezTo>
                    <a:pt x="188" y="100"/>
                    <a:pt x="186" y="100"/>
                    <a:pt x="186" y="102"/>
                  </a:cubicBezTo>
                  <a:close/>
                  <a:moveTo>
                    <a:pt x="356" y="99"/>
                  </a:moveTo>
                  <a:cubicBezTo>
                    <a:pt x="366" y="105"/>
                    <a:pt x="375" y="111"/>
                    <a:pt x="385" y="116"/>
                  </a:cubicBezTo>
                  <a:cubicBezTo>
                    <a:pt x="385" y="114"/>
                    <a:pt x="387" y="115"/>
                    <a:pt x="386" y="113"/>
                  </a:cubicBezTo>
                  <a:cubicBezTo>
                    <a:pt x="375" y="107"/>
                    <a:pt x="369" y="97"/>
                    <a:pt x="356" y="99"/>
                  </a:cubicBezTo>
                  <a:close/>
                  <a:moveTo>
                    <a:pt x="448" y="100"/>
                  </a:moveTo>
                  <a:cubicBezTo>
                    <a:pt x="447" y="100"/>
                    <a:pt x="444" y="98"/>
                    <a:pt x="443" y="99"/>
                  </a:cubicBezTo>
                  <a:cubicBezTo>
                    <a:pt x="444" y="99"/>
                    <a:pt x="447" y="101"/>
                    <a:pt x="448" y="100"/>
                  </a:cubicBezTo>
                  <a:close/>
                  <a:moveTo>
                    <a:pt x="98" y="102"/>
                  </a:moveTo>
                  <a:cubicBezTo>
                    <a:pt x="102" y="103"/>
                    <a:pt x="106" y="107"/>
                    <a:pt x="109" y="104"/>
                  </a:cubicBezTo>
                  <a:cubicBezTo>
                    <a:pt x="106" y="102"/>
                    <a:pt x="104" y="99"/>
                    <a:pt x="101" y="99"/>
                  </a:cubicBezTo>
                  <a:cubicBezTo>
                    <a:pt x="100" y="100"/>
                    <a:pt x="98" y="100"/>
                    <a:pt x="98" y="102"/>
                  </a:cubicBezTo>
                  <a:close/>
                  <a:moveTo>
                    <a:pt x="283" y="102"/>
                  </a:moveTo>
                  <a:cubicBezTo>
                    <a:pt x="283" y="101"/>
                    <a:pt x="285" y="102"/>
                    <a:pt x="286" y="102"/>
                  </a:cubicBezTo>
                  <a:cubicBezTo>
                    <a:pt x="286" y="101"/>
                    <a:pt x="286" y="100"/>
                    <a:pt x="286" y="99"/>
                  </a:cubicBezTo>
                  <a:cubicBezTo>
                    <a:pt x="283" y="98"/>
                    <a:pt x="282" y="101"/>
                    <a:pt x="283" y="102"/>
                  </a:cubicBezTo>
                  <a:close/>
                  <a:moveTo>
                    <a:pt x="332" y="104"/>
                  </a:moveTo>
                  <a:cubicBezTo>
                    <a:pt x="335" y="105"/>
                    <a:pt x="336" y="107"/>
                    <a:pt x="339" y="108"/>
                  </a:cubicBezTo>
                  <a:cubicBezTo>
                    <a:pt x="341" y="107"/>
                    <a:pt x="343" y="104"/>
                    <a:pt x="344" y="101"/>
                  </a:cubicBezTo>
                  <a:cubicBezTo>
                    <a:pt x="341" y="95"/>
                    <a:pt x="335" y="101"/>
                    <a:pt x="332" y="104"/>
                  </a:cubicBezTo>
                  <a:close/>
                  <a:moveTo>
                    <a:pt x="117" y="104"/>
                  </a:moveTo>
                  <a:cubicBezTo>
                    <a:pt x="118" y="105"/>
                    <a:pt x="119" y="106"/>
                    <a:pt x="121" y="105"/>
                  </a:cubicBezTo>
                  <a:cubicBezTo>
                    <a:pt x="120" y="101"/>
                    <a:pt x="124" y="102"/>
                    <a:pt x="125" y="99"/>
                  </a:cubicBezTo>
                  <a:cubicBezTo>
                    <a:pt x="122" y="101"/>
                    <a:pt x="118" y="101"/>
                    <a:pt x="117" y="104"/>
                  </a:cubicBezTo>
                  <a:close/>
                  <a:moveTo>
                    <a:pt x="484" y="105"/>
                  </a:moveTo>
                  <a:cubicBezTo>
                    <a:pt x="481" y="103"/>
                    <a:pt x="477" y="99"/>
                    <a:pt x="475" y="100"/>
                  </a:cubicBezTo>
                  <a:cubicBezTo>
                    <a:pt x="477" y="102"/>
                    <a:pt x="480" y="103"/>
                    <a:pt x="484" y="105"/>
                  </a:cubicBezTo>
                  <a:close/>
                  <a:moveTo>
                    <a:pt x="546" y="109"/>
                  </a:moveTo>
                  <a:cubicBezTo>
                    <a:pt x="540" y="106"/>
                    <a:pt x="539" y="100"/>
                    <a:pt x="532" y="99"/>
                  </a:cubicBezTo>
                  <a:cubicBezTo>
                    <a:pt x="532" y="101"/>
                    <a:pt x="532" y="102"/>
                    <a:pt x="531" y="102"/>
                  </a:cubicBezTo>
                  <a:cubicBezTo>
                    <a:pt x="536" y="104"/>
                    <a:pt x="541" y="108"/>
                    <a:pt x="546" y="109"/>
                  </a:cubicBezTo>
                  <a:close/>
                  <a:moveTo>
                    <a:pt x="586" y="111"/>
                  </a:moveTo>
                  <a:cubicBezTo>
                    <a:pt x="583" y="106"/>
                    <a:pt x="579" y="102"/>
                    <a:pt x="574" y="99"/>
                  </a:cubicBezTo>
                  <a:cubicBezTo>
                    <a:pt x="577" y="103"/>
                    <a:pt x="581" y="107"/>
                    <a:pt x="586" y="111"/>
                  </a:cubicBezTo>
                  <a:close/>
                  <a:moveTo>
                    <a:pt x="56" y="113"/>
                  </a:moveTo>
                  <a:cubicBezTo>
                    <a:pt x="63" y="114"/>
                    <a:pt x="66" y="106"/>
                    <a:pt x="70" y="102"/>
                  </a:cubicBezTo>
                  <a:cubicBezTo>
                    <a:pt x="64" y="100"/>
                    <a:pt x="58" y="107"/>
                    <a:pt x="56" y="113"/>
                  </a:cubicBezTo>
                  <a:close/>
                  <a:moveTo>
                    <a:pt x="123" y="108"/>
                  </a:moveTo>
                  <a:cubicBezTo>
                    <a:pt x="126" y="110"/>
                    <a:pt x="128" y="112"/>
                    <a:pt x="131" y="113"/>
                  </a:cubicBezTo>
                  <a:cubicBezTo>
                    <a:pt x="133" y="109"/>
                    <a:pt x="136" y="107"/>
                    <a:pt x="138" y="104"/>
                  </a:cubicBezTo>
                  <a:cubicBezTo>
                    <a:pt x="132" y="99"/>
                    <a:pt x="125" y="101"/>
                    <a:pt x="123" y="108"/>
                  </a:cubicBezTo>
                  <a:close/>
                  <a:moveTo>
                    <a:pt x="272" y="109"/>
                  </a:moveTo>
                  <a:cubicBezTo>
                    <a:pt x="273" y="108"/>
                    <a:pt x="274" y="107"/>
                    <a:pt x="274" y="104"/>
                  </a:cubicBezTo>
                  <a:cubicBezTo>
                    <a:pt x="271" y="104"/>
                    <a:pt x="267" y="102"/>
                    <a:pt x="262" y="104"/>
                  </a:cubicBezTo>
                  <a:cubicBezTo>
                    <a:pt x="266" y="105"/>
                    <a:pt x="268" y="108"/>
                    <a:pt x="272" y="109"/>
                  </a:cubicBezTo>
                  <a:close/>
                  <a:moveTo>
                    <a:pt x="89" y="110"/>
                  </a:moveTo>
                  <a:cubicBezTo>
                    <a:pt x="92" y="111"/>
                    <a:pt x="95" y="113"/>
                    <a:pt x="97" y="115"/>
                  </a:cubicBezTo>
                  <a:cubicBezTo>
                    <a:pt x="98" y="111"/>
                    <a:pt x="103" y="111"/>
                    <a:pt x="103" y="107"/>
                  </a:cubicBezTo>
                  <a:cubicBezTo>
                    <a:pt x="97" y="104"/>
                    <a:pt x="92" y="103"/>
                    <a:pt x="89" y="110"/>
                  </a:cubicBezTo>
                  <a:close/>
                  <a:moveTo>
                    <a:pt x="242" y="106"/>
                  </a:moveTo>
                  <a:cubicBezTo>
                    <a:pt x="243" y="108"/>
                    <a:pt x="247" y="109"/>
                    <a:pt x="250" y="111"/>
                  </a:cubicBezTo>
                  <a:cubicBezTo>
                    <a:pt x="250" y="108"/>
                    <a:pt x="251" y="107"/>
                    <a:pt x="251" y="104"/>
                  </a:cubicBezTo>
                  <a:cubicBezTo>
                    <a:pt x="247" y="104"/>
                    <a:pt x="246" y="106"/>
                    <a:pt x="242" y="106"/>
                  </a:cubicBezTo>
                  <a:close/>
                  <a:moveTo>
                    <a:pt x="70" y="112"/>
                  </a:moveTo>
                  <a:cubicBezTo>
                    <a:pt x="73" y="111"/>
                    <a:pt x="75" y="109"/>
                    <a:pt x="76" y="106"/>
                  </a:cubicBezTo>
                  <a:cubicBezTo>
                    <a:pt x="76" y="106"/>
                    <a:pt x="75" y="105"/>
                    <a:pt x="75" y="105"/>
                  </a:cubicBezTo>
                  <a:cubicBezTo>
                    <a:pt x="74" y="107"/>
                    <a:pt x="69" y="109"/>
                    <a:pt x="70" y="112"/>
                  </a:cubicBezTo>
                  <a:close/>
                  <a:moveTo>
                    <a:pt x="180" y="108"/>
                  </a:moveTo>
                  <a:cubicBezTo>
                    <a:pt x="182" y="108"/>
                    <a:pt x="184" y="107"/>
                    <a:pt x="185" y="106"/>
                  </a:cubicBezTo>
                  <a:cubicBezTo>
                    <a:pt x="184" y="106"/>
                    <a:pt x="184" y="105"/>
                    <a:pt x="183" y="105"/>
                  </a:cubicBezTo>
                  <a:cubicBezTo>
                    <a:pt x="182" y="106"/>
                    <a:pt x="180" y="107"/>
                    <a:pt x="180" y="108"/>
                  </a:cubicBezTo>
                  <a:close/>
                  <a:moveTo>
                    <a:pt x="479" y="111"/>
                  </a:moveTo>
                  <a:cubicBezTo>
                    <a:pt x="477" y="108"/>
                    <a:pt x="471" y="105"/>
                    <a:pt x="468" y="105"/>
                  </a:cubicBezTo>
                  <a:cubicBezTo>
                    <a:pt x="471" y="108"/>
                    <a:pt x="475" y="110"/>
                    <a:pt x="479" y="111"/>
                  </a:cubicBezTo>
                  <a:close/>
                  <a:moveTo>
                    <a:pt x="255" y="113"/>
                  </a:moveTo>
                  <a:cubicBezTo>
                    <a:pt x="258" y="114"/>
                    <a:pt x="261" y="116"/>
                    <a:pt x="265" y="118"/>
                  </a:cubicBezTo>
                  <a:cubicBezTo>
                    <a:pt x="267" y="117"/>
                    <a:pt x="269" y="115"/>
                    <a:pt x="269" y="113"/>
                  </a:cubicBezTo>
                  <a:cubicBezTo>
                    <a:pt x="266" y="109"/>
                    <a:pt x="260" y="108"/>
                    <a:pt x="256" y="105"/>
                  </a:cubicBezTo>
                  <a:cubicBezTo>
                    <a:pt x="254" y="107"/>
                    <a:pt x="254" y="110"/>
                    <a:pt x="255" y="113"/>
                  </a:cubicBezTo>
                  <a:close/>
                  <a:moveTo>
                    <a:pt x="414" y="114"/>
                  </a:moveTo>
                  <a:cubicBezTo>
                    <a:pt x="415" y="116"/>
                    <a:pt x="412" y="115"/>
                    <a:pt x="413" y="117"/>
                  </a:cubicBezTo>
                  <a:cubicBezTo>
                    <a:pt x="417" y="120"/>
                    <a:pt x="421" y="123"/>
                    <a:pt x="425" y="125"/>
                  </a:cubicBezTo>
                  <a:cubicBezTo>
                    <a:pt x="426" y="123"/>
                    <a:pt x="428" y="123"/>
                    <a:pt x="428" y="120"/>
                  </a:cubicBezTo>
                  <a:cubicBezTo>
                    <a:pt x="419" y="116"/>
                    <a:pt x="414" y="108"/>
                    <a:pt x="403" y="105"/>
                  </a:cubicBezTo>
                  <a:cubicBezTo>
                    <a:pt x="406" y="109"/>
                    <a:pt x="412" y="110"/>
                    <a:pt x="414" y="114"/>
                  </a:cubicBezTo>
                  <a:close/>
                  <a:moveTo>
                    <a:pt x="116" y="109"/>
                  </a:moveTo>
                  <a:cubicBezTo>
                    <a:pt x="116" y="107"/>
                    <a:pt x="114" y="107"/>
                    <a:pt x="113" y="107"/>
                  </a:cubicBezTo>
                  <a:cubicBezTo>
                    <a:pt x="113" y="109"/>
                    <a:pt x="114" y="109"/>
                    <a:pt x="116" y="109"/>
                  </a:cubicBezTo>
                  <a:close/>
                  <a:moveTo>
                    <a:pt x="140" y="119"/>
                  </a:moveTo>
                  <a:cubicBezTo>
                    <a:pt x="144" y="121"/>
                    <a:pt x="146" y="123"/>
                    <a:pt x="149" y="125"/>
                  </a:cubicBezTo>
                  <a:cubicBezTo>
                    <a:pt x="154" y="122"/>
                    <a:pt x="159" y="119"/>
                    <a:pt x="163" y="116"/>
                  </a:cubicBezTo>
                  <a:cubicBezTo>
                    <a:pt x="158" y="111"/>
                    <a:pt x="151" y="109"/>
                    <a:pt x="144" y="107"/>
                  </a:cubicBezTo>
                  <a:cubicBezTo>
                    <a:pt x="143" y="111"/>
                    <a:pt x="141" y="116"/>
                    <a:pt x="140" y="119"/>
                  </a:cubicBezTo>
                  <a:close/>
                  <a:moveTo>
                    <a:pt x="552" y="110"/>
                  </a:moveTo>
                  <a:cubicBezTo>
                    <a:pt x="552" y="108"/>
                    <a:pt x="550" y="108"/>
                    <a:pt x="548" y="107"/>
                  </a:cubicBezTo>
                  <a:cubicBezTo>
                    <a:pt x="548" y="109"/>
                    <a:pt x="549" y="110"/>
                    <a:pt x="552" y="110"/>
                  </a:cubicBezTo>
                  <a:close/>
                  <a:moveTo>
                    <a:pt x="244" y="112"/>
                  </a:moveTo>
                  <a:cubicBezTo>
                    <a:pt x="243" y="109"/>
                    <a:pt x="241" y="109"/>
                    <a:pt x="238" y="108"/>
                  </a:cubicBezTo>
                  <a:cubicBezTo>
                    <a:pt x="239" y="110"/>
                    <a:pt x="243" y="110"/>
                    <a:pt x="244" y="112"/>
                  </a:cubicBezTo>
                  <a:close/>
                  <a:moveTo>
                    <a:pt x="457" y="108"/>
                  </a:moveTo>
                  <a:cubicBezTo>
                    <a:pt x="461" y="113"/>
                    <a:pt x="465" y="118"/>
                    <a:pt x="472" y="121"/>
                  </a:cubicBezTo>
                  <a:cubicBezTo>
                    <a:pt x="473" y="114"/>
                    <a:pt x="462" y="110"/>
                    <a:pt x="457" y="108"/>
                  </a:cubicBezTo>
                  <a:close/>
                  <a:moveTo>
                    <a:pt x="614" y="144"/>
                  </a:moveTo>
                  <a:cubicBezTo>
                    <a:pt x="611" y="127"/>
                    <a:pt x="602" y="113"/>
                    <a:pt x="588" y="109"/>
                  </a:cubicBezTo>
                  <a:cubicBezTo>
                    <a:pt x="597" y="120"/>
                    <a:pt x="604" y="133"/>
                    <a:pt x="614" y="144"/>
                  </a:cubicBezTo>
                  <a:close/>
                  <a:moveTo>
                    <a:pt x="423" y="110"/>
                  </a:moveTo>
                  <a:cubicBezTo>
                    <a:pt x="422" y="110"/>
                    <a:pt x="422" y="109"/>
                    <a:pt x="420" y="109"/>
                  </a:cubicBezTo>
                  <a:cubicBezTo>
                    <a:pt x="419" y="111"/>
                    <a:pt x="423" y="111"/>
                    <a:pt x="423" y="110"/>
                  </a:cubicBezTo>
                  <a:close/>
                  <a:moveTo>
                    <a:pt x="358" y="111"/>
                  </a:moveTo>
                  <a:cubicBezTo>
                    <a:pt x="358" y="110"/>
                    <a:pt x="354" y="109"/>
                    <a:pt x="354" y="110"/>
                  </a:cubicBezTo>
                  <a:cubicBezTo>
                    <a:pt x="355" y="110"/>
                    <a:pt x="357" y="112"/>
                    <a:pt x="358" y="111"/>
                  </a:cubicBezTo>
                  <a:close/>
                  <a:moveTo>
                    <a:pt x="103" y="119"/>
                  </a:moveTo>
                  <a:cubicBezTo>
                    <a:pt x="105" y="119"/>
                    <a:pt x="105" y="121"/>
                    <a:pt x="107" y="121"/>
                  </a:cubicBezTo>
                  <a:cubicBezTo>
                    <a:pt x="109" y="117"/>
                    <a:pt x="113" y="116"/>
                    <a:pt x="114" y="111"/>
                  </a:cubicBezTo>
                  <a:cubicBezTo>
                    <a:pt x="108" y="108"/>
                    <a:pt x="106" y="116"/>
                    <a:pt x="103" y="119"/>
                  </a:cubicBezTo>
                  <a:close/>
                  <a:moveTo>
                    <a:pt x="81" y="116"/>
                  </a:moveTo>
                  <a:cubicBezTo>
                    <a:pt x="84" y="114"/>
                    <a:pt x="89" y="114"/>
                    <a:pt x="89" y="118"/>
                  </a:cubicBezTo>
                  <a:cubicBezTo>
                    <a:pt x="88" y="121"/>
                    <a:pt x="85" y="123"/>
                    <a:pt x="86" y="125"/>
                  </a:cubicBezTo>
                  <a:cubicBezTo>
                    <a:pt x="91" y="124"/>
                    <a:pt x="93" y="121"/>
                    <a:pt x="93" y="116"/>
                  </a:cubicBezTo>
                  <a:cubicBezTo>
                    <a:pt x="92" y="115"/>
                    <a:pt x="87" y="113"/>
                    <a:pt x="85" y="111"/>
                  </a:cubicBezTo>
                  <a:cubicBezTo>
                    <a:pt x="84" y="113"/>
                    <a:pt x="82" y="114"/>
                    <a:pt x="81" y="116"/>
                  </a:cubicBezTo>
                  <a:close/>
                  <a:moveTo>
                    <a:pt x="178" y="114"/>
                  </a:moveTo>
                  <a:cubicBezTo>
                    <a:pt x="180" y="114"/>
                    <a:pt x="184" y="113"/>
                    <a:pt x="183" y="111"/>
                  </a:cubicBezTo>
                  <a:cubicBezTo>
                    <a:pt x="182" y="113"/>
                    <a:pt x="178" y="111"/>
                    <a:pt x="178" y="114"/>
                  </a:cubicBezTo>
                  <a:close/>
                  <a:moveTo>
                    <a:pt x="227" y="118"/>
                  </a:moveTo>
                  <a:cubicBezTo>
                    <a:pt x="235" y="120"/>
                    <a:pt x="241" y="126"/>
                    <a:pt x="250" y="122"/>
                  </a:cubicBezTo>
                  <a:cubicBezTo>
                    <a:pt x="247" y="117"/>
                    <a:pt x="240" y="116"/>
                    <a:pt x="237" y="111"/>
                  </a:cubicBezTo>
                  <a:cubicBezTo>
                    <a:pt x="235" y="111"/>
                    <a:pt x="234" y="111"/>
                    <a:pt x="233" y="111"/>
                  </a:cubicBezTo>
                  <a:cubicBezTo>
                    <a:pt x="232" y="115"/>
                    <a:pt x="229" y="115"/>
                    <a:pt x="227" y="118"/>
                  </a:cubicBezTo>
                  <a:close/>
                  <a:moveTo>
                    <a:pt x="544" y="131"/>
                  </a:moveTo>
                  <a:cubicBezTo>
                    <a:pt x="544" y="127"/>
                    <a:pt x="546" y="125"/>
                    <a:pt x="545" y="121"/>
                  </a:cubicBezTo>
                  <a:cubicBezTo>
                    <a:pt x="540" y="118"/>
                    <a:pt x="534" y="112"/>
                    <a:pt x="529" y="111"/>
                  </a:cubicBezTo>
                  <a:cubicBezTo>
                    <a:pt x="535" y="117"/>
                    <a:pt x="535" y="128"/>
                    <a:pt x="544" y="131"/>
                  </a:cubicBezTo>
                  <a:close/>
                  <a:moveTo>
                    <a:pt x="547" y="116"/>
                  </a:moveTo>
                  <a:cubicBezTo>
                    <a:pt x="545" y="113"/>
                    <a:pt x="541" y="113"/>
                    <a:pt x="538" y="111"/>
                  </a:cubicBezTo>
                  <a:cubicBezTo>
                    <a:pt x="540" y="113"/>
                    <a:pt x="544" y="117"/>
                    <a:pt x="547" y="116"/>
                  </a:cubicBezTo>
                  <a:close/>
                  <a:moveTo>
                    <a:pt x="307" y="113"/>
                  </a:moveTo>
                  <a:cubicBezTo>
                    <a:pt x="313" y="116"/>
                    <a:pt x="319" y="120"/>
                    <a:pt x="325" y="122"/>
                  </a:cubicBezTo>
                  <a:cubicBezTo>
                    <a:pt x="324" y="113"/>
                    <a:pt x="316" y="109"/>
                    <a:pt x="307" y="113"/>
                  </a:cubicBezTo>
                  <a:close/>
                  <a:moveTo>
                    <a:pt x="498" y="124"/>
                  </a:moveTo>
                  <a:cubicBezTo>
                    <a:pt x="499" y="122"/>
                    <a:pt x="492" y="119"/>
                    <a:pt x="490" y="116"/>
                  </a:cubicBezTo>
                  <a:cubicBezTo>
                    <a:pt x="491" y="116"/>
                    <a:pt x="491" y="116"/>
                    <a:pt x="490" y="115"/>
                  </a:cubicBezTo>
                  <a:cubicBezTo>
                    <a:pt x="488" y="116"/>
                    <a:pt x="488" y="113"/>
                    <a:pt x="486" y="113"/>
                  </a:cubicBezTo>
                  <a:cubicBezTo>
                    <a:pt x="487" y="114"/>
                    <a:pt x="485" y="114"/>
                    <a:pt x="484" y="114"/>
                  </a:cubicBezTo>
                  <a:cubicBezTo>
                    <a:pt x="483" y="118"/>
                    <a:pt x="490" y="117"/>
                    <a:pt x="490" y="120"/>
                  </a:cubicBezTo>
                  <a:cubicBezTo>
                    <a:pt x="490" y="120"/>
                    <a:pt x="496" y="121"/>
                    <a:pt x="498" y="124"/>
                  </a:cubicBezTo>
                  <a:close/>
                  <a:moveTo>
                    <a:pt x="134" y="115"/>
                  </a:moveTo>
                  <a:cubicBezTo>
                    <a:pt x="136" y="116"/>
                    <a:pt x="137" y="115"/>
                    <a:pt x="137" y="113"/>
                  </a:cubicBezTo>
                  <a:cubicBezTo>
                    <a:pt x="135" y="113"/>
                    <a:pt x="135" y="114"/>
                    <a:pt x="134" y="115"/>
                  </a:cubicBezTo>
                  <a:close/>
                  <a:moveTo>
                    <a:pt x="350" y="116"/>
                  </a:moveTo>
                  <a:cubicBezTo>
                    <a:pt x="359" y="121"/>
                    <a:pt x="366" y="128"/>
                    <a:pt x="375" y="133"/>
                  </a:cubicBezTo>
                  <a:cubicBezTo>
                    <a:pt x="368" y="125"/>
                    <a:pt x="359" y="120"/>
                    <a:pt x="351" y="113"/>
                  </a:cubicBezTo>
                  <a:cubicBezTo>
                    <a:pt x="351" y="114"/>
                    <a:pt x="350" y="115"/>
                    <a:pt x="350" y="116"/>
                  </a:cubicBezTo>
                  <a:close/>
                  <a:moveTo>
                    <a:pt x="111" y="124"/>
                  </a:moveTo>
                  <a:cubicBezTo>
                    <a:pt x="113" y="125"/>
                    <a:pt x="115" y="126"/>
                    <a:pt x="117" y="128"/>
                  </a:cubicBezTo>
                  <a:cubicBezTo>
                    <a:pt x="121" y="125"/>
                    <a:pt x="123" y="121"/>
                    <a:pt x="126" y="117"/>
                  </a:cubicBezTo>
                  <a:cubicBezTo>
                    <a:pt x="119" y="111"/>
                    <a:pt x="114" y="117"/>
                    <a:pt x="111" y="124"/>
                  </a:cubicBezTo>
                  <a:close/>
                  <a:moveTo>
                    <a:pt x="306" y="121"/>
                  </a:moveTo>
                  <a:cubicBezTo>
                    <a:pt x="306" y="120"/>
                    <a:pt x="306" y="120"/>
                    <a:pt x="307" y="120"/>
                  </a:cubicBezTo>
                  <a:cubicBezTo>
                    <a:pt x="307" y="117"/>
                    <a:pt x="304" y="118"/>
                    <a:pt x="304" y="116"/>
                  </a:cubicBezTo>
                  <a:cubicBezTo>
                    <a:pt x="303" y="116"/>
                    <a:pt x="301" y="116"/>
                    <a:pt x="301" y="114"/>
                  </a:cubicBezTo>
                  <a:cubicBezTo>
                    <a:pt x="299" y="114"/>
                    <a:pt x="298" y="114"/>
                    <a:pt x="296" y="114"/>
                  </a:cubicBezTo>
                  <a:cubicBezTo>
                    <a:pt x="298" y="117"/>
                    <a:pt x="302" y="119"/>
                    <a:pt x="306" y="121"/>
                  </a:cubicBezTo>
                  <a:close/>
                  <a:moveTo>
                    <a:pt x="364" y="114"/>
                  </a:moveTo>
                  <a:cubicBezTo>
                    <a:pt x="362" y="114"/>
                    <a:pt x="361" y="114"/>
                    <a:pt x="360" y="115"/>
                  </a:cubicBezTo>
                  <a:cubicBezTo>
                    <a:pt x="364" y="117"/>
                    <a:pt x="368" y="123"/>
                    <a:pt x="372" y="123"/>
                  </a:cubicBezTo>
                  <a:cubicBezTo>
                    <a:pt x="370" y="120"/>
                    <a:pt x="365" y="119"/>
                    <a:pt x="364" y="114"/>
                  </a:cubicBezTo>
                  <a:close/>
                  <a:moveTo>
                    <a:pt x="521" y="137"/>
                  </a:moveTo>
                  <a:cubicBezTo>
                    <a:pt x="513" y="129"/>
                    <a:pt x="506" y="118"/>
                    <a:pt x="493" y="114"/>
                  </a:cubicBezTo>
                  <a:cubicBezTo>
                    <a:pt x="502" y="122"/>
                    <a:pt x="511" y="131"/>
                    <a:pt x="521" y="137"/>
                  </a:cubicBezTo>
                  <a:close/>
                  <a:moveTo>
                    <a:pt x="273" y="115"/>
                  </a:moveTo>
                  <a:cubicBezTo>
                    <a:pt x="271" y="117"/>
                    <a:pt x="274" y="116"/>
                    <a:pt x="273" y="118"/>
                  </a:cubicBezTo>
                  <a:cubicBezTo>
                    <a:pt x="273" y="119"/>
                    <a:pt x="270" y="118"/>
                    <a:pt x="270" y="119"/>
                  </a:cubicBezTo>
                  <a:cubicBezTo>
                    <a:pt x="272" y="122"/>
                    <a:pt x="275" y="123"/>
                    <a:pt x="278" y="124"/>
                  </a:cubicBezTo>
                  <a:cubicBezTo>
                    <a:pt x="278" y="122"/>
                    <a:pt x="279" y="121"/>
                    <a:pt x="279" y="119"/>
                  </a:cubicBezTo>
                  <a:cubicBezTo>
                    <a:pt x="279" y="118"/>
                    <a:pt x="276" y="119"/>
                    <a:pt x="274" y="117"/>
                  </a:cubicBezTo>
                  <a:cubicBezTo>
                    <a:pt x="274" y="116"/>
                    <a:pt x="276" y="117"/>
                    <a:pt x="275" y="114"/>
                  </a:cubicBezTo>
                  <a:cubicBezTo>
                    <a:pt x="274" y="114"/>
                    <a:pt x="273" y="115"/>
                    <a:pt x="273" y="115"/>
                  </a:cubicBezTo>
                  <a:close/>
                  <a:moveTo>
                    <a:pt x="440" y="115"/>
                  </a:moveTo>
                  <a:cubicBezTo>
                    <a:pt x="444" y="121"/>
                    <a:pt x="455" y="128"/>
                    <a:pt x="464" y="131"/>
                  </a:cubicBezTo>
                  <a:cubicBezTo>
                    <a:pt x="465" y="130"/>
                    <a:pt x="468" y="128"/>
                    <a:pt x="468" y="125"/>
                  </a:cubicBezTo>
                  <a:cubicBezTo>
                    <a:pt x="458" y="122"/>
                    <a:pt x="450" y="116"/>
                    <a:pt x="440" y="115"/>
                  </a:cubicBezTo>
                  <a:close/>
                  <a:moveTo>
                    <a:pt x="339" y="116"/>
                  </a:moveTo>
                  <a:cubicBezTo>
                    <a:pt x="339" y="117"/>
                    <a:pt x="341" y="117"/>
                    <a:pt x="343" y="118"/>
                  </a:cubicBezTo>
                  <a:cubicBezTo>
                    <a:pt x="342" y="116"/>
                    <a:pt x="340" y="115"/>
                    <a:pt x="339" y="116"/>
                  </a:cubicBezTo>
                  <a:close/>
                  <a:moveTo>
                    <a:pt x="517" y="117"/>
                  </a:moveTo>
                  <a:cubicBezTo>
                    <a:pt x="517" y="116"/>
                    <a:pt x="515" y="115"/>
                    <a:pt x="514" y="115"/>
                  </a:cubicBezTo>
                  <a:cubicBezTo>
                    <a:pt x="513" y="117"/>
                    <a:pt x="516" y="117"/>
                    <a:pt x="517" y="117"/>
                  </a:cubicBezTo>
                  <a:close/>
                  <a:moveTo>
                    <a:pt x="66" y="117"/>
                  </a:moveTo>
                  <a:cubicBezTo>
                    <a:pt x="67" y="118"/>
                    <a:pt x="70" y="118"/>
                    <a:pt x="69" y="116"/>
                  </a:cubicBezTo>
                  <a:cubicBezTo>
                    <a:pt x="68" y="116"/>
                    <a:pt x="66" y="116"/>
                    <a:pt x="66" y="117"/>
                  </a:cubicBezTo>
                  <a:close/>
                  <a:moveTo>
                    <a:pt x="188" y="121"/>
                  </a:moveTo>
                  <a:cubicBezTo>
                    <a:pt x="191" y="123"/>
                    <a:pt x="195" y="125"/>
                    <a:pt x="198" y="127"/>
                  </a:cubicBezTo>
                  <a:cubicBezTo>
                    <a:pt x="202" y="126"/>
                    <a:pt x="204" y="122"/>
                    <a:pt x="207" y="119"/>
                  </a:cubicBezTo>
                  <a:cubicBezTo>
                    <a:pt x="201" y="114"/>
                    <a:pt x="194" y="117"/>
                    <a:pt x="188" y="121"/>
                  </a:cubicBezTo>
                  <a:close/>
                  <a:moveTo>
                    <a:pt x="301" y="122"/>
                  </a:moveTo>
                  <a:cubicBezTo>
                    <a:pt x="295" y="122"/>
                    <a:pt x="292" y="113"/>
                    <a:pt x="287" y="117"/>
                  </a:cubicBezTo>
                  <a:cubicBezTo>
                    <a:pt x="295" y="123"/>
                    <a:pt x="304" y="127"/>
                    <a:pt x="312" y="132"/>
                  </a:cubicBezTo>
                  <a:cubicBezTo>
                    <a:pt x="310" y="128"/>
                    <a:pt x="301" y="126"/>
                    <a:pt x="301" y="122"/>
                  </a:cubicBezTo>
                  <a:close/>
                  <a:moveTo>
                    <a:pt x="390" y="121"/>
                  </a:moveTo>
                  <a:cubicBezTo>
                    <a:pt x="395" y="124"/>
                    <a:pt x="402" y="126"/>
                    <a:pt x="408" y="130"/>
                  </a:cubicBezTo>
                  <a:cubicBezTo>
                    <a:pt x="403" y="125"/>
                    <a:pt x="398" y="120"/>
                    <a:pt x="391" y="117"/>
                  </a:cubicBezTo>
                  <a:cubicBezTo>
                    <a:pt x="391" y="119"/>
                    <a:pt x="390" y="119"/>
                    <a:pt x="390" y="121"/>
                  </a:cubicBezTo>
                  <a:close/>
                  <a:moveTo>
                    <a:pt x="423" y="128"/>
                  </a:moveTo>
                  <a:cubicBezTo>
                    <a:pt x="418" y="126"/>
                    <a:pt x="414" y="119"/>
                    <a:pt x="409" y="119"/>
                  </a:cubicBezTo>
                  <a:cubicBezTo>
                    <a:pt x="414" y="120"/>
                    <a:pt x="419" y="133"/>
                    <a:pt x="423" y="128"/>
                  </a:cubicBezTo>
                  <a:close/>
                  <a:moveTo>
                    <a:pt x="487" y="122"/>
                  </a:moveTo>
                  <a:cubicBezTo>
                    <a:pt x="488" y="121"/>
                    <a:pt x="485" y="119"/>
                    <a:pt x="482" y="119"/>
                  </a:cubicBezTo>
                  <a:cubicBezTo>
                    <a:pt x="482" y="121"/>
                    <a:pt x="485" y="121"/>
                    <a:pt x="487" y="122"/>
                  </a:cubicBezTo>
                  <a:close/>
                  <a:moveTo>
                    <a:pt x="562" y="128"/>
                  </a:moveTo>
                  <a:cubicBezTo>
                    <a:pt x="565" y="123"/>
                    <a:pt x="555" y="121"/>
                    <a:pt x="551" y="119"/>
                  </a:cubicBezTo>
                  <a:cubicBezTo>
                    <a:pt x="552" y="124"/>
                    <a:pt x="558" y="125"/>
                    <a:pt x="562" y="128"/>
                  </a:cubicBezTo>
                  <a:close/>
                  <a:moveTo>
                    <a:pt x="121" y="131"/>
                  </a:moveTo>
                  <a:cubicBezTo>
                    <a:pt x="125" y="132"/>
                    <a:pt x="127" y="136"/>
                    <a:pt x="131" y="136"/>
                  </a:cubicBezTo>
                  <a:cubicBezTo>
                    <a:pt x="133" y="132"/>
                    <a:pt x="133" y="126"/>
                    <a:pt x="135" y="121"/>
                  </a:cubicBezTo>
                  <a:cubicBezTo>
                    <a:pt x="134" y="120"/>
                    <a:pt x="132" y="120"/>
                    <a:pt x="131" y="119"/>
                  </a:cubicBezTo>
                  <a:cubicBezTo>
                    <a:pt x="127" y="123"/>
                    <a:pt x="124" y="126"/>
                    <a:pt x="121" y="131"/>
                  </a:cubicBezTo>
                  <a:close/>
                  <a:moveTo>
                    <a:pt x="347" y="122"/>
                  </a:moveTo>
                  <a:cubicBezTo>
                    <a:pt x="356" y="126"/>
                    <a:pt x="365" y="133"/>
                    <a:pt x="374" y="136"/>
                  </a:cubicBezTo>
                  <a:cubicBezTo>
                    <a:pt x="365" y="130"/>
                    <a:pt x="357" y="125"/>
                    <a:pt x="348" y="119"/>
                  </a:cubicBezTo>
                  <a:cubicBezTo>
                    <a:pt x="348" y="120"/>
                    <a:pt x="347" y="121"/>
                    <a:pt x="347" y="122"/>
                  </a:cubicBezTo>
                  <a:close/>
                  <a:moveTo>
                    <a:pt x="79" y="122"/>
                  </a:moveTo>
                  <a:cubicBezTo>
                    <a:pt x="81" y="123"/>
                    <a:pt x="82" y="123"/>
                    <a:pt x="84" y="122"/>
                  </a:cubicBezTo>
                  <a:cubicBezTo>
                    <a:pt x="84" y="122"/>
                    <a:pt x="84" y="121"/>
                    <a:pt x="84" y="120"/>
                  </a:cubicBezTo>
                  <a:cubicBezTo>
                    <a:pt x="82" y="121"/>
                    <a:pt x="80" y="121"/>
                    <a:pt x="79" y="122"/>
                  </a:cubicBezTo>
                  <a:close/>
                  <a:moveTo>
                    <a:pt x="31" y="166"/>
                  </a:moveTo>
                  <a:cubicBezTo>
                    <a:pt x="35" y="159"/>
                    <a:pt x="35" y="148"/>
                    <a:pt x="42" y="144"/>
                  </a:cubicBezTo>
                  <a:cubicBezTo>
                    <a:pt x="42" y="141"/>
                    <a:pt x="44" y="140"/>
                    <a:pt x="44" y="138"/>
                  </a:cubicBezTo>
                  <a:cubicBezTo>
                    <a:pt x="43" y="137"/>
                    <a:pt x="43" y="135"/>
                    <a:pt x="42" y="134"/>
                  </a:cubicBezTo>
                  <a:cubicBezTo>
                    <a:pt x="46" y="131"/>
                    <a:pt x="52" y="127"/>
                    <a:pt x="52" y="122"/>
                  </a:cubicBezTo>
                  <a:cubicBezTo>
                    <a:pt x="51" y="121"/>
                    <a:pt x="51" y="121"/>
                    <a:pt x="50" y="121"/>
                  </a:cubicBezTo>
                  <a:cubicBezTo>
                    <a:pt x="40" y="132"/>
                    <a:pt x="32" y="148"/>
                    <a:pt x="31" y="166"/>
                  </a:cubicBezTo>
                  <a:close/>
                  <a:moveTo>
                    <a:pt x="60" y="122"/>
                  </a:moveTo>
                  <a:cubicBezTo>
                    <a:pt x="60" y="126"/>
                    <a:pt x="66" y="125"/>
                    <a:pt x="66" y="122"/>
                  </a:cubicBezTo>
                  <a:cubicBezTo>
                    <a:pt x="65" y="121"/>
                    <a:pt x="61" y="121"/>
                    <a:pt x="60" y="122"/>
                  </a:cubicBezTo>
                  <a:close/>
                  <a:moveTo>
                    <a:pt x="97" y="130"/>
                  </a:moveTo>
                  <a:cubicBezTo>
                    <a:pt x="102" y="133"/>
                    <a:pt x="104" y="128"/>
                    <a:pt x="105" y="124"/>
                  </a:cubicBezTo>
                  <a:cubicBezTo>
                    <a:pt x="103" y="124"/>
                    <a:pt x="104" y="122"/>
                    <a:pt x="101" y="122"/>
                  </a:cubicBezTo>
                  <a:cubicBezTo>
                    <a:pt x="100" y="124"/>
                    <a:pt x="98" y="127"/>
                    <a:pt x="97" y="130"/>
                  </a:cubicBezTo>
                  <a:close/>
                  <a:moveTo>
                    <a:pt x="204" y="132"/>
                  </a:moveTo>
                  <a:cubicBezTo>
                    <a:pt x="205" y="133"/>
                    <a:pt x="207" y="133"/>
                    <a:pt x="208" y="133"/>
                  </a:cubicBezTo>
                  <a:cubicBezTo>
                    <a:pt x="210" y="130"/>
                    <a:pt x="212" y="127"/>
                    <a:pt x="212" y="122"/>
                  </a:cubicBezTo>
                  <a:cubicBezTo>
                    <a:pt x="208" y="124"/>
                    <a:pt x="205" y="127"/>
                    <a:pt x="204" y="132"/>
                  </a:cubicBezTo>
                  <a:close/>
                  <a:moveTo>
                    <a:pt x="459" y="138"/>
                  </a:moveTo>
                  <a:cubicBezTo>
                    <a:pt x="462" y="133"/>
                    <a:pt x="452" y="134"/>
                    <a:pt x="454" y="130"/>
                  </a:cubicBezTo>
                  <a:cubicBezTo>
                    <a:pt x="447" y="130"/>
                    <a:pt x="444" y="122"/>
                    <a:pt x="438" y="123"/>
                  </a:cubicBezTo>
                  <a:cubicBezTo>
                    <a:pt x="446" y="128"/>
                    <a:pt x="452" y="134"/>
                    <a:pt x="459" y="138"/>
                  </a:cubicBezTo>
                  <a:close/>
                  <a:moveTo>
                    <a:pt x="532" y="127"/>
                  </a:moveTo>
                  <a:cubicBezTo>
                    <a:pt x="531" y="124"/>
                    <a:pt x="527" y="124"/>
                    <a:pt x="525" y="122"/>
                  </a:cubicBezTo>
                  <a:cubicBezTo>
                    <a:pt x="526" y="125"/>
                    <a:pt x="529" y="126"/>
                    <a:pt x="532" y="127"/>
                  </a:cubicBezTo>
                  <a:close/>
                  <a:moveTo>
                    <a:pt x="153" y="126"/>
                  </a:moveTo>
                  <a:cubicBezTo>
                    <a:pt x="152" y="129"/>
                    <a:pt x="156" y="129"/>
                    <a:pt x="157" y="128"/>
                  </a:cubicBezTo>
                  <a:cubicBezTo>
                    <a:pt x="156" y="127"/>
                    <a:pt x="158" y="124"/>
                    <a:pt x="159" y="123"/>
                  </a:cubicBezTo>
                  <a:cubicBezTo>
                    <a:pt x="156" y="123"/>
                    <a:pt x="156" y="126"/>
                    <a:pt x="153" y="126"/>
                  </a:cubicBezTo>
                  <a:close/>
                  <a:moveTo>
                    <a:pt x="286" y="124"/>
                  </a:moveTo>
                  <a:cubicBezTo>
                    <a:pt x="286" y="126"/>
                    <a:pt x="288" y="128"/>
                    <a:pt x="289" y="130"/>
                  </a:cubicBezTo>
                  <a:cubicBezTo>
                    <a:pt x="298" y="134"/>
                    <a:pt x="305" y="141"/>
                    <a:pt x="317" y="144"/>
                  </a:cubicBezTo>
                  <a:cubicBezTo>
                    <a:pt x="317" y="143"/>
                    <a:pt x="318" y="143"/>
                    <a:pt x="318" y="141"/>
                  </a:cubicBezTo>
                  <a:cubicBezTo>
                    <a:pt x="315" y="139"/>
                    <a:pt x="309" y="139"/>
                    <a:pt x="309" y="135"/>
                  </a:cubicBezTo>
                  <a:cubicBezTo>
                    <a:pt x="306" y="136"/>
                    <a:pt x="303" y="134"/>
                    <a:pt x="303" y="131"/>
                  </a:cubicBezTo>
                  <a:cubicBezTo>
                    <a:pt x="296" y="133"/>
                    <a:pt x="293" y="123"/>
                    <a:pt x="286" y="124"/>
                  </a:cubicBezTo>
                  <a:close/>
                  <a:moveTo>
                    <a:pt x="138" y="132"/>
                  </a:moveTo>
                  <a:cubicBezTo>
                    <a:pt x="140" y="130"/>
                    <a:pt x="144" y="130"/>
                    <a:pt x="145" y="127"/>
                  </a:cubicBezTo>
                  <a:cubicBezTo>
                    <a:pt x="143" y="125"/>
                    <a:pt x="141" y="125"/>
                    <a:pt x="139" y="124"/>
                  </a:cubicBezTo>
                  <a:cubicBezTo>
                    <a:pt x="139" y="127"/>
                    <a:pt x="137" y="128"/>
                    <a:pt x="138" y="132"/>
                  </a:cubicBezTo>
                  <a:close/>
                  <a:moveTo>
                    <a:pt x="509" y="147"/>
                  </a:moveTo>
                  <a:cubicBezTo>
                    <a:pt x="512" y="146"/>
                    <a:pt x="512" y="143"/>
                    <a:pt x="510" y="141"/>
                  </a:cubicBezTo>
                  <a:cubicBezTo>
                    <a:pt x="506" y="141"/>
                    <a:pt x="503" y="137"/>
                    <a:pt x="500" y="135"/>
                  </a:cubicBezTo>
                  <a:cubicBezTo>
                    <a:pt x="497" y="134"/>
                    <a:pt x="490" y="131"/>
                    <a:pt x="490" y="128"/>
                  </a:cubicBezTo>
                  <a:cubicBezTo>
                    <a:pt x="486" y="128"/>
                    <a:pt x="485" y="125"/>
                    <a:pt x="482" y="124"/>
                  </a:cubicBezTo>
                  <a:cubicBezTo>
                    <a:pt x="487" y="136"/>
                    <a:pt x="500" y="140"/>
                    <a:pt x="509" y="147"/>
                  </a:cubicBezTo>
                  <a:close/>
                  <a:moveTo>
                    <a:pt x="169" y="136"/>
                  </a:moveTo>
                  <a:cubicBezTo>
                    <a:pt x="171" y="136"/>
                    <a:pt x="171" y="137"/>
                    <a:pt x="173" y="137"/>
                  </a:cubicBezTo>
                  <a:cubicBezTo>
                    <a:pt x="175" y="133"/>
                    <a:pt x="178" y="129"/>
                    <a:pt x="179" y="124"/>
                  </a:cubicBezTo>
                  <a:cubicBezTo>
                    <a:pt x="173" y="125"/>
                    <a:pt x="170" y="130"/>
                    <a:pt x="169" y="136"/>
                  </a:cubicBezTo>
                  <a:close/>
                  <a:moveTo>
                    <a:pt x="248" y="127"/>
                  </a:moveTo>
                  <a:cubicBezTo>
                    <a:pt x="250" y="127"/>
                    <a:pt x="251" y="128"/>
                    <a:pt x="253" y="128"/>
                  </a:cubicBezTo>
                  <a:cubicBezTo>
                    <a:pt x="255" y="123"/>
                    <a:pt x="249" y="124"/>
                    <a:pt x="248" y="127"/>
                  </a:cubicBezTo>
                  <a:close/>
                  <a:moveTo>
                    <a:pt x="332" y="127"/>
                  </a:moveTo>
                  <a:cubicBezTo>
                    <a:pt x="334" y="128"/>
                    <a:pt x="337" y="129"/>
                    <a:pt x="340" y="131"/>
                  </a:cubicBezTo>
                  <a:cubicBezTo>
                    <a:pt x="340" y="126"/>
                    <a:pt x="336" y="126"/>
                    <a:pt x="334" y="124"/>
                  </a:cubicBezTo>
                  <a:cubicBezTo>
                    <a:pt x="334" y="125"/>
                    <a:pt x="332" y="125"/>
                    <a:pt x="332" y="127"/>
                  </a:cubicBezTo>
                  <a:close/>
                  <a:moveTo>
                    <a:pt x="581" y="131"/>
                  </a:moveTo>
                  <a:cubicBezTo>
                    <a:pt x="582" y="128"/>
                    <a:pt x="576" y="125"/>
                    <a:pt x="574" y="125"/>
                  </a:cubicBezTo>
                  <a:cubicBezTo>
                    <a:pt x="577" y="127"/>
                    <a:pt x="579" y="129"/>
                    <a:pt x="581" y="131"/>
                  </a:cubicBezTo>
                  <a:close/>
                  <a:moveTo>
                    <a:pt x="75" y="133"/>
                  </a:moveTo>
                  <a:cubicBezTo>
                    <a:pt x="77" y="134"/>
                    <a:pt x="79" y="129"/>
                    <a:pt x="81" y="127"/>
                  </a:cubicBezTo>
                  <a:cubicBezTo>
                    <a:pt x="79" y="126"/>
                    <a:pt x="79" y="125"/>
                    <a:pt x="76" y="125"/>
                  </a:cubicBezTo>
                  <a:cubicBezTo>
                    <a:pt x="75" y="127"/>
                    <a:pt x="75" y="131"/>
                    <a:pt x="75" y="133"/>
                  </a:cubicBezTo>
                  <a:close/>
                  <a:moveTo>
                    <a:pt x="524" y="133"/>
                  </a:moveTo>
                  <a:cubicBezTo>
                    <a:pt x="527" y="136"/>
                    <a:pt x="529" y="141"/>
                    <a:pt x="532" y="142"/>
                  </a:cubicBezTo>
                  <a:cubicBezTo>
                    <a:pt x="534" y="146"/>
                    <a:pt x="537" y="147"/>
                    <a:pt x="540" y="149"/>
                  </a:cubicBezTo>
                  <a:cubicBezTo>
                    <a:pt x="542" y="146"/>
                    <a:pt x="537" y="141"/>
                    <a:pt x="534" y="141"/>
                  </a:cubicBezTo>
                  <a:cubicBezTo>
                    <a:pt x="534" y="137"/>
                    <a:pt x="529" y="137"/>
                    <a:pt x="527" y="133"/>
                  </a:cubicBezTo>
                  <a:cubicBezTo>
                    <a:pt x="526" y="131"/>
                    <a:pt x="520" y="129"/>
                    <a:pt x="518" y="125"/>
                  </a:cubicBezTo>
                  <a:cubicBezTo>
                    <a:pt x="519" y="125"/>
                    <a:pt x="519" y="125"/>
                    <a:pt x="518" y="125"/>
                  </a:cubicBezTo>
                  <a:cubicBezTo>
                    <a:pt x="516" y="128"/>
                    <a:pt x="522" y="130"/>
                    <a:pt x="524" y="133"/>
                  </a:cubicBezTo>
                  <a:close/>
                  <a:moveTo>
                    <a:pt x="182" y="131"/>
                  </a:moveTo>
                  <a:cubicBezTo>
                    <a:pt x="186" y="129"/>
                    <a:pt x="190" y="133"/>
                    <a:pt x="194" y="130"/>
                  </a:cubicBezTo>
                  <a:cubicBezTo>
                    <a:pt x="190" y="128"/>
                    <a:pt x="189" y="126"/>
                    <a:pt x="183" y="125"/>
                  </a:cubicBezTo>
                  <a:cubicBezTo>
                    <a:pt x="183" y="127"/>
                    <a:pt x="182" y="128"/>
                    <a:pt x="182" y="131"/>
                  </a:cubicBezTo>
                  <a:close/>
                  <a:moveTo>
                    <a:pt x="549" y="135"/>
                  </a:moveTo>
                  <a:cubicBezTo>
                    <a:pt x="552" y="137"/>
                    <a:pt x="556" y="140"/>
                    <a:pt x="560" y="143"/>
                  </a:cubicBezTo>
                  <a:cubicBezTo>
                    <a:pt x="561" y="140"/>
                    <a:pt x="562" y="137"/>
                    <a:pt x="561" y="133"/>
                  </a:cubicBezTo>
                  <a:cubicBezTo>
                    <a:pt x="557" y="131"/>
                    <a:pt x="555" y="127"/>
                    <a:pt x="550" y="125"/>
                  </a:cubicBezTo>
                  <a:cubicBezTo>
                    <a:pt x="550" y="129"/>
                    <a:pt x="548" y="132"/>
                    <a:pt x="549" y="135"/>
                  </a:cubicBezTo>
                  <a:close/>
                  <a:moveTo>
                    <a:pt x="272" y="128"/>
                  </a:moveTo>
                  <a:cubicBezTo>
                    <a:pt x="274" y="127"/>
                    <a:pt x="275" y="127"/>
                    <a:pt x="276" y="128"/>
                  </a:cubicBezTo>
                  <a:cubicBezTo>
                    <a:pt x="276" y="127"/>
                    <a:pt x="274" y="127"/>
                    <a:pt x="273" y="126"/>
                  </a:cubicBezTo>
                  <a:cubicBezTo>
                    <a:pt x="273" y="127"/>
                    <a:pt x="272" y="127"/>
                    <a:pt x="272" y="128"/>
                  </a:cubicBezTo>
                  <a:close/>
                  <a:moveTo>
                    <a:pt x="388" y="128"/>
                  </a:moveTo>
                  <a:cubicBezTo>
                    <a:pt x="388" y="133"/>
                    <a:pt x="394" y="132"/>
                    <a:pt x="400" y="132"/>
                  </a:cubicBezTo>
                  <a:cubicBezTo>
                    <a:pt x="397" y="127"/>
                    <a:pt x="393" y="125"/>
                    <a:pt x="388" y="128"/>
                  </a:cubicBezTo>
                  <a:close/>
                  <a:moveTo>
                    <a:pt x="433" y="131"/>
                  </a:moveTo>
                  <a:cubicBezTo>
                    <a:pt x="440" y="136"/>
                    <a:pt x="446" y="142"/>
                    <a:pt x="453" y="147"/>
                  </a:cubicBezTo>
                  <a:cubicBezTo>
                    <a:pt x="453" y="144"/>
                    <a:pt x="456" y="144"/>
                    <a:pt x="456" y="141"/>
                  </a:cubicBezTo>
                  <a:cubicBezTo>
                    <a:pt x="449" y="136"/>
                    <a:pt x="442" y="131"/>
                    <a:pt x="436" y="126"/>
                  </a:cubicBezTo>
                  <a:cubicBezTo>
                    <a:pt x="435" y="128"/>
                    <a:pt x="434" y="129"/>
                    <a:pt x="433" y="131"/>
                  </a:cubicBezTo>
                  <a:close/>
                  <a:moveTo>
                    <a:pt x="55" y="135"/>
                  </a:moveTo>
                  <a:cubicBezTo>
                    <a:pt x="57" y="133"/>
                    <a:pt x="57" y="129"/>
                    <a:pt x="59" y="128"/>
                  </a:cubicBezTo>
                  <a:cubicBezTo>
                    <a:pt x="57" y="126"/>
                    <a:pt x="51" y="134"/>
                    <a:pt x="55" y="135"/>
                  </a:cubicBezTo>
                  <a:close/>
                  <a:moveTo>
                    <a:pt x="112" y="136"/>
                  </a:moveTo>
                  <a:cubicBezTo>
                    <a:pt x="112" y="134"/>
                    <a:pt x="114" y="132"/>
                    <a:pt x="115" y="131"/>
                  </a:cubicBezTo>
                  <a:cubicBezTo>
                    <a:pt x="109" y="121"/>
                    <a:pt x="102" y="135"/>
                    <a:pt x="112" y="136"/>
                  </a:cubicBezTo>
                  <a:close/>
                  <a:moveTo>
                    <a:pt x="78" y="135"/>
                  </a:moveTo>
                  <a:cubicBezTo>
                    <a:pt x="80" y="136"/>
                    <a:pt x="80" y="138"/>
                    <a:pt x="81" y="138"/>
                  </a:cubicBezTo>
                  <a:cubicBezTo>
                    <a:pt x="84" y="135"/>
                    <a:pt x="85" y="132"/>
                    <a:pt x="86" y="128"/>
                  </a:cubicBezTo>
                  <a:cubicBezTo>
                    <a:pt x="85" y="128"/>
                    <a:pt x="84" y="128"/>
                    <a:pt x="84" y="128"/>
                  </a:cubicBezTo>
                  <a:cubicBezTo>
                    <a:pt x="82" y="131"/>
                    <a:pt x="80" y="133"/>
                    <a:pt x="78" y="135"/>
                  </a:cubicBezTo>
                  <a:close/>
                  <a:moveTo>
                    <a:pt x="219" y="131"/>
                  </a:moveTo>
                  <a:cubicBezTo>
                    <a:pt x="221" y="132"/>
                    <a:pt x="221" y="130"/>
                    <a:pt x="223" y="131"/>
                  </a:cubicBezTo>
                  <a:cubicBezTo>
                    <a:pt x="223" y="129"/>
                    <a:pt x="221" y="128"/>
                    <a:pt x="219" y="128"/>
                  </a:cubicBezTo>
                  <a:cubicBezTo>
                    <a:pt x="219" y="129"/>
                    <a:pt x="219" y="130"/>
                    <a:pt x="219" y="131"/>
                  </a:cubicBezTo>
                  <a:close/>
                  <a:moveTo>
                    <a:pt x="236" y="130"/>
                  </a:moveTo>
                  <a:cubicBezTo>
                    <a:pt x="241" y="136"/>
                    <a:pt x="247" y="131"/>
                    <a:pt x="255" y="135"/>
                  </a:cubicBezTo>
                  <a:cubicBezTo>
                    <a:pt x="251" y="130"/>
                    <a:pt x="241" y="126"/>
                    <a:pt x="236" y="130"/>
                  </a:cubicBezTo>
                  <a:close/>
                  <a:moveTo>
                    <a:pt x="468" y="135"/>
                  </a:moveTo>
                  <a:cubicBezTo>
                    <a:pt x="471" y="134"/>
                    <a:pt x="471" y="130"/>
                    <a:pt x="473" y="128"/>
                  </a:cubicBezTo>
                  <a:cubicBezTo>
                    <a:pt x="470" y="129"/>
                    <a:pt x="467" y="132"/>
                    <a:pt x="468" y="135"/>
                  </a:cubicBezTo>
                  <a:close/>
                  <a:moveTo>
                    <a:pt x="149" y="128"/>
                  </a:moveTo>
                  <a:cubicBezTo>
                    <a:pt x="146" y="133"/>
                    <a:pt x="140" y="134"/>
                    <a:pt x="136" y="139"/>
                  </a:cubicBezTo>
                  <a:cubicBezTo>
                    <a:pt x="140" y="139"/>
                    <a:pt x="141" y="139"/>
                    <a:pt x="144" y="139"/>
                  </a:cubicBezTo>
                  <a:cubicBezTo>
                    <a:pt x="146" y="136"/>
                    <a:pt x="149" y="134"/>
                    <a:pt x="152" y="131"/>
                  </a:cubicBezTo>
                  <a:cubicBezTo>
                    <a:pt x="152" y="130"/>
                    <a:pt x="151" y="129"/>
                    <a:pt x="149" y="128"/>
                  </a:cubicBezTo>
                  <a:close/>
                  <a:moveTo>
                    <a:pt x="261" y="133"/>
                  </a:moveTo>
                  <a:cubicBezTo>
                    <a:pt x="265" y="134"/>
                    <a:pt x="269" y="137"/>
                    <a:pt x="273" y="138"/>
                  </a:cubicBezTo>
                  <a:cubicBezTo>
                    <a:pt x="274" y="137"/>
                    <a:pt x="274" y="136"/>
                    <a:pt x="274" y="134"/>
                  </a:cubicBezTo>
                  <a:cubicBezTo>
                    <a:pt x="269" y="133"/>
                    <a:pt x="267" y="130"/>
                    <a:pt x="263" y="128"/>
                  </a:cubicBezTo>
                  <a:cubicBezTo>
                    <a:pt x="262" y="130"/>
                    <a:pt x="261" y="130"/>
                    <a:pt x="261" y="133"/>
                  </a:cubicBezTo>
                  <a:close/>
                  <a:moveTo>
                    <a:pt x="324" y="133"/>
                  </a:moveTo>
                  <a:cubicBezTo>
                    <a:pt x="324" y="131"/>
                    <a:pt x="320" y="129"/>
                    <a:pt x="319" y="130"/>
                  </a:cubicBezTo>
                  <a:cubicBezTo>
                    <a:pt x="321" y="131"/>
                    <a:pt x="321" y="134"/>
                    <a:pt x="324" y="133"/>
                  </a:cubicBezTo>
                  <a:close/>
                  <a:moveTo>
                    <a:pt x="338" y="135"/>
                  </a:moveTo>
                  <a:cubicBezTo>
                    <a:pt x="338" y="131"/>
                    <a:pt x="334" y="131"/>
                    <a:pt x="332" y="130"/>
                  </a:cubicBezTo>
                  <a:cubicBezTo>
                    <a:pt x="333" y="132"/>
                    <a:pt x="336" y="133"/>
                    <a:pt x="338" y="135"/>
                  </a:cubicBezTo>
                  <a:close/>
                  <a:moveTo>
                    <a:pt x="623" y="157"/>
                  </a:moveTo>
                  <a:cubicBezTo>
                    <a:pt x="624" y="158"/>
                    <a:pt x="627" y="156"/>
                    <a:pt x="628" y="158"/>
                  </a:cubicBezTo>
                  <a:cubicBezTo>
                    <a:pt x="630" y="169"/>
                    <a:pt x="623" y="180"/>
                    <a:pt x="629" y="190"/>
                  </a:cubicBezTo>
                  <a:cubicBezTo>
                    <a:pt x="633" y="188"/>
                    <a:pt x="631" y="180"/>
                    <a:pt x="635" y="178"/>
                  </a:cubicBezTo>
                  <a:cubicBezTo>
                    <a:pt x="631" y="174"/>
                    <a:pt x="635" y="165"/>
                    <a:pt x="638" y="161"/>
                  </a:cubicBezTo>
                  <a:cubicBezTo>
                    <a:pt x="634" y="154"/>
                    <a:pt x="630" y="147"/>
                    <a:pt x="625" y="142"/>
                  </a:cubicBezTo>
                  <a:cubicBezTo>
                    <a:pt x="624" y="138"/>
                    <a:pt x="619" y="138"/>
                    <a:pt x="619" y="134"/>
                  </a:cubicBezTo>
                  <a:cubicBezTo>
                    <a:pt x="617" y="134"/>
                    <a:pt x="615" y="128"/>
                    <a:pt x="614" y="131"/>
                  </a:cubicBezTo>
                  <a:cubicBezTo>
                    <a:pt x="618" y="139"/>
                    <a:pt x="621" y="147"/>
                    <a:pt x="623" y="157"/>
                  </a:cubicBezTo>
                  <a:close/>
                  <a:moveTo>
                    <a:pt x="284" y="133"/>
                  </a:moveTo>
                  <a:cubicBezTo>
                    <a:pt x="285" y="130"/>
                    <a:pt x="281" y="129"/>
                    <a:pt x="281" y="131"/>
                  </a:cubicBezTo>
                  <a:cubicBezTo>
                    <a:pt x="282" y="131"/>
                    <a:pt x="283" y="132"/>
                    <a:pt x="284" y="133"/>
                  </a:cubicBezTo>
                  <a:close/>
                  <a:moveTo>
                    <a:pt x="351" y="136"/>
                  </a:moveTo>
                  <a:cubicBezTo>
                    <a:pt x="348" y="135"/>
                    <a:pt x="346" y="132"/>
                    <a:pt x="344" y="130"/>
                  </a:cubicBezTo>
                  <a:cubicBezTo>
                    <a:pt x="343" y="130"/>
                    <a:pt x="343" y="132"/>
                    <a:pt x="343" y="133"/>
                  </a:cubicBezTo>
                  <a:cubicBezTo>
                    <a:pt x="346" y="133"/>
                    <a:pt x="349" y="137"/>
                    <a:pt x="351" y="136"/>
                  </a:cubicBezTo>
                  <a:close/>
                  <a:moveTo>
                    <a:pt x="89" y="140"/>
                  </a:moveTo>
                  <a:cubicBezTo>
                    <a:pt x="86" y="138"/>
                    <a:pt x="91" y="134"/>
                    <a:pt x="91" y="131"/>
                  </a:cubicBezTo>
                  <a:cubicBezTo>
                    <a:pt x="88" y="131"/>
                    <a:pt x="83" y="143"/>
                    <a:pt x="89" y="140"/>
                  </a:cubicBezTo>
                  <a:close/>
                  <a:moveTo>
                    <a:pt x="163" y="133"/>
                  </a:moveTo>
                  <a:cubicBezTo>
                    <a:pt x="164" y="133"/>
                    <a:pt x="164" y="133"/>
                    <a:pt x="165" y="133"/>
                  </a:cubicBezTo>
                  <a:cubicBezTo>
                    <a:pt x="165" y="132"/>
                    <a:pt x="165" y="131"/>
                    <a:pt x="166" y="131"/>
                  </a:cubicBezTo>
                  <a:cubicBezTo>
                    <a:pt x="164" y="131"/>
                    <a:pt x="163" y="131"/>
                    <a:pt x="163" y="133"/>
                  </a:cubicBezTo>
                  <a:close/>
                  <a:moveTo>
                    <a:pt x="425" y="133"/>
                  </a:moveTo>
                  <a:cubicBezTo>
                    <a:pt x="426" y="135"/>
                    <a:pt x="428" y="133"/>
                    <a:pt x="428" y="131"/>
                  </a:cubicBezTo>
                  <a:cubicBezTo>
                    <a:pt x="427" y="132"/>
                    <a:pt x="427" y="131"/>
                    <a:pt x="426" y="131"/>
                  </a:cubicBezTo>
                  <a:cubicBezTo>
                    <a:pt x="426" y="133"/>
                    <a:pt x="425" y="132"/>
                    <a:pt x="425" y="133"/>
                  </a:cubicBezTo>
                  <a:close/>
                  <a:moveTo>
                    <a:pt x="473" y="138"/>
                  </a:moveTo>
                  <a:cubicBezTo>
                    <a:pt x="479" y="140"/>
                    <a:pt x="482" y="144"/>
                    <a:pt x="488" y="145"/>
                  </a:cubicBezTo>
                  <a:cubicBezTo>
                    <a:pt x="487" y="138"/>
                    <a:pt x="481" y="135"/>
                    <a:pt x="476" y="131"/>
                  </a:cubicBezTo>
                  <a:cubicBezTo>
                    <a:pt x="475" y="134"/>
                    <a:pt x="473" y="134"/>
                    <a:pt x="473" y="138"/>
                  </a:cubicBezTo>
                  <a:close/>
                  <a:moveTo>
                    <a:pt x="219" y="136"/>
                  </a:moveTo>
                  <a:cubicBezTo>
                    <a:pt x="222" y="137"/>
                    <a:pt x="225" y="138"/>
                    <a:pt x="228" y="139"/>
                  </a:cubicBezTo>
                  <a:cubicBezTo>
                    <a:pt x="230" y="138"/>
                    <a:pt x="231" y="137"/>
                    <a:pt x="231" y="135"/>
                  </a:cubicBezTo>
                  <a:cubicBezTo>
                    <a:pt x="228" y="131"/>
                    <a:pt x="222" y="133"/>
                    <a:pt x="219" y="136"/>
                  </a:cubicBezTo>
                  <a:close/>
                  <a:moveTo>
                    <a:pt x="93" y="138"/>
                  </a:moveTo>
                  <a:cubicBezTo>
                    <a:pt x="95" y="138"/>
                    <a:pt x="97" y="136"/>
                    <a:pt x="97" y="133"/>
                  </a:cubicBezTo>
                  <a:cubicBezTo>
                    <a:pt x="96" y="133"/>
                    <a:pt x="96" y="132"/>
                    <a:pt x="95" y="133"/>
                  </a:cubicBezTo>
                  <a:cubicBezTo>
                    <a:pt x="95" y="135"/>
                    <a:pt x="93" y="136"/>
                    <a:pt x="93" y="138"/>
                  </a:cubicBezTo>
                  <a:close/>
                  <a:moveTo>
                    <a:pt x="115" y="138"/>
                  </a:moveTo>
                  <a:cubicBezTo>
                    <a:pt x="119" y="139"/>
                    <a:pt x="122" y="142"/>
                    <a:pt x="127" y="142"/>
                  </a:cubicBezTo>
                  <a:cubicBezTo>
                    <a:pt x="128" y="141"/>
                    <a:pt x="128" y="140"/>
                    <a:pt x="129" y="139"/>
                  </a:cubicBezTo>
                  <a:cubicBezTo>
                    <a:pt x="123" y="139"/>
                    <a:pt x="118" y="129"/>
                    <a:pt x="115" y="138"/>
                  </a:cubicBezTo>
                  <a:close/>
                  <a:moveTo>
                    <a:pt x="580" y="139"/>
                  </a:moveTo>
                  <a:cubicBezTo>
                    <a:pt x="580" y="136"/>
                    <a:pt x="578" y="135"/>
                    <a:pt x="575" y="133"/>
                  </a:cubicBezTo>
                  <a:cubicBezTo>
                    <a:pt x="576" y="136"/>
                    <a:pt x="578" y="137"/>
                    <a:pt x="580" y="139"/>
                  </a:cubicBezTo>
                  <a:close/>
                  <a:moveTo>
                    <a:pt x="66" y="139"/>
                  </a:moveTo>
                  <a:cubicBezTo>
                    <a:pt x="67" y="140"/>
                    <a:pt x="68" y="141"/>
                    <a:pt x="70" y="141"/>
                  </a:cubicBezTo>
                  <a:cubicBezTo>
                    <a:pt x="71" y="139"/>
                    <a:pt x="70" y="138"/>
                    <a:pt x="70" y="135"/>
                  </a:cubicBezTo>
                  <a:cubicBezTo>
                    <a:pt x="69" y="136"/>
                    <a:pt x="69" y="133"/>
                    <a:pt x="67" y="134"/>
                  </a:cubicBezTo>
                  <a:cubicBezTo>
                    <a:pt x="67" y="136"/>
                    <a:pt x="65" y="137"/>
                    <a:pt x="66" y="139"/>
                  </a:cubicBezTo>
                  <a:close/>
                  <a:moveTo>
                    <a:pt x="312" y="150"/>
                  </a:moveTo>
                  <a:cubicBezTo>
                    <a:pt x="313" y="149"/>
                    <a:pt x="314" y="148"/>
                    <a:pt x="314" y="147"/>
                  </a:cubicBezTo>
                  <a:cubicBezTo>
                    <a:pt x="307" y="143"/>
                    <a:pt x="299" y="138"/>
                    <a:pt x="290" y="135"/>
                  </a:cubicBezTo>
                  <a:cubicBezTo>
                    <a:pt x="295" y="142"/>
                    <a:pt x="304" y="146"/>
                    <a:pt x="312" y="150"/>
                  </a:cubicBezTo>
                  <a:close/>
                  <a:moveTo>
                    <a:pt x="431" y="135"/>
                  </a:moveTo>
                  <a:cubicBezTo>
                    <a:pt x="435" y="141"/>
                    <a:pt x="444" y="146"/>
                    <a:pt x="450" y="148"/>
                  </a:cubicBezTo>
                  <a:cubicBezTo>
                    <a:pt x="444" y="144"/>
                    <a:pt x="438" y="137"/>
                    <a:pt x="431" y="135"/>
                  </a:cubicBezTo>
                  <a:close/>
                  <a:moveTo>
                    <a:pt x="181" y="138"/>
                  </a:moveTo>
                  <a:cubicBezTo>
                    <a:pt x="182" y="137"/>
                    <a:pt x="186" y="138"/>
                    <a:pt x="186" y="135"/>
                  </a:cubicBezTo>
                  <a:cubicBezTo>
                    <a:pt x="184" y="135"/>
                    <a:pt x="182" y="135"/>
                    <a:pt x="180" y="135"/>
                  </a:cubicBezTo>
                  <a:cubicBezTo>
                    <a:pt x="180" y="137"/>
                    <a:pt x="181" y="137"/>
                    <a:pt x="181" y="138"/>
                  </a:cubicBezTo>
                  <a:close/>
                  <a:moveTo>
                    <a:pt x="341" y="138"/>
                  </a:moveTo>
                  <a:cubicBezTo>
                    <a:pt x="346" y="141"/>
                    <a:pt x="354" y="153"/>
                    <a:pt x="358" y="144"/>
                  </a:cubicBezTo>
                  <a:cubicBezTo>
                    <a:pt x="353" y="141"/>
                    <a:pt x="348" y="137"/>
                    <a:pt x="342" y="135"/>
                  </a:cubicBezTo>
                  <a:cubicBezTo>
                    <a:pt x="343" y="137"/>
                    <a:pt x="341" y="137"/>
                    <a:pt x="341" y="138"/>
                  </a:cubicBezTo>
                  <a:close/>
                  <a:moveTo>
                    <a:pt x="510" y="138"/>
                  </a:moveTo>
                  <a:cubicBezTo>
                    <a:pt x="510" y="136"/>
                    <a:pt x="507" y="135"/>
                    <a:pt x="507" y="136"/>
                  </a:cubicBezTo>
                  <a:cubicBezTo>
                    <a:pt x="508" y="136"/>
                    <a:pt x="508" y="138"/>
                    <a:pt x="510" y="138"/>
                  </a:cubicBezTo>
                  <a:close/>
                  <a:moveTo>
                    <a:pt x="152" y="141"/>
                  </a:moveTo>
                  <a:cubicBezTo>
                    <a:pt x="156" y="141"/>
                    <a:pt x="158" y="143"/>
                    <a:pt x="160" y="144"/>
                  </a:cubicBezTo>
                  <a:cubicBezTo>
                    <a:pt x="161" y="142"/>
                    <a:pt x="163" y="141"/>
                    <a:pt x="163" y="138"/>
                  </a:cubicBezTo>
                  <a:cubicBezTo>
                    <a:pt x="159" y="135"/>
                    <a:pt x="153" y="136"/>
                    <a:pt x="152" y="141"/>
                  </a:cubicBezTo>
                  <a:close/>
                  <a:moveTo>
                    <a:pt x="183" y="142"/>
                  </a:moveTo>
                  <a:cubicBezTo>
                    <a:pt x="183" y="146"/>
                    <a:pt x="188" y="144"/>
                    <a:pt x="190" y="146"/>
                  </a:cubicBezTo>
                  <a:cubicBezTo>
                    <a:pt x="191" y="143"/>
                    <a:pt x="196" y="138"/>
                    <a:pt x="194" y="136"/>
                  </a:cubicBezTo>
                  <a:cubicBezTo>
                    <a:pt x="190" y="137"/>
                    <a:pt x="188" y="141"/>
                    <a:pt x="183" y="142"/>
                  </a:cubicBezTo>
                  <a:close/>
                  <a:moveTo>
                    <a:pt x="411" y="146"/>
                  </a:moveTo>
                  <a:cubicBezTo>
                    <a:pt x="411" y="145"/>
                    <a:pt x="413" y="143"/>
                    <a:pt x="414" y="141"/>
                  </a:cubicBezTo>
                  <a:cubicBezTo>
                    <a:pt x="410" y="137"/>
                    <a:pt x="403" y="136"/>
                    <a:pt x="397" y="136"/>
                  </a:cubicBezTo>
                  <a:cubicBezTo>
                    <a:pt x="400" y="140"/>
                    <a:pt x="406" y="145"/>
                    <a:pt x="411" y="146"/>
                  </a:cubicBezTo>
                  <a:close/>
                  <a:moveTo>
                    <a:pt x="335" y="142"/>
                  </a:moveTo>
                  <a:cubicBezTo>
                    <a:pt x="336" y="140"/>
                    <a:pt x="335" y="137"/>
                    <a:pt x="333" y="137"/>
                  </a:cubicBezTo>
                  <a:cubicBezTo>
                    <a:pt x="333" y="139"/>
                    <a:pt x="333" y="141"/>
                    <a:pt x="335" y="142"/>
                  </a:cubicBezTo>
                  <a:close/>
                  <a:moveTo>
                    <a:pt x="252" y="139"/>
                  </a:moveTo>
                  <a:cubicBezTo>
                    <a:pt x="252" y="138"/>
                    <a:pt x="251" y="138"/>
                    <a:pt x="249" y="138"/>
                  </a:cubicBezTo>
                  <a:cubicBezTo>
                    <a:pt x="248" y="140"/>
                    <a:pt x="250" y="139"/>
                    <a:pt x="252" y="139"/>
                  </a:cubicBezTo>
                  <a:close/>
                  <a:moveTo>
                    <a:pt x="278" y="138"/>
                  </a:moveTo>
                  <a:cubicBezTo>
                    <a:pt x="278" y="141"/>
                    <a:pt x="282" y="143"/>
                    <a:pt x="285" y="142"/>
                  </a:cubicBezTo>
                  <a:cubicBezTo>
                    <a:pt x="283" y="141"/>
                    <a:pt x="280" y="137"/>
                    <a:pt x="278" y="138"/>
                  </a:cubicBezTo>
                  <a:close/>
                  <a:moveTo>
                    <a:pt x="384" y="138"/>
                  </a:moveTo>
                  <a:cubicBezTo>
                    <a:pt x="386" y="142"/>
                    <a:pt x="390" y="144"/>
                    <a:pt x="394" y="147"/>
                  </a:cubicBezTo>
                  <a:cubicBezTo>
                    <a:pt x="392" y="143"/>
                    <a:pt x="387" y="139"/>
                    <a:pt x="384" y="138"/>
                  </a:cubicBezTo>
                  <a:close/>
                  <a:moveTo>
                    <a:pt x="467" y="141"/>
                  </a:moveTo>
                  <a:cubicBezTo>
                    <a:pt x="467" y="139"/>
                    <a:pt x="464" y="139"/>
                    <a:pt x="464" y="138"/>
                  </a:cubicBezTo>
                  <a:cubicBezTo>
                    <a:pt x="462" y="140"/>
                    <a:pt x="465" y="143"/>
                    <a:pt x="467" y="141"/>
                  </a:cubicBezTo>
                  <a:close/>
                  <a:moveTo>
                    <a:pt x="503" y="153"/>
                  </a:moveTo>
                  <a:cubicBezTo>
                    <a:pt x="504" y="152"/>
                    <a:pt x="505" y="152"/>
                    <a:pt x="506" y="150"/>
                  </a:cubicBezTo>
                  <a:cubicBezTo>
                    <a:pt x="502" y="145"/>
                    <a:pt x="496" y="142"/>
                    <a:pt x="491" y="138"/>
                  </a:cubicBezTo>
                  <a:cubicBezTo>
                    <a:pt x="493" y="145"/>
                    <a:pt x="499" y="148"/>
                    <a:pt x="503" y="153"/>
                  </a:cubicBezTo>
                  <a:close/>
                  <a:moveTo>
                    <a:pt x="566" y="147"/>
                  </a:moveTo>
                  <a:cubicBezTo>
                    <a:pt x="568" y="150"/>
                    <a:pt x="571" y="151"/>
                    <a:pt x="572" y="154"/>
                  </a:cubicBezTo>
                  <a:cubicBezTo>
                    <a:pt x="571" y="154"/>
                    <a:pt x="572" y="156"/>
                    <a:pt x="570" y="156"/>
                  </a:cubicBezTo>
                  <a:cubicBezTo>
                    <a:pt x="571" y="158"/>
                    <a:pt x="573" y="159"/>
                    <a:pt x="575" y="161"/>
                  </a:cubicBezTo>
                  <a:cubicBezTo>
                    <a:pt x="575" y="155"/>
                    <a:pt x="579" y="152"/>
                    <a:pt x="579" y="147"/>
                  </a:cubicBezTo>
                  <a:cubicBezTo>
                    <a:pt x="576" y="143"/>
                    <a:pt x="572" y="140"/>
                    <a:pt x="567" y="138"/>
                  </a:cubicBezTo>
                  <a:cubicBezTo>
                    <a:pt x="567" y="143"/>
                    <a:pt x="567" y="143"/>
                    <a:pt x="566" y="147"/>
                  </a:cubicBezTo>
                  <a:close/>
                  <a:moveTo>
                    <a:pt x="75" y="142"/>
                  </a:moveTo>
                  <a:cubicBezTo>
                    <a:pt x="75" y="144"/>
                    <a:pt x="76" y="145"/>
                    <a:pt x="77" y="145"/>
                  </a:cubicBezTo>
                  <a:cubicBezTo>
                    <a:pt x="79" y="144"/>
                    <a:pt x="79" y="142"/>
                    <a:pt x="80" y="141"/>
                  </a:cubicBezTo>
                  <a:cubicBezTo>
                    <a:pt x="77" y="141"/>
                    <a:pt x="79" y="138"/>
                    <a:pt x="77" y="139"/>
                  </a:cubicBezTo>
                  <a:cubicBezTo>
                    <a:pt x="77" y="141"/>
                    <a:pt x="74" y="140"/>
                    <a:pt x="75" y="142"/>
                  </a:cubicBezTo>
                  <a:close/>
                  <a:moveTo>
                    <a:pt x="233" y="140"/>
                  </a:moveTo>
                  <a:cubicBezTo>
                    <a:pt x="236" y="144"/>
                    <a:pt x="242" y="145"/>
                    <a:pt x="247" y="147"/>
                  </a:cubicBezTo>
                  <a:cubicBezTo>
                    <a:pt x="246" y="144"/>
                    <a:pt x="245" y="144"/>
                    <a:pt x="245" y="141"/>
                  </a:cubicBezTo>
                  <a:cubicBezTo>
                    <a:pt x="240" y="143"/>
                    <a:pt x="237" y="137"/>
                    <a:pt x="233" y="140"/>
                  </a:cubicBezTo>
                  <a:close/>
                  <a:moveTo>
                    <a:pt x="254" y="142"/>
                  </a:moveTo>
                  <a:cubicBezTo>
                    <a:pt x="257" y="143"/>
                    <a:pt x="257" y="145"/>
                    <a:pt x="261" y="145"/>
                  </a:cubicBezTo>
                  <a:cubicBezTo>
                    <a:pt x="261" y="142"/>
                    <a:pt x="259" y="141"/>
                    <a:pt x="258" y="139"/>
                  </a:cubicBezTo>
                  <a:cubicBezTo>
                    <a:pt x="257" y="139"/>
                    <a:pt x="256" y="139"/>
                    <a:pt x="255" y="139"/>
                  </a:cubicBezTo>
                  <a:cubicBezTo>
                    <a:pt x="256" y="141"/>
                    <a:pt x="254" y="141"/>
                    <a:pt x="254" y="142"/>
                  </a:cubicBezTo>
                  <a:close/>
                  <a:moveTo>
                    <a:pt x="99" y="149"/>
                  </a:moveTo>
                  <a:cubicBezTo>
                    <a:pt x="103" y="147"/>
                    <a:pt x="109" y="146"/>
                    <a:pt x="114" y="144"/>
                  </a:cubicBezTo>
                  <a:cubicBezTo>
                    <a:pt x="115" y="146"/>
                    <a:pt x="122" y="149"/>
                    <a:pt x="123" y="145"/>
                  </a:cubicBezTo>
                  <a:cubicBezTo>
                    <a:pt x="120" y="143"/>
                    <a:pt x="117" y="142"/>
                    <a:pt x="113" y="141"/>
                  </a:cubicBezTo>
                  <a:cubicBezTo>
                    <a:pt x="110" y="145"/>
                    <a:pt x="105" y="146"/>
                    <a:pt x="102" y="140"/>
                  </a:cubicBezTo>
                  <a:cubicBezTo>
                    <a:pt x="101" y="143"/>
                    <a:pt x="98" y="147"/>
                    <a:pt x="99" y="149"/>
                  </a:cubicBezTo>
                  <a:close/>
                  <a:moveTo>
                    <a:pt x="269" y="149"/>
                  </a:moveTo>
                  <a:cubicBezTo>
                    <a:pt x="269" y="146"/>
                    <a:pt x="271" y="145"/>
                    <a:pt x="271" y="142"/>
                  </a:cubicBezTo>
                  <a:cubicBezTo>
                    <a:pt x="268" y="142"/>
                    <a:pt x="265" y="140"/>
                    <a:pt x="263" y="141"/>
                  </a:cubicBezTo>
                  <a:cubicBezTo>
                    <a:pt x="266" y="142"/>
                    <a:pt x="265" y="148"/>
                    <a:pt x="269" y="149"/>
                  </a:cubicBezTo>
                  <a:close/>
                  <a:moveTo>
                    <a:pt x="165" y="146"/>
                  </a:moveTo>
                  <a:cubicBezTo>
                    <a:pt x="169" y="146"/>
                    <a:pt x="170" y="150"/>
                    <a:pt x="174" y="149"/>
                  </a:cubicBezTo>
                  <a:cubicBezTo>
                    <a:pt x="174" y="147"/>
                    <a:pt x="172" y="146"/>
                    <a:pt x="172" y="144"/>
                  </a:cubicBezTo>
                  <a:cubicBezTo>
                    <a:pt x="170" y="143"/>
                    <a:pt x="168" y="142"/>
                    <a:pt x="166" y="141"/>
                  </a:cubicBezTo>
                  <a:cubicBezTo>
                    <a:pt x="167" y="143"/>
                    <a:pt x="165" y="143"/>
                    <a:pt x="165" y="146"/>
                  </a:cubicBezTo>
                  <a:close/>
                  <a:moveTo>
                    <a:pt x="215" y="147"/>
                  </a:moveTo>
                  <a:cubicBezTo>
                    <a:pt x="214" y="146"/>
                    <a:pt x="215" y="141"/>
                    <a:pt x="211" y="141"/>
                  </a:cubicBezTo>
                  <a:cubicBezTo>
                    <a:pt x="210" y="144"/>
                    <a:pt x="213" y="148"/>
                    <a:pt x="215" y="147"/>
                  </a:cubicBezTo>
                  <a:close/>
                  <a:moveTo>
                    <a:pt x="227" y="145"/>
                  </a:moveTo>
                  <a:cubicBezTo>
                    <a:pt x="227" y="141"/>
                    <a:pt x="222" y="141"/>
                    <a:pt x="220" y="142"/>
                  </a:cubicBezTo>
                  <a:cubicBezTo>
                    <a:pt x="223" y="142"/>
                    <a:pt x="224" y="145"/>
                    <a:pt x="227" y="145"/>
                  </a:cubicBezTo>
                  <a:close/>
                  <a:moveTo>
                    <a:pt x="586" y="143"/>
                  </a:moveTo>
                  <a:cubicBezTo>
                    <a:pt x="586" y="141"/>
                    <a:pt x="585" y="141"/>
                    <a:pt x="583" y="141"/>
                  </a:cubicBezTo>
                  <a:cubicBezTo>
                    <a:pt x="583" y="143"/>
                    <a:pt x="584" y="143"/>
                    <a:pt x="586" y="143"/>
                  </a:cubicBezTo>
                  <a:close/>
                  <a:moveTo>
                    <a:pt x="342" y="145"/>
                  </a:moveTo>
                  <a:cubicBezTo>
                    <a:pt x="343" y="141"/>
                    <a:pt x="337" y="141"/>
                    <a:pt x="338" y="145"/>
                  </a:cubicBezTo>
                  <a:cubicBezTo>
                    <a:pt x="343" y="146"/>
                    <a:pt x="345" y="151"/>
                    <a:pt x="349" y="150"/>
                  </a:cubicBezTo>
                  <a:cubicBezTo>
                    <a:pt x="347" y="148"/>
                    <a:pt x="346" y="146"/>
                    <a:pt x="342" y="145"/>
                  </a:cubicBezTo>
                  <a:close/>
                  <a:moveTo>
                    <a:pt x="456" y="149"/>
                  </a:moveTo>
                  <a:cubicBezTo>
                    <a:pt x="457" y="150"/>
                    <a:pt x="458" y="153"/>
                    <a:pt x="461" y="153"/>
                  </a:cubicBezTo>
                  <a:cubicBezTo>
                    <a:pt x="462" y="150"/>
                    <a:pt x="463" y="148"/>
                    <a:pt x="464" y="145"/>
                  </a:cubicBezTo>
                  <a:cubicBezTo>
                    <a:pt x="461" y="145"/>
                    <a:pt x="461" y="143"/>
                    <a:pt x="460" y="142"/>
                  </a:cubicBezTo>
                  <a:cubicBezTo>
                    <a:pt x="459" y="145"/>
                    <a:pt x="456" y="146"/>
                    <a:pt x="456" y="149"/>
                  </a:cubicBezTo>
                  <a:close/>
                  <a:moveTo>
                    <a:pt x="470" y="143"/>
                  </a:moveTo>
                  <a:cubicBezTo>
                    <a:pt x="470" y="144"/>
                    <a:pt x="470" y="144"/>
                    <a:pt x="470" y="145"/>
                  </a:cubicBezTo>
                  <a:cubicBezTo>
                    <a:pt x="478" y="150"/>
                    <a:pt x="485" y="157"/>
                    <a:pt x="495" y="161"/>
                  </a:cubicBezTo>
                  <a:cubicBezTo>
                    <a:pt x="489" y="152"/>
                    <a:pt x="479" y="147"/>
                    <a:pt x="470" y="143"/>
                  </a:cubicBezTo>
                  <a:close/>
                  <a:moveTo>
                    <a:pt x="63" y="147"/>
                  </a:moveTo>
                  <a:cubicBezTo>
                    <a:pt x="65" y="148"/>
                    <a:pt x="65" y="149"/>
                    <a:pt x="67" y="149"/>
                  </a:cubicBezTo>
                  <a:cubicBezTo>
                    <a:pt x="68" y="148"/>
                    <a:pt x="69" y="147"/>
                    <a:pt x="69" y="145"/>
                  </a:cubicBezTo>
                  <a:cubicBezTo>
                    <a:pt x="67" y="143"/>
                    <a:pt x="62" y="141"/>
                    <a:pt x="63" y="147"/>
                  </a:cubicBezTo>
                  <a:close/>
                  <a:moveTo>
                    <a:pt x="81" y="147"/>
                  </a:moveTo>
                  <a:cubicBezTo>
                    <a:pt x="83" y="148"/>
                    <a:pt x="83" y="149"/>
                    <a:pt x="84" y="148"/>
                  </a:cubicBezTo>
                  <a:cubicBezTo>
                    <a:pt x="84" y="146"/>
                    <a:pt x="87" y="147"/>
                    <a:pt x="86" y="144"/>
                  </a:cubicBezTo>
                  <a:cubicBezTo>
                    <a:pt x="84" y="145"/>
                    <a:pt x="84" y="144"/>
                    <a:pt x="83" y="144"/>
                  </a:cubicBezTo>
                  <a:cubicBezTo>
                    <a:pt x="83" y="146"/>
                    <a:pt x="81" y="145"/>
                    <a:pt x="81" y="147"/>
                  </a:cubicBezTo>
                  <a:close/>
                  <a:moveTo>
                    <a:pt x="193" y="148"/>
                  </a:moveTo>
                  <a:cubicBezTo>
                    <a:pt x="195" y="150"/>
                    <a:pt x="198" y="152"/>
                    <a:pt x="202" y="153"/>
                  </a:cubicBezTo>
                  <a:cubicBezTo>
                    <a:pt x="203" y="150"/>
                    <a:pt x="204" y="149"/>
                    <a:pt x="204" y="145"/>
                  </a:cubicBezTo>
                  <a:cubicBezTo>
                    <a:pt x="200" y="141"/>
                    <a:pt x="196" y="147"/>
                    <a:pt x="193" y="148"/>
                  </a:cubicBezTo>
                  <a:close/>
                  <a:moveTo>
                    <a:pt x="319" y="147"/>
                  </a:moveTo>
                  <a:cubicBezTo>
                    <a:pt x="323" y="148"/>
                    <a:pt x="326" y="151"/>
                    <a:pt x="330" y="152"/>
                  </a:cubicBezTo>
                  <a:cubicBezTo>
                    <a:pt x="328" y="148"/>
                    <a:pt x="324" y="146"/>
                    <a:pt x="321" y="144"/>
                  </a:cubicBezTo>
                  <a:cubicBezTo>
                    <a:pt x="320" y="145"/>
                    <a:pt x="319" y="145"/>
                    <a:pt x="319" y="147"/>
                  </a:cubicBezTo>
                  <a:close/>
                  <a:moveTo>
                    <a:pt x="413" y="150"/>
                  </a:moveTo>
                  <a:cubicBezTo>
                    <a:pt x="414" y="150"/>
                    <a:pt x="414" y="153"/>
                    <a:pt x="417" y="153"/>
                  </a:cubicBezTo>
                  <a:cubicBezTo>
                    <a:pt x="418" y="151"/>
                    <a:pt x="420" y="149"/>
                    <a:pt x="420" y="145"/>
                  </a:cubicBezTo>
                  <a:cubicBezTo>
                    <a:pt x="417" y="141"/>
                    <a:pt x="414" y="147"/>
                    <a:pt x="413" y="150"/>
                  </a:cubicBezTo>
                  <a:close/>
                  <a:moveTo>
                    <a:pt x="134" y="147"/>
                  </a:moveTo>
                  <a:cubicBezTo>
                    <a:pt x="135" y="147"/>
                    <a:pt x="136" y="146"/>
                    <a:pt x="137" y="145"/>
                  </a:cubicBezTo>
                  <a:cubicBezTo>
                    <a:pt x="136" y="143"/>
                    <a:pt x="131" y="145"/>
                    <a:pt x="134" y="147"/>
                  </a:cubicBezTo>
                  <a:close/>
                  <a:moveTo>
                    <a:pt x="217" y="149"/>
                  </a:moveTo>
                  <a:cubicBezTo>
                    <a:pt x="220" y="151"/>
                    <a:pt x="223" y="153"/>
                    <a:pt x="226" y="156"/>
                  </a:cubicBezTo>
                  <a:cubicBezTo>
                    <a:pt x="227" y="154"/>
                    <a:pt x="225" y="153"/>
                    <a:pt x="227" y="151"/>
                  </a:cubicBezTo>
                  <a:cubicBezTo>
                    <a:pt x="223" y="149"/>
                    <a:pt x="222" y="145"/>
                    <a:pt x="217" y="144"/>
                  </a:cubicBezTo>
                  <a:cubicBezTo>
                    <a:pt x="217" y="146"/>
                    <a:pt x="218" y="148"/>
                    <a:pt x="217" y="149"/>
                  </a:cubicBezTo>
                  <a:close/>
                  <a:moveTo>
                    <a:pt x="230" y="147"/>
                  </a:moveTo>
                  <a:cubicBezTo>
                    <a:pt x="235" y="149"/>
                    <a:pt x="237" y="153"/>
                    <a:pt x="243" y="153"/>
                  </a:cubicBezTo>
                  <a:cubicBezTo>
                    <a:pt x="243" y="151"/>
                    <a:pt x="243" y="151"/>
                    <a:pt x="244" y="149"/>
                  </a:cubicBezTo>
                  <a:cubicBezTo>
                    <a:pt x="239" y="148"/>
                    <a:pt x="235" y="146"/>
                    <a:pt x="231" y="144"/>
                  </a:cubicBezTo>
                  <a:cubicBezTo>
                    <a:pt x="231" y="145"/>
                    <a:pt x="231" y="146"/>
                    <a:pt x="230" y="147"/>
                  </a:cubicBezTo>
                  <a:close/>
                  <a:moveTo>
                    <a:pt x="272" y="153"/>
                  </a:moveTo>
                  <a:cubicBezTo>
                    <a:pt x="280" y="159"/>
                    <a:pt x="289" y="165"/>
                    <a:pt x="299" y="170"/>
                  </a:cubicBezTo>
                  <a:cubicBezTo>
                    <a:pt x="299" y="169"/>
                    <a:pt x="301" y="169"/>
                    <a:pt x="300" y="167"/>
                  </a:cubicBezTo>
                  <a:cubicBezTo>
                    <a:pt x="293" y="161"/>
                    <a:pt x="286" y="156"/>
                    <a:pt x="278" y="150"/>
                  </a:cubicBezTo>
                  <a:cubicBezTo>
                    <a:pt x="277" y="148"/>
                    <a:pt x="278" y="145"/>
                    <a:pt x="277" y="145"/>
                  </a:cubicBezTo>
                  <a:cubicBezTo>
                    <a:pt x="277" y="144"/>
                    <a:pt x="276" y="144"/>
                    <a:pt x="275" y="144"/>
                  </a:cubicBezTo>
                  <a:cubicBezTo>
                    <a:pt x="275" y="148"/>
                    <a:pt x="272" y="150"/>
                    <a:pt x="272" y="153"/>
                  </a:cubicBezTo>
                  <a:close/>
                  <a:moveTo>
                    <a:pt x="42" y="167"/>
                  </a:moveTo>
                  <a:cubicBezTo>
                    <a:pt x="46" y="161"/>
                    <a:pt x="50" y="152"/>
                    <a:pt x="52" y="145"/>
                  </a:cubicBezTo>
                  <a:cubicBezTo>
                    <a:pt x="47" y="151"/>
                    <a:pt x="43" y="157"/>
                    <a:pt x="42" y="167"/>
                  </a:cubicBezTo>
                  <a:close/>
                  <a:moveTo>
                    <a:pt x="148" y="148"/>
                  </a:moveTo>
                  <a:cubicBezTo>
                    <a:pt x="151" y="150"/>
                    <a:pt x="153" y="152"/>
                    <a:pt x="157" y="153"/>
                  </a:cubicBezTo>
                  <a:cubicBezTo>
                    <a:pt x="158" y="151"/>
                    <a:pt x="159" y="150"/>
                    <a:pt x="159" y="147"/>
                  </a:cubicBezTo>
                  <a:cubicBezTo>
                    <a:pt x="155" y="147"/>
                    <a:pt x="149" y="142"/>
                    <a:pt x="148" y="148"/>
                  </a:cubicBezTo>
                  <a:close/>
                  <a:moveTo>
                    <a:pt x="380" y="147"/>
                  </a:moveTo>
                  <a:cubicBezTo>
                    <a:pt x="385" y="153"/>
                    <a:pt x="392" y="158"/>
                    <a:pt x="400" y="162"/>
                  </a:cubicBezTo>
                  <a:cubicBezTo>
                    <a:pt x="400" y="160"/>
                    <a:pt x="401" y="159"/>
                    <a:pt x="402" y="157"/>
                  </a:cubicBezTo>
                  <a:cubicBezTo>
                    <a:pt x="395" y="153"/>
                    <a:pt x="388" y="145"/>
                    <a:pt x="380" y="147"/>
                  </a:cubicBezTo>
                  <a:close/>
                  <a:moveTo>
                    <a:pt x="512" y="149"/>
                  </a:moveTo>
                  <a:cubicBezTo>
                    <a:pt x="512" y="151"/>
                    <a:pt x="513" y="151"/>
                    <a:pt x="514" y="152"/>
                  </a:cubicBezTo>
                  <a:cubicBezTo>
                    <a:pt x="514" y="150"/>
                    <a:pt x="518" y="147"/>
                    <a:pt x="515" y="146"/>
                  </a:cubicBezTo>
                  <a:cubicBezTo>
                    <a:pt x="514" y="147"/>
                    <a:pt x="514" y="149"/>
                    <a:pt x="512" y="149"/>
                  </a:cubicBezTo>
                  <a:close/>
                  <a:moveTo>
                    <a:pt x="250" y="147"/>
                  </a:moveTo>
                  <a:cubicBezTo>
                    <a:pt x="250" y="150"/>
                    <a:pt x="253" y="150"/>
                    <a:pt x="255" y="152"/>
                  </a:cubicBezTo>
                  <a:cubicBezTo>
                    <a:pt x="255" y="151"/>
                    <a:pt x="255" y="149"/>
                    <a:pt x="255" y="148"/>
                  </a:cubicBezTo>
                  <a:cubicBezTo>
                    <a:pt x="253" y="149"/>
                    <a:pt x="252" y="145"/>
                    <a:pt x="250" y="147"/>
                  </a:cubicBezTo>
                  <a:close/>
                  <a:moveTo>
                    <a:pt x="358" y="151"/>
                  </a:moveTo>
                  <a:cubicBezTo>
                    <a:pt x="359" y="153"/>
                    <a:pt x="360" y="154"/>
                    <a:pt x="362" y="155"/>
                  </a:cubicBezTo>
                  <a:cubicBezTo>
                    <a:pt x="364" y="152"/>
                    <a:pt x="365" y="151"/>
                    <a:pt x="366" y="147"/>
                  </a:cubicBezTo>
                  <a:cubicBezTo>
                    <a:pt x="362" y="146"/>
                    <a:pt x="359" y="148"/>
                    <a:pt x="358" y="151"/>
                  </a:cubicBezTo>
                  <a:close/>
                  <a:moveTo>
                    <a:pt x="93" y="152"/>
                  </a:moveTo>
                  <a:cubicBezTo>
                    <a:pt x="93" y="152"/>
                    <a:pt x="93" y="151"/>
                    <a:pt x="93" y="151"/>
                  </a:cubicBezTo>
                  <a:cubicBezTo>
                    <a:pt x="93" y="149"/>
                    <a:pt x="92" y="149"/>
                    <a:pt x="91" y="148"/>
                  </a:cubicBezTo>
                  <a:cubicBezTo>
                    <a:pt x="89" y="149"/>
                    <a:pt x="90" y="153"/>
                    <a:pt x="93" y="152"/>
                  </a:cubicBezTo>
                  <a:close/>
                  <a:moveTo>
                    <a:pt x="315" y="153"/>
                  </a:moveTo>
                  <a:cubicBezTo>
                    <a:pt x="318" y="156"/>
                    <a:pt x="323" y="157"/>
                    <a:pt x="325" y="161"/>
                  </a:cubicBezTo>
                  <a:cubicBezTo>
                    <a:pt x="328" y="160"/>
                    <a:pt x="329" y="158"/>
                    <a:pt x="329" y="154"/>
                  </a:cubicBezTo>
                  <a:cubicBezTo>
                    <a:pt x="325" y="152"/>
                    <a:pt x="321" y="150"/>
                    <a:pt x="318" y="148"/>
                  </a:cubicBezTo>
                  <a:cubicBezTo>
                    <a:pt x="317" y="150"/>
                    <a:pt x="315" y="151"/>
                    <a:pt x="315" y="153"/>
                  </a:cubicBezTo>
                  <a:close/>
                  <a:moveTo>
                    <a:pt x="445" y="156"/>
                  </a:moveTo>
                  <a:cubicBezTo>
                    <a:pt x="448" y="152"/>
                    <a:pt x="440" y="151"/>
                    <a:pt x="437" y="148"/>
                  </a:cubicBezTo>
                  <a:cubicBezTo>
                    <a:pt x="439" y="152"/>
                    <a:pt x="442" y="154"/>
                    <a:pt x="445" y="156"/>
                  </a:cubicBezTo>
                  <a:close/>
                  <a:moveTo>
                    <a:pt x="464" y="156"/>
                  </a:moveTo>
                  <a:cubicBezTo>
                    <a:pt x="470" y="162"/>
                    <a:pt x="477" y="168"/>
                    <a:pt x="485" y="172"/>
                  </a:cubicBezTo>
                  <a:cubicBezTo>
                    <a:pt x="487" y="170"/>
                    <a:pt x="490" y="168"/>
                    <a:pt x="492" y="164"/>
                  </a:cubicBezTo>
                  <a:cubicBezTo>
                    <a:pt x="484" y="159"/>
                    <a:pt x="477" y="154"/>
                    <a:pt x="467" y="148"/>
                  </a:cubicBezTo>
                  <a:cubicBezTo>
                    <a:pt x="466" y="151"/>
                    <a:pt x="465" y="153"/>
                    <a:pt x="464" y="156"/>
                  </a:cubicBezTo>
                  <a:close/>
                  <a:moveTo>
                    <a:pt x="517" y="155"/>
                  </a:moveTo>
                  <a:cubicBezTo>
                    <a:pt x="521" y="156"/>
                    <a:pt x="522" y="161"/>
                    <a:pt x="527" y="162"/>
                  </a:cubicBezTo>
                  <a:cubicBezTo>
                    <a:pt x="529" y="161"/>
                    <a:pt x="529" y="157"/>
                    <a:pt x="529" y="154"/>
                  </a:cubicBezTo>
                  <a:cubicBezTo>
                    <a:pt x="526" y="152"/>
                    <a:pt x="523" y="151"/>
                    <a:pt x="521" y="148"/>
                  </a:cubicBezTo>
                  <a:cubicBezTo>
                    <a:pt x="519" y="150"/>
                    <a:pt x="518" y="152"/>
                    <a:pt x="517" y="155"/>
                  </a:cubicBezTo>
                  <a:close/>
                  <a:moveTo>
                    <a:pt x="70" y="152"/>
                  </a:moveTo>
                  <a:cubicBezTo>
                    <a:pt x="72" y="154"/>
                    <a:pt x="72" y="148"/>
                    <a:pt x="70" y="149"/>
                  </a:cubicBezTo>
                  <a:cubicBezTo>
                    <a:pt x="71" y="151"/>
                    <a:pt x="70" y="151"/>
                    <a:pt x="70" y="152"/>
                  </a:cubicBezTo>
                  <a:close/>
                  <a:moveTo>
                    <a:pt x="206" y="155"/>
                  </a:moveTo>
                  <a:cubicBezTo>
                    <a:pt x="209" y="156"/>
                    <a:pt x="212" y="157"/>
                    <a:pt x="215" y="158"/>
                  </a:cubicBezTo>
                  <a:cubicBezTo>
                    <a:pt x="215" y="156"/>
                    <a:pt x="214" y="155"/>
                    <a:pt x="214" y="153"/>
                  </a:cubicBezTo>
                  <a:cubicBezTo>
                    <a:pt x="212" y="152"/>
                    <a:pt x="210" y="150"/>
                    <a:pt x="208" y="149"/>
                  </a:cubicBezTo>
                  <a:cubicBezTo>
                    <a:pt x="208" y="152"/>
                    <a:pt x="205" y="152"/>
                    <a:pt x="206" y="155"/>
                  </a:cubicBezTo>
                  <a:close/>
                  <a:moveTo>
                    <a:pt x="423" y="149"/>
                  </a:moveTo>
                  <a:cubicBezTo>
                    <a:pt x="423" y="151"/>
                    <a:pt x="422" y="154"/>
                    <a:pt x="420" y="156"/>
                  </a:cubicBezTo>
                  <a:cubicBezTo>
                    <a:pt x="425" y="160"/>
                    <a:pt x="431" y="164"/>
                    <a:pt x="437" y="167"/>
                  </a:cubicBezTo>
                  <a:cubicBezTo>
                    <a:pt x="438" y="165"/>
                    <a:pt x="439" y="164"/>
                    <a:pt x="440" y="161"/>
                  </a:cubicBezTo>
                  <a:cubicBezTo>
                    <a:pt x="435" y="157"/>
                    <a:pt x="431" y="152"/>
                    <a:pt x="423" y="149"/>
                  </a:cubicBezTo>
                  <a:close/>
                  <a:moveTo>
                    <a:pt x="160" y="156"/>
                  </a:moveTo>
                  <a:cubicBezTo>
                    <a:pt x="163" y="157"/>
                    <a:pt x="165" y="160"/>
                    <a:pt x="168" y="162"/>
                  </a:cubicBezTo>
                  <a:cubicBezTo>
                    <a:pt x="171" y="160"/>
                    <a:pt x="175" y="159"/>
                    <a:pt x="176" y="155"/>
                  </a:cubicBezTo>
                  <a:cubicBezTo>
                    <a:pt x="171" y="153"/>
                    <a:pt x="168" y="150"/>
                    <a:pt x="163" y="150"/>
                  </a:cubicBezTo>
                  <a:cubicBezTo>
                    <a:pt x="162" y="152"/>
                    <a:pt x="160" y="154"/>
                    <a:pt x="160" y="156"/>
                  </a:cubicBezTo>
                  <a:close/>
                  <a:moveTo>
                    <a:pt x="365" y="156"/>
                  </a:moveTo>
                  <a:cubicBezTo>
                    <a:pt x="366" y="158"/>
                    <a:pt x="368" y="161"/>
                    <a:pt x="371" y="159"/>
                  </a:cubicBezTo>
                  <a:cubicBezTo>
                    <a:pt x="370" y="156"/>
                    <a:pt x="372" y="155"/>
                    <a:pt x="372" y="152"/>
                  </a:cubicBezTo>
                  <a:cubicBezTo>
                    <a:pt x="372" y="151"/>
                    <a:pt x="370" y="151"/>
                    <a:pt x="369" y="150"/>
                  </a:cubicBezTo>
                  <a:cubicBezTo>
                    <a:pt x="368" y="152"/>
                    <a:pt x="366" y="154"/>
                    <a:pt x="365" y="156"/>
                  </a:cubicBezTo>
                  <a:close/>
                  <a:moveTo>
                    <a:pt x="578" y="164"/>
                  </a:moveTo>
                  <a:cubicBezTo>
                    <a:pt x="581" y="165"/>
                    <a:pt x="581" y="167"/>
                    <a:pt x="584" y="168"/>
                  </a:cubicBezTo>
                  <a:cubicBezTo>
                    <a:pt x="586" y="161"/>
                    <a:pt x="590" y="151"/>
                    <a:pt x="583" y="150"/>
                  </a:cubicBezTo>
                  <a:cubicBezTo>
                    <a:pt x="580" y="153"/>
                    <a:pt x="580" y="159"/>
                    <a:pt x="578" y="164"/>
                  </a:cubicBezTo>
                  <a:close/>
                  <a:moveTo>
                    <a:pt x="76" y="157"/>
                  </a:moveTo>
                  <a:cubicBezTo>
                    <a:pt x="80" y="157"/>
                    <a:pt x="83" y="154"/>
                    <a:pt x="81" y="150"/>
                  </a:cubicBezTo>
                  <a:cubicBezTo>
                    <a:pt x="77" y="150"/>
                    <a:pt x="78" y="154"/>
                    <a:pt x="76" y="157"/>
                  </a:cubicBezTo>
                  <a:close/>
                  <a:moveTo>
                    <a:pt x="104" y="152"/>
                  </a:moveTo>
                  <a:cubicBezTo>
                    <a:pt x="106" y="153"/>
                    <a:pt x="107" y="155"/>
                    <a:pt x="109" y="155"/>
                  </a:cubicBezTo>
                  <a:cubicBezTo>
                    <a:pt x="110" y="154"/>
                    <a:pt x="110" y="152"/>
                    <a:pt x="110" y="150"/>
                  </a:cubicBezTo>
                  <a:cubicBezTo>
                    <a:pt x="107" y="150"/>
                    <a:pt x="105" y="150"/>
                    <a:pt x="104" y="152"/>
                  </a:cubicBezTo>
                  <a:close/>
                  <a:moveTo>
                    <a:pt x="114" y="156"/>
                  </a:moveTo>
                  <a:cubicBezTo>
                    <a:pt x="115" y="154"/>
                    <a:pt x="116" y="152"/>
                    <a:pt x="118" y="151"/>
                  </a:cubicBezTo>
                  <a:cubicBezTo>
                    <a:pt x="116" y="151"/>
                    <a:pt x="116" y="150"/>
                    <a:pt x="115" y="150"/>
                  </a:cubicBezTo>
                  <a:cubicBezTo>
                    <a:pt x="115" y="152"/>
                    <a:pt x="113" y="155"/>
                    <a:pt x="114" y="156"/>
                  </a:cubicBezTo>
                  <a:close/>
                  <a:moveTo>
                    <a:pt x="294" y="154"/>
                  </a:moveTo>
                  <a:cubicBezTo>
                    <a:pt x="293" y="152"/>
                    <a:pt x="292" y="151"/>
                    <a:pt x="290" y="150"/>
                  </a:cubicBezTo>
                  <a:cubicBezTo>
                    <a:pt x="291" y="152"/>
                    <a:pt x="293" y="153"/>
                    <a:pt x="294" y="154"/>
                  </a:cubicBezTo>
                  <a:close/>
                  <a:moveTo>
                    <a:pt x="152" y="156"/>
                  </a:moveTo>
                  <a:cubicBezTo>
                    <a:pt x="151" y="153"/>
                    <a:pt x="147" y="153"/>
                    <a:pt x="145" y="151"/>
                  </a:cubicBezTo>
                  <a:cubicBezTo>
                    <a:pt x="144" y="154"/>
                    <a:pt x="149" y="155"/>
                    <a:pt x="152" y="156"/>
                  </a:cubicBezTo>
                  <a:close/>
                  <a:moveTo>
                    <a:pt x="245" y="155"/>
                  </a:moveTo>
                  <a:cubicBezTo>
                    <a:pt x="247" y="155"/>
                    <a:pt x="248" y="152"/>
                    <a:pt x="250" y="152"/>
                  </a:cubicBezTo>
                  <a:cubicBezTo>
                    <a:pt x="250" y="153"/>
                    <a:pt x="251" y="153"/>
                    <a:pt x="251" y="154"/>
                  </a:cubicBezTo>
                  <a:cubicBezTo>
                    <a:pt x="252" y="156"/>
                    <a:pt x="251" y="157"/>
                    <a:pt x="251" y="159"/>
                  </a:cubicBezTo>
                  <a:cubicBezTo>
                    <a:pt x="255" y="161"/>
                    <a:pt x="258" y="164"/>
                    <a:pt x="262" y="166"/>
                  </a:cubicBezTo>
                  <a:cubicBezTo>
                    <a:pt x="263" y="163"/>
                    <a:pt x="265" y="161"/>
                    <a:pt x="265" y="158"/>
                  </a:cubicBezTo>
                  <a:cubicBezTo>
                    <a:pt x="258" y="156"/>
                    <a:pt x="254" y="152"/>
                    <a:pt x="247" y="151"/>
                  </a:cubicBezTo>
                  <a:cubicBezTo>
                    <a:pt x="247" y="153"/>
                    <a:pt x="246" y="154"/>
                    <a:pt x="245" y="155"/>
                  </a:cubicBezTo>
                  <a:close/>
                  <a:moveTo>
                    <a:pt x="63" y="161"/>
                  </a:moveTo>
                  <a:cubicBezTo>
                    <a:pt x="64" y="158"/>
                    <a:pt x="68" y="152"/>
                    <a:pt x="62" y="152"/>
                  </a:cubicBezTo>
                  <a:cubicBezTo>
                    <a:pt x="61" y="155"/>
                    <a:pt x="58" y="160"/>
                    <a:pt x="63" y="161"/>
                  </a:cubicBezTo>
                  <a:close/>
                  <a:moveTo>
                    <a:pt x="548" y="154"/>
                  </a:moveTo>
                  <a:cubicBezTo>
                    <a:pt x="547" y="153"/>
                    <a:pt x="546" y="152"/>
                    <a:pt x="544" y="152"/>
                  </a:cubicBezTo>
                  <a:cubicBezTo>
                    <a:pt x="544" y="154"/>
                    <a:pt x="547" y="155"/>
                    <a:pt x="548" y="154"/>
                  </a:cubicBezTo>
                  <a:close/>
                  <a:moveTo>
                    <a:pt x="117" y="160"/>
                  </a:moveTo>
                  <a:cubicBezTo>
                    <a:pt x="118" y="162"/>
                    <a:pt x="120" y="163"/>
                    <a:pt x="122" y="164"/>
                  </a:cubicBezTo>
                  <a:cubicBezTo>
                    <a:pt x="124" y="161"/>
                    <a:pt x="126" y="158"/>
                    <a:pt x="128" y="156"/>
                  </a:cubicBezTo>
                  <a:cubicBezTo>
                    <a:pt x="125" y="148"/>
                    <a:pt x="117" y="155"/>
                    <a:pt x="117" y="160"/>
                  </a:cubicBezTo>
                  <a:close/>
                  <a:moveTo>
                    <a:pt x="506" y="156"/>
                  </a:moveTo>
                  <a:cubicBezTo>
                    <a:pt x="508" y="157"/>
                    <a:pt x="508" y="158"/>
                    <a:pt x="510" y="158"/>
                  </a:cubicBezTo>
                  <a:cubicBezTo>
                    <a:pt x="510" y="156"/>
                    <a:pt x="512" y="155"/>
                    <a:pt x="512" y="153"/>
                  </a:cubicBezTo>
                  <a:cubicBezTo>
                    <a:pt x="509" y="151"/>
                    <a:pt x="507" y="154"/>
                    <a:pt x="506" y="156"/>
                  </a:cubicBezTo>
                  <a:close/>
                  <a:moveTo>
                    <a:pt x="238" y="161"/>
                  </a:moveTo>
                  <a:cubicBezTo>
                    <a:pt x="238" y="160"/>
                    <a:pt x="238" y="159"/>
                    <a:pt x="239" y="158"/>
                  </a:cubicBezTo>
                  <a:cubicBezTo>
                    <a:pt x="237" y="156"/>
                    <a:pt x="234" y="154"/>
                    <a:pt x="231" y="153"/>
                  </a:cubicBezTo>
                  <a:cubicBezTo>
                    <a:pt x="232" y="157"/>
                    <a:pt x="232" y="161"/>
                    <a:pt x="238" y="161"/>
                  </a:cubicBezTo>
                  <a:close/>
                  <a:moveTo>
                    <a:pt x="609" y="159"/>
                  </a:moveTo>
                  <a:cubicBezTo>
                    <a:pt x="606" y="158"/>
                    <a:pt x="606" y="154"/>
                    <a:pt x="604" y="153"/>
                  </a:cubicBezTo>
                  <a:cubicBezTo>
                    <a:pt x="604" y="155"/>
                    <a:pt x="605" y="160"/>
                    <a:pt x="609" y="159"/>
                  </a:cubicBezTo>
                  <a:close/>
                  <a:moveTo>
                    <a:pt x="55" y="156"/>
                  </a:moveTo>
                  <a:cubicBezTo>
                    <a:pt x="57" y="156"/>
                    <a:pt x="57" y="155"/>
                    <a:pt x="57" y="153"/>
                  </a:cubicBezTo>
                  <a:cubicBezTo>
                    <a:pt x="55" y="153"/>
                    <a:pt x="55" y="155"/>
                    <a:pt x="55" y="156"/>
                  </a:cubicBezTo>
                  <a:close/>
                  <a:moveTo>
                    <a:pt x="621" y="169"/>
                  </a:moveTo>
                  <a:cubicBezTo>
                    <a:pt x="620" y="164"/>
                    <a:pt x="620" y="157"/>
                    <a:pt x="617" y="153"/>
                  </a:cubicBezTo>
                  <a:cubicBezTo>
                    <a:pt x="616" y="161"/>
                    <a:pt x="616" y="167"/>
                    <a:pt x="621" y="169"/>
                  </a:cubicBezTo>
                  <a:close/>
                  <a:moveTo>
                    <a:pt x="87" y="164"/>
                  </a:moveTo>
                  <a:cubicBezTo>
                    <a:pt x="89" y="164"/>
                    <a:pt x="89" y="165"/>
                    <a:pt x="90" y="165"/>
                  </a:cubicBezTo>
                  <a:cubicBezTo>
                    <a:pt x="91" y="162"/>
                    <a:pt x="91" y="159"/>
                    <a:pt x="92" y="156"/>
                  </a:cubicBezTo>
                  <a:cubicBezTo>
                    <a:pt x="90" y="155"/>
                    <a:pt x="90" y="154"/>
                    <a:pt x="88" y="155"/>
                  </a:cubicBezTo>
                  <a:cubicBezTo>
                    <a:pt x="87" y="157"/>
                    <a:pt x="87" y="161"/>
                    <a:pt x="87" y="164"/>
                  </a:cubicBezTo>
                  <a:close/>
                  <a:moveTo>
                    <a:pt x="200" y="157"/>
                  </a:moveTo>
                  <a:cubicBezTo>
                    <a:pt x="200" y="156"/>
                    <a:pt x="200" y="155"/>
                    <a:pt x="200" y="155"/>
                  </a:cubicBezTo>
                  <a:cubicBezTo>
                    <a:pt x="197" y="154"/>
                    <a:pt x="197" y="157"/>
                    <a:pt x="200" y="157"/>
                  </a:cubicBezTo>
                  <a:close/>
                  <a:moveTo>
                    <a:pt x="408" y="156"/>
                  </a:moveTo>
                  <a:cubicBezTo>
                    <a:pt x="410" y="157"/>
                    <a:pt x="411" y="159"/>
                    <a:pt x="414" y="159"/>
                  </a:cubicBezTo>
                  <a:cubicBezTo>
                    <a:pt x="414" y="156"/>
                    <a:pt x="409" y="153"/>
                    <a:pt x="408" y="156"/>
                  </a:cubicBezTo>
                  <a:close/>
                  <a:moveTo>
                    <a:pt x="65" y="161"/>
                  </a:moveTo>
                  <a:cubicBezTo>
                    <a:pt x="66" y="162"/>
                    <a:pt x="67" y="163"/>
                    <a:pt x="70" y="162"/>
                  </a:cubicBezTo>
                  <a:cubicBezTo>
                    <a:pt x="71" y="160"/>
                    <a:pt x="71" y="158"/>
                    <a:pt x="70" y="155"/>
                  </a:cubicBezTo>
                  <a:cubicBezTo>
                    <a:pt x="66" y="155"/>
                    <a:pt x="66" y="159"/>
                    <a:pt x="65" y="161"/>
                  </a:cubicBezTo>
                  <a:close/>
                  <a:moveTo>
                    <a:pt x="218" y="161"/>
                  </a:moveTo>
                  <a:cubicBezTo>
                    <a:pt x="223" y="161"/>
                    <a:pt x="224" y="164"/>
                    <a:pt x="229" y="165"/>
                  </a:cubicBezTo>
                  <a:cubicBezTo>
                    <a:pt x="228" y="159"/>
                    <a:pt x="221" y="158"/>
                    <a:pt x="217" y="155"/>
                  </a:cubicBezTo>
                  <a:cubicBezTo>
                    <a:pt x="217" y="158"/>
                    <a:pt x="219" y="158"/>
                    <a:pt x="218" y="161"/>
                  </a:cubicBezTo>
                  <a:close/>
                  <a:moveTo>
                    <a:pt x="303" y="162"/>
                  </a:moveTo>
                  <a:cubicBezTo>
                    <a:pt x="305" y="161"/>
                    <a:pt x="307" y="161"/>
                    <a:pt x="307" y="158"/>
                  </a:cubicBezTo>
                  <a:cubicBezTo>
                    <a:pt x="304" y="158"/>
                    <a:pt x="303" y="155"/>
                    <a:pt x="299" y="155"/>
                  </a:cubicBezTo>
                  <a:cubicBezTo>
                    <a:pt x="300" y="158"/>
                    <a:pt x="302" y="159"/>
                    <a:pt x="303" y="162"/>
                  </a:cubicBezTo>
                  <a:close/>
                  <a:moveTo>
                    <a:pt x="373" y="164"/>
                  </a:moveTo>
                  <a:cubicBezTo>
                    <a:pt x="379" y="167"/>
                    <a:pt x="383" y="172"/>
                    <a:pt x="389" y="175"/>
                  </a:cubicBezTo>
                  <a:cubicBezTo>
                    <a:pt x="391" y="173"/>
                    <a:pt x="393" y="170"/>
                    <a:pt x="394" y="167"/>
                  </a:cubicBezTo>
                  <a:cubicBezTo>
                    <a:pt x="388" y="162"/>
                    <a:pt x="384" y="158"/>
                    <a:pt x="376" y="155"/>
                  </a:cubicBezTo>
                  <a:cubicBezTo>
                    <a:pt x="375" y="158"/>
                    <a:pt x="373" y="160"/>
                    <a:pt x="373" y="164"/>
                  </a:cubicBezTo>
                  <a:close/>
                  <a:moveTo>
                    <a:pt x="107" y="159"/>
                  </a:moveTo>
                  <a:cubicBezTo>
                    <a:pt x="105" y="158"/>
                    <a:pt x="104" y="156"/>
                    <a:pt x="101" y="156"/>
                  </a:cubicBezTo>
                  <a:cubicBezTo>
                    <a:pt x="102" y="158"/>
                    <a:pt x="105" y="160"/>
                    <a:pt x="107" y="159"/>
                  </a:cubicBezTo>
                  <a:close/>
                  <a:moveTo>
                    <a:pt x="448" y="159"/>
                  </a:moveTo>
                  <a:cubicBezTo>
                    <a:pt x="450" y="160"/>
                    <a:pt x="452" y="162"/>
                    <a:pt x="454" y="164"/>
                  </a:cubicBezTo>
                  <a:cubicBezTo>
                    <a:pt x="455" y="162"/>
                    <a:pt x="457" y="162"/>
                    <a:pt x="456" y="159"/>
                  </a:cubicBezTo>
                  <a:cubicBezTo>
                    <a:pt x="454" y="159"/>
                    <a:pt x="453" y="156"/>
                    <a:pt x="450" y="156"/>
                  </a:cubicBezTo>
                  <a:cubicBezTo>
                    <a:pt x="450" y="157"/>
                    <a:pt x="448" y="157"/>
                    <a:pt x="448" y="159"/>
                  </a:cubicBezTo>
                  <a:close/>
                  <a:moveTo>
                    <a:pt x="513" y="161"/>
                  </a:moveTo>
                  <a:cubicBezTo>
                    <a:pt x="517" y="162"/>
                    <a:pt x="519" y="165"/>
                    <a:pt x="524" y="167"/>
                  </a:cubicBezTo>
                  <a:cubicBezTo>
                    <a:pt x="525" y="161"/>
                    <a:pt x="517" y="160"/>
                    <a:pt x="515" y="156"/>
                  </a:cubicBezTo>
                  <a:cubicBezTo>
                    <a:pt x="514" y="158"/>
                    <a:pt x="513" y="159"/>
                    <a:pt x="513" y="161"/>
                  </a:cubicBezTo>
                  <a:close/>
                  <a:moveTo>
                    <a:pt x="330" y="164"/>
                  </a:moveTo>
                  <a:cubicBezTo>
                    <a:pt x="332" y="165"/>
                    <a:pt x="336" y="170"/>
                    <a:pt x="338" y="167"/>
                  </a:cubicBezTo>
                  <a:cubicBezTo>
                    <a:pt x="336" y="163"/>
                    <a:pt x="337" y="159"/>
                    <a:pt x="333" y="157"/>
                  </a:cubicBezTo>
                  <a:cubicBezTo>
                    <a:pt x="332" y="159"/>
                    <a:pt x="330" y="161"/>
                    <a:pt x="330" y="164"/>
                  </a:cubicBezTo>
                  <a:close/>
                  <a:moveTo>
                    <a:pt x="171" y="164"/>
                  </a:moveTo>
                  <a:cubicBezTo>
                    <a:pt x="173" y="164"/>
                    <a:pt x="174" y="166"/>
                    <a:pt x="176" y="166"/>
                  </a:cubicBezTo>
                  <a:cubicBezTo>
                    <a:pt x="176" y="164"/>
                    <a:pt x="178" y="163"/>
                    <a:pt x="179" y="162"/>
                  </a:cubicBezTo>
                  <a:cubicBezTo>
                    <a:pt x="179" y="161"/>
                    <a:pt x="179" y="158"/>
                    <a:pt x="177" y="158"/>
                  </a:cubicBezTo>
                  <a:cubicBezTo>
                    <a:pt x="176" y="160"/>
                    <a:pt x="172" y="161"/>
                    <a:pt x="171" y="164"/>
                  </a:cubicBezTo>
                  <a:close/>
                  <a:moveTo>
                    <a:pt x="204" y="161"/>
                  </a:moveTo>
                  <a:cubicBezTo>
                    <a:pt x="208" y="163"/>
                    <a:pt x="212" y="166"/>
                    <a:pt x="216" y="168"/>
                  </a:cubicBezTo>
                  <a:cubicBezTo>
                    <a:pt x="217" y="165"/>
                    <a:pt x="215" y="165"/>
                    <a:pt x="215" y="162"/>
                  </a:cubicBezTo>
                  <a:cubicBezTo>
                    <a:pt x="214" y="160"/>
                    <a:pt x="214" y="163"/>
                    <a:pt x="212" y="162"/>
                  </a:cubicBezTo>
                  <a:cubicBezTo>
                    <a:pt x="211" y="160"/>
                    <a:pt x="207" y="160"/>
                    <a:pt x="205" y="158"/>
                  </a:cubicBezTo>
                  <a:cubicBezTo>
                    <a:pt x="204" y="158"/>
                    <a:pt x="204" y="159"/>
                    <a:pt x="204" y="161"/>
                  </a:cubicBezTo>
                  <a:close/>
                  <a:moveTo>
                    <a:pt x="593" y="178"/>
                  </a:moveTo>
                  <a:cubicBezTo>
                    <a:pt x="595" y="171"/>
                    <a:pt x="598" y="161"/>
                    <a:pt x="591" y="158"/>
                  </a:cubicBezTo>
                  <a:cubicBezTo>
                    <a:pt x="590" y="164"/>
                    <a:pt x="585" y="176"/>
                    <a:pt x="593" y="178"/>
                  </a:cubicBezTo>
                  <a:close/>
                  <a:moveTo>
                    <a:pt x="138" y="164"/>
                  </a:moveTo>
                  <a:cubicBezTo>
                    <a:pt x="141" y="166"/>
                    <a:pt x="146" y="168"/>
                    <a:pt x="149" y="169"/>
                  </a:cubicBezTo>
                  <a:cubicBezTo>
                    <a:pt x="151" y="168"/>
                    <a:pt x="151" y="165"/>
                    <a:pt x="152" y="163"/>
                  </a:cubicBezTo>
                  <a:cubicBezTo>
                    <a:pt x="148" y="161"/>
                    <a:pt x="139" y="155"/>
                    <a:pt x="138" y="164"/>
                  </a:cubicBezTo>
                  <a:close/>
                  <a:moveTo>
                    <a:pt x="99" y="170"/>
                  </a:moveTo>
                  <a:cubicBezTo>
                    <a:pt x="97" y="167"/>
                    <a:pt x="98" y="162"/>
                    <a:pt x="95" y="160"/>
                  </a:cubicBezTo>
                  <a:cubicBezTo>
                    <a:pt x="94" y="165"/>
                    <a:pt x="93" y="170"/>
                    <a:pt x="99" y="170"/>
                  </a:cubicBezTo>
                  <a:close/>
                  <a:moveTo>
                    <a:pt x="307" y="164"/>
                  </a:moveTo>
                  <a:cubicBezTo>
                    <a:pt x="312" y="167"/>
                    <a:pt x="316" y="171"/>
                    <a:pt x="321" y="174"/>
                  </a:cubicBezTo>
                  <a:cubicBezTo>
                    <a:pt x="322" y="172"/>
                    <a:pt x="323" y="170"/>
                    <a:pt x="324" y="168"/>
                  </a:cubicBezTo>
                  <a:cubicBezTo>
                    <a:pt x="318" y="167"/>
                    <a:pt x="310" y="155"/>
                    <a:pt x="307" y="164"/>
                  </a:cubicBezTo>
                  <a:close/>
                  <a:moveTo>
                    <a:pt x="428" y="167"/>
                  </a:moveTo>
                  <a:cubicBezTo>
                    <a:pt x="425" y="165"/>
                    <a:pt x="421" y="159"/>
                    <a:pt x="417" y="161"/>
                  </a:cubicBezTo>
                  <a:cubicBezTo>
                    <a:pt x="421" y="163"/>
                    <a:pt x="425" y="167"/>
                    <a:pt x="428" y="167"/>
                  </a:cubicBezTo>
                  <a:close/>
                  <a:moveTo>
                    <a:pt x="104" y="169"/>
                  </a:moveTo>
                  <a:cubicBezTo>
                    <a:pt x="106" y="168"/>
                    <a:pt x="108" y="167"/>
                    <a:pt x="107" y="164"/>
                  </a:cubicBezTo>
                  <a:cubicBezTo>
                    <a:pt x="106" y="162"/>
                    <a:pt x="104" y="161"/>
                    <a:pt x="101" y="161"/>
                  </a:cubicBezTo>
                  <a:cubicBezTo>
                    <a:pt x="101" y="164"/>
                    <a:pt x="104" y="166"/>
                    <a:pt x="104" y="169"/>
                  </a:cubicBezTo>
                  <a:close/>
                  <a:moveTo>
                    <a:pt x="269" y="161"/>
                  </a:moveTo>
                  <a:cubicBezTo>
                    <a:pt x="268" y="164"/>
                    <a:pt x="265" y="165"/>
                    <a:pt x="265" y="169"/>
                  </a:cubicBezTo>
                  <a:cubicBezTo>
                    <a:pt x="269" y="171"/>
                    <a:pt x="271" y="174"/>
                    <a:pt x="276" y="175"/>
                  </a:cubicBezTo>
                  <a:cubicBezTo>
                    <a:pt x="277" y="174"/>
                    <a:pt x="278" y="173"/>
                    <a:pt x="279" y="172"/>
                  </a:cubicBezTo>
                  <a:cubicBezTo>
                    <a:pt x="276" y="170"/>
                    <a:pt x="274" y="165"/>
                    <a:pt x="273" y="163"/>
                  </a:cubicBezTo>
                  <a:cubicBezTo>
                    <a:pt x="272" y="164"/>
                    <a:pt x="271" y="160"/>
                    <a:pt x="269" y="161"/>
                  </a:cubicBezTo>
                  <a:close/>
                  <a:moveTo>
                    <a:pt x="402" y="164"/>
                  </a:moveTo>
                  <a:cubicBezTo>
                    <a:pt x="404" y="166"/>
                    <a:pt x="406" y="168"/>
                    <a:pt x="409" y="169"/>
                  </a:cubicBezTo>
                  <a:cubicBezTo>
                    <a:pt x="410" y="163"/>
                    <a:pt x="403" y="157"/>
                    <a:pt x="402" y="164"/>
                  </a:cubicBezTo>
                  <a:close/>
                  <a:moveTo>
                    <a:pt x="572" y="172"/>
                  </a:moveTo>
                  <a:cubicBezTo>
                    <a:pt x="572" y="166"/>
                    <a:pt x="570" y="164"/>
                    <a:pt x="566" y="162"/>
                  </a:cubicBezTo>
                  <a:cubicBezTo>
                    <a:pt x="568" y="165"/>
                    <a:pt x="570" y="168"/>
                    <a:pt x="572" y="172"/>
                  </a:cubicBezTo>
                  <a:close/>
                  <a:moveTo>
                    <a:pt x="458" y="167"/>
                  </a:moveTo>
                  <a:cubicBezTo>
                    <a:pt x="465" y="171"/>
                    <a:pt x="470" y="179"/>
                    <a:pt x="478" y="180"/>
                  </a:cubicBezTo>
                  <a:cubicBezTo>
                    <a:pt x="474" y="172"/>
                    <a:pt x="467" y="168"/>
                    <a:pt x="460" y="162"/>
                  </a:cubicBezTo>
                  <a:cubicBezTo>
                    <a:pt x="460" y="164"/>
                    <a:pt x="458" y="164"/>
                    <a:pt x="458" y="167"/>
                  </a:cubicBezTo>
                  <a:close/>
                  <a:moveTo>
                    <a:pt x="504" y="167"/>
                  </a:moveTo>
                  <a:cubicBezTo>
                    <a:pt x="504" y="166"/>
                    <a:pt x="504" y="165"/>
                    <a:pt x="504" y="164"/>
                  </a:cubicBezTo>
                  <a:cubicBezTo>
                    <a:pt x="502" y="164"/>
                    <a:pt x="502" y="162"/>
                    <a:pt x="500" y="162"/>
                  </a:cubicBezTo>
                  <a:cubicBezTo>
                    <a:pt x="501" y="165"/>
                    <a:pt x="501" y="167"/>
                    <a:pt x="504" y="167"/>
                  </a:cubicBezTo>
                  <a:close/>
                  <a:moveTo>
                    <a:pt x="534" y="170"/>
                  </a:moveTo>
                  <a:cubicBezTo>
                    <a:pt x="534" y="167"/>
                    <a:pt x="537" y="165"/>
                    <a:pt x="535" y="162"/>
                  </a:cubicBezTo>
                  <a:cubicBezTo>
                    <a:pt x="533" y="164"/>
                    <a:pt x="531" y="168"/>
                    <a:pt x="534" y="170"/>
                  </a:cubicBezTo>
                  <a:close/>
                  <a:moveTo>
                    <a:pt x="608" y="175"/>
                  </a:moveTo>
                  <a:cubicBezTo>
                    <a:pt x="610" y="169"/>
                    <a:pt x="606" y="165"/>
                    <a:pt x="603" y="162"/>
                  </a:cubicBezTo>
                  <a:cubicBezTo>
                    <a:pt x="601" y="168"/>
                    <a:pt x="606" y="171"/>
                    <a:pt x="608" y="175"/>
                  </a:cubicBezTo>
                  <a:close/>
                  <a:moveTo>
                    <a:pt x="244" y="167"/>
                  </a:moveTo>
                  <a:cubicBezTo>
                    <a:pt x="249" y="169"/>
                    <a:pt x="253" y="173"/>
                    <a:pt x="259" y="175"/>
                  </a:cubicBezTo>
                  <a:cubicBezTo>
                    <a:pt x="258" y="168"/>
                    <a:pt x="250" y="167"/>
                    <a:pt x="246" y="163"/>
                  </a:cubicBezTo>
                  <a:cubicBezTo>
                    <a:pt x="245" y="164"/>
                    <a:pt x="244" y="165"/>
                    <a:pt x="244" y="167"/>
                  </a:cubicBezTo>
                  <a:close/>
                  <a:moveTo>
                    <a:pt x="77" y="165"/>
                  </a:moveTo>
                  <a:cubicBezTo>
                    <a:pt x="79" y="167"/>
                    <a:pt x="78" y="170"/>
                    <a:pt x="81" y="169"/>
                  </a:cubicBezTo>
                  <a:cubicBezTo>
                    <a:pt x="81" y="167"/>
                    <a:pt x="82" y="166"/>
                    <a:pt x="82" y="164"/>
                  </a:cubicBezTo>
                  <a:cubicBezTo>
                    <a:pt x="80" y="163"/>
                    <a:pt x="78" y="164"/>
                    <a:pt x="77" y="165"/>
                  </a:cubicBezTo>
                  <a:close/>
                  <a:moveTo>
                    <a:pt x="223" y="165"/>
                  </a:moveTo>
                  <a:cubicBezTo>
                    <a:pt x="221" y="165"/>
                    <a:pt x="221" y="164"/>
                    <a:pt x="219" y="164"/>
                  </a:cubicBezTo>
                  <a:cubicBezTo>
                    <a:pt x="218" y="165"/>
                    <a:pt x="219" y="167"/>
                    <a:pt x="219" y="170"/>
                  </a:cubicBezTo>
                  <a:cubicBezTo>
                    <a:pt x="222" y="171"/>
                    <a:pt x="224" y="173"/>
                    <a:pt x="228" y="174"/>
                  </a:cubicBezTo>
                  <a:cubicBezTo>
                    <a:pt x="229" y="168"/>
                    <a:pt x="222" y="170"/>
                    <a:pt x="220" y="166"/>
                  </a:cubicBezTo>
                  <a:cubicBezTo>
                    <a:pt x="221" y="164"/>
                    <a:pt x="223" y="167"/>
                    <a:pt x="223" y="165"/>
                  </a:cubicBezTo>
                  <a:close/>
                  <a:moveTo>
                    <a:pt x="343" y="167"/>
                  </a:moveTo>
                  <a:cubicBezTo>
                    <a:pt x="345" y="170"/>
                    <a:pt x="346" y="173"/>
                    <a:pt x="347" y="176"/>
                  </a:cubicBezTo>
                  <a:cubicBezTo>
                    <a:pt x="351" y="174"/>
                    <a:pt x="352" y="170"/>
                    <a:pt x="354" y="167"/>
                  </a:cubicBezTo>
                  <a:cubicBezTo>
                    <a:pt x="351" y="166"/>
                    <a:pt x="344" y="161"/>
                    <a:pt x="343" y="167"/>
                  </a:cubicBezTo>
                  <a:close/>
                  <a:moveTo>
                    <a:pt x="282" y="170"/>
                  </a:moveTo>
                  <a:cubicBezTo>
                    <a:pt x="285" y="167"/>
                    <a:pt x="280" y="166"/>
                    <a:pt x="278" y="164"/>
                  </a:cubicBezTo>
                  <a:cubicBezTo>
                    <a:pt x="279" y="167"/>
                    <a:pt x="281" y="168"/>
                    <a:pt x="282" y="170"/>
                  </a:cubicBezTo>
                  <a:close/>
                  <a:moveTo>
                    <a:pt x="366" y="169"/>
                  </a:moveTo>
                  <a:cubicBezTo>
                    <a:pt x="366" y="166"/>
                    <a:pt x="362" y="164"/>
                    <a:pt x="360" y="165"/>
                  </a:cubicBezTo>
                  <a:cubicBezTo>
                    <a:pt x="362" y="166"/>
                    <a:pt x="363" y="168"/>
                    <a:pt x="366" y="169"/>
                  </a:cubicBezTo>
                  <a:close/>
                  <a:moveTo>
                    <a:pt x="521" y="170"/>
                  </a:moveTo>
                  <a:cubicBezTo>
                    <a:pt x="522" y="168"/>
                    <a:pt x="516" y="166"/>
                    <a:pt x="514" y="164"/>
                  </a:cubicBezTo>
                  <a:cubicBezTo>
                    <a:pt x="515" y="168"/>
                    <a:pt x="518" y="169"/>
                    <a:pt x="521" y="170"/>
                  </a:cubicBezTo>
                  <a:close/>
                  <a:moveTo>
                    <a:pt x="179" y="169"/>
                  </a:moveTo>
                  <a:cubicBezTo>
                    <a:pt x="180" y="170"/>
                    <a:pt x="181" y="169"/>
                    <a:pt x="183" y="169"/>
                  </a:cubicBezTo>
                  <a:cubicBezTo>
                    <a:pt x="183" y="168"/>
                    <a:pt x="183" y="166"/>
                    <a:pt x="182" y="165"/>
                  </a:cubicBezTo>
                  <a:cubicBezTo>
                    <a:pt x="182" y="165"/>
                    <a:pt x="181" y="165"/>
                    <a:pt x="180" y="165"/>
                  </a:cubicBezTo>
                  <a:cubicBezTo>
                    <a:pt x="180" y="166"/>
                    <a:pt x="179" y="168"/>
                    <a:pt x="179" y="169"/>
                  </a:cubicBezTo>
                  <a:close/>
                  <a:moveTo>
                    <a:pt x="430" y="176"/>
                  </a:moveTo>
                  <a:cubicBezTo>
                    <a:pt x="430" y="175"/>
                    <a:pt x="432" y="174"/>
                    <a:pt x="431" y="172"/>
                  </a:cubicBezTo>
                  <a:cubicBezTo>
                    <a:pt x="426" y="171"/>
                    <a:pt x="422" y="165"/>
                    <a:pt x="417" y="165"/>
                  </a:cubicBezTo>
                  <a:cubicBezTo>
                    <a:pt x="421" y="169"/>
                    <a:pt x="425" y="173"/>
                    <a:pt x="430" y="176"/>
                  </a:cubicBezTo>
                  <a:close/>
                  <a:moveTo>
                    <a:pt x="440" y="170"/>
                  </a:moveTo>
                  <a:cubicBezTo>
                    <a:pt x="443" y="170"/>
                    <a:pt x="443" y="172"/>
                    <a:pt x="445" y="172"/>
                  </a:cubicBezTo>
                  <a:cubicBezTo>
                    <a:pt x="445" y="169"/>
                    <a:pt x="444" y="167"/>
                    <a:pt x="442" y="165"/>
                  </a:cubicBezTo>
                  <a:cubicBezTo>
                    <a:pt x="442" y="168"/>
                    <a:pt x="440" y="168"/>
                    <a:pt x="440" y="170"/>
                  </a:cubicBezTo>
                  <a:close/>
                  <a:moveTo>
                    <a:pt x="549" y="184"/>
                  </a:moveTo>
                  <a:cubicBezTo>
                    <a:pt x="549" y="177"/>
                    <a:pt x="545" y="170"/>
                    <a:pt x="541" y="165"/>
                  </a:cubicBezTo>
                  <a:cubicBezTo>
                    <a:pt x="534" y="174"/>
                    <a:pt x="543" y="180"/>
                    <a:pt x="549" y="184"/>
                  </a:cubicBezTo>
                  <a:close/>
                  <a:moveTo>
                    <a:pt x="108" y="177"/>
                  </a:moveTo>
                  <a:cubicBezTo>
                    <a:pt x="110" y="179"/>
                    <a:pt x="112" y="180"/>
                    <a:pt x="115" y="180"/>
                  </a:cubicBezTo>
                  <a:cubicBezTo>
                    <a:pt x="115" y="176"/>
                    <a:pt x="119" y="174"/>
                    <a:pt x="118" y="170"/>
                  </a:cubicBezTo>
                  <a:cubicBezTo>
                    <a:pt x="117" y="168"/>
                    <a:pt x="115" y="166"/>
                    <a:pt x="112" y="166"/>
                  </a:cubicBezTo>
                  <a:cubicBezTo>
                    <a:pt x="111" y="170"/>
                    <a:pt x="109" y="173"/>
                    <a:pt x="108" y="177"/>
                  </a:cubicBezTo>
                  <a:close/>
                  <a:moveTo>
                    <a:pt x="153" y="172"/>
                  </a:moveTo>
                  <a:cubicBezTo>
                    <a:pt x="155" y="172"/>
                    <a:pt x="156" y="174"/>
                    <a:pt x="159" y="173"/>
                  </a:cubicBezTo>
                  <a:cubicBezTo>
                    <a:pt x="159" y="171"/>
                    <a:pt x="161" y="171"/>
                    <a:pt x="162" y="169"/>
                  </a:cubicBezTo>
                  <a:cubicBezTo>
                    <a:pt x="159" y="168"/>
                    <a:pt x="158" y="166"/>
                    <a:pt x="155" y="166"/>
                  </a:cubicBezTo>
                  <a:cubicBezTo>
                    <a:pt x="155" y="168"/>
                    <a:pt x="154" y="170"/>
                    <a:pt x="153" y="172"/>
                  </a:cubicBezTo>
                  <a:close/>
                  <a:moveTo>
                    <a:pt x="191" y="169"/>
                  </a:moveTo>
                  <a:cubicBezTo>
                    <a:pt x="190" y="169"/>
                    <a:pt x="188" y="165"/>
                    <a:pt x="187" y="167"/>
                  </a:cubicBezTo>
                  <a:cubicBezTo>
                    <a:pt x="188" y="167"/>
                    <a:pt x="190" y="170"/>
                    <a:pt x="191" y="169"/>
                  </a:cubicBezTo>
                  <a:close/>
                  <a:moveTo>
                    <a:pt x="231" y="171"/>
                  </a:moveTo>
                  <a:cubicBezTo>
                    <a:pt x="231" y="168"/>
                    <a:pt x="227" y="165"/>
                    <a:pt x="224" y="167"/>
                  </a:cubicBezTo>
                  <a:cubicBezTo>
                    <a:pt x="226" y="168"/>
                    <a:pt x="229" y="169"/>
                    <a:pt x="231" y="171"/>
                  </a:cubicBezTo>
                  <a:close/>
                  <a:moveTo>
                    <a:pt x="86" y="172"/>
                  </a:moveTo>
                  <a:cubicBezTo>
                    <a:pt x="87" y="173"/>
                    <a:pt x="88" y="174"/>
                    <a:pt x="90" y="173"/>
                  </a:cubicBezTo>
                  <a:cubicBezTo>
                    <a:pt x="90" y="173"/>
                    <a:pt x="90" y="172"/>
                    <a:pt x="90" y="172"/>
                  </a:cubicBezTo>
                  <a:cubicBezTo>
                    <a:pt x="90" y="169"/>
                    <a:pt x="88" y="168"/>
                    <a:pt x="86" y="167"/>
                  </a:cubicBezTo>
                  <a:cubicBezTo>
                    <a:pt x="86" y="169"/>
                    <a:pt x="86" y="171"/>
                    <a:pt x="86" y="172"/>
                  </a:cubicBezTo>
                  <a:close/>
                  <a:moveTo>
                    <a:pt x="488" y="175"/>
                  </a:moveTo>
                  <a:cubicBezTo>
                    <a:pt x="491" y="175"/>
                    <a:pt x="491" y="179"/>
                    <a:pt x="495" y="179"/>
                  </a:cubicBezTo>
                  <a:cubicBezTo>
                    <a:pt x="498" y="177"/>
                    <a:pt x="499" y="172"/>
                    <a:pt x="497" y="167"/>
                  </a:cubicBezTo>
                  <a:cubicBezTo>
                    <a:pt x="492" y="168"/>
                    <a:pt x="490" y="172"/>
                    <a:pt x="488" y="175"/>
                  </a:cubicBezTo>
                  <a:close/>
                  <a:moveTo>
                    <a:pt x="507" y="168"/>
                  </a:moveTo>
                  <a:cubicBezTo>
                    <a:pt x="507" y="172"/>
                    <a:pt x="511" y="172"/>
                    <a:pt x="513" y="174"/>
                  </a:cubicBezTo>
                  <a:cubicBezTo>
                    <a:pt x="513" y="172"/>
                    <a:pt x="516" y="173"/>
                    <a:pt x="515" y="171"/>
                  </a:cubicBezTo>
                  <a:cubicBezTo>
                    <a:pt x="511" y="171"/>
                    <a:pt x="510" y="166"/>
                    <a:pt x="507" y="168"/>
                  </a:cubicBezTo>
                  <a:close/>
                  <a:moveTo>
                    <a:pt x="640" y="175"/>
                  </a:moveTo>
                  <a:cubicBezTo>
                    <a:pt x="638" y="184"/>
                    <a:pt x="635" y="199"/>
                    <a:pt x="635" y="209"/>
                  </a:cubicBezTo>
                  <a:cubicBezTo>
                    <a:pt x="636" y="204"/>
                    <a:pt x="637" y="200"/>
                    <a:pt x="640" y="198"/>
                  </a:cubicBezTo>
                  <a:cubicBezTo>
                    <a:pt x="641" y="199"/>
                    <a:pt x="643" y="199"/>
                    <a:pt x="643" y="201"/>
                  </a:cubicBezTo>
                  <a:cubicBezTo>
                    <a:pt x="641" y="214"/>
                    <a:pt x="636" y="227"/>
                    <a:pt x="639" y="241"/>
                  </a:cubicBezTo>
                  <a:cubicBezTo>
                    <a:pt x="638" y="234"/>
                    <a:pt x="643" y="229"/>
                    <a:pt x="644" y="223"/>
                  </a:cubicBezTo>
                  <a:cubicBezTo>
                    <a:pt x="645" y="213"/>
                    <a:pt x="644" y="203"/>
                    <a:pt x="650" y="196"/>
                  </a:cubicBezTo>
                  <a:cubicBezTo>
                    <a:pt x="649" y="184"/>
                    <a:pt x="646" y="174"/>
                    <a:pt x="640" y="167"/>
                  </a:cubicBezTo>
                  <a:cubicBezTo>
                    <a:pt x="640" y="170"/>
                    <a:pt x="640" y="171"/>
                    <a:pt x="640" y="175"/>
                  </a:cubicBezTo>
                  <a:close/>
                  <a:moveTo>
                    <a:pt x="52" y="175"/>
                  </a:moveTo>
                  <a:cubicBezTo>
                    <a:pt x="53" y="173"/>
                    <a:pt x="54" y="173"/>
                    <a:pt x="55" y="172"/>
                  </a:cubicBezTo>
                  <a:cubicBezTo>
                    <a:pt x="55" y="170"/>
                    <a:pt x="56" y="168"/>
                    <a:pt x="53" y="168"/>
                  </a:cubicBezTo>
                  <a:cubicBezTo>
                    <a:pt x="53" y="170"/>
                    <a:pt x="50" y="173"/>
                    <a:pt x="52" y="175"/>
                  </a:cubicBezTo>
                  <a:close/>
                  <a:moveTo>
                    <a:pt x="392" y="178"/>
                  </a:moveTo>
                  <a:cubicBezTo>
                    <a:pt x="395" y="180"/>
                    <a:pt x="397" y="182"/>
                    <a:pt x="400" y="184"/>
                  </a:cubicBezTo>
                  <a:cubicBezTo>
                    <a:pt x="402" y="181"/>
                    <a:pt x="404" y="178"/>
                    <a:pt x="405" y="174"/>
                  </a:cubicBezTo>
                  <a:cubicBezTo>
                    <a:pt x="403" y="171"/>
                    <a:pt x="400" y="171"/>
                    <a:pt x="397" y="169"/>
                  </a:cubicBezTo>
                  <a:cubicBezTo>
                    <a:pt x="397" y="173"/>
                    <a:pt x="393" y="174"/>
                    <a:pt x="392" y="178"/>
                  </a:cubicBezTo>
                  <a:close/>
                  <a:moveTo>
                    <a:pt x="69" y="174"/>
                  </a:moveTo>
                  <a:cubicBezTo>
                    <a:pt x="69" y="171"/>
                    <a:pt x="71" y="171"/>
                    <a:pt x="71" y="169"/>
                  </a:cubicBezTo>
                  <a:cubicBezTo>
                    <a:pt x="69" y="169"/>
                    <a:pt x="66" y="174"/>
                    <a:pt x="69" y="174"/>
                  </a:cubicBezTo>
                  <a:close/>
                  <a:moveTo>
                    <a:pt x="219" y="173"/>
                  </a:moveTo>
                  <a:cubicBezTo>
                    <a:pt x="214" y="173"/>
                    <a:pt x="211" y="167"/>
                    <a:pt x="209" y="170"/>
                  </a:cubicBezTo>
                  <a:cubicBezTo>
                    <a:pt x="212" y="171"/>
                    <a:pt x="216" y="177"/>
                    <a:pt x="219" y="173"/>
                  </a:cubicBezTo>
                  <a:close/>
                  <a:moveTo>
                    <a:pt x="358" y="182"/>
                  </a:moveTo>
                  <a:cubicBezTo>
                    <a:pt x="361" y="180"/>
                    <a:pt x="362" y="176"/>
                    <a:pt x="363" y="172"/>
                  </a:cubicBezTo>
                  <a:cubicBezTo>
                    <a:pt x="360" y="172"/>
                    <a:pt x="360" y="169"/>
                    <a:pt x="356" y="169"/>
                  </a:cubicBezTo>
                  <a:cubicBezTo>
                    <a:pt x="353" y="176"/>
                    <a:pt x="349" y="179"/>
                    <a:pt x="358" y="182"/>
                  </a:cubicBezTo>
                  <a:close/>
                  <a:moveTo>
                    <a:pt x="619" y="179"/>
                  </a:moveTo>
                  <a:cubicBezTo>
                    <a:pt x="621" y="177"/>
                    <a:pt x="618" y="175"/>
                    <a:pt x="617" y="173"/>
                  </a:cubicBezTo>
                  <a:cubicBezTo>
                    <a:pt x="618" y="173"/>
                    <a:pt x="619" y="174"/>
                    <a:pt x="619" y="174"/>
                  </a:cubicBezTo>
                  <a:cubicBezTo>
                    <a:pt x="618" y="172"/>
                    <a:pt x="616" y="171"/>
                    <a:pt x="615" y="169"/>
                  </a:cubicBezTo>
                  <a:cubicBezTo>
                    <a:pt x="613" y="173"/>
                    <a:pt x="617" y="176"/>
                    <a:pt x="619" y="179"/>
                  </a:cubicBezTo>
                  <a:close/>
                  <a:moveTo>
                    <a:pt x="69" y="176"/>
                  </a:moveTo>
                  <a:cubicBezTo>
                    <a:pt x="73" y="177"/>
                    <a:pt x="74" y="180"/>
                    <a:pt x="78" y="181"/>
                  </a:cubicBezTo>
                  <a:cubicBezTo>
                    <a:pt x="77" y="178"/>
                    <a:pt x="76" y="174"/>
                    <a:pt x="75" y="170"/>
                  </a:cubicBezTo>
                  <a:cubicBezTo>
                    <a:pt x="74" y="170"/>
                    <a:pt x="74" y="170"/>
                    <a:pt x="73" y="170"/>
                  </a:cubicBezTo>
                  <a:cubicBezTo>
                    <a:pt x="73" y="173"/>
                    <a:pt x="70" y="173"/>
                    <a:pt x="69" y="176"/>
                  </a:cubicBezTo>
                  <a:close/>
                  <a:moveTo>
                    <a:pt x="161" y="175"/>
                  </a:moveTo>
                  <a:cubicBezTo>
                    <a:pt x="164" y="176"/>
                    <a:pt x="165" y="177"/>
                    <a:pt x="168" y="178"/>
                  </a:cubicBezTo>
                  <a:cubicBezTo>
                    <a:pt x="168" y="176"/>
                    <a:pt x="170" y="176"/>
                    <a:pt x="170" y="174"/>
                  </a:cubicBezTo>
                  <a:cubicBezTo>
                    <a:pt x="168" y="173"/>
                    <a:pt x="166" y="171"/>
                    <a:pt x="163" y="170"/>
                  </a:cubicBezTo>
                  <a:cubicBezTo>
                    <a:pt x="163" y="172"/>
                    <a:pt x="161" y="173"/>
                    <a:pt x="161" y="175"/>
                  </a:cubicBezTo>
                  <a:close/>
                  <a:moveTo>
                    <a:pt x="306" y="173"/>
                  </a:moveTo>
                  <a:cubicBezTo>
                    <a:pt x="304" y="172"/>
                    <a:pt x="304" y="171"/>
                    <a:pt x="303" y="170"/>
                  </a:cubicBezTo>
                  <a:cubicBezTo>
                    <a:pt x="300" y="172"/>
                    <a:pt x="304" y="175"/>
                    <a:pt x="306" y="173"/>
                  </a:cubicBezTo>
                  <a:close/>
                  <a:moveTo>
                    <a:pt x="206" y="172"/>
                  </a:moveTo>
                  <a:cubicBezTo>
                    <a:pt x="205" y="172"/>
                    <a:pt x="200" y="170"/>
                    <a:pt x="202" y="171"/>
                  </a:cubicBezTo>
                  <a:cubicBezTo>
                    <a:pt x="203" y="171"/>
                    <a:pt x="205" y="175"/>
                    <a:pt x="206" y="172"/>
                  </a:cubicBezTo>
                  <a:close/>
                  <a:moveTo>
                    <a:pt x="427" y="179"/>
                  </a:moveTo>
                  <a:cubicBezTo>
                    <a:pt x="425" y="176"/>
                    <a:pt x="420" y="174"/>
                    <a:pt x="417" y="170"/>
                  </a:cubicBezTo>
                  <a:cubicBezTo>
                    <a:pt x="418" y="176"/>
                    <a:pt x="422" y="178"/>
                    <a:pt x="427" y="179"/>
                  </a:cubicBezTo>
                  <a:close/>
                  <a:moveTo>
                    <a:pt x="292" y="181"/>
                  </a:moveTo>
                  <a:cubicBezTo>
                    <a:pt x="292" y="179"/>
                    <a:pt x="294" y="178"/>
                    <a:pt x="295" y="176"/>
                  </a:cubicBezTo>
                  <a:cubicBezTo>
                    <a:pt x="292" y="174"/>
                    <a:pt x="289" y="173"/>
                    <a:pt x="286" y="171"/>
                  </a:cubicBezTo>
                  <a:cubicBezTo>
                    <a:pt x="286" y="176"/>
                    <a:pt x="288" y="179"/>
                    <a:pt x="292" y="181"/>
                  </a:cubicBezTo>
                  <a:close/>
                  <a:moveTo>
                    <a:pt x="324" y="177"/>
                  </a:moveTo>
                  <a:cubicBezTo>
                    <a:pt x="327" y="177"/>
                    <a:pt x="328" y="180"/>
                    <a:pt x="330" y="181"/>
                  </a:cubicBezTo>
                  <a:cubicBezTo>
                    <a:pt x="332" y="179"/>
                    <a:pt x="332" y="177"/>
                    <a:pt x="333" y="175"/>
                  </a:cubicBezTo>
                  <a:cubicBezTo>
                    <a:pt x="331" y="174"/>
                    <a:pt x="329" y="172"/>
                    <a:pt x="327" y="171"/>
                  </a:cubicBezTo>
                  <a:cubicBezTo>
                    <a:pt x="326" y="173"/>
                    <a:pt x="325" y="175"/>
                    <a:pt x="324" y="177"/>
                  </a:cubicBezTo>
                  <a:close/>
                  <a:moveTo>
                    <a:pt x="605" y="193"/>
                  </a:moveTo>
                  <a:cubicBezTo>
                    <a:pt x="608" y="186"/>
                    <a:pt x="608" y="175"/>
                    <a:pt x="601" y="172"/>
                  </a:cubicBezTo>
                  <a:cubicBezTo>
                    <a:pt x="597" y="181"/>
                    <a:pt x="598" y="189"/>
                    <a:pt x="605" y="193"/>
                  </a:cubicBezTo>
                  <a:close/>
                  <a:moveTo>
                    <a:pt x="100" y="178"/>
                  </a:moveTo>
                  <a:cubicBezTo>
                    <a:pt x="99" y="174"/>
                    <a:pt x="97" y="175"/>
                    <a:pt x="93" y="173"/>
                  </a:cubicBezTo>
                  <a:cubicBezTo>
                    <a:pt x="92" y="176"/>
                    <a:pt x="97" y="179"/>
                    <a:pt x="100" y="178"/>
                  </a:cubicBezTo>
                  <a:close/>
                  <a:moveTo>
                    <a:pt x="254" y="186"/>
                  </a:moveTo>
                  <a:cubicBezTo>
                    <a:pt x="253" y="183"/>
                    <a:pt x="257" y="184"/>
                    <a:pt x="256" y="180"/>
                  </a:cubicBezTo>
                  <a:cubicBezTo>
                    <a:pt x="250" y="178"/>
                    <a:pt x="245" y="174"/>
                    <a:pt x="238" y="173"/>
                  </a:cubicBezTo>
                  <a:cubicBezTo>
                    <a:pt x="242" y="179"/>
                    <a:pt x="248" y="182"/>
                    <a:pt x="254" y="186"/>
                  </a:cubicBezTo>
                  <a:close/>
                  <a:moveTo>
                    <a:pt x="504" y="186"/>
                  </a:moveTo>
                  <a:cubicBezTo>
                    <a:pt x="509" y="185"/>
                    <a:pt x="511" y="182"/>
                    <a:pt x="512" y="178"/>
                  </a:cubicBezTo>
                  <a:cubicBezTo>
                    <a:pt x="509" y="176"/>
                    <a:pt x="506" y="174"/>
                    <a:pt x="504" y="173"/>
                  </a:cubicBezTo>
                  <a:cubicBezTo>
                    <a:pt x="502" y="177"/>
                    <a:pt x="505" y="180"/>
                    <a:pt x="504" y="186"/>
                  </a:cubicBezTo>
                  <a:close/>
                  <a:moveTo>
                    <a:pt x="453" y="178"/>
                  </a:moveTo>
                  <a:cubicBezTo>
                    <a:pt x="459" y="181"/>
                    <a:pt x="463" y="186"/>
                    <a:pt x="470" y="188"/>
                  </a:cubicBezTo>
                  <a:cubicBezTo>
                    <a:pt x="466" y="182"/>
                    <a:pt x="460" y="178"/>
                    <a:pt x="454" y="173"/>
                  </a:cubicBezTo>
                  <a:cubicBezTo>
                    <a:pt x="455" y="176"/>
                    <a:pt x="453" y="175"/>
                    <a:pt x="453" y="178"/>
                  </a:cubicBezTo>
                  <a:close/>
                  <a:moveTo>
                    <a:pt x="60" y="178"/>
                  </a:moveTo>
                  <a:cubicBezTo>
                    <a:pt x="61" y="178"/>
                    <a:pt x="63" y="174"/>
                    <a:pt x="60" y="174"/>
                  </a:cubicBezTo>
                  <a:cubicBezTo>
                    <a:pt x="60" y="175"/>
                    <a:pt x="59" y="178"/>
                    <a:pt x="60" y="178"/>
                  </a:cubicBezTo>
                  <a:close/>
                  <a:moveTo>
                    <a:pt x="224" y="179"/>
                  </a:moveTo>
                  <a:cubicBezTo>
                    <a:pt x="223" y="178"/>
                    <a:pt x="224" y="178"/>
                    <a:pt x="224" y="176"/>
                  </a:cubicBezTo>
                  <a:cubicBezTo>
                    <a:pt x="220" y="178"/>
                    <a:pt x="222" y="174"/>
                    <a:pt x="220" y="174"/>
                  </a:cubicBezTo>
                  <a:cubicBezTo>
                    <a:pt x="220" y="177"/>
                    <a:pt x="222" y="178"/>
                    <a:pt x="224" y="179"/>
                  </a:cubicBezTo>
                  <a:close/>
                  <a:moveTo>
                    <a:pt x="582" y="184"/>
                  </a:moveTo>
                  <a:cubicBezTo>
                    <a:pt x="580" y="179"/>
                    <a:pt x="580" y="176"/>
                    <a:pt x="575" y="174"/>
                  </a:cubicBezTo>
                  <a:cubicBezTo>
                    <a:pt x="575" y="180"/>
                    <a:pt x="578" y="184"/>
                    <a:pt x="582" y="184"/>
                  </a:cubicBezTo>
                  <a:close/>
                  <a:moveTo>
                    <a:pt x="270" y="182"/>
                  </a:moveTo>
                  <a:cubicBezTo>
                    <a:pt x="271" y="181"/>
                    <a:pt x="272" y="181"/>
                    <a:pt x="272" y="178"/>
                  </a:cubicBezTo>
                  <a:cubicBezTo>
                    <a:pt x="268" y="178"/>
                    <a:pt x="265" y="176"/>
                    <a:pt x="262" y="175"/>
                  </a:cubicBezTo>
                  <a:cubicBezTo>
                    <a:pt x="262" y="180"/>
                    <a:pt x="267" y="180"/>
                    <a:pt x="270" y="182"/>
                  </a:cubicBezTo>
                  <a:close/>
                  <a:moveTo>
                    <a:pt x="473" y="184"/>
                  </a:moveTo>
                  <a:cubicBezTo>
                    <a:pt x="473" y="181"/>
                    <a:pt x="466" y="180"/>
                    <a:pt x="467" y="177"/>
                  </a:cubicBezTo>
                  <a:cubicBezTo>
                    <a:pt x="465" y="177"/>
                    <a:pt x="463" y="174"/>
                    <a:pt x="461" y="175"/>
                  </a:cubicBezTo>
                  <a:cubicBezTo>
                    <a:pt x="466" y="178"/>
                    <a:pt x="468" y="182"/>
                    <a:pt x="473" y="184"/>
                  </a:cubicBezTo>
                  <a:close/>
                  <a:moveTo>
                    <a:pt x="126" y="184"/>
                  </a:moveTo>
                  <a:cubicBezTo>
                    <a:pt x="130" y="186"/>
                    <a:pt x="135" y="188"/>
                    <a:pt x="140" y="190"/>
                  </a:cubicBezTo>
                  <a:cubicBezTo>
                    <a:pt x="141" y="188"/>
                    <a:pt x="142" y="186"/>
                    <a:pt x="143" y="183"/>
                  </a:cubicBezTo>
                  <a:cubicBezTo>
                    <a:pt x="138" y="180"/>
                    <a:pt x="134" y="177"/>
                    <a:pt x="129" y="175"/>
                  </a:cubicBezTo>
                  <a:cubicBezTo>
                    <a:pt x="127" y="178"/>
                    <a:pt x="126" y="181"/>
                    <a:pt x="126" y="184"/>
                  </a:cubicBezTo>
                  <a:close/>
                  <a:moveTo>
                    <a:pt x="318" y="179"/>
                  </a:moveTo>
                  <a:cubicBezTo>
                    <a:pt x="317" y="177"/>
                    <a:pt x="315" y="176"/>
                    <a:pt x="312" y="175"/>
                  </a:cubicBezTo>
                  <a:cubicBezTo>
                    <a:pt x="312" y="178"/>
                    <a:pt x="318" y="181"/>
                    <a:pt x="318" y="179"/>
                  </a:cubicBezTo>
                  <a:close/>
                  <a:moveTo>
                    <a:pt x="362" y="184"/>
                  </a:moveTo>
                  <a:cubicBezTo>
                    <a:pt x="367" y="187"/>
                    <a:pt x="371" y="191"/>
                    <a:pt x="377" y="193"/>
                  </a:cubicBezTo>
                  <a:cubicBezTo>
                    <a:pt x="378" y="190"/>
                    <a:pt x="381" y="189"/>
                    <a:pt x="381" y="185"/>
                  </a:cubicBezTo>
                  <a:cubicBezTo>
                    <a:pt x="377" y="181"/>
                    <a:pt x="371" y="178"/>
                    <a:pt x="366" y="175"/>
                  </a:cubicBezTo>
                  <a:cubicBezTo>
                    <a:pt x="366" y="179"/>
                    <a:pt x="363" y="181"/>
                    <a:pt x="362" y="184"/>
                  </a:cubicBezTo>
                  <a:close/>
                  <a:moveTo>
                    <a:pt x="432" y="178"/>
                  </a:moveTo>
                  <a:cubicBezTo>
                    <a:pt x="434" y="182"/>
                    <a:pt x="438" y="185"/>
                    <a:pt x="442" y="187"/>
                  </a:cubicBezTo>
                  <a:cubicBezTo>
                    <a:pt x="443" y="185"/>
                    <a:pt x="444" y="183"/>
                    <a:pt x="445" y="181"/>
                  </a:cubicBezTo>
                  <a:cubicBezTo>
                    <a:pt x="441" y="179"/>
                    <a:pt x="435" y="172"/>
                    <a:pt x="432" y="178"/>
                  </a:cubicBezTo>
                  <a:close/>
                  <a:moveTo>
                    <a:pt x="533" y="178"/>
                  </a:moveTo>
                  <a:cubicBezTo>
                    <a:pt x="533" y="177"/>
                    <a:pt x="533" y="176"/>
                    <a:pt x="533" y="175"/>
                  </a:cubicBezTo>
                  <a:cubicBezTo>
                    <a:pt x="530" y="175"/>
                    <a:pt x="530" y="178"/>
                    <a:pt x="533" y="178"/>
                  </a:cubicBezTo>
                  <a:close/>
                  <a:moveTo>
                    <a:pt x="198" y="176"/>
                  </a:moveTo>
                  <a:cubicBezTo>
                    <a:pt x="194" y="184"/>
                    <a:pt x="207" y="187"/>
                    <a:pt x="213" y="192"/>
                  </a:cubicBezTo>
                  <a:cubicBezTo>
                    <a:pt x="215" y="190"/>
                    <a:pt x="218" y="189"/>
                    <a:pt x="217" y="186"/>
                  </a:cubicBezTo>
                  <a:cubicBezTo>
                    <a:pt x="212" y="183"/>
                    <a:pt x="206" y="177"/>
                    <a:pt x="198" y="176"/>
                  </a:cubicBezTo>
                  <a:close/>
                  <a:moveTo>
                    <a:pt x="90" y="190"/>
                  </a:moveTo>
                  <a:cubicBezTo>
                    <a:pt x="90" y="186"/>
                    <a:pt x="89" y="180"/>
                    <a:pt x="89" y="177"/>
                  </a:cubicBezTo>
                  <a:cubicBezTo>
                    <a:pt x="87" y="177"/>
                    <a:pt x="87" y="176"/>
                    <a:pt x="86" y="176"/>
                  </a:cubicBezTo>
                  <a:cubicBezTo>
                    <a:pt x="85" y="181"/>
                    <a:pt x="83" y="190"/>
                    <a:pt x="90" y="190"/>
                  </a:cubicBezTo>
                  <a:close/>
                  <a:moveTo>
                    <a:pt x="299" y="176"/>
                  </a:moveTo>
                  <a:cubicBezTo>
                    <a:pt x="297" y="179"/>
                    <a:pt x="295" y="181"/>
                    <a:pt x="293" y="184"/>
                  </a:cubicBezTo>
                  <a:cubicBezTo>
                    <a:pt x="297" y="189"/>
                    <a:pt x="304" y="192"/>
                    <a:pt x="309" y="195"/>
                  </a:cubicBezTo>
                  <a:cubicBezTo>
                    <a:pt x="312" y="193"/>
                    <a:pt x="314" y="190"/>
                    <a:pt x="315" y="187"/>
                  </a:cubicBezTo>
                  <a:cubicBezTo>
                    <a:pt x="311" y="182"/>
                    <a:pt x="305" y="179"/>
                    <a:pt x="299" y="176"/>
                  </a:cubicBezTo>
                  <a:close/>
                  <a:moveTo>
                    <a:pt x="523" y="180"/>
                  </a:moveTo>
                  <a:cubicBezTo>
                    <a:pt x="521" y="179"/>
                    <a:pt x="521" y="177"/>
                    <a:pt x="519" y="176"/>
                  </a:cubicBezTo>
                  <a:cubicBezTo>
                    <a:pt x="519" y="179"/>
                    <a:pt x="522" y="181"/>
                    <a:pt x="523" y="180"/>
                  </a:cubicBezTo>
                  <a:close/>
                  <a:moveTo>
                    <a:pt x="555" y="184"/>
                  </a:moveTo>
                  <a:cubicBezTo>
                    <a:pt x="555" y="182"/>
                    <a:pt x="557" y="178"/>
                    <a:pt x="555" y="176"/>
                  </a:cubicBezTo>
                  <a:cubicBezTo>
                    <a:pt x="553" y="179"/>
                    <a:pt x="554" y="183"/>
                    <a:pt x="555" y="184"/>
                  </a:cubicBezTo>
                  <a:close/>
                  <a:moveTo>
                    <a:pt x="568" y="186"/>
                  </a:moveTo>
                  <a:cubicBezTo>
                    <a:pt x="569" y="181"/>
                    <a:pt x="564" y="178"/>
                    <a:pt x="560" y="176"/>
                  </a:cubicBezTo>
                  <a:cubicBezTo>
                    <a:pt x="562" y="181"/>
                    <a:pt x="565" y="183"/>
                    <a:pt x="568" y="186"/>
                  </a:cubicBezTo>
                  <a:close/>
                  <a:moveTo>
                    <a:pt x="171" y="180"/>
                  </a:moveTo>
                  <a:cubicBezTo>
                    <a:pt x="174" y="180"/>
                    <a:pt x="175" y="182"/>
                    <a:pt x="177" y="183"/>
                  </a:cubicBezTo>
                  <a:cubicBezTo>
                    <a:pt x="177" y="179"/>
                    <a:pt x="175" y="178"/>
                    <a:pt x="172" y="177"/>
                  </a:cubicBezTo>
                  <a:cubicBezTo>
                    <a:pt x="172" y="178"/>
                    <a:pt x="171" y="178"/>
                    <a:pt x="171" y="180"/>
                  </a:cubicBezTo>
                  <a:close/>
                  <a:moveTo>
                    <a:pt x="403" y="187"/>
                  </a:moveTo>
                  <a:cubicBezTo>
                    <a:pt x="408" y="189"/>
                    <a:pt x="411" y="193"/>
                    <a:pt x="416" y="195"/>
                  </a:cubicBezTo>
                  <a:cubicBezTo>
                    <a:pt x="417" y="192"/>
                    <a:pt x="419" y="190"/>
                    <a:pt x="421" y="188"/>
                  </a:cubicBezTo>
                  <a:cubicBezTo>
                    <a:pt x="420" y="181"/>
                    <a:pt x="414" y="179"/>
                    <a:pt x="408" y="177"/>
                  </a:cubicBezTo>
                  <a:cubicBezTo>
                    <a:pt x="407" y="181"/>
                    <a:pt x="404" y="183"/>
                    <a:pt x="403" y="187"/>
                  </a:cubicBezTo>
                  <a:close/>
                  <a:moveTo>
                    <a:pt x="63" y="183"/>
                  </a:moveTo>
                  <a:cubicBezTo>
                    <a:pt x="69" y="186"/>
                    <a:pt x="75" y="190"/>
                    <a:pt x="81" y="193"/>
                  </a:cubicBezTo>
                  <a:cubicBezTo>
                    <a:pt x="80" y="185"/>
                    <a:pt x="71" y="182"/>
                    <a:pt x="64" y="178"/>
                  </a:cubicBezTo>
                  <a:cubicBezTo>
                    <a:pt x="65" y="180"/>
                    <a:pt x="63" y="181"/>
                    <a:pt x="63" y="183"/>
                  </a:cubicBezTo>
                  <a:close/>
                  <a:moveTo>
                    <a:pt x="165" y="180"/>
                  </a:moveTo>
                  <a:cubicBezTo>
                    <a:pt x="162" y="179"/>
                    <a:pt x="160" y="178"/>
                    <a:pt x="157" y="178"/>
                  </a:cubicBezTo>
                  <a:cubicBezTo>
                    <a:pt x="159" y="179"/>
                    <a:pt x="164" y="184"/>
                    <a:pt x="165" y="180"/>
                  </a:cubicBezTo>
                  <a:close/>
                  <a:moveTo>
                    <a:pt x="288" y="185"/>
                  </a:moveTo>
                  <a:cubicBezTo>
                    <a:pt x="286" y="183"/>
                    <a:pt x="285" y="179"/>
                    <a:pt x="282" y="178"/>
                  </a:cubicBezTo>
                  <a:cubicBezTo>
                    <a:pt x="282" y="179"/>
                    <a:pt x="281" y="179"/>
                    <a:pt x="281" y="181"/>
                  </a:cubicBezTo>
                  <a:cubicBezTo>
                    <a:pt x="284" y="181"/>
                    <a:pt x="286" y="184"/>
                    <a:pt x="288" y="185"/>
                  </a:cubicBezTo>
                  <a:close/>
                  <a:moveTo>
                    <a:pt x="335" y="184"/>
                  </a:moveTo>
                  <a:cubicBezTo>
                    <a:pt x="337" y="185"/>
                    <a:pt x="338" y="187"/>
                    <a:pt x="341" y="188"/>
                  </a:cubicBezTo>
                  <a:cubicBezTo>
                    <a:pt x="342" y="186"/>
                    <a:pt x="343" y="184"/>
                    <a:pt x="344" y="182"/>
                  </a:cubicBezTo>
                  <a:cubicBezTo>
                    <a:pt x="341" y="181"/>
                    <a:pt x="339" y="179"/>
                    <a:pt x="337" y="178"/>
                  </a:cubicBezTo>
                  <a:cubicBezTo>
                    <a:pt x="336" y="180"/>
                    <a:pt x="335" y="182"/>
                    <a:pt x="335" y="184"/>
                  </a:cubicBezTo>
                  <a:close/>
                  <a:moveTo>
                    <a:pt x="498" y="182"/>
                  </a:moveTo>
                  <a:cubicBezTo>
                    <a:pt x="499" y="182"/>
                    <a:pt x="499" y="182"/>
                    <a:pt x="500" y="182"/>
                  </a:cubicBezTo>
                  <a:cubicBezTo>
                    <a:pt x="499" y="180"/>
                    <a:pt x="500" y="179"/>
                    <a:pt x="499" y="178"/>
                  </a:cubicBezTo>
                  <a:cubicBezTo>
                    <a:pt x="499" y="180"/>
                    <a:pt x="498" y="180"/>
                    <a:pt x="498" y="182"/>
                  </a:cubicBezTo>
                  <a:close/>
                  <a:moveTo>
                    <a:pt x="608" y="200"/>
                  </a:moveTo>
                  <a:cubicBezTo>
                    <a:pt x="610" y="201"/>
                    <a:pt x="609" y="206"/>
                    <a:pt x="612" y="206"/>
                  </a:cubicBezTo>
                  <a:cubicBezTo>
                    <a:pt x="614" y="197"/>
                    <a:pt x="620" y="186"/>
                    <a:pt x="612" y="179"/>
                  </a:cubicBezTo>
                  <a:cubicBezTo>
                    <a:pt x="611" y="185"/>
                    <a:pt x="618" y="197"/>
                    <a:pt x="608" y="200"/>
                  </a:cubicBezTo>
                  <a:close/>
                  <a:moveTo>
                    <a:pt x="544" y="185"/>
                  </a:moveTo>
                  <a:cubicBezTo>
                    <a:pt x="541" y="183"/>
                    <a:pt x="540" y="180"/>
                    <a:pt x="536" y="179"/>
                  </a:cubicBezTo>
                  <a:cubicBezTo>
                    <a:pt x="537" y="183"/>
                    <a:pt x="542" y="185"/>
                    <a:pt x="544" y="185"/>
                  </a:cubicBezTo>
                  <a:close/>
                  <a:moveTo>
                    <a:pt x="591" y="188"/>
                  </a:moveTo>
                  <a:cubicBezTo>
                    <a:pt x="593" y="184"/>
                    <a:pt x="590" y="181"/>
                    <a:pt x="588" y="179"/>
                  </a:cubicBezTo>
                  <a:cubicBezTo>
                    <a:pt x="586" y="183"/>
                    <a:pt x="590" y="186"/>
                    <a:pt x="591" y="188"/>
                  </a:cubicBezTo>
                  <a:close/>
                  <a:moveTo>
                    <a:pt x="556" y="189"/>
                  </a:moveTo>
                  <a:cubicBezTo>
                    <a:pt x="559" y="191"/>
                    <a:pt x="561" y="194"/>
                    <a:pt x="565" y="195"/>
                  </a:cubicBezTo>
                  <a:cubicBezTo>
                    <a:pt x="566" y="193"/>
                    <a:pt x="567" y="192"/>
                    <a:pt x="567" y="189"/>
                  </a:cubicBezTo>
                  <a:cubicBezTo>
                    <a:pt x="564" y="186"/>
                    <a:pt x="561" y="183"/>
                    <a:pt x="558" y="180"/>
                  </a:cubicBezTo>
                  <a:cubicBezTo>
                    <a:pt x="557" y="183"/>
                    <a:pt x="557" y="186"/>
                    <a:pt x="556" y="189"/>
                  </a:cubicBezTo>
                  <a:close/>
                  <a:moveTo>
                    <a:pt x="635" y="184"/>
                  </a:moveTo>
                  <a:cubicBezTo>
                    <a:pt x="636" y="184"/>
                    <a:pt x="638" y="180"/>
                    <a:pt x="636" y="181"/>
                  </a:cubicBezTo>
                  <a:cubicBezTo>
                    <a:pt x="636" y="182"/>
                    <a:pt x="635" y="182"/>
                    <a:pt x="635" y="184"/>
                  </a:cubicBezTo>
                  <a:close/>
                  <a:moveTo>
                    <a:pt x="51" y="186"/>
                  </a:moveTo>
                  <a:cubicBezTo>
                    <a:pt x="52" y="185"/>
                    <a:pt x="52" y="186"/>
                    <a:pt x="53" y="186"/>
                  </a:cubicBezTo>
                  <a:cubicBezTo>
                    <a:pt x="53" y="184"/>
                    <a:pt x="54" y="183"/>
                    <a:pt x="54" y="182"/>
                  </a:cubicBezTo>
                  <a:cubicBezTo>
                    <a:pt x="53" y="181"/>
                    <a:pt x="52" y="181"/>
                    <a:pt x="51" y="181"/>
                  </a:cubicBezTo>
                  <a:cubicBezTo>
                    <a:pt x="51" y="183"/>
                    <a:pt x="51" y="184"/>
                    <a:pt x="51" y="186"/>
                  </a:cubicBezTo>
                  <a:close/>
                  <a:moveTo>
                    <a:pt x="487" y="189"/>
                  </a:moveTo>
                  <a:cubicBezTo>
                    <a:pt x="484" y="187"/>
                    <a:pt x="483" y="180"/>
                    <a:pt x="479" y="182"/>
                  </a:cubicBezTo>
                  <a:cubicBezTo>
                    <a:pt x="480" y="186"/>
                    <a:pt x="484" y="186"/>
                    <a:pt x="487" y="189"/>
                  </a:cubicBezTo>
                  <a:close/>
                  <a:moveTo>
                    <a:pt x="39" y="192"/>
                  </a:moveTo>
                  <a:cubicBezTo>
                    <a:pt x="41" y="190"/>
                    <a:pt x="41" y="184"/>
                    <a:pt x="39" y="182"/>
                  </a:cubicBezTo>
                  <a:cubicBezTo>
                    <a:pt x="40" y="185"/>
                    <a:pt x="38" y="189"/>
                    <a:pt x="39" y="192"/>
                  </a:cubicBezTo>
                  <a:close/>
                  <a:moveTo>
                    <a:pt x="233" y="184"/>
                  </a:moveTo>
                  <a:cubicBezTo>
                    <a:pt x="232" y="184"/>
                    <a:pt x="232" y="181"/>
                    <a:pt x="230" y="182"/>
                  </a:cubicBezTo>
                  <a:cubicBezTo>
                    <a:pt x="230" y="183"/>
                    <a:pt x="232" y="186"/>
                    <a:pt x="233" y="184"/>
                  </a:cubicBezTo>
                  <a:close/>
                  <a:moveTo>
                    <a:pt x="55" y="188"/>
                  </a:moveTo>
                  <a:cubicBezTo>
                    <a:pt x="57" y="187"/>
                    <a:pt x="58" y="184"/>
                    <a:pt x="56" y="183"/>
                  </a:cubicBezTo>
                  <a:cubicBezTo>
                    <a:pt x="55" y="183"/>
                    <a:pt x="54" y="186"/>
                    <a:pt x="55" y="188"/>
                  </a:cubicBezTo>
                  <a:close/>
                  <a:moveTo>
                    <a:pt x="168" y="183"/>
                  </a:moveTo>
                  <a:cubicBezTo>
                    <a:pt x="170" y="187"/>
                    <a:pt x="177" y="189"/>
                    <a:pt x="180" y="190"/>
                  </a:cubicBezTo>
                  <a:cubicBezTo>
                    <a:pt x="179" y="186"/>
                    <a:pt x="173" y="183"/>
                    <a:pt x="168" y="183"/>
                  </a:cubicBezTo>
                  <a:close/>
                  <a:moveTo>
                    <a:pt x="188" y="187"/>
                  </a:moveTo>
                  <a:cubicBezTo>
                    <a:pt x="187" y="184"/>
                    <a:pt x="185" y="183"/>
                    <a:pt x="182" y="183"/>
                  </a:cubicBezTo>
                  <a:cubicBezTo>
                    <a:pt x="183" y="185"/>
                    <a:pt x="185" y="189"/>
                    <a:pt x="188" y="187"/>
                  </a:cubicBezTo>
                  <a:close/>
                  <a:moveTo>
                    <a:pt x="257" y="189"/>
                  </a:moveTo>
                  <a:cubicBezTo>
                    <a:pt x="260" y="192"/>
                    <a:pt x="263" y="188"/>
                    <a:pt x="265" y="187"/>
                  </a:cubicBezTo>
                  <a:cubicBezTo>
                    <a:pt x="265" y="184"/>
                    <a:pt x="262" y="184"/>
                    <a:pt x="260" y="183"/>
                  </a:cubicBezTo>
                  <a:cubicBezTo>
                    <a:pt x="259" y="184"/>
                    <a:pt x="258" y="186"/>
                    <a:pt x="257" y="189"/>
                  </a:cubicBezTo>
                  <a:close/>
                  <a:moveTo>
                    <a:pt x="397" y="188"/>
                  </a:moveTo>
                  <a:cubicBezTo>
                    <a:pt x="395" y="185"/>
                    <a:pt x="391" y="185"/>
                    <a:pt x="388" y="183"/>
                  </a:cubicBezTo>
                  <a:cubicBezTo>
                    <a:pt x="390" y="185"/>
                    <a:pt x="394" y="188"/>
                    <a:pt x="397" y="188"/>
                  </a:cubicBezTo>
                  <a:close/>
                  <a:moveTo>
                    <a:pt x="514" y="192"/>
                  </a:moveTo>
                  <a:cubicBezTo>
                    <a:pt x="516" y="193"/>
                    <a:pt x="517" y="196"/>
                    <a:pt x="521" y="196"/>
                  </a:cubicBezTo>
                  <a:cubicBezTo>
                    <a:pt x="521" y="193"/>
                    <a:pt x="523" y="191"/>
                    <a:pt x="523" y="187"/>
                  </a:cubicBezTo>
                  <a:cubicBezTo>
                    <a:pt x="522" y="185"/>
                    <a:pt x="520" y="185"/>
                    <a:pt x="520" y="183"/>
                  </a:cubicBezTo>
                  <a:cubicBezTo>
                    <a:pt x="519" y="183"/>
                    <a:pt x="518" y="183"/>
                    <a:pt x="517" y="183"/>
                  </a:cubicBezTo>
                  <a:cubicBezTo>
                    <a:pt x="516" y="186"/>
                    <a:pt x="514" y="188"/>
                    <a:pt x="514" y="192"/>
                  </a:cubicBezTo>
                  <a:close/>
                  <a:moveTo>
                    <a:pt x="276" y="187"/>
                  </a:moveTo>
                  <a:cubicBezTo>
                    <a:pt x="280" y="188"/>
                    <a:pt x="282" y="191"/>
                    <a:pt x="286" y="190"/>
                  </a:cubicBezTo>
                  <a:cubicBezTo>
                    <a:pt x="284" y="187"/>
                    <a:pt x="282" y="185"/>
                    <a:pt x="279" y="183"/>
                  </a:cubicBezTo>
                  <a:cubicBezTo>
                    <a:pt x="278" y="184"/>
                    <a:pt x="277" y="185"/>
                    <a:pt x="276" y="187"/>
                  </a:cubicBezTo>
                  <a:close/>
                  <a:moveTo>
                    <a:pt x="356" y="187"/>
                  </a:moveTo>
                  <a:cubicBezTo>
                    <a:pt x="355" y="185"/>
                    <a:pt x="355" y="183"/>
                    <a:pt x="352" y="183"/>
                  </a:cubicBezTo>
                  <a:cubicBezTo>
                    <a:pt x="352" y="185"/>
                    <a:pt x="354" y="187"/>
                    <a:pt x="356" y="187"/>
                  </a:cubicBezTo>
                  <a:close/>
                  <a:moveTo>
                    <a:pt x="445" y="190"/>
                  </a:moveTo>
                  <a:cubicBezTo>
                    <a:pt x="448" y="193"/>
                    <a:pt x="451" y="195"/>
                    <a:pt x="454" y="197"/>
                  </a:cubicBezTo>
                  <a:cubicBezTo>
                    <a:pt x="455" y="191"/>
                    <a:pt x="452" y="188"/>
                    <a:pt x="450" y="184"/>
                  </a:cubicBezTo>
                  <a:cubicBezTo>
                    <a:pt x="446" y="184"/>
                    <a:pt x="447" y="188"/>
                    <a:pt x="445" y="190"/>
                  </a:cubicBezTo>
                  <a:close/>
                  <a:moveTo>
                    <a:pt x="145" y="193"/>
                  </a:moveTo>
                  <a:cubicBezTo>
                    <a:pt x="147" y="192"/>
                    <a:pt x="151" y="187"/>
                    <a:pt x="146" y="186"/>
                  </a:cubicBezTo>
                  <a:cubicBezTo>
                    <a:pt x="146" y="188"/>
                    <a:pt x="143" y="191"/>
                    <a:pt x="145" y="193"/>
                  </a:cubicBezTo>
                  <a:close/>
                  <a:moveTo>
                    <a:pt x="344" y="190"/>
                  </a:moveTo>
                  <a:cubicBezTo>
                    <a:pt x="347" y="192"/>
                    <a:pt x="349" y="194"/>
                    <a:pt x="352" y="195"/>
                  </a:cubicBezTo>
                  <a:cubicBezTo>
                    <a:pt x="352" y="190"/>
                    <a:pt x="349" y="188"/>
                    <a:pt x="346" y="186"/>
                  </a:cubicBezTo>
                  <a:cubicBezTo>
                    <a:pt x="346" y="188"/>
                    <a:pt x="344" y="188"/>
                    <a:pt x="344" y="190"/>
                  </a:cubicBezTo>
                  <a:close/>
                  <a:moveTo>
                    <a:pt x="501" y="189"/>
                  </a:moveTo>
                  <a:cubicBezTo>
                    <a:pt x="500" y="188"/>
                    <a:pt x="498" y="185"/>
                    <a:pt x="496" y="186"/>
                  </a:cubicBezTo>
                  <a:cubicBezTo>
                    <a:pt x="498" y="187"/>
                    <a:pt x="499" y="188"/>
                    <a:pt x="501" y="189"/>
                  </a:cubicBezTo>
                  <a:close/>
                  <a:moveTo>
                    <a:pt x="535" y="189"/>
                  </a:moveTo>
                  <a:cubicBezTo>
                    <a:pt x="537" y="192"/>
                    <a:pt x="542" y="193"/>
                    <a:pt x="544" y="196"/>
                  </a:cubicBezTo>
                  <a:cubicBezTo>
                    <a:pt x="545" y="195"/>
                    <a:pt x="546" y="192"/>
                    <a:pt x="545" y="190"/>
                  </a:cubicBezTo>
                  <a:cubicBezTo>
                    <a:pt x="540" y="190"/>
                    <a:pt x="540" y="186"/>
                    <a:pt x="535" y="186"/>
                  </a:cubicBezTo>
                  <a:cubicBezTo>
                    <a:pt x="535" y="186"/>
                    <a:pt x="534" y="187"/>
                    <a:pt x="535" y="189"/>
                  </a:cubicBezTo>
                  <a:close/>
                  <a:moveTo>
                    <a:pt x="62" y="194"/>
                  </a:moveTo>
                  <a:cubicBezTo>
                    <a:pt x="70" y="198"/>
                    <a:pt x="76" y="204"/>
                    <a:pt x="83" y="209"/>
                  </a:cubicBezTo>
                  <a:cubicBezTo>
                    <a:pt x="83" y="205"/>
                    <a:pt x="83" y="202"/>
                    <a:pt x="82" y="197"/>
                  </a:cubicBezTo>
                  <a:cubicBezTo>
                    <a:pt x="75" y="193"/>
                    <a:pt x="69" y="189"/>
                    <a:pt x="61" y="186"/>
                  </a:cubicBezTo>
                  <a:cubicBezTo>
                    <a:pt x="59" y="189"/>
                    <a:pt x="62" y="191"/>
                    <a:pt x="62" y="194"/>
                  </a:cubicBezTo>
                  <a:close/>
                  <a:moveTo>
                    <a:pt x="439" y="192"/>
                  </a:moveTo>
                  <a:cubicBezTo>
                    <a:pt x="439" y="189"/>
                    <a:pt x="433" y="186"/>
                    <a:pt x="433" y="187"/>
                  </a:cubicBezTo>
                  <a:cubicBezTo>
                    <a:pt x="434" y="189"/>
                    <a:pt x="437" y="190"/>
                    <a:pt x="439" y="192"/>
                  </a:cubicBezTo>
                  <a:close/>
                  <a:moveTo>
                    <a:pt x="104" y="201"/>
                  </a:moveTo>
                  <a:cubicBezTo>
                    <a:pt x="107" y="200"/>
                    <a:pt x="108" y="198"/>
                    <a:pt x="111" y="197"/>
                  </a:cubicBezTo>
                  <a:cubicBezTo>
                    <a:pt x="108" y="196"/>
                    <a:pt x="111" y="194"/>
                    <a:pt x="110" y="191"/>
                  </a:cubicBezTo>
                  <a:cubicBezTo>
                    <a:pt x="107" y="190"/>
                    <a:pt x="108" y="188"/>
                    <a:pt x="104" y="187"/>
                  </a:cubicBezTo>
                  <a:cubicBezTo>
                    <a:pt x="104" y="192"/>
                    <a:pt x="98" y="199"/>
                    <a:pt x="104" y="201"/>
                  </a:cubicBezTo>
                  <a:close/>
                  <a:moveTo>
                    <a:pt x="485" y="193"/>
                  </a:moveTo>
                  <a:cubicBezTo>
                    <a:pt x="485" y="191"/>
                    <a:pt x="483" y="191"/>
                    <a:pt x="484" y="190"/>
                  </a:cubicBezTo>
                  <a:cubicBezTo>
                    <a:pt x="480" y="191"/>
                    <a:pt x="480" y="187"/>
                    <a:pt x="476" y="187"/>
                  </a:cubicBezTo>
                  <a:cubicBezTo>
                    <a:pt x="478" y="190"/>
                    <a:pt x="482" y="197"/>
                    <a:pt x="485" y="193"/>
                  </a:cubicBezTo>
                  <a:close/>
                  <a:moveTo>
                    <a:pt x="183" y="198"/>
                  </a:moveTo>
                  <a:cubicBezTo>
                    <a:pt x="182" y="194"/>
                    <a:pt x="177" y="194"/>
                    <a:pt x="177" y="192"/>
                  </a:cubicBezTo>
                  <a:cubicBezTo>
                    <a:pt x="172" y="193"/>
                    <a:pt x="170" y="187"/>
                    <a:pt x="165" y="187"/>
                  </a:cubicBezTo>
                  <a:cubicBezTo>
                    <a:pt x="170" y="191"/>
                    <a:pt x="176" y="196"/>
                    <a:pt x="183" y="198"/>
                  </a:cubicBezTo>
                  <a:close/>
                  <a:moveTo>
                    <a:pt x="496" y="194"/>
                  </a:moveTo>
                  <a:cubicBezTo>
                    <a:pt x="498" y="194"/>
                    <a:pt x="499" y="193"/>
                    <a:pt x="499" y="191"/>
                  </a:cubicBezTo>
                  <a:cubicBezTo>
                    <a:pt x="496" y="191"/>
                    <a:pt x="496" y="187"/>
                    <a:pt x="493" y="187"/>
                  </a:cubicBezTo>
                  <a:cubicBezTo>
                    <a:pt x="493" y="191"/>
                    <a:pt x="496" y="191"/>
                    <a:pt x="496" y="194"/>
                  </a:cubicBezTo>
                  <a:close/>
                  <a:moveTo>
                    <a:pt x="45" y="198"/>
                  </a:moveTo>
                  <a:cubicBezTo>
                    <a:pt x="46" y="195"/>
                    <a:pt x="46" y="191"/>
                    <a:pt x="46" y="188"/>
                  </a:cubicBezTo>
                  <a:cubicBezTo>
                    <a:pt x="45" y="191"/>
                    <a:pt x="40" y="196"/>
                    <a:pt x="45" y="198"/>
                  </a:cubicBezTo>
                  <a:close/>
                  <a:moveTo>
                    <a:pt x="379" y="195"/>
                  </a:moveTo>
                  <a:cubicBezTo>
                    <a:pt x="383" y="196"/>
                    <a:pt x="386" y="199"/>
                    <a:pt x="391" y="200"/>
                  </a:cubicBezTo>
                  <a:cubicBezTo>
                    <a:pt x="391" y="197"/>
                    <a:pt x="388" y="196"/>
                    <a:pt x="389" y="192"/>
                  </a:cubicBezTo>
                  <a:cubicBezTo>
                    <a:pt x="385" y="194"/>
                    <a:pt x="387" y="188"/>
                    <a:pt x="384" y="188"/>
                  </a:cubicBezTo>
                  <a:cubicBezTo>
                    <a:pt x="383" y="190"/>
                    <a:pt x="380" y="192"/>
                    <a:pt x="379" y="195"/>
                  </a:cubicBezTo>
                  <a:close/>
                  <a:moveTo>
                    <a:pt x="396" y="192"/>
                  </a:moveTo>
                  <a:cubicBezTo>
                    <a:pt x="395" y="189"/>
                    <a:pt x="392" y="189"/>
                    <a:pt x="390" y="188"/>
                  </a:cubicBezTo>
                  <a:cubicBezTo>
                    <a:pt x="391" y="190"/>
                    <a:pt x="393" y="191"/>
                    <a:pt x="396" y="192"/>
                  </a:cubicBezTo>
                  <a:close/>
                  <a:moveTo>
                    <a:pt x="265" y="192"/>
                  </a:moveTo>
                  <a:cubicBezTo>
                    <a:pt x="268" y="192"/>
                    <a:pt x="268" y="190"/>
                    <a:pt x="269" y="189"/>
                  </a:cubicBezTo>
                  <a:cubicBezTo>
                    <a:pt x="267" y="189"/>
                    <a:pt x="266" y="191"/>
                    <a:pt x="265" y="192"/>
                  </a:cubicBezTo>
                  <a:close/>
                  <a:moveTo>
                    <a:pt x="373" y="197"/>
                  </a:moveTo>
                  <a:cubicBezTo>
                    <a:pt x="368" y="194"/>
                    <a:pt x="364" y="191"/>
                    <a:pt x="359" y="189"/>
                  </a:cubicBezTo>
                  <a:cubicBezTo>
                    <a:pt x="361" y="194"/>
                    <a:pt x="369" y="204"/>
                    <a:pt x="373" y="197"/>
                  </a:cubicBezTo>
                  <a:close/>
                  <a:moveTo>
                    <a:pt x="137" y="196"/>
                  </a:moveTo>
                  <a:cubicBezTo>
                    <a:pt x="137" y="195"/>
                    <a:pt x="137" y="195"/>
                    <a:pt x="138" y="195"/>
                  </a:cubicBezTo>
                  <a:cubicBezTo>
                    <a:pt x="136" y="192"/>
                    <a:pt x="130" y="190"/>
                    <a:pt x="126" y="190"/>
                  </a:cubicBezTo>
                  <a:cubicBezTo>
                    <a:pt x="131" y="191"/>
                    <a:pt x="132" y="195"/>
                    <a:pt x="137" y="196"/>
                  </a:cubicBezTo>
                  <a:close/>
                  <a:moveTo>
                    <a:pt x="270" y="194"/>
                  </a:moveTo>
                  <a:cubicBezTo>
                    <a:pt x="271" y="197"/>
                    <a:pt x="275" y="198"/>
                    <a:pt x="279" y="200"/>
                  </a:cubicBezTo>
                  <a:cubicBezTo>
                    <a:pt x="278" y="196"/>
                    <a:pt x="281" y="197"/>
                    <a:pt x="281" y="194"/>
                  </a:cubicBezTo>
                  <a:cubicBezTo>
                    <a:pt x="279" y="192"/>
                    <a:pt x="276" y="191"/>
                    <a:pt x="274" y="189"/>
                  </a:cubicBezTo>
                  <a:cubicBezTo>
                    <a:pt x="273" y="191"/>
                    <a:pt x="271" y="193"/>
                    <a:pt x="270" y="194"/>
                  </a:cubicBezTo>
                  <a:close/>
                  <a:moveTo>
                    <a:pt x="526" y="200"/>
                  </a:moveTo>
                  <a:cubicBezTo>
                    <a:pt x="528" y="197"/>
                    <a:pt x="527" y="194"/>
                    <a:pt x="529" y="190"/>
                  </a:cubicBezTo>
                  <a:cubicBezTo>
                    <a:pt x="528" y="190"/>
                    <a:pt x="528" y="189"/>
                    <a:pt x="527" y="189"/>
                  </a:cubicBezTo>
                  <a:cubicBezTo>
                    <a:pt x="527" y="193"/>
                    <a:pt x="523" y="198"/>
                    <a:pt x="526" y="200"/>
                  </a:cubicBezTo>
                  <a:close/>
                  <a:moveTo>
                    <a:pt x="218" y="196"/>
                  </a:moveTo>
                  <a:cubicBezTo>
                    <a:pt x="226" y="200"/>
                    <a:pt x="231" y="206"/>
                    <a:pt x="239" y="209"/>
                  </a:cubicBezTo>
                  <a:cubicBezTo>
                    <a:pt x="241" y="208"/>
                    <a:pt x="242" y="205"/>
                    <a:pt x="244" y="206"/>
                  </a:cubicBezTo>
                  <a:cubicBezTo>
                    <a:pt x="244" y="204"/>
                    <a:pt x="245" y="204"/>
                    <a:pt x="245" y="202"/>
                  </a:cubicBezTo>
                  <a:cubicBezTo>
                    <a:pt x="238" y="199"/>
                    <a:pt x="229" y="190"/>
                    <a:pt x="224" y="191"/>
                  </a:cubicBezTo>
                  <a:cubicBezTo>
                    <a:pt x="224" y="191"/>
                    <a:pt x="225" y="191"/>
                    <a:pt x="225" y="192"/>
                  </a:cubicBezTo>
                  <a:cubicBezTo>
                    <a:pt x="222" y="188"/>
                    <a:pt x="219" y="193"/>
                    <a:pt x="218" y="196"/>
                  </a:cubicBezTo>
                  <a:close/>
                  <a:moveTo>
                    <a:pt x="460" y="198"/>
                  </a:moveTo>
                  <a:cubicBezTo>
                    <a:pt x="460" y="196"/>
                    <a:pt x="463" y="197"/>
                    <a:pt x="463" y="195"/>
                  </a:cubicBezTo>
                  <a:cubicBezTo>
                    <a:pt x="462" y="193"/>
                    <a:pt x="459" y="189"/>
                    <a:pt x="457" y="190"/>
                  </a:cubicBezTo>
                  <a:cubicBezTo>
                    <a:pt x="459" y="192"/>
                    <a:pt x="459" y="196"/>
                    <a:pt x="460" y="198"/>
                  </a:cubicBezTo>
                  <a:close/>
                  <a:moveTo>
                    <a:pt x="633" y="196"/>
                  </a:moveTo>
                  <a:cubicBezTo>
                    <a:pt x="633" y="194"/>
                    <a:pt x="636" y="191"/>
                    <a:pt x="634" y="190"/>
                  </a:cubicBezTo>
                  <a:cubicBezTo>
                    <a:pt x="634" y="192"/>
                    <a:pt x="631" y="195"/>
                    <a:pt x="633" y="196"/>
                  </a:cubicBezTo>
                  <a:close/>
                  <a:moveTo>
                    <a:pt x="293" y="195"/>
                  </a:moveTo>
                  <a:cubicBezTo>
                    <a:pt x="293" y="193"/>
                    <a:pt x="290" y="193"/>
                    <a:pt x="290" y="190"/>
                  </a:cubicBezTo>
                  <a:cubicBezTo>
                    <a:pt x="289" y="190"/>
                    <a:pt x="288" y="191"/>
                    <a:pt x="287" y="191"/>
                  </a:cubicBezTo>
                  <a:cubicBezTo>
                    <a:pt x="287" y="194"/>
                    <a:pt x="292" y="196"/>
                    <a:pt x="293" y="195"/>
                  </a:cubicBezTo>
                  <a:close/>
                  <a:moveTo>
                    <a:pt x="327" y="196"/>
                  </a:moveTo>
                  <a:cubicBezTo>
                    <a:pt x="330" y="193"/>
                    <a:pt x="324" y="192"/>
                    <a:pt x="324" y="190"/>
                  </a:cubicBezTo>
                  <a:cubicBezTo>
                    <a:pt x="323" y="192"/>
                    <a:pt x="326" y="195"/>
                    <a:pt x="327" y="196"/>
                  </a:cubicBezTo>
                  <a:close/>
                  <a:moveTo>
                    <a:pt x="433" y="201"/>
                  </a:moveTo>
                  <a:cubicBezTo>
                    <a:pt x="435" y="200"/>
                    <a:pt x="436" y="198"/>
                    <a:pt x="437" y="195"/>
                  </a:cubicBezTo>
                  <a:cubicBezTo>
                    <a:pt x="432" y="195"/>
                    <a:pt x="431" y="189"/>
                    <a:pt x="428" y="191"/>
                  </a:cubicBezTo>
                  <a:cubicBezTo>
                    <a:pt x="430" y="194"/>
                    <a:pt x="431" y="198"/>
                    <a:pt x="433" y="201"/>
                  </a:cubicBezTo>
                  <a:close/>
                  <a:moveTo>
                    <a:pt x="333" y="192"/>
                  </a:moveTo>
                  <a:cubicBezTo>
                    <a:pt x="335" y="193"/>
                    <a:pt x="335" y="195"/>
                    <a:pt x="337" y="195"/>
                  </a:cubicBezTo>
                  <a:cubicBezTo>
                    <a:pt x="337" y="193"/>
                    <a:pt x="334" y="190"/>
                    <a:pt x="333" y="192"/>
                  </a:cubicBezTo>
                  <a:close/>
                  <a:moveTo>
                    <a:pt x="417" y="198"/>
                  </a:moveTo>
                  <a:cubicBezTo>
                    <a:pt x="422" y="200"/>
                    <a:pt x="425" y="203"/>
                    <a:pt x="430" y="206"/>
                  </a:cubicBezTo>
                  <a:cubicBezTo>
                    <a:pt x="429" y="202"/>
                    <a:pt x="426" y="201"/>
                    <a:pt x="428" y="196"/>
                  </a:cubicBezTo>
                  <a:cubicBezTo>
                    <a:pt x="423" y="196"/>
                    <a:pt x="426" y="192"/>
                    <a:pt x="422" y="191"/>
                  </a:cubicBezTo>
                  <a:cubicBezTo>
                    <a:pt x="420" y="193"/>
                    <a:pt x="418" y="195"/>
                    <a:pt x="417" y="198"/>
                  </a:cubicBezTo>
                  <a:close/>
                  <a:moveTo>
                    <a:pt x="600" y="195"/>
                  </a:moveTo>
                  <a:cubicBezTo>
                    <a:pt x="600" y="193"/>
                    <a:pt x="598" y="193"/>
                    <a:pt x="597" y="191"/>
                  </a:cubicBezTo>
                  <a:cubicBezTo>
                    <a:pt x="595" y="193"/>
                    <a:pt x="597" y="196"/>
                    <a:pt x="600" y="195"/>
                  </a:cubicBezTo>
                  <a:close/>
                  <a:moveTo>
                    <a:pt x="149" y="195"/>
                  </a:moveTo>
                  <a:cubicBezTo>
                    <a:pt x="151" y="196"/>
                    <a:pt x="154" y="198"/>
                    <a:pt x="155" y="195"/>
                  </a:cubicBezTo>
                  <a:cubicBezTo>
                    <a:pt x="153" y="191"/>
                    <a:pt x="150" y="191"/>
                    <a:pt x="149" y="195"/>
                  </a:cubicBezTo>
                  <a:close/>
                  <a:moveTo>
                    <a:pt x="509" y="195"/>
                  </a:moveTo>
                  <a:cubicBezTo>
                    <a:pt x="509" y="193"/>
                    <a:pt x="507" y="192"/>
                    <a:pt x="505" y="192"/>
                  </a:cubicBezTo>
                  <a:cubicBezTo>
                    <a:pt x="505" y="193"/>
                    <a:pt x="506" y="196"/>
                    <a:pt x="509" y="195"/>
                  </a:cubicBezTo>
                  <a:close/>
                  <a:moveTo>
                    <a:pt x="189" y="195"/>
                  </a:moveTo>
                  <a:cubicBezTo>
                    <a:pt x="193" y="198"/>
                    <a:pt x="198" y="200"/>
                    <a:pt x="202" y="203"/>
                  </a:cubicBezTo>
                  <a:cubicBezTo>
                    <a:pt x="203" y="201"/>
                    <a:pt x="205" y="201"/>
                    <a:pt x="205" y="199"/>
                  </a:cubicBezTo>
                  <a:cubicBezTo>
                    <a:pt x="200" y="198"/>
                    <a:pt x="192" y="189"/>
                    <a:pt x="189" y="195"/>
                  </a:cubicBezTo>
                  <a:close/>
                  <a:moveTo>
                    <a:pt x="585" y="208"/>
                  </a:moveTo>
                  <a:cubicBezTo>
                    <a:pt x="589" y="204"/>
                    <a:pt x="588" y="199"/>
                    <a:pt x="589" y="194"/>
                  </a:cubicBezTo>
                  <a:cubicBezTo>
                    <a:pt x="588" y="194"/>
                    <a:pt x="587" y="192"/>
                    <a:pt x="584" y="192"/>
                  </a:cubicBezTo>
                  <a:cubicBezTo>
                    <a:pt x="583" y="198"/>
                    <a:pt x="584" y="202"/>
                    <a:pt x="585" y="208"/>
                  </a:cubicBezTo>
                  <a:close/>
                  <a:moveTo>
                    <a:pt x="177" y="213"/>
                  </a:moveTo>
                  <a:cubicBezTo>
                    <a:pt x="177" y="211"/>
                    <a:pt x="179" y="209"/>
                    <a:pt x="179" y="207"/>
                  </a:cubicBezTo>
                  <a:cubicBezTo>
                    <a:pt x="173" y="204"/>
                    <a:pt x="170" y="199"/>
                    <a:pt x="163" y="197"/>
                  </a:cubicBezTo>
                  <a:cubicBezTo>
                    <a:pt x="165" y="195"/>
                    <a:pt x="161" y="195"/>
                    <a:pt x="160" y="193"/>
                  </a:cubicBezTo>
                  <a:cubicBezTo>
                    <a:pt x="163" y="200"/>
                    <a:pt x="170" y="207"/>
                    <a:pt x="177" y="213"/>
                  </a:cubicBezTo>
                  <a:close/>
                  <a:moveTo>
                    <a:pt x="209" y="195"/>
                  </a:moveTo>
                  <a:cubicBezTo>
                    <a:pt x="209" y="194"/>
                    <a:pt x="209" y="194"/>
                    <a:pt x="209" y="193"/>
                  </a:cubicBezTo>
                  <a:cubicBezTo>
                    <a:pt x="208" y="193"/>
                    <a:pt x="207" y="193"/>
                    <a:pt x="207" y="193"/>
                  </a:cubicBezTo>
                  <a:cubicBezTo>
                    <a:pt x="207" y="194"/>
                    <a:pt x="207" y="195"/>
                    <a:pt x="209" y="195"/>
                  </a:cubicBezTo>
                  <a:close/>
                  <a:moveTo>
                    <a:pt x="399" y="193"/>
                  </a:moveTo>
                  <a:cubicBezTo>
                    <a:pt x="400" y="199"/>
                    <a:pt x="405" y="200"/>
                    <a:pt x="409" y="203"/>
                  </a:cubicBezTo>
                  <a:cubicBezTo>
                    <a:pt x="409" y="202"/>
                    <a:pt x="410" y="201"/>
                    <a:pt x="411" y="201"/>
                  </a:cubicBezTo>
                  <a:cubicBezTo>
                    <a:pt x="408" y="197"/>
                    <a:pt x="402" y="194"/>
                    <a:pt x="399" y="193"/>
                  </a:cubicBezTo>
                  <a:close/>
                  <a:moveTo>
                    <a:pt x="315" y="200"/>
                  </a:moveTo>
                  <a:cubicBezTo>
                    <a:pt x="319" y="203"/>
                    <a:pt x="323" y="206"/>
                    <a:pt x="327" y="209"/>
                  </a:cubicBezTo>
                  <a:cubicBezTo>
                    <a:pt x="330" y="202"/>
                    <a:pt x="322" y="198"/>
                    <a:pt x="320" y="194"/>
                  </a:cubicBezTo>
                  <a:cubicBezTo>
                    <a:pt x="318" y="197"/>
                    <a:pt x="315" y="197"/>
                    <a:pt x="315" y="200"/>
                  </a:cubicBezTo>
                  <a:close/>
                  <a:moveTo>
                    <a:pt x="530" y="204"/>
                  </a:moveTo>
                  <a:cubicBezTo>
                    <a:pt x="534" y="206"/>
                    <a:pt x="537" y="208"/>
                    <a:pt x="540" y="210"/>
                  </a:cubicBezTo>
                  <a:cubicBezTo>
                    <a:pt x="542" y="209"/>
                    <a:pt x="542" y="206"/>
                    <a:pt x="543" y="204"/>
                  </a:cubicBezTo>
                  <a:cubicBezTo>
                    <a:pt x="541" y="199"/>
                    <a:pt x="537" y="197"/>
                    <a:pt x="534" y="194"/>
                  </a:cubicBezTo>
                  <a:cubicBezTo>
                    <a:pt x="532" y="196"/>
                    <a:pt x="532" y="200"/>
                    <a:pt x="530" y="204"/>
                  </a:cubicBezTo>
                  <a:close/>
                  <a:moveTo>
                    <a:pt x="575" y="203"/>
                  </a:moveTo>
                  <a:cubicBezTo>
                    <a:pt x="576" y="200"/>
                    <a:pt x="574" y="195"/>
                    <a:pt x="571" y="194"/>
                  </a:cubicBezTo>
                  <a:cubicBezTo>
                    <a:pt x="568" y="198"/>
                    <a:pt x="571" y="202"/>
                    <a:pt x="575" y="203"/>
                  </a:cubicBezTo>
                  <a:close/>
                  <a:moveTo>
                    <a:pt x="614" y="214"/>
                  </a:moveTo>
                  <a:cubicBezTo>
                    <a:pt x="617" y="210"/>
                    <a:pt x="620" y="199"/>
                    <a:pt x="619" y="194"/>
                  </a:cubicBezTo>
                  <a:cubicBezTo>
                    <a:pt x="617" y="201"/>
                    <a:pt x="613" y="207"/>
                    <a:pt x="614" y="214"/>
                  </a:cubicBezTo>
                  <a:close/>
                  <a:moveTo>
                    <a:pt x="90" y="198"/>
                  </a:moveTo>
                  <a:cubicBezTo>
                    <a:pt x="90" y="197"/>
                    <a:pt x="89" y="194"/>
                    <a:pt x="87" y="195"/>
                  </a:cubicBezTo>
                  <a:cubicBezTo>
                    <a:pt x="88" y="196"/>
                    <a:pt x="89" y="198"/>
                    <a:pt x="90" y="198"/>
                  </a:cubicBezTo>
                  <a:close/>
                  <a:moveTo>
                    <a:pt x="547" y="199"/>
                  </a:moveTo>
                  <a:cubicBezTo>
                    <a:pt x="549" y="199"/>
                    <a:pt x="549" y="200"/>
                    <a:pt x="551" y="200"/>
                  </a:cubicBezTo>
                  <a:cubicBezTo>
                    <a:pt x="550" y="197"/>
                    <a:pt x="554" y="196"/>
                    <a:pt x="549" y="195"/>
                  </a:cubicBezTo>
                  <a:cubicBezTo>
                    <a:pt x="549" y="197"/>
                    <a:pt x="547" y="196"/>
                    <a:pt x="547" y="199"/>
                  </a:cubicBezTo>
                  <a:close/>
                  <a:moveTo>
                    <a:pt x="486" y="196"/>
                  </a:moveTo>
                  <a:cubicBezTo>
                    <a:pt x="486" y="199"/>
                    <a:pt x="489" y="199"/>
                    <a:pt x="489" y="201"/>
                  </a:cubicBezTo>
                  <a:cubicBezTo>
                    <a:pt x="491" y="202"/>
                    <a:pt x="491" y="199"/>
                    <a:pt x="493" y="200"/>
                  </a:cubicBezTo>
                  <a:cubicBezTo>
                    <a:pt x="492" y="198"/>
                    <a:pt x="492" y="198"/>
                    <a:pt x="493" y="196"/>
                  </a:cubicBezTo>
                  <a:cubicBezTo>
                    <a:pt x="491" y="196"/>
                    <a:pt x="487" y="195"/>
                    <a:pt x="486" y="196"/>
                  </a:cubicBezTo>
                  <a:close/>
                  <a:moveTo>
                    <a:pt x="140" y="200"/>
                  </a:moveTo>
                  <a:cubicBezTo>
                    <a:pt x="141" y="200"/>
                    <a:pt x="142" y="201"/>
                    <a:pt x="144" y="201"/>
                  </a:cubicBezTo>
                  <a:cubicBezTo>
                    <a:pt x="144" y="199"/>
                    <a:pt x="144" y="197"/>
                    <a:pt x="143" y="196"/>
                  </a:cubicBezTo>
                  <a:cubicBezTo>
                    <a:pt x="143" y="196"/>
                    <a:pt x="142" y="196"/>
                    <a:pt x="142" y="196"/>
                  </a:cubicBezTo>
                  <a:cubicBezTo>
                    <a:pt x="142" y="198"/>
                    <a:pt x="141" y="198"/>
                    <a:pt x="140" y="200"/>
                  </a:cubicBezTo>
                  <a:close/>
                  <a:moveTo>
                    <a:pt x="281" y="201"/>
                  </a:moveTo>
                  <a:cubicBezTo>
                    <a:pt x="286" y="203"/>
                    <a:pt x="290" y="206"/>
                    <a:pt x="295" y="208"/>
                  </a:cubicBezTo>
                  <a:cubicBezTo>
                    <a:pt x="297" y="208"/>
                    <a:pt x="298" y="206"/>
                    <a:pt x="299" y="204"/>
                  </a:cubicBezTo>
                  <a:cubicBezTo>
                    <a:pt x="292" y="203"/>
                    <a:pt x="284" y="189"/>
                    <a:pt x="281" y="201"/>
                  </a:cubicBezTo>
                  <a:close/>
                  <a:moveTo>
                    <a:pt x="626" y="204"/>
                  </a:moveTo>
                  <a:cubicBezTo>
                    <a:pt x="628" y="202"/>
                    <a:pt x="628" y="197"/>
                    <a:pt x="626" y="196"/>
                  </a:cubicBezTo>
                  <a:cubicBezTo>
                    <a:pt x="626" y="200"/>
                    <a:pt x="625" y="202"/>
                    <a:pt x="626" y="204"/>
                  </a:cubicBezTo>
                  <a:close/>
                  <a:moveTo>
                    <a:pt x="55" y="204"/>
                  </a:moveTo>
                  <a:cubicBezTo>
                    <a:pt x="57" y="205"/>
                    <a:pt x="60" y="208"/>
                    <a:pt x="62" y="207"/>
                  </a:cubicBezTo>
                  <a:cubicBezTo>
                    <a:pt x="60" y="202"/>
                    <a:pt x="61" y="199"/>
                    <a:pt x="57" y="196"/>
                  </a:cubicBezTo>
                  <a:cubicBezTo>
                    <a:pt x="56" y="199"/>
                    <a:pt x="55" y="200"/>
                    <a:pt x="55" y="204"/>
                  </a:cubicBezTo>
                  <a:close/>
                  <a:moveTo>
                    <a:pt x="462" y="202"/>
                  </a:moveTo>
                  <a:cubicBezTo>
                    <a:pt x="465" y="205"/>
                    <a:pt x="468" y="207"/>
                    <a:pt x="472" y="209"/>
                  </a:cubicBezTo>
                  <a:cubicBezTo>
                    <a:pt x="474" y="207"/>
                    <a:pt x="475" y="206"/>
                    <a:pt x="476" y="203"/>
                  </a:cubicBezTo>
                  <a:cubicBezTo>
                    <a:pt x="471" y="200"/>
                    <a:pt x="464" y="193"/>
                    <a:pt x="462" y="202"/>
                  </a:cubicBezTo>
                  <a:close/>
                  <a:moveTo>
                    <a:pt x="518" y="205"/>
                  </a:moveTo>
                  <a:cubicBezTo>
                    <a:pt x="521" y="200"/>
                    <a:pt x="516" y="197"/>
                    <a:pt x="512" y="196"/>
                  </a:cubicBezTo>
                  <a:cubicBezTo>
                    <a:pt x="511" y="201"/>
                    <a:pt x="515" y="204"/>
                    <a:pt x="518" y="205"/>
                  </a:cubicBezTo>
                  <a:close/>
                  <a:moveTo>
                    <a:pt x="145" y="203"/>
                  </a:moveTo>
                  <a:cubicBezTo>
                    <a:pt x="147" y="203"/>
                    <a:pt x="147" y="204"/>
                    <a:pt x="148" y="204"/>
                  </a:cubicBezTo>
                  <a:cubicBezTo>
                    <a:pt x="150" y="202"/>
                    <a:pt x="150" y="202"/>
                    <a:pt x="151" y="199"/>
                  </a:cubicBezTo>
                  <a:cubicBezTo>
                    <a:pt x="148" y="198"/>
                    <a:pt x="147" y="199"/>
                    <a:pt x="146" y="197"/>
                  </a:cubicBezTo>
                  <a:cubicBezTo>
                    <a:pt x="146" y="200"/>
                    <a:pt x="146" y="200"/>
                    <a:pt x="145" y="203"/>
                  </a:cubicBezTo>
                  <a:close/>
                  <a:moveTo>
                    <a:pt x="269" y="199"/>
                  </a:moveTo>
                  <a:cubicBezTo>
                    <a:pt x="272" y="199"/>
                    <a:pt x="275" y="204"/>
                    <a:pt x="276" y="201"/>
                  </a:cubicBezTo>
                  <a:cubicBezTo>
                    <a:pt x="274" y="201"/>
                    <a:pt x="271" y="196"/>
                    <a:pt x="269" y="199"/>
                  </a:cubicBezTo>
                  <a:close/>
                  <a:moveTo>
                    <a:pt x="444" y="216"/>
                  </a:moveTo>
                  <a:cubicBezTo>
                    <a:pt x="446" y="213"/>
                    <a:pt x="450" y="210"/>
                    <a:pt x="452" y="206"/>
                  </a:cubicBezTo>
                  <a:cubicBezTo>
                    <a:pt x="449" y="203"/>
                    <a:pt x="443" y="202"/>
                    <a:pt x="441" y="198"/>
                  </a:cubicBezTo>
                  <a:cubicBezTo>
                    <a:pt x="434" y="203"/>
                    <a:pt x="435" y="214"/>
                    <a:pt x="444" y="216"/>
                  </a:cubicBezTo>
                  <a:close/>
                  <a:moveTo>
                    <a:pt x="601" y="207"/>
                  </a:moveTo>
                  <a:cubicBezTo>
                    <a:pt x="601" y="204"/>
                    <a:pt x="602" y="202"/>
                    <a:pt x="603" y="200"/>
                  </a:cubicBezTo>
                  <a:cubicBezTo>
                    <a:pt x="600" y="199"/>
                    <a:pt x="601" y="197"/>
                    <a:pt x="597" y="198"/>
                  </a:cubicBezTo>
                  <a:cubicBezTo>
                    <a:pt x="597" y="200"/>
                    <a:pt x="599" y="205"/>
                    <a:pt x="601" y="207"/>
                  </a:cubicBezTo>
                  <a:close/>
                  <a:moveTo>
                    <a:pt x="334" y="204"/>
                  </a:moveTo>
                  <a:cubicBezTo>
                    <a:pt x="336" y="207"/>
                    <a:pt x="339" y="211"/>
                    <a:pt x="342" y="214"/>
                  </a:cubicBezTo>
                  <a:cubicBezTo>
                    <a:pt x="343" y="211"/>
                    <a:pt x="346" y="209"/>
                    <a:pt x="346" y="206"/>
                  </a:cubicBezTo>
                  <a:cubicBezTo>
                    <a:pt x="345" y="202"/>
                    <a:pt x="339" y="201"/>
                    <a:pt x="338" y="199"/>
                  </a:cubicBezTo>
                  <a:cubicBezTo>
                    <a:pt x="338" y="199"/>
                    <a:pt x="338" y="198"/>
                    <a:pt x="337" y="198"/>
                  </a:cubicBezTo>
                  <a:cubicBezTo>
                    <a:pt x="336" y="200"/>
                    <a:pt x="335" y="203"/>
                    <a:pt x="334" y="204"/>
                  </a:cubicBezTo>
                  <a:close/>
                  <a:moveTo>
                    <a:pt x="405" y="209"/>
                  </a:moveTo>
                  <a:cubicBezTo>
                    <a:pt x="405" y="207"/>
                    <a:pt x="407" y="207"/>
                    <a:pt x="406" y="204"/>
                  </a:cubicBezTo>
                  <a:cubicBezTo>
                    <a:pt x="403" y="205"/>
                    <a:pt x="405" y="203"/>
                    <a:pt x="404" y="202"/>
                  </a:cubicBezTo>
                  <a:cubicBezTo>
                    <a:pt x="403" y="202"/>
                    <a:pt x="403" y="203"/>
                    <a:pt x="402" y="203"/>
                  </a:cubicBezTo>
                  <a:cubicBezTo>
                    <a:pt x="401" y="202"/>
                    <a:pt x="401" y="200"/>
                    <a:pt x="400" y="200"/>
                  </a:cubicBezTo>
                  <a:cubicBezTo>
                    <a:pt x="398" y="200"/>
                    <a:pt x="398" y="199"/>
                    <a:pt x="396" y="199"/>
                  </a:cubicBezTo>
                  <a:cubicBezTo>
                    <a:pt x="398" y="203"/>
                    <a:pt x="399" y="208"/>
                    <a:pt x="405" y="209"/>
                  </a:cubicBezTo>
                  <a:close/>
                  <a:moveTo>
                    <a:pt x="505" y="202"/>
                  </a:moveTo>
                  <a:cubicBezTo>
                    <a:pt x="508" y="202"/>
                    <a:pt x="507" y="197"/>
                    <a:pt x="505" y="200"/>
                  </a:cubicBezTo>
                  <a:cubicBezTo>
                    <a:pt x="507" y="200"/>
                    <a:pt x="505" y="201"/>
                    <a:pt x="505" y="202"/>
                  </a:cubicBezTo>
                  <a:close/>
                  <a:moveTo>
                    <a:pt x="382" y="214"/>
                  </a:moveTo>
                  <a:cubicBezTo>
                    <a:pt x="383" y="210"/>
                    <a:pt x="386" y="209"/>
                    <a:pt x="386" y="205"/>
                  </a:cubicBezTo>
                  <a:cubicBezTo>
                    <a:pt x="383" y="203"/>
                    <a:pt x="379" y="201"/>
                    <a:pt x="375" y="200"/>
                  </a:cubicBezTo>
                  <a:cubicBezTo>
                    <a:pt x="369" y="204"/>
                    <a:pt x="378" y="210"/>
                    <a:pt x="382" y="214"/>
                  </a:cubicBezTo>
                  <a:close/>
                  <a:moveTo>
                    <a:pt x="553" y="203"/>
                  </a:moveTo>
                  <a:cubicBezTo>
                    <a:pt x="554" y="202"/>
                    <a:pt x="555" y="204"/>
                    <a:pt x="556" y="204"/>
                  </a:cubicBezTo>
                  <a:cubicBezTo>
                    <a:pt x="556" y="202"/>
                    <a:pt x="555" y="201"/>
                    <a:pt x="553" y="200"/>
                  </a:cubicBezTo>
                  <a:cubicBezTo>
                    <a:pt x="554" y="201"/>
                    <a:pt x="552" y="201"/>
                    <a:pt x="553" y="203"/>
                  </a:cubicBezTo>
                  <a:close/>
                  <a:moveTo>
                    <a:pt x="108" y="204"/>
                  </a:moveTo>
                  <a:cubicBezTo>
                    <a:pt x="109" y="204"/>
                    <a:pt x="110" y="205"/>
                    <a:pt x="111" y="205"/>
                  </a:cubicBezTo>
                  <a:cubicBezTo>
                    <a:pt x="111" y="204"/>
                    <a:pt x="112" y="201"/>
                    <a:pt x="111" y="200"/>
                  </a:cubicBezTo>
                  <a:cubicBezTo>
                    <a:pt x="110" y="201"/>
                    <a:pt x="108" y="202"/>
                    <a:pt x="108" y="204"/>
                  </a:cubicBezTo>
                  <a:close/>
                  <a:moveTo>
                    <a:pt x="83" y="219"/>
                  </a:moveTo>
                  <a:cubicBezTo>
                    <a:pt x="84" y="209"/>
                    <a:pt x="71" y="209"/>
                    <a:pt x="67" y="202"/>
                  </a:cubicBezTo>
                  <a:cubicBezTo>
                    <a:pt x="67" y="203"/>
                    <a:pt x="66" y="200"/>
                    <a:pt x="64" y="201"/>
                  </a:cubicBezTo>
                  <a:cubicBezTo>
                    <a:pt x="64" y="213"/>
                    <a:pt x="76" y="215"/>
                    <a:pt x="83" y="219"/>
                  </a:cubicBezTo>
                  <a:close/>
                  <a:moveTo>
                    <a:pt x="87" y="210"/>
                  </a:moveTo>
                  <a:cubicBezTo>
                    <a:pt x="92" y="209"/>
                    <a:pt x="87" y="203"/>
                    <a:pt x="86" y="201"/>
                  </a:cubicBezTo>
                  <a:cubicBezTo>
                    <a:pt x="86" y="203"/>
                    <a:pt x="86" y="208"/>
                    <a:pt x="87" y="210"/>
                  </a:cubicBezTo>
                  <a:close/>
                  <a:moveTo>
                    <a:pt x="194" y="203"/>
                  </a:moveTo>
                  <a:cubicBezTo>
                    <a:pt x="194" y="202"/>
                    <a:pt x="193" y="201"/>
                    <a:pt x="192" y="201"/>
                  </a:cubicBezTo>
                  <a:cubicBezTo>
                    <a:pt x="192" y="202"/>
                    <a:pt x="193" y="203"/>
                    <a:pt x="194" y="203"/>
                  </a:cubicBezTo>
                  <a:close/>
                  <a:moveTo>
                    <a:pt x="41" y="208"/>
                  </a:moveTo>
                  <a:cubicBezTo>
                    <a:pt x="43" y="209"/>
                    <a:pt x="44" y="211"/>
                    <a:pt x="47" y="210"/>
                  </a:cubicBezTo>
                  <a:cubicBezTo>
                    <a:pt x="47" y="207"/>
                    <a:pt x="47" y="200"/>
                    <a:pt x="42" y="201"/>
                  </a:cubicBezTo>
                  <a:cubicBezTo>
                    <a:pt x="42" y="204"/>
                    <a:pt x="42" y="206"/>
                    <a:pt x="41" y="208"/>
                  </a:cubicBezTo>
                  <a:close/>
                  <a:moveTo>
                    <a:pt x="273" y="204"/>
                  </a:moveTo>
                  <a:cubicBezTo>
                    <a:pt x="270" y="204"/>
                    <a:pt x="268" y="200"/>
                    <a:pt x="265" y="202"/>
                  </a:cubicBezTo>
                  <a:cubicBezTo>
                    <a:pt x="268" y="202"/>
                    <a:pt x="271" y="207"/>
                    <a:pt x="273" y="204"/>
                  </a:cubicBezTo>
                  <a:close/>
                  <a:moveTo>
                    <a:pt x="493" y="204"/>
                  </a:moveTo>
                  <a:cubicBezTo>
                    <a:pt x="494" y="204"/>
                    <a:pt x="494" y="206"/>
                    <a:pt x="495" y="206"/>
                  </a:cubicBezTo>
                  <a:cubicBezTo>
                    <a:pt x="497" y="205"/>
                    <a:pt x="497" y="203"/>
                    <a:pt x="496" y="201"/>
                  </a:cubicBezTo>
                  <a:cubicBezTo>
                    <a:pt x="495" y="202"/>
                    <a:pt x="493" y="202"/>
                    <a:pt x="493" y="204"/>
                  </a:cubicBezTo>
                  <a:close/>
                  <a:moveTo>
                    <a:pt x="151" y="207"/>
                  </a:moveTo>
                  <a:cubicBezTo>
                    <a:pt x="156" y="213"/>
                    <a:pt x="165" y="216"/>
                    <a:pt x="174" y="219"/>
                  </a:cubicBezTo>
                  <a:cubicBezTo>
                    <a:pt x="170" y="211"/>
                    <a:pt x="161" y="206"/>
                    <a:pt x="153" y="202"/>
                  </a:cubicBezTo>
                  <a:cubicBezTo>
                    <a:pt x="153" y="204"/>
                    <a:pt x="151" y="205"/>
                    <a:pt x="151" y="207"/>
                  </a:cubicBezTo>
                  <a:close/>
                  <a:moveTo>
                    <a:pt x="362" y="209"/>
                  </a:moveTo>
                  <a:cubicBezTo>
                    <a:pt x="361" y="206"/>
                    <a:pt x="354" y="203"/>
                    <a:pt x="354" y="203"/>
                  </a:cubicBezTo>
                  <a:cubicBezTo>
                    <a:pt x="356" y="205"/>
                    <a:pt x="359" y="208"/>
                    <a:pt x="362" y="209"/>
                  </a:cubicBezTo>
                  <a:close/>
                  <a:moveTo>
                    <a:pt x="368" y="206"/>
                  </a:moveTo>
                  <a:cubicBezTo>
                    <a:pt x="367" y="204"/>
                    <a:pt x="365" y="201"/>
                    <a:pt x="363" y="203"/>
                  </a:cubicBezTo>
                  <a:cubicBezTo>
                    <a:pt x="365" y="203"/>
                    <a:pt x="365" y="206"/>
                    <a:pt x="368" y="206"/>
                  </a:cubicBezTo>
                  <a:close/>
                  <a:moveTo>
                    <a:pt x="411" y="205"/>
                  </a:moveTo>
                  <a:cubicBezTo>
                    <a:pt x="416" y="208"/>
                    <a:pt x="420" y="213"/>
                    <a:pt x="425" y="215"/>
                  </a:cubicBezTo>
                  <a:cubicBezTo>
                    <a:pt x="426" y="213"/>
                    <a:pt x="428" y="213"/>
                    <a:pt x="428" y="210"/>
                  </a:cubicBezTo>
                  <a:cubicBezTo>
                    <a:pt x="423" y="209"/>
                    <a:pt x="415" y="198"/>
                    <a:pt x="411" y="205"/>
                  </a:cubicBezTo>
                  <a:close/>
                  <a:moveTo>
                    <a:pt x="562" y="205"/>
                  </a:moveTo>
                  <a:cubicBezTo>
                    <a:pt x="564" y="204"/>
                    <a:pt x="561" y="201"/>
                    <a:pt x="560" y="203"/>
                  </a:cubicBezTo>
                  <a:cubicBezTo>
                    <a:pt x="561" y="203"/>
                    <a:pt x="560" y="205"/>
                    <a:pt x="562" y="205"/>
                  </a:cubicBezTo>
                  <a:close/>
                  <a:moveTo>
                    <a:pt x="280" y="203"/>
                  </a:moveTo>
                  <a:cubicBezTo>
                    <a:pt x="280" y="204"/>
                    <a:pt x="278" y="203"/>
                    <a:pt x="278" y="204"/>
                  </a:cubicBezTo>
                  <a:cubicBezTo>
                    <a:pt x="283" y="206"/>
                    <a:pt x="286" y="211"/>
                    <a:pt x="292" y="211"/>
                  </a:cubicBezTo>
                  <a:cubicBezTo>
                    <a:pt x="290" y="207"/>
                    <a:pt x="283" y="207"/>
                    <a:pt x="280" y="203"/>
                  </a:cubicBezTo>
                  <a:close/>
                  <a:moveTo>
                    <a:pt x="510" y="206"/>
                  </a:moveTo>
                  <a:cubicBezTo>
                    <a:pt x="512" y="207"/>
                    <a:pt x="514" y="212"/>
                    <a:pt x="516" y="210"/>
                  </a:cubicBezTo>
                  <a:cubicBezTo>
                    <a:pt x="516" y="206"/>
                    <a:pt x="514" y="204"/>
                    <a:pt x="510" y="203"/>
                  </a:cubicBezTo>
                  <a:cubicBezTo>
                    <a:pt x="511" y="205"/>
                    <a:pt x="509" y="205"/>
                    <a:pt x="510" y="206"/>
                  </a:cubicBezTo>
                  <a:close/>
                  <a:moveTo>
                    <a:pt x="521" y="209"/>
                  </a:moveTo>
                  <a:cubicBezTo>
                    <a:pt x="525" y="210"/>
                    <a:pt x="524" y="207"/>
                    <a:pt x="524" y="204"/>
                  </a:cubicBezTo>
                  <a:cubicBezTo>
                    <a:pt x="524" y="204"/>
                    <a:pt x="523" y="204"/>
                    <a:pt x="522" y="204"/>
                  </a:cubicBezTo>
                  <a:cubicBezTo>
                    <a:pt x="522" y="206"/>
                    <a:pt x="521" y="207"/>
                    <a:pt x="521" y="209"/>
                  </a:cubicBezTo>
                  <a:close/>
                  <a:moveTo>
                    <a:pt x="119" y="207"/>
                  </a:moveTo>
                  <a:cubicBezTo>
                    <a:pt x="119" y="206"/>
                    <a:pt x="119" y="205"/>
                    <a:pt x="118" y="204"/>
                  </a:cubicBezTo>
                  <a:cubicBezTo>
                    <a:pt x="117" y="205"/>
                    <a:pt x="117" y="208"/>
                    <a:pt x="119" y="207"/>
                  </a:cubicBezTo>
                  <a:close/>
                  <a:moveTo>
                    <a:pt x="213" y="207"/>
                  </a:moveTo>
                  <a:cubicBezTo>
                    <a:pt x="211" y="207"/>
                    <a:pt x="211" y="203"/>
                    <a:pt x="208" y="205"/>
                  </a:cubicBezTo>
                  <a:cubicBezTo>
                    <a:pt x="208" y="207"/>
                    <a:pt x="212" y="208"/>
                    <a:pt x="213" y="207"/>
                  </a:cubicBezTo>
                  <a:close/>
                  <a:moveTo>
                    <a:pt x="245" y="215"/>
                  </a:moveTo>
                  <a:cubicBezTo>
                    <a:pt x="250" y="215"/>
                    <a:pt x="251" y="211"/>
                    <a:pt x="253" y="208"/>
                  </a:cubicBezTo>
                  <a:cubicBezTo>
                    <a:pt x="251" y="208"/>
                    <a:pt x="251" y="205"/>
                    <a:pt x="249" y="205"/>
                  </a:cubicBezTo>
                  <a:cubicBezTo>
                    <a:pt x="248" y="209"/>
                    <a:pt x="246" y="211"/>
                    <a:pt x="245" y="215"/>
                  </a:cubicBezTo>
                  <a:close/>
                  <a:moveTo>
                    <a:pt x="591" y="217"/>
                  </a:moveTo>
                  <a:cubicBezTo>
                    <a:pt x="591" y="220"/>
                    <a:pt x="594" y="221"/>
                    <a:pt x="593" y="224"/>
                  </a:cubicBezTo>
                  <a:cubicBezTo>
                    <a:pt x="592" y="226"/>
                    <a:pt x="590" y="227"/>
                    <a:pt x="588" y="228"/>
                  </a:cubicBezTo>
                  <a:cubicBezTo>
                    <a:pt x="586" y="236"/>
                    <a:pt x="585" y="246"/>
                    <a:pt x="585" y="255"/>
                  </a:cubicBezTo>
                  <a:cubicBezTo>
                    <a:pt x="583" y="258"/>
                    <a:pt x="579" y="264"/>
                    <a:pt x="581" y="267"/>
                  </a:cubicBezTo>
                  <a:cubicBezTo>
                    <a:pt x="584" y="259"/>
                    <a:pt x="588" y="250"/>
                    <a:pt x="592" y="239"/>
                  </a:cubicBezTo>
                  <a:cubicBezTo>
                    <a:pt x="595" y="229"/>
                    <a:pt x="602" y="212"/>
                    <a:pt x="594" y="205"/>
                  </a:cubicBezTo>
                  <a:cubicBezTo>
                    <a:pt x="594" y="209"/>
                    <a:pt x="590" y="212"/>
                    <a:pt x="591" y="217"/>
                  </a:cubicBezTo>
                  <a:close/>
                  <a:moveTo>
                    <a:pt x="607" y="223"/>
                  </a:moveTo>
                  <a:cubicBezTo>
                    <a:pt x="610" y="218"/>
                    <a:pt x="610" y="211"/>
                    <a:pt x="606" y="205"/>
                  </a:cubicBezTo>
                  <a:cubicBezTo>
                    <a:pt x="604" y="211"/>
                    <a:pt x="602" y="218"/>
                    <a:pt x="607" y="223"/>
                  </a:cubicBezTo>
                  <a:close/>
                  <a:moveTo>
                    <a:pt x="469" y="213"/>
                  </a:moveTo>
                  <a:cubicBezTo>
                    <a:pt x="470" y="209"/>
                    <a:pt x="463" y="208"/>
                    <a:pt x="461" y="206"/>
                  </a:cubicBezTo>
                  <a:cubicBezTo>
                    <a:pt x="462" y="209"/>
                    <a:pt x="466" y="212"/>
                    <a:pt x="469" y="213"/>
                  </a:cubicBezTo>
                  <a:close/>
                  <a:moveTo>
                    <a:pt x="543" y="212"/>
                  </a:moveTo>
                  <a:cubicBezTo>
                    <a:pt x="544" y="213"/>
                    <a:pt x="546" y="216"/>
                    <a:pt x="547" y="215"/>
                  </a:cubicBezTo>
                  <a:cubicBezTo>
                    <a:pt x="545" y="212"/>
                    <a:pt x="547" y="211"/>
                    <a:pt x="549" y="210"/>
                  </a:cubicBezTo>
                  <a:cubicBezTo>
                    <a:pt x="548" y="208"/>
                    <a:pt x="547" y="206"/>
                    <a:pt x="546" y="206"/>
                  </a:cubicBezTo>
                  <a:cubicBezTo>
                    <a:pt x="545" y="208"/>
                    <a:pt x="543" y="209"/>
                    <a:pt x="543" y="212"/>
                  </a:cubicBezTo>
                  <a:close/>
                  <a:moveTo>
                    <a:pt x="140" y="212"/>
                  </a:moveTo>
                  <a:cubicBezTo>
                    <a:pt x="141" y="211"/>
                    <a:pt x="141" y="208"/>
                    <a:pt x="140" y="207"/>
                  </a:cubicBezTo>
                  <a:cubicBezTo>
                    <a:pt x="139" y="208"/>
                    <a:pt x="137" y="206"/>
                    <a:pt x="136" y="206"/>
                  </a:cubicBezTo>
                  <a:cubicBezTo>
                    <a:pt x="136" y="210"/>
                    <a:pt x="137" y="212"/>
                    <a:pt x="140" y="212"/>
                  </a:cubicBezTo>
                  <a:close/>
                  <a:moveTo>
                    <a:pt x="556" y="212"/>
                  </a:moveTo>
                  <a:cubicBezTo>
                    <a:pt x="557" y="208"/>
                    <a:pt x="554" y="207"/>
                    <a:pt x="552" y="206"/>
                  </a:cubicBezTo>
                  <a:cubicBezTo>
                    <a:pt x="550" y="209"/>
                    <a:pt x="554" y="211"/>
                    <a:pt x="556" y="212"/>
                  </a:cubicBezTo>
                  <a:close/>
                  <a:moveTo>
                    <a:pt x="566" y="212"/>
                  </a:moveTo>
                  <a:cubicBezTo>
                    <a:pt x="569" y="212"/>
                    <a:pt x="570" y="215"/>
                    <a:pt x="572" y="217"/>
                  </a:cubicBezTo>
                  <a:cubicBezTo>
                    <a:pt x="572" y="214"/>
                    <a:pt x="572" y="212"/>
                    <a:pt x="574" y="210"/>
                  </a:cubicBezTo>
                  <a:cubicBezTo>
                    <a:pt x="571" y="209"/>
                    <a:pt x="570" y="207"/>
                    <a:pt x="567" y="206"/>
                  </a:cubicBezTo>
                  <a:cubicBezTo>
                    <a:pt x="567" y="209"/>
                    <a:pt x="565" y="209"/>
                    <a:pt x="566" y="212"/>
                  </a:cubicBezTo>
                  <a:close/>
                  <a:moveTo>
                    <a:pt x="476" y="212"/>
                  </a:moveTo>
                  <a:cubicBezTo>
                    <a:pt x="479" y="216"/>
                    <a:pt x="480" y="209"/>
                    <a:pt x="484" y="209"/>
                  </a:cubicBezTo>
                  <a:cubicBezTo>
                    <a:pt x="480" y="206"/>
                    <a:pt x="476" y="207"/>
                    <a:pt x="476" y="212"/>
                  </a:cubicBezTo>
                  <a:close/>
                  <a:moveTo>
                    <a:pt x="58" y="220"/>
                  </a:moveTo>
                  <a:cubicBezTo>
                    <a:pt x="62" y="223"/>
                    <a:pt x="67" y="229"/>
                    <a:pt x="72" y="230"/>
                  </a:cubicBezTo>
                  <a:cubicBezTo>
                    <a:pt x="66" y="223"/>
                    <a:pt x="66" y="209"/>
                    <a:pt x="54" y="207"/>
                  </a:cubicBezTo>
                  <a:cubicBezTo>
                    <a:pt x="55" y="212"/>
                    <a:pt x="57" y="216"/>
                    <a:pt x="58" y="220"/>
                  </a:cubicBezTo>
                  <a:close/>
                  <a:moveTo>
                    <a:pt x="351" y="207"/>
                  </a:moveTo>
                  <a:cubicBezTo>
                    <a:pt x="349" y="211"/>
                    <a:pt x="346" y="214"/>
                    <a:pt x="345" y="218"/>
                  </a:cubicBezTo>
                  <a:cubicBezTo>
                    <a:pt x="347" y="218"/>
                    <a:pt x="348" y="220"/>
                    <a:pt x="349" y="221"/>
                  </a:cubicBezTo>
                  <a:cubicBezTo>
                    <a:pt x="352" y="218"/>
                    <a:pt x="356" y="217"/>
                    <a:pt x="358" y="213"/>
                  </a:cubicBezTo>
                  <a:cubicBezTo>
                    <a:pt x="356" y="210"/>
                    <a:pt x="353" y="209"/>
                    <a:pt x="351" y="207"/>
                  </a:cubicBezTo>
                  <a:close/>
                  <a:moveTo>
                    <a:pt x="406" y="211"/>
                  </a:moveTo>
                  <a:cubicBezTo>
                    <a:pt x="413" y="213"/>
                    <a:pt x="417" y="218"/>
                    <a:pt x="423" y="220"/>
                  </a:cubicBezTo>
                  <a:cubicBezTo>
                    <a:pt x="423" y="218"/>
                    <a:pt x="422" y="217"/>
                    <a:pt x="421" y="215"/>
                  </a:cubicBezTo>
                  <a:cubicBezTo>
                    <a:pt x="414" y="216"/>
                    <a:pt x="411" y="202"/>
                    <a:pt x="406" y="211"/>
                  </a:cubicBezTo>
                  <a:close/>
                  <a:moveTo>
                    <a:pt x="628" y="215"/>
                  </a:moveTo>
                  <a:cubicBezTo>
                    <a:pt x="630" y="213"/>
                    <a:pt x="630" y="208"/>
                    <a:pt x="629" y="207"/>
                  </a:cubicBezTo>
                  <a:cubicBezTo>
                    <a:pt x="629" y="210"/>
                    <a:pt x="627" y="213"/>
                    <a:pt x="628" y="215"/>
                  </a:cubicBezTo>
                  <a:close/>
                  <a:moveTo>
                    <a:pt x="494" y="212"/>
                  </a:moveTo>
                  <a:cubicBezTo>
                    <a:pt x="493" y="210"/>
                    <a:pt x="490" y="209"/>
                    <a:pt x="488" y="208"/>
                  </a:cubicBezTo>
                  <a:cubicBezTo>
                    <a:pt x="490" y="210"/>
                    <a:pt x="492" y="211"/>
                    <a:pt x="494" y="212"/>
                  </a:cubicBezTo>
                  <a:close/>
                  <a:moveTo>
                    <a:pt x="527" y="215"/>
                  </a:moveTo>
                  <a:cubicBezTo>
                    <a:pt x="531" y="217"/>
                    <a:pt x="532" y="222"/>
                    <a:pt x="536" y="223"/>
                  </a:cubicBezTo>
                  <a:cubicBezTo>
                    <a:pt x="537" y="220"/>
                    <a:pt x="539" y="218"/>
                    <a:pt x="538" y="214"/>
                  </a:cubicBezTo>
                  <a:cubicBezTo>
                    <a:pt x="535" y="212"/>
                    <a:pt x="533" y="209"/>
                    <a:pt x="529" y="208"/>
                  </a:cubicBezTo>
                  <a:cubicBezTo>
                    <a:pt x="529" y="211"/>
                    <a:pt x="527" y="212"/>
                    <a:pt x="527" y="215"/>
                  </a:cubicBezTo>
                  <a:close/>
                  <a:moveTo>
                    <a:pt x="273" y="211"/>
                  </a:moveTo>
                  <a:cubicBezTo>
                    <a:pt x="277" y="214"/>
                    <a:pt x="280" y="216"/>
                    <a:pt x="284" y="218"/>
                  </a:cubicBezTo>
                  <a:cubicBezTo>
                    <a:pt x="286" y="217"/>
                    <a:pt x="288" y="216"/>
                    <a:pt x="289" y="214"/>
                  </a:cubicBezTo>
                  <a:cubicBezTo>
                    <a:pt x="286" y="212"/>
                    <a:pt x="283" y="210"/>
                    <a:pt x="280" y="209"/>
                  </a:cubicBezTo>
                  <a:cubicBezTo>
                    <a:pt x="280" y="213"/>
                    <a:pt x="276" y="209"/>
                    <a:pt x="273" y="211"/>
                  </a:cubicBezTo>
                  <a:close/>
                  <a:moveTo>
                    <a:pt x="385" y="217"/>
                  </a:moveTo>
                  <a:cubicBezTo>
                    <a:pt x="388" y="218"/>
                    <a:pt x="390" y="221"/>
                    <a:pt x="393" y="221"/>
                  </a:cubicBezTo>
                  <a:cubicBezTo>
                    <a:pt x="395" y="219"/>
                    <a:pt x="398" y="218"/>
                    <a:pt x="399" y="214"/>
                  </a:cubicBezTo>
                  <a:cubicBezTo>
                    <a:pt x="395" y="213"/>
                    <a:pt x="393" y="210"/>
                    <a:pt x="389" y="209"/>
                  </a:cubicBezTo>
                  <a:cubicBezTo>
                    <a:pt x="388" y="212"/>
                    <a:pt x="385" y="213"/>
                    <a:pt x="385" y="217"/>
                  </a:cubicBezTo>
                  <a:close/>
                  <a:moveTo>
                    <a:pt x="454" y="209"/>
                  </a:moveTo>
                  <a:cubicBezTo>
                    <a:pt x="451" y="212"/>
                    <a:pt x="448" y="214"/>
                    <a:pt x="446" y="218"/>
                  </a:cubicBezTo>
                  <a:cubicBezTo>
                    <a:pt x="451" y="220"/>
                    <a:pt x="454" y="225"/>
                    <a:pt x="459" y="225"/>
                  </a:cubicBezTo>
                  <a:cubicBezTo>
                    <a:pt x="457" y="220"/>
                    <a:pt x="460" y="210"/>
                    <a:pt x="454" y="209"/>
                  </a:cubicBezTo>
                  <a:close/>
                  <a:moveTo>
                    <a:pt x="233" y="214"/>
                  </a:moveTo>
                  <a:cubicBezTo>
                    <a:pt x="235" y="211"/>
                    <a:pt x="230" y="210"/>
                    <a:pt x="227" y="209"/>
                  </a:cubicBezTo>
                  <a:cubicBezTo>
                    <a:pt x="229" y="211"/>
                    <a:pt x="230" y="214"/>
                    <a:pt x="233" y="214"/>
                  </a:cubicBezTo>
                  <a:close/>
                  <a:moveTo>
                    <a:pt x="515" y="218"/>
                  </a:moveTo>
                  <a:cubicBezTo>
                    <a:pt x="515" y="213"/>
                    <a:pt x="510" y="213"/>
                    <a:pt x="509" y="209"/>
                  </a:cubicBezTo>
                  <a:cubicBezTo>
                    <a:pt x="505" y="214"/>
                    <a:pt x="511" y="219"/>
                    <a:pt x="515" y="218"/>
                  </a:cubicBezTo>
                  <a:close/>
                  <a:moveTo>
                    <a:pt x="180" y="216"/>
                  </a:moveTo>
                  <a:cubicBezTo>
                    <a:pt x="183" y="216"/>
                    <a:pt x="183" y="219"/>
                    <a:pt x="186" y="219"/>
                  </a:cubicBezTo>
                  <a:cubicBezTo>
                    <a:pt x="187" y="217"/>
                    <a:pt x="189" y="216"/>
                    <a:pt x="191" y="214"/>
                  </a:cubicBezTo>
                  <a:cubicBezTo>
                    <a:pt x="188" y="215"/>
                    <a:pt x="189" y="212"/>
                    <a:pt x="188" y="212"/>
                  </a:cubicBezTo>
                  <a:cubicBezTo>
                    <a:pt x="186" y="213"/>
                    <a:pt x="184" y="210"/>
                    <a:pt x="183" y="210"/>
                  </a:cubicBezTo>
                  <a:cubicBezTo>
                    <a:pt x="182" y="212"/>
                    <a:pt x="180" y="213"/>
                    <a:pt x="180" y="216"/>
                  </a:cubicBezTo>
                  <a:close/>
                  <a:moveTo>
                    <a:pt x="230" y="217"/>
                  </a:moveTo>
                  <a:cubicBezTo>
                    <a:pt x="225" y="215"/>
                    <a:pt x="224" y="210"/>
                    <a:pt x="220" y="210"/>
                  </a:cubicBezTo>
                  <a:cubicBezTo>
                    <a:pt x="222" y="213"/>
                    <a:pt x="226" y="218"/>
                    <a:pt x="230" y="217"/>
                  </a:cubicBezTo>
                  <a:close/>
                  <a:moveTo>
                    <a:pt x="649" y="219"/>
                  </a:moveTo>
                  <a:cubicBezTo>
                    <a:pt x="648" y="216"/>
                    <a:pt x="651" y="212"/>
                    <a:pt x="649" y="210"/>
                  </a:cubicBezTo>
                  <a:cubicBezTo>
                    <a:pt x="649" y="213"/>
                    <a:pt x="646" y="218"/>
                    <a:pt x="649" y="219"/>
                  </a:cubicBezTo>
                  <a:close/>
                  <a:moveTo>
                    <a:pt x="36" y="217"/>
                  </a:moveTo>
                  <a:cubicBezTo>
                    <a:pt x="38" y="215"/>
                    <a:pt x="38" y="212"/>
                    <a:pt x="36" y="210"/>
                  </a:cubicBezTo>
                  <a:cubicBezTo>
                    <a:pt x="36" y="212"/>
                    <a:pt x="35" y="215"/>
                    <a:pt x="36" y="217"/>
                  </a:cubicBezTo>
                  <a:close/>
                  <a:moveTo>
                    <a:pt x="145" y="215"/>
                  </a:moveTo>
                  <a:cubicBezTo>
                    <a:pt x="152" y="220"/>
                    <a:pt x="160" y="226"/>
                    <a:pt x="168" y="230"/>
                  </a:cubicBezTo>
                  <a:cubicBezTo>
                    <a:pt x="170" y="229"/>
                    <a:pt x="170" y="227"/>
                    <a:pt x="171" y="225"/>
                  </a:cubicBezTo>
                  <a:cubicBezTo>
                    <a:pt x="166" y="223"/>
                    <a:pt x="155" y="217"/>
                    <a:pt x="156" y="214"/>
                  </a:cubicBezTo>
                  <a:cubicBezTo>
                    <a:pt x="152" y="214"/>
                    <a:pt x="150" y="211"/>
                    <a:pt x="147" y="210"/>
                  </a:cubicBezTo>
                  <a:cubicBezTo>
                    <a:pt x="146" y="212"/>
                    <a:pt x="144" y="213"/>
                    <a:pt x="145" y="215"/>
                  </a:cubicBezTo>
                  <a:close/>
                  <a:moveTo>
                    <a:pt x="306" y="214"/>
                  </a:moveTo>
                  <a:cubicBezTo>
                    <a:pt x="309" y="217"/>
                    <a:pt x="313" y="219"/>
                    <a:pt x="318" y="220"/>
                  </a:cubicBezTo>
                  <a:cubicBezTo>
                    <a:pt x="319" y="216"/>
                    <a:pt x="308" y="206"/>
                    <a:pt x="306" y="214"/>
                  </a:cubicBezTo>
                  <a:close/>
                  <a:moveTo>
                    <a:pt x="99" y="217"/>
                  </a:moveTo>
                  <a:cubicBezTo>
                    <a:pt x="102" y="223"/>
                    <a:pt x="107" y="227"/>
                    <a:pt x="114" y="230"/>
                  </a:cubicBezTo>
                  <a:cubicBezTo>
                    <a:pt x="111" y="222"/>
                    <a:pt x="107" y="216"/>
                    <a:pt x="101" y="211"/>
                  </a:cubicBezTo>
                  <a:cubicBezTo>
                    <a:pt x="101" y="214"/>
                    <a:pt x="99" y="214"/>
                    <a:pt x="99" y="217"/>
                  </a:cubicBezTo>
                  <a:close/>
                  <a:moveTo>
                    <a:pt x="203" y="212"/>
                  </a:moveTo>
                  <a:cubicBezTo>
                    <a:pt x="209" y="216"/>
                    <a:pt x="215" y="221"/>
                    <a:pt x="224" y="224"/>
                  </a:cubicBezTo>
                  <a:cubicBezTo>
                    <a:pt x="223" y="223"/>
                    <a:pt x="225" y="222"/>
                    <a:pt x="224" y="221"/>
                  </a:cubicBezTo>
                  <a:cubicBezTo>
                    <a:pt x="221" y="219"/>
                    <a:pt x="209" y="212"/>
                    <a:pt x="203" y="212"/>
                  </a:cubicBezTo>
                  <a:close/>
                  <a:moveTo>
                    <a:pt x="481" y="216"/>
                  </a:moveTo>
                  <a:cubicBezTo>
                    <a:pt x="483" y="218"/>
                    <a:pt x="484" y="217"/>
                    <a:pt x="487" y="217"/>
                  </a:cubicBezTo>
                  <a:cubicBezTo>
                    <a:pt x="488" y="218"/>
                    <a:pt x="487" y="223"/>
                    <a:pt x="491" y="223"/>
                  </a:cubicBezTo>
                  <a:cubicBezTo>
                    <a:pt x="492" y="220"/>
                    <a:pt x="493" y="219"/>
                    <a:pt x="493" y="216"/>
                  </a:cubicBezTo>
                  <a:cubicBezTo>
                    <a:pt x="488" y="213"/>
                    <a:pt x="484" y="209"/>
                    <a:pt x="481" y="216"/>
                  </a:cubicBezTo>
                  <a:close/>
                  <a:moveTo>
                    <a:pt x="549" y="217"/>
                  </a:moveTo>
                  <a:cubicBezTo>
                    <a:pt x="552" y="218"/>
                    <a:pt x="553" y="222"/>
                    <a:pt x="557" y="223"/>
                  </a:cubicBezTo>
                  <a:cubicBezTo>
                    <a:pt x="557" y="218"/>
                    <a:pt x="554" y="214"/>
                    <a:pt x="550" y="212"/>
                  </a:cubicBezTo>
                  <a:cubicBezTo>
                    <a:pt x="550" y="214"/>
                    <a:pt x="549" y="215"/>
                    <a:pt x="549" y="217"/>
                  </a:cubicBezTo>
                  <a:close/>
                  <a:moveTo>
                    <a:pt x="575" y="218"/>
                  </a:moveTo>
                  <a:cubicBezTo>
                    <a:pt x="575" y="217"/>
                    <a:pt x="577" y="211"/>
                    <a:pt x="575" y="212"/>
                  </a:cubicBezTo>
                  <a:cubicBezTo>
                    <a:pt x="576" y="215"/>
                    <a:pt x="572" y="217"/>
                    <a:pt x="575" y="218"/>
                  </a:cubicBezTo>
                  <a:close/>
                  <a:moveTo>
                    <a:pt x="618" y="221"/>
                  </a:moveTo>
                  <a:cubicBezTo>
                    <a:pt x="619" y="219"/>
                    <a:pt x="621" y="214"/>
                    <a:pt x="619" y="212"/>
                  </a:cubicBezTo>
                  <a:cubicBezTo>
                    <a:pt x="620" y="215"/>
                    <a:pt x="617" y="219"/>
                    <a:pt x="618" y="221"/>
                  </a:cubicBezTo>
                  <a:close/>
                  <a:moveTo>
                    <a:pt x="251" y="218"/>
                  </a:moveTo>
                  <a:cubicBezTo>
                    <a:pt x="255" y="219"/>
                    <a:pt x="256" y="222"/>
                    <a:pt x="260" y="223"/>
                  </a:cubicBezTo>
                  <a:cubicBezTo>
                    <a:pt x="260" y="222"/>
                    <a:pt x="261" y="222"/>
                    <a:pt x="262" y="221"/>
                  </a:cubicBezTo>
                  <a:cubicBezTo>
                    <a:pt x="260" y="218"/>
                    <a:pt x="259" y="214"/>
                    <a:pt x="255" y="212"/>
                  </a:cubicBezTo>
                  <a:cubicBezTo>
                    <a:pt x="255" y="215"/>
                    <a:pt x="251" y="215"/>
                    <a:pt x="251" y="218"/>
                  </a:cubicBezTo>
                  <a:close/>
                  <a:moveTo>
                    <a:pt x="522" y="215"/>
                  </a:moveTo>
                  <a:cubicBezTo>
                    <a:pt x="522" y="213"/>
                    <a:pt x="521" y="213"/>
                    <a:pt x="520" y="212"/>
                  </a:cubicBezTo>
                  <a:cubicBezTo>
                    <a:pt x="519" y="214"/>
                    <a:pt x="520" y="215"/>
                    <a:pt x="522" y="215"/>
                  </a:cubicBezTo>
                  <a:close/>
                  <a:moveTo>
                    <a:pt x="132" y="215"/>
                  </a:moveTo>
                  <a:cubicBezTo>
                    <a:pt x="135" y="215"/>
                    <a:pt x="135" y="217"/>
                    <a:pt x="137" y="217"/>
                  </a:cubicBezTo>
                  <a:cubicBezTo>
                    <a:pt x="136" y="215"/>
                    <a:pt x="135" y="215"/>
                    <a:pt x="135" y="213"/>
                  </a:cubicBezTo>
                  <a:cubicBezTo>
                    <a:pt x="135" y="214"/>
                    <a:pt x="132" y="213"/>
                    <a:pt x="132" y="215"/>
                  </a:cubicBezTo>
                  <a:close/>
                  <a:moveTo>
                    <a:pt x="420" y="224"/>
                  </a:moveTo>
                  <a:cubicBezTo>
                    <a:pt x="417" y="218"/>
                    <a:pt x="410" y="216"/>
                    <a:pt x="404" y="213"/>
                  </a:cubicBezTo>
                  <a:cubicBezTo>
                    <a:pt x="408" y="218"/>
                    <a:pt x="414" y="221"/>
                    <a:pt x="420" y="224"/>
                  </a:cubicBezTo>
                  <a:close/>
                  <a:moveTo>
                    <a:pt x="43" y="220"/>
                  </a:moveTo>
                  <a:cubicBezTo>
                    <a:pt x="42" y="219"/>
                    <a:pt x="43" y="215"/>
                    <a:pt x="42" y="214"/>
                  </a:cubicBezTo>
                  <a:cubicBezTo>
                    <a:pt x="42" y="214"/>
                    <a:pt x="41" y="214"/>
                    <a:pt x="41" y="214"/>
                  </a:cubicBezTo>
                  <a:cubicBezTo>
                    <a:pt x="40" y="216"/>
                    <a:pt x="40" y="222"/>
                    <a:pt x="43" y="220"/>
                  </a:cubicBezTo>
                  <a:close/>
                  <a:moveTo>
                    <a:pt x="429" y="218"/>
                  </a:moveTo>
                  <a:cubicBezTo>
                    <a:pt x="431" y="221"/>
                    <a:pt x="433" y="222"/>
                    <a:pt x="436" y="223"/>
                  </a:cubicBezTo>
                  <a:cubicBezTo>
                    <a:pt x="436" y="219"/>
                    <a:pt x="435" y="215"/>
                    <a:pt x="431" y="214"/>
                  </a:cubicBezTo>
                  <a:cubicBezTo>
                    <a:pt x="431" y="216"/>
                    <a:pt x="429" y="216"/>
                    <a:pt x="429" y="218"/>
                  </a:cubicBezTo>
                  <a:close/>
                  <a:moveTo>
                    <a:pt x="475" y="218"/>
                  </a:moveTo>
                  <a:cubicBezTo>
                    <a:pt x="475" y="218"/>
                    <a:pt x="475" y="217"/>
                    <a:pt x="476" y="217"/>
                  </a:cubicBezTo>
                  <a:cubicBezTo>
                    <a:pt x="476" y="215"/>
                    <a:pt x="475" y="214"/>
                    <a:pt x="473" y="214"/>
                  </a:cubicBezTo>
                  <a:cubicBezTo>
                    <a:pt x="472" y="216"/>
                    <a:pt x="473" y="217"/>
                    <a:pt x="475" y="218"/>
                  </a:cubicBezTo>
                  <a:close/>
                  <a:moveTo>
                    <a:pt x="378" y="219"/>
                  </a:moveTo>
                  <a:cubicBezTo>
                    <a:pt x="376" y="218"/>
                    <a:pt x="378" y="217"/>
                    <a:pt x="377" y="215"/>
                  </a:cubicBezTo>
                  <a:cubicBezTo>
                    <a:pt x="375" y="216"/>
                    <a:pt x="374" y="215"/>
                    <a:pt x="374" y="215"/>
                  </a:cubicBezTo>
                  <a:cubicBezTo>
                    <a:pt x="374" y="217"/>
                    <a:pt x="376" y="221"/>
                    <a:pt x="378" y="219"/>
                  </a:cubicBezTo>
                  <a:close/>
                  <a:moveTo>
                    <a:pt x="83" y="238"/>
                  </a:moveTo>
                  <a:cubicBezTo>
                    <a:pt x="83" y="233"/>
                    <a:pt x="81" y="227"/>
                    <a:pt x="83" y="223"/>
                  </a:cubicBezTo>
                  <a:cubicBezTo>
                    <a:pt x="78" y="220"/>
                    <a:pt x="74" y="217"/>
                    <a:pt x="69" y="215"/>
                  </a:cubicBezTo>
                  <a:cubicBezTo>
                    <a:pt x="73" y="223"/>
                    <a:pt x="74" y="234"/>
                    <a:pt x="83" y="238"/>
                  </a:cubicBezTo>
                  <a:close/>
                  <a:moveTo>
                    <a:pt x="237" y="217"/>
                  </a:moveTo>
                  <a:cubicBezTo>
                    <a:pt x="236" y="217"/>
                    <a:pt x="236" y="217"/>
                    <a:pt x="236" y="217"/>
                  </a:cubicBezTo>
                  <a:cubicBezTo>
                    <a:pt x="235" y="218"/>
                    <a:pt x="237" y="218"/>
                    <a:pt x="239" y="218"/>
                  </a:cubicBezTo>
                  <a:cubicBezTo>
                    <a:pt x="238" y="217"/>
                    <a:pt x="240" y="217"/>
                    <a:pt x="239" y="215"/>
                  </a:cubicBezTo>
                  <a:cubicBezTo>
                    <a:pt x="237" y="214"/>
                    <a:pt x="238" y="217"/>
                    <a:pt x="237" y="217"/>
                  </a:cubicBezTo>
                  <a:close/>
                  <a:moveTo>
                    <a:pt x="462" y="221"/>
                  </a:moveTo>
                  <a:cubicBezTo>
                    <a:pt x="464" y="221"/>
                    <a:pt x="465" y="218"/>
                    <a:pt x="465" y="217"/>
                  </a:cubicBezTo>
                  <a:cubicBezTo>
                    <a:pt x="463" y="217"/>
                    <a:pt x="464" y="215"/>
                    <a:pt x="462" y="215"/>
                  </a:cubicBezTo>
                  <a:cubicBezTo>
                    <a:pt x="462" y="217"/>
                    <a:pt x="462" y="219"/>
                    <a:pt x="462" y="221"/>
                  </a:cubicBezTo>
                  <a:close/>
                  <a:moveTo>
                    <a:pt x="287" y="221"/>
                  </a:moveTo>
                  <a:cubicBezTo>
                    <a:pt x="290" y="221"/>
                    <a:pt x="293" y="218"/>
                    <a:pt x="292" y="216"/>
                  </a:cubicBezTo>
                  <a:cubicBezTo>
                    <a:pt x="291" y="218"/>
                    <a:pt x="288" y="219"/>
                    <a:pt x="287" y="221"/>
                  </a:cubicBezTo>
                  <a:close/>
                  <a:moveTo>
                    <a:pt x="363" y="217"/>
                  </a:moveTo>
                  <a:cubicBezTo>
                    <a:pt x="360" y="220"/>
                    <a:pt x="357" y="223"/>
                    <a:pt x="355" y="227"/>
                  </a:cubicBezTo>
                  <a:cubicBezTo>
                    <a:pt x="358" y="231"/>
                    <a:pt x="364" y="233"/>
                    <a:pt x="368" y="235"/>
                  </a:cubicBezTo>
                  <a:cubicBezTo>
                    <a:pt x="370" y="231"/>
                    <a:pt x="373" y="229"/>
                    <a:pt x="374" y="224"/>
                  </a:cubicBezTo>
                  <a:cubicBezTo>
                    <a:pt x="370" y="223"/>
                    <a:pt x="369" y="218"/>
                    <a:pt x="363" y="217"/>
                  </a:cubicBezTo>
                  <a:close/>
                  <a:moveTo>
                    <a:pt x="19" y="235"/>
                  </a:moveTo>
                  <a:cubicBezTo>
                    <a:pt x="19" y="228"/>
                    <a:pt x="22" y="220"/>
                    <a:pt x="19" y="217"/>
                  </a:cubicBezTo>
                  <a:cubicBezTo>
                    <a:pt x="19" y="223"/>
                    <a:pt x="14" y="232"/>
                    <a:pt x="19" y="235"/>
                  </a:cubicBezTo>
                  <a:close/>
                  <a:moveTo>
                    <a:pt x="315" y="224"/>
                  </a:moveTo>
                  <a:cubicBezTo>
                    <a:pt x="313" y="220"/>
                    <a:pt x="308" y="219"/>
                    <a:pt x="304" y="217"/>
                  </a:cubicBezTo>
                  <a:cubicBezTo>
                    <a:pt x="304" y="221"/>
                    <a:pt x="312" y="224"/>
                    <a:pt x="315" y="224"/>
                  </a:cubicBezTo>
                  <a:close/>
                  <a:moveTo>
                    <a:pt x="396" y="223"/>
                  </a:moveTo>
                  <a:cubicBezTo>
                    <a:pt x="397" y="224"/>
                    <a:pt x="398" y="225"/>
                    <a:pt x="400" y="226"/>
                  </a:cubicBezTo>
                  <a:cubicBezTo>
                    <a:pt x="402" y="224"/>
                    <a:pt x="402" y="219"/>
                    <a:pt x="400" y="217"/>
                  </a:cubicBezTo>
                  <a:cubicBezTo>
                    <a:pt x="399" y="219"/>
                    <a:pt x="397" y="221"/>
                    <a:pt x="396" y="223"/>
                  </a:cubicBezTo>
                  <a:close/>
                  <a:moveTo>
                    <a:pt x="538" y="227"/>
                  </a:moveTo>
                  <a:cubicBezTo>
                    <a:pt x="540" y="228"/>
                    <a:pt x="541" y="229"/>
                    <a:pt x="542" y="230"/>
                  </a:cubicBezTo>
                  <a:cubicBezTo>
                    <a:pt x="543" y="226"/>
                    <a:pt x="544" y="223"/>
                    <a:pt x="545" y="219"/>
                  </a:cubicBezTo>
                  <a:cubicBezTo>
                    <a:pt x="543" y="219"/>
                    <a:pt x="543" y="217"/>
                    <a:pt x="541" y="217"/>
                  </a:cubicBezTo>
                  <a:cubicBezTo>
                    <a:pt x="541" y="222"/>
                    <a:pt x="538" y="223"/>
                    <a:pt x="538" y="227"/>
                  </a:cubicBezTo>
                  <a:close/>
                  <a:moveTo>
                    <a:pt x="569" y="226"/>
                  </a:moveTo>
                  <a:cubicBezTo>
                    <a:pt x="566" y="223"/>
                    <a:pt x="566" y="220"/>
                    <a:pt x="564" y="217"/>
                  </a:cubicBezTo>
                  <a:cubicBezTo>
                    <a:pt x="561" y="221"/>
                    <a:pt x="566" y="227"/>
                    <a:pt x="569" y="226"/>
                  </a:cubicBezTo>
                  <a:close/>
                  <a:moveTo>
                    <a:pt x="481" y="222"/>
                  </a:moveTo>
                  <a:cubicBezTo>
                    <a:pt x="483" y="220"/>
                    <a:pt x="480" y="219"/>
                    <a:pt x="478" y="218"/>
                  </a:cubicBezTo>
                  <a:cubicBezTo>
                    <a:pt x="477" y="220"/>
                    <a:pt x="479" y="221"/>
                    <a:pt x="481" y="222"/>
                  </a:cubicBezTo>
                  <a:close/>
                  <a:moveTo>
                    <a:pt x="92" y="224"/>
                  </a:moveTo>
                  <a:cubicBezTo>
                    <a:pt x="92" y="220"/>
                    <a:pt x="90" y="219"/>
                    <a:pt x="88" y="218"/>
                  </a:cubicBezTo>
                  <a:cubicBezTo>
                    <a:pt x="89" y="220"/>
                    <a:pt x="88" y="224"/>
                    <a:pt x="92" y="224"/>
                  </a:cubicBezTo>
                  <a:close/>
                  <a:moveTo>
                    <a:pt x="166" y="237"/>
                  </a:moveTo>
                  <a:cubicBezTo>
                    <a:pt x="165" y="235"/>
                    <a:pt x="167" y="235"/>
                    <a:pt x="167" y="234"/>
                  </a:cubicBezTo>
                  <a:cubicBezTo>
                    <a:pt x="166" y="232"/>
                    <a:pt x="162" y="233"/>
                    <a:pt x="162" y="230"/>
                  </a:cubicBezTo>
                  <a:cubicBezTo>
                    <a:pt x="158" y="231"/>
                    <a:pt x="158" y="228"/>
                    <a:pt x="157" y="226"/>
                  </a:cubicBezTo>
                  <a:cubicBezTo>
                    <a:pt x="151" y="225"/>
                    <a:pt x="148" y="221"/>
                    <a:pt x="141" y="218"/>
                  </a:cubicBezTo>
                  <a:cubicBezTo>
                    <a:pt x="149" y="225"/>
                    <a:pt x="158" y="230"/>
                    <a:pt x="166" y="237"/>
                  </a:cubicBezTo>
                  <a:close/>
                  <a:moveTo>
                    <a:pt x="292" y="224"/>
                  </a:moveTo>
                  <a:cubicBezTo>
                    <a:pt x="292" y="226"/>
                    <a:pt x="293" y="227"/>
                    <a:pt x="295" y="227"/>
                  </a:cubicBezTo>
                  <a:cubicBezTo>
                    <a:pt x="296" y="224"/>
                    <a:pt x="298" y="222"/>
                    <a:pt x="299" y="219"/>
                  </a:cubicBezTo>
                  <a:cubicBezTo>
                    <a:pt x="295" y="218"/>
                    <a:pt x="293" y="222"/>
                    <a:pt x="292" y="224"/>
                  </a:cubicBezTo>
                  <a:close/>
                  <a:moveTo>
                    <a:pt x="517" y="222"/>
                  </a:moveTo>
                  <a:cubicBezTo>
                    <a:pt x="519" y="223"/>
                    <a:pt x="520" y="222"/>
                    <a:pt x="520" y="220"/>
                  </a:cubicBezTo>
                  <a:cubicBezTo>
                    <a:pt x="519" y="220"/>
                    <a:pt x="519" y="218"/>
                    <a:pt x="518" y="218"/>
                  </a:cubicBezTo>
                  <a:cubicBezTo>
                    <a:pt x="518" y="220"/>
                    <a:pt x="517" y="221"/>
                    <a:pt x="517" y="222"/>
                  </a:cubicBezTo>
                  <a:close/>
                  <a:moveTo>
                    <a:pt x="628" y="238"/>
                  </a:moveTo>
                  <a:cubicBezTo>
                    <a:pt x="628" y="231"/>
                    <a:pt x="634" y="224"/>
                    <a:pt x="631" y="218"/>
                  </a:cubicBezTo>
                  <a:cubicBezTo>
                    <a:pt x="630" y="225"/>
                    <a:pt x="626" y="232"/>
                    <a:pt x="628" y="238"/>
                  </a:cubicBezTo>
                  <a:close/>
                  <a:moveTo>
                    <a:pt x="278" y="224"/>
                  </a:moveTo>
                  <a:cubicBezTo>
                    <a:pt x="279" y="221"/>
                    <a:pt x="274" y="221"/>
                    <a:pt x="273" y="219"/>
                  </a:cubicBezTo>
                  <a:cubicBezTo>
                    <a:pt x="273" y="222"/>
                    <a:pt x="277" y="222"/>
                    <a:pt x="278" y="224"/>
                  </a:cubicBezTo>
                  <a:close/>
                  <a:moveTo>
                    <a:pt x="193" y="226"/>
                  </a:moveTo>
                  <a:cubicBezTo>
                    <a:pt x="198" y="229"/>
                    <a:pt x="201" y="234"/>
                    <a:pt x="208" y="235"/>
                  </a:cubicBezTo>
                  <a:cubicBezTo>
                    <a:pt x="208" y="235"/>
                    <a:pt x="208" y="234"/>
                    <a:pt x="209" y="234"/>
                  </a:cubicBezTo>
                  <a:cubicBezTo>
                    <a:pt x="206" y="227"/>
                    <a:pt x="197" y="213"/>
                    <a:pt x="193" y="226"/>
                  </a:cubicBezTo>
                  <a:close/>
                  <a:moveTo>
                    <a:pt x="611" y="237"/>
                  </a:moveTo>
                  <a:cubicBezTo>
                    <a:pt x="609" y="232"/>
                    <a:pt x="616" y="223"/>
                    <a:pt x="611" y="220"/>
                  </a:cubicBezTo>
                  <a:cubicBezTo>
                    <a:pt x="610" y="225"/>
                    <a:pt x="607" y="234"/>
                    <a:pt x="611" y="237"/>
                  </a:cubicBezTo>
                  <a:close/>
                  <a:moveTo>
                    <a:pt x="646" y="224"/>
                  </a:moveTo>
                  <a:cubicBezTo>
                    <a:pt x="648" y="224"/>
                    <a:pt x="649" y="220"/>
                    <a:pt x="648" y="220"/>
                  </a:cubicBezTo>
                  <a:cubicBezTo>
                    <a:pt x="648" y="221"/>
                    <a:pt x="647" y="222"/>
                    <a:pt x="646" y="224"/>
                  </a:cubicBezTo>
                  <a:close/>
                  <a:moveTo>
                    <a:pt x="495" y="226"/>
                  </a:moveTo>
                  <a:cubicBezTo>
                    <a:pt x="496" y="227"/>
                    <a:pt x="496" y="228"/>
                    <a:pt x="498" y="227"/>
                  </a:cubicBezTo>
                  <a:cubicBezTo>
                    <a:pt x="499" y="226"/>
                    <a:pt x="499" y="224"/>
                    <a:pt x="499" y="221"/>
                  </a:cubicBezTo>
                  <a:cubicBezTo>
                    <a:pt x="498" y="222"/>
                    <a:pt x="498" y="220"/>
                    <a:pt x="497" y="220"/>
                  </a:cubicBezTo>
                  <a:cubicBezTo>
                    <a:pt x="496" y="222"/>
                    <a:pt x="495" y="224"/>
                    <a:pt x="495" y="226"/>
                  </a:cubicBezTo>
                  <a:close/>
                  <a:moveTo>
                    <a:pt x="462" y="229"/>
                  </a:moveTo>
                  <a:cubicBezTo>
                    <a:pt x="466" y="227"/>
                    <a:pt x="468" y="225"/>
                    <a:pt x="470" y="221"/>
                  </a:cubicBezTo>
                  <a:cubicBezTo>
                    <a:pt x="466" y="220"/>
                    <a:pt x="463" y="225"/>
                    <a:pt x="462" y="229"/>
                  </a:cubicBezTo>
                  <a:close/>
                  <a:moveTo>
                    <a:pt x="56" y="227"/>
                  </a:moveTo>
                  <a:cubicBezTo>
                    <a:pt x="56" y="224"/>
                    <a:pt x="55" y="222"/>
                    <a:pt x="52" y="221"/>
                  </a:cubicBezTo>
                  <a:cubicBezTo>
                    <a:pt x="51" y="225"/>
                    <a:pt x="54" y="229"/>
                    <a:pt x="56" y="227"/>
                  </a:cubicBezTo>
                  <a:close/>
                  <a:moveTo>
                    <a:pt x="573" y="226"/>
                  </a:moveTo>
                  <a:cubicBezTo>
                    <a:pt x="574" y="226"/>
                    <a:pt x="574" y="221"/>
                    <a:pt x="572" y="221"/>
                  </a:cubicBezTo>
                  <a:cubicBezTo>
                    <a:pt x="572" y="222"/>
                    <a:pt x="570" y="226"/>
                    <a:pt x="573" y="226"/>
                  </a:cubicBezTo>
                  <a:close/>
                  <a:moveTo>
                    <a:pt x="244" y="225"/>
                  </a:moveTo>
                  <a:cubicBezTo>
                    <a:pt x="248" y="227"/>
                    <a:pt x="249" y="231"/>
                    <a:pt x="254" y="232"/>
                  </a:cubicBezTo>
                  <a:cubicBezTo>
                    <a:pt x="254" y="228"/>
                    <a:pt x="258" y="228"/>
                    <a:pt x="258" y="224"/>
                  </a:cubicBezTo>
                  <a:cubicBezTo>
                    <a:pt x="254" y="222"/>
                    <a:pt x="247" y="222"/>
                    <a:pt x="244" y="225"/>
                  </a:cubicBezTo>
                  <a:close/>
                  <a:moveTo>
                    <a:pt x="408" y="232"/>
                  </a:moveTo>
                  <a:cubicBezTo>
                    <a:pt x="410" y="232"/>
                    <a:pt x="411" y="235"/>
                    <a:pt x="414" y="235"/>
                  </a:cubicBezTo>
                  <a:cubicBezTo>
                    <a:pt x="415" y="232"/>
                    <a:pt x="417" y="231"/>
                    <a:pt x="417" y="228"/>
                  </a:cubicBezTo>
                  <a:cubicBezTo>
                    <a:pt x="416" y="225"/>
                    <a:pt x="413" y="223"/>
                    <a:pt x="410" y="222"/>
                  </a:cubicBezTo>
                  <a:cubicBezTo>
                    <a:pt x="409" y="227"/>
                    <a:pt x="406" y="226"/>
                    <a:pt x="408" y="232"/>
                  </a:cubicBezTo>
                  <a:close/>
                  <a:moveTo>
                    <a:pt x="433" y="227"/>
                  </a:moveTo>
                  <a:cubicBezTo>
                    <a:pt x="431" y="225"/>
                    <a:pt x="430" y="222"/>
                    <a:pt x="426" y="222"/>
                  </a:cubicBezTo>
                  <a:cubicBezTo>
                    <a:pt x="427" y="225"/>
                    <a:pt x="431" y="226"/>
                    <a:pt x="433" y="227"/>
                  </a:cubicBezTo>
                  <a:close/>
                  <a:moveTo>
                    <a:pt x="545" y="234"/>
                  </a:moveTo>
                  <a:cubicBezTo>
                    <a:pt x="547" y="235"/>
                    <a:pt x="550" y="239"/>
                    <a:pt x="552" y="238"/>
                  </a:cubicBezTo>
                  <a:cubicBezTo>
                    <a:pt x="551" y="235"/>
                    <a:pt x="555" y="233"/>
                    <a:pt x="555" y="231"/>
                  </a:cubicBezTo>
                  <a:cubicBezTo>
                    <a:pt x="555" y="226"/>
                    <a:pt x="551" y="224"/>
                    <a:pt x="547" y="222"/>
                  </a:cubicBezTo>
                  <a:cubicBezTo>
                    <a:pt x="547" y="225"/>
                    <a:pt x="545" y="229"/>
                    <a:pt x="545" y="234"/>
                  </a:cubicBezTo>
                  <a:close/>
                  <a:moveTo>
                    <a:pt x="274" y="227"/>
                  </a:moveTo>
                  <a:cubicBezTo>
                    <a:pt x="275" y="224"/>
                    <a:pt x="271" y="222"/>
                    <a:pt x="270" y="223"/>
                  </a:cubicBezTo>
                  <a:cubicBezTo>
                    <a:pt x="272" y="224"/>
                    <a:pt x="271" y="228"/>
                    <a:pt x="274" y="227"/>
                  </a:cubicBezTo>
                  <a:close/>
                  <a:moveTo>
                    <a:pt x="298" y="230"/>
                  </a:moveTo>
                  <a:cubicBezTo>
                    <a:pt x="301" y="232"/>
                    <a:pt x="303" y="234"/>
                    <a:pt x="306" y="235"/>
                  </a:cubicBezTo>
                  <a:cubicBezTo>
                    <a:pt x="307" y="232"/>
                    <a:pt x="311" y="231"/>
                    <a:pt x="312" y="227"/>
                  </a:cubicBezTo>
                  <a:cubicBezTo>
                    <a:pt x="306" y="223"/>
                    <a:pt x="300" y="221"/>
                    <a:pt x="298" y="230"/>
                  </a:cubicBezTo>
                  <a:close/>
                  <a:moveTo>
                    <a:pt x="120" y="229"/>
                  </a:moveTo>
                  <a:cubicBezTo>
                    <a:pt x="121" y="228"/>
                    <a:pt x="122" y="227"/>
                    <a:pt x="122" y="225"/>
                  </a:cubicBezTo>
                  <a:cubicBezTo>
                    <a:pt x="120" y="225"/>
                    <a:pt x="120" y="223"/>
                    <a:pt x="118" y="223"/>
                  </a:cubicBezTo>
                  <a:cubicBezTo>
                    <a:pt x="119" y="227"/>
                    <a:pt x="119" y="228"/>
                    <a:pt x="120" y="229"/>
                  </a:cubicBezTo>
                  <a:close/>
                  <a:moveTo>
                    <a:pt x="450" y="235"/>
                  </a:moveTo>
                  <a:cubicBezTo>
                    <a:pt x="451" y="234"/>
                    <a:pt x="451" y="234"/>
                    <a:pt x="452" y="234"/>
                  </a:cubicBezTo>
                  <a:cubicBezTo>
                    <a:pt x="449" y="229"/>
                    <a:pt x="446" y="225"/>
                    <a:pt x="441" y="223"/>
                  </a:cubicBezTo>
                  <a:cubicBezTo>
                    <a:pt x="441" y="230"/>
                    <a:pt x="447" y="232"/>
                    <a:pt x="450" y="235"/>
                  </a:cubicBezTo>
                  <a:close/>
                  <a:moveTo>
                    <a:pt x="486" y="224"/>
                  </a:moveTo>
                  <a:cubicBezTo>
                    <a:pt x="486" y="227"/>
                    <a:pt x="487" y="228"/>
                    <a:pt x="489" y="228"/>
                  </a:cubicBezTo>
                  <a:cubicBezTo>
                    <a:pt x="491" y="226"/>
                    <a:pt x="488" y="223"/>
                    <a:pt x="486" y="224"/>
                  </a:cubicBezTo>
                  <a:close/>
                  <a:moveTo>
                    <a:pt x="533" y="231"/>
                  </a:moveTo>
                  <a:cubicBezTo>
                    <a:pt x="533" y="231"/>
                    <a:pt x="533" y="230"/>
                    <a:pt x="533" y="229"/>
                  </a:cubicBezTo>
                  <a:cubicBezTo>
                    <a:pt x="530" y="228"/>
                    <a:pt x="528" y="225"/>
                    <a:pt x="524" y="223"/>
                  </a:cubicBezTo>
                  <a:cubicBezTo>
                    <a:pt x="524" y="227"/>
                    <a:pt x="530" y="232"/>
                    <a:pt x="533" y="231"/>
                  </a:cubicBezTo>
                  <a:close/>
                  <a:moveTo>
                    <a:pt x="44" y="232"/>
                  </a:moveTo>
                  <a:cubicBezTo>
                    <a:pt x="44" y="230"/>
                    <a:pt x="44" y="228"/>
                    <a:pt x="44" y="225"/>
                  </a:cubicBezTo>
                  <a:cubicBezTo>
                    <a:pt x="42" y="225"/>
                    <a:pt x="42" y="224"/>
                    <a:pt x="41" y="224"/>
                  </a:cubicBezTo>
                  <a:cubicBezTo>
                    <a:pt x="39" y="227"/>
                    <a:pt x="40" y="232"/>
                    <a:pt x="44" y="232"/>
                  </a:cubicBezTo>
                  <a:close/>
                  <a:moveTo>
                    <a:pt x="565" y="229"/>
                  </a:moveTo>
                  <a:cubicBezTo>
                    <a:pt x="565" y="227"/>
                    <a:pt x="562" y="226"/>
                    <a:pt x="561" y="224"/>
                  </a:cubicBezTo>
                  <a:cubicBezTo>
                    <a:pt x="561" y="225"/>
                    <a:pt x="560" y="225"/>
                    <a:pt x="560" y="226"/>
                  </a:cubicBezTo>
                  <a:cubicBezTo>
                    <a:pt x="562" y="227"/>
                    <a:pt x="564" y="228"/>
                    <a:pt x="565" y="229"/>
                  </a:cubicBezTo>
                  <a:close/>
                  <a:moveTo>
                    <a:pt x="578" y="239"/>
                  </a:moveTo>
                  <a:cubicBezTo>
                    <a:pt x="580" y="235"/>
                    <a:pt x="580" y="230"/>
                    <a:pt x="579" y="224"/>
                  </a:cubicBezTo>
                  <a:cubicBezTo>
                    <a:pt x="578" y="224"/>
                    <a:pt x="578" y="224"/>
                    <a:pt x="577" y="224"/>
                  </a:cubicBezTo>
                  <a:cubicBezTo>
                    <a:pt x="576" y="229"/>
                    <a:pt x="573" y="236"/>
                    <a:pt x="578" y="239"/>
                  </a:cubicBezTo>
                  <a:close/>
                  <a:moveTo>
                    <a:pt x="153" y="233"/>
                  </a:moveTo>
                  <a:cubicBezTo>
                    <a:pt x="149" y="230"/>
                    <a:pt x="144" y="228"/>
                    <a:pt x="140" y="224"/>
                  </a:cubicBezTo>
                  <a:cubicBezTo>
                    <a:pt x="142" y="230"/>
                    <a:pt x="149" y="232"/>
                    <a:pt x="153" y="233"/>
                  </a:cubicBezTo>
                  <a:close/>
                  <a:moveTo>
                    <a:pt x="229" y="227"/>
                  </a:moveTo>
                  <a:cubicBezTo>
                    <a:pt x="228" y="226"/>
                    <a:pt x="228" y="224"/>
                    <a:pt x="225" y="224"/>
                  </a:cubicBezTo>
                  <a:cubicBezTo>
                    <a:pt x="226" y="226"/>
                    <a:pt x="227" y="227"/>
                    <a:pt x="229" y="227"/>
                  </a:cubicBezTo>
                  <a:close/>
                  <a:moveTo>
                    <a:pt x="466" y="231"/>
                  </a:moveTo>
                  <a:cubicBezTo>
                    <a:pt x="469" y="233"/>
                    <a:pt x="472" y="236"/>
                    <a:pt x="476" y="238"/>
                  </a:cubicBezTo>
                  <a:cubicBezTo>
                    <a:pt x="477" y="235"/>
                    <a:pt x="478" y="233"/>
                    <a:pt x="478" y="230"/>
                  </a:cubicBezTo>
                  <a:cubicBezTo>
                    <a:pt x="475" y="223"/>
                    <a:pt x="469" y="225"/>
                    <a:pt x="466" y="231"/>
                  </a:cubicBezTo>
                  <a:close/>
                  <a:moveTo>
                    <a:pt x="591" y="265"/>
                  </a:moveTo>
                  <a:cubicBezTo>
                    <a:pt x="589" y="272"/>
                    <a:pt x="587" y="278"/>
                    <a:pt x="588" y="283"/>
                  </a:cubicBezTo>
                  <a:cubicBezTo>
                    <a:pt x="592" y="279"/>
                    <a:pt x="592" y="274"/>
                    <a:pt x="594" y="266"/>
                  </a:cubicBezTo>
                  <a:cubicBezTo>
                    <a:pt x="597" y="255"/>
                    <a:pt x="608" y="235"/>
                    <a:pt x="601" y="224"/>
                  </a:cubicBezTo>
                  <a:cubicBezTo>
                    <a:pt x="599" y="240"/>
                    <a:pt x="595" y="252"/>
                    <a:pt x="591" y="265"/>
                  </a:cubicBezTo>
                  <a:close/>
                  <a:moveTo>
                    <a:pt x="281" y="228"/>
                  </a:moveTo>
                  <a:cubicBezTo>
                    <a:pt x="281" y="228"/>
                    <a:pt x="281" y="228"/>
                    <a:pt x="281" y="228"/>
                  </a:cubicBezTo>
                  <a:moveTo>
                    <a:pt x="318" y="226"/>
                  </a:moveTo>
                  <a:cubicBezTo>
                    <a:pt x="318" y="230"/>
                    <a:pt x="326" y="231"/>
                    <a:pt x="329" y="234"/>
                  </a:cubicBezTo>
                  <a:cubicBezTo>
                    <a:pt x="330" y="234"/>
                    <a:pt x="330" y="233"/>
                    <a:pt x="330" y="232"/>
                  </a:cubicBezTo>
                  <a:cubicBezTo>
                    <a:pt x="327" y="230"/>
                    <a:pt x="322" y="226"/>
                    <a:pt x="318" y="226"/>
                  </a:cubicBezTo>
                  <a:close/>
                  <a:moveTo>
                    <a:pt x="455" y="230"/>
                  </a:moveTo>
                  <a:cubicBezTo>
                    <a:pt x="454" y="228"/>
                    <a:pt x="449" y="224"/>
                    <a:pt x="449" y="226"/>
                  </a:cubicBezTo>
                  <a:cubicBezTo>
                    <a:pt x="451" y="227"/>
                    <a:pt x="452" y="230"/>
                    <a:pt x="455" y="230"/>
                  </a:cubicBezTo>
                  <a:close/>
                  <a:moveTo>
                    <a:pt x="502" y="231"/>
                  </a:moveTo>
                  <a:cubicBezTo>
                    <a:pt x="504" y="232"/>
                    <a:pt x="505" y="235"/>
                    <a:pt x="509" y="235"/>
                  </a:cubicBezTo>
                  <a:cubicBezTo>
                    <a:pt x="511" y="230"/>
                    <a:pt x="506" y="227"/>
                    <a:pt x="503" y="225"/>
                  </a:cubicBezTo>
                  <a:cubicBezTo>
                    <a:pt x="503" y="227"/>
                    <a:pt x="502" y="229"/>
                    <a:pt x="502" y="231"/>
                  </a:cubicBezTo>
                  <a:close/>
                  <a:moveTo>
                    <a:pt x="431" y="231"/>
                  </a:moveTo>
                  <a:cubicBezTo>
                    <a:pt x="430" y="228"/>
                    <a:pt x="427" y="227"/>
                    <a:pt x="424" y="226"/>
                  </a:cubicBezTo>
                  <a:cubicBezTo>
                    <a:pt x="425" y="229"/>
                    <a:pt x="427" y="230"/>
                    <a:pt x="431" y="231"/>
                  </a:cubicBezTo>
                  <a:close/>
                  <a:moveTo>
                    <a:pt x="256" y="234"/>
                  </a:moveTo>
                  <a:cubicBezTo>
                    <a:pt x="258" y="235"/>
                    <a:pt x="260" y="237"/>
                    <a:pt x="263" y="238"/>
                  </a:cubicBezTo>
                  <a:cubicBezTo>
                    <a:pt x="264" y="235"/>
                    <a:pt x="268" y="234"/>
                    <a:pt x="269" y="231"/>
                  </a:cubicBezTo>
                  <a:cubicBezTo>
                    <a:pt x="267" y="228"/>
                    <a:pt x="264" y="227"/>
                    <a:pt x="261" y="226"/>
                  </a:cubicBezTo>
                  <a:cubicBezTo>
                    <a:pt x="260" y="229"/>
                    <a:pt x="257" y="231"/>
                    <a:pt x="256" y="234"/>
                  </a:cubicBezTo>
                  <a:close/>
                  <a:moveTo>
                    <a:pt x="76" y="240"/>
                  </a:moveTo>
                  <a:cubicBezTo>
                    <a:pt x="73" y="234"/>
                    <a:pt x="65" y="232"/>
                    <a:pt x="61" y="227"/>
                  </a:cubicBezTo>
                  <a:cubicBezTo>
                    <a:pt x="61" y="234"/>
                    <a:pt x="71" y="236"/>
                    <a:pt x="76" y="240"/>
                  </a:cubicBezTo>
                  <a:close/>
                  <a:moveTo>
                    <a:pt x="123" y="233"/>
                  </a:moveTo>
                  <a:cubicBezTo>
                    <a:pt x="125" y="234"/>
                    <a:pt x="126" y="230"/>
                    <a:pt x="128" y="231"/>
                  </a:cubicBezTo>
                  <a:cubicBezTo>
                    <a:pt x="128" y="229"/>
                    <a:pt x="128" y="227"/>
                    <a:pt x="126" y="227"/>
                  </a:cubicBezTo>
                  <a:cubicBezTo>
                    <a:pt x="126" y="230"/>
                    <a:pt x="122" y="230"/>
                    <a:pt x="123" y="233"/>
                  </a:cubicBezTo>
                  <a:close/>
                  <a:moveTo>
                    <a:pt x="225" y="231"/>
                  </a:moveTo>
                  <a:cubicBezTo>
                    <a:pt x="224" y="229"/>
                    <a:pt x="223" y="229"/>
                    <a:pt x="224" y="227"/>
                  </a:cubicBezTo>
                  <a:cubicBezTo>
                    <a:pt x="221" y="228"/>
                    <a:pt x="222" y="228"/>
                    <a:pt x="222" y="230"/>
                  </a:cubicBezTo>
                  <a:cubicBezTo>
                    <a:pt x="224" y="229"/>
                    <a:pt x="226" y="232"/>
                    <a:pt x="225" y="231"/>
                  </a:cubicBezTo>
                  <a:close/>
                  <a:moveTo>
                    <a:pt x="372" y="238"/>
                  </a:moveTo>
                  <a:cubicBezTo>
                    <a:pt x="374" y="238"/>
                    <a:pt x="375" y="240"/>
                    <a:pt x="378" y="240"/>
                  </a:cubicBezTo>
                  <a:cubicBezTo>
                    <a:pt x="379" y="237"/>
                    <a:pt x="382" y="236"/>
                    <a:pt x="383" y="233"/>
                  </a:cubicBezTo>
                  <a:cubicBezTo>
                    <a:pt x="381" y="231"/>
                    <a:pt x="380" y="229"/>
                    <a:pt x="377" y="228"/>
                  </a:cubicBezTo>
                  <a:cubicBezTo>
                    <a:pt x="376" y="232"/>
                    <a:pt x="373" y="234"/>
                    <a:pt x="372" y="238"/>
                  </a:cubicBezTo>
                  <a:close/>
                  <a:moveTo>
                    <a:pt x="394" y="231"/>
                  </a:moveTo>
                  <a:cubicBezTo>
                    <a:pt x="396" y="230"/>
                    <a:pt x="393" y="227"/>
                    <a:pt x="392" y="229"/>
                  </a:cubicBezTo>
                  <a:cubicBezTo>
                    <a:pt x="393" y="229"/>
                    <a:pt x="393" y="231"/>
                    <a:pt x="394" y="231"/>
                  </a:cubicBezTo>
                  <a:close/>
                  <a:moveTo>
                    <a:pt x="622" y="239"/>
                  </a:moveTo>
                  <a:cubicBezTo>
                    <a:pt x="622" y="235"/>
                    <a:pt x="625" y="232"/>
                    <a:pt x="623" y="228"/>
                  </a:cubicBezTo>
                  <a:cubicBezTo>
                    <a:pt x="624" y="232"/>
                    <a:pt x="620" y="235"/>
                    <a:pt x="622" y="239"/>
                  </a:cubicBezTo>
                  <a:close/>
                  <a:moveTo>
                    <a:pt x="286" y="232"/>
                  </a:moveTo>
                  <a:cubicBezTo>
                    <a:pt x="287" y="234"/>
                    <a:pt x="292" y="237"/>
                    <a:pt x="292" y="231"/>
                  </a:cubicBezTo>
                  <a:cubicBezTo>
                    <a:pt x="290" y="229"/>
                    <a:pt x="286" y="227"/>
                    <a:pt x="286" y="232"/>
                  </a:cubicBezTo>
                  <a:close/>
                  <a:moveTo>
                    <a:pt x="496" y="232"/>
                  </a:moveTo>
                  <a:cubicBezTo>
                    <a:pt x="496" y="230"/>
                    <a:pt x="495" y="229"/>
                    <a:pt x="493" y="229"/>
                  </a:cubicBezTo>
                  <a:cubicBezTo>
                    <a:pt x="493" y="232"/>
                    <a:pt x="495" y="234"/>
                    <a:pt x="496" y="232"/>
                  </a:cubicBezTo>
                  <a:close/>
                  <a:moveTo>
                    <a:pt x="93" y="237"/>
                  </a:moveTo>
                  <a:cubicBezTo>
                    <a:pt x="95" y="234"/>
                    <a:pt x="93" y="230"/>
                    <a:pt x="90" y="229"/>
                  </a:cubicBezTo>
                  <a:cubicBezTo>
                    <a:pt x="92" y="232"/>
                    <a:pt x="92" y="235"/>
                    <a:pt x="93" y="237"/>
                  </a:cubicBezTo>
                  <a:close/>
                  <a:moveTo>
                    <a:pt x="276" y="230"/>
                  </a:moveTo>
                  <a:cubicBezTo>
                    <a:pt x="276" y="232"/>
                    <a:pt x="277" y="232"/>
                    <a:pt x="279" y="232"/>
                  </a:cubicBezTo>
                  <a:cubicBezTo>
                    <a:pt x="279" y="230"/>
                    <a:pt x="277" y="229"/>
                    <a:pt x="276" y="230"/>
                  </a:cubicBezTo>
                  <a:close/>
                  <a:moveTo>
                    <a:pt x="309" y="238"/>
                  </a:moveTo>
                  <a:cubicBezTo>
                    <a:pt x="312" y="240"/>
                    <a:pt x="315" y="242"/>
                    <a:pt x="319" y="244"/>
                  </a:cubicBezTo>
                  <a:cubicBezTo>
                    <a:pt x="323" y="245"/>
                    <a:pt x="324" y="239"/>
                    <a:pt x="327" y="240"/>
                  </a:cubicBezTo>
                  <a:cubicBezTo>
                    <a:pt x="327" y="238"/>
                    <a:pt x="326" y="237"/>
                    <a:pt x="326" y="235"/>
                  </a:cubicBezTo>
                  <a:cubicBezTo>
                    <a:pt x="320" y="235"/>
                    <a:pt x="319" y="230"/>
                    <a:pt x="314" y="229"/>
                  </a:cubicBezTo>
                  <a:cubicBezTo>
                    <a:pt x="313" y="233"/>
                    <a:pt x="310" y="234"/>
                    <a:pt x="309" y="238"/>
                  </a:cubicBezTo>
                  <a:close/>
                  <a:moveTo>
                    <a:pt x="238" y="231"/>
                  </a:moveTo>
                  <a:cubicBezTo>
                    <a:pt x="240" y="235"/>
                    <a:pt x="244" y="237"/>
                    <a:pt x="248" y="239"/>
                  </a:cubicBezTo>
                  <a:cubicBezTo>
                    <a:pt x="248" y="238"/>
                    <a:pt x="250" y="238"/>
                    <a:pt x="250" y="236"/>
                  </a:cubicBezTo>
                  <a:cubicBezTo>
                    <a:pt x="247" y="233"/>
                    <a:pt x="242" y="228"/>
                    <a:pt x="238" y="231"/>
                  </a:cubicBezTo>
                  <a:close/>
                  <a:moveTo>
                    <a:pt x="487" y="234"/>
                  </a:moveTo>
                  <a:cubicBezTo>
                    <a:pt x="487" y="231"/>
                    <a:pt x="485" y="231"/>
                    <a:pt x="484" y="230"/>
                  </a:cubicBezTo>
                  <a:cubicBezTo>
                    <a:pt x="484" y="232"/>
                    <a:pt x="485" y="233"/>
                    <a:pt x="487" y="234"/>
                  </a:cubicBezTo>
                  <a:close/>
                  <a:moveTo>
                    <a:pt x="521" y="234"/>
                  </a:moveTo>
                  <a:cubicBezTo>
                    <a:pt x="523" y="237"/>
                    <a:pt x="527" y="238"/>
                    <a:pt x="530" y="241"/>
                  </a:cubicBezTo>
                  <a:cubicBezTo>
                    <a:pt x="530" y="240"/>
                    <a:pt x="531" y="238"/>
                    <a:pt x="531" y="237"/>
                  </a:cubicBezTo>
                  <a:cubicBezTo>
                    <a:pt x="528" y="234"/>
                    <a:pt x="525" y="232"/>
                    <a:pt x="522" y="230"/>
                  </a:cubicBezTo>
                  <a:cubicBezTo>
                    <a:pt x="522" y="232"/>
                    <a:pt x="521" y="232"/>
                    <a:pt x="521" y="234"/>
                  </a:cubicBezTo>
                  <a:close/>
                  <a:moveTo>
                    <a:pt x="131" y="231"/>
                  </a:moveTo>
                  <a:cubicBezTo>
                    <a:pt x="123" y="236"/>
                    <a:pt x="129" y="244"/>
                    <a:pt x="136" y="246"/>
                  </a:cubicBezTo>
                  <a:cubicBezTo>
                    <a:pt x="139" y="240"/>
                    <a:pt x="135" y="234"/>
                    <a:pt x="131" y="231"/>
                  </a:cubicBezTo>
                  <a:close/>
                  <a:moveTo>
                    <a:pt x="356" y="235"/>
                  </a:moveTo>
                  <a:cubicBezTo>
                    <a:pt x="354" y="233"/>
                    <a:pt x="353" y="231"/>
                    <a:pt x="351" y="231"/>
                  </a:cubicBezTo>
                  <a:cubicBezTo>
                    <a:pt x="350" y="234"/>
                    <a:pt x="357" y="235"/>
                    <a:pt x="356" y="235"/>
                  </a:cubicBezTo>
                  <a:close/>
                  <a:moveTo>
                    <a:pt x="417" y="238"/>
                  </a:moveTo>
                  <a:cubicBezTo>
                    <a:pt x="419" y="238"/>
                    <a:pt x="419" y="240"/>
                    <a:pt x="421" y="240"/>
                  </a:cubicBezTo>
                  <a:cubicBezTo>
                    <a:pt x="423" y="236"/>
                    <a:pt x="426" y="237"/>
                    <a:pt x="426" y="232"/>
                  </a:cubicBezTo>
                  <a:cubicBezTo>
                    <a:pt x="422" y="230"/>
                    <a:pt x="419" y="232"/>
                    <a:pt x="417" y="238"/>
                  </a:cubicBezTo>
                  <a:close/>
                  <a:moveTo>
                    <a:pt x="439" y="237"/>
                  </a:moveTo>
                  <a:cubicBezTo>
                    <a:pt x="438" y="233"/>
                    <a:pt x="436" y="232"/>
                    <a:pt x="433" y="231"/>
                  </a:cubicBezTo>
                  <a:cubicBezTo>
                    <a:pt x="433" y="235"/>
                    <a:pt x="436" y="236"/>
                    <a:pt x="439" y="237"/>
                  </a:cubicBezTo>
                  <a:close/>
                  <a:moveTo>
                    <a:pt x="62" y="241"/>
                  </a:moveTo>
                  <a:cubicBezTo>
                    <a:pt x="61" y="237"/>
                    <a:pt x="59" y="233"/>
                    <a:pt x="54" y="232"/>
                  </a:cubicBezTo>
                  <a:cubicBezTo>
                    <a:pt x="56" y="239"/>
                    <a:pt x="58" y="246"/>
                    <a:pt x="66" y="249"/>
                  </a:cubicBezTo>
                  <a:cubicBezTo>
                    <a:pt x="63" y="246"/>
                    <a:pt x="64" y="238"/>
                    <a:pt x="62" y="241"/>
                  </a:cubicBezTo>
                  <a:close/>
                  <a:moveTo>
                    <a:pt x="202" y="241"/>
                  </a:moveTo>
                  <a:cubicBezTo>
                    <a:pt x="202" y="238"/>
                    <a:pt x="196" y="232"/>
                    <a:pt x="193" y="232"/>
                  </a:cubicBezTo>
                  <a:cubicBezTo>
                    <a:pt x="196" y="235"/>
                    <a:pt x="198" y="239"/>
                    <a:pt x="202" y="241"/>
                  </a:cubicBezTo>
                  <a:close/>
                  <a:moveTo>
                    <a:pt x="231" y="234"/>
                  </a:moveTo>
                  <a:cubicBezTo>
                    <a:pt x="231" y="234"/>
                    <a:pt x="231" y="233"/>
                    <a:pt x="231" y="232"/>
                  </a:cubicBezTo>
                  <a:cubicBezTo>
                    <a:pt x="229" y="233"/>
                    <a:pt x="226" y="231"/>
                    <a:pt x="227" y="232"/>
                  </a:cubicBezTo>
                  <a:cubicBezTo>
                    <a:pt x="229" y="233"/>
                    <a:pt x="229" y="236"/>
                    <a:pt x="231" y="234"/>
                  </a:cubicBezTo>
                  <a:close/>
                  <a:moveTo>
                    <a:pt x="560" y="245"/>
                  </a:moveTo>
                  <a:cubicBezTo>
                    <a:pt x="562" y="243"/>
                    <a:pt x="564" y="239"/>
                    <a:pt x="565" y="236"/>
                  </a:cubicBezTo>
                  <a:cubicBezTo>
                    <a:pt x="564" y="235"/>
                    <a:pt x="563" y="233"/>
                    <a:pt x="561" y="232"/>
                  </a:cubicBezTo>
                  <a:cubicBezTo>
                    <a:pt x="560" y="235"/>
                    <a:pt x="560" y="243"/>
                    <a:pt x="560" y="245"/>
                  </a:cubicBezTo>
                  <a:close/>
                  <a:moveTo>
                    <a:pt x="341" y="235"/>
                  </a:moveTo>
                  <a:cubicBezTo>
                    <a:pt x="343" y="237"/>
                    <a:pt x="347" y="233"/>
                    <a:pt x="344" y="232"/>
                  </a:cubicBezTo>
                  <a:cubicBezTo>
                    <a:pt x="344" y="234"/>
                    <a:pt x="341" y="233"/>
                    <a:pt x="341" y="235"/>
                  </a:cubicBezTo>
                  <a:close/>
                  <a:moveTo>
                    <a:pt x="541" y="237"/>
                  </a:moveTo>
                  <a:cubicBezTo>
                    <a:pt x="540" y="235"/>
                    <a:pt x="539" y="233"/>
                    <a:pt x="536" y="233"/>
                  </a:cubicBezTo>
                  <a:cubicBezTo>
                    <a:pt x="536" y="236"/>
                    <a:pt x="539" y="236"/>
                    <a:pt x="541" y="237"/>
                  </a:cubicBezTo>
                  <a:close/>
                  <a:moveTo>
                    <a:pt x="179" y="237"/>
                  </a:moveTo>
                  <a:cubicBezTo>
                    <a:pt x="181" y="237"/>
                    <a:pt x="181" y="234"/>
                    <a:pt x="180" y="234"/>
                  </a:cubicBezTo>
                  <a:cubicBezTo>
                    <a:pt x="180" y="234"/>
                    <a:pt x="178" y="235"/>
                    <a:pt x="179" y="237"/>
                  </a:cubicBezTo>
                  <a:close/>
                  <a:moveTo>
                    <a:pt x="225" y="242"/>
                  </a:moveTo>
                  <a:cubicBezTo>
                    <a:pt x="224" y="237"/>
                    <a:pt x="219" y="234"/>
                    <a:pt x="216" y="234"/>
                  </a:cubicBezTo>
                  <a:cubicBezTo>
                    <a:pt x="218" y="237"/>
                    <a:pt x="220" y="243"/>
                    <a:pt x="225" y="242"/>
                  </a:cubicBezTo>
                  <a:close/>
                  <a:moveTo>
                    <a:pt x="403" y="237"/>
                  </a:moveTo>
                  <a:cubicBezTo>
                    <a:pt x="403" y="235"/>
                    <a:pt x="403" y="235"/>
                    <a:pt x="403" y="235"/>
                  </a:cubicBezTo>
                  <a:cubicBezTo>
                    <a:pt x="403" y="235"/>
                    <a:pt x="403" y="235"/>
                    <a:pt x="403" y="235"/>
                  </a:cubicBezTo>
                  <a:cubicBezTo>
                    <a:pt x="402" y="237"/>
                    <a:pt x="399" y="232"/>
                    <a:pt x="399" y="235"/>
                  </a:cubicBezTo>
                  <a:cubicBezTo>
                    <a:pt x="401" y="235"/>
                    <a:pt x="401" y="237"/>
                    <a:pt x="403" y="237"/>
                  </a:cubicBezTo>
                  <a:close/>
                  <a:moveTo>
                    <a:pt x="101" y="241"/>
                  </a:moveTo>
                  <a:cubicBezTo>
                    <a:pt x="101" y="238"/>
                    <a:pt x="100" y="235"/>
                    <a:pt x="97" y="234"/>
                  </a:cubicBezTo>
                  <a:cubicBezTo>
                    <a:pt x="97" y="238"/>
                    <a:pt x="98" y="241"/>
                    <a:pt x="101" y="241"/>
                  </a:cubicBezTo>
                  <a:close/>
                  <a:moveTo>
                    <a:pt x="142" y="240"/>
                  </a:moveTo>
                  <a:cubicBezTo>
                    <a:pt x="145" y="238"/>
                    <a:pt x="140" y="236"/>
                    <a:pt x="139" y="234"/>
                  </a:cubicBezTo>
                  <a:cubicBezTo>
                    <a:pt x="139" y="237"/>
                    <a:pt x="140" y="239"/>
                    <a:pt x="142" y="240"/>
                  </a:cubicBezTo>
                  <a:close/>
                  <a:moveTo>
                    <a:pt x="266" y="240"/>
                  </a:moveTo>
                  <a:cubicBezTo>
                    <a:pt x="268" y="241"/>
                    <a:pt x="268" y="242"/>
                    <a:pt x="270" y="242"/>
                  </a:cubicBezTo>
                  <a:cubicBezTo>
                    <a:pt x="270" y="238"/>
                    <a:pt x="275" y="240"/>
                    <a:pt x="274" y="235"/>
                  </a:cubicBezTo>
                  <a:cubicBezTo>
                    <a:pt x="273" y="235"/>
                    <a:pt x="273" y="235"/>
                    <a:pt x="273" y="234"/>
                  </a:cubicBezTo>
                  <a:cubicBezTo>
                    <a:pt x="270" y="236"/>
                    <a:pt x="267" y="237"/>
                    <a:pt x="266" y="240"/>
                  </a:cubicBezTo>
                  <a:close/>
                  <a:moveTo>
                    <a:pt x="293" y="239"/>
                  </a:moveTo>
                  <a:cubicBezTo>
                    <a:pt x="294" y="242"/>
                    <a:pt x="298" y="242"/>
                    <a:pt x="301" y="244"/>
                  </a:cubicBezTo>
                  <a:cubicBezTo>
                    <a:pt x="302" y="243"/>
                    <a:pt x="302" y="242"/>
                    <a:pt x="303" y="241"/>
                  </a:cubicBezTo>
                  <a:cubicBezTo>
                    <a:pt x="301" y="238"/>
                    <a:pt x="299" y="235"/>
                    <a:pt x="295" y="234"/>
                  </a:cubicBezTo>
                  <a:cubicBezTo>
                    <a:pt x="295" y="236"/>
                    <a:pt x="293" y="237"/>
                    <a:pt x="293" y="239"/>
                  </a:cubicBezTo>
                  <a:close/>
                  <a:moveTo>
                    <a:pt x="461" y="237"/>
                  </a:moveTo>
                  <a:cubicBezTo>
                    <a:pt x="465" y="240"/>
                    <a:pt x="467" y="245"/>
                    <a:pt x="472" y="248"/>
                  </a:cubicBezTo>
                  <a:cubicBezTo>
                    <a:pt x="472" y="246"/>
                    <a:pt x="473" y="245"/>
                    <a:pt x="473" y="243"/>
                  </a:cubicBezTo>
                  <a:cubicBezTo>
                    <a:pt x="470" y="239"/>
                    <a:pt x="466" y="236"/>
                    <a:pt x="462" y="234"/>
                  </a:cubicBezTo>
                  <a:cubicBezTo>
                    <a:pt x="462" y="235"/>
                    <a:pt x="461" y="236"/>
                    <a:pt x="461" y="237"/>
                  </a:cubicBezTo>
                  <a:close/>
                  <a:moveTo>
                    <a:pt x="480" y="240"/>
                  </a:moveTo>
                  <a:cubicBezTo>
                    <a:pt x="482" y="241"/>
                    <a:pt x="482" y="243"/>
                    <a:pt x="484" y="243"/>
                  </a:cubicBezTo>
                  <a:cubicBezTo>
                    <a:pt x="487" y="239"/>
                    <a:pt x="486" y="236"/>
                    <a:pt x="482" y="234"/>
                  </a:cubicBezTo>
                  <a:cubicBezTo>
                    <a:pt x="482" y="237"/>
                    <a:pt x="480" y="238"/>
                    <a:pt x="480" y="240"/>
                  </a:cubicBezTo>
                  <a:close/>
                  <a:moveTo>
                    <a:pt x="43" y="249"/>
                  </a:moveTo>
                  <a:cubicBezTo>
                    <a:pt x="42" y="245"/>
                    <a:pt x="43" y="242"/>
                    <a:pt x="44" y="238"/>
                  </a:cubicBezTo>
                  <a:cubicBezTo>
                    <a:pt x="43" y="237"/>
                    <a:pt x="42" y="235"/>
                    <a:pt x="40" y="235"/>
                  </a:cubicBezTo>
                  <a:cubicBezTo>
                    <a:pt x="40" y="238"/>
                    <a:pt x="37" y="247"/>
                    <a:pt x="43" y="249"/>
                  </a:cubicBezTo>
                  <a:close/>
                  <a:moveTo>
                    <a:pt x="507" y="240"/>
                  </a:moveTo>
                  <a:cubicBezTo>
                    <a:pt x="506" y="237"/>
                    <a:pt x="504" y="235"/>
                    <a:pt x="501" y="235"/>
                  </a:cubicBezTo>
                  <a:cubicBezTo>
                    <a:pt x="501" y="238"/>
                    <a:pt x="504" y="239"/>
                    <a:pt x="507" y="240"/>
                  </a:cubicBezTo>
                  <a:close/>
                  <a:moveTo>
                    <a:pt x="182" y="239"/>
                  </a:moveTo>
                  <a:cubicBezTo>
                    <a:pt x="187" y="240"/>
                    <a:pt x="191" y="249"/>
                    <a:pt x="196" y="244"/>
                  </a:cubicBezTo>
                  <a:cubicBezTo>
                    <a:pt x="192" y="241"/>
                    <a:pt x="188" y="239"/>
                    <a:pt x="184" y="235"/>
                  </a:cubicBezTo>
                  <a:cubicBezTo>
                    <a:pt x="184" y="237"/>
                    <a:pt x="182" y="238"/>
                    <a:pt x="182" y="239"/>
                  </a:cubicBezTo>
                  <a:close/>
                  <a:moveTo>
                    <a:pt x="346" y="238"/>
                  </a:moveTo>
                  <a:cubicBezTo>
                    <a:pt x="349" y="237"/>
                    <a:pt x="350" y="242"/>
                    <a:pt x="353" y="240"/>
                  </a:cubicBezTo>
                  <a:cubicBezTo>
                    <a:pt x="351" y="239"/>
                    <a:pt x="347" y="232"/>
                    <a:pt x="346" y="238"/>
                  </a:cubicBezTo>
                  <a:close/>
                  <a:moveTo>
                    <a:pt x="286" y="243"/>
                  </a:moveTo>
                  <a:cubicBezTo>
                    <a:pt x="286" y="242"/>
                    <a:pt x="287" y="241"/>
                    <a:pt x="287" y="240"/>
                  </a:cubicBezTo>
                  <a:cubicBezTo>
                    <a:pt x="285" y="238"/>
                    <a:pt x="282" y="237"/>
                    <a:pt x="280" y="236"/>
                  </a:cubicBezTo>
                  <a:cubicBezTo>
                    <a:pt x="281" y="239"/>
                    <a:pt x="284" y="241"/>
                    <a:pt x="286" y="243"/>
                  </a:cubicBezTo>
                  <a:close/>
                  <a:moveTo>
                    <a:pt x="381" y="241"/>
                  </a:moveTo>
                  <a:cubicBezTo>
                    <a:pt x="382" y="241"/>
                    <a:pt x="383" y="241"/>
                    <a:pt x="384" y="241"/>
                  </a:cubicBezTo>
                  <a:cubicBezTo>
                    <a:pt x="384" y="238"/>
                    <a:pt x="387" y="239"/>
                    <a:pt x="386" y="236"/>
                  </a:cubicBezTo>
                  <a:cubicBezTo>
                    <a:pt x="383" y="236"/>
                    <a:pt x="383" y="239"/>
                    <a:pt x="381" y="241"/>
                  </a:cubicBezTo>
                  <a:close/>
                  <a:moveTo>
                    <a:pt x="423" y="243"/>
                  </a:moveTo>
                  <a:cubicBezTo>
                    <a:pt x="428" y="244"/>
                    <a:pt x="431" y="248"/>
                    <a:pt x="436" y="250"/>
                  </a:cubicBezTo>
                  <a:cubicBezTo>
                    <a:pt x="438" y="248"/>
                    <a:pt x="440" y="247"/>
                    <a:pt x="440" y="244"/>
                  </a:cubicBezTo>
                  <a:cubicBezTo>
                    <a:pt x="437" y="240"/>
                    <a:pt x="434" y="238"/>
                    <a:pt x="429" y="236"/>
                  </a:cubicBezTo>
                  <a:cubicBezTo>
                    <a:pt x="427" y="238"/>
                    <a:pt x="424" y="239"/>
                    <a:pt x="423" y="243"/>
                  </a:cubicBezTo>
                  <a:close/>
                  <a:moveTo>
                    <a:pt x="490" y="237"/>
                  </a:moveTo>
                  <a:cubicBezTo>
                    <a:pt x="491" y="238"/>
                    <a:pt x="491" y="241"/>
                    <a:pt x="493" y="241"/>
                  </a:cubicBezTo>
                  <a:cubicBezTo>
                    <a:pt x="493" y="239"/>
                    <a:pt x="494" y="239"/>
                    <a:pt x="494" y="237"/>
                  </a:cubicBezTo>
                  <a:cubicBezTo>
                    <a:pt x="493" y="236"/>
                    <a:pt x="492" y="235"/>
                    <a:pt x="490" y="237"/>
                  </a:cubicBezTo>
                  <a:close/>
                  <a:moveTo>
                    <a:pt x="631" y="239"/>
                  </a:moveTo>
                  <a:cubicBezTo>
                    <a:pt x="634" y="240"/>
                    <a:pt x="634" y="236"/>
                    <a:pt x="632" y="236"/>
                  </a:cubicBezTo>
                  <a:cubicBezTo>
                    <a:pt x="632" y="238"/>
                    <a:pt x="631" y="238"/>
                    <a:pt x="631" y="239"/>
                  </a:cubicBezTo>
                  <a:close/>
                  <a:moveTo>
                    <a:pt x="242" y="246"/>
                  </a:moveTo>
                  <a:cubicBezTo>
                    <a:pt x="245" y="241"/>
                    <a:pt x="239" y="237"/>
                    <a:pt x="234" y="237"/>
                  </a:cubicBezTo>
                  <a:cubicBezTo>
                    <a:pt x="235" y="241"/>
                    <a:pt x="240" y="242"/>
                    <a:pt x="242" y="246"/>
                  </a:cubicBezTo>
                  <a:close/>
                  <a:moveTo>
                    <a:pt x="91" y="267"/>
                  </a:moveTo>
                  <a:cubicBezTo>
                    <a:pt x="88" y="261"/>
                    <a:pt x="86" y="253"/>
                    <a:pt x="82" y="248"/>
                  </a:cubicBezTo>
                  <a:cubicBezTo>
                    <a:pt x="76" y="245"/>
                    <a:pt x="70" y="241"/>
                    <a:pt x="64" y="237"/>
                  </a:cubicBezTo>
                  <a:cubicBezTo>
                    <a:pt x="69" y="251"/>
                    <a:pt x="79" y="262"/>
                    <a:pt x="91" y="267"/>
                  </a:cubicBezTo>
                  <a:close/>
                  <a:moveTo>
                    <a:pt x="564" y="248"/>
                  </a:moveTo>
                  <a:cubicBezTo>
                    <a:pt x="565" y="249"/>
                    <a:pt x="566" y="250"/>
                    <a:pt x="567" y="250"/>
                  </a:cubicBezTo>
                  <a:cubicBezTo>
                    <a:pt x="567" y="246"/>
                    <a:pt x="569" y="243"/>
                    <a:pt x="569" y="238"/>
                  </a:cubicBezTo>
                  <a:cubicBezTo>
                    <a:pt x="568" y="238"/>
                    <a:pt x="568" y="238"/>
                    <a:pt x="567" y="237"/>
                  </a:cubicBezTo>
                  <a:cubicBezTo>
                    <a:pt x="566" y="241"/>
                    <a:pt x="564" y="244"/>
                    <a:pt x="564" y="248"/>
                  </a:cubicBezTo>
                  <a:close/>
                  <a:moveTo>
                    <a:pt x="405" y="246"/>
                  </a:moveTo>
                  <a:cubicBezTo>
                    <a:pt x="407" y="241"/>
                    <a:pt x="400" y="240"/>
                    <a:pt x="398" y="238"/>
                  </a:cubicBezTo>
                  <a:cubicBezTo>
                    <a:pt x="399" y="242"/>
                    <a:pt x="401" y="245"/>
                    <a:pt x="405" y="246"/>
                  </a:cubicBezTo>
                  <a:close/>
                  <a:moveTo>
                    <a:pt x="250" y="241"/>
                  </a:moveTo>
                  <a:cubicBezTo>
                    <a:pt x="251" y="241"/>
                    <a:pt x="252" y="243"/>
                    <a:pt x="254" y="243"/>
                  </a:cubicBezTo>
                  <a:cubicBezTo>
                    <a:pt x="253" y="241"/>
                    <a:pt x="253" y="240"/>
                    <a:pt x="253" y="238"/>
                  </a:cubicBezTo>
                  <a:cubicBezTo>
                    <a:pt x="252" y="238"/>
                    <a:pt x="251" y="238"/>
                    <a:pt x="251" y="238"/>
                  </a:cubicBezTo>
                  <a:cubicBezTo>
                    <a:pt x="251" y="239"/>
                    <a:pt x="250" y="240"/>
                    <a:pt x="250" y="241"/>
                  </a:cubicBezTo>
                  <a:close/>
                  <a:moveTo>
                    <a:pt x="532" y="243"/>
                  </a:moveTo>
                  <a:cubicBezTo>
                    <a:pt x="534" y="244"/>
                    <a:pt x="534" y="246"/>
                    <a:pt x="537" y="246"/>
                  </a:cubicBezTo>
                  <a:cubicBezTo>
                    <a:pt x="537" y="244"/>
                    <a:pt x="538" y="244"/>
                    <a:pt x="538" y="242"/>
                  </a:cubicBezTo>
                  <a:cubicBezTo>
                    <a:pt x="537" y="241"/>
                    <a:pt x="536" y="239"/>
                    <a:pt x="533" y="239"/>
                  </a:cubicBezTo>
                  <a:cubicBezTo>
                    <a:pt x="534" y="241"/>
                    <a:pt x="533" y="242"/>
                    <a:pt x="532" y="243"/>
                  </a:cubicBezTo>
                  <a:close/>
                  <a:moveTo>
                    <a:pt x="119" y="250"/>
                  </a:moveTo>
                  <a:cubicBezTo>
                    <a:pt x="116" y="245"/>
                    <a:pt x="110" y="243"/>
                    <a:pt x="106" y="240"/>
                  </a:cubicBezTo>
                  <a:cubicBezTo>
                    <a:pt x="106" y="246"/>
                    <a:pt x="114" y="250"/>
                    <a:pt x="119" y="250"/>
                  </a:cubicBezTo>
                  <a:close/>
                  <a:moveTo>
                    <a:pt x="157" y="245"/>
                  </a:moveTo>
                  <a:cubicBezTo>
                    <a:pt x="153" y="244"/>
                    <a:pt x="152" y="241"/>
                    <a:pt x="149" y="240"/>
                  </a:cubicBezTo>
                  <a:cubicBezTo>
                    <a:pt x="151" y="242"/>
                    <a:pt x="154" y="249"/>
                    <a:pt x="157" y="245"/>
                  </a:cubicBezTo>
                  <a:close/>
                  <a:moveTo>
                    <a:pt x="172" y="243"/>
                  </a:moveTo>
                  <a:cubicBezTo>
                    <a:pt x="175" y="243"/>
                    <a:pt x="176" y="241"/>
                    <a:pt x="176" y="240"/>
                  </a:cubicBezTo>
                  <a:cubicBezTo>
                    <a:pt x="174" y="239"/>
                    <a:pt x="174" y="242"/>
                    <a:pt x="172" y="243"/>
                  </a:cubicBezTo>
                  <a:close/>
                  <a:moveTo>
                    <a:pt x="273" y="244"/>
                  </a:moveTo>
                  <a:cubicBezTo>
                    <a:pt x="276" y="246"/>
                    <a:pt x="278" y="249"/>
                    <a:pt x="282" y="249"/>
                  </a:cubicBezTo>
                  <a:cubicBezTo>
                    <a:pt x="284" y="243"/>
                    <a:pt x="275" y="236"/>
                    <a:pt x="273" y="244"/>
                  </a:cubicBezTo>
                  <a:close/>
                  <a:moveTo>
                    <a:pt x="518" y="244"/>
                  </a:moveTo>
                  <a:cubicBezTo>
                    <a:pt x="521" y="246"/>
                    <a:pt x="523" y="248"/>
                    <a:pt x="526" y="250"/>
                  </a:cubicBezTo>
                  <a:cubicBezTo>
                    <a:pt x="530" y="244"/>
                    <a:pt x="522" y="242"/>
                    <a:pt x="519" y="240"/>
                  </a:cubicBezTo>
                  <a:cubicBezTo>
                    <a:pt x="519" y="242"/>
                    <a:pt x="518" y="242"/>
                    <a:pt x="518" y="244"/>
                  </a:cubicBezTo>
                  <a:close/>
                  <a:moveTo>
                    <a:pt x="598" y="268"/>
                  </a:moveTo>
                  <a:cubicBezTo>
                    <a:pt x="598" y="270"/>
                    <a:pt x="598" y="270"/>
                    <a:pt x="600" y="268"/>
                  </a:cubicBezTo>
                  <a:cubicBezTo>
                    <a:pt x="599" y="265"/>
                    <a:pt x="601" y="264"/>
                    <a:pt x="603" y="262"/>
                  </a:cubicBezTo>
                  <a:cubicBezTo>
                    <a:pt x="604" y="257"/>
                    <a:pt x="604" y="253"/>
                    <a:pt x="607" y="249"/>
                  </a:cubicBezTo>
                  <a:cubicBezTo>
                    <a:pt x="606" y="246"/>
                    <a:pt x="607" y="243"/>
                    <a:pt x="606" y="240"/>
                  </a:cubicBezTo>
                  <a:cubicBezTo>
                    <a:pt x="603" y="247"/>
                    <a:pt x="601" y="258"/>
                    <a:pt x="598" y="268"/>
                  </a:cubicBezTo>
                  <a:close/>
                  <a:moveTo>
                    <a:pt x="621" y="277"/>
                  </a:moveTo>
                  <a:cubicBezTo>
                    <a:pt x="627" y="272"/>
                    <a:pt x="625" y="261"/>
                    <a:pt x="630" y="253"/>
                  </a:cubicBezTo>
                  <a:cubicBezTo>
                    <a:pt x="628" y="250"/>
                    <a:pt x="630" y="247"/>
                    <a:pt x="632" y="246"/>
                  </a:cubicBezTo>
                  <a:cubicBezTo>
                    <a:pt x="632" y="243"/>
                    <a:pt x="633" y="241"/>
                    <a:pt x="631" y="240"/>
                  </a:cubicBezTo>
                  <a:cubicBezTo>
                    <a:pt x="629" y="254"/>
                    <a:pt x="622" y="264"/>
                    <a:pt x="621" y="277"/>
                  </a:cubicBezTo>
                  <a:close/>
                  <a:moveTo>
                    <a:pt x="219" y="248"/>
                  </a:moveTo>
                  <a:cubicBezTo>
                    <a:pt x="220" y="244"/>
                    <a:pt x="213" y="240"/>
                    <a:pt x="211" y="241"/>
                  </a:cubicBezTo>
                  <a:cubicBezTo>
                    <a:pt x="214" y="243"/>
                    <a:pt x="215" y="246"/>
                    <a:pt x="219" y="248"/>
                  </a:cubicBezTo>
                  <a:close/>
                  <a:moveTo>
                    <a:pt x="386" y="246"/>
                  </a:moveTo>
                  <a:cubicBezTo>
                    <a:pt x="391" y="247"/>
                    <a:pt x="392" y="251"/>
                    <a:pt x="398" y="252"/>
                  </a:cubicBezTo>
                  <a:cubicBezTo>
                    <a:pt x="400" y="246"/>
                    <a:pt x="393" y="244"/>
                    <a:pt x="391" y="241"/>
                  </a:cubicBezTo>
                  <a:cubicBezTo>
                    <a:pt x="389" y="243"/>
                    <a:pt x="386" y="243"/>
                    <a:pt x="386" y="246"/>
                  </a:cubicBezTo>
                  <a:close/>
                  <a:moveTo>
                    <a:pt x="468" y="248"/>
                  </a:moveTo>
                  <a:cubicBezTo>
                    <a:pt x="465" y="246"/>
                    <a:pt x="464" y="242"/>
                    <a:pt x="459" y="241"/>
                  </a:cubicBezTo>
                  <a:cubicBezTo>
                    <a:pt x="461" y="244"/>
                    <a:pt x="465" y="248"/>
                    <a:pt x="468" y="248"/>
                  </a:cubicBezTo>
                  <a:close/>
                  <a:moveTo>
                    <a:pt x="46" y="252"/>
                  </a:moveTo>
                  <a:cubicBezTo>
                    <a:pt x="47" y="252"/>
                    <a:pt x="48" y="253"/>
                    <a:pt x="50" y="253"/>
                  </a:cubicBezTo>
                  <a:cubicBezTo>
                    <a:pt x="49" y="249"/>
                    <a:pt x="50" y="244"/>
                    <a:pt x="47" y="241"/>
                  </a:cubicBezTo>
                  <a:cubicBezTo>
                    <a:pt x="46" y="244"/>
                    <a:pt x="46" y="248"/>
                    <a:pt x="46" y="252"/>
                  </a:cubicBezTo>
                  <a:close/>
                  <a:moveTo>
                    <a:pt x="209" y="246"/>
                  </a:moveTo>
                  <a:cubicBezTo>
                    <a:pt x="208" y="244"/>
                    <a:pt x="207" y="242"/>
                    <a:pt x="205" y="241"/>
                  </a:cubicBezTo>
                  <a:cubicBezTo>
                    <a:pt x="204" y="244"/>
                    <a:pt x="208" y="245"/>
                    <a:pt x="209" y="246"/>
                  </a:cubicBezTo>
                  <a:close/>
                  <a:moveTo>
                    <a:pt x="303" y="245"/>
                  </a:moveTo>
                  <a:cubicBezTo>
                    <a:pt x="306" y="246"/>
                    <a:pt x="311" y="253"/>
                    <a:pt x="313" y="248"/>
                  </a:cubicBezTo>
                  <a:cubicBezTo>
                    <a:pt x="310" y="246"/>
                    <a:pt x="305" y="238"/>
                    <a:pt x="303" y="245"/>
                  </a:cubicBezTo>
                  <a:close/>
                  <a:moveTo>
                    <a:pt x="326" y="249"/>
                  </a:moveTo>
                  <a:cubicBezTo>
                    <a:pt x="328" y="250"/>
                    <a:pt x="329" y="251"/>
                    <a:pt x="330" y="252"/>
                  </a:cubicBezTo>
                  <a:cubicBezTo>
                    <a:pt x="333" y="249"/>
                    <a:pt x="334" y="246"/>
                    <a:pt x="337" y="243"/>
                  </a:cubicBezTo>
                  <a:cubicBezTo>
                    <a:pt x="333" y="240"/>
                    <a:pt x="326" y="246"/>
                    <a:pt x="326" y="249"/>
                  </a:cubicBezTo>
                  <a:close/>
                  <a:moveTo>
                    <a:pt x="488" y="246"/>
                  </a:moveTo>
                  <a:cubicBezTo>
                    <a:pt x="489" y="246"/>
                    <a:pt x="489" y="246"/>
                    <a:pt x="489" y="248"/>
                  </a:cubicBezTo>
                  <a:cubicBezTo>
                    <a:pt x="491" y="248"/>
                    <a:pt x="491" y="245"/>
                    <a:pt x="492" y="244"/>
                  </a:cubicBezTo>
                  <a:cubicBezTo>
                    <a:pt x="491" y="243"/>
                    <a:pt x="491" y="242"/>
                    <a:pt x="489" y="241"/>
                  </a:cubicBezTo>
                  <a:cubicBezTo>
                    <a:pt x="489" y="243"/>
                    <a:pt x="488" y="244"/>
                    <a:pt x="488" y="246"/>
                  </a:cubicBezTo>
                  <a:close/>
                  <a:moveTo>
                    <a:pt x="177" y="246"/>
                  </a:moveTo>
                  <a:cubicBezTo>
                    <a:pt x="181" y="249"/>
                    <a:pt x="188" y="255"/>
                    <a:pt x="191" y="249"/>
                  </a:cubicBezTo>
                  <a:cubicBezTo>
                    <a:pt x="187" y="247"/>
                    <a:pt x="180" y="238"/>
                    <a:pt x="177" y="246"/>
                  </a:cubicBezTo>
                  <a:close/>
                  <a:moveTo>
                    <a:pt x="502" y="251"/>
                  </a:moveTo>
                  <a:cubicBezTo>
                    <a:pt x="504" y="250"/>
                    <a:pt x="505" y="249"/>
                    <a:pt x="505" y="246"/>
                  </a:cubicBezTo>
                  <a:cubicBezTo>
                    <a:pt x="503" y="244"/>
                    <a:pt x="502" y="243"/>
                    <a:pt x="499" y="242"/>
                  </a:cubicBezTo>
                  <a:cubicBezTo>
                    <a:pt x="497" y="246"/>
                    <a:pt x="499" y="250"/>
                    <a:pt x="502" y="251"/>
                  </a:cubicBezTo>
                  <a:close/>
                  <a:moveTo>
                    <a:pt x="573" y="254"/>
                  </a:moveTo>
                  <a:cubicBezTo>
                    <a:pt x="575" y="252"/>
                    <a:pt x="576" y="243"/>
                    <a:pt x="573" y="242"/>
                  </a:cubicBezTo>
                  <a:cubicBezTo>
                    <a:pt x="572" y="245"/>
                    <a:pt x="568" y="252"/>
                    <a:pt x="573" y="254"/>
                  </a:cubicBezTo>
                  <a:close/>
                  <a:moveTo>
                    <a:pt x="149" y="252"/>
                  </a:moveTo>
                  <a:cubicBezTo>
                    <a:pt x="149" y="252"/>
                    <a:pt x="150" y="252"/>
                    <a:pt x="151" y="252"/>
                  </a:cubicBezTo>
                  <a:cubicBezTo>
                    <a:pt x="150" y="247"/>
                    <a:pt x="148" y="245"/>
                    <a:pt x="145" y="243"/>
                  </a:cubicBezTo>
                  <a:cubicBezTo>
                    <a:pt x="142" y="246"/>
                    <a:pt x="147" y="250"/>
                    <a:pt x="149" y="252"/>
                  </a:cubicBezTo>
                  <a:close/>
                  <a:moveTo>
                    <a:pt x="290" y="243"/>
                  </a:moveTo>
                  <a:cubicBezTo>
                    <a:pt x="287" y="246"/>
                    <a:pt x="291" y="250"/>
                    <a:pt x="293" y="252"/>
                  </a:cubicBezTo>
                  <a:cubicBezTo>
                    <a:pt x="295" y="251"/>
                    <a:pt x="297" y="250"/>
                    <a:pt x="297" y="248"/>
                  </a:cubicBezTo>
                  <a:cubicBezTo>
                    <a:pt x="294" y="248"/>
                    <a:pt x="294" y="244"/>
                    <a:pt x="290" y="243"/>
                  </a:cubicBezTo>
                  <a:close/>
                  <a:moveTo>
                    <a:pt x="57" y="258"/>
                  </a:moveTo>
                  <a:cubicBezTo>
                    <a:pt x="56" y="253"/>
                    <a:pt x="55" y="247"/>
                    <a:pt x="52" y="244"/>
                  </a:cubicBezTo>
                  <a:cubicBezTo>
                    <a:pt x="54" y="247"/>
                    <a:pt x="52" y="256"/>
                    <a:pt x="57" y="258"/>
                  </a:cubicBezTo>
                  <a:close/>
                  <a:moveTo>
                    <a:pt x="230" y="245"/>
                  </a:moveTo>
                  <a:cubicBezTo>
                    <a:pt x="231" y="248"/>
                    <a:pt x="236" y="250"/>
                    <a:pt x="239" y="250"/>
                  </a:cubicBezTo>
                  <a:cubicBezTo>
                    <a:pt x="237" y="247"/>
                    <a:pt x="233" y="244"/>
                    <a:pt x="230" y="245"/>
                  </a:cubicBezTo>
                  <a:close/>
                  <a:moveTo>
                    <a:pt x="332" y="254"/>
                  </a:moveTo>
                  <a:cubicBezTo>
                    <a:pt x="339" y="257"/>
                    <a:pt x="344" y="261"/>
                    <a:pt x="350" y="264"/>
                  </a:cubicBezTo>
                  <a:cubicBezTo>
                    <a:pt x="352" y="261"/>
                    <a:pt x="348" y="258"/>
                    <a:pt x="347" y="256"/>
                  </a:cubicBezTo>
                  <a:cubicBezTo>
                    <a:pt x="344" y="252"/>
                    <a:pt x="342" y="247"/>
                    <a:pt x="339" y="244"/>
                  </a:cubicBezTo>
                  <a:cubicBezTo>
                    <a:pt x="337" y="248"/>
                    <a:pt x="334" y="250"/>
                    <a:pt x="332" y="254"/>
                  </a:cubicBezTo>
                  <a:close/>
                  <a:moveTo>
                    <a:pt x="452" y="245"/>
                  </a:moveTo>
                  <a:cubicBezTo>
                    <a:pt x="452" y="247"/>
                    <a:pt x="453" y="247"/>
                    <a:pt x="454" y="247"/>
                  </a:cubicBezTo>
                  <a:cubicBezTo>
                    <a:pt x="455" y="245"/>
                    <a:pt x="454" y="244"/>
                    <a:pt x="453" y="244"/>
                  </a:cubicBezTo>
                  <a:cubicBezTo>
                    <a:pt x="453" y="245"/>
                    <a:pt x="453" y="245"/>
                    <a:pt x="452" y="245"/>
                  </a:cubicBezTo>
                  <a:close/>
                  <a:moveTo>
                    <a:pt x="540" y="249"/>
                  </a:moveTo>
                  <a:cubicBezTo>
                    <a:pt x="542" y="251"/>
                    <a:pt x="544" y="253"/>
                    <a:pt x="547" y="254"/>
                  </a:cubicBezTo>
                  <a:cubicBezTo>
                    <a:pt x="548" y="251"/>
                    <a:pt x="548" y="251"/>
                    <a:pt x="548" y="249"/>
                  </a:cubicBezTo>
                  <a:cubicBezTo>
                    <a:pt x="546" y="248"/>
                    <a:pt x="544" y="245"/>
                    <a:pt x="541" y="244"/>
                  </a:cubicBezTo>
                  <a:cubicBezTo>
                    <a:pt x="541" y="246"/>
                    <a:pt x="540" y="247"/>
                    <a:pt x="540" y="249"/>
                  </a:cubicBezTo>
                  <a:close/>
                  <a:moveTo>
                    <a:pt x="240" y="252"/>
                  </a:moveTo>
                  <a:cubicBezTo>
                    <a:pt x="242" y="253"/>
                    <a:pt x="243" y="254"/>
                    <a:pt x="245" y="254"/>
                  </a:cubicBezTo>
                  <a:cubicBezTo>
                    <a:pt x="245" y="251"/>
                    <a:pt x="249" y="252"/>
                    <a:pt x="248" y="249"/>
                  </a:cubicBezTo>
                  <a:cubicBezTo>
                    <a:pt x="247" y="248"/>
                    <a:pt x="247" y="246"/>
                    <a:pt x="245" y="246"/>
                  </a:cubicBezTo>
                  <a:cubicBezTo>
                    <a:pt x="244" y="248"/>
                    <a:pt x="241" y="250"/>
                    <a:pt x="240" y="252"/>
                  </a:cubicBezTo>
                  <a:close/>
                  <a:moveTo>
                    <a:pt x="359" y="250"/>
                  </a:moveTo>
                  <a:cubicBezTo>
                    <a:pt x="359" y="247"/>
                    <a:pt x="355" y="246"/>
                    <a:pt x="354" y="246"/>
                  </a:cubicBezTo>
                  <a:cubicBezTo>
                    <a:pt x="356" y="247"/>
                    <a:pt x="356" y="250"/>
                    <a:pt x="359" y="250"/>
                  </a:cubicBezTo>
                  <a:close/>
                  <a:moveTo>
                    <a:pt x="370" y="248"/>
                  </a:moveTo>
                  <a:cubicBezTo>
                    <a:pt x="368" y="248"/>
                    <a:pt x="366" y="247"/>
                    <a:pt x="368" y="246"/>
                  </a:cubicBezTo>
                  <a:cubicBezTo>
                    <a:pt x="363" y="246"/>
                    <a:pt x="370" y="252"/>
                    <a:pt x="370" y="248"/>
                  </a:cubicBezTo>
                  <a:close/>
                  <a:moveTo>
                    <a:pt x="476" y="252"/>
                  </a:moveTo>
                  <a:cubicBezTo>
                    <a:pt x="477" y="254"/>
                    <a:pt x="477" y="255"/>
                    <a:pt x="479" y="255"/>
                  </a:cubicBezTo>
                  <a:cubicBezTo>
                    <a:pt x="480" y="253"/>
                    <a:pt x="481" y="251"/>
                    <a:pt x="482" y="248"/>
                  </a:cubicBezTo>
                  <a:cubicBezTo>
                    <a:pt x="480" y="248"/>
                    <a:pt x="480" y="246"/>
                    <a:pt x="478" y="246"/>
                  </a:cubicBezTo>
                  <a:cubicBezTo>
                    <a:pt x="478" y="249"/>
                    <a:pt x="476" y="249"/>
                    <a:pt x="476" y="252"/>
                  </a:cubicBezTo>
                  <a:close/>
                  <a:moveTo>
                    <a:pt x="614" y="268"/>
                  </a:moveTo>
                  <a:cubicBezTo>
                    <a:pt x="615" y="261"/>
                    <a:pt x="621" y="251"/>
                    <a:pt x="618" y="246"/>
                  </a:cubicBezTo>
                  <a:cubicBezTo>
                    <a:pt x="617" y="253"/>
                    <a:pt x="611" y="259"/>
                    <a:pt x="614" y="268"/>
                  </a:cubicBezTo>
                  <a:close/>
                  <a:moveTo>
                    <a:pt x="139" y="248"/>
                  </a:moveTo>
                  <a:cubicBezTo>
                    <a:pt x="141" y="248"/>
                    <a:pt x="141" y="249"/>
                    <a:pt x="142" y="249"/>
                  </a:cubicBezTo>
                  <a:cubicBezTo>
                    <a:pt x="142" y="247"/>
                    <a:pt x="141" y="247"/>
                    <a:pt x="140" y="246"/>
                  </a:cubicBezTo>
                  <a:cubicBezTo>
                    <a:pt x="140" y="247"/>
                    <a:pt x="139" y="247"/>
                    <a:pt x="139" y="248"/>
                  </a:cubicBezTo>
                  <a:close/>
                  <a:moveTo>
                    <a:pt x="197" y="249"/>
                  </a:moveTo>
                  <a:cubicBezTo>
                    <a:pt x="203" y="251"/>
                    <a:pt x="205" y="255"/>
                    <a:pt x="210" y="256"/>
                  </a:cubicBezTo>
                  <a:cubicBezTo>
                    <a:pt x="208" y="253"/>
                    <a:pt x="201" y="244"/>
                    <a:pt x="197" y="249"/>
                  </a:cubicBezTo>
                  <a:close/>
                  <a:moveTo>
                    <a:pt x="278" y="258"/>
                  </a:moveTo>
                  <a:cubicBezTo>
                    <a:pt x="278" y="256"/>
                    <a:pt x="280" y="255"/>
                    <a:pt x="280" y="253"/>
                  </a:cubicBezTo>
                  <a:cubicBezTo>
                    <a:pt x="278" y="249"/>
                    <a:pt x="273" y="248"/>
                    <a:pt x="269" y="247"/>
                  </a:cubicBezTo>
                  <a:cubicBezTo>
                    <a:pt x="268" y="252"/>
                    <a:pt x="274" y="255"/>
                    <a:pt x="278" y="258"/>
                  </a:cubicBezTo>
                  <a:close/>
                  <a:moveTo>
                    <a:pt x="410" y="252"/>
                  </a:moveTo>
                  <a:cubicBezTo>
                    <a:pt x="413" y="252"/>
                    <a:pt x="413" y="250"/>
                    <a:pt x="413" y="248"/>
                  </a:cubicBezTo>
                  <a:cubicBezTo>
                    <a:pt x="412" y="246"/>
                    <a:pt x="409" y="250"/>
                    <a:pt x="410" y="252"/>
                  </a:cubicBezTo>
                  <a:close/>
                  <a:moveTo>
                    <a:pt x="525" y="254"/>
                  </a:moveTo>
                  <a:cubicBezTo>
                    <a:pt x="523" y="250"/>
                    <a:pt x="520" y="249"/>
                    <a:pt x="517" y="247"/>
                  </a:cubicBezTo>
                  <a:cubicBezTo>
                    <a:pt x="517" y="250"/>
                    <a:pt x="522" y="252"/>
                    <a:pt x="525" y="254"/>
                  </a:cubicBezTo>
                  <a:close/>
                  <a:moveTo>
                    <a:pt x="308" y="254"/>
                  </a:moveTo>
                  <a:cubicBezTo>
                    <a:pt x="308" y="253"/>
                    <a:pt x="309" y="253"/>
                    <a:pt x="309" y="252"/>
                  </a:cubicBezTo>
                  <a:cubicBezTo>
                    <a:pt x="307" y="251"/>
                    <a:pt x="303" y="247"/>
                    <a:pt x="301" y="248"/>
                  </a:cubicBezTo>
                  <a:cubicBezTo>
                    <a:pt x="303" y="250"/>
                    <a:pt x="304" y="254"/>
                    <a:pt x="308" y="254"/>
                  </a:cubicBezTo>
                  <a:close/>
                  <a:moveTo>
                    <a:pt x="534" y="255"/>
                  </a:moveTo>
                  <a:cubicBezTo>
                    <a:pt x="537" y="252"/>
                    <a:pt x="532" y="250"/>
                    <a:pt x="531" y="248"/>
                  </a:cubicBezTo>
                  <a:cubicBezTo>
                    <a:pt x="528" y="251"/>
                    <a:pt x="530" y="255"/>
                    <a:pt x="534" y="255"/>
                  </a:cubicBezTo>
                  <a:close/>
                  <a:moveTo>
                    <a:pt x="233" y="255"/>
                  </a:moveTo>
                  <a:cubicBezTo>
                    <a:pt x="235" y="255"/>
                    <a:pt x="236" y="254"/>
                    <a:pt x="236" y="252"/>
                  </a:cubicBezTo>
                  <a:cubicBezTo>
                    <a:pt x="233" y="251"/>
                    <a:pt x="231" y="250"/>
                    <a:pt x="228" y="249"/>
                  </a:cubicBezTo>
                  <a:cubicBezTo>
                    <a:pt x="229" y="251"/>
                    <a:pt x="231" y="253"/>
                    <a:pt x="233" y="255"/>
                  </a:cubicBezTo>
                  <a:close/>
                  <a:moveTo>
                    <a:pt x="459" y="252"/>
                  </a:moveTo>
                  <a:cubicBezTo>
                    <a:pt x="462" y="252"/>
                    <a:pt x="466" y="258"/>
                    <a:pt x="468" y="256"/>
                  </a:cubicBezTo>
                  <a:cubicBezTo>
                    <a:pt x="467" y="254"/>
                    <a:pt x="462" y="251"/>
                    <a:pt x="459" y="249"/>
                  </a:cubicBezTo>
                  <a:cubicBezTo>
                    <a:pt x="459" y="250"/>
                    <a:pt x="459" y="251"/>
                    <a:pt x="459" y="252"/>
                  </a:cubicBezTo>
                  <a:close/>
                  <a:moveTo>
                    <a:pt x="256" y="252"/>
                  </a:moveTo>
                  <a:cubicBezTo>
                    <a:pt x="258" y="252"/>
                    <a:pt x="259" y="252"/>
                    <a:pt x="259" y="251"/>
                  </a:cubicBezTo>
                  <a:cubicBezTo>
                    <a:pt x="257" y="251"/>
                    <a:pt x="257" y="249"/>
                    <a:pt x="255" y="249"/>
                  </a:cubicBezTo>
                  <a:cubicBezTo>
                    <a:pt x="255" y="251"/>
                    <a:pt x="257" y="251"/>
                    <a:pt x="256" y="252"/>
                  </a:cubicBezTo>
                  <a:close/>
                  <a:moveTo>
                    <a:pt x="448" y="260"/>
                  </a:moveTo>
                  <a:cubicBezTo>
                    <a:pt x="450" y="257"/>
                    <a:pt x="451" y="254"/>
                    <a:pt x="452" y="251"/>
                  </a:cubicBezTo>
                  <a:cubicBezTo>
                    <a:pt x="445" y="246"/>
                    <a:pt x="442" y="258"/>
                    <a:pt x="448" y="260"/>
                  </a:cubicBezTo>
                  <a:close/>
                  <a:moveTo>
                    <a:pt x="414" y="254"/>
                  </a:moveTo>
                  <a:cubicBezTo>
                    <a:pt x="416" y="256"/>
                    <a:pt x="419" y="257"/>
                    <a:pt x="421" y="254"/>
                  </a:cubicBezTo>
                  <a:cubicBezTo>
                    <a:pt x="420" y="250"/>
                    <a:pt x="415" y="249"/>
                    <a:pt x="414" y="254"/>
                  </a:cubicBezTo>
                  <a:close/>
                  <a:moveTo>
                    <a:pt x="501" y="255"/>
                  </a:moveTo>
                  <a:cubicBezTo>
                    <a:pt x="499" y="253"/>
                    <a:pt x="499" y="250"/>
                    <a:pt x="495" y="250"/>
                  </a:cubicBezTo>
                  <a:cubicBezTo>
                    <a:pt x="496" y="253"/>
                    <a:pt x="498" y="254"/>
                    <a:pt x="501" y="255"/>
                  </a:cubicBezTo>
                  <a:close/>
                  <a:moveTo>
                    <a:pt x="509" y="260"/>
                  </a:moveTo>
                  <a:cubicBezTo>
                    <a:pt x="509" y="257"/>
                    <a:pt x="509" y="256"/>
                    <a:pt x="512" y="255"/>
                  </a:cubicBezTo>
                  <a:cubicBezTo>
                    <a:pt x="510" y="254"/>
                    <a:pt x="512" y="250"/>
                    <a:pt x="509" y="250"/>
                  </a:cubicBezTo>
                  <a:cubicBezTo>
                    <a:pt x="509" y="253"/>
                    <a:pt x="505" y="258"/>
                    <a:pt x="509" y="260"/>
                  </a:cubicBezTo>
                  <a:close/>
                  <a:moveTo>
                    <a:pt x="580" y="293"/>
                  </a:moveTo>
                  <a:cubicBezTo>
                    <a:pt x="581" y="286"/>
                    <a:pt x="583" y="278"/>
                    <a:pt x="586" y="272"/>
                  </a:cubicBezTo>
                  <a:cubicBezTo>
                    <a:pt x="587" y="265"/>
                    <a:pt x="592" y="256"/>
                    <a:pt x="591" y="250"/>
                  </a:cubicBezTo>
                  <a:cubicBezTo>
                    <a:pt x="586" y="264"/>
                    <a:pt x="579" y="280"/>
                    <a:pt x="580" y="293"/>
                  </a:cubicBezTo>
                  <a:close/>
                  <a:moveTo>
                    <a:pt x="74" y="269"/>
                  </a:moveTo>
                  <a:cubicBezTo>
                    <a:pt x="74" y="267"/>
                    <a:pt x="77" y="268"/>
                    <a:pt x="78" y="267"/>
                  </a:cubicBezTo>
                  <a:cubicBezTo>
                    <a:pt x="74" y="261"/>
                    <a:pt x="67" y="254"/>
                    <a:pt x="60" y="252"/>
                  </a:cubicBezTo>
                  <a:cubicBezTo>
                    <a:pt x="61" y="261"/>
                    <a:pt x="67" y="266"/>
                    <a:pt x="74" y="269"/>
                  </a:cubicBezTo>
                  <a:close/>
                  <a:moveTo>
                    <a:pt x="127" y="254"/>
                  </a:moveTo>
                  <a:cubicBezTo>
                    <a:pt x="128" y="254"/>
                    <a:pt x="127" y="252"/>
                    <a:pt x="128" y="251"/>
                  </a:cubicBezTo>
                  <a:cubicBezTo>
                    <a:pt x="127" y="251"/>
                    <a:pt x="126" y="251"/>
                    <a:pt x="126" y="251"/>
                  </a:cubicBezTo>
                  <a:cubicBezTo>
                    <a:pt x="126" y="252"/>
                    <a:pt x="125" y="255"/>
                    <a:pt x="127" y="254"/>
                  </a:cubicBezTo>
                  <a:close/>
                  <a:moveTo>
                    <a:pt x="190" y="254"/>
                  </a:moveTo>
                  <a:cubicBezTo>
                    <a:pt x="196" y="255"/>
                    <a:pt x="199" y="260"/>
                    <a:pt x="205" y="261"/>
                  </a:cubicBezTo>
                  <a:cubicBezTo>
                    <a:pt x="205" y="260"/>
                    <a:pt x="207" y="260"/>
                    <a:pt x="207" y="258"/>
                  </a:cubicBezTo>
                  <a:cubicBezTo>
                    <a:pt x="202" y="257"/>
                    <a:pt x="195" y="247"/>
                    <a:pt x="190" y="254"/>
                  </a:cubicBezTo>
                  <a:close/>
                  <a:moveTo>
                    <a:pt x="485" y="263"/>
                  </a:moveTo>
                  <a:cubicBezTo>
                    <a:pt x="486" y="260"/>
                    <a:pt x="488" y="257"/>
                    <a:pt x="489" y="253"/>
                  </a:cubicBezTo>
                  <a:cubicBezTo>
                    <a:pt x="487" y="253"/>
                    <a:pt x="488" y="251"/>
                    <a:pt x="485" y="251"/>
                  </a:cubicBezTo>
                  <a:cubicBezTo>
                    <a:pt x="485" y="255"/>
                    <a:pt x="480" y="260"/>
                    <a:pt x="485" y="263"/>
                  </a:cubicBezTo>
                  <a:close/>
                  <a:moveTo>
                    <a:pt x="39" y="255"/>
                  </a:moveTo>
                  <a:cubicBezTo>
                    <a:pt x="41" y="257"/>
                    <a:pt x="40" y="262"/>
                    <a:pt x="42" y="263"/>
                  </a:cubicBezTo>
                  <a:cubicBezTo>
                    <a:pt x="41" y="259"/>
                    <a:pt x="45" y="254"/>
                    <a:pt x="41" y="252"/>
                  </a:cubicBezTo>
                  <a:cubicBezTo>
                    <a:pt x="41" y="254"/>
                    <a:pt x="40" y="254"/>
                    <a:pt x="39" y="255"/>
                  </a:cubicBezTo>
                  <a:close/>
                  <a:moveTo>
                    <a:pt x="121" y="259"/>
                  </a:moveTo>
                  <a:cubicBezTo>
                    <a:pt x="121" y="257"/>
                    <a:pt x="120" y="257"/>
                    <a:pt x="120" y="255"/>
                  </a:cubicBezTo>
                  <a:cubicBezTo>
                    <a:pt x="116" y="256"/>
                    <a:pt x="115" y="250"/>
                    <a:pt x="111" y="252"/>
                  </a:cubicBezTo>
                  <a:cubicBezTo>
                    <a:pt x="114" y="255"/>
                    <a:pt x="117" y="257"/>
                    <a:pt x="121" y="259"/>
                  </a:cubicBezTo>
                  <a:close/>
                  <a:moveTo>
                    <a:pt x="299" y="259"/>
                  </a:moveTo>
                  <a:cubicBezTo>
                    <a:pt x="301" y="259"/>
                    <a:pt x="301" y="258"/>
                    <a:pt x="303" y="258"/>
                  </a:cubicBezTo>
                  <a:cubicBezTo>
                    <a:pt x="302" y="256"/>
                    <a:pt x="302" y="256"/>
                    <a:pt x="303" y="254"/>
                  </a:cubicBezTo>
                  <a:cubicBezTo>
                    <a:pt x="299" y="254"/>
                    <a:pt x="300" y="251"/>
                    <a:pt x="296" y="252"/>
                  </a:cubicBezTo>
                  <a:cubicBezTo>
                    <a:pt x="294" y="256"/>
                    <a:pt x="298" y="256"/>
                    <a:pt x="299" y="259"/>
                  </a:cubicBezTo>
                  <a:close/>
                  <a:moveTo>
                    <a:pt x="362" y="252"/>
                  </a:moveTo>
                  <a:cubicBezTo>
                    <a:pt x="362" y="255"/>
                    <a:pt x="363" y="253"/>
                    <a:pt x="365" y="254"/>
                  </a:cubicBezTo>
                  <a:cubicBezTo>
                    <a:pt x="366" y="252"/>
                    <a:pt x="363" y="251"/>
                    <a:pt x="362" y="252"/>
                  </a:cubicBezTo>
                  <a:close/>
                  <a:moveTo>
                    <a:pt x="566" y="255"/>
                  </a:moveTo>
                  <a:cubicBezTo>
                    <a:pt x="566" y="253"/>
                    <a:pt x="564" y="252"/>
                    <a:pt x="562" y="252"/>
                  </a:cubicBezTo>
                  <a:cubicBezTo>
                    <a:pt x="562" y="254"/>
                    <a:pt x="564" y="256"/>
                    <a:pt x="566" y="255"/>
                  </a:cubicBezTo>
                  <a:close/>
                  <a:moveTo>
                    <a:pt x="248" y="256"/>
                  </a:moveTo>
                  <a:cubicBezTo>
                    <a:pt x="250" y="258"/>
                    <a:pt x="253" y="258"/>
                    <a:pt x="255" y="256"/>
                  </a:cubicBezTo>
                  <a:cubicBezTo>
                    <a:pt x="254" y="254"/>
                    <a:pt x="253" y="253"/>
                    <a:pt x="251" y="252"/>
                  </a:cubicBezTo>
                  <a:cubicBezTo>
                    <a:pt x="250" y="254"/>
                    <a:pt x="249" y="254"/>
                    <a:pt x="248" y="256"/>
                  </a:cubicBezTo>
                  <a:close/>
                  <a:moveTo>
                    <a:pt x="550" y="257"/>
                  </a:moveTo>
                  <a:cubicBezTo>
                    <a:pt x="552" y="258"/>
                    <a:pt x="552" y="260"/>
                    <a:pt x="554" y="260"/>
                  </a:cubicBezTo>
                  <a:cubicBezTo>
                    <a:pt x="554" y="258"/>
                    <a:pt x="554" y="256"/>
                    <a:pt x="555" y="254"/>
                  </a:cubicBezTo>
                  <a:cubicBezTo>
                    <a:pt x="553" y="254"/>
                    <a:pt x="554" y="252"/>
                    <a:pt x="552" y="252"/>
                  </a:cubicBezTo>
                  <a:cubicBezTo>
                    <a:pt x="551" y="254"/>
                    <a:pt x="550" y="255"/>
                    <a:pt x="550" y="257"/>
                  </a:cubicBezTo>
                  <a:close/>
                  <a:moveTo>
                    <a:pt x="169" y="253"/>
                  </a:moveTo>
                  <a:cubicBezTo>
                    <a:pt x="168" y="255"/>
                    <a:pt x="166" y="256"/>
                    <a:pt x="163" y="257"/>
                  </a:cubicBezTo>
                  <a:cubicBezTo>
                    <a:pt x="163" y="255"/>
                    <a:pt x="162" y="254"/>
                    <a:pt x="160" y="254"/>
                  </a:cubicBezTo>
                  <a:cubicBezTo>
                    <a:pt x="163" y="262"/>
                    <a:pt x="173" y="266"/>
                    <a:pt x="179" y="258"/>
                  </a:cubicBezTo>
                  <a:cubicBezTo>
                    <a:pt x="174" y="257"/>
                    <a:pt x="173" y="254"/>
                    <a:pt x="169" y="253"/>
                  </a:cubicBezTo>
                  <a:close/>
                  <a:moveTo>
                    <a:pt x="375" y="255"/>
                  </a:moveTo>
                  <a:cubicBezTo>
                    <a:pt x="382" y="257"/>
                    <a:pt x="388" y="267"/>
                    <a:pt x="395" y="265"/>
                  </a:cubicBezTo>
                  <a:cubicBezTo>
                    <a:pt x="390" y="259"/>
                    <a:pt x="383" y="256"/>
                    <a:pt x="376" y="253"/>
                  </a:cubicBezTo>
                  <a:cubicBezTo>
                    <a:pt x="376" y="254"/>
                    <a:pt x="374" y="254"/>
                    <a:pt x="375" y="255"/>
                  </a:cubicBezTo>
                  <a:close/>
                  <a:moveTo>
                    <a:pt x="261" y="256"/>
                  </a:moveTo>
                  <a:cubicBezTo>
                    <a:pt x="265" y="260"/>
                    <a:pt x="267" y="264"/>
                    <a:pt x="272" y="267"/>
                  </a:cubicBezTo>
                  <a:cubicBezTo>
                    <a:pt x="274" y="262"/>
                    <a:pt x="266" y="257"/>
                    <a:pt x="262" y="254"/>
                  </a:cubicBezTo>
                  <a:cubicBezTo>
                    <a:pt x="262" y="255"/>
                    <a:pt x="261" y="255"/>
                    <a:pt x="261" y="256"/>
                  </a:cubicBezTo>
                  <a:close/>
                  <a:moveTo>
                    <a:pt x="355" y="256"/>
                  </a:moveTo>
                  <a:cubicBezTo>
                    <a:pt x="355" y="255"/>
                    <a:pt x="356" y="255"/>
                    <a:pt x="356" y="254"/>
                  </a:cubicBezTo>
                  <a:cubicBezTo>
                    <a:pt x="356" y="254"/>
                    <a:pt x="353" y="253"/>
                    <a:pt x="353" y="254"/>
                  </a:cubicBezTo>
                  <a:cubicBezTo>
                    <a:pt x="354" y="254"/>
                    <a:pt x="353" y="256"/>
                    <a:pt x="355" y="256"/>
                  </a:cubicBezTo>
                  <a:close/>
                  <a:moveTo>
                    <a:pt x="631" y="266"/>
                  </a:moveTo>
                  <a:cubicBezTo>
                    <a:pt x="633" y="261"/>
                    <a:pt x="634" y="257"/>
                    <a:pt x="632" y="254"/>
                  </a:cubicBezTo>
                  <a:cubicBezTo>
                    <a:pt x="632" y="258"/>
                    <a:pt x="629" y="262"/>
                    <a:pt x="631" y="266"/>
                  </a:cubicBezTo>
                  <a:close/>
                  <a:moveTo>
                    <a:pt x="236" y="259"/>
                  </a:moveTo>
                  <a:cubicBezTo>
                    <a:pt x="239" y="259"/>
                    <a:pt x="241" y="258"/>
                    <a:pt x="242" y="255"/>
                  </a:cubicBezTo>
                  <a:cubicBezTo>
                    <a:pt x="239" y="253"/>
                    <a:pt x="236" y="256"/>
                    <a:pt x="236" y="259"/>
                  </a:cubicBezTo>
                  <a:close/>
                  <a:moveTo>
                    <a:pt x="406" y="257"/>
                  </a:moveTo>
                  <a:cubicBezTo>
                    <a:pt x="407" y="256"/>
                    <a:pt x="409" y="255"/>
                    <a:pt x="406" y="254"/>
                  </a:cubicBezTo>
                  <a:cubicBezTo>
                    <a:pt x="406" y="255"/>
                    <a:pt x="405" y="257"/>
                    <a:pt x="406" y="257"/>
                  </a:cubicBezTo>
                  <a:close/>
                  <a:moveTo>
                    <a:pt x="200" y="266"/>
                  </a:moveTo>
                  <a:cubicBezTo>
                    <a:pt x="200" y="265"/>
                    <a:pt x="202" y="265"/>
                    <a:pt x="203" y="264"/>
                  </a:cubicBezTo>
                  <a:cubicBezTo>
                    <a:pt x="200" y="259"/>
                    <a:pt x="192" y="259"/>
                    <a:pt x="188" y="255"/>
                  </a:cubicBezTo>
                  <a:cubicBezTo>
                    <a:pt x="192" y="259"/>
                    <a:pt x="196" y="262"/>
                    <a:pt x="200" y="266"/>
                  </a:cubicBezTo>
                  <a:close/>
                  <a:moveTo>
                    <a:pt x="285" y="263"/>
                  </a:moveTo>
                  <a:cubicBezTo>
                    <a:pt x="286" y="261"/>
                    <a:pt x="288" y="260"/>
                    <a:pt x="289" y="258"/>
                  </a:cubicBezTo>
                  <a:cubicBezTo>
                    <a:pt x="286" y="258"/>
                    <a:pt x="285" y="256"/>
                    <a:pt x="284" y="255"/>
                  </a:cubicBezTo>
                  <a:cubicBezTo>
                    <a:pt x="281" y="257"/>
                    <a:pt x="280" y="262"/>
                    <a:pt x="285" y="263"/>
                  </a:cubicBezTo>
                  <a:close/>
                  <a:moveTo>
                    <a:pt x="399" y="258"/>
                  </a:moveTo>
                  <a:cubicBezTo>
                    <a:pt x="400" y="256"/>
                    <a:pt x="395" y="254"/>
                    <a:pt x="393" y="255"/>
                  </a:cubicBezTo>
                  <a:cubicBezTo>
                    <a:pt x="395" y="256"/>
                    <a:pt x="396" y="258"/>
                    <a:pt x="399" y="258"/>
                  </a:cubicBezTo>
                  <a:close/>
                  <a:moveTo>
                    <a:pt x="110" y="258"/>
                  </a:moveTo>
                  <a:cubicBezTo>
                    <a:pt x="108" y="258"/>
                    <a:pt x="107" y="254"/>
                    <a:pt x="106" y="256"/>
                  </a:cubicBezTo>
                  <a:cubicBezTo>
                    <a:pt x="107" y="256"/>
                    <a:pt x="109" y="259"/>
                    <a:pt x="110" y="258"/>
                  </a:cubicBezTo>
                  <a:close/>
                  <a:moveTo>
                    <a:pt x="455" y="264"/>
                  </a:moveTo>
                  <a:cubicBezTo>
                    <a:pt x="457" y="266"/>
                    <a:pt x="460" y="271"/>
                    <a:pt x="463" y="269"/>
                  </a:cubicBezTo>
                  <a:cubicBezTo>
                    <a:pt x="462" y="267"/>
                    <a:pt x="466" y="264"/>
                    <a:pt x="466" y="259"/>
                  </a:cubicBezTo>
                  <a:cubicBezTo>
                    <a:pt x="461" y="260"/>
                    <a:pt x="461" y="256"/>
                    <a:pt x="457" y="255"/>
                  </a:cubicBezTo>
                  <a:cubicBezTo>
                    <a:pt x="457" y="258"/>
                    <a:pt x="455" y="260"/>
                    <a:pt x="455" y="264"/>
                  </a:cubicBezTo>
                  <a:close/>
                  <a:moveTo>
                    <a:pt x="516" y="268"/>
                  </a:moveTo>
                  <a:cubicBezTo>
                    <a:pt x="518" y="267"/>
                    <a:pt x="518" y="269"/>
                    <a:pt x="519" y="269"/>
                  </a:cubicBezTo>
                  <a:cubicBezTo>
                    <a:pt x="520" y="266"/>
                    <a:pt x="522" y="263"/>
                    <a:pt x="523" y="260"/>
                  </a:cubicBezTo>
                  <a:cubicBezTo>
                    <a:pt x="521" y="259"/>
                    <a:pt x="519" y="256"/>
                    <a:pt x="516" y="255"/>
                  </a:cubicBezTo>
                  <a:cubicBezTo>
                    <a:pt x="517" y="261"/>
                    <a:pt x="517" y="263"/>
                    <a:pt x="516" y="268"/>
                  </a:cubicBezTo>
                  <a:close/>
                  <a:moveTo>
                    <a:pt x="528" y="258"/>
                  </a:moveTo>
                  <a:cubicBezTo>
                    <a:pt x="530" y="258"/>
                    <a:pt x="532" y="260"/>
                    <a:pt x="533" y="259"/>
                  </a:cubicBezTo>
                  <a:cubicBezTo>
                    <a:pt x="531" y="258"/>
                    <a:pt x="531" y="255"/>
                    <a:pt x="528" y="255"/>
                  </a:cubicBezTo>
                  <a:cubicBezTo>
                    <a:pt x="528" y="256"/>
                    <a:pt x="528" y="257"/>
                    <a:pt x="528" y="258"/>
                  </a:cubicBezTo>
                  <a:close/>
                  <a:moveTo>
                    <a:pt x="46" y="266"/>
                  </a:moveTo>
                  <a:cubicBezTo>
                    <a:pt x="49" y="267"/>
                    <a:pt x="51" y="270"/>
                    <a:pt x="55" y="271"/>
                  </a:cubicBezTo>
                  <a:cubicBezTo>
                    <a:pt x="52" y="266"/>
                    <a:pt x="54" y="256"/>
                    <a:pt x="46" y="256"/>
                  </a:cubicBezTo>
                  <a:cubicBezTo>
                    <a:pt x="46" y="261"/>
                    <a:pt x="46" y="261"/>
                    <a:pt x="46" y="266"/>
                  </a:cubicBezTo>
                  <a:close/>
                  <a:moveTo>
                    <a:pt x="330" y="257"/>
                  </a:moveTo>
                  <a:cubicBezTo>
                    <a:pt x="333" y="262"/>
                    <a:pt x="339" y="265"/>
                    <a:pt x="344" y="268"/>
                  </a:cubicBezTo>
                  <a:cubicBezTo>
                    <a:pt x="344" y="266"/>
                    <a:pt x="346" y="267"/>
                    <a:pt x="346" y="265"/>
                  </a:cubicBezTo>
                  <a:cubicBezTo>
                    <a:pt x="340" y="263"/>
                    <a:pt x="335" y="257"/>
                    <a:pt x="330" y="257"/>
                  </a:cubicBezTo>
                  <a:close/>
                  <a:moveTo>
                    <a:pt x="492" y="257"/>
                  </a:moveTo>
                  <a:cubicBezTo>
                    <a:pt x="492" y="261"/>
                    <a:pt x="489" y="262"/>
                    <a:pt x="490" y="266"/>
                  </a:cubicBezTo>
                  <a:cubicBezTo>
                    <a:pt x="492" y="267"/>
                    <a:pt x="492" y="270"/>
                    <a:pt x="496" y="270"/>
                  </a:cubicBezTo>
                  <a:cubicBezTo>
                    <a:pt x="496" y="267"/>
                    <a:pt x="498" y="265"/>
                    <a:pt x="499" y="262"/>
                  </a:cubicBezTo>
                  <a:cubicBezTo>
                    <a:pt x="498" y="259"/>
                    <a:pt x="496" y="258"/>
                    <a:pt x="496" y="256"/>
                  </a:cubicBezTo>
                  <a:cubicBezTo>
                    <a:pt x="495" y="257"/>
                    <a:pt x="493" y="256"/>
                    <a:pt x="492" y="257"/>
                  </a:cubicBezTo>
                  <a:close/>
                  <a:moveTo>
                    <a:pt x="572" y="259"/>
                  </a:moveTo>
                  <a:cubicBezTo>
                    <a:pt x="572" y="257"/>
                    <a:pt x="570" y="256"/>
                    <a:pt x="569" y="256"/>
                  </a:cubicBezTo>
                  <a:cubicBezTo>
                    <a:pt x="569" y="258"/>
                    <a:pt x="570" y="259"/>
                    <a:pt x="572" y="259"/>
                  </a:cubicBezTo>
                  <a:close/>
                  <a:moveTo>
                    <a:pt x="537" y="258"/>
                  </a:moveTo>
                  <a:cubicBezTo>
                    <a:pt x="538" y="260"/>
                    <a:pt x="540" y="262"/>
                    <a:pt x="543" y="263"/>
                  </a:cubicBezTo>
                  <a:cubicBezTo>
                    <a:pt x="542" y="260"/>
                    <a:pt x="539" y="260"/>
                    <a:pt x="540" y="257"/>
                  </a:cubicBezTo>
                  <a:cubicBezTo>
                    <a:pt x="539" y="257"/>
                    <a:pt x="538" y="257"/>
                    <a:pt x="538" y="257"/>
                  </a:cubicBezTo>
                  <a:cubicBezTo>
                    <a:pt x="538" y="257"/>
                    <a:pt x="538" y="258"/>
                    <a:pt x="537" y="258"/>
                  </a:cubicBezTo>
                  <a:close/>
                  <a:moveTo>
                    <a:pt x="239" y="263"/>
                  </a:moveTo>
                  <a:cubicBezTo>
                    <a:pt x="242" y="264"/>
                    <a:pt x="242" y="267"/>
                    <a:pt x="245" y="266"/>
                  </a:cubicBezTo>
                  <a:cubicBezTo>
                    <a:pt x="246" y="264"/>
                    <a:pt x="247" y="262"/>
                    <a:pt x="250" y="261"/>
                  </a:cubicBezTo>
                  <a:cubicBezTo>
                    <a:pt x="247" y="255"/>
                    <a:pt x="242" y="259"/>
                    <a:pt x="239" y="263"/>
                  </a:cubicBezTo>
                  <a:close/>
                  <a:moveTo>
                    <a:pt x="409" y="260"/>
                  </a:moveTo>
                  <a:cubicBezTo>
                    <a:pt x="412" y="259"/>
                    <a:pt x="413" y="264"/>
                    <a:pt x="416" y="263"/>
                  </a:cubicBezTo>
                  <a:cubicBezTo>
                    <a:pt x="415" y="260"/>
                    <a:pt x="413" y="258"/>
                    <a:pt x="410" y="257"/>
                  </a:cubicBezTo>
                  <a:cubicBezTo>
                    <a:pt x="410" y="258"/>
                    <a:pt x="408" y="258"/>
                    <a:pt x="409" y="260"/>
                  </a:cubicBezTo>
                  <a:close/>
                  <a:moveTo>
                    <a:pt x="138" y="261"/>
                  </a:moveTo>
                  <a:cubicBezTo>
                    <a:pt x="139" y="259"/>
                    <a:pt x="137" y="258"/>
                    <a:pt x="135" y="258"/>
                  </a:cubicBezTo>
                  <a:cubicBezTo>
                    <a:pt x="135" y="260"/>
                    <a:pt x="136" y="261"/>
                    <a:pt x="138" y="261"/>
                  </a:cubicBezTo>
                  <a:close/>
                  <a:moveTo>
                    <a:pt x="312" y="262"/>
                  </a:moveTo>
                  <a:cubicBezTo>
                    <a:pt x="313" y="262"/>
                    <a:pt x="315" y="259"/>
                    <a:pt x="314" y="258"/>
                  </a:cubicBezTo>
                  <a:cubicBezTo>
                    <a:pt x="314" y="259"/>
                    <a:pt x="312" y="260"/>
                    <a:pt x="312" y="262"/>
                  </a:cubicBezTo>
                  <a:close/>
                  <a:moveTo>
                    <a:pt x="316" y="267"/>
                  </a:moveTo>
                  <a:cubicBezTo>
                    <a:pt x="320" y="266"/>
                    <a:pt x="320" y="262"/>
                    <a:pt x="323" y="260"/>
                  </a:cubicBezTo>
                  <a:cubicBezTo>
                    <a:pt x="322" y="260"/>
                    <a:pt x="322" y="258"/>
                    <a:pt x="320" y="258"/>
                  </a:cubicBezTo>
                  <a:cubicBezTo>
                    <a:pt x="319" y="261"/>
                    <a:pt x="315" y="263"/>
                    <a:pt x="316" y="267"/>
                  </a:cubicBezTo>
                  <a:close/>
                  <a:moveTo>
                    <a:pt x="369" y="259"/>
                  </a:moveTo>
                  <a:cubicBezTo>
                    <a:pt x="371" y="259"/>
                    <a:pt x="371" y="261"/>
                    <a:pt x="372" y="260"/>
                  </a:cubicBezTo>
                  <a:cubicBezTo>
                    <a:pt x="373" y="259"/>
                    <a:pt x="371" y="258"/>
                    <a:pt x="371" y="258"/>
                  </a:cubicBezTo>
                  <a:cubicBezTo>
                    <a:pt x="371" y="259"/>
                    <a:pt x="370" y="258"/>
                    <a:pt x="369" y="259"/>
                  </a:cubicBezTo>
                  <a:close/>
                  <a:moveTo>
                    <a:pt x="558" y="263"/>
                  </a:moveTo>
                  <a:cubicBezTo>
                    <a:pt x="559" y="263"/>
                    <a:pt x="560" y="265"/>
                    <a:pt x="562" y="265"/>
                  </a:cubicBezTo>
                  <a:cubicBezTo>
                    <a:pt x="564" y="262"/>
                    <a:pt x="562" y="259"/>
                    <a:pt x="560" y="258"/>
                  </a:cubicBezTo>
                  <a:cubicBezTo>
                    <a:pt x="559" y="260"/>
                    <a:pt x="558" y="261"/>
                    <a:pt x="558" y="263"/>
                  </a:cubicBezTo>
                  <a:close/>
                  <a:moveTo>
                    <a:pt x="256" y="261"/>
                  </a:moveTo>
                  <a:cubicBezTo>
                    <a:pt x="258" y="261"/>
                    <a:pt x="259" y="263"/>
                    <a:pt x="261" y="263"/>
                  </a:cubicBezTo>
                  <a:cubicBezTo>
                    <a:pt x="261" y="261"/>
                    <a:pt x="259" y="259"/>
                    <a:pt x="257" y="258"/>
                  </a:cubicBezTo>
                  <a:cubicBezTo>
                    <a:pt x="257" y="260"/>
                    <a:pt x="255" y="259"/>
                    <a:pt x="256" y="261"/>
                  </a:cubicBezTo>
                  <a:close/>
                  <a:moveTo>
                    <a:pt x="165" y="266"/>
                  </a:moveTo>
                  <a:cubicBezTo>
                    <a:pt x="162" y="264"/>
                    <a:pt x="160" y="260"/>
                    <a:pt x="155" y="259"/>
                  </a:cubicBezTo>
                  <a:cubicBezTo>
                    <a:pt x="157" y="262"/>
                    <a:pt x="162" y="266"/>
                    <a:pt x="165" y="266"/>
                  </a:cubicBezTo>
                  <a:close/>
                  <a:moveTo>
                    <a:pt x="303" y="260"/>
                  </a:moveTo>
                  <a:cubicBezTo>
                    <a:pt x="303" y="264"/>
                    <a:pt x="306" y="261"/>
                    <a:pt x="306" y="259"/>
                  </a:cubicBezTo>
                  <a:cubicBezTo>
                    <a:pt x="304" y="259"/>
                    <a:pt x="305" y="261"/>
                    <a:pt x="303" y="260"/>
                  </a:cubicBezTo>
                  <a:close/>
                  <a:moveTo>
                    <a:pt x="288" y="265"/>
                  </a:moveTo>
                  <a:cubicBezTo>
                    <a:pt x="289" y="265"/>
                    <a:pt x="289" y="266"/>
                    <a:pt x="290" y="266"/>
                  </a:cubicBezTo>
                  <a:cubicBezTo>
                    <a:pt x="293" y="267"/>
                    <a:pt x="292" y="264"/>
                    <a:pt x="295" y="264"/>
                  </a:cubicBezTo>
                  <a:cubicBezTo>
                    <a:pt x="294" y="257"/>
                    <a:pt x="288" y="260"/>
                    <a:pt x="288" y="265"/>
                  </a:cubicBezTo>
                  <a:close/>
                  <a:moveTo>
                    <a:pt x="476" y="263"/>
                  </a:moveTo>
                  <a:cubicBezTo>
                    <a:pt x="477" y="261"/>
                    <a:pt x="475" y="260"/>
                    <a:pt x="473" y="260"/>
                  </a:cubicBezTo>
                  <a:cubicBezTo>
                    <a:pt x="473" y="262"/>
                    <a:pt x="474" y="263"/>
                    <a:pt x="476" y="263"/>
                  </a:cubicBezTo>
                  <a:close/>
                  <a:moveTo>
                    <a:pt x="592" y="310"/>
                  </a:moveTo>
                  <a:cubicBezTo>
                    <a:pt x="597" y="309"/>
                    <a:pt x="594" y="300"/>
                    <a:pt x="599" y="296"/>
                  </a:cubicBezTo>
                  <a:cubicBezTo>
                    <a:pt x="598" y="292"/>
                    <a:pt x="600" y="291"/>
                    <a:pt x="601" y="288"/>
                  </a:cubicBezTo>
                  <a:cubicBezTo>
                    <a:pt x="601" y="277"/>
                    <a:pt x="610" y="271"/>
                    <a:pt x="608" y="260"/>
                  </a:cubicBezTo>
                  <a:cubicBezTo>
                    <a:pt x="601" y="274"/>
                    <a:pt x="596" y="295"/>
                    <a:pt x="592" y="310"/>
                  </a:cubicBezTo>
                  <a:close/>
                  <a:moveTo>
                    <a:pt x="223" y="262"/>
                  </a:moveTo>
                  <a:cubicBezTo>
                    <a:pt x="223" y="263"/>
                    <a:pt x="224" y="264"/>
                    <a:pt x="226" y="265"/>
                  </a:cubicBezTo>
                  <a:cubicBezTo>
                    <a:pt x="226" y="264"/>
                    <a:pt x="227" y="264"/>
                    <a:pt x="227" y="263"/>
                  </a:cubicBezTo>
                  <a:cubicBezTo>
                    <a:pt x="227" y="261"/>
                    <a:pt x="225" y="260"/>
                    <a:pt x="223" y="262"/>
                  </a:cubicBezTo>
                  <a:close/>
                  <a:moveTo>
                    <a:pt x="389" y="271"/>
                  </a:moveTo>
                  <a:cubicBezTo>
                    <a:pt x="390" y="271"/>
                    <a:pt x="390" y="270"/>
                    <a:pt x="391" y="270"/>
                  </a:cubicBezTo>
                  <a:cubicBezTo>
                    <a:pt x="388" y="265"/>
                    <a:pt x="381" y="262"/>
                    <a:pt x="377" y="261"/>
                  </a:cubicBezTo>
                  <a:cubicBezTo>
                    <a:pt x="380" y="266"/>
                    <a:pt x="385" y="269"/>
                    <a:pt x="389" y="271"/>
                  </a:cubicBezTo>
                  <a:close/>
                  <a:moveTo>
                    <a:pt x="448" y="263"/>
                  </a:moveTo>
                  <a:cubicBezTo>
                    <a:pt x="448" y="261"/>
                    <a:pt x="444" y="260"/>
                    <a:pt x="444" y="261"/>
                  </a:cubicBezTo>
                  <a:cubicBezTo>
                    <a:pt x="446" y="261"/>
                    <a:pt x="446" y="263"/>
                    <a:pt x="448" y="263"/>
                  </a:cubicBezTo>
                  <a:close/>
                  <a:moveTo>
                    <a:pt x="175" y="266"/>
                  </a:moveTo>
                  <a:cubicBezTo>
                    <a:pt x="181" y="268"/>
                    <a:pt x="191" y="280"/>
                    <a:pt x="195" y="270"/>
                  </a:cubicBezTo>
                  <a:cubicBezTo>
                    <a:pt x="189" y="266"/>
                    <a:pt x="182" y="256"/>
                    <a:pt x="175" y="266"/>
                  </a:cubicBezTo>
                  <a:close/>
                  <a:moveTo>
                    <a:pt x="319" y="271"/>
                  </a:moveTo>
                  <a:cubicBezTo>
                    <a:pt x="324" y="272"/>
                    <a:pt x="326" y="275"/>
                    <a:pt x="330" y="277"/>
                  </a:cubicBezTo>
                  <a:cubicBezTo>
                    <a:pt x="333" y="275"/>
                    <a:pt x="337" y="274"/>
                    <a:pt x="338" y="270"/>
                  </a:cubicBezTo>
                  <a:cubicBezTo>
                    <a:pt x="333" y="269"/>
                    <a:pt x="332" y="262"/>
                    <a:pt x="326" y="261"/>
                  </a:cubicBezTo>
                  <a:cubicBezTo>
                    <a:pt x="324" y="265"/>
                    <a:pt x="320" y="266"/>
                    <a:pt x="319" y="271"/>
                  </a:cubicBezTo>
                  <a:close/>
                  <a:moveTo>
                    <a:pt x="209" y="263"/>
                  </a:moveTo>
                  <a:cubicBezTo>
                    <a:pt x="211" y="264"/>
                    <a:pt x="212" y="266"/>
                    <a:pt x="214" y="266"/>
                  </a:cubicBezTo>
                  <a:cubicBezTo>
                    <a:pt x="214" y="264"/>
                    <a:pt x="216" y="265"/>
                    <a:pt x="216" y="263"/>
                  </a:cubicBezTo>
                  <a:cubicBezTo>
                    <a:pt x="214" y="262"/>
                    <a:pt x="211" y="261"/>
                    <a:pt x="209" y="263"/>
                  </a:cubicBezTo>
                  <a:close/>
                  <a:moveTo>
                    <a:pt x="361" y="267"/>
                  </a:moveTo>
                  <a:cubicBezTo>
                    <a:pt x="367" y="273"/>
                    <a:pt x="373" y="279"/>
                    <a:pt x="382" y="282"/>
                  </a:cubicBezTo>
                  <a:cubicBezTo>
                    <a:pt x="384" y="280"/>
                    <a:pt x="385" y="278"/>
                    <a:pt x="386" y="275"/>
                  </a:cubicBezTo>
                  <a:cubicBezTo>
                    <a:pt x="384" y="274"/>
                    <a:pt x="381" y="272"/>
                    <a:pt x="379" y="270"/>
                  </a:cubicBezTo>
                  <a:cubicBezTo>
                    <a:pt x="377" y="271"/>
                    <a:pt x="372" y="275"/>
                    <a:pt x="369" y="272"/>
                  </a:cubicBezTo>
                  <a:cubicBezTo>
                    <a:pt x="371" y="271"/>
                    <a:pt x="374" y="271"/>
                    <a:pt x="375" y="268"/>
                  </a:cubicBezTo>
                  <a:cubicBezTo>
                    <a:pt x="370" y="264"/>
                    <a:pt x="364" y="259"/>
                    <a:pt x="361" y="267"/>
                  </a:cubicBezTo>
                  <a:close/>
                  <a:moveTo>
                    <a:pt x="551" y="270"/>
                  </a:moveTo>
                  <a:cubicBezTo>
                    <a:pt x="552" y="267"/>
                    <a:pt x="552" y="265"/>
                    <a:pt x="552" y="263"/>
                  </a:cubicBezTo>
                  <a:cubicBezTo>
                    <a:pt x="551" y="265"/>
                    <a:pt x="550" y="262"/>
                    <a:pt x="550" y="262"/>
                  </a:cubicBezTo>
                  <a:cubicBezTo>
                    <a:pt x="549" y="262"/>
                    <a:pt x="549" y="262"/>
                    <a:pt x="548" y="262"/>
                  </a:cubicBezTo>
                  <a:cubicBezTo>
                    <a:pt x="549" y="264"/>
                    <a:pt x="548" y="267"/>
                    <a:pt x="551" y="270"/>
                  </a:cubicBezTo>
                  <a:close/>
                  <a:moveTo>
                    <a:pt x="64" y="278"/>
                  </a:moveTo>
                  <a:cubicBezTo>
                    <a:pt x="61" y="273"/>
                    <a:pt x="62" y="265"/>
                    <a:pt x="56" y="262"/>
                  </a:cubicBezTo>
                  <a:cubicBezTo>
                    <a:pt x="57" y="269"/>
                    <a:pt x="59" y="278"/>
                    <a:pt x="64" y="278"/>
                  </a:cubicBezTo>
                  <a:close/>
                  <a:moveTo>
                    <a:pt x="120" y="265"/>
                  </a:moveTo>
                  <a:cubicBezTo>
                    <a:pt x="120" y="264"/>
                    <a:pt x="120" y="263"/>
                    <a:pt x="120" y="262"/>
                  </a:cubicBezTo>
                  <a:cubicBezTo>
                    <a:pt x="119" y="262"/>
                    <a:pt x="119" y="262"/>
                    <a:pt x="118" y="262"/>
                  </a:cubicBezTo>
                  <a:cubicBezTo>
                    <a:pt x="118" y="264"/>
                    <a:pt x="119" y="265"/>
                    <a:pt x="120" y="265"/>
                  </a:cubicBezTo>
                  <a:close/>
                  <a:moveTo>
                    <a:pt x="253" y="262"/>
                  </a:moveTo>
                  <a:cubicBezTo>
                    <a:pt x="251" y="265"/>
                    <a:pt x="248" y="266"/>
                    <a:pt x="246" y="270"/>
                  </a:cubicBezTo>
                  <a:cubicBezTo>
                    <a:pt x="252" y="275"/>
                    <a:pt x="255" y="283"/>
                    <a:pt x="263" y="285"/>
                  </a:cubicBezTo>
                  <a:cubicBezTo>
                    <a:pt x="266" y="281"/>
                    <a:pt x="267" y="276"/>
                    <a:pt x="270" y="271"/>
                  </a:cubicBezTo>
                  <a:cubicBezTo>
                    <a:pt x="265" y="268"/>
                    <a:pt x="259" y="265"/>
                    <a:pt x="253" y="262"/>
                  </a:cubicBezTo>
                  <a:close/>
                  <a:moveTo>
                    <a:pt x="522" y="272"/>
                  </a:moveTo>
                  <a:cubicBezTo>
                    <a:pt x="524" y="273"/>
                    <a:pt x="526" y="274"/>
                    <a:pt x="527" y="275"/>
                  </a:cubicBezTo>
                  <a:cubicBezTo>
                    <a:pt x="529" y="273"/>
                    <a:pt x="529" y="271"/>
                    <a:pt x="531" y="270"/>
                  </a:cubicBezTo>
                  <a:cubicBezTo>
                    <a:pt x="531" y="265"/>
                    <a:pt x="529" y="263"/>
                    <a:pt x="525" y="262"/>
                  </a:cubicBezTo>
                  <a:cubicBezTo>
                    <a:pt x="524" y="266"/>
                    <a:pt x="523" y="268"/>
                    <a:pt x="522" y="272"/>
                  </a:cubicBezTo>
                  <a:close/>
                  <a:moveTo>
                    <a:pt x="567" y="263"/>
                  </a:moveTo>
                  <a:cubicBezTo>
                    <a:pt x="567" y="264"/>
                    <a:pt x="568" y="264"/>
                    <a:pt x="568" y="265"/>
                  </a:cubicBezTo>
                  <a:cubicBezTo>
                    <a:pt x="571" y="265"/>
                    <a:pt x="571" y="261"/>
                    <a:pt x="567" y="263"/>
                  </a:cubicBezTo>
                  <a:close/>
                  <a:moveTo>
                    <a:pt x="637" y="270"/>
                  </a:moveTo>
                  <a:cubicBezTo>
                    <a:pt x="637" y="267"/>
                    <a:pt x="641" y="264"/>
                    <a:pt x="639" y="262"/>
                  </a:cubicBezTo>
                  <a:cubicBezTo>
                    <a:pt x="639" y="265"/>
                    <a:pt x="636" y="268"/>
                    <a:pt x="637" y="270"/>
                  </a:cubicBezTo>
                  <a:close/>
                  <a:moveTo>
                    <a:pt x="409" y="266"/>
                  </a:moveTo>
                  <a:cubicBezTo>
                    <a:pt x="410" y="267"/>
                    <a:pt x="411" y="266"/>
                    <a:pt x="412" y="266"/>
                  </a:cubicBezTo>
                  <a:cubicBezTo>
                    <a:pt x="412" y="264"/>
                    <a:pt x="410" y="263"/>
                    <a:pt x="408" y="263"/>
                  </a:cubicBezTo>
                  <a:cubicBezTo>
                    <a:pt x="408" y="265"/>
                    <a:pt x="409" y="265"/>
                    <a:pt x="409" y="266"/>
                  </a:cubicBezTo>
                  <a:close/>
                  <a:moveTo>
                    <a:pt x="293" y="269"/>
                  </a:moveTo>
                  <a:cubicBezTo>
                    <a:pt x="296" y="270"/>
                    <a:pt x="298" y="267"/>
                    <a:pt x="299" y="265"/>
                  </a:cubicBezTo>
                  <a:cubicBezTo>
                    <a:pt x="296" y="266"/>
                    <a:pt x="294" y="266"/>
                    <a:pt x="293" y="269"/>
                  </a:cubicBezTo>
                  <a:close/>
                  <a:moveTo>
                    <a:pt x="467" y="274"/>
                  </a:moveTo>
                  <a:cubicBezTo>
                    <a:pt x="468" y="275"/>
                    <a:pt x="468" y="276"/>
                    <a:pt x="470" y="276"/>
                  </a:cubicBezTo>
                  <a:cubicBezTo>
                    <a:pt x="473" y="274"/>
                    <a:pt x="473" y="270"/>
                    <a:pt x="475" y="267"/>
                  </a:cubicBezTo>
                  <a:cubicBezTo>
                    <a:pt x="473" y="267"/>
                    <a:pt x="473" y="264"/>
                    <a:pt x="470" y="265"/>
                  </a:cubicBezTo>
                  <a:cubicBezTo>
                    <a:pt x="470" y="268"/>
                    <a:pt x="468" y="270"/>
                    <a:pt x="467" y="274"/>
                  </a:cubicBezTo>
                  <a:close/>
                  <a:moveTo>
                    <a:pt x="203" y="269"/>
                  </a:moveTo>
                  <a:cubicBezTo>
                    <a:pt x="207" y="270"/>
                    <a:pt x="208" y="274"/>
                    <a:pt x="212" y="272"/>
                  </a:cubicBezTo>
                  <a:cubicBezTo>
                    <a:pt x="212" y="270"/>
                    <a:pt x="213" y="270"/>
                    <a:pt x="213" y="268"/>
                  </a:cubicBezTo>
                  <a:cubicBezTo>
                    <a:pt x="209" y="265"/>
                    <a:pt x="205" y="265"/>
                    <a:pt x="203" y="269"/>
                  </a:cubicBezTo>
                  <a:close/>
                  <a:moveTo>
                    <a:pt x="436" y="277"/>
                  </a:moveTo>
                  <a:cubicBezTo>
                    <a:pt x="439" y="274"/>
                    <a:pt x="443" y="273"/>
                    <a:pt x="444" y="268"/>
                  </a:cubicBezTo>
                  <a:cubicBezTo>
                    <a:pt x="442" y="267"/>
                    <a:pt x="440" y="266"/>
                    <a:pt x="438" y="265"/>
                  </a:cubicBezTo>
                  <a:cubicBezTo>
                    <a:pt x="438" y="269"/>
                    <a:pt x="433" y="274"/>
                    <a:pt x="436" y="277"/>
                  </a:cubicBezTo>
                  <a:close/>
                  <a:moveTo>
                    <a:pt x="218" y="268"/>
                  </a:moveTo>
                  <a:cubicBezTo>
                    <a:pt x="220" y="268"/>
                    <a:pt x="220" y="270"/>
                    <a:pt x="222" y="269"/>
                  </a:cubicBezTo>
                  <a:cubicBezTo>
                    <a:pt x="222" y="267"/>
                    <a:pt x="220" y="267"/>
                    <a:pt x="219" y="266"/>
                  </a:cubicBezTo>
                  <a:cubicBezTo>
                    <a:pt x="219" y="267"/>
                    <a:pt x="218" y="267"/>
                    <a:pt x="218" y="268"/>
                  </a:cubicBezTo>
                  <a:close/>
                  <a:moveTo>
                    <a:pt x="159" y="271"/>
                  </a:moveTo>
                  <a:cubicBezTo>
                    <a:pt x="156" y="270"/>
                    <a:pt x="154" y="268"/>
                    <a:pt x="152" y="266"/>
                  </a:cubicBezTo>
                  <a:cubicBezTo>
                    <a:pt x="151" y="269"/>
                    <a:pt x="157" y="272"/>
                    <a:pt x="159" y="271"/>
                  </a:cubicBezTo>
                  <a:close/>
                  <a:moveTo>
                    <a:pt x="123" y="268"/>
                  </a:moveTo>
                  <a:cubicBezTo>
                    <a:pt x="123" y="269"/>
                    <a:pt x="125" y="271"/>
                    <a:pt x="127" y="269"/>
                  </a:cubicBezTo>
                  <a:cubicBezTo>
                    <a:pt x="127" y="267"/>
                    <a:pt x="125" y="266"/>
                    <a:pt x="123" y="268"/>
                  </a:cubicBezTo>
                  <a:close/>
                  <a:moveTo>
                    <a:pt x="275" y="272"/>
                  </a:moveTo>
                  <a:cubicBezTo>
                    <a:pt x="279" y="272"/>
                    <a:pt x="278" y="268"/>
                    <a:pt x="276" y="267"/>
                  </a:cubicBezTo>
                  <a:cubicBezTo>
                    <a:pt x="276" y="270"/>
                    <a:pt x="274" y="269"/>
                    <a:pt x="275" y="272"/>
                  </a:cubicBezTo>
                  <a:close/>
                  <a:moveTo>
                    <a:pt x="461" y="273"/>
                  </a:moveTo>
                  <a:cubicBezTo>
                    <a:pt x="460" y="270"/>
                    <a:pt x="455" y="268"/>
                    <a:pt x="453" y="268"/>
                  </a:cubicBezTo>
                  <a:cubicBezTo>
                    <a:pt x="456" y="269"/>
                    <a:pt x="458" y="272"/>
                    <a:pt x="461" y="273"/>
                  </a:cubicBezTo>
                  <a:close/>
                  <a:moveTo>
                    <a:pt x="553" y="273"/>
                  </a:moveTo>
                  <a:cubicBezTo>
                    <a:pt x="555" y="274"/>
                    <a:pt x="556" y="275"/>
                    <a:pt x="557" y="277"/>
                  </a:cubicBezTo>
                  <a:cubicBezTo>
                    <a:pt x="556" y="279"/>
                    <a:pt x="553" y="279"/>
                    <a:pt x="551" y="279"/>
                  </a:cubicBezTo>
                  <a:cubicBezTo>
                    <a:pt x="547" y="290"/>
                    <a:pt x="542" y="303"/>
                    <a:pt x="538" y="315"/>
                  </a:cubicBezTo>
                  <a:cubicBezTo>
                    <a:pt x="548" y="308"/>
                    <a:pt x="553" y="297"/>
                    <a:pt x="556" y="283"/>
                  </a:cubicBezTo>
                  <a:cubicBezTo>
                    <a:pt x="557" y="282"/>
                    <a:pt x="557" y="281"/>
                    <a:pt x="559" y="281"/>
                  </a:cubicBezTo>
                  <a:cubicBezTo>
                    <a:pt x="558" y="277"/>
                    <a:pt x="560" y="273"/>
                    <a:pt x="562" y="271"/>
                  </a:cubicBezTo>
                  <a:cubicBezTo>
                    <a:pt x="560" y="270"/>
                    <a:pt x="559" y="267"/>
                    <a:pt x="556" y="267"/>
                  </a:cubicBezTo>
                  <a:cubicBezTo>
                    <a:pt x="556" y="270"/>
                    <a:pt x="554" y="271"/>
                    <a:pt x="553" y="273"/>
                  </a:cubicBezTo>
                  <a:close/>
                  <a:moveTo>
                    <a:pt x="80" y="290"/>
                  </a:moveTo>
                  <a:cubicBezTo>
                    <a:pt x="79" y="284"/>
                    <a:pt x="75" y="280"/>
                    <a:pt x="75" y="273"/>
                  </a:cubicBezTo>
                  <a:cubicBezTo>
                    <a:pt x="71" y="272"/>
                    <a:pt x="69" y="269"/>
                    <a:pt x="65" y="268"/>
                  </a:cubicBezTo>
                  <a:cubicBezTo>
                    <a:pt x="67" y="278"/>
                    <a:pt x="71" y="286"/>
                    <a:pt x="80" y="290"/>
                  </a:cubicBezTo>
                  <a:close/>
                  <a:moveTo>
                    <a:pt x="231" y="269"/>
                  </a:moveTo>
                  <a:cubicBezTo>
                    <a:pt x="233" y="270"/>
                    <a:pt x="234" y="272"/>
                    <a:pt x="236" y="272"/>
                  </a:cubicBezTo>
                  <a:cubicBezTo>
                    <a:pt x="236" y="269"/>
                    <a:pt x="232" y="266"/>
                    <a:pt x="231" y="269"/>
                  </a:cubicBezTo>
                  <a:close/>
                  <a:moveTo>
                    <a:pt x="100" y="286"/>
                  </a:moveTo>
                  <a:cubicBezTo>
                    <a:pt x="97" y="278"/>
                    <a:pt x="90" y="270"/>
                    <a:pt x="83" y="269"/>
                  </a:cubicBezTo>
                  <a:cubicBezTo>
                    <a:pt x="89" y="275"/>
                    <a:pt x="92" y="282"/>
                    <a:pt x="100" y="286"/>
                  </a:cubicBezTo>
                  <a:close/>
                  <a:moveTo>
                    <a:pt x="143" y="271"/>
                  </a:moveTo>
                  <a:cubicBezTo>
                    <a:pt x="146" y="273"/>
                    <a:pt x="148" y="275"/>
                    <a:pt x="151" y="277"/>
                  </a:cubicBezTo>
                  <a:cubicBezTo>
                    <a:pt x="152" y="276"/>
                    <a:pt x="153" y="276"/>
                    <a:pt x="152" y="274"/>
                  </a:cubicBezTo>
                  <a:cubicBezTo>
                    <a:pt x="150" y="273"/>
                    <a:pt x="148" y="269"/>
                    <a:pt x="145" y="268"/>
                  </a:cubicBezTo>
                  <a:cubicBezTo>
                    <a:pt x="145" y="269"/>
                    <a:pt x="144" y="269"/>
                    <a:pt x="143" y="271"/>
                  </a:cubicBezTo>
                  <a:close/>
                  <a:moveTo>
                    <a:pt x="185" y="280"/>
                  </a:moveTo>
                  <a:cubicBezTo>
                    <a:pt x="186" y="279"/>
                    <a:pt x="188" y="278"/>
                    <a:pt x="189" y="276"/>
                  </a:cubicBezTo>
                  <a:cubicBezTo>
                    <a:pt x="183" y="274"/>
                    <a:pt x="178" y="269"/>
                    <a:pt x="172" y="269"/>
                  </a:cubicBezTo>
                  <a:cubicBezTo>
                    <a:pt x="177" y="272"/>
                    <a:pt x="179" y="279"/>
                    <a:pt x="185" y="280"/>
                  </a:cubicBezTo>
                  <a:close/>
                  <a:moveTo>
                    <a:pt x="299" y="272"/>
                  </a:moveTo>
                  <a:cubicBezTo>
                    <a:pt x="301" y="272"/>
                    <a:pt x="302" y="275"/>
                    <a:pt x="304" y="275"/>
                  </a:cubicBezTo>
                  <a:cubicBezTo>
                    <a:pt x="305" y="274"/>
                    <a:pt x="307" y="271"/>
                    <a:pt x="306" y="270"/>
                  </a:cubicBezTo>
                  <a:cubicBezTo>
                    <a:pt x="305" y="269"/>
                    <a:pt x="300" y="268"/>
                    <a:pt x="299" y="272"/>
                  </a:cubicBezTo>
                  <a:close/>
                  <a:moveTo>
                    <a:pt x="430" y="272"/>
                  </a:moveTo>
                  <a:cubicBezTo>
                    <a:pt x="432" y="273"/>
                    <a:pt x="433" y="269"/>
                    <a:pt x="432" y="269"/>
                  </a:cubicBezTo>
                  <a:cubicBezTo>
                    <a:pt x="431" y="270"/>
                    <a:pt x="431" y="271"/>
                    <a:pt x="430" y="272"/>
                  </a:cubicBezTo>
                  <a:close/>
                  <a:moveTo>
                    <a:pt x="531" y="277"/>
                  </a:moveTo>
                  <a:cubicBezTo>
                    <a:pt x="531" y="279"/>
                    <a:pt x="534" y="279"/>
                    <a:pt x="534" y="282"/>
                  </a:cubicBezTo>
                  <a:cubicBezTo>
                    <a:pt x="532" y="284"/>
                    <a:pt x="531" y="282"/>
                    <a:pt x="529" y="283"/>
                  </a:cubicBezTo>
                  <a:cubicBezTo>
                    <a:pt x="527" y="286"/>
                    <a:pt x="528" y="290"/>
                    <a:pt x="529" y="294"/>
                  </a:cubicBezTo>
                  <a:cubicBezTo>
                    <a:pt x="520" y="300"/>
                    <a:pt x="521" y="314"/>
                    <a:pt x="516" y="323"/>
                  </a:cubicBezTo>
                  <a:cubicBezTo>
                    <a:pt x="519" y="323"/>
                    <a:pt x="521" y="318"/>
                    <a:pt x="524" y="316"/>
                  </a:cubicBezTo>
                  <a:cubicBezTo>
                    <a:pt x="529" y="300"/>
                    <a:pt x="536" y="287"/>
                    <a:pt x="540" y="271"/>
                  </a:cubicBezTo>
                  <a:cubicBezTo>
                    <a:pt x="537" y="271"/>
                    <a:pt x="536" y="269"/>
                    <a:pt x="533" y="269"/>
                  </a:cubicBezTo>
                  <a:cubicBezTo>
                    <a:pt x="533" y="272"/>
                    <a:pt x="532" y="274"/>
                    <a:pt x="531" y="277"/>
                  </a:cubicBezTo>
                  <a:close/>
                  <a:moveTo>
                    <a:pt x="401" y="272"/>
                  </a:moveTo>
                  <a:cubicBezTo>
                    <a:pt x="403" y="272"/>
                    <a:pt x="404" y="271"/>
                    <a:pt x="404" y="269"/>
                  </a:cubicBezTo>
                  <a:cubicBezTo>
                    <a:pt x="402" y="269"/>
                    <a:pt x="402" y="271"/>
                    <a:pt x="401" y="272"/>
                  </a:cubicBezTo>
                  <a:close/>
                  <a:moveTo>
                    <a:pt x="559" y="290"/>
                  </a:moveTo>
                  <a:cubicBezTo>
                    <a:pt x="563" y="284"/>
                    <a:pt x="566" y="278"/>
                    <a:pt x="567" y="270"/>
                  </a:cubicBezTo>
                  <a:cubicBezTo>
                    <a:pt x="567" y="270"/>
                    <a:pt x="567" y="269"/>
                    <a:pt x="566" y="269"/>
                  </a:cubicBezTo>
                  <a:cubicBezTo>
                    <a:pt x="562" y="275"/>
                    <a:pt x="560" y="284"/>
                    <a:pt x="559" y="290"/>
                  </a:cubicBezTo>
                  <a:close/>
                  <a:moveTo>
                    <a:pt x="287" y="274"/>
                  </a:moveTo>
                  <a:cubicBezTo>
                    <a:pt x="290" y="275"/>
                    <a:pt x="293" y="271"/>
                    <a:pt x="290" y="270"/>
                  </a:cubicBezTo>
                  <a:cubicBezTo>
                    <a:pt x="289" y="272"/>
                    <a:pt x="286" y="271"/>
                    <a:pt x="287" y="274"/>
                  </a:cubicBezTo>
                  <a:close/>
                  <a:moveTo>
                    <a:pt x="214" y="276"/>
                  </a:moveTo>
                  <a:cubicBezTo>
                    <a:pt x="217" y="276"/>
                    <a:pt x="218" y="274"/>
                    <a:pt x="220" y="272"/>
                  </a:cubicBezTo>
                  <a:cubicBezTo>
                    <a:pt x="217" y="269"/>
                    <a:pt x="212" y="273"/>
                    <a:pt x="214" y="276"/>
                  </a:cubicBezTo>
                  <a:close/>
                  <a:moveTo>
                    <a:pt x="502" y="277"/>
                  </a:moveTo>
                  <a:cubicBezTo>
                    <a:pt x="502" y="274"/>
                    <a:pt x="505" y="274"/>
                    <a:pt x="505" y="271"/>
                  </a:cubicBezTo>
                  <a:cubicBezTo>
                    <a:pt x="504" y="271"/>
                    <a:pt x="504" y="271"/>
                    <a:pt x="503" y="271"/>
                  </a:cubicBezTo>
                  <a:cubicBezTo>
                    <a:pt x="502" y="272"/>
                    <a:pt x="500" y="276"/>
                    <a:pt x="502" y="277"/>
                  </a:cubicBezTo>
                  <a:close/>
                  <a:moveTo>
                    <a:pt x="33" y="275"/>
                  </a:moveTo>
                  <a:cubicBezTo>
                    <a:pt x="33" y="274"/>
                    <a:pt x="34" y="271"/>
                    <a:pt x="32" y="271"/>
                  </a:cubicBezTo>
                  <a:cubicBezTo>
                    <a:pt x="32" y="272"/>
                    <a:pt x="31" y="275"/>
                    <a:pt x="33" y="275"/>
                  </a:cubicBezTo>
                  <a:close/>
                  <a:moveTo>
                    <a:pt x="56" y="280"/>
                  </a:moveTo>
                  <a:cubicBezTo>
                    <a:pt x="55" y="275"/>
                    <a:pt x="50" y="274"/>
                    <a:pt x="47" y="271"/>
                  </a:cubicBezTo>
                  <a:cubicBezTo>
                    <a:pt x="47" y="278"/>
                    <a:pt x="53" y="277"/>
                    <a:pt x="56" y="280"/>
                  </a:cubicBezTo>
                  <a:close/>
                  <a:moveTo>
                    <a:pt x="196" y="277"/>
                  </a:moveTo>
                  <a:cubicBezTo>
                    <a:pt x="199" y="278"/>
                    <a:pt x="202" y="281"/>
                    <a:pt x="206" y="282"/>
                  </a:cubicBezTo>
                  <a:cubicBezTo>
                    <a:pt x="205" y="280"/>
                    <a:pt x="208" y="282"/>
                    <a:pt x="207" y="280"/>
                  </a:cubicBezTo>
                  <a:cubicBezTo>
                    <a:pt x="203" y="277"/>
                    <a:pt x="199" y="269"/>
                    <a:pt x="196" y="277"/>
                  </a:cubicBezTo>
                  <a:close/>
                  <a:moveTo>
                    <a:pt x="361" y="276"/>
                  </a:moveTo>
                  <a:cubicBezTo>
                    <a:pt x="359" y="276"/>
                    <a:pt x="359" y="273"/>
                    <a:pt x="358" y="272"/>
                  </a:cubicBezTo>
                  <a:cubicBezTo>
                    <a:pt x="357" y="272"/>
                    <a:pt x="355" y="272"/>
                    <a:pt x="354" y="272"/>
                  </a:cubicBezTo>
                  <a:cubicBezTo>
                    <a:pt x="355" y="275"/>
                    <a:pt x="359" y="277"/>
                    <a:pt x="361" y="276"/>
                  </a:cubicBezTo>
                  <a:close/>
                  <a:moveTo>
                    <a:pt x="622" y="297"/>
                  </a:moveTo>
                  <a:cubicBezTo>
                    <a:pt x="621" y="298"/>
                    <a:pt x="617" y="301"/>
                    <a:pt x="620" y="302"/>
                  </a:cubicBezTo>
                  <a:cubicBezTo>
                    <a:pt x="624" y="293"/>
                    <a:pt x="630" y="284"/>
                    <a:pt x="629" y="273"/>
                  </a:cubicBezTo>
                  <a:cubicBezTo>
                    <a:pt x="625" y="280"/>
                    <a:pt x="623" y="288"/>
                    <a:pt x="622" y="297"/>
                  </a:cubicBezTo>
                  <a:close/>
                  <a:moveTo>
                    <a:pt x="86" y="276"/>
                  </a:moveTo>
                  <a:cubicBezTo>
                    <a:pt x="83" y="277"/>
                    <a:pt x="85" y="273"/>
                    <a:pt x="83" y="274"/>
                  </a:cubicBezTo>
                  <a:cubicBezTo>
                    <a:pt x="82" y="275"/>
                    <a:pt x="85" y="278"/>
                    <a:pt x="86" y="276"/>
                  </a:cubicBezTo>
                  <a:close/>
                  <a:moveTo>
                    <a:pt x="218" y="279"/>
                  </a:moveTo>
                  <a:cubicBezTo>
                    <a:pt x="220" y="280"/>
                    <a:pt x="222" y="282"/>
                    <a:pt x="225" y="282"/>
                  </a:cubicBezTo>
                  <a:cubicBezTo>
                    <a:pt x="227" y="281"/>
                    <a:pt x="229" y="279"/>
                    <a:pt x="230" y="277"/>
                  </a:cubicBezTo>
                  <a:cubicBezTo>
                    <a:pt x="226" y="274"/>
                    <a:pt x="221" y="273"/>
                    <a:pt x="218" y="279"/>
                  </a:cubicBezTo>
                  <a:close/>
                  <a:moveTo>
                    <a:pt x="272" y="277"/>
                  </a:moveTo>
                  <a:cubicBezTo>
                    <a:pt x="274" y="277"/>
                    <a:pt x="274" y="277"/>
                    <a:pt x="275" y="275"/>
                  </a:cubicBezTo>
                  <a:cubicBezTo>
                    <a:pt x="273" y="275"/>
                    <a:pt x="273" y="274"/>
                    <a:pt x="273" y="274"/>
                  </a:cubicBezTo>
                  <a:cubicBezTo>
                    <a:pt x="273" y="275"/>
                    <a:pt x="272" y="276"/>
                    <a:pt x="272" y="277"/>
                  </a:cubicBezTo>
                  <a:close/>
                  <a:moveTo>
                    <a:pt x="507" y="280"/>
                  </a:moveTo>
                  <a:cubicBezTo>
                    <a:pt x="507" y="282"/>
                    <a:pt x="508" y="283"/>
                    <a:pt x="510" y="283"/>
                  </a:cubicBezTo>
                  <a:cubicBezTo>
                    <a:pt x="510" y="281"/>
                    <a:pt x="512" y="276"/>
                    <a:pt x="511" y="274"/>
                  </a:cubicBezTo>
                  <a:cubicBezTo>
                    <a:pt x="510" y="277"/>
                    <a:pt x="507" y="277"/>
                    <a:pt x="507" y="280"/>
                  </a:cubicBezTo>
                  <a:close/>
                  <a:moveTo>
                    <a:pt x="536" y="300"/>
                  </a:moveTo>
                  <a:cubicBezTo>
                    <a:pt x="540" y="292"/>
                    <a:pt x="546" y="286"/>
                    <a:pt x="548" y="277"/>
                  </a:cubicBezTo>
                  <a:cubicBezTo>
                    <a:pt x="546" y="276"/>
                    <a:pt x="547" y="274"/>
                    <a:pt x="544" y="274"/>
                  </a:cubicBezTo>
                  <a:cubicBezTo>
                    <a:pt x="542" y="282"/>
                    <a:pt x="537" y="291"/>
                    <a:pt x="536" y="300"/>
                  </a:cubicBezTo>
                  <a:close/>
                  <a:moveTo>
                    <a:pt x="129" y="296"/>
                  </a:moveTo>
                  <a:cubicBezTo>
                    <a:pt x="123" y="289"/>
                    <a:pt x="118" y="281"/>
                    <a:pt x="111" y="274"/>
                  </a:cubicBezTo>
                  <a:cubicBezTo>
                    <a:pt x="115" y="283"/>
                    <a:pt x="120" y="292"/>
                    <a:pt x="129" y="296"/>
                  </a:cubicBezTo>
                  <a:close/>
                  <a:moveTo>
                    <a:pt x="291" y="278"/>
                  </a:moveTo>
                  <a:cubicBezTo>
                    <a:pt x="294" y="280"/>
                    <a:pt x="296" y="284"/>
                    <a:pt x="299" y="285"/>
                  </a:cubicBezTo>
                  <a:cubicBezTo>
                    <a:pt x="300" y="282"/>
                    <a:pt x="302" y="281"/>
                    <a:pt x="303" y="278"/>
                  </a:cubicBezTo>
                  <a:cubicBezTo>
                    <a:pt x="299" y="276"/>
                    <a:pt x="293" y="272"/>
                    <a:pt x="291" y="278"/>
                  </a:cubicBezTo>
                  <a:close/>
                  <a:moveTo>
                    <a:pt x="334" y="278"/>
                  </a:moveTo>
                  <a:cubicBezTo>
                    <a:pt x="335" y="280"/>
                    <a:pt x="335" y="281"/>
                    <a:pt x="338" y="281"/>
                  </a:cubicBezTo>
                  <a:cubicBezTo>
                    <a:pt x="339" y="279"/>
                    <a:pt x="342" y="279"/>
                    <a:pt x="343" y="275"/>
                  </a:cubicBezTo>
                  <a:cubicBezTo>
                    <a:pt x="339" y="273"/>
                    <a:pt x="337" y="277"/>
                    <a:pt x="334" y="278"/>
                  </a:cubicBezTo>
                  <a:close/>
                  <a:moveTo>
                    <a:pt x="447" y="285"/>
                  </a:moveTo>
                  <a:cubicBezTo>
                    <a:pt x="449" y="286"/>
                    <a:pt x="451" y="288"/>
                    <a:pt x="454" y="288"/>
                  </a:cubicBezTo>
                  <a:cubicBezTo>
                    <a:pt x="456" y="285"/>
                    <a:pt x="457" y="282"/>
                    <a:pt x="459" y="279"/>
                  </a:cubicBezTo>
                  <a:cubicBezTo>
                    <a:pt x="455" y="278"/>
                    <a:pt x="455" y="274"/>
                    <a:pt x="451" y="274"/>
                  </a:cubicBezTo>
                  <a:cubicBezTo>
                    <a:pt x="450" y="278"/>
                    <a:pt x="448" y="280"/>
                    <a:pt x="447" y="285"/>
                  </a:cubicBezTo>
                  <a:close/>
                  <a:moveTo>
                    <a:pt x="601" y="300"/>
                  </a:moveTo>
                  <a:cubicBezTo>
                    <a:pt x="606" y="296"/>
                    <a:pt x="610" y="284"/>
                    <a:pt x="608" y="274"/>
                  </a:cubicBezTo>
                  <a:cubicBezTo>
                    <a:pt x="607" y="284"/>
                    <a:pt x="601" y="292"/>
                    <a:pt x="601" y="300"/>
                  </a:cubicBezTo>
                  <a:close/>
                  <a:moveTo>
                    <a:pt x="175" y="290"/>
                  </a:moveTo>
                  <a:cubicBezTo>
                    <a:pt x="174" y="283"/>
                    <a:pt x="166" y="278"/>
                    <a:pt x="160" y="275"/>
                  </a:cubicBezTo>
                  <a:cubicBezTo>
                    <a:pt x="162" y="280"/>
                    <a:pt x="169" y="286"/>
                    <a:pt x="175" y="290"/>
                  </a:cubicBezTo>
                  <a:close/>
                  <a:moveTo>
                    <a:pt x="308" y="277"/>
                  </a:moveTo>
                  <a:cubicBezTo>
                    <a:pt x="310" y="278"/>
                    <a:pt x="311" y="277"/>
                    <a:pt x="310" y="275"/>
                  </a:cubicBezTo>
                  <a:cubicBezTo>
                    <a:pt x="310" y="275"/>
                    <a:pt x="309" y="275"/>
                    <a:pt x="309" y="275"/>
                  </a:cubicBezTo>
                  <a:cubicBezTo>
                    <a:pt x="309" y="276"/>
                    <a:pt x="308" y="276"/>
                    <a:pt x="308" y="277"/>
                  </a:cubicBezTo>
                  <a:close/>
                  <a:moveTo>
                    <a:pt x="515" y="280"/>
                  </a:moveTo>
                  <a:cubicBezTo>
                    <a:pt x="517" y="280"/>
                    <a:pt x="518" y="274"/>
                    <a:pt x="515" y="275"/>
                  </a:cubicBezTo>
                  <a:cubicBezTo>
                    <a:pt x="516" y="277"/>
                    <a:pt x="514" y="278"/>
                    <a:pt x="515" y="280"/>
                  </a:cubicBezTo>
                  <a:close/>
                  <a:moveTo>
                    <a:pt x="109" y="280"/>
                  </a:moveTo>
                  <a:cubicBezTo>
                    <a:pt x="107" y="279"/>
                    <a:pt x="106" y="277"/>
                    <a:pt x="104" y="275"/>
                  </a:cubicBezTo>
                  <a:cubicBezTo>
                    <a:pt x="104" y="278"/>
                    <a:pt x="107" y="281"/>
                    <a:pt x="109" y="280"/>
                  </a:cubicBezTo>
                  <a:close/>
                  <a:moveTo>
                    <a:pt x="351" y="277"/>
                  </a:moveTo>
                  <a:cubicBezTo>
                    <a:pt x="351" y="277"/>
                    <a:pt x="351" y="278"/>
                    <a:pt x="351" y="279"/>
                  </a:cubicBezTo>
                  <a:cubicBezTo>
                    <a:pt x="354" y="283"/>
                    <a:pt x="358" y="286"/>
                    <a:pt x="361" y="290"/>
                  </a:cubicBezTo>
                  <a:cubicBezTo>
                    <a:pt x="363" y="292"/>
                    <a:pt x="363" y="296"/>
                    <a:pt x="366" y="295"/>
                  </a:cubicBezTo>
                  <a:cubicBezTo>
                    <a:pt x="366" y="287"/>
                    <a:pt x="360" y="276"/>
                    <a:pt x="351" y="277"/>
                  </a:cubicBezTo>
                  <a:close/>
                  <a:moveTo>
                    <a:pt x="400" y="278"/>
                  </a:moveTo>
                  <a:cubicBezTo>
                    <a:pt x="402" y="279"/>
                    <a:pt x="403" y="278"/>
                    <a:pt x="403" y="276"/>
                  </a:cubicBezTo>
                  <a:cubicBezTo>
                    <a:pt x="403" y="276"/>
                    <a:pt x="402" y="276"/>
                    <a:pt x="402" y="276"/>
                  </a:cubicBezTo>
                  <a:cubicBezTo>
                    <a:pt x="402" y="277"/>
                    <a:pt x="401" y="277"/>
                    <a:pt x="400" y="278"/>
                  </a:cubicBezTo>
                  <a:close/>
                  <a:moveTo>
                    <a:pt x="427" y="278"/>
                  </a:moveTo>
                  <a:cubicBezTo>
                    <a:pt x="427" y="280"/>
                    <a:pt x="428" y="281"/>
                    <a:pt x="429" y="282"/>
                  </a:cubicBezTo>
                  <a:cubicBezTo>
                    <a:pt x="429" y="281"/>
                    <a:pt x="429" y="277"/>
                    <a:pt x="429" y="277"/>
                  </a:cubicBezTo>
                  <a:cubicBezTo>
                    <a:pt x="429" y="278"/>
                    <a:pt x="428" y="277"/>
                    <a:pt x="427" y="278"/>
                  </a:cubicBezTo>
                  <a:close/>
                  <a:moveTo>
                    <a:pt x="524" y="284"/>
                  </a:moveTo>
                  <a:cubicBezTo>
                    <a:pt x="529" y="282"/>
                    <a:pt x="523" y="277"/>
                    <a:pt x="520" y="277"/>
                  </a:cubicBezTo>
                  <a:cubicBezTo>
                    <a:pt x="521" y="280"/>
                    <a:pt x="523" y="281"/>
                    <a:pt x="524" y="284"/>
                  </a:cubicBezTo>
                  <a:close/>
                  <a:moveTo>
                    <a:pt x="311" y="280"/>
                  </a:moveTo>
                  <a:cubicBezTo>
                    <a:pt x="314" y="281"/>
                    <a:pt x="315" y="284"/>
                    <a:pt x="319" y="284"/>
                  </a:cubicBezTo>
                  <a:cubicBezTo>
                    <a:pt x="318" y="280"/>
                    <a:pt x="315" y="279"/>
                    <a:pt x="312" y="277"/>
                  </a:cubicBezTo>
                  <a:cubicBezTo>
                    <a:pt x="312" y="279"/>
                    <a:pt x="311" y="278"/>
                    <a:pt x="311" y="280"/>
                  </a:cubicBezTo>
                  <a:close/>
                  <a:moveTo>
                    <a:pt x="482" y="286"/>
                  </a:moveTo>
                  <a:cubicBezTo>
                    <a:pt x="485" y="287"/>
                    <a:pt x="486" y="290"/>
                    <a:pt x="488" y="290"/>
                  </a:cubicBezTo>
                  <a:cubicBezTo>
                    <a:pt x="489" y="287"/>
                    <a:pt x="490" y="285"/>
                    <a:pt x="492" y="283"/>
                  </a:cubicBezTo>
                  <a:cubicBezTo>
                    <a:pt x="492" y="273"/>
                    <a:pt x="482" y="278"/>
                    <a:pt x="482" y="286"/>
                  </a:cubicBezTo>
                  <a:close/>
                  <a:moveTo>
                    <a:pt x="565" y="306"/>
                  </a:moveTo>
                  <a:cubicBezTo>
                    <a:pt x="566" y="304"/>
                    <a:pt x="568" y="303"/>
                    <a:pt x="570" y="302"/>
                  </a:cubicBezTo>
                  <a:cubicBezTo>
                    <a:pt x="570" y="292"/>
                    <a:pt x="578" y="285"/>
                    <a:pt x="576" y="277"/>
                  </a:cubicBezTo>
                  <a:cubicBezTo>
                    <a:pt x="573" y="287"/>
                    <a:pt x="565" y="297"/>
                    <a:pt x="565" y="306"/>
                  </a:cubicBezTo>
                  <a:close/>
                  <a:moveTo>
                    <a:pt x="55" y="292"/>
                  </a:moveTo>
                  <a:cubicBezTo>
                    <a:pt x="54" y="288"/>
                    <a:pt x="53" y="287"/>
                    <a:pt x="54" y="283"/>
                  </a:cubicBezTo>
                  <a:cubicBezTo>
                    <a:pt x="51" y="282"/>
                    <a:pt x="50" y="279"/>
                    <a:pt x="47" y="279"/>
                  </a:cubicBezTo>
                  <a:cubicBezTo>
                    <a:pt x="46" y="287"/>
                    <a:pt x="50" y="290"/>
                    <a:pt x="55" y="292"/>
                  </a:cubicBezTo>
                  <a:close/>
                  <a:moveTo>
                    <a:pt x="154" y="280"/>
                  </a:moveTo>
                  <a:cubicBezTo>
                    <a:pt x="156" y="281"/>
                    <a:pt x="157" y="283"/>
                    <a:pt x="160" y="283"/>
                  </a:cubicBezTo>
                  <a:cubicBezTo>
                    <a:pt x="159" y="281"/>
                    <a:pt x="156" y="277"/>
                    <a:pt x="154" y="280"/>
                  </a:cubicBezTo>
                  <a:close/>
                  <a:moveTo>
                    <a:pt x="189" y="283"/>
                  </a:moveTo>
                  <a:cubicBezTo>
                    <a:pt x="191" y="285"/>
                    <a:pt x="195" y="286"/>
                    <a:pt x="198" y="288"/>
                  </a:cubicBezTo>
                  <a:cubicBezTo>
                    <a:pt x="200" y="287"/>
                    <a:pt x="202" y="286"/>
                    <a:pt x="203" y="283"/>
                  </a:cubicBezTo>
                  <a:cubicBezTo>
                    <a:pt x="197" y="282"/>
                    <a:pt x="192" y="275"/>
                    <a:pt x="189" y="283"/>
                  </a:cubicBezTo>
                  <a:close/>
                  <a:moveTo>
                    <a:pt x="268" y="286"/>
                  </a:moveTo>
                  <a:cubicBezTo>
                    <a:pt x="266" y="286"/>
                    <a:pt x="265" y="287"/>
                    <a:pt x="264" y="288"/>
                  </a:cubicBezTo>
                  <a:cubicBezTo>
                    <a:pt x="266" y="291"/>
                    <a:pt x="268" y="290"/>
                    <a:pt x="271" y="290"/>
                  </a:cubicBezTo>
                  <a:cubicBezTo>
                    <a:pt x="272" y="285"/>
                    <a:pt x="278" y="285"/>
                    <a:pt x="279" y="280"/>
                  </a:cubicBezTo>
                  <a:cubicBezTo>
                    <a:pt x="276" y="276"/>
                    <a:pt x="271" y="284"/>
                    <a:pt x="268" y="286"/>
                  </a:cubicBezTo>
                  <a:close/>
                  <a:moveTo>
                    <a:pt x="581" y="318"/>
                  </a:moveTo>
                  <a:cubicBezTo>
                    <a:pt x="583" y="316"/>
                    <a:pt x="585" y="315"/>
                    <a:pt x="587" y="313"/>
                  </a:cubicBezTo>
                  <a:cubicBezTo>
                    <a:pt x="589" y="299"/>
                    <a:pt x="595" y="293"/>
                    <a:pt x="597" y="279"/>
                  </a:cubicBezTo>
                  <a:cubicBezTo>
                    <a:pt x="596" y="279"/>
                    <a:pt x="596" y="278"/>
                    <a:pt x="595" y="279"/>
                  </a:cubicBezTo>
                  <a:cubicBezTo>
                    <a:pt x="590" y="290"/>
                    <a:pt x="584" y="306"/>
                    <a:pt x="581" y="318"/>
                  </a:cubicBezTo>
                  <a:close/>
                  <a:moveTo>
                    <a:pt x="125" y="286"/>
                  </a:moveTo>
                  <a:cubicBezTo>
                    <a:pt x="125" y="285"/>
                    <a:pt x="126" y="284"/>
                    <a:pt x="126" y="284"/>
                  </a:cubicBezTo>
                  <a:cubicBezTo>
                    <a:pt x="126" y="281"/>
                    <a:pt x="123" y="282"/>
                    <a:pt x="123" y="279"/>
                  </a:cubicBezTo>
                  <a:cubicBezTo>
                    <a:pt x="122" y="279"/>
                    <a:pt x="120" y="278"/>
                    <a:pt x="120" y="280"/>
                  </a:cubicBezTo>
                  <a:cubicBezTo>
                    <a:pt x="122" y="281"/>
                    <a:pt x="122" y="286"/>
                    <a:pt x="125" y="286"/>
                  </a:cubicBezTo>
                  <a:close/>
                  <a:moveTo>
                    <a:pt x="375" y="285"/>
                  </a:moveTo>
                  <a:cubicBezTo>
                    <a:pt x="374" y="283"/>
                    <a:pt x="369" y="279"/>
                    <a:pt x="366" y="280"/>
                  </a:cubicBezTo>
                  <a:cubicBezTo>
                    <a:pt x="369" y="282"/>
                    <a:pt x="371" y="285"/>
                    <a:pt x="375" y="285"/>
                  </a:cubicBezTo>
                  <a:close/>
                  <a:moveTo>
                    <a:pt x="229" y="285"/>
                  </a:moveTo>
                  <a:cubicBezTo>
                    <a:pt x="235" y="289"/>
                    <a:pt x="239" y="293"/>
                    <a:pt x="247" y="296"/>
                  </a:cubicBezTo>
                  <a:cubicBezTo>
                    <a:pt x="247" y="294"/>
                    <a:pt x="248" y="294"/>
                    <a:pt x="249" y="294"/>
                  </a:cubicBezTo>
                  <a:cubicBezTo>
                    <a:pt x="245" y="288"/>
                    <a:pt x="234" y="274"/>
                    <a:pt x="229" y="285"/>
                  </a:cubicBezTo>
                  <a:close/>
                  <a:moveTo>
                    <a:pt x="248" y="283"/>
                  </a:moveTo>
                  <a:cubicBezTo>
                    <a:pt x="244" y="284"/>
                    <a:pt x="245" y="281"/>
                    <a:pt x="243" y="280"/>
                  </a:cubicBezTo>
                  <a:cubicBezTo>
                    <a:pt x="242" y="281"/>
                    <a:pt x="243" y="281"/>
                    <a:pt x="243" y="283"/>
                  </a:cubicBezTo>
                  <a:cubicBezTo>
                    <a:pt x="245" y="282"/>
                    <a:pt x="247" y="286"/>
                    <a:pt x="248" y="283"/>
                  </a:cubicBezTo>
                  <a:close/>
                  <a:moveTo>
                    <a:pt x="420" y="285"/>
                  </a:moveTo>
                  <a:cubicBezTo>
                    <a:pt x="422" y="283"/>
                    <a:pt x="421" y="282"/>
                    <a:pt x="420" y="280"/>
                  </a:cubicBezTo>
                  <a:cubicBezTo>
                    <a:pt x="420" y="280"/>
                    <a:pt x="419" y="280"/>
                    <a:pt x="418" y="280"/>
                  </a:cubicBezTo>
                  <a:cubicBezTo>
                    <a:pt x="416" y="282"/>
                    <a:pt x="418" y="284"/>
                    <a:pt x="420" y="285"/>
                  </a:cubicBezTo>
                  <a:close/>
                  <a:moveTo>
                    <a:pt x="516" y="289"/>
                  </a:moveTo>
                  <a:cubicBezTo>
                    <a:pt x="519" y="289"/>
                    <a:pt x="520" y="292"/>
                    <a:pt x="522" y="292"/>
                  </a:cubicBezTo>
                  <a:cubicBezTo>
                    <a:pt x="525" y="287"/>
                    <a:pt x="520" y="283"/>
                    <a:pt x="519" y="280"/>
                  </a:cubicBezTo>
                  <a:cubicBezTo>
                    <a:pt x="518" y="283"/>
                    <a:pt x="517" y="285"/>
                    <a:pt x="516" y="289"/>
                  </a:cubicBezTo>
                  <a:close/>
                  <a:moveTo>
                    <a:pt x="26" y="287"/>
                  </a:moveTo>
                  <a:cubicBezTo>
                    <a:pt x="26" y="286"/>
                    <a:pt x="27" y="280"/>
                    <a:pt x="23" y="280"/>
                  </a:cubicBezTo>
                  <a:cubicBezTo>
                    <a:pt x="23" y="284"/>
                    <a:pt x="23" y="287"/>
                    <a:pt x="26" y="287"/>
                  </a:cubicBezTo>
                  <a:close/>
                  <a:moveTo>
                    <a:pt x="396" y="287"/>
                  </a:moveTo>
                  <a:cubicBezTo>
                    <a:pt x="398" y="286"/>
                    <a:pt x="400" y="285"/>
                    <a:pt x="400" y="283"/>
                  </a:cubicBezTo>
                  <a:cubicBezTo>
                    <a:pt x="398" y="283"/>
                    <a:pt x="399" y="281"/>
                    <a:pt x="397" y="282"/>
                  </a:cubicBezTo>
                  <a:cubicBezTo>
                    <a:pt x="397" y="284"/>
                    <a:pt x="396" y="285"/>
                    <a:pt x="396" y="287"/>
                  </a:cubicBezTo>
                  <a:close/>
                  <a:moveTo>
                    <a:pt x="434" y="285"/>
                  </a:moveTo>
                  <a:cubicBezTo>
                    <a:pt x="435" y="286"/>
                    <a:pt x="436" y="286"/>
                    <a:pt x="437" y="287"/>
                  </a:cubicBezTo>
                  <a:cubicBezTo>
                    <a:pt x="438" y="285"/>
                    <a:pt x="439" y="284"/>
                    <a:pt x="439" y="282"/>
                  </a:cubicBezTo>
                  <a:cubicBezTo>
                    <a:pt x="437" y="281"/>
                    <a:pt x="435" y="284"/>
                    <a:pt x="434" y="285"/>
                  </a:cubicBezTo>
                  <a:close/>
                  <a:moveTo>
                    <a:pt x="168" y="294"/>
                  </a:moveTo>
                  <a:cubicBezTo>
                    <a:pt x="161" y="291"/>
                    <a:pt x="157" y="284"/>
                    <a:pt x="148" y="282"/>
                  </a:cubicBezTo>
                  <a:cubicBezTo>
                    <a:pt x="151" y="289"/>
                    <a:pt x="161" y="293"/>
                    <a:pt x="168" y="294"/>
                  </a:cubicBezTo>
                  <a:close/>
                  <a:moveTo>
                    <a:pt x="332" y="287"/>
                  </a:moveTo>
                  <a:cubicBezTo>
                    <a:pt x="332" y="286"/>
                    <a:pt x="332" y="286"/>
                    <a:pt x="332" y="286"/>
                  </a:cubicBezTo>
                  <a:cubicBezTo>
                    <a:pt x="332" y="286"/>
                    <a:pt x="332" y="286"/>
                    <a:pt x="332" y="285"/>
                  </a:cubicBezTo>
                  <a:cubicBezTo>
                    <a:pt x="331" y="284"/>
                    <a:pt x="329" y="283"/>
                    <a:pt x="327" y="282"/>
                  </a:cubicBezTo>
                  <a:cubicBezTo>
                    <a:pt x="327" y="285"/>
                    <a:pt x="330" y="286"/>
                    <a:pt x="332" y="287"/>
                  </a:cubicBezTo>
                  <a:close/>
                  <a:moveTo>
                    <a:pt x="346" y="285"/>
                  </a:moveTo>
                  <a:cubicBezTo>
                    <a:pt x="348" y="287"/>
                    <a:pt x="353" y="292"/>
                    <a:pt x="355" y="290"/>
                  </a:cubicBezTo>
                  <a:cubicBezTo>
                    <a:pt x="352" y="288"/>
                    <a:pt x="352" y="283"/>
                    <a:pt x="347" y="282"/>
                  </a:cubicBezTo>
                  <a:cubicBezTo>
                    <a:pt x="348" y="284"/>
                    <a:pt x="345" y="283"/>
                    <a:pt x="346" y="285"/>
                  </a:cubicBezTo>
                  <a:close/>
                  <a:moveTo>
                    <a:pt x="103" y="309"/>
                  </a:moveTo>
                  <a:cubicBezTo>
                    <a:pt x="107" y="310"/>
                    <a:pt x="108" y="316"/>
                    <a:pt x="113" y="314"/>
                  </a:cubicBezTo>
                  <a:cubicBezTo>
                    <a:pt x="111" y="310"/>
                    <a:pt x="110" y="304"/>
                    <a:pt x="108" y="299"/>
                  </a:cubicBezTo>
                  <a:cubicBezTo>
                    <a:pt x="101" y="294"/>
                    <a:pt x="96" y="287"/>
                    <a:pt x="89" y="283"/>
                  </a:cubicBezTo>
                  <a:cubicBezTo>
                    <a:pt x="93" y="292"/>
                    <a:pt x="99" y="300"/>
                    <a:pt x="103" y="309"/>
                  </a:cubicBezTo>
                  <a:close/>
                  <a:moveTo>
                    <a:pt x="176" y="285"/>
                  </a:moveTo>
                  <a:cubicBezTo>
                    <a:pt x="178" y="286"/>
                    <a:pt x="177" y="285"/>
                    <a:pt x="179" y="286"/>
                  </a:cubicBezTo>
                  <a:cubicBezTo>
                    <a:pt x="179" y="284"/>
                    <a:pt x="178" y="284"/>
                    <a:pt x="177" y="283"/>
                  </a:cubicBezTo>
                  <a:cubicBezTo>
                    <a:pt x="177" y="284"/>
                    <a:pt x="176" y="284"/>
                    <a:pt x="176" y="285"/>
                  </a:cubicBezTo>
                  <a:close/>
                  <a:moveTo>
                    <a:pt x="304" y="288"/>
                  </a:moveTo>
                  <a:cubicBezTo>
                    <a:pt x="306" y="288"/>
                    <a:pt x="306" y="290"/>
                    <a:pt x="309" y="290"/>
                  </a:cubicBezTo>
                  <a:cubicBezTo>
                    <a:pt x="310" y="288"/>
                    <a:pt x="314" y="288"/>
                    <a:pt x="314" y="285"/>
                  </a:cubicBezTo>
                  <a:cubicBezTo>
                    <a:pt x="310" y="281"/>
                    <a:pt x="305" y="284"/>
                    <a:pt x="304" y="288"/>
                  </a:cubicBezTo>
                  <a:close/>
                  <a:moveTo>
                    <a:pt x="66" y="286"/>
                  </a:moveTo>
                  <a:cubicBezTo>
                    <a:pt x="66" y="285"/>
                    <a:pt x="66" y="284"/>
                    <a:pt x="66" y="284"/>
                  </a:cubicBezTo>
                  <a:cubicBezTo>
                    <a:pt x="65" y="284"/>
                    <a:pt x="63" y="284"/>
                    <a:pt x="63" y="283"/>
                  </a:cubicBezTo>
                  <a:cubicBezTo>
                    <a:pt x="63" y="285"/>
                    <a:pt x="64" y="285"/>
                    <a:pt x="66" y="286"/>
                  </a:cubicBezTo>
                  <a:close/>
                  <a:moveTo>
                    <a:pt x="93" y="299"/>
                  </a:moveTo>
                  <a:cubicBezTo>
                    <a:pt x="89" y="295"/>
                    <a:pt x="88" y="287"/>
                    <a:pt x="83" y="284"/>
                  </a:cubicBezTo>
                  <a:cubicBezTo>
                    <a:pt x="83" y="291"/>
                    <a:pt x="87" y="299"/>
                    <a:pt x="93" y="299"/>
                  </a:cubicBezTo>
                  <a:close/>
                  <a:moveTo>
                    <a:pt x="283" y="284"/>
                  </a:moveTo>
                  <a:cubicBezTo>
                    <a:pt x="278" y="286"/>
                    <a:pt x="275" y="290"/>
                    <a:pt x="271" y="293"/>
                  </a:cubicBezTo>
                  <a:cubicBezTo>
                    <a:pt x="276" y="295"/>
                    <a:pt x="281" y="303"/>
                    <a:pt x="287" y="303"/>
                  </a:cubicBezTo>
                  <a:cubicBezTo>
                    <a:pt x="291" y="303"/>
                    <a:pt x="292" y="299"/>
                    <a:pt x="296" y="299"/>
                  </a:cubicBezTo>
                  <a:cubicBezTo>
                    <a:pt x="295" y="292"/>
                    <a:pt x="288" y="288"/>
                    <a:pt x="283" y="284"/>
                  </a:cubicBezTo>
                  <a:close/>
                  <a:moveTo>
                    <a:pt x="414" y="288"/>
                  </a:moveTo>
                  <a:cubicBezTo>
                    <a:pt x="415" y="287"/>
                    <a:pt x="417" y="287"/>
                    <a:pt x="417" y="286"/>
                  </a:cubicBezTo>
                  <a:cubicBezTo>
                    <a:pt x="416" y="285"/>
                    <a:pt x="415" y="285"/>
                    <a:pt x="414" y="285"/>
                  </a:cubicBezTo>
                  <a:cubicBezTo>
                    <a:pt x="413" y="285"/>
                    <a:pt x="413" y="287"/>
                    <a:pt x="414" y="288"/>
                  </a:cubicBezTo>
                  <a:close/>
                  <a:moveTo>
                    <a:pt x="326" y="289"/>
                  </a:moveTo>
                  <a:cubicBezTo>
                    <a:pt x="324" y="288"/>
                    <a:pt x="324" y="286"/>
                    <a:pt x="322" y="286"/>
                  </a:cubicBezTo>
                  <a:cubicBezTo>
                    <a:pt x="322" y="288"/>
                    <a:pt x="325" y="289"/>
                    <a:pt x="326" y="289"/>
                  </a:cubicBezTo>
                  <a:close/>
                  <a:moveTo>
                    <a:pt x="563" y="293"/>
                  </a:moveTo>
                  <a:cubicBezTo>
                    <a:pt x="566" y="293"/>
                    <a:pt x="567" y="287"/>
                    <a:pt x="566" y="286"/>
                  </a:cubicBezTo>
                  <a:cubicBezTo>
                    <a:pt x="565" y="288"/>
                    <a:pt x="565" y="291"/>
                    <a:pt x="563" y="293"/>
                  </a:cubicBezTo>
                  <a:close/>
                  <a:moveTo>
                    <a:pt x="300" y="295"/>
                  </a:moveTo>
                  <a:cubicBezTo>
                    <a:pt x="302" y="295"/>
                    <a:pt x="304" y="294"/>
                    <a:pt x="305" y="292"/>
                  </a:cubicBezTo>
                  <a:cubicBezTo>
                    <a:pt x="302" y="291"/>
                    <a:pt x="299" y="286"/>
                    <a:pt x="295" y="287"/>
                  </a:cubicBezTo>
                  <a:cubicBezTo>
                    <a:pt x="297" y="289"/>
                    <a:pt x="298" y="293"/>
                    <a:pt x="300" y="295"/>
                  </a:cubicBezTo>
                  <a:close/>
                  <a:moveTo>
                    <a:pt x="371" y="292"/>
                  </a:moveTo>
                  <a:cubicBezTo>
                    <a:pt x="372" y="291"/>
                    <a:pt x="373" y="290"/>
                    <a:pt x="373" y="288"/>
                  </a:cubicBezTo>
                  <a:cubicBezTo>
                    <a:pt x="372" y="287"/>
                    <a:pt x="370" y="285"/>
                    <a:pt x="369" y="287"/>
                  </a:cubicBezTo>
                  <a:cubicBezTo>
                    <a:pt x="370" y="288"/>
                    <a:pt x="369" y="292"/>
                    <a:pt x="371" y="292"/>
                  </a:cubicBezTo>
                  <a:close/>
                  <a:moveTo>
                    <a:pt x="45" y="300"/>
                  </a:moveTo>
                  <a:cubicBezTo>
                    <a:pt x="45" y="294"/>
                    <a:pt x="42" y="290"/>
                    <a:pt x="38" y="287"/>
                  </a:cubicBezTo>
                  <a:cubicBezTo>
                    <a:pt x="39" y="293"/>
                    <a:pt x="40" y="299"/>
                    <a:pt x="45" y="300"/>
                  </a:cubicBezTo>
                  <a:close/>
                  <a:moveTo>
                    <a:pt x="202" y="291"/>
                  </a:moveTo>
                  <a:cubicBezTo>
                    <a:pt x="205" y="292"/>
                    <a:pt x="207" y="294"/>
                    <a:pt x="210" y="295"/>
                  </a:cubicBezTo>
                  <a:cubicBezTo>
                    <a:pt x="212" y="293"/>
                    <a:pt x="214" y="293"/>
                    <a:pt x="214" y="290"/>
                  </a:cubicBezTo>
                  <a:cubicBezTo>
                    <a:pt x="210" y="288"/>
                    <a:pt x="205" y="285"/>
                    <a:pt x="202" y="291"/>
                  </a:cubicBezTo>
                  <a:close/>
                  <a:moveTo>
                    <a:pt x="429" y="291"/>
                  </a:moveTo>
                  <a:cubicBezTo>
                    <a:pt x="431" y="292"/>
                    <a:pt x="432" y="293"/>
                    <a:pt x="434" y="294"/>
                  </a:cubicBezTo>
                  <a:cubicBezTo>
                    <a:pt x="435" y="293"/>
                    <a:pt x="436" y="291"/>
                    <a:pt x="436" y="289"/>
                  </a:cubicBezTo>
                  <a:cubicBezTo>
                    <a:pt x="434" y="291"/>
                    <a:pt x="433" y="287"/>
                    <a:pt x="430" y="287"/>
                  </a:cubicBezTo>
                  <a:cubicBezTo>
                    <a:pt x="430" y="288"/>
                    <a:pt x="428" y="289"/>
                    <a:pt x="429" y="291"/>
                  </a:cubicBezTo>
                  <a:close/>
                  <a:moveTo>
                    <a:pt x="442" y="290"/>
                  </a:moveTo>
                  <a:cubicBezTo>
                    <a:pt x="443" y="289"/>
                    <a:pt x="443" y="287"/>
                    <a:pt x="441" y="287"/>
                  </a:cubicBezTo>
                  <a:cubicBezTo>
                    <a:pt x="441" y="288"/>
                    <a:pt x="440" y="290"/>
                    <a:pt x="442" y="290"/>
                  </a:cubicBezTo>
                  <a:close/>
                  <a:moveTo>
                    <a:pt x="444" y="292"/>
                  </a:moveTo>
                  <a:cubicBezTo>
                    <a:pt x="445" y="294"/>
                    <a:pt x="451" y="294"/>
                    <a:pt x="451" y="291"/>
                  </a:cubicBezTo>
                  <a:cubicBezTo>
                    <a:pt x="450" y="286"/>
                    <a:pt x="444" y="286"/>
                    <a:pt x="444" y="292"/>
                  </a:cubicBezTo>
                  <a:close/>
                  <a:moveTo>
                    <a:pt x="459" y="293"/>
                  </a:moveTo>
                  <a:cubicBezTo>
                    <a:pt x="461" y="294"/>
                    <a:pt x="466" y="289"/>
                    <a:pt x="465" y="287"/>
                  </a:cubicBezTo>
                  <a:cubicBezTo>
                    <a:pt x="463" y="289"/>
                    <a:pt x="459" y="289"/>
                    <a:pt x="459" y="293"/>
                  </a:cubicBezTo>
                  <a:close/>
                  <a:moveTo>
                    <a:pt x="182" y="288"/>
                  </a:moveTo>
                  <a:cubicBezTo>
                    <a:pt x="183" y="292"/>
                    <a:pt x="186" y="295"/>
                    <a:pt x="190" y="294"/>
                  </a:cubicBezTo>
                  <a:cubicBezTo>
                    <a:pt x="188" y="292"/>
                    <a:pt x="186" y="286"/>
                    <a:pt x="182" y="288"/>
                  </a:cubicBezTo>
                  <a:close/>
                  <a:moveTo>
                    <a:pt x="617" y="293"/>
                  </a:moveTo>
                  <a:cubicBezTo>
                    <a:pt x="619" y="293"/>
                    <a:pt x="620" y="289"/>
                    <a:pt x="619" y="288"/>
                  </a:cubicBezTo>
                  <a:cubicBezTo>
                    <a:pt x="618" y="289"/>
                    <a:pt x="617" y="291"/>
                    <a:pt x="617" y="293"/>
                  </a:cubicBezTo>
                  <a:close/>
                  <a:moveTo>
                    <a:pt x="470" y="300"/>
                  </a:moveTo>
                  <a:cubicBezTo>
                    <a:pt x="472" y="297"/>
                    <a:pt x="473" y="294"/>
                    <a:pt x="474" y="289"/>
                  </a:cubicBezTo>
                  <a:cubicBezTo>
                    <a:pt x="473" y="289"/>
                    <a:pt x="472" y="289"/>
                    <a:pt x="471" y="288"/>
                  </a:cubicBezTo>
                  <a:cubicBezTo>
                    <a:pt x="472" y="293"/>
                    <a:pt x="465" y="297"/>
                    <a:pt x="470" y="300"/>
                  </a:cubicBezTo>
                  <a:close/>
                  <a:moveTo>
                    <a:pt x="496" y="296"/>
                  </a:moveTo>
                  <a:cubicBezTo>
                    <a:pt x="496" y="293"/>
                    <a:pt x="499" y="291"/>
                    <a:pt x="498" y="288"/>
                  </a:cubicBezTo>
                  <a:cubicBezTo>
                    <a:pt x="496" y="289"/>
                    <a:pt x="492" y="295"/>
                    <a:pt x="496" y="296"/>
                  </a:cubicBezTo>
                  <a:close/>
                  <a:moveTo>
                    <a:pt x="312" y="292"/>
                  </a:moveTo>
                  <a:cubicBezTo>
                    <a:pt x="314" y="294"/>
                    <a:pt x="316" y="296"/>
                    <a:pt x="319" y="297"/>
                  </a:cubicBezTo>
                  <a:cubicBezTo>
                    <a:pt x="320" y="295"/>
                    <a:pt x="322" y="294"/>
                    <a:pt x="323" y="292"/>
                  </a:cubicBezTo>
                  <a:cubicBezTo>
                    <a:pt x="320" y="288"/>
                    <a:pt x="314" y="289"/>
                    <a:pt x="312" y="292"/>
                  </a:cubicBezTo>
                  <a:close/>
                  <a:moveTo>
                    <a:pt x="504" y="302"/>
                  </a:moveTo>
                  <a:cubicBezTo>
                    <a:pt x="506" y="299"/>
                    <a:pt x="507" y="295"/>
                    <a:pt x="508" y="291"/>
                  </a:cubicBezTo>
                  <a:cubicBezTo>
                    <a:pt x="507" y="290"/>
                    <a:pt x="506" y="289"/>
                    <a:pt x="504" y="289"/>
                  </a:cubicBezTo>
                  <a:cubicBezTo>
                    <a:pt x="508" y="294"/>
                    <a:pt x="500" y="300"/>
                    <a:pt x="504" y="302"/>
                  </a:cubicBezTo>
                  <a:close/>
                  <a:moveTo>
                    <a:pt x="73" y="307"/>
                  </a:moveTo>
                  <a:cubicBezTo>
                    <a:pt x="73" y="301"/>
                    <a:pt x="71" y="291"/>
                    <a:pt x="64" y="291"/>
                  </a:cubicBezTo>
                  <a:cubicBezTo>
                    <a:pt x="67" y="296"/>
                    <a:pt x="66" y="305"/>
                    <a:pt x="73" y="307"/>
                  </a:cubicBezTo>
                  <a:close/>
                  <a:moveTo>
                    <a:pt x="131" y="291"/>
                  </a:moveTo>
                  <a:cubicBezTo>
                    <a:pt x="132" y="296"/>
                    <a:pt x="135" y="297"/>
                    <a:pt x="138" y="300"/>
                  </a:cubicBezTo>
                  <a:cubicBezTo>
                    <a:pt x="137" y="297"/>
                    <a:pt x="137" y="291"/>
                    <a:pt x="133" y="290"/>
                  </a:cubicBezTo>
                  <a:cubicBezTo>
                    <a:pt x="133" y="291"/>
                    <a:pt x="131" y="290"/>
                    <a:pt x="131" y="291"/>
                  </a:cubicBezTo>
                  <a:close/>
                  <a:moveTo>
                    <a:pt x="239" y="300"/>
                  </a:moveTo>
                  <a:cubicBezTo>
                    <a:pt x="239" y="299"/>
                    <a:pt x="241" y="300"/>
                    <a:pt x="241" y="298"/>
                  </a:cubicBezTo>
                  <a:cubicBezTo>
                    <a:pt x="239" y="297"/>
                    <a:pt x="238" y="295"/>
                    <a:pt x="236" y="294"/>
                  </a:cubicBezTo>
                  <a:cubicBezTo>
                    <a:pt x="230" y="297"/>
                    <a:pt x="224" y="289"/>
                    <a:pt x="223" y="291"/>
                  </a:cubicBezTo>
                  <a:cubicBezTo>
                    <a:pt x="228" y="295"/>
                    <a:pt x="233" y="297"/>
                    <a:pt x="239" y="300"/>
                  </a:cubicBezTo>
                  <a:close/>
                  <a:moveTo>
                    <a:pt x="423" y="294"/>
                  </a:moveTo>
                  <a:cubicBezTo>
                    <a:pt x="426" y="294"/>
                    <a:pt x="422" y="292"/>
                    <a:pt x="424" y="290"/>
                  </a:cubicBezTo>
                  <a:cubicBezTo>
                    <a:pt x="423" y="290"/>
                    <a:pt x="421" y="290"/>
                    <a:pt x="420" y="291"/>
                  </a:cubicBezTo>
                  <a:cubicBezTo>
                    <a:pt x="420" y="293"/>
                    <a:pt x="423" y="292"/>
                    <a:pt x="423" y="294"/>
                  </a:cubicBezTo>
                  <a:close/>
                  <a:moveTo>
                    <a:pt x="28" y="295"/>
                  </a:moveTo>
                  <a:cubicBezTo>
                    <a:pt x="28" y="292"/>
                    <a:pt x="27" y="291"/>
                    <a:pt x="24" y="291"/>
                  </a:cubicBezTo>
                  <a:cubicBezTo>
                    <a:pt x="25" y="293"/>
                    <a:pt x="26" y="295"/>
                    <a:pt x="28" y="295"/>
                  </a:cubicBezTo>
                  <a:close/>
                  <a:moveTo>
                    <a:pt x="177" y="294"/>
                  </a:moveTo>
                  <a:cubicBezTo>
                    <a:pt x="179" y="295"/>
                    <a:pt x="181" y="298"/>
                    <a:pt x="185" y="298"/>
                  </a:cubicBezTo>
                  <a:cubicBezTo>
                    <a:pt x="185" y="294"/>
                    <a:pt x="182" y="293"/>
                    <a:pt x="179" y="291"/>
                  </a:cubicBezTo>
                  <a:cubicBezTo>
                    <a:pt x="178" y="292"/>
                    <a:pt x="176" y="292"/>
                    <a:pt x="177" y="294"/>
                  </a:cubicBezTo>
                  <a:close/>
                  <a:moveTo>
                    <a:pt x="340" y="292"/>
                  </a:moveTo>
                  <a:cubicBezTo>
                    <a:pt x="342" y="295"/>
                    <a:pt x="347" y="298"/>
                    <a:pt x="351" y="297"/>
                  </a:cubicBezTo>
                  <a:cubicBezTo>
                    <a:pt x="347" y="296"/>
                    <a:pt x="345" y="290"/>
                    <a:pt x="340" y="292"/>
                  </a:cubicBezTo>
                  <a:close/>
                  <a:moveTo>
                    <a:pt x="395" y="294"/>
                  </a:moveTo>
                  <a:cubicBezTo>
                    <a:pt x="397" y="295"/>
                    <a:pt x="399" y="293"/>
                    <a:pt x="399" y="291"/>
                  </a:cubicBezTo>
                  <a:cubicBezTo>
                    <a:pt x="397" y="291"/>
                    <a:pt x="395" y="292"/>
                    <a:pt x="395" y="294"/>
                  </a:cubicBezTo>
                  <a:close/>
                  <a:moveTo>
                    <a:pt x="575" y="320"/>
                  </a:moveTo>
                  <a:cubicBezTo>
                    <a:pt x="580" y="311"/>
                    <a:pt x="583" y="300"/>
                    <a:pt x="587" y="291"/>
                  </a:cubicBezTo>
                  <a:cubicBezTo>
                    <a:pt x="579" y="297"/>
                    <a:pt x="578" y="312"/>
                    <a:pt x="575" y="320"/>
                  </a:cubicBezTo>
                  <a:close/>
                  <a:moveTo>
                    <a:pt x="165" y="299"/>
                  </a:moveTo>
                  <a:cubicBezTo>
                    <a:pt x="165" y="298"/>
                    <a:pt x="166" y="298"/>
                    <a:pt x="166" y="297"/>
                  </a:cubicBezTo>
                  <a:cubicBezTo>
                    <a:pt x="161" y="297"/>
                    <a:pt x="158" y="291"/>
                    <a:pt x="155" y="292"/>
                  </a:cubicBezTo>
                  <a:cubicBezTo>
                    <a:pt x="158" y="295"/>
                    <a:pt x="161" y="297"/>
                    <a:pt x="165" y="299"/>
                  </a:cubicBezTo>
                  <a:close/>
                  <a:moveTo>
                    <a:pt x="375" y="303"/>
                  </a:moveTo>
                  <a:cubicBezTo>
                    <a:pt x="378" y="302"/>
                    <a:pt x="383" y="299"/>
                    <a:pt x="383" y="294"/>
                  </a:cubicBezTo>
                  <a:cubicBezTo>
                    <a:pt x="382" y="293"/>
                    <a:pt x="381" y="292"/>
                    <a:pt x="379" y="292"/>
                  </a:cubicBezTo>
                  <a:cubicBezTo>
                    <a:pt x="378" y="296"/>
                    <a:pt x="376" y="299"/>
                    <a:pt x="375" y="303"/>
                  </a:cubicBezTo>
                  <a:close/>
                  <a:moveTo>
                    <a:pt x="406" y="302"/>
                  </a:moveTo>
                  <a:cubicBezTo>
                    <a:pt x="408" y="302"/>
                    <a:pt x="408" y="304"/>
                    <a:pt x="411" y="303"/>
                  </a:cubicBezTo>
                  <a:cubicBezTo>
                    <a:pt x="411" y="299"/>
                    <a:pt x="416" y="298"/>
                    <a:pt x="416" y="293"/>
                  </a:cubicBezTo>
                  <a:cubicBezTo>
                    <a:pt x="415" y="292"/>
                    <a:pt x="413" y="292"/>
                    <a:pt x="410" y="292"/>
                  </a:cubicBezTo>
                  <a:cubicBezTo>
                    <a:pt x="410" y="296"/>
                    <a:pt x="407" y="298"/>
                    <a:pt x="406" y="302"/>
                  </a:cubicBezTo>
                  <a:close/>
                  <a:moveTo>
                    <a:pt x="145" y="295"/>
                  </a:moveTo>
                  <a:cubicBezTo>
                    <a:pt x="145" y="294"/>
                    <a:pt x="145" y="292"/>
                    <a:pt x="143" y="292"/>
                  </a:cubicBezTo>
                  <a:cubicBezTo>
                    <a:pt x="142" y="294"/>
                    <a:pt x="144" y="295"/>
                    <a:pt x="145" y="295"/>
                  </a:cubicBezTo>
                  <a:close/>
                  <a:moveTo>
                    <a:pt x="118" y="299"/>
                  </a:moveTo>
                  <a:cubicBezTo>
                    <a:pt x="116" y="297"/>
                    <a:pt x="114" y="294"/>
                    <a:pt x="110" y="293"/>
                  </a:cubicBezTo>
                  <a:cubicBezTo>
                    <a:pt x="111" y="296"/>
                    <a:pt x="116" y="299"/>
                    <a:pt x="118" y="299"/>
                  </a:cubicBezTo>
                  <a:close/>
                  <a:moveTo>
                    <a:pt x="227" y="306"/>
                  </a:moveTo>
                  <a:cubicBezTo>
                    <a:pt x="227" y="303"/>
                    <a:pt x="224" y="302"/>
                    <a:pt x="224" y="298"/>
                  </a:cubicBezTo>
                  <a:cubicBezTo>
                    <a:pt x="221" y="299"/>
                    <a:pt x="221" y="294"/>
                    <a:pt x="217" y="293"/>
                  </a:cubicBezTo>
                  <a:cubicBezTo>
                    <a:pt x="216" y="295"/>
                    <a:pt x="214" y="296"/>
                    <a:pt x="214" y="298"/>
                  </a:cubicBezTo>
                  <a:cubicBezTo>
                    <a:pt x="218" y="300"/>
                    <a:pt x="223" y="303"/>
                    <a:pt x="227" y="306"/>
                  </a:cubicBezTo>
                  <a:close/>
                  <a:moveTo>
                    <a:pt x="349" y="304"/>
                  </a:moveTo>
                  <a:cubicBezTo>
                    <a:pt x="347" y="298"/>
                    <a:pt x="337" y="298"/>
                    <a:pt x="334" y="293"/>
                  </a:cubicBezTo>
                  <a:cubicBezTo>
                    <a:pt x="338" y="298"/>
                    <a:pt x="344" y="303"/>
                    <a:pt x="349" y="304"/>
                  </a:cubicBezTo>
                  <a:close/>
                  <a:moveTo>
                    <a:pt x="433" y="299"/>
                  </a:moveTo>
                  <a:cubicBezTo>
                    <a:pt x="433" y="295"/>
                    <a:pt x="429" y="295"/>
                    <a:pt x="427" y="293"/>
                  </a:cubicBezTo>
                  <a:cubicBezTo>
                    <a:pt x="426" y="296"/>
                    <a:pt x="429" y="298"/>
                    <a:pt x="433" y="299"/>
                  </a:cubicBezTo>
                  <a:close/>
                  <a:moveTo>
                    <a:pt x="438" y="297"/>
                  </a:moveTo>
                  <a:cubicBezTo>
                    <a:pt x="439" y="296"/>
                    <a:pt x="441" y="293"/>
                    <a:pt x="438" y="293"/>
                  </a:cubicBezTo>
                  <a:cubicBezTo>
                    <a:pt x="439" y="295"/>
                    <a:pt x="436" y="296"/>
                    <a:pt x="438" y="297"/>
                  </a:cubicBezTo>
                  <a:close/>
                  <a:moveTo>
                    <a:pt x="321" y="299"/>
                  </a:moveTo>
                  <a:cubicBezTo>
                    <a:pt x="325" y="300"/>
                    <a:pt x="326" y="303"/>
                    <a:pt x="330" y="303"/>
                  </a:cubicBezTo>
                  <a:cubicBezTo>
                    <a:pt x="334" y="296"/>
                    <a:pt x="323" y="291"/>
                    <a:pt x="321" y="299"/>
                  </a:cubicBezTo>
                  <a:close/>
                  <a:moveTo>
                    <a:pt x="479" y="300"/>
                  </a:moveTo>
                  <a:cubicBezTo>
                    <a:pt x="479" y="298"/>
                    <a:pt x="483" y="298"/>
                    <a:pt x="482" y="295"/>
                  </a:cubicBezTo>
                  <a:cubicBezTo>
                    <a:pt x="481" y="295"/>
                    <a:pt x="481" y="294"/>
                    <a:pt x="479" y="294"/>
                  </a:cubicBezTo>
                  <a:cubicBezTo>
                    <a:pt x="479" y="296"/>
                    <a:pt x="477" y="298"/>
                    <a:pt x="479" y="300"/>
                  </a:cubicBezTo>
                  <a:close/>
                  <a:moveTo>
                    <a:pt x="501" y="326"/>
                  </a:moveTo>
                  <a:cubicBezTo>
                    <a:pt x="504" y="327"/>
                    <a:pt x="505" y="331"/>
                    <a:pt x="508" y="331"/>
                  </a:cubicBezTo>
                  <a:cubicBezTo>
                    <a:pt x="515" y="322"/>
                    <a:pt x="516" y="307"/>
                    <a:pt x="522" y="296"/>
                  </a:cubicBezTo>
                  <a:cubicBezTo>
                    <a:pt x="519" y="294"/>
                    <a:pt x="517" y="295"/>
                    <a:pt x="513" y="294"/>
                  </a:cubicBezTo>
                  <a:cubicBezTo>
                    <a:pt x="510" y="305"/>
                    <a:pt x="505" y="315"/>
                    <a:pt x="501" y="326"/>
                  </a:cubicBezTo>
                  <a:close/>
                  <a:moveTo>
                    <a:pt x="304" y="298"/>
                  </a:moveTo>
                  <a:cubicBezTo>
                    <a:pt x="306" y="300"/>
                    <a:pt x="307" y="303"/>
                    <a:pt x="310" y="303"/>
                  </a:cubicBezTo>
                  <a:cubicBezTo>
                    <a:pt x="311" y="302"/>
                    <a:pt x="310" y="300"/>
                    <a:pt x="313" y="301"/>
                  </a:cubicBezTo>
                  <a:cubicBezTo>
                    <a:pt x="314" y="296"/>
                    <a:pt x="305" y="292"/>
                    <a:pt x="304" y="298"/>
                  </a:cubicBezTo>
                  <a:close/>
                  <a:moveTo>
                    <a:pt x="413" y="306"/>
                  </a:moveTo>
                  <a:cubicBezTo>
                    <a:pt x="415" y="307"/>
                    <a:pt x="416" y="309"/>
                    <a:pt x="418" y="309"/>
                  </a:cubicBezTo>
                  <a:cubicBezTo>
                    <a:pt x="418" y="305"/>
                    <a:pt x="419" y="303"/>
                    <a:pt x="421" y="302"/>
                  </a:cubicBezTo>
                  <a:cubicBezTo>
                    <a:pt x="420" y="300"/>
                    <a:pt x="421" y="299"/>
                    <a:pt x="422" y="297"/>
                  </a:cubicBezTo>
                  <a:cubicBezTo>
                    <a:pt x="420" y="296"/>
                    <a:pt x="419" y="296"/>
                    <a:pt x="418" y="295"/>
                  </a:cubicBezTo>
                  <a:cubicBezTo>
                    <a:pt x="417" y="299"/>
                    <a:pt x="415" y="302"/>
                    <a:pt x="413" y="306"/>
                  </a:cubicBezTo>
                  <a:close/>
                  <a:moveTo>
                    <a:pt x="200" y="302"/>
                  </a:moveTo>
                  <a:cubicBezTo>
                    <a:pt x="197" y="302"/>
                    <a:pt x="195" y="294"/>
                    <a:pt x="192" y="297"/>
                  </a:cubicBezTo>
                  <a:cubicBezTo>
                    <a:pt x="195" y="298"/>
                    <a:pt x="197" y="303"/>
                    <a:pt x="200" y="302"/>
                  </a:cubicBezTo>
                  <a:close/>
                  <a:moveTo>
                    <a:pt x="256" y="299"/>
                  </a:moveTo>
                  <a:cubicBezTo>
                    <a:pt x="256" y="296"/>
                    <a:pt x="250" y="295"/>
                    <a:pt x="248" y="299"/>
                  </a:cubicBezTo>
                  <a:cubicBezTo>
                    <a:pt x="250" y="301"/>
                    <a:pt x="257" y="302"/>
                    <a:pt x="256" y="299"/>
                  </a:cubicBezTo>
                  <a:close/>
                  <a:moveTo>
                    <a:pt x="551" y="310"/>
                  </a:moveTo>
                  <a:cubicBezTo>
                    <a:pt x="555" y="308"/>
                    <a:pt x="558" y="301"/>
                    <a:pt x="558" y="297"/>
                  </a:cubicBezTo>
                  <a:cubicBezTo>
                    <a:pt x="555" y="301"/>
                    <a:pt x="553" y="305"/>
                    <a:pt x="551" y="310"/>
                  </a:cubicBezTo>
                  <a:close/>
                  <a:moveTo>
                    <a:pt x="442" y="300"/>
                  </a:moveTo>
                  <a:cubicBezTo>
                    <a:pt x="444" y="301"/>
                    <a:pt x="445" y="303"/>
                    <a:pt x="447" y="303"/>
                  </a:cubicBezTo>
                  <a:cubicBezTo>
                    <a:pt x="448" y="303"/>
                    <a:pt x="448" y="300"/>
                    <a:pt x="449" y="299"/>
                  </a:cubicBezTo>
                  <a:cubicBezTo>
                    <a:pt x="446" y="298"/>
                    <a:pt x="444" y="297"/>
                    <a:pt x="442" y="300"/>
                  </a:cubicBezTo>
                  <a:close/>
                  <a:moveTo>
                    <a:pt x="89" y="319"/>
                  </a:moveTo>
                  <a:cubicBezTo>
                    <a:pt x="83" y="314"/>
                    <a:pt x="80" y="305"/>
                    <a:pt x="75" y="298"/>
                  </a:cubicBezTo>
                  <a:cubicBezTo>
                    <a:pt x="77" y="308"/>
                    <a:pt x="81" y="318"/>
                    <a:pt x="89" y="319"/>
                  </a:cubicBezTo>
                  <a:close/>
                  <a:moveTo>
                    <a:pt x="231" y="304"/>
                  </a:moveTo>
                  <a:cubicBezTo>
                    <a:pt x="234" y="304"/>
                    <a:pt x="235" y="303"/>
                    <a:pt x="236" y="302"/>
                  </a:cubicBezTo>
                  <a:cubicBezTo>
                    <a:pt x="233" y="301"/>
                    <a:pt x="231" y="299"/>
                    <a:pt x="228" y="298"/>
                  </a:cubicBezTo>
                  <a:cubicBezTo>
                    <a:pt x="228" y="301"/>
                    <a:pt x="231" y="302"/>
                    <a:pt x="231" y="304"/>
                  </a:cubicBezTo>
                  <a:close/>
                  <a:moveTo>
                    <a:pt x="279" y="308"/>
                  </a:moveTo>
                  <a:cubicBezTo>
                    <a:pt x="276" y="303"/>
                    <a:pt x="271" y="300"/>
                    <a:pt x="265" y="298"/>
                  </a:cubicBezTo>
                  <a:cubicBezTo>
                    <a:pt x="268" y="303"/>
                    <a:pt x="272" y="313"/>
                    <a:pt x="279" y="308"/>
                  </a:cubicBezTo>
                  <a:close/>
                  <a:moveTo>
                    <a:pt x="39" y="304"/>
                  </a:moveTo>
                  <a:cubicBezTo>
                    <a:pt x="39" y="302"/>
                    <a:pt x="38" y="300"/>
                    <a:pt x="36" y="299"/>
                  </a:cubicBezTo>
                  <a:cubicBezTo>
                    <a:pt x="36" y="301"/>
                    <a:pt x="37" y="303"/>
                    <a:pt x="39" y="304"/>
                  </a:cubicBezTo>
                  <a:close/>
                  <a:moveTo>
                    <a:pt x="186" y="300"/>
                  </a:moveTo>
                  <a:cubicBezTo>
                    <a:pt x="190" y="302"/>
                    <a:pt x="193" y="305"/>
                    <a:pt x="197" y="306"/>
                  </a:cubicBezTo>
                  <a:cubicBezTo>
                    <a:pt x="195" y="303"/>
                    <a:pt x="190" y="296"/>
                    <a:pt x="186" y="300"/>
                  </a:cubicBezTo>
                  <a:close/>
                  <a:moveTo>
                    <a:pt x="457" y="299"/>
                  </a:moveTo>
                  <a:cubicBezTo>
                    <a:pt x="457" y="301"/>
                    <a:pt x="458" y="301"/>
                    <a:pt x="459" y="302"/>
                  </a:cubicBezTo>
                  <a:cubicBezTo>
                    <a:pt x="460" y="301"/>
                    <a:pt x="460" y="299"/>
                    <a:pt x="461" y="299"/>
                  </a:cubicBezTo>
                  <a:cubicBezTo>
                    <a:pt x="459" y="298"/>
                    <a:pt x="458" y="299"/>
                    <a:pt x="457" y="299"/>
                  </a:cubicBezTo>
                  <a:close/>
                  <a:moveTo>
                    <a:pt x="60" y="305"/>
                  </a:moveTo>
                  <a:cubicBezTo>
                    <a:pt x="59" y="303"/>
                    <a:pt x="58" y="300"/>
                    <a:pt x="56" y="299"/>
                  </a:cubicBezTo>
                  <a:cubicBezTo>
                    <a:pt x="57" y="301"/>
                    <a:pt x="59" y="305"/>
                    <a:pt x="60" y="305"/>
                  </a:cubicBezTo>
                  <a:close/>
                  <a:moveTo>
                    <a:pt x="422" y="306"/>
                  </a:moveTo>
                  <a:cubicBezTo>
                    <a:pt x="425" y="305"/>
                    <a:pt x="430" y="305"/>
                    <a:pt x="430" y="301"/>
                  </a:cubicBezTo>
                  <a:cubicBezTo>
                    <a:pt x="427" y="302"/>
                    <a:pt x="427" y="300"/>
                    <a:pt x="425" y="300"/>
                  </a:cubicBezTo>
                  <a:cubicBezTo>
                    <a:pt x="424" y="301"/>
                    <a:pt x="423" y="304"/>
                    <a:pt x="422" y="306"/>
                  </a:cubicBezTo>
                  <a:close/>
                  <a:moveTo>
                    <a:pt x="149" y="306"/>
                  </a:moveTo>
                  <a:cubicBezTo>
                    <a:pt x="148" y="304"/>
                    <a:pt x="147" y="301"/>
                    <a:pt x="145" y="300"/>
                  </a:cubicBezTo>
                  <a:cubicBezTo>
                    <a:pt x="145" y="304"/>
                    <a:pt x="146" y="306"/>
                    <a:pt x="149" y="306"/>
                  </a:cubicBezTo>
                  <a:close/>
                  <a:moveTo>
                    <a:pt x="168" y="303"/>
                  </a:moveTo>
                  <a:cubicBezTo>
                    <a:pt x="172" y="303"/>
                    <a:pt x="173" y="307"/>
                    <a:pt x="176" y="303"/>
                  </a:cubicBezTo>
                  <a:cubicBezTo>
                    <a:pt x="174" y="301"/>
                    <a:pt x="168" y="298"/>
                    <a:pt x="168" y="303"/>
                  </a:cubicBezTo>
                  <a:close/>
                  <a:moveTo>
                    <a:pt x="242" y="303"/>
                  </a:moveTo>
                  <a:cubicBezTo>
                    <a:pt x="244" y="303"/>
                    <a:pt x="246" y="303"/>
                    <a:pt x="246" y="305"/>
                  </a:cubicBezTo>
                  <a:cubicBezTo>
                    <a:pt x="249" y="305"/>
                    <a:pt x="250" y="304"/>
                    <a:pt x="251" y="303"/>
                  </a:cubicBezTo>
                  <a:cubicBezTo>
                    <a:pt x="247" y="302"/>
                    <a:pt x="245" y="298"/>
                    <a:pt x="242" y="303"/>
                  </a:cubicBezTo>
                  <a:close/>
                  <a:moveTo>
                    <a:pt x="300" y="304"/>
                  </a:moveTo>
                  <a:cubicBezTo>
                    <a:pt x="297" y="297"/>
                    <a:pt x="296" y="303"/>
                    <a:pt x="290" y="305"/>
                  </a:cubicBezTo>
                  <a:cubicBezTo>
                    <a:pt x="292" y="307"/>
                    <a:pt x="296" y="309"/>
                    <a:pt x="299" y="310"/>
                  </a:cubicBezTo>
                  <a:cubicBezTo>
                    <a:pt x="302" y="308"/>
                    <a:pt x="301" y="307"/>
                    <a:pt x="300" y="304"/>
                  </a:cubicBezTo>
                  <a:close/>
                  <a:moveTo>
                    <a:pt x="481" y="308"/>
                  </a:moveTo>
                  <a:cubicBezTo>
                    <a:pt x="482" y="306"/>
                    <a:pt x="484" y="303"/>
                    <a:pt x="483" y="300"/>
                  </a:cubicBezTo>
                  <a:cubicBezTo>
                    <a:pt x="480" y="303"/>
                    <a:pt x="473" y="307"/>
                    <a:pt x="481" y="308"/>
                  </a:cubicBezTo>
                  <a:close/>
                  <a:moveTo>
                    <a:pt x="340" y="310"/>
                  </a:moveTo>
                  <a:cubicBezTo>
                    <a:pt x="341" y="310"/>
                    <a:pt x="343" y="309"/>
                    <a:pt x="344" y="308"/>
                  </a:cubicBezTo>
                  <a:cubicBezTo>
                    <a:pt x="344" y="307"/>
                    <a:pt x="344" y="306"/>
                    <a:pt x="344" y="305"/>
                  </a:cubicBezTo>
                  <a:cubicBezTo>
                    <a:pt x="341" y="304"/>
                    <a:pt x="339" y="303"/>
                    <a:pt x="337" y="301"/>
                  </a:cubicBezTo>
                  <a:cubicBezTo>
                    <a:pt x="336" y="304"/>
                    <a:pt x="340" y="305"/>
                    <a:pt x="340" y="310"/>
                  </a:cubicBezTo>
                  <a:close/>
                  <a:moveTo>
                    <a:pt x="84" y="306"/>
                  </a:moveTo>
                  <a:cubicBezTo>
                    <a:pt x="84" y="305"/>
                    <a:pt x="85" y="305"/>
                    <a:pt x="85" y="303"/>
                  </a:cubicBezTo>
                  <a:cubicBezTo>
                    <a:pt x="84" y="303"/>
                    <a:pt x="82" y="301"/>
                    <a:pt x="81" y="302"/>
                  </a:cubicBezTo>
                  <a:cubicBezTo>
                    <a:pt x="82" y="303"/>
                    <a:pt x="82" y="306"/>
                    <a:pt x="84" y="306"/>
                  </a:cubicBezTo>
                  <a:close/>
                  <a:moveTo>
                    <a:pt x="256" y="304"/>
                  </a:moveTo>
                  <a:cubicBezTo>
                    <a:pt x="260" y="305"/>
                    <a:pt x="263" y="310"/>
                    <a:pt x="266" y="309"/>
                  </a:cubicBezTo>
                  <a:cubicBezTo>
                    <a:pt x="264" y="306"/>
                    <a:pt x="262" y="303"/>
                    <a:pt x="259" y="302"/>
                  </a:cubicBezTo>
                  <a:cubicBezTo>
                    <a:pt x="259" y="303"/>
                    <a:pt x="256" y="302"/>
                    <a:pt x="256" y="304"/>
                  </a:cubicBezTo>
                  <a:close/>
                  <a:moveTo>
                    <a:pt x="312" y="305"/>
                  </a:moveTo>
                  <a:cubicBezTo>
                    <a:pt x="315" y="310"/>
                    <a:pt x="319" y="313"/>
                    <a:pt x="324" y="316"/>
                  </a:cubicBezTo>
                  <a:cubicBezTo>
                    <a:pt x="324" y="313"/>
                    <a:pt x="327" y="312"/>
                    <a:pt x="327" y="308"/>
                  </a:cubicBezTo>
                  <a:cubicBezTo>
                    <a:pt x="321" y="305"/>
                    <a:pt x="318" y="299"/>
                    <a:pt x="312" y="305"/>
                  </a:cubicBezTo>
                  <a:close/>
                  <a:moveTo>
                    <a:pt x="465" y="306"/>
                  </a:moveTo>
                  <a:cubicBezTo>
                    <a:pt x="467" y="306"/>
                    <a:pt x="467" y="308"/>
                    <a:pt x="468" y="306"/>
                  </a:cubicBezTo>
                  <a:cubicBezTo>
                    <a:pt x="467" y="306"/>
                    <a:pt x="470" y="302"/>
                    <a:pt x="467" y="302"/>
                  </a:cubicBezTo>
                  <a:cubicBezTo>
                    <a:pt x="466" y="303"/>
                    <a:pt x="465" y="304"/>
                    <a:pt x="465" y="306"/>
                  </a:cubicBezTo>
                  <a:close/>
                  <a:moveTo>
                    <a:pt x="388" y="311"/>
                  </a:moveTo>
                  <a:cubicBezTo>
                    <a:pt x="388" y="314"/>
                    <a:pt x="390" y="314"/>
                    <a:pt x="392" y="314"/>
                  </a:cubicBezTo>
                  <a:cubicBezTo>
                    <a:pt x="393" y="310"/>
                    <a:pt x="397" y="306"/>
                    <a:pt x="396" y="302"/>
                  </a:cubicBezTo>
                  <a:cubicBezTo>
                    <a:pt x="394" y="306"/>
                    <a:pt x="391" y="308"/>
                    <a:pt x="388" y="311"/>
                  </a:cubicBezTo>
                  <a:close/>
                  <a:moveTo>
                    <a:pt x="490" y="310"/>
                  </a:moveTo>
                  <a:cubicBezTo>
                    <a:pt x="490" y="308"/>
                    <a:pt x="493" y="304"/>
                    <a:pt x="492" y="302"/>
                  </a:cubicBezTo>
                  <a:cubicBezTo>
                    <a:pt x="491" y="304"/>
                    <a:pt x="488" y="308"/>
                    <a:pt x="490" y="310"/>
                  </a:cubicBezTo>
                  <a:close/>
                  <a:moveTo>
                    <a:pt x="47" y="310"/>
                  </a:moveTo>
                  <a:cubicBezTo>
                    <a:pt x="46" y="307"/>
                    <a:pt x="45" y="302"/>
                    <a:pt x="42" y="303"/>
                  </a:cubicBezTo>
                  <a:cubicBezTo>
                    <a:pt x="45" y="304"/>
                    <a:pt x="43" y="309"/>
                    <a:pt x="47" y="310"/>
                  </a:cubicBezTo>
                  <a:close/>
                  <a:moveTo>
                    <a:pt x="382" y="308"/>
                  </a:moveTo>
                  <a:cubicBezTo>
                    <a:pt x="384" y="308"/>
                    <a:pt x="385" y="304"/>
                    <a:pt x="384" y="303"/>
                  </a:cubicBezTo>
                  <a:cubicBezTo>
                    <a:pt x="383" y="305"/>
                    <a:pt x="382" y="306"/>
                    <a:pt x="382" y="308"/>
                  </a:cubicBezTo>
                  <a:close/>
                  <a:moveTo>
                    <a:pt x="445" y="307"/>
                  </a:moveTo>
                  <a:cubicBezTo>
                    <a:pt x="445" y="304"/>
                    <a:pt x="442" y="303"/>
                    <a:pt x="440" y="303"/>
                  </a:cubicBezTo>
                  <a:cubicBezTo>
                    <a:pt x="440" y="306"/>
                    <a:pt x="441" y="307"/>
                    <a:pt x="445" y="307"/>
                  </a:cubicBezTo>
                  <a:close/>
                  <a:moveTo>
                    <a:pt x="132" y="310"/>
                  </a:moveTo>
                  <a:cubicBezTo>
                    <a:pt x="130" y="307"/>
                    <a:pt x="129" y="305"/>
                    <a:pt x="125" y="304"/>
                  </a:cubicBezTo>
                  <a:cubicBezTo>
                    <a:pt x="126" y="307"/>
                    <a:pt x="130" y="310"/>
                    <a:pt x="132" y="310"/>
                  </a:cubicBezTo>
                  <a:close/>
                  <a:moveTo>
                    <a:pt x="234" y="307"/>
                  </a:moveTo>
                  <a:cubicBezTo>
                    <a:pt x="235" y="313"/>
                    <a:pt x="243" y="313"/>
                    <a:pt x="244" y="307"/>
                  </a:cubicBezTo>
                  <a:cubicBezTo>
                    <a:pt x="243" y="306"/>
                    <a:pt x="240" y="305"/>
                    <a:pt x="239" y="304"/>
                  </a:cubicBezTo>
                  <a:cubicBezTo>
                    <a:pt x="237" y="305"/>
                    <a:pt x="237" y="307"/>
                    <a:pt x="234" y="307"/>
                  </a:cubicBezTo>
                  <a:close/>
                  <a:moveTo>
                    <a:pt x="455" y="310"/>
                  </a:moveTo>
                  <a:cubicBezTo>
                    <a:pt x="456" y="309"/>
                    <a:pt x="457" y="307"/>
                    <a:pt x="457" y="305"/>
                  </a:cubicBezTo>
                  <a:cubicBezTo>
                    <a:pt x="457" y="305"/>
                    <a:pt x="456" y="304"/>
                    <a:pt x="455" y="304"/>
                  </a:cubicBezTo>
                  <a:cubicBezTo>
                    <a:pt x="455" y="306"/>
                    <a:pt x="451" y="309"/>
                    <a:pt x="455" y="310"/>
                  </a:cubicBezTo>
                  <a:close/>
                  <a:moveTo>
                    <a:pt x="354" y="308"/>
                  </a:moveTo>
                  <a:cubicBezTo>
                    <a:pt x="355" y="310"/>
                    <a:pt x="357" y="311"/>
                    <a:pt x="360" y="313"/>
                  </a:cubicBezTo>
                  <a:cubicBezTo>
                    <a:pt x="361" y="310"/>
                    <a:pt x="363" y="308"/>
                    <a:pt x="363" y="305"/>
                  </a:cubicBezTo>
                  <a:cubicBezTo>
                    <a:pt x="360" y="306"/>
                    <a:pt x="354" y="303"/>
                    <a:pt x="354" y="308"/>
                  </a:cubicBezTo>
                  <a:close/>
                  <a:moveTo>
                    <a:pt x="421" y="313"/>
                  </a:moveTo>
                  <a:cubicBezTo>
                    <a:pt x="423" y="313"/>
                    <a:pt x="423" y="314"/>
                    <a:pt x="425" y="314"/>
                  </a:cubicBezTo>
                  <a:cubicBezTo>
                    <a:pt x="426" y="311"/>
                    <a:pt x="429" y="307"/>
                    <a:pt x="430" y="305"/>
                  </a:cubicBezTo>
                  <a:cubicBezTo>
                    <a:pt x="428" y="309"/>
                    <a:pt x="422" y="308"/>
                    <a:pt x="421" y="313"/>
                  </a:cubicBezTo>
                  <a:close/>
                  <a:moveTo>
                    <a:pt x="557" y="314"/>
                  </a:moveTo>
                  <a:cubicBezTo>
                    <a:pt x="559" y="314"/>
                    <a:pt x="558" y="309"/>
                    <a:pt x="561" y="310"/>
                  </a:cubicBezTo>
                  <a:cubicBezTo>
                    <a:pt x="560" y="307"/>
                    <a:pt x="561" y="306"/>
                    <a:pt x="560" y="305"/>
                  </a:cubicBezTo>
                  <a:cubicBezTo>
                    <a:pt x="559" y="307"/>
                    <a:pt x="557" y="310"/>
                    <a:pt x="557" y="314"/>
                  </a:cubicBezTo>
                  <a:close/>
                  <a:moveTo>
                    <a:pt x="176" y="307"/>
                  </a:moveTo>
                  <a:cubicBezTo>
                    <a:pt x="178" y="311"/>
                    <a:pt x="183" y="313"/>
                    <a:pt x="186" y="316"/>
                  </a:cubicBezTo>
                  <a:cubicBezTo>
                    <a:pt x="186" y="313"/>
                    <a:pt x="190" y="314"/>
                    <a:pt x="190" y="311"/>
                  </a:cubicBezTo>
                  <a:cubicBezTo>
                    <a:pt x="186" y="309"/>
                    <a:pt x="181" y="303"/>
                    <a:pt x="176" y="307"/>
                  </a:cubicBezTo>
                  <a:close/>
                  <a:moveTo>
                    <a:pt x="428" y="317"/>
                  </a:moveTo>
                  <a:cubicBezTo>
                    <a:pt x="430" y="319"/>
                    <a:pt x="430" y="316"/>
                    <a:pt x="432" y="316"/>
                  </a:cubicBezTo>
                  <a:cubicBezTo>
                    <a:pt x="430" y="313"/>
                    <a:pt x="436" y="308"/>
                    <a:pt x="433" y="305"/>
                  </a:cubicBezTo>
                  <a:cubicBezTo>
                    <a:pt x="432" y="309"/>
                    <a:pt x="428" y="314"/>
                    <a:pt x="428" y="317"/>
                  </a:cubicBezTo>
                  <a:close/>
                  <a:moveTo>
                    <a:pt x="485" y="312"/>
                  </a:moveTo>
                  <a:cubicBezTo>
                    <a:pt x="484" y="309"/>
                    <a:pt x="488" y="308"/>
                    <a:pt x="485" y="305"/>
                  </a:cubicBezTo>
                  <a:cubicBezTo>
                    <a:pt x="486" y="308"/>
                    <a:pt x="482" y="311"/>
                    <a:pt x="485" y="312"/>
                  </a:cubicBezTo>
                  <a:close/>
                  <a:moveTo>
                    <a:pt x="164" y="310"/>
                  </a:moveTo>
                  <a:cubicBezTo>
                    <a:pt x="164" y="310"/>
                    <a:pt x="166" y="310"/>
                    <a:pt x="167" y="309"/>
                  </a:cubicBezTo>
                  <a:cubicBezTo>
                    <a:pt x="167" y="306"/>
                    <a:pt x="163" y="305"/>
                    <a:pt x="163" y="308"/>
                  </a:cubicBezTo>
                  <a:cubicBezTo>
                    <a:pt x="165" y="308"/>
                    <a:pt x="163" y="310"/>
                    <a:pt x="164" y="310"/>
                  </a:cubicBezTo>
                  <a:close/>
                  <a:moveTo>
                    <a:pt x="495" y="320"/>
                  </a:moveTo>
                  <a:cubicBezTo>
                    <a:pt x="497" y="315"/>
                    <a:pt x="501" y="312"/>
                    <a:pt x="502" y="306"/>
                  </a:cubicBezTo>
                  <a:cubicBezTo>
                    <a:pt x="500" y="307"/>
                    <a:pt x="500" y="306"/>
                    <a:pt x="498" y="306"/>
                  </a:cubicBezTo>
                  <a:cubicBezTo>
                    <a:pt x="497" y="310"/>
                    <a:pt x="494" y="316"/>
                    <a:pt x="495" y="320"/>
                  </a:cubicBezTo>
                  <a:close/>
                  <a:moveTo>
                    <a:pt x="526" y="326"/>
                  </a:moveTo>
                  <a:cubicBezTo>
                    <a:pt x="533" y="322"/>
                    <a:pt x="535" y="314"/>
                    <a:pt x="536" y="306"/>
                  </a:cubicBezTo>
                  <a:cubicBezTo>
                    <a:pt x="533" y="312"/>
                    <a:pt x="528" y="317"/>
                    <a:pt x="526" y="326"/>
                  </a:cubicBezTo>
                  <a:close/>
                  <a:moveTo>
                    <a:pt x="252" y="307"/>
                  </a:moveTo>
                  <a:cubicBezTo>
                    <a:pt x="256" y="310"/>
                    <a:pt x="261" y="317"/>
                    <a:pt x="266" y="314"/>
                  </a:cubicBezTo>
                  <a:cubicBezTo>
                    <a:pt x="263" y="313"/>
                    <a:pt x="258" y="306"/>
                    <a:pt x="252" y="307"/>
                  </a:cubicBezTo>
                  <a:close/>
                  <a:moveTo>
                    <a:pt x="569" y="314"/>
                  </a:moveTo>
                  <a:cubicBezTo>
                    <a:pt x="568" y="311"/>
                    <a:pt x="573" y="307"/>
                    <a:pt x="571" y="306"/>
                  </a:cubicBezTo>
                  <a:cubicBezTo>
                    <a:pt x="570" y="309"/>
                    <a:pt x="567" y="311"/>
                    <a:pt x="569" y="314"/>
                  </a:cubicBezTo>
                  <a:close/>
                  <a:moveTo>
                    <a:pt x="396" y="317"/>
                  </a:moveTo>
                  <a:cubicBezTo>
                    <a:pt x="396" y="313"/>
                    <a:pt x="400" y="311"/>
                    <a:pt x="399" y="307"/>
                  </a:cubicBezTo>
                  <a:cubicBezTo>
                    <a:pt x="398" y="310"/>
                    <a:pt x="393" y="315"/>
                    <a:pt x="396" y="317"/>
                  </a:cubicBezTo>
                  <a:close/>
                  <a:moveTo>
                    <a:pt x="111" y="336"/>
                  </a:moveTo>
                  <a:cubicBezTo>
                    <a:pt x="107" y="323"/>
                    <a:pt x="101" y="313"/>
                    <a:pt x="90" y="308"/>
                  </a:cubicBezTo>
                  <a:cubicBezTo>
                    <a:pt x="91" y="322"/>
                    <a:pt x="101" y="333"/>
                    <a:pt x="111" y="336"/>
                  </a:cubicBezTo>
                  <a:close/>
                  <a:moveTo>
                    <a:pt x="308" y="308"/>
                  </a:moveTo>
                  <a:cubicBezTo>
                    <a:pt x="308" y="314"/>
                    <a:pt x="312" y="322"/>
                    <a:pt x="318" y="323"/>
                  </a:cubicBezTo>
                  <a:cubicBezTo>
                    <a:pt x="320" y="322"/>
                    <a:pt x="321" y="321"/>
                    <a:pt x="322" y="320"/>
                  </a:cubicBezTo>
                  <a:cubicBezTo>
                    <a:pt x="318" y="316"/>
                    <a:pt x="313" y="309"/>
                    <a:pt x="308" y="308"/>
                  </a:cubicBezTo>
                  <a:close/>
                  <a:moveTo>
                    <a:pt x="399" y="320"/>
                  </a:moveTo>
                  <a:cubicBezTo>
                    <a:pt x="405" y="318"/>
                    <a:pt x="405" y="314"/>
                    <a:pt x="407" y="310"/>
                  </a:cubicBezTo>
                  <a:cubicBezTo>
                    <a:pt x="406" y="309"/>
                    <a:pt x="406" y="307"/>
                    <a:pt x="403" y="308"/>
                  </a:cubicBezTo>
                  <a:cubicBezTo>
                    <a:pt x="403" y="312"/>
                    <a:pt x="400" y="315"/>
                    <a:pt x="399" y="320"/>
                  </a:cubicBezTo>
                  <a:close/>
                  <a:moveTo>
                    <a:pt x="213" y="316"/>
                  </a:moveTo>
                  <a:cubicBezTo>
                    <a:pt x="209" y="314"/>
                    <a:pt x="205" y="308"/>
                    <a:pt x="200" y="309"/>
                  </a:cubicBezTo>
                  <a:cubicBezTo>
                    <a:pt x="205" y="310"/>
                    <a:pt x="210" y="317"/>
                    <a:pt x="213" y="316"/>
                  </a:cubicBezTo>
                  <a:close/>
                  <a:moveTo>
                    <a:pt x="474" y="312"/>
                  </a:moveTo>
                  <a:cubicBezTo>
                    <a:pt x="476" y="313"/>
                    <a:pt x="477" y="314"/>
                    <a:pt x="479" y="315"/>
                  </a:cubicBezTo>
                  <a:cubicBezTo>
                    <a:pt x="481" y="311"/>
                    <a:pt x="477" y="309"/>
                    <a:pt x="475" y="308"/>
                  </a:cubicBezTo>
                  <a:cubicBezTo>
                    <a:pt x="475" y="310"/>
                    <a:pt x="473" y="310"/>
                    <a:pt x="474" y="312"/>
                  </a:cubicBezTo>
                  <a:close/>
                  <a:moveTo>
                    <a:pt x="437" y="313"/>
                  </a:moveTo>
                  <a:cubicBezTo>
                    <a:pt x="438" y="312"/>
                    <a:pt x="440" y="312"/>
                    <a:pt x="440" y="310"/>
                  </a:cubicBezTo>
                  <a:cubicBezTo>
                    <a:pt x="439" y="309"/>
                    <a:pt x="439" y="309"/>
                    <a:pt x="437" y="309"/>
                  </a:cubicBezTo>
                  <a:cubicBezTo>
                    <a:pt x="437" y="310"/>
                    <a:pt x="435" y="312"/>
                    <a:pt x="437" y="313"/>
                  </a:cubicBezTo>
                  <a:close/>
                  <a:moveTo>
                    <a:pt x="242" y="315"/>
                  </a:moveTo>
                  <a:cubicBezTo>
                    <a:pt x="246" y="317"/>
                    <a:pt x="249" y="320"/>
                    <a:pt x="253" y="322"/>
                  </a:cubicBezTo>
                  <a:cubicBezTo>
                    <a:pt x="257" y="322"/>
                    <a:pt x="258" y="319"/>
                    <a:pt x="261" y="318"/>
                  </a:cubicBezTo>
                  <a:cubicBezTo>
                    <a:pt x="258" y="314"/>
                    <a:pt x="253" y="312"/>
                    <a:pt x="248" y="310"/>
                  </a:cubicBezTo>
                  <a:cubicBezTo>
                    <a:pt x="247" y="312"/>
                    <a:pt x="243" y="312"/>
                    <a:pt x="242" y="315"/>
                  </a:cubicBezTo>
                  <a:close/>
                  <a:moveTo>
                    <a:pt x="218" y="313"/>
                  </a:moveTo>
                  <a:cubicBezTo>
                    <a:pt x="218" y="311"/>
                    <a:pt x="214" y="311"/>
                    <a:pt x="214" y="311"/>
                  </a:cubicBezTo>
                  <a:cubicBezTo>
                    <a:pt x="216" y="311"/>
                    <a:pt x="215" y="314"/>
                    <a:pt x="218" y="313"/>
                  </a:cubicBezTo>
                  <a:close/>
                  <a:moveTo>
                    <a:pt x="278" y="313"/>
                  </a:moveTo>
                  <a:cubicBezTo>
                    <a:pt x="283" y="314"/>
                    <a:pt x="287" y="323"/>
                    <a:pt x="290" y="316"/>
                  </a:cubicBezTo>
                  <a:cubicBezTo>
                    <a:pt x="288" y="313"/>
                    <a:pt x="281" y="307"/>
                    <a:pt x="278" y="313"/>
                  </a:cubicBezTo>
                  <a:close/>
                  <a:moveTo>
                    <a:pt x="488" y="314"/>
                  </a:moveTo>
                  <a:cubicBezTo>
                    <a:pt x="488" y="313"/>
                    <a:pt x="491" y="311"/>
                    <a:pt x="488" y="310"/>
                  </a:cubicBezTo>
                  <a:cubicBezTo>
                    <a:pt x="489" y="312"/>
                    <a:pt x="486" y="313"/>
                    <a:pt x="488" y="314"/>
                  </a:cubicBezTo>
                  <a:close/>
                  <a:moveTo>
                    <a:pt x="42" y="313"/>
                  </a:moveTo>
                  <a:cubicBezTo>
                    <a:pt x="41" y="312"/>
                    <a:pt x="41" y="311"/>
                    <a:pt x="39" y="311"/>
                  </a:cubicBezTo>
                  <a:cubicBezTo>
                    <a:pt x="39" y="312"/>
                    <a:pt x="42" y="314"/>
                    <a:pt x="42" y="313"/>
                  </a:cubicBezTo>
                  <a:close/>
                  <a:moveTo>
                    <a:pt x="70" y="317"/>
                  </a:moveTo>
                  <a:cubicBezTo>
                    <a:pt x="69" y="314"/>
                    <a:pt x="68" y="312"/>
                    <a:pt x="67" y="311"/>
                  </a:cubicBezTo>
                  <a:cubicBezTo>
                    <a:pt x="68" y="313"/>
                    <a:pt x="68" y="316"/>
                    <a:pt x="70" y="317"/>
                  </a:cubicBezTo>
                  <a:close/>
                  <a:moveTo>
                    <a:pt x="167" y="313"/>
                  </a:moveTo>
                  <a:cubicBezTo>
                    <a:pt x="170" y="315"/>
                    <a:pt x="173" y="316"/>
                    <a:pt x="174" y="320"/>
                  </a:cubicBezTo>
                  <a:cubicBezTo>
                    <a:pt x="177" y="318"/>
                    <a:pt x="179" y="322"/>
                    <a:pt x="183" y="320"/>
                  </a:cubicBezTo>
                  <a:cubicBezTo>
                    <a:pt x="183" y="319"/>
                    <a:pt x="182" y="319"/>
                    <a:pt x="182" y="317"/>
                  </a:cubicBezTo>
                  <a:cubicBezTo>
                    <a:pt x="176" y="319"/>
                    <a:pt x="172" y="307"/>
                    <a:pt x="167" y="313"/>
                  </a:cubicBezTo>
                  <a:close/>
                  <a:moveTo>
                    <a:pt x="350" y="317"/>
                  </a:moveTo>
                  <a:cubicBezTo>
                    <a:pt x="353" y="319"/>
                    <a:pt x="357" y="319"/>
                    <a:pt x="357" y="316"/>
                  </a:cubicBezTo>
                  <a:cubicBezTo>
                    <a:pt x="357" y="314"/>
                    <a:pt x="353" y="314"/>
                    <a:pt x="352" y="311"/>
                  </a:cubicBezTo>
                  <a:cubicBezTo>
                    <a:pt x="351" y="313"/>
                    <a:pt x="350" y="314"/>
                    <a:pt x="350" y="317"/>
                  </a:cubicBezTo>
                  <a:close/>
                  <a:moveTo>
                    <a:pt x="409" y="314"/>
                  </a:moveTo>
                  <a:cubicBezTo>
                    <a:pt x="411" y="315"/>
                    <a:pt x="412" y="312"/>
                    <a:pt x="410" y="311"/>
                  </a:cubicBezTo>
                  <a:cubicBezTo>
                    <a:pt x="411" y="313"/>
                    <a:pt x="408" y="313"/>
                    <a:pt x="409" y="314"/>
                  </a:cubicBezTo>
                  <a:close/>
                  <a:moveTo>
                    <a:pt x="453" y="314"/>
                  </a:moveTo>
                  <a:cubicBezTo>
                    <a:pt x="455" y="313"/>
                    <a:pt x="453" y="312"/>
                    <a:pt x="452" y="311"/>
                  </a:cubicBezTo>
                  <a:cubicBezTo>
                    <a:pt x="451" y="313"/>
                    <a:pt x="452" y="314"/>
                    <a:pt x="453" y="314"/>
                  </a:cubicBezTo>
                  <a:close/>
                  <a:moveTo>
                    <a:pt x="220" y="317"/>
                  </a:moveTo>
                  <a:cubicBezTo>
                    <a:pt x="223" y="319"/>
                    <a:pt x="225" y="320"/>
                    <a:pt x="228" y="321"/>
                  </a:cubicBezTo>
                  <a:cubicBezTo>
                    <a:pt x="228" y="319"/>
                    <a:pt x="232" y="317"/>
                    <a:pt x="234" y="316"/>
                  </a:cubicBezTo>
                  <a:cubicBezTo>
                    <a:pt x="231" y="311"/>
                    <a:pt x="223" y="311"/>
                    <a:pt x="220" y="317"/>
                  </a:cubicBezTo>
                  <a:close/>
                  <a:moveTo>
                    <a:pt x="368" y="319"/>
                  </a:moveTo>
                  <a:cubicBezTo>
                    <a:pt x="369" y="319"/>
                    <a:pt x="369" y="320"/>
                    <a:pt x="370" y="320"/>
                  </a:cubicBezTo>
                  <a:cubicBezTo>
                    <a:pt x="371" y="318"/>
                    <a:pt x="373" y="317"/>
                    <a:pt x="372" y="313"/>
                  </a:cubicBezTo>
                  <a:cubicBezTo>
                    <a:pt x="371" y="313"/>
                    <a:pt x="372" y="311"/>
                    <a:pt x="370" y="312"/>
                  </a:cubicBezTo>
                  <a:cubicBezTo>
                    <a:pt x="370" y="315"/>
                    <a:pt x="368" y="316"/>
                    <a:pt x="368" y="319"/>
                  </a:cubicBezTo>
                  <a:close/>
                  <a:moveTo>
                    <a:pt x="530" y="333"/>
                  </a:moveTo>
                  <a:cubicBezTo>
                    <a:pt x="535" y="327"/>
                    <a:pt x="545" y="322"/>
                    <a:pt x="546" y="313"/>
                  </a:cubicBezTo>
                  <a:cubicBezTo>
                    <a:pt x="541" y="319"/>
                    <a:pt x="531" y="325"/>
                    <a:pt x="530" y="333"/>
                  </a:cubicBezTo>
                  <a:close/>
                  <a:moveTo>
                    <a:pt x="466" y="319"/>
                  </a:moveTo>
                  <a:cubicBezTo>
                    <a:pt x="468" y="318"/>
                    <a:pt x="469" y="314"/>
                    <a:pt x="468" y="313"/>
                  </a:cubicBezTo>
                  <a:cubicBezTo>
                    <a:pt x="467" y="315"/>
                    <a:pt x="466" y="316"/>
                    <a:pt x="466" y="319"/>
                  </a:cubicBezTo>
                  <a:close/>
                  <a:moveTo>
                    <a:pt x="63" y="322"/>
                  </a:moveTo>
                  <a:cubicBezTo>
                    <a:pt x="61" y="321"/>
                    <a:pt x="60" y="315"/>
                    <a:pt x="57" y="314"/>
                  </a:cubicBezTo>
                  <a:cubicBezTo>
                    <a:pt x="58" y="317"/>
                    <a:pt x="61" y="324"/>
                    <a:pt x="63" y="322"/>
                  </a:cubicBezTo>
                  <a:close/>
                  <a:moveTo>
                    <a:pt x="558" y="323"/>
                  </a:moveTo>
                  <a:cubicBezTo>
                    <a:pt x="559" y="322"/>
                    <a:pt x="557" y="326"/>
                    <a:pt x="559" y="325"/>
                  </a:cubicBezTo>
                  <a:cubicBezTo>
                    <a:pt x="560" y="321"/>
                    <a:pt x="564" y="318"/>
                    <a:pt x="563" y="314"/>
                  </a:cubicBezTo>
                  <a:cubicBezTo>
                    <a:pt x="560" y="317"/>
                    <a:pt x="560" y="320"/>
                    <a:pt x="558" y="323"/>
                  </a:cubicBezTo>
                  <a:close/>
                  <a:moveTo>
                    <a:pt x="189" y="318"/>
                  </a:moveTo>
                  <a:cubicBezTo>
                    <a:pt x="193" y="319"/>
                    <a:pt x="196" y="325"/>
                    <a:pt x="201" y="323"/>
                  </a:cubicBezTo>
                  <a:cubicBezTo>
                    <a:pt x="199" y="318"/>
                    <a:pt x="193" y="311"/>
                    <a:pt x="189" y="318"/>
                  </a:cubicBezTo>
                  <a:close/>
                  <a:moveTo>
                    <a:pt x="390" y="317"/>
                  </a:moveTo>
                  <a:cubicBezTo>
                    <a:pt x="388" y="317"/>
                    <a:pt x="388" y="315"/>
                    <a:pt x="385" y="314"/>
                  </a:cubicBezTo>
                  <a:cubicBezTo>
                    <a:pt x="386" y="316"/>
                    <a:pt x="388" y="319"/>
                    <a:pt x="390" y="317"/>
                  </a:cubicBezTo>
                  <a:close/>
                  <a:moveTo>
                    <a:pt x="433" y="319"/>
                  </a:moveTo>
                  <a:cubicBezTo>
                    <a:pt x="434" y="322"/>
                    <a:pt x="435" y="323"/>
                    <a:pt x="437" y="323"/>
                  </a:cubicBezTo>
                  <a:cubicBezTo>
                    <a:pt x="438" y="321"/>
                    <a:pt x="442" y="317"/>
                    <a:pt x="440" y="314"/>
                  </a:cubicBezTo>
                  <a:cubicBezTo>
                    <a:pt x="438" y="316"/>
                    <a:pt x="436" y="318"/>
                    <a:pt x="433" y="319"/>
                  </a:cubicBezTo>
                  <a:close/>
                  <a:moveTo>
                    <a:pt x="442" y="322"/>
                  </a:moveTo>
                  <a:cubicBezTo>
                    <a:pt x="446" y="322"/>
                    <a:pt x="446" y="316"/>
                    <a:pt x="445" y="314"/>
                  </a:cubicBezTo>
                  <a:cubicBezTo>
                    <a:pt x="445" y="317"/>
                    <a:pt x="443" y="319"/>
                    <a:pt x="442" y="322"/>
                  </a:cubicBezTo>
                  <a:close/>
                  <a:moveTo>
                    <a:pt x="481" y="317"/>
                  </a:moveTo>
                  <a:cubicBezTo>
                    <a:pt x="484" y="319"/>
                    <a:pt x="484" y="314"/>
                    <a:pt x="482" y="314"/>
                  </a:cubicBezTo>
                  <a:cubicBezTo>
                    <a:pt x="482" y="316"/>
                    <a:pt x="481" y="316"/>
                    <a:pt x="481" y="317"/>
                  </a:cubicBezTo>
                  <a:close/>
                  <a:moveTo>
                    <a:pt x="81" y="324"/>
                  </a:moveTo>
                  <a:cubicBezTo>
                    <a:pt x="79" y="321"/>
                    <a:pt x="78" y="316"/>
                    <a:pt x="75" y="315"/>
                  </a:cubicBezTo>
                  <a:cubicBezTo>
                    <a:pt x="75" y="318"/>
                    <a:pt x="77" y="325"/>
                    <a:pt x="81" y="324"/>
                  </a:cubicBezTo>
                  <a:close/>
                  <a:moveTo>
                    <a:pt x="148" y="328"/>
                  </a:moveTo>
                  <a:cubicBezTo>
                    <a:pt x="146" y="320"/>
                    <a:pt x="136" y="318"/>
                    <a:pt x="131" y="316"/>
                  </a:cubicBezTo>
                  <a:cubicBezTo>
                    <a:pt x="134" y="322"/>
                    <a:pt x="143" y="323"/>
                    <a:pt x="148" y="328"/>
                  </a:cubicBezTo>
                  <a:close/>
                  <a:moveTo>
                    <a:pt x="330" y="322"/>
                  </a:moveTo>
                  <a:cubicBezTo>
                    <a:pt x="332" y="324"/>
                    <a:pt x="334" y="326"/>
                    <a:pt x="337" y="327"/>
                  </a:cubicBezTo>
                  <a:cubicBezTo>
                    <a:pt x="340" y="324"/>
                    <a:pt x="340" y="318"/>
                    <a:pt x="337" y="315"/>
                  </a:cubicBezTo>
                  <a:cubicBezTo>
                    <a:pt x="336" y="318"/>
                    <a:pt x="330" y="317"/>
                    <a:pt x="330" y="322"/>
                  </a:cubicBezTo>
                  <a:close/>
                  <a:moveTo>
                    <a:pt x="405" y="324"/>
                  </a:moveTo>
                  <a:cubicBezTo>
                    <a:pt x="407" y="325"/>
                    <a:pt x="407" y="327"/>
                    <a:pt x="411" y="327"/>
                  </a:cubicBezTo>
                  <a:cubicBezTo>
                    <a:pt x="410" y="323"/>
                    <a:pt x="416" y="319"/>
                    <a:pt x="413" y="315"/>
                  </a:cubicBezTo>
                  <a:cubicBezTo>
                    <a:pt x="410" y="318"/>
                    <a:pt x="405" y="319"/>
                    <a:pt x="405" y="324"/>
                  </a:cubicBezTo>
                  <a:close/>
                  <a:moveTo>
                    <a:pt x="414" y="327"/>
                  </a:moveTo>
                  <a:cubicBezTo>
                    <a:pt x="418" y="326"/>
                    <a:pt x="421" y="324"/>
                    <a:pt x="423" y="320"/>
                  </a:cubicBezTo>
                  <a:cubicBezTo>
                    <a:pt x="422" y="319"/>
                    <a:pt x="420" y="318"/>
                    <a:pt x="418" y="316"/>
                  </a:cubicBezTo>
                  <a:cubicBezTo>
                    <a:pt x="417" y="320"/>
                    <a:pt x="414" y="323"/>
                    <a:pt x="414" y="327"/>
                  </a:cubicBezTo>
                  <a:close/>
                  <a:moveTo>
                    <a:pt x="470" y="322"/>
                  </a:moveTo>
                  <a:cubicBezTo>
                    <a:pt x="472" y="322"/>
                    <a:pt x="473" y="324"/>
                    <a:pt x="475" y="324"/>
                  </a:cubicBezTo>
                  <a:cubicBezTo>
                    <a:pt x="475" y="322"/>
                    <a:pt x="476" y="320"/>
                    <a:pt x="476" y="318"/>
                  </a:cubicBezTo>
                  <a:cubicBezTo>
                    <a:pt x="475" y="318"/>
                    <a:pt x="474" y="316"/>
                    <a:pt x="472" y="316"/>
                  </a:cubicBezTo>
                  <a:cubicBezTo>
                    <a:pt x="472" y="318"/>
                    <a:pt x="470" y="319"/>
                    <a:pt x="470" y="322"/>
                  </a:cubicBezTo>
                  <a:close/>
                  <a:moveTo>
                    <a:pt x="158" y="319"/>
                  </a:moveTo>
                  <a:cubicBezTo>
                    <a:pt x="163" y="321"/>
                    <a:pt x="166" y="326"/>
                    <a:pt x="172" y="328"/>
                  </a:cubicBezTo>
                  <a:cubicBezTo>
                    <a:pt x="172" y="327"/>
                    <a:pt x="175" y="327"/>
                    <a:pt x="174" y="325"/>
                  </a:cubicBezTo>
                  <a:cubicBezTo>
                    <a:pt x="170" y="322"/>
                    <a:pt x="163" y="315"/>
                    <a:pt x="158" y="319"/>
                  </a:cubicBezTo>
                  <a:close/>
                  <a:moveTo>
                    <a:pt x="273" y="320"/>
                  </a:moveTo>
                  <a:cubicBezTo>
                    <a:pt x="272" y="319"/>
                    <a:pt x="270" y="315"/>
                    <a:pt x="269" y="318"/>
                  </a:cubicBezTo>
                  <a:cubicBezTo>
                    <a:pt x="270" y="318"/>
                    <a:pt x="272" y="321"/>
                    <a:pt x="273" y="320"/>
                  </a:cubicBezTo>
                  <a:close/>
                  <a:moveTo>
                    <a:pt x="224" y="323"/>
                  </a:moveTo>
                  <a:cubicBezTo>
                    <a:pt x="221" y="321"/>
                    <a:pt x="219" y="320"/>
                    <a:pt x="216" y="318"/>
                  </a:cubicBezTo>
                  <a:cubicBezTo>
                    <a:pt x="217" y="321"/>
                    <a:pt x="222" y="323"/>
                    <a:pt x="224" y="323"/>
                  </a:cubicBezTo>
                  <a:close/>
                  <a:moveTo>
                    <a:pt x="50" y="332"/>
                  </a:moveTo>
                  <a:cubicBezTo>
                    <a:pt x="47" y="328"/>
                    <a:pt x="48" y="320"/>
                    <a:pt x="42" y="319"/>
                  </a:cubicBezTo>
                  <a:cubicBezTo>
                    <a:pt x="43" y="325"/>
                    <a:pt x="45" y="330"/>
                    <a:pt x="50" y="332"/>
                  </a:cubicBezTo>
                  <a:close/>
                  <a:moveTo>
                    <a:pt x="360" y="323"/>
                  </a:moveTo>
                  <a:cubicBezTo>
                    <a:pt x="362" y="323"/>
                    <a:pt x="362" y="321"/>
                    <a:pt x="362" y="319"/>
                  </a:cubicBezTo>
                  <a:cubicBezTo>
                    <a:pt x="360" y="319"/>
                    <a:pt x="358" y="321"/>
                    <a:pt x="360" y="323"/>
                  </a:cubicBezTo>
                  <a:close/>
                  <a:moveTo>
                    <a:pt x="597" y="334"/>
                  </a:moveTo>
                  <a:cubicBezTo>
                    <a:pt x="601" y="331"/>
                    <a:pt x="607" y="323"/>
                    <a:pt x="605" y="319"/>
                  </a:cubicBezTo>
                  <a:cubicBezTo>
                    <a:pt x="602" y="323"/>
                    <a:pt x="597" y="329"/>
                    <a:pt x="597" y="334"/>
                  </a:cubicBezTo>
                  <a:close/>
                  <a:moveTo>
                    <a:pt x="231" y="323"/>
                  </a:moveTo>
                  <a:cubicBezTo>
                    <a:pt x="234" y="325"/>
                    <a:pt x="238" y="327"/>
                    <a:pt x="241" y="328"/>
                  </a:cubicBezTo>
                  <a:cubicBezTo>
                    <a:pt x="240" y="322"/>
                    <a:pt x="234" y="315"/>
                    <a:pt x="231" y="323"/>
                  </a:cubicBezTo>
                  <a:close/>
                  <a:moveTo>
                    <a:pt x="258" y="325"/>
                  </a:moveTo>
                  <a:cubicBezTo>
                    <a:pt x="262" y="327"/>
                    <a:pt x="265" y="330"/>
                    <a:pt x="270" y="332"/>
                  </a:cubicBezTo>
                  <a:cubicBezTo>
                    <a:pt x="271" y="330"/>
                    <a:pt x="275" y="330"/>
                    <a:pt x="276" y="327"/>
                  </a:cubicBezTo>
                  <a:cubicBezTo>
                    <a:pt x="271" y="321"/>
                    <a:pt x="262" y="316"/>
                    <a:pt x="258" y="325"/>
                  </a:cubicBezTo>
                  <a:close/>
                  <a:moveTo>
                    <a:pt x="291" y="322"/>
                  </a:moveTo>
                  <a:cubicBezTo>
                    <a:pt x="295" y="325"/>
                    <a:pt x="300" y="327"/>
                    <a:pt x="306" y="328"/>
                  </a:cubicBezTo>
                  <a:cubicBezTo>
                    <a:pt x="302" y="325"/>
                    <a:pt x="295" y="316"/>
                    <a:pt x="291" y="322"/>
                  </a:cubicBezTo>
                  <a:close/>
                  <a:moveTo>
                    <a:pt x="385" y="328"/>
                  </a:moveTo>
                  <a:cubicBezTo>
                    <a:pt x="386" y="326"/>
                    <a:pt x="387" y="324"/>
                    <a:pt x="388" y="322"/>
                  </a:cubicBezTo>
                  <a:cubicBezTo>
                    <a:pt x="386" y="321"/>
                    <a:pt x="385" y="320"/>
                    <a:pt x="383" y="319"/>
                  </a:cubicBezTo>
                  <a:cubicBezTo>
                    <a:pt x="381" y="322"/>
                    <a:pt x="383" y="326"/>
                    <a:pt x="385" y="328"/>
                  </a:cubicBezTo>
                  <a:close/>
                  <a:moveTo>
                    <a:pt x="347" y="323"/>
                  </a:moveTo>
                  <a:cubicBezTo>
                    <a:pt x="349" y="323"/>
                    <a:pt x="351" y="323"/>
                    <a:pt x="351" y="322"/>
                  </a:cubicBezTo>
                  <a:cubicBezTo>
                    <a:pt x="349" y="322"/>
                    <a:pt x="350" y="320"/>
                    <a:pt x="348" y="320"/>
                  </a:cubicBezTo>
                  <a:cubicBezTo>
                    <a:pt x="347" y="321"/>
                    <a:pt x="348" y="323"/>
                    <a:pt x="347" y="323"/>
                  </a:cubicBezTo>
                  <a:close/>
                  <a:moveTo>
                    <a:pt x="479" y="328"/>
                  </a:moveTo>
                  <a:cubicBezTo>
                    <a:pt x="478" y="325"/>
                    <a:pt x="482" y="322"/>
                    <a:pt x="479" y="320"/>
                  </a:cubicBezTo>
                  <a:cubicBezTo>
                    <a:pt x="479" y="323"/>
                    <a:pt x="474" y="327"/>
                    <a:pt x="479" y="328"/>
                  </a:cubicBezTo>
                  <a:close/>
                  <a:moveTo>
                    <a:pt x="547" y="333"/>
                  </a:moveTo>
                  <a:cubicBezTo>
                    <a:pt x="554" y="333"/>
                    <a:pt x="555" y="325"/>
                    <a:pt x="555" y="320"/>
                  </a:cubicBezTo>
                  <a:cubicBezTo>
                    <a:pt x="551" y="324"/>
                    <a:pt x="549" y="329"/>
                    <a:pt x="547" y="333"/>
                  </a:cubicBezTo>
                  <a:close/>
                  <a:moveTo>
                    <a:pt x="245" y="326"/>
                  </a:moveTo>
                  <a:cubicBezTo>
                    <a:pt x="247" y="326"/>
                    <a:pt x="247" y="325"/>
                    <a:pt x="248" y="325"/>
                  </a:cubicBezTo>
                  <a:cubicBezTo>
                    <a:pt x="248" y="323"/>
                    <a:pt x="246" y="322"/>
                    <a:pt x="243" y="321"/>
                  </a:cubicBezTo>
                  <a:cubicBezTo>
                    <a:pt x="243" y="323"/>
                    <a:pt x="244" y="324"/>
                    <a:pt x="245" y="326"/>
                  </a:cubicBezTo>
                  <a:close/>
                  <a:moveTo>
                    <a:pt x="75" y="327"/>
                  </a:moveTo>
                  <a:cubicBezTo>
                    <a:pt x="74" y="324"/>
                    <a:pt x="74" y="323"/>
                    <a:pt x="71" y="322"/>
                  </a:cubicBezTo>
                  <a:cubicBezTo>
                    <a:pt x="72" y="324"/>
                    <a:pt x="73" y="326"/>
                    <a:pt x="75" y="327"/>
                  </a:cubicBezTo>
                  <a:close/>
                  <a:moveTo>
                    <a:pt x="134" y="333"/>
                  </a:moveTo>
                  <a:cubicBezTo>
                    <a:pt x="132" y="327"/>
                    <a:pt x="125" y="325"/>
                    <a:pt x="121" y="322"/>
                  </a:cubicBezTo>
                  <a:cubicBezTo>
                    <a:pt x="124" y="327"/>
                    <a:pt x="129" y="330"/>
                    <a:pt x="134" y="333"/>
                  </a:cubicBezTo>
                  <a:close/>
                  <a:moveTo>
                    <a:pt x="365" y="325"/>
                  </a:moveTo>
                  <a:cubicBezTo>
                    <a:pt x="366" y="325"/>
                    <a:pt x="366" y="326"/>
                    <a:pt x="367" y="326"/>
                  </a:cubicBezTo>
                  <a:cubicBezTo>
                    <a:pt x="367" y="324"/>
                    <a:pt x="368" y="322"/>
                    <a:pt x="366" y="322"/>
                  </a:cubicBezTo>
                  <a:cubicBezTo>
                    <a:pt x="365" y="322"/>
                    <a:pt x="365" y="324"/>
                    <a:pt x="365" y="325"/>
                  </a:cubicBezTo>
                  <a:close/>
                  <a:moveTo>
                    <a:pt x="566" y="329"/>
                  </a:moveTo>
                  <a:cubicBezTo>
                    <a:pt x="567" y="327"/>
                    <a:pt x="571" y="325"/>
                    <a:pt x="569" y="322"/>
                  </a:cubicBezTo>
                  <a:cubicBezTo>
                    <a:pt x="568" y="324"/>
                    <a:pt x="564" y="326"/>
                    <a:pt x="566" y="329"/>
                  </a:cubicBezTo>
                  <a:close/>
                  <a:moveTo>
                    <a:pt x="94" y="333"/>
                  </a:moveTo>
                  <a:cubicBezTo>
                    <a:pt x="93" y="328"/>
                    <a:pt x="88" y="325"/>
                    <a:pt x="84" y="322"/>
                  </a:cubicBezTo>
                  <a:cubicBezTo>
                    <a:pt x="85" y="328"/>
                    <a:pt x="90" y="333"/>
                    <a:pt x="94" y="333"/>
                  </a:cubicBezTo>
                  <a:close/>
                  <a:moveTo>
                    <a:pt x="217" y="328"/>
                  </a:moveTo>
                  <a:cubicBezTo>
                    <a:pt x="216" y="324"/>
                    <a:pt x="212" y="324"/>
                    <a:pt x="210" y="322"/>
                  </a:cubicBezTo>
                  <a:cubicBezTo>
                    <a:pt x="208" y="326"/>
                    <a:pt x="215" y="330"/>
                    <a:pt x="217" y="328"/>
                  </a:cubicBezTo>
                  <a:close/>
                  <a:moveTo>
                    <a:pt x="377" y="325"/>
                  </a:moveTo>
                  <a:cubicBezTo>
                    <a:pt x="377" y="324"/>
                    <a:pt x="377" y="324"/>
                    <a:pt x="377" y="323"/>
                  </a:cubicBezTo>
                  <a:cubicBezTo>
                    <a:pt x="376" y="323"/>
                    <a:pt x="375" y="322"/>
                    <a:pt x="374" y="322"/>
                  </a:cubicBezTo>
                  <a:cubicBezTo>
                    <a:pt x="374" y="324"/>
                    <a:pt x="375" y="325"/>
                    <a:pt x="377" y="325"/>
                  </a:cubicBezTo>
                  <a:close/>
                  <a:moveTo>
                    <a:pt x="446" y="330"/>
                  </a:moveTo>
                  <a:cubicBezTo>
                    <a:pt x="447" y="328"/>
                    <a:pt x="449" y="326"/>
                    <a:pt x="450" y="323"/>
                  </a:cubicBezTo>
                  <a:cubicBezTo>
                    <a:pt x="446" y="323"/>
                    <a:pt x="444" y="329"/>
                    <a:pt x="446" y="330"/>
                  </a:cubicBezTo>
                  <a:close/>
                  <a:moveTo>
                    <a:pt x="420" y="334"/>
                  </a:moveTo>
                  <a:cubicBezTo>
                    <a:pt x="425" y="334"/>
                    <a:pt x="429" y="327"/>
                    <a:pt x="426" y="323"/>
                  </a:cubicBezTo>
                  <a:cubicBezTo>
                    <a:pt x="423" y="325"/>
                    <a:pt x="422" y="330"/>
                    <a:pt x="420" y="334"/>
                  </a:cubicBezTo>
                  <a:close/>
                  <a:moveTo>
                    <a:pt x="454" y="337"/>
                  </a:moveTo>
                  <a:cubicBezTo>
                    <a:pt x="456" y="332"/>
                    <a:pt x="458" y="328"/>
                    <a:pt x="460" y="323"/>
                  </a:cubicBezTo>
                  <a:cubicBezTo>
                    <a:pt x="459" y="323"/>
                    <a:pt x="458" y="323"/>
                    <a:pt x="457" y="323"/>
                  </a:cubicBezTo>
                  <a:cubicBezTo>
                    <a:pt x="457" y="328"/>
                    <a:pt x="453" y="332"/>
                    <a:pt x="454" y="337"/>
                  </a:cubicBezTo>
                  <a:close/>
                  <a:moveTo>
                    <a:pt x="127" y="350"/>
                  </a:moveTo>
                  <a:cubicBezTo>
                    <a:pt x="127" y="345"/>
                    <a:pt x="122" y="345"/>
                    <a:pt x="121" y="341"/>
                  </a:cubicBezTo>
                  <a:cubicBezTo>
                    <a:pt x="123" y="335"/>
                    <a:pt x="119" y="326"/>
                    <a:pt x="113" y="324"/>
                  </a:cubicBezTo>
                  <a:cubicBezTo>
                    <a:pt x="115" y="336"/>
                    <a:pt x="119" y="345"/>
                    <a:pt x="127" y="350"/>
                  </a:cubicBezTo>
                  <a:close/>
                  <a:moveTo>
                    <a:pt x="52" y="326"/>
                  </a:moveTo>
                  <a:cubicBezTo>
                    <a:pt x="55" y="330"/>
                    <a:pt x="56" y="335"/>
                    <a:pt x="59" y="339"/>
                  </a:cubicBezTo>
                  <a:cubicBezTo>
                    <a:pt x="58" y="334"/>
                    <a:pt x="56" y="324"/>
                    <a:pt x="52" y="326"/>
                  </a:cubicBezTo>
                  <a:close/>
                  <a:moveTo>
                    <a:pt x="150" y="336"/>
                  </a:moveTo>
                  <a:cubicBezTo>
                    <a:pt x="148" y="329"/>
                    <a:pt x="140" y="328"/>
                    <a:pt x="135" y="325"/>
                  </a:cubicBezTo>
                  <a:cubicBezTo>
                    <a:pt x="138" y="330"/>
                    <a:pt x="146" y="333"/>
                    <a:pt x="150" y="336"/>
                  </a:cubicBezTo>
                  <a:close/>
                  <a:moveTo>
                    <a:pt x="349" y="338"/>
                  </a:moveTo>
                  <a:cubicBezTo>
                    <a:pt x="351" y="338"/>
                    <a:pt x="351" y="339"/>
                    <a:pt x="352" y="339"/>
                  </a:cubicBezTo>
                  <a:cubicBezTo>
                    <a:pt x="354" y="335"/>
                    <a:pt x="358" y="331"/>
                    <a:pt x="359" y="325"/>
                  </a:cubicBezTo>
                  <a:cubicBezTo>
                    <a:pt x="358" y="325"/>
                    <a:pt x="358" y="325"/>
                    <a:pt x="357" y="325"/>
                  </a:cubicBezTo>
                  <a:cubicBezTo>
                    <a:pt x="354" y="329"/>
                    <a:pt x="351" y="333"/>
                    <a:pt x="349" y="338"/>
                  </a:cubicBezTo>
                  <a:close/>
                  <a:moveTo>
                    <a:pt x="327" y="330"/>
                  </a:moveTo>
                  <a:cubicBezTo>
                    <a:pt x="330" y="330"/>
                    <a:pt x="331" y="333"/>
                    <a:pt x="334" y="333"/>
                  </a:cubicBezTo>
                  <a:cubicBezTo>
                    <a:pt x="334" y="332"/>
                    <a:pt x="335" y="332"/>
                    <a:pt x="335" y="330"/>
                  </a:cubicBezTo>
                  <a:cubicBezTo>
                    <a:pt x="333" y="329"/>
                    <a:pt x="331" y="326"/>
                    <a:pt x="329" y="325"/>
                  </a:cubicBezTo>
                  <a:cubicBezTo>
                    <a:pt x="329" y="328"/>
                    <a:pt x="327" y="328"/>
                    <a:pt x="327" y="330"/>
                  </a:cubicBezTo>
                  <a:close/>
                  <a:moveTo>
                    <a:pt x="513" y="337"/>
                  </a:moveTo>
                  <a:cubicBezTo>
                    <a:pt x="516" y="334"/>
                    <a:pt x="521" y="328"/>
                    <a:pt x="519" y="325"/>
                  </a:cubicBezTo>
                  <a:cubicBezTo>
                    <a:pt x="517" y="329"/>
                    <a:pt x="511" y="331"/>
                    <a:pt x="513" y="337"/>
                  </a:cubicBezTo>
                  <a:close/>
                  <a:moveTo>
                    <a:pt x="210" y="330"/>
                  </a:moveTo>
                  <a:cubicBezTo>
                    <a:pt x="208" y="330"/>
                    <a:pt x="207" y="326"/>
                    <a:pt x="203" y="326"/>
                  </a:cubicBezTo>
                  <a:cubicBezTo>
                    <a:pt x="204" y="328"/>
                    <a:pt x="209" y="332"/>
                    <a:pt x="210" y="330"/>
                  </a:cubicBezTo>
                  <a:close/>
                  <a:moveTo>
                    <a:pt x="430" y="329"/>
                  </a:moveTo>
                  <a:cubicBezTo>
                    <a:pt x="432" y="329"/>
                    <a:pt x="433" y="329"/>
                    <a:pt x="433" y="327"/>
                  </a:cubicBezTo>
                  <a:cubicBezTo>
                    <a:pt x="432" y="327"/>
                    <a:pt x="431" y="326"/>
                    <a:pt x="431" y="326"/>
                  </a:cubicBezTo>
                  <a:cubicBezTo>
                    <a:pt x="431" y="327"/>
                    <a:pt x="430" y="328"/>
                    <a:pt x="430" y="329"/>
                  </a:cubicBezTo>
                  <a:close/>
                  <a:moveTo>
                    <a:pt x="459" y="340"/>
                  </a:moveTo>
                  <a:cubicBezTo>
                    <a:pt x="459" y="335"/>
                    <a:pt x="465" y="330"/>
                    <a:pt x="462" y="326"/>
                  </a:cubicBezTo>
                  <a:cubicBezTo>
                    <a:pt x="462" y="330"/>
                    <a:pt x="455" y="337"/>
                    <a:pt x="459" y="340"/>
                  </a:cubicBezTo>
                  <a:close/>
                  <a:moveTo>
                    <a:pt x="572" y="336"/>
                  </a:moveTo>
                  <a:cubicBezTo>
                    <a:pt x="575" y="332"/>
                    <a:pt x="583" y="331"/>
                    <a:pt x="582" y="326"/>
                  </a:cubicBezTo>
                  <a:cubicBezTo>
                    <a:pt x="580" y="330"/>
                    <a:pt x="572" y="332"/>
                    <a:pt x="572" y="336"/>
                  </a:cubicBezTo>
                  <a:close/>
                  <a:moveTo>
                    <a:pt x="247" y="331"/>
                  </a:moveTo>
                  <a:cubicBezTo>
                    <a:pt x="251" y="334"/>
                    <a:pt x="256" y="335"/>
                    <a:pt x="261" y="338"/>
                  </a:cubicBezTo>
                  <a:cubicBezTo>
                    <a:pt x="263" y="337"/>
                    <a:pt x="264" y="336"/>
                    <a:pt x="265" y="334"/>
                  </a:cubicBezTo>
                  <a:cubicBezTo>
                    <a:pt x="260" y="332"/>
                    <a:pt x="252" y="322"/>
                    <a:pt x="247" y="331"/>
                  </a:cubicBezTo>
                  <a:close/>
                  <a:moveTo>
                    <a:pt x="374" y="329"/>
                  </a:moveTo>
                  <a:cubicBezTo>
                    <a:pt x="375" y="326"/>
                    <a:pt x="372" y="327"/>
                    <a:pt x="371" y="327"/>
                  </a:cubicBezTo>
                  <a:cubicBezTo>
                    <a:pt x="371" y="328"/>
                    <a:pt x="373" y="328"/>
                    <a:pt x="374" y="329"/>
                  </a:cubicBezTo>
                  <a:close/>
                  <a:moveTo>
                    <a:pt x="407" y="330"/>
                  </a:moveTo>
                  <a:cubicBezTo>
                    <a:pt x="407" y="328"/>
                    <a:pt x="405" y="327"/>
                    <a:pt x="402" y="327"/>
                  </a:cubicBezTo>
                  <a:cubicBezTo>
                    <a:pt x="403" y="329"/>
                    <a:pt x="405" y="329"/>
                    <a:pt x="407" y="330"/>
                  </a:cubicBezTo>
                  <a:close/>
                  <a:moveTo>
                    <a:pt x="345" y="335"/>
                  </a:moveTo>
                  <a:cubicBezTo>
                    <a:pt x="348" y="334"/>
                    <a:pt x="351" y="330"/>
                    <a:pt x="350" y="327"/>
                  </a:cubicBezTo>
                  <a:cubicBezTo>
                    <a:pt x="346" y="329"/>
                    <a:pt x="346" y="331"/>
                    <a:pt x="345" y="335"/>
                  </a:cubicBezTo>
                  <a:close/>
                  <a:moveTo>
                    <a:pt x="356" y="342"/>
                  </a:moveTo>
                  <a:cubicBezTo>
                    <a:pt x="361" y="340"/>
                    <a:pt x="361" y="333"/>
                    <a:pt x="365" y="330"/>
                  </a:cubicBezTo>
                  <a:cubicBezTo>
                    <a:pt x="364" y="329"/>
                    <a:pt x="363" y="328"/>
                    <a:pt x="363" y="328"/>
                  </a:cubicBezTo>
                  <a:cubicBezTo>
                    <a:pt x="360" y="333"/>
                    <a:pt x="358" y="337"/>
                    <a:pt x="356" y="342"/>
                  </a:cubicBezTo>
                  <a:close/>
                  <a:moveTo>
                    <a:pt x="391" y="336"/>
                  </a:moveTo>
                  <a:cubicBezTo>
                    <a:pt x="392" y="336"/>
                    <a:pt x="392" y="337"/>
                    <a:pt x="394" y="337"/>
                  </a:cubicBezTo>
                  <a:cubicBezTo>
                    <a:pt x="395" y="334"/>
                    <a:pt x="397" y="332"/>
                    <a:pt x="399" y="330"/>
                  </a:cubicBezTo>
                  <a:cubicBezTo>
                    <a:pt x="397" y="330"/>
                    <a:pt x="397" y="328"/>
                    <a:pt x="396" y="328"/>
                  </a:cubicBezTo>
                  <a:cubicBezTo>
                    <a:pt x="394" y="330"/>
                    <a:pt x="393" y="333"/>
                    <a:pt x="391" y="336"/>
                  </a:cubicBezTo>
                  <a:close/>
                  <a:moveTo>
                    <a:pt x="84" y="334"/>
                  </a:moveTo>
                  <a:cubicBezTo>
                    <a:pt x="83" y="332"/>
                    <a:pt x="83" y="330"/>
                    <a:pt x="81" y="329"/>
                  </a:cubicBezTo>
                  <a:cubicBezTo>
                    <a:pt x="83" y="330"/>
                    <a:pt x="82" y="334"/>
                    <a:pt x="84" y="334"/>
                  </a:cubicBezTo>
                  <a:close/>
                  <a:moveTo>
                    <a:pt x="186" y="331"/>
                  </a:moveTo>
                  <a:cubicBezTo>
                    <a:pt x="185" y="331"/>
                    <a:pt x="184" y="328"/>
                    <a:pt x="183" y="330"/>
                  </a:cubicBezTo>
                  <a:cubicBezTo>
                    <a:pt x="184" y="330"/>
                    <a:pt x="186" y="332"/>
                    <a:pt x="186" y="331"/>
                  </a:cubicBezTo>
                  <a:close/>
                  <a:moveTo>
                    <a:pt x="302" y="331"/>
                  </a:moveTo>
                  <a:cubicBezTo>
                    <a:pt x="300" y="331"/>
                    <a:pt x="297" y="329"/>
                    <a:pt x="295" y="330"/>
                  </a:cubicBezTo>
                  <a:cubicBezTo>
                    <a:pt x="297" y="330"/>
                    <a:pt x="300" y="334"/>
                    <a:pt x="302" y="331"/>
                  </a:cubicBezTo>
                  <a:close/>
                  <a:moveTo>
                    <a:pt x="387" y="334"/>
                  </a:moveTo>
                  <a:cubicBezTo>
                    <a:pt x="390" y="333"/>
                    <a:pt x="389" y="331"/>
                    <a:pt x="391" y="329"/>
                  </a:cubicBezTo>
                  <a:cubicBezTo>
                    <a:pt x="388" y="329"/>
                    <a:pt x="385" y="331"/>
                    <a:pt x="387" y="334"/>
                  </a:cubicBezTo>
                  <a:close/>
                  <a:moveTo>
                    <a:pt x="414" y="331"/>
                  </a:moveTo>
                  <a:cubicBezTo>
                    <a:pt x="416" y="331"/>
                    <a:pt x="415" y="332"/>
                    <a:pt x="417" y="332"/>
                  </a:cubicBezTo>
                  <a:cubicBezTo>
                    <a:pt x="416" y="330"/>
                    <a:pt x="419" y="330"/>
                    <a:pt x="417" y="329"/>
                  </a:cubicBezTo>
                  <a:cubicBezTo>
                    <a:pt x="417" y="330"/>
                    <a:pt x="415" y="329"/>
                    <a:pt x="414" y="331"/>
                  </a:cubicBezTo>
                  <a:close/>
                  <a:moveTo>
                    <a:pt x="179" y="330"/>
                  </a:moveTo>
                  <a:cubicBezTo>
                    <a:pt x="180" y="331"/>
                    <a:pt x="180" y="333"/>
                    <a:pt x="182" y="334"/>
                  </a:cubicBezTo>
                  <a:cubicBezTo>
                    <a:pt x="182" y="333"/>
                    <a:pt x="184" y="333"/>
                    <a:pt x="183" y="331"/>
                  </a:cubicBezTo>
                  <a:cubicBezTo>
                    <a:pt x="183" y="331"/>
                    <a:pt x="182" y="331"/>
                    <a:pt x="182" y="331"/>
                  </a:cubicBezTo>
                  <a:cubicBezTo>
                    <a:pt x="183" y="331"/>
                    <a:pt x="183" y="330"/>
                    <a:pt x="182" y="330"/>
                  </a:cubicBezTo>
                  <a:cubicBezTo>
                    <a:pt x="182" y="332"/>
                    <a:pt x="180" y="330"/>
                    <a:pt x="179" y="330"/>
                  </a:cubicBezTo>
                  <a:close/>
                  <a:moveTo>
                    <a:pt x="219" y="333"/>
                  </a:moveTo>
                  <a:cubicBezTo>
                    <a:pt x="222" y="337"/>
                    <a:pt x="227" y="339"/>
                    <a:pt x="231" y="335"/>
                  </a:cubicBezTo>
                  <a:cubicBezTo>
                    <a:pt x="227" y="333"/>
                    <a:pt x="221" y="326"/>
                    <a:pt x="219" y="333"/>
                  </a:cubicBezTo>
                  <a:close/>
                  <a:moveTo>
                    <a:pt x="462" y="342"/>
                  </a:moveTo>
                  <a:cubicBezTo>
                    <a:pt x="469" y="342"/>
                    <a:pt x="469" y="336"/>
                    <a:pt x="471" y="331"/>
                  </a:cubicBezTo>
                  <a:cubicBezTo>
                    <a:pt x="469" y="331"/>
                    <a:pt x="469" y="329"/>
                    <a:pt x="467" y="330"/>
                  </a:cubicBezTo>
                  <a:cubicBezTo>
                    <a:pt x="466" y="334"/>
                    <a:pt x="463" y="337"/>
                    <a:pt x="462" y="342"/>
                  </a:cubicBezTo>
                  <a:close/>
                  <a:moveTo>
                    <a:pt x="484" y="348"/>
                  </a:moveTo>
                  <a:cubicBezTo>
                    <a:pt x="492" y="346"/>
                    <a:pt x="492" y="337"/>
                    <a:pt x="495" y="331"/>
                  </a:cubicBezTo>
                  <a:cubicBezTo>
                    <a:pt x="487" y="328"/>
                    <a:pt x="488" y="343"/>
                    <a:pt x="484" y="348"/>
                  </a:cubicBezTo>
                  <a:close/>
                  <a:moveTo>
                    <a:pt x="284" y="341"/>
                  </a:moveTo>
                  <a:cubicBezTo>
                    <a:pt x="289" y="341"/>
                    <a:pt x="290" y="338"/>
                    <a:pt x="293" y="336"/>
                  </a:cubicBezTo>
                  <a:cubicBezTo>
                    <a:pt x="289" y="334"/>
                    <a:pt x="286" y="332"/>
                    <a:pt x="282" y="330"/>
                  </a:cubicBezTo>
                  <a:cubicBezTo>
                    <a:pt x="283" y="334"/>
                    <a:pt x="284" y="337"/>
                    <a:pt x="284" y="341"/>
                  </a:cubicBezTo>
                  <a:close/>
                  <a:moveTo>
                    <a:pt x="72" y="349"/>
                  </a:moveTo>
                  <a:cubicBezTo>
                    <a:pt x="68" y="343"/>
                    <a:pt x="65" y="336"/>
                    <a:pt x="60" y="331"/>
                  </a:cubicBezTo>
                  <a:cubicBezTo>
                    <a:pt x="62" y="339"/>
                    <a:pt x="64" y="347"/>
                    <a:pt x="72" y="349"/>
                  </a:cubicBezTo>
                  <a:close/>
                  <a:moveTo>
                    <a:pt x="273" y="334"/>
                  </a:moveTo>
                  <a:cubicBezTo>
                    <a:pt x="275" y="336"/>
                    <a:pt x="277" y="338"/>
                    <a:pt x="280" y="339"/>
                  </a:cubicBezTo>
                  <a:cubicBezTo>
                    <a:pt x="280" y="335"/>
                    <a:pt x="279" y="333"/>
                    <a:pt x="277" y="331"/>
                  </a:cubicBezTo>
                  <a:cubicBezTo>
                    <a:pt x="276" y="332"/>
                    <a:pt x="274" y="333"/>
                    <a:pt x="273" y="334"/>
                  </a:cubicBezTo>
                  <a:close/>
                  <a:moveTo>
                    <a:pt x="304" y="334"/>
                  </a:moveTo>
                  <a:cubicBezTo>
                    <a:pt x="305" y="337"/>
                    <a:pt x="308" y="338"/>
                    <a:pt x="310" y="340"/>
                  </a:cubicBezTo>
                  <a:cubicBezTo>
                    <a:pt x="312" y="338"/>
                    <a:pt x="314" y="335"/>
                    <a:pt x="315" y="333"/>
                  </a:cubicBezTo>
                  <a:cubicBezTo>
                    <a:pt x="311" y="329"/>
                    <a:pt x="307" y="333"/>
                    <a:pt x="304" y="334"/>
                  </a:cubicBezTo>
                  <a:close/>
                  <a:moveTo>
                    <a:pt x="399" y="334"/>
                  </a:moveTo>
                  <a:cubicBezTo>
                    <a:pt x="400" y="334"/>
                    <a:pt x="401" y="334"/>
                    <a:pt x="402" y="333"/>
                  </a:cubicBezTo>
                  <a:cubicBezTo>
                    <a:pt x="402" y="331"/>
                    <a:pt x="401" y="331"/>
                    <a:pt x="400" y="331"/>
                  </a:cubicBezTo>
                  <a:cubicBezTo>
                    <a:pt x="399" y="332"/>
                    <a:pt x="399" y="333"/>
                    <a:pt x="399" y="334"/>
                  </a:cubicBezTo>
                  <a:close/>
                  <a:moveTo>
                    <a:pt x="431" y="344"/>
                  </a:moveTo>
                  <a:cubicBezTo>
                    <a:pt x="436" y="344"/>
                    <a:pt x="439" y="336"/>
                    <a:pt x="439" y="331"/>
                  </a:cubicBezTo>
                  <a:cubicBezTo>
                    <a:pt x="438" y="331"/>
                    <a:pt x="438" y="331"/>
                    <a:pt x="437" y="331"/>
                  </a:cubicBezTo>
                  <a:cubicBezTo>
                    <a:pt x="435" y="335"/>
                    <a:pt x="434" y="340"/>
                    <a:pt x="431" y="344"/>
                  </a:cubicBezTo>
                  <a:close/>
                  <a:moveTo>
                    <a:pt x="363" y="341"/>
                  </a:moveTo>
                  <a:cubicBezTo>
                    <a:pt x="367" y="339"/>
                    <a:pt x="372" y="338"/>
                    <a:pt x="372" y="334"/>
                  </a:cubicBezTo>
                  <a:cubicBezTo>
                    <a:pt x="370" y="334"/>
                    <a:pt x="370" y="331"/>
                    <a:pt x="368" y="331"/>
                  </a:cubicBezTo>
                  <a:cubicBezTo>
                    <a:pt x="366" y="335"/>
                    <a:pt x="364" y="337"/>
                    <a:pt x="363" y="341"/>
                  </a:cubicBezTo>
                  <a:close/>
                  <a:moveTo>
                    <a:pt x="521" y="341"/>
                  </a:moveTo>
                  <a:cubicBezTo>
                    <a:pt x="522" y="339"/>
                    <a:pt x="528" y="333"/>
                    <a:pt x="524" y="331"/>
                  </a:cubicBezTo>
                  <a:cubicBezTo>
                    <a:pt x="523" y="334"/>
                    <a:pt x="520" y="338"/>
                    <a:pt x="521" y="341"/>
                  </a:cubicBezTo>
                  <a:close/>
                  <a:moveTo>
                    <a:pt x="425" y="339"/>
                  </a:moveTo>
                  <a:cubicBezTo>
                    <a:pt x="427" y="340"/>
                    <a:pt x="427" y="342"/>
                    <a:pt x="429" y="342"/>
                  </a:cubicBezTo>
                  <a:cubicBezTo>
                    <a:pt x="430" y="339"/>
                    <a:pt x="432" y="336"/>
                    <a:pt x="433" y="332"/>
                  </a:cubicBezTo>
                  <a:cubicBezTo>
                    <a:pt x="429" y="333"/>
                    <a:pt x="426" y="335"/>
                    <a:pt x="425" y="339"/>
                  </a:cubicBezTo>
                  <a:close/>
                  <a:moveTo>
                    <a:pt x="133" y="340"/>
                  </a:moveTo>
                  <a:cubicBezTo>
                    <a:pt x="131" y="337"/>
                    <a:pt x="128" y="335"/>
                    <a:pt x="124" y="333"/>
                  </a:cubicBezTo>
                  <a:cubicBezTo>
                    <a:pt x="125" y="335"/>
                    <a:pt x="126" y="336"/>
                    <a:pt x="126" y="337"/>
                  </a:cubicBezTo>
                  <a:cubicBezTo>
                    <a:pt x="130" y="337"/>
                    <a:pt x="131" y="339"/>
                    <a:pt x="133" y="340"/>
                  </a:cubicBezTo>
                  <a:close/>
                  <a:moveTo>
                    <a:pt x="190" y="334"/>
                  </a:moveTo>
                  <a:cubicBezTo>
                    <a:pt x="192" y="338"/>
                    <a:pt x="196" y="339"/>
                    <a:pt x="199" y="342"/>
                  </a:cubicBezTo>
                  <a:cubicBezTo>
                    <a:pt x="200" y="341"/>
                    <a:pt x="202" y="341"/>
                    <a:pt x="202" y="339"/>
                  </a:cubicBezTo>
                  <a:cubicBezTo>
                    <a:pt x="197" y="339"/>
                    <a:pt x="192" y="333"/>
                    <a:pt x="190" y="334"/>
                  </a:cubicBezTo>
                  <a:close/>
                  <a:moveTo>
                    <a:pt x="472" y="339"/>
                  </a:moveTo>
                  <a:cubicBezTo>
                    <a:pt x="475" y="339"/>
                    <a:pt x="475" y="336"/>
                    <a:pt x="476" y="333"/>
                  </a:cubicBezTo>
                  <a:cubicBezTo>
                    <a:pt x="475" y="333"/>
                    <a:pt x="474" y="333"/>
                    <a:pt x="473" y="333"/>
                  </a:cubicBezTo>
                  <a:cubicBezTo>
                    <a:pt x="474" y="336"/>
                    <a:pt x="472" y="336"/>
                    <a:pt x="472" y="339"/>
                  </a:cubicBezTo>
                  <a:close/>
                  <a:moveTo>
                    <a:pt x="559" y="339"/>
                  </a:moveTo>
                  <a:cubicBezTo>
                    <a:pt x="561" y="337"/>
                    <a:pt x="565" y="336"/>
                    <a:pt x="566" y="333"/>
                  </a:cubicBezTo>
                  <a:cubicBezTo>
                    <a:pt x="563" y="333"/>
                    <a:pt x="563" y="334"/>
                    <a:pt x="561" y="333"/>
                  </a:cubicBezTo>
                  <a:cubicBezTo>
                    <a:pt x="561" y="335"/>
                    <a:pt x="558" y="337"/>
                    <a:pt x="559" y="339"/>
                  </a:cubicBezTo>
                  <a:close/>
                  <a:moveTo>
                    <a:pt x="72" y="342"/>
                  </a:moveTo>
                  <a:cubicBezTo>
                    <a:pt x="72" y="338"/>
                    <a:pt x="70" y="334"/>
                    <a:pt x="67" y="334"/>
                  </a:cubicBezTo>
                  <a:cubicBezTo>
                    <a:pt x="69" y="337"/>
                    <a:pt x="70" y="340"/>
                    <a:pt x="72" y="342"/>
                  </a:cubicBezTo>
                  <a:close/>
                  <a:moveTo>
                    <a:pt x="111" y="346"/>
                  </a:moveTo>
                  <a:cubicBezTo>
                    <a:pt x="110" y="340"/>
                    <a:pt x="104" y="340"/>
                    <a:pt x="103" y="335"/>
                  </a:cubicBezTo>
                  <a:cubicBezTo>
                    <a:pt x="101" y="337"/>
                    <a:pt x="99" y="333"/>
                    <a:pt x="98" y="334"/>
                  </a:cubicBezTo>
                  <a:cubicBezTo>
                    <a:pt x="101" y="340"/>
                    <a:pt x="106" y="343"/>
                    <a:pt x="111" y="346"/>
                  </a:cubicBezTo>
                  <a:close/>
                  <a:moveTo>
                    <a:pt x="494" y="342"/>
                  </a:moveTo>
                  <a:cubicBezTo>
                    <a:pt x="497" y="340"/>
                    <a:pt x="500" y="339"/>
                    <a:pt x="502" y="336"/>
                  </a:cubicBezTo>
                  <a:cubicBezTo>
                    <a:pt x="500" y="335"/>
                    <a:pt x="500" y="333"/>
                    <a:pt x="497" y="334"/>
                  </a:cubicBezTo>
                  <a:cubicBezTo>
                    <a:pt x="497" y="337"/>
                    <a:pt x="495" y="339"/>
                    <a:pt x="494" y="342"/>
                  </a:cubicBezTo>
                  <a:close/>
                  <a:moveTo>
                    <a:pt x="537" y="334"/>
                  </a:moveTo>
                  <a:cubicBezTo>
                    <a:pt x="532" y="337"/>
                    <a:pt x="524" y="339"/>
                    <a:pt x="522" y="348"/>
                  </a:cubicBezTo>
                  <a:cubicBezTo>
                    <a:pt x="528" y="347"/>
                    <a:pt x="542" y="343"/>
                    <a:pt x="537" y="334"/>
                  </a:cubicBezTo>
                  <a:close/>
                  <a:moveTo>
                    <a:pt x="564" y="359"/>
                  </a:moveTo>
                  <a:cubicBezTo>
                    <a:pt x="576" y="354"/>
                    <a:pt x="588" y="346"/>
                    <a:pt x="591" y="334"/>
                  </a:cubicBezTo>
                  <a:cubicBezTo>
                    <a:pt x="583" y="344"/>
                    <a:pt x="571" y="349"/>
                    <a:pt x="564" y="359"/>
                  </a:cubicBezTo>
                  <a:close/>
                  <a:moveTo>
                    <a:pt x="101" y="353"/>
                  </a:moveTo>
                  <a:cubicBezTo>
                    <a:pt x="98" y="345"/>
                    <a:pt x="97" y="337"/>
                    <a:pt x="89" y="334"/>
                  </a:cubicBezTo>
                  <a:cubicBezTo>
                    <a:pt x="93" y="341"/>
                    <a:pt x="93" y="350"/>
                    <a:pt x="101" y="353"/>
                  </a:cubicBezTo>
                  <a:close/>
                  <a:moveTo>
                    <a:pt x="313" y="343"/>
                  </a:moveTo>
                  <a:cubicBezTo>
                    <a:pt x="315" y="343"/>
                    <a:pt x="315" y="345"/>
                    <a:pt x="317" y="345"/>
                  </a:cubicBezTo>
                  <a:cubicBezTo>
                    <a:pt x="318" y="341"/>
                    <a:pt x="320" y="339"/>
                    <a:pt x="320" y="335"/>
                  </a:cubicBezTo>
                  <a:cubicBezTo>
                    <a:pt x="319" y="335"/>
                    <a:pt x="319" y="334"/>
                    <a:pt x="318" y="334"/>
                  </a:cubicBezTo>
                  <a:cubicBezTo>
                    <a:pt x="317" y="338"/>
                    <a:pt x="314" y="340"/>
                    <a:pt x="313" y="343"/>
                  </a:cubicBezTo>
                  <a:close/>
                  <a:moveTo>
                    <a:pt x="438" y="345"/>
                  </a:moveTo>
                  <a:cubicBezTo>
                    <a:pt x="442" y="343"/>
                    <a:pt x="442" y="339"/>
                    <a:pt x="444" y="335"/>
                  </a:cubicBezTo>
                  <a:cubicBezTo>
                    <a:pt x="443" y="335"/>
                    <a:pt x="442" y="335"/>
                    <a:pt x="442" y="335"/>
                  </a:cubicBezTo>
                  <a:cubicBezTo>
                    <a:pt x="440" y="338"/>
                    <a:pt x="439" y="342"/>
                    <a:pt x="438" y="345"/>
                  </a:cubicBezTo>
                  <a:close/>
                  <a:moveTo>
                    <a:pt x="250" y="339"/>
                  </a:moveTo>
                  <a:cubicBezTo>
                    <a:pt x="253" y="340"/>
                    <a:pt x="257" y="344"/>
                    <a:pt x="258" y="339"/>
                  </a:cubicBezTo>
                  <a:cubicBezTo>
                    <a:pt x="255" y="338"/>
                    <a:pt x="253" y="337"/>
                    <a:pt x="250" y="336"/>
                  </a:cubicBezTo>
                  <a:cubicBezTo>
                    <a:pt x="250" y="337"/>
                    <a:pt x="250" y="338"/>
                    <a:pt x="250" y="339"/>
                  </a:cubicBezTo>
                  <a:close/>
                  <a:moveTo>
                    <a:pt x="154" y="350"/>
                  </a:moveTo>
                  <a:cubicBezTo>
                    <a:pt x="151" y="344"/>
                    <a:pt x="145" y="341"/>
                    <a:pt x="140" y="336"/>
                  </a:cubicBezTo>
                  <a:cubicBezTo>
                    <a:pt x="142" y="343"/>
                    <a:pt x="148" y="347"/>
                    <a:pt x="154" y="350"/>
                  </a:cubicBezTo>
                  <a:close/>
                  <a:moveTo>
                    <a:pt x="400" y="338"/>
                  </a:moveTo>
                  <a:cubicBezTo>
                    <a:pt x="401" y="338"/>
                    <a:pt x="405" y="340"/>
                    <a:pt x="405" y="336"/>
                  </a:cubicBezTo>
                  <a:cubicBezTo>
                    <a:pt x="403" y="336"/>
                    <a:pt x="402" y="337"/>
                    <a:pt x="400" y="338"/>
                  </a:cubicBezTo>
                  <a:close/>
                  <a:moveTo>
                    <a:pt x="228" y="340"/>
                  </a:moveTo>
                  <a:cubicBezTo>
                    <a:pt x="233" y="341"/>
                    <a:pt x="238" y="343"/>
                    <a:pt x="244" y="344"/>
                  </a:cubicBezTo>
                  <a:cubicBezTo>
                    <a:pt x="240" y="340"/>
                    <a:pt x="233" y="334"/>
                    <a:pt x="228" y="340"/>
                  </a:cubicBezTo>
                  <a:close/>
                  <a:moveTo>
                    <a:pt x="374" y="344"/>
                  </a:moveTo>
                  <a:cubicBezTo>
                    <a:pt x="377" y="343"/>
                    <a:pt x="380" y="342"/>
                    <a:pt x="379" y="338"/>
                  </a:cubicBezTo>
                  <a:cubicBezTo>
                    <a:pt x="377" y="339"/>
                    <a:pt x="377" y="337"/>
                    <a:pt x="376" y="337"/>
                  </a:cubicBezTo>
                  <a:cubicBezTo>
                    <a:pt x="375" y="339"/>
                    <a:pt x="373" y="342"/>
                    <a:pt x="374" y="344"/>
                  </a:cubicBezTo>
                  <a:close/>
                  <a:moveTo>
                    <a:pt x="266" y="340"/>
                  </a:moveTo>
                  <a:cubicBezTo>
                    <a:pt x="270" y="341"/>
                    <a:pt x="275" y="345"/>
                    <a:pt x="279" y="344"/>
                  </a:cubicBezTo>
                  <a:cubicBezTo>
                    <a:pt x="277" y="341"/>
                    <a:pt x="269" y="334"/>
                    <a:pt x="266" y="340"/>
                  </a:cubicBezTo>
                  <a:close/>
                  <a:moveTo>
                    <a:pt x="323" y="341"/>
                  </a:moveTo>
                  <a:cubicBezTo>
                    <a:pt x="325" y="341"/>
                    <a:pt x="327" y="340"/>
                    <a:pt x="327" y="338"/>
                  </a:cubicBezTo>
                  <a:cubicBezTo>
                    <a:pt x="325" y="338"/>
                    <a:pt x="326" y="337"/>
                    <a:pt x="324" y="337"/>
                  </a:cubicBezTo>
                  <a:cubicBezTo>
                    <a:pt x="323" y="338"/>
                    <a:pt x="323" y="340"/>
                    <a:pt x="323" y="341"/>
                  </a:cubicBezTo>
                  <a:close/>
                  <a:moveTo>
                    <a:pt x="408" y="341"/>
                  </a:moveTo>
                  <a:cubicBezTo>
                    <a:pt x="409" y="339"/>
                    <a:pt x="411" y="340"/>
                    <a:pt x="411" y="338"/>
                  </a:cubicBezTo>
                  <a:cubicBezTo>
                    <a:pt x="410" y="338"/>
                    <a:pt x="409" y="338"/>
                    <a:pt x="409" y="337"/>
                  </a:cubicBezTo>
                  <a:cubicBezTo>
                    <a:pt x="409" y="338"/>
                    <a:pt x="407" y="340"/>
                    <a:pt x="408" y="341"/>
                  </a:cubicBezTo>
                  <a:close/>
                  <a:moveTo>
                    <a:pt x="445" y="345"/>
                  </a:moveTo>
                  <a:cubicBezTo>
                    <a:pt x="445" y="343"/>
                    <a:pt x="449" y="339"/>
                    <a:pt x="446" y="337"/>
                  </a:cubicBezTo>
                  <a:cubicBezTo>
                    <a:pt x="446" y="340"/>
                    <a:pt x="442" y="343"/>
                    <a:pt x="445" y="345"/>
                  </a:cubicBezTo>
                  <a:close/>
                  <a:moveTo>
                    <a:pt x="477" y="354"/>
                  </a:moveTo>
                  <a:cubicBezTo>
                    <a:pt x="480" y="351"/>
                    <a:pt x="483" y="341"/>
                    <a:pt x="482" y="337"/>
                  </a:cubicBezTo>
                  <a:cubicBezTo>
                    <a:pt x="481" y="343"/>
                    <a:pt x="476" y="349"/>
                    <a:pt x="477" y="354"/>
                  </a:cubicBezTo>
                  <a:close/>
                  <a:moveTo>
                    <a:pt x="492" y="346"/>
                  </a:moveTo>
                  <a:cubicBezTo>
                    <a:pt x="492" y="348"/>
                    <a:pt x="488" y="350"/>
                    <a:pt x="491" y="351"/>
                  </a:cubicBezTo>
                  <a:cubicBezTo>
                    <a:pt x="496" y="346"/>
                    <a:pt x="505" y="345"/>
                    <a:pt x="507" y="337"/>
                  </a:cubicBezTo>
                  <a:cubicBezTo>
                    <a:pt x="501" y="339"/>
                    <a:pt x="498" y="346"/>
                    <a:pt x="492" y="346"/>
                  </a:cubicBezTo>
                  <a:close/>
                  <a:moveTo>
                    <a:pt x="549" y="348"/>
                  </a:moveTo>
                  <a:cubicBezTo>
                    <a:pt x="545" y="354"/>
                    <a:pt x="539" y="360"/>
                    <a:pt x="533" y="364"/>
                  </a:cubicBezTo>
                  <a:cubicBezTo>
                    <a:pt x="531" y="366"/>
                    <a:pt x="527" y="367"/>
                    <a:pt x="527" y="370"/>
                  </a:cubicBezTo>
                  <a:cubicBezTo>
                    <a:pt x="547" y="362"/>
                    <a:pt x="564" y="352"/>
                    <a:pt x="576" y="337"/>
                  </a:cubicBezTo>
                  <a:cubicBezTo>
                    <a:pt x="567" y="341"/>
                    <a:pt x="560" y="346"/>
                    <a:pt x="549" y="348"/>
                  </a:cubicBezTo>
                  <a:close/>
                  <a:moveTo>
                    <a:pt x="52" y="344"/>
                  </a:moveTo>
                  <a:cubicBezTo>
                    <a:pt x="53" y="341"/>
                    <a:pt x="51" y="340"/>
                    <a:pt x="50" y="338"/>
                  </a:cubicBezTo>
                  <a:cubicBezTo>
                    <a:pt x="50" y="341"/>
                    <a:pt x="51" y="342"/>
                    <a:pt x="52" y="344"/>
                  </a:cubicBezTo>
                  <a:close/>
                  <a:moveTo>
                    <a:pt x="210" y="339"/>
                  </a:moveTo>
                  <a:cubicBezTo>
                    <a:pt x="210" y="342"/>
                    <a:pt x="216" y="345"/>
                    <a:pt x="217" y="341"/>
                  </a:cubicBezTo>
                  <a:cubicBezTo>
                    <a:pt x="215" y="340"/>
                    <a:pt x="212" y="337"/>
                    <a:pt x="210" y="339"/>
                  </a:cubicBezTo>
                  <a:close/>
                  <a:moveTo>
                    <a:pt x="287" y="344"/>
                  </a:moveTo>
                  <a:cubicBezTo>
                    <a:pt x="293" y="347"/>
                    <a:pt x="302" y="357"/>
                    <a:pt x="307" y="347"/>
                  </a:cubicBezTo>
                  <a:cubicBezTo>
                    <a:pt x="302" y="339"/>
                    <a:pt x="293" y="337"/>
                    <a:pt x="287" y="344"/>
                  </a:cubicBezTo>
                  <a:close/>
                  <a:moveTo>
                    <a:pt x="397" y="340"/>
                  </a:moveTo>
                  <a:cubicBezTo>
                    <a:pt x="397" y="343"/>
                    <a:pt x="403" y="344"/>
                    <a:pt x="403" y="342"/>
                  </a:cubicBezTo>
                  <a:cubicBezTo>
                    <a:pt x="402" y="340"/>
                    <a:pt x="399" y="341"/>
                    <a:pt x="398" y="340"/>
                  </a:cubicBezTo>
                  <a:cubicBezTo>
                    <a:pt x="399" y="340"/>
                    <a:pt x="399" y="340"/>
                    <a:pt x="399" y="339"/>
                  </a:cubicBezTo>
                  <a:cubicBezTo>
                    <a:pt x="397" y="338"/>
                    <a:pt x="398" y="340"/>
                    <a:pt x="397" y="340"/>
                  </a:cubicBezTo>
                  <a:close/>
                  <a:moveTo>
                    <a:pt x="176" y="349"/>
                  </a:moveTo>
                  <a:cubicBezTo>
                    <a:pt x="171" y="346"/>
                    <a:pt x="167" y="342"/>
                    <a:pt x="162" y="340"/>
                  </a:cubicBezTo>
                  <a:cubicBezTo>
                    <a:pt x="162" y="347"/>
                    <a:pt x="171" y="353"/>
                    <a:pt x="176" y="349"/>
                  </a:cubicBezTo>
                  <a:close/>
                  <a:moveTo>
                    <a:pt x="347" y="341"/>
                  </a:moveTo>
                  <a:cubicBezTo>
                    <a:pt x="347" y="343"/>
                    <a:pt x="348" y="344"/>
                    <a:pt x="350" y="345"/>
                  </a:cubicBezTo>
                  <a:cubicBezTo>
                    <a:pt x="350" y="343"/>
                    <a:pt x="351" y="343"/>
                    <a:pt x="351" y="342"/>
                  </a:cubicBezTo>
                  <a:cubicBezTo>
                    <a:pt x="348" y="342"/>
                    <a:pt x="349" y="340"/>
                    <a:pt x="347" y="341"/>
                  </a:cubicBezTo>
                  <a:close/>
                  <a:moveTo>
                    <a:pt x="362" y="346"/>
                  </a:moveTo>
                  <a:cubicBezTo>
                    <a:pt x="365" y="347"/>
                    <a:pt x="365" y="345"/>
                    <a:pt x="368" y="345"/>
                  </a:cubicBezTo>
                  <a:cubicBezTo>
                    <a:pt x="369" y="344"/>
                    <a:pt x="371" y="341"/>
                    <a:pt x="369" y="341"/>
                  </a:cubicBezTo>
                  <a:cubicBezTo>
                    <a:pt x="368" y="343"/>
                    <a:pt x="363" y="342"/>
                    <a:pt x="362" y="346"/>
                  </a:cubicBezTo>
                  <a:close/>
                  <a:moveTo>
                    <a:pt x="329" y="351"/>
                  </a:moveTo>
                  <a:cubicBezTo>
                    <a:pt x="330" y="348"/>
                    <a:pt x="334" y="344"/>
                    <a:pt x="333" y="341"/>
                  </a:cubicBezTo>
                  <a:cubicBezTo>
                    <a:pt x="332" y="345"/>
                    <a:pt x="328" y="348"/>
                    <a:pt x="329" y="351"/>
                  </a:cubicBezTo>
                  <a:close/>
                  <a:moveTo>
                    <a:pt x="449" y="344"/>
                  </a:moveTo>
                  <a:cubicBezTo>
                    <a:pt x="451" y="345"/>
                    <a:pt x="451" y="343"/>
                    <a:pt x="451" y="341"/>
                  </a:cubicBezTo>
                  <a:cubicBezTo>
                    <a:pt x="450" y="341"/>
                    <a:pt x="449" y="343"/>
                    <a:pt x="449" y="344"/>
                  </a:cubicBezTo>
                  <a:close/>
                  <a:moveTo>
                    <a:pt x="543" y="347"/>
                  </a:moveTo>
                  <a:cubicBezTo>
                    <a:pt x="546" y="346"/>
                    <a:pt x="547" y="346"/>
                    <a:pt x="550" y="344"/>
                  </a:cubicBezTo>
                  <a:cubicBezTo>
                    <a:pt x="549" y="343"/>
                    <a:pt x="550" y="341"/>
                    <a:pt x="548" y="341"/>
                  </a:cubicBezTo>
                  <a:cubicBezTo>
                    <a:pt x="546" y="343"/>
                    <a:pt x="543" y="344"/>
                    <a:pt x="543" y="347"/>
                  </a:cubicBezTo>
                  <a:close/>
                  <a:moveTo>
                    <a:pt x="36" y="350"/>
                  </a:moveTo>
                  <a:cubicBezTo>
                    <a:pt x="35" y="347"/>
                    <a:pt x="33" y="342"/>
                    <a:pt x="30" y="342"/>
                  </a:cubicBezTo>
                  <a:cubicBezTo>
                    <a:pt x="32" y="344"/>
                    <a:pt x="33" y="351"/>
                    <a:pt x="36" y="350"/>
                  </a:cubicBezTo>
                  <a:close/>
                  <a:moveTo>
                    <a:pt x="261" y="343"/>
                  </a:moveTo>
                  <a:cubicBezTo>
                    <a:pt x="262" y="347"/>
                    <a:pt x="271" y="351"/>
                    <a:pt x="275" y="347"/>
                  </a:cubicBezTo>
                  <a:cubicBezTo>
                    <a:pt x="271" y="345"/>
                    <a:pt x="265" y="340"/>
                    <a:pt x="261" y="343"/>
                  </a:cubicBezTo>
                  <a:close/>
                  <a:moveTo>
                    <a:pt x="202" y="345"/>
                  </a:moveTo>
                  <a:cubicBezTo>
                    <a:pt x="203" y="345"/>
                    <a:pt x="204" y="346"/>
                    <a:pt x="204" y="347"/>
                  </a:cubicBezTo>
                  <a:cubicBezTo>
                    <a:pt x="207" y="346"/>
                    <a:pt x="209" y="346"/>
                    <a:pt x="210" y="344"/>
                  </a:cubicBezTo>
                  <a:cubicBezTo>
                    <a:pt x="208" y="343"/>
                    <a:pt x="204" y="341"/>
                    <a:pt x="202" y="345"/>
                  </a:cubicBezTo>
                  <a:close/>
                  <a:moveTo>
                    <a:pt x="509" y="347"/>
                  </a:moveTo>
                  <a:cubicBezTo>
                    <a:pt x="511" y="347"/>
                    <a:pt x="512" y="344"/>
                    <a:pt x="511" y="342"/>
                  </a:cubicBezTo>
                  <a:cubicBezTo>
                    <a:pt x="510" y="343"/>
                    <a:pt x="507" y="345"/>
                    <a:pt x="509" y="347"/>
                  </a:cubicBezTo>
                  <a:close/>
                  <a:moveTo>
                    <a:pt x="116" y="364"/>
                  </a:moveTo>
                  <a:cubicBezTo>
                    <a:pt x="115" y="352"/>
                    <a:pt x="110" y="346"/>
                    <a:pt x="101" y="343"/>
                  </a:cubicBezTo>
                  <a:cubicBezTo>
                    <a:pt x="103" y="353"/>
                    <a:pt x="107" y="361"/>
                    <a:pt x="116" y="364"/>
                  </a:cubicBezTo>
                  <a:close/>
                  <a:moveTo>
                    <a:pt x="405" y="346"/>
                  </a:moveTo>
                  <a:cubicBezTo>
                    <a:pt x="405" y="348"/>
                    <a:pt x="407" y="349"/>
                    <a:pt x="408" y="349"/>
                  </a:cubicBezTo>
                  <a:cubicBezTo>
                    <a:pt x="409" y="347"/>
                    <a:pt x="409" y="347"/>
                    <a:pt x="410" y="344"/>
                  </a:cubicBezTo>
                  <a:cubicBezTo>
                    <a:pt x="408" y="342"/>
                    <a:pt x="406" y="344"/>
                    <a:pt x="405" y="346"/>
                  </a:cubicBezTo>
                  <a:close/>
                  <a:moveTo>
                    <a:pt x="226" y="347"/>
                  </a:moveTo>
                  <a:cubicBezTo>
                    <a:pt x="224" y="347"/>
                    <a:pt x="222" y="343"/>
                    <a:pt x="219" y="344"/>
                  </a:cubicBezTo>
                  <a:cubicBezTo>
                    <a:pt x="220" y="347"/>
                    <a:pt x="225" y="347"/>
                    <a:pt x="226" y="347"/>
                  </a:cubicBezTo>
                  <a:close/>
                  <a:moveTo>
                    <a:pt x="334" y="350"/>
                  </a:moveTo>
                  <a:cubicBezTo>
                    <a:pt x="335" y="350"/>
                    <a:pt x="337" y="350"/>
                    <a:pt x="338" y="350"/>
                  </a:cubicBezTo>
                  <a:cubicBezTo>
                    <a:pt x="338" y="347"/>
                    <a:pt x="341" y="348"/>
                    <a:pt x="340" y="345"/>
                  </a:cubicBezTo>
                  <a:cubicBezTo>
                    <a:pt x="338" y="345"/>
                    <a:pt x="339" y="343"/>
                    <a:pt x="337" y="344"/>
                  </a:cubicBezTo>
                  <a:cubicBezTo>
                    <a:pt x="336" y="345"/>
                    <a:pt x="336" y="348"/>
                    <a:pt x="334" y="350"/>
                  </a:cubicBezTo>
                  <a:close/>
                  <a:moveTo>
                    <a:pt x="469" y="349"/>
                  </a:moveTo>
                  <a:cubicBezTo>
                    <a:pt x="472" y="349"/>
                    <a:pt x="471" y="345"/>
                    <a:pt x="472" y="344"/>
                  </a:cubicBezTo>
                  <a:cubicBezTo>
                    <a:pt x="468" y="343"/>
                    <a:pt x="468" y="347"/>
                    <a:pt x="469" y="349"/>
                  </a:cubicBezTo>
                  <a:close/>
                  <a:moveTo>
                    <a:pt x="322" y="347"/>
                  </a:moveTo>
                  <a:cubicBezTo>
                    <a:pt x="322" y="349"/>
                    <a:pt x="322" y="350"/>
                    <a:pt x="324" y="350"/>
                  </a:cubicBezTo>
                  <a:cubicBezTo>
                    <a:pt x="325" y="348"/>
                    <a:pt x="327" y="346"/>
                    <a:pt x="327" y="344"/>
                  </a:cubicBezTo>
                  <a:cubicBezTo>
                    <a:pt x="324" y="344"/>
                    <a:pt x="325" y="347"/>
                    <a:pt x="322" y="347"/>
                  </a:cubicBezTo>
                  <a:close/>
                  <a:moveTo>
                    <a:pt x="377" y="353"/>
                  </a:moveTo>
                  <a:cubicBezTo>
                    <a:pt x="382" y="353"/>
                    <a:pt x="380" y="347"/>
                    <a:pt x="383" y="345"/>
                  </a:cubicBezTo>
                  <a:cubicBezTo>
                    <a:pt x="378" y="345"/>
                    <a:pt x="379" y="350"/>
                    <a:pt x="377" y="353"/>
                  </a:cubicBezTo>
                  <a:close/>
                  <a:moveTo>
                    <a:pt x="410" y="351"/>
                  </a:moveTo>
                  <a:cubicBezTo>
                    <a:pt x="413" y="351"/>
                    <a:pt x="412" y="354"/>
                    <a:pt x="414" y="354"/>
                  </a:cubicBezTo>
                  <a:cubicBezTo>
                    <a:pt x="416" y="352"/>
                    <a:pt x="418" y="349"/>
                    <a:pt x="418" y="345"/>
                  </a:cubicBezTo>
                  <a:cubicBezTo>
                    <a:pt x="413" y="342"/>
                    <a:pt x="412" y="349"/>
                    <a:pt x="410" y="351"/>
                  </a:cubicBezTo>
                  <a:close/>
                  <a:moveTo>
                    <a:pt x="64" y="355"/>
                  </a:moveTo>
                  <a:cubicBezTo>
                    <a:pt x="60" y="353"/>
                    <a:pt x="59" y="348"/>
                    <a:pt x="56" y="345"/>
                  </a:cubicBezTo>
                  <a:cubicBezTo>
                    <a:pt x="56" y="351"/>
                    <a:pt x="59" y="356"/>
                    <a:pt x="64" y="355"/>
                  </a:cubicBezTo>
                  <a:close/>
                  <a:moveTo>
                    <a:pt x="134" y="346"/>
                  </a:moveTo>
                  <a:cubicBezTo>
                    <a:pt x="135" y="348"/>
                    <a:pt x="139" y="352"/>
                    <a:pt x="143" y="353"/>
                  </a:cubicBezTo>
                  <a:cubicBezTo>
                    <a:pt x="142" y="349"/>
                    <a:pt x="138" y="344"/>
                    <a:pt x="134" y="346"/>
                  </a:cubicBezTo>
                  <a:close/>
                  <a:moveTo>
                    <a:pt x="244" y="350"/>
                  </a:moveTo>
                  <a:cubicBezTo>
                    <a:pt x="245" y="349"/>
                    <a:pt x="247" y="350"/>
                    <a:pt x="247" y="348"/>
                  </a:cubicBezTo>
                  <a:cubicBezTo>
                    <a:pt x="244" y="347"/>
                    <a:pt x="239" y="346"/>
                    <a:pt x="237" y="347"/>
                  </a:cubicBezTo>
                  <a:cubicBezTo>
                    <a:pt x="240" y="347"/>
                    <a:pt x="241" y="350"/>
                    <a:pt x="244" y="350"/>
                  </a:cubicBezTo>
                  <a:close/>
                  <a:moveTo>
                    <a:pt x="212" y="347"/>
                  </a:moveTo>
                  <a:cubicBezTo>
                    <a:pt x="216" y="351"/>
                    <a:pt x="222" y="352"/>
                    <a:pt x="228" y="354"/>
                  </a:cubicBezTo>
                  <a:cubicBezTo>
                    <a:pt x="223" y="352"/>
                    <a:pt x="219" y="347"/>
                    <a:pt x="212" y="347"/>
                  </a:cubicBezTo>
                  <a:close/>
                  <a:moveTo>
                    <a:pt x="370" y="351"/>
                  </a:moveTo>
                  <a:cubicBezTo>
                    <a:pt x="372" y="350"/>
                    <a:pt x="372" y="352"/>
                    <a:pt x="373" y="351"/>
                  </a:cubicBezTo>
                  <a:cubicBezTo>
                    <a:pt x="373" y="349"/>
                    <a:pt x="376" y="350"/>
                    <a:pt x="375" y="347"/>
                  </a:cubicBezTo>
                  <a:cubicBezTo>
                    <a:pt x="372" y="346"/>
                    <a:pt x="371" y="349"/>
                    <a:pt x="370" y="351"/>
                  </a:cubicBezTo>
                  <a:close/>
                  <a:moveTo>
                    <a:pt x="227" y="348"/>
                  </a:moveTo>
                  <a:cubicBezTo>
                    <a:pt x="228" y="349"/>
                    <a:pt x="230" y="349"/>
                    <a:pt x="231" y="350"/>
                  </a:cubicBezTo>
                  <a:cubicBezTo>
                    <a:pt x="231" y="348"/>
                    <a:pt x="227" y="346"/>
                    <a:pt x="227" y="348"/>
                  </a:cubicBezTo>
                  <a:close/>
                  <a:moveTo>
                    <a:pt x="419" y="358"/>
                  </a:moveTo>
                  <a:cubicBezTo>
                    <a:pt x="423" y="357"/>
                    <a:pt x="423" y="352"/>
                    <a:pt x="425" y="349"/>
                  </a:cubicBezTo>
                  <a:cubicBezTo>
                    <a:pt x="424" y="348"/>
                    <a:pt x="424" y="347"/>
                    <a:pt x="422" y="347"/>
                  </a:cubicBezTo>
                  <a:cubicBezTo>
                    <a:pt x="422" y="351"/>
                    <a:pt x="417" y="354"/>
                    <a:pt x="419" y="358"/>
                  </a:cubicBezTo>
                  <a:close/>
                  <a:moveTo>
                    <a:pt x="445" y="364"/>
                  </a:moveTo>
                  <a:cubicBezTo>
                    <a:pt x="451" y="364"/>
                    <a:pt x="452" y="354"/>
                    <a:pt x="454" y="348"/>
                  </a:cubicBezTo>
                  <a:cubicBezTo>
                    <a:pt x="455" y="348"/>
                    <a:pt x="455" y="347"/>
                    <a:pt x="454" y="347"/>
                  </a:cubicBezTo>
                  <a:cubicBezTo>
                    <a:pt x="450" y="352"/>
                    <a:pt x="448" y="359"/>
                    <a:pt x="445" y="364"/>
                  </a:cubicBezTo>
                  <a:close/>
                  <a:moveTo>
                    <a:pt x="455" y="361"/>
                  </a:moveTo>
                  <a:cubicBezTo>
                    <a:pt x="458" y="360"/>
                    <a:pt x="461" y="354"/>
                    <a:pt x="462" y="348"/>
                  </a:cubicBezTo>
                  <a:cubicBezTo>
                    <a:pt x="461" y="349"/>
                    <a:pt x="461" y="347"/>
                    <a:pt x="460" y="347"/>
                  </a:cubicBezTo>
                  <a:cubicBezTo>
                    <a:pt x="458" y="351"/>
                    <a:pt x="454" y="358"/>
                    <a:pt x="455" y="361"/>
                  </a:cubicBezTo>
                  <a:close/>
                  <a:moveTo>
                    <a:pt x="586" y="351"/>
                  </a:moveTo>
                  <a:cubicBezTo>
                    <a:pt x="586" y="350"/>
                    <a:pt x="590" y="349"/>
                    <a:pt x="588" y="347"/>
                  </a:cubicBezTo>
                  <a:cubicBezTo>
                    <a:pt x="587" y="348"/>
                    <a:pt x="584" y="350"/>
                    <a:pt x="586" y="351"/>
                  </a:cubicBezTo>
                  <a:close/>
                  <a:moveTo>
                    <a:pt x="308" y="351"/>
                  </a:moveTo>
                  <a:cubicBezTo>
                    <a:pt x="310" y="352"/>
                    <a:pt x="311" y="350"/>
                    <a:pt x="314" y="351"/>
                  </a:cubicBezTo>
                  <a:cubicBezTo>
                    <a:pt x="314" y="349"/>
                    <a:pt x="312" y="349"/>
                    <a:pt x="310" y="348"/>
                  </a:cubicBezTo>
                  <a:cubicBezTo>
                    <a:pt x="310" y="349"/>
                    <a:pt x="308" y="349"/>
                    <a:pt x="308" y="351"/>
                  </a:cubicBezTo>
                  <a:close/>
                  <a:moveTo>
                    <a:pt x="341" y="350"/>
                  </a:moveTo>
                  <a:cubicBezTo>
                    <a:pt x="343" y="350"/>
                    <a:pt x="345" y="349"/>
                    <a:pt x="345" y="348"/>
                  </a:cubicBezTo>
                  <a:cubicBezTo>
                    <a:pt x="344" y="347"/>
                    <a:pt x="342" y="348"/>
                    <a:pt x="341" y="350"/>
                  </a:cubicBezTo>
                  <a:close/>
                  <a:moveTo>
                    <a:pt x="440" y="352"/>
                  </a:moveTo>
                  <a:cubicBezTo>
                    <a:pt x="442" y="352"/>
                    <a:pt x="444" y="349"/>
                    <a:pt x="442" y="348"/>
                  </a:cubicBezTo>
                  <a:cubicBezTo>
                    <a:pt x="442" y="349"/>
                    <a:pt x="440" y="350"/>
                    <a:pt x="440" y="352"/>
                  </a:cubicBezTo>
                  <a:close/>
                  <a:moveTo>
                    <a:pt x="502" y="348"/>
                  </a:moveTo>
                  <a:cubicBezTo>
                    <a:pt x="499" y="351"/>
                    <a:pt x="490" y="352"/>
                    <a:pt x="488" y="356"/>
                  </a:cubicBezTo>
                  <a:cubicBezTo>
                    <a:pt x="493" y="353"/>
                    <a:pt x="501" y="353"/>
                    <a:pt x="503" y="348"/>
                  </a:cubicBezTo>
                  <a:cubicBezTo>
                    <a:pt x="503" y="348"/>
                    <a:pt x="503" y="348"/>
                    <a:pt x="502" y="348"/>
                  </a:cubicBezTo>
                  <a:close/>
                  <a:moveTo>
                    <a:pt x="89" y="364"/>
                  </a:moveTo>
                  <a:cubicBezTo>
                    <a:pt x="88" y="358"/>
                    <a:pt x="84" y="353"/>
                    <a:pt x="81" y="349"/>
                  </a:cubicBezTo>
                  <a:cubicBezTo>
                    <a:pt x="82" y="355"/>
                    <a:pt x="84" y="361"/>
                    <a:pt x="89" y="364"/>
                  </a:cubicBezTo>
                  <a:close/>
                  <a:moveTo>
                    <a:pt x="358" y="351"/>
                  </a:moveTo>
                  <a:cubicBezTo>
                    <a:pt x="361" y="352"/>
                    <a:pt x="361" y="355"/>
                    <a:pt x="366" y="354"/>
                  </a:cubicBezTo>
                  <a:cubicBezTo>
                    <a:pt x="366" y="353"/>
                    <a:pt x="365" y="353"/>
                    <a:pt x="365" y="351"/>
                  </a:cubicBezTo>
                  <a:cubicBezTo>
                    <a:pt x="363" y="350"/>
                    <a:pt x="360" y="349"/>
                    <a:pt x="358" y="351"/>
                  </a:cubicBezTo>
                  <a:close/>
                  <a:moveTo>
                    <a:pt x="391" y="350"/>
                  </a:moveTo>
                  <a:cubicBezTo>
                    <a:pt x="388" y="355"/>
                    <a:pt x="385" y="361"/>
                    <a:pt x="383" y="366"/>
                  </a:cubicBezTo>
                  <a:cubicBezTo>
                    <a:pt x="385" y="368"/>
                    <a:pt x="387" y="367"/>
                    <a:pt x="391" y="367"/>
                  </a:cubicBezTo>
                  <a:cubicBezTo>
                    <a:pt x="393" y="362"/>
                    <a:pt x="396" y="356"/>
                    <a:pt x="398" y="350"/>
                  </a:cubicBezTo>
                  <a:cubicBezTo>
                    <a:pt x="396" y="349"/>
                    <a:pt x="394" y="350"/>
                    <a:pt x="391" y="350"/>
                  </a:cubicBezTo>
                  <a:close/>
                  <a:moveTo>
                    <a:pt x="422" y="361"/>
                  </a:moveTo>
                  <a:cubicBezTo>
                    <a:pt x="424" y="362"/>
                    <a:pt x="425" y="365"/>
                    <a:pt x="427" y="364"/>
                  </a:cubicBezTo>
                  <a:cubicBezTo>
                    <a:pt x="426" y="359"/>
                    <a:pt x="430" y="356"/>
                    <a:pt x="431" y="352"/>
                  </a:cubicBezTo>
                  <a:cubicBezTo>
                    <a:pt x="429" y="352"/>
                    <a:pt x="429" y="350"/>
                    <a:pt x="427" y="350"/>
                  </a:cubicBezTo>
                  <a:cubicBezTo>
                    <a:pt x="427" y="355"/>
                    <a:pt x="424" y="357"/>
                    <a:pt x="422" y="361"/>
                  </a:cubicBezTo>
                  <a:close/>
                  <a:moveTo>
                    <a:pt x="157" y="363"/>
                  </a:moveTo>
                  <a:cubicBezTo>
                    <a:pt x="156" y="356"/>
                    <a:pt x="150" y="354"/>
                    <a:pt x="147" y="351"/>
                  </a:cubicBezTo>
                  <a:cubicBezTo>
                    <a:pt x="148" y="358"/>
                    <a:pt x="152" y="361"/>
                    <a:pt x="157" y="363"/>
                  </a:cubicBezTo>
                  <a:close/>
                  <a:moveTo>
                    <a:pt x="202" y="353"/>
                  </a:moveTo>
                  <a:cubicBezTo>
                    <a:pt x="209" y="358"/>
                    <a:pt x="216" y="363"/>
                    <a:pt x="224" y="367"/>
                  </a:cubicBezTo>
                  <a:cubicBezTo>
                    <a:pt x="224" y="365"/>
                    <a:pt x="227" y="366"/>
                    <a:pt x="226" y="364"/>
                  </a:cubicBezTo>
                  <a:cubicBezTo>
                    <a:pt x="218" y="361"/>
                    <a:pt x="211" y="348"/>
                    <a:pt x="202" y="353"/>
                  </a:cubicBezTo>
                  <a:close/>
                  <a:moveTo>
                    <a:pt x="521" y="353"/>
                  </a:moveTo>
                  <a:cubicBezTo>
                    <a:pt x="524" y="353"/>
                    <a:pt x="526" y="353"/>
                    <a:pt x="527" y="351"/>
                  </a:cubicBezTo>
                  <a:cubicBezTo>
                    <a:pt x="524" y="351"/>
                    <a:pt x="523" y="352"/>
                    <a:pt x="521" y="353"/>
                  </a:cubicBezTo>
                  <a:close/>
                  <a:moveTo>
                    <a:pt x="132" y="354"/>
                  </a:moveTo>
                  <a:cubicBezTo>
                    <a:pt x="138" y="358"/>
                    <a:pt x="143" y="366"/>
                    <a:pt x="149" y="367"/>
                  </a:cubicBezTo>
                  <a:cubicBezTo>
                    <a:pt x="148" y="364"/>
                    <a:pt x="145" y="362"/>
                    <a:pt x="146" y="359"/>
                  </a:cubicBezTo>
                  <a:cubicBezTo>
                    <a:pt x="139" y="359"/>
                    <a:pt x="137" y="351"/>
                    <a:pt x="131" y="352"/>
                  </a:cubicBezTo>
                  <a:cubicBezTo>
                    <a:pt x="132" y="352"/>
                    <a:pt x="132" y="354"/>
                    <a:pt x="132" y="354"/>
                  </a:cubicBezTo>
                  <a:close/>
                  <a:moveTo>
                    <a:pt x="253" y="358"/>
                  </a:moveTo>
                  <a:cubicBezTo>
                    <a:pt x="256" y="359"/>
                    <a:pt x="257" y="356"/>
                    <a:pt x="259" y="355"/>
                  </a:cubicBezTo>
                  <a:cubicBezTo>
                    <a:pt x="259" y="354"/>
                    <a:pt x="259" y="353"/>
                    <a:pt x="258" y="351"/>
                  </a:cubicBezTo>
                  <a:cubicBezTo>
                    <a:pt x="257" y="351"/>
                    <a:pt x="257" y="351"/>
                    <a:pt x="256" y="351"/>
                  </a:cubicBezTo>
                  <a:cubicBezTo>
                    <a:pt x="254" y="353"/>
                    <a:pt x="256" y="356"/>
                    <a:pt x="253" y="358"/>
                  </a:cubicBezTo>
                  <a:close/>
                  <a:moveTo>
                    <a:pt x="73" y="359"/>
                  </a:moveTo>
                  <a:cubicBezTo>
                    <a:pt x="73" y="357"/>
                    <a:pt x="74" y="357"/>
                    <a:pt x="73" y="355"/>
                  </a:cubicBezTo>
                  <a:cubicBezTo>
                    <a:pt x="70" y="355"/>
                    <a:pt x="70" y="353"/>
                    <a:pt x="68" y="352"/>
                  </a:cubicBezTo>
                  <a:cubicBezTo>
                    <a:pt x="69" y="355"/>
                    <a:pt x="70" y="358"/>
                    <a:pt x="73" y="359"/>
                  </a:cubicBezTo>
                  <a:close/>
                  <a:moveTo>
                    <a:pt x="461" y="362"/>
                  </a:moveTo>
                  <a:cubicBezTo>
                    <a:pt x="466" y="362"/>
                    <a:pt x="467" y="357"/>
                    <a:pt x="468" y="353"/>
                  </a:cubicBezTo>
                  <a:cubicBezTo>
                    <a:pt x="467" y="353"/>
                    <a:pt x="467" y="352"/>
                    <a:pt x="465" y="352"/>
                  </a:cubicBezTo>
                  <a:cubicBezTo>
                    <a:pt x="464" y="356"/>
                    <a:pt x="462" y="359"/>
                    <a:pt x="461" y="362"/>
                  </a:cubicBezTo>
                  <a:close/>
                  <a:moveTo>
                    <a:pt x="171" y="359"/>
                  </a:moveTo>
                  <a:cubicBezTo>
                    <a:pt x="177" y="362"/>
                    <a:pt x="184" y="364"/>
                    <a:pt x="189" y="368"/>
                  </a:cubicBezTo>
                  <a:cubicBezTo>
                    <a:pt x="192" y="367"/>
                    <a:pt x="184" y="366"/>
                    <a:pt x="185" y="363"/>
                  </a:cubicBezTo>
                  <a:cubicBezTo>
                    <a:pt x="176" y="361"/>
                    <a:pt x="173" y="354"/>
                    <a:pt x="164" y="353"/>
                  </a:cubicBezTo>
                  <a:cubicBezTo>
                    <a:pt x="165" y="356"/>
                    <a:pt x="169" y="358"/>
                    <a:pt x="171" y="359"/>
                  </a:cubicBezTo>
                  <a:close/>
                  <a:moveTo>
                    <a:pt x="180" y="353"/>
                  </a:moveTo>
                  <a:cubicBezTo>
                    <a:pt x="180" y="353"/>
                    <a:pt x="180" y="354"/>
                    <a:pt x="179" y="354"/>
                  </a:cubicBezTo>
                  <a:cubicBezTo>
                    <a:pt x="194" y="367"/>
                    <a:pt x="213" y="378"/>
                    <a:pt x="230" y="390"/>
                  </a:cubicBezTo>
                  <a:cubicBezTo>
                    <a:pt x="230" y="388"/>
                    <a:pt x="229" y="386"/>
                    <a:pt x="231" y="385"/>
                  </a:cubicBezTo>
                  <a:cubicBezTo>
                    <a:pt x="234" y="385"/>
                    <a:pt x="235" y="387"/>
                    <a:pt x="238" y="387"/>
                  </a:cubicBezTo>
                  <a:cubicBezTo>
                    <a:pt x="219" y="375"/>
                    <a:pt x="199" y="365"/>
                    <a:pt x="180" y="353"/>
                  </a:cubicBezTo>
                  <a:close/>
                  <a:moveTo>
                    <a:pt x="269" y="353"/>
                  </a:moveTo>
                  <a:cubicBezTo>
                    <a:pt x="269" y="353"/>
                    <a:pt x="268" y="354"/>
                    <a:pt x="269" y="354"/>
                  </a:cubicBezTo>
                  <a:cubicBezTo>
                    <a:pt x="276" y="358"/>
                    <a:pt x="279" y="365"/>
                    <a:pt x="290" y="366"/>
                  </a:cubicBezTo>
                  <a:cubicBezTo>
                    <a:pt x="291" y="365"/>
                    <a:pt x="293" y="364"/>
                    <a:pt x="293" y="362"/>
                  </a:cubicBezTo>
                  <a:cubicBezTo>
                    <a:pt x="284" y="360"/>
                    <a:pt x="277" y="354"/>
                    <a:pt x="269" y="353"/>
                  </a:cubicBezTo>
                  <a:close/>
                  <a:moveTo>
                    <a:pt x="296" y="361"/>
                  </a:moveTo>
                  <a:cubicBezTo>
                    <a:pt x="303" y="360"/>
                    <a:pt x="297" y="354"/>
                    <a:pt x="293" y="353"/>
                  </a:cubicBezTo>
                  <a:cubicBezTo>
                    <a:pt x="289" y="352"/>
                    <a:pt x="281" y="353"/>
                    <a:pt x="277" y="353"/>
                  </a:cubicBezTo>
                  <a:cubicBezTo>
                    <a:pt x="283" y="353"/>
                    <a:pt x="291" y="362"/>
                    <a:pt x="296" y="361"/>
                  </a:cubicBezTo>
                  <a:close/>
                  <a:moveTo>
                    <a:pt x="342" y="353"/>
                  </a:moveTo>
                  <a:cubicBezTo>
                    <a:pt x="341" y="353"/>
                    <a:pt x="340" y="353"/>
                    <a:pt x="339" y="353"/>
                  </a:cubicBezTo>
                  <a:cubicBezTo>
                    <a:pt x="338" y="356"/>
                    <a:pt x="342" y="354"/>
                    <a:pt x="342" y="353"/>
                  </a:cubicBezTo>
                  <a:close/>
                  <a:moveTo>
                    <a:pt x="346" y="363"/>
                  </a:moveTo>
                  <a:cubicBezTo>
                    <a:pt x="348" y="360"/>
                    <a:pt x="349" y="356"/>
                    <a:pt x="352" y="353"/>
                  </a:cubicBezTo>
                  <a:cubicBezTo>
                    <a:pt x="349" y="352"/>
                    <a:pt x="346" y="360"/>
                    <a:pt x="346" y="363"/>
                  </a:cubicBezTo>
                  <a:close/>
                  <a:moveTo>
                    <a:pt x="368" y="357"/>
                  </a:moveTo>
                  <a:cubicBezTo>
                    <a:pt x="370" y="357"/>
                    <a:pt x="370" y="355"/>
                    <a:pt x="371" y="354"/>
                  </a:cubicBezTo>
                  <a:cubicBezTo>
                    <a:pt x="370" y="354"/>
                    <a:pt x="369" y="351"/>
                    <a:pt x="368" y="353"/>
                  </a:cubicBezTo>
                  <a:cubicBezTo>
                    <a:pt x="370" y="354"/>
                    <a:pt x="367" y="355"/>
                    <a:pt x="368" y="357"/>
                  </a:cubicBezTo>
                  <a:close/>
                  <a:moveTo>
                    <a:pt x="69" y="361"/>
                  </a:moveTo>
                  <a:cubicBezTo>
                    <a:pt x="69" y="358"/>
                    <a:pt x="66" y="358"/>
                    <a:pt x="68" y="355"/>
                  </a:cubicBezTo>
                  <a:cubicBezTo>
                    <a:pt x="66" y="356"/>
                    <a:pt x="67" y="353"/>
                    <a:pt x="65" y="353"/>
                  </a:cubicBezTo>
                  <a:cubicBezTo>
                    <a:pt x="66" y="356"/>
                    <a:pt x="66" y="360"/>
                    <a:pt x="69" y="361"/>
                  </a:cubicBezTo>
                  <a:close/>
                  <a:moveTo>
                    <a:pt x="332" y="356"/>
                  </a:moveTo>
                  <a:cubicBezTo>
                    <a:pt x="335" y="357"/>
                    <a:pt x="335" y="355"/>
                    <a:pt x="335" y="353"/>
                  </a:cubicBezTo>
                  <a:cubicBezTo>
                    <a:pt x="332" y="353"/>
                    <a:pt x="331" y="354"/>
                    <a:pt x="332" y="356"/>
                  </a:cubicBezTo>
                  <a:close/>
                  <a:moveTo>
                    <a:pt x="396" y="367"/>
                  </a:moveTo>
                  <a:cubicBezTo>
                    <a:pt x="401" y="366"/>
                    <a:pt x="402" y="360"/>
                    <a:pt x="404" y="356"/>
                  </a:cubicBezTo>
                  <a:cubicBezTo>
                    <a:pt x="403" y="355"/>
                    <a:pt x="403" y="354"/>
                    <a:pt x="402" y="353"/>
                  </a:cubicBezTo>
                  <a:cubicBezTo>
                    <a:pt x="399" y="358"/>
                    <a:pt x="397" y="362"/>
                    <a:pt x="396" y="367"/>
                  </a:cubicBezTo>
                  <a:close/>
                  <a:moveTo>
                    <a:pt x="516" y="372"/>
                  </a:moveTo>
                  <a:cubicBezTo>
                    <a:pt x="524" y="367"/>
                    <a:pt x="535" y="361"/>
                    <a:pt x="539" y="353"/>
                  </a:cubicBezTo>
                  <a:cubicBezTo>
                    <a:pt x="529" y="358"/>
                    <a:pt x="523" y="365"/>
                    <a:pt x="516" y="372"/>
                  </a:cubicBezTo>
                  <a:close/>
                  <a:moveTo>
                    <a:pt x="315" y="358"/>
                  </a:moveTo>
                  <a:cubicBezTo>
                    <a:pt x="318" y="357"/>
                    <a:pt x="320" y="359"/>
                    <a:pt x="322" y="357"/>
                  </a:cubicBezTo>
                  <a:cubicBezTo>
                    <a:pt x="322" y="353"/>
                    <a:pt x="315" y="353"/>
                    <a:pt x="315" y="358"/>
                  </a:cubicBezTo>
                  <a:close/>
                  <a:moveTo>
                    <a:pt x="56" y="362"/>
                  </a:moveTo>
                  <a:cubicBezTo>
                    <a:pt x="58" y="359"/>
                    <a:pt x="55" y="355"/>
                    <a:pt x="52" y="354"/>
                  </a:cubicBezTo>
                  <a:cubicBezTo>
                    <a:pt x="52" y="358"/>
                    <a:pt x="54" y="361"/>
                    <a:pt x="56" y="362"/>
                  </a:cubicBezTo>
                  <a:close/>
                  <a:moveTo>
                    <a:pt x="430" y="365"/>
                  </a:moveTo>
                  <a:cubicBezTo>
                    <a:pt x="431" y="362"/>
                    <a:pt x="435" y="358"/>
                    <a:pt x="434" y="354"/>
                  </a:cubicBezTo>
                  <a:cubicBezTo>
                    <a:pt x="432" y="358"/>
                    <a:pt x="429" y="363"/>
                    <a:pt x="430" y="365"/>
                  </a:cubicBezTo>
                  <a:close/>
                  <a:moveTo>
                    <a:pt x="128" y="372"/>
                  </a:moveTo>
                  <a:cubicBezTo>
                    <a:pt x="125" y="366"/>
                    <a:pt x="125" y="358"/>
                    <a:pt x="118" y="355"/>
                  </a:cubicBezTo>
                  <a:cubicBezTo>
                    <a:pt x="120" y="363"/>
                    <a:pt x="121" y="370"/>
                    <a:pt x="128" y="372"/>
                  </a:cubicBezTo>
                  <a:close/>
                  <a:moveTo>
                    <a:pt x="352" y="362"/>
                  </a:moveTo>
                  <a:cubicBezTo>
                    <a:pt x="354" y="360"/>
                    <a:pt x="357" y="361"/>
                    <a:pt x="360" y="359"/>
                  </a:cubicBezTo>
                  <a:cubicBezTo>
                    <a:pt x="359" y="357"/>
                    <a:pt x="357" y="356"/>
                    <a:pt x="354" y="355"/>
                  </a:cubicBezTo>
                  <a:cubicBezTo>
                    <a:pt x="354" y="358"/>
                    <a:pt x="350" y="360"/>
                    <a:pt x="352" y="362"/>
                  </a:cubicBezTo>
                  <a:close/>
                  <a:moveTo>
                    <a:pt x="338" y="359"/>
                  </a:moveTo>
                  <a:cubicBezTo>
                    <a:pt x="338" y="361"/>
                    <a:pt x="340" y="361"/>
                    <a:pt x="341" y="362"/>
                  </a:cubicBezTo>
                  <a:cubicBezTo>
                    <a:pt x="342" y="360"/>
                    <a:pt x="344" y="359"/>
                    <a:pt x="344" y="356"/>
                  </a:cubicBezTo>
                  <a:cubicBezTo>
                    <a:pt x="341" y="356"/>
                    <a:pt x="340" y="358"/>
                    <a:pt x="338" y="359"/>
                  </a:cubicBezTo>
                  <a:close/>
                  <a:moveTo>
                    <a:pt x="372" y="361"/>
                  </a:moveTo>
                  <a:cubicBezTo>
                    <a:pt x="374" y="361"/>
                    <a:pt x="374" y="362"/>
                    <a:pt x="375" y="362"/>
                  </a:cubicBezTo>
                  <a:cubicBezTo>
                    <a:pt x="375" y="359"/>
                    <a:pt x="377" y="359"/>
                    <a:pt x="378" y="358"/>
                  </a:cubicBezTo>
                  <a:cubicBezTo>
                    <a:pt x="377" y="358"/>
                    <a:pt x="377" y="357"/>
                    <a:pt x="377" y="356"/>
                  </a:cubicBezTo>
                  <a:cubicBezTo>
                    <a:pt x="374" y="356"/>
                    <a:pt x="374" y="359"/>
                    <a:pt x="372" y="361"/>
                  </a:cubicBezTo>
                  <a:close/>
                  <a:moveTo>
                    <a:pt x="259" y="359"/>
                  </a:moveTo>
                  <a:cubicBezTo>
                    <a:pt x="262" y="359"/>
                    <a:pt x="265" y="362"/>
                    <a:pt x="267" y="361"/>
                  </a:cubicBezTo>
                  <a:cubicBezTo>
                    <a:pt x="266" y="360"/>
                    <a:pt x="265" y="359"/>
                    <a:pt x="265" y="358"/>
                  </a:cubicBezTo>
                  <a:cubicBezTo>
                    <a:pt x="263" y="358"/>
                    <a:pt x="261" y="356"/>
                    <a:pt x="259" y="359"/>
                  </a:cubicBezTo>
                  <a:close/>
                  <a:moveTo>
                    <a:pt x="434" y="365"/>
                  </a:moveTo>
                  <a:cubicBezTo>
                    <a:pt x="438" y="365"/>
                    <a:pt x="439" y="359"/>
                    <a:pt x="439" y="357"/>
                  </a:cubicBezTo>
                  <a:cubicBezTo>
                    <a:pt x="438" y="357"/>
                    <a:pt x="437" y="357"/>
                    <a:pt x="437" y="357"/>
                  </a:cubicBezTo>
                  <a:cubicBezTo>
                    <a:pt x="437" y="361"/>
                    <a:pt x="434" y="362"/>
                    <a:pt x="434" y="365"/>
                  </a:cubicBezTo>
                  <a:close/>
                  <a:moveTo>
                    <a:pt x="508" y="359"/>
                  </a:moveTo>
                  <a:cubicBezTo>
                    <a:pt x="507" y="362"/>
                    <a:pt x="505" y="364"/>
                    <a:pt x="504" y="367"/>
                  </a:cubicBezTo>
                  <a:cubicBezTo>
                    <a:pt x="508" y="364"/>
                    <a:pt x="518" y="360"/>
                    <a:pt x="517" y="357"/>
                  </a:cubicBezTo>
                  <a:cubicBezTo>
                    <a:pt x="515" y="359"/>
                    <a:pt x="512" y="357"/>
                    <a:pt x="508" y="359"/>
                  </a:cubicBezTo>
                  <a:close/>
                  <a:moveTo>
                    <a:pt x="212" y="365"/>
                  </a:moveTo>
                  <a:cubicBezTo>
                    <a:pt x="208" y="363"/>
                    <a:pt x="204" y="358"/>
                    <a:pt x="201" y="358"/>
                  </a:cubicBezTo>
                  <a:cubicBezTo>
                    <a:pt x="204" y="361"/>
                    <a:pt x="209" y="365"/>
                    <a:pt x="212" y="365"/>
                  </a:cubicBezTo>
                  <a:close/>
                  <a:moveTo>
                    <a:pt x="230" y="362"/>
                  </a:moveTo>
                  <a:cubicBezTo>
                    <a:pt x="229" y="359"/>
                    <a:pt x="223" y="358"/>
                    <a:pt x="221" y="358"/>
                  </a:cubicBezTo>
                  <a:cubicBezTo>
                    <a:pt x="224" y="359"/>
                    <a:pt x="226" y="363"/>
                    <a:pt x="230" y="362"/>
                  </a:cubicBezTo>
                  <a:close/>
                  <a:moveTo>
                    <a:pt x="378" y="365"/>
                  </a:moveTo>
                  <a:cubicBezTo>
                    <a:pt x="381" y="364"/>
                    <a:pt x="383" y="360"/>
                    <a:pt x="382" y="358"/>
                  </a:cubicBezTo>
                  <a:cubicBezTo>
                    <a:pt x="381" y="360"/>
                    <a:pt x="379" y="362"/>
                    <a:pt x="378" y="365"/>
                  </a:cubicBezTo>
                  <a:close/>
                  <a:moveTo>
                    <a:pt x="402" y="367"/>
                  </a:moveTo>
                  <a:cubicBezTo>
                    <a:pt x="405" y="367"/>
                    <a:pt x="407" y="367"/>
                    <a:pt x="410" y="367"/>
                  </a:cubicBezTo>
                  <a:cubicBezTo>
                    <a:pt x="412" y="365"/>
                    <a:pt x="411" y="363"/>
                    <a:pt x="412" y="361"/>
                  </a:cubicBezTo>
                  <a:cubicBezTo>
                    <a:pt x="407" y="354"/>
                    <a:pt x="404" y="362"/>
                    <a:pt x="402" y="367"/>
                  </a:cubicBezTo>
                  <a:close/>
                  <a:moveTo>
                    <a:pt x="551" y="369"/>
                  </a:moveTo>
                  <a:cubicBezTo>
                    <a:pt x="547" y="371"/>
                    <a:pt x="543" y="375"/>
                    <a:pt x="540" y="378"/>
                  </a:cubicBezTo>
                  <a:cubicBezTo>
                    <a:pt x="528" y="387"/>
                    <a:pt x="515" y="396"/>
                    <a:pt x="502" y="403"/>
                  </a:cubicBezTo>
                  <a:cubicBezTo>
                    <a:pt x="498" y="405"/>
                    <a:pt x="493" y="406"/>
                    <a:pt x="490" y="411"/>
                  </a:cubicBezTo>
                  <a:cubicBezTo>
                    <a:pt x="526" y="402"/>
                    <a:pt x="553" y="382"/>
                    <a:pt x="574" y="358"/>
                  </a:cubicBezTo>
                  <a:cubicBezTo>
                    <a:pt x="575" y="358"/>
                    <a:pt x="575" y="357"/>
                    <a:pt x="574" y="358"/>
                  </a:cubicBezTo>
                  <a:cubicBezTo>
                    <a:pt x="567" y="363"/>
                    <a:pt x="559" y="365"/>
                    <a:pt x="551" y="369"/>
                  </a:cubicBezTo>
                  <a:close/>
                  <a:moveTo>
                    <a:pt x="313" y="360"/>
                  </a:moveTo>
                  <a:cubicBezTo>
                    <a:pt x="314" y="362"/>
                    <a:pt x="315" y="363"/>
                    <a:pt x="318" y="363"/>
                  </a:cubicBezTo>
                  <a:cubicBezTo>
                    <a:pt x="317" y="362"/>
                    <a:pt x="319" y="362"/>
                    <a:pt x="318" y="360"/>
                  </a:cubicBezTo>
                  <a:cubicBezTo>
                    <a:pt x="316" y="361"/>
                    <a:pt x="315" y="359"/>
                    <a:pt x="313" y="360"/>
                  </a:cubicBezTo>
                  <a:close/>
                  <a:moveTo>
                    <a:pt x="173" y="365"/>
                  </a:moveTo>
                  <a:cubicBezTo>
                    <a:pt x="172" y="362"/>
                    <a:pt x="168" y="360"/>
                    <a:pt x="166" y="361"/>
                  </a:cubicBezTo>
                  <a:cubicBezTo>
                    <a:pt x="169" y="362"/>
                    <a:pt x="170" y="365"/>
                    <a:pt x="173" y="365"/>
                  </a:cubicBezTo>
                  <a:close/>
                  <a:moveTo>
                    <a:pt x="254" y="362"/>
                  </a:moveTo>
                  <a:cubicBezTo>
                    <a:pt x="259" y="363"/>
                    <a:pt x="266" y="366"/>
                    <a:pt x="272" y="365"/>
                  </a:cubicBezTo>
                  <a:cubicBezTo>
                    <a:pt x="266" y="365"/>
                    <a:pt x="258" y="360"/>
                    <a:pt x="254" y="362"/>
                  </a:cubicBezTo>
                  <a:close/>
                  <a:moveTo>
                    <a:pt x="301" y="363"/>
                  </a:moveTo>
                  <a:cubicBezTo>
                    <a:pt x="303" y="364"/>
                    <a:pt x="305" y="365"/>
                    <a:pt x="307" y="365"/>
                  </a:cubicBezTo>
                  <a:cubicBezTo>
                    <a:pt x="307" y="364"/>
                    <a:pt x="308" y="363"/>
                    <a:pt x="308" y="363"/>
                  </a:cubicBezTo>
                  <a:cubicBezTo>
                    <a:pt x="307" y="361"/>
                    <a:pt x="302" y="360"/>
                    <a:pt x="301" y="363"/>
                  </a:cubicBezTo>
                  <a:close/>
                  <a:moveTo>
                    <a:pt x="106" y="368"/>
                  </a:moveTo>
                  <a:cubicBezTo>
                    <a:pt x="106" y="364"/>
                    <a:pt x="104" y="362"/>
                    <a:pt x="102" y="361"/>
                  </a:cubicBezTo>
                  <a:cubicBezTo>
                    <a:pt x="103" y="364"/>
                    <a:pt x="104" y="366"/>
                    <a:pt x="106" y="368"/>
                  </a:cubicBezTo>
                  <a:close/>
                  <a:moveTo>
                    <a:pt x="321" y="364"/>
                  </a:moveTo>
                  <a:cubicBezTo>
                    <a:pt x="322" y="364"/>
                    <a:pt x="324" y="364"/>
                    <a:pt x="324" y="362"/>
                  </a:cubicBezTo>
                  <a:cubicBezTo>
                    <a:pt x="323" y="362"/>
                    <a:pt x="323" y="361"/>
                    <a:pt x="322" y="361"/>
                  </a:cubicBezTo>
                  <a:cubicBezTo>
                    <a:pt x="322" y="363"/>
                    <a:pt x="320" y="362"/>
                    <a:pt x="321" y="364"/>
                  </a:cubicBezTo>
                  <a:close/>
                  <a:moveTo>
                    <a:pt x="490" y="365"/>
                  </a:moveTo>
                  <a:cubicBezTo>
                    <a:pt x="491" y="365"/>
                    <a:pt x="491" y="366"/>
                    <a:pt x="492" y="367"/>
                  </a:cubicBezTo>
                  <a:cubicBezTo>
                    <a:pt x="493" y="366"/>
                    <a:pt x="497" y="364"/>
                    <a:pt x="496" y="361"/>
                  </a:cubicBezTo>
                  <a:cubicBezTo>
                    <a:pt x="494" y="363"/>
                    <a:pt x="491" y="363"/>
                    <a:pt x="490" y="365"/>
                  </a:cubicBezTo>
                  <a:close/>
                  <a:moveTo>
                    <a:pt x="133" y="365"/>
                  </a:moveTo>
                  <a:cubicBezTo>
                    <a:pt x="131" y="365"/>
                    <a:pt x="130" y="361"/>
                    <a:pt x="129" y="364"/>
                  </a:cubicBezTo>
                  <a:cubicBezTo>
                    <a:pt x="132" y="368"/>
                    <a:pt x="132" y="375"/>
                    <a:pt x="137" y="379"/>
                  </a:cubicBezTo>
                  <a:cubicBezTo>
                    <a:pt x="136" y="373"/>
                    <a:pt x="134" y="371"/>
                    <a:pt x="133" y="365"/>
                  </a:cubicBezTo>
                  <a:close/>
                  <a:moveTo>
                    <a:pt x="233" y="365"/>
                  </a:moveTo>
                  <a:cubicBezTo>
                    <a:pt x="235" y="366"/>
                    <a:pt x="238" y="366"/>
                    <a:pt x="239" y="364"/>
                  </a:cubicBezTo>
                  <a:cubicBezTo>
                    <a:pt x="236" y="363"/>
                    <a:pt x="233" y="362"/>
                    <a:pt x="233" y="365"/>
                  </a:cubicBezTo>
                  <a:close/>
                  <a:moveTo>
                    <a:pt x="357" y="365"/>
                  </a:moveTo>
                  <a:cubicBezTo>
                    <a:pt x="358" y="365"/>
                    <a:pt x="359" y="365"/>
                    <a:pt x="360" y="365"/>
                  </a:cubicBezTo>
                  <a:cubicBezTo>
                    <a:pt x="360" y="364"/>
                    <a:pt x="360" y="363"/>
                    <a:pt x="360" y="362"/>
                  </a:cubicBezTo>
                  <a:cubicBezTo>
                    <a:pt x="358" y="363"/>
                    <a:pt x="357" y="363"/>
                    <a:pt x="357" y="365"/>
                  </a:cubicBezTo>
                  <a:close/>
                  <a:moveTo>
                    <a:pt x="364" y="365"/>
                  </a:moveTo>
                  <a:cubicBezTo>
                    <a:pt x="366" y="366"/>
                    <a:pt x="366" y="365"/>
                    <a:pt x="367" y="364"/>
                  </a:cubicBezTo>
                  <a:cubicBezTo>
                    <a:pt x="366" y="363"/>
                    <a:pt x="366" y="363"/>
                    <a:pt x="365" y="362"/>
                  </a:cubicBezTo>
                  <a:cubicBezTo>
                    <a:pt x="365" y="364"/>
                    <a:pt x="363" y="363"/>
                    <a:pt x="364" y="365"/>
                  </a:cubicBezTo>
                  <a:close/>
                  <a:moveTo>
                    <a:pt x="78" y="367"/>
                  </a:moveTo>
                  <a:cubicBezTo>
                    <a:pt x="78" y="365"/>
                    <a:pt x="77" y="363"/>
                    <a:pt x="74" y="364"/>
                  </a:cubicBezTo>
                  <a:cubicBezTo>
                    <a:pt x="74" y="366"/>
                    <a:pt x="76" y="366"/>
                    <a:pt x="78" y="367"/>
                  </a:cubicBezTo>
                  <a:close/>
                  <a:moveTo>
                    <a:pt x="414" y="366"/>
                  </a:moveTo>
                  <a:cubicBezTo>
                    <a:pt x="416" y="366"/>
                    <a:pt x="417" y="365"/>
                    <a:pt x="417" y="364"/>
                  </a:cubicBezTo>
                  <a:cubicBezTo>
                    <a:pt x="415" y="363"/>
                    <a:pt x="414" y="364"/>
                    <a:pt x="414" y="366"/>
                  </a:cubicBezTo>
                  <a:close/>
                  <a:moveTo>
                    <a:pt x="73" y="373"/>
                  </a:moveTo>
                  <a:cubicBezTo>
                    <a:pt x="72" y="369"/>
                    <a:pt x="68" y="364"/>
                    <a:pt x="64" y="365"/>
                  </a:cubicBezTo>
                  <a:cubicBezTo>
                    <a:pt x="67" y="368"/>
                    <a:pt x="69" y="371"/>
                    <a:pt x="73" y="373"/>
                  </a:cubicBezTo>
                  <a:close/>
                  <a:moveTo>
                    <a:pt x="160" y="373"/>
                  </a:moveTo>
                  <a:cubicBezTo>
                    <a:pt x="160" y="371"/>
                    <a:pt x="160" y="370"/>
                    <a:pt x="160" y="369"/>
                  </a:cubicBezTo>
                  <a:cubicBezTo>
                    <a:pt x="157" y="371"/>
                    <a:pt x="155" y="363"/>
                    <a:pt x="152" y="365"/>
                  </a:cubicBezTo>
                  <a:cubicBezTo>
                    <a:pt x="153" y="369"/>
                    <a:pt x="157" y="371"/>
                    <a:pt x="160" y="373"/>
                  </a:cubicBezTo>
                  <a:close/>
                  <a:moveTo>
                    <a:pt x="227" y="400"/>
                  </a:moveTo>
                  <a:cubicBezTo>
                    <a:pt x="227" y="398"/>
                    <a:pt x="228" y="398"/>
                    <a:pt x="230" y="398"/>
                  </a:cubicBezTo>
                  <a:cubicBezTo>
                    <a:pt x="229" y="393"/>
                    <a:pt x="223" y="393"/>
                    <a:pt x="221" y="389"/>
                  </a:cubicBezTo>
                  <a:cubicBezTo>
                    <a:pt x="205" y="382"/>
                    <a:pt x="190" y="370"/>
                    <a:pt x="174" y="365"/>
                  </a:cubicBezTo>
                  <a:cubicBezTo>
                    <a:pt x="189" y="379"/>
                    <a:pt x="206" y="391"/>
                    <a:pt x="227" y="400"/>
                  </a:cubicBezTo>
                  <a:close/>
                  <a:moveTo>
                    <a:pt x="326" y="370"/>
                  </a:moveTo>
                  <a:cubicBezTo>
                    <a:pt x="327" y="368"/>
                    <a:pt x="328" y="366"/>
                    <a:pt x="329" y="364"/>
                  </a:cubicBezTo>
                  <a:cubicBezTo>
                    <a:pt x="327" y="364"/>
                    <a:pt x="324" y="369"/>
                    <a:pt x="326" y="370"/>
                  </a:cubicBezTo>
                  <a:close/>
                  <a:moveTo>
                    <a:pt x="330" y="369"/>
                  </a:moveTo>
                  <a:cubicBezTo>
                    <a:pt x="334" y="369"/>
                    <a:pt x="334" y="367"/>
                    <a:pt x="337" y="367"/>
                  </a:cubicBezTo>
                  <a:cubicBezTo>
                    <a:pt x="337" y="365"/>
                    <a:pt x="335" y="365"/>
                    <a:pt x="334" y="364"/>
                  </a:cubicBezTo>
                  <a:cubicBezTo>
                    <a:pt x="333" y="366"/>
                    <a:pt x="331" y="367"/>
                    <a:pt x="330" y="369"/>
                  </a:cubicBezTo>
                  <a:close/>
                  <a:moveTo>
                    <a:pt x="518" y="365"/>
                  </a:moveTo>
                  <a:cubicBezTo>
                    <a:pt x="518" y="365"/>
                    <a:pt x="517" y="364"/>
                    <a:pt x="516" y="364"/>
                  </a:cubicBezTo>
                  <a:cubicBezTo>
                    <a:pt x="509" y="370"/>
                    <a:pt x="499" y="373"/>
                    <a:pt x="492" y="379"/>
                  </a:cubicBezTo>
                  <a:cubicBezTo>
                    <a:pt x="504" y="380"/>
                    <a:pt x="511" y="371"/>
                    <a:pt x="518" y="365"/>
                  </a:cubicBezTo>
                  <a:close/>
                  <a:moveTo>
                    <a:pt x="310" y="367"/>
                  </a:moveTo>
                  <a:cubicBezTo>
                    <a:pt x="311" y="367"/>
                    <a:pt x="314" y="368"/>
                    <a:pt x="313" y="367"/>
                  </a:cubicBezTo>
                  <a:cubicBezTo>
                    <a:pt x="311" y="368"/>
                    <a:pt x="313" y="364"/>
                    <a:pt x="311" y="365"/>
                  </a:cubicBezTo>
                  <a:cubicBezTo>
                    <a:pt x="311" y="366"/>
                    <a:pt x="310" y="366"/>
                    <a:pt x="310" y="367"/>
                  </a:cubicBezTo>
                  <a:close/>
                  <a:moveTo>
                    <a:pt x="470" y="371"/>
                  </a:moveTo>
                  <a:cubicBezTo>
                    <a:pt x="473" y="369"/>
                    <a:pt x="477" y="368"/>
                    <a:pt x="480" y="366"/>
                  </a:cubicBezTo>
                  <a:cubicBezTo>
                    <a:pt x="475" y="364"/>
                    <a:pt x="468" y="368"/>
                    <a:pt x="470" y="371"/>
                  </a:cubicBezTo>
                  <a:close/>
                  <a:moveTo>
                    <a:pt x="240" y="368"/>
                  </a:moveTo>
                  <a:cubicBezTo>
                    <a:pt x="245" y="372"/>
                    <a:pt x="265" y="388"/>
                    <a:pt x="270" y="379"/>
                  </a:cubicBezTo>
                  <a:cubicBezTo>
                    <a:pt x="261" y="375"/>
                    <a:pt x="252" y="363"/>
                    <a:pt x="240" y="368"/>
                  </a:cubicBezTo>
                  <a:close/>
                  <a:moveTo>
                    <a:pt x="305" y="368"/>
                  </a:moveTo>
                  <a:cubicBezTo>
                    <a:pt x="303" y="367"/>
                    <a:pt x="302" y="366"/>
                    <a:pt x="299" y="366"/>
                  </a:cubicBezTo>
                  <a:cubicBezTo>
                    <a:pt x="298" y="369"/>
                    <a:pt x="304" y="370"/>
                    <a:pt x="305" y="368"/>
                  </a:cubicBezTo>
                  <a:close/>
                  <a:moveTo>
                    <a:pt x="113" y="381"/>
                  </a:moveTo>
                  <a:cubicBezTo>
                    <a:pt x="116" y="381"/>
                    <a:pt x="118" y="380"/>
                    <a:pt x="120" y="382"/>
                  </a:cubicBezTo>
                  <a:cubicBezTo>
                    <a:pt x="119" y="383"/>
                    <a:pt x="116" y="382"/>
                    <a:pt x="115" y="384"/>
                  </a:cubicBezTo>
                  <a:cubicBezTo>
                    <a:pt x="119" y="386"/>
                    <a:pt x="122" y="389"/>
                    <a:pt x="126" y="391"/>
                  </a:cubicBezTo>
                  <a:cubicBezTo>
                    <a:pt x="122" y="382"/>
                    <a:pt x="119" y="368"/>
                    <a:pt x="109" y="367"/>
                  </a:cubicBezTo>
                  <a:cubicBezTo>
                    <a:pt x="110" y="372"/>
                    <a:pt x="113" y="376"/>
                    <a:pt x="113" y="381"/>
                  </a:cubicBezTo>
                  <a:close/>
                  <a:moveTo>
                    <a:pt x="228" y="368"/>
                  </a:moveTo>
                  <a:cubicBezTo>
                    <a:pt x="230" y="368"/>
                    <a:pt x="232" y="368"/>
                    <a:pt x="232" y="367"/>
                  </a:cubicBezTo>
                  <a:cubicBezTo>
                    <a:pt x="231" y="367"/>
                    <a:pt x="230" y="367"/>
                    <a:pt x="229" y="367"/>
                  </a:cubicBezTo>
                  <a:cubicBezTo>
                    <a:pt x="229" y="367"/>
                    <a:pt x="229" y="368"/>
                    <a:pt x="228" y="368"/>
                  </a:cubicBezTo>
                  <a:close/>
                  <a:moveTo>
                    <a:pt x="348" y="368"/>
                  </a:moveTo>
                  <a:cubicBezTo>
                    <a:pt x="350" y="370"/>
                    <a:pt x="353" y="372"/>
                    <a:pt x="355" y="373"/>
                  </a:cubicBezTo>
                  <a:cubicBezTo>
                    <a:pt x="356" y="372"/>
                    <a:pt x="358" y="370"/>
                    <a:pt x="358" y="367"/>
                  </a:cubicBezTo>
                  <a:cubicBezTo>
                    <a:pt x="354" y="368"/>
                    <a:pt x="351" y="365"/>
                    <a:pt x="348" y="368"/>
                  </a:cubicBezTo>
                  <a:close/>
                  <a:moveTo>
                    <a:pt x="495" y="371"/>
                  </a:moveTo>
                  <a:cubicBezTo>
                    <a:pt x="496" y="369"/>
                    <a:pt x="500" y="370"/>
                    <a:pt x="501" y="368"/>
                  </a:cubicBezTo>
                  <a:cubicBezTo>
                    <a:pt x="499" y="365"/>
                    <a:pt x="494" y="369"/>
                    <a:pt x="495" y="371"/>
                  </a:cubicBezTo>
                  <a:close/>
                  <a:moveTo>
                    <a:pt x="61" y="385"/>
                  </a:moveTo>
                  <a:cubicBezTo>
                    <a:pt x="58" y="377"/>
                    <a:pt x="54" y="371"/>
                    <a:pt x="47" y="367"/>
                  </a:cubicBezTo>
                  <a:cubicBezTo>
                    <a:pt x="47" y="377"/>
                    <a:pt x="54" y="381"/>
                    <a:pt x="61" y="385"/>
                  </a:cubicBezTo>
                  <a:close/>
                  <a:moveTo>
                    <a:pt x="171" y="371"/>
                  </a:moveTo>
                  <a:cubicBezTo>
                    <a:pt x="169" y="370"/>
                    <a:pt x="167" y="366"/>
                    <a:pt x="165" y="368"/>
                  </a:cubicBezTo>
                  <a:cubicBezTo>
                    <a:pt x="167" y="369"/>
                    <a:pt x="169" y="372"/>
                    <a:pt x="171" y="371"/>
                  </a:cubicBezTo>
                  <a:close/>
                  <a:moveTo>
                    <a:pt x="264" y="368"/>
                  </a:moveTo>
                  <a:cubicBezTo>
                    <a:pt x="266" y="371"/>
                    <a:pt x="271" y="371"/>
                    <a:pt x="272" y="375"/>
                  </a:cubicBezTo>
                  <a:cubicBezTo>
                    <a:pt x="273" y="369"/>
                    <a:pt x="278" y="377"/>
                    <a:pt x="281" y="372"/>
                  </a:cubicBezTo>
                  <a:cubicBezTo>
                    <a:pt x="276" y="370"/>
                    <a:pt x="268" y="369"/>
                    <a:pt x="264" y="368"/>
                  </a:cubicBezTo>
                  <a:close/>
                  <a:moveTo>
                    <a:pt x="434" y="370"/>
                  </a:moveTo>
                  <a:cubicBezTo>
                    <a:pt x="435" y="369"/>
                    <a:pt x="435" y="367"/>
                    <a:pt x="433" y="367"/>
                  </a:cubicBezTo>
                  <a:cubicBezTo>
                    <a:pt x="432" y="368"/>
                    <a:pt x="432" y="371"/>
                    <a:pt x="434" y="370"/>
                  </a:cubicBezTo>
                  <a:close/>
                  <a:moveTo>
                    <a:pt x="360" y="375"/>
                  </a:moveTo>
                  <a:cubicBezTo>
                    <a:pt x="361" y="372"/>
                    <a:pt x="364" y="371"/>
                    <a:pt x="365" y="368"/>
                  </a:cubicBezTo>
                  <a:cubicBezTo>
                    <a:pt x="361" y="368"/>
                    <a:pt x="359" y="374"/>
                    <a:pt x="360" y="375"/>
                  </a:cubicBezTo>
                  <a:close/>
                  <a:moveTo>
                    <a:pt x="467" y="375"/>
                  </a:moveTo>
                  <a:cubicBezTo>
                    <a:pt x="466" y="378"/>
                    <a:pt x="464" y="381"/>
                    <a:pt x="462" y="384"/>
                  </a:cubicBezTo>
                  <a:cubicBezTo>
                    <a:pt x="473" y="380"/>
                    <a:pt x="482" y="378"/>
                    <a:pt x="488" y="369"/>
                  </a:cubicBezTo>
                  <a:cubicBezTo>
                    <a:pt x="480" y="366"/>
                    <a:pt x="475" y="374"/>
                    <a:pt x="467" y="375"/>
                  </a:cubicBezTo>
                  <a:close/>
                  <a:moveTo>
                    <a:pt x="143" y="384"/>
                  </a:moveTo>
                  <a:cubicBezTo>
                    <a:pt x="149" y="388"/>
                    <a:pt x="154" y="392"/>
                    <a:pt x="159" y="396"/>
                  </a:cubicBezTo>
                  <a:cubicBezTo>
                    <a:pt x="157" y="382"/>
                    <a:pt x="148" y="374"/>
                    <a:pt x="137" y="368"/>
                  </a:cubicBezTo>
                  <a:cubicBezTo>
                    <a:pt x="139" y="374"/>
                    <a:pt x="141" y="379"/>
                    <a:pt x="143" y="384"/>
                  </a:cubicBezTo>
                  <a:close/>
                  <a:moveTo>
                    <a:pt x="365" y="375"/>
                  </a:moveTo>
                  <a:cubicBezTo>
                    <a:pt x="366" y="375"/>
                    <a:pt x="367" y="375"/>
                    <a:pt x="368" y="376"/>
                  </a:cubicBezTo>
                  <a:cubicBezTo>
                    <a:pt x="369" y="373"/>
                    <a:pt x="371" y="372"/>
                    <a:pt x="371" y="368"/>
                  </a:cubicBezTo>
                  <a:cubicBezTo>
                    <a:pt x="366" y="368"/>
                    <a:pt x="367" y="373"/>
                    <a:pt x="365" y="375"/>
                  </a:cubicBezTo>
                  <a:close/>
                  <a:moveTo>
                    <a:pt x="417" y="373"/>
                  </a:moveTo>
                  <a:cubicBezTo>
                    <a:pt x="421" y="375"/>
                    <a:pt x="422" y="372"/>
                    <a:pt x="423" y="369"/>
                  </a:cubicBezTo>
                  <a:cubicBezTo>
                    <a:pt x="421" y="369"/>
                    <a:pt x="421" y="369"/>
                    <a:pt x="418" y="368"/>
                  </a:cubicBezTo>
                  <a:cubicBezTo>
                    <a:pt x="417" y="370"/>
                    <a:pt x="417" y="371"/>
                    <a:pt x="417" y="373"/>
                  </a:cubicBezTo>
                  <a:close/>
                  <a:moveTo>
                    <a:pt x="388" y="372"/>
                  </a:moveTo>
                  <a:cubicBezTo>
                    <a:pt x="388" y="371"/>
                    <a:pt x="390" y="371"/>
                    <a:pt x="389" y="370"/>
                  </a:cubicBezTo>
                  <a:cubicBezTo>
                    <a:pt x="389" y="369"/>
                    <a:pt x="387" y="369"/>
                    <a:pt x="385" y="369"/>
                  </a:cubicBezTo>
                  <a:cubicBezTo>
                    <a:pt x="385" y="371"/>
                    <a:pt x="387" y="371"/>
                    <a:pt x="388" y="372"/>
                  </a:cubicBezTo>
                  <a:close/>
                  <a:moveTo>
                    <a:pt x="398" y="375"/>
                  </a:moveTo>
                  <a:cubicBezTo>
                    <a:pt x="400" y="375"/>
                    <a:pt x="403" y="375"/>
                    <a:pt x="405" y="375"/>
                  </a:cubicBezTo>
                  <a:cubicBezTo>
                    <a:pt x="406" y="374"/>
                    <a:pt x="407" y="372"/>
                    <a:pt x="408" y="370"/>
                  </a:cubicBezTo>
                  <a:cubicBezTo>
                    <a:pt x="402" y="368"/>
                    <a:pt x="399" y="370"/>
                    <a:pt x="398" y="375"/>
                  </a:cubicBezTo>
                  <a:close/>
                  <a:moveTo>
                    <a:pt x="411" y="375"/>
                  </a:moveTo>
                  <a:cubicBezTo>
                    <a:pt x="413" y="373"/>
                    <a:pt x="414" y="372"/>
                    <a:pt x="414" y="369"/>
                  </a:cubicBezTo>
                  <a:cubicBezTo>
                    <a:pt x="412" y="369"/>
                    <a:pt x="410" y="373"/>
                    <a:pt x="411" y="375"/>
                  </a:cubicBezTo>
                  <a:close/>
                  <a:moveTo>
                    <a:pt x="237" y="370"/>
                  </a:moveTo>
                  <a:cubicBezTo>
                    <a:pt x="234" y="368"/>
                    <a:pt x="232" y="373"/>
                    <a:pt x="230" y="371"/>
                  </a:cubicBezTo>
                  <a:cubicBezTo>
                    <a:pt x="237" y="379"/>
                    <a:pt x="247" y="384"/>
                    <a:pt x="256" y="390"/>
                  </a:cubicBezTo>
                  <a:cubicBezTo>
                    <a:pt x="259" y="389"/>
                    <a:pt x="260" y="386"/>
                    <a:pt x="264" y="385"/>
                  </a:cubicBezTo>
                  <a:cubicBezTo>
                    <a:pt x="257" y="381"/>
                    <a:pt x="245" y="374"/>
                    <a:pt x="237" y="370"/>
                  </a:cubicBezTo>
                  <a:close/>
                  <a:moveTo>
                    <a:pt x="374" y="375"/>
                  </a:moveTo>
                  <a:cubicBezTo>
                    <a:pt x="374" y="373"/>
                    <a:pt x="377" y="373"/>
                    <a:pt x="377" y="371"/>
                  </a:cubicBezTo>
                  <a:cubicBezTo>
                    <a:pt x="377" y="370"/>
                    <a:pt x="376" y="370"/>
                    <a:pt x="375" y="370"/>
                  </a:cubicBezTo>
                  <a:cubicBezTo>
                    <a:pt x="376" y="372"/>
                    <a:pt x="373" y="374"/>
                    <a:pt x="374" y="375"/>
                  </a:cubicBezTo>
                  <a:close/>
                  <a:moveTo>
                    <a:pt x="392" y="375"/>
                  </a:moveTo>
                  <a:cubicBezTo>
                    <a:pt x="394" y="374"/>
                    <a:pt x="396" y="373"/>
                    <a:pt x="396" y="370"/>
                  </a:cubicBezTo>
                  <a:cubicBezTo>
                    <a:pt x="393" y="369"/>
                    <a:pt x="392" y="372"/>
                    <a:pt x="392" y="375"/>
                  </a:cubicBezTo>
                  <a:close/>
                  <a:moveTo>
                    <a:pt x="453" y="374"/>
                  </a:moveTo>
                  <a:cubicBezTo>
                    <a:pt x="454" y="372"/>
                    <a:pt x="461" y="372"/>
                    <a:pt x="459" y="370"/>
                  </a:cubicBezTo>
                  <a:cubicBezTo>
                    <a:pt x="458" y="371"/>
                    <a:pt x="458" y="370"/>
                    <a:pt x="457" y="370"/>
                  </a:cubicBezTo>
                  <a:cubicBezTo>
                    <a:pt x="456" y="371"/>
                    <a:pt x="452" y="374"/>
                    <a:pt x="453" y="374"/>
                  </a:cubicBezTo>
                  <a:close/>
                  <a:moveTo>
                    <a:pt x="70" y="378"/>
                  </a:moveTo>
                  <a:cubicBezTo>
                    <a:pt x="67" y="375"/>
                    <a:pt x="66" y="372"/>
                    <a:pt x="62" y="370"/>
                  </a:cubicBezTo>
                  <a:cubicBezTo>
                    <a:pt x="63" y="374"/>
                    <a:pt x="66" y="378"/>
                    <a:pt x="70" y="378"/>
                  </a:cubicBezTo>
                  <a:close/>
                  <a:moveTo>
                    <a:pt x="101" y="391"/>
                  </a:moveTo>
                  <a:cubicBezTo>
                    <a:pt x="100" y="388"/>
                    <a:pt x="97" y="388"/>
                    <a:pt x="97" y="385"/>
                  </a:cubicBezTo>
                  <a:cubicBezTo>
                    <a:pt x="88" y="382"/>
                    <a:pt x="82" y="374"/>
                    <a:pt x="75" y="371"/>
                  </a:cubicBezTo>
                  <a:cubicBezTo>
                    <a:pt x="81" y="380"/>
                    <a:pt x="92" y="384"/>
                    <a:pt x="101" y="391"/>
                  </a:cubicBezTo>
                  <a:close/>
                  <a:moveTo>
                    <a:pt x="97" y="379"/>
                  </a:moveTo>
                  <a:cubicBezTo>
                    <a:pt x="96" y="375"/>
                    <a:pt x="94" y="372"/>
                    <a:pt x="91" y="371"/>
                  </a:cubicBezTo>
                  <a:cubicBezTo>
                    <a:pt x="92" y="375"/>
                    <a:pt x="95" y="376"/>
                    <a:pt x="97" y="379"/>
                  </a:cubicBezTo>
                  <a:close/>
                  <a:moveTo>
                    <a:pt x="333" y="373"/>
                  </a:moveTo>
                  <a:cubicBezTo>
                    <a:pt x="335" y="373"/>
                    <a:pt x="336" y="373"/>
                    <a:pt x="336" y="371"/>
                  </a:cubicBezTo>
                  <a:cubicBezTo>
                    <a:pt x="334" y="371"/>
                    <a:pt x="333" y="372"/>
                    <a:pt x="333" y="373"/>
                  </a:cubicBezTo>
                  <a:close/>
                  <a:moveTo>
                    <a:pt x="378" y="375"/>
                  </a:moveTo>
                  <a:cubicBezTo>
                    <a:pt x="379" y="376"/>
                    <a:pt x="383" y="376"/>
                    <a:pt x="383" y="375"/>
                  </a:cubicBezTo>
                  <a:cubicBezTo>
                    <a:pt x="382" y="374"/>
                    <a:pt x="381" y="373"/>
                    <a:pt x="380" y="372"/>
                  </a:cubicBezTo>
                  <a:cubicBezTo>
                    <a:pt x="379" y="373"/>
                    <a:pt x="378" y="374"/>
                    <a:pt x="378" y="375"/>
                  </a:cubicBezTo>
                  <a:close/>
                  <a:moveTo>
                    <a:pt x="181" y="383"/>
                  </a:moveTo>
                  <a:cubicBezTo>
                    <a:pt x="178" y="380"/>
                    <a:pt x="172" y="381"/>
                    <a:pt x="172" y="376"/>
                  </a:cubicBezTo>
                  <a:cubicBezTo>
                    <a:pt x="168" y="377"/>
                    <a:pt x="169" y="375"/>
                    <a:pt x="168" y="374"/>
                  </a:cubicBezTo>
                  <a:cubicBezTo>
                    <a:pt x="167" y="374"/>
                    <a:pt x="167" y="375"/>
                    <a:pt x="166" y="375"/>
                  </a:cubicBezTo>
                  <a:cubicBezTo>
                    <a:pt x="169" y="379"/>
                    <a:pt x="176" y="382"/>
                    <a:pt x="181" y="383"/>
                  </a:cubicBezTo>
                  <a:close/>
                  <a:moveTo>
                    <a:pt x="108" y="409"/>
                  </a:moveTo>
                  <a:cubicBezTo>
                    <a:pt x="105" y="389"/>
                    <a:pt x="84" y="386"/>
                    <a:pt x="71" y="376"/>
                  </a:cubicBezTo>
                  <a:cubicBezTo>
                    <a:pt x="80" y="390"/>
                    <a:pt x="96" y="398"/>
                    <a:pt x="108" y="409"/>
                  </a:cubicBezTo>
                  <a:close/>
                  <a:moveTo>
                    <a:pt x="439" y="381"/>
                  </a:moveTo>
                  <a:cubicBezTo>
                    <a:pt x="443" y="381"/>
                    <a:pt x="447" y="381"/>
                    <a:pt x="448" y="377"/>
                  </a:cubicBezTo>
                  <a:cubicBezTo>
                    <a:pt x="445" y="375"/>
                    <a:pt x="440" y="378"/>
                    <a:pt x="439" y="381"/>
                  </a:cubicBezTo>
                  <a:close/>
                  <a:moveTo>
                    <a:pt x="305" y="378"/>
                  </a:moveTo>
                  <a:cubicBezTo>
                    <a:pt x="307" y="378"/>
                    <a:pt x="308" y="378"/>
                    <a:pt x="309" y="377"/>
                  </a:cubicBezTo>
                  <a:cubicBezTo>
                    <a:pt x="307" y="377"/>
                    <a:pt x="305" y="375"/>
                    <a:pt x="305" y="378"/>
                  </a:cubicBezTo>
                  <a:close/>
                  <a:moveTo>
                    <a:pt x="347" y="378"/>
                  </a:moveTo>
                  <a:cubicBezTo>
                    <a:pt x="347" y="377"/>
                    <a:pt x="343" y="376"/>
                    <a:pt x="343" y="377"/>
                  </a:cubicBezTo>
                  <a:cubicBezTo>
                    <a:pt x="344" y="378"/>
                    <a:pt x="346" y="378"/>
                    <a:pt x="347" y="378"/>
                  </a:cubicBezTo>
                  <a:close/>
                  <a:moveTo>
                    <a:pt x="366" y="378"/>
                  </a:moveTo>
                  <a:cubicBezTo>
                    <a:pt x="364" y="379"/>
                    <a:pt x="364" y="378"/>
                    <a:pt x="363" y="378"/>
                  </a:cubicBezTo>
                  <a:cubicBezTo>
                    <a:pt x="363" y="381"/>
                    <a:pt x="365" y="380"/>
                    <a:pt x="366" y="378"/>
                  </a:cubicBezTo>
                  <a:close/>
                  <a:moveTo>
                    <a:pt x="413" y="379"/>
                  </a:moveTo>
                  <a:cubicBezTo>
                    <a:pt x="412" y="382"/>
                    <a:pt x="410" y="383"/>
                    <a:pt x="409" y="387"/>
                  </a:cubicBezTo>
                  <a:cubicBezTo>
                    <a:pt x="416" y="387"/>
                    <a:pt x="419" y="382"/>
                    <a:pt x="418" y="378"/>
                  </a:cubicBezTo>
                  <a:cubicBezTo>
                    <a:pt x="417" y="379"/>
                    <a:pt x="415" y="379"/>
                    <a:pt x="413" y="379"/>
                  </a:cubicBezTo>
                  <a:close/>
                  <a:moveTo>
                    <a:pt x="426" y="382"/>
                  </a:moveTo>
                  <a:cubicBezTo>
                    <a:pt x="427" y="380"/>
                    <a:pt x="429" y="381"/>
                    <a:pt x="430" y="379"/>
                  </a:cubicBezTo>
                  <a:cubicBezTo>
                    <a:pt x="430" y="379"/>
                    <a:pt x="430" y="378"/>
                    <a:pt x="430" y="378"/>
                  </a:cubicBezTo>
                  <a:cubicBezTo>
                    <a:pt x="429" y="379"/>
                    <a:pt x="424" y="380"/>
                    <a:pt x="426" y="382"/>
                  </a:cubicBezTo>
                  <a:close/>
                  <a:moveTo>
                    <a:pt x="311" y="382"/>
                  </a:moveTo>
                  <a:cubicBezTo>
                    <a:pt x="314" y="382"/>
                    <a:pt x="315" y="381"/>
                    <a:pt x="315" y="379"/>
                  </a:cubicBezTo>
                  <a:cubicBezTo>
                    <a:pt x="313" y="379"/>
                    <a:pt x="311" y="379"/>
                    <a:pt x="311" y="382"/>
                  </a:cubicBezTo>
                  <a:close/>
                  <a:moveTo>
                    <a:pt x="439" y="392"/>
                  </a:moveTo>
                  <a:cubicBezTo>
                    <a:pt x="444" y="391"/>
                    <a:pt x="452" y="389"/>
                    <a:pt x="457" y="386"/>
                  </a:cubicBezTo>
                  <a:cubicBezTo>
                    <a:pt x="457" y="383"/>
                    <a:pt x="458" y="381"/>
                    <a:pt x="459" y="379"/>
                  </a:cubicBezTo>
                  <a:cubicBezTo>
                    <a:pt x="450" y="380"/>
                    <a:pt x="442" y="386"/>
                    <a:pt x="439" y="392"/>
                  </a:cubicBezTo>
                  <a:close/>
                  <a:moveTo>
                    <a:pt x="323" y="384"/>
                  </a:moveTo>
                  <a:cubicBezTo>
                    <a:pt x="325" y="384"/>
                    <a:pt x="327" y="384"/>
                    <a:pt x="329" y="385"/>
                  </a:cubicBezTo>
                  <a:cubicBezTo>
                    <a:pt x="330" y="383"/>
                    <a:pt x="331" y="382"/>
                    <a:pt x="332" y="380"/>
                  </a:cubicBezTo>
                  <a:cubicBezTo>
                    <a:pt x="328" y="378"/>
                    <a:pt x="323" y="379"/>
                    <a:pt x="323" y="384"/>
                  </a:cubicBezTo>
                  <a:close/>
                  <a:moveTo>
                    <a:pt x="112" y="391"/>
                  </a:moveTo>
                  <a:cubicBezTo>
                    <a:pt x="108" y="388"/>
                    <a:pt x="107" y="382"/>
                    <a:pt x="102" y="380"/>
                  </a:cubicBezTo>
                  <a:cubicBezTo>
                    <a:pt x="102" y="386"/>
                    <a:pt x="108" y="391"/>
                    <a:pt x="112" y="391"/>
                  </a:cubicBezTo>
                  <a:close/>
                  <a:moveTo>
                    <a:pt x="139" y="401"/>
                  </a:moveTo>
                  <a:cubicBezTo>
                    <a:pt x="137" y="392"/>
                    <a:pt x="134" y="383"/>
                    <a:pt x="126" y="380"/>
                  </a:cubicBezTo>
                  <a:cubicBezTo>
                    <a:pt x="129" y="388"/>
                    <a:pt x="131" y="398"/>
                    <a:pt x="139" y="401"/>
                  </a:cubicBezTo>
                  <a:close/>
                  <a:moveTo>
                    <a:pt x="495" y="389"/>
                  </a:moveTo>
                  <a:cubicBezTo>
                    <a:pt x="481" y="399"/>
                    <a:pt x="465" y="410"/>
                    <a:pt x="445" y="416"/>
                  </a:cubicBezTo>
                  <a:cubicBezTo>
                    <a:pt x="458" y="418"/>
                    <a:pt x="469" y="415"/>
                    <a:pt x="479" y="409"/>
                  </a:cubicBezTo>
                  <a:cubicBezTo>
                    <a:pt x="479" y="406"/>
                    <a:pt x="481" y="405"/>
                    <a:pt x="483" y="404"/>
                  </a:cubicBezTo>
                  <a:cubicBezTo>
                    <a:pt x="501" y="401"/>
                    <a:pt x="514" y="389"/>
                    <a:pt x="527" y="380"/>
                  </a:cubicBezTo>
                  <a:cubicBezTo>
                    <a:pt x="516" y="383"/>
                    <a:pt x="507" y="387"/>
                    <a:pt x="495" y="389"/>
                  </a:cubicBezTo>
                  <a:close/>
                  <a:moveTo>
                    <a:pt x="350" y="386"/>
                  </a:moveTo>
                  <a:cubicBezTo>
                    <a:pt x="350" y="385"/>
                    <a:pt x="351" y="385"/>
                    <a:pt x="351" y="383"/>
                  </a:cubicBezTo>
                  <a:cubicBezTo>
                    <a:pt x="348" y="383"/>
                    <a:pt x="344" y="380"/>
                    <a:pt x="342" y="381"/>
                  </a:cubicBezTo>
                  <a:cubicBezTo>
                    <a:pt x="345" y="383"/>
                    <a:pt x="346" y="385"/>
                    <a:pt x="350" y="386"/>
                  </a:cubicBezTo>
                  <a:close/>
                  <a:moveTo>
                    <a:pt x="402" y="382"/>
                  </a:moveTo>
                  <a:cubicBezTo>
                    <a:pt x="402" y="382"/>
                    <a:pt x="402" y="381"/>
                    <a:pt x="403" y="381"/>
                  </a:cubicBezTo>
                  <a:cubicBezTo>
                    <a:pt x="402" y="381"/>
                    <a:pt x="401" y="381"/>
                    <a:pt x="400" y="381"/>
                  </a:cubicBezTo>
                  <a:cubicBezTo>
                    <a:pt x="400" y="382"/>
                    <a:pt x="401" y="383"/>
                    <a:pt x="402" y="382"/>
                  </a:cubicBezTo>
                  <a:close/>
                  <a:moveTo>
                    <a:pt x="386" y="387"/>
                  </a:moveTo>
                  <a:cubicBezTo>
                    <a:pt x="388" y="386"/>
                    <a:pt x="390" y="384"/>
                    <a:pt x="391" y="381"/>
                  </a:cubicBezTo>
                  <a:cubicBezTo>
                    <a:pt x="390" y="381"/>
                    <a:pt x="389" y="381"/>
                    <a:pt x="388" y="381"/>
                  </a:cubicBezTo>
                  <a:cubicBezTo>
                    <a:pt x="388" y="385"/>
                    <a:pt x="386" y="384"/>
                    <a:pt x="386" y="387"/>
                  </a:cubicBezTo>
                  <a:close/>
                  <a:moveTo>
                    <a:pt x="270" y="384"/>
                  </a:moveTo>
                  <a:cubicBezTo>
                    <a:pt x="271" y="386"/>
                    <a:pt x="274" y="386"/>
                    <a:pt x="276" y="387"/>
                  </a:cubicBezTo>
                  <a:cubicBezTo>
                    <a:pt x="277" y="386"/>
                    <a:pt x="278" y="386"/>
                    <a:pt x="278" y="384"/>
                  </a:cubicBezTo>
                  <a:cubicBezTo>
                    <a:pt x="275" y="381"/>
                    <a:pt x="273" y="382"/>
                    <a:pt x="270" y="384"/>
                  </a:cubicBezTo>
                  <a:close/>
                  <a:moveTo>
                    <a:pt x="374" y="385"/>
                  </a:moveTo>
                  <a:cubicBezTo>
                    <a:pt x="376" y="386"/>
                    <a:pt x="379" y="386"/>
                    <a:pt x="382" y="387"/>
                  </a:cubicBezTo>
                  <a:cubicBezTo>
                    <a:pt x="382" y="385"/>
                    <a:pt x="383" y="384"/>
                    <a:pt x="383" y="382"/>
                  </a:cubicBezTo>
                  <a:cubicBezTo>
                    <a:pt x="379" y="382"/>
                    <a:pt x="373" y="380"/>
                    <a:pt x="374" y="385"/>
                  </a:cubicBezTo>
                  <a:close/>
                  <a:moveTo>
                    <a:pt x="85" y="401"/>
                  </a:moveTo>
                  <a:cubicBezTo>
                    <a:pt x="80" y="394"/>
                    <a:pt x="74" y="385"/>
                    <a:pt x="66" y="383"/>
                  </a:cubicBezTo>
                  <a:cubicBezTo>
                    <a:pt x="72" y="389"/>
                    <a:pt x="77" y="399"/>
                    <a:pt x="85" y="401"/>
                  </a:cubicBezTo>
                  <a:close/>
                  <a:moveTo>
                    <a:pt x="391" y="388"/>
                  </a:moveTo>
                  <a:cubicBezTo>
                    <a:pt x="392" y="389"/>
                    <a:pt x="399" y="388"/>
                    <a:pt x="400" y="387"/>
                  </a:cubicBezTo>
                  <a:cubicBezTo>
                    <a:pt x="399" y="385"/>
                    <a:pt x="395" y="384"/>
                    <a:pt x="392" y="382"/>
                  </a:cubicBezTo>
                  <a:cubicBezTo>
                    <a:pt x="392" y="385"/>
                    <a:pt x="391" y="386"/>
                    <a:pt x="391" y="388"/>
                  </a:cubicBezTo>
                  <a:close/>
                  <a:moveTo>
                    <a:pt x="295" y="390"/>
                  </a:moveTo>
                  <a:cubicBezTo>
                    <a:pt x="295" y="388"/>
                    <a:pt x="296" y="388"/>
                    <a:pt x="296" y="386"/>
                  </a:cubicBezTo>
                  <a:cubicBezTo>
                    <a:pt x="293" y="385"/>
                    <a:pt x="293" y="387"/>
                    <a:pt x="290" y="387"/>
                  </a:cubicBezTo>
                  <a:cubicBezTo>
                    <a:pt x="291" y="389"/>
                    <a:pt x="292" y="390"/>
                    <a:pt x="295" y="390"/>
                  </a:cubicBezTo>
                  <a:close/>
                  <a:moveTo>
                    <a:pt x="295" y="383"/>
                  </a:moveTo>
                  <a:cubicBezTo>
                    <a:pt x="292" y="383"/>
                    <a:pt x="290" y="384"/>
                    <a:pt x="289" y="386"/>
                  </a:cubicBezTo>
                  <a:cubicBezTo>
                    <a:pt x="290" y="387"/>
                    <a:pt x="294" y="385"/>
                    <a:pt x="295" y="383"/>
                  </a:cubicBezTo>
                  <a:close/>
                  <a:moveTo>
                    <a:pt x="309" y="384"/>
                  </a:moveTo>
                  <a:cubicBezTo>
                    <a:pt x="308" y="386"/>
                    <a:pt x="313" y="387"/>
                    <a:pt x="313" y="384"/>
                  </a:cubicBezTo>
                  <a:cubicBezTo>
                    <a:pt x="312" y="383"/>
                    <a:pt x="310" y="383"/>
                    <a:pt x="309" y="384"/>
                  </a:cubicBezTo>
                  <a:close/>
                  <a:moveTo>
                    <a:pt x="337" y="385"/>
                  </a:moveTo>
                  <a:cubicBezTo>
                    <a:pt x="337" y="385"/>
                    <a:pt x="338" y="385"/>
                    <a:pt x="338" y="385"/>
                  </a:cubicBezTo>
                  <a:cubicBezTo>
                    <a:pt x="339" y="384"/>
                    <a:pt x="338" y="383"/>
                    <a:pt x="337" y="383"/>
                  </a:cubicBezTo>
                  <a:cubicBezTo>
                    <a:pt x="337" y="384"/>
                    <a:pt x="336" y="384"/>
                    <a:pt x="337" y="385"/>
                  </a:cubicBezTo>
                  <a:close/>
                  <a:moveTo>
                    <a:pt x="354" y="387"/>
                  </a:moveTo>
                  <a:cubicBezTo>
                    <a:pt x="354" y="386"/>
                    <a:pt x="358" y="385"/>
                    <a:pt x="355" y="384"/>
                  </a:cubicBezTo>
                  <a:cubicBezTo>
                    <a:pt x="355" y="385"/>
                    <a:pt x="352" y="386"/>
                    <a:pt x="354" y="387"/>
                  </a:cubicBezTo>
                  <a:close/>
                  <a:moveTo>
                    <a:pt x="161" y="389"/>
                  </a:moveTo>
                  <a:cubicBezTo>
                    <a:pt x="162" y="388"/>
                    <a:pt x="164" y="389"/>
                    <a:pt x="164" y="388"/>
                  </a:cubicBezTo>
                  <a:cubicBezTo>
                    <a:pt x="162" y="387"/>
                    <a:pt x="161" y="384"/>
                    <a:pt x="159" y="385"/>
                  </a:cubicBezTo>
                  <a:cubicBezTo>
                    <a:pt x="160" y="386"/>
                    <a:pt x="161" y="387"/>
                    <a:pt x="161" y="389"/>
                  </a:cubicBezTo>
                  <a:close/>
                  <a:moveTo>
                    <a:pt x="422" y="392"/>
                  </a:moveTo>
                  <a:cubicBezTo>
                    <a:pt x="429" y="394"/>
                    <a:pt x="432" y="390"/>
                    <a:pt x="437" y="389"/>
                  </a:cubicBezTo>
                  <a:cubicBezTo>
                    <a:pt x="436" y="387"/>
                    <a:pt x="440" y="385"/>
                    <a:pt x="437" y="385"/>
                  </a:cubicBezTo>
                  <a:cubicBezTo>
                    <a:pt x="431" y="387"/>
                    <a:pt x="425" y="386"/>
                    <a:pt x="422" y="392"/>
                  </a:cubicBezTo>
                  <a:close/>
                  <a:moveTo>
                    <a:pt x="479" y="387"/>
                  </a:moveTo>
                  <a:cubicBezTo>
                    <a:pt x="480" y="386"/>
                    <a:pt x="481" y="385"/>
                    <a:pt x="482" y="387"/>
                  </a:cubicBezTo>
                  <a:cubicBezTo>
                    <a:pt x="483" y="384"/>
                    <a:pt x="479" y="385"/>
                    <a:pt x="479" y="387"/>
                  </a:cubicBezTo>
                  <a:close/>
                  <a:moveTo>
                    <a:pt x="321" y="386"/>
                  </a:moveTo>
                  <a:cubicBezTo>
                    <a:pt x="318" y="389"/>
                    <a:pt x="328" y="390"/>
                    <a:pt x="328" y="387"/>
                  </a:cubicBezTo>
                  <a:cubicBezTo>
                    <a:pt x="325" y="387"/>
                    <a:pt x="323" y="384"/>
                    <a:pt x="321" y="386"/>
                  </a:cubicBezTo>
                  <a:close/>
                  <a:moveTo>
                    <a:pt x="358" y="388"/>
                  </a:moveTo>
                  <a:cubicBezTo>
                    <a:pt x="360" y="389"/>
                    <a:pt x="360" y="388"/>
                    <a:pt x="363" y="388"/>
                  </a:cubicBezTo>
                  <a:cubicBezTo>
                    <a:pt x="363" y="387"/>
                    <a:pt x="363" y="387"/>
                    <a:pt x="363" y="386"/>
                  </a:cubicBezTo>
                  <a:cubicBezTo>
                    <a:pt x="362" y="385"/>
                    <a:pt x="357" y="385"/>
                    <a:pt x="358" y="388"/>
                  </a:cubicBezTo>
                  <a:close/>
                  <a:moveTo>
                    <a:pt x="457" y="391"/>
                  </a:moveTo>
                  <a:cubicBezTo>
                    <a:pt x="462" y="391"/>
                    <a:pt x="463" y="388"/>
                    <a:pt x="466" y="386"/>
                  </a:cubicBezTo>
                  <a:cubicBezTo>
                    <a:pt x="463" y="388"/>
                    <a:pt x="459" y="388"/>
                    <a:pt x="457" y="391"/>
                  </a:cubicBezTo>
                  <a:close/>
                  <a:moveTo>
                    <a:pt x="260" y="392"/>
                  </a:moveTo>
                  <a:cubicBezTo>
                    <a:pt x="265" y="395"/>
                    <a:pt x="271" y="393"/>
                    <a:pt x="274" y="389"/>
                  </a:cubicBezTo>
                  <a:cubicBezTo>
                    <a:pt x="270" y="384"/>
                    <a:pt x="263" y="388"/>
                    <a:pt x="260" y="392"/>
                  </a:cubicBezTo>
                  <a:close/>
                  <a:moveTo>
                    <a:pt x="299" y="395"/>
                  </a:moveTo>
                  <a:cubicBezTo>
                    <a:pt x="300" y="393"/>
                    <a:pt x="301" y="390"/>
                    <a:pt x="304" y="390"/>
                  </a:cubicBezTo>
                  <a:cubicBezTo>
                    <a:pt x="304" y="388"/>
                    <a:pt x="302" y="387"/>
                    <a:pt x="300" y="387"/>
                  </a:cubicBezTo>
                  <a:cubicBezTo>
                    <a:pt x="300" y="389"/>
                    <a:pt x="295" y="393"/>
                    <a:pt x="299" y="395"/>
                  </a:cubicBezTo>
                  <a:close/>
                  <a:moveTo>
                    <a:pt x="44" y="389"/>
                  </a:moveTo>
                  <a:cubicBezTo>
                    <a:pt x="48" y="394"/>
                    <a:pt x="52" y="400"/>
                    <a:pt x="57" y="404"/>
                  </a:cubicBezTo>
                  <a:cubicBezTo>
                    <a:pt x="55" y="397"/>
                    <a:pt x="49" y="388"/>
                    <a:pt x="44" y="389"/>
                  </a:cubicBezTo>
                  <a:close/>
                  <a:moveTo>
                    <a:pt x="334" y="391"/>
                  </a:moveTo>
                  <a:cubicBezTo>
                    <a:pt x="337" y="390"/>
                    <a:pt x="344" y="393"/>
                    <a:pt x="347" y="392"/>
                  </a:cubicBezTo>
                  <a:cubicBezTo>
                    <a:pt x="347" y="387"/>
                    <a:pt x="339" y="390"/>
                    <a:pt x="335" y="388"/>
                  </a:cubicBezTo>
                  <a:cubicBezTo>
                    <a:pt x="335" y="389"/>
                    <a:pt x="334" y="390"/>
                    <a:pt x="334" y="391"/>
                  </a:cubicBezTo>
                  <a:close/>
                  <a:moveTo>
                    <a:pt x="72" y="403"/>
                  </a:moveTo>
                  <a:cubicBezTo>
                    <a:pt x="70" y="394"/>
                    <a:pt x="60" y="392"/>
                    <a:pt x="55" y="389"/>
                  </a:cubicBezTo>
                  <a:cubicBezTo>
                    <a:pt x="60" y="394"/>
                    <a:pt x="64" y="400"/>
                    <a:pt x="72" y="403"/>
                  </a:cubicBezTo>
                  <a:close/>
                  <a:moveTo>
                    <a:pt x="229" y="405"/>
                  </a:moveTo>
                  <a:cubicBezTo>
                    <a:pt x="217" y="402"/>
                    <a:pt x="208" y="393"/>
                    <a:pt x="198" y="390"/>
                  </a:cubicBezTo>
                  <a:cubicBezTo>
                    <a:pt x="208" y="395"/>
                    <a:pt x="217" y="405"/>
                    <a:pt x="229" y="405"/>
                  </a:cubicBezTo>
                  <a:close/>
                  <a:moveTo>
                    <a:pt x="236" y="391"/>
                  </a:moveTo>
                  <a:cubicBezTo>
                    <a:pt x="236" y="396"/>
                    <a:pt x="240" y="396"/>
                    <a:pt x="242" y="398"/>
                  </a:cubicBezTo>
                  <a:cubicBezTo>
                    <a:pt x="245" y="395"/>
                    <a:pt x="249" y="397"/>
                    <a:pt x="251" y="393"/>
                  </a:cubicBezTo>
                  <a:cubicBezTo>
                    <a:pt x="246" y="387"/>
                    <a:pt x="241" y="391"/>
                    <a:pt x="236" y="391"/>
                  </a:cubicBezTo>
                  <a:close/>
                  <a:moveTo>
                    <a:pt x="318" y="395"/>
                  </a:moveTo>
                  <a:cubicBezTo>
                    <a:pt x="315" y="396"/>
                    <a:pt x="312" y="398"/>
                    <a:pt x="312" y="402"/>
                  </a:cubicBezTo>
                  <a:cubicBezTo>
                    <a:pt x="315" y="403"/>
                    <a:pt x="317" y="403"/>
                    <a:pt x="320" y="404"/>
                  </a:cubicBezTo>
                  <a:cubicBezTo>
                    <a:pt x="322" y="400"/>
                    <a:pt x="325" y="396"/>
                    <a:pt x="326" y="391"/>
                  </a:cubicBezTo>
                  <a:cubicBezTo>
                    <a:pt x="323" y="391"/>
                    <a:pt x="321" y="390"/>
                    <a:pt x="318" y="390"/>
                  </a:cubicBezTo>
                  <a:cubicBezTo>
                    <a:pt x="317" y="391"/>
                    <a:pt x="318" y="393"/>
                    <a:pt x="318" y="395"/>
                  </a:cubicBezTo>
                  <a:close/>
                  <a:moveTo>
                    <a:pt x="302" y="399"/>
                  </a:moveTo>
                  <a:cubicBezTo>
                    <a:pt x="302" y="397"/>
                    <a:pt x="303" y="399"/>
                    <a:pt x="306" y="399"/>
                  </a:cubicBezTo>
                  <a:cubicBezTo>
                    <a:pt x="306" y="396"/>
                    <a:pt x="309" y="395"/>
                    <a:pt x="309" y="392"/>
                  </a:cubicBezTo>
                  <a:cubicBezTo>
                    <a:pt x="307" y="392"/>
                    <a:pt x="307" y="390"/>
                    <a:pt x="305" y="390"/>
                  </a:cubicBezTo>
                  <a:cubicBezTo>
                    <a:pt x="305" y="394"/>
                    <a:pt x="301" y="397"/>
                    <a:pt x="302" y="399"/>
                  </a:cubicBezTo>
                  <a:close/>
                  <a:moveTo>
                    <a:pt x="358" y="393"/>
                  </a:moveTo>
                  <a:cubicBezTo>
                    <a:pt x="358" y="392"/>
                    <a:pt x="358" y="391"/>
                    <a:pt x="358" y="390"/>
                  </a:cubicBezTo>
                  <a:cubicBezTo>
                    <a:pt x="358" y="390"/>
                    <a:pt x="357" y="390"/>
                    <a:pt x="356" y="390"/>
                  </a:cubicBezTo>
                  <a:cubicBezTo>
                    <a:pt x="356" y="392"/>
                    <a:pt x="357" y="393"/>
                    <a:pt x="358" y="393"/>
                  </a:cubicBezTo>
                  <a:close/>
                  <a:moveTo>
                    <a:pt x="367" y="396"/>
                  </a:moveTo>
                  <a:cubicBezTo>
                    <a:pt x="371" y="397"/>
                    <a:pt x="380" y="398"/>
                    <a:pt x="379" y="391"/>
                  </a:cubicBezTo>
                  <a:cubicBezTo>
                    <a:pt x="372" y="391"/>
                    <a:pt x="368" y="390"/>
                    <a:pt x="367" y="396"/>
                  </a:cubicBezTo>
                  <a:close/>
                  <a:moveTo>
                    <a:pt x="385" y="398"/>
                  </a:moveTo>
                  <a:cubicBezTo>
                    <a:pt x="389" y="398"/>
                    <a:pt x="396" y="396"/>
                    <a:pt x="398" y="392"/>
                  </a:cubicBezTo>
                  <a:cubicBezTo>
                    <a:pt x="391" y="390"/>
                    <a:pt x="386" y="391"/>
                    <a:pt x="385" y="398"/>
                  </a:cubicBezTo>
                  <a:close/>
                  <a:moveTo>
                    <a:pt x="446" y="406"/>
                  </a:moveTo>
                  <a:cubicBezTo>
                    <a:pt x="460" y="402"/>
                    <a:pt x="473" y="399"/>
                    <a:pt x="482" y="392"/>
                  </a:cubicBezTo>
                  <a:cubicBezTo>
                    <a:pt x="471" y="396"/>
                    <a:pt x="452" y="397"/>
                    <a:pt x="446" y="406"/>
                  </a:cubicBezTo>
                  <a:close/>
                  <a:moveTo>
                    <a:pt x="279" y="399"/>
                  </a:moveTo>
                  <a:cubicBezTo>
                    <a:pt x="283" y="400"/>
                    <a:pt x="284" y="399"/>
                    <a:pt x="287" y="401"/>
                  </a:cubicBezTo>
                  <a:cubicBezTo>
                    <a:pt x="290" y="401"/>
                    <a:pt x="290" y="398"/>
                    <a:pt x="292" y="396"/>
                  </a:cubicBezTo>
                  <a:cubicBezTo>
                    <a:pt x="288" y="396"/>
                    <a:pt x="286" y="393"/>
                    <a:pt x="282" y="393"/>
                  </a:cubicBezTo>
                  <a:cubicBezTo>
                    <a:pt x="282" y="396"/>
                    <a:pt x="279" y="396"/>
                    <a:pt x="279" y="399"/>
                  </a:cubicBezTo>
                  <a:close/>
                  <a:moveTo>
                    <a:pt x="332" y="393"/>
                  </a:moveTo>
                  <a:cubicBezTo>
                    <a:pt x="332" y="397"/>
                    <a:pt x="327" y="400"/>
                    <a:pt x="328" y="404"/>
                  </a:cubicBezTo>
                  <a:cubicBezTo>
                    <a:pt x="334" y="405"/>
                    <a:pt x="335" y="403"/>
                    <a:pt x="340" y="405"/>
                  </a:cubicBezTo>
                  <a:cubicBezTo>
                    <a:pt x="342" y="402"/>
                    <a:pt x="344" y="399"/>
                    <a:pt x="345" y="395"/>
                  </a:cubicBezTo>
                  <a:cubicBezTo>
                    <a:pt x="341" y="395"/>
                    <a:pt x="337" y="393"/>
                    <a:pt x="332" y="393"/>
                  </a:cubicBezTo>
                  <a:close/>
                  <a:moveTo>
                    <a:pt x="409" y="399"/>
                  </a:moveTo>
                  <a:cubicBezTo>
                    <a:pt x="413" y="398"/>
                    <a:pt x="424" y="399"/>
                    <a:pt x="427" y="395"/>
                  </a:cubicBezTo>
                  <a:cubicBezTo>
                    <a:pt x="421" y="395"/>
                    <a:pt x="410" y="394"/>
                    <a:pt x="409" y="399"/>
                  </a:cubicBezTo>
                  <a:close/>
                  <a:moveTo>
                    <a:pt x="114" y="400"/>
                  </a:moveTo>
                  <a:cubicBezTo>
                    <a:pt x="114" y="398"/>
                    <a:pt x="112" y="398"/>
                    <a:pt x="111" y="396"/>
                  </a:cubicBezTo>
                  <a:cubicBezTo>
                    <a:pt x="111" y="398"/>
                    <a:pt x="112" y="400"/>
                    <a:pt x="114" y="400"/>
                  </a:cubicBezTo>
                  <a:close/>
                  <a:moveTo>
                    <a:pt x="135" y="409"/>
                  </a:moveTo>
                  <a:cubicBezTo>
                    <a:pt x="132" y="404"/>
                    <a:pt x="130" y="398"/>
                    <a:pt x="124" y="396"/>
                  </a:cubicBezTo>
                  <a:cubicBezTo>
                    <a:pt x="126" y="402"/>
                    <a:pt x="130" y="406"/>
                    <a:pt x="135" y="409"/>
                  </a:cubicBezTo>
                  <a:close/>
                  <a:moveTo>
                    <a:pt x="166" y="423"/>
                  </a:moveTo>
                  <a:cubicBezTo>
                    <a:pt x="166" y="420"/>
                    <a:pt x="163" y="415"/>
                    <a:pt x="163" y="410"/>
                  </a:cubicBezTo>
                  <a:cubicBezTo>
                    <a:pt x="157" y="407"/>
                    <a:pt x="153" y="398"/>
                    <a:pt x="146" y="398"/>
                  </a:cubicBezTo>
                  <a:cubicBezTo>
                    <a:pt x="148" y="408"/>
                    <a:pt x="156" y="421"/>
                    <a:pt x="166" y="423"/>
                  </a:cubicBezTo>
                  <a:close/>
                  <a:moveTo>
                    <a:pt x="166" y="402"/>
                  </a:moveTo>
                  <a:cubicBezTo>
                    <a:pt x="166" y="399"/>
                    <a:pt x="166" y="397"/>
                    <a:pt x="164" y="397"/>
                  </a:cubicBezTo>
                  <a:cubicBezTo>
                    <a:pt x="165" y="399"/>
                    <a:pt x="164" y="402"/>
                    <a:pt x="166" y="402"/>
                  </a:cubicBezTo>
                  <a:close/>
                  <a:moveTo>
                    <a:pt x="294" y="401"/>
                  </a:moveTo>
                  <a:cubicBezTo>
                    <a:pt x="296" y="402"/>
                    <a:pt x="296" y="400"/>
                    <a:pt x="296" y="399"/>
                  </a:cubicBezTo>
                  <a:cubicBezTo>
                    <a:pt x="296" y="399"/>
                    <a:pt x="296" y="398"/>
                    <a:pt x="295" y="398"/>
                  </a:cubicBezTo>
                  <a:cubicBezTo>
                    <a:pt x="295" y="400"/>
                    <a:pt x="294" y="400"/>
                    <a:pt x="294" y="401"/>
                  </a:cubicBezTo>
                  <a:close/>
                  <a:moveTo>
                    <a:pt x="363" y="404"/>
                  </a:moveTo>
                  <a:cubicBezTo>
                    <a:pt x="367" y="405"/>
                    <a:pt x="374" y="404"/>
                    <a:pt x="375" y="399"/>
                  </a:cubicBezTo>
                  <a:cubicBezTo>
                    <a:pt x="370" y="399"/>
                    <a:pt x="363" y="397"/>
                    <a:pt x="363" y="404"/>
                  </a:cubicBezTo>
                  <a:close/>
                  <a:moveTo>
                    <a:pt x="114" y="421"/>
                  </a:moveTo>
                  <a:cubicBezTo>
                    <a:pt x="115" y="415"/>
                    <a:pt x="108" y="417"/>
                    <a:pt x="107" y="413"/>
                  </a:cubicBezTo>
                  <a:cubicBezTo>
                    <a:pt x="99" y="410"/>
                    <a:pt x="94" y="401"/>
                    <a:pt x="87" y="399"/>
                  </a:cubicBezTo>
                  <a:cubicBezTo>
                    <a:pt x="93" y="410"/>
                    <a:pt x="104" y="415"/>
                    <a:pt x="114" y="421"/>
                  </a:cubicBezTo>
                  <a:close/>
                  <a:moveTo>
                    <a:pt x="159" y="402"/>
                  </a:moveTo>
                  <a:cubicBezTo>
                    <a:pt x="160" y="401"/>
                    <a:pt x="159" y="399"/>
                    <a:pt x="157" y="399"/>
                  </a:cubicBezTo>
                  <a:cubicBezTo>
                    <a:pt x="158" y="400"/>
                    <a:pt x="158" y="401"/>
                    <a:pt x="159" y="402"/>
                  </a:cubicBezTo>
                  <a:close/>
                  <a:moveTo>
                    <a:pt x="65" y="403"/>
                  </a:moveTo>
                  <a:cubicBezTo>
                    <a:pt x="63" y="403"/>
                    <a:pt x="60" y="398"/>
                    <a:pt x="60" y="401"/>
                  </a:cubicBezTo>
                  <a:cubicBezTo>
                    <a:pt x="65" y="405"/>
                    <a:pt x="66" y="414"/>
                    <a:pt x="72" y="416"/>
                  </a:cubicBezTo>
                  <a:cubicBezTo>
                    <a:pt x="73" y="416"/>
                    <a:pt x="73" y="415"/>
                    <a:pt x="73" y="415"/>
                  </a:cubicBezTo>
                  <a:cubicBezTo>
                    <a:pt x="72" y="409"/>
                    <a:pt x="65" y="410"/>
                    <a:pt x="65" y="403"/>
                  </a:cubicBezTo>
                  <a:close/>
                  <a:moveTo>
                    <a:pt x="421" y="410"/>
                  </a:moveTo>
                  <a:cubicBezTo>
                    <a:pt x="431" y="408"/>
                    <a:pt x="438" y="404"/>
                    <a:pt x="445" y="399"/>
                  </a:cubicBezTo>
                  <a:cubicBezTo>
                    <a:pt x="436" y="400"/>
                    <a:pt x="422" y="399"/>
                    <a:pt x="421" y="410"/>
                  </a:cubicBezTo>
                  <a:close/>
                  <a:moveTo>
                    <a:pt x="299" y="402"/>
                  </a:moveTo>
                  <a:cubicBezTo>
                    <a:pt x="301" y="402"/>
                    <a:pt x="302" y="402"/>
                    <a:pt x="304" y="402"/>
                  </a:cubicBezTo>
                  <a:cubicBezTo>
                    <a:pt x="304" y="399"/>
                    <a:pt x="298" y="399"/>
                    <a:pt x="299" y="402"/>
                  </a:cubicBezTo>
                  <a:close/>
                  <a:moveTo>
                    <a:pt x="384" y="403"/>
                  </a:moveTo>
                  <a:cubicBezTo>
                    <a:pt x="385" y="404"/>
                    <a:pt x="387" y="403"/>
                    <a:pt x="388" y="404"/>
                  </a:cubicBezTo>
                  <a:cubicBezTo>
                    <a:pt x="387" y="401"/>
                    <a:pt x="392" y="404"/>
                    <a:pt x="392" y="401"/>
                  </a:cubicBezTo>
                  <a:cubicBezTo>
                    <a:pt x="388" y="401"/>
                    <a:pt x="386" y="401"/>
                    <a:pt x="384" y="403"/>
                  </a:cubicBezTo>
                  <a:close/>
                  <a:moveTo>
                    <a:pt x="195" y="422"/>
                  </a:moveTo>
                  <a:cubicBezTo>
                    <a:pt x="187" y="414"/>
                    <a:pt x="179" y="408"/>
                    <a:pt x="170" y="401"/>
                  </a:cubicBezTo>
                  <a:cubicBezTo>
                    <a:pt x="173" y="414"/>
                    <a:pt x="186" y="416"/>
                    <a:pt x="195" y="422"/>
                  </a:cubicBezTo>
                  <a:close/>
                  <a:moveTo>
                    <a:pt x="394" y="414"/>
                  </a:moveTo>
                  <a:cubicBezTo>
                    <a:pt x="402" y="414"/>
                    <a:pt x="408" y="412"/>
                    <a:pt x="416" y="412"/>
                  </a:cubicBezTo>
                  <a:cubicBezTo>
                    <a:pt x="416" y="409"/>
                    <a:pt x="418" y="406"/>
                    <a:pt x="419" y="403"/>
                  </a:cubicBezTo>
                  <a:cubicBezTo>
                    <a:pt x="409" y="406"/>
                    <a:pt x="400" y="406"/>
                    <a:pt x="394" y="414"/>
                  </a:cubicBezTo>
                  <a:close/>
                  <a:moveTo>
                    <a:pt x="267" y="407"/>
                  </a:moveTo>
                  <a:cubicBezTo>
                    <a:pt x="263" y="406"/>
                    <a:pt x="258" y="403"/>
                    <a:pt x="253" y="405"/>
                  </a:cubicBezTo>
                  <a:cubicBezTo>
                    <a:pt x="257" y="405"/>
                    <a:pt x="264" y="411"/>
                    <a:pt x="267" y="407"/>
                  </a:cubicBezTo>
                  <a:close/>
                  <a:moveTo>
                    <a:pt x="118" y="416"/>
                  </a:moveTo>
                  <a:cubicBezTo>
                    <a:pt x="118" y="410"/>
                    <a:pt x="114" y="408"/>
                    <a:pt x="111" y="405"/>
                  </a:cubicBezTo>
                  <a:cubicBezTo>
                    <a:pt x="113" y="409"/>
                    <a:pt x="113" y="415"/>
                    <a:pt x="118" y="416"/>
                  </a:cubicBezTo>
                  <a:close/>
                  <a:moveTo>
                    <a:pt x="308" y="407"/>
                  </a:moveTo>
                  <a:cubicBezTo>
                    <a:pt x="311" y="407"/>
                    <a:pt x="316" y="409"/>
                    <a:pt x="319" y="409"/>
                  </a:cubicBezTo>
                  <a:cubicBezTo>
                    <a:pt x="319" y="407"/>
                    <a:pt x="318" y="407"/>
                    <a:pt x="318" y="406"/>
                  </a:cubicBezTo>
                  <a:cubicBezTo>
                    <a:pt x="314" y="406"/>
                    <a:pt x="309" y="404"/>
                    <a:pt x="308" y="407"/>
                  </a:cubicBezTo>
                  <a:close/>
                  <a:moveTo>
                    <a:pt x="338" y="410"/>
                  </a:moveTo>
                  <a:cubicBezTo>
                    <a:pt x="339" y="409"/>
                    <a:pt x="340" y="408"/>
                    <a:pt x="340" y="407"/>
                  </a:cubicBezTo>
                  <a:cubicBezTo>
                    <a:pt x="336" y="408"/>
                    <a:pt x="332" y="406"/>
                    <a:pt x="330" y="408"/>
                  </a:cubicBezTo>
                  <a:cubicBezTo>
                    <a:pt x="333" y="408"/>
                    <a:pt x="335" y="410"/>
                    <a:pt x="338" y="410"/>
                  </a:cubicBezTo>
                  <a:close/>
                  <a:moveTo>
                    <a:pt x="346" y="410"/>
                  </a:moveTo>
                  <a:cubicBezTo>
                    <a:pt x="348" y="410"/>
                    <a:pt x="347" y="409"/>
                    <a:pt x="349" y="409"/>
                  </a:cubicBezTo>
                  <a:cubicBezTo>
                    <a:pt x="349" y="406"/>
                    <a:pt x="345" y="406"/>
                    <a:pt x="346" y="410"/>
                  </a:cubicBezTo>
                  <a:close/>
                  <a:moveTo>
                    <a:pt x="358" y="411"/>
                  </a:moveTo>
                  <a:cubicBezTo>
                    <a:pt x="363" y="410"/>
                    <a:pt x="371" y="412"/>
                    <a:pt x="371" y="407"/>
                  </a:cubicBezTo>
                  <a:cubicBezTo>
                    <a:pt x="367" y="408"/>
                    <a:pt x="361" y="408"/>
                    <a:pt x="358" y="411"/>
                  </a:cubicBezTo>
                  <a:close/>
                  <a:moveTo>
                    <a:pt x="144" y="414"/>
                  </a:moveTo>
                  <a:cubicBezTo>
                    <a:pt x="142" y="412"/>
                    <a:pt x="142" y="407"/>
                    <a:pt x="140" y="409"/>
                  </a:cubicBezTo>
                  <a:cubicBezTo>
                    <a:pt x="141" y="410"/>
                    <a:pt x="143" y="414"/>
                    <a:pt x="144" y="414"/>
                  </a:cubicBezTo>
                  <a:close/>
                  <a:moveTo>
                    <a:pt x="328" y="409"/>
                  </a:moveTo>
                  <a:cubicBezTo>
                    <a:pt x="326" y="409"/>
                    <a:pt x="325" y="409"/>
                    <a:pt x="323" y="408"/>
                  </a:cubicBezTo>
                  <a:cubicBezTo>
                    <a:pt x="323" y="410"/>
                    <a:pt x="327" y="410"/>
                    <a:pt x="328" y="409"/>
                  </a:cubicBezTo>
                  <a:close/>
                  <a:moveTo>
                    <a:pt x="146" y="439"/>
                  </a:moveTo>
                  <a:cubicBezTo>
                    <a:pt x="139" y="429"/>
                    <a:pt x="131" y="413"/>
                    <a:pt x="120" y="409"/>
                  </a:cubicBezTo>
                  <a:cubicBezTo>
                    <a:pt x="129" y="419"/>
                    <a:pt x="137" y="430"/>
                    <a:pt x="146" y="439"/>
                  </a:cubicBezTo>
                  <a:close/>
                  <a:moveTo>
                    <a:pt x="271" y="410"/>
                  </a:moveTo>
                  <a:cubicBezTo>
                    <a:pt x="272" y="410"/>
                    <a:pt x="273" y="410"/>
                    <a:pt x="273" y="410"/>
                  </a:cubicBezTo>
                  <a:cubicBezTo>
                    <a:pt x="274" y="408"/>
                    <a:pt x="270" y="408"/>
                    <a:pt x="271" y="410"/>
                  </a:cubicBezTo>
                  <a:close/>
                  <a:moveTo>
                    <a:pt x="298" y="412"/>
                  </a:moveTo>
                  <a:cubicBezTo>
                    <a:pt x="298" y="412"/>
                    <a:pt x="299" y="413"/>
                    <a:pt x="299" y="413"/>
                  </a:cubicBezTo>
                  <a:cubicBezTo>
                    <a:pt x="303" y="413"/>
                    <a:pt x="305" y="414"/>
                    <a:pt x="308" y="414"/>
                  </a:cubicBezTo>
                  <a:cubicBezTo>
                    <a:pt x="311" y="414"/>
                    <a:pt x="309" y="413"/>
                    <a:pt x="307" y="413"/>
                  </a:cubicBezTo>
                  <a:cubicBezTo>
                    <a:pt x="303" y="413"/>
                    <a:pt x="297" y="409"/>
                    <a:pt x="293" y="411"/>
                  </a:cubicBezTo>
                  <a:cubicBezTo>
                    <a:pt x="295" y="411"/>
                    <a:pt x="296" y="412"/>
                    <a:pt x="298" y="412"/>
                  </a:cubicBezTo>
                  <a:close/>
                  <a:moveTo>
                    <a:pt x="380" y="416"/>
                  </a:moveTo>
                  <a:cubicBezTo>
                    <a:pt x="382" y="416"/>
                    <a:pt x="384" y="415"/>
                    <a:pt x="386" y="414"/>
                  </a:cubicBezTo>
                  <a:cubicBezTo>
                    <a:pt x="384" y="413"/>
                    <a:pt x="379" y="414"/>
                    <a:pt x="380" y="416"/>
                  </a:cubicBezTo>
                  <a:close/>
                  <a:moveTo>
                    <a:pt x="76" y="418"/>
                  </a:moveTo>
                  <a:cubicBezTo>
                    <a:pt x="76" y="417"/>
                    <a:pt x="77" y="416"/>
                    <a:pt x="76" y="415"/>
                  </a:cubicBezTo>
                  <a:cubicBezTo>
                    <a:pt x="75" y="416"/>
                    <a:pt x="75" y="412"/>
                    <a:pt x="74" y="415"/>
                  </a:cubicBezTo>
                  <a:cubicBezTo>
                    <a:pt x="75" y="416"/>
                    <a:pt x="74" y="417"/>
                    <a:pt x="76" y="418"/>
                  </a:cubicBezTo>
                  <a:close/>
                  <a:moveTo>
                    <a:pt x="392" y="416"/>
                  </a:moveTo>
                  <a:cubicBezTo>
                    <a:pt x="393" y="416"/>
                    <a:pt x="394" y="417"/>
                    <a:pt x="394" y="417"/>
                  </a:cubicBezTo>
                  <a:cubicBezTo>
                    <a:pt x="394" y="416"/>
                    <a:pt x="395" y="416"/>
                    <a:pt x="395" y="415"/>
                  </a:cubicBezTo>
                  <a:cubicBezTo>
                    <a:pt x="393" y="415"/>
                    <a:pt x="393" y="416"/>
                    <a:pt x="392" y="416"/>
                  </a:cubicBezTo>
                  <a:close/>
                  <a:moveTo>
                    <a:pt x="374" y="418"/>
                  </a:moveTo>
                  <a:cubicBezTo>
                    <a:pt x="375" y="417"/>
                    <a:pt x="378" y="418"/>
                    <a:pt x="378" y="415"/>
                  </a:cubicBezTo>
                  <a:cubicBezTo>
                    <a:pt x="376" y="416"/>
                    <a:pt x="374" y="415"/>
                    <a:pt x="374" y="418"/>
                  </a:cubicBezTo>
                  <a:close/>
                  <a:moveTo>
                    <a:pt x="321" y="416"/>
                  </a:moveTo>
                  <a:cubicBezTo>
                    <a:pt x="320" y="416"/>
                    <a:pt x="320" y="417"/>
                    <a:pt x="321" y="417"/>
                  </a:cubicBezTo>
                  <a:cubicBezTo>
                    <a:pt x="324" y="417"/>
                    <a:pt x="331" y="418"/>
                    <a:pt x="330" y="416"/>
                  </a:cubicBezTo>
                  <a:cubicBezTo>
                    <a:pt x="327" y="417"/>
                    <a:pt x="326" y="416"/>
                    <a:pt x="323" y="416"/>
                  </a:cubicBezTo>
                  <a:cubicBezTo>
                    <a:pt x="322" y="416"/>
                    <a:pt x="321" y="416"/>
                    <a:pt x="321" y="416"/>
                  </a:cubicBezTo>
                  <a:close/>
                  <a:moveTo>
                    <a:pt x="83" y="421"/>
                  </a:moveTo>
                  <a:cubicBezTo>
                    <a:pt x="82" y="419"/>
                    <a:pt x="79" y="418"/>
                    <a:pt x="77" y="416"/>
                  </a:cubicBezTo>
                  <a:cubicBezTo>
                    <a:pt x="75" y="420"/>
                    <a:pt x="83" y="420"/>
                    <a:pt x="83" y="421"/>
                  </a:cubicBezTo>
                  <a:close/>
                  <a:moveTo>
                    <a:pt x="129" y="425"/>
                  </a:moveTo>
                  <a:cubicBezTo>
                    <a:pt x="126" y="424"/>
                    <a:pt x="124" y="418"/>
                    <a:pt x="121" y="418"/>
                  </a:cubicBezTo>
                  <a:cubicBezTo>
                    <a:pt x="122" y="422"/>
                    <a:pt x="127" y="424"/>
                    <a:pt x="129" y="425"/>
                  </a:cubicBezTo>
                  <a:close/>
                  <a:moveTo>
                    <a:pt x="417" y="421"/>
                  </a:moveTo>
                  <a:cubicBezTo>
                    <a:pt x="425" y="421"/>
                    <a:pt x="435" y="421"/>
                    <a:pt x="443" y="419"/>
                  </a:cubicBezTo>
                  <a:cubicBezTo>
                    <a:pt x="436" y="417"/>
                    <a:pt x="422" y="418"/>
                    <a:pt x="417" y="421"/>
                  </a:cubicBezTo>
                  <a:close/>
                  <a:moveTo>
                    <a:pt x="388" y="419"/>
                  </a:moveTo>
                  <a:cubicBezTo>
                    <a:pt x="388" y="417"/>
                    <a:pt x="385" y="419"/>
                    <a:pt x="384" y="418"/>
                  </a:cubicBezTo>
                  <a:cubicBezTo>
                    <a:pt x="383" y="420"/>
                    <a:pt x="386" y="419"/>
                    <a:pt x="388" y="419"/>
                  </a:cubicBezTo>
                  <a:close/>
                  <a:moveTo>
                    <a:pt x="160" y="426"/>
                  </a:moveTo>
                  <a:cubicBezTo>
                    <a:pt x="161" y="425"/>
                    <a:pt x="157" y="424"/>
                    <a:pt x="159" y="422"/>
                  </a:cubicBezTo>
                  <a:cubicBezTo>
                    <a:pt x="155" y="422"/>
                    <a:pt x="155" y="419"/>
                    <a:pt x="152" y="419"/>
                  </a:cubicBezTo>
                  <a:cubicBezTo>
                    <a:pt x="152" y="424"/>
                    <a:pt x="158" y="426"/>
                    <a:pt x="160" y="426"/>
                  </a:cubicBezTo>
                  <a:close/>
                  <a:moveTo>
                    <a:pt x="174" y="427"/>
                  </a:moveTo>
                  <a:cubicBezTo>
                    <a:pt x="182" y="430"/>
                    <a:pt x="188" y="435"/>
                    <a:pt x="196" y="438"/>
                  </a:cubicBezTo>
                  <a:cubicBezTo>
                    <a:pt x="188" y="432"/>
                    <a:pt x="181" y="425"/>
                    <a:pt x="173" y="419"/>
                  </a:cubicBezTo>
                  <a:cubicBezTo>
                    <a:pt x="173" y="422"/>
                    <a:pt x="174" y="425"/>
                    <a:pt x="174" y="427"/>
                  </a:cubicBezTo>
                  <a:close/>
                  <a:moveTo>
                    <a:pt x="347" y="422"/>
                  </a:moveTo>
                  <a:cubicBezTo>
                    <a:pt x="354" y="422"/>
                    <a:pt x="358" y="423"/>
                    <a:pt x="366" y="423"/>
                  </a:cubicBezTo>
                  <a:cubicBezTo>
                    <a:pt x="366" y="421"/>
                    <a:pt x="366" y="420"/>
                    <a:pt x="366" y="419"/>
                  </a:cubicBezTo>
                  <a:cubicBezTo>
                    <a:pt x="360" y="418"/>
                    <a:pt x="352" y="420"/>
                    <a:pt x="347" y="422"/>
                  </a:cubicBezTo>
                  <a:close/>
                  <a:moveTo>
                    <a:pt x="371" y="423"/>
                  </a:moveTo>
                  <a:cubicBezTo>
                    <a:pt x="372" y="421"/>
                    <a:pt x="378" y="423"/>
                    <a:pt x="378" y="421"/>
                  </a:cubicBezTo>
                  <a:cubicBezTo>
                    <a:pt x="375" y="421"/>
                    <a:pt x="371" y="419"/>
                    <a:pt x="371" y="423"/>
                  </a:cubicBezTo>
                  <a:close/>
                  <a:moveTo>
                    <a:pt x="89" y="426"/>
                  </a:moveTo>
                  <a:cubicBezTo>
                    <a:pt x="88" y="424"/>
                    <a:pt x="85" y="422"/>
                    <a:pt x="84" y="423"/>
                  </a:cubicBezTo>
                  <a:cubicBezTo>
                    <a:pt x="86" y="423"/>
                    <a:pt x="86" y="426"/>
                    <a:pt x="89" y="426"/>
                  </a:cubicBezTo>
                  <a:close/>
                  <a:moveTo>
                    <a:pt x="92" y="436"/>
                  </a:moveTo>
                  <a:cubicBezTo>
                    <a:pt x="88" y="431"/>
                    <a:pt x="81" y="425"/>
                    <a:pt x="75" y="424"/>
                  </a:cubicBezTo>
                  <a:cubicBezTo>
                    <a:pt x="80" y="428"/>
                    <a:pt x="88" y="435"/>
                    <a:pt x="92" y="436"/>
                  </a:cubicBezTo>
                  <a:close/>
                  <a:moveTo>
                    <a:pt x="119" y="426"/>
                  </a:moveTo>
                  <a:cubicBezTo>
                    <a:pt x="123" y="428"/>
                    <a:pt x="125" y="431"/>
                    <a:pt x="129" y="432"/>
                  </a:cubicBezTo>
                  <a:cubicBezTo>
                    <a:pt x="126" y="431"/>
                    <a:pt x="122" y="424"/>
                    <a:pt x="119" y="426"/>
                  </a:cubicBezTo>
                  <a:close/>
                  <a:moveTo>
                    <a:pt x="149" y="430"/>
                  </a:moveTo>
                  <a:cubicBezTo>
                    <a:pt x="148" y="429"/>
                    <a:pt x="146" y="425"/>
                    <a:pt x="145" y="426"/>
                  </a:cubicBezTo>
                  <a:cubicBezTo>
                    <a:pt x="147" y="427"/>
                    <a:pt x="146" y="430"/>
                    <a:pt x="149" y="430"/>
                  </a:cubicBezTo>
                  <a:close/>
                  <a:moveTo>
                    <a:pt x="169" y="472"/>
                  </a:moveTo>
                  <a:cubicBezTo>
                    <a:pt x="158" y="453"/>
                    <a:pt x="136" y="442"/>
                    <a:pt x="120" y="431"/>
                  </a:cubicBezTo>
                  <a:cubicBezTo>
                    <a:pt x="136" y="445"/>
                    <a:pt x="152" y="458"/>
                    <a:pt x="169" y="472"/>
                  </a:cubicBezTo>
                  <a:close/>
                  <a:moveTo>
                    <a:pt x="157" y="443"/>
                  </a:moveTo>
                  <a:cubicBezTo>
                    <a:pt x="157" y="438"/>
                    <a:pt x="151" y="436"/>
                    <a:pt x="152" y="432"/>
                  </a:cubicBezTo>
                  <a:cubicBezTo>
                    <a:pt x="151" y="432"/>
                    <a:pt x="150" y="432"/>
                    <a:pt x="149" y="432"/>
                  </a:cubicBezTo>
                  <a:cubicBezTo>
                    <a:pt x="151" y="436"/>
                    <a:pt x="154" y="439"/>
                    <a:pt x="157" y="443"/>
                  </a:cubicBezTo>
                  <a:close/>
                  <a:moveTo>
                    <a:pt x="176" y="464"/>
                  </a:moveTo>
                  <a:cubicBezTo>
                    <a:pt x="185" y="470"/>
                    <a:pt x="193" y="476"/>
                    <a:pt x="203" y="481"/>
                  </a:cubicBezTo>
                  <a:cubicBezTo>
                    <a:pt x="192" y="468"/>
                    <a:pt x="179" y="456"/>
                    <a:pt x="167" y="443"/>
                  </a:cubicBezTo>
                  <a:cubicBezTo>
                    <a:pt x="167" y="442"/>
                    <a:pt x="166" y="442"/>
                    <a:pt x="166" y="440"/>
                  </a:cubicBezTo>
                  <a:cubicBezTo>
                    <a:pt x="162" y="438"/>
                    <a:pt x="159" y="435"/>
                    <a:pt x="155" y="432"/>
                  </a:cubicBezTo>
                  <a:cubicBezTo>
                    <a:pt x="160" y="444"/>
                    <a:pt x="170" y="453"/>
                    <a:pt x="176" y="464"/>
                  </a:cubicBezTo>
                  <a:close/>
                  <a:moveTo>
                    <a:pt x="129" y="445"/>
                  </a:moveTo>
                  <a:cubicBezTo>
                    <a:pt x="125" y="440"/>
                    <a:pt x="119" y="436"/>
                    <a:pt x="113" y="433"/>
                  </a:cubicBezTo>
                  <a:cubicBezTo>
                    <a:pt x="117" y="438"/>
                    <a:pt x="123" y="442"/>
                    <a:pt x="129" y="445"/>
                  </a:cubicBezTo>
                  <a:close/>
                  <a:moveTo>
                    <a:pt x="185" y="449"/>
                  </a:moveTo>
                  <a:cubicBezTo>
                    <a:pt x="181" y="446"/>
                    <a:pt x="174" y="441"/>
                    <a:pt x="169" y="437"/>
                  </a:cubicBezTo>
                  <a:cubicBezTo>
                    <a:pt x="174" y="441"/>
                    <a:pt x="178" y="447"/>
                    <a:pt x="185" y="449"/>
                  </a:cubicBezTo>
                  <a:close/>
                  <a:moveTo>
                    <a:pt x="203" y="509"/>
                  </a:moveTo>
                  <a:cubicBezTo>
                    <a:pt x="200" y="508"/>
                    <a:pt x="199" y="504"/>
                    <a:pt x="196" y="502"/>
                  </a:cubicBezTo>
                  <a:cubicBezTo>
                    <a:pt x="186" y="494"/>
                    <a:pt x="173" y="489"/>
                    <a:pt x="168" y="480"/>
                  </a:cubicBezTo>
                  <a:cubicBezTo>
                    <a:pt x="156" y="471"/>
                    <a:pt x="140" y="459"/>
                    <a:pt x="128" y="449"/>
                  </a:cubicBezTo>
                  <a:cubicBezTo>
                    <a:pt x="124" y="447"/>
                    <a:pt x="117" y="439"/>
                    <a:pt x="115" y="440"/>
                  </a:cubicBezTo>
                  <a:cubicBezTo>
                    <a:pt x="115" y="440"/>
                    <a:pt x="115" y="440"/>
                    <a:pt x="115" y="440"/>
                  </a:cubicBezTo>
                  <a:cubicBezTo>
                    <a:pt x="119" y="445"/>
                    <a:pt x="125" y="449"/>
                    <a:pt x="130" y="454"/>
                  </a:cubicBezTo>
                  <a:cubicBezTo>
                    <a:pt x="134" y="457"/>
                    <a:pt x="139" y="461"/>
                    <a:pt x="143" y="464"/>
                  </a:cubicBezTo>
                  <a:cubicBezTo>
                    <a:pt x="151" y="472"/>
                    <a:pt x="161" y="478"/>
                    <a:pt x="168" y="486"/>
                  </a:cubicBezTo>
                  <a:cubicBezTo>
                    <a:pt x="170" y="488"/>
                    <a:pt x="171" y="491"/>
                    <a:pt x="173" y="492"/>
                  </a:cubicBezTo>
                  <a:cubicBezTo>
                    <a:pt x="179" y="497"/>
                    <a:pt x="186" y="501"/>
                    <a:pt x="193" y="505"/>
                  </a:cubicBezTo>
                  <a:cubicBezTo>
                    <a:pt x="200" y="509"/>
                    <a:pt x="207" y="513"/>
                    <a:pt x="214" y="518"/>
                  </a:cubicBezTo>
                  <a:cubicBezTo>
                    <a:pt x="212" y="513"/>
                    <a:pt x="206" y="512"/>
                    <a:pt x="203" y="509"/>
                  </a:cubicBezTo>
                  <a:close/>
                  <a:moveTo>
                    <a:pt x="162" y="448"/>
                  </a:moveTo>
                  <a:cubicBezTo>
                    <a:pt x="161" y="446"/>
                    <a:pt x="160" y="447"/>
                    <a:pt x="161" y="444"/>
                  </a:cubicBezTo>
                  <a:cubicBezTo>
                    <a:pt x="160" y="445"/>
                    <a:pt x="158" y="442"/>
                    <a:pt x="157" y="444"/>
                  </a:cubicBezTo>
                  <a:cubicBezTo>
                    <a:pt x="158" y="444"/>
                    <a:pt x="158" y="446"/>
                    <a:pt x="159" y="446"/>
                  </a:cubicBezTo>
                  <a:cubicBezTo>
                    <a:pt x="161" y="445"/>
                    <a:pt x="160" y="448"/>
                    <a:pt x="162" y="448"/>
                  </a:cubicBezTo>
                  <a:close/>
                  <a:moveTo>
                    <a:pt x="137" y="452"/>
                  </a:moveTo>
                  <a:cubicBezTo>
                    <a:pt x="138" y="450"/>
                    <a:pt x="134" y="448"/>
                    <a:pt x="134" y="449"/>
                  </a:cubicBezTo>
                  <a:cubicBezTo>
                    <a:pt x="135" y="450"/>
                    <a:pt x="136" y="451"/>
                    <a:pt x="137" y="452"/>
                  </a:cubicBezTo>
                  <a:close/>
                  <a:moveTo>
                    <a:pt x="142" y="455"/>
                  </a:moveTo>
                  <a:cubicBezTo>
                    <a:pt x="141" y="455"/>
                    <a:pt x="141" y="454"/>
                    <a:pt x="141" y="453"/>
                  </a:cubicBezTo>
                  <a:cubicBezTo>
                    <a:pt x="140" y="453"/>
                    <a:pt x="139" y="453"/>
                    <a:pt x="138" y="452"/>
                  </a:cubicBezTo>
                  <a:cubicBezTo>
                    <a:pt x="138" y="454"/>
                    <a:pt x="141" y="456"/>
                    <a:pt x="142" y="455"/>
                  </a:cubicBezTo>
                  <a:close/>
                  <a:moveTo>
                    <a:pt x="171" y="504"/>
                  </a:moveTo>
                  <a:cubicBezTo>
                    <a:pt x="165" y="499"/>
                    <a:pt x="160" y="495"/>
                    <a:pt x="155" y="491"/>
                  </a:cubicBezTo>
                  <a:cubicBezTo>
                    <a:pt x="155" y="490"/>
                    <a:pt x="155" y="490"/>
                    <a:pt x="155" y="489"/>
                  </a:cubicBezTo>
                  <a:cubicBezTo>
                    <a:pt x="154" y="489"/>
                    <a:pt x="154" y="490"/>
                    <a:pt x="153" y="490"/>
                  </a:cubicBezTo>
                  <a:cubicBezTo>
                    <a:pt x="149" y="483"/>
                    <a:pt x="141" y="479"/>
                    <a:pt x="134" y="474"/>
                  </a:cubicBezTo>
                  <a:cubicBezTo>
                    <a:pt x="144" y="486"/>
                    <a:pt x="159" y="496"/>
                    <a:pt x="171" y="504"/>
                  </a:cubicBezTo>
                  <a:close/>
                  <a:moveTo>
                    <a:pt x="204" y="501"/>
                  </a:moveTo>
                  <a:cubicBezTo>
                    <a:pt x="204" y="498"/>
                    <a:pt x="201" y="498"/>
                    <a:pt x="200" y="496"/>
                  </a:cubicBezTo>
                  <a:cubicBezTo>
                    <a:pt x="200" y="499"/>
                    <a:pt x="202" y="500"/>
                    <a:pt x="204" y="501"/>
                  </a:cubicBezTo>
                  <a:close/>
                  <a:moveTo>
                    <a:pt x="190" y="511"/>
                  </a:moveTo>
                  <a:cubicBezTo>
                    <a:pt x="186" y="508"/>
                    <a:pt x="183" y="505"/>
                    <a:pt x="177" y="503"/>
                  </a:cubicBezTo>
                  <a:cubicBezTo>
                    <a:pt x="175" y="503"/>
                    <a:pt x="172" y="498"/>
                    <a:pt x="172" y="500"/>
                  </a:cubicBezTo>
                  <a:cubicBezTo>
                    <a:pt x="177" y="504"/>
                    <a:pt x="183" y="511"/>
                    <a:pt x="190" y="511"/>
                  </a:cubicBezTo>
                  <a:close/>
                  <a:moveTo>
                    <a:pt x="233" y="539"/>
                  </a:moveTo>
                  <a:cubicBezTo>
                    <a:pt x="233" y="539"/>
                    <a:pt x="233" y="539"/>
                    <a:pt x="233" y="539"/>
                  </a:cubicBezTo>
                  <a:moveTo>
                    <a:pt x="250" y="554"/>
                  </a:moveTo>
                  <a:cubicBezTo>
                    <a:pt x="248" y="554"/>
                    <a:pt x="248" y="552"/>
                    <a:pt x="247" y="551"/>
                  </a:cubicBezTo>
                  <a:cubicBezTo>
                    <a:pt x="245" y="552"/>
                    <a:pt x="246" y="552"/>
                    <a:pt x="244" y="551"/>
                  </a:cubicBezTo>
                  <a:cubicBezTo>
                    <a:pt x="245" y="553"/>
                    <a:pt x="248" y="557"/>
                    <a:pt x="250" y="554"/>
                  </a:cubicBezTo>
                  <a:close/>
                </a:path>
              </a:pathLst>
            </a:custGeom>
            <a:solidFill>
              <a:schemeClr val="accent1"/>
            </a:solidFill>
            <a:ln>
              <a:noFill/>
            </a:ln>
            <a:extLst/>
          </p:spPr>
          <p:txBody>
            <a:bodyPr anchor="ctr"/>
            <a:lstStyle/>
            <a:p>
              <a:pPr algn="ctr"/>
              <a:endParaRPr lang="zh-CN" altLang="zh-CN" sz="4800" dirty="0">
                <a:effectLst>
                  <a:outerShdw blurRad="38100" dist="38100" dir="2700000" algn="tl">
                    <a:srgbClr val="000000">
                      <a:alpha val="43137"/>
                    </a:srgbClr>
                  </a:outerShdw>
                </a:effectLst>
                <a:latin typeface="华文行楷" panose="02010800040101010101" pitchFamily="2" charset="-122"/>
                <a:ea typeface="华文行楷" panose="02010800040101010101" pitchFamily="2" charset="-122"/>
                <a:sym typeface="宋体" panose="02010600030101010101" pitchFamily="2" charset="-122"/>
              </a:endParaRPr>
            </a:p>
          </p:txBody>
        </p:sp>
      </p:grpSp>
    </p:spTree>
    <p:extLst>
      <p:ext uri="{BB962C8B-B14F-4D97-AF65-F5344CB8AC3E}">
        <p14:creationId xmlns:p14="http://schemas.microsoft.com/office/powerpoint/2010/main" val="323117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Freeform 240"/>
          <p:cNvSpPr>
            <a:spLocks noEditPoints="1"/>
          </p:cNvSpPr>
          <p:nvPr/>
        </p:nvSpPr>
        <p:spPr bwMode="auto">
          <a:xfrm>
            <a:off x="7260411" y="1847850"/>
            <a:ext cx="4349179" cy="4239279"/>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00" name="组合 99"/>
          <p:cNvGrpSpPr/>
          <p:nvPr/>
        </p:nvGrpSpPr>
        <p:grpSpPr>
          <a:xfrm>
            <a:off x="8149019" y="3716932"/>
            <a:ext cx="1920500" cy="650208"/>
            <a:chOff x="3557969" y="3735982"/>
            <a:chExt cx="1920500" cy="650208"/>
          </a:xfrm>
        </p:grpSpPr>
        <p:sp>
          <p:nvSpPr>
            <p:cNvPr id="101" name="Freeform 33"/>
            <p:cNvSpPr>
              <a:spLocks noEditPoints="1"/>
            </p:cNvSpPr>
            <p:nvPr/>
          </p:nvSpPr>
          <p:spPr bwMode="auto">
            <a:xfrm>
              <a:off x="3557969" y="3735982"/>
              <a:ext cx="380431" cy="539309"/>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35"/>
            <p:cNvSpPr>
              <a:spLocks noEditPoints="1"/>
            </p:cNvSpPr>
            <p:nvPr/>
          </p:nvSpPr>
          <p:spPr bwMode="auto">
            <a:xfrm>
              <a:off x="5032648" y="3873851"/>
              <a:ext cx="445821" cy="512339"/>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49"/>
            <p:cNvSpPr>
              <a:spLocks noEditPoints="1"/>
            </p:cNvSpPr>
            <p:nvPr/>
          </p:nvSpPr>
          <p:spPr bwMode="auto">
            <a:xfrm rot="624826">
              <a:off x="4359699" y="3802283"/>
              <a:ext cx="357686" cy="501582"/>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104" name="任意多边形 103"/>
          <p:cNvSpPr/>
          <p:nvPr/>
        </p:nvSpPr>
        <p:spPr>
          <a:xfrm rot="7535390" flipH="1" flipV="1">
            <a:off x="8380600" y="902006"/>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Text Box 8"/>
          <p:cNvSpPr txBox="1">
            <a:spLocks noChangeArrowheads="1"/>
          </p:cNvSpPr>
          <p:nvPr/>
        </p:nvSpPr>
        <p:spPr bwMode="auto">
          <a:xfrm>
            <a:off x="1359462" y="1847850"/>
            <a:ext cx="5095048" cy="12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grpSp>
        <p:nvGrpSpPr>
          <p:cNvPr id="172" name="组合 171"/>
          <p:cNvGrpSpPr/>
          <p:nvPr/>
        </p:nvGrpSpPr>
        <p:grpSpPr>
          <a:xfrm>
            <a:off x="2019886" y="695301"/>
            <a:ext cx="3774200" cy="652841"/>
            <a:chOff x="837816" y="433833"/>
            <a:chExt cx="3774200" cy="652841"/>
          </a:xfrm>
        </p:grpSpPr>
        <p:sp>
          <p:nvSpPr>
            <p:cNvPr id="173"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179" name="Freeform 86"/>
          <p:cNvSpPr>
            <a:spLocks noEditPoints="1"/>
          </p:cNvSpPr>
          <p:nvPr/>
        </p:nvSpPr>
        <p:spPr bwMode="auto">
          <a:xfrm>
            <a:off x="859264" y="3659510"/>
            <a:ext cx="2890719" cy="2922895"/>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tx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dirty="0"/>
          </a:p>
        </p:txBody>
      </p:sp>
      <p:sp>
        <p:nvSpPr>
          <p:cNvPr id="180" name="椭圆 50"/>
          <p:cNvSpPr/>
          <p:nvPr/>
        </p:nvSpPr>
        <p:spPr>
          <a:xfrm>
            <a:off x="1018178" y="3870145"/>
            <a:ext cx="2563905" cy="2567584"/>
          </a:xfrm>
          <a:custGeom>
            <a:avLst/>
            <a:gdLst>
              <a:gd name="connsiteX0" fmla="*/ 0 w 3190803"/>
              <a:gd name="connsiteY0" fmla="*/ 1438738 h 2877475"/>
              <a:gd name="connsiteX1" fmla="*/ 1595402 w 3190803"/>
              <a:gd name="connsiteY1" fmla="*/ 0 h 2877475"/>
              <a:gd name="connsiteX2" fmla="*/ 3190804 w 3190803"/>
              <a:gd name="connsiteY2" fmla="*/ 1438738 h 2877475"/>
              <a:gd name="connsiteX3" fmla="*/ 1595402 w 3190803"/>
              <a:gd name="connsiteY3" fmla="*/ 2877476 h 2877475"/>
              <a:gd name="connsiteX4" fmla="*/ 0 w 3190803"/>
              <a:gd name="connsiteY4" fmla="*/ 1438738 h 2877475"/>
              <a:gd name="connsiteX0" fmla="*/ 362 w 3191166"/>
              <a:gd name="connsiteY0" fmla="*/ 1648288 h 3087026"/>
              <a:gd name="connsiteX1" fmla="*/ 1710064 w 3191166"/>
              <a:gd name="connsiteY1" fmla="*/ 0 h 3087026"/>
              <a:gd name="connsiteX2" fmla="*/ 3191166 w 3191166"/>
              <a:gd name="connsiteY2" fmla="*/ 1648288 h 3087026"/>
              <a:gd name="connsiteX3" fmla="*/ 1595764 w 3191166"/>
              <a:gd name="connsiteY3" fmla="*/ 3087026 h 3087026"/>
              <a:gd name="connsiteX4" fmla="*/ 362 w 3191166"/>
              <a:gd name="connsiteY4" fmla="*/ 1648288 h 3087026"/>
              <a:gd name="connsiteX0" fmla="*/ 17538 w 3208342"/>
              <a:gd name="connsiteY0" fmla="*/ 1648288 h 3087026"/>
              <a:gd name="connsiteX1" fmla="*/ 1727240 w 3208342"/>
              <a:gd name="connsiteY1" fmla="*/ 0 h 3087026"/>
              <a:gd name="connsiteX2" fmla="*/ 3208342 w 3208342"/>
              <a:gd name="connsiteY2" fmla="*/ 1648288 h 3087026"/>
              <a:gd name="connsiteX3" fmla="*/ 1612940 w 3208342"/>
              <a:gd name="connsiteY3" fmla="*/ 3087026 h 3087026"/>
              <a:gd name="connsiteX4" fmla="*/ 17538 w 3208342"/>
              <a:gd name="connsiteY4" fmla="*/ 1648288 h 3087026"/>
              <a:gd name="connsiteX0" fmla="*/ 1387 w 3192191"/>
              <a:gd name="connsiteY0" fmla="*/ 1648288 h 3087026"/>
              <a:gd name="connsiteX1" fmla="*/ 1711089 w 3192191"/>
              <a:gd name="connsiteY1" fmla="*/ 0 h 3087026"/>
              <a:gd name="connsiteX2" fmla="*/ 3192191 w 3192191"/>
              <a:gd name="connsiteY2" fmla="*/ 1648288 h 3087026"/>
              <a:gd name="connsiteX3" fmla="*/ 1596789 w 3192191"/>
              <a:gd name="connsiteY3" fmla="*/ 3087026 h 3087026"/>
              <a:gd name="connsiteX4" fmla="*/ 1387 w 3192191"/>
              <a:gd name="connsiteY4" fmla="*/ 1648288 h 3087026"/>
              <a:gd name="connsiteX0" fmla="*/ 87 w 3190891"/>
              <a:gd name="connsiteY0" fmla="*/ 1648288 h 3201326"/>
              <a:gd name="connsiteX1" fmla="*/ 1709789 w 3190891"/>
              <a:gd name="connsiteY1" fmla="*/ 0 h 3201326"/>
              <a:gd name="connsiteX2" fmla="*/ 3190891 w 3190891"/>
              <a:gd name="connsiteY2" fmla="*/ 1648288 h 3201326"/>
              <a:gd name="connsiteX3" fmla="*/ 1652639 w 3190891"/>
              <a:gd name="connsiteY3" fmla="*/ 3201326 h 3201326"/>
              <a:gd name="connsiteX4" fmla="*/ 87 w 3190891"/>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5935 w 3196739"/>
              <a:gd name="connsiteY0" fmla="*/ 1648288 h 3201326"/>
              <a:gd name="connsiteX1" fmla="*/ 1715637 w 3196739"/>
              <a:gd name="connsiteY1" fmla="*/ 0 h 3201326"/>
              <a:gd name="connsiteX2" fmla="*/ 3196739 w 3196739"/>
              <a:gd name="connsiteY2" fmla="*/ 1648288 h 3201326"/>
              <a:gd name="connsiteX3" fmla="*/ 1658487 w 3196739"/>
              <a:gd name="connsiteY3" fmla="*/ 3201326 h 3201326"/>
              <a:gd name="connsiteX4" fmla="*/ 5935 w 3196739"/>
              <a:gd name="connsiteY4" fmla="*/ 1648288 h 3201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6739" h="3201326">
                <a:moveTo>
                  <a:pt x="5935" y="1648288"/>
                </a:moveTo>
                <a:cubicBezTo>
                  <a:pt x="91660" y="1095684"/>
                  <a:pt x="510671" y="0"/>
                  <a:pt x="1715637" y="0"/>
                </a:cubicBezTo>
                <a:cubicBezTo>
                  <a:pt x="2920603" y="0"/>
                  <a:pt x="3196739" y="853695"/>
                  <a:pt x="3196739" y="1648288"/>
                </a:cubicBezTo>
                <a:cubicBezTo>
                  <a:pt x="3196739" y="2442881"/>
                  <a:pt x="2539603" y="3201326"/>
                  <a:pt x="1658487" y="3201326"/>
                </a:cubicBezTo>
                <a:cubicBezTo>
                  <a:pt x="777371" y="3201326"/>
                  <a:pt x="-79790" y="2200892"/>
                  <a:pt x="5935" y="1648288"/>
                </a:cubicBezTo>
                <a:close/>
              </a:path>
            </a:pathLst>
          </a:custGeom>
          <a:blipFill>
            <a:blip r:embed="rId2"/>
            <a:srcRect/>
            <a:stretch>
              <a:fillRect t="-614" b="-6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Freeform 86"/>
          <p:cNvSpPr>
            <a:spLocks noEditPoints="1"/>
          </p:cNvSpPr>
          <p:nvPr/>
        </p:nvSpPr>
        <p:spPr bwMode="auto">
          <a:xfrm>
            <a:off x="4015370" y="3659510"/>
            <a:ext cx="2890719" cy="2922895"/>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tx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dirty="0"/>
          </a:p>
        </p:txBody>
      </p:sp>
      <p:sp>
        <p:nvSpPr>
          <p:cNvPr id="183" name="椭圆 50"/>
          <p:cNvSpPr/>
          <p:nvPr/>
        </p:nvSpPr>
        <p:spPr>
          <a:xfrm>
            <a:off x="4174284" y="3870145"/>
            <a:ext cx="2563905" cy="2567584"/>
          </a:xfrm>
          <a:custGeom>
            <a:avLst/>
            <a:gdLst>
              <a:gd name="connsiteX0" fmla="*/ 0 w 3190803"/>
              <a:gd name="connsiteY0" fmla="*/ 1438738 h 2877475"/>
              <a:gd name="connsiteX1" fmla="*/ 1595402 w 3190803"/>
              <a:gd name="connsiteY1" fmla="*/ 0 h 2877475"/>
              <a:gd name="connsiteX2" fmla="*/ 3190804 w 3190803"/>
              <a:gd name="connsiteY2" fmla="*/ 1438738 h 2877475"/>
              <a:gd name="connsiteX3" fmla="*/ 1595402 w 3190803"/>
              <a:gd name="connsiteY3" fmla="*/ 2877476 h 2877475"/>
              <a:gd name="connsiteX4" fmla="*/ 0 w 3190803"/>
              <a:gd name="connsiteY4" fmla="*/ 1438738 h 2877475"/>
              <a:gd name="connsiteX0" fmla="*/ 362 w 3191166"/>
              <a:gd name="connsiteY0" fmla="*/ 1648288 h 3087026"/>
              <a:gd name="connsiteX1" fmla="*/ 1710064 w 3191166"/>
              <a:gd name="connsiteY1" fmla="*/ 0 h 3087026"/>
              <a:gd name="connsiteX2" fmla="*/ 3191166 w 3191166"/>
              <a:gd name="connsiteY2" fmla="*/ 1648288 h 3087026"/>
              <a:gd name="connsiteX3" fmla="*/ 1595764 w 3191166"/>
              <a:gd name="connsiteY3" fmla="*/ 3087026 h 3087026"/>
              <a:gd name="connsiteX4" fmla="*/ 362 w 3191166"/>
              <a:gd name="connsiteY4" fmla="*/ 1648288 h 3087026"/>
              <a:gd name="connsiteX0" fmla="*/ 17538 w 3208342"/>
              <a:gd name="connsiteY0" fmla="*/ 1648288 h 3087026"/>
              <a:gd name="connsiteX1" fmla="*/ 1727240 w 3208342"/>
              <a:gd name="connsiteY1" fmla="*/ 0 h 3087026"/>
              <a:gd name="connsiteX2" fmla="*/ 3208342 w 3208342"/>
              <a:gd name="connsiteY2" fmla="*/ 1648288 h 3087026"/>
              <a:gd name="connsiteX3" fmla="*/ 1612940 w 3208342"/>
              <a:gd name="connsiteY3" fmla="*/ 3087026 h 3087026"/>
              <a:gd name="connsiteX4" fmla="*/ 17538 w 3208342"/>
              <a:gd name="connsiteY4" fmla="*/ 1648288 h 3087026"/>
              <a:gd name="connsiteX0" fmla="*/ 1387 w 3192191"/>
              <a:gd name="connsiteY0" fmla="*/ 1648288 h 3087026"/>
              <a:gd name="connsiteX1" fmla="*/ 1711089 w 3192191"/>
              <a:gd name="connsiteY1" fmla="*/ 0 h 3087026"/>
              <a:gd name="connsiteX2" fmla="*/ 3192191 w 3192191"/>
              <a:gd name="connsiteY2" fmla="*/ 1648288 h 3087026"/>
              <a:gd name="connsiteX3" fmla="*/ 1596789 w 3192191"/>
              <a:gd name="connsiteY3" fmla="*/ 3087026 h 3087026"/>
              <a:gd name="connsiteX4" fmla="*/ 1387 w 3192191"/>
              <a:gd name="connsiteY4" fmla="*/ 1648288 h 3087026"/>
              <a:gd name="connsiteX0" fmla="*/ 87 w 3190891"/>
              <a:gd name="connsiteY0" fmla="*/ 1648288 h 3201326"/>
              <a:gd name="connsiteX1" fmla="*/ 1709789 w 3190891"/>
              <a:gd name="connsiteY1" fmla="*/ 0 h 3201326"/>
              <a:gd name="connsiteX2" fmla="*/ 3190891 w 3190891"/>
              <a:gd name="connsiteY2" fmla="*/ 1648288 h 3201326"/>
              <a:gd name="connsiteX3" fmla="*/ 1652639 w 3190891"/>
              <a:gd name="connsiteY3" fmla="*/ 3201326 h 3201326"/>
              <a:gd name="connsiteX4" fmla="*/ 87 w 3190891"/>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5935 w 3196739"/>
              <a:gd name="connsiteY0" fmla="*/ 1648288 h 3201326"/>
              <a:gd name="connsiteX1" fmla="*/ 1715637 w 3196739"/>
              <a:gd name="connsiteY1" fmla="*/ 0 h 3201326"/>
              <a:gd name="connsiteX2" fmla="*/ 3196739 w 3196739"/>
              <a:gd name="connsiteY2" fmla="*/ 1648288 h 3201326"/>
              <a:gd name="connsiteX3" fmla="*/ 1658487 w 3196739"/>
              <a:gd name="connsiteY3" fmla="*/ 3201326 h 3201326"/>
              <a:gd name="connsiteX4" fmla="*/ 5935 w 3196739"/>
              <a:gd name="connsiteY4" fmla="*/ 1648288 h 3201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6739" h="3201326">
                <a:moveTo>
                  <a:pt x="5935" y="1648288"/>
                </a:moveTo>
                <a:cubicBezTo>
                  <a:pt x="91660" y="1095684"/>
                  <a:pt x="510671" y="0"/>
                  <a:pt x="1715637" y="0"/>
                </a:cubicBezTo>
                <a:cubicBezTo>
                  <a:pt x="2920603" y="0"/>
                  <a:pt x="3196739" y="853695"/>
                  <a:pt x="3196739" y="1648288"/>
                </a:cubicBezTo>
                <a:cubicBezTo>
                  <a:pt x="3196739" y="2442881"/>
                  <a:pt x="2539603" y="3201326"/>
                  <a:pt x="1658487" y="3201326"/>
                </a:cubicBezTo>
                <a:cubicBezTo>
                  <a:pt x="777371" y="3201326"/>
                  <a:pt x="-79790" y="2200892"/>
                  <a:pt x="5935" y="1648288"/>
                </a:cubicBezTo>
                <a:close/>
              </a:path>
            </a:pathLst>
          </a:custGeom>
          <a:blipFill>
            <a:blip r:embed="rId3"/>
            <a:srcRect/>
            <a:stretch>
              <a:fillRect l="-6931" r="-69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04897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66"/>
          <p:cNvSpPr>
            <a:spLocks noEditPoints="1"/>
          </p:cNvSpPr>
          <p:nvPr/>
        </p:nvSpPr>
        <p:spPr bwMode="auto">
          <a:xfrm rot="21418380">
            <a:off x="3664740" y="2969264"/>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66"/>
          <p:cNvSpPr>
            <a:spLocks noEditPoints="1"/>
          </p:cNvSpPr>
          <p:nvPr/>
        </p:nvSpPr>
        <p:spPr bwMode="auto">
          <a:xfrm rot="21418380">
            <a:off x="3141683" y="2969207"/>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66"/>
          <p:cNvSpPr>
            <a:spLocks noEditPoints="1"/>
          </p:cNvSpPr>
          <p:nvPr/>
        </p:nvSpPr>
        <p:spPr bwMode="auto">
          <a:xfrm rot="21418380">
            <a:off x="2618627" y="2969147"/>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noEditPoints="1"/>
          </p:cNvSpPr>
          <p:nvPr/>
        </p:nvSpPr>
        <p:spPr bwMode="auto">
          <a:xfrm>
            <a:off x="2646781" y="1943099"/>
            <a:ext cx="802157" cy="940611"/>
          </a:xfrm>
          <a:custGeom>
            <a:avLst/>
            <a:gdLst>
              <a:gd name="T0" fmla="*/ 185 w 365"/>
              <a:gd name="T1" fmla="*/ 317 h 428"/>
              <a:gd name="T2" fmla="*/ 24 w 365"/>
              <a:gd name="T3" fmla="*/ 379 h 428"/>
              <a:gd name="T4" fmla="*/ 95 w 365"/>
              <a:gd name="T5" fmla="*/ 16 h 428"/>
              <a:gd name="T6" fmla="*/ 231 w 365"/>
              <a:gd name="T7" fmla="*/ 234 h 428"/>
              <a:gd name="T8" fmla="*/ 112 w 365"/>
              <a:gd name="T9" fmla="*/ 227 h 428"/>
              <a:gd name="T10" fmla="*/ 81 w 365"/>
              <a:gd name="T11" fmla="*/ 328 h 428"/>
              <a:gd name="T12" fmla="*/ 87 w 365"/>
              <a:gd name="T13" fmla="*/ 380 h 428"/>
              <a:gd name="T14" fmla="*/ 92 w 365"/>
              <a:gd name="T15" fmla="*/ 410 h 428"/>
              <a:gd name="T16" fmla="*/ 169 w 365"/>
              <a:gd name="T17" fmla="*/ 311 h 428"/>
              <a:gd name="T18" fmla="*/ 179 w 365"/>
              <a:gd name="T19" fmla="*/ 273 h 428"/>
              <a:gd name="T20" fmla="*/ 224 w 365"/>
              <a:gd name="T21" fmla="*/ 224 h 428"/>
              <a:gd name="T22" fmla="*/ 223 w 365"/>
              <a:gd name="T23" fmla="*/ 197 h 428"/>
              <a:gd name="T24" fmla="*/ 218 w 365"/>
              <a:gd name="T25" fmla="*/ 174 h 428"/>
              <a:gd name="T26" fmla="*/ 229 w 365"/>
              <a:gd name="T27" fmla="*/ 139 h 428"/>
              <a:gd name="T28" fmla="*/ 248 w 365"/>
              <a:gd name="T29" fmla="*/ 93 h 428"/>
              <a:gd name="T30" fmla="*/ 224 w 365"/>
              <a:gd name="T31" fmla="*/ 65 h 428"/>
              <a:gd name="T32" fmla="*/ 172 w 365"/>
              <a:gd name="T33" fmla="*/ 191 h 428"/>
              <a:gd name="T34" fmla="*/ 26 w 365"/>
              <a:gd name="T35" fmla="*/ 410 h 428"/>
              <a:gd name="T36" fmla="*/ 73 w 365"/>
              <a:gd name="T37" fmla="*/ 84 h 428"/>
              <a:gd name="T38" fmla="*/ 87 w 365"/>
              <a:gd name="T39" fmla="*/ 142 h 428"/>
              <a:gd name="T40" fmla="*/ 95 w 365"/>
              <a:gd name="T41" fmla="*/ 101 h 428"/>
              <a:gd name="T42" fmla="*/ 128 w 365"/>
              <a:gd name="T43" fmla="*/ 147 h 428"/>
              <a:gd name="T44" fmla="*/ 112 w 365"/>
              <a:gd name="T45" fmla="*/ 98 h 428"/>
              <a:gd name="T46" fmla="*/ 171 w 365"/>
              <a:gd name="T47" fmla="*/ 175 h 428"/>
              <a:gd name="T48" fmla="*/ 240 w 365"/>
              <a:gd name="T49" fmla="*/ 268 h 428"/>
              <a:gd name="T50" fmla="*/ 258 w 365"/>
              <a:gd name="T51" fmla="*/ 306 h 428"/>
              <a:gd name="T52" fmla="*/ 245 w 365"/>
              <a:gd name="T53" fmla="*/ 344 h 428"/>
              <a:gd name="T54" fmla="*/ 306 w 365"/>
              <a:gd name="T55" fmla="*/ 410 h 428"/>
              <a:gd name="T56" fmla="*/ 310 w 365"/>
              <a:gd name="T57" fmla="*/ 385 h 428"/>
              <a:gd name="T58" fmla="*/ 234 w 365"/>
              <a:gd name="T59" fmla="*/ 365 h 428"/>
              <a:gd name="T60" fmla="*/ 191 w 365"/>
              <a:gd name="T61" fmla="*/ 22 h 428"/>
              <a:gd name="T62" fmla="*/ 183 w 365"/>
              <a:gd name="T63" fmla="*/ 16 h 428"/>
              <a:gd name="T64" fmla="*/ 172 w 365"/>
              <a:gd name="T65" fmla="*/ 21 h 428"/>
              <a:gd name="T66" fmla="*/ 136 w 365"/>
              <a:gd name="T67" fmla="*/ 224 h 428"/>
              <a:gd name="T68" fmla="*/ 327 w 365"/>
              <a:gd name="T69" fmla="*/ 372 h 428"/>
              <a:gd name="T70" fmla="*/ 139 w 365"/>
              <a:gd name="T71" fmla="*/ 57 h 428"/>
              <a:gd name="T72" fmla="*/ 131 w 365"/>
              <a:gd name="T73" fmla="*/ 48 h 428"/>
              <a:gd name="T74" fmla="*/ 258 w 365"/>
              <a:gd name="T75" fmla="*/ 114 h 428"/>
              <a:gd name="T76" fmla="*/ 128 w 365"/>
              <a:gd name="T77" fmla="*/ 37 h 428"/>
              <a:gd name="T78" fmla="*/ 228 w 365"/>
              <a:gd name="T79" fmla="*/ 290 h 428"/>
              <a:gd name="T80" fmla="*/ 116 w 365"/>
              <a:gd name="T81" fmla="*/ 417 h 428"/>
              <a:gd name="T82" fmla="*/ 224 w 365"/>
              <a:gd name="T83" fmla="*/ 311 h 428"/>
              <a:gd name="T84" fmla="*/ 204 w 365"/>
              <a:gd name="T85" fmla="*/ 16 h 428"/>
              <a:gd name="T86" fmla="*/ 202 w 365"/>
              <a:gd name="T87" fmla="*/ 297 h 428"/>
              <a:gd name="T88" fmla="*/ 250 w 365"/>
              <a:gd name="T89" fmla="*/ 79 h 428"/>
              <a:gd name="T90" fmla="*/ 240 w 365"/>
              <a:gd name="T91" fmla="*/ 46 h 428"/>
              <a:gd name="T92" fmla="*/ 231 w 365"/>
              <a:gd name="T93" fmla="*/ 51 h 428"/>
              <a:gd name="T94" fmla="*/ 215 w 365"/>
              <a:gd name="T95" fmla="*/ 324 h 428"/>
              <a:gd name="T96" fmla="*/ 207 w 365"/>
              <a:gd name="T97" fmla="*/ 48 h 428"/>
              <a:gd name="T98" fmla="*/ 212 w 365"/>
              <a:gd name="T99" fmla="*/ 32 h 428"/>
              <a:gd name="T100" fmla="*/ 105 w 365"/>
              <a:gd name="T101" fmla="*/ 414 h 428"/>
              <a:gd name="T102" fmla="*/ 240 w 365"/>
              <a:gd name="T103" fmla="*/ 33 h 428"/>
              <a:gd name="T104" fmla="*/ 199 w 365"/>
              <a:gd name="T105" fmla="*/ 319 h 428"/>
              <a:gd name="T106" fmla="*/ 84 w 365"/>
              <a:gd name="T107" fmla="*/ 169 h 428"/>
              <a:gd name="T108" fmla="*/ 139 w 365"/>
              <a:gd name="T109" fmla="*/ 232 h 428"/>
              <a:gd name="T110" fmla="*/ 206 w 365"/>
              <a:gd name="T111" fmla="*/ 62 h 428"/>
              <a:gd name="T112" fmla="*/ 209 w 365"/>
              <a:gd name="T113" fmla="*/ 106 h 428"/>
              <a:gd name="T114" fmla="*/ 245 w 365"/>
              <a:gd name="T115" fmla="*/ 167 h 428"/>
              <a:gd name="T116" fmla="*/ 68 w 365"/>
              <a:gd name="T117" fmla="*/ 90 h 428"/>
              <a:gd name="T118" fmla="*/ 136 w 365"/>
              <a:gd name="T119" fmla="*/ 390 h 428"/>
              <a:gd name="T120" fmla="*/ 250 w 365"/>
              <a:gd name="T121" fmla="*/ 41 h 428"/>
              <a:gd name="T122" fmla="*/ 153 w 365"/>
              <a:gd name="T123" fmla="*/ 212 h 428"/>
              <a:gd name="T124" fmla="*/ 81 w 365"/>
              <a:gd name="T125" fmla="*/ 33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5" h="428">
                <a:moveTo>
                  <a:pt x="359" y="407"/>
                </a:moveTo>
                <a:lnTo>
                  <a:pt x="359" y="407"/>
                </a:lnTo>
                <a:lnTo>
                  <a:pt x="357" y="409"/>
                </a:lnTo>
                <a:lnTo>
                  <a:pt x="357" y="409"/>
                </a:lnTo>
                <a:lnTo>
                  <a:pt x="357" y="410"/>
                </a:lnTo>
                <a:lnTo>
                  <a:pt x="357" y="410"/>
                </a:lnTo>
                <a:lnTo>
                  <a:pt x="355" y="412"/>
                </a:lnTo>
                <a:lnTo>
                  <a:pt x="355" y="412"/>
                </a:lnTo>
                <a:lnTo>
                  <a:pt x="352" y="414"/>
                </a:lnTo>
                <a:lnTo>
                  <a:pt x="352" y="414"/>
                </a:lnTo>
                <a:lnTo>
                  <a:pt x="351" y="414"/>
                </a:lnTo>
                <a:lnTo>
                  <a:pt x="351" y="414"/>
                </a:lnTo>
                <a:lnTo>
                  <a:pt x="349" y="414"/>
                </a:lnTo>
                <a:lnTo>
                  <a:pt x="349" y="414"/>
                </a:lnTo>
                <a:lnTo>
                  <a:pt x="344" y="414"/>
                </a:lnTo>
                <a:lnTo>
                  <a:pt x="340" y="415"/>
                </a:lnTo>
                <a:lnTo>
                  <a:pt x="340" y="415"/>
                </a:lnTo>
                <a:lnTo>
                  <a:pt x="330" y="417"/>
                </a:lnTo>
                <a:lnTo>
                  <a:pt x="330" y="417"/>
                </a:lnTo>
                <a:lnTo>
                  <a:pt x="305" y="418"/>
                </a:lnTo>
                <a:lnTo>
                  <a:pt x="305" y="418"/>
                </a:lnTo>
                <a:lnTo>
                  <a:pt x="292" y="421"/>
                </a:lnTo>
                <a:lnTo>
                  <a:pt x="292" y="421"/>
                </a:lnTo>
                <a:lnTo>
                  <a:pt x="284" y="421"/>
                </a:lnTo>
                <a:lnTo>
                  <a:pt x="284" y="421"/>
                </a:lnTo>
                <a:lnTo>
                  <a:pt x="280" y="421"/>
                </a:lnTo>
                <a:lnTo>
                  <a:pt x="280" y="421"/>
                </a:lnTo>
                <a:lnTo>
                  <a:pt x="267" y="423"/>
                </a:lnTo>
                <a:lnTo>
                  <a:pt x="267" y="423"/>
                </a:lnTo>
                <a:lnTo>
                  <a:pt x="256" y="423"/>
                </a:lnTo>
                <a:lnTo>
                  <a:pt x="256" y="423"/>
                </a:lnTo>
                <a:lnTo>
                  <a:pt x="253" y="421"/>
                </a:lnTo>
                <a:lnTo>
                  <a:pt x="250" y="418"/>
                </a:lnTo>
                <a:lnTo>
                  <a:pt x="250" y="418"/>
                </a:lnTo>
                <a:lnTo>
                  <a:pt x="247" y="415"/>
                </a:lnTo>
                <a:lnTo>
                  <a:pt x="247" y="415"/>
                </a:lnTo>
                <a:lnTo>
                  <a:pt x="247" y="415"/>
                </a:lnTo>
                <a:lnTo>
                  <a:pt x="247" y="415"/>
                </a:lnTo>
                <a:lnTo>
                  <a:pt x="240" y="410"/>
                </a:lnTo>
                <a:lnTo>
                  <a:pt x="240" y="410"/>
                </a:lnTo>
                <a:lnTo>
                  <a:pt x="237" y="407"/>
                </a:lnTo>
                <a:lnTo>
                  <a:pt x="237" y="407"/>
                </a:lnTo>
                <a:lnTo>
                  <a:pt x="229" y="393"/>
                </a:lnTo>
                <a:lnTo>
                  <a:pt x="229" y="393"/>
                </a:lnTo>
                <a:lnTo>
                  <a:pt x="228" y="390"/>
                </a:lnTo>
                <a:lnTo>
                  <a:pt x="228" y="390"/>
                </a:lnTo>
                <a:lnTo>
                  <a:pt x="220" y="376"/>
                </a:lnTo>
                <a:lnTo>
                  <a:pt x="220" y="376"/>
                </a:lnTo>
                <a:lnTo>
                  <a:pt x="212" y="360"/>
                </a:lnTo>
                <a:lnTo>
                  <a:pt x="212" y="360"/>
                </a:lnTo>
                <a:lnTo>
                  <a:pt x="204" y="347"/>
                </a:lnTo>
                <a:lnTo>
                  <a:pt x="204" y="347"/>
                </a:lnTo>
                <a:lnTo>
                  <a:pt x="196" y="333"/>
                </a:lnTo>
                <a:lnTo>
                  <a:pt x="196" y="333"/>
                </a:lnTo>
                <a:lnTo>
                  <a:pt x="190" y="322"/>
                </a:lnTo>
                <a:lnTo>
                  <a:pt x="190" y="322"/>
                </a:lnTo>
                <a:lnTo>
                  <a:pt x="187" y="317"/>
                </a:lnTo>
                <a:lnTo>
                  <a:pt x="187" y="317"/>
                </a:lnTo>
                <a:lnTo>
                  <a:pt x="187" y="316"/>
                </a:lnTo>
                <a:lnTo>
                  <a:pt x="187" y="316"/>
                </a:lnTo>
                <a:lnTo>
                  <a:pt x="185" y="317"/>
                </a:lnTo>
                <a:lnTo>
                  <a:pt x="185" y="317"/>
                </a:lnTo>
                <a:lnTo>
                  <a:pt x="174" y="336"/>
                </a:lnTo>
                <a:lnTo>
                  <a:pt x="174" y="336"/>
                </a:lnTo>
                <a:lnTo>
                  <a:pt x="164" y="350"/>
                </a:lnTo>
                <a:lnTo>
                  <a:pt x="164" y="350"/>
                </a:lnTo>
                <a:lnTo>
                  <a:pt x="153" y="369"/>
                </a:lnTo>
                <a:lnTo>
                  <a:pt x="153" y="369"/>
                </a:lnTo>
                <a:lnTo>
                  <a:pt x="139" y="390"/>
                </a:lnTo>
                <a:lnTo>
                  <a:pt x="139" y="390"/>
                </a:lnTo>
                <a:lnTo>
                  <a:pt x="131" y="402"/>
                </a:lnTo>
                <a:lnTo>
                  <a:pt x="131" y="402"/>
                </a:lnTo>
                <a:lnTo>
                  <a:pt x="127" y="409"/>
                </a:lnTo>
                <a:lnTo>
                  <a:pt x="127" y="409"/>
                </a:lnTo>
                <a:lnTo>
                  <a:pt x="125" y="410"/>
                </a:lnTo>
                <a:lnTo>
                  <a:pt x="123" y="410"/>
                </a:lnTo>
                <a:lnTo>
                  <a:pt x="123" y="410"/>
                </a:lnTo>
                <a:lnTo>
                  <a:pt x="122" y="410"/>
                </a:lnTo>
                <a:lnTo>
                  <a:pt x="122" y="410"/>
                </a:lnTo>
                <a:lnTo>
                  <a:pt x="120" y="414"/>
                </a:lnTo>
                <a:lnTo>
                  <a:pt x="120" y="414"/>
                </a:lnTo>
                <a:lnTo>
                  <a:pt x="116" y="420"/>
                </a:lnTo>
                <a:lnTo>
                  <a:pt x="116" y="420"/>
                </a:lnTo>
                <a:lnTo>
                  <a:pt x="112" y="425"/>
                </a:lnTo>
                <a:lnTo>
                  <a:pt x="112" y="425"/>
                </a:lnTo>
                <a:lnTo>
                  <a:pt x="109" y="426"/>
                </a:lnTo>
                <a:lnTo>
                  <a:pt x="106" y="428"/>
                </a:lnTo>
                <a:lnTo>
                  <a:pt x="106" y="428"/>
                </a:lnTo>
                <a:lnTo>
                  <a:pt x="98" y="426"/>
                </a:lnTo>
                <a:lnTo>
                  <a:pt x="98" y="426"/>
                </a:lnTo>
                <a:lnTo>
                  <a:pt x="82" y="421"/>
                </a:lnTo>
                <a:lnTo>
                  <a:pt x="82" y="421"/>
                </a:lnTo>
                <a:lnTo>
                  <a:pt x="64" y="418"/>
                </a:lnTo>
                <a:lnTo>
                  <a:pt x="64" y="418"/>
                </a:lnTo>
                <a:lnTo>
                  <a:pt x="62" y="420"/>
                </a:lnTo>
                <a:lnTo>
                  <a:pt x="62" y="420"/>
                </a:lnTo>
                <a:lnTo>
                  <a:pt x="60" y="420"/>
                </a:lnTo>
                <a:lnTo>
                  <a:pt x="60" y="420"/>
                </a:lnTo>
                <a:lnTo>
                  <a:pt x="35" y="415"/>
                </a:lnTo>
                <a:lnTo>
                  <a:pt x="35" y="415"/>
                </a:lnTo>
                <a:lnTo>
                  <a:pt x="32" y="415"/>
                </a:lnTo>
                <a:lnTo>
                  <a:pt x="32" y="415"/>
                </a:lnTo>
                <a:lnTo>
                  <a:pt x="15" y="415"/>
                </a:lnTo>
                <a:lnTo>
                  <a:pt x="15" y="415"/>
                </a:lnTo>
                <a:lnTo>
                  <a:pt x="8" y="415"/>
                </a:lnTo>
                <a:lnTo>
                  <a:pt x="8" y="415"/>
                </a:lnTo>
                <a:lnTo>
                  <a:pt x="7" y="415"/>
                </a:lnTo>
                <a:lnTo>
                  <a:pt x="5" y="414"/>
                </a:lnTo>
                <a:lnTo>
                  <a:pt x="5" y="414"/>
                </a:lnTo>
                <a:lnTo>
                  <a:pt x="4" y="412"/>
                </a:lnTo>
                <a:lnTo>
                  <a:pt x="4" y="412"/>
                </a:lnTo>
                <a:lnTo>
                  <a:pt x="2" y="412"/>
                </a:lnTo>
                <a:lnTo>
                  <a:pt x="2" y="412"/>
                </a:lnTo>
                <a:lnTo>
                  <a:pt x="0" y="410"/>
                </a:lnTo>
                <a:lnTo>
                  <a:pt x="0" y="409"/>
                </a:lnTo>
                <a:lnTo>
                  <a:pt x="0" y="409"/>
                </a:lnTo>
                <a:lnTo>
                  <a:pt x="7" y="401"/>
                </a:lnTo>
                <a:lnTo>
                  <a:pt x="7" y="401"/>
                </a:lnTo>
                <a:lnTo>
                  <a:pt x="8" y="401"/>
                </a:lnTo>
                <a:lnTo>
                  <a:pt x="8" y="401"/>
                </a:lnTo>
                <a:lnTo>
                  <a:pt x="10" y="398"/>
                </a:lnTo>
                <a:lnTo>
                  <a:pt x="11" y="395"/>
                </a:lnTo>
                <a:lnTo>
                  <a:pt x="11" y="395"/>
                </a:lnTo>
                <a:lnTo>
                  <a:pt x="24" y="379"/>
                </a:lnTo>
                <a:lnTo>
                  <a:pt x="24" y="379"/>
                </a:lnTo>
                <a:lnTo>
                  <a:pt x="27" y="376"/>
                </a:lnTo>
                <a:lnTo>
                  <a:pt x="27" y="376"/>
                </a:lnTo>
                <a:lnTo>
                  <a:pt x="54" y="343"/>
                </a:lnTo>
                <a:lnTo>
                  <a:pt x="81" y="311"/>
                </a:lnTo>
                <a:lnTo>
                  <a:pt x="81" y="311"/>
                </a:lnTo>
                <a:lnTo>
                  <a:pt x="100" y="284"/>
                </a:lnTo>
                <a:lnTo>
                  <a:pt x="100" y="284"/>
                </a:lnTo>
                <a:lnTo>
                  <a:pt x="116" y="260"/>
                </a:lnTo>
                <a:lnTo>
                  <a:pt x="116" y="260"/>
                </a:lnTo>
                <a:lnTo>
                  <a:pt x="122" y="249"/>
                </a:lnTo>
                <a:lnTo>
                  <a:pt x="122" y="249"/>
                </a:lnTo>
                <a:lnTo>
                  <a:pt x="122" y="248"/>
                </a:lnTo>
                <a:lnTo>
                  <a:pt x="122" y="248"/>
                </a:lnTo>
                <a:lnTo>
                  <a:pt x="119" y="242"/>
                </a:lnTo>
                <a:lnTo>
                  <a:pt x="119" y="242"/>
                </a:lnTo>
                <a:lnTo>
                  <a:pt x="109" y="227"/>
                </a:lnTo>
                <a:lnTo>
                  <a:pt x="109" y="227"/>
                </a:lnTo>
                <a:lnTo>
                  <a:pt x="101" y="213"/>
                </a:lnTo>
                <a:lnTo>
                  <a:pt x="101" y="213"/>
                </a:lnTo>
                <a:lnTo>
                  <a:pt x="97" y="205"/>
                </a:lnTo>
                <a:lnTo>
                  <a:pt x="97" y="205"/>
                </a:lnTo>
                <a:lnTo>
                  <a:pt x="87" y="185"/>
                </a:lnTo>
                <a:lnTo>
                  <a:pt x="87" y="185"/>
                </a:lnTo>
                <a:lnTo>
                  <a:pt x="81" y="172"/>
                </a:lnTo>
                <a:lnTo>
                  <a:pt x="76" y="158"/>
                </a:lnTo>
                <a:lnTo>
                  <a:pt x="76" y="158"/>
                </a:lnTo>
                <a:lnTo>
                  <a:pt x="71" y="147"/>
                </a:lnTo>
                <a:lnTo>
                  <a:pt x="70" y="134"/>
                </a:lnTo>
                <a:lnTo>
                  <a:pt x="70" y="134"/>
                </a:lnTo>
                <a:lnTo>
                  <a:pt x="67" y="117"/>
                </a:lnTo>
                <a:lnTo>
                  <a:pt x="67" y="117"/>
                </a:lnTo>
                <a:lnTo>
                  <a:pt x="65" y="98"/>
                </a:lnTo>
                <a:lnTo>
                  <a:pt x="65" y="98"/>
                </a:lnTo>
                <a:lnTo>
                  <a:pt x="64" y="87"/>
                </a:lnTo>
                <a:lnTo>
                  <a:pt x="65" y="76"/>
                </a:lnTo>
                <a:lnTo>
                  <a:pt x="65" y="76"/>
                </a:lnTo>
                <a:lnTo>
                  <a:pt x="67" y="63"/>
                </a:lnTo>
                <a:lnTo>
                  <a:pt x="67" y="63"/>
                </a:lnTo>
                <a:lnTo>
                  <a:pt x="67" y="59"/>
                </a:lnTo>
                <a:lnTo>
                  <a:pt x="67" y="59"/>
                </a:lnTo>
                <a:lnTo>
                  <a:pt x="67" y="57"/>
                </a:lnTo>
                <a:lnTo>
                  <a:pt x="67" y="57"/>
                </a:lnTo>
                <a:lnTo>
                  <a:pt x="67" y="55"/>
                </a:lnTo>
                <a:lnTo>
                  <a:pt x="68" y="54"/>
                </a:lnTo>
                <a:lnTo>
                  <a:pt x="68" y="54"/>
                </a:lnTo>
                <a:lnTo>
                  <a:pt x="68" y="52"/>
                </a:lnTo>
                <a:lnTo>
                  <a:pt x="68" y="52"/>
                </a:lnTo>
                <a:lnTo>
                  <a:pt x="73" y="43"/>
                </a:lnTo>
                <a:lnTo>
                  <a:pt x="73" y="43"/>
                </a:lnTo>
                <a:lnTo>
                  <a:pt x="75" y="35"/>
                </a:lnTo>
                <a:lnTo>
                  <a:pt x="79" y="29"/>
                </a:lnTo>
                <a:lnTo>
                  <a:pt x="79" y="29"/>
                </a:lnTo>
                <a:lnTo>
                  <a:pt x="86" y="22"/>
                </a:lnTo>
                <a:lnTo>
                  <a:pt x="86" y="22"/>
                </a:lnTo>
                <a:lnTo>
                  <a:pt x="90" y="18"/>
                </a:lnTo>
                <a:lnTo>
                  <a:pt x="90" y="18"/>
                </a:lnTo>
                <a:lnTo>
                  <a:pt x="92" y="16"/>
                </a:lnTo>
                <a:lnTo>
                  <a:pt x="94" y="16"/>
                </a:lnTo>
                <a:lnTo>
                  <a:pt x="94" y="16"/>
                </a:lnTo>
                <a:lnTo>
                  <a:pt x="95" y="16"/>
                </a:lnTo>
                <a:lnTo>
                  <a:pt x="95" y="16"/>
                </a:lnTo>
                <a:lnTo>
                  <a:pt x="103" y="13"/>
                </a:lnTo>
                <a:lnTo>
                  <a:pt x="103" y="13"/>
                </a:lnTo>
                <a:lnTo>
                  <a:pt x="105" y="11"/>
                </a:lnTo>
                <a:lnTo>
                  <a:pt x="105" y="11"/>
                </a:lnTo>
                <a:lnTo>
                  <a:pt x="116" y="7"/>
                </a:lnTo>
                <a:lnTo>
                  <a:pt x="127" y="3"/>
                </a:lnTo>
                <a:lnTo>
                  <a:pt x="127" y="3"/>
                </a:lnTo>
                <a:lnTo>
                  <a:pt x="141" y="2"/>
                </a:lnTo>
                <a:lnTo>
                  <a:pt x="157" y="0"/>
                </a:lnTo>
                <a:lnTo>
                  <a:pt x="157" y="0"/>
                </a:lnTo>
                <a:lnTo>
                  <a:pt x="168" y="0"/>
                </a:lnTo>
                <a:lnTo>
                  <a:pt x="179" y="2"/>
                </a:lnTo>
                <a:lnTo>
                  <a:pt x="179" y="2"/>
                </a:lnTo>
                <a:lnTo>
                  <a:pt x="204" y="5"/>
                </a:lnTo>
                <a:lnTo>
                  <a:pt x="204" y="5"/>
                </a:lnTo>
                <a:lnTo>
                  <a:pt x="223" y="10"/>
                </a:lnTo>
                <a:lnTo>
                  <a:pt x="223" y="10"/>
                </a:lnTo>
                <a:lnTo>
                  <a:pt x="229" y="13"/>
                </a:lnTo>
                <a:lnTo>
                  <a:pt x="235" y="16"/>
                </a:lnTo>
                <a:lnTo>
                  <a:pt x="235" y="16"/>
                </a:lnTo>
                <a:lnTo>
                  <a:pt x="243" y="22"/>
                </a:lnTo>
                <a:lnTo>
                  <a:pt x="243" y="22"/>
                </a:lnTo>
                <a:lnTo>
                  <a:pt x="251" y="32"/>
                </a:lnTo>
                <a:lnTo>
                  <a:pt x="256" y="44"/>
                </a:lnTo>
                <a:lnTo>
                  <a:pt x="256" y="44"/>
                </a:lnTo>
                <a:lnTo>
                  <a:pt x="258" y="46"/>
                </a:lnTo>
                <a:lnTo>
                  <a:pt x="258" y="46"/>
                </a:lnTo>
                <a:lnTo>
                  <a:pt x="259" y="49"/>
                </a:lnTo>
                <a:lnTo>
                  <a:pt x="259" y="49"/>
                </a:lnTo>
                <a:lnTo>
                  <a:pt x="261" y="55"/>
                </a:lnTo>
                <a:lnTo>
                  <a:pt x="261" y="55"/>
                </a:lnTo>
                <a:lnTo>
                  <a:pt x="265" y="70"/>
                </a:lnTo>
                <a:lnTo>
                  <a:pt x="265" y="70"/>
                </a:lnTo>
                <a:lnTo>
                  <a:pt x="265" y="73"/>
                </a:lnTo>
                <a:lnTo>
                  <a:pt x="265" y="73"/>
                </a:lnTo>
                <a:lnTo>
                  <a:pt x="269" y="73"/>
                </a:lnTo>
                <a:lnTo>
                  <a:pt x="269" y="73"/>
                </a:lnTo>
                <a:lnTo>
                  <a:pt x="269" y="74"/>
                </a:lnTo>
                <a:lnTo>
                  <a:pt x="269" y="74"/>
                </a:lnTo>
                <a:lnTo>
                  <a:pt x="269" y="76"/>
                </a:lnTo>
                <a:lnTo>
                  <a:pt x="267" y="78"/>
                </a:lnTo>
                <a:lnTo>
                  <a:pt x="267" y="78"/>
                </a:lnTo>
                <a:lnTo>
                  <a:pt x="267" y="78"/>
                </a:lnTo>
                <a:lnTo>
                  <a:pt x="267" y="78"/>
                </a:lnTo>
                <a:lnTo>
                  <a:pt x="267" y="114"/>
                </a:lnTo>
                <a:lnTo>
                  <a:pt x="267" y="114"/>
                </a:lnTo>
                <a:lnTo>
                  <a:pt x="265" y="130"/>
                </a:lnTo>
                <a:lnTo>
                  <a:pt x="265" y="130"/>
                </a:lnTo>
                <a:lnTo>
                  <a:pt x="262" y="141"/>
                </a:lnTo>
                <a:lnTo>
                  <a:pt x="261" y="150"/>
                </a:lnTo>
                <a:lnTo>
                  <a:pt x="261" y="150"/>
                </a:lnTo>
                <a:lnTo>
                  <a:pt x="254" y="166"/>
                </a:lnTo>
                <a:lnTo>
                  <a:pt x="254" y="166"/>
                </a:lnTo>
                <a:lnTo>
                  <a:pt x="248" y="185"/>
                </a:lnTo>
                <a:lnTo>
                  <a:pt x="248" y="185"/>
                </a:lnTo>
                <a:lnTo>
                  <a:pt x="239" y="205"/>
                </a:lnTo>
                <a:lnTo>
                  <a:pt x="239" y="205"/>
                </a:lnTo>
                <a:lnTo>
                  <a:pt x="229" y="229"/>
                </a:lnTo>
                <a:lnTo>
                  <a:pt x="229" y="229"/>
                </a:lnTo>
                <a:lnTo>
                  <a:pt x="229" y="231"/>
                </a:lnTo>
                <a:lnTo>
                  <a:pt x="229" y="231"/>
                </a:lnTo>
                <a:lnTo>
                  <a:pt x="231" y="234"/>
                </a:lnTo>
                <a:lnTo>
                  <a:pt x="231" y="234"/>
                </a:lnTo>
                <a:lnTo>
                  <a:pt x="232" y="238"/>
                </a:lnTo>
                <a:lnTo>
                  <a:pt x="235" y="245"/>
                </a:lnTo>
                <a:lnTo>
                  <a:pt x="235" y="245"/>
                </a:lnTo>
                <a:lnTo>
                  <a:pt x="237" y="246"/>
                </a:lnTo>
                <a:lnTo>
                  <a:pt x="237" y="246"/>
                </a:lnTo>
                <a:lnTo>
                  <a:pt x="245" y="259"/>
                </a:lnTo>
                <a:lnTo>
                  <a:pt x="254" y="270"/>
                </a:lnTo>
                <a:lnTo>
                  <a:pt x="254" y="270"/>
                </a:lnTo>
                <a:lnTo>
                  <a:pt x="273" y="294"/>
                </a:lnTo>
                <a:lnTo>
                  <a:pt x="273" y="294"/>
                </a:lnTo>
                <a:lnTo>
                  <a:pt x="283" y="305"/>
                </a:lnTo>
                <a:lnTo>
                  <a:pt x="283" y="305"/>
                </a:lnTo>
                <a:lnTo>
                  <a:pt x="292" y="314"/>
                </a:lnTo>
                <a:lnTo>
                  <a:pt x="292" y="314"/>
                </a:lnTo>
                <a:lnTo>
                  <a:pt x="292" y="317"/>
                </a:lnTo>
                <a:lnTo>
                  <a:pt x="292" y="317"/>
                </a:lnTo>
                <a:lnTo>
                  <a:pt x="292" y="319"/>
                </a:lnTo>
                <a:lnTo>
                  <a:pt x="292" y="319"/>
                </a:lnTo>
                <a:lnTo>
                  <a:pt x="294" y="322"/>
                </a:lnTo>
                <a:lnTo>
                  <a:pt x="294" y="322"/>
                </a:lnTo>
                <a:lnTo>
                  <a:pt x="313" y="344"/>
                </a:lnTo>
                <a:lnTo>
                  <a:pt x="313" y="344"/>
                </a:lnTo>
                <a:lnTo>
                  <a:pt x="318" y="350"/>
                </a:lnTo>
                <a:lnTo>
                  <a:pt x="318" y="350"/>
                </a:lnTo>
                <a:lnTo>
                  <a:pt x="333" y="372"/>
                </a:lnTo>
                <a:lnTo>
                  <a:pt x="333" y="372"/>
                </a:lnTo>
                <a:lnTo>
                  <a:pt x="349" y="391"/>
                </a:lnTo>
                <a:lnTo>
                  <a:pt x="349" y="391"/>
                </a:lnTo>
                <a:lnTo>
                  <a:pt x="352" y="395"/>
                </a:lnTo>
                <a:lnTo>
                  <a:pt x="352" y="395"/>
                </a:lnTo>
                <a:lnTo>
                  <a:pt x="360" y="404"/>
                </a:lnTo>
                <a:lnTo>
                  <a:pt x="360" y="404"/>
                </a:lnTo>
                <a:lnTo>
                  <a:pt x="365" y="410"/>
                </a:lnTo>
                <a:lnTo>
                  <a:pt x="365" y="410"/>
                </a:lnTo>
                <a:lnTo>
                  <a:pt x="365" y="410"/>
                </a:lnTo>
                <a:lnTo>
                  <a:pt x="365" y="410"/>
                </a:lnTo>
                <a:lnTo>
                  <a:pt x="365" y="414"/>
                </a:lnTo>
                <a:lnTo>
                  <a:pt x="365" y="414"/>
                </a:lnTo>
                <a:lnTo>
                  <a:pt x="363" y="412"/>
                </a:lnTo>
                <a:lnTo>
                  <a:pt x="363" y="412"/>
                </a:lnTo>
                <a:lnTo>
                  <a:pt x="360" y="410"/>
                </a:lnTo>
                <a:lnTo>
                  <a:pt x="360" y="410"/>
                </a:lnTo>
                <a:lnTo>
                  <a:pt x="359" y="407"/>
                </a:lnTo>
                <a:lnTo>
                  <a:pt x="359" y="407"/>
                </a:lnTo>
                <a:lnTo>
                  <a:pt x="359" y="407"/>
                </a:lnTo>
                <a:lnTo>
                  <a:pt x="359" y="407"/>
                </a:lnTo>
                <a:close/>
                <a:moveTo>
                  <a:pt x="114" y="229"/>
                </a:moveTo>
                <a:lnTo>
                  <a:pt x="114" y="229"/>
                </a:lnTo>
                <a:lnTo>
                  <a:pt x="116" y="231"/>
                </a:lnTo>
                <a:lnTo>
                  <a:pt x="116" y="231"/>
                </a:lnTo>
                <a:lnTo>
                  <a:pt x="117" y="235"/>
                </a:lnTo>
                <a:lnTo>
                  <a:pt x="117" y="235"/>
                </a:lnTo>
                <a:lnTo>
                  <a:pt x="119" y="235"/>
                </a:lnTo>
                <a:lnTo>
                  <a:pt x="119" y="235"/>
                </a:lnTo>
                <a:lnTo>
                  <a:pt x="116" y="231"/>
                </a:lnTo>
                <a:lnTo>
                  <a:pt x="116" y="231"/>
                </a:lnTo>
                <a:lnTo>
                  <a:pt x="114" y="229"/>
                </a:lnTo>
                <a:lnTo>
                  <a:pt x="114" y="229"/>
                </a:lnTo>
                <a:lnTo>
                  <a:pt x="114" y="229"/>
                </a:lnTo>
                <a:lnTo>
                  <a:pt x="114" y="229"/>
                </a:lnTo>
                <a:lnTo>
                  <a:pt x="112" y="227"/>
                </a:lnTo>
                <a:lnTo>
                  <a:pt x="112" y="227"/>
                </a:lnTo>
                <a:lnTo>
                  <a:pt x="112" y="226"/>
                </a:lnTo>
                <a:lnTo>
                  <a:pt x="112" y="226"/>
                </a:lnTo>
                <a:lnTo>
                  <a:pt x="112" y="226"/>
                </a:lnTo>
                <a:lnTo>
                  <a:pt x="112" y="226"/>
                </a:lnTo>
                <a:lnTo>
                  <a:pt x="112" y="227"/>
                </a:lnTo>
                <a:lnTo>
                  <a:pt x="112" y="227"/>
                </a:lnTo>
                <a:lnTo>
                  <a:pt x="114" y="229"/>
                </a:lnTo>
                <a:lnTo>
                  <a:pt x="114" y="229"/>
                </a:lnTo>
                <a:lnTo>
                  <a:pt x="114" y="229"/>
                </a:lnTo>
                <a:lnTo>
                  <a:pt x="114" y="229"/>
                </a:lnTo>
                <a:close/>
                <a:moveTo>
                  <a:pt x="109" y="221"/>
                </a:moveTo>
                <a:lnTo>
                  <a:pt x="109" y="221"/>
                </a:lnTo>
                <a:lnTo>
                  <a:pt x="109" y="223"/>
                </a:lnTo>
                <a:lnTo>
                  <a:pt x="109" y="223"/>
                </a:lnTo>
                <a:lnTo>
                  <a:pt x="109" y="223"/>
                </a:lnTo>
                <a:lnTo>
                  <a:pt x="109" y="223"/>
                </a:lnTo>
                <a:lnTo>
                  <a:pt x="109" y="221"/>
                </a:lnTo>
                <a:lnTo>
                  <a:pt x="109" y="221"/>
                </a:lnTo>
                <a:lnTo>
                  <a:pt x="108" y="219"/>
                </a:lnTo>
                <a:lnTo>
                  <a:pt x="108" y="219"/>
                </a:lnTo>
                <a:lnTo>
                  <a:pt x="108" y="218"/>
                </a:lnTo>
                <a:lnTo>
                  <a:pt x="108" y="218"/>
                </a:lnTo>
                <a:lnTo>
                  <a:pt x="108" y="218"/>
                </a:lnTo>
                <a:lnTo>
                  <a:pt x="108" y="218"/>
                </a:lnTo>
                <a:lnTo>
                  <a:pt x="108" y="219"/>
                </a:lnTo>
                <a:lnTo>
                  <a:pt x="108" y="219"/>
                </a:lnTo>
                <a:lnTo>
                  <a:pt x="109" y="221"/>
                </a:lnTo>
                <a:lnTo>
                  <a:pt x="109" y="221"/>
                </a:lnTo>
                <a:close/>
                <a:moveTo>
                  <a:pt x="81" y="328"/>
                </a:moveTo>
                <a:lnTo>
                  <a:pt x="81" y="328"/>
                </a:lnTo>
                <a:lnTo>
                  <a:pt x="84" y="325"/>
                </a:lnTo>
                <a:lnTo>
                  <a:pt x="84" y="325"/>
                </a:lnTo>
                <a:lnTo>
                  <a:pt x="84" y="325"/>
                </a:lnTo>
                <a:lnTo>
                  <a:pt x="84" y="325"/>
                </a:lnTo>
                <a:lnTo>
                  <a:pt x="94" y="313"/>
                </a:lnTo>
                <a:lnTo>
                  <a:pt x="94" y="313"/>
                </a:lnTo>
                <a:lnTo>
                  <a:pt x="112" y="286"/>
                </a:lnTo>
                <a:lnTo>
                  <a:pt x="112" y="286"/>
                </a:lnTo>
                <a:lnTo>
                  <a:pt x="127" y="267"/>
                </a:lnTo>
                <a:lnTo>
                  <a:pt x="127" y="267"/>
                </a:lnTo>
                <a:lnTo>
                  <a:pt x="127" y="265"/>
                </a:lnTo>
                <a:lnTo>
                  <a:pt x="127" y="265"/>
                </a:lnTo>
                <a:lnTo>
                  <a:pt x="127" y="267"/>
                </a:lnTo>
                <a:lnTo>
                  <a:pt x="127" y="267"/>
                </a:lnTo>
                <a:lnTo>
                  <a:pt x="117" y="279"/>
                </a:lnTo>
                <a:lnTo>
                  <a:pt x="117" y="279"/>
                </a:lnTo>
                <a:lnTo>
                  <a:pt x="116" y="281"/>
                </a:lnTo>
                <a:lnTo>
                  <a:pt x="116" y="281"/>
                </a:lnTo>
                <a:lnTo>
                  <a:pt x="109" y="290"/>
                </a:lnTo>
                <a:lnTo>
                  <a:pt x="109" y="290"/>
                </a:lnTo>
                <a:lnTo>
                  <a:pt x="101" y="302"/>
                </a:lnTo>
                <a:lnTo>
                  <a:pt x="101" y="302"/>
                </a:lnTo>
                <a:lnTo>
                  <a:pt x="95" y="309"/>
                </a:lnTo>
                <a:lnTo>
                  <a:pt x="95" y="309"/>
                </a:lnTo>
                <a:lnTo>
                  <a:pt x="84" y="325"/>
                </a:lnTo>
                <a:lnTo>
                  <a:pt x="84" y="325"/>
                </a:lnTo>
                <a:lnTo>
                  <a:pt x="82" y="325"/>
                </a:lnTo>
                <a:lnTo>
                  <a:pt x="82" y="325"/>
                </a:lnTo>
                <a:lnTo>
                  <a:pt x="81" y="328"/>
                </a:lnTo>
                <a:lnTo>
                  <a:pt x="81" y="328"/>
                </a:lnTo>
                <a:lnTo>
                  <a:pt x="81" y="328"/>
                </a:lnTo>
                <a:lnTo>
                  <a:pt x="81" y="328"/>
                </a:lnTo>
                <a:lnTo>
                  <a:pt x="81" y="328"/>
                </a:lnTo>
                <a:lnTo>
                  <a:pt x="81" y="328"/>
                </a:lnTo>
                <a:close/>
                <a:moveTo>
                  <a:pt x="38" y="410"/>
                </a:moveTo>
                <a:lnTo>
                  <a:pt x="38" y="410"/>
                </a:lnTo>
                <a:lnTo>
                  <a:pt x="38" y="409"/>
                </a:lnTo>
                <a:lnTo>
                  <a:pt x="38" y="409"/>
                </a:lnTo>
                <a:lnTo>
                  <a:pt x="40" y="407"/>
                </a:lnTo>
                <a:lnTo>
                  <a:pt x="41" y="407"/>
                </a:lnTo>
                <a:lnTo>
                  <a:pt x="41" y="407"/>
                </a:lnTo>
                <a:lnTo>
                  <a:pt x="43" y="407"/>
                </a:lnTo>
                <a:lnTo>
                  <a:pt x="43" y="407"/>
                </a:lnTo>
                <a:lnTo>
                  <a:pt x="49" y="404"/>
                </a:lnTo>
                <a:lnTo>
                  <a:pt x="49" y="404"/>
                </a:lnTo>
                <a:lnTo>
                  <a:pt x="57" y="398"/>
                </a:lnTo>
                <a:lnTo>
                  <a:pt x="57" y="398"/>
                </a:lnTo>
                <a:lnTo>
                  <a:pt x="71" y="384"/>
                </a:lnTo>
                <a:lnTo>
                  <a:pt x="86" y="369"/>
                </a:lnTo>
                <a:lnTo>
                  <a:pt x="86" y="369"/>
                </a:lnTo>
                <a:lnTo>
                  <a:pt x="89" y="365"/>
                </a:lnTo>
                <a:lnTo>
                  <a:pt x="89" y="365"/>
                </a:lnTo>
                <a:lnTo>
                  <a:pt x="97" y="352"/>
                </a:lnTo>
                <a:lnTo>
                  <a:pt x="97" y="352"/>
                </a:lnTo>
                <a:lnTo>
                  <a:pt x="100" y="347"/>
                </a:lnTo>
                <a:lnTo>
                  <a:pt x="100" y="347"/>
                </a:lnTo>
                <a:lnTo>
                  <a:pt x="101" y="346"/>
                </a:lnTo>
                <a:lnTo>
                  <a:pt x="103" y="346"/>
                </a:lnTo>
                <a:lnTo>
                  <a:pt x="103" y="346"/>
                </a:lnTo>
                <a:lnTo>
                  <a:pt x="105" y="347"/>
                </a:lnTo>
                <a:lnTo>
                  <a:pt x="105" y="347"/>
                </a:lnTo>
                <a:lnTo>
                  <a:pt x="105" y="350"/>
                </a:lnTo>
                <a:lnTo>
                  <a:pt x="105" y="350"/>
                </a:lnTo>
                <a:lnTo>
                  <a:pt x="103" y="352"/>
                </a:lnTo>
                <a:lnTo>
                  <a:pt x="103" y="352"/>
                </a:lnTo>
                <a:lnTo>
                  <a:pt x="103" y="352"/>
                </a:lnTo>
                <a:lnTo>
                  <a:pt x="103" y="352"/>
                </a:lnTo>
                <a:lnTo>
                  <a:pt x="90" y="368"/>
                </a:lnTo>
                <a:lnTo>
                  <a:pt x="90" y="368"/>
                </a:lnTo>
                <a:lnTo>
                  <a:pt x="75" y="385"/>
                </a:lnTo>
                <a:lnTo>
                  <a:pt x="59" y="401"/>
                </a:lnTo>
                <a:lnTo>
                  <a:pt x="59" y="401"/>
                </a:lnTo>
                <a:lnTo>
                  <a:pt x="52" y="406"/>
                </a:lnTo>
                <a:lnTo>
                  <a:pt x="52" y="406"/>
                </a:lnTo>
                <a:lnTo>
                  <a:pt x="45" y="410"/>
                </a:lnTo>
                <a:lnTo>
                  <a:pt x="45" y="410"/>
                </a:lnTo>
                <a:lnTo>
                  <a:pt x="45" y="412"/>
                </a:lnTo>
                <a:lnTo>
                  <a:pt x="45" y="412"/>
                </a:lnTo>
                <a:lnTo>
                  <a:pt x="62" y="412"/>
                </a:lnTo>
                <a:lnTo>
                  <a:pt x="62" y="412"/>
                </a:lnTo>
                <a:lnTo>
                  <a:pt x="60" y="410"/>
                </a:lnTo>
                <a:lnTo>
                  <a:pt x="60" y="410"/>
                </a:lnTo>
                <a:lnTo>
                  <a:pt x="59" y="409"/>
                </a:lnTo>
                <a:lnTo>
                  <a:pt x="59" y="407"/>
                </a:lnTo>
                <a:lnTo>
                  <a:pt x="59" y="407"/>
                </a:lnTo>
                <a:lnTo>
                  <a:pt x="60" y="406"/>
                </a:lnTo>
                <a:lnTo>
                  <a:pt x="60" y="406"/>
                </a:lnTo>
                <a:lnTo>
                  <a:pt x="65" y="404"/>
                </a:lnTo>
                <a:lnTo>
                  <a:pt x="65" y="404"/>
                </a:lnTo>
                <a:lnTo>
                  <a:pt x="76" y="393"/>
                </a:lnTo>
                <a:lnTo>
                  <a:pt x="76" y="393"/>
                </a:lnTo>
                <a:lnTo>
                  <a:pt x="82" y="387"/>
                </a:lnTo>
                <a:lnTo>
                  <a:pt x="87" y="380"/>
                </a:lnTo>
                <a:lnTo>
                  <a:pt x="87" y="380"/>
                </a:lnTo>
                <a:lnTo>
                  <a:pt x="92" y="372"/>
                </a:lnTo>
                <a:lnTo>
                  <a:pt x="92" y="372"/>
                </a:lnTo>
                <a:lnTo>
                  <a:pt x="94" y="372"/>
                </a:lnTo>
                <a:lnTo>
                  <a:pt x="95" y="371"/>
                </a:lnTo>
                <a:lnTo>
                  <a:pt x="95" y="371"/>
                </a:lnTo>
                <a:lnTo>
                  <a:pt x="97" y="372"/>
                </a:lnTo>
                <a:lnTo>
                  <a:pt x="97" y="374"/>
                </a:lnTo>
                <a:lnTo>
                  <a:pt x="97" y="374"/>
                </a:lnTo>
                <a:lnTo>
                  <a:pt x="97" y="376"/>
                </a:lnTo>
                <a:lnTo>
                  <a:pt x="97" y="376"/>
                </a:lnTo>
                <a:lnTo>
                  <a:pt x="97" y="376"/>
                </a:lnTo>
                <a:lnTo>
                  <a:pt x="95" y="377"/>
                </a:lnTo>
                <a:lnTo>
                  <a:pt x="95" y="377"/>
                </a:lnTo>
                <a:lnTo>
                  <a:pt x="81" y="393"/>
                </a:lnTo>
                <a:lnTo>
                  <a:pt x="81" y="393"/>
                </a:lnTo>
                <a:lnTo>
                  <a:pt x="75" y="401"/>
                </a:lnTo>
                <a:lnTo>
                  <a:pt x="67" y="407"/>
                </a:lnTo>
                <a:lnTo>
                  <a:pt x="67" y="407"/>
                </a:lnTo>
                <a:lnTo>
                  <a:pt x="65" y="407"/>
                </a:lnTo>
                <a:lnTo>
                  <a:pt x="65" y="407"/>
                </a:lnTo>
                <a:lnTo>
                  <a:pt x="64" y="412"/>
                </a:lnTo>
                <a:lnTo>
                  <a:pt x="64" y="412"/>
                </a:lnTo>
                <a:lnTo>
                  <a:pt x="73" y="412"/>
                </a:lnTo>
                <a:lnTo>
                  <a:pt x="73" y="412"/>
                </a:lnTo>
                <a:lnTo>
                  <a:pt x="78" y="410"/>
                </a:lnTo>
                <a:lnTo>
                  <a:pt x="79" y="409"/>
                </a:lnTo>
                <a:lnTo>
                  <a:pt x="79" y="409"/>
                </a:lnTo>
                <a:lnTo>
                  <a:pt x="90" y="399"/>
                </a:lnTo>
                <a:lnTo>
                  <a:pt x="100" y="388"/>
                </a:lnTo>
                <a:lnTo>
                  <a:pt x="100" y="388"/>
                </a:lnTo>
                <a:lnTo>
                  <a:pt x="116" y="361"/>
                </a:lnTo>
                <a:lnTo>
                  <a:pt x="116" y="361"/>
                </a:lnTo>
                <a:lnTo>
                  <a:pt x="131" y="335"/>
                </a:lnTo>
                <a:lnTo>
                  <a:pt x="131" y="335"/>
                </a:lnTo>
                <a:lnTo>
                  <a:pt x="136" y="325"/>
                </a:lnTo>
                <a:lnTo>
                  <a:pt x="141" y="314"/>
                </a:lnTo>
                <a:lnTo>
                  <a:pt x="141" y="314"/>
                </a:lnTo>
                <a:lnTo>
                  <a:pt x="141" y="313"/>
                </a:lnTo>
                <a:lnTo>
                  <a:pt x="141" y="313"/>
                </a:lnTo>
                <a:lnTo>
                  <a:pt x="142" y="313"/>
                </a:lnTo>
                <a:lnTo>
                  <a:pt x="144" y="313"/>
                </a:lnTo>
                <a:lnTo>
                  <a:pt x="144" y="313"/>
                </a:lnTo>
                <a:lnTo>
                  <a:pt x="146" y="314"/>
                </a:lnTo>
                <a:lnTo>
                  <a:pt x="146" y="316"/>
                </a:lnTo>
                <a:lnTo>
                  <a:pt x="146" y="316"/>
                </a:lnTo>
                <a:lnTo>
                  <a:pt x="146" y="317"/>
                </a:lnTo>
                <a:lnTo>
                  <a:pt x="146" y="317"/>
                </a:lnTo>
                <a:lnTo>
                  <a:pt x="133" y="339"/>
                </a:lnTo>
                <a:lnTo>
                  <a:pt x="133" y="339"/>
                </a:lnTo>
                <a:lnTo>
                  <a:pt x="123" y="355"/>
                </a:lnTo>
                <a:lnTo>
                  <a:pt x="123" y="355"/>
                </a:lnTo>
                <a:lnTo>
                  <a:pt x="106" y="382"/>
                </a:lnTo>
                <a:lnTo>
                  <a:pt x="106" y="382"/>
                </a:lnTo>
                <a:lnTo>
                  <a:pt x="95" y="398"/>
                </a:lnTo>
                <a:lnTo>
                  <a:pt x="82" y="410"/>
                </a:lnTo>
                <a:lnTo>
                  <a:pt x="82" y="410"/>
                </a:lnTo>
                <a:lnTo>
                  <a:pt x="82" y="412"/>
                </a:lnTo>
                <a:lnTo>
                  <a:pt x="82" y="412"/>
                </a:lnTo>
                <a:lnTo>
                  <a:pt x="90" y="412"/>
                </a:lnTo>
                <a:lnTo>
                  <a:pt x="90" y="412"/>
                </a:lnTo>
                <a:lnTo>
                  <a:pt x="92" y="410"/>
                </a:lnTo>
                <a:lnTo>
                  <a:pt x="92" y="410"/>
                </a:lnTo>
                <a:lnTo>
                  <a:pt x="92" y="409"/>
                </a:lnTo>
                <a:lnTo>
                  <a:pt x="94" y="409"/>
                </a:lnTo>
                <a:lnTo>
                  <a:pt x="94" y="409"/>
                </a:lnTo>
                <a:lnTo>
                  <a:pt x="95" y="409"/>
                </a:lnTo>
                <a:lnTo>
                  <a:pt x="95" y="409"/>
                </a:lnTo>
                <a:lnTo>
                  <a:pt x="100" y="406"/>
                </a:lnTo>
                <a:lnTo>
                  <a:pt x="100" y="406"/>
                </a:lnTo>
                <a:lnTo>
                  <a:pt x="105" y="401"/>
                </a:lnTo>
                <a:lnTo>
                  <a:pt x="105" y="401"/>
                </a:lnTo>
                <a:lnTo>
                  <a:pt x="117" y="382"/>
                </a:lnTo>
                <a:lnTo>
                  <a:pt x="117" y="382"/>
                </a:lnTo>
                <a:lnTo>
                  <a:pt x="125" y="372"/>
                </a:lnTo>
                <a:lnTo>
                  <a:pt x="125" y="372"/>
                </a:lnTo>
                <a:lnTo>
                  <a:pt x="136" y="354"/>
                </a:lnTo>
                <a:lnTo>
                  <a:pt x="136" y="354"/>
                </a:lnTo>
                <a:lnTo>
                  <a:pt x="146" y="338"/>
                </a:lnTo>
                <a:lnTo>
                  <a:pt x="146" y="338"/>
                </a:lnTo>
                <a:lnTo>
                  <a:pt x="147" y="335"/>
                </a:lnTo>
                <a:lnTo>
                  <a:pt x="147" y="335"/>
                </a:lnTo>
                <a:lnTo>
                  <a:pt x="149" y="335"/>
                </a:lnTo>
                <a:lnTo>
                  <a:pt x="150" y="336"/>
                </a:lnTo>
                <a:lnTo>
                  <a:pt x="150" y="336"/>
                </a:lnTo>
                <a:lnTo>
                  <a:pt x="150" y="338"/>
                </a:lnTo>
                <a:lnTo>
                  <a:pt x="150" y="339"/>
                </a:lnTo>
                <a:lnTo>
                  <a:pt x="150" y="339"/>
                </a:lnTo>
                <a:lnTo>
                  <a:pt x="149" y="343"/>
                </a:lnTo>
                <a:lnTo>
                  <a:pt x="149" y="343"/>
                </a:lnTo>
                <a:lnTo>
                  <a:pt x="120" y="384"/>
                </a:lnTo>
                <a:lnTo>
                  <a:pt x="120" y="384"/>
                </a:lnTo>
                <a:lnTo>
                  <a:pt x="108" y="399"/>
                </a:lnTo>
                <a:lnTo>
                  <a:pt x="108" y="399"/>
                </a:lnTo>
                <a:lnTo>
                  <a:pt x="101" y="407"/>
                </a:lnTo>
                <a:lnTo>
                  <a:pt x="101" y="407"/>
                </a:lnTo>
                <a:lnTo>
                  <a:pt x="98" y="410"/>
                </a:lnTo>
                <a:lnTo>
                  <a:pt x="98" y="410"/>
                </a:lnTo>
                <a:lnTo>
                  <a:pt x="98" y="412"/>
                </a:lnTo>
                <a:lnTo>
                  <a:pt x="98" y="412"/>
                </a:lnTo>
                <a:lnTo>
                  <a:pt x="108" y="410"/>
                </a:lnTo>
                <a:lnTo>
                  <a:pt x="108" y="410"/>
                </a:lnTo>
                <a:lnTo>
                  <a:pt x="108" y="409"/>
                </a:lnTo>
                <a:lnTo>
                  <a:pt x="109" y="407"/>
                </a:lnTo>
                <a:lnTo>
                  <a:pt x="109" y="407"/>
                </a:lnTo>
                <a:lnTo>
                  <a:pt x="109" y="407"/>
                </a:lnTo>
                <a:lnTo>
                  <a:pt x="109" y="407"/>
                </a:lnTo>
                <a:lnTo>
                  <a:pt x="120" y="393"/>
                </a:lnTo>
                <a:lnTo>
                  <a:pt x="120" y="393"/>
                </a:lnTo>
                <a:lnTo>
                  <a:pt x="135" y="372"/>
                </a:lnTo>
                <a:lnTo>
                  <a:pt x="135" y="372"/>
                </a:lnTo>
                <a:lnTo>
                  <a:pt x="172" y="319"/>
                </a:lnTo>
                <a:lnTo>
                  <a:pt x="172" y="319"/>
                </a:lnTo>
                <a:lnTo>
                  <a:pt x="176" y="313"/>
                </a:lnTo>
                <a:lnTo>
                  <a:pt x="176" y="313"/>
                </a:lnTo>
                <a:lnTo>
                  <a:pt x="177" y="311"/>
                </a:lnTo>
                <a:lnTo>
                  <a:pt x="177" y="311"/>
                </a:lnTo>
                <a:lnTo>
                  <a:pt x="169" y="313"/>
                </a:lnTo>
                <a:lnTo>
                  <a:pt x="169" y="313"/>
                </a:lnTo>
                <a:lnTo>
                  <a:pt x="169" y="313"/>
                </a:lnTo>
                <a:lnTo>
                  <a:pt x="169" y="313"/>
                </a:lnTo>
                <a:lnTo>
                  <a:pt x="169" y="311"/>
                </a:lnTo>
                <a:lnTo>
                  <a:pt x="169" y="311"/>
                </a:lnTo>
                <a:lnTo>
                  <a:pt x="169" y="311"/>
                </a:lnTo>
                <a:lnTo>
                  <a:pt x="169" y="311"/>
                </a:lnTo>
                <a:lnTo>
                  <a:pt x="171" y="311"/>
                </a:lnTo>
                <a:lnTo>
                  <a:pt x="174" y="311"/>
                </a:lnTo>
                <a:lnTo>
                  <a:pt x="174" y="311"/>
                </a:lnTo>
                <a:lnTo>
                  <a:pt x="177" y="309"/>
                </a:lnTo>
                <a:lnTo>
                  <a:pt x="177" y="309"/>
                </a:lnTo>
                <a:lnTo>
                  <a:pt x="179" y="309"/>
                </a:lnTo>
                <a:lnTo>
                  <a:pt x="179" y="309"/>
                </a:lnTo>
                <a:lnTo>
                  <a:pt x="180" y="306"/>
                </a:lnTo>
                <a:lnTo>
                  <a:pt x="180" y="306"/>
                </a:lnTo>
                <a:lnTo>
                  <a:pt x="180" y="305"/>
                </a:lnTo>
                <a:lnTo>
                  <a:pt x="180" y="305"/>
                </a:lnTo>
                <a:lnTo>
                  <a:pt x="180" y="302"/>
                </a:lnTo>
                <a:lnTo>
                  <a:pt x="183" y="300"/>
                </a:lnTo>
                <a:lnTo>
                  <a:pt x="183" y="300"/>
                </a:lnTo>
                <a:lnTo>
                  <a:pt x="183" y="300"/>
                </a:lnTo>
                <a:lnTo>
                  <a:pt x="183" y="300"/>
                </a:lnTo>
                <a:lnTo>
                  <a:pt x="188" y="292"/>
                </a:lnTo>
                <a:lnTo>
                  <a:pt x="193" y="284"/>
                </a:lnTo>
                <a:lnTo>
                  <a:pt x="193" y="284"/>
                </a:lnTo>
                <a:lnTo>
                  <a:pt x="193" y="284"/>
                </a:lnTo>
                <a:lnTo>
                  <a:pt x="193" y="284"/>
                </a:lnTo>
                <a:lnTo>
                  <a:pt x="193" y="284"/>
                </a:lnTo>
                <a:lnTo>
                  <a:pt x="193" y="284"/>
                </a:lnTo>
                <a:lnTo>
                  <a:pt x="183" y="287"/>
                </a:lnTo>
                <a:lnTo>
                  <a:pt x="176" y="287"/>
                </a:lnTo>
                <a:lnTo>
                  <a:pt x="176" y="287"/>
                </a:lnTo>
                <a:lnTo>
                  <a:pt x="174" y="287"/>
                </a:lnTo>
                <a:lnTo>
                  <a:pt x="174" y="287"/>
                </a:lnTo>
                <a:lnTo>
                  <a:pt x="172" y="286"/>
                </a:lnTo>
                <a:lnTo>
                  <a:pt x="172" y="286"/>
                </a:lnTo>
                <a:lnTo>
                  <a:pt x="174" y="284"/>
                </a:lnTo>
                <a:lnTo>
                  <a:pt x="176" y="284"/>
                </a:lnTo>
                <a:lnTo>
                  <a:pt x="176" y="284"/>
                </a:lnTo>
                <a:lnTo>
                  <a:pt x="176" y="284"/>
                </a:lnTo>
                <a:lnTo>
                  <a:pt x="176" y="284"/>
                </a:lnTo>
                <a:lnTo>
                  <a:pt x="176" y="286"/>
                </a:lnTo>
                <a:lnTo>
                  <a:pt x="177" y="286"/>
                </a:lnTo>
                <a:lnTo>
                  <a:pt x="177" y="286"/>
                </a:lnTo>
                <a:lnTo>
                  <a:pt x="183" y="286"/>
                </a:lnTo>
                <a:lnTo>
                  <a:pt x="183" y="286"/>
                </a:lnTo>
                <a:lnTo>
                  <a:pt x="188" y="284"/>
                </a:lnTo>
                <a:lnTo>
                  <a:pt x="193" y="283"/>
                </a:lnTo>
                <a:lnTo>
                  <a:pt x="193" y="283"/>
                </a:lnTo>
                <a:lnTo>
                  <a:pt x="193" y="279"/>
                </a:lnTo>
                <a:lnTo>
                  <a:pt x="194" y="278"/>
                </a:lnTo>
                <a:lnTo>
                  <a:pt x="194" y="278"/>
                </a:lnTo>
                <a:lnTo>
                  <a:pt x="196" y="278"/>
                </a:lnTo>
                <a:lnTo>
                  <a:pt x="196" y="278"/>
                </a:lnTo>
                <a:lnTo>
                  <a:pt x="204" y="262"/>
                </a:lnTo>
                <a:lnTo>
                  <a:pt x="204" y="262"/>
                </a:lnTo>
                <a:lnTo>
                  <a:pt x="204" y="260"/>
                </a:lnTo>
                <a:lnTo>
                  <a:pt x="204" y="260"/>
                </a:lnTo>
                <a:lnTo>
                  <a:pt x="204" y="262"/>
                </a:lnTo>
                <a:lnTo>
                  <a:pt x="204" y="262"/>
                </a:lnTo>
                <a:lnTo>
                  <a:pt x="194" y="267"/>
                </a:lnTo>
                <a:lnTo>
                  <a:pt x="194" y="267"/>
                </a:lnTo>
                <a:lnTo>
                  <a:pt x="183" y="272"/>
                </a:lnTo>
                <a:lnTo>
                  <a:pt x="183" y="272"/>
                </a:lnTo>
                <a:lnTo>
                  <a:pt x="180" y="273"/>
                </a:lnTo>
                <a:lnTo>
                  <a:pt x="180" y="273"/>
                </a:lnTo>
                <a:lnTo>
                  <a:pt x="179" y="273"/>
                </a:lnTo>
                <a:lnTo>
                  <a:pt x="177" y="272"/>
                </a:lnTo>
                <a:lnTo>
                  <a:pt x="177" y="272"/>
                </a:lnTo>
                <a:lnTo>
                  <a:pt x="179" y="270"/>
                </a:lnTo>
                <a:lnTo>
                  <a:pt x="180" y="270"/>
                </a:lnTo>
                <a:lnTo>
                  <a:pt x="180" y="270"/>
                </a:lnTo>
                <a:lnTo>
                  <a:pt x="183" y="270"/>
                </a:lnTo>
                <a:lnTo>
                  <a:pt x="183" y="270"/>
                </a:lnTo>
                <a:lnTo>
                  <a:pt x="193" y="267"/>
                </a:lnTo>
                <a:lnTo>
                  <a:pt x="201" y="262"/>
                </a:lnTo>
                <a:lnTo>
                  <a:pt x="201" y="262"/>
                </a:lnTo>
                <a:lnTo>
                  <a:pt x="204" y="259"/>
                </a:lnTo>
                <a:lnTo>
                  <a:pt x="207" y="254"/>
                </a:lnTo>
                <a:lnTo>
                  <a:pt x="207" y="254"/>
                </a:lnTo>
                <a:lnTo>
                  <a:pt x="207" y="254"/>
                </a:lnTo>
                <a:lnTo>
                  <a:pt x="207" y="254"/>
                </a:lnTo>
                <a:lnTo>
                  <a:pt x="209" y="253"/>
                </a:lnTo>
                <a:lnTo>
                  <a:pt x="209" y="253"/>
                </a:lnTo>
                <a:lnTo>
                  <a:pt x="212" y="246"/>
                </a:lnTo>
                <a:lnTo>
                  <a:pt x="212" y="246"/>
                </a:lnTo>
                <a:lnTo>
                  <a:pt x="212" y="246"/>
                </a:lnTo>
                <a:lnTo>
                  <a:pt x="212" y="246"/>
                </a:lnTo>
                <a:lnTo>
                  <a:pt x="212" y="246"/>
                </a:lnTo>
                <a:lnTo>
                  <a:pt x="212" y="246"/>
                </a:lnTo>
                <a:lnTo>
                  <a:pt x="212" y="246"/>
                </a:lnTo>
                <a:lnTo>
                  <a:pt x="212" y="246"/>
                </a:lnTo>
                <a:lnTo>
                  <a:pt x="204" y="251"/>
                </a:lnTo>
                <a:lnTo>
                  <a:pt x="194" y="254"/>
                </a:lnTo>
                <a:lnTo>
                  <a:pt x="194" y="254"/>
                </a:lnTo>
                <a:lnTo>
                  <a:pt x="187" y="256"/>
                </a:lnTo>
                <a:lnTo>
                  <a:pt x="187" y="256"/>
                </a:lnTo>
                <a:lnTo>
                  <a:pt x="185" y="254"/>
                </a:lnTo>
                <a:lnTo>
                  <a:pt x="185" y="254"/>
                </a:lnTo>
                <a:lnTo>
                  <a:pt x="183" y="254"/>
                </a:lnTo>
                <a:lnTo>
                  <a:pt x="183" y="253"/>
                </a:lnTo>
                <a:lnTo>
                  <a:pt x="183" y="253"/>
                </a:lnTo>
                <a:lnTo>
                  <a:pt x="185" y="251"/>
                </a:lnTo>
                <a:lnTo>
                  <a:pt x="187" y="251"/>
                </a:lnTo>
                <a:lnTo>
                  <a:pt x="187" y="251"/>
                </a:lnTo>
                <a:lnTo>
                  <a:pt x="187" y="251"/>
                </a:lnTo>
                <a:lnTo>
                  <a:pt x="188" y="253"/>
                </a:lnTo>
                <a:lnTo>
                  <a:pt x="188" y="253"/>
                </a:lnTo>
                <a:lnTo>
                  <a:pt x="190" y="253"/>
                </a:lnTo>
                <a:lnTo>
                  <a:pt x="190" y="253"/>
                </a:lnTo>
                <a:lnTo>
                  <a:pt x="193" y="253"/>
                </a:lnTo>
                <a:lnTo>
                  <a:pt x="193" y="253"/>
                </a:lnTo>
                <a:lnTo>
                  <a:pt x="204" y="248"/>
                </a:lnTo>
                <a:lnTo>
                  <a:pt x="204" y="248"/>
                </a:lnTo>
                <a:lnTo>
                  <a:pt x="209" y="246"/>
                </a:lnTo>
                <a:lnTo>
                  <a:pt x="209" y="246"/>
                </a:lnTo>
                <a:lnTo>
                  <a:pt x="212" y="243"/>
                </a:lnTo>
                <a:lnTo>
                  <a:pt x="215" y="240"/>
                </a:lnTo>
                <a:lnTo>
                  <a:pt x="215" y="240"/>
                </a:lnTo>
                <a:lnTo>
                  <a:pt x="215" y="238"/>
                </a:lnTo>
                <a:lnTo>
                  <a:pt x="217" y="237"/>
                </a:lnTo>
                <a:lnTo>
                  <a:pt x="217" y="237"/>
                </a:lnTo>
                <a:lnTo>
                  <a:pt x="218" y="235"/>
                </a:lnTo>
                <a:lnTo>
                  <a:pt x="218" y="235"/>
                </a:lnTo>
                <a:lnTo>
                  <a:pt x="220" y="234"/>
                </a:lnTo>
                <a:lnTo>
                  <a:pt x="220" y="234"/>
                </a:lnTo>
                <a:lnTo>
                  <a:pt x="223" y="226"/>
                </a:lnTo>
                <a:lnTo>
                  <a:pt x="223" y="226"/>
                </a:lnTo>
                <a:lnTo>
                  <a:pt x="224" y="224"/>
                </a:lnTo>
                <a:lnTo>
                  <a:pt x="224" y="224"/>
                </a:lnTo>
                <a:lnTo>
                  <a:pt x="220" y="226"/>
                </a:lnTo>
                <a:lnTo>
                  <a:pt x="220" y="226"/>
                </a:lnTo>
                <a:lnTo>
                  <a:pt x="206" y="231"/>
                </a:lnTo>
                <a:lnTo>
                  <a:pt x="206" y="231"/>
                </a:lnTo>
                <a:lnTo>
                  <a:pt x="199" y="232"/>
                </a:lnTo>
                <a:lnTo>
                  <a:pt x="193" y="234"/>
                </a:lnTo>
                <a:lnTo>
                  <a:pt x="193" y="234"/>
                </a:lnTo>
                <a:lnTo>
                  <a:pt x="190" y="232"/>
                </a:lnTo>
                <a:lnTo>
                  <a:pt x="190" y="232"/>
                </a:lnTo>
                <a:lnTo>
                  <a:pt x="191" y="231"/>
                </a:lnTo>
                <a:lnTo>
                  <a:pt x="193" y="229"/>
                </a:lnTo>
                <a:lnTo>
                  <a:pt x="193" y="229"/>
                </a:lnTo>
                <a:lnTo>
                  <a:pt x="194" y="229"/>
                </a:lnTo>
                <a:lnTo>
                  <a:pt x="194" y="229"/>
                </a:lnTo>
                <a:lnTo>
                  <a:pt x="194" y="231"/>
                </a:lnTo>
                <a:lnTo>
                  <a:pt x="194" y="231"/>
                </a:lnTo>
                <a:lnTo>
                  <a:pt x="199" y="231"/>
                </a:lnTo>
                <a:lnTo>
                  <a:pt x="199" y="231"/>
                </a:lnTo>
                <a:lnTo>
                  <a:pt x="217" y="224"/>
                </a:lnTo>
                <a:lnTo>
                  <a:pt x="217" y="224"/>
                </a:lnTo>
                <a:lnTo>
                  <a:pt x="224" y="219"/>
                </a:lnTo>
                <a:lnTo>
                  <a:pt x="224" y="219"/>
                </a:lnTo>
                <a:lnTo>
                  <a:pt x="228" y="218"/>
                </a:lnTo>
                <a:lnTo>
                  <a:pt x="228" y="215"/>
                </a:lnTo>
                <a:lnTo>
                  <a:pt x="228" y="215"/>
                </a:lnTo>
                <a:lnTo>
                  <a:pt x="229" y="210"/>
                </a:lnTo>
                <a:lnTo>
                  <a:pt x="229" y="210"/>
                </a:lnTo>
                <a:lnTo>
                  <a:pt x="231" y="208"/>
                </a:lnTo>
                <a:lnTo>
                  <a:pt x="231" y="208"/>
                </a:lnTo>
                <a:lnTo>
                  <a:pt x="229" y="208"/>
                </a:lnTo>
                <a:lnTo>
                  <a:pt x="229" y="208"/>
                </a:lnTo>
                <a:lnTo>
                  <a:pt x="223" y="213"/>
                </a:lnTo>
                <a:lnTo>
                  <a:pt x="223" y="213"/>
                </a:lnTo>
                <a:lnTo>
                  <a:pt x="212" y="218"/>
                </a:lnTo>
                <a:lnTo>
                  <a:pt x="212" y="218"/>
                </a:lnTo>
                <a:lnTo>
                  <a:pt x="207" y="218"/>
                </a:lnTo>
                <a:lnTo>
                  <a:pt x="207" y="218"/>
                </a:lnTo>
                <a:lnTo>
                  <a:pt x="206" y="218"/>
                </a:lnTo>
                <a:lnTo>
                  <a:pt x="206" y="218"/>
                </a:lnTo>
                <a:lnTo>
                  <a:pt x="206" y="216"/>
                </a:lnTo>
                <a:lnTo>
                  <a:pt x="206" y="216"/>
                </a:lnTo>
                <a:lnTo>
                  <a:pt x="207" y="215"/>
                </a:lnTo>
                <a:lnTo>
                  <a:pt x="207" y="215"/>
                </a:lnTo>
                <a:lnTo>
                  <a:pt x="209" y="215"/>
                </a:lnTo>
                <a:lnTo>
                  <a:pt x="209" y="215"/>
                </a:lnTo>
                <a:lnTo>
                  <a:pt x="209" y="215"/>
                </a:lnTo>
                <a:lnTo>
                  <a:pt x="209" y="215"/>
                </a:lnTo>
                <a:lnTo>
                  <a:pt x="212" y="215"/>
                </a:lnTo>
                <a:lnTo>
                  <a:pt x="212" y="215"/>
                </a:lnTo>
                <a:lnTo>
                  <a:pt x="221" y="212"/>
                </a:lnTo>
                <a:lnTo>
                  <a:pt x="231" y="205"/>
                </a:lnTo>
                <a:lnTo>
                  <a:pt x="231" y="205"/>
                </a:lnTo>
                <a:lnTo>
                  <a:pt x="232" y="204"/>
                </a:lnTo>
                <a:lnTo>
                  <a:pt x="232" y="204"/>
                </a:lnTo>
                <a:lnTo>
                  <a:pt x="237" y="191"/>
                </a:lnTo>
                <a:lnTo>
                  <a:pt x="237" y="191"/>
                </a:lnTo>
                <a:lnTo>
                  <a:pt x="237" y="191"/>
                </a:lnTo>
                <a:lnTo>
                  <a:pt x="237" y="191"/>
                </a:lnTo>
                <a:lnTo>
                  <a:pt x="234" y="193"/>
                </a:lnTo>
                <a:lnTo>
                  <a:pt x="234" y="193"/>
                </a:lnTo>
                <a:lnTo>
                  <a:pt x="223" y="197"/>
                </a:lnTo>
                <a:lnTo>
                  <a:pt x="223" y="197"/>
                </a:lnTo>
                <a:lnTo>
                  <a:pt x="217" y="201"/>
                </a:lnTo>
                <a:lnTo>
                  <a:pt x="209" y="202"/>
                </a:lnTo>
                <a:lnTo>
                  <a:pt x="209" y="202"/>
                </a:lnTo>
                <a:lnTo>
                  <a:pt x="207" y="202"/>
                </a:lnTo>
                <a:lnTo>
                  <a:pt x="207" y="202"/>
                </a:lnTo>
                <a:lnTo>
                  <a:pt x="207" y="199"/>
                </a:lnTo>
                <a:lnTo>
                  <a:pt x="207" y="199"/>
                </a:lnTo>
                <a:lnTo>
                  <a:pt x="209" y="199"/>
                </a:lnTo>
                <a:lnTo>
                  <a:pt x="209" y="199"/>
                </a:lnTo>
                <a:lnTo>
                  <a:pt x="212" y="201"/>
                </a:lnTo>
                <a:lnTo>
                  <a:pt x="213" y="199"/>
                </a:lnTo>
                <a:lnTo>
                  <a:pt x="213" y="199"/>
                </a:lnTo>
                <a:lnTo>
                  <a:pt x="220" y="197"/>
                </a:lnTo>
                <a:lnTo>
                  <a:pt x="220" y="197"/>
                </a:lnTo>
                <a:lnTo>
                  <a:pt x="229" y="193"/>
                </a:lnTo>
                <a:lnTo>
                  <a:pt x="229" y="193"/>
                </a:lnTo>
                <a:lnTo>
                  <a:pt x="237" y="188"/>
                </a:lnTo>
                <a:lnTo>
                  <a:pt x="237" y="188"/>
                </a:lnTo>
                <a:lnTo>
                  <a:pt x="239" y="185"/>
                </a:lnTo>
                <a:lnTo>
                  <a:pt x="239" y="185"/>
                </a:lnTo>
                <a:lnTo>
                  <a:pt x="240" y="180"/>
                </a:lnTo>
                <a:lnTo>
                  <a:pt x="240" y="180"/>
                </a:lnTo>
                <a:lnTo>
                  <a:pt x="242" y="174"/>
                </a:lnTo>
                <a:lnTo>
                  <a:pt x="242" y="174"/>
                </a:lnTo>
                <a:lnTo>
                  <a:pt x="240" y="175"/>
                </a:lnTo>
                <a:lnTo>
                  <a:pt x="240" y="175"/>
                </a:lnTo>
                <a:lnTo>
                  <a:pt x="232" y="178"/>
                </a:lnTo>
                <a:lnTo>
                  <a:pt x="232" y="178"/>
                </a:lnTo>
                <a:lnTo>
                  <a:pt x="224" y="182"/>
                </a:lnTo>
                <a:lnTo>
                  <a:pt x="217" y="185"/>
                </a:lnTo>
                <a:lnTo>
                  <a:pt x="217" y="185"/>
                </a:lnTo>
                <a:lnTo>
                  <a:pt x="213" y="186"/>
                </a:lnTo>
                <a:lnTo>
                  <a:pt x="213" y="186"/>
                </a:lnTo>
                <a:lnTo>
                  <a:pt x="212" y="186"/>
                </a:lnTo>
                <a:lnTo>
                  <a:pt x="212" y="186"/>
                </a:lnTo>
                <a:lnTo>
                  <a:pt x="210" y="185"/>
                </a:lnTo>
                <a:lnTo>
                  <a:pt x="212" y="183"/>
                </a:lnTo>
                <a:lnTo>
                  <a:pt x="212" y="183"/>
                </a:lnTo>
                <a:lnTo>
                  <a:pt x="212" y="182"/>
                </a:lnTo>
                <a:lnTo>
                  <a:pt x="213" y="182"/>
                </a:lnTo>
                <a:lnTo>
                  <a:pt x="213" y="182"/>
                </a:lnTo>
                <a:lnTo>
                  <a:pt x="217" y="183"/>
                </a:lnTo>
                <a:lnTo>
                  <a:pt x="218" y="182"/>
                </a:lnTo>
                <a:lnTo>
                  <a:pt x="218" y="182"/>
                </a:lnTo>
                <a:lnTo>
                  <a:pt x="221" y="182"/>
                </a:lnTo>
                <a:lnTo>
                  <a:pt x="221" y="182"/>
                </a:lnTo>
                <a:lnTo>
                  <a:pt x="235" y="175"/>
                </a:lnTo>
                <a:lnTo>
                  <a:pt x="235" y="175"/>
                </a:lnTo>
                <a:lnTo>
                  <a:pt x="242" y="169"/>
                </a:lnTo>
                <a:lnTo>
                  <a:pt x="242" y="169"/>
                </a:lnTo>
                <a:lnTo>
                  <a:pt x="242" y="167"/>
                </a:lnTo>
                <a:lnTo>
                  <a:pt x="242" y="167"/>
                </a:lnTo>
                <a:lnTo>
                  <a:pt x="243" y="163"/>
                </a:lnTo>
                <a:lnTo>
                  <a:pt x="243" y="163"/>
                </a:lnTo>
                <a:lnTo>
                  <a:pt x="243" y="161"/>
                </a:lnTo>
                <a:lnTo>
                  <a:pt x="243" y="161"/>
                </a:lnTo>
                <a:lnTo>
                  <a:pt x="239" y="164"/>
                </a:lnTo>
                <a:lnTo>
                  <a:pt x="239" y="164"/>
                </a:lnTo>
                <a:lnTo>
                  <a:pt x="229" y="169"/>
                </a:lnTo>
                <a:lnTo>
                  <a:pt x="218" y="174"/>
                </a:lnTo>
                <a:lnTo>
                  <a:pt x="218" y="174"/>
                </a:lnTo>
                <a:lnTo>
                  <a:pt x="217" y="174"/>
                </a:lnTo>
                <a:lnTo>
                  <a:pt x="217" y="174"/>
                </a:lnTo>
                <a:lnTo>
                  <a:pt x="215" y="175"/>
                </a:lnTo>
                <a:lnTo>
                  <a:pt x="215" y="175"/>
                </a:lnTo>
                <a:lnTo>
                  <a:pt x="213" y="174"/>
                </a:lnTo>
                <a:lnTo>
                  <a:pt x="213" y="174"/>
                </a:lnTo>
                <a:lnTo>
                  <a:pt x="215" y="172"/>
                </a:lnTo>
                <a:lnTo>
                  <a:pt x="215" y="172"/>
                </a:lnTo>
                <a:lnTo>
                  <a:pt x="217" y="171"/>
                </a:lnTo>
                <a:lnTo>
                  <a:pt x="217" y="171"/>
                </a:lnTo>
                <a:lnTo>
                  <a:pt x="221" y="171"/>
                </a:lnTo>
                <a:lnTo>
                  <a:pt x="221" y="171"/>
                </a:lnTo>
                <a:lnTo>
                  <a:pt x="235" y="164"/>
                </a:lnTo>
                <a:lnTo>
                  <a:pt x="235" y="164"/>
                </a:lnTo>
                <a:lnTo>
                  <a:pt x="243" y="160"/>
                </a:lnTo>
                <a:lnTo>
                  <a:pt x="243" y="160"/>
                </a:lnTo>
                <a:lnTo>
                  <a:pt x="245" y="156"/>
                </a:lnTo>
                <a:lnTo>
                  <a:pt x="245" y="156"/>
                </a:lnTo>
                <a:lnTo>
                  <a:pt x="247" y="150"/>
                </a:lnTo>
                <a:lnTo>
                  <a:pt x="247" y="150"/>
                </a:lnTo>
                <a:lnTo>
                  <a:pt x="247" y="147"/>
                </a:lnTo>
                <a:lnTo>
                  <a:pt x="247" y="147"/>
                </a:lnTo>
                <a:lnTo>
                  <a:pt x="245" y="148"/>
                </a:lnTo>
                <a:lnTo>
                  <a:pt x="245" y="148"/>
                </a:lnTo>
                <a:lnTo>
                  <a:pt x="235" y="153"/>
                </a:lnTo>
                <a:lnTo>
                  <a:pt x="235" y="153"/>
                </a:lnTo>
                <a:lnTo>
                  <a:pt x="228" y="156"/>
                </a:lnTo>
                <a:lnTo>
                  <a:pt x="220" y="156"/>
                </a:lnTo>
                <a:lnTo>
                  <a:pt x="220" y="156"/>
                </a:lnTo>
                <a:lnTo>
                  <a:pt x="217" y="156"/>
                </a:lnTo>
                <a:lnTo>
                  <a:pt x="217" y="156"/>
                </a:lnTo>
                <a:lnTo>
                  <a:pt x="217" y="155"/>
                </a:lnTo>
                <a:lnTo>
                  <a:pt x="217" y="155"/>
                </a:lnTo>
                <a:lnTo>
                  <a:pt x="217" y="153"/>
                </a:lnTo>
                <a:lnTo>
                  <a:pt x="217" y="153"/>
                </a:lnTo>
                <a:lnTo>
                  <a:pt x="220" y="153"/>
                </a:lnTo>
                <a:lnTo>
                  <a:pt x="220" y="153"/>
                </a:lnTo>
                <a:lnTo>
                  <a:pt x="220" y="153"/>
                </a:lnTo>
                <a:lnTo>
                  <a:pt x="220" y="153"/>
                </a:lnTo>
                <a:lnTo>
                  <a:pt x="220" y="153"/>
                </a:lnTo>
                <a:lnTo>
                  <a:pt x="223" y="155"/>
                </a:lnTo>
                <a:lnTo>
                  <a:pt x="223" y="155"/>
                </a:lnTo>
                <a:lnTo>
                  <a:pt x="226" y="153"/>
                </a:lnTo>
                <a:lnTo>
                  <a:pt x="226" y="153"/>
                </a:lnTo>
                <a:lnTo>
                  <a:pt x="234" y="152"/>
                </a:lnTo>
                <a:lnTo>
                  <a:pt x="240" y="148"/>
                </a:lnTo>
                <a:lnTo>
                  <a:pt x="240" y="148"/>
                </a:lnTo>
                <a:lnTo>
                  <a:pt x="247" y="144"/>
                </a:lnTo>
                <a:lnTo>
                  <a:pt x="247" y="144"/>
                </a:lnTo>
                <a:lnTo>
                  <a:pt x="248" y="142"/>
                </a:lnTo>
                <a:lnTo>
                  <a:pt x="248" y="142"/>
                </a:lnTo>
                <a:lnTo>
                  <a:pt x="251" y="131"/>
                </a:lnTo>
                <a:lnTo>
                  <a:pt x="251" y="131"/>
                </a:lnTo>
                <a:lnTo>
                  <a:pt x="251" y="131"/>
                </a:lnTo>
                <a:lnTo>
                  <a:pt x="251" y="131"/>
                </a:lnTo>
                <a:lnTo>
                  <a:pt x="247" y="133"/>
                </a:lnTo>
                <a:lnTo>
                  <a:pt x="247" y="133"/>
                </a:lnTo>
                <a:lnTo>
                  <a:pt x="232" y="137"/>
                </a:lnTo>
                <a:lnTo>
                  <a:pt x="232" y="137"/>
                </a:lnTo>
                <a:lnTo>
                  <a:pt x="231" y="139"/>
                </a:lnTo>
                <a:lnTo>
                  <a:pt x="231" y="139"/>
                </a:lnTo>
                <a:lnTo>
                  <a:pt x="229" y="139"/>
                </a:lnTo>
                <a:lnTo>
                  <a:pt x="229" y="139"/>
                </a:lnTo>
                <a:lnTo>
                  <a:pt x="228" y="137"/>
                </a:lnTo>
                <a:lnTo>
                  <a:pt x="228" y="136"/>
                </a:lnTo>
                <a:lnTo>
                  <a:pt x="228" y="136"/>
                </a:lnTo>
                <a:lnTo>
                  <a:pt x="229" y="134"/>
                </a:lnTo>
                <a:lnTo>
                  <a:pt x="229" y="134"/>
                </a:lnTo>
                <a:lnTo>
                  <a:pt x="232" y="136"/>
                </a:lnTo>
                <a:lnTo>
                  <a:pt x="232" y="136"/>
                </a:lnTo>
                <a:lnTo>
                  <a:pt x="237" y="134"/>
                </a:lnTo>
                <a:lnTo>
                  <a:pt x="237" y="134"/>
                </a:lnTo>
                <a:lnTo>
                  <a:pt x="247" y="130"/>
                </a:lnTo>
                <a:lnTo>
                  <a:pt x="247" y="130"/>
                </a:lnTo>
                <a:lnTo>
                  <a:pt x="248" y="128"/>
                </a:lnTo>
                <a:lnTo>
                  <a:pt x="251" y="126"/>
                </a:lnTo>
                <a:lnTo>
                  <a:pt x="251" y="126"/>
                </a:lnTo>
                <a:lnTo>
                  <a:pt x="251" y="126"/>
                </a:lnTo>
                <a:lnTo>
                  <a:pt x="251" y="126"/>
                </a:lnTo>
                <a:lnTo>
                  <a:pt x="253" y="125"/>
                </a:lnTo>
                <a:lnTo>
                  <a:pt x="253" y="125"/>
                </a:lnTo>
                <a:lnTo>
                  <a:pt x="253" y="119"/>
                </a:lnTo>
                <a:lnTo>
                  <a:pt x="253" y="119"/>
                </a:lnTo>
                <a:lnTo>
                  <a:pt x="254" y="115"/>
                </a:lnTo>
                <a:lnTo>
                  <a:pt x="254" y="115"/>
                </a:lnTo>
                <a:lnTo>
                  <a:pt x="253" y="115"/>
                </a:lnTo>
                <a:lnTo>
                  <a:pt x="253" y="115"/>
                </a:lnTo>
                <a:lnTo>
                  <a:pt x="247" y="115"/>
                </a:lnTo>
                <a:lnTo>
                  <a:pt x="247" y="115"/>
                </a:lnTo>
                <a:lnTo>
                  <a:pt x="245" y="117"/>
                </a:lnTo>
                <a:lnTo>
                  <a:pt x="245" y="117"/>
                </a:lnTo>
                <a:lnTo>
                  <a:pt x="245" y="117"/>
                </a:lnTo>
                <a:lnTo>
                  <a:pt x="243" y="117"/>
                </a:lnTo>
                <a:lnTo>
                  <a:pt x="243" y="117"/>
                </a:lnTo>
                <a:lnTo>
                  <a:pt x="243" y="114"/>
                </a:lnTo>
                <a:lnTo>
                  <a:pt x="245" y="114"/>
                </a:lnTo>
                <a:lnTo>
                  <a:pt x="245" y="114"/>
                </a:lnTo>
                <a:lnTo>
                  <a:pt x="247" y="114"/>
                </a:lnTo>
                <a:lnTo>
                  <a:pt x="247" y="114"/>
                </a:lnTo>
                <a:lnTo>
                  <a:pt x="254" y="112"/>
                </a:lnTo>
                <a:lnTo>
                  <a:pt x="254" y="112"/>
                </a:lnTo>
                <a:lnTo>
                  <a:pt x="254" y="98"/>
                </a:lnTo>
                <a:lnTo>
                  <a:pt x="254" y="98"/>
                </a:lnTo>
                <a:lnTo>
                  <a:pt x="251" y="98"/>
                </a:lnTo>
                <a:lnTo>
                  <a:pt x="251" y="98"/>
                </a:lnTo>
                <a:lnTo>
                  <a:pt x="251" y="100"/>
                </a:lnTo>
                <a:lnTo>
                  <a:pt x="251" y="100"/>
                </a:lnTo>
                <a:lnTo>
                  <a:pt x="250" y="109"/>
                </a:lnTo>
                <a:lnTo>
                  <a:pt x="250" y="109"/>
                </a:lnTo>
                <a:lnTo>
                  <a:pt x="248" y="112"/>
                </a:lnTo>
                <a:lnTo>
                  <a:pt x="247" y="112"/>
                </a:lnTo>
                <a:lnTo>
                  <a:pt x="247" y="112"/>
                </a:lnTo>
                <a:lnTo>
                  <a:pt x="245" y="111"/>
                </a:lnTo>
                <a:lnTo>
                  <a:pt x="245" y="109"/>
                </a:lnTo>
                <a:lnTo>
                  <a:pt x="245" y="109"/>
                </a:lnTo>
                <a:lnTo>
                  <a:pt x="247" y="98"/>
                </a:lnTo>
                <a:lnTo>
                  <a:pt x="247" y="98"/>
                </a:lnTo>
                <a:lnTo>
                  <a:pt x="247" y="96"/>
                </a:lnTo>
                <a:lnTo>
                  <a:pt x="247" y="96"/>
                </a:lnTo>
                <a:lnTo>
                  <a:pt x="247" y="96"/>
                </a:lnTo>
                <a:lnTo>
                  <a:pt x="247" y="95"/>
                </a:lnTo>
                <a:lnTo>
                  <a:pt x="247" y="95"/>
                </a:lnTo>
                <a:lnTo>
                  <a:pt x="248" y="93"/>
                </a:lnTo>
                <a:lnTo>
                  <a:pt x="248" y="93"/>
                </a:lnTo>
                <a:lnTo>
                  <a:pt x="250" y="87"/>
                </a:lnTo>
                <a:lnTo>
                  <a:pt x="250" y="87"/>
                </a:lnTo>
                <a:lnTo>
                  <a:pt x="250" y="84"/>
                </a:lnTo>
                <a:lnTo>
                  <a:pt x="250" y="84"/>
                </a:lnTo>
                <a:lnTo>
                  <a:pt x="242" y="85"/>
                </a:lnTo>
                <a:lnTo>
                  <a:pt x="242" y="85"/>
                </a:lnTo>
                <a:lnTo>
                  <a:pt x="242" y="87"/>
                </a:lnTo>
                <a:lnTo>
                  <a:pt x="242" y="87"/>
                </a:lnTo>
                <a:lnTo>
                  <a:pt x="242" y="95"/>
                </a:lnTo>
                <a:lnTo>
                  <a:pt x="240" y="101"/>
                </a:lnTo>
                <a:lnTo>
                  <a:pt x="240" y="101"/>
                </a:lnTo>
                <a:lnTo>
                  <a:pt x="239" y="107"/>
                </a:lnTo>
                <a:lnTo>
                  <a:pt x="239" y="107"/>
                </a:lnTo>
                <a:lnTo>
                  <a:pt x="237" y="109"/>
                </a:lnTo>
                <a:lnTo>
                  <a:pt x="235" y="109"/>
                </a:lnTo>
                <a:lnTo>
                  <a:pt x="235" y="109"/>
                </a:lnTo>
                <a:lnTo>
                  <a:pt x="234" y="107"/>
                </a:lnTo>
                <a:lnTo>
                  <a:pt x="234" y="104"/>
                </a:lnTo>
                <a:lnTo>
                  <a:pt x="234" y="104"/>
                </a:lnTo>
                <a:lnTo>
                  <a:pt x="235" y="101"/>
                </a:lnTo>
                <a:lnTo>
                  <a:pt x="235" y="101"/>
                </a:lnTo>
                <a:lnTo>
                  <a:pt x="237" y="95"/>
                </a:lnTo>
                <a:lnTo>
                  <a:pt x="239" y="89"/>
                </a:lnTo>
                <a:lnTo>
                  <a:pt x="239" y="89"/>
                </a:lnTo>
                <a:lnTo>
                  <a:pt x="239" y="85"/>
                </a:lnTo>
                <a:lnTo>
                  <a:pt x="239" y="85"/>
                </a:lnTo>
                <a:lnTo>
                  <a:pt x="237" y="87"/>
                </a:lnTo>
                <a:lnTo>
                  <a:pt x="237" y="87"/>
                </a:lnTo>
                <a:lnTo>
                  <a:pt x="235" y="85"/>
                </a:lnTo>
                <a:lnTo>
                  <a:pt x="235" y="85"/>
                </a:lnTo>
                <a:lnTo>
                  <a:pt x="235" y="84"/>
                </a:lnTo>
                <a:lnTo>
                  <a:pt x="235" y="82"/>
                </a:lnTo>
                <a:lnTo>
                  <a:pt x="235" y="82"/>
                </a:lnTo>
                <a:lnTo>
                  <a:pt x="237" y="82"/>
                </a:lnTo>
                <a:lnTo>
                  <a:pt x="237" y="82"/>
                </a:lnTo>
                <a:lnTo>
                  <a:pt x="239" y="82"/>
                </a:lnTo>
                <a:lnTo>
                  <a:pt x="239" y="82"/>
                </a:lnTo>
                <a:lnTo>
                  <a:pt x="239" y="74"/>
                </a:lnTo>
                <a:lnTo>
                  <a:pt x="239" y="74"/>
                </a:lnTo>
                <a:lnTo>
                  <a:pt x="235" y="74"/>
                </a:lnTo>
                <a:lnTo>
                  <a:pt x="235" y="74"/>
                </a:lnTo>
                <a:lnTo>
                  <a:pt x="235" y="79"/>
                </a:lnTo>
                <a:lnTo>
                  <a:pt x="235" y="79"/>
                </a:lnTo>
                <a:lnTo>
                  <a:pt x="234" y="85"/>
                </a:lnTo>
                <a:lnTo>
                  <a:pt x="234" y="85"/>
                </a:lnTo>
                <a:lnTo>
                  <a:pt x="232" y="85"/>
                </a:lnTo>
                <a:lnTo>
                  <a:pt x="231" y="87"/>
                </a:lnTo>
                <a:lnTo>
                  <a:pt x="231" y="87"/>
                </a:lnTo>
                <a:lnTo>
                  <a:pt x="229" y="85"/>
                </a:lnTo>
                <a:lnTo>
                  <a:pt x="228" y="84"/>
                </a:lnTo>
                <a:lnTo>
                  <a:pt x="228" y="84"/>
                </a:lnTo>
                <a:lnTo>
                  <a:pt x="229" y="82"/>
                </a:lnTo>
                <a:lnTo>
                  <a:pt x="229" y="82"/>
                </a:lnTo>
                <a:lnTo>
                  <a:pt x="231" y="78"/>
                </a:lnTo>
                <a:lnTo>
                  <a:pt x="231" y="78"/>
                </a:lnTo>
                <a:lnTo>
                  <a:pt x="231" y="65"/>
                </a:lnTo>
                <a:lnTo>
                  <a:pt x="231" y="65"/>
                </a:lnTo>
                <a:lnTo>
                  <a:pt x="231" y="63"/>
                </a:lnTo>
                <a:lnTo>
                  <a:pt x="231" y="63"/>
                </a:lnTo>
                <a:lnTo>
                  <a:pt x="228" y="65"/>
                </a:lnTo>
                <a:lnTo>
                  <a:pt x="224" y="65"/>
                </a:lnTo>
                <a:lnTo>
                  <a:pt x="224" y="65"/>
                </a:lnTo>
                <a:lnTo>
                  <a:pt x="223" y="66"/>
                </a:lnTo>
                <a:lnTo>
                  <a:pt x="223" y="66"/>
                </a:lnTo>
                <a:lnTo>
                  <a:pt x="221" y="65"/>
                </a:lnTo>
                <a:lnTo>
                  <a:pt x="221" y="65"/>
                </a:lnTo>
                <a:lnTo>
                  <a:pt x="223" y="62"/>
                </a:lnTo>
                <a:lnTo>
                  <a:pt x="223" y="62"/>
                </a:lnTo>
                <a:lnTo>
                  <a:pt x="224" y="62"/>
                </a:lnTo>
                <a:lnTo>
                  <a:pt x="224" y="62"/>
                </a:lnTo>
                <a:lnTo>
                  <a:pt x="226" y="62"/>
                </a:lnTo>
                <a:lnTo>
                  <a:pt x="226" y="62"/>
                </a:lnTo>
                <a:lnTo>
                  <a:pt x="231" y="62"/>
                </a:lnTo>
                <a:lnTo>
                  <a:pt x="231" y="62"/>
                </a:lnTo>
                <a:lnTo>
                  <a:pt x="229" y="54"/>
                </a:lnTo>
                <a:lnTo>
                  <a:pt x="229" y="54"/>
                </a:lnTo>
                <a:lnTo>
                  <a:pt x="223" y="55"/>
                </a:lnTo>
                <a:lnTo>
                  <a:pt x="223" y="55"/>
                </a:lnTo>
                <a:lnTo>
                  <a:pt x="218" y="57"/>
                </a:lnTo>
                <a:lnTo>
                  <a:pt x="218" y="57"/>
                </a:lnTo>
                <a:lnTo>
                  <a:pt x="218" y="59"/>
                </a:lnTo>
                <a:lnTo>
                  <a:pt x="218" y="59"/>
                </a:lnTo>
                <a:lnTo>
                  <a:pt x="220" y="66"/>
                </a:lnTo>
                <a:lnTo>
                  <a:pt x="220" y="66"/>
                </a:lnTo>
                <a:lnTo>
                  <a:pt x="220" y="74"/>
                </a:lnTo>
                <a:lnTo>
                  <a:pt x="220" y="74"/>
                </a:lnTo>
                <a:lnTo>
                  <a:pt x="221" y="84"/>
                </a:lnTo>
                <a:lnTo>
                  <a:pt x="221" y="84"/>
                </a:lnTo>
                <a:lnTo>
                  <a:pt x="221" y="89"/>
                </a:lnTo>
                <a:lnTo>
                  <a:pt x="221" y="89"/>
                </a:lnTo>
                <a:lnTo>
                  <a:pt x="218" y="90"/>
                </a:lnTo>
                <a:lnTo>
                  <a:pt x="217" y="90"/>
                </a:lnTo>
                <a:lnTo>
                  <a:pt x="217" y="90"/>
                </a:lnTo>
                <a:lnTo>
                  <a:pt x="215" y="89"/>
                </a:lnTo>
                <a:lnTo>
                  <a:pt x="215" y="89"/>
                </a:lnTo>
                <a:lnTo>
                  <a:pt x="215" y="90"/>
                </a:lnTo>
                <a:lnTo>
                  <a:pt x="215" y="90"/>
                </a:lnTo>
                <a:lnTo>
                  <a:pt x="213" y="100"/>
                </a:lnTo>
                <a:lnTo>
                  <a:pt x="213" y="100"/>
                </a:lnTo>
                <a:lnTo>
                  <a:pt x="212" y="103"/>
                </a:lnTo>
                <a:lnTo>
                  <a:pt x="212" y="103"/>
                </a:lnTo>
                <a:lnTo>
                  <a:pt x="209" y="112"/>
                </a:lnTo>
                <a:lnTo>
                  <a:pt x="209" y="112"/>
                </a:lnTo>
                <a:lnTo>
                  <a:pt x="204" y="128"/>
                </a:lnTo>
                <a:lnTo>
                  <a:pt x="204" y="128"/>
                </a:lnTo>
                <a:lnTo>
                  <a:pt x="202" y="133"/>
                </a:lnTo>
                <a:lnTo>
                  <a:pt x="202" y="133"/>
                </a:lnTo>
                <a:lnTo>
                  <a:pt x="199" y="142"/>
                </a:lnTo>
                <a:lnTo>
                  <a:pt x="194" y="152"/>
                </a:lnTo>
                <a:lnTo>
                  <a:pt x="194" y="152"/>
                </a:lnTo>
                <a:lnTo>
                  <a:pt x="187" y="167"/>
                </a:lnTo>
                <a:lnTo>
                  <a:pt x="187" y="167"/>
                </a:lnTo>
                <a:lnTo>
                  <a:pt x="183" y="172"/>
                </a:lnTo>
                <a:lnTo>
                  <a:pt x="180" y="177"/>
                </a:lnTo>
                <a:lnTo>
                  <a:pt x="180" y="177"/>
                </a:lnTo>
                <a:lnTo>
                  <a:pt x="179" y="178"/>
                </a:lnTo>
                <a:lnTo>
                  <a:pt x="179" y="178"/>
                </a:lnTo>
                <a:lnTo>
                  <a:pt x="174" y="186"/>
                </a:lnTo>
                <a:lnTo>
                  <a:pt x="174" y="186"/>
                </a:lnTo>
                <a:lnTo>
                  <a:pt x="174" y="188"/>
                </a:lnTo>
                <a:lnTo>
                  <a:pt x="174" y="190"/>
                </a:lnTo>
                <a:lnTo>
                  <a:pt x="174" y="190"/>
                </a:lnTo>
                <a:lnTo>
                  <a:pt x="172" y="191"/>
                </a:lnTo>
                <a:lnTo>
                  <a:pt x="172" y="191"/>
                </a:lnTo>
                <a:lnTo>
                  <a:pt x="171" y="193"/>
                </a:lnTo>
                <a:lnTo>
                  <a:pt x="171" y="193"/>
                </a:lnTo>
                <a:lnTo>
                  <a:pt x="164" y="208"/>
                </a:lnTo>
                <a:lnTo>
                  <a:pt x="164" y="208"/>
                </a:lnTo>
                <a:lnTo>
                  <a:pt x="153" y="229"/>
                </a:lnTo>
                <a:lnTo>
                  <a:pt x="153" y="229"/>
                </a:lnTo>
                <a:lnTo>
                  <a:pt x="141" y="248"/>
                </a:lnTo>
                <a:lnTo>
                  <a:pt x="141" y="248"/>
                </a:lnTo>
                <a:lnTo>
                  <a:pt x="133" y="262"/>
                </a:lnTo>
                <a:lnTo>
                  <a:pt x="133" y="262"/>
                </a:lnTo>
                <a:lnTo>
                  <a:pt x="103" y="305"/>
                </a:lnTo>
                <a:lnTo>
                  <a:pt x="103" y="305"/>
                </a:lnTo>
                <a:lnTo>
                  <a:pt x="68" y="349"/>
                </a:lnTo>
                <a:lnTo>
                  <a:pt x="68" y="349"/>
                </a:lnTo>
                <a:lnTo>
                  <a:pt x="51" y="369"/>
                </a:lnTo>
                <a:lnTo>
                  <a:pt x="51" y="369"/>
                </a:lnTo>
                <a:lnTo>
                  <a:pt x="49" y="371"/>
                </a:lnTo>
                <a:lnTo>
                  <a:pt x="49" y="371"/>
                </a:lnTo>
                <a:lnTo>
                  <a:pt x="35" y="387"/>
                </a:lnTo>
                <a:lnTo>
                  <a:pt x="35" y="387"/>
                </a:lnTo>
                <a:lnTo>
                  <a:pt x="27" y="398"/>
                </a:lnTo>
                <a:lnTo>
                  <a:pt x="27" y="398"/>
                </a:lnTo>
                <a:lnTo>
                  <a:pt x="24" y="402"/>
                </a:lnTo>
                <a:lnTo>
                  <a:pt x="24" y="402"/>
                </a:lnTo>
                <a:lnTo>
                  <a:pt x="24" y="404"/>
                </a:lnTo>
                <a:lnTo>
                  <a:pt x="24" y="404"/>
                </a:lnTo>
                <a:lnTo>
                  <a:pt x="24" y="404"/>
                </a:lnTo>
                <a:lnTo>
                  <a:pt x="27" y="406"/>
                </a:lnTo>
                <a:lnTo>
                  <a:pt x="27" y="406"/>
                </a:lnTo>
                <a:lnTo>
                  <a:pt x="34" y="402"/>
                </a:lnTo>
                <a:lnTo>
                  <a:pt x="34" y="402"/>
                </a:lnTo>
                <a:lnTo>
                  <a:pt x="41" y="396"/>
                </a:lnTo>
                <a:lnTo>
                  <a:pt x="41" y="396"/>
                </a:lnTo>
                <a:lnTo>
                  <a:pt x="51" y="388"/>
                </a:lnTo>
                <a:lnTo>
                  <a:pt x="60" y="379"/>
                </a:lnTo>
                <a:lnTo>
                  <a:pt x="60" y="379"/>
                </a:lnTo>
                <a:lnTo>
                  <a:pt x="92" y="339"/>
                </a:lnTo>
                <a:lnTo>
                  <a:pt x="92" y="339"/>
                </a:lnTo>
                <a:lnTo>
                  <a:pt x="101" y="327"/>
                </a:lnTo>
                <a:lnTo>
                  <a:pt x="101" y="327"/>
                </a:lnTo>
                <a:lnTo>
                  <a:pt x="103" y="325"/>
                </a:lnTo>
                <a:lnTo>
                  <a:pt x="105" y="325"/>
                </a:lnTo>
                <a:lnTo>
                  <a:pt x="105" y="325"/>
                </a:lnTo>
                <a:lnTo>
                  <a:pt x="106" y="325"/>
                </a:lnTo>
                <a:lnTo>
                  <a:pt x="106" y="325"/>
                </a:lnTo>
                <a:lnTo>
                  <a:pt x="106" y="328"/>
                </a:lnTo>
                <a:lnTo>
                  <a:pt x="106" y="328"/>
                </a:lnTo>
                <a:lnTo>
                  <a:pt x="106" y="330"/>
                </a:lnTo>
                <a:lnTo>
                  <a:pt x="106" y="330"/>
                </a:lnTo>
                <a:lnTo>
                  <a:pt x="101" y="333"/>
                </a:lnTo>
                <a:lnTo>
                  <a:pt x="101" y="333"/>
                </a:lnTo>
                <a:lnTo>
                  <a:pt x="87" y="350"/>
                </a:lnTo>
                <a:lnTo>
                  <a:pt x="87" y="350"/>
                </a:lnTo>
                <a:lnTo>
                  <a:pt x="67" y="377"/>
                </a:lnTo>
                <a:lnTo>
                  <a:pt x="67" y="377"/>
                </a:lnTo>
                <a:lnTo>
                  <a:pt x="56" y="388"/>
                </a:lnTo>
                <a:lnTo>
                  <a:pt x="43" y="399"/>
                </a:lnTo>
                <a:lnTo>
                  <a:pt x="43" y="399"/>
                </a:lnTo>
                <a:lnTo>
                  <a:pt x="35" y="406"/>
                </a:lnTo>
                <a:lnTo>
                  <a:pt x="26" y="409"/>
                </a:lnTo>
                <a:lnTo>
                  <a:pt x="26" y="409"/>
                </a:lnTo>
                <a:lnTo>
                  <a:pt x="26" y="410"/>
                </a:lnTo>
                <a:lnTo>
                  <a:pt x="26" y="410"/>
                </a:lnTo>
                <a:lnTo>
                  <a:pt x="38" y="410"/>
                </a:lnTo>
                <a:lnTo>
                  <a:pt x="38" y="410"/>
                </a:lnTo>
                <a:close/>
                <a:moveTo>
                  <a:pt x="135" y="145"/>
                </a:moveTo>
                <a:lnTo>
                  <a:pt x="135" y="145"/>
                </a:lnTo>
                <a:lnTo>
                  <a:pt x="136" y="145"/>
                </a:lnTo>
                <a:lnTo>
                  <a:pt x="136" y="145"/>
                </a:lnTo>
                <a:lnTo>
                  <a:pt x="135" y="145"/>
                </a:lnTo>
                <a:lnTo>
                  <a:pt x="135" y="145"/>
                </a:lnTo>
                <a:lnTo>
                  <a:pt x="131" y="136"/>
                </a:lnTo>
                <a:lnTo>
                  <a:pt x="128" y="128"/>
                </a:lnTo>
                <a:lnTo>
                  <a:pt x="128" y="128"/>
                </a:lnTo>
                <a:lnTo>
                  <a:pt x="123" y="114"/>
                </a:lnTo>
                <a:lnTo>
                  <a:pt x="123" y="114"/>
                </a:lnTo>
                <a:lnTo>
                  <a:pt x="119" y="101"/>
                </a:lnTo>
                <a:lnTo>
                  <a:pt x="116" y="90"/>
                </a:lnTo>
                <a:lnTo>
                  <a:pt x="116" y="90"/>
                </a:lnTo>
                <a:lnTo>
                  <a:pt x="114" y="76"/>
                </a:lnTo>
                <a:lnTo>
                  <a:pt x="114" y="62"/>
                </a:lnTo>
                <a:lnTo>
                  <a:pt x="114" y="62"/>
                </a:lnTo>
                <a:lnTo>
                  <a:pt x="117" y="49"/>
                </a:lnTo>
                <a:lnTo>
                  <a:pt x="120" y="37"/>
                </a:lnTo>
                <a:lnTo>
                  <a:pt x="120" y="37"/>
                </a:lnTo>
                <a:lnTo>
                  <a:pt x="125" y="25"/>
                </a:lnTo>
                <a:lnTo>
                  <a:pt x="125" y="25"/>
                </a:lnTo>
                <a:lnTo>
                  <a:pt x="135" y="16"/>
                </a:lnTo>
                <a:lnTo>
                  <a:pt x="135" y="16"/>
                </a:lnTo>
                <a:lnTo>
                  <a:pt x="136" y="14"/>
                </a:lnTo>
                <a:lnTo>
                  <a:pt x="136" y="14"/>
                </a:lnTo>
                <a:lnTo>
                  <a:pt x="136" y="13"/>
                </a:lnTo>
                <a:lnTo>
                  <a:pt x="136" y="13"/>
                </a:lnTo>
                <a:lnTo>
                  <a:pt x="138" y="11"/>
                </a:lnTo>
                <a:lnTo>
                  <a:pt x="138" y="11"/>
                </a:lnTo>
                <a:lnTo>
                  <a:pt x="141" y="11"/>
                </a:lnTo>
                <a:lnTo>
                  <a:pt x="141" y="11"/>
                </a:lnTo>
                <a:lnTo>
                  <a:pt x="142" y="10"/>
                </a:lnTo>
                <a:lnTo>
                  <a:pt x="142" y="10"/>
                </a:lnTo>
                <a:lnTo>
                  <a:pt x="141" y="10"/>
                </a:lnTo>
                <a:lnTo>
                  <a:pt x="141" y="10"/>
                </a:lnTo>
                <a:lnTo>
                  <a:pt x="138" y="11"/>
                </a:lnTo>
                <a:lnTo>
                  <a:pt x="138" y="11"/>
                </a:lnTo>
                <a:lnTo>
                  <a:pt x="135" y="10"/>
                </a:lnTo>
                <a:lnTo>
                  <a:pt x="135" y="10"/>
                </a:lnTo>
                <a:lnTo>
                  <a:pt x="133" y="10"/>
                </a:lnTo>
                <a:lnTo>
                  <a:pt x="133" y="10"/>
                </a:lnTo>
                <a:lnTo>
                  <a:pt x="125" y="10"/>
                </a:lnTo>
                <a:lnTo>
                  <a:pt x="117" y="13"/>
                </a:lnTo>
                <a:lnTo>
                  <a:pt x="117" y="13"/>
                </a:lnTo>
                <a:lnTo>
                  <a:pt x="109" y="16"/>
                </a:lnTo>
                <a:lnTo>
                  <a:pt x="109" y="16"/>
                </a:lnTo>
                <a:lnTo>
                  <a:pt x="100" y="21"/>
                </a:lnTo>
                <a:lnTo>
                  <a:pt x="94" y="27"/>
                </a:lnTo>
                <a:lnTo>
                  <a:pt x="94" y="27"/>
                </a:lnTo>
                <a:lnTo>
                  <a:pt x="86" y="37"/>
                </a:lnTo>
                <a:lnTo>
                  <a:pt x="79" y="48"/>
                </a:lnTo>
                <a:lnTo>
                  <a:pt x="79" y="48"/>
                </a:lnTo>
                <a:lnTo>
                  <a:pt x="78" y="55"/>
                </a:lnTo>
                <a:lnTo>
                  <a:pt x="76" y="63"/>
                </a:lnTo>
                <a:lnTo>
                  <a:pt x="76" y="63"/>
                </a:lnTo>
                <a:lnTo>
                  <a:pt x="75" y="71"/>
                </a:lnTo>
                <a:lnTo>
                  <a:pt x="75" y="71"/>
                </a:lnTo>
                <a:lnTo>
                  <a:pt x="73" y="84"/>
                </a:lnTo>
                <a:lnTo>
                  <a:pt x="73" y="95"/>
                </a:lnTo>
                <a:lnTo>
                  <a:pt x="73" y="95"/>
                </a:lnTo>
                <a:lnTo>
                  <a:pt x="75" y="112"/>
                </a:lnTo>
                <a:lnTo>
                  <a:pt x="75" y="112"/>
                </a:lnTo>
                <a:lnTo>
                  <a:pt x="78" y="126"/>
                </a:lnTo>
                <a:lnTo>
                  <a:pt x="78" y="126"/>
                </a:lnTo>
                <a:lnTo>
                  <a:pt x="82" y="142"/>
                </a:lnTo>
                <a:lnTo>
                  <a:pt x="82" y="142"/>
                </a:lnTo>
                <a:lnTo>
                  <a:pt x="95" y="182"/>
                </a:lnTo>
                <a:lnTo>
                  <a:pt x="95" y="182"/>
                </a:lnTo>
                <a:lnTo>
                  <a:pt x="105" y="202"/>
                </a:lnTo>
                <a:lnTo>
                  <a:pt x="105" y="202"/>
                </a:lnTo>
                <a:lnTo>
                  <a:pt x="109" y="210"/>
                </a:lnTo>
                <a:lnTo>
                  <a:pt x="109" y="210"/>
                </a:lnTo>
                <a:lnTo>
                  <a:pt x="120" y="226"/>
                </a:lnTo>
                <a:lnTo>
                  <a:pt x="120" y="226"/>
                </a:lnTo>
                <a:lnTo>
                  <a:pt x="122" y="227"/>
                </a:lnTo>
                <a:lnTo>
                  <a:pt x="120" y="229"/>
                </a:lnTo>
                <a:lnTo>
                  <a:pt x="120" y="229"/>
                </a:lnTo>
                <a:lnTo>
                  <a:pt x="120" y="231"/>
                </a:lnTo>
                <a:lnTo>
                  <a:pt x="120" y="231"/>
                </a:lnTo>
                <a:lnTo>
                  <a:pt x="120" y="231"/>
                </a:lnTo>
                <a:lnTo>
                  <a:pt x="120" y="231"/>
                </a:lnTo>
                <a:lnTo>
                  <a:pt x="125" y="235"/>
                </a:lnTo>
                <a:lnTo>
                  <a:pt x="125" y="235"/>
                </a:lnTo>
                <a:lnTo>
                  <a:pt x="127" y="238"/>
                </a:lnTo>
                <a:lnTo>
                  <a:pt x="127" y="238"/>
                </a:lnTo>
                <a:lnTo>
                  <a:pt x="127" y="238"/>
                </a:lnTo>
                <a:lnTo>
                  <a:pt x="127" y="238"/>
                </a:lnTo>
                <a:lnTo>
                  <a:pt x="128" y="242"/>
                </a:lnTo>
                <a:lnTo>
                  <a:pt x="128" y="242"/>
                </a:lnTo>
                <a:lnTo>
                  <a:pt x="130" y="238"/>
                </a:lnTo>
                <a:lnTo>
                  <a:pt x="130" y="238"/>
                </a:lnTo>
                <a:lnTo>
                  <a:pt x="123" y="229"/>
                </a:lnTo>
                <a:lnTo>
                  <a:pt x="123" y="229"/>
                </a:lnTo>
                <a:lnTo>
                  <a:pt x="122" y="224"/>
                </a:lnTo>
                <a:lnTo>
                  <a:pt x="122" y="224"/>
                </a:lnTo>
                <a:lnTo>
                  <a:pt x="106" y="194"/>
                </a:lnTo>
                <a:lnTo>
                  <a:pt x="106" y="194"/>
                </a:lnTo>
                <a:lnTo>
                  <a:pt x="94" y="166"/>
                </a:lnTo>
                <a:lnTo>
                  <a:pt x="94" y="166"/>
                </a:lnTo>
                <a:lnTo>
                  <a:pt x="86" y="148"/>
                </a:lnTo>
                <a:lnTo>
                  <a:pt x="86" y="148"/>
                </a:lnTo>
                <a:lnTo>
                  <a:pt x="79" y="131"/>
                </a:lnTo>
                <a:lnTo>
                  <a:pt x="79" y="131"/>
                </a:lnTo>
                <a:lnTo>
                  <a:pt x="78" y="126"/>
                </a:lnTo>
                <a:lnTo>
                  <a:pt x="78" y="126"/>
                </a:lnTo>
                <a:lnTo>
                  <a:pt x="78" y="125"/>
                </a:lnTo>
                <a:lnTo>
                  <a:pt x="79" y="125"/>
                </a:lnTo>
                <a:lnTo>
                  <a:pt x="79" y="125"/>
                </a:lnTo>
                <a:lnTo>
                  <a:pt x="81" y="123"/>
                </a:lnTo>
                <a:lnTo>
                  <a:pt x="82" y="123"/>
                </a:lnTo>
                <a:lnTo>
                  <a:pt x="82" y="123"/>
                </a:lnTo>
                <a:lnTo>
                  <a:pt x="82" y="125"/>
                </a:lnTo>
                <a:lnTo>
                  <a:pt x="84" y="126"/>
                </a:lnTo>
                <a:lnTo>
                  <a:pt x="84" y="126"/>
                </a:lnTo>
                <a:lnTo>
                  <a:pt x="84" y="131"/>
                </a:lnTo>
                <a:lnTo>
                  <a:pt x="84" y="131"/>
                </a:lnTo>
                <a:lnTo>
                  <a:pt x="86" y="139"/>
                </a:lnTo>
                <a:lnTo>
                  <a:pt x="86" y="139"/>
                </a:lnTo>
                <a:lnTo>
                  <a:pt x="87" y="142"/>
                </a:lnTo>
                <a:lnTo>
                  <a:pt x="87" y="142"/>
                </a:lnTo>
                <a:lnTo>
                  <a:pt x="98" y="172"/>
                </a:lnTo>
                <a:lnTo>
                  <a:pt x="98" y="172"/>
                </a:lnTo>
                <a:lnTo>
                  <a:pt x="109" y="194"/>
                </a:lnTo>
                <a:lnTo>
                  <a:pt x="109" y="194"/>
                </a:lnTo>
                <a:lnTo>
                  <a:pt x="109" y="194"/>
                </a:lnTo>
                <a:lnTo>
                  <a:pt x="109" y="194"/>
                </a:lnTo>
                <a:lnTo>
                  <a:pt x="111" y="194"/>
                </a:lnTo>
                <a:lnTo>
                  <a:pt x="111" y="194"/>
                </a:lnTo>
                <a:lnTo>
                  <a:pt x="111" y="194"/>
                </a:lnTo>
                <a:lnTo>
                  <a:pt x="112" y="194"/>
                </a:lnTo>
                <a:lnTo>
                  <a:pt x="112" y="194"/>
                </a:lnTo>
                <a:lnTo>
                  <a:pt x="114" y="191"/>
                </a:lnTo>
                <a:lnTo>
                  <a:pt x="114" y="191"/>
                </a:lnTo>
                <a:lnTo>
                  <a:pt x="116" y="191"/>
                </a:lnTo>
                <a:lnTo>
                  <a:pt x="116" y="190"/>
                </a:lnTo>
                <a:lnTo>
                  <a:pt x="116" y="190"/>
                </a:lnTo>
                <a:lnTo>
                  <a:pt x="101" y="163"/>
                </a:lnTo>
                <a:lnTo>
                  <a:pt x="101" y="163"/>
                </a:lnTo>
                <a:lnTo>
                  <a:pt x="98" y="153"/>
                </a:lnTo>
                <a:lnTo>
                  <a:pt x="98" y="153"/>
                </a:lnTo>
                <a:lnTo>
                  <a:pt x="90" y="139"/>
                </a:lnTo>
                <a:lnTo>
                  <a:pt x="90" y="139"/>
                </a:lnTo>
                <a:lnTo>
                  <a:pt x="90" y="139"/>
                </a:lnTo>
                <a:lnTo>
                  <a:pt x="90" y="139"/>
                </a:lnTo>
                <a:lnTo>
                  <a:pt x="92" y="136"/>
                </a:lnTo>
                <a:lnTo>
                  <a:pt x="92" y="136"/>
                </a:lnTo>
                <a:lnTo>
                  <a:pt x="94" y="136"/>
                </a:lnTo>
                <a:lnTo>
                  <a:pt x="95" y="136"/>
                </a:lnTo>
                <a:lnTo>
                  <a:pt x="95" y="136"/>
                </a:lnTo>
                <a:lnTo>
                  <a:pt x="97" y="137"/>
                </a:lnTo>
                <a:lnTo>
                  <a:pt x="97" y="137"/>
                </a:lnTo>
                <a:lnTo>
                  <a:pt x="98" y="147"/>
                </a:lnTo>
                <a:lnTo>
                  <a:pt x="98" y="147"/>
                </a:lnTo>
                <a:lnTo>
                  <a:pt x="100" y="153"/>
                </a:lnTo>
                <a:lnTo>
                  <a:pt x="100" y="153"/>
                </a:lnTo>
                <a:lnTo>
                  <a:pt x="105" y="164"/>
                </a:lnTo>
                <a:lnTo>
                  <a:pt x="105" y="164"/>
                </a:lnTo>
                <a:lnTo>
                  <a:pt x="106" y="167"/>
                </a:lnTo>
                <a:lnTo>
                  <a:pt x="106" y="167"/>
                </a:lnTo>
                <a:lnTo>
                  <a:pt x="109" y="169"/>
                </a:lnTo>
                <a:lnTo>
                  <a:pt x="109" y="169"/>
                </a:lnTo>
                <a:lnTo>
                  <a:pt x="114" y="164"/>
                </a:lnTo>
                <a:lnTo>
                  <a:pt x="117" y="160"/>
                </a:lnTo>
                <a:lnTo>
                  <a:pt x="117" y="160"/>
                </a:lnTo>
                <a:lnTo>
                  <a:pt x="112" y="148"/>
                </a:lnTo>
                <a:lnTo>
                  <a:pt x="112" y="148"/>
                </a:lnTo>
                <a:lnTo>
                  <a:pt x="112" y="148"/>
                </a:lnTo>
                <a:lnTo>
                  <a:pt x="112" y="148"/>
                </a:lnTo>
                <a:lnTo>
                  <a:pt x="111" y="148"/>
                </a:lnTo>
                <a:lnTo>
                  <a:pt x="111" y="148"/>
                </a:lnTo>
                <a:lnTo>
                  <a:pt x="111" y="147"/>
                </a:lnTo>
                <a:lnTo>
                  <a:pt x="111" y="147"/>
                </a:lnTo>
                <a:lnTo>
                  <a:pt x="111" y="145"/>
                </a:lnTo>
                <a:lnTo>
                  <a:pt x="111" y="145"/>
                </a:lnTo>
                <a:lnTo>
                  <a:pt x="111" y="145"/>
                </a:lnTo>
                <a:lnTo>
                  <a:pt x="111" y="145"/>
                </a:lnTo>
                <a:lnTo>
                  <a:pt x="105" y="130"/>
                </a:lnTo>
                <a:lnTo>
                  <a:pt x="105" y="130"/>
                </a:lnTo>
                <a:lnTo>
                  <a:pt x="98" y="109"/>
                </a:lnTo>
                <a:lnTo>
                  <a:pt x="98" y="109"/>
                </a:lnTo>
                <a:lnTo>
                  <a:pt x="95" y="101"/>
                </a:lnTo>
                <a:lnTo>
                  <a:pt x="95" y="101"/>
                </a:lnTo>
                <a:lnTo>
                  <a:pt x="92" y="93"/>
                </a:lnTo>
                <a:lnTo>
                  <a:pt x="92" y="93"/>
                </a:lnTo>
                <a:lnTo>
                  <a:pt x="90" y="93"/>
                </a:lnTo>
                <a:lnTo>
                  <a:pt x="90" y="93"/>
                </a:lnTo>
                <a:lnTo>
                  <a:pt x="92" y="90"/>
                </a:lnTo>
                <a:lnTo>
                  <a:pt x="95" y="90"/>
                </a:lnTo>
                <a:lnTo>
                  <a:pt x="95" y="90"/>
                </a:lnTo>
                <a:lnTo>
                  <a:pt x="97" y="92"/>
                </a:lnTo>
                <a:lnTo>
                  <a:pt x="97" y="92"/>
                </a:lnTo>
                <a:lnTo>
                  <a:pt x="98" y="98"/>
                </a:lnTo>
                <a:lnTo>
                  <a:pt x="98" y="98"/>
                </a:lnTo>
                <a:lnTo>
                  <a:pt x="103" y="114"/>
                </a:lnTo>
                <a:lnTo>
                  <a:pt x="103" y="114"/>
                </a:lnTo>
                <a:lnTo>
                  <a:pt x="112" y="142"/>
                </a:lnTo>
                <a:lnTo>
                  <a:pt x="112" y="142"/>
                </a:lnTo>
                <a:lnTo>
                  <a:pt x="114" y="144"/>
                </a:lnTo>
                <a:lnTo>
                  <a:pt x="114" y="144"/>
                </a:lnTo>
                <a:lnTo>
                  <a:pt x="114" y="142"/>
                </a:lnTo>
                <a:lnTo>
                  <a:pt x="114" y="142"/>
                </a:lnTo>
                <a:lnTo>
                  <a:pt x="117" y="139"/>
                </a:lnTo>
                <a:lnTo>
                  <a:pt x="117" y="139"/>
                </a:lnTo>
                <a:lnTo>
                  <a:pt x="119" y="139"/>
                </a:lnTo>
                <a:lnTo>
                  <a:pt x="119" y="139"/>
                </a:lnTo>
                <a:lnTo>
                  <a:pt x="119" y="139"/>
                </a:lnTo>
                <a:lnTo>
                  <a:pt x="119" y="139"/>
                </a:lnTo>
                <a:lnTo>
                  <a:pt x="119" y="141"/>
                </a:lnTo>
                <a:lnTo>
                  <a:pt x="119" y="141"/>
                </a:lnTo>
                <a:lnTo>
                  <a:pt x="117" y="141"/>
                </a:lnTo>
                <a:lnTo>
                  <a:pt x="117" y="141"/>
                </a:lnTo>
                <a:lnTo>
                  <a:pt x="117" y="141"/>
                </a:lnTo>
                <a:lnTo>
                  <a:pt x="117" y="141"/>
                </a:lnTo>
                <a:lnTo>
                  <a:pt x="114" y="144"/>
                </a:lnTo>
                <a:lnTo>
                  <a:pt x="114" y="144"/>
                </a:lnTo>
                <a:lnTo>
                  <a:pt x="114" y="145"/>
                </a:lnTo>
                <a:lnTo>
                  <a:pt x="114" y="145"/>
                </a:lnTo>
                <a:lnTo>
                  <a:pt x="119" y="156"/>
                </a:lnTo>
                <a:lnTo>
                  <a:pt x="119" y="156"/>
                </a:lnTo>
                <a:lnTo>
                  <a:pt x="119" y="156"/>
                </a:lnTo>
                <a:lnTo>
                  <a:pt x="119" y="156"/>
                </a:lnTo>
                <a:lnTo>
                  <a:pt x="120" y="156"/>
                </a:lnTo>
                <a:lnTo>
                  <a:pt x="120" y="156"/>
                </a:lnTo>
                <a:lnTo>
                  <a:pt x="123" y="152"/>
                </a:lnTo>
                <a:lnTo>
                  <a:pt x="123" y="152"/>
                </a:lnTo>
                <a:lnTo>
                  <a:pt x="123" y="150"/>
                </a:lnTo>
                <a:lnTo>
                  <a:pt x="123" y="150"/>
                </a:lnTo>
                <a:lnTo>
                  <a:pt x="120" y="139"/>
                </a:lnTo>
                <a:lnTo>
                  <a:pt x="120" y="139"/>
                </a:lnTo>
                <a:lnTo>
                  <a:pt x="120" y="139"/>
                </a:lnTo>
                <a:lnTo>
                  <a:pt x="120" y="139"/>
                </a:lnTo>
                <a:lnTo>
                  <a:pt x="122" y="137"/>
                </a:lnTo>
                <a:lnTo>
                  <a:pt x="122" y="137"/>
                </a:lnTo>
                <a:lnTo>
                  <a:pt x="123" y="136"/>
                </a:lnTo>
                <a:lnTo>
                  <a:pt x="125" y="137"/>
                </a:lnTo>
                <a:lnTo>
                  <a:pt x="125" y="137"/>
                </a:lnTo>
                <a:lnTo>
                  <a:pt x="125" y="137"/>
                </a:lnTo>
                <a:lnTo>
                  <a:pt x="125" y="139"/>
                </a:lnTo>
                <a:lnTo>
                  <a:pt x="125" y="139"/>
                </a:lnTo>
                <a:lnTo>
                  <a:pt x="125" y="144"/>
                </a:lnTo>
                <a:lnTo>
                  <a:pt x="125" y="144"/>
                </a:lnTo>
                <a:lnTo>
                  <a:pt x="127" y="147"/>
                </a:lnTo>
                <a:lnTo>
                  <a:pt x="127" y="147"/>
                </a:lnTo>
                <a:lnTo>
                  <a:pt x="128" y="147"/>
                </a:lnTo>
                <a:lnTo>
                  <a:pt x="128" y="147"/>
                </a:lnTo>
                <a:lnTo>
                  <a:pt x="128" y="147"/>
                </a:lnTo>
                <a:lnTo>
                  <a:pt x="130" y="148"/>
                </a:lnTo>
                <a:lnTo>
                  <a:pt x="130" y="148"/>
                </a:lnTo>
                <a:lnTo>
                  <a:pt x="128" y="150"/>
                </a:lnTo>
                <a:lnTo>
                  <a:pt x="128" y="150"/>
                </a:lnTo>
                <a:lnTo>
                  <a:pt x="127" y="150"/>
                </a:lnTo>
                <a:lnTo>
                  <a:pt x="127" y="152"/>
                </a:lnTo>
                <a:lnTo>
                  <a:pt x="127" y="152"/>
                </a:lnTo>
                <a:lnTo>
                  <a:pt x="130" y="158"/>
                </a:lnTo>
                <a:lnTo>
                  <a:pt x="133" y="164"/>
                </a:lnTo>
                <a:lnTo>
                  <a:pt x="133" y="164"/>
                </a:lnTo>
                <a:lnTo>
                  <a:pt x="133" y="166"/>
                </a:lnTo>
                <a:lnTo>
                  <a:pt x="133" y="166"/>
                </a:lnTo>
                <a:lnTo>
                  <a:pt x="135" y="164"/>
                </a:lnTo>
                <a:lnTo>
                  <a:pt x="135" y="164"/>
                </a:lnTo>
                <a:lnTo>
                  <a:pt x="136" y="163"/>
                </a:lnTo>
                <a:lnTo>
                  <a:pt x="136" y="163"/>
                </a:lnTo>
                <a:lnTo>
                  <a:pt x="138" y="166"/>
                </a:lnTo>
                <a:lnTo>
                  <a:pt x="138" y="166"/>
                </a:lnTo>
                <a:lnTo>
                  <a:pt x="136" y="167"/>
                </a:lnTo>
                <a:lnTo>
                  <a:pt x="136" y="167"/>
                </a:lnTo>
                <a:lnTo>
                  <a:pt x="135" y="169"/>
                </a:lnTo>
                <a:lnTo>
                  <a:pt x="135" y="169"/>
                </a:lnTo>
                <a:lnTo>
                  <a:pt x="141" y="178"/>
                </a:lnTo>
                <a:lnTo>
                  <a:pt x="141" y="178"/>
                </a:lnTo>
                <a:lnTo>
                  <a:pt x="146" y="172"/>
                </a:lnTo>
                <a:lnTo>
                  <a:pt x="146" y="172"/>
                </a:lnTo>
                <a:lnTo>
                  <a:pt x="147" y="172"/>
                </a:lnTo>
                <a:lnTo>
                  <a:pt x="147" y="172"/>
                </a:lnTo>
                <a:lnTo>
                  <a:pt x="149" y="174"/>
                </a:lnTo>
                <a:lnTo>
                  <a:pt x="149" y="174"/>
                </a:lnTo>
                <a:lnTo>
                  <a:pt x="147" y="174"/>
                </a:lnTo>
                <a:lnTo>
                  <a:pt x="147" y="174"/>
                </a:lnTo>
                <a:lnTo>
                  <a:pt x="144" y="177"/>
                </a:lnTo>
                <a:lnTo>
                  <a:pt x="142" y="180"/>
                </a:lnTo>
                <a:lnTo>
                  <a:pt x="142" y="180"/>
                </a:lnTo>
                <a:lnTo>
                  <a:pt x="149" y="190"/>
                </a:lnTo>
                <a:lnTo>
                  <a:pt x="149" y="190"/>
                </a:lnTo>
                <a:lnTo>
                  <a:pt x="152" y="186"/>
                </a:lnTo>
                <a:lnTo>
                  <a:pt x="152" y="186"/>
                </a:lnTo>
                <a:lnTo>
                  <a:pt x="153" y="183"/>
                </a:lnTo>
                <a:lnTo>
                  <a:pt x="153" y="183"/>
                </a:lnTo>
                <a:lnTo>
                  <a:pt x="153" y="182"/>
                </a:lnTo>
                <a:lnTo>
                  <a:pt x="153" y="180"/>
                </a:lnTo>
                <a:lnTo>
                  <a:pt x="153" y="180"/>
                </a:lnTo>
                <a:lnTo>
                  <a:pt x="146" y="169"/>
                </a:lnTo>
                <a:lnTo>
                  <a:pt x="146" y="169"/>
                </a:lnTo>
                <a:lnTo>
                  <a:pt x="138" y="155"/>
                </a:lnTo>
                <a:lnTo>
                  <a:pt x="138" y="155"/>
                </a:lnTo>
                <a:lnTo>
                  <a:pt x="130" y="144"/>
                </a:lnTo>
                <a:lnTo>
                  <a:pt x="130" y="144"/>
                </a:lnTo>
                <a:lnTo>
                  <a:pt x="123" y="131"/>
                </a:lnTo>
                <a:lnTo>
                  <a:pt x="123" y="131"/>
                </a:lnTo>
                <a:lnTo>
                  <a:pt x="112" y="106"/>
                </a:lnTo>
                <a:lnTo>
                  <a:pt x="112" y="106"/>
                </a:lnTo>
                <a:lnTo>
                  <a:pt x="111" y="103"/>
                </a:lnTo>
                <a:lnTo>
                  <a:pt x="111" y="103"/>
                </a:lnTo>
                <a:lnTo>
                  <a:pt x="111" y="101"/>
                </a:lnTo>
                <a:lnTo>
                  <a:pt x="111" y="100"/>
                </a:lnTo>
                <a:lnTo>
                  <a:pt x="111" y="100"/>
                </a:lnTo>
                <a:lnTo>
                  <a:pt x="112" y="98"/>
                </a:lnTo>
                <a:lnTo>
                  <a:pt x="114" y="98"/>
                </a:lnTo>
                <a:lnTo>
                  <a:pt x="114" y="98"/>
                </a:lnTo>
                <a:lnTo>
                  <a:pt x="116" y="100"/>
                </a:lnTo>
                <a:lnTo>
                  <a:pt x="117" y="101"/>
                </a:lnTo>
                <a:lnTo>
                  <a:pt x="117" y="101"/>
                </a:lnTo>
                <a:lnTo>
                  <a:pt x="117" y="107"/>
                </a:lnTo>
                <a:lnTo>
                  <a:pt x="117" y="107"/>
                </a:lnTo>
                <a:lnTo>
                  <a:pt x="122" y="120"/>
                </a:lnTo>
                <a:lnTo>
                  <a:pt x="122" y="120"/>
                </a:lnTo>
                <a:lnTo>
                  <a:pt x="128" y="133"/>
                </a:lnTo>
                <a:lnTo>
                  <a:pt x="135" y="144"/>
                </a:lnTo>
                <a:lnTo>
                  <a:pt x="135" y="144"/>
                </a:lnTo>
                <a:lnTo>
                  <a:pt x="135" y="145"/>
                </a:lnTo>
                <a:lnTo>
                  <a:pt x="135" y="145"/>
                </a:lnTo>
                <a:close/>
                <a:moveTo>
                  <a:pt x="201" y="71"/>
                </a:moveTo>
                <a:lnTo>
                  <a:pt x="201" y="71"/>
                </a:lnTo>
                <a:lnTo>
                  <a:pt x="199" y="70"/>
                </a:lnTo>
                <a:lnTo>
                  <a:pt x="199" y="70"/>
                </a:lnTo>
                <a:lnTo>
                  <a:pt x="182" y="65"/>
                </a:lnTo>
                <a:lnTo>
                  <a:pt x="182" y="65"/>
                </a:lnTo>
                <a:lnTo>
                  <a:pt x="180" y="63"/>
                </a:lnTo>
                <a:lnTo>
                  <a:pt x="180" y="63"/>
                </a:lnTo>
                <a:lnTo>
                  <a:pt x="177" y="63"/>
                </a:lnTo>
                <a:lnTo>
                  <a:pt x="177" y="63"/>
                </a:lnTo>
                <a:lnTo>
                  <a:pt x="176" y="63"/>
                </a:lnTo>
                <a:lnTo>
                  <a:pt x="176" y="63"/>
                </a:lnTo>
                <a:lnTo>
                  <a:pt x="158" y="62"/>
                </a:lnTo>
                <a:lnTo>
                  <a:pt x="158" y="62"/>
                </a:lnTo>
                <a:lnTo>
                  <a:pt x="152" y="62"/>
                </a:lnTo>
                <a:lnTo>
                  <a:pt x="146" y="63"/>
                </a:lnTo>
                <a:lnTo>
                  <a:pt x="146" y="63"/>
                </a:lnTo>
                <a:lnTo>
                  <a:pt x="136" y="68"/>
                </a:lnTo>
                <a:lnTo>
                  <a:pt x="127" y="74"/>
                </a:lnTo>
                <a:lnTo>
                  <a:pt x="127" y="74"/>
                </a:lnTo>
                <a:lnTo>
                  <a:pt x="123" y="78"/>
                </a:lnTo>
                <a:lnTo>
                  <a:pt x="123" y="78"/>
                </a:lnTo>
                <a:lnTo>
                  <a:pt x="122" y="79"/>
                </a:lnTo>
                <a:lnTo>
                  <a:pt x="122" y="79"/>
                </a:lnTo>
                <a:lnTo>
                  <a:pt x="122" y="81"/>
                </a:lnTo>
                <a:lnTo>
                  <a:pt x="122" y="81"/>
                </a:lnTo>
                <a:lnTo>
                  <a:pt x="122" y="81"/>
                </a:lnTo>
                <a:lnTo>
                  <a:pt x="123" y="93"/>
                </a:lnTo>
                <a:lnTo>
                  <a:pt x="123" y="93"/>
                </a:lnTo>
                <a:lnTo>
                  <a:pt x="128" y="111"/>
                </a:lnTo>
                <a:lnTo>
                  <a:pt x="128" y="111"/>
                </a:lnTo>
                <a:lnTo>
                  <a:pt x="136" y="130"/>
                </a:lnTo>
                <a:lnTo>
                  <a:pt x="136" y="130"/>
                </a:lnTo>
                <a:lnTo>
                  <a:pt x="138" y="133"/>
                </a:lnTo>
                <a:lnTo>
                  <a:pt x="138" y="133"/>
                </a:lnTo>
                <a:lnTo>
                  <a:pt x="152" y="150"/>
                </a:lnTo>
                <a:lnTo>
                  <a:pt x="152" y="150"/>
                </a:lnTo>
                <a:lnTo>
                  <a:pt x="153" y="153"/>
                </a:lnTo>
                <a:lnTo>
                  <a:pt x="153" y="155"/>
                </a:lnTo>
                <a:lnTo>
                  <a:pt x="153" y="155"/>
                </a:lnTo>
                <a:lnTo>
                  <a:pt x="153" y="155"/>
                </a:lnTo>
                <a:lnTo>
                  <a:pt x="153" y="155"/>
                </a:lnTo>
                <a:lnTo>
                  <a:pt x="161" y="166"/>
                </a:lnTo>
                <a:lnTo>
                  <a:pt x="161" y="166"/>
                </a:lnTo>
                <a:lnTo>
                  <a:pt x="169" y="177"/>
                </a:lnTo>
                <a:lnTo>
                  <a:pt x="169" y="177"/>
                </a:lnTo>
                <a:lnTo>
                  <a:pt x="171" y="175"/>
                </a:lnTo>
                <a:lnTo>
                  <a:pt x="171" y="175"/>
                </a:lnTo>
                <a:lnTo>
                  <a:pt x="179" y="161"/>
                </a:lnTo>
                <a:lnTo>
                  <a:pt x="179" y="161"/>
                </a:lnTo>
                <a:lnTo>
                  <a:pt x="180" y="158"/>
                </a:lnTo>
                <a:lnTo>
                  <a:pt x="180" y="158"/>
                </a:lnTo>
                <a:lnTo>
                  <a:pt x="182" y="156"/>
                </a:lnTo>
                <a:lnTo>
                  <a:pt x="182" y="156"/>
                </a:lnTo>
                <a:lnTo>
                  <a:pt x="182" y="155"/>
                </a:lnTo>
                <a:lnTo>
                  <a:pt x="182" y="155"/>
                </a:lnTo>
                <a:lnTo>
                  <a:pt x="187" y="144"/>
                </a:lnTo>
                <a:lnTo>
                  <a:pt x="187" y="144"/>
                </a:lnTo>
                <a:lnTo>
                  <a:pt x="198" y="119"/>
                </a:lnTo>
                <a:lnTo>
                  <a:pt x="198" y="119"/>
                </a:lnTo>
                <a:lnTo>
                  <a:pt x="201" y="107"/>
                </a:lnTo>
                <a:lnTo>
                  <a:pt x="201" y="107"/>
                </a:lnTo>
                <a:lnTo>
                  <a:pt x="201" y="106"/>
                </a:lnTo>
                <a:lnTo>
                  <a:pt x="201" y="106"/>
                </a:lnTo>
                <a:lnTo>
                  <a:pt x="201" y="104"/>
                </a:lnTo>
                <a:lnTo>
                  <a:pt x="201" y="104"/>
                </a:lnTo>
                <a:lnTo>
                  <a:pt x="206" y="89"/>
                </a:lnTo>
                <a:lnTo>
                  <a:pt x="206" y="89"/>
                </a:lnTo>
                <a:lnTo>
                  <a:pt x="207" y="79"/>
                </a:lnTo>
                <a:lnTo>
                  <a:pt x="207" y="79"/>
                </a:lnTo>
                <a:lnTo>
                  <a:pt x="207" y="78"/>
                </a:lnTo>
                <a:lnTo>
                  <a:pt x="207" y="78"/>
                </a:lnTo>
                <a:lnTo>
                  <a:pt x="206" y="76"/>
                </a:lnTo>
                <a:lnTo>
                  <a:pt x="206" y="76"/>
                </a:lnTo>
                <a:lnTo>
                  <a:pt x="202" y="76"/>
                </a:lnTo>
                <a:lnTo>
                  <a:pt x="202" y="76"/>
                </a:lnTo>
                <a:lnTo>
                  <a:pt x="198" y="74"/>
                </a:lnTo>
                <a:lnTo>
                  <a:pt x="198" y="74"/>
                </a:lnTo>
                <a:lnTo>
                  <a:pt x="190" y="74"/>
                </a:lnTo>
                <a:lnTo>
                  <a:pt x="190" y="74"/>
                </a:lnTo>
                <a:lnTo>
                  <a:pt x="188" y="74"/>
                </a:lnTo>
                <a:lnTo>
                  <a:pt x="188" y="74"/>
                </a:lnTo>
                <a:lnTo>
                  <a:pt x="187" y="73"/>
                </a:lnTo>
                <a:lnTo>
                  <a:pt x="185" y="70"/>
                </a:lnTo>
                <a:lnTo>
                  <a:pt x="185" y="70"/>
                </a:lnTo>
                <a:lnTo>
                  <a:pt x="187" y="68"/>
                </a:lnTo>
                <a:lnTo>
                  <a:pt x="190" y="68"/>
                </a:lnTo>
                <a:lnTo>
                  <a:pt x="190" y="68"/>
                </a:lnTo>
                <a:lnTo>
                  <a:pt x="193" y="70"/>
                </a:lnTo>
                <a:lnTo>
                  <a:pt x="193" y="70"/>
                </a:lnTo>
                <a:lnTo>
                  <a:pt x="201" y="71"/>
                </a:lnTo>
                <a:lnTo>
                  <a:pt x="201" y="71"/>
                </a:lnTo>
                <a:close/>
                <a:moveTo>
                  <a:pt x="340" y="391"/>
                </a:moveTo>
                <a:lnTo>
                  <a:pt x="340" y="391"/>
                </a:lnTo>
                <a:lnTo>
                  <a:pt x="340" y="391"/>
                </a:lnTo>
                <a:lnTo>
                  <a:pt x="340" y="391"/>
                </a:lnTo>
                <a:lnTo>
                  <a:pt x="335" y="385"/>
                </a:lnTo>
                <a:lnTo>
                  <a:pt x="335" y="385"/>
                </a:lnTo>
                <a:lnTo>
                  <a:pt x="321" y="374"/>
                </a:lnTo>
                <a:lnTo>
                  <a:pt x="321" y="374"/>
                </a:lnTo>
                <a:lnTo>
                  <a:pt x="311" y="363"/>
                </a:lnTo>
                <a:lnTo>
                  <a:pt x="302" y="352"/>
                </a:lnTo>
                <a:lnTo>
                  <a:pt x="302" y="352"/>
                </a:lnTo>
                <a:lnTo>
                  <a:pt x="283" y="328"/>
                </a:lnTo>
                <a:lnTo>
                  <a:pt x="283" y="328"/>
                </a:lnTo>
                <a:lnTo>
                  <a:pt x="273" y="314"/>
                </a:lnTo>
                <a:lnTo>
                  <a:pt x="273" y="314"/>
                </a:lnTo>
                <a:lnTo>
                  <a:pt x="258" y="294"/>
                </a:lnTo>
                <a:lnTo>
                  <a:pt x="258" y="294"/>
                </a:lnTo>
                <a:lnTo>
                  <a:pt x="240" y="268"/>
                </a:lnTo>
                <a:lnTo>
                  <a:pt x="240" y="268"/>
                </a:lnTo>
                <a:lnTo>
                  <a:pt x="235" y="262"/>
                </a:lnTo>
                <a:lnTo>
                  <a:pt x="235" y="262"/>
                </a:lnTo>
                <a:lnTo>
                  <a:pt x="235" y="264"/>
                </a:lnTo>
                <a:lnTo>
                  <a:pt x="235" y="264"/>
                </a:lnTo>
                <a:lnTo>
                  <a:pt x="237" y="267"/>
                </a:lnTo>
                <a:lnTo>
                  <a:pt x="237" y="267"/>
                </a:lnTo>
                <a:lnTo>
                  <a:pt x="245" y="279"/>
                </a:lnTo>
                <a:lnTo>
                  <a:pt x="245" y="279"/>
                </a:lnTo>
                <a:lnTo>
                  <a:pt x="247" y="279"/>
                </a:lnTo>
                <a:lnTo>
                  <a:pt x="247" y="279"/>
                </a:lnTo>
                <a:lnTo>
                  <a:pt x="245" y="281"/>
                </a:lnTo>
                <a:lnTo>
                  <a:pt x="245" y="281"/>
                </a:lnTo>
                <a:lnTo>
                  <a:pt x="243" y="281"/>
                </a:lnTo>
                <a:lnTo>
                  <a:pt x="243" y="281"/>
                </a:lnTo>
                <a:lnTo>
                  <a:pt x="243" y="279"/>
                </a:lnTo>
                <a:lnTo>
                  <a:pt x="243" y="279"/>
                </a:lnTo>
                <a:lnTo>
                  <a:pt x="234" y="265"/>
                </a:lnTo>
                <a:lnTo>
                  <a:pt x="234" y="265"/>
                </a:lnTo>
                <a:lnTo>
                  <a:pt x="234" y="264"/>
                </a:lnTo>
                <a:lnTo>
                  <a:pt x="234" y="264"/>
                </a:lnTo>
                <a:lnTo>
                  <a:pt x="232" y="267"/>
                </a:lnTo>
                <a:lnTo>
                  <a:pt x="232" y="267"/>
                </a:lnTo>
                <a:lnTo>
                  <a:pt x="231" y="268"/>
                </a:lnTo>
                <a:lnTo>
                  <a:pt x="232" y="270"/>
                </a:lnTo>
                <a:lnTo>
                  <a:pt x="232" y="270"/>
                </a:lnTo>
                <a:lnTo>
                  <a:pt x="235" y="275"/>
                </a:lnTo>
                <a:lnTo>
                  <a:pt x="235" y="275"/>
                </a:lnTo>
                <a:lnTo>
                  <a:pt x="235" y="276"/>
                </a:lnTo>
                <a:lnTo>
                  <a:pt x="235" y="276"/>
                </a:lnTo>
                <a:lnTo>
                  <a:pt x="235" y="275"/>
                </a:lnTo>
                <a:lnTo>
                  <a:pt x="235" y="275"/>
                </a:lnTo>
                <a:lnTo>
                  <a:pt x="239" y="273"/>
                </a:lnTo>
                <a:lnTo>
                  <a:pt x="239" y="273"/>
                </a:lnTo>
                <a:lnTo>
                  <a:pt x="240" y="275"/>
                </a:lnTo>
                <a:lnTo>
                  <a:pt x="240" y="275"/>
                </a:lnTo>
                <a:lnTo>
                  <a:pt x="239" y="278"/>
                </a:lnTo>
                <a:lnTo>
                  <a:pt x="239" y="278"/>
                </a:lnTo>
                <a:lnTo>
                  <a:pt x="237" y="279"/>
                </a:lnTo>
                <a:lnTo>
                  <a:pt x="237" y="279"/>
                </a:lnTo>
                <a:lnTo>
                  <a:pt x="242" y="286"/>
                </a:lnTo>
                <a:lnTo>
                  <a:pt x="242" y="286"/>
                </a:lnTo>
                <a:lnTo>
                  <a:pt x="243" y="286"/>
                </a:lnTo>
                <a:lnTo>
                  <a:pt x="245" y="287"/>
                </a:lnTo>
                <a:lnTo>
                  <a:pt x="245" y="287"/>
                </a:lnTo>
                <a:lnTo>
                  <a:pt x="245" y="289"/>
                </a:lnTo>
                <a:lnTo>
                  <a:pt x="245" y="290"/>
                </a:lnTo>
                <a:lnTo>
                  <a:pt x="245" y="290"/>
                </a:lnTo>
                <a:lnTo>
                  <a:pt x="245" y="290"/>
                </a:lnTo>
                <a:lnTo>
                  <a:pt x="245" y="290"/>
                </a:lnTo>
                <a:lnTo>
                  <a:pt x="251" y="298"/>
                </a:lnTo>
                <a:lnTo>
                  <a:pt x="251" y="298"/>
                </a:lnTo>
                <a:lnTo>
                  <a:pt x="253" y="300"/>
                </a:lnTo>
                <a:lnTo>
                  <a:pt x="253" y="300"/>
                </a:lnTo>
                <a:lnTo>
                  <a:pt x="254" y="300"/>
                </a:lnTo>
                <a:lnTo>
                  <a:pt x="254" y="302"/>
                </a:lnTo>
                <a:lnTo>
                  <a:pt x="254" y="302"/>
                </a:lnTo>
                <a:lnTo>
                  <a:pt x="254" y="303"/>
                </a:lnTo>
                <a:lnTo>
                  <a:pt x="256" y="305"/>
                </a:lnTo>
                <a:lnTo>
                  <a:pt x="256" y="305"/>
                </a:lnTo>
                <a:lnTo>
                  <a:pt x="258" y="306"/>
                </a:lnTo>
                <a:lnTo>
                  <a:pt x="258" y="306"/>
                </a:lnTo>
                <a:lnTo>
                  <a:pt x="258" y="308"/>
                </a:lnTo>
                <a:lnTo>
                  <a:pt x="258" y="308"/>
                </a:lnTo>
                <a:lnTo>
                  <a:pt x="258" y="309"/>
                </a:lnTo>
                <a:lnTo>
                  <a:pt x="256" y="309"/>
                </a:lnTo>
                <a:lnTo>
                  <a:pt x="256" y="309"/>
                </a:lnTo>
                <a:lnTo>
                  <a:pt x="254" y="309"/>
                </a:lnTo>
                <a:lnTo>
                  <a:pt x="253" y="309"/>
                </a:lnTo>
                <a:lnTo>
                  <a:pt x="253" y="309"/>
                </a:lnTo>
                <a:lnTo>
                  <a:pt x="251" y="306"/>
                </a:lnTo>
                <a:lnTo>
                  <a:pt x="251" y="306"/>
                </a:lnTo>
                <a:lnTo>
                  <a:pt x="247" y="314"/>
                </a:lnTo>
                <a:lnTo>
                  <a:pt x="247" y="314"/>
                </a:lnTo>
                <a:lnTo>
                  <a:pt x="256" y="327"/>
                </a:lnTo>
                <a:lnTo>
                  <a:pt x="256" y="327"/>
                </a:lnTo>
                <a:lnTo>
                  <a:pt x="258" y="322"/>
                </a:lnTo>
                <a:lnTo>
                  <a:pt x="261" y="319"/>
                </a:lnTo>
                <a:lnTo>
                  <a:pt x="261" y="319"/>
                </a:lnTo>
                <a:lnTo>
                  <a:pt x="261" y="317"/>
                </a:lnTo>
                <a:lnTo>
                  <a:pt x="262" y="317"/>
                </a:lnTo>
                <a:lnTo>
                  <a:pt x="262" y="317"/>
                </a:lnTo>
                <a:lnTo>
                  <a:pt x="264" y="319"/>
                </a:lnTo>
                <a:lnTo>
                  <a:pt x="264" y="319"/>
                </a:lnTo>
                <a:lnTo>
                  <a:pt x="262" y="320"/>
                </a:lnTo>
                <a:lnTo>
                  <a:pt x="262" y="320"/>
                </a:lnTo>
                <a:lnTo>
                  <a:pt x="261" y="322"/>
                </a:lnTo>
                <a:lnTo>
                  <a:pt x="261" y="322"/>
                </a:lnTo>
                <a:lnTo>
                  <a:pt x="258" y="328"/>
                </a:lnTo>
                <a:lnTo>
                  <a:pt x="258" y="328"/>
                </a:lnTo>
                <a:lnTo>
                  <a:pt x="256" y="328"/>
                </a:lnTo>
                <a:lnTo>
                  <a:pt x="256" y="328"/>
                </a:lnTo>
                <a:lnTo>
                  <a:pt x="261" y="335"/>
                </a:lnTo>
                <a:lnTo>
                  <a:pt x="261" y="335"/>
                </a:lnTo>
                <a:lnTo>
                  <a:pt x="262" y="336"/>
                </a:lnTo>
                <a:lnTo>
                  <a:pt x="262" y="336"/>
                </a:lnTo>
                <a:lnTo>
                  <a:pt x="259" y="339"/>
                </a:lnTo>
                <a:lnTo>
                  <a:pt x="259" y="339"/>
                </a:lnTo>
                <a:lnTo>
                  <a:pt x="258" y="339"/>
                </a:lnTo>
                <a:lnTo>
                  <a:pt x="258" y="338"/>
                </a:lnTo>
                <a:lnTo>
                  <a:pt x="258" y="338"/>
                </a:lnTo>
                <a:lnTo>
                  <a:pt x="254" y="333"/>
                </a:lnTo>
                <a:lnTo>
                  <a:pt x="254" y="333"/>
                </a:lnTo>
                <a:lnTo>
                  <a:pt x="254" y="331"/>
                </a:lnTo>
                <a:lnTo>
                  <a:pt x="254" y="331"/>
                </a:lnTo>
                <a:lnTo>
                  <a:pt x="251" y="336"/>
                </a:lnTo>
                <a:lnTo>
                  <a:pt x="251" y="336"/>
                </a:lnTo>
                <a:lnTo>
                  <a:pt x="250" y="339"/>
                </a:lnTo>
                <a:lnTo>
                  <a:pt x="250" y="339"/>
                </a:lnTo>
                <a:lnTo>
                  <a:pt x="250" y="341"/>
                </a:lnTo>
                <a:lnTo>
                  <a:pt x="250" y="341"/>
                </a:lnTo>
                <a:lnTo>
                  <a:pt x="254" y="347"/>
                </a:lnTo>
                <a:lnTo>
                  <a:pt x="254" y="347"/>
                </a:lnTo>
                <a:lnTo>
                  <a:pt x="254" y="349"/>
                </a:lnTo>
                <a:lnTo>
                  <a:pt x="254" y="349"/>
                </a:lnTo>
                <a:lnTo>
                  <a:pt x="254" y="350"/>
                </a:lnTo>
                <a:lnTo>
                  <a:pt x="253" y="352"/>
                </a:lnTo>
                <a:lnTo>
                  <a:pt x="253" y="352"/>
                </a:lnTo>
                <a:lnTo>
                  <a:pt x="251" y="352"/>
                </a:lnTo>
                <a:lnTo>
                  <a:pt x="250" y="350"/>
                </a:lnTo>
                <a:lnTo>
                  <a:pt x="250" y="350"/>
                </a:lnTo>
                <a:lnTo>
                  <a:pt x="247" y="346"/>
                </a:lnTo>
                <a:lnTo>
                  <a:pt x="247" y="346"/>
                </a:lnTo>
                <a:lnTo>
                  <a:pt x="245" y="344"/>
                </a:lnTo>
                <a:lnTo>
                  <a:pt x="245" y="344"/>
                </a:lnTo>
                <a:lnTo>
                  <a:pt x="245" y="343"/>
                </a:lnTo>
                <a:lnTo>
                  <a:pt x="245" y="343"/>
                </a:lnTo>
                <a:lnTo>
                  <a:pt x="243" y="341"/>
                </a:lnTo>
                <a:lnTo>
                  <a:pt x="243" y="341"/>
                </a:lnTo>
                <a:lnTo>
                  <a:pt x="237" y="330"/>
                </a:lnTo>
                <a:lnTo>
                  <a:pt x="237" y="330"/>
                </a:lnTo>
                <a:lnTo>
                  <a:pt x="235" y="328"/>
                </a:lnTo>
                <a:lnTo>
                  <a:pt x="235" y="328"/>
                </a:lnTo>
                <a:lnTo>
                  <a:pt x="235" y="331"/>
                </a:lnTo>
                <a:lnTo>
                  <a:pt x="235" y="331"/>
                </a:lnTo>
                <a:lnTo>
                  <a:pt x="234" y="333"/>
                </a:lnTo>
                <a:lnTo>
                  <a:pt x="234" y="333"/>
                </a:lnTo>
                <a:lnTo>
                  <a:pt x="234" y="333"/>
                </a:lnTo>
                <a:lnTo>
                  <a:pt x="234" y="333"/>
                </a:lnTo>
                <a:lnTo>
                  <a:pt x="235" y="335"/>
                </a:lnTo>
                <a:lnTo>
                  <a:pt x="234" y="336"/>
                </a:lnTo>
                <a:lnTo>
                  <a:pt x="234" y="336"/>
                </a:lnTo>
                <a:lnTo>
                  <a:pt x="232" y="338"/>
                </a:lnTo>
                <a:lnTo>
                  <a:pt x="231" y="336"/>
                </a:lnTo>
                <a:lnTo>
                  <a:pt x="231" y="336"/>
                </a:lnTo>
                <a:lnTo>
                  <a:pt x="231" y="335"/>
                </a:lnTo>
                <a:lnTo>
                  <a:pt x="231" y="333"/>
                </a:lnTo>
                <a:lnTo>
                  <a:pt x="231" y="333"/>
                </a:lnTo>
                <a:lnTo>
                  <a:pt x="232" y="331"/>
                </a:lnTo>
                <a:lnTo>
                  <a:pt x="232" y="331"/>
                </a:lnTo>
                <a:lnTo>
                  <a:pt x="234" y="327"/>
                </a:lnTo>
                <a:lnTo>
                  <a:pt x="234" y="327"/>
                </a:lnTo>
                <a:lnTo>
                  <a:pt x="226" y="313"/>
                </a:lnTo>
                <a:lnTo>
                  <a:pt x="226" y="313"/>
                </a:lnTo>
                <a:lnTo>
                  <a:pt x="221" y="319"/>
                </a:lnTo>
                <a:lnTo>
                  <a:pt x="221" y="319"/>
                </a:lnTo>
                <a:lnTo>
                  <a:pt x="221" y="320"/>
                </a:lnTo>
                <a:lnTo>
                  <a:pt x="221" y="322"/>
                </a:lnTo>
                <a:lnTo>
                  <a:pt x="221" y="322"/>
                </a:lnTo>
                <a:lnTo>
                  <a:pt x="224" y="328"/>
                </a:lnTo>
                <a:lnTo>
                  <a:pt x="224" y="328"/>
                </a:lnTo>
                <a:lnTo>
                  <a:pt x="232" y="343"/>
                </a:lnTo>
                <a:lnTo>
                  <a:pt x="242" y="354"/>
                </a:lnTo>
                <a:lnTo>
                  <a:pt x="242" y="354"/>
                </a:lnTo>
                <a:lnTo>
                  <a:pt x="242" y="357"/>
                </a:lnTo>
                <a:lnTo>
                  <a:pt x="242" y="357"/>
                </a:lnTo>
                <a:lnTo>
                  <a:pt x="243" y="358"/>
                </a:lnTo>
                <a:lnTo>
                  <a:pt x="243" y="358"/>
                </a:lnTo>
                <a:lnTo>
                  <a:pt x="247" y="363"/>
                </a:lnTo>
                <a:lnTo>
                  <a:pt x="247" y="363"/>
                </a:lnTo>
                <a:lnTo>
                  <a:pt x="264" y="385"/>
                </a:lnTo>
                <a:lnTo>
                  <a:pt x="264" y="385"/>
                </a:lnTo>
                <a:lnTo>
                  <a:pt x="275" y="396"/>
                </a:lnTo>
                <a:lnTo>
                  <a:pt x="275" y="396"/>
                </a:lnTo>
                <a:lnTo>
                  <a:pt x="281" y="401"/>
                </a:lnTo>
                <a:lnTo>
                  <a:pt x="288" y="406"/>
                </a:lnTo>
                <a:lnTo>
                  <a:pt x="288" y="406"/>
                </a:lnTo>
                <a:lnTo>
                  <a:pt x="289" y="407"/>
                </a:lnTo>
                <a:lnTo>
                  <a:pt x="289" y="407"/>
                </a:lnTo>
                <a:lnTo>
                  <a:pt x="291" y="407"/>
                </a:lnTo>
                <a:lnTo>
                  <a:pt x="291" y="409"/>
                </a:lnTo>
                <a:lnTo>
                  <a:pt x="291" y="409"/>
                </a:lnTo>
                <a:lnTo>
                  <a:pt x="291" y="410"/>
                </a:lnTo>
                <a:lnTo>
                  <a:pt x="291" y="410"/>
                </a:lnTo>
                <a:lnTo>
                  <a:pt x="306" y="410"/>
                </a:lnTo>
                <a:lnTo>
                  <a:pt x="306" y="410"/>
                </a:lnTo>
                <a:lnTo>
                  <a:pt x="305" y="409"/>
                </a:lnTo>
                <a:lnTo>
                  <a:pt x="305" y="409"/>
                </a:lnTo>
                <a:lnTo>
                  <a:pt x="297" y="401"/>
                </a:lnTo>
                <a:lnTo>
                  <a:pt x="289" y="395"/>
                </a:lnTo>
                <a:lnTo>
                  <a:pt x="289" y="395"/>
                </a:lnTo>
                <a:lnTo>
                  <a:pt x="288" y="391"/>
                </a:lnTo>
                <a:lnTo>
                  <a:pt x="288" y="391"/>
                </a:lnTo>
                <a:lnTo>
                  <a:pt x="288" y="390"/>
                </a:lnTo>
                <a:lnTo>
                  <a:pt x="288" y="390"/>
                </a:lnTo>
                <a:lnTo>
                  <a:pt x="289" y="388"/>
                </a:lnTo>
                <a:lnTo>
                  <a:pt x="291" y="388"/>
                </a:lnTo>
                <a:lnTo>
                  <a:pt x="291" y="388"/>
                </a:lnTo>
                <a:lnTo>
                  <a:pt x="292" y="391"/>
                </a:lnTo>
                <a:lnTo>
                  <a:pt x="292" y="391"/>
                </a:lnTo>
                <a:lnTo>
                  <a:pt x="292" y="393"/>
                </a:lnTo>
                <a:lnTo>
                  <a:pt x="292" y="395"/>
                </a:lnTo>
                <a:lnTo>
                  <a:pt x="292" y="395"/>
                </a:lnTo>
                <a:lnTo>
                  <a:pt x="295" y="398"/>
                </a:lnTo>
                <a:lnTo>
                  <a:pt x="295" y="398"/>
                </a:lnTo>
                <a:lnTo>
                  <a:pt x="303" y="404"/>
                </a:lnTo>
                <a:lnTo>
                  <a:pt x="311" y="409"/>
                </a:lnTo>
                <a:lnTo>
                  <a:pt x="311" y="409"/>
                </a:lnTo>
                <a:lnTo>
                  <a:pt x="311" y="410"/>
                </a:lnTo>
                <a:lnTo>
                  <a:pt x="311" y="410"/>
                </a:lnTo>
                <a:lnTo>
                  <a:pt x="318" y="409"/>
                </a:lnTo>
                <a:lnTo>
                  <a:pt x="318" y="409"/>
                </a:lnTo>
                <a:lnTo>
                  <a:pt x="316" y="407"/>
                </a:lnTo>
                <a:lnTo>
                  <a:pt x="316" y="407"/>
                </a:lnTo>
                <a:lnTo>
                  <a:pt x="310" y="402"/>
                </a:lnTo>
                <a:lnTo>
                  <a:pt x="310" y="402"/>
                </a:lnTo>
                <a:lnTo>
                  <a:pt x="299" y="395"/>
                </a:lnTo>
                <a:lnTo>
                  <a:pt x="299" y="395"/>
                </a:lnTo>
                <a:lnTo>
                  <a:pt x="295" y="393"/>
                </a:lnTo>
                <a:lnTo>
                  <a:pt x="295" y="393"/>
                </a:lnTo>
                <a:lnTo>
                  <a:pt x="294" y="393"/>
                </a:lnTo>
                <a:lnTo>
                  <a:pt x="294" y="393"/>
                </a:lnTo>
                <a:lnTo>
                  <a:pt x="294" y="390"/>
                </a:lnTo>
                <a:lnTo>
                  <a:pt x="294" y="390"/>
                </a:lnTo>
                <a:lnTo>
                  <a:pt x="297" y="388"/>
                </a:lnTo>
                <a:lnTo>
                  <a:pt x="297" y="388"/>
                </a:lnTo>
                <a:lnTo>
                  <a:pt x="297" y="390"/>
                </a:lnTo>
                <a:lnTo>
                  <a:pt x="297" y="390"/>
                </a:lnTo>
                <a:lnTo>
                  <a:pt x="302" y="393"/>
                </a:lnTo>
                <a:lnTo>
                  <a:pt x="302" y="393"/>
                </a:lnTo>
                <a:lnTo>
                  <a:pt x="313" y="402"/>
                </a:lnTo>
                <a:lnTo>
                  <a:pt x="313" y="402"/>
                </a:lnTo>
                <a:lnTo>
                  <a:pt x="319" y="407"/>
                </a:lnTo>
                <a:lnTo>
                  <a:pt x="319" y="407"/>
                </a:lnTo>
                <a:lnTo>
                  <a:pt x="322" y="409"/>
                </a:lnTo>
                <a:lnTo>
                  <a:pt x="322" y="409"/>
                </a:lnTo>
                <a:lnTo>
                  <a:pt x="333" y="407"/>
                </a:lnTo>
                <a:lnTo>
                  <a:pt x="333" y="407"/>
                </a:lnTo>
                <a:lnTo>
                  <a:pt x="335" y="406"/>
                </a:lnTo>
                <a:lnTo>
                  <a:pt x="335" y="406"/>
                </a:lnTo>
                <a:lnTo>
                  <a:pt x="332" y="404"/>
                </a:lnTo>
                <a:lnTo>
                  <a:pt x="332" y="404"/>
                </a:lnTo>
                <a:lnTo>
                  <a:pt x="316" y="393"/>
                </a:lnTo>
                <a:lnTo>
                  <a:pt x="316" y="393"/>
                </a:lnTo>
                <a:lnTo>
                  <a:pt x="313" y="390"/>
                </a:lnTo>
                <a:lnTo>
                  <a:pt x="313" y="390"/>
                </a:lnTo>
                <a:lnTo>
                  <a:pt x="310" y="385"/>
                </a:lnTo>
                <a:lnTo>
                  <a:pt x="310" y="385"/>
                </a:lnTo>
                <a:lnTo>
                  <a:pt x="308" y="384"/>
                </a:lnTo>
                <a:lnTo>
                  <a:pt x="308" y="384"/>
                </a:lnTo>
                <a:lnTo>
                  <a:pt x="310" y="382"/>
                </a:lnTo>
                <a:lnTo>
                  <a:pt x="310" y="382"/>
                </a:lnTo>
                <a:lnTo>
                  <a:pt x="313" y="382"/>
                </a:lnTo>
                <a:lnTo>
                  <a:pt x="313" y="382"/>
                </a:lnTo>
                <a:lnTo>
                  <a:pt x="313" y="384"/>
                </a:lnTo>
                <a:lnTo>
                  <a:pt x="313" y="384"/>
                </a:lnTo>
                <a:lnTo>
                  <a:pt x="313" y="385"/>
                </a:lnTo>
                <a:lnTo>
                  <a:pt x="314" y="387"/>
                </a:lnTo>
                <a:lnTo>
                  <a:pt x="314" y="387"/>
                </a:lnTo>
                <a:lnTo>
                  <a:pt x="318" y="391"/>
                </a:lnTo>
                <a:lnTo>
                  <a:pt x="318" y="391"/>
                </a:lnTo>
                <a:lnTo>
                  <a:pt x="325" y="396"/>
                </a:lnTo>
                <a:lnTo>
                  <a:pt x="333" y="402"/>
                </a:lnTo>
                <a:lnTo>
                  <a:pt x="333" y="402"/>
                </a:lnTo>
                <a:lnTo>
                  <a:pt x="336" y="404"/>
                </a:lnTo>
                <a:lnTo>
                  <a:pt x="336" y="404"/>
                </a:lnTo>
                <a:lnTo>
                  <a:pt x="338" y="404"/>
                </a:lnTo>
                <a:lnTo>
                  <a:pt x="338" y="404"/>
                </a:lnTo>
                <a:lnTo>
                  <a:pt x="340" y="404"/>
                </a:lnTo>
                <a:lnTo>
                  <a:pt x="341" y="406"/>
                </a:lnTo>
                <a:lnTo>
                  <a:pt x="341" y="406"/>
                </a:lnTo>
                <a:lnTo>
                  <a:pt x="347" y="406"/>
                </a:lnTo>
                <a:lnTo>
                  <a:pt x="347" y="406"/>
                </a:lnTo>
                <a:lnTo>
                  <a:pt x="347" y="404"/>
                </a:lnTo>
                <a:lnTo>
                  <a:pt x="347" y="404"/>
                </a:lnTo>
                <a:lnTo>
                  <a:pt x="344" y="398"/>
                </a:lnTo>
                <a:lnTo>
                  <a:pt x="344" y="398"/>
                </a:lnTo>
                <a:lnTo>
                  <a:pt x="341" y="395"/>
                </a:lnTo>
                <a:lnTo>
                  <a:pt x="341" y="395"/>
                </a:lnTo>
                <a:lnTo>
                  <a:pt x="332" y="388"/>
                </a:lnTo>
                <a:lnTo>
                  <a:pt x="332" y="388"/>
                </a:lnTo>
                <a:lnTo>
                  <a:pt x="327" y="385"/>
                </a:lnTo>
                <a:lnTo>
                  <a:pt x="327" y="385"/>
                </a:lnTo>
                <a:lnTo>
                  <a:pt x="322" y="385"/>
                </a:lnTo>
                <a:lnTo>
                  <a:pt x="322" y="385"/>
                </a:lnTo>
                <a:lnTo>
                  <a:pt x="321" y="384"/>
                </a:lnTo>
                <a:lnTo>
                  <a:pt x="321" y="384"/>
                </a:lnTo>
                <a:lnTo>
                  <a:pt x="321" y="382"/>
                </a:lnTo>
                <a:lnTo>
                  <a:pt x="321" y="382"/>
                </a:lnTo>
                <a:lnTo>
                  <a:pt x="324" y="382"/>
                </a:lnTo>
                <a:lnTo>
                  <a:pt x="324" y="382"/>
                </a:lnTo>
                <a:lnTo>
                  <a:pt x="325" y="384"/>
                </a:lnTo>
                <a:lnTo>
                  <a:pt x="325" y="384"/>
                </a:lnTo>
                <a:lnTo>
                  <a:pt x="336" y="390"/>
                </a:lnTo>
                <a:lnTo>
                  <a:pt x="336" y="390"/>
                </a:lnTo>
                <a:lnTo>
                  <a:pt x="340" y="391"/>
                </a:lnTo>
                <a:lnTo>
                  <a:pt x="340" y="391"/>
                </a:lnTo>
                <a:close/>
                <a:moveTo>
                  <a:pt x="206" y="324"/>
                </a:moveTo>
                <a:lnTo>
                  <a:pt x="206" y="324"/>
                </a:lnTo>
                <a:lnTo>
                  <a:pt x="213" y="335"/>
                </a:lnTo>
                <a:lnTo>
                  <a:pt x="213" y="335"/>
                </a:lnTo>
                <a:lnTo>
                  <a:pt x="229" y="355"/>
                </a:lnTo>
                <a:lnTo>
                  <a:pt x="229" y="355"/>
                </a:lnTo>
                <a:lnTo>
                  <a:pt x="234" y="361"/>
                </a:lnTo>
                <a:lnTo>
                  <a:pt x="234" y="361"/>
                </a:lnTo>
                <a:lnTo>
                  <a:pt x="235" y="363"/>
                </a:lnTo>
                <a:lnTo>
                  <a:pt x="235" y="365"/>
                </a:lnTo>
                <a:lnTo>
                  <a:pt x="235" y="365"/>
                </a:lnTo>
                <a:lnTo>
                  <a:pt x="234" y="365"/>
                </a:lnTo>
                <a:lnTo>
                  <a:pt x="234" y="365"/>
                </a:lnTo>
                <a:lnTo>
                  <a:pt x="234" y="366"/>
                </a:lnTo>
                <a:lnTo>
                  <a:pt x="234" y="366"/>
                </a:lnTo>
                <a:lnTo>
                  <a:pt x="243" y="377"/>
                </a:lnTo>
                <a:lnTo>
                  <a:pt x="243" y="377"/>
                </a:lnTo>
                <a:lnTo>
                  <a:pt x="258" y="395"/>
                </a:lnTo>
                <a:lnTo>
                  <a:pt x="272" y="410"/>
                </a:lnTo>
                <a:lnTo>
                  <a:pt x="272" y="410"/>
                </a:lnTo>
                <a:lnTo>
                  <a:pt x="275" y="414"/>
                </a:lnTo>
                <a:lnTo>
                  <a:pt x="275" y="414"/>
                </a:lnTo>
                <a:lnTo>
                  <a:pt x="276" y="412"/>
                </a:lnTo>
                <a:lnTo>
                  <a:pt x="280" y="412"/>
                </a:lnTo>
                <a:lnTo>
                  <a:pt x="280" y="412"/>
                </a:lnTo>
                <a:lnTo>
                  <a:pt x="281" y="412"/>
                </a:lnTo>
                <a:lnTo>
                  <a:pt x="281" y="412"/>
                </a:lnTo>
                <a:lnTo>
                  <a:pt x="283" y="409"/>
                </a:lnTo>
                <a:lnTo>
                  <a:pt x="283" y="409"/>
                </a:lnTo>
                <a:lnTo>
                  <a:pt x="286" y="407"/>
                </a:lnTo>
                <a:lnTo>
                  <a:pt x="286" y="407"/>
                </a:lnTo>
                <a:lnTo>
                  <a:pt x="284" y="407"/>
                </a:lnTo>
                <a:lnTo>
                  <a:pt x="284" y="407"/>
                </a:lnTo>
                <a:lnTo>
                  <a:pt x="278" y="401"/>
                </a:lnTo>
                <a:lnTo>
                  <a:pt x="278" y="401"/>
                </a:lnTo>
                <a:lnTo>
                  <a:pt x="265" y="390"/>
                </a:lnTo>
                <a:lnTo>
                  <a:pt x="265" y="390"/>
                </a:lnTo>
                <a:lnTo>
                  <a:pt x="250" y="371"/>
                </a:lnTo>
                <a:lnTo>
                  <a:pt x="250" y="371"/>
                </a:lnTo>
                <a:lnTo>
                  <a:pt x="240" y="360"/>
                </a:lnTo>
                <a:lnTo>
                  <a:pt x="240" y="360"/>
                </a:lnTo>
                <a:lnTo>
                  <a:pt x="240" y="358"/>
                </a:lnTo>
                <a:lnTo>
                  <a:pt x="240" y="358"/>
                </a:lnTo>
                <a:lnTo>
                  <a:pt x="237" y="358"/>
                </a:lnTo>
                <a:lnTo>
                  <a:pt x="237" y="357"/>
                </a:lnTo>
                <a:lnTo>
                  <a:pt x="237" y="357"/>
                </a:lnTo>
                <a:lnTo>
                  <a:pt x="235" y="354"/>
                </a:lnTo>
                <a:lnTo>
                  <a:pt x="235" y="354"/>
                </a:lnTo>
                <a:lnTo>
                  <a:pt x="232" y="349"/>
                </a:lnTo>
                <a:lnTo>
                  <a:pt x="232" y="349"/>
                </a:lnTo>
                <a:lnTo>
                  <a:pt x="228" y="343"/>
                </a:lnTo>
                <a:lnTo>
                  <a:pt x="228" y="343"/>
                </a:lnTo>
                <a:lnTo>
                  <a:pt x="207" y="320"/>
                </a:lnTo>
                <a:lnTo>
                  <a:pt x="207" y="320"/>
                </a:lnTo>
                <a:lnTo>
                  <a:pt x="207" y="320"/>
                </a:lnTo>
                <a:lnTo>
                  <a:pt x="207" y="320"/>
                </a:lnTo>
                <a:lnTo>
                  <a:pt x="207" y="324"/>
                </a:lnTo>
                <a:lnTo>
                  <a:pt x="206" y="324"/>
                </a:lnTo>
                <a:lnTo>
                  <a:pt x="206" y="324"/>
                </a:lnTo>
                <a:close/>
                <a:moveTo>
                  <a:pt x="188" y="55"/>
                </a:moveTo>
                <a:lnTo>
                  <a:pt x="188" y="55"/>
                </a:lnTo>
                <a:lnTo>
                  <a:pt x="188" y="54"/>
                </a:lnTo>
                <a:lnTo>
                  <a:pt x="188" y="54"/>
                </a:lnTo>
                <a:lnTo>
                  <a:pt x="190" y="35"/>
                </a:lnTo>
                <a:lnTo>
                  <a:pt x="190" y="35"/>
                </a:lnTo>
                <a:lnTo>
                  <a:pt x="191" y="27"/>
                </a:lnTo>
                <a:lnTo>
                  <a:pt x="191" y="27"/>
                </a:lnTo>
                <a:lnTo>
                  <a:pt x="190" y="25"/>
                </a:lnTo>
                <a:lnTo>
                  <a:pt x="190" y="25"/>
                </a:lnTo>
                <a:lnTo>
                  <a:pt x="190" y="24"/>
                </a:lnTo>
                <a:lnTo>
                  <a:pt x="190" y="24"/>
                </a:lnTo>
                <a:lnTo>
                  <a:pt x="190" y="24"/>
                </a:lnTo>
                <a:lnTo>
                  <a:pt x="190" y="24"/>
                </a:lnTo>
                <a:lnTo>
                  <a:pt x="191" y="22"/>
                </a:lnTo>
                <a:lnTo>
                  <a:pt x="191" y="22"/>
                </a:lnTo>
                <a:lnTo>
                  <a:pt x="193" y="22"/>
                </a:lnTo>
                <a:lnTo>
                  <a:pt x="193" y="22"/>
                </a:lnTo>
                <a:lnTo>
                  <a:pt x="193" y="22"/>
                </a:lnTo>
                <a:lnTo>
                  <a:pt x="194" y="24"/>
                </a:lnTo>
                <a:lnTo>
                  <a:pt x="194" y="24"/>
                </a:lnTo>
                <a:lnTo>
                  <a:pt x="194" y="25"/>
                </a:lnTo>
                <a:lnTo>
                  <a:pt x="194" y="25"/>
                </a:lnTo>
                <a:lnTo>
                  <a:pt x="193" y="27"/>
                </a:lnTo>
                <a:lnTo>
                  <a:pt x="193" y="27"/>
                </a:lnTo>
                <a:lnTo>
                  <a:pt x="193" y="33"/>
                </a:lnTo>
                <a:lnTo>
                  <a:pt x="193" y="33"/>
                </a:lnTo>
                <a:lnTo>
                  <a:pt x="191" y="49"/>
                </a:lnTo>
                <a:lnTo>
                  <a:pt x="191" y="49"/>
                </a:lnTo>
                <a:lnTo>
                  <a:pt x="190" y="55"/>
                </a:lnTo>
                <a:lnTo>
                  <a:pt x="190" y="55"/>
                </a:lnTo>
                <a:lnTo>
                  <a:pt x="199" y="59"/>
                </a:lnTo>
                <a:lnTo>
                  <a:pt x="199" y="59"/>
                </a:lnTo>
                <a:lnTo>
                  <a:pt x="199" y="37"/>
                </a:lnTo>
                <a:lnTo>
                  <a:pt x="199" y="37"/>
                </a:lnTo>
                <a:lnTo>
                  <a:pt x="199" y="35"/>
                </a:lnTo>
                <a:lnTo>
                  <a:pt x="199" y="35"/>
                </a:lnTo>
                <a:lnTo>
                  <a:pt x="198" y="33"/>
                </a:lnTo>
                <a:lnTo>
                  <a:pt x="198" y="32"/>
                </a:lnTo>
                <a:lnTo>
                  <a:pt x="198" y="32"/>
                </a:lnTo>
                <a:lnTo>
                  <a:pt x="199" y="29"/>
                </a:lnTo>
                <a:lnTo>
                  <a:pt x="199" y="29"/>
                </a:lnTo>
                <a:lnTo>
                  <a:pt x="198" y="27"/>
                </a:lnTo>
                <a:lnTo>
                  <a:pt x="198" y="27"/>
                </a:lnTo>
                <a:lnTo>
                  <a:pt x="190" y="19"/>
                </a:lnTo>
                <a:lnTo>
                  <a:pt x="190" y="19"/>
                </a:lnTo>
                <a:lnTo>
                  <a:pt x="187" y="18"/>
                </a:lnTo>
                <a:lnTo>
                  <a:pt x="187" y="18"/>
                </a:lnTo>
                <a:lnTo>
                  <a:pt x="179" y="14"/>
                </a:lnTo>
                <a:lnTo>
                  <a:pt x="179" y="14"/>
                </a:lnTo>
                <a:lnTo>
                  <a:pt x="176" y="14"/>
                </a:lnTo>
                <a:lnTo>
                  <a:pt x="176" y="14"/>
                </a:lnTo>
                <a:lnTo>
                  <a:pt x="176" y="18"/>
                </a:lnTo>
                <a:lnTo>
                  <a:pt x="176" y="18"/>
                </a:lnTo>
                <a:lnTo>
                  <a:pt x="176" y="21"/>
                </a:lnTo>
                <a:lnTo>
                  <a:pt x="176" y="21"/>
                </a:lnTo>
                <a:lnTo>
                  <a:pt x="171" y="38"/>
                </a:lnTo>
                <a:lnTo>
                  <a:pt x="171" y="38"/>
                </a:lnTo>
                <a:lnTo>
                  <a:pt x="171" y="48"/>
                </a:lnTo>
                <a:lnTo>
                  <a:pt x="171" y="48"/>
                </a:lnTo>
                <a:lnTo>
                  <a:pt x="171" y="54"/>
                </a:lnTo>
                <a:lnTo>
                  <a:pt x="171" y="54"/>
                </a:lnTo>
                <a:lnTo>
                  <a:pt x="179" y="54"/>
                </a:lnTo>
                <a:lnTo>
                  <a:pt x="179" y="54"/>
                </a:lnTo>
                <a:lnTo>
                  <a:pt x="180" y="48"/>
                </a:lnTo>
                <a:lnTo>
                  <a:pt x="180" y="48"/>
                </a:lnTo>
                <a:lnTo>
                  <a:pt x="182" y="27"/>
                </a:lnTo>
                <a:lnTo>
                  <a:pt x="182" y="27"/>
                </a:lnTo>
                <a:lnTo>
                  <a:pt x="182" y="24"/>
                </a:lnTo>
                <a:lnTo>
                  <a:pt x="182" y="24"/>
                </a:lnTo>
                <a:lnTo>
                  <a:pt x="180" y="22"/>
                </a:lnTo>
                <a:lnTo>
                  <a:pt x="180" y="22"/>
                </a:lnTo>
                <a:lnTo>
                  <a:pt x="179" y="21"/>
                </a:lnTo>
                <a:lnTo>
                  <a:pt x="179" y="21"/>
                </a:lnTo>
                <a:lnTo>
                  <a:pt x="179" y="21"/>
                </a:lnTo>
                <a:lnTo>
                  <a:pt x="182" y="18"/>
                </a:lnTo>
                <a:lnTo>
                  <a:pt x="182" y="18"/>
                </a:lnTo>
                <a:lnTo>
                  <a:pt x="183" y="16"/>
                </a:lnTo>
                <a:lnTo>
                  <a:pt x="183" y="18"/>
                </a:lnTo>
                <a:lnTo>
                  <a:pt x="183" y="18"/>
                </a:lnTo>
                <a:lnTo>
                  <a:pt x="185" y="21"/>
                </a:lnTo>
                <a:lnTo>
                  <a:pt x="185" y="21"/>
                </a:lnTo>
                <a:lnTo>
                  <a:pt x="183" y="43"/>
                </a:lnTo>
                <a:lnTo>
                  <a:pt x="183" y="43"/>
                </a:lnTo>
                <a:lnTo>
                  <a:pt x="182" y="52"/>
                </a:lnTo>
                <a:lnTo>
                  <a:pt x="182" y="52"/>
                </a:lnTo>
                <a:lnTo>
                  <a:pt x="182" y="54"/>
                </a:lnTo>
                <a:lnTo>
                  <a:pt x="182" y="54"/>
                </a:lnTo>
                <a:lnTo>
                  <a:pt x="188" y="55"/>
                </a:lnTo>
                <a:lnTo>
                  <a:pt x="188" y="55"/>
                </a:lnTo>
                <a:close/>
                <a:moveTo>
                  <a:pt x="273" y="415"/>
                </a:moveTo>
                <a:lnTo>
                  <a:pt x="273" y="415"/>
                </a:lnTo>
                <a:lnTo>
                  <a:pt x="269" y="410"/>
                </a:lnTo>
                <a:lnTo>
                  <a:pt x="269" y="410"/>
                </a:lnTo>
                <a:lnTo>
                  <a:pt x="254" y="396"/>
                </a:lnTo>
                <a:lnTo>
                  <a:pt x="243" y="382"/>
                </a:lnTo>
                <a:lnTo>
                  <a:pt x="243" y="382"/>
                </a:lnTo>
                <a:lnTo>
                  <a:pt x="232" y="368"/>
                </a:lnTo>
                <a:lnTo>
                  <a:pt x="232" y="368"/>
                </a:lnTo>
                <a:lnTo>
                  <a:pt x="231" y="366"/>
                </a:lnTo>
                <a:lnTo>
                  <a:pt x="231" y="366"/>
                </a:lnTo>
                <a:lnTo>
                  <a:pt x="229" y="363"/>
                </a:lnTo>
                <a:lnTo>
                  <a:pt x="229" y="363"/>
                </a:lnTo>
                <a:lnTo>
                  <a:pt x="224" y="357"/>
                </a:lnTo>
                <a:lnTo>
                  <a:pt x="224" y="357"/>
                </a:lnTo>
                <a:lnTo>
                  <a:pt x="221" y="350"/>
                </a:lnTo>
                <a:lnTo>
                  <a:pt x="221" y="350"/>
                </a:lnTo>
                <a:lnTo>
                  <a:pt x="209" y="335"/>
                </a:lnTo>
                <a:lnTo>
                  <a:pt x="209" y="335"/>
                </a:lnTo>
                <a:lnTo>
                  <a:pt x="196" y="319"/>
                </a:lnTo>
                <a:lnTo>
                  <a:pt x="196" y="319"/>
                </a:lnTo>
                <a:lnTo>
                  <a:pt x="194" y="319"/>
                </a:lnTo>
                <a:lnTo>
                  <a:pt x="194" y="319"/>
                </a:lnTo>
                <a:lnTo>
                  <a:pt x="198" y="322"/>
                </a:lnTo>
                <a:lnTo>
                  <a:pt x="198" y="322"/>
                </a:lnTo>
                <a:lnTo>
                  <a:pt x="206" y="333"/>
                </a:lnTo>
                <a:lnTo>
                  <a:pt x="206" y="333"/>
                </a:lnTo>
                <a:lnTo>
                  <a:pt x="217" y="349"/>
                </a:lnTo>
                <a:lnTo>
                  <a:pt x="217" y="349"/>
                </a:lnTo>
                <a:lnTo>
                  <a:pt x="232" y="374"/>
                </a:lnTo>
                <a:lnTo>
                  <a:pt x="232" y="374"/>
                </a:lnTo>
                <a:lnTo>
                  <a:pt x="243" y="391"/>
                </a:lnTo>
                <a:lnTo>
                  <a:pt x="243" y="391"/>
                </a:lnTo>
                <a:lnTo>
                  <a:pt x="250" y="404"/>
                </a:lnTo>
                <a:lnTo>
                  <a:pt x="250" y="404"/>
                </a:lnTo>
                <a:lnTo>
                  <a:pt x="256" y="414"/>
                </a:lnTo>
                <a:lnTo>
                  <a:pt x="256" y="414"/>
                </a:lnTo>
                <a:lnTo>
                  <a:pt x="258" y="415"/>
                </a:lnTo>
                <a:lnTo>
                  <a:pt x="258" y="415"/>
                </a:lnTo>
                <a:lnTo>
                  <a:pt x="265" y="415"/>
                </a:lnTo>
                <a:lnTo>
                  <a:pt x="265" y="415"/>
                </a:lnTo>
                <a:lnTo>
                  <a:pt x="273" y="415"/>
                </a:lnTo>
                <a:lnTo>
                  <a:pt x="273" y="415"/>
                </a:lnTo>
                <a:close/>
                <a:moveTo>
                  <a:pt x="166" y="54"/>
                </a:moveTo>
                <a:lnTo>
                  <a:pt x="166" y="54"/>
                </a:lnTo>
                <a:lnTo>
                  <a:pt x="168" y="48"/>
                </a:lnTo>
                <a:lnTo>
                  <a:pt x="168" y="48"/>
                </a:lnTo>
                <a:lnTo>
                  <a:pt x="169" y="35"/>
                </a:lnTo>
                <a:lnTo>
                  <a:pt x="169" y="35"/>
                </a:lnTo>
                <a:lnTo>
                  <a:pt x="172" y="21"/>
                </a:lnTo>
                <a:lnTo>
                  <a:pt x="172" y="21"/>
                </a:lnTo>
                <a:lnTo>
                  <a:pt x="174" y="14"/>
                </a:lnTo>
                <a:lnTo>
                  <a:pt x="174" y="14"/>
                </a:lnTo>
                <a:lnTo>
                  <a:pt x="168" y="13"/>
                </a:lnTo>
                <a:lnTo>
                  <a:pt x="168" y="13"/>
                </a:lnTo>
                <a:lnTo>
                  <a:pt x="166" y="14"/>
                </a:lnTo>
                <a:lnTo>
                  <a:pt x="166" y="14"/>
                </a:lnTo>
                <a:lnTo>
                  <a:pt x="164" y="18"/>
                </a:lnTo>
                <a:lnTo>
                  <a:pt x="164" y="18"/>
                </a:lnTo>
                <a:lnTo>
                  <a:pt x="161" y="22"/>
                </a:lnTo>
                <a:lnTo>
                  <a:pt x="161" y="22"/>
                </a:lnTo>
                <a:lnTo>
                  <a:pt x="160" y="38"/>
                </a:lnTo>
                <a:lnTo>
                  <a:pt x="160" y="38"/>
                </a:lnTo>
                <a:lnTo>
                  <a:pt x="160" y="49"/>
                </a:lnTo>
                <a:lnTo>
                  <a:pt x="160" y="49"/>
                </a:lnTo>
                <a:lnTo>
                  <a:pt x="160" y="55"/>
                </a:lnTo>
                <a:lnTo>
                  <a:pt x="160" y="55"/>
                </a:lnTo>
                <a:lnTo>
                  <a:pt x="166" y="54"/>
                </a:lnTo>
                <a:lnTo>
                  <a:pt x="166" y="54"/>
                </a:lnTo>
                <a:close/>
                <a:moveTo>
                  <a:pt x="163" y="13"/>
                </a:moveTo>
                <a:lnTo>
                  <a:pt x="163" y="13"/>
                </a:lnTo>
                <a:lnTo>
                  <a:pt x="160" y="13"/>
                </a:lnTo>
                <a:lnTo>
                  <a:pt x="160" y="13"/>
                </a:lnTo>
                <a:lnTo>
                  <a:pt x="158" y="13"/>
                </a:lnTo>
                <a:lnTo>
                  <a:pt x="158" y="13"/>
                </a:lnTo>
                <a:lnTo>
                  <a:pt x="157" y="13"/>
                </a:lnTo>
                <a:lnTo>
                  <a:pt x="157" y="13"/>
                </a:lnTo>
                <a:lnTo>
                  <a:pt x="155" y="14"/>
                </a:lnTo>
                <a:lnTo>
                  <a:pt x="153" y="16"/>
                </a:lnTo>
                <a:lnTo>
                  <a:pt x="153" y="16"/>
                </a:lnTo>
                <a:lnTo>
                  <a:pt x="152" y="18"/>
                </a:lnTo>
                <a:lnTo>
                  <a:pt x="152" y="18"/>
                </a:lnTo>
                <a:lnTo>
                  <a:pt x="150" y="30"/>
                </a:lnTo>
                <a:lnTo>
                  <a:pt x="150" y="30"/>
                </a:lnTo>
                <a:lnTo>
                  <a:pt x="149" y="48"/>
                </a:lnTo>
                <a:lnTo>
                  <a:pt x="149" y="48"/>
                </a:lnTo>
                <a:lnTo>
                  <a:pt x="149" y="55"/>
                </a:lnTo>
                <a:lnTo>
                  <a:pt x="149" y="55"/>
                </a:lnTo>
                <a:lnTo>
                  <a:pt x="152" y="57"/>
                </a:lnTo>
                <a:lnTo>
                  <a:pt x="155" y="55"/>
                </a:lnTo>
                <a:lnTo>
                  <a:pt x="155" y="55"/>
                </a:lnTo>
                <a:lnTo>
                  <a:pt x="157" y="49"/>
                </a:lnTo>
                <a:lnTo>
                  <a:pt x="157" y="49"/>
                </a:lnTo>
                <a:lnTo>
                  <a:pt x="160" y="24"/>
                </a:lnTo>
                <a:lnTo>
                  <a:pt x="160" y="24"/>
                </a:lnTo>
                <a:lnTo>
                  <a:pt x="160" y="19"/>
                </a:lnTo>
                <a:lnTo>
                  <a:pt x="163" y="14"/>
                </a:lnTo>
                <a:lnTo>
                  <a:pt x="163" y="14"/>
                </a:lnTo>
                <a:lnTo>
                  <a:pt x="163" y="13"/>
                </a:lnTo>
                <a:lnTo>
                  <a:pt x="163" y="13"/>
                </a:lnTo>
                <a:close/>
                <a:moveTo>
                  <a:pt x="131" y="237"/>
                </a:moveTo>
                <a:lnTo>
                  <a:pt x="131" y="237"/>
                </a:lnTo>
                <a:lnTo>
                  <a:pt x="131" y="235"/>
                </a:lnTo>
                <a:lnTo>
                  <a:pt x="131" y="235"/>
                </a:lnTo>
                <a:lnTo>
                  <a:pt x="135" y="231"/>
                </a:lnTo>
                <a:lnTo>
                  <a:pt x="135" y="231"/>
                </a:lnTo>
                <a:lnTo>
                  <a:pt x="136" y="229"/>
                </a:lnTo>
                <a:lnTo>
                  <a:pt x="136" y="229"/>
                </a:lnTo>
                <a:lnTo>
                  <a:pt x="136" y="226"/>
                </a:lnTo>
                <a:lnTo>
                  <a:pt x="136" y="226"/>
                </a:lnTo>
                <a:lnTo>
                  <a:pt x="136" y="224"/>
                </a:lnTo>
                <a:lnTo>
                  <a:pt x="136" y="224"/>
                </a:lnTo>
                <a:lnTo>
                  <a:pt x="131" y="218"/>
                </a:lnTo>
                <a:lnTo>
                  <a:pt x="131" y="218"/>
                </a:lnTo>
                <a:lnTo>
                  <a:pt x="131" y="219"/>
                </a:lnTo>
                <a:lnTo>
                  <a:pt x="131" y="219"/>
                </a:lnTo>
                <a:lnTo>
                  <a:pt x="128" y="221"/>
                </a:lnTo>
                <a:lnTo>
                  <a:pt x="128" y="221"/>
                </a:lnTo>
                <a:lnTo>
                  <a:pt x="127" y="221"/>
                </a:lnTo>
                <a:lnTo>
                  <a:pt x="127" y="221"/>
                </a:lnTo>
                <a:lnTo>
                  <a:pt x="127" y="219"/>
                </a:lnTo>
                <a:lnTo>
                  <a:pt x="125" y="219"/>
                </a:lnTo>
                <a:lnTo>
                  <a:pt x="125" y="219"/>
                </a:lnTo>
                <a:lnTo>
                  <a:pt x="127" y="218"/>
                </a:lnTo>
                <a:lnTo>
                  <a:pt x="128" y="218"/>
                </a:lnTo>
                <a:lnTo>
                  <a:pt x="128" y="218"/>
                </a:lnTo>
                <a:lnTo>
                  <a:pt x="130" y="216"/>
                </a:lnTo>
                <a:lnTo>
                  <a:pt x="130" y="216"/>
                </a:lnTo>
                <a:lnTo>
                  <a:pt x="125" y="208"/>
                </a:lnTo>
                <a:lnTo>
                  <a:pt x="125" y="208"/>
                </a:lnTo>
                <a:lnTo>
                  <a:pt x="123" y="208"/>
                </a:lnTo>
                <a:lnTo>
                  <a:pt x="123" y="208"/>
                </a:lnTo>
                <a:lnTo>
                  <a:pt x="122" y="210"/>
                </a:lnTo>
                <a:lnTo>
                  <a:pt x="122" y="208"/>
                </a:lnTo>
                <a:lnTo>
                  <a:pt x="122" y="208"/>
                </a:lnTo>
                <a:lnTo>
                  <a:pt x="120" y="207"/>
                </a:lnTo>
                <a:lnTo>
                  <a:pt x="122" y="207"/>
                </a:lnTo>
                <a:lnTo>
                  <a:pt x="122" y="207"/>
                </a:lnTo>
                <a:lnTo>
                  <a:pt x="123" y="205"/>
                </a:lnTo>
                <a:lnTo>
                  <a:pt x="123" y="205"/>
                </a:lnTo>
                <a:lnTo>
                  <a:pt x="117" y="193"/>
                </a:lnTo>
                <a:lnTo>
                  <a:pt x="117" y="193"/>
                </a:lnTo>
                <a:lnTo>
                  <a:pt x="114" y="196"/>
                </a:lnTo>
                <a:lnTo>
                  <a:pt x="111" y="199"/>
                </a:lnTo>
                <a:lnTo>
                  <a:pt x="111" y="199"/>
                </a:lnTo>
                <a:lnTo>
                  <a:pt x="112" y="201"/>
                </a:lnTo>
                <a:lnTo>
                  <a:pt x="112" y="201"/>
                </a:lnTo>
                <a:lnTo>
                  <a:pt x="116" y="208"/>
                </a:lnTo>
                <a:lnTo>
                  <a:pt x="116" y="208"/>
                </a:lnTo>
                <a:lnTo>
                  <a:pt x="130" y="232"/>
                </a:lnTo>
                <a:lnTo>
                  <a:pt x="130" y="232"/>
                </a:lnTo>
                <a:lnTo>
                  <a:pt x="131" y="237"/>
                </a:lnTo>
                <a:lnTo>
                  <a:pt x="131" y="237"/>
                </a:lnTo>
                <a:close/>
                <a:moveTo>
                  <a:pt x="253" y="284"/>
                </a:moveTo>
                <a:lnTo>
                  <a:pt x="253" y="284"/>
                </a:lnTo>
                <a:lnTo>
                  <a:pt x="253" y="284"/>
                </a:lnTo>
                <a:lnTo>
                  <a:pt x="253" y="284"/>
                </a:lnTo>
                <a:lnTo>
                  <a:pt x="254" y="286"/>
                </a:lnTo>
                <a:lnTo>
                  <a:pt x="254" y="286"/>
                </a:lnTo>
                <a:lnTo>
                  <a:pt x="265" y="302"/>
                </a:lnTo>
                <a:lnTo>
                  <a:pt x="265" y="302"/>
                </a:lnTo>
                <a:lnTo>
                  <a:pt x="289" y="331"/>
                </a:lnTo>
                <a:lnTo>
                  <a:pt x="289" y="331"/>
                </a:lnTo>
                <a:lnTo>
                  <a:pt x="310" y="357"/>
                </a:lnTo>
                <a:lnTo>
                  <a:pt x="310" y="357"/>
                </a:lnTo>
                <a:lnTo>
                  <a:pt x="314" y="361"/>
                </a:lnTo>
                <a:lnTo>
                  <a:pt x="314" y="361"/>
                </a:lnTo>
                <a:lnTo>
                  <a:pt x="329" y="377"/>
                </a:lnTo>
                <a:lnTo>
                  <a:pt x="329" y="377"/>
                </a:lnTo>
                <a:lnTo>
                  <a:pt x="333" y="380"/>
                </a:lnTo>
                <a:lnTo>
                  <a:pt x="333" y="380"/>
                </a:lnTo>
                <a:lnTo>
                  <a:pt x="333" y="380"/>
                </a:lnTo>
                <a:lnTo>
                  <a:pt x="333" y="380"/>
                </a:lnTo>
                <a:lnTo>
                  <a:pt x="327" y="372"/>
                </a:lnTo>
                <a:lnTo>
                  <a:pt x="327" y="372"/>
                </a:lnTo>
                <a:lnTo>
                  <a:pt x="310" y="350"/>
                </a:lnTo>
                <a:lnTo>
                  <a:pt x="310" y="350"/>
                </a:lnTo>
                <a:lnTo>
                  <a:pt x="300" y="339"/>
                </a:lnTo>
                <a:lnTo>
                  <a:pt x="300" y="339"/>
                </a:lnTo>
                <a:lnTo>
                  <a:pt x="295" y="335"/>
                </a:lnTo>
                <a:lnTo>
                  <a:pt x="295" y="335"/>
                </a:lnTo>
                <a:lnTo>
                  <a:pt x="288" y="324"/>
                </a:lnTo>
                <a:lnTo>
                  <a:pt x="288" y="324"/>
                </a:lnTo>
                <a:lnTo>
                  <a:pt x="269" y="303"/>
                </a:lnTo>
                <a:lnTo>
                  <a:pt x="269" y="303"/>
                </a:lnTo>
                <a:lnTo>
                  <a:pt x="254" y="284"/>
                </a:lnTo>
                <a:lnTo>
                  <a:pt x="254" y="284"/>
                </a:lnTo>
                <a:lnTo>
                  <a:pt x="253" y="284"/>
                </a:lnTo>
                <a:lnTo>
                  <a:pt x="253" y="284"/>
                </a:lnTo>
                <a:close/>
                <a:moveTo>
                  <a:pt x="204" y="338"/>
                </a:moveTo>
                <a:lnTo>
                  <a:pt x="204" y="338"/>
                </a:lnTo>
                <a:lnTo>
                  <a:pt x="204" y="338"/>
                </a:lnTo>
                <a:lnTo>
                  <a:pt x="204" y="338"/>
                </a:lnTo>
                <a:lnTo>
                  <a:pt x="206" y="341"/>
                </a:lnTo>
                <a:lnTo>
                  <a:pt x="206" y="341"/>
                </a:lnTo>
                <a:lnTo>
                  <a:pt x="217" y="358"/>
                </a:lnTo>
                <a:lnTo>
                  <a:pt x="217" y="358"/>
                </a:lnTo>
                <a:lnTo>
                  <a:pt x="221" y="366"/>
                </a:lnTo>
                <a:lnTo>
                  <a:pt x="221" y="366"/>
                </a:lnTo>
                <a:lnTo>
                  <a:pt x="221" y="368"/>
                </a:lnTo>
                <a:lnTo>
                  <a:pt x="221" y="368"/>
                </a:lnTo>
                <a:lnTo>
                  <a:pt x="223" y="369"/>
                </a:lnTo>
                <a:lnTo>
                  <a:pt x="223" y="369"/>
                </a:lnTo>
                <a:lnTo>
                  <a:pt x="228" y="379"/>
                </a:lnTo>
                <a:lnTo>
                  <a:pt x="228" y="379"/>
                </a:lnTo>
                <a:lnTo>
                  <a:pt x="232" y="388"/>
                </a:lnTo>
                <a:lnTo>
                  <a:pt x="232" y="388"/>
                </a:lnTo>
                <a:lnTo>
                  <a:pt x="248" y="412"/>
                </a:lnTo>
                <a:lnTo>
                  <a:pt x="248" y="412"/>
                </a:lnTo>
                <a:lnTo>
                  <a:pt x="251" y="414"/>
                </a:lnTo>
                <a:lnTo>
                  <a:pt x="251" y="414"/>
                </a:lnTo>
                <a:lnTo>
                  <a:pt x="250" y="412"/>
                </a:lnTo>
                <a:lnTo>
                  <a:pt x="250" y="412"/>
                </a:lnTo>
                <a:lnTo>
                  <a:pt x="247" y="404"/>
                </a:lnTo>
                <a:lnTo>
                  <a:pt x="247" y="404"/>
                </a:lnTo>
                <a:lnTo>
                  <a:pt x="240" y="395"/>
                </a:lnTo>
                <a:lnTo>
                  <a:pt x="240" y="395"/>
                </a:lnTo>
                <a:lnTo>
                  <a:pt x="229" y="374"/>
                </a:lnTo>
                <a:lnTo>
                  <a:pt x="229" y="374"/>
                </a:lnTo>
                <a:lnTo>
                  <a:pt x="220" y="358"/>
                </a:lnTo>
                <a:lnTo>
                  <a:pt x="220" y="358"/>
                </a:lnTo>
                <a:lnTo>
                  <a:pt x="207" y="341"/>
                </a:lnTo>
                <a:lnTo>
                  <a:pt x="207" y="341"/>
                </a:lnTo>
                <a:lnTo>
                  <a:pt x="204" y="338"/>
                </a:lnTo>
                <a:lnTo>
                  <a:pt x="204" y="338"/>
                </a:lnTo>
                <a:close/>
                <a:moveTo>
                  <a:pt x="150" y="14"/>
                </a:moveTo>
                <a:lnTo>
                  <a:pt x="150" y="14"/>
                </a:lnTo>
                <a:lnTo>
                  <a:pt x="147" y="18"/>
                </a:lnTo>
                <a:lnTo>
                  <a:pt x="147" y="18"/>
                </a:lnTo>
                <a:lnTo>
                  <a:pt x="144" y="22"/>
                </a:lnTo>
                <a:lnTo>
                  <a:pt x="141" y="29"/>
                </a:lnTo>
                <a:lnTo>
                  <a:pt x="141" y="29"/>
                </a:lnTo>
                <a:lnTo>
                  <a:pt x="139" y="40"/>
                </a:lnTo>
                <a:lnTo>
                  <a:pt x="139" y="40"/>
                </a:lnTo>
                <a:lnTo>
                  <a:pt x="139" y="48"/>
                </a:lnTo>
                <a:lnTo>
                  <a:pt x="139" y="57"/>
                </a:lnTo>
                <a:lnTo>
                  <a:pt x="139" y="57"/>
                </a:lnTo>
                <a:lnTo>
                  <a:pt x="139" y="60"/>
                </a:lnTo>
                <a:lnTo>
                  <a:pt x="139" y="60"/>
                </a:lnTo>
                <a:lnTo>
                  <a:pt x="144" y="59"/>
                </a:lnTo>
                <a:lnTo>
                  <a:pt x="144" y="59"/>
                </a:lnTo>
                <a:lnTo>
                  <a:pt x="146" y="55"/>
                </a:lnTo>
                <a:lnTo>
                  <a:pt x="146" y="55"/>
                </a:lnTo>
                <a:lnTo>
                  <a:pt x="146" y="49"/>
                </a:lnTo>
                <a:lnTo>
                  <a:pt x="146" y="49"/>
                </a:lnTo>
                <a:lnTo>
                  <a:pt x="147" y="29"/>
                </a:lnTo>
                <a:lnTo>
                  <a:pt x="147" y="29"/>
                </a:lnTo>
                <a:lnTo>
                  <a:pt x="150" y="18"/>
                </a:lnTo>
                <a:lnTo>
                  <a:pt x="150" y="18"/>
                </a:lnTo>
                <a:lnTo>
                  <a:pt x="150" y="14"/>
                </a:lnTo>
                <a:lnTo>
                  <a:pt x="150" y="14"/>
                </a:lnTo>
                <a:close/>
                <a:moveTo>
                  <a:pt x="112" y="410"/>
                </a:moveTo>
                <a:lnTo>
                  <a:pt x="112" y="410"/>
                </a:lnTo>
                <a:lnTo>
                  <a:pt x="117" y="409"/>
                </a:lnTo>
                <a:lnTo>
                  <a:pt x="117" y="409"/>
                </a:lnTo>
                <a:lnTo>
                  <a:pt x="120" y="406"/>
                </a:lnTo>
                <a:lnTo>
                  <a:pt x="123" y="401"/>
                </a:lnTo>
                <a:lnTo>
                  <a:pt x="123" y="401"/>
                </a:lnTo>
                <a:lnTo>
                  <a:pt x="127" y="395"/>
                </a:lnTo>
                <a:lnTo>
                  <a:pt x="127" y="395"/>
                </a:lnTo>
                <a:lnTo>
                  <a:pt x="136" y="382"/>
                </a:lnTo>
                <a:lnTo>
                  <a:pt x="136" y="382"/>
                </a:lnTo>
                <a:lnTo>
                  <a:pt x="152" y="355"/>
                </a:lnTo>
                <a:lnTo>
                  <a:pt x="152" y="355"/>
                </a:lnTo>
                <a:lnTo>
                  <a:pt x="172" y="325"/>
                </a:lnTo>
                <a:lnTo>
                  <a:pt x="172" y="325"/>
                </a:lnTo>
                <a:lnTo>
                  <a:pt x="177" y="317"/>
                </a:lnTo>
                <a:lnTo>
                  <a:pt x="177" y="317"/>
                </a:lnTo>
                <a:lnTo>
                  <a:pt x="177" y="317"/>
                </a:lnTo>
                <a:lnTo>
                  <a:pt x="177" y="317"/>
                </a:lnTo>
                <a:lnTo>
                  <a:pt x="177" y="316"/>
                </a:lnTo>
                <a:lnTo>
                  <a:pt x="177" y="316"/>
                </a:lnTo>
                <a:lnTo>
                  <a:pt x="136" y="377"/>
                </a:lnTo>
                <a:lnTo>
                  <a:pt x="136" y="377"/>
                </a:lnTo>
                <a:lnTo>
                  <a:pt x="136" y="377"/>
                </a:lnTo>
                <a:lnTo>
                  <a:pt x="136" y="377"/>
                </a:lnTo>
                <a:lnTo>
                  <a:pt x="136" y="379"/>
                </a:lnTo>
                <a:lnTo>
                  <a:pt x="136" y="380"/>
                </a:lnTo>
                <a:lnTo>
                  <a:pt x="136" y="380"/>
                </a:lnTo>
                <a:lnTo>
                  <a:pt x="136" y="380"/>
                </a:lnTo>
                <a:lnTo>
                  <a:pt x="136" y="380"/>
                </a:lnTo>
                <a:lnTo>
                  <a:pt x="120" y="401"/>
                </a:lnTo>
                <a:lnTo>
                  <a:pt x="120" y="401"/>
                </a:lnTo>
                <a:lnTo>
                  <a:pt x="114" y="409"/>
                </a:lnTo>
                <a:lnTo>
                  <a:pt x="114" y="409"/>
                </a:lnTo>
                <a:lnTo>
                  <a:pt x="112" y="410"/>
                </a:lnTo>
                <a:lnTo>
                  <a:pt x="112" y="410"/>
                </a:lnTo>
                <a:close/>
                <a:moveTo>
                  <a:pt x="142" y="18"/>
                </a:moveTo>
                <a:lnTo>
                  <a:pt x="142" y="18"/>
                </a:lnTo>
                <a:lnTo>
                  <a:pt x="142" y="18"/>
                </a:lnTo>
                <a:lnTo>
                  <a:pt x="142" y="18"/>
                </a:lnTo>
                <a:lnTo>
                  <a:pt x="139" y="19"/>
                </a:lnTo>
                <a:lnTo>
                  <a:pt x="139" y="19"/>
                </a:lnTo>
                <a:lnTo>
                  <a:pt x="136" y="22"/>
                </a:lnTo>
                <a:lnTo>
                  <a:pt x="136" y="22"/>
                </a:lnTo>
                <a:lnTo>
                  <a:pt x="133" y="40"/>
                </a:lnTo>
                <a:lnTo>
                  <a:pt x="133" y="40"/>
                </a:lnTo>
                <a:lnTo>
                  <a:pt x="131" y="48"/>
                </a:lnTo>
                <a:lnTo>
                  <a:pt x="131" y="55"/>
                </a:lnTo>
                <a:lnTo>
                  <a:pt x="131" y="55"/>
                </a:lnTo>
                <a:lnTo>
                  <a:pt x="131" y="62"/>
                </a:lnTo>
                <a:lnTo>
                  <a:pt x="131" y="62"/>
                </a:lnTo>
                <a:lnTo>
                  <a:pt x="131" y="63"/>
                </a:lnTo>
                <a:lnTo>
                  <a:pt x="131" y="63"/>
                </a:lnTo>
                <a:lnTo>
                  <a:pt x="135" y="62"/>
                </a:lnTo>
                <a:lnTo>
                  <a:pt x="135" y="62"/>
                </a:lnTo>
                <a:lnTo>
                  <a:pt x="136" y="60"/>
                </a:lnTo>
                <a:lnTo>
                  <a:pt x="136" y="60"/>
                </a:lnTo>
                <a:lnTo>
                  <a:pt x="136" y="51"/>
                </a:lnTo>
                <a:lnTo>
                  <a:pt x="136" y="51"/>
                </a:lnTo>
                <a:lnTo>
                  <a:pt x="138" y="32"/>
                </a:lnTo>
                <a:lnTo>
                  <a:pt x="138" y="32"/>
                </a:lnTo>
                <a:lnTo>
                  <a:pt x="139" y="25"/>
                </a:lnTo>
                <a:lnTo>
                  <a:pt x="142" y="18"/>
                </a:lnTo>
                <a:lnTo>
                  <a:pt x="142" y="18"/>
                </a:lnTo>
                <a:lnTo>
                  <a:pt x="142" y="18"/>
                </a:lnTo>
                <a:lnTo>
                  <a:pt x="142" y="18"/>
                </a:lnTo>
                <a:close/>
                <a:moveTo>
                  <a:pt x="87" y="308"/>
                </a:moveTo>
                <a:lnTo>
                  <a:pt x="87" y="308"/>
                </a:lnTo>
                <a:lnTo>
                  <a:pt x="87" y="308"/>
                </a:lnTo>
                <a:lnTo>
                  <a:pt x="87" y="308"/>
                </a:lnTo>
                <a:lnTo>
                  <a:pt x="87" y="308"/>
                </a:lnTo>
                <a:lnTo>
                  <a:pt x="87" y="308"/>
                </a:lnTo>
                <a:lnTo>
                  <a:pt x="84" y="309"/>
                </a:lnTo>
                <a:lnTo>
                  <a:pt x="84" y="309"/>
                </a:lnTo>
                <a:lnTo>
                  <a:pt x="57" y="344"/>
                </a:lnTo>
                <a:lnTo>
                  <a:pt x="30" y="377"/>
                </a:lnTo>
                <a:lnTo>
                  <a:pt x="30" y="377"/>
                </a:lnTo>
                <a:lnTo>
                  <a:pt x="21" y="387"/>
                </a:lnTo>
                <a:lnTo>
                  <a:pt x="21" y="387"/>
                </a:lnTo>
                <a:lnTo>
                  <a:pt x="21" y="388"/>
                </a:lnTo>
                <a:lnTo>
                  <a:pt x="21" y="388"/>
                </a:lnTo>
                <a:lnTo>
                  <a:pt x="21" y="388"/>
                </a:lnTo>
                <a:lnTo>
                  <a:pt x="21" y="388"/>
                </a:lnTo>
                <a:lnTo>
                  <a:pt x="37" y="372"/>
                </a:lnTo>
                <a:lnTo>
                  <a:pt x="37" y="372"/>
                </a:lnTo>
                <a:lnTo>
                  <a:pt x="59" y="346"/>
                </a:lnTo>
                <a:lnTo>
                  <a:pt x="59" y="346"/>
                </a:lnTo>
                <a:lnTo>
                  <a:pt x="70" y="333"/>
                </a:lnTo>
                <a:lnTo>
                  <a:pt x="70" y="333"/>
                </a:lnTo>
                <a:lnTo>
                  <a:pt x="75" y="327"/>
                </a:lnTo>
                <a:lnTo>
                  <a:pt x="75" y="327"/>
                </a:lnTo>
                <a:lnTo>
                  <a:pt x="86" y="309"/>
                </a:lnTo>
                <a:lnTo>
                  <a:pt x="86" y="309"/>
                </a:lnTo>
                <a:lnTo>
                  <a:pt x="87" y="308"/>
                </a:lnTo>
                <a:lnTo>
                  <a:pt x="87" y="308"/>
                </a:lnTo>
                <a:close/>
                <a:moveTo>
                  <a:pt x="243" y="314"/>
                </a:moveTo>
                <a:lnTo>
                  <a:pt x="243" y="314"/>
                </a:lnTo>
                <a:lnTo>
                  <a:pt x="234" y="302"/>
                </a:lnTo>
                <a:lnTo>
                  <a:pt x="234" y="302"/>
                </a:lnTo>
                <a:lnTo>
                  <a:pt x="228" y="311"/>
                </a:lnTo>
                <a:lnTo>
                  <a:pt x="228" y="311"/>
                </a:lnTo>
                <a:lnTo>
                  <a:pt x="235" y="324"/>
                </a:lnTo>
                <a:lnTo>
                  <a:pt x="235" y="324"/>
                </a:lnTo>
                <a:lnTo>
                  <a:pt x="243" y="314"/>
                </a:lnTo>
                <a:lnTo>
                  <a:pt x="243" y="314"/>
                </a:lnTo>
                <a:close/>
                <a:moveTo>
                  <a:pt x="261" y="112"/>
                </a:moveTo>
                <a:lnTo>
                  <a:pt x="261" y="112"/>
                </a:lnTo>
                <a:lnTo>
                  <a:pt x="258" y="114"/>
                </a:lnTo>
                <a:lnTo>
                  <a:pt x="258" y="114"/>
                </a:lnTo>
                <a:lnTo>
                  <a:pt x="258" y="114"/>
                </a:lnTo>
                <a:lnTo>
                  <a:pt x="258" y="114"/>
                </a:lnTo>
                <a:lnTo>
                  <a:pt x="254" y="131"/>
                </a:lnTo>
                <a:lnTo>
                  <a:pt x="254" y="131"/>
                </a:lnTo>
                <a:lnTo>
                  <a:pt x="253" y="134"/>
                </a:lnTo>
                <a:lnTo>
                  <a:pt x="253" y="134"/>
                </a:lnTo>
                <a:lnTo>
                  <a:pt x="254" y="134"/>
                </a:lnTo>
                <a:lnTo>
                  <a:pt x="254" y="134"/>
                </a:lnTo>
                <a:lnTo>
                  <a:pt x="256" y="134"/>
                </a:lnTo>
                <a:lnTo>
                  <a:pt x="258" y="134"/>
                </a:lnTo>
                <a:lnTo>
                  <a:pt x="258" y="134"/>
                </a:lnTo>
                <a:lnTo>
                  <a:pt x="258" y="136"/>
                </a:lnTo>
                <a:lnTo>
                  <a:pt x="258" y="137"/>
                </a:lnTo>
                <a:lnTo>
                  <a:pt x="258" y="137"/>
                </a:lnTo>
                <a:lnTo>
                  <a:pt x="258" y="139"/>
                </a:lnTo>
                <a:lnTo>
                  <a:pt x="258" y="139"/>
                </a:lnTo>
                <a:lnTo>
                  <a:pt x="247" y="174"/>
                </a:lnTo>
                <a:lnTo>
                  <a:pt x="247" y="174"/>
                </a:lnTo>
                <a:lnTo>
                  <a:pt x="245" y="178"/>
                </a:lnTo>
                <a:lnTo>
                  <a:pt x="245" y="178"/>
                </a:lnTo>
                <a:lnTo>
                  <a:pt x="250" y="171"/>
                </a:lnTo>
                <a:lnTo>
                  <a:pt x="250" y="171"/>
                </a:lnTo>
                <a:lnTo>
                  <a:pt x="254" y="158"/>
                </a:lnTo>
                <a:lnTo>
                  <a:pt x="254" y="158"/>
                </a:lnTo>
                <a:lnTo>
                  <a:pt x="258" y="147"/>
                </a:lnTo>
                <a:lnTo>
                  <a:pt x="259" y="136"/>
                </a:lnTo>
                <a:lnTo>
                  <a:pt x="259" y="136"/>
                </a:lnTo>
                <a:lnTo>
                  <a:pt x="261" y="117"/>
                </a:lnTo>
                <a:lnTo>
                  <a:pt x="261" y="117"/>
                </a:lnTo>
                <a:lnTo>
                  <a:pt x="261" y="112"/>
                </a:lnTo>
                <a:lnTo>
                  <a:pt x="261" y="112"/>
                </a:lnTo>
                <a:close/>
                <a:moveTo>
                  <a:pt x="245" y="317"/>
                </a:moveTo>
                <a:lnTo>
                  <a:pt x="245" y="317"/>
                </a:lnTo>
                <a:lnTo>
                  <a:pt x="237" y="327"/>
                </a:lnTo>
                <a:lnTo>
                  <a:pt x="237" y="327"/>
                </a:lnTo>
                <a:lnTo>
                  <a:pt x="247" y="338"/>
                </a:lnTo>
                <a:lnTo>
                  <a:pt x="247" y="338"/>
                </a:lnTo>
                <a:lnTo>
                  <a:pt x="253" y="331"/>
                </a:lnTo>
                <a:lnTo>
                  <a:pt x="253" y="331"/>
                </a:lnTo>
                <a:lnTo>
                  <a:pt x="253" y="330"/>
                </a:lnTo>
                <a:lnTo>
                  <a:pt x="253" y="330"/>
                </a:lnTo>
                <a:lnTo>
                  <a:pt x="245" y="317"/>
                </a:lnTo>
                <a:lnTo>
                  <a:pt x="245" y="317"/>
                </a:lnTo>
                <a:lnTo>
                  <a:pt x="245" y="317"/>
                </a:lnTo>
                <a:lnTo>
                  <a:pt x="245" y="317"/>
                </a:lnTo>
                <a:close/>
                <a:moveTo>
                  <a:pt x="120" y="68"/>
                </a:moveTo>
                <a:lnTo>
                  <a:pt x="120" y="68"/>
                </a:lnTo>
                <a:lnTo>
                  <a:pt x="122" y="68"/>
                </a:lnTo>
                <a:lnTo>
                  <a:pt x="122" y="68"/>
                </a:lnTo>
                <a:lnTo>
                  <a:pt x="127" y="66"/>
                </a:lnTo>
                <a:lnTo>
                  <a:pt x="127" y="66"/>
                </a:lnTo>
                <a:lnTo>
                  <a:pt x="127" y="65"/>
                </a:lnTo>
                <a:lnTo>
                  <a:pt x="127" y="65"/>
                </a:lnTo>
                <a:lnTo>
                  <a:pt x="127" y="62"/>
                </a:lnTo>
                <a:lnTo>
                  <a:pt x="127" y="62"/>
                </a:lnTo>
                <a:lnTo>
                  <a:pt x="128" y="49"/>
                </a:lnTo>
                <a:lnTo>
                  <a:pt x="128" y="49"/>
                </a:lnTo>
                <a:lnTo>
                  <a:pt x="130" y="37"/>
                </a:lnTo>
                <a:lnTo>
                  <a:pt x="130" y="37"/>
                </a:lnTo>
                <a:lnTo>
                  <a:pt x="131" y="29"/>
                </a:lnTo>
                <a:lnTo>
                  <a:pt x="131" y="29"/>
                </a:lnTo>
                <a:lnTo>
                  <a:pt x="128" y="37"/>
                </a:lnTo>
                <a:lnTo>
                  <a:pt x="125" y="48"/>
                </a:lnTo>
                <a:lnTo>
                  <a:pt x="122" y="60"/>
                </a:lnTo>
                <a:lnTo>
                  <a:pt x="120" y="68"/>
                </a:lnTo>
                <a:lnTo>
                  <a:pt x="120" y="68"/>
                </a:lnTo>
                <a:close/>
                <a:moveTo>
                  <a:pt x="245" y="313"/>
                </a:moveTo>
                <a:lnTo>
                  <a:pt x="245" y="313"/>
                </a:lnTo>
                <a:lnTo>
                  <a:pt x="250" y="305"/>
                </a:lnTo>
                <a:lnTo>
                  <a:pt x="250" y="305"/>
                </a:lnTo>
                <a:lnTo>
                  <a:pt x="250" y="303"/>
                </a:lnTo>
                <a:lnTo>
                  <a:pt x="250" y="303"/>
                </a:lnTo>
                <a:lnTo>
                  <a:pt x="243" y="294"/>
                </a:lnTo>
                <a:lnTo>
                  <a:pt x="243" y="294"/>
                </a:lnTo>
                <a:lnTo>
                  <a:pt x="243" y="292"/>
                </a:lnTo>
                <a:lnTo>
                  <a:pt x="243" y="292"/>
                </a:lnTo>
                <a:lnTo>
                  <a:pt x="237" y="300"/>
                </a:lnTo>
                <a:lnTo>
                  <a:pt x="237" y="300"/>
                </a:lnTo>
                <a:lnTo>
                  <a:pt x="245" y="313"/>
                </a:lnTo>
                <a:lnTo>
                  <a:pt x="245" y="313"/>
                </a:lnTo>
                <a:close/>
                <a:moveTo>
                  <a:pt x="120" y="183"/>
                </a:moveTo>
                <a:lnTo>
                  <a:pt x="120" y="183"/>
                </a:lnTo>
                <a:lnTo>
                  <a:pt x="125" y="177"/>
                </a:lnTo>
                <a:lnTo>
                  <a:pt x="125" y="177"/>
                </a:lnTo>
                <a:lnTo>
                  <a:pt x="125" y="175"/>
                </a:lnTo>
                <a:lnTo>
                  <a:pt x="125" y="175"/>
                </a:lnTo>
                <a:lnTo>
                  <a:pt x="119" y="163"/>
                </a:lnTo>
                <a:lnTo>
                  <a:pt x="119" y="163"/>
                </a:lnTo>
                <a:lnTo>
                  <a:pt x="119" y="161"/>
                </a:lnTo>
                <a:lnTo>
                  <a:pt x="119" y="161"/>
                </a:lnTo>
                <a:lnTo>
                  <a:pt x="116" y="164"/>
                </a:lnTo>
                <a:lnTo>
                  <a:pt x="116" y="164"/>
                </a:lnTo>
                <a:lnTo>
                  <a:pt x="112" y="167"/>
                </a:lnTo>
                <a:lnTo>
                  <a:pt x="112" y="167"/>
                </a:lnTo>
                <a:lnTo>
                  <a:pt x="114" y="167"/>
                </a:lnTo>
                <a:lnTo>
                  <a:pt x="114" y="167"/>
                </a:lnTo>
                <a:lnTo>
                  <a:pt x="116" y="169"/>
                </a:lnTo>
                <a:lnTo>
                  <a:pt x="117" y="171"/>
                </a:lnTo>
                <a:lnTo>
                  <a:pt x="117" y="171"/>
                </a:lnTo>
                <a:lnTo>
                  <a:pt x="117" y="172"/>
                </a:lnTo>
                <a:lnTo>
                  <a:pt x="117" y="172"/>
                </a:lnTo>
                <a:lnTo>
                  <a:pt x="119" y="182"/>
                </a:lnTo>
                <a:lnTo>
                  <a:pt x="119" y="182"/>
                </a:lnTo>
                <a:lnTo>
                  <a:pt x="120" y="183"/>
                </a:lnTo>
                <a:lnTo>
                  <a:pt x="120" y="183"/>
                </a:lnTo>
                <a:close/>
                <a:moveTo>
                  <a:pt x="94" y="303"/>
                </a:moveTo>
                <a:lnTo>
                  <a:pt x="94" y="303"/>
                </a:lnTo>
                <a:lnTo>
                  <a:pt x="111" y="279"/>
                </a:lnTo>
                <a:lnTo>
                  <a:pt x="127" y="256"/>
                </a:lnTo>
                <a:lnTo>
                  <a:pt x="127" y="256"/>
                </a:lnTo>
                <a:lnTo>
                  <a:pt x="125" y="253"/>
                </a:lnTo>
                <a:lnTo>
                  <a:pt x="125" y="253"/>
                </a:lnTo>
                <a:lnTo>
                  <a:pt x="125" y="254"/>
                </a:lnTo>
                <a:lnTo>
                  <a:pt x="125" y="254"/>
                </a:lnTo>
                <a:lnTo>
                  <a:pt x="109" y="278"/>
                </a:lnTo>
                <a:lnTo>
                  <a:pt x="109" y="278"/>
                </a:lnTo>
                <a:lnTo>
                  <a:pt x="106" y="283"/>
                </a:lnTo>
                <a:lnTo>
                  <a:pt x="106" y="283"/>
                </a:lnTo>
                <a:lnTo>
                  <a:pt x="94" y="302"/>
                </a:lnTo>
                <a:lnTo>
                  <a:pt x="94" y="302"/>
                </a:lnTo>
                <a:lnTo>
                  <a:pt x="94" y="303"/>
                </a:lnTo>
                <a:lnTo>
                  <a:pt x="94" y="303"/>
                </a:lnTo>
                <a:close/>
                <a:moveTo>
                  <a:pt x="228" y="290"/>
                </a:moveTo>
                <a:lnTo>
                  <a:pt x="228" y="290"/>
                </a:lnTo>
                <a:lnTo>
                  <a:pt x="221" y="300"/>
                </a:lnTo>
                <a:lnTo>
                  <a:pt x="221" y="300"/>
                </a:lnTo>
                <a:lnTo>
                  <a:pt x="226" y="309"/>
                </a:lnTo>
                <a:lnTo>
                  <a:pt x="226" y="309"/>
                </a:lnTo>
                <a:lnTo>
                  <a:pt x="234" y="300"/>
                </a:lnTo>
                <a:lnTo>
                  <a:pt x="234" y="300"/>
                </a:lnTo>
                <a:lnTo>
                  <a:pt x="228" y="290"/>
                </a:lnTo>
                <a:lnTo>
                  <a:pt x="228" y="290"/>
                </a:lnTo>
                <a:close/>
                <a:moveTo>
                  <a:pt x="127" y="178"/>
                </a:moveTo>
                <a:lnTo>
                  <a:pt x="127" y="178"/>
                </a:lnTo>
                <a:lnTo>
                  <a:pt x="122" y="185"/>
                </a:lnTo>
                <a:lnTo>
                  <a:pt x="122" y="185"/>
                </a:lnTo>
                <a:lnTo>
                  <a:pt x="130" y="197"/>
                </a:lnTo>
                <a:lnTo>
                  <a:pt x="130" y="197"/>
                </a:lnTo>
                <a:lnTo>
                  <a:pt x="133" y="190"/>
                </a:lnTo>
                <a:lnTo>
                  <a:pt x="133" y="190"/>
                </a:lnTo>
                <a:lnTo>
                  <a:pt x="127" y="178"/>
                </a:lnTo>
                <a:lnTo>
                  <a:pt x="127" y="178"/>
                </a:lnTo>
                <a:close/>
                <a:moveTo>
                  <a:pt x="235" y="298"/>
                </a:moveTo>
                <a:lnTo>
                  <a:pt x="235" y="298"/>
                </a:lnTo>
                <a:lnTo>
                  <a:pt x="240" y="289"/>
                </a:lnTo>
                <a:lnTo>
                  <a:pt x="240" y="289"/>
                </a:lnTo>
                <a:lnTo>
                  <a:pt x="235" y="281"/>
                </a:lnTo>
                <a:lnTo>
                  <a:pt x="235" y="281"/>
                </a:lnTo>
                <a:lnTo>
                  <a:pt x="229" y="289"/>
                </a:lnTo>
                <a:lnTo>
                  <a:pt x="229" y="289"/>
                </a:lnTo>
                <a:lnTo>
                  <a:pt x="235" y="298"/>
                </a:lnTo>
                <a:lnTo>
                  <a:pt x="235" y="298"/>
                </a:lnTo>
                <a:close/>
                <a:moveTo>
                  <a:pt x="21" y="407"/>
                </a:moveTo>
                <a:lnTo>
                  <a:pt x="21" y="407"/>
                </a:lnTo>
                <a:lnTo>
                  <a:pt x="19" y="406"/>
                </a:lnTo>
                <a:lnTo>
                  <a:pt x="19" y="406"/>
                </a:lnTo>
                <a:lnTo>
                  <a:pt x="19" y="406"/>
                </a:lnTo>
                <a:lnTo>
                  <a:pt x="19" y="406"/>
                </a:lnTo>
                <a:lnTo>
                  <a:pt x="18" y="404"/>
                </a:lnTo>
                <a:lnTo>
                  <a:pt x="19" y="402"/>
                </a:lnTo>
                <a:lnTo>
                  <a:pt x="19" y="402"/>
                </a:lnTo>
                <a:lnTo>
                  <a:pt x="21" y="401"/>
                </a:lnTo>
                <a:lnTo>
                  <a:pt x="21" y="401"/>
                </a:lnTo>
                <a:lnTo>
                  <a:pt x="24" y="398"/>
                </a:lnTo>
                <a:lnTo>
                  <a:pt x="24" y="398"/>
                </a:lnTo>
                <a:lnTo>
                  <a:pt x="30" y="388"/>
                </a:lnTo>
                <a:lnTo>
                  <a:pt x="30" y="388"/>
                </a:lnTo>
                <a:lnTo>
                  <a:pt x="34" y="385"/>
                </a:lnTo>
                <a:lnTo>
                  <a:pt x="34" y="385"/>
                </a:lnTo>
                <a:lnTo>
                  <a:pt x="34" y="385"/>
                </a:lnTo>
                <a:lnTo>
                  <a:pt x="34" y="385"/>
                </a:lnTo>
                <a:lnTo>
                  <a:pt x="34" y="385"/>
                </a:lnTo>
                <a:lnTo>
                  <a:pt x="34" y="385"/>
                </a:lnTo>
                <a:lnTo>
                  <a:pt x="13" y="402"/>
                </a:lnTo>
                <a:lnTo>
                  <a:pt x="13" y="402"/>
                </a:lnTo>
                <a:lnTo>
                  <a:pt x="13" y="406"/>
                </a:lnTo>
                <a:lnTo>
                  <a:pt x="13" y="406"/>
                </a:lnTo>
                <a:lnTo>
                  <a:pt x="11" y="407"/>
                </a:lnTo>
                <a:lnTo>
                  <a:pt x="11" y="407"/>
                </a:lnTo>
                <a:lnTo>
                  <a:pt x="16" y="409"/>
                </a:lnTo>
                <a:lnTo>
                  <a:pt x="21" y="409"/>
                </a:lnTo>
                <a:lnTo>
                  <a:pt x="21" y="409"/>
                </a:lnTo>
                <a:lnTo>
                  <a:pt x="21" y="407"/>
                </a:lnTo>
                <a:lnTo>
                  <a:pt x="21" y="407"/>
                </a:lnTo>
                <a:close/>
                <a:moveTo>
                  <a:pt x="116" y="417"/>
                </a:moveTo>
                <a:lnTo>
                  <a:pt x="116" y="417"/>
                </a:lnTo>
                <a:lnTo>
                  <a:pt x="114" y="417"/>
                </a:lnTo>
                <a:lnTo>
                  <a:pt x="114" y="417"/>
                </a:lnTo>
                <a:lnTo>
                  <a:pt x="106" y="418"/>
                </a:lnTo>
                <a:lnTo>
                  <a:pt x="106" y="418"/>
                </a:lnTo>
                <a:lnTo>
                  <a:pt x="105" y="418"/>
                </a:lnTo>
                <a:lnTo>
                  <a:pt x="105" y="418"/>
                </a:lnTo>
                <a:lnTo>
                  <a:pt x="105" y="420"/>
                </a:lnTo>
                <a:lnTo>
                  <a:pt x="105" y="420"/>
                </a:lnTo>
                <a:lnTo>
                  <a:pt x="103" y="421"/>
                </a:lnTo>
                <a:lnTo>
                  <a:pt x="103" y="421"/>
                </a:lnTo>
                <a:lnTo>
                  <a:pt x="98" y="421"/>
                </a:lnTo>
                <a:lnTo>
                  <a:pt x="98" y="421"/>
                </a:lnTo>
                <a:lnTo>
                  <a:pt x="90" y="418"/>
                </a:lnTo>
                <a:lnTo>
                  <a:pt x="90" y="418"/>
                </a:lnTo>
                <a:lnTo>
                  <a:pt x="89" y="418"/>
                </a:lnTo>
                <a:lnTo>
                  <a:pt x="89" y="418"/>
                </a:lnTo>
                <a:lnTo>
                  <a:pt x="79" y="418"/>
                </a:lnTo>
                <a:lnTo>
                  <a:pt x="79" y="418"/>
                </a:lnTo>
                <a:lnTo>
                  <a:pt x="78" y="418"/>
                </a:lnTo>
                <a:lnTo>
                  <a:pt x="78" y="418"/>
                </a:lnTo>
                <a:lnTo>
                  <a:pt x="81" y="420"/>
                </a:lnTo>
                <a:lnTo>
                  <a:pt x="81" y="420"/>
                </a:lnTo>
                <a:lnTo>
                  <a:pt x="97" y="423"/>
                </a:lnTo>
                <a:lnTo>
                  <a:pt x="97" y="423"/>
                </a:lnTo>
                <a:lnTo>
                  <a:pt x="105" y="425"/>
                </a:lnTo>
                <a:lnTo>
                  <a:pt x="105" y="425"/>
                </a:lnTo>
                <a:lnTo>
                  <a:pt x="108" y="425"/>
                </a:lnTo>
                <a:lnTo>
                  <a:pt x="111" y="421"/>
                </a:lnTo>
                <a:lnTo>
                  <a:pt x="111" y="421"/>
                </a:lnTo>
                <a:lnTo>
                  <a:pt x="116" y="417"/>
                </a:lnTo>
                <a:lnTo>
                  <a:pt x="116" y="417"/>
                </a:lnTo>
                <a:close/>
                <a:moveTo>
                  <a:pt x="128" y="174"/>
                </a:moveTo>
                <a:lnTo>
                  <a:pt x="128" y="174"/>
                </a:lnTo>
                <a:lnTo>
                  <a:pt x="131" y="169"/>
                </a:lnTo>
                <a:lnTo>
                  <a:pt x="131" y="169"/>
                </a:lnTo>
                <a:lnTo>
                  <a:pt x="131" y="167"/>
                </a:lnTo>
                <a:lnTo>
                  <a:pt x="131" y="167"/>
                </a:lnTo>
                <a:lnTo>
                  <a:pt x="125" y="153"/>
                </a:lnTo>
                <a:lnTo>
                  <a:pt x="125" y="153"/>
                </a:lnTo>
                <a:lnTo>
                  <a:pt x="125" y="153"/>
                </a:lnTo>
                <a:lnTo>
                  <a:pt x="125" y="153"/>
                </a:lnTo>
                <a:lnTo>
                  <a:pt x="120" y="158"/>
                </a:lnTo>
                <a:lnTo>
                  <a:pt x="120" y="158"/>
                </a:lnTo>
                <a:lnTo>
                  <a:pt x="128" y="174"/>
                </a:lnTo>
                <a:lnTo>
                  <a:pt x="128" y="174"/>
                </a:lnTo>
                <a:close/>
                <a:moveTo>
                  <a:pt x="224" y="41"/>
                </a:moveTo>
                <a:lnTo>
                  <a:pt x="224" y="41"/>
                </a:lnTo>
                <a:lnTo>
                  <a:pt x="220" y="32"/>
                </a:lnTo>
                <a:lnTo>
                  <a:pt x="220" y="32"/>
                </a:lnTo>
                <a:lnTo>
                  <a:pt x="217" y="33"/>
                </a:lnTo>
                <a:lnTo>
                  <a:pt x="217" y="33"/>
                </a:lnTo>
                <a:lnTo>
                  <a:pt x="212" y="35"/>
                </a:lnTo>
                <a:lnTo>
                  <a:pt x="212" y="35"/>
                </a:lnTo>
                <a:lnTo>
                  <a:pt x="215" y="44"/>
                </a:lnTo>
                <a:lnTo>
                  <a:pt x="215" y="44"/>
                </a:lnTo>
                <a:lnTo>
                  <a:pt x="224" y="41"/>
                </a:lnTo>
                <a:lnTo>
                  <a:pt x="224" y="41"/>
                </a:lnTo>
                <a:close/>
                <a:moveTo>
                  <a:pt x="213" y="309"/>
                </a:moveTo>
                <a:lnTo>
                  <a:pt x="213" y="309"/>
                </a:lnTo>
                <a:lnTo>
                  <a:pt x="220" y="319"/>
                </a:lnTo>
                <a:lnTo>
                  <a:pt x="220" y="319"/>
                </a:lnTo>
                <a:lnTo>
                  <a:pt x="224" y="311"/>
                </a:lnTo>
                <a:lnTo>
                  <a:pt x="224" y="311"/>
                </a:lnTo>
                <a:lnTo>
                  <a:pt x="220" y="303"/>
                </a:lnTo>
                <a:lnTo>
                  <a:pt x="220" y="303"/>
                </a:lnTo>
                <a:lnTo>
                  <a:pt x="213" y="309"/>
                </a:lnTo>
                <a:lnTo>
                  <a:pt x="213" y="309"/>
                </a:lnTo>
                <a:close/>
                <a:moveTo>
                  <a:pt x="223" y="281"/>
                </a:moveTo>
                <a:lnTo>
                  <a:pt x="223" y="281"/>
                </a:lnTo>
                <a:lnTo>
                  <a:pt x="215" y="290"/>
                </a:lnTo>
                <a:lnTo>
                  <a:pt x="215" y="290"/>
                </a:lnTo>
                <a:lnTo>
                  <a:pt x="220" y="298"/>
                </a:lnTo>
                <a:lnTo>
                  <a:pt x="220" y="298"/>
                </a:lnTo>
                <a:lnTo>
                  <a:pt x="226" y="289"/>
                </a:lnTo>
                <a:lnTo>
                  <a:pt x="226" y="289"/>
                </a:lnTo>
                <a:lnTo>
                  <a:pt x="223" y="281"/>
                </a:lnTo>
                <a:lnTo>
                  <a:pt x="223" y="281"/>
                </a:lnTo>
                <a:close/>
                <a:moveTo>
                  <a:pt x="217" y="54"/>
                </a:moveTo>
                <a:lnTo>
                  <a:pt x="217" y="54"/>
                </a:lnTo>
                <a:lnTo>
                  <a:pt x="221" y="54"/>
                </a:lnTo>
                <a:lnTo>
                  <a:pt x="221" y="54"/>
                </a:lnTo>
                <a:lnTo>
                  <a:pt x="228" y="52"/>
                </a:lnTo>
                <a:lnTo>
                  <a:pt x="228" y="52"/>
                </a:lnTo>
                <a:lnTo>
                  <a:pt x="229" y="51"/>
                </a:lnTo>
                <a:lnTo>
                  <a:pt x="229" y="51"/>
                </a:lnTo>
                <a:lnTo>
                  <a:pt x="226" y="43"/>
                </a:lnTo>
                <a:lnTo>
                  <a:pt x="226" y="43"/>
                </a:lnTo>
                <a:lnTo>
                  <a:pt x="217" y="46"/>
                </a:lnTo>
                <a:lnTo>
                  <a:pt x="217" y="46"/>
                </a:lnTo>
                <a:lnTo>
                  <a:pt x="217" y="54"/>
                </a:lnTo>
                <a:lnTo>
                  <a:pt x="217" y="54"/>
                </a:lnTo>
                <a:close/>
                <a:moveTo>
                  <a:pt x="228" y="287"/>
                </a:moveTo>
                <a:lnTo>
                  <a:pt x="228" y="287"/>
                </a:lnTo>
                <a:lnTo>
                  <a:pt x="234" y="278"/>
                </a:lnTo>
                <a:lnTo>
                  <a:pt x="234" y="278"/>
                </a:lnTo>
                <a:lnTo>
                  <a:pt x="229" y="272"/>
                </a:lnTo>
                <a:lnTo>
                  <a:pt x="229" y="272"/>
                </a:lnTo>
                <a:lnTo>
                  <a:pt x="224" y="279"/>
                </a:lnTo>
                <a:lnTo>
                  <a:pt x="224" y="279"/>
                </a:lnTo>
                <a:lnTo>
                  <a:pt x="224" y="279"/>
                </a:lnTo>
                <a:lnTo>
                  <a:pt x="224" y="279"/>
                </a:lnTo>
                <a:lnTo>
                  <a:pt x="228" y="287"/>
                </a:lnTo>
                <a:lnTo>
                  <a:pt x="228" y="287"/>
                </a:lnTo>
                <a:close/>
                <a:moveTo>
                  <a:pt x="196" y="13"/>
                </a:moveTo>
                <a:lnTo>
                  <a:pt x="196" y="13"/>
                </a:lnTo>
                <a:lnTo>
                  <a:pt x="196" y="14"/>
                </a:lnTo>
                <a:lnTo>
                  <a:pt x="196" y="14"/>
                </a:lnTo>
                <a:lnTo>
                  <a:pt x="199" y="18"/>
                </a:lnTo>
                <a:lnTo>
                  <a:pt x="199" y="18"/>
                </a:lnTo>
                <a:lnTo>
                  <a:pt x="204" y="24"/>
                </a:lnTo>
                <a:lnTo>
                  <a:pt x="204" y="24"/>
                </a:lnTo>
                <a:lnTo>
                  <a:pt x="206" y="25"/>
                </a:lnTo>
                <a:lnTo>
                  <a:pt x="206" y="25"/>
                </a:lnTo>
                <a:lnTo>
                  <a:pt x="206" y="25"/>
                </a:lnTo>
                <a:lnTo>
                  <a:pt x="209" y="25"/>
                </a:lnTo>
                <a:lnTo>
                  <a:pt x="209" y="25"/>
                </a:lnTo>
                <a:lnTo>
                  <a:pt x="210" y="24"/>
                </a:lnTo>
                <a:lnTo>
                  <a:pt x="213" y="24"/>
                </a:lnTo>
                <a:lnTo>
                  <a:pt x="213" y="24"/>
                </a:lnTo>
                <a:lnTo>
                  <a:pt x="213" y="22"/>
                </a:lnTo>
                <a:lnTo>
                  <a:pt x="213" y="22"/>
                </a:lnTo>
                <a:lnTo>
                  <a:pt x="207" y="18"/>
                </a:lnTo>
                <a:lnTo>
                  <a:pt x="207" y="18"/>
                </a:lnTo>
                <a:lnTo>
                  <a:pt x="204" y="16"/>
                </a:lnTo>
                <a:lnTo>
                  <a:pt x="204" y="16"/>
                </a:lnTo>
                <a:lnTo>
                  <a:pt x="199" y="16"/>
                </a:lnTo>
                <a:lnTo>
                  <a:pt x="199" y="16"/>
                </a:lnTo>
                <a:lnTo>
                  <a:pt x="199" y="16"/>
                </a:lnTo>
                <a:lnTo>
                  <a:pt x="198" y="14"/>
                </a:lnTo>
                <a:lnTo>
                  <a:pt x="198" y="14"/>
                </a:lnTo>
                <a:lnTo>
                  <a:pt x="198" y="14"/>
                </a:lnTo>
                <a:lnTo>
                  <a:pt x="198" y="14"/>
                </a:lnTo>
                <a:lnTo>
                  <a:pt x="196" y="13"/>
                </a:lnTo>
                <a:lnTo>
                  <a:pt x="196" y="13"/>
                </a:lnTo>
                <a:close/>
                <a:moveTo>
                  <a:pt x="221" y="279"/>
                </a:moveTo>
                <a:lnTo>
                  <a:pt x="221" y="279"/>
                </a:lnTo>
                <a:lnTo>
                  <a:pt x="217" y="273"/>
                </a:lnTo>
                <a:lnTo>
                  <a:pt x="217" y="273"/>
                </a:lnTo>
                <a:lnTo>
                  <a:pt x="217" y="273"/>
                </a:lnTo>
                <a:lnTo>
                  <a:pt x="217" y="273"/>
                </a:lnTo>
                <a:lnTo>
                  <a:pt x="212" y="281"/>
                </a:lnTo>
                <a:lnTo>
                  <a:pt x="212" y="281"/>
                </a:lnTo>
                <a:lnTo>
                  <a:pt x="210" y="283"/>
                </a:lnTo>
                <a:lnTo>
                  <a:pt x="210" y="283"/>
                </a:lnTo>
                <a:lnTo>
                  <a:pt x="212" y="286"/>
                </a:lnTo>
                <a:lnTo>
                  <a:pt x="212" y="286"/>
                </a:lnTo>
                <a:lnTo>
                  <a:pt x="213" y="289"/>
                </a:lnTo>
                <a:lnTo>
                  <a:pt x="213" y="289"/>
                </a:lnTo>
                <a:lnTo>
                  <a:pt x="221" y="279"/>
                </a:lnTo>
                <a:lnTo>
                  <a:pt x="221" y="279"/>
                </a:lnTo>
                <a:close/>
                <a:moveTo>
                  <a:pt x="242" y="71"/>
                </a:moveTo>
                <a:lnTo>
                  <a:pt x="242" y="71"/>
                </a:lnTo>
                <a:lnTo>
                  <a:pt x="250" y="70"/>
                </a:lnTo>
                <a:lnTo>
                  <a:pt x="250" y="70"/>
                </a:lnTo>
                <a:lnTo>
                  <a:pt x="247" y="59"/>
                </a:lnTo>
                <a:lnTo>
                  <a:pt x="247" y="59"/>
                </a:lnTo>
                <a:lnTo>
                  <a:pt x="240" y="60"/>
                </a:lnTo>
                <a:lnTo>
                  <a:pt x="240" y="60"/>
                </a:lnTo>
                <a:lnTo>
                  <a:pt x="242" y="71"/>
                </a:lnTo>
                <a:lnTo>
                  <a:pt x="242" y="71"/>
                </a:lnTo>
                <a:close/>
                <a:moveTo>
                  <a:pt x="207" y="316"/>
                </a:moveTo>
                <a:lnTo>
                  <a:pt x="207" y="316"/>
                </a:lnTo>
                <a:lnTo>
                  <a:pt x="210" y="311"/>
                </a:lnTo>
                <a:lnTo>
                  <a:pt x="210" y="311"/>
                </a:lnTo>
                <a:lnTo>
                  <a:pt x="210" y="309"/>
                </a:lnTo>
                <a:lnTo>
                  <a:pt x="210" y="309"/>
                </a:lnTo>
                <a:lnTo>
                  <a:pt x="209" y="306"/>
                </a:lnTo>
                <a:lnTo>
                  <a:pt x="209" y="306"/>
                </a:lnTo>
                <a:lnTo>
                  <a:pt x="207" y="305"/>
                </a:lnTo>
                <a:lnTo>
                  <a:pt x="207" y="305"/>
                </a:lnTo>
                <a:lnTo>
                  <a:pt x="207" y="305"/>
                </a:lnTo>
                <a:lnTo>
                  <a:pt x="207" y="305"/>
                </a:lnTo>
                <a:lnTo>
                  <a:pt x="206" y="309"/>
                </a:lnTo>
                <a:lnTo>
                  <a:pt x="206" y="309"/>
                </a:lnTo>
                <a:lnTo>
                  <a:pt x="204" y="309"/>
                </a:lnTo>
                <a:lnTo>
                  <a:pt x="202" y="309"/>
                </a:lnTo>
                <a:lnTo>
                  <a:pt x="202" y="309"/>
                </a:lnTo>
                <a:lnTo>
                  <a:pt x="201" y="309"/>
                </a:lnTo>
                <a:lnTo>
                  <a:pt x="202" y="306"/>
                </a:lnTo>
                <a:lnTo>
                  <a:pt x="202" y="306"/>
                </a:lnTo>
                <a:lnTo>
                  <a:pt x="202" y="306"/>
                </a:lnTo>
                <a:lnTo>
                  <a:pt x="202" y="306"/>
                </a:lnTo>
                <a:lnTo>
                  <a:pt x="206" y="302"/>
                </a:lnTo>
                <a:lnTo>
                  <a:pt x="206" y="302"/>
                </a:lnTo>
                <a:lnTo>
                  <a:pt x="202" y="297"/>
                </a:lnTo>
                <a:lnTo>
                  <a:pt x="202" y="297"/>
                </a:lnTo>
                <a:lnTo>
                  <a:pt x="198" y="306"/>
                </a:lnTo>
                <a:lnTo>
                  <a:pt x="198" y="306"/>
                </a:lnTo>
                <a:lnTo>
                  <a:pt x="207" y="316"/>
                </a:lnTo>
                <a:lnTo>
                  <a:pt x="207" y="316"/>
                </a:lnTo>
                <a:close/>
                <a:moveTo>
                  <a:pt x="136" y="207"/>
                </a:moveTo>
                <a:lnTo>
                  <a:pt x="136" y="207"/>
                </a:lnTo>
                <a:lnTo>
                  <a:pt x="141" y="201"/>
                </a:lnTo>
                <a:lnTo>
                  <a:pt x="141" y="201"/>
                </a:lnTo>
                <a:lnTo>
                  <a:pt x="135" y="191"/>
                </a:lnTo>
                <a:lnTo>
                  <a:pt x="135" y="191"/>
                </a:lnTo>
                <a:lnTo>
                  <a:pt x="130" y="199"/>
                </a:lnTo>
                <a:lnTo>
                  <a:pt x="130" y="199"/>
                </a:lnTo>
                <a:lnTo>
                  <a:pt x="136" y="207"/>
                </a:lnTo>
                <a:lnTo>
                  <a:pt x="136" y="207"/>
                </a:lnTo>
                <a:close/>
                <a:moveTo>
                  <a:pt x="135" y="188"/>
                </a:moveTo>
                <a:lnTo>
                  <a:pt x="135" y="188"/>
                </a:lnTo>
                <a:lnTo>
                  <a:pt x="139" y="182"/>
                </a:lnTo>
                <a:lnTo>
                  <a:pt x="139" y="182"/>
                </a:lnTo>
                <a:lnTo>
                  <a:pt x="131" y="171"/>
                </a:lnTo>
                <a:lnTo>
                  <a:pt x="131" y="171"/>
                </a:lnTo>
                <a:lnTo>
                  <a:pt x="130" y="175"/>
                </a:lnTo>
                <a:lnTo>
                  <a:pt x="130" y="175"/>
                </a:lnTo>
                <a:lnTo>
                  <a:pt x="128" y="177"/>
                </a:lnTo>
                <a:lnTo>
                  <a:pt x="128" y="177"/>
                </a:lnTo>
                <a:lnTo>
                  <a:pt x="133" y="185"/>
                </a:lnTo>
                <a:lnTo>
                  <a:pt x="133" y="185"/>
                </a:lnTo>
                <a:lnTo>
                  <a:pt x="135" y="188"/>
                </a:lnTo>
                <a:lnTo>
                  <a:pt x="135" y="188"/>
                </a:lnTo>
                <a:close/>
                <a:moveTo>
                  <a:pt x="224" y="260"/>
                </a:moveTo>
                <a:lnTo>
                  <a:pt x="224" y="260"/>
                </a:lnTo>
                <a:lnTo>
                  <a:pt x="224" y="262"/>
                </a:lnTo>
                <a:lnTo>
                  <a:pt x="224" y="262"/>
                </a:lnTo>
                <a:lnTo>
                  <a:pt x="218" y="270"/>
                </a:lnTo>
                <a:lnTo>
                  <a:pt x="218" y="270"/>
                </a:lnTo>
                <a:lnTo>
                  <a:pt x="218" y="270"/>
                </a:lnTo>
                <a:lnTo>
                  <a:pt x="218" y="270"/>
                </a:lnTo>
                <a:lnTo>
                  <a:pt x="223" y="276"/>
                </a:lnTo>
                <a:lnTo>
                  <a:pt x="223" y="276"/>
                </a:lnTo>
                <a:lnTo>
                  <a:pt x="223" y="276"/>
                </a:lnTo>
                <a:lnTo>
                  <a:pt x="223" y="276"/>
                </a:lnTo>
                <a:lnTo>
                  <a:pt x="229" y="268"/>
                </a:lnTo>
                <a:lnTo>
                  <a:pt x="229" y="268"/>
                </a:lnTo>
                <a:lnTo>
                  <a:pt x="224" y="260"/>
                </a:lnTo>
                <a:lnTo>
                  <a:pt x="224" y="260"/>
                </a:lnTo>
                <a:close/>
                <a:moveTo>
                  <a:pt x="147" y="193"/>
                </a:moveTo>
                <a:lnTo>
                  <a:pt x="147" y="193"/>
                </a:lnTo>
                <a:lnTo>
                  <a:pt x="141" y="183"/>
                </a:lnTo>
                <a:lnTo>
                  <a:pt x="141" y="183"/>
                </a:lnTo>
                <a:lnTo>
                  <a:pt x="136" y="190"/>
                </a:lnTo>
                <a:lnTo>
                  <a:pt x="136" y="190"/>
                </a:lnTo>
                <a:lnTo>
                  <a:pt x="142" y="199"/>
                </a:lnTo>
                <a:lnTo>
                  <a:pt x="142" y="199"/>
                </a:lnTo>
                <a:lnTo>
                  <a:pt x="147" y="193"/>
                </a:lnTo>
                <a:lnTo>
                  <a:pt x="147" y="193"/>
                </a:lnTo>
                <a:close/>
                <a:moveTo>
                  <a:pt x="242" y="74"/>
                </a:moveTo>
                <a:lnTo>
                  <a:pt x="242" y="74"/>
                </a:lnTo>
                <a:lnTo>
                  <a:pt x="242" y="82"/>
                </a:lnTo>
                <a:lnTo>
                  <a:pt x="242" y="82"/>
                </a:lnTo>
                <a:lnTo>
                  <a:pt x="248" y="81"/>
                </a:lnTo>
                <a:lnTo>
                  <a:pt x="248" y="81"/>
                </a:lnTo>
                <a:lnTo>
                  <a:pt x="250" y="79"/>
                </a:lnTo>
                <a:lnTo>
                  <a:pt x="250" y="79"/>
                </a:lnTo>
                <a:lnTo>
                  <a:pt x="250" y="71"/>
                </a:lnTo>
                <a:lnTo>
                  <a:pt x="250" y="71"/>
                </a:lnTo>
                <a:lnTo>
                  <a:pt x="250" y="71"/>
                </a:lnTo>
                <a:lnTo>
                  <a:pt x="250" y="71"/>
                </a:lnTo>
                <a:lnTo>
                  <a:pt x="242" y="74"/>
                </a:lnTo>
                <a:lnTo>
                  <a:pt x="242" y="74"/>
                </a:lnTo>
                <a:close/>
                <a:moveTo>
                  <a:pt x="142" y="156"/>
                </a:moveTo>
                <a:lnTo>
                  <a:pt x="142" y="156"/>
                </a:lnTo>
                <a:lnTo>
                  <a:pt x="141" y="156"/>
                </a:lnTo>
                <a:lnTo>
                  <a:pt x="141" y="156"/>
                </a:lnTo>
                <a:lnTo>
                  <a:pt x="142" y="158"/>
                </a:lnTo>
                <a:lnTo>
                  <a:pt x="142" y="158"/>
                </a:lnTo>
                <a:lnTo>
                  <a:pt x="146" y="163"/>
                </a:lnTo>
                <a:lnTo>
                  <a:pt x="146" y="163"/>
                </a:lnTo>
                <a:lnTo>
                  <a:pt x="152" y="174"/>
                </a:lnTo>
                <a:lnTo>
                  <a:pt x="152" y="174"/>
                </a:lnTo>
                <a:lnTo>
                  <a:pt x="161" y="186"/>
                </a:lnTo>
                <a:lnTo>
                  <a:pt x="161" y="186"/>
                </a:lnTo>
                <a:lnTo>
                  <a:pt x="163" y="186"/>
                </a:lnTo>
                <a:lnTo>
                  <a:pt x="164" y="185"/>
                </a:lnTo>
                <a:lnTo>
                  <a:pt x="164" y="185"/>
                </a:lnTo>
                <a:lnTo>
                  <a:pt x="164" y="185"/>
                </a:lnTo>
                <a:lnTo>
                  <a:pt x="164" y="185"/>
                </a:lnTo>
                <a:lnTo>
                  <a:pt x="164" y="183"/>
                </a:lnTo>
                <a:lnTo>
                  <a:pt x="164" y="183"/>
                </a:lnTo>
                <a:lnTo>
                  <a:pt x="158" y="177"/>
                </a:lnTo>
                <a:lnTo>
                  <a:pt x="158" y="177"/>
                </a:lnTo>
                <a:lnTo>
                  <a:pt x="152" y="169"/>
                </a:lnTo>
                <a:lnTo>
                  <a:pt x="152" y="169"/>
                </a:lnTo>
                <a:lnTo>
                  <a:pt x="142" y="156"/>
                </a:lnTo>
                <a:lnTo>
                  <a:pt x="142" y="156"/>
                </a:lnTo>
                <a:lnTo>
                  <a:pt x="142" y="156"/>
                </a:lnTo>
                <a:lnTo>
                  <a:pt x="142" y="156"/>
                </a:lnTo>
                <a:close/>
                <a:moveTo>
                  <a:pt x="212" y="308"/>
                </a:moveTo>
                <a:lnTo>
                  <a:pt x="212" y="308"/>
                </a:lnTo>
                <a:lnTo>
                  <a:pt x="218" y="300"/>
                </a:lnTo>
                <a:lnTo>
                  <a:pt x="218" y="300"/>
                </a:lnTo>
                <a:lnTo>
                  <a:pt x="213" y="294"/>
                </a:lnTo>
                <a:lnTo>
                  <a:pt x="213" y="294"/>
                </a:lnTo>
                <a:lnTo>
                  <a:pt x="209" y="302"/>
                </a:lnTo>
                <a:lnTo>
                  <a:pt x="209" y="302"/>
                </a:lnTo>
                <a:lnTo>
                  <a:pt x="209" y="302"/>
                </a:lnTo>
                <a:lnTo>
                  <a:pt x="209" y="302"/>
                </a:lnTo>
                <a:lnTo>
                  <a:pt x="212" y="308"/>
                </a:lnTo>
                <a:lnTo>
                  <a:pt x="212" y="308"/>
                </a:lnTo>
                <a:close/>
                <a:moveTo>
                  <a:pt x="150" y="191"/>
                </a:moveTo>
                <a:lnTo>
                  <a:pt x="150" y="191"/>
                </a:lnTo>
                <a:lnTo>
                  <a:pt x="155" y="197"/>
                </a:lnTo>
                <a:lnTo>
                  <a:pt x="155" y="197"/>
                </a:lnTo>
                <a:lnTo>
                  <a:pt x="160" y="191"/>
                </a:lnTo>
                <a:lnTo>
                  <a:pt x="160" y="191"/>
                </a:lnTo>
                <a:lnTo>
                  <a:pt x="158" y="190"/>
                </a:lnTo>
                <a:lnTo>
                  <a:pt x="158" y="190"/>
                </a:lnTo>
                <a:lnTo>
                  <a:pt x="157" y="185"/>
                </a:lnTo>
                <a:lnTo>
                  <a:pt x="157" y="185"/>
                </a:lnTo>
                <a:lnTo>
                  <a:pt x="157" y="185"/>
                </a:lnTo>
                <a:lnTo>
                  <a:pt x="157" y="185"/>
                </a:lnTo>
                <a:lnTo>
                  <a:pt x="152" y="188"/>
                </a:lnTo>
                <a:lnTo>
                  <a:pt x="150" y="191"/>
                </a:lnTo>
                <a:lnTo>
                  <a:pt x="150" y="191"/>
                </a:lnTo>
                <a:close/>
                <a:moveTo>
                  <a:pt x="240" y="46"/>
                </a:moveTo>
                <a:lnTo>
                  <a:pt x="240" y="46"/>
                </a:lnTo>
                <a:lnTo>
                  <a:pt x="240" y="44"/>
                </a:lnTo>
                <a:lnTo>
                  <a:pt x="242" y="43"/>
                </a:lnTo>
                <a:lnTo>
                  <a:pt x="242" y="43"/>
                </a:lnTo>
                <a:lnTo>
                  <a:pt x="243" y="43"/>
                </a:lnTo>
                <a:lnTo>
                  <a:pt x="245" y="44"/>
                </a:lnTo>
                <a:lnTo>
                  <a:pt x="245" y="44"/>
                </a:lnTo>
                <a:lnTo>
                  <a:pt x="247" y="43"/>
                </a:lnTo>
                <a:lnTo>
                  <a:pt x="247" y="43"/>
                </a:lnTo>
                <a:lnTo>
                  <a:pt x="242" y="37"/>
                </a:lnTo>
                <a:lnTo>
                  <a:pt x="242" y="37"/>
                </a:lnTo>
                <a:lnTo>
                  <a:pt x="235" y="38"/>
                </a:lnTo>
                <a:lnTo>
                  <a:pt x="235" y="38"/>
                </a:lnTo>
                <a:lnTo>
                  <a:pt x="239" y="48"/>
                </a:lnTo>
                <a:lnTo>
                  <a:pt x="239" y="48"/>
                </a:lnTo>
                <a:lnTo>
                  <a:pt x="240" y="46"/>
                </a:lnTo>
                <a:lnTo>
                  <a:pt x="240" y="46"/>
                </a:lnTo>
                <a:close/>
                <a:moveTo>
                  <a:pt x="135" y="134"/>
                </a:moveTo>
                <a:lnTo>
                  <a:pt x="135" y="134"/>
                </a:lnTo>
                <a:lnTo>
                  <a:pt x="136" y="141"/>
                </a:lnTo>
                <a:lnTo>
                  <a:pt x="142" y="152"/>
                </a:lnTo>
                <a:lnTo>
                  <a:pt x="149" y="161"/>
                </a:lnTo>
                <a:lnTo>
                  <a:pt x="153" y="166"/>
                </a:lnTo>
                <a:lnTo>
                  <a:pt x="153" y="166"/>
                </a:lnTo>
                <a:lnTo>
                  <a:pt x="135" y="134"/>
                </a:lnTo>
                <a:lnTo>
                  <a:pt x="135" y="134"/>
                </a:lnTo>
                <a:close/>
                <a:moveTo>
                  <a:pt x="144" y="201"/>
                </a:moveTo>
                <a:lnTo>
                  <a:pt x="144" y="201"/>
                </a:lnTo>
                <a:lnTo>
                  <a:pt x="149" y="207"/>
                </a:lnTo>
                <a:lnTo>
                  <a:pt x="149" y="207"/>
                </a:lnTo>
                <a:lnTo>
                  <a:pt x="153" y="201"/>
                </a:lnTo>
                <a:lnTo>
                  <a:pt x="153" y="201"/>
                </a:lnTo>
                <a:lnTo>
                  <a:pt x="149" y="194"/>
                </a:lnTo>
                <a:lnTo>
                  <a:pt x="149" y="194"/>
                </a:lnTo>
                <a:lnTo>
                  <a:pt x="144" y="201"/>
                </a:lnTo>
                <a:lnTo>
                  <a:pt x="144" y="201"/>
                </a:lnTo>
                <a:close/>
                <a:moveTo>
                  <a:pt x="139" y="212"/>
                </a:moveTo>
                <a:lnTo>
                  <a:pt x="139" y="212"/>
                </a:lnTo>
                <a:lnTo>
                  <a:pt x="142" y="212"/>
                </a:lnTo>
                <a:lnTo>
                  <a:pt x="144" y="213"/>
                </a:lnTo>
                <a:lnTo>
                  <a:pt x="144" y="213"/>
                </a:lnTo>
                <a:lnTo>
                  <a:pt x="147" y="208"/>
                </a:lnTo>
                <a:lnTo>
                  <a:pt x="147" y="208"/>
                </a:lnTo>
                <a:lnTo>
                  <a:pt x="142" y="202"/>
                </a:lnTo>
                <a:lnTo>
                  <a:pt x="142" y="202"/>
                </a:lnTo>
                <a:lnTo>
                  <a:pt x="138" y="210"/>
                </a:lnTo>
                <a:lnTo>
                  <a:pt x="138" y="210"/>
                </a:lnTo>
                <a:lnTo>
                  <a:pt x="139" y="212"/>
                </a:lnTo>
                <a:lnTo>
                  <a:pt x="139" y="212"/>
                </a:lnTo>
                <a:close/>
                <a:moveTo>
                  <a:pt x="253" y="82"/>
                </a:moveTo>
                <a:lnTo>
                  <a:pt x="253" y="82"/>
                </a:lnTo>
                <a:lnTo>
                  <a:pt x="251" y="95"/>
                </a:lnTo>
                <a:lnTo>
                  <a:pt x="251" y="95"/>
                </a:lnTo>
                <a:lnTo>
                  <a:pt x="256" y="95"/>
                </a:lnTo>
                <a:lnTo>
                  <a:pt x="256" y="95"/>
                </a:lnTo>
                <a:lnTo>
                  <a:pt x="256" y="81"/>
                </a:lnTo>
                <a:lnTo>
                  <a:pt x="256" y="81"/>
                </a:lnTo>
                <a:lnTo>
                  <a:pt x="253" y="82"/>
                </a:lnTo>
                <a:lnTo>
                  <a:pt x="253" y="82"/>
                </a:lnTo>
                <a:close/>
                <a:moveTo>
                  <a:pt x="228" y="41"/>
                </a:moveTo>
                <a:lnTo>
                  <a:pt x="228" y="41"/>
                </a:lnTo>
                <a:lnTo>
                  <a:pt x="231" y="51"/>
                </a:lnTo>
                <a:lnTo>
                  <a:pt x="231" y="51"/>
                </a:lnTo>
                <a:lnTo>
                  <a:pt x="235" y="49"/>
                </a:lnTo>
                <a:lnTo>
                  <a:pt x="235" y="49"/>
                </a:lnTo>
                <a:lnTo>
                  <a:pt x="234" y="40"/>
                </a:lnTo>
                <a:lnTo>
                  <a:pt x="234" y="40"/>
                </a:lnTo>
                <a:lnTo>
                  <a:pt x="228" y="41"/>
                </a:lnTo>
                <a:lnTo>
                  <a:pt x="228" y="41"/>
                </a:lnTo>
                <a:close/>
                <a:moveTo>
                  <a:pt x="212" y="292"/>
                </a:moveTo>
                <a:lnTo>
                  <a:pt x="212" y="292"/>
                </a:lnTo>
                <a:lnTo>
                  <a:pt x="210" y="289"/>
                </a:lnTo>
                <a:lnTo>
                  <a:pt x="210" y="289"/>
                </a:lnTo>
                <a:lnTo>
                  <a:pt x="209" y="286"/>
                </a:lnTo>
                <a:lnTo>
                  <a:pt x="209" y="286"/>
                </a:lnTo>
                <a:lnTo>
                  <a:pt x="204" y="294"/>
                </a:lnTo>
                <a:lnTo>
                  <a:pt x="204" y="294"/>
                </a:lnTo>
                <a:lnTo>
                  <a:pt x="204" y="295"/>
                </a:lnTo>
                <a:lnTo>
                  <a:pt x="204" y="295"/>
                </a:lnTo>
                <a:lnTo>
                  <a:pt x="207" y="298"/>
                </a:lnTo>
                <a:lnTo>
                  <a:pt x="207" y="298"/>
                </a:lnTo>
                <a:lnTo>
                  <a:pt x="212" y="292"/>
                </a:lnTo>
                <a:lnTo>
                  <a:pt x="212" y="292"/>
                </a:lnTo>
                <a:close/>
                <a:moveTo>
                  <a:pt x="232" y="37"/>
                </a:moveTo>
                <a:lnTo>
                  <a:pt x="232" y="37"/>
                </a:lnTo>
                <a:lnTo>
                  <a:pt x="231" y="33"/>
                </a:lnTo>
                <a:lnTo>
                  <a:pt x="231" y="33"/>
                </a:lnTo>
                <a:lnTo>
                  <a:pt x="228" y="30"/>
                </a:lnTo>
                <a:lnTo>
                  <a:pt x="228" y="30"/>
                </a:lnTo>
                <a:lnTo>
                  <a:pt x="226" y="30"/>
                </a:lnTo>
                <a:lnTo>
                  <a:pt x="226" y="30"/>
                </a:lnTo>
                <a:lnTo>
                  <a:pt x="223" y="30"/>
                </a:lnTo>
                <a:lnTo>
                  <a:pt x="223" y="30"/>
                </a:lnTo>
                <a:lnTo>
                  <a:pt x="228" y="40"/>
                </a:lnTo>
                <a:lnTo>
                  <a:pt x="228" y="40"/>
                </a:lnTo>
                <a:lnTo>
                  <a:pt x="232" y="37"/>
                </a:lnTo>
                <a:lnTo>
                  <a:pt x="232" y="37"/>
                </a:lnTo>
                <a:close/>
                <a:moveTo>
                  <a:pt x="286" y="317"/>
                </a:moveTo>
                <a:lnTo>
                  <a:pt x="286" y="317"/>
                </a:lnTo>
                <a:lnTo>
                  <a:pt x="284" y="314"/>
                </a:lnTo>
                <a:lnTo>
                  <a:pt x="284" y="314"/>
                </a:lnTo>
                <a:lnTo>
                  <a:pt x="267" y="292"/>
                </a:lnTo>
                <a:lnTo>
                  <a:pt x="267" y="292"/>
                </a:lnTo>
                <a:lnTo>
                  <a:pt x="259" y="284"/>
                </a:lnTo>
                <a:lnTo>
                  <a:pt x="259" y="284"/>
                </a:lnTo>
                <a:lnTo>
                  <a:pt x="259" y="283"/>
                </a:lnTo>
                <a:lnTo>
                  <a:pt x="259" y="283"/>
                </a:lnTo>
                <a:lnTo>
                  <a:pt x="265" y="294"/>
                </a:lnTo>
                <a:lnTo>
                  <a:pt x="265" y="294"/>
                </a:lnTo>
                <a:lnTo>
                  <a:pt x="275" y="305"/>
                </a:lnTo>
                <a:lnTo>
                  <a:pt x="275" y="305"/>
                </a:lnTo>
                <a:lnTo>
                  <a:pt x="283" y="314"/>
                </a:lnTo>
                <a:lnTo>
                  <a:pt x="283" y="314"/>
                </a:lnTo>
                <a:lnTo>
                  <a:pt x="286" y="317"/>
                </a:lnTo>
                <a:lnTo>
                  <a:pt x="286" y="317"/>
                </a:lnTo>
                <a:close/>
                <a:moveTo>
                  <a:pt x="215" y="324"/>
                </a:moveTo>
                <a:lnTo>
                  <a:pt x="215" y="324"/>
                </a:lnTo>
                <a:lnTo>
                  <a:pt x="217" y="320"/>
                </a:lnTo>
                <a:lnTo>
                  <a:pt x="217" y="320"/>
                </a:lnTo>
                <a:lnTo>
                  <a:pt x="212" y="313"/>
                </a:lnTo>
                <a:lnTo>
                  <a:pt x="212" y="313"/>
                </a:lnTo>
                <a:lnTo>
                  <a:pt x="209" y="317"/>
                </a:lnTo>
                <a:lnTo>
                  <a:pt x="209" y="317"/>
                </a:lnTo>
                <a:lnTo>
                  <a:pt x="215" y="324"/>
                </a:lnTo>
                <a:lnTo>
                  <a:pt x="215" y="324"/>
                </a:lnTo>
                <a:close/>
                <a:moveTo>
                  <a:pt x="239" y="49"/>
                </a:moveTo>
                <a:lnTo>
                  <a:pt x="239" y="49"/>
                </a:lnTo>
                <a:lnTo>
                  <a:pt x="240" y="59"/>
                </a:lnTo>
                <a:lnTo>
                  <a:pt x="240" y="59"/>
                </a:lnTo>
                <a:lnTo>
                  <a:pt x="247" y="55"/>
                </a:lnTo>
                <a:lnTo>
                  <a:pt x="247" y="55"/>
                </a:lnTo>
                <a:lnTo>
                  <a:pt x="245" y="52"/>
                </a:lnTo>
                <a:lnTo>
                  <a:pt x="242" y="48"/>
                </a:lnTo>
                <a:lnTo>
                  <a:pt x="242" y="48"/>
                </a:lnTo>
                <a:lnTo>
                  <a:pt x="239" y="49"/>
                </a:lnTo>
                <a:lnTo>
                  <a:pt x="239" y="49"/>
                </a:lnTo>
                <a:close/>
                <a:moveTo>
                  <a:pt x="258" y="96"/>
                </a:moveTo>
                <a:lnTo>
                  <a:pt x="258" y="96"/>
                </a:lnTo>
                <a:lnTo>
                  <a:pt x="258" y="111"/>
                </a:lnTo>
                <a:lnTo>
                  <a:pt x="258" y="111"/>
                </a:lnTo>
                <a:lnTo>
                  <a:pt x="261" y="111"/>
                </a:lnTo>
                <a:lnTo>
                  <a:pt x="261" y="111"/>
                </a:lnTo>
                <a:lnTo>
                  <a:pt x="261" y="107"/>
                </a:lnTo>
                <a:lnTo>
                  <a:pt x="261" y="107"/>
                </a:lnTo>
                <a:lnTo>
                  <a:pt x="261" y="96"/>
                </a:lnTo>
                <a:lnTo>
                  <a:pt x="261" y="96"/>
                </a:lnTo>
                <a:lnTo>
                  <a:pt x="261" y="96"/>
                </a:lnTo>
                <a:lnTo>
                  <a:pt x="261" y="96"/>
                </a:lnTo>
                <a:lnTo>
                  <a:pt x="258" y="96"/>
                </a:lnTo>
                <a:lnTo>
                  <a:pt x="258" y="96"/>
                </a:lnTo>
                <a:close/>
                <a:moveTo>
                  <a:pt x="218" y="14"/>
                </a:moveTo>
                <a:lnTo>
                  <a:pt x="218" y="14"/>
                </a:lnTo>
                <a:lnTo>
                  <a:pt x="226" y="18"/>
                </a:lnTo>
                <a:lnTo>
                  <a:pt x="226" y="18"/>
                </a:lnTo>
                <a:lnTo>
                  <a:pt x="228" y="18"/>
                </a:lnTo>
                <a:lnTo>
                  <a:pt x="228" y="18"/>
                </a:lnTo>
                <a:lnTo>
                  <a:pt x="229" y="16"/>
                </a:lnTo>
                <a:lnTo>
                  <a:pt x="229" y="16"/>
                </a:lnTo>
                <a:lnTo>
                  <a:pt x="217" y="11"/>
                </a:lnTo>
                <a:lnTo>
                  <a:pt x="204" y="8"/>
                </a:lnTo>
                <a:lnTo>
                  <a:pt x="204" y="8"/>
                </a:lnTo>
                <a:lnTo>
                  <a:pt x="204" y="10"/>
                </a:lnTo>
                <a:lnTo>
                  <a:pt x="204" y="10"/>
                </a:lnTo>
                <a:lnTo>
                  <a:pt x="213" y="13"/>
                </a:lnTo>
                <a:lnTo>
                  <a:pt x="213" y="13"/>
                </a:lnTo>
                <a:lnTo>
                  <a:pt x="215" y="13"/>
                </a:lnTo>
                <a:lnTo>
                  <a:pt x="215" y="13"/>
                </a:lnTo>
                <a:lnTo>
                  <a:pt x="217" y="13"/>
                </a:lnTo>
                <a:lnTo>
                  <a:pt x="218" y="14"/>
                </a:lnTo>
                <a:lnTo>
                  <a:pt x="218" y="14"/>
                </a:lnTo>
                <a:close/>
                <a:moveTo>
                  <a:pt x="239" y="60"/>
                </a:moveTo>
                <a:lnTo>
                  <a:pt x="239" y="60"/>
                </a:lnTo>
                <a:lnTo>
                  <a:pt x="237" y="51"/>
                </a:lnTo>
                <a:lnTo>
                  <a:pt x="237" y="51"/>
                </a:lnTo>
                <a:lnTo>
                  <a:pt x="232" y="52"/>
                </a:lnTo>
                <a:lnTo>
                  <a:pt x="232" y="52"/>
                </a:lnTo>
                <a:lnTo>
                  <a:pt x="234" y="62"/>
                </a:lnTo>
                <a:lnTo>
                  <a:pt x="234" y="62"/>
                </a:lnTo>
                <a:lnTo>
                  <a:pt x="239" y="60"/>
                </a:lnTo>
                <a:lnTo>
                  <a:pt x="239" y="60"/>
                </a:lnTo>
                <a:close/>
                <a:moveTo>
                  <a:pt x="202" y="35"/>
                </a:moveTo>
                <a:lnTo>
                  <a:pt x="202" y="35"/>
                </a:lnTo>
                <a:lnTo>
                  <a:pt x="202" y="55"/>
                </a:lnTo>
                <a:lnTo>
                  <a:pt x="202" y="55"/>
                </a:lnTo>
                <a:lnTo>
                  <a:pt x="204" y="51"/>
                </a:lnTo>
                <a:lnTo>
                  <a:pt x="207" y="48"/>
                </a:lnTo>
                <a:lnTo>
                  <a:pt x="207" y="48"/>
                </a:lnTo>
                <a:lnTo>
                  <a:pt x="206" y="41"/>
                </a:lnTo>
                <a:lnTo>
                  <a:pt x="202" y="35"/>
                </a:lnTo>
                <a:lnTo>
                  <a:pt x="202" y="35"/>
                </a:lnTo>
                <a:close/>
                <a:moveTo>
                  <a:pt x="209" y="281"/>
                </a:moveTo>
                <a:lnTo>
                  <a:pt x="209" y="281"/>
                </a:lnTo>
                <a:lnTo>
                  <a:pt x="215" y="270"/>
                </a:lnTo>
                <a:lnTo>
                  <a:pt x="215" y="270"/>
                </a:lnTo>
                <a:lnTo>
                  <a:pt x="213" y="265"/>
                </a:lnTo>
                <a:lnTo>
                  <a:pt x="213" y="265"/>
                </a:lnTo>
                <a:lnTo>
                  <a:pt x="209" y="276"/>
                </a:lnTo>
                <a:lnTo>
                  <a:pt x="209" y="276"/>
                </a:lnTo>
                <a:lnTo>
                  <a:pt x="209" y="276"/>
                </a:lnTo>
                <a:lnTo>
                  <a:pt x="209" y="278"/>
                </a:lnTo>
                <a:lnTo>
                  <a:pt x="209" y="278"/>
                </a:lnTo>
                <a:lnTo>
                  <a:pt x="209" y="281"/>
                </a:lnTo>
                <a:lnTo>
                  <a:pt x="209" y="281"/>
                </a:lnTo>
                <a:close/>
                <a:moveTo>
                  <a:pt x="239" y="73"/>
                </a:moveTo>
                <a:lnTo>
                  <a:pt x="239" y="73"/>
                </a:lnTo>
                <a:lnTo>
                  <a:pt x="239" y="62"/>
                </a:lnTo>
                <a:lnTo>
                  <a:pt x="239" y="62"/>
                </a:lnTo>
                <a:lnTo>
                  <a:pt x="234" y="63"/>
                </a:lnTo>
                <a:lnTo>
                  <a:pt x="234" y="63"/>
                </a:lnTo>
                <a:lnTo>
                  <a:pt x="235" y="73"/>
                </a:lnTo>
                <a:lnTo>
                  <a:pt x="235" y="73"/>
                </a:lnTo>
                <a:lnTo>
                  <a:pt x="239" y="73"/>
                </a:lnTo>
                <a:lnTo>
                  <a:pt x="239" y="73"/>
                </a:lnTo>
                <a:close/>
                <a:moveTo>
                  <a:pt x="228" y="253"/>
                </a:moveTo>
                <a:lnTo>
                  <a:pt x="228" y="253"/>
                </a:lnTo>
                <a:lnTo>
                  <a:pt x="224" y="245"/>
                </a:lnTo>
                <a:lnTo>
                  <a:pt x="224" y="245"/>
                </a:lnTo>
                <a:lnTo>
                  <a:pt x="223" y="243"/>
                </a:lnTo>
                <a:lnTo>
                  <a:pt x="223" y="243"/>
                </a:lnTo>
                <a:lnTo>
                  <a:pt x="220" y="251"/>
                </a:lnTo>
                <a:lnTo>
                  <a:pt x="220" y="251"/>
                </a:lnTo>
                <a:lnTo>
                  <a:pt x="221" y="251"/>
                </a:lnTo>
                <a:lnTo>
                  <a:pt x="221" y="251"/>
                </a:lnTo>
                <a:lnTo>
                  <a:pt x="223" y="251"/>
                </a:lnTo>
                <a:lnTo>
                  <a:pt x="223" y="253"/>
                </a:lnTo>
                <a:lnTo>
                  <a:pt x="223" y="253"/>
                </a:lnTo>
                <a:lnTo>
                  <a:pt x="224" y="257"/>
                </a:lnTo>
                <a:lnTo>
                  <a:pt x="224" y="257"/>
                </a:lnTo>
                <a:lnTo>
                  <a:pt x="228" y="253"/>
                </a:lnTo>
                <a:lnTo>
                  <a:pt x="228" y="253"/>
                </a:lnTo>
                <a:close/>
                <a:moveTo>
                  <a:pt x="131" y="213"/>
                </a:moveTo>
                <a:lnTo>
                  <a:pt x="131" y="213"/>
                </a:lnTo>
                <a:lnTo>
                  <a:pt x="135" y="210"/>
                </a:lnTo>
                <a:lnTo>
                  <a:pt x="135" y="210"/>
                </a:lnTo>
                <a:lnTo>
                  <a:pt x="128" y="202"/>
                </a:lnTo>
                <a:lnTo>
                  <a:pt x="128" y="202"/>
                </a:lnTo>
                <a:lnTo>
                  <a:pt x="127" y="204"/>
                </a:lnTo>
                <a:lnTo>
                  <a:pt x="127" y="204"/>
                </a:lnTo>
                <a:lnTo>
                  <a:pt x="127" y="205"/>
                </a:lnTo>
                <a:lnTo>
                  <a:pt x="127" y="205"/>
                </a:lnTo>
                <a:lnTo>
                  <a:pt x="131" y="212"/>
                </a:lnTo>
                <a:lnTo>
                  <a:pt x="131" y="212"/>
                </a:lnTo>
                <a:lnTo>
                  <a:pt x="131" y="213"/>
                </a:lnTo>
                <a:lnTo>
                  <a:pt x="131" y="213"/>
                </a:lnTo>
                <a:close/>
                <a:moveTo>
                  <a:pt x="210" y="27"/>
                </a:moveTo>
                <a:lnTo>
                  <a:pt x="210" y="27"/>
                </a:lnTo>
                <a:lnTo>
                  <a:pt x="212" y="30"/>
                </a:lnTo>
                <a:lnTo>
                  <a:pt x="212" y="30"/>
                </a:lnTo>
                <a:lnTo>
                  <a:pt x="212" y="32"/>
                </a:lnTo>
                <a:lnTo>
                  <a:pt x="213" y="32"/>
                </a:lnTo>
                <a:lnTo>
                  <a:pt x="213" y="32"/>
                </a:lnTo>
                <a:lnTo>
                  <a:pt x="217" y="30"/>
                </a:lnTo>
                <a:lnTo>
                  <a:pt x="217" y="30"/>
                </a:lnTo>
                <a:lnTo>
                  <a:pt x="220" y="30"/>
                </a:lnTo>
                <a:lnTo>
                  <a:pt x="220" y="30"/>
                </a:lnTo>
                <a:lnTo>
                  <a:pt x="215" y="25"/>
                </a:lnTo>
                <a:lnTo>
                  <a:pt x="215" y="25"/>
                </a:lnTo>
                <a:lnTo>
                  <a:pt x="215" y="25"/>
                </a:lnTo>
                <a:lnTo>
                  <a:pt x="215" y="25"/>
                </a:lnTo>
                <a:lnTo>
                  <a:pt x="210" y="27"/>
                </a:lnTo>
                <a:lnTo>
                  <a:pt x="210" y="27"/>
                </a:lnTo>
                <a:close/>
                <a:moveTo>
                  <a:pt x="231" y="267"/>
                </a:moveTo>
                <a:lnTo>
                  <a:pt x="231" y="267"/>
                </a:lnTo>
                <a:lnTo>
                  <a:pt x="232" y="264"/>
                </a:lnTo>
                <a:lnTo>
                  <a:pt x="232" y="264"/>
                </a:lnTo>
                <a:lnTo>
                  <a:pt x="232" y="260"/>
                </a:lnTo>
                <a:lnTo>
                  <a:pt x="232" y="260"/>
                </a:lnTo>
                <a:lnTo>
                  <a:pt x="229" y="256"/>
                </a:lnTo>
                <a:lnTo>
                  <a:pt x="229" y="256"/>
                </a:lnTo>
                <a:lnTo>
                  <a:pt x="228" y="254"/>
                </a:lnTo>
                <a:lnTo>
                  <a:pt x="228" y="254"/>
                </a:lnTo>
                <a:lnTo>
                  <a:pt x="226" y="259"/>
                </a:lnTo>
                <a:lnTo>
                  <a:pt x="226" y="259"/>
                </a:lnTo>
                <a:lnTo>
                  <a:pt x="231" y="267"/>
                </a:lnTo>
                <a:lnTo>
                  <a:pt x="231" y="267"/>
                </a:lnTo>
                <a:close/>
                <a:moveTo>
                  <a:pt x="218" y="267"/>
                </a:moveTo>
                <a:lnTo>
                  <a:pt x="218" y="267"/>
                </a:lnTo>
                <a:lnTo>
                  <a:pt x="218" y="267"/>
                </a:lnTo>
                <a:lnTo>
                  <a:pt x="218" y="267"/>
                </a:lnTo>
                <a:lnTo>
                  <a:pt x="223" y="259"/>
                </a:lnTo>
                <a:lnTo>
                  <a:pt x="223" y="259"/>
                </a:lnTo>
                <a:lnTo>
                  <a:pt x="221" y="257"/>
                </a:lnTo>
                <a:lnTo>
                  <a:pt x="221" y="257"/>
                </a:lnTo>
                <a:lnTo>
                  <a:pt x="218" y="254"/>
                </a:lnTo>
                <a:lnTo>
                  <a:pt x="218" y="254"/>
                </a:lnTo>
                <a:lnTo>
                  <a:pt x="217" y="260"/>
                </a:lnTo>
                <a:lnTo>
                  <a:pt x="217" y="260"/>
                </a:lnTo>
                <a:lnTo>
                  <a:pt x="217" y="262"/>
                </a:lnTo>
                <a:lnTo>
                  <a:pt x="217" y="264"/>
                </a:lnTo>
                <a:lnTo>
                  <a:pt x="217" y="264"/>
                </a:lnTo>
                <a:lnTo>
                  <a:pt x="218" y="267"/>
                </a:lnTo>
                <a:lnTo>
                  <a:pt x="218" y="267"/>
                </a:lnTo>
                <a:close/>
                <a:moveTo>
                  <a:pt x="105" y="414"/>
                </a:moveTo>
                <a:lnTo>
                  <a:pt x="105" y="414"/>
                </a:lnTo>
                <a:lnTo>
                  <a:pt x="103" y="414"/>
                </a:lnTo>
                <a:lnTo>
                  <a:pt x="103" y="414"/>
                </a:lnTo>
                <a:lnTo>
                  <a:pt x="92" y="414"/>
                </a:lnTo>
                <a:lnTo>
                  <a:pt x="92" y="414"/>
                </a:lnTo>
                <a:lnTo>
                  <a:pt x="79" y="414"/>
                </a:lnTo>
                <a:lnTo>
                  <a:pt x="79" y="414"/>
                </a:lnTo>
                <a:lnTo>
                  <a:pt x="78" y="415"/>
                </a:lnTo>
                <a:lnTo>
                  <a:pt x="78" y="415"/>
                </a:lnTo>
                <a:lnTo>
                  <a:pt x="82" y="415"/>
                </a:lnTo>
                <a:lnTo>
                  <a:pt x="82" y="415"/>
                </a:lnTo>
                <a:lnTo>
                  <a:pt x="90" y="415"/>
                </a:lnTo>
                <a:lnTo>
                  <a:pt x="90" y="415"/>
                </a:lnTo>
                <a:lnTo>
                  <a:pt x="101" y="415"/>
                </a:lnTo>
                <a:lnTo>
                  <a:pt x="101" y="415"/>
                </a:lnTo>
                <a:lnTo>
                  <a:pt x="103" y="415"/>
                </a:lnTo>
                <a:lnTo>
                  <a:pt x="105" y="414"/>
                </a:lnTo>
                <a:lnTo>
                  <a:pt x="105" y="414"/>
                </a:lnTo>
                <a:close/>
                <a:moveTo>
                  <a:pt x="261" y="93"/>
                </a:moveTo>
                <a:lnTo>
                  <a:pt x="261" y="93"/>
                </a:lnTo>
                <a:lnTo>
                  <a:pt x="261" y="79"/>
                </a:lnTo>
                <a:lnTo>
                  <a:pt x="261" y="79"/>
                </a:lnTo>
                <a:lnTo>
                  <a:pt x="259" y="81"/>
                </a:lnTo>
                <a:lnTo>
                  <a:pt x="258" y="82"/>
                </a:lnTo>
                <a:lnTo>
                  <a:pt x="258" y="82"/>
                </a:lnTo>
                <a:lnTo>
                  <a:pt x="258" y="93"/>
                </a:lnTo>
                <a:lnTo>
                  <a:pt x="258" y="93"/>
                </a:lnTo>
                <a:lnTo>
                  <a:pt x="258" y="95"/>
                </a:lnTo>
                <a:lnTo>
                  <a:pt x="258" y="95"/>
                </a:lnTo>
                <a:lnTo>
                  <a:pt x="261" y="93"/>
                </a:lnTo>
                <a:lnTo>
                  <a:pt x="261" y="93"/>
                </a:lnTo>
                <a:close/>
                <a:moveTo>
                  <a:pt x="231" y="25"/>
                </a:moveTo>
                <a:lnTo>
                  <a:pt x="231" y="25"/>
                </a:lnTo>
                <a:lnTo>
                  <a:pt x="226" y="22"/>
                </a:lnTo>
                <a:lnTo>
                  <a:pt x="226" y="22"/>
                </a:lnTo>
                <a:lnTo>
                  <a:pt x="224" y="22"/>
                </a:lnTo>
                <a:lnTo>
                  <a:pt x="224" y="22"/>
                </a:lnTo>
                <a:lnTo>
                  <a:pt x="221" y="22"/>
                </a:lnTo>
                <a:lnTo>
                  <a:pt x="221" y="22"/>
                </a:lnTo>
                <a:lnTo>
                  <a:pt x="218" y="24"/>
                </a:lnTo>
                <a:lnTo>
                  <a:pt x="218" y="24"/>
                </a:lnTo>
                <a:lnTo>
                  <a:pt x="221" y="29"/>
                </a:lnTo>
                <a:lnTo>
                  <a:pt x="221" y="29"/>
                </a:lnTo>
                <a:lnTo>
                  <a:pt x="223" y="29"/>
                </a:lnTo>
                <a:lnTo>
                  <a:pt x="223" y="29"/>
                </a:lnTo>
                <a:lnTo>
                  <a:pt x="224" y="29"/>
                </a:lnTo>
                <a:lnTo>
                  <a:pt x="224" y="29"/>
                </a:lnTo>
                <a:lnTo>
                  <a:pt x="224" y="27"/>
                </a:lnTo>
                <a:lnTo>
                  <a:pt x="224" y="27"/>
                </a:lnTo>
                <a:lnTo>
                  <a:pt x="224" y="25"/>
                </a:lnTo>
                <a:lnTo>
                  <a:pt x="224" y="25"/>
                </a:lnTo>
                <a:lnTo>
                  <a:pt x="228" y="24"/>
                </a:lnTo>
                <a:lnTo>
                  <a:pt x="228" y="24"/>
                </a:lnTo>
                <a:lnTo>
                  <a:pt x="229" y="25"/>
                </a:lnTo>
                <a:lnTo>
                  <a:pt x="229" y="25"/>
                </a:lnTo>
                <a:lnTo>
                  <a:pt x="229" y="25"/>
                </a:lnTo>
                <a:lnTo>
                  <a:pt x="229" y="25"/>
                </a:lnTo>
                <a:lnTo>
                  <a:pt x="231" y="25"/>
                </a:lnTo>
                <a:lnTo>
                  <a:pt x="231" y="25"/>
                </a:lnTo>
                <a:close/>
                <a:moveTo>
                  <a:pt x="109" y="172"/>
                </a:moveTo>
                <a:lnTo>
                  <a:pt x="109" y="172"/>
                </a:lnTo>
                <a:lnTo>
                  <a:pt x="117" y="188"/>
                </a:lnTo>
                <a:lnTo>
                  <a:pt x="117" y="188"/>
                </a:lnTo>
                <a:lnTo>
                  <a:pt x="119" y="186"/>
                </a:lnTo>
                <a:lnTo>
                  <a:pt x="119" y="186"/>
                </a:lnTo>
                <a:lnTo>
                  <a:pt x="111" y="171"/>
                </a:lnTo>
                <a:lnTo>
                  <a:pt x="111" y="171"/>
                </a:lnTo>
                <a:lnTo>
                  <a:pt x="109" y="172"/>
                </a:lnTo>
                <a:lnTo>
                  <a:pt x="109" y="172"/>
                </a:lnTo>
                <a:close/>
                <a:moveTo>
                  <a:pt x="119" y="190"/>
                </a:moveTo>
                <a:lnTo>
                  <a:pt x="119" y="190"/>
                </a:lnTo>
                <a:lnTo>
                  <a:pt x="125" y="202"/>
                </a:lnTo>
                <a:lnTo>
                  <a:pt x="125" y="202"/>
                </a:lnTo>
                <a:lnTo>
                  <a:pt x="128" y="201"/>
                </a:lnTo>
                <a:lnTo>
                  <a:pt x="128" y="201"/>
                </a:lnTo>
                <a:lnTo>
                  <a:pt x="120" y="188"/>
                </a:lnTo>
                <a:lnTo>
                  <a:pt x="120" y="188"/>
                </a:lnTo>
                <a:lnTo>
                  <a:pt x="119" y="190"/>
                </a:lnTo>
                <a:lnTo>
                  <a:pt x="119" y="190"/>
                </a:lnTo>
                <a:close/>
                <a:moveTo>
                  <a:pt x="240" y="33"/>
                </a:moveTo>
                <a:lnTo>
                  <a:pt x="240" y="33"/>
                </a:lnTo>
                <a:lnTo>
                  <a:pt x="235" y="29"/>
                </a:lnTo>
                <a:lnTo>
                  <a:pt x="235" y="29"/>
                </a:lnTo>
                <a:lnTo>
                  <a:pt x="234" y="27"/>
                </a:lnTo>
                <a:lnTo>
                  <a:pt x="231" y="27"/>
                </a:lnTo>
                <a:lnTo>
                  <a:pt x="231" y="27"/>
                </a:lnTo>
                <a:lnTo>
                  <a:pt x="231" y="29"/>
                </a:lnTo>
                <a:lnTo>
                  <a:pt x="231" y="29"/>
                </a:lnTo>
                <a:lnTo>
                  <a:pt x="235" y="37"/>
                </a:lnTo>
                <a:lnTo>
                  <a:pt x="235" y="37"/>
                </a:lnTo>
                <a:lnTo>
                  <a:pt x="240" y="33"/>
                </a:lnTo>
                <a:lnTo>
                  <a:pt x="240" y="33"/>
                </a:lnTo>
                <a:close/>
                <a:moveTo>
                  <a:pt x="256" y="79"/>
                </a:moveTo>
                <a:lnTo>
                  <a:pt x="256" y="79"/>
                </a:lnTo>
                <a:lnTo>
                  <a:pt x="254" y="68"/>
                </a:lnTo>
                <a:lnTo>
                  <a:pt x="254" y="68"/>
                </a:lnTo>
                <a:lnTo>
                  <a:pt x="251" y="70"/>
                </a:lnTo>
                <a:lnTo>
                  <a:pt x="251" y="70"/>
                </a:lnTo>
                <a:lnTo>
                  <a:pt x="253" y="81"/>
                </a:lnTo>
                <a:lnTo>
                  <a:pt x="253" y="81"/>
                </a:lnTo>
                <a:lnTo>
                  <a:pt x="256" y="79"/>
                </a:lnTo>
                <a:lnTo>
                  <a:pt x="256" y="79"/>
                </a:lnTo>
                <a:close/>
                <a:moveTo>
                  <a:pt x="251" y="68"/>
                </a:moveTo>
                <a:lnTo>
                  <a:pt x="251" y="68"/>
                </a:lnTo>
                <a:lnTo>
                  <a:pt x="254" y="66"/>
                </a:lnTo>
                <a:lnTo>
                  <a:pt x="254" y="66"/>
                </a:lnTo>
                <a:lnTo>
                  <a:pt x="254" y="65"/>
                </a:lnTo>
                <a:lnTo>
                  <a:pt x="254" y="65"/>
                </a:lnTo>
                <a:lnTo>
                  <a:pt x="253" y="57"/>
                </a:lnTo>
                <a:lnTo>
                  <a:pt x="253" y="57"/>
                </a:lnTo>
                <a:lnTo>
                  <a:pt x="251" y="55"/>
                </a:lnTo>
                <a:lnTo>
                  <a:pt x="251" y="55"/>
                </a:lnTo>
                <a:lnTo>
                  <a:pt x="250" y="57"/>
                </a:lnTo>
                <a:lnTo>
                  <a:pt x="250" y="57"/>
                </a:lnTo>
                <a:lnTo>
                  <a:pt x="251" y="68"/>
                </a:lnTo>
                <a:lnTo>
                  <a:pt x="251" y="68"/>
                </a:lnTo>
                <a:close/>
                <a:moveTo>
                  <a:pt x="71" y="120"/>
                </a:moveTo>
                <a:lnTo>
                  <a:pt x="71" y="120"/>
                </a:lnTo>
                <a:lnTo>
                  <a:pt x="71" y="128"/>
                </a:lnTo>
                <a:lnTo>
                  <a:pt x="71" y="128"/>
                </a:lnTo>
                <a:lnTo>
                  <a:pt x="75" y="139"/>
                </a:lnTo>
                <a:lnTo>
                  <a:pt x="79" y="150"/>
                </a:lnTo>
                <a:lnTo>
                  <a:pt x="79" y="150"/>
                </a:lnTo>
                <a:lnTo>
                  <a:pt x="79" y="152"/>
                </a:lnTo>
                <a:lnTo>
                  <a:pt x="79" y="152"/>
                </a:lnTo>
                <a:lnTo>
                  <a:pt x="75" y="136"/>
                </a:lnTo>
                <a:lnTo>
                  <a:pt x="71" y="120"/>
                </a:lnTo>
                <a:lnTo>
                  <a:pt x="71" y="120"/>
                </a:lnTo>
                <a:close/>
                <a:moveTo>
                  <a:pt x="193" y="305"/>
                </a:moveTo>
                <a:lnTo>
                  <a:pt x="193" y="305"/>
                </a:lnTo>
                <a:lnTo>
                  <a:pt x="193" y="306"/>
                </a:lnTo>
                <a:lnTo>
                  <a:pt x="193" y="306"/>
                </a:lnTo>
                <a:lnTo>
                  <a:pt x="191" y="308"/>
                </a:lnTo>
                <a:lnTo>
                  <a:pt x="191" y="308"/>
                </a:lnTo>
                <a:lnTo>
                  <a:pt x="190" y="309"/>
                </a:lnTo>
                <a:lnTo>
                  <a:pt x="191" y="311"/>
                </a:lnTo>
                <a:lnTo>
                  <a:pt x="191" y="311"/>
                </a:lnTo>
                <a:lnTo>
                  <a:pt x="198" y="319"/>
                </a:lnTo>
                <a:lnTo>
                  <a:pt x="198" y="319"/>
                </a:lnTo>
                <a:lnTo>
                  <a:pt x="199" y="319"/>
                </a:lnTo>
                <a:lnTo>
                  <a:pt x="199" y="319"/>
                </a:lnTo>
                <a:lnTo>
                  <a:pt x="199" y="319"/>
                </a:lnTo>
                <a:lnTo>
                  <a:pt x="199" y="319"/>
                </a:lnTo>
                <a:lnTo>
                  <a:pt x="193" y="305"/>
                </a:lnTo>
                <a:lnTo>
                  <a:pt x="193" y="305"/>
                </a:lnTo>
                <a:close/>
                <a:moveTo>
                  <a:pt x="190" y="152"/>
                </a:moveTo>
                <a:lnTo>
                  <a:pt x="190" y="152"/>
                </a:lnTo>
                <a:lnTo>
                  <a:pt x="180" y="172"/>
                </a:lnTo>
                <a:lnTo>
                  <a:pt x="180" y="172"/>
                </a:lnTo>
                <a:lnTo>
                  <a:pt x="180" y="172"/>
                </a:lnTo>
                <a:lnTo>
                  <a:pt x="180" y="172"/>
                </a:lnTo>
                <a:lnTo>
                  <a:pt x="183" y="169"/>
                </a:lnTo>
                <a:lnTo>
                  <a:pt x="183" y="169"/>
                </a:lnTo>
                <a:lnTo>
                  <a:pt x="188" y="158"/>
                </a:lnTo>
                <a:lnTo>
                  <a:pt x="188" y="158"/>
                </a:lnTo>
                <a:lnTo>
                  <a:pt x="191" y="153"/>
                </a:lnTo>
                <a:lnTo>
                  <a:pt x="191" y="153"/>
                </a:lnTo>
                <a:lnTo>
                  <a:pt x="190" y="152"/>
                </a:lnTo>
                <a:lnTo>
                  <a:pt x="190" y="152"/>
                </a:lnTo>
                <a:close/>
                <a:moveTo>
                  <a:pt x="226" y="338"/>
                </a:moveTo>
                <a:lnTo>
                  <a:pt x="226" y="338"/>
                </a:lnTo>
                <a:lnTo>
                  <a:pt x="226" y="336"/>
                </a:lnTo>
                <a:lnTo>
                  <a:pt x="226" y="336"/>
                </a:lnTo>
                <a:lnTo>
                  <a:pt x="218" y="324"/>
                </a:lnTo>
                <a:lnTo>
                  <a:pt x="218" y="324"/>
                </a:lnTo>
                <a:lnTo>
                  <a:pt x="217" y="328"/>
                </a:lnTo>
                <a:lnTo>
                  <a:pt x="217" y="328"/>
                </a:lnTo>
                <a:lnTo>
                  <a:pt x="226" y="338"/>
                </a:lnTo>
                <a:lnTo>
                  <a:pt x="226" y="338"/>
                </a:lnTo>
                <a:close/>
                <a:moveTo>
                  <a:pt x="52" y="360"/>
                </a:moveTo>
                <a:lnTo>
                  <a:pt x="52" y="360"/>
                </a:lnTo>
                <a:lnTo>
                  <a:pt x="45" y="369"/>
                </a:lnTo>
                <a:lnTo>
                  <a:pt x="37" y="379"/>
                </a:lnTo>
                <a:lnTo>
                  <a:pt x="37" y="379"/>
                </a:lnTo>
                <a:lnTo>
                  <a:pt x="43" y="372"/>
                </a:lnTo>
                <a:lnTo>
                  <a:pt x="43" y="372"/>
                </a:lnTo>
                <a:lnTo>
                  <a:pt x="48" y="368"/>
                </a:lnTo>
                <a:lnTo>
                  <a:pt x="52" y="361"/>
                </a:lnTo>
                <a:lnTo>
                  <a:pt x="52" y="361"/>
                </a:lnTo>
                <a:lnTo>
                  <a:pt x="52" y="360"/>
                </a:lnTo>
                <a:lnTo>
                  <a:pt x="52" y="360"/>
                </a:lnTo>
                <a:close/>
                <a:moveTo>
                  <a:pt x="202" y="292"/>
                </a:moveTo>
                <a:lnTo>
                  <a:pt x="202" y="292"/>
                </a:lnTo>
                <a:lnTo>
                  <a:pt x="207" y="284"/>
                </a:lnTo>
                <a:lnTo>
                  <a:pt x="207" y="284"/>
                </a:lnTo>
                <a:lnTo>
                  <a:pt x="206" y="281"/>
                </a:lnTo>
                <a:lnTo>
                  <a:pt x="206" y="281"/>
                </a:lnTo>
                <a:lnTo>
                  <a:pt x="201" y="289"/>
                </a:lnTo>
                <a:lnTo>
                  <a:pt x="201" y="289"/>
                </a:lnTo>
                <a:lnTo>
                  <a:pt x="201" y="290"/>
                </a:lnTo>
                <a:lnTo>
                  <a:pt x="201" y="290"/>
                </a:lnTo>
                <a:lnTo>
                  <a:pt x="202" y="292"/>
                </a:lnTo>
                <a:lnTo>
                  <a:pt x="202" y="292"/>
                </a:lnTo>
                <a:close/>
                <a:moveTo>
                  <a:pt x="247" y="48"/>
                </a:moveTo>
                <a:lnTo>
                  <a:pt x="247" y="48"/>
                </a:lnTo>
                <a:lnTo>
                  <a:pt x="248" y="55"/>
                </a:lnTo>
                <a:lnTo>
                  <a:pt x="248" y="55"/>
                </a:lnTo>
                <a:lnTo>
                  <a:pt x="251" y="54"/>
                </a:lnTo>
                <a:lnTo>
                  <a:pt x="251" y="54"/>
                </a:lnTo>
                <a:lnTo>
                  <a:pt x="248" y="46"/>
                </a:lnTo>
                <a:lnTo>
                  <a:pt x="248" y="46"/>
                </a:lnTo>
                <a:lnTo>
                  <a:pt x="247" y="48"/>
                </a:lnTo>
                <a:lnTo>
                  <a:pt x="247" y="48"/>
                </a:lnTo>
                <a:close/>
                <a:moveTo>
                  <a:pt x="84" y="169"/>
                </a:moveTo>
                <a:lnTo>
                  <a:pt x="84" y="169"/>
                </a:lnTo>
                <a:lnTo>
                  <a:pt x="90" y="185"/>
                </a:lnTo>
                <a:lnTo>
                  <a:pt x="98" y="199"/>
                </a:lnTo>
                <a:lnTo>
                  <a:pt x="98" y="199"/>
                </a:lnTo>
                <a:lnTo>
                  <a:pt x="98" y="199"/>
                </a:lnTo>
                <a:lnTo>
                  <a:pt x="98" y="199"/>
                </a:lnTo>
                <a:lnTo>
                  <a:pt x="94" y="188"/>
                </a:lnTo>
                <a:lnTo>
                  <a:pt x="94" y="188"/>
                </a:lnTo>
                <a:lnTo>
                  <a:pt x="84" y="169"/>
                </a:lnTo>
                <a:lnTo>
                  <a:pt x="84" y="169"/>
                </a:lnTo>
                <a:lnTo>
                  <a:pt x="84" y="169"/>
                </a:lnTo>
                <a:lnTo>
                  <a:pt x="84" y="169"/>
                </a:lnTo>
                <a:close/>
                <a:moveTo>
                  <a:pt x="237" y="21"/>
                </a:moveTo>
                <a:lnTo>
                  <a:pt x="237" y="21"/>
                </a:lnTo>
                <a:lnTo>
                  <a:pt x="232" y="18"/>
                </a:lnTo>
                <a:lnTo>
                  <a:pt x="232" y="18"/>
                </a:lnTo>
                <a:lnTo>
                  <a:pt x="232" y="19"/>
                </a:lnTo>
                <a:lnTo>
                  <a:pt x="229" y="21"/>
                </a:lnTo>
                <a:lnTo>
                  <a:pt x="229" y="21"/>
                </a:lnTo>
                <a:lnTo>
                  <a:pt x="234" y="24"/>
                </a:lnTo>
                <a:lnTo>
                  <a:pt x="234" y="24"/>
                </a:lnTo>
                <a:lnTo>
                  <a:pt x="237" y="21"/>
                </a:lnTo>
                <a:lnTo>
                  <a:pt x="237" y="21"/>
                </a:lnTo>
                <a:close/>
                <a:moveTo>
                  <a:pt x="243" y="30"/>
                </a:moveTo>
                <a:lnTo>
                  <a:pt x="243" y="30"/>
                </a:lnTo>
                <a:lnTo>
                  <a:pt x="245" y="30"/>
                </a:lnTo>
                <a:lnTo>
                  <a:pt x="245" y="30"/>
                </a:lnTo>
                <a:lnTo>
                  <a:pt x="240" y="24"/>
                </a:lnTo>
                <a:lnTo>
                  <a:pt x="240" y="24"/>
                </a:lnTo>
                <a:lnTo>
                  <a:pt x="237" y="25"/>
                </a:lnTo>
                <a:lnTo>
                  <a:pt x="237" y="25"/>
                </a:lnTo>
                <a:lnTo>
                  <a:pt x="243" y="30"/>
                </a:lnTo>
                <a:lnTo>
                  <a:pt x="243" y="30"/>
                </a:lnTo>
                <a:close/>
                <a:moveTo>
                  <a:pt x="136" y="212"/>
                </a:moveTo>
                <a:lnTo>
                  <a:pt x="136" y="212"/>
                </a:lnTo>
                <a:lnTo>
                  <a:pt x="133" y="215"/>
                </a:lnTo>
                <a:lnTo>
                  <a:pt x="133" y="215"/>
                </a:lnTo>
                <a:lnTo>
                  <a:pt x="133" y="216"/>
                </a:lnTo>
                <a:lnTo>
                  <a:pt x="133" y="216"/>
                </a:lnTo>
                <a:lnTo>
                  <a:pt x="136" y="221"/>
                </a:lnTo>
                <a:lnTo>
                  <a:pt x="136" y="221"/>
                </a:lnTo>
                <a:lnTo>
                  <a:pt x="138" y="216"/>
                </a:lnTo>
                <a:lnTo>
                  <a:pt x="138" y="216"/>
                </a:lnTo>
                <a:lnTo>
                  <a:pt x="138" y="215"/>
                </a:lnTo>
                <a:lnTo>
                  <a:pt x="138" y="215"/>
                </a:lnTo>
                <a:lnTo>
                  <a:pt x="136" y="212"/>
                </a:lnTo>
                <a:lnTo>
                  <a:pt x="136" y="212"/>
                </a:lnTo>
                <a:close/>
                <a:moveTo>
                  <a:pt x="347" y="409"/>
                </a:moveTo>
                <a:lnTo>
                  <a:pt x="347" y="409"/>
                </a:lnTo>
                <a:lnTo>
                  <a:pt x="336" y="409"/>
                </a:lnTo>
                <a:lnTo>
                  <a:pt x="325" y="410"/>
                </a:lnTo>
                <a:lnTo>
                  <a:pt x="325" y="410"/>
                </a:lnTo>
                <a:lnTo>
                  <a:pt x="327" y="410"/>
                </a:lnTo>
                <a:lnTo>
                  <a:pt x="327" y="410"/>
                </a:lnTo>
                <a:lnTo>
                  <a:pt x="333" y="410"/>
                </a:lnTo>
                <a:lnTo>
                  <a:pt x="333" y="410"/>
                </a:lnTo>
                <a:lnTo>
                  <a:pt x="341" y="410"/>
                </a:lnTo>
                <a:lnTo>
                  <a:pt x="341" y="410"/>
                </a:lnTo>
                <a:lnTo>
                  <a:pt x="347" y="409"/>
                </a:lnTo>
                <a:lnTo>
                  <a:pt x="347" y="409"/>
                </a:lnTo>
                <a:close/>
                <a:moveTo>
                  <a:pt x="139" y="232"/>
                </a:moveTo>
                <a:lnTo>
                  <a:pt x="139" y="232"/>
                </a:lnTo>
                <a:lnTo>
                  <a:pt x="135" y="240"/>
                </a:lnTo>
                <a:lnTo>
                  <a:pt x="135" y="240"/>
                </a:lnTo>
                <a:lnTo>
                  <a:pt x="135" y="242"/>
                </a:lnTo>
                <a:lnTo>
                  <a:pt x="135" y="242"/>
                </a:lnTo>
                <a:lnTo>
                  <a:pt x="136" y="242"/>
                </a:lnTo>
                <a:lnTo>
                  <a:pt x="136" y="242"/>
                </a:lnTo>
                <a:lnTo>
                  <a:pt x="139" y="235"/>
                </a:lnTo>
                <a:lnTo>
                  <a:pt x="139" y="235"/>
                </a:lnTo>
                <a:lnTo>
                  <a:pt x="141" y="232"/>
                </a:lnTo>
                <a:lnTo>
                  <a:pt x="141" y="232"/>
                </a:lnTo>
                <a:lnTo>
                  <a:pt x="141" y="232"/>
                </a:lnTo>
                <a:lnTo>
                  <a:pt x="141" y="232"/>
                </a:lnTo>
                <a:lnTo>
                  <a:pt x="139" y="232"/>
                </a:lnTo>
                <a:lnTo>
                  <a:pt x="139" y="232"/>
                </a:lnTo>
                <a:close/>
                <a:moveTo>
                  <a:pt x="198" y="309"/>
                </a:moveTo>
                <a:lnTo>
                  <a:pt x="198" y="309"/>
                </a:lnTo>
                <a:lnTo>
                  <a:pt x="204" y="320"/>
                </a:lnTo>
                <a:lnTo>
                  <a:pt x="204" y="320"/>
                </a:lnTo>
                <a:lnTo>
                  <a:pt x="206" y="317"/>
                </a:lnTo>
                <a:lnTo>
                  <a:pt x="206" y="317"/>
                </a:lnTo>
                <a:lnTo>
                  <a:pt x="198" y="309"/>
                </a:lnTo>
                <a:lnTo>
                  <a:pt x="198" y="309"/>
                </a:lnTo>
                <a:close/>
                <a:moveTo>
                  <a:pt x="199" y="63"/>
                </a:moveTo>
                <a:lnTo>
                  <a:pt x="199" y="63"/>
                </a:lnTo>
                <a:lnTo>
                  <a:pt x="199" y="63"/>
                </a:lnTo>
                <a:lnTo>
                  <a:pt x="199" y="63"/>
                </a:lnTo>
                <a:lnTo>
                  <a:pt x="199" y="62"/>
                </a:lnTo>
                <a:lnTo>
                  <a:pt x="198" y="60"/>
                </a:lnTo>
                <a:lnTo>
                  <a:pt x="198" y="60"/>
                </a:lnTo>
                <a:lnTo>
                  <a:pt x="191" y="59"/>
                </a:lnTo>
                <a:lnTo>
                  <a:pt x="191" y="59"/>
                </a:lnTo>
                <a:lnTo>
                  <a:pt x="191" y="59"/>
                </a:lnTo>
                <a:lnTo>
                  <a:pt x="191" y="59"/>
                </a:lnTo>
                <a:lnTo>
                  <a:pt x="191" y="60"/>
                </a:lnTo>
                <a:lnTo>
                  <a:pt x="191" y="60"/>
                </a:lnTo>
                <a:lnTo>
                  <a:pt x="199" y="63"/>
                </a:lnTo>
                <a:lnTo>
                  <a:pt x="199" y="63"/>
                </a:lnTo>
                <a:close/>
                <a:moveTo>
                  <a:pt x="163" y="346"/>
                </a:moveTo>
                <a:lnTo>
                  <a:pt x="163" y="346"/>
                </a:lnTo>
                <a:lnTo>
                  <a:pt x="150" y="365"/>
                </a:lnTo>
                <a:lnTo>
                  <a:pt x="150" y="365"/>
                </a:lnTo>
                <a:lnTo>
                  <a:pt x="157" y="355"/>
                </a:lnTo>
                <a:lnTo>
                  <a:pt x="163" y="346"/>
                </a:lnTo>
                <a:lnTo>
                  <a:pt x="163" y="346"/>
                </a:lnTo>
                <a:close/>
                <a:moveTo>
                  <a:pt x="239" y="257"/>
                </a:moveTo>
                <a:lnTo>
                  <a:pt x="239" y="257"/>
                </a:lnTo>
                <a:lnTo>
                  <a:pt x="237" y="259"/>
                </a:lnTo>
                <a:lnTo>
                  <a:pt x="237" y="259"/>
                </a:lnTo>
                <a:lnTo>
                  <a:pt x="239" y="262"/>
                </a:lnTo>
                <a:lnTo>
                  <a:pt x="239" y="262"/>
                </a:lnTo>
                <a:lnTo>
                  <a:pt x="242" y="265"/>
                </a:lnTo>
                <a:lnTo>
                  <a:pt x="242" y="265"/>
                </a:lnTo>
                <a:lnTo>
                  <a:pt x="247" y="272"/>
                </a:lnTo>
                <a:lnTo>
                  <a:pt x="247" y="272"/>
                </a:lnTo>
                <a:lnTo>
                  <a:pt x="247" y="272"/>
                </a:lnTo>
                <a:lnTo>
                  <a:pt x="247" y="272"/>
                </a:lnTo>
                <a:lnTo>
                  <a:pt x="248" y="272"/>
                </a:lnTo>
                <a:lnTo>
                  <a:pt x="248" y="272"/>
                </a:lnTo>
                <a:lnTo>
                  <a:pt x="239" y="257"/>
                </a:lnTo>
                <a:lnTo>
                  <a:pt x="239" y="257"/>
                </a:lnTo>
                <a:close/>
                <a:moveTo>
                  <a:pt x="206" y="62"/>
                </a:moveTo>
                <a:lnTo>
                  <a:pt x="206" y="62"/>
                </a:lnTo>
                <a:lnTo>
                  <a:pt x="206" y="54"/>
                </a:lnTo>
                <a:lnTo>
                  <a:pt x="206" y="54"/>
                </a:lnTo>
                <a:lnTo>
                  <a:pt x="202" y="60"/>
                </a:lnTo>
                <a:lnTo>
                  <a:pt x="202" y="60"/>
                </a:lnTo>
                <a:lnTo>
                  <a:pt x="206" y="62"/>
                </a:lnTo>
                <a:lnTo>
                  <a:pt x="206" y="62"/>
                </a:lnTo>
                <a:close/>
                <a:moveTo>
                  <a:pt x="213" y="18"/>
                </a:moveTo>
                <a:lnTo>
                  <a:pt x="213" y="18"/>
                </a:lnTo>
                <a:lnTo>
                  <a:pt x="217" y="22"/>
                </a:lnTo>
                <a:lnTo>
                  <a:pt x="217" y="22"/>
                </a:lnTo>
                <a:lnTo>
                  <a:pt x="221" y="21"/>
                </a:lnTo>
                <a:lnTo>
                  <a:pt x="221" y="21"/>
                </a:lnTo>
                <a:lnTo>
                  <a:pt x="213" y="18"/>
                </a:lnTo>
                <a:lnTo>
                  <a:pt x="213" y="18"/>
                </a:lnTo>
                <a:close/>
                <a:moveTo>
                  <a:pt x="259" y="78"/>
                </a:moveTo>
                <a:lnTo>
                  <a:pt x="259" y="78"/>
                </a:lnTo>
                <a:lnTo>
                  <a:pt x="261" y="78"/>
                </a:lnTo>
                <a:lnTo>
                  <a:pt x="261" y="78"/>
                </a:lnTo>
                <a:lnTo>
                  <a:pt x="261" y="76"/>
                </a:lnTo>
                <a:lnTo>
                  <a:pt x="261" y="76"/>
                </a:lnTo>
                <a:lnTo>
                  <a:pt x="259" y="70"/>
                </a:lnTo>
                <a:lnTo>
                  <a:pt x="259" y="70"/>
                </a:lnTo>
                <a:lnTo>
                  <a:pt x="259" y="66"/>
                </a:lnTo>
                <a:lnTo>
                  <a:pt x="259" y="66"/>
                </a:lnTo>
                <a:lnTo>
                  <a:pt x="259" y="66"/>
                </a:lnTo>
                <a:lnTo>
                  <a:pt x="259" y="66"/>
                </a:lnTo>
                <a:lnTo>
                  <a:pt x="258" y="66"/>
                </a:lnTo>
                <a:lnTo>
                  <a:pt x="258" y="66"/>
                </a:lnTo>
                <a:lnTo>
                  <a:pt x="259" y="78"/>
                </a:lnTo>
                <a:lnTo>
                  <a:pt x="259" y="78"/>
                </a:lnTo>
                <a:close/>
                <a:moveTo>
                  <a:pt x="253" y="52"/>
                </a:moveTo>
                <a:lnTo>
                  <a:pt x="253" y="52"/>
                </a:lnTo>
                <a:lnTo>
                  <a:pt x="254" y="51"/>
                </a:lnTo>
                <a:lnTo>
                  <a:pt x="254" y="51"/>
                </a:lnTo>
                <a:lnTo>
                  <a:pt x="256" y="51"/>
                </a:lnTo>
                <a:lnTo>
                  <a:pt x="254" y="49"/>
                </a:lnTo>
                <a:lnTo>
                  <a:pt x="254" y="49"/>
                </a:lnTo>
                <a:lnTo>
                  <a:pt x="253" y="44"/>
                </a:lnTo>
                <a:lnTo>
                  <a:pt x="253" y="44"/>
                </a:lnTo>
                <a:lnTo>
                  <a:pt x="251" y="44"/>
                </a:lnTo>
                <a:lnTo>
                  <a:pt x="251" y="44"/>
                </a:lnTo>
                <a:lnTo>
                  <a:pt x="253" y="52"/>
                </a:lnTo>
                <a:lnTo>
                  <a:pt x="253" y="52"/>
                </a:lnTo>
                <a:close/>
                <a:moveTo>
                  <a:pt x="251" y="145"/>
                </a:moveTo>
                <a:lnTo>
                  <a:pt x="251" y="145"/>
                </a:lnTo>
                <a:lnTo>
                  <a:pt x="250" y="147"/>
                </a:lnTo>
                <a:lnTo>
                  <a:pt x="250" y="147"/>
                </a:lnTo>
                <a:lnTo>
                  <a:pt x="248" y="155"/>
                </a:lnTo>
                <a:lnTo>
                  <a:pt x="248" y="155"/>
                </a:lnTo>
                <a:lnTo>
                  <a:pt x="248" y="155"/>
                </a:lnTo>
                <a:lnTo>
                  <a:pt x="248" y="155"/>
                </a:lnTo>
                <a:lnTo>
                  <a:pt x="250" y="156"/>
                </a:lnTo>
                <a:lnTo>
                  <a:pt x="250" y="156"/>
                </a:lnTo>
                <a:lnTo>
                  <a:pt x="251" y="145"/>
                </a:lnTo>
                <a:lnTo>
                  <a:pt x="251" y="145"/>
                </a:lnTo>
                <a:close/>
                <a:moveTo>
                  <a:pt x="212" y="95"/>
                </a:moveTo>
                <a:lnTo>
                  <a:pt x="212" y="95"/>
                </a:lnTo>
                <a:lnTo>
                  <a:pt x="212" y="95"/>
                </a:lnTo>
                <a:lnTo>
                  <a:pt x="212" y="95"/>
                </a:lnTo>
                <a:lnTo>
                  <a:pt x="204" y="115"/>
                </a:lnTo>
                <a:lnTo>
                  <a:pt x="204" y="115"/>
                </a:lnTo>
                <a:lnTo>
                  <a:pt x="209" y="106"/>
                </a:lnTo>
                <a:lnTo>
                  <a:pt x="212" y="95"/>
                </a:lnTo>
                <a:lnTo>
                  <a:pt x="212" y="95"/>
                </a:lnTo>
                <a:close/>
                <a:moveTo>
                  <a:pt x="182" y="59"/>
                </a:moveTo>
                <a:lnTo>
                  <a:pt x="182" y="59"/>
                </a:lnTo>
                <a:lnTo>
                  <a:pt x="187" y="60"/>
                </a:lnTo>
                <a:lnTo>
                  <a:pt x="187" y="60"/>
                </a:lnTo>
                <a:lnTo>
                  <a:pt x="188" y="57"/>
                </a:lnTo>
                <a:lnTo>
                  <a:pt x="188" y="57"/>
                </a:lnTo>
                <a:lnTo>
                  <a:pt x="182" y="57"/>
                </a:lnTo>
                <a:lnTo>
                  <a:pt x="182" y="57"/>
                </a:lnTo>
                <a:lnTo>
                  <a:pt x="182" y="59"/>
                </a:lnTo>
                <a:lnTo>
                  <a:pt x="182" y="59"/>
                </a:lnTo>
                <a:close/>
                <a:moveTo>
                  <a:pt x="199" y="292"/>
                </a:moveTo>
                <a:lnTo>
                  <a:pt x="199" y="292"/>
                </a:lnTo>
                <a:lnTo>
                  <a:pt x="198" y="297"/>
                </a:lnTo>
                <a:lnTo>
                  <a:pt x="198" y="297"/>
                </a:lnTo>
                <a:lnTo>
                  <a:pt x="198" y="298"/>
                </a:lnTo>
                <a:lnTo>
                  <a:pt x="198" y="300"/>
                </a:lnTo>
                <a:lnTo>
                  <a:pt x="198" y="300"/>
                </a:lnTo>
                <a:lnTo>
                  <a:pt x="201" y="294"/>
                </a:lnTo>
                <a:lnTo>
                  <a:pt x="201" y="294"/>
                </a:lnTo>
                <a:lnTo>
                  <a:pt x="199" y="292"/>
                </a:lnTo>
                <a:lnTo>
                  <a:pt x="199" y="292"/>
                </a:lnTo>
                <a:close/>
                <a:moveTo>
                  <a:pt x="354" y="406"/>
                </a:moveTo>
                <a:lnTo>
                  <a:pt x="354" y="406"/>
                </a:lnTo>
                <a:lnTo>
                  <a:pt x="349" y="401"/>
                </a:lnTo>
                <a:lnTo>
                  <a:pt x="349" y="401"/>
                </a:lnTo>
                <a:lnTo>
                  <a:pt x="349" y="401"/>
                </a:lnTo>
                <a:lnTo>
                  <a:pt x="349" y="401"/>
                </a:lnTo>
                <a:lnTo>
                  <a:pt x="351" y="406"/>
                </a:lnTo>
                <a:lnTo>
                  <a:pt x="351" y="406"/>
                </a:lnTo>
                <a:lnTo>
                  <a:pt x="354" y="406"/>
                </a:lnTo>
                <a:lnTo>
                  <a:pt x="354" y="406"/>
                </a:lnTo>
                <a:close/>
                <a:moveTo>
                  <a:pt x="209" y="70"/>
                </a:moveTo>
                <a:lnTo>
                  <a:pt x="209" y="70"/>
                </a:lnTo>
                <a:lnTo>
                  <a:pt x="209" y="70"/>
                </a:lnTo>
                <a:lnTo>
                  <a:pt x="209" y="70"/>
                </a:lnTo>
                <a:lnTo>
                  <a:pt x="202" y="65"/>
                </a:lnTo>
                <a:lnTo>
                  <a:pt x="202" y="65"/>
                </a:lnTo>
                <a:lnTo>
                  <a:pt x="201" y="65"/>
                </a:lnTo>
                <a:lnTo>
                  <a:pt x="201" y="65"/>
                </a:lnTo>
                <a:lnTo>
                  <a:pt x="209" y="70"/>
                </a:lnTo>
                <a:lnTo>
                  <a:pt x="209" y="70"/>
                </a:lnTo>
                <a:close/>
                <a:moveTo>
                  <a:pt x="125" y="246"/>
                </a:moveTo>
                <a:lnTo>
                  <a:pt x="125" y="246"/>
                </a:lnTo>
                <a:lnTo>
                  <a:pt x="125" y="245"/>
                </a:lnTo>
                <a:lnTo>
                  <a:pt x="125" y="245"/>
                </a:lnTo>
                <a:lnTo>
                  <a:pt x="123" y="240"/>
                </a:lnTo>
                <a:lnTo>
                  <a:pt x="123" y="240"/>
                </a:lnTo>
                <a:lnTo>
                  <a:pt x="120" y="240"/>
                </a:lnTo>
                <a:lnTo>
                  <a:pt x="120" y="240"/>
                </a:lnTo>
                <a:lnTo>
                  <a:pt x="125" y="246"/>
                </a:lnTo>
                <a:lnTo>
                  <a:pt x="125" y="246"/>
                </a:lnTo>
                <a:close/>
                <a:moveTo>
                  <a:pt x="245" y="169"/>
                </a:moveTo>
                <a:lnTo>
                  <a:pt x="245" y="169"/>
                </a:lnTo>
                <a:lnTo>
                  <a:pt x="247" y="169"/>
                </a:lnTo>
                <a:lnTo>
                  <a:pt x="247" y="169"/>
                </a:lnTo>
                <a:lnTo>
                  <a:pt x="248" y="160"/>
                </a:lnTo>
                <a:lnTo>
                  <a:pt x="248" y="160"/>
                </a:lnTo>
                <a:lnTo>
                  <a:pt x="247" y="161"/>
                </a:lnTo>
                <a:lnTo>
                  <a:pt x="247" y="161"/>
                </a:lnTo>
                <a:lnTo>
                  <a:pt x="245" y="167"/>
                </a:lnTo>
                <a:lnTo>
                  <a:pt x="245" y="167"/>
                </a:lnTo>
                <a:lnTo>
                  <a:pt x="245" y="169"/>
                </a:lnTo>
                <a:lnTo>
                  <a:pt x="245" y="169"/>
                </a:lnTo>
                <a:close/>
                <a:moveTo>
                  <a:pt x="256" y="59"/>
                </a:moveTo>
                <a:lnTo>
                  <a:pt x="256" y="59"/>
                </a:lnTo>
                <a:lnTo>
                  <a:pt x="258" y="57"/>
                </a:lnTo>
                <a:lnTo>
                  <a:pt x="258" y="57"/>
                </a:lnTo>
                <a:lnTo>
                  <a:pt x="256" y="54"/>
                </a:lnTo>
                <a:lnTo>
                  <a:pt x="256" y="54"/>
                </a:lnTo>
                <a:lnTo>
                  <a:pt x="254" y="55"/>
                </a:lnTo>
                <a:lnTo>
                  <a:pt x="254" y="55"/>
                </a:lnTo>
                <a:lnTo>
                  <a:pt x="256" y="59"/>
                </a:lnTo>
                <a:lnTo>
                  <a:pt x="256" y="59"/>
                </a:lnTo>
                <a:close/>
                <a:moveTo>
                  <a:pt x="272" y="418"/>
                </a:moveTo>
                <a:lnTo>
                  <a:pt x="272" y="418"/>
                </a:lnTo>
                <a:lnTo>
                  <a:pt x="261" y="418"/>
                </a:lnTo>
                <a:lnTo>
                  <a:pt x="261" y="418"/>
                </a:lnTo>
                <a:lnTo>
                  <a:pt x="261" y="418"/>
                </a:lnTo>
                <a:lnTo>
                  <a:pt x="261" y="418"/>
                </a:lnTo>
                <a:lnTo>
                  <a:pt x="261" y="418"/>
                </a:lnTo>
                <a:lnTo>
                  <a:pt x="261" y="418"/>
                </a:lnTo>
                <a:lnTo>
                  <a:pt x="267" y="420"/>
                </a:lnTo>
                <a:lnTo>
                  <a:pt x="272" y="418"/>
                </a:lnTo>
                <a:lnTo>
                  <a:pt x="272" y="418"/>
                </a:lnTo>
                <a:close/>
                <a:moveTo>
                  <a:pt x="149" y="221"/>
                </a:moveTo>
                <a:lnTo>
                  <a:pt x="149" y="221"/>
                </a:lnTo>
                <a:lnTo>
                  <a:pt x="150" y="218"/>
                </a:lnTo>
                <a:lnTo>
                  <a:pt x="150" y="218"/>
                </a:lnTo>
                <a:lnTo>
                  <a:pt x="152" y="216"/>
                </a:lnTo>
                <a:lnTo>
                  <a:pt x="152" y="216"/>
                </a:lnTo>
                <a:lnTo>
                  <a:pt x="152" y="215"/>
                </a:lnTo>
                <a:lnTo>
                  <a:pt x="152" y="215"/>
                </a:lnTo>
                <a:lnTo>
                  <a:pt x="152" y="215"/>
                </a:lnTo>
                <a:lnTo>
                  <a:pt x="152" y="215"/>
                </a:lnTo>
                <a:lnTo>
                  <a:pt x="149" y="221"/>
                </a:lnTo>
                <a:lnTo>
                  <a:pt x="149" y="221"/>
                </a:lnTo>
                <a:close/>
                <a:moveTo>
                  <a:pt x="75" y="54"/>
                </a:moveTo>
                <a:lnTo>
                  <a:pt x="75" y="54"/>
                </a:lnTo>
                <a:lnTo>
                  <a:pt x="79" y="44"/>
                </a:lnTo>
                <a:lnTo>
                  <a:pt x="79" y="44"/>
                </a:lnTo>
                <a:lnTo>
                  <a:pt x="76" y="49"/>
                </a:lnTo>
                <a:lnTo>
                  <a:pt x="75" y="54"/>
                </a:lnTo>
                <a:lnTo>
                  <a:pt x="75" y="54"/>
                </a:lnTo>
                <a:close/>
                <a:moveTo>
                  <a:pt x="131" y="243"/>
                </a:moveTo>
                <a:lnTo>
                  <a:pt x="131" y="243"/>
                </a:lnTo>
                <a:lnTo>
                  <a:pt x="130" y="245"/>
                </a:lnTo>
                <a:lnTo>
                  <a:pt x="130" y="245"/>
                </a:lnTo>
                <a:lnTo>
                  <a:pt x="131" y="246"/>
                </a:lnTo>
                <a:lnTo>
                  <a:pt x="131" y="246"/>
                </a:lnTo>
                <a:lnTo>
                  <a:pt x="133" y="245"/>
                </a:lnTo>
                <a:lnTo>
                  <a:pt x="131" y="243"/>
                </a:lnTo>
                <a:lnTo>
                  <a:pt x="131" y="243"/>
                </a:lnTo>
                <a:close/>
                <a:moveTo>
                  <a:pt x="114" y="414"/>
                </a:moveTo>
                <a:lnTo>
                  <a:pt x="114" y="414"/>
                </a:lnTo>
                <a:lnTo>
                  <a:pt x="109" y="414"/>
                </a:lnTo>
                <a:lnTo>
                  <a:pt x="109" y="414"/>
                </a:lnTo>
                <a:lnTo>
                  <a:pt x="108" y="415"/>
                </a:lnTo>
                <a:lnTo>
                  <a:pt x="108" y="415"/>
                </a:lnTo>
                <a:lnTo>
                  <a:pt x="114" y="414"/>
                </a:lnTo>
                <a:lnTo>
                  <a:pt x="114" y="414"/>
                </a:lnTo>
                <a:close/>
                <a:moveTo>
                  <a:pt x="68" y="90"/>
                </a:moveTo>
                <a:lnTo>
                  <a:pt x="68" y="90"/>
                </a:lnTo>
                <a:lnTo>
                  <a:pt x="68" y="84"/>
                </a:lnTo>
                <a:lnTo>
                  <a:pt x="68" y="79"/>
                </a:lnTo>
                <a:lnTo>
                  <a:pt x="68" y="79"/>
                </a:lnTo>
                <a:lnTo>
                  <a:pt x="68" y="90"/>
                </a:lnTo>
                <a:lnTo>
                  <a:pt x="68" y="90"/>
                </a:lnTo>
                <a:close/>
                <a:moveTo>
                  <a:pt x="193" y="10"/>
                </a:moveTo>
                <a:lnTo>
                  <a:pt x="193" y="10"/>
                </a:lnTo>
                <a:lnTo>
                  <a:pt x="193" y="10"/>
                </a:lnTo>
                <a:lnTo>
                  <a:pt x="193" y="10"/>
                </a:lnTo>
                <a:lnTo>
                  <a:pt x="187" y="8"/>
                </a:lnTo>
                <a:lnTo>
                  <a:pt x="187" y="8"/>
                </a:lnTo>
                <a:lnTo>
                  <a:pt x="190" y="10"/>
                </a:lnTo>
                <a:lnTo>
                  <a:pt x="193" y="10"/>
                </a:lnTo>
                <a:lnTo>
                  <a:pt x="193" y="10"/>
                </a:lnTo>
                <a:close/>
                <a:moveTo>
                  <a:pt x="177" y="57"/>
                </a:moveTo>
                <a:lnTo>
                  <a:pt x="177" y="57"/>
                </a:lnTo>
                <a:lnTo>
                  <a:pt x="177" y="57"/>
                </a:lnTo>
                <a:lnTo>
                  <a:pt x="177" y="57"/>
                </a:lnTo>
                <a:lnTo>
                  <a:pt x="172" y="57"/>
                </a:lnTo>
                <a:lnTo>
                  <a:pt x="172" y="57"/>
                </a:lnTo>
                <a:lnTo>
                  <a:pt x="177" y="57"/>
                </a:lnTo>
                <a:lnTo>
                  <a:pt x="177" y="57"/>
                </a:lnTo>
                <a:lnTo>
                  <a:pt x="177" y="57"/>
                </a:lnTo>
                <a:lnTo>
                  <a:pt x="177" y="57"/>
                </a:lnTo>
                <a:close/>
                <a:moveTo>
                  <a:pt x="234" y="260"/>
                </a:moveTo>
                <a:lnTo>
                  <a:pt x="234" y="260"/>
                </a:lnTo>
                <a:lnTo>
                  <a:pt x="232" y="259"/>
                </a:lnTo>
                <a:lnTo>
                  <a:pt x="232" y="257"/>
                </a:lnTo>
                <a:lnTo>
                  <a:pt x="232" y="257"/>
                </a:lnTo>
                <a:lnTo>
                  <a:pt x="231" y="256"/>
                </a:lnTo>
                <a:lnTo>
                  <a:pt x="231" y="256"/>
                </a:lnTo>
                <a:lnTo>
                  <a:pt x="229" y="253"/>
                </a:lnTo>
                <a:lnTo>
                  <a:pt x="229" y="253"/>
                </a:lnTo>
                <a:lnTo>
                  <a:pt x="229" y="254"/>
                </a:lnTo>
                <a:lnTo>
                  <a:pt x="229" y="254"/>
                </a:lnTo>
                <a:lnTo>
                  <a:pt x="234" y="260"/>
                </a:lnTo>
                <a:lnTo>
                  <a:pt x="234" y="260"/>
                </a:lnTo>
                <a:close/>
                <a:moveTo>
                  <a:pt x="160" y="201"/>
                </a:moveTo>
                <a:lnTo>
                  <a:pt x="160" y="201"/>
                </a:lnTo>
                <a:lnTo>
                  <a:pt x="163" y="197"/>
                </a:lnTo>
                <a:lnTo>
                  <a:pt x="163" y="197"/>
                </a:lnTo>
                <a:lnTo>
                  <a:pt x="163" y="196"/>
                </a:lnTo>
                <a:lnTo>
                  <a:pt x="163" y="196"/>
                </a:lnTo>
                <a:lnTo>
                  <a:pt x="163" y="196"/>
                </a:lnTo>
                <a:lnTo>
                  <a:pt x="163" y="196"/>
                </a:lnTo>
                <a:lnTo>
                  <a:pt x="160" y="201"/>
                </a:lnTo>
                <a:lnTo>
                  <a:pt x="160" y="201"/>
                </a:lnTo>
                <a:close/>
                <a:moveTo>
                  <a:pt x="248" y="33"/>
                </a:moveTo>
                <a:lnTo>
                  <a:pt x="248" y="33"/>
                </a:lnTo>
                <a:lnTo>
                  <a:pt x="247" y="33"/>
                </a:lnTo>
                <a:lnTo>
                  <a:pt x="247" y="33"/>
                </a:lnTo>
                <a:lnTo>
                  <a:pt x="250" y="37"/>
                </a:lnTo>
                <a:lnTo>
                  <a:pt x="250" y="37"/>
                </a:lnTo>
                <a:lnTo>
                  <a:pt x="250" y="37"/>
                </a:lnTo>
                <a:lnTo>
                  <a:pt x="250" y="37"/>
                </a:lnTo>
                <a:lnTo>
                  <a:pt x="250" y="37"/>
                </a:lnTo>
                <a:lnTo>
                  <a:pt x="250" y="37"/>
                </a:lnTo>
                <a:lnTo>
                  <a:pt x="248" y="33"/>
                </a:lnTo>
                <a:lnTo>
                  <a:pt x="248" y="33"/>
                </a:lnTo>
                <a:close/>
                <a:moveTo>
                  <a:pt x="135" y="390"/>
                </a:moveTo>
                <a:lnTo>
                  <a:pt x="135" y="390"/>
                </a:lnTo>
                <a:lnTo>
                  <a:pt x="136" y="390"/>
                </a:lnTo>
                <a:lnTo>
                  <a:pt x="136" y="390"/>
                </a:lnTo>
                <a:lnTo>
                  <a:pt x="139" y="385"/>
                </a:lnTo>
                <a:lnTo>
                  <a:pt x="139" y="385"/>
                </a:lnTo>
                <a:lnTo>
                  <a:pt x="139" y="384"/>
                </a:lnTo>
                <a:lnTo>
                  <a:pt x="139" y="384"/>
                </a:lnTo>
                <a:lnTo>
                  <a:pt x="135" y="390"/>
                </a:lnTo>
                <a:lnTo>
                  <a:pt x="135" y="390"/>
                </a:lnTo>
                <a:close/>
                <a:moveTo>
                  <a:pt x="256" y="420"/>
                </a:moveTo>
                <a:lnTo>
                  <a:pt x="256" y="420"/>
                </a:lnTo>
                <a:lnTo>
                  <a:pt x="254" y="418"/>
                </a:lnTo>
                <a:lnTo>
                  <a:pt x="253" y="417"/>
                </a:lnTo>
                <a:lnTo>
                  <a:pt x="253" y="417"/>
                </a:lnTo>
                <a:lnTo>
                  <a:pt x="256" y="420"/>
                </a:lnTo>
                <a:lnTo>
                  <a:pt x="256" y="420"/>
                </a:lnTo>
                <a:close/>
                <a:moveTo>
                  <a:pt x="75" y="336"/>
                </a:moveTo>
                <a:lnTo>
                  <a:pt x="75" y="336"/>
                </a:lnTo>
                <a:lnTo>
                  <a:pt x="75" y="336"/>
                </a:lnTo>
                <a:lnTo>
                  <a:pt x="75" y="336"/>
                </a:lnTo>
                <a:lnTo>
                  <a:pt x="70" y="341"/>
                </a:lnTo>
                <a:lnTo>
                  <a:pt x="70" y="341"/>
                </a:lnTo>
                <a:lnTo>
                  <a:pt x="71" y="341"/>
                </a:lnTo>
                <a:lnTo>
                  <a:pt x="71" y="341"/>
                </a:lnTo>
                <a:lnTo>
                  <a:pt x="75" y="336"/>
                </a:lnTo>
                <a:lnTo>
                  <a:pt x="75" y="336"/>
                </a:lnTo>
                <a:close/>
                <a:moveTo>
                  <a:pt x="346" y="395"/>
                </a:moveTo>
                <a:lnTo>
                  <a:pt x="346" y="395"/>
                </a:lnTo>
                <a:lnTo>
                  <a:pt x="347" y="395"/>
                </a:lnTo>
                <a:lnTo>
                  <a:pt x="347" y="395"/>
                </a:lnTo>
                <a:lnTo>
                  <a:pt x="346" y="393"/>
                </a:lnTo>
                <a:lnTo>
                  <a:pt x="346" y="393"/>
                </a:lnTo>
                <a:lnTo>
                  <a:pt x="344" y="391"/>
                </a:lnTo>
                <a:lnTo>
                  <a:pt x="344" y="391"/>
                </a:lnTo>
                <a:lnTo>
                  <a:pt x="343" y="390"/>
                </a:lnTo>
                <a:lnTo>
                  <a:pt x="343" y="390"/>
                </a:lnTo>
                <a:lnTo>
                  <a:pt x="346" y="395"/>
                </a:lnTo>
                <a:lnTo>
                  <a:pt x="346" y="395"/>
                </a:lnTo>
                <a:close/>
                <a:moveTo>
                  <a:pt x="217" y="79"/>
                </a:moveTo>
                <a:lnTo>
                  <a:pt x="217" y="79"/>
                </a:lnTo>
                <a:lnTo>
                  <a:pt x="217" y="81"/>
                </a:lnTo>
                <a:lnTo>
                  <a:pt x="217" y="82"/>
                </a:lnTo>
                <a:lnTo>
                  <a:pt x="217" y="82"/>
                </a:lnTo>
                <a:lnTo>
                  <a:pt x="217" y="79"/>
                </a:lnTo>
                <a:lnTo>
                  <a:pt x="217" y="79"/>
                </a:lnTo>
                <a:close/>
                <a:moveTo>
                  <a:pt x="130" y="251"/>
                </a:moveTo>
                <a:lnTo>
                  <a:pt x="130" y="251"/>
                </a:lnTo>
                <a:lnTo>
                  <a:pt x="130" y="249"/>
                </a:lnTo>
                <a:lnTo>
                  <a:pt x="128" y="248"/>
                </a:lnTo>
                <a:lnTo>
                  <a:pt x="128" y="248"/>
                </a:lnTo>
                <a:lnTo>
                  <a:pt x="128" y="249"/>
                </a:lnTo>
                <a:lnTo>
                  <a:pt x="128" y="249"/>
                </a:lnTo>
                <a:lnTo>
                  <a:pt x="130" y="251"/>
                </a:lnTo>
                <a:lnTo>
                  <a:pt x="130" y="251"/>
                </a:lnTo>
                <a:close/>
                <a:moveTo>
                  <a:pt x="250" y="41"/>
                </a:moveTo>
                <a:lnTo>
                  <a:pt x="250" y="41"/>
                </a:lnTo>
                <a:lnTo>
                  <a:pt x="250" y="41"/>
                </a:lnTo>
                <a:lnTo>
                  <a:pt x="250" y="41"/>
                </a:lnTo>
                <a:lnTo>
                  <a:pt x="248" y="38"/>
                </a:lnTo>
                <a:lnTo>
                  <a:pt x="248" y="38"/>
                </a:lnTo>
                <a:lnTo>
                  <a:pt x="248" y="38"/>
                </a:lnTo>
                <a:lnTo>
                  <a:pt x="248" y="38"/>
                </a:lnTo>
                <a:lnTo>
                  <a:pt x="250" y="41"/>
                </a:lnTo>
                <a:lnTo>
                  <a:pt x="250" y="41"/>
                </a:lnTo>
                <a:close/>
                <a:moveTo>
                  <a:pt x="168" y="188"/>
                </a:moveTo>
                <a:lnTo>
                  <a:pt x="168" y="188"/>
                </a:lnTo>
                <a:lnTo>
                  <a:pt x="166" y="191"/>
                </a:lnTo>
                <a:lnTo>
                  <a:pt x="166" y="191"/>
                </a:lnTo>
                <a:lnTo>
                  <a:pt x="166" y="191"/>
                </a:lnTo>
                <a:lnTo>
                  <a:pt x="166" y="191"/>
                </a:lnTo>
                <a:lnTo>
                  <a:pt x="168" y="190"/>
                </a:lnTo>
                <a:lnTo>
                  <a:pt x="168" y="188"/>
                </a:lnTo>
                <a:lnTo>
                  <a:pt x="168" y="188"/>
                </a:lnTo>
                <a:close/>
                <a:moveTo>
                  <a:pt x="144" y="226"/>
                </a:moveTo>
                <a:lnTo>
                  <a:pt x="144" y="226"/>
                </a:lnTo>
                <a:lnTo>
                  <a:pt x="144" y="227"/>
                </a:lnTo>
                <a:lnTo>
                  <a:pt x="144" y="227"/>
                </a:lnTo>
                <a:lnTo>
                  <a:pt x="144" y="227"/>
                </a:lnTo>
                <a:lnTo>
                  <a:pt x="144" y="227"/>
                </a:lnTo>
                <a:lnTo>
                  <a:pt x="144" y="226"/>
                </a:lnTo>
                <a:lnTo>
                  <a:pt x="144" y="226"/>
                </a:lnTo>
                <a:close/>
                <a:moveTo>
                  <a:pt x="177" y="7"/>
                </a:moveTo>
                <a:lnTo>
                  <a:pt x="177" y="7"/>
                </a:lnTo>
                <a:lnTo>
                  <a:pt x="177" y="7"/>
                </a:lnTo>
                <a:lnTo>
                  <a:pt x="177" y="7"/>
                </a:lnTo>
                <a:lnTo>
                  <a:pt x="174" y="5"/>
                </a:lnTo>
                <a:lnTo>
                  <a:pt x="174" y="5"/>
                </a:lnTo>
                <a:lnTo>
                  <a:pt x="174" y="7"/>
                </a:lnTo>
                <a:lnTo>
                  <a:pt x="174" y="7"/>
                </a:lnTo>
                <a:lnTo>
                  <a:pt x="177" y="7"/>
                </a:lnTo>
                <a:lnTo>
                  <a:pt x="177" y="7"/>
                </a:lnTo>
                <a:close/>
                <a:moveTo>
                  <a:pt x="251" y="141"/>
                </a:moveTo>
                <a:lnTo>
                  <a:pt x="251" y="141"/>
                </a:lnTo>
                <a:lnTo>
                  <a:pt x="253" y="141"/>
                </a:lnTo>
                <a:lnTo>
                  <a:pt x="253" y="141"/>
                </a:lnTo>
                <a:lnTo>
                  <a:pt x="253" y="139"/>
                </a:lnTo>
                <a:lnTo>
                  <a:pt x="253" y="139"/>
                </a:lnTo>
                <a:lnTo>
                  <a:pt x="253" y="139"/>
                </a:lnTo>
                <a:lnTo>
                  <a:pt x="253" y="139"/>
                </a:lnTo>
                <a:lnTo>
                  <a:pt x="251" y="141"/>
                </a:lnTo>
                <a:lnTo>
                  <a:pt x="251" y="141"/>
                </a:lnTo>
                <a:close/>
                <a:moveTo>
                  <a:pt x="256" y="62"/>
                </a:moveTo>
                <a:lnTo>
                  <a:pt x="256" y="62"/>
                </a:lnTo>
                <a:lnTo>
                  <a:pt x="258" y="63"/>
                </a:lnTo>
                <a:lnTo>
                  <a:pt x="258" y="63"/>
                </a:lnTo>
                <a:lnTo>
                  <a:pt x="256" y="62"/>
                </a:lnTo>
                <a:lnTo>
                  <a:pt x="256" y="62"/>
                </a:lnTo>
                <a:close/>
                <a:moveTo>
                  <a:pt x="204" y="117"/>
                </a:moveTo>
                <a:lnTo>
                  <a:pt x="204" y="117"/>
                </a:lnTo>
                <a:lnTo>
                  <a:pt x="204" y="117"/>
                </a:lnTo>
                <a:lnTo>
                  <a:pt x="204" y="117"/>
                </a:lnTo>
                <a:lnTo>
                  <a:pt x="204" y="119"/>
                </a:lnTo>
                <a:lnTo>
                  <a:pt x="204" y="119"/>
                </a:lnTo>
                <a:lnTo>
                  <a:pt x="204" y="119"/>
                </a:lnTo>
                <a:lnTo>
                  <a:pt x="204" y="119"/>
                </a:lnTo>
                <a:lnTo>
                  <a:pt x="204" y="117"/>
                </a:lnTo>
                <a:lnTo>
                  <a:pt x="204" y="117"/>
                </a:lnTo>
                <a:close/>
                <a:moveTo>
                  <a:pt x="153" y="212"/>
                </a:moveTo>
                <a:lnTo>
                  <a:pt x="153" y="212"/>
                </a:lnTo>
                <a:lnTo>
                  <a:pt x="153" y="212"/>
                </a:lnTo>
                <a:lnTo>
                  <a:pt x="153" y="212"/>
                </a:lnTo>
                <a:lnTo>
                  <a:pt x="153" y="212"/>
                </a:lnTo>
                <a:lnTo>
                  <a:pt x="153" y="212"/>
                </a:lnTo>
                <a:lnTo>
                  <a:pt x="153" y="212"/>
                </a:lnTo>
                <a:lnTo>
                  <a:pt x="153" y="212"/>
                </a:lnTo>
                <a:lnTo>
                  <a:pt x="153" y="212"/>
                </a:lnTo>
                <a:lnTo>
                  <a:pt x="153" y="212"/>
                </a:lnTo>
                <a:close/>
                <a:moveTo>
                  <a:pt x="217" y="73"/>
                </a:moveTo>
                <a:lnTo>
                  <a:pt x="217" y="73"/>
                </a:lnTo>
                <a:lnTo>
                  <a:pt x="217" y="73"/>
                </a:lnTo>
                <a:lnTo>
                  <a:pt x="217" y="73"/>
                </a:lnTo>
                <a:lnTo>
                  <a:pt x="217" y="74"/>
                </a:lnTo>
                <a:lnTo>
                  <a:pt x="217" y="74"/>
                </a:lnTo>
                <a:lnTo>
                  <a:pt x="217" y="74"/>
                </a:lnTo>
                <a:lnTo>
                  <a:pt x="217" y="74"/>
                </a:lnTo>
                <a:lnTo>
                  <a:pt x="217" y="73"/>
                </a:lnTo>
                <a:lnTo>
                  <a:pt x="217" y="73"/>
                </a:lnTo>
                <a:close/>
                <a:moveTo>
                  <a:pt x="235" y="254"/>
                </a:moveTo>
                <a:lnTo>
                  <a:pt x="235" y="254"/>
                </a:lnTo>
                <a:lnTo>
                  <a:pt x="235" y="254"/>
                </a:lnTo>
                <a:lnTo>
                  <a:pt x="235" y="254"/>
                </a:lnTo>
                <a:lnTo>
                  <a:pt x="235" y="253"/>
                </a:lnTo>
                <a:lnTo>
                  <a:pt x="235" y="253"/>
                </a:lnTo>
                <a:lnTo>
                  <a:pt x="234" y="254"/>
                </a:lnTo>
                <a:lnTo>
                  <a:pt x="234" y="254"/>
                </a:lnTo>
                <a:lnTo>
                  <a:pt x="235" y="254"/>
                </a:lnTo>
                <a:lnTo>
                  <a:pt x="235" y="254"/>
                </a:lnTo>
                <a:close/>
                <a:moveTo>
                  <a:pt x="76" y="335"/>
                </a:moveTo>
                <a:lnTo>
                  <a:pt x="76" y="335"/>
                </a:lnTo>
                <a:lnTo>
                  <a:pt x="76" y="335"/>
                </a:lnTo>
                <a:lnTo>
                  <a:pt x="76" y="335"/>
                </a:lnTo>
                <a:lnTo>
                  <a:pt x="75" y="336"/>
                </a:lnTo>
                <a:lnTo>
                  <a:pt x="75" y="336"/>
                </a:lnTo>
                <a:lnTo>
                  <a:pt x="75" y="336"/>
                </a:lnTo>
                <a:lnTo>
                  <a:pt x="75" y="336"/>
                </a:lnTo>
                <a:lnTo>
                  <a:pt x="76" y="335"/>
                </a:lnTo>
                <a:lnTo>
                  <a:pt x="76" y="335"/>
                </a:lnTo>
                <a:close/>
                <a:moveTo>
                  <a:pt x="76" y="333"/>
                </a:moveTo>
                <a:lnTo>
                  <a:pt x="76" y="333"/>
                </a:lnTo>
                <a:lnTo>
                  <a:pt x="76" y="333"/>
                </a:lnTo>
                <a:lnTo>
                  <a:pt x="76" y="333"/>
                </a:lnTo>
                <a:lnTo>
                  <a:pt x="76" y="335"/>
                </a:lnTo>
                <a:lnTo>
                  <a:pt x="76" y="335"/>
                </a:lnTo>
                <a:lnTo>
                  <a:pt x="76" y="335"/>
                </a:lnTo>
                <a:lnTo>
                  <a:pt x="76" y="335"/>
                </a:lnTo>
                <a:lnTo>
                  <a:pt x="76" y="333"/>
                </a:lnTo>
                <a:lnTo>
                  <a:pt x="76" y="333"/>
                </a:lnTo>
                <a:close/>
                <a:moveTo>
                  <a:pt x="78" y="331"/>
                </a:moveTo>
                <a:lnTo>
                  <a:pt x="78" y="331"/>
                </a:lnTo>
                <a:lnTo>
                  <a:pt x="78" y="331"/>
                </a:lnTo>
                <a:lnTo>
                  <a:pt x="78" y="331"/>
                </a:lnTo>
                <a:lnTo>
                  <a:pt x="78" y="333"/>
                </a:lnTo>
                <a:lnTo>
                  <a:pt x="78" y="333"/>
                </a:lnTo>
                <a:lnTo>
                  <a:pt x="78" y="333"/>
                </a:lnTo>
                <a:lnTo>
                  <a:pt x="78" y="333"/>
                </a:lnTo>
                <a:lnTo>
                  <a:pt x="78" y="331"/>
                </a:lnTo>
                <a:lnTo>
                  <a:pt x="78" y="331"/>
                </a:lnTo>
                <a:close/>
                <a:moveTo>
                  <a:pt x="78" y="331"/>
                </a:moveTo>
                <a:lnTo>
                  <a:pt x="78" y="331"/>
                </a:lnTo>
                <a:lnTo>
                  <a:pt x="79" y="331"/>
                </a:lnTo>
                <a:lnTo>
                  <a:pt x="79" y="331"/>
                </a:lnTo>
                <a:lnTo>
                  <a:pt x="79" y="331"/>
                </a:lnTo>
                <a:lnTo>
                  <a:pt x="79" y="331"/>
                </a:lnTo>
                <a:lnTo>
                  <a:pt x="79" y="330"/>
                </a:lnTo>
                <a:lnTo>
                  <a:pt x="79" y="330"/>
                </a:lnTo>
                <a:lnTo>
                  <a:pt x="78" y="331"/>
                </a:lnTo>
                <a:lnTo>
                  <a:pt x="78" y="331"/>
                </a:lnTo>
                <a:close/>
                <a:moveTo>
                  <a:pt x="81" y="330"/>
                </a:moveTo>
                <a:lnTo>
                  <a:pt x="81" y="330"/>
                </a:lnTo>
                <a:lnTo>
                  <a:pt x="79" y="330"/>
                </a:lnTo>
                <a:lnTo>
                  <a:pt x="79" y="330"/>
                </a:lnTo>
                <a:lnTo>
                  <a:pt x="79" y="330"/>
                </a:lnTo>
                <a:lnTo>
                  <a:pt x="79" y="330"/>
                </a:lnTo>
                <a:lnTo>
                  <a:pt x="79" y="330"/>
                </a:lnTo>
                <a:lnTo>
                  <a:pt x="79" y="330"/>
                </a:lnTo>
                <a:lnTo>
                  <a:pt x="81" y="330"/>
                </a:lnTo>
                <a:lnTo>
                  <a:pt x="81" y="330"/>
                </a:lnTo>
                <a:close/>
                <a:moveTo>
                  <a:pt x="347" y="395"/>
                </a:moveTo>
                <a:lnTo>
                  <a:pt x="347" y="395"/>
                </a:lnTo>
                <a:lnTo>
                  <a:pt x="347" y="396"/>
                </a:lnTo>
                <a:lnTo>
                  <a:pt x="347" y="396"/>
                </a:lnTo>
                <a:lnTo>
                  <a:pt x="347" y="396"/>
                </a:lnTo>
                <a:lnTo>
                  <a:pt x="347" y="396"/>
                </a:lnTo>
                <a:lnTo>
                  <a:pt x="347" y="395"/>
                </a:lnTo>
                <a:lnTo>
                  <a:pt x="347" y="395"/>
                </a:lnTo>
                <a:close/>
                <a:moveTo>
                  <a:pt x="207" y="13"/>
                </a:moveTo>
                <a:lnTo>
                  <a:pt x="207" y="13"/>
                </a:lnTo>
                <a:lnTo>
                  <a:pt x="207" y="13"/>
                </a:lnTo>
                <a:lnTo>
                  <a:pt x="207" y="13"/>
                </a:lnTo>
                <a:lnTo>
                  <a:pt x="209" y="13"/>
                </a:lnTo>
                <a:lnTo>
                  <a:pt x="209" y="13"/>
                </a:lnTo>
                <a:lnTo>
                  <a:pt x="209" y="13"/>
                </a:lnTo>
                <a:lnTo>
                  <a:pt x="209" y="13"/>
                </a:lnTo>
                <a:lnTo>
                  <a:pt x="207" y="13"/>
                </a:lnTo>
                <a:lnTo>
                  <a:pt x="207" y="1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97"/>
          <p:cNvSpPr>
            <a:spLocks noEditPoints="1"/>
          </p:cNvSpPr>
          <p:nvPr/>
        </p:nvSpPr>
        <p:spPr bwMode="auto">
          <a:xfrm>
            <a:off x="756818" y="3390900"/>
            <a:ext cx="5127461" cy="2865213"/>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8" name="圆角矩形 27"/>
          <p:cNvSpPr/>
          <p:nvPr/>
        </p:nvSpPr>
        <p:spPr>
          <a:xfrm>
            <a:off x="1072515" y="3610206"/>
            <a:ext cx="4491514" cy="2414725"/>
          </a:xfrm>
          <a:prstGeom prst="roundRect">
            <a:avLst/>
          </a:prstGeom>
          <a:blipFill>
            <a:blip r:embed="rId2"/>
            <a:srcRect/>
            <a:stretch>
              <a:fillRect l="-253" r="-2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 Box 8"/>
          <p:cNvSpPr txBox="1">
            <a:spLocks noChangeArrowheads="1"/>
          </p:cNvSpPr>
          <p:nvPr/>
        </p:nvSpPr>
        <p:spPr bwMode="auto">
          <a:xfrm>
            <a:off x="6811659" y="998109"/>
            <a:ext cx="4865991"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30" name="Text Box 8"/>
          <p:cNvSpPr txBox="1">
            <a:spLocks noChangeArrowheads="1"/>
          </p:cNvSpPr>
          <p:nvPr/>
        </p:nvSpPr>
        <p:spPr bwMode="auto">
          <a:xfrm>
            <a:off x="6811659" y="2712261"/>
            <a:ext cx="4865991"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31" name="Text Box 8"/>
          <p:cNvSpPr txBox="1">
            <a:spLocks noChangeArrowheads="1"/>
          </p:cNvSpPr>
          <p:nvPr/>
        </p:nvSpPr>
        <p:spPr bwMode="auto">
          <a:xfrm>
            <a:off x="6811659" y="4426413"/>
            <a:ext cx="4865991"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dirty="0">
                <a:solidFill>
                  <a:schemeClr val="accent1"/>
                </a:solidFill>
                <a:latin typeface="+mn-ea"/>
              </a:rPr>
              <a:t>请输入文本请输入文本请输入文本请输入文本请输入文本请输入文本请输入文本请输入文本请输入文本请输入文本请输入文本请输入文本</a:t>
            </a:r>
            <a:endParaRPr lang="zh-CN" sz="1800" dirty="0">
              <a:solidFill>
                <a:schemeClr val="accent1"/>
              </a:solidFill>
              <a:latin typeface="+mn-ea"/>
            </a:endParaRPr>
          </a:p>
        </p:txBody>
      </p:sp>
      <p:sp>
        <p:nvSpPr>
          <p:cNvPr id="32" name="Freeform 9"/>
          <p:cNvSpPr>
            <a:spLocks noEditPoints="1"/>
          </p:cNvSpPr>
          <p:nvPr/>
        </p:nvSpPr>
        <p:spPr bwMode="auto">
          <a:xfrm>
            <a:off x="3203392" y="1943099"/>
            <a:ext cx="802157" cy="940611"/>
          </a:xfrm>
          <a:custGeom>
            <a:avLst/>
            <a:gdLst>
              <a:gd name="T0" fmla="*/ 185 w 365"/>
              <a:gd name="T1" fmla="*/ 317 h 428"/>
              <a:gd name="T2" fmla="*/ 24 w 365"/>
              <a:gd name="T3" fmla="*/ 379 h 428"/>
              <a:gd name="T4" fmla="*/ 95 w 365"/>
              <a:gd name="T5" fmla="*/ 16 h 428"/>
              <a:gd name="T6" fmla="*/ 231 w 365"/>
              <a:gd name="T7" fmla="*/ 234 h 428"/>
              <a:gd name="T8" fmla="*/ 112 w 365"/>
              <a:gd name="T9" fmla="*/ 227 h 428"/>
              <a:gd name="T10" fmla="*/ 81 w 365"/>
              <a:gd name="T11" fmla="*/ 328 h 428"/>
              <a:gd name="T12" fmla="*/ 87 w 365"/>
              <a:gd name="T13" fmla="*/ 380 h 428"/>
              <a:gd name="T14" fmla="*/ 92 w 365"/>
              <a:gd name="T15" fmla="*/ 410 h 428"/>
              <a:gd name="T16" fmla="*/ 169 w 365"/>
              <a:gd name="T17" fmla="*/ 311 h 428"/>
              <a:gd name="T18" fmla="*/ 179 w 365"/>
              <a:gd name="T19" fmla="*/ 273 h 428"/>
              <a:gd name="T20" fmla="*/ 224 w 365"/>
              <a:gd name="T21" fmla="*/ 224 h 428"/>
              <a:gd name="T22" fmla="*/ 223 w 365"/>
              <a:gd name="T23" fmla="*/ 197 h 428"/>
              <a:gd name="T24" fmla="*/ 218 w 365"/>
              <a:gd name="T25" fmla="*/ 174 h 428"/>
              <a:gd name="T26" fmla="*/ 229 w 365"/>
              <a:gd name="T27" fmla="*/ 139 h 428"/>
              <a:gd name="T28" fmla="*/ 248 w 365"/>
              <a:gd name="T29" fmla="*/ 93 h 428"/>
              <a:gd name="T30" fmla="*/ 224 w 365"/>
              <a:gd name="T31" fmla="*/ 65 h 428"/>
              <a:gd name="T32" fmla="*/ 172 w 365"/>
              <a:gd name="T33" fmla="*/ 191 h 428"/>
              <a:gd name="T34" fmla="*/ 26 w 365"/>
              <a:gd name="T35" fmla="*/ 410 h 428"/>
              <a:gd name="T36" fmla="*/ 73 w 365"/>
              <a:gd name="T37" fmla="*/ 84 h 428"/>
              <a:gd name="T38" fmla="*/ 87 w 365"/>
              <a:gd name="T39" fmla="*/ 142 h 428"/>
              <a:gd name="T40" fmla="*/ 95 w 365"/>
              <a:gd name="T41" fmla="*/ 101 h 428"/>
              <a:gd name="T42" fmla="*/ 128 w 365"/>
              <a:gd name="T43" fmla="*/ 147 h 428"/>
              <a:gd name="T44" fmla="*/ 112 w 365"/>
              <a:gd name="T45" fmla="*/ 98 h 428"/>
              <a:gd name="T46" fmla="*/ 171 w 365"/>
              <a:gd name="T47" fmla="*/ 175 h 428"/>
              <a:gd name="T48" fmla="*/ 240 w 365"/>
              <a:gd name="T49" fmla="*/ 268 h 428"/>
              <a:gd name="T50" fmla="*/ 258 w 365"/>
              <a:gd name="T51" fmla="*/ 306 h 428"/>
              <a:gd name="T52" fmla="*/ 245 w 365"/>
              <a:gd name="T53" fmla="*/ 344 h 428"/>
              <a:gd name="T54" fmla="*/ 306 w 365"/>
              <a:gd name="T55" fmla="*/ 410 h 428"/>
              <a:gd name="T56" fmla="*/ 310 w 365"/>
              <a:gd name="T57" fmla="*/ 385 h 428"/>
              <a:gd name="T58" fmla="*/ 234 w 365"/>
              <a:gd name="T59" fmla="*/ 365 h 428"/>
              <a:gd name="T60" fmla="*/ 191 w 365"/>
              <a:gd name="T61" fmla="*/ 22 h 428"/>
              <a:gd name="T62" fmla="*/ 183 w 365"/>
              <a:gd name="T63" fmla="*/ 16 h 428"/>
              <a:gd name="T64" fmla="*/ 172 w 365"/>
              <a:gd name="T65" fmla="*/ 21 h 428"/>
              <a:gd name="T66" fmla="*/ 136 w 365"/>
              <a:gd name="T67" fmla="*/ 224 h 428"/>
              <a:gd name="T68" fmla="*/ 327 w 365"/>
              <a:gd name="T69" fmla="*/ 372 h 428"/>
              <a:gd name="T70" fmla="*/ 139 w 365"/>
              <a:gd name="T71" fmla="*/ 57 h 428"/>
              <a:gd name="T72" fmla="*/ 131 w 365"/>
              <a:gd name="T73" fmla="*/ 48 h 428"/>
              <a:gd name="T74" fmla="*/ 258 w 365"/>
              <a:gd name="T75" fmla="*/ 114 h 428"/>
              <a:gd name="T76" fmla="*/ 128 w 365"/>
              <a:gd name="T77" fmla="*/ 37 h 428"/>
              <a:gd name="T78" fmla="*/ 228 w 365"/>
              <a:gd name="T79" fmla="*/ 290 h 428"/>
              <a:gd name="T80" fmla="*/ 116 w 365"/>
              <a:gd name="T81" fmla="*/ 417 h 428"/>
              <a:gd name="T82" fmla="*/ 224 w 365"/>
              <a:gd name="T83" fmla="*/ 311 h 428"/>
              <a:gd name="T84" fmla="*/ 204 w 365"/>
              <a:gd name="T85" fmla="*/ 16 h 428"/>
              <a:gd name="T86" fmla="*/ 202 w 365"/>
              <a:gd name="T87" fmla="*/ 297 h 428"/>
              <a:gd name="T88" fmla="*/ 250 w 365"/>
              <a:gd name="T89" fmla="*/ 79 h 428"/>
              <a:gd name="T90" fmla="*/ 240 w 365"/>
              <a:gd name="T91" fmla="*/ 46 h 428"/>
              <a:gd name="T92" fmla="*/ 231 w 365"/>
              <a:gd name="T93" fmla="*/ 51 h 428"/>
              <a:gd name="T94" fmla="*/ 215 w 365"/>
              <a:gd name="T95" fmla="*/ 324 h 428"/>
              <a:gd name="T96" fmla="*/ 207 w 365"/>
              <a:gd name="T97" fmla="*/ 48 h 428"/>
              <a:gd name="T98" fmla="*/ 212 w 365"/>
              <a:gd name="T99" fmla="*/ 32 h 428"/>
              <a:gd name="T100" fmla="*/ 105 w 365"/>
              <a:gd name="T101" fmla="*/ 414 h 428"/>
              <a:gd name="T102" fmla="*/ 240 w 365"/>
              <a:gd name="T103" fmla="*/ 33 h 428"/>
              <a:gd name="T104" fmla="*/ 199 w 365"/>
              <a:gd name="T105" fmla="*/ 319 h 428"/>
              <a:gd name="T106" fmla="*/ 84 w 365"/>
              <a:gd name="T107" fmla="*/ 169 h 428"/>
              <a:gd name="T108" fmla="*/ 139 w 365"/>
              <a:gd name="T109" fmla="*/ 232 h 428"/>
              <a:gd name="T110" fmla="*/ 206 w 365"/>
              <a:gd name="T111" fmla="*/ 62 h 428"/>
              <a:gd name="T112" fmla="*/ 209 w 365"/>
              <a:gd name="T113" fmla="*/ 106 h 428"/>
              <a:gd name="T114" fmla="*/ 245 w 365"/>
              <a:gd name="T115" fmla="*/ 167 h 428"/>
              <a:gd name="T116" fmla="*/ 68 w 365"/>
              <a:gd name="T117" fmla="*/ 90 h 428"/>
              <a:gd name="T118" fmla="*/ 136 w 365"/>
              <a:gd name="T119" fmla="*/ 390 h 428"/>
              <a:gd name="T120" fmla="*/ 250 w 365"/>
              <a:gd name="T121" fmla="*/ 41 h 428"/>
              <a:gd name="T122" fmla="*/ 153 w 365"/>
              <a:gd name="T123" fmla="*/ 212 h 428"/>
              <a:gd name="T124" fmla="*/ 81 w 365"/>
              <a:gd name="T125" fmla="*/ 33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5" h="428">
                <a:moveTo>
                  <a:pt x="359" y="407"/>
                </a:moveTo>
                <a:lnTo>
                  <a:pt x="359" y="407"/>
                </a:lnTo>
                <a:lnTo>
                  <a:pt x="357" y="409"/>
                </a:lnTo>
                <a:lnTo>
                  <a:pt x="357" y="409"/>
                </a:lnTo>
                <a:lnTo>
                  <a:pt x="357" y="410"/>
                </a:lnTo>
                <a:lnTo>
                  <a:pt x="357" y="410"/>
                </a:lnTo>
                <a:lnTo>
                  <a:pt x="355" y="412"/>
                </a:lnTo>
                <a:lnTo>
                  <a:pt x="355" y="412"/>
                </a:lnTo>
                <a:lnTo>
                  <a:pt x="352" y="414"/>
                </a:lnTo>
                <a:lnTo>
                  <a:pt x="352" y="414"/>
                </a:lnTo>
                <a:lnTo>
                  <a:pt x="351" y="414"/>
                </a:lnTo>
                <a:lnTo>
                  <a:pt x="351" y="414"/>
                </a:lnTo>
                <a:lnTo>
                  <a:pt x="349" y="414"/>
                </a:lnTo>
                <a:lnTo>
                  <a:pt x="349" y="414"/>
                </a:lnTo>
                <a:lnTo>
                  <a:pt x="344" y="414"/>
                </a:lnTo>
                <a:lnTo>
                  <a:pt x="340" y="415"/>
                </a:lnTo>
                <a:lnTo>
                  <a:pt x="340" y="415"/>
                </a:lnTo>
                <a:lnTo>
                  <a:pt x="330" y="417"/>
                </a:lnTo>
                <a:lnTo>
                  <a:pt x="330" y="417"/>
                </a:lnTo>
                <a:lnTo>
                  <a:pt x="305" y="418"/>
                </a:lnTo>
                <a:lnTo>
                  <a:pt x="305" y="418"/>
                </a:lnTo>
                <a:lnTo>
                  <a:pt x="292" y="421"/>
                </a:lnTo>
                <a:lnTo>
                  <a:pt x="292" y="421"/>
                </a:lnTo>
                <a:lnTo>
                  <a:pt x="284" y="421"/>
                </a:lnTo>
                <a:lnTo>
                  <a:pt x="284" y="421"/>
                </a:lnTo>
                <a:lnTo>
                  <a:pt x="280" y="421"/>
                </a:lnTo>
                <a:lnTo>
                  <a:pt x="280" y="421"/>
                </a:lnTo>
                <a:lnTo>
                  <a:pt x="267" y="423"/>
                </a:lnTo>
                <a:lnTo>
                  <a:pt x="267" y="423"/>
                </a:lnTo>
                <a:lnTo>
                  <a:pt x="256" y="423"/>
                </a:lnTo>
                <a:lnTo>
                  <a:pt x="256" y="423"/>
                </a:lnTo>
                <a:lnTo>
                  <a:pt x="253" y="421"/>
                </a:lnTo>
                <a:lnTo>
                  <a:pt x="250" y="418"/>
                </a:lnTo>
                <a:lnTo>
                  <a:pt x="250" y="418"/>
                </a:lnTo>
                <a:lnTo>
                  <a:pt x="247" y="415"/>
                </a:lnTo>
                <a:lnTo>
                  <a:pt x="247" y="415"/>
                </a:lnTo>
                <a:lnTo>
                  <a:pt x="247" y="415"/>
                </a:lnTo>
                <a:lnTo>
                  <a:pt x="247" y="415"/>
                </a:lnTo>
                <a:lnTo>
                  <a:pt x="240" y="410"/>
                </a:lnTo>
                <a:lnTo>
                  <a:pt x="240" y="410"/>
                </a:lnTo>
                <a:lnTo>
                  <a:pt x="237" y="407"/>
                </a:lnTo>
                <a:lnTo>
                  <a:pt x="237" y="407"/>
                </a:lnTo>
                <a:lnTo>
                  <a:pt x="229" y="393"/>
                </a:lnTo>
                <a:lnTo>
                  <a:pt x="229" y="393"/>
                </a:lnTo>
                <a:lnTo>
                  <a:pt x="228" y="390"/>
                </a:lnTo>
                <a:lnTo>
                  <a:pt x="228" y="390"/>
                </a:lnTo>
                <a:lnTo>
                  <a:pt x="220" y="376"/>
                </a:lnTo>
                <a:lnTo>
                  <a:pt x="220" y="376"/>
                </a:lnTo>
                <a:lnTo>
                  <a:pt x="212" y="360"/>
                </a:lnTo>
                <a:lnTo>
                  <a:pt x="212" y="360"/>
                </a:lnTo>
                <a:lnTo>
                  <a:pt x="204" y="347"/>
                </a:lnTo>
                <a:lnTo>
                  <a:pt x="204" y="347"/>
                </a:lnTo>
                <a:lnTo>
                  <a:pt x="196" y="333"/>
                </a:lnTo>
                <a:lnTo>
                  <a:pt x="196" y="333"/>
                </a:lnTo>
                <a:lnTo>
                  <a:pt x="190" y="322"/>
                </a:lnTo>
                <a:lnTo>
                  <a:pt x="190" y="322"/>
                </a:lnTo>
                <a:lnTo>
                  <a:pt x="187" y="317"/>
                </a:lnTo>
                <a:lnTo>
                  <a:pt x="187" y="317"/>
                </a:lnTo>
                <a:lnTo>
                  <a:pt x="187" y="316"/>
                </a:lnTo>
                <a:lnTo>
                  <a:pt x="187" y="316"/>
                </a:lnTo>
                <a:lnTo>
                  <a:pt x="185" y="317"/>
                </a:lnTo>
                <a:lnTo>
                  <a:pt x="185" y="317"/>
                </a:lnTo>
                <a:lnTo>
                  <a:pt x="174" y="336"/>
                </a:lnTo>
                <a:lnTo>
                  <a:pt x="174" y="336"/>
                </a:lnTo>
                <a:lnTo>
                  <a:pt x="164" y="350"/>
                </a:lnTo>
                <a:lnTo>
                  <a:pt x="164" y="350"/>
                </a:lnTo>
                <a:lnTo>
                  <a:pt x="153" y="369"/>
                </a:lnTo>
                <a:lnTo>
                  <a:pt x="153" y="369"/>
                </a:lnTo>
                <a:lnTo>
                  <a:pt x="139" y="390"/>
                </a:lnTo>
                <a:lnTo>
                  <a:pt x="139" y="390"/>
                </a:lnTo>
                <a:lnTo>
                  <a:pt x="131" y="402"/>
                </a:lnTo>
                <a:lnTo>
                  <a:pt x="131" y="402"/>
                </a:lnTo>
                <a:lnTo>
                  <a:pt x="127" y="409"/>
                </a:lnTo>
                <a:lnTo>
                  <a:pt x="127" y="409"/>
                </a:lnTo>
                <a:lnTo>
                  <a:pt x="125" y="410"/>
                </a:lnTo>
                <a:lnTo>
                  <a:pt x="123" y="410"/>
                </a:lnTo>
                <a:lnTo>
                  <a:pt x="123" y="410"/>
                </a:lnTo>
                <a:lnTo>
                  <a:pt x="122" y="410"/>
                </a:lnTo>
                <a:lnTo>
                  <a:pt x="122" y="410"/>
                </a:lnTo>
                <a:lnTo>
                  <a:pt x="120" y="414"/>
                </a:lnTo>
                <a:lnTo>
                  <a:pt x="120" y="414"/>
                </a:lnTo>
                <a:lnTo>
                  <a:pt x="116" y="420"/>
                </a:lnTo>
                <a:lnTo>
                  <a:pt x="116" y="420"/>
                </a:lnTo>
                <a:lnTo>
                  <a:pt x="112" y="425"/>
                </a:lnTo>
                <a:lnTo>
                  <a:pt x="112" y="425"/>
                </a:lnTo>
                <a:lnTo>
                  <a:pt x="109" y="426"/>
                </a:lnTo>
                <a:lnTo>
                  <a:pt x="106" y="428"/>
                </a:lnTo>
                <a:lnTo>
                  <a:pt x="106" y="428"/>
                </a:lnTo>
                <a:lnTo>
                  <a:pt x="98" y="426"/>
                </a:lnTo>
                <a:lnTo>
                  <a:pt x="98" y="426"/>
                </a:lnTo>
                <a:lnTo>
                  <a:pt x="82" y="421"/>
                </a:lnTo>
                <a:lnTo>
                  <a:pt x="82" y="421"/>
                </a:lnTo>
                <a:lnTo>
                  <a:pt x="64" y="418"/>
                </a:lnTo>
                <a:lnTo>
                  <a:pt x="64" y="418"/>
                </a:lnTo>
                <a:lnTo>
                  <a:pt x="62" y="420"/>
                </a:lnTo>
                <a:lnTo>
                  <a:pt x="62" y="420"/>
                </a:lnTo>
                <a:lnTo>
                  <a:pt x="60" y="420"/>
                </a:lnTo>
                <a:lnTo>
                  <a:pt x="60" y="420"/>
                </a:lnTo>
                <a:lnTo>
                  <a:pt x="35" y="415"/>
                </a:lnTo>
                <a:lnTo>
                  <a:pt x="35" y="415"/>
                </a:lnTo>
                <a:lnTo>
                  <a:pt x="32" y="415"/>
                </a:lnTo>
                <a:lnTo>
                  <a:pt x="32" y="415"/>
                </a:lnTo>
                <a:lnTo>
                  <a:pt x="15" y="415"/>
                </a:lnTo>
                <a:lnTo>
                  <a:pt x="15" y="415"/>
                </a:lnTo>
                <a:lnTo>
                  <a:pt x="8" y="415"/>
                </a:lnTo>
                <a:lnTo>
                  <a:pt x="8" y="415"/>
                </a:lnTo>
                <a:lnTo>
                  <a:pt x="7" y="415"/>
                </a:lnTo>
                <a:lnTo>
                  <a:pt x="5" y="414"/>
                </a:lnTo>
                <a:lnTo>
                  <a:pt x="5" y="414"/>
                </a:lnTo>
                <a:lnTo>
                  <a:pt x="4" y="412"/>
                </a:lnTo>
                <a:lnTo>
                  <a:pt x="4" y="412"/>
                </a:lnTo>
                <a:lnTo>
                  <a:pt x="2" y="412"/>
                </a:lnTo>
                <a:lnTo>
                  <a:pt x="2" y="412"/>
                </a:lnTo>
                <a:lnTo>
                  <a:pt x="0" y="410"/>
                </a:lnTo>
                <a:lnTo>
                  <a:pt x="0" y="409"/>
                </a:lnTo>
                <a:lnTo>
                  <a:pt x="0" y="409"/>
                </a:lnTo>
                <a:lnTo>
                  <a:pt x="7" y="401"/>
                </a:lnTo>
                <a:lnTo>
                  <a:pt x="7" y="401"/>
                </a:lnTo>
                <a:lnTo>
                  <a:pt x="8" y="401"/>
                </a:lnTo>
                <a:lnTo>
                  <a:pt x="8" y="401"/>
                </a:lnTo>
                <a:lnTo>
                  <a:pt x="10" y="398"/>
                </a:lnTo>
                <a:lnTo>
                  <a:pt x="11" y="395"/>
                </a:lnTo>
                <a:lnTo>
                  <a:pt x="11" y="395"/>
                </a:lnTo>
                <a:lnTo>
                  <a:pt x="24" y="379"/>
                </a:lnTo>
                <a:lnTo>
                  <a:pt x="24" y="379"/>
                </a:lnTo>
                <a:lnTo>
                  <a:pt x="27" y="376"/>
                </a:lnTo>
                <a:lnTo>
                  <a:pt x="27" y="376"/>
                </a:lnTo>
                <a:lnTo>
                  <a:pt x="54" y="343"/>
                </a:lnTo>
                <a:lnTo>
                  <a:pt x="81" y="311"/>
                </a:lnTo>
                <a:lnTo>
                  <a:pt x="81" y="311"/>
                </a:lnTo>
                <a:lnTo>
                  <a:pt x="100" y="284"/>
                </a:lnTo>
                <a:lnTo>
                  <a:pt x="100" y="284"/>
                </a:lnTo>
                <a:lnTo>
                  <a:pt x="116" y="260"/>
                </a:lnTo>
                <a:lnTo>
                  <a:pt x="116" y="260"/>
                </a:lnTo>
                <a:lnTo>
                  <a:pt x="122" y="249"/>
                </a:lnTo>
                <a:lnTo>
                  <a:pt x="122" y="249"/>
                </a:lnTo>
                <a:lnTo>
                  <a:pt x="122" y="248"/>
                </a:lnTo>
                <a:lnTo>
                  <a:pt x="122" y="248"/>
                </a:lnTo>
                <a:lnTo>
                  <a:pt x="119" y="242"/>
                </a:lnTo>
                <a:lnTo>
                  <a:pt x="119" y="242"/>
                </a:lnTo>
                <a:lnTo>
                  <a:pt x="109" y="227"/>
                </a:lnTo>
                <a:lnTo>
                  <a:pt x="109" y="227"/>
                </a:lnTo>
                <a:lnTo>
                  <a:pt x="101" y="213"/>
                </a:lnTo>
                <a:lnTo>
                  <a:pt x="101" y="213"/>
                </a:lnTo>
                <a:lnTo>
                  <a:pt x="97" y="205"/>
                </a:lnTo>
                <a:lnTo>
                  <a:pt x="97" y="205"/>
                </a:lnTo>
                <a:lnTo>
                  <a:pt x="87" y="185"/>
                </a:lnTo>
                <a:lnTo>
                  <a:pt x="87" y="185"/>
                </a:lnTo>
                <a:lnTo>
                  <a:pt x="81" y="172"/>
                </a:lnTo>
                <a:lnTo>
                  <a:pt x="76" y="158"/>
                </a:lnTo>
                <a:lnTo>
                  <a:pt x="76" y="158"/>
                </a:lnTo>
                <a:lnTo>
                  <a:pt x="71" y="147"/>
                </a:lnTo>
                <a:lnTo>
                  <a:pt x="70" y="134"/>
                </a:lnTo>
                <a:lnTo>
                  <a:pt x="70" y="134"/>
                </a:lnTo>
                <a:lnTo>
                  <a:pt x="67" y="117"/>
                </a:lnTo>
                <a:lnTo>
                  <a:pt x="67" y="117"/>
                </a:lnTo>
                <a:lnTo>
                  <a:pt x="65" y="98"/>
                </a:lnTo>
                <a:lnTo>
                  <a:pt x="65" y="98"/>
                </a:lnTo>
                <a:lnTo>
                  <a:pt x="64" y="87"/>
                </a:lnTo>
                <a:lnTo>
                  <a:pt x="65" y="76"/>
                </a:lnTo>
                <a:lnTo>
                  <a:pt x="65" y="76"/>
                </a:lnTo>
                <a:lnTo>
                  <a:pt x="67" y="63"/>
                </a:lnTo>
                <a:lnTo>
                  <a:pt x="67" y="63"/>
                </a:lnTo>
                <a:lnTo>
                  <a:pt x="67" y="59"/>
                </a:lnTo>
                <a:lnTo>
                  <a:pt x="67" y="59"/>
                </a:lnTo>
                <a:lnTo>
                  <a:pt x="67" y="57"/>
                </a:lnTo>
                <a:lnTo>
                  <a:pt x="67" y="57"/>
                </a:lnTo>
                <a:lnTo>
                  <a:pt x="67" y="55"/>
                </a:lnTo>
                <a:lnTo>
                  <a:pt x="68" y="54"/>
                </a:lnTo>
                <a:lnTo>
                  <a:pt x="68" y="54"/>
                </a:lnTo>
                <a:lnTo>
                  <a:pt x="68" y="52"/>
                </a:lnTo>
                <a:lnTo>
                  <a:pt x="68" y="52"/>
                </a:lnTo>
                <a:lnTo>
                  <a:pt x="73" y="43"/>
                </a:lnTo>
                <a:lnTo>
                  <a:pt x="73" y="43"/>
                </a:lnTo>
                <a:lnTo>
                  <a:pt x="75" y="35"/>
                </a:lnTo>
                <a:lnTo>
                  <a:pt x="79" y="29"/>
                </a:lnTo>
                <a:lnTo>
                  <a:pt x="79" y="29"/>
                </a:lnTo>
                <a:lnTo>
                  <a:pt x="86" y="22"/>
                </a:lnTo>
                <a:lnTo>
                  <a:pt x="86" y="22"/>
                </a:lnTo>
                <a:lnTo>
                  <a:pt x="90" y="18"/>
                </a:lnTo>
                <a:lnTo>
                  <a:pt x="90" y="18"/>
                </a:lnTo>
                <a:lnTo>
                  <a:pt x="92" y="16"/>
                </a:lnTo>
                <a:lnTo>
                  <a:pt x="94" y="16"/>
                </a:lnTo>
                <a:lnTo>
                  <a:pt x="94" y="16"/>
                </a:lnTo>
                <a:lnTo>
                  <a:pt x="95" y="16"/>
                </a:lnTo>
                <a:lnTo>
                  <a:pt x="95" y="16"/>
                </a:lnTo>
                <a:lnTo>
                  <a:pt x="103" y="13"/>
                </a:lnTo>
                <a:lnTo>
                  <a:pt x="103" y="13"/>
                </a:lnTo>
                <a:lnTo>
                  <a:pt x="105" y="11"/>
                </a:lnTo>
                <a:lnTo>
                  <a:pt x="105" y="11"/>
                </a:lnTo>
                <a:lnTo>
                  <a:pt x="116" y="7"/>
                </a:lnTo>
                <a:lnTo>
                  <a:pt x="127" y="3"/>
                </a:lnTo>
                <a:lnTo>
                  <a:pt x="127" y="3"/>
                </a:lnTo>
                <a:lnTo>
                  <a:pt x="141" y="2"/>
                </a:lnTo>
                <a:lnTo>
                  <a:pt x="157" y="0"/>
                </a:lnTo>
                <a:lnTo>
                  <a:pt x="157" y="0"/>
                </a:lnTo>
                <a:lnTo>
                  <a:pt x="168" y="0"/>
                </a:lnTo>
                <a:lnTo>
                  <a:pt x="179" y="2"/>
                </a:lnTo>
                <a:lnTo>
                  <a:pt x="179" y="2"/>
                </a:lnTo>
                <a:lnTo>
                  <a:pt x="204" y="5"/>
                </a:lnTo>
                <a:lnTo>
                  <a:pt x="204" y="5"/>
                </a:lnTo>
                <a:lnTo>
                  <a:pt x="223" y="10"/>
                </a:lnTo>
                <a:lnTo>
                  <a:pt x="223" y="10"/>
                </a:lnTo>
                <a:lnTo>
                  <a:pt x="229" y="13"/>
                </a:lnTo>
                <a:lnTo>
                  <a:pt x="235" y="16"/>
                </a:lnTo>
                <a:lnTo>
                  <a:pt x="235" y="16"/>
                </a:lnTo>
                <a:lnTo>
                  <a:pt x="243" y="22"/>
                </a:lnTo>
                <a:lnTo>
                  <a:pt x="243" y="22"/>
                </a:lnTo>
                <a:lnTo>
                  <a:pt x="251" y="32"/>
                </a:lnTo>
                <a:lnTo>
                  <a:pt x="256" y="44"/>
                </a:lnTo>
                <a:lnTo>
                  <a:pt x="256" y="44"/>
                </a:lnTo>
                <a:lnTo>
                  <a:pt x="258" y="46"/>
                </a:lnTo>
                <a:lnTo>
                  <a:pt x="258" y="46"/>
                </a:lnTo>
                <a:lnTo>
                  <a:pt x="259" y="49"/>
                </a:lnTo>
                <a:lnTo>
                  <a:pt x="259" y="49"/>
                </a:lnTo>
                <a:lnTo>
                  <a:pt x="261" y="55"/>
                </a:lnTo>
                <a:lnTo>
                  <a:pt x="261" y="55"/>
                </a:lnTo>
                <a:lnTo>
                  <a:pt x="265" y="70"/>
                </a:lnTo>
                <a:lnTo>
                  <a:pt x="265" y="70"/>
                </a:lnTo>
                <a:lnTo>
                  <a:pt x="265" y="73"/>
                </a:lnTo>
                <a:lnTo>
                  <a:pt x="265" y="73"/>
                </a:lnTo>
                <a:lnTo>
                  <a:pt x="269" y="73"/>
                </a:lnTo>
                <a:lnTo>
                  <a:pt x="269" y="73"/>
                </a:lnTo>
                <a:lnTo>
                  <a:pt x="269" y="74"/>
                </a:lnTo>
                <a:lnTo>
                  <a:pt x="269" y="74"/>
                </a:lnTo>
                <a:lnTo>
                  <a:pt x="269" y="76"/>
                </a:lnTo>
                <a:lnTo>
                  <a:pt x="267" y="78"/>
                </a:lnTo>
                <a:lnTo>
                  <a:pt x="267" y="78"/>
                </a:lnTo>
                <a:lnTo>
                  <a:pt x="267" y="78"/>
                </a:lnTo>
                <a:lnTo>
                  <a:pt x="267" y="78"/>
                </a:lnTo>
                <a:lnTo>
                  <a:pt x="267" y="114"/>
                </a:lnTo>
                <a:lnTo>
                  <a:pt x="267" y="114"/>
                </a:lnTo>
                <a:lnTo>
                  <a:pt x="265" y="130"/>
                </a:lnTo>
                <a:lnTo>
                  <a:pt x="265" y="130"/>
                </a:lnTo>
                <a:lnTo>
                  <a:pt x="262" y="141"/>
                </a:lnTo>
                <a:lnTo>
                  <a:pt x="261" y="150"/>
                </a:lnTo>
                <a:lnTo>
                  <a:pt x="261" y="150"/>
                </a:lnTo>
                <a:lnTo>
                  <a:pt x="254" y="166"/>
                </a:lnTo>
                <a:lnTo>
                  <a:pt x="254" y="166"/>
                </a:lnTo>
                <a:lnTo>
                  <a:pt x="248" y="185"/>
                </a:lnTo>
                <a:lnTo>
                  <a:pt x="248" y="185"/>
                </a:lnTo>
                <a:lnTo>
                  <a:pt x="239" y="205"/>
                </a:lnTo>
                <a:lnTo>
                  <a:pt x="239" y="205"/>
                </a:lnTo>
                <a:lnTo>
                  <a:pt x="229" y="229"/>
                </a:lnTo>
                <a:lnTo>
                  <a:pt x="229" y="229"/>
                </a:lnTo>
                <a:lnTo>
                  <a:pt x="229" y="231"/>
                </a:lnTo>
                <a:lnTo>
                  <a:pt x="229" y="231"/>
                </a:lnTo>
                <a:lnTo>
                  <a:pt x="231" y="234"/>
                </a:lnTo>
                <a:lnTo>
                  <a:pt x="231" y="234"/>
                </a:lnTo>
                <a:lnTo>
                  <a:pt x="232" y="238"/>
                </a:lnTo>
                <a:lnTo>
                  <a:pt x="235" y="245"/>
                </a:lnTo>
                <a:lnTo>
                  <a:pt x="235" y="245"/>
                </a:lnTo>
                <a:lnTo>
                  <a:pt x="237" y="246"/>
                </a:lnTo>
                <a:lnTo>
                  <a:pt x="237" y="246"/>
                </a:lnTo>
                <a:lnTo>
                  <a:pt x="245" y="259"/>
                </a:lnTo>
                <a:lnTo>
                  <a:pt x="254" y="270"/>
                </a:lnTo>
                <a:lnTo>
                  <a:pt x="254" y="270"/>
                </a:lnTo>
                <a:lnTo>
                  <a:pt x="273" y="294"/>
                </a:lnTo>
                <a:lnTo>
                  <a:pt x="273" y="294"/>
                </a:lnTo>
                <a:lnTo>
                  <a:pt x="283" y="305"/>
                </a:lnTo>
                <a:lnTo>
                  <a:pt x="283" y="305"/>
                </a:lnTo>
                <a:lnTo>
                  <a:pt x="292" y="314"/>
                </a:lnTo>
                <a:lnTo>
                  <a:pt x="292" y="314"/>
                </a:lnTo>
                <a:lnTo>
                  <a:pt x="292" y="317"/>
                </a:lnTo>
                <a:lnTo>
                  <a:pt x="292" y="317"/>
                </a:lnTo>
                <a:lnTo>
                  <a:pt x="292" y="319"/>
                </a:lnTo>
                <a:lnTo>
                  <a:pt x="292" y="319"/>
                </a:lnTo>
                <a:lnTo>
                  <a:pt x="294" y="322"/>
                </a:lnTo>
                <a:lnTo>
                  <a:pt x="294" y="322"/>
                </a:lnTo>
                <a:lnTo>
                  <a:pt x="313" y="344"/>
                </a:lnTo>
                <a:lnTo>
                  <a:pt x="313" y="344"/>
                </a:lnTo>
                <a:lnTo>
                  <a:pt x="318" y="350"/>
                </a:lnTo>
                <a:lnTo>
                  <a:pt x="318" y="350"/>
                </a:lnTo>
                <a:lnTo>
                  <a:pt x="333" y="372"/>
                </a:lnTo>
                <a:lnTo>
                  <a:pt x="333" y="372"/>
                </a:lnTo>
                <a:lnTo>
                  <a:pt x="349" y="391"/>
                </a:lnTo>
                <a:lnTo>
                  <a:pt x="349" y="391"/>
                </a:lnTo>
                <a:lnTo>
                  <a:pt x="352" y="395"/>
                </a:lnTo>
                <a:lnTo>
                  <a:pt x="352" y="395"/>
                </a:lnTo>
                <a:lnTo>
                  <a:pt x="360" y="404"/>
                </a:lnTo>
                <a:lnTo>
                  <a:pt x="360" y="404"/>
                </a:lnTo>
                <a:lnTo>
                  <a:pt x="365" y="410"/>
                </a:lnTo>
                <a:lnTo>
                  <a:pt x="365" y="410"/>
                </a:lnTo>
                <a:lnTo>
                  <a:pt x="365" y="410"/>
                </a:lnTo>
                <a:lnTo>
                  <a:pt x="365" y="410"/>
                </a:lnTo>
                <a:lnTo>
                  <a:pt x="365" y="414"/>
                </a:lnTo>
                <a:lnTo>
                  <a:pt x="365" y="414"/>
                </a:lnTo>
                <a:lnTo>
                  <a:pt x="363" y="412"/>
                </a:lnTo>
                <a:lnTo>
                  <a:pt x="363" y="412"/>
                </a:lnTo>
                <a:lnTo>
                  <a:pt x="360" y="410"/>
                </a:lnTo>
                <a:lnTo>
                  <a:pt x="360" y="410"/>
                </a:lnTo>
                <a:lnTo>
                  <a:pt x="359" y="407"/>
                </a:lnTo>
                <a:lnTo>
                  <a:pt x="359" y="407"/>
                </a:lnTo>
                <a:lnTo>
                  <a:pt x="359" y="407"/>
                </a:lnTo>
                <a:lnTo>
                  <a:pt x="359" y="407"/>
                </a:lnTo>
                <a:close/>
                <a:moveTo>
                  <a:pt x="114" y="229"/>
                </a:moveTo>
                <a:lnTo>
                  <a:pt x="114" y="229"/>
                </a:lnTo>
                <a:lnTo>
                  <a:pt x="116" y="231"/>
                </a:lnTo>
                <a:lnTo>
                  <a:pt x="116" y="231"/>
                </a:lnTo>
                <a:lnTo>
                  <a:pt x="117" y="235"/>
                </a:lnTo>
                <a:lnTo>
                  <a:pt x="117" y="235"/>
                </a:lnTo>
                <a:lnTo>
                  <a:pt x="119" y="235"/>
                </a:lnTo>
                <a:lnTo>
                  <a:pt x="119" y="235"/>
                </a:lnTo>
                <a:lnTo>
                  <a:pt x="116" y="231"/>
                </a:lnTo>
                <a:lnTo>
                  <a:pt x="116" y="231"/>
                </a:lnTo>
                <a:lnTo>
                  <a:pt x="114" y="229"/>
                </a:lnTo>
                <a:lnTo>
                  <a:pt x="114" y="229"/>
                </a:lnTo>
                <a:lnTo>
                  <a:pt x="114" y="229"/>
                </a:lnTo>
                <a:lnTo>
                  <a:pt x="114" y="229"/>
                </a:lnTo>
                <a:lnTo>
                  <a:pt x="112" y="227"/>
                </a:lnTo>
                <a:lnTo>
                  <a:pt x="112" y="227"/>
                </a:lnTo>
                <a:lnTo>
                  <a:pt x="112" y="226"/>
                </a:lnTo>
                <a:lnTo>
                  <a:pt x="112" y="226"/>
                </a:lnTo>
                <a:lnTo>
                  <a:pt x="112" y="226"/>
                </a:lnTo>
                <a:lnTo>
                  <a:pt x="112" y="226"/>
                </a:lnTo>
                <a:lnTo>
                  <a:pt x="112" y="227"/>
                </a:lnTo>
                <a:lnTo>
                  <a:pt x="112" y="227"/>
                </a:lnTo>
                <a:lnTo>
                  <a:pt x="114" y="229"/>
                </a:lnTo>
                <a:lnTo>
                  <a:pt x="114" y="229"/>
                </a:lnTo>
                <a:lnTo>
                  <a:pt x="114" y="229"/>
                </a:lnTo>
                <a:lnTo>
                  <a:pt x="114" y="229"/>
                </a:lnTo>
                <a:close/>
                <a:moveTo>
                  <a:pt x="109" y="221"/>
                </a:moveTo>
                <a:lnTo>
                  <a:pt x="109" y="221"/>
                </a:lnTo>
                <a:lnTo>
                  <a:pt x="109" y="223"/>
                </a:lnTo>
                <a:lnTo>
                  <a:pt x="109" y="223"/>
                </a:lnTo>
                <a:lnTo>
                  <a:pt x="109" y="223"/>
                </a:lnTo>
                <a:lnTo>
                  <a:pt x="109" y="223"/>
                </a:lnTo>
                <a:lnTo>
                  <a:pt x="109" y="221"/>
                </a:lnTo>
                <a:lnTo>
                  <a:pt x="109" y="221"/>
                </a:lnTo>
                <a:lnTo>
                  <a:pt x="108" y="219"/>
                </a:lnTo>
                <a:lnTo>
                  <a:pt x="108" y="219"/>
                </a:lnTo>
                <a:lnTo>
                  <a:pt x="108" y="218"/>
                </a:lnTo>
                <a:lnTo>
                  <a:pt x="108" y="218"/>
                </a:lnTo>
                <a:lnTo>
                  <a:pt x="108" y="218"/>
                </a:lnTo>
                <a:lnTo>
                  <a:pt x="108" y="218"/>
                </a:lnTo>
                <a:lnTo>
                  <a:pt x="108" y="219"/>
                </a:lnTo>
                <a:lnTo>
                  <a:pt x="108" y="219"/>
                </a:lnTo>
                <a:lnTo>
                  <a:pt x="109" y="221"/>
                </a:lnTo>
                <a:lnTo>
                  <a:pt x="109" y="221"/>
                </a:lnTo>
                <a:close/>
                <a:moveTo>
                  <a:pt x="81" y="328"/>
                </a:moveTo>
                <a:lnTo>
                  <a:pt x="81" y="328"/>
                </a:lnTo>
                <a:lnTo>
                  <a:pt x="84" y="325"/>
                </a:lnTo>
                <a:lnTo>
                  <a:pt x="84" y="325"/>
                </a:lnTo>
                <a:lnTo>
                  <a:pt x="84" y="325"/>
                </a:lnTo>
                <a:lnTo>
                  <a:pt x="84" y="325"/>
                </a:lnTo>
                <a:lnTo>
                  <a:pt x="94" y="313"/>
                </a:lnTo>
                <a:lnTo>
                  <a:pt x="94" y="313"/>
                </a:lnTo>
                <a:lnTo>
                  <a:pt x="112" y="286"/>
                </a:lnTo>
                <a:lnTo>
                  <a:pt x="112" y="286"/>
                </a:lnTo>
                <a:lnTo>
                  <a:pt x="127" y="267"/>
                </a:lnTo>
                <a:lnTo>
                  <a:pt x="127" y="267"/>
                </a:lnTo>
                <a:lnTo>
                  <a:pt x="127" y="265"/>
                </a:lnTo>
                <a:lnTo>
                  <a:pt x="127" y="265"/>
                </a:lnTo>
                <a:lnTo>
                  <a:pt x="127" y="267"/>
                </a:lnTo>
                <a:lnTo>
                  <a:pt x="127" y="267"/>
                </a:lnTo>
                <a:lnTo>
                  <a:pt x="117" y="279"/>
                </a:lnTo>
                <a:lnTo>
                  <a:pt x="117" y="279"/>
                </a:lnTo>
                <a:lnTo>
                  <a:pt x="116" y="281"/>
                </a:lnTo>
                <a:lnTo>
                  <a:pt x="116" y="281"/>
                </a:lnTo>
                <a:lnTo>
                  <a:pt x="109" y="290"/>
                </a:lnTo>
                <a:lnTo>
                  <a:pt x="109" y="290"/>
                </a:lnTo>
                <a:lnTo>
                  <a:pt x="101" y="302"/>
                </a:lnTo>
                <a:lnTo>
                  <a:pt x="101" y="302"/>
                </a:lnTo>
                <a:lnTo>
                  <a:pt x="95" y="309"/>
                </a:lnTo>
                <a:lnTo>
                  <a:pt x="95" y="309"/>
                </a:lnTo>
                <a:lnTo>
                  <a:pt x="84" y="325"/>
                </a:lnTo>
                <a:lnTo>
                  <a:pt x="84" y="325"/>
                </a:lnTo>
                <a:lnTo>
                  <a:pt x="82" y="325"/>
                </a:lnTo>
                <a:lnTo>
                  <a:pt x="82" y="325"/>
                </a:lnTo>
                <a:lnTo>
                  <a:pt x="81" y="328"/>
                </a:lnTo>
                <a:lnTo>
                  <a:pt x="81" y="328"/>
                </a:lnTo>
                <a:lnTo>
                  <a:pt x="81" y="328"/>
                </a:lnTo>
                <a:lnTo>
                  <a:pt x="81" y="328"/>
                </a:lnTo>
                <a:lnTo>
                  <a:pt x="81" y="328"/>
                </a:lnTo>
                <a:lnTo>
                  <a:pt x="81" y="328"/>
                </a:lnTo>
                <a:close/>
                <a:moveTo>
                  <a:pt x="38" y="410"/>
                </a:moveTo>
                <a:lnTo>
                  <a:pt x="38" y="410"/>
                </a:lnTo>
                <a:lnTo>
                  <a:pt x="38" y="409"/>
                </a:lnTo>
                <a:lnTo>
                  <a:pt x="38" y="409"/>
                </a:lnTo>
                <a:lnTo>
                  <a:pt x="40" y="407"/>
                </a:lnTo>
                <a:lnTo>
                  <a:pt x="41" y="407"/>
                </a:lnTo>
                <a:lnTo>
                  <a:pt x="41" y="407"/>
                </a:lnTo>
                <a:lnTo>
                  <a:pt x="43" y="407"/>
                </a:lnTo>
                <a:lnTo>
                  <a:pt x="43" y="407"/>
                </a:lnTo>
                <a:lnTo>
                  <a:pt x="49" y="404"/>
                </a:lnTo>
                <a:lnTo>
                  <a:pt x="49" y="404"/>
                </a:lnTo>
                <a:lnTo>
                  <a:pt x="57" y="398"/>
                </a:lnTo>
                <a:lnTo>
                  <a:pt x="57" y="398"/>
                </a:lnTo>
                <a:lnTo>
                  <a:pt x="71" y="384"/>
                </a:lnTo>
                <a:lnTo>
                  <a:pt x="86" y="369"/>
                </a:lnTo>
                <a:lnTo>
                  <a:pt x="86" y="369"/>
                </a:lnTo>
                <a:lnTo>
                  <a:pt x="89" y="365"/>
                </a:lnTo>
                <a:lnTo>
                  <a:pt x="89" y="365"/>
                </a:lnTo>
                <a:lnTo>
                  <a:pt x="97" y="352"/>
                </a:lnTo>
                <a:lnTo>
                  <a:pt x="97" y="352"/>
                </a:lnTo>
                <a:lnTo>
                  <a:pt x="100" y="347"/>
                </a:lnTo>
                <a:lnTo>
                  <a:pt x="100" y="347"/>
                </a:lnTo>
                <a:lnTo>
                  <a:pt x="101" y="346"/>
                </a:lnTo>
                <a:lnTo>
                  <a:pt x="103" y="346"/>
                </a:lnTo>
                <a:lnTo>
                  <a:pt x="103" y="346"/>
                </a:lnTo>
                <a:lnTo>
                  <a:pt x="105" y="347"/>
                </a:lnTo>
                <a:lnTo>
                  <a:pt x="105" y="347"/>
                </a:lnTo>
                <a:lnTo>
                  <a:pt x="105" y="350"/>
                </a:lnTo>
                <a:lnTo>
                  <a:pt x="105" y="350"/>
                </a:lnTo>
                <a:lnTo>
                  <a:pt x="103" y="352"/>
                </a:lnTo>
                <a:lnTo>
                  <a:pt x="103" y="352"/>
                </a:lnTo>
                <a:lnTo>
                  <a:pt x="103" y="352"/>
                </a:lnTo>
                <a:lnTo>
                  <a:pt x="103" y="352"/>
                </a:lnTo>
                <a:lnTo>
                  <a:pt x="90" y="368"/>
                </a:lnTo>
                <a:lnTo>
                  <a:pt x="90" y="368"/>
                </a:lnTo>
                <a:lnTo>
                  <a:pt x="75" y="385"/>
                </a:lnTo>
                <a:lnTo>
                  <a:pt x="59" y="401"/>
                </a:lnTo>
                <a:lnTo>
                  <a:pt x="59" y="401"/>
                </a:lnTo>
                <a:lnTo>
                  <a:pt x="52" y="406"/>
                </a:lnTo>
                <a:lnTo>
                  <a:pt x="52" y="406"/>
                </a:lnTo>
                <a:lnTo>
                  <a:pt x="45" y="410"/>
                </a:lnTo>
                <a:lnTo>
                  <a:pt x="45" y="410"/>
                </a:lnTo>
                <a:lnTo>
                  <a:pt x="45" y="412"/>
                </a:lnTo>
                <a:lnTo>
                  <a:pt x="45" y="412"/>
                </a:lnTo>
                <a:lnTo>
                  <a:pt x="62" y="412"/>
                </a:lnTo>
                <a:lnTo>
                  <a:pt x="62" y="412"/>
                </a:lnTo>
                <a:lnTo>
                  <a:pt x="60" y="410"/>
                </a:lnTo>
                <a:lnTo>
                  <a:pt x="60" y="410"/>
                </a:lnTo>
                <a:lnTo>
                  <a:pt x="59" y="409"/>
                </a:lnTo>
                <a:lnTo>
                  <a:pt x="59" y="407"/>
                </a:lnTo>
                <a:lnTo>
                  <a:pt x="59" y="407"/>
                </a:lnTo>
                <a:lnTo>
                  <a:pt x="60" y="406"/>
                </a:lnTo>
                <a:lnTo>
                  <a:pt x="60" y="406"/>
                </a:lnTo>
                <a:lnTo>
                  <a:pt x="65" y="404"/>
                </a:lnTo>
                <a:lnTo>
                  <a:pt x="65" y="404"/>
                </a:lnTo>
                <a:lnTo>
                  <a:pt x="76" y="393"/>
                </a:lnTo>
                <a:lnTo>
                  <a:pt x="76" y="393"/>
                </a:lnTo>
                <a:lnTo>
                  <a:pt x="82" y="387"/>
                </a:lnTo>
                <a:lnTo>
                  <a:pt x="87" y="380"/>
                </a:lnTo>
                <a:lnTo>
                  <a:pt x="87" y="380"/>
                </a:lnTo>
                <a:lnTo>
                  <a:pt x="92" y="372"/>
                </a:lnTo>
                <a:lnTo>
                  <a:pt x="92" y="372"/>
                </a:lnTo>
                <a:lnTo>
                  <a:pt x="94" y="372"/>
                </a:lnTo>
                <a:lnTo>
                  <a:pt x="95" y="371"/>
                </a:lnTo>
                <a:lnTo>
                  <a:pt x="95" y="371"/>
                </a:lnTo>
                <a:lnTo>
                  <a:pt x="97" y="372"/>
                </a:lnTo>
                <a:lnTo>
                  <a:pt x="97" y="374"/>
                </a:lnTo>
                <a:lnTo>
                  <a:pt x="97" y="374"/>
                </a:lnTo>
                <a:lnTo>
                  <a:pt x="97" y="376"/>
                </a:lnTo>
                <a:lnTo>
                  <a:pt x="97" y="376"/>
                </a:lnTo>
                <a:lnTo>
                  <a:pt x="97" y="376"/>
                </a:lnTo>
                <a:lnTo>
                  <a:pt x="95" y="377"/>
                </a:lnTo>
                <a:lnTo>
                  <a:pt x="95" y="377"/>
                </a:lnTo>
                <a:lnTo>
                  <a:pt x="81" y="393"/>
                </a:lnTo>
                <a:lnTo>
                  <a:pt x="81" y="393"/>
                </a:lnTo>
                <a:lnTo>
                  <a:pt x="75" y="401"/>
                </a:lnTo>
                <a:lnTo>
                  <a:pt x="67" y="407"/>
                </a:lnTo>
                <a:lnTo>
                  <a:pt x="67" y="407"/>
                </a:lnTo>
                <a:lnTo>
                  <a:pt x="65" y="407"/>
                </a:lnTo>
                <a:lnTo>
                  <a:pt x="65" y="407"/>
                </a:lnTo>
                <a:lnTo>
                  <a:pt x="64" y="412"/>
                </a:lnTo>
                <a:lnTo>
                  <a:pt x="64" y="412"/>
                </a:lnTo>
                <a:lnTo>
                  <a:pt x="73" y="412"/>
                </a:lnTo>
                <a:lnTo>
                  <a:pt x="73" y="412"/>
                </a:lnTo>
                <a:lnTo>
                  <a:pt x="78" y="410"/>
                </a:lnTo>
                <a:lnTo>
                  <a:pt x="79" y="409"/>
                </a:lnTo>
                <a:lnTo>
                  <a:pt x="79" y="409"/>
                </a:lnTo>
                <a:lnTo>
                  <a:pt x="90" y="399"/>
                </a:lnTo>
                <a:lnTo>
                  <a:pt x="100" y="388"/>
                </a:lnTo>
                <a:lnTo>
                  <a:pt x="100" y="388"/>
                </a:lnTo>
                <a:lnTo>
                  <a:pt x="116" y="361"/>
                </a:lnTo>
                <a:lnTo>
                  <a:pt x="116" y="361"/>
                </a:lnTo>
                <a:lnTo>
                  <a:pt x="131" y="335"/>
                </a:lnTo>
                <a:lnTo>
                  <a:pt x="131" y="335"/>
                </a:lnTo>
                <a:lnTo>
                  <a:pt x="136" y="325"/>
                </a:lnTo>
                <a:lnTo>
                  <a:pt x="141" y="314"/>
                </a:lnTo>
                <a:lnTo>
                  <a:pt x="141" y="314"/>
                </a:lnTo>
                <a:lnTo>
                  <a:pt x="141" y="313"/>
                </a:lnTo>
                <a:lnTo>
                  <a:pt x="141" y="313"/>
                </a:lnTo>
                <a:lnTo>
                  <a:pt x="142" y="313"/>
                </a:lnTo>
                <a:lnTo>
                  <a:pt x="144" y="313"/>
                </a:lnTo>
                <a:lnTo>
                  <a:pt x="144" y="313"/>
                </a:lnTo>
                <a:lnTo>
                  <a:pt x="146" y="314"/>
                </a:lnTo>
                <a:lnTo>
                  <a:pt x="146" y="316"/>
                </a:lnTo>
                <a:lnTo>
                  <a:pt x="146" y="316"/>
                </a:lnTo>
                <a:lnTo>
                  <a:pt x="146" y="317"/>
                </a:lnTo>
                <a:lnTo>
                  <a:pt x="146" y="317"/>
                </a:lnTo>
                <a:lnTo>
                  <a:pt x="133" y="339"/>
                </a:lnTo>
                <a:lnTo>
                  <a:pt x="133" y="339"/>
                </a:lnTo>
                <a:lnTo>
                  <a:pt x="123" y="355"/>
                </a:lnTo>
                <a:lnTo>
                  <a:pt x="123" y="355"/>
                </a:lnTo>
                <a:lnTo>
                  <a:pt x="106" y="382"/>
                </a:lnTo>
                <a:lnTo>
                  <a:pt x="106" y="382"/>
                </a:lnTo>
                <a:lnTo>
                  <a:pt x="95" y="398"/>
                </a:lnTo>
                <a:lnTo>
                  <a:pt x="82" y="410"/>
                </a:lnTo>
                <a:lnTo>
                  <a:pt x="82" y="410"/>
                </a:lnTo>
                <a:lnTo>
                  <a:pt x="82" y="412"/>
                </a:lnTo>
                <a:lnTo>
                  <a:pt x="82" y="412"/>
                </a:lnTo>
                <a:lnTo>
                  <a:pt x="90" y="412"/>
                </a:lnTo>
                <a:lnTo>
                  <a:pt x="90" y="412"/>
                </a:lnTo>
                <a:lnTo>
                  <a:pt x="92" y="410"/>
                </a:lnTo>
                <a:lnTo>
                  <a:pt x="92" y="410"/>
                </a:lnTo>
                <a:lnTo>
                  <a:pt x="92" y="409"/>
                </a:lnTo>
                <a:lnTo>
                  <a:pt x="94" y="409"/>
                </a:lnTo>
                <a:lnTo>
                  <a:pt x="94" y="409"/>
                </a:lnTo>
                <a:lnTo>
                  <a:pt x="95" y="409"/>
                </a:lnTo>
                <a:lnTo>
                  <a:pt x="95" y="409"/>
                </a:lnTo>
                <a:lnTo>
                  <a:pt x="100" y="406"/>
                </a:lnTo>
                <a:lnTo>
                  <a:pt x="100" y="406"/>
                </a:lnTo>
                <a:lnTo>
                  <a:pt x="105" y="401"/>
                </a:lnTo>
                <a:lnTo>
                  <a:pt x="105" y="401"/>
                </a:lnTo>
                <a:lnTo>
                  <a:pt x="117" y="382"/>
                </a:lnTo>
                <a:lnTo>
                  <a:pt x="117" y="382"/>
                </a:lnTo>
                <a:lnTo>
                  <a:pt x="125" y="372"/>
                </a:lnTo>
                <a:lnTo>
                  <a:pt x="125" y="372"/>
                </a:lnTo>
                <a:lnTo>
                  <a:pt x="136" y="354"/>
                </a:lnTo>
                <a:lnTo>
                  <a:pt x="136" y="354"/>
                </a:lnTo>
                <a:lnTo>
                  <a:pt x="146" y="338"/>
                </a:lnTo>
                <a:lnTo>
                  <a:pt x="146" y="338"/>
                </a:lnTo>
                <a:lnTo>
                  <a:pt x="147" y="335"/>
                </a:lnTo>
                <a:lnTo>
                  <a:pt x="147" y="335"/>
                </a:lnTo>
                <a:lnTo>
                  <a:pt x="149" y="335"/>
                </a:lnTo>
                <a:lnTo>
                  <a:pt x="150" y="336"/>
                </a:lnTo>
                <a:lnTo>
                  <a:pt x="150" y="336"/>
                </a:lnTo>
                <a:lnTo>
                  <a:pt x="150" y="338"/>
                </a:lnTo>
                <a:lnTo>
                  <a:pt x="150" y="339"/>
                </a:lnTo>
                <a:lnTo>
                  <a:pt x="150" y="339"/>
                </a:lnTo>
                <a:lnTo>
                  <a:pt x="149" y="343"/>
                </a:lnTo>
                <a:lnTo>
                  <a:pt x="149" y="343"/>
                </a:lnTo>
                <a:lnTo>
                  <a:pt x="120" y="384"/>
                </a:lnTo>
                <a:lnTo>
                  <a:pt x="120" y="384"/>
                </a:lnTo>
                <a:lnTo>
                  <a:pt x="108" y="399"/>
                </a:lnTo>
                <a:lnTo>
                  <a:pt x="108" y="399"/>
                </a:lnTo>
                <a:lnTo>
                  <a:pt x="101" y="407"/>
                </a:lnTo>
                <a:lnTo>
                  <a:pt x="101" y="407"/>
                </a:lnTo>
                <a:lnTo>
                  <a:pt x="98" y="410"/>
                </a:lnTo>
                <a:lnTo>
                  <a:pt x="98" y="410"/>
                </a:lnTo>
                <a:lnTo>
                  <a:pt x="98" y="412"/>
                </a:lnTo>
                <a:lnTo>
                  <a:pt x="98" y="412"/>
                </a:lnTo>
                <a:lnTo>
                  <a:pt x="108" y="410"/>
                </a:lnTo>
                <a:lnTo>
                  <a:pt x="108" y="410"/>
                </a:lnTo>
                <a:lnTo>
                  <a:pt x="108" y="409"/>
                </a:lnTo>
                <a:lnTo>
                  <a:pt x="109" y="407"/>
                </a:lnTo>
                <a:lnTo>
                  <a:pt x="109" y="407"/>
                </a:lnTo>
                <a:lnTo>
                  <a:pt x="109" y="407"/>
                </a:lnTo>
                <a:lnTo>
                  <a:pt x="109" y="407"/>
                </a:lnTo>
                <a:lnTo>
                  <a:pt x="120" y="393"/>
                </a:lnTo>
                <a:lnTo>
                  <a:pt x="120" y="393"/>
                </a:lnTo>
                <a:lnTo>
                  <a:pt x="135" y="372"/>
                </a:lnTo>
                <a:lnTo>
                  <a:pt x="135" y="372"/>
                </a:lnTo>
                <a:lnTo>
                  <a:pt x="172" y="319"/>
                </a:lnTo>
                <a:lnTo>
                  <a:pt x="172" y="319"/>
                </a:lnTo>
                <a:lnTo>
                  <a:pt x="176" y="313"/>
                </a:lnTo>
                <a:lnTo>
                  <a:pt x="176" y="313"/>
                </a:lnTo>
                <a:lnTo>
                  <a:pt x="177" y="311"/>
                </a:lnTo>
                <a:lnTo>
                  <a:pt x="177" y="311"/>
                </a:lnTo>
                <a:lnTo>
                  <a:pt x="169" y="313"/>
                </a:lnTo>
                <a:lnTo>
                  <a:pt x="169" y="313"/>
                </a:lnTo>
                <a:lnTo>
                  <a:pt x="169" y="313"/>
                </a:lnTo>
                <a:lnTo>
                  <a:pt x="169" y="313"/>
                </a:lnTo>
                <a:lnTo>
                  <a:pt x="169" y="311"/>
                </a:lnTo>
                <a:lnTo>
                  <a:pt x="169" y="311"/>
                </a:lnTo>
                <a:lnTo>
                  <a:pt x="169" y="311"/>
                </a:lnTo>
                <a:lnTo>
                  <a:pt x="169" y="311"/>
                </a:lnTo>
                <a:lnTo>
                  <a:pt x="171" y="311"/>
                </a:lnTo>
                <a:lnTo>
                  <a:pt x="174" y="311"/>
                </a:lnTo>
                <a:lnTo>
                  <a:pt x="174" y="311"/>
                </a:lnTo>
                <a:lnTo>
                  <a:pt x="177" y="309"/>
                </a:lnTo>
                <a:lnTo>
                  <a:pt x="177" y="309"/>
                </a:lnTo>
                <a:lnTo>
                  <a:pt x="179" y="309"/>
                </a:lnTo>
                <a:lnTo>
                  <a:pt x="179" y="309"/>
                </a:lnTo>
                <a:lnTo>
                  <a:pt x="180" y="306"/>
                </a:lnTo>
                <a:lnTo>
                  <a:pt x="180" y="306"/>
                </a:lnTo>
                <a:lnTo>
                  <a:pt x="180" y="305"/>
                </a:lnTo>
                <a:lnTo>
                  <a:pt x="180" y="305"/>
                </a:lnTo>
                <a:lnTo>
                  <a:pt x="180" y="302"/>
                </a:lnTo>
                <a:lnTo>
                  <a:pt x="183" y="300"/>
                </a:lnTo>
                <a:lnTo>
                  <a:pt x="183" y="300"/>
                </a:lnTo>
                <a:lnTo>
                  <a:pt x="183" y="300"/>
                </a:lnTo>
                <a:lnTo>
                  <a:pt x="183" y="300"/>
                </a:lnTo>
                <a:lnTo>
                  <a:pt x="188" y="292"/>
                </a:lnTo>
                <a:lnTo>
                  <a:pt x="193" y="284"/>
                </a:lnTo>
                <a:lnTo>
                  <a:pt x="193" y="284"/>
                </a:lnTo>
                <a:lnTo>
                  <a:pt x="193" y="284"/>
                </a:lnTo>
                <a:lnTo>
                  <a:pt x="193" y="284"/>
                </a:lnTo>
                <a:lnTo>
                  <a:pt x="193" y="284"/>
                </a:lnTo>
                <a:lnTo>
                  <a:pt x="193" y="284"/>
                </a:lnTo>
                <a:lnTo>
                  <a:pt x="183" y="287"/>
                </a:lnTo>
                <a:lnTo>
                  <a:pt x="176" y="287"/>
                </a:lnTo>
                <a:lnTo>
                  <a:pt x="176" y="287"/>
                </a:lnTo>
                <a:lnTo>
                  <a:pt x="174" y="287"/>
                </a:lnTo>
                <a:lnTo>
                  <a:pt x="174" y="287"/>
                </a:lnTo>
                <a:lnTo>
                  <a:pt x="172" y="286"/>
                </a:lnTo>
                <a:lnTo>
                  <a:pt x="172" y="286"/>
                </a:lnTo>
                <a:lnTo>
                  <a:pt x="174" y="284"/>
                </a:lnTo>
                <a:lnTo>
                  <a:pt x="176" y="284"/>
                </a:lnTo>
                <a:lnTo>
                  <a:pt x="176" y="284"/>
                </a:lnTo>
                <a:lnTo>
                  <a:pt x="176" y="284"/>
                </a:lnTo>
                <a:lnTo>
                  <a:pt x="176" y="284"/>
                </a:lnTo>
                <a:lnTo>
                  <a:pt x="176" y="286"/>
                </a:lnTo>
                <a:lnTo>
                  <a:pt x="177" y="286"/>
                </a:lnTo>
                <a:lnTo>
                  <a:pt x="177" y="286"/>
                </a:lnTo>
                <a:lnTo>
                  <a:pt x="183" y="286"/>
                </a:lnTo>
                <a:lnTo>
                  <a:pt x="183" y="286"/>
                </a:lnTo>
                <a:lnTo>
                  <a:pt x="188" y="284"/>
                </a:lnTo>
                <a:lnTo>
                  <a:pt x="193" y="283"/>
                </a:lnTo>
                <a:lnTo>
                  <a:pt x="193" y="283"/>
                </a:lnTo>
                <a:lnTo>
                  <a:pt x="193" y="279"/>
                </a:lnTo>
                <a:lnTo>
                  <a:pt x="194" y="278"/>
                </a:lnTo>
                <a:lnTo>
                  <a:pt x="194" y="278"/>
                </a:lnTo>
                <a:lnTo>
                  <a:pt x="196" y="278"/>
                </a:lnTo>
                <a:lnTo>
                  <a:pt x="196" y="278"/>
                </a:lnTo>
                <a:lnTo>
                  <a:pt x="204" y="262"/>
                </a:lnTo>
                <a:lnTo>
                  <a:pt x="204" y="262"/>
                </a:lnTo>
                <a:lnTo>
                  <a:pt x="204" y="260"/>
                </a:lnTo>
                <a:lnTo>
                  <a:pt x="204" y="260"/>
                </a:lnTo>
                <a:lnTo>
                  <a:pt x="204" y="262"/>
                </a:lnTo>
                <a:lnTo>
                  <a:pt x="204" y="262"/>
                </a:lnTo>
                <a:lnTo>
                  <a:pt x="194" y="267"/>
                </a:lnTo>
                <a:lnTo>
                  <a:pt x="194" y="267"/>
                </a:lnTo>
                <a:lnTo>
                  <a:pt x="183" y="272"/>
                </a:lnTo>
                <a:lnTo>
                  <a:pt x="183" y="272"/>
                </a:lnTo>
                <a:lnTo>
                  <a:pt x="180" y="273"/>
                </a:lnTo>
                <a:lnTo>
                  <a:pt x="180" y="273"/>
                </a:lnTo>
                <a:lnTo>
                  <a:pt x="179" y="273"/>
                </a:lnTo>
                <a:lnTo>
                  <a:pt x="177" y="272"/>
                </a:lnTo>
                <a:lnTo>
                  <a:pt x="177" y="272"/>
                </a:lnTo>
                <a:lnTo>
                  <a:pt x="179" y="270"/>
                </a:lnTo>
                <a:lnTo>
                  <a:pt x="180" y="270"/>
                </a:lnTo>
                <a:lnTo>
                  <a:pt x="180" y="270"/>
                </a:lnTo>
                <a:lnTo>
                  <a:pt x="183" y="270"/>
                </a:lnTo>
                <a:lnTo>
                  <a:pt x="183" y="270"/>
                </a:lnTo>
                <a:lnTo>
                  <a:pt x="193" y="267"/>
                </a:lnTo>
                <a:lnTo>
                  <a:pt x="201" y="262"/>
                </a:lnTo>
                <a:lnTo>
                  <a:pt x="201" y="262"/>
                </a:lnTo>
                <a:lnTo>
                  <a:pt x="204" y="259"/>
                </a:lnTo>
                <a:lnTo>
                  <a:pt x="207" y="254"/>
                </a:lnTo>
                <a:lnTo>
                  <a:pt x="207" y="254"/>
                </a:lnTo>
                <a:lnTo>
                  <a:pt x="207" y="254"/>
                </a:lnTo>
                <a:lnTo>
                  <a:pt x="207" y="254"/>
                </a:lnTo>
                <a:lnTo>
                  <a:pt x="209" y="253"/>
                </a:lnTo>
                <a:lnTo>
                  <a:pt x="209" y="253"/>
                </a:lnTo>
                <a:lnTo>
                  <a:pt x="212" y="246"/>
                </a:lnTo>
                <a:lnTo>
                  <a:pt x="212" y="246"/>
                </a:lnTo>
                <a:lnTo>
                  <a:pt x="212" y="246"/>
                </a:lnTo>
                <a:lnTo>
                  <a:pt x="212" y="246"/>
                </a:lnTo>
                <a:lnTo>
                  <a:pt x="212" y="246"/>
                </a:lnTo>
                <a:lnTo>
                  <a:pt x="212" y="246"/>
                </a:lnTo>
                <a:lnTo>
                  <a:pt x="212" y="246"/>
                </a:lnTo>
                <a:lnTo>
                  <a:pt x="212" y="246"/>
                </a:lnTo>
                <a:lnTo>
                  <a:pt x="204" y="251"/>
                </a:lnTo>
                <a:lnTo>
                  <a:pt x="194" y="254"/>
                </a:lnTo>
                <a:lnTo>
                  <a:pt x="194" y="254"/>
                </a:lnTo>
                <a:lnTo>
                  <a:pt x="187" y="256"/>
                </a:lnTo>
                <a:lnTo>
                  <a:pt x="187" y="256"/>
                </a:lnTo>
                <a:lnTo>
                  <a:pt x="185" y="254"/>
                </a:lnTo>
                <a:lnTo>
                  <a:pt x="185" y="254"/>
                </a:lnTo>
                <a:lnTo>
                  <a:pt x="183" y="254"/>
                </a:lnTo>
                <a:lnTo>
                  <a:pt x="183" y="253"/>
                </a:lnTo>
                <a:lnTo>
                  <a:pt x="183" y="253"/>
                </a:lnTo>
                <a:lnTo>
                  <a:pt x="185" y="251"/>
                </a:lnTo>
                <a:lnTo>
                  <a:pt x="187" y="251"/>
                </a:lnTo>
                <a:lnTo>
                  <a:pt x="187" y="251"/>
                </a:lnTo>
                <a:lnTo>
                  <a:pt x="187" y="251"/>
                </a:lnTo>
                <a:lnTo>
                  <a:pt x="188" y="253"/>
                </a:lnTo>
                <a:lnTo>
                  <a:pt x="188" y="253"/>
                </a:lnTo>
                <a:lnTo>
                  <a:pt x="190" y="253"/>
                </a:lnTo>
                <a:lnTo>
                  <a:pt x="190" y="253"/>
                </a:lnTo>
                <a:lnTo>
                  <a:pt x="193" y="253"/>
                </a:lnTo>
                <a:lnTo>
                  <a:pt x="193" y="253"/>
                </a:lnTo>
                <a:lnTo>
                  <a:pt x="204" y="248"/>
                </a:lnTo>
                <a:lnTo>
                  <a:pt x="204" y="248"/>
                </a:lnTo>
                <a:lnTo>
                  <a:pt x="209" y="246"/>
                </a:lnTo>
                <a:lnTo>
                  <a:pt x="209" y="246"/>
                </a:lnTo>
                <a:lnTo>
                  <a:pt x="212" y="243"/>
                </a:lnTo>
                <a:lnTo>
                  <a:pt x="215" y="240"/>
                </a:lnTo>
                <a:lnTo>
                  <a:pt x="215" y="240"/>
                </a:lnTo>
                <a:lnTo>
                  <a:pt x="215" y="238"/>
                </a:lnTo>
                <a:lnTo>
                  <a:pt x="217" y="237"/>
                </a:lnTo>
                <a:lnTo>
                  <a:pt x="217" y="237"/>
                </a:lnTo>
                <a:lnTo>
                  <a:pt x="218" y="235"/>
                </a:lnTo>
                <a:lnTo>
                  <a:pt x="218" y="235"/>
                </a:lnTo>
                <a:lnTo>
                  <a:pt x="220" y="234"/>
                </a:lnTo>
                <a:lnTo>
                  <a:pt x="220" y="234"/>
                </a:lnTo>
                <a:lnTo>
                  <a:pt x="223" y="226"/>
                </a:lnTo>
                <a:lnTo>
                  <a:pt x="223" y="226"/>
                </a:lnTo>
                <a:lnTo>
                  <a:pt x="224" y="224"/>
                </a:lnTo>
                <a:lnTo>
                  <a:pt x="224" y="224"/>
                </a:lnTo>
                <a:lnTo>
                  <a:pt x="220" y="226"/>
                </a:lnTo>
                <a:lnTo>
                  <a:pt x="220" y="226"/>
                </a:lnTo>
                <a:lnTo>
                  <a:pt x="206" y="231"/>
                </a:lnTo>
                <a:lnTo>
                  <a:pt x="206" y="231"/>
                </a:lnTo>
                <a:lnTo>
                  <a:pt x="199" y="232"/>
                </a:lnTo>
                <a:lnTo>
                  <a:pt x="193" y="234"/>
                </a:lnTo>
                <a:lnTo>
                  <a:pt x="193" y="234"/>
                </a:lnTo>
                <a:lnTo>
                  <a:pt x="190" y="232"/>
                </a:lnTo>
                <a:lnTo>
                  <a:pt x="190" y="232"/>
                </a:lnTo>
                <a:lnTo>
                  <a:pt x="191" y="231"/>
                </a:lnTo>
                <a:lnTo>
                  <a:pt x="193" y="229"/>
                </a:lnTo>
                <a:lnTo>
                  <a:pt x="193" y="229"/>
                </a:lnTo>
                <a:lnTo>
                  <a:pt x="194" y="229"/>
                </a:lnTo>
                <a:lnTo>
                  <a:pt x="194" y="229"/>
                </a:lnTo>
                <a:lnTo>
                  <a:pt x="194" y="231"/>
                </a:lnTo>
                <a:lnTo>
                  <a:pt x="194" y="231"/>
                </a:lnTo>
                <a:lnTo>
                  <a:pt x="199" y="231"/>
                </a:lnTo>
                <a:lnTo>
                  <a:pt x="199" y="231"/>
                </a:lnTo>
                <a:lnTo>
                  <a:pt x="217" y="224"/>
                </a:lnTo>
                <a:lnTo>
                  <a:pt x="217" y="224"/>
                </a:lnTo>
                <a:lnTo>
                  <a:pt x="224" y="219"/>
                </a:lnTo>
                <a:lnTo>
                  <a:pt x="224" y="219"/>
                </a:lnTo>
                <a:lnTo>
                  <a:pt x="228" y="218"/>
                </a:lnTo>
                <a:lnTo>
                  <a:pt x="228" y="215"/>
                </a:lnTo>
                <a:lnTo>
                  <a:pt x="228" y="215"/>
                </a:lnTo>
                <a:lnTo>
                  <a:pt x="229" y="210"/>
                </a:lnTo>
                <a:lnTo>
                  <a:pt x="229" y="210"/>
                </a:lnTo>
                <a:lnTo>
                  <a:pt x="231" y="208"/>
                </a:lnTo>
                <a:lnTo>
                  <a:pt x="231" y="208"/>
                </a:lnTo>
                <a:lnTo>
                  <a:pt x="229" y="208"/>
                </a:lnTo>
                <a:lnTo>
                  <a:pt x="229" y="208"/>
                </a:lnTo>
                <a:lnTo>
                  <a:pt x="223" y="213"/>
                </a:lnTo>
                <a:lnTo>
                  <a:pt x="223" y="213"/>
                </a:lnTo>
                <a:lnTo>
                  <a:pt x="212" y="218"/>
                </a:lnTo>
                <a:lnTo>
                  <a:pt x="212" y="218"/>
                </a:lnTo>
                <a:lnTo>
                  <a:pt x="207" y="218"/>
                </a:lnTo>
                <a:lnTo>
                  <a:pt x="207" y="218"/>
                </a:lnTo>
                <a:lnTo>
                  <a:pt x="206" y="218"/>
                </a:lnTo>
                <a:lnTo>
                  <a:pt x="206" y="218"/>
                </a:lnTo>
                <a:lnTo>
                  <a:pt x="206" y="216"/>
                </a:lnTo>
                <a:lnTo>
                  <a:pt x="206" y="216"/>
                </a:lnTo>
                <a:lnTo>
                  <a:pt x="207" y="215"/>
                </a:lnTo>
                <a:lnTo>
                  <a:pt x="207" y="215"/>
                </a:lnTo>
                <a:lnTo>
                  <a:pt x="209" y="215"/>
                </a:lnTo>
                <a:lnTo>
                  <a:pt x="209" y="215"/>
                </a:lnTo>
                <a:lnTo>
                  <a:pt x="209" y="215"/>
                </a:lnTo>
                <a:lnTo>
                  <a:pt x="209" y="215"/>
                </a:lnTo>
                <a:lnTo>
                  <a:pt x="212" y="215"/>
                </a:lnTo>
                <a:lnTo>
                  <a:pt x="212" y="215"/>
                </a:lnTo>
                <a:lnTo>
                  <a:pt x="221" y="212"/>
                </a:lnTo>
                <a:lnTo>
                  <a:pt x="231" y="205"/>
                </a:lnTo>
                <a:lnTo>
                  <a:pt x="231" y="205"/>
                </a:lnTo>
                <a:lnTo>
                  <a:pt x="232" y="204"/>
                </a:lnTo>
                <a:lnTo>
                  <a:pt x="232" y="204"/>
                </a:lnTo>
                <a:lnTo>
                  <a:pt x="237" y="191"/>
                </a:lnTo>
                <a:lnTo>
                  <a:pt x="237" y="191"/>
                </a:lnTo>
                <a:lnTo>
                  <a:pt x="237" y="191"/>
                </a:lnTo>
                <a:lnTo>
                  <a:pt x="237" y="191"/>
                </a:lnTo>
                <a:lnTo>
                  <a:pt x="234" y="193"/>
                </a:lnTo>
                <a:lnTo>
                  <a:pt x="234" y="193"/>
                </a:lnTo>
                <a:lnTo>
                  <a:pt x="223" y="197"/>
                </a:lnTo>
                <a:lnTo>
                  <a:pt x="223" y="197"/>
                </a:lnTo>
                <a:lnTo>
                  <a:pt x="217" y="201"/>
                </a:lnTo>
                <a:lnTo>
                  <a:pt x="209" y="202"/>
                </a:lnTo>
                <a:lnTo>
                  <a:pt x="209" y="202"/>
                </a:lnTo>
                <a:lnTo>
                  <a:pt x="207" y="202"/>
                </a:lnTo>
                <a:lnTo>
                  <a:pt x="207" y="202"/>
                </a:lnTo>
                <a:lnTo>
                  <a:pt x="207" y="199"/>
                </a:lnTo>
                <a:lnTo>
                  <a:pt x="207" y="199"/>
                </a:lnTo>
                <a:lnTo>
                  <a:pt x="209" y="199"/>
                </a:lnTo>
                <a:lnTo>
                  <a:pt x="209" y="199"/>
                </a:lnTo>
                <a:lnTo>
                  <a:pt x="212" y="201"/>
                </a:lnTo>
                <a:lnTo>
                  <a:pt x="213" y="199"/>
                </a:lnTo>
                <a:lnTo>
                  <a:pt x="213" y="199"/>
                </a:lnTo>
                <a:lnTo>
                  <a:pt x="220" y="197"/>
                </a:lnTo>
                <a:lnTo>
                  <a:pt x="220" y="197"/>
                </a:lnTo>
                <a:lnTo>
                  <a:pt x="229" y="193"/>
                </a:lnTo>
                <a:lnTo>
                  <a:pt x="229" y="193"/>
                </a:lnTo>
                <a:lnTo>
                  <a:pt x="237" y="188"/>
                </a:lnTo>
                <a:lnTo>
                  <a:pt x="237" y="188"/>
                </a:lnTo>
                <a:lnTo>
                  <a:pt x="239" y="185"/>
                </a:lnTo>
                <a:lnTo>
                  <a:pt x="239" y="185"/>
                </a:lnTo>
                <a:lnTo>
                  <a:pt x="240" y="180"/>
                </a:lnTo>
                <a:lnTo>
                  <a:pt x="240" y="180"/>
                </a:lnTo>
                <a:lnTo>
                  <a:pt x="242" y="174"/>
                </a:lnTo>
                <a:lnTo>
                  <a:pt x="242" y="174"/>
                </a:lnTo>
                <a:lnTo>
                  <a:pt x="240" y="175"/>
                </a:lnTo>
                <a:lnTo>
                  <a:pt x="240" y="175"/>
                </a:lnTo>
                <a:lnTo>
                  <a:pt x="232" y="178"/>
                </a:lnTo>
                <a:lnTo>
                  <a:pt x="232" y="178"/>
                </a:lnTo>
                <a:lnTo>
                  <a:pt x="224" y="182"/>
                </a:lnTo>
                <a:lnTo>
                  <a:pt x="217" y="185"/>
                </a:lnTo>
                <a:lnTo>
                  <a:pt x="217" y="185"/>
                </a:lnTo>
                <a:lnTo>
                  <a:pt x="213" y="186"/>
                </a:lnTo>
                <a:lnTo>
                  <a:pt x="213" y="186"/>
                </a:lnTo>
                <a:lnTo>
                  <a:pt x="212" y="186"/>
                </a:lnTo>
                <a:lnTo>
                  <a:pt x="212" y="186"/>
                </a:lnTo>
                <a:lnTo>
                  <a:pt x="210" y="185"/>
                </a:lnTo>
                <a:lnTo>
                  <a:pt x="212" y="183"/>
                </a:lnTo>
                <a:lnTo>
                  <a:pt x="212" y="183"/>
                </a:lnTo>
                <a:lnTo>
                  <a:pt x="212" y="182"/>
                </a:lnTo>
                <a:lnTo>
                  <a:pt x="213" y="182"/>
                </a:lnTo>
                <a:lnTo>
                  <a:pt x="213" y="182"/>
                </a:lnTo>
                <a:lnTo>
                  <a:pt x="217" y="183"/>
                </a:lnTo>
                <a:lnTo>
                  <a:pt x="218" y="182"/>
                </a:lnTo>
                <a:lnTo>
                  <a:pt x="218" y="182"/>
                </a:lnTo>
                <a:lnTo>
                  <a:pt x="221" y="182"/>
                </a:lnTo>
                <a:lnTo>
                  <a:pt x="221" y="182"/>
                </a:lnTo>
                <a:lnTo>
                  <a:pt x="235" y="175"/>
                </a:lnTo>
                <a:lnTo>
                  <a:pt x="235" y="175"/>
                </a:lnTo>
                <a:lnTo>
                  <a:pt x="242" y="169"/>
                </a:lnTo>
                <a:lnTo>
                  <a:pt x="242" y="169"/>
                </a:lnTo>
                <a:lnTo>
                  <a:pt x="242" y="167"/>
                </a:lnTo>
                <a:lnTo>
                  <a:pt x="242" y="167"/>
                </a:lnTo>
                <a:lnTo>
                  <a:pt x="243" y="163"/>
                </a:lnTo>
                <a:lnTo>
                  <a:pt x="243" y="163"/>
                </a:lnTo>
                <a:lnTo>
                  <a:pt x="243" y="161"/>
                </a:lnTo>
                <a:lnTo>
                  <a:pt x="243" y="161"/>
                </a:lnTo>
                <a:lnTo>
                  <a:pt x="239" y="164"/>
                </a:lnTo>
                <a:lnTo>
                  <a:pt x="239" y="164"/>
                </a:lnTo>
                <a:lnTo>
                  <a:pt x="229" y="169"/>
                </a:lnTo>
                <a:lnTo>
                  <a:pt x="218" y="174"/>
                </a:lnTo>
                <a:lnTo>
                  <a:pt x="218" y="174"/>
                </a:lnTo>
                <a:lnTo>
                  <a:pt x="217" y="174"/>
                </a:lnTo>
                <a:lnTo>
                  <a:pt x="217" y="174"/>
                </a:lnTo>
                <a:lnTo>
                  <a:pt x="215" y="175"/>
                </a:lnTo>
                <a:lnTo>
                  <a:pt x="215" y="175"/>
                </a:lnTo>
                <a:lnTo>
                  <a:pt x="213" y="174"/>
                </a:lnTo>
                <a:lnTo>
                  <a:pt x="213" y="174"/>
                </a:lnTo>
                <a:lnTo>
                  <a:pt x="215" y="172"/>
                </a:lnTo>
                <a:lnTo>
                  <a:pt x="215" y="172"/>
                </a:lnTo>
                <a:lnTo>
                  <a:pt x="217" y="171"/>
                </a:lnTo>
                <a:lnTo>
                  <a:pt x="217" y="171"/>
                </a:lnTo>
                <a:lnTo>
                  <a:pt x="221" y="171"/>
                </a:lnTo>
                <a:lnTo>
                  <a:pt x="221" y="171"/>
                </a:lnTo>
                <a:lnTo>
                  <a:pt x="235" y="164"/>
                </a:lnTo>
                <a:lnTo>
                  <a:pt x="235" y="164"/>
                </a:lnTo>
                <a:lnTo>
                  <a:pt x="243" y="160"/>
                </a:lnTo>
                <a:lnTo>
                  <a:pt x="243" y="160"/>
                </a:lnTo>
                <a:lnTo>
                  <a:pt x="245" y="156"/>
                </a:lnTo>
                <a:lnTo>
                  <a:pt x="245" y="156"/>
                </a:lnTo>
                <a:lnTo>
                  <a:pt x="247" y="150"/>
                </a:lnTo>
                <a:lnTo>
                  <a:pt x="247" y="150"/>
                </a:lnTo>
                <a:lnTo>
                  <a:pt x="247" y="147"/>
                </a:lnTo>
                <a:lnTo>
                  <a:pt x="247" y="147"/>
                </a:lnTo>
                <a:lnTo>
                  <a:pt x="245" y="148"/>
                </a:lnTo>
                <a:lnTo>
                  <a:pt x="245" y="148"/>
                </a:lnTo>
                <a:lnTo>
                  <a:pt x="235" y="153"/>
                </a:lnTo>
                <a:lnTo>
                  <a:pt x="235" y="153"/>
                </a:lnTo>
                <a:lnTo>
                  <a:pt x="228" y="156"/>
                </a:lnTo>
                <a:lnTo>
                  <a:pt x="220" y="156"/>
                </a:lnTo>
                <a:lnTo>
                  <a:pt x="220" y="156"/>
                </a:lnTo>
                <a:lnTo>
                  <a:pt x="217" y="156"/>
                </a:lnTo>
                <a:lnTo>
                  <a:pt x="217" y="156"/>
                </a:lnTo>
                <a:lnTo>
                  <a:pt x="217" y="155"/>
                </a:lnTo>
                <a:lnTo>
                  <a:pt x="217" y="155"/>
                </a:lnTo>
                <a:lnTo>
                  <a:pt x="217" y="153"/>
                </a:lnTo>
                <a:lnTo>
                  <a:pt x="217" y="153"/>
                </a:lnTo>
                <a:lnTo>
                  <a:pt x="220" y="153"/>
                </a:lnTo>
                <a:lnTo>
                  <a:pt x="220" y="153"/>
                </a:lnTo>
                <a:lnTo>
                  <a:pt x="220" y="153"/>
                </a:lnTo>
                <a:lnTo>
                  <a:pt x="220" y="153"/>
                </a:lnTo>
                <a:lnTo>
                  <a:pt x="220" y="153"/>
                </a:lnTo>
                <a:lnTo>
                  <a:pt x="223" y="155"/>
                </a:lnTo>
                <a:lnTo>
                  <a:pt x="223" y="155"/>
                </a:lnTo>
                <a:lnTo>
                  <a:pt x="226" y="153"/>
                </a:lnTo>
                <a:lnTo>
                  <a:pt x="226" y="153"/>
                </a:lnTo>
                <a:lnTo>
                  <a:pt x="234" y="152"/>
                </a:lnTo>
                <a:lnTo>
                  <a:pt x="240" y="148"/>
                </a:lnTo>
                <a:lnTo>
                  <a:pt x="240" y="148"/>
                </a:lnTo>
                <a:lnTo>
                  <a:pt x="247" y="144"/>
                </a:lnTo>
                <a:lnTo>
                  <a:pt x="247" y="144"/>
                </a:lnTo>
                <a:lnTo>
                  <a:pt x="248" y="142"/>
                </a:lnTo>
                <a:lnTo>
                  <a:pt x="248" y="142"/>
                </a:lnTo>
                <a:lnTo>
                  <a:pt x="251" y="131"/>
                </a:lnTo>
                <a:lnTo>
                  <a:pt x="251" y="131"/>
                </a:lnTo>
                <a:lnTo>
                  <a:pt x="251" y="131"/>
                </a:lnTo>
                <a:lnTo>
                  <a:pt x="251" y="131"/>
                </a:lnTo>
                <a:lnTo>
                  <a:pt x="247" y="133"/>
                </a:lnTo>
                <a:lnTo>
                  <a:pt x="247" y="133"/>
                </a:lnTo>
                <a:lnTo>
                  <a:pt x="232" y="137"/>
                </a:lnTo>
                <a:lnTo>
                  <a:pt x="232" y="137"/>
                </a:lnTo>
                <a:lnTo>
                  <a:pt x="231" y="139"/>
                </a:lnTo>
                <a:lnTo>
                  <a:pt x="231" y="139"/>
                </a:lnTo>
                <a:lnTo>
                  <a:pt x="229" y="139"/>
                </a:lnTo>
                <a:lnTo>
                  <a:pt x="229" y="139"/>
                </a:lnTo>
                <a:lnTo>
                  <a:pt x="228" y="137"/>
                </a:lnTo>
                <a:lnTo>
                  <a:pt x="228" y="136"/>
                </a:lnTo>
                <a:lnTo>
                  <a:pt x="228" y="136"/>
                </a:lnTo>
                <a:lnTo>
                  <a:pt x="229" y="134"/>
                </a:lnTo>
                <a:lnTo>
                  <a:pt x="229" y="134"/>
                </a:lnTo>
                <a:lnTo>
                  <a:pt x="232" y="136"/>
                </a:lnTo>
                <a:lnTo>
                  <a:pt x="232" y="136"/>
                </a:lnTo>
                <a:lnTo>
                  <a:pt x="237" y="134"/>
                </a:lnTo>
                <a:lnTo>
                  <a:pt x="237" y="134"/>
                </a:lnTo>
                <a:lnTo>
                  <a:pt x="247" y="130"/>
                </a:lnTo>
                <a:lnTo>
                  <a:pt x="247" y="130"/>
                </a:lnTo>
                <a:lnTo>
                  <a:pt x="248" y="128"/>
                </a:lnTo>
                <a:lnTo>
                  <a:pt x="251" y="126"/>
                </a:lnTo>
                <a:lnTo>
                  <a:pt x="251" y="126"/>
                </a:lnTo>
                <a:lnTo>
                  <a:pt x="251" y="126"/>
                </a:lnTo>
                <a:lnTo>
                  <a:pt x="251" y="126"/>
                </a:lnTo>
                <a:lnTo>
                  <a:pt x="253" y="125"/>
                </a:lnTo>
                <a:lnTo>
                  <a:pt x="253" y="125"/>
                </a:lnTo>
                <a:lnTo>
                  <a:pt x="253" y="119"/>
                </a:lnTo>
                <a:lnTo>
                  <a:pt x="253" y="119"/>
                </a:lnTo>
                <a:lnTo>
                  <a:pt x="254" y="115"/>
                </a:lnTo>
                <a:lnTo>
                  <a:pt x="254" y="115"/>
                </a:lnTo>
                <a:lnTo>
                  <a:pt x="253" y="115"/>
                </a:lnTo>
                <a:lnTo>
                  <a:pt x="253" y="115"/>
                </a:lnTo>
                <a:lnTo>
                  <a:pt x="247" y="115"/>
                </a:lnTo>
                <a:lnTo>
                  <a:pt x="247" y="115"/>
                </a:lnTo>
                <a:lnTo>
                  <a:pt x="245" y="117"/>
                </a:lnTo>
                <a:lnTo>
                  <a:pt x="245" y="117"/>
                </a:lnTo>
                <a:lnTo>
                  <a:pt x="245" y="117"/>
                </a:lnTo>
                <a:lnTo>
                  <a:pt x="243" y="117"/>
                </a:lnTo>
                <a:lnTo>
                  <a:pt x="243" y="117"/>
                </a:lnTo>
                <a:lnTo>
                  <a:pt x="243" y="114"/>
                </a:lnTo>
                <a:lnTo>
                  <a:pt x="245" y="114"/>
                </a:lnTo>
                <a:lnTo>
                  <a:pt x="245" y="114"/>
                </a:lnTo>
                <a:lnTo>
                  <a:pt x="247" y="114"/>
                </a:lnTo>
                <a:lnTo>
                  <a:pt x="247" y="114"/>
                </a:lnTo>
                <a:lnTo>
                  <a:pt x="254" y="112"/>
                </a:lnTo>
                <a:lnTo>
                  <a:pt x="254" y="112"/>
                </a:lnTo>
                <a:lnTo>
                  <a:pt x="254" y="98"/>
                </a:lnTo>
                <a:lnTo>
                  <a:pt x="254" y="98"/>
                </a:lnTo>
                <a:lnTo>
                  <a:pt x="251" y="98"/>
                </a:lnTo>
                <a:lnTo>
                  <a:pt x="251" y="98"/>
                </a:lnTo>
                <a:lnTo>
                  <a:pt x="251" y="100"/>
                </a:lnTo>
                <a:lnTo>
                  <a:pt x="251" y="100"/>
                </a:lnTo>
                <a:lnTo>
                  <a:pt x="250" y="109"/>
                </a:lnTo>
                <a:lnTo>
                  <a:pt x="250" y="109"/>
                </a:lnTo>
                <a:lnTo>
                  <a:pt x="248" y="112"/>
                </a:lnTo>
                <a:lnTo>
                  <a:pt x="247" y="112"/>
                </a:lnTo>
                <a:lnTo>
                  <a:pt x="247" y="112"/>
                </a:lnTo>
                <a:lnTo>
                  <a:pt x="245" y="111"/>
                </a:lnTo>
                <a:lnTo>
                  <a:pt x="245" y="109"/>
                </a:lnTo>
                <a:lnTo>
                  <a:pt x="245" y="109"/>
                </a:lnTo>
                <a:lnTo>
                  <a:pt x="247" y="98"/>
                </a:lnTo>
                <a:lnTo>
                  <a:pt x="247" y="98"/>
                </a:lnTo>
                <a:lnTo>
                  <a:pt x="247" y="96"/>
                </a:lnTo>
                <a:lnTo>
                  <a:pt x="247" y="96"/>
                </a:lnTo>
                <a:lnTo>
                  <a:pt x="247" y="96"/>
                </a:lnTo>
                <a:lnTo>
                  <a:pt x="247" y="95"/>
                </a:lnTo>
                <a:lnTo>
                  <a:pt x="247" y="95"/>
                </a:lnTo>
                <a:lnTo>
                  <a:pt x="248" y="93"/>
                </a:lnTo>
                <a:lnTo>
                  <a:pt x="248" y="93"/>
                </a:lnTo>
                <a:lnTo>
                  <a:pt x="250" y="87"/>
                </a:lnTo>
                <a:lnTo>
                  <a:pt x="250" y="87"/>
                </a:lnTo>
                <a:lnTo>
                  <a:pt x="250" y="84"/>
                </a:lnTo>
                <a:lnTo>
                  <a:pt x="250" y="84"/>
                </a:lnTo>
                <a:lnTo>
                  <a:pt x="242" y="85"/>
                </a:lnTo>
                <a:lnTo>
                  <a:pt x="242" y="85"/>
                </a:lnTo>
                <a:lnTo>
                  <a:pt x="242" y="87"/>
                </a:lnTo>
                <a:lnTo>
                  <a:pt x="242" y="87"/>
                </a:lnTo>
                <a:lnTo>
                  <a:pt x="242" y="95"/>
                </a:lnTo>
                <a:lnTo>
                  <a:pt x="240" y="101"/>
                </a:lnTo>
                <a:lnTo>
                  <a:pt x="240" y="101"/>
                </a:lnTo>
                <a:lnTo>
                  <a:pt x="239" y="107"/>
                </a:lnTo>
                <a:lnTo>
                  <a:pt x="239" y="107"/>
                </a:lnTo>
                <a:lnTo>
                  <a:pt x="237" y="109"/>
                </a:lnTo>
                <a:lnTo>
                  <a:pt x="235" y="109"/>
                </a:lnTo>
                <a:lnTo>
                  <a:pt x="235" y="109"/>
                </a:lnTo>
                <a:lnTo>
                  <a:pt x="234" y="107"/>
                </a:lnTo>
                <a:lnTo>
                  <a:pt x="234" y="104"/>
                </a:lnTo>
                <a:lnTo>
                  <a:pt x="234" y="104"/>
                </a:lnTo>
                <a:lnTo>
                  <a:pt x="235" y="101"/>
                </a:lnTo>
                <a:lnTo>
                  <a:pt x="235" y="101"/>
                </a:lnTo>
                <a:lnTo>
                  <a:pt x="237" y="95"/>
                </a:lnTo>
                <a:lnTo>
                  <a:pt x="239" y="89"/>
                </a:lnTo>
                <a:lnTo>
                  <a:pt x="239" y="89"/>
                </a:lnTo>
                <a:lnTo>
                  <a:pt x="239" y="85"/>
                </a:lnTo>
                <a:lnTo>
                  <a:pt x="239" y="85"/>
                </a:lnTo>
                <a:lnTo>
                  <a:pt x="237" y="87"/>
                </a:lnTo>
                <a:lnTo>
                  <a:pt x="237" y="87"/>
                </a:lnTo>
                <a:lnTo>
                  <a:pt x="235" y="85"/>
                </a:lnTo>
                <a:lnTo>
                  <a:pt x="235" y="85"/>
                </a:lnTo>
                <a:lnTo>
                  <a:pt x="235" y="84"/>
                </a:lnTo>
                <a:lnTo>
                  <a:pt x="235" y="82"/>
                </a:lnTo>
                <a:lnTo>
                  <a:pt x="235" y="82"/>
                </a:lnTo>
                <a:lnTo>
                  <a:pt x="237" y="82"/>
                </a:lnTo>
                <a:lnTo>
                  <a:pt x="237" y="82"/>
                </a:lnTo>
                <a:lnTo>
                  <a:pt x="239" y="82"/>
                </a:lnTo>
                <a:lnTo>
                  <a:pt x="239" y="82"/>
                </a:lnTo>
                <a:lnTo>
                  <a:pt x="239" y="74"/>
                </a:lnTo>
                <a:lnTo>
                  <a:pt x="239" y="74"/>
                </a:lnTo>
                <a:lnTo>
                  <a:pt x="235" y="74"/>
                </a:lnTo>
                <a:lnTo>
                  <a:pt x="235" y="74"/>
                </a:lnTo>
                <a:lnTo>
                  <a:pt x="235" y="79"/>
                </a:lnTo>
                <a:lnTo>
                  <a:pt x="235" y="79"/>
                </a:lnTo>
                <a:lnTo>
                  <a:pt x="234" y="85"/>
                </a:lnTo>
                <a:lnTo>
                  <a:pt x="234" y="85"/>
                </a:lnTo>
                <a:lnTo>
                  <a:pt x="232" y="85"/>
                </a:lnTo>
                <a:lnTo>
                  <a:pt x="231" y="87"/>
                </a:lnTo>
                <a:lnTo>
                  <a:pt x="231" y="87"/>
                </a:lnTo>
                <a:lnTo>
                  <a:pt x="229" y="85"/>
                </a:lnTo>
                <a:lnTo>
                  <a:pt x="228" y="84"/>
                </a:lnTo>
                <a:lnTo>
                  <a:pt x="228" y="84"/>
                </a:lnTo>
                <a:lnTo>
                  <a:pt x="229" y="82"/>
                </a:lnTo>
                <a:lnTo>
                  <a:pt x="229" y="82"/>
                </a:lnTo>
                <a:lnTo>
                  <a:pt x="231" y="78"/>
                </a:lnTo>
                <a:lnTo>
                  <a:pt x="231" y="78"/>
                </a:lnTo>
                <a:lnTo>
                  <a:pt x="231" y="65"/>
                </a:lnTo>
                <a:lnTo>
                  <a:pt x="231" y="65"/>
                </a:lnTo>
                <a:lnTo>
                  <a:pt x="231" y="63"/>
                </a:lnTo>
                <a:lnTo>
                  <a:pt x="231" y="63"/>
                </a:lnTo>
                <a:lnTo>
                  <a:pt x="228" y="65"/>
                </a:lnTo>
                <a:lnTo>
                  <a:pt x="224" y="65"/>
                </a:lnTo>
                <a:lnTo>
                  <a:pt x="224" y="65"/>
                </a:lnTo>
                <a:lnTo>
                  <a:pt x="223" y="66"/>
                </a:lnTo>
                <a:lnTo>
                  <a:pt x="223" y="66"/>
                </a:lnTo>
                <a:lnTo>
                  <a:pt x="221" y="65"/>
                </a:lnTo>
                <a:lnTo>
                  <a:pt x="221" y="65"/>
                </a:lnTo>
                <a:lnTo>
                  <a:pt x="223" y="62"/>
                </a:lnTo>
                <a:lnTo>
                  <a:pt x="223" y="62"/>
                </a:lnTo>
                <a:lnTo>
                  <a:pt x="224" y="62"/>
                </a:lnTo>
                <a:lnTo>
                  <a:pt x="224" y="62"/>
                </a:lnTo>
                <a:lnTo>
                  <a:pt x="226" y="62"/>
                </a:lnTo>
                <a:lnTo>
                  <a:pt x="226" y="62"/>
                </a:lnTo>
                <a:lnTo>
                  <a:pt x="231" y="62"/>
                </a:lnTo>
                <a:lnTo>
                  <a:pt x="231" y="62"/>
                </a:lnTo>
                <a:lnTo>
                  <a:pt x="229" y="54"/>
                </a:lnTo>
                <a:lnTo>
                  <a:pt x="229" y="54"/>
                </a:lnTo>
                <a:lnTo>
                  <a:pt x="223" y="55"/>
                </a:lnTo>
                <a:lnTo>
                  <a:pt x="223" y="55"/>
                </a:lnTo>
                <a:lnTo>
                  <a:pt x="218" y="57"/>
                </a:lnTo>
                <a:lnTo>
                  <a:pt x="218" y="57"/>
                </a:lnTo>
                <a:lnTo>
                  <a:pt x="218" y="59"/>
                </a:lnTo>
                <a:lnTo>
                  <a:pt x="218" y="59"/>
                </a:lnTo>
                <a:lnTo>
                  <a:pt x="220" y="66"/>
                </a:lnTo>
                <a:lnTo>
                  <a:pt x="220" y="66"/>
                </a:lnTo>
                <a:lnTo>
                  <a:pt x="220" y="74"/>
                </a:lnTo>
                <a:lnTo>
                  <a:pt x="220" y="74"/>
                </a:lnTo>
                <a:lnTo>
                  <a:pt x="221" y="84"/>
                </a:lnTo>
                <a:lnTo>
                  <a:pt x="221" y="84"/>
                </a:lnTo>
                <a:lnTo>
                  <a:pt x="221" y="89"/>
                </a:lnTo>
                <a:lnTo>
                  <a:pt x="221" y="89"/>
                </a:lnTo>
                <a:lnTo>
                  <a:pt x="218" y="90"/>
                </a:lnTo>
                <a:lnTo>
                  <a:pt x="217" y="90"/>
                </a:lnTo>
                <a:lnTo>
                  <a:pt x="217" y="90"/>
                </a:lnTo>
                <a:lnTo>
                  <a:pt x="215" y="89"/>
                </a:lnTo>
                <a:lnTo>
                  <a:pt x="215" y="89"/>
                </a:lnTo>
                <a:lnTo>
                  <a:pt x="215" y="90"/>
                </a:lnTo>
                <a:lnTo>
                  <a:pt x="215" y="90"/>
                </a:lnTo>
                <a:lnTo>
                  <a:pt x="213" y="100"/>
                </a:lnTo>
                <a:lnTo>
                  <a:pt x="213" y="100"/>
                </a:lnTo>
                <a:lnTo>
                  <a:pt x="212" y="103"/>
                </a:lnTo>
                <a:lnTo>
                  <a:pt x="212" y="103"/>
                </a:lnTo>
                <a:lnTo>
                  <a:pt x="209" y="112"/>
                </a:lnTo>
                <a:lnTo>
                  <a:pt x="209" y="112"/>
                </a:lnTo>
                <a:lnTo>
                  <a:pt x="204" y="128"/>
                </a:lnTo>
                <a:lnTo>
                  <a:pt x="204" y="128"/>
                </a:lnTo>
                <a:lnTo>
                  <a:pt x="202" y="133"/>
                </a:lnTo>
                <a:lnTo>
                  <a:pt x="202" y="133"/>
                </a:lnTo>
                <a:lnTo>
                  <a:pt x="199" y="142"/>
                </a:lnTo>
                <a:lnTo>
                  <a:pt x="194" y="152"/>
                </a:lnTo>
                <a:lnTo>
                  <a:pt x="194" y="152"/>
                </a:lnTo>
                <a:lnTo>
                  <a:pt x="187" y="167"/>
                </a:lnTo>
                <a:lnTo>
                  <a:pt x="187" y="167"/>
                </a:lnTo>
                <a:lnTo>
                  <a:pt x="183" y="172"/>
                </a:lnTo>
                <a:lnTo>
                  <a:pt x="180" y="177"/>
                </a:lnTo>
                <a:lnTo>
                  <a:pt x="180" y="177"/>
                </a:lnTo>
                <a:lnTo>
                  <a:pt x="179" y="178"/>
                </a:lnTo>
                <a:lnTo>
                  <a:pt x="179" y="178"/>
                </a:lnTo>
                <a:lnTo>
                  <a:pt x="174" y="186"/>
                </a:lnTo>
                <a:lnTo>
                  <a:pt x="174" y="186"/>
                </a:lnTo>
                <a:lnTo>
                  <a:pt x="174" y="188"/>
                </a:lnTo>
                <a:lnTo>
                  <a:pt x="174" y="190"/>
                </a:lnTo>
                <a:lnTo>
                  <a:pt x="174" y="190"/>
                </a:lnTo>
                <a:lnTo>
                  <a:pt x="172" y="191"/>
                </a:lnTo>
                <a:lnTo>
                  <a:pt x="172" y="191"/>
                </a:lnTo>
                <a:lnTo>
                  <a:pt x="171" y="193"/>
                </a:lnTo>
                <a:lnTo>
                  <a:pt x="171" y="193"/>
                </a:lnTo>
                <a:lnTo>
                  <a:pt x="164" y="208"/>
                </a:lnTo>
                <a:lnTo>
                  <a:pt x="164" y="208"/>
                </a:lnTo>
                <a:lnTo>
                  <a:pt x="153" y="229"/>
                </a:lnTo>
                <a:lnTo>
                  <a:pt x="153" y="229"/>
                </a:lnTo>
                <a:lnTo>
                  <a:pt x="141" y="248"/>
                </a:lnTo>
                <a:lnTo>
                  <a:pt x="141" y="248"/>
                </a:lnTo>
                <a:lnTo>
                  <a:pt x="133" y="262"/>
                </a:lnTo>
                <a:lnTo>
                  <a:pt x="133" y="262"/>
                </a:lnTo>
                <a:lnTo>
                  <a:pt x="103" y="305"/>
                </a:lnTo>
                <a:lnTo>
                  <a:pt x="103" y="305"/>
                </a:lnTo>
                <a:lnTo>
                  <a:pt x="68" y="349"/>
                </a:lnTo>
                <a:lnTo>
                  <a:pt x="68" y="349"/>
                </a:lnTo>
                <a:lnTo>
                  <a:pt x="51" y="369"/>
                </a:lnTo>
                <a:lnTo>
                  <a:pt x="51" y="369"/>
                </a:lnTo>
                <a:lnTo>
                  <a:pt x="49" y="371"/>
                </a:lnTo>
                <a:lnTo>
                  <a:pt x="49" y="371"/>
                </a:lnTo>
                <a:lnTo>
                  <a:pt x="35" y="387"/>
                </a:lnTo>
                <a:lnTo>
                  <a:pt x="35" y="387"/>
                </a:lnTo>
                <a:lnTo>
                  <a:pt x="27" y="398"/>
                </a:lnTo>
                <a:lnTo>
                  <a:pt x="27" y="398"/>
                </a:lnTo>
                <a:lnTo>
                  <a:pt x="24" y="402"/>
                </a:lnTo>
                <a:lnTo>
                  <a:pt x="24" y="402"/>
                </a:lnTo>
                <a:lnTo>
                  <a:pt x="24" y="404"/>
                </a:lnTo>
                <a:lnTo>
                  <a:pt x="24" y="404"/>
                </a:lnTo>
                <a:lnTo>
                  <a:pt x="24" y="404"/>
                </a:lnTo>
                <a:lnTo>
                  <a:pt x="27" y="406"/>
                </a:lnTo>
                <a:lnTo>
                  <a:pt x="27" y="406"/>
                </a:lnTo>
                <a:lnTo>
                  <a:pt x="34" y="402"/>
                </a:lnTo>
                <a:lnTo>
                  <a:pt x="34" y="402"/>
                </a:lnTo>
                <a:lnTo>
                  <a:pt x="41" y="396"/>
                </a:lnTo>
                <a:lnTo>
                  <a:pt x="41" y="396"/>
                </a:lnTo>
                <a:lnTo>
                  <a:pt x="51" y="388"/>
                </a:lnTo>
                <a:lnTo>
                  <a:pt x="60" y="379"/>
                </a:lnTo>
                <a:lnTo>
                  <a:pt x="60" y="379"/>
                </a:lnTo>
                <a:lnTo>
                  <a:pt x="92" y="339"/>
                </a:lnTo>
                <a:lnTo>
                  <a:pt x="92" y="339"/>
                </a:lnTo>
                <a:lnTo>
                  <a:pt x="101" y="327"/>
                </a:lnTo>
                <a:lnTo>
                  <a:pt x="101" y="327"/>
                </a:lnTo>
                <a:lnTo>
                  <a:pt x="103" y="325"/>
                </a:lnTo>
                <a:lnTo>
                  <a:pt x="105" y="325"/>
                </a:lnTo>
                <a:lnTo>
                  <a:pt x="105" y="325"/>
                </a:lnTo>
                <a:lnTo>
                  <a:pt x="106" y="325"/>
                </a:lnTo>
                <a:lnTo>
                  <a:pt x="106" y="325"/>
                </a:lnTo>
                <a:lnTo>
                  <a:pt x="106" y="328"/>
                </a:lnTo>
                <a:lnTo>
                  <a:pt x="106" y="328"/>
                </a:lnTo>
                <a:lnTo>
                  <a:pt x="106" y="330"/>
                </a:lnTo>
                <a:lnTo>
                  <a:pt x="106" y="330"/>
                </a:lnTo>
                <a:lnTo>
                  <a:pt x="101" y="333"/>
                </a:lnTo>
                <a:lnTo>
                  <a:pt x="101" y="333"/>
                </a:lnTo>
                <a:lnTo>
                  <a:pt x="87" y="350"/>
                </a:lnTo>
                <a:lnTo>
                  <a:pt x="87" y="350"/>
                </a:lnTo>
                <a:lnTo>
                  <a:pt x="67" y="377"/>
                </a:lnTo>
                <a:lnTo>
                  <a:pt x="67" y="377"/>
                </a:lnTo>
                <a:lnTo>
                  <a:pt x="56" y="388"/>
                </a:lnTo>
                <a:lnTo>
                  <a:pt x="43" y="399"/>
                </a:lnTo>
                <a:lnTo>
                  <a:pt x="43" y="399"/>
                </a:lnTo>
                <a:lnTo>
                  <a:pt x="35" y="406"/>
                </a:lnTo>
                <a:lnTo>
                  <a:pt x="26" y="409"/>
                </a:lnTo>
                <a:lnTo>
                  <a:pt x="26" y="409"/>
                </a:lnTo>
                <a:lnTo>
                  <a:pt x="26" y="410"/>
                </a:lnTo>
                <a:lnTo>
                  <a:pt x="26" y="410"/>
                </a:lnTo>
                <a:lnTo>
                  <a:pt x="38" y="410"/>
                </a:lnTo>
                <a:lnTo>
                  <a:pt x="38" y="410"/>
                </a:lnTo>
                <a:close/>
                <a:moveTo>
                  <a:pt x="135" y="145"/>
                </a:moveTo>
                <a:lnTo>
                  <a:pt x="135" y="145"/>
                </a:lnTo>
                <a:lnTo>
                  <a:pt x="136" y="145"/>
                </a:lnTo>
                <a:lnTo>
                  <a:pt x="136" y="145"/>
                </a:lnTo>
                <a:lnTo>
                  <a:pt x="135" y="145"/>
                </a:lnTo>
                <a:lnTo>
                  <a:pt x="135" y="145"/>
                </a:lnTo>
                <a:lnTo>
                  <a:pt x="131" y="136"/>
                </a:lnTo>
                <a:lnTo>
                  <a:pt x="128" y="128"/>
                </a:lnTo>
                <a:lnTo>
                  <a:pt x="128" y="128"/>
                </a:lnTo>
                <a:lnTo>
                  <a:pt x="123" y="114"/>
                </a:lnTo>
                <a:lnTo>
                  <a:pt x="123" y="114"/>
                </a:lnTo>
                <a:lnTo>
                  <a:pt x="119" y="101"/>
                </a:lnTo>
                <a:lnTo>
                  <a:pt x="116" y="90"/>
                </a:lnTo>
                <a:lnTo>
                  <a:pt x="116" y="90"/>
                </a:lnTo>
                <a:lnTo>
                  <a:pt x="114" y="76"/>
                </a:lnTo>
                <a:lnTo>
                  <a:pt x="114" y="62"/>
                </a:lnTo>
                <a:lnTo>
                  <a:pt x="114" y="62"/>
                </a:lnTo>
                <a:lnTo>
                  <a:pt x="117" y="49"/>
                </a:lnTo>
                <a:lnTo>
                  <a:pt x="120" y="37"/>
                </a:lnTo>
                <a:lnTo>
                  <a:pt x="120" y="37"/>
                </a:lnTo>
                <a:lnTo>
                  <a:pt x="125" y="25"/>
                </a:lnTo>
                <a:lnTo>
                  <a:pt x="125" y="25"/>
                </a:lnTo>
                <a:lnTo>
                  <a:pt x="135" y="16"/>
                </a:lnTo>
                <a:lnTo>
                  <a:pt x="135" y="16"/>
                </a:lnTo>
                <a:lnTo>
                  <a:pt x="136" y="14"/>
                </a:lnTo>
                <a:lnTo>
                  <a:pt x="136" y="14"/>
                </a:lnTo>
                <a:lnTo>
                  <a:pt x="136" y="13"/>
                </a:lnTo>
                <a:lnTo>
                  <a:pt x="136" y="13"/>
                </a:lnTo>
                <a:lnTo>
                  <a:pt x="138" y="11"/>
                </a:lnTo>
                <a:lnTo>
                  <a:pt x="138" y="11"/>
                </a:lnTo>
                <a:lnTo>
                  <a:pt x="141" y="11"/>
                </a:lnTo>
                <a:lnTo>
                  <a:pt x="141" y="11"/>
                </a:lnTo>
                <a:lnTo>
                  <a:pt x="142" y="10"/>
                </a:lnTo>
                <a:lnTo>
                  <a:pt x="142" y="10"/>
                </a:lnTo>
                <a:lnTo>
                  <a:pt x="141" y="10"/>
                </a:lnTo>
                <a:lnTo>
                  <a:pt x="141" y="10"/>
                </a:lnTo>
                <a:lnTo>
                  <a:pt x="138" y="11"/>
                </a:lnTo>
                <a:lnTo>
                  <a:pt x="138" y="11"/>
                </a:lnTo>
                <a:lnTo>
                  <a:pt x="135" y="10"/>
                </a:lnTo>
                <a:lnTo>
                  <a:pt x="135" y="10"/>
                </a:lnTo>
                <a:lnTo>
                  <a:pt x="133" y="10"/>
                </a:lnTo>
                <a:lnTo>
                  <a:pt x="133" y="10"/>
                </a:lnTo>
                <a:lnTo>
                  <a:pt x="125" y="10"/>
                </a:lnTo>
                <a:lnTo>
                  <a:pt x="117" y="13"/>
                </a:lnTo>
                <a:lnTo>
                  <a:pt x="117" y="13"/>
                </a:lnTo>
                <a:lnTo>
                  <a:pt x="109" y="16"/>
                </a:lnTo>
                <a:lnTo>
                  <a:pt x="109" y="16"/>
                </a:lnTo>
                <a:lnTo>
                  <a:pt x="100" y="21"/>
                </a:lnTo>
                <a:lnTo>
                  <a:pt x="94" y="27"/>
                </a:lnTo>
                <a:lnTo>
                  <a:pt x="94" y="27"/>
                </a:lnTo>
                <a:lnTo>
                  <a:pt x="86" y="37"/>
                </a:lnTo>
                <a:lnTo>
                  <a:pt x="79" y="48"/>
                </a:lnTo>
                <a:lnTo>
                  <a:pt x="79" y="48"/>
                </a:lnTo>
                <a:lnTo>
                  <a:pt x="78" y="55"/>
                </a:lnTo>
                <a:lnTo>
                  <a:pt x="76" y="63"/>
                </a:lnTo>
                <a:lnTo>
                  <a:pt x="76" y="63"/>
                </a:lnTo>
                <a:lnTo>
                  <a:pt x="75" y="71"/>
                </a:lnTo>
                <a:lnTo>
                  <a:pt x="75" y="71"/>
                </a:lnTo>
                <a:lnTo>
                  <a:pt x="73" y="84"/>
                </a:lnTo>
                <a:lnTo>
                  <a:pt x="73" y="95"/>
                </a:lnTo>
                <a:lnTo>
                  <a:pt x="73" y="95"/>
                </a:lnTo>
                <a:lnTo>
                  <a:pt x="75" y="112"/>
                </a:lnTo>
                <a:lnTo>
                  <a:pt x="75" y="112"/>
                </a:lnTo>
                <a:lnTo>
                  <a:pt x="78" y="126"/>
                </a:lnTo>
                <a:lnTo>
                  <a:pt x="78" y="126"/>
                </a:lnTo>
                <a:lnTo>
                  <a:pt x="82" y="142"/>
                </a:lnTo>
                <a:lnTo>
                  <a:pt x="82" y="142"/>
                </a:lnTo>
                <a:lnTo>
                  <a:pt x="95" y="182"/>
                </a:lnTo>
                <a:lnTo>
                  <a:pt x="95" y="182"/>
                </a:lnTo>
                <a:lnTo>
                  <a:pt x="105" y="202"/>
                </a:lnTo>
                <a:lnTo>
                  <a:pt x="105" y="202"/>
                </a:lnTo>
                <a:lnTo>
                  <a:pt x="109" y="210"/>
                </a:lnTo>
                <a:lnTo>
                  <a:pt x="109" y="210"/>
                </a:lnTo>
                <a:lnTo>
                  <a:pt x="120" y="226"/>
                </a:lnTo>
                <a:lnTo>
                  <a:pt x="120" y="226"/>
                </a:lnTo>
                <a:lnTo>
                  <a:pt x="122" y="227"/>
                </a:lnTo>
                <a:lnTo>
                  <a:pt x="120" y="229"/>
                </a:lnTo>
                <a:lnTo>
                  <a:pt x="120" y="229"/>
                </a:lnTo>
                <a:lnTo>
                  <a:pt x="120" y="231"/>
                </a:lnTo>
                <a:lnTo>
                  <a:pt x="120" y="231"/>
                </a:lnTo>
                <a:lnTo>
                  <a:pt x="120" y="231"/>
                </a:lnTo>
                <a:lnTo>
                  <a:pt x="120" y="231"/>
                </a:lnTo>
                <a:lnTo>
                  <a:pt x="125" y="235"/>
                </a:lnTo>
                <a:lnTo>
                  <a:pt x="125" y="235"/>
                </a:lnTo>
                <a:lnTo>
                  <a:pt x="127" y="238"/>
                </a:lnTo>
                <a:lnTo>
                  <a:pt x="127" y="238"/>
                </a:lnTo>
                <a:lnTo>
                  <a:pt x="127" y="238"/>
                </a:lnTo>
                <a:lnTo>
                  <a:pt x="127" y="238"/>
                </a:lnTo>
                <a:lnTo>
                  <a:pt x="128" y="242"/>
                </a:lnTo>
                <a:lnTo>
                  <a:pt x="128" y="242"/>
                </a:lnTo>
                <a:lnTo>
                  <a:pt x="130" y="238"/>
                </a:lnTo>
                <a:lnTo>
                  <a:pt x="130" y="238"/>
                </a:lnTo>
                <a:lnTo>
                  <a:pt x="123" y="229"/>
                </a:lnTo>
                <a:lnTo>
                  <a:pt x="123" y="229"/>
                </a:lnTo>
                <a:lnTo>
                  <a:pt x="122" y="224"/>
                </a:lnTo>
                <a:lnTo>
                  <a:pt x="122" y="224"/>
                </a:lnTo>
                <a:lnTo>
                  <a:pt x="106" y="194"/>
                </a:lnTo>
                <a:lnTo>
                  <a:pt x="106" y="194"/>
                </a:lnTo>
                <a:lnTo>
                  <a:pt x="94" y="166"/>
                </a:lnTo>
                <a:lnTo>
                  <a:pt x="94" y="166"/>
                </a:lnTo>
                <a:lnTo>
                  <a:pt x="86" y="148"/>
                </a:lnTo>
                <a:lnTo>
                  <a:pt x="86" y="148"/>
                </a:lnTo>
                <a:lnTo>
                  <a:pt x="79" y="131"/>
                </a:lnTo>
                <a:lnTo>
                  <a:pt x="79" y="131"/>
                </a:lnTo>
                <a:lnTo>
                  <a:pt x="78" y="126"/>
                </a:lnTo>
                <a:lnTo>
                  <a:pt x="78" y="126"/>
                </a:lnTo>
                <a:lnTo>
                  <a:pt x="78" y="125"/>
                </a:lnTo>
                <a:lnTo>
                  <a:pt x="79" y="125"/>
                </a:lnTo>
                <a:lnTo>
                  <a:pt x="79" y="125"/>
                </a:lnTo>
                <a:lnTo>
                  <a:pt x="81" y="123"/>
                </a:lnTo>
                <a:lnTo>
                  <a:pt x="82" y="123"/>
                </a:lnTo>
                <a:lnTo>
                  <a:pt x="82" y="123"/>
                </a:lnTo>
                <a:lnTo>
                  <a:pt x="82" y="125"/>
                </a:lnTo>
                <a:lnTo>
                  <a:pt x="84" y="126"/>
                </a:lnTo>
                <a:lnTo>
                  <a:pt x="84" y="126"/>
                </a:lnTo>
                <a:lnTo>
                  <a:pt x="84" y="131"/>
                </a:lnTo>
                <a:lnTo>
                  <a:pt x="84" y="131"/>
                </a:lnTo>
                <a:lnTo>
                  <a:pt x="86" y="139"/>
                </a:lnTo>
                <a:lnTo>
                  <a:pt x="86" y="139"/>
                </a:lnTo>
                <a:lnTo>
                  <a:pt x="87" y="142"/>
                </a:lnTo>
                <a:lnTo>
                  <a:pt x="87" y="142"/>
                </a:lnTo>
                <a:lnTo>
                  <a:pt x="98" y="172"/>
                </a:lnTo>
                <a:lnTo>
                  <a:pt x="98" y="172"/>
                </a:lnTo>
                <a:lnTo>
                  <a:pt x="109" y="194"/>
                </a:lnTo>
                <a:lnTo>
                  <a:pt x="109" y="194"/>
                </a:lnTo>
                <a:lnTo>
                  <a:pt x="109" y="194"/>
                </a:lnTo>
                <a:lnTo>
                  <a:pt x="109" y="194"/>
                </a:lnTo>
                <a:lnTo>
                  <a:pt x="111" y="194"/>
                </a:lnTo>
                <a:lnTo>
                  <a:pt x="111" y="194"/>
                </a:lnTo>
                <a:lnTo>
                  <a:pt x="111" y="194"/>
                </a:lnTo>
                <a:lnTo>
                  <a:pt x="112" y="194"/>
                </a:lnTo>
                <a:lnTo>
                  <a:pt x="112" y="194"/>
                </a:lnTo>
                <a:lnTo>
                  <a:pt x="114" y="191"/>
                </a:lnTo>
                <a:lnTo>
                  <a:pt x="114" y="191"/>
                </a:lnTo>
                <a:lnTo>
                  <a:pt x="116" y="191"/>
                </a:lnTo>
                <a:lnTo>
                  <a:pt x="116" y="190"/>
                </a:lnTo>
                <a:lnTo>
                  <a:pt x="116" y="190"/>
                </a:lnTo>
                <a:lnTo>
                  <a:pt x="101" y="163"/>
                </a:lnTo>
                <a:lnTo>
                  <a:pt x="101" y="163"/>
                </a:lnTo>
                <a:lnTo>
                  <a:pt x="98" y="153"/>
                </a:lnTo>
                <a:lnTo>
                  <a:pt x="98" y="153"/>
                </a:lnTo>
                <a:lnTo>
                  <a:pt x="90" y="139"/>
                </a:lnTo>
                <a:lnTo>
                  <a:pt x="90" y="139"/>
                </a:lnTo>
                <a:lnTo>
                  <a:pt x="90" y="139"/>
                </a:lnTo>
                <a:lnTo>
                  <a:pt x="90" y="139"/>
                </a:lnTo>
                <a:lnTo>
                  <a:pt x="92" y="136"/>
                </a:lnTo>
                <a:lnTo>
                  <a:pt x="92" y="136"/>
                </a:lnTo>
                <a:lnTo>
                  <a:pt x="94" y="136"/>
                </a:lnTo>
                <a:lnTo>
                  <a:pt x="95" y="136"/>
                </a:lnTo>
                <a:lnTo>
                  <a:pt x="95" y="136"/>
                </a:lnTo>
                <a:lnTo>
                  <a:pt x="97" y="137"/>
                </a:lnTo>
                <a:lnTo>
                  <a:pt x="97" y="137"/>
                </a:lnTo>
                <a:lnTo>
                  <a:pt x="98" y="147"/>
                </a:lnTo>
                <a:lnTo>
                  <a:pt x="98" y="147"/>
                </a:lnTo>
                <a:lnTo>
                  <a:pt x="100" y="153"/>
                </a:lnTo>
                <a:lnTo>
                  <a:pt x="100" y="153"/>
                </a:lnTo>
                <a:lnTo>
                  <a:pt x="105" y="164"/>
                </a:lnTo>
                <a:lnTo>
                  <a:pt x="105" y="164"/>
                </a:lnTo>
                <a:lnTo>
                  <a:pt x="106" y="167"/>
                </a:lnTo>
                <a:lnTo>
                  <a:pt x="106" y="167"/>
                </a:lnTo>
                <a:lnTo>
                  <a:pt x="109" y="169"/>
                </a:lnTo>
                <a:lnTo>
                  <a:pt x="109" y="169"/>
                </a:lnTo>
                <a:lnTo>
                  <a:pt x="114" y="164"/>
                </a:lnTo>
                <a:lnTo>
                  <a:pt x="117" y="160"/>
                </a:lnTo>
                <a:lnTo>
                  <a:pt x="117" y="160"/>
                </a:lnTo>
                <a:lnTo>
                  <a:pt x="112" y="148"/>
                </a:lnTo>
                <a:lnTo>
                  <a:pt x="112" y="148"/>
                </a:lnTo>
                <a:lnTo>
                  <a:pt x="112" y="148"/>
                </a:lnTo>
                <a:lnTo>
                  <a:pt x="112" y="148"/>
                </a:lnTo>
                <a:lnTo>
                  <a:pt x="111" y="148"/>
                </a:lnTo>
                <a:lnTo>
                  <a:pt x="111" y="148"/>
                </a:lnTo>
                <a:lnTo>
                  <a:pt x="111" y="147"/>
                </a:lnTo>
                <a:lnTo>
                  <a:pt x="111" y="147"/>
                </a:lnTo>
                <a:lnTo>
                  <a:pt x="111" y="145"/>
                </a:lnTo>
                <a:lnTo>
                  <a:pt x="111" y="145"/>
                </a:lnTo>
                <a:lnTo>
                  <a:pt x="111" y="145"/>
                </a:lnTo>
                <a:lnTo>
                  <a:pt x="111" y="145"/>
                </a:lnTo>
                <a:lnTo>
                  <a:pt x="105" y="130"/>
                </a:lnTo>
                <a:lnTo>
                  <a:pt x="105" y="130"/>
                </a:lnTo>
                <a:lnTo>
                  <a:pt x="98" y="109"/>
                </a:lnTo>
                <a:lnTo>
                  <a:pt x="98" y="109"/>
                </a:lnTo>
                <a:lnTo>
                  <a:pt x="95" y="101"/>
                </a:lnTo>
                <a:lnTo>
                  <a:pt x="95" y="101"/>
                </a:lnTo>
                <a:lnTo>
                  <a:pt x="92" y="93"/>
                </a:lnTo>
                <a:lnTo>
                  <a:pt x="92" y="93"/>
                </a:lnTo>
                <a:lnTo>
                  <a:pt x="90" y="93"/>
                </a:lnTo>
                <a:lnTo>
                  <a:pt x="90" y="93"/>
                </a:lnTo>
                <a:lnTo>
                  <a:pt x="92" y="90"/>
                </a:lnTo>
                <a:lnTo>
                  <a:pt x="95" y="90"/>
                </a:lnTo>
                <a:lnTo>
                  <a:pt x="95" y="90"/>
                </a:lnTo>
                <a:lnTo>
                  <a:pt x="97" y="92"/>
                </a:lnTo>
                <a:lnTo>
                  <a:pt x="97" y="92"/>
                </a:lnTo>
                <a:lnTo>
                  <a:pt x="98" y="98"/>
                </a:lnTo>
                <a:lnTo>
                  <a:pt x="98" y="98"/>
                </a:lnTo>
                <a:lnTo>
                  <a:pt x="103" y="114"/>
                </a:lnTo>
                <a:lnTo>
                  <a:pt x="103" y="114"/>
                </a:lnTo>
                <a:lnTo>
                  <a:pt x="112" y="142"/>
                </a:lnTo>
                <a:lnTo>
                  <a:pt x="112" y="142"/>
                </a:lnTo>
                <a:lnTo>
                  <a:pt x="114" y="144"/>
                </a:lnTo>
                <a:lnTo>
                  <a:pt x="114" y="144"/>
                </a:lnTo>
                <a:lnTo>
                  <a:pt x="114" y="142"/>
                </a:lnTo>
                <a:lnTo>
                  <a:pt x="114" y="142"/>
                </a:lnTo>
                <a:lnTo>
                  <a:pt x="117" y="139"/>
                </a:lnTo>
                <a:lnTo>
                  <a:pt x="117" y="139"/>
                </a:lnTo>
                <a:lnTo>
                  <a:pt x="119" y="139"/>
                </a:lnTo>
                <a:lnTo>
                  <a:pt x="119" y="139"/>
                </a:lnTo>
                <a:lnTo>
                  <a:pt x="119" y="139"/>
                </a:lnTo>
                <a:lnTo>
                  <a:pt x="119" y="139"/>
                </a:lnTo>
                <a:lnTo>
                  <a:pt x="119" y="141"/>
                </a:lnTo>
                <a:lnTo>
                  <a:pt x="119" y="141"/>
                </a:lnTo>
                <a:lnTo>
                  <a:pt x="117" y="141"/>
                </a:lnTo>
                <a:lnTo>
                  <a:pt x="117" y="141"/>
                </a:lnTo>
                <a:lnTo>
                  <a:pt x="117" y="141"/>
                </a:lnTo>
                <a:lnTo>
                  <a:pt x="117" y="141"/>
                </a:lnTo>
                <a:lnTo>
                  <a:pt x="114" y="144"/>
                </a:lnTo>
                <a:lnTo>
                  <a:pt x="114" y="144"/>
                </a:lnTo>
                <a:lnTo>
                  <a:pt x="114" y="145"/>
                </a:lnTo>
                <a:lnTo>
                  <a:pt x="114" y="145"/>
                </a:lnTo>
                <a:lnTo>
                  <a:pt x="119" y="156"/>
                </a:lnTo>
                <a:lnTo>
                  <a:pt x="119" y="156"/>
                </a:lnTo>
                <a:lnTo>
                  <a:pt x="119" y="156"/>
                </a:lnTo>
                <a:lnTo>
                  <a:pt x="119" y="156"/>
                </a:lnTo>
                <a:lnTo>
                  <a:pt x="120" y="156"/>
                </a:lnTo>
                <a:lnTo>
                  <a:pt x="120" y="156"/>
                </a:lnTo>
                <a:lnTo>
                  <a:pt x="123" y="152"/>
                </a:lnTo>
                <a:lnTo>
                  <a:pt x="123" y="152"/>
                </a:lnTo>
                <a:lnTo>
                  <a:pt x="123" y="150"/>
                </a:lnTo>
                <a:lnTo>
                  <a:pt x="123" y="150"/>
                </a:lnTo>
                <a:lnTo>
                  <a:pt x="120" y="139"/>
                </a:lnTo>
                <a:lnTo>
                  <a:pt x="120" y="139"/>
                </a:lnTo>
                <a:lnTo>
                  <a:pt x="120" y="139"/>
                </a:lnTo>
                <a:lnTo>
                  <a:pt x="120" y="139"/>
                </a:lnTo>
                <a:lnTo>
                  <a:pt x="122" y="137"/>
                </a:lnTo>
                <a:lnTo>
                  <a:pt x="122" y="137"/>
                </a:lnTo>
                <a:lnTo>
                  <a:pt x="123" y="136"/>
                </a:lnTo>
                <a:lnTo>
                  <a:pt x="125" y="137"/>
                </a:lnTo>
                <a:lnTo>
                  <a:pt x="125" y="137"/>
                </a:lnTo>
                <a:lnTo>
                  <a:pt x="125" y="137"/>
                </a:lnTo>
                <a:lnTo>
                  <a:pt x="125" y="139"/>
                </a:lnTo>
                <a:lnTo>
                  <a:pt x="125" y="139"/>
                </a:lnTo>
                <a:lnTo>
                  <a:pt x="125" y="144"/>
                </a:lnTo>
                <a:lnTo>
                  <a:pt x="125" y="144"/>
                </a:lnTo>
                <a:lnTo>
                  <a:pt x="127" y="147"/>
                </a:lnTo>
                <a:lnTo>
                  <a:pt x="127" y="147"/>
                </a:lnTo>
                <a:lnTo>
                  <a:pt x="128" y="147"/>
                </a:lnTo>
                <a:lnTo>
                  <a:pt x="128" y="147"/>
                </a:lnTo>
                <a:lnTo>
                  <a:pt x="128" y="147"/>
                </a:lnTo>
                <a:lnTo>
                  <a:pt x="130" y="148"/>
                </a:lnTo>
                <a:lnTo>
                  <a:pt x="130" y="148"/>
                </a:lnTo>
                <a:lnTo>
                  <a:pt x="128" y="150"/>
                </a:lnTo>
                <a:lnTo>
                  <a:pt x="128" y="150"/>
                </a:lnTo>
                <a:lnTo>
                  <a:pt x="127" y="150"/>
                </a:lnTo>
                <a:lnTo>
                  <a:pt x="127" y="152"/>
                </a:lnTo>
                <a:lnTo>
                  <a:pt x="127" y="152"/>
                </a:lnTo>
                <a:lnTo>
                  <a:pt x="130" y="158"/>
                </a:lnTo>
                <a:lnTo>
                  <a:pt x="133" y="164"/>
                </a:lnTo>
                <a:lnTo>
                  <a:pt x="133" y="164"/>
                </a:lnTo>
                <a:lnTo>
                  <a:pt x="133" y="166"/>
                </a:lnTo>
                <a:lnTo>
                  <a:pt x="133" y="166"/>
                </a:lnTo>
                <a:lnTo>
                  <a:pt x="135" y="164"/>
                </a:lnTo>
                <a:lnTo>
                  <a:pt x="135" y="164"/>
                </a:lnTo>
                <a:lnTo>
                  <a:pt x="136" y="163"/>
                </a:lnTo>
                <a:lnTo>
                  <a:pt x="136" y="163"/>
                </a:lnTo>
                <a:lnTo>
                  <a:pt x="138" y="166"/>
                </a:lnTo>
                <a:lnTo>
                  <a:pt x="138" y="166"/>
                </a:lnTo>
                <a:lnTo>
                  <a:pt x="136" y="167"/>
                </a:lnTo>
                <a:lnTo>
                  <a:pt x="136" y="167"/>
                </a:lnTo>
                <a:lnTo>
                  <a:pt x="135" y="169"/>
                </a:lnTo>
                <a:lnTo>
                  <a:pt x="135" y="169"/>
                </a:lnTo>
                <a:lnTo>
                  <a:pt x="141" y="178"/>
                </a:lnTo>
                <a:lnTo>
                  <a:pt x="141" y="178"/>
                </a:lnTo>
                <a:lnTo>
                  <a:pt x="146" y="172"/>
                </a:lnTo>
                <a:lnTo>
                  <a:pt x="146" y="172"/>
                </a:lnTo>
                <a:lnTo>
                  <a:pt x="147" y="172"/>
                </a:lnTo>
                <a:lnTo>
                  <a:pt x="147" y="172"/>
                </a:lnTo>
                <a:lnTo>
                  <a:pt x="149" y="174"/>
                </a:lnTo>
                <a:lnTo>
                  <a:pt x="149" y="174"/>
                </a:lnTo>
                <a:lnTo>
                  <a:pt x="147" y="174"/>
                </a:lnTo>
                <a:lnTo>
                  <a:pt x="147" y="174"/>
                </a:lnTo>
                <a:lnTo>
                  <a:pt x="144" y="177"/>
                </a:lnTo>
                <a:lnTo>
                  <a:pt x="142" y="180"/>
                </a:lnTo>
                <a:lnTo>
                  <a:pt x="142" y="180"/>
                </a:lnTo>
                <a:lnTo>
                  <a:pt x="149" y="190"/>
                </a:lnTo>
                <a:lnTo>
                  <a:pt x="149" y="190"/>
                </a:lnTo>
                <a:lnTo>
                  <a:pt x="152" y="186"/>
                </a:lnTo>
                <a:lnTo>
                  <a:pt x="152" y="186"/>
                </a:lnTo>
                <a:lnTo>
                  <a:pt x="153" y="183"/>
                </a:lnTo>
                <a:lnTo>
                  <a:pt x="153" y="183"/>
                </a:lnTo>
                <a:lnTo>
                  <a:pt x="153" y="182"/>
                </a:lnTo>
                <a:lnTo>
                  <a:pt x="153" y="180"/>
                </a:lnTo>
                <a:lnTo>
                  <a:pt x="153" y="180"/>
                </a:lnTo>
                <a:lnTo>
                  <a:pt x="146" y="169"/>
                </a:lnTo>
                <a:lnTo>
                  <a:pt x="146" y="169"/>
                </a:lnTo>
                <a:lnTo>
                  <a:pt x="138" y="155"/>
                </a:lnTo>
                <a:lnTo>
                  <a:pt x="138" y="155"/>
                </a:lnTo>
                <a:lnTo>
                  <a:pt x="130" y="144"/>
                </a:lnTo>
                <a:lnTo>
                  <a:pt x="130" y="144"/>
                </a:lnTo>
                <a:lnTo>
                  <a:pt x="123" y="131"/>
                </a:lnTo>
                <a:lnTo>
                  <a:pt x="123" y="131"/>
                </a:lnTo>
                <a:lnTo>
                  <a:pt x="112" y="106"/>
                </a:lnTo>
                <a:lnTo>
                  <a:pt x="112" y="106"/>
                </a:lnTo>
                <a:lnTo>
                  <a:pt x="111" y="103"/>
                </a:lnTo>
                <a:lnTo>
                  <a:pt x="111" y="103"/>
                </a:lnTo>
                <a:lnTo>
                  <a:pt x="111" y="101"/>
                </a:lnTo>
                <a:lnTo>
                  <a:pt x="111" y="100"/>
                </a:lnTo>
                <a:lnTo>
                  <a:pt x="111" y="100"/>
                </a:lnTo>
                <a:lnTo>
                  <a:pt x="112" y="98"/>
                </a:lnTo>
                <a:lnTo>
                  <a:pt x="114" y="98"/>
                </a:lnTo>
                <a:lnTo>
                  <a:pt x="114" y="98"/>
                </a:lnTo>
                <a:lnTo>
                  <a:pt x="116" y="100"/>
                </a:lnTo>
                <a:lnTo>
                  <a:pt x="117" y="101"/>
                </a:lnTo>
                <a:lnTo>
                  <a:pt x="117" y="101"/>
                </a:lnTo>
                <a:lnTo>
                  <a:pt x="117" y="107"/>
                </a:lnTo>
                <a:lnTo>
                  <a:pt x="117" y="107"/>
                </a:lnTo>
                <a:lnTo>
                  <a:pt x="122" y="120"/>
                </a:lnTo>
                <a:lnTo>
                  <a:pt x="122" y="120"/>
                </a:lnTo>
                <a:lnTo>
                  <a:pt x="128" y="133"/>
                </a:lnTo>
                <a:lnTo>
                  <a:pt x="135" y="144"/>
                </a:lnTo>
                <a:lnTo>
                  <a:pt x="135" y="144"/>
                </a:lnTo>
                <a:lnTo>
                  <a:pt x="135" y="145"/>
                </a:lnTo>
                <a:lnTo>
                  <a:pt x="135" y="145"/>
                </a:lnTo>
                <a:close/>
                <a:moveTo>
                  <a:pt x="201" y="71"/>
                </a:moveTo>
                <a:lnTo>
                  <a:pt x="201" y="71"/>
                </a:lnTo>
                <a:lnTo>
                  <a:pt x="199" y="70"/>
                </a:lnTo>
                <a:lnTo>
                  <a:pt x="199" y="70"/>
                </a:lnTo>
                <a:lnTo>
                  <a:pt x="182" y="65"/>
                </a:lnTo>
                <a:lnTo>
                  <a:pt x="182" y="65"/>
                </a:lnTo>
                <a:lnTo>
                  <a:pt x="180" y="63"/>
                </a:lnTo>
                <a:lnTo>
                  <a:pt x="180" y="63"/>
                </a:lnTo>
                <a:lnTo>
                  <a:pt x="177" y="63"/>
                </a:lnTo>
                <a:lnTo>
                  <a:pt x="177" y="63"/>
                </a:lnTo>
                <a:lnTo>
                  <a:pt x="176" y="63"/>
                </a:lnTo>
                <a:lnTo>
                  <a:pt x="176" y="63"/>
                </a:lnTo>
                <a:lnTo>
                  <a:pt x="158" y="62"/>
                </a:lnTo>
                <a:lnTo>
                  <a:pt x="158" y="62"/>
                </a:lnTo>
                <a:lnTo>
                  <a:pt x="152" y="62"/>
                </a:lnTo>
                <a:lnTo>
                  <a:pt x="146" y="63"/>
                </a:lnTo>
                <a:lnTo>
                  <a:pt x="146" y="63"/>
                </a:lnTo>
                <a:lnTo>
                  <a:pt x="136" y="68"/>
                </a:lnTo>
                <a:lnTo>
                  <a:pt x="127" y="74"/>
                </a:lnTo>
                <a:lnTo>
                  <a:pt x="127" y="74"/>
                </a:lnTo>
                <a:lnTo>
                  <a:pt x="123" y="78"/>
                </a:lnTo>
                <a:lnTo>
                  <a:pt x="123" y="78"/>
                </a:lnTo>
                <a:lnTo>
                  <a:pt x="122" y="79"/>
                </a:lnTo>
                <a:lnTo>
                  <a:pt x="122" y="79"/>
                </a:lnTo>
                <a:lnTo>
                  <a:pt x="122" y="81"/>
                </a:lnTo>
                <a:lnTo>
                  <a:pt x="122" y="81"/>
                </a:lnTo>
                <a:lnTo>
                  <a:pt x="122" y="81"/>
                </a:lnTo>
                <a:lnTo>
                  <a:pt x="123" y="93"/>
                </a:lnTo>
                <a:lnTo>
                  <a:pt x="123" y="93"/>
                </a:lnTo>
                <a:lnTo>
                  <a:pt x="128" y="111"/>
                </a:lnTo>
                <a:lnTo>
                  <a:pt x="128" y="111"/>
                </a:lnTo>
                <a:lnTo>
                  <a:pt x="136" y="130"/>
                </a:lnTo>
                <a:lnTo>
                  <a:pt x="136" y="130"/>
                </a:lnTo>
                <a:lnTo>
                  <a:pt x="138" y="133"/>
                </a:lnTo>
                <a:lnTo>
                  <a:pt x="138" y="133"/>
                </a:lnTo>
                <a:lnTo>
                  <a:pt x="152" y="150"/>
                </a:lnTo>
                <a:lnTo>
                  <a:pt x="152" y="150"/>
                </a:lnTo>
                <a:lnTo>
                  <a:pt x="153" y="153"/>
                </a:lnTo>
                <a:lnTo>
                  <a:pt x="153" y="155"/>
                </a:lnTo>
                <a:lnTo>
                  <a:pt x="153" y="155"/>
                </a:lnTo>
                <a:lnTo>
                  <a:pt x="153" y="155"/>
                </a:lnTo>
                <a:lnTo>
                  <a:pt x="153" y="155"/>
                </a:lnTo>
                <a:lnTo>
                  <a:pt x="161" y="166"/>
                </a:lnTo>
                <a:lnTo>
                  <a:pt x="161" y="166"/>
                </a:lnTo>
                <a:lnTo>
                  <a:pt x="169" y="177"/>
                </a:lnTo>
                <a:lnTo>
                  <a:pt x="169" y="177"/>
                </a:lnTo>
                <a:lnTo>
                  <a:pt x="171" y="175"/>
                </a:lnTo>
                <a:lnTo>
                  <a:pt x="171" y="175"/>
                </a:lnTo>
                <a:lnTo>
                  <a:pt x="179" y="161"/>
                </a:lnTo>
                <a:lnTo>
                  <a:pt x="179" y="161"/>
                </a:lnTo>
                <a:lnTo>
                  <a:pt x="180" y="158"/>
                </a:lnTo>
                <a:lnTo>
                  <a:pt x="180" y="158"/>
                </a:lnTo>
                <a:lnTo>
                  <a:pt x="182" y="156"/>
                </a:lnTo>
                <a:lnTo>
                  <a:pt x="182" y="156"/>
                </a:lnTo>
                <a:lnTo>
                  <a:pt x="182" y="155"/>
                </a:lnTo>
                <a:lnTo>
                  <a:pt x="182" y="155"/>
                </a:lnTo>
                <a:lnTo>
                  <a:pt x="187" y="144"/>
                </a:lnTo>
                <a:lnTo>
                  <a:pt x="187" y="144"/>
                </a:lnTo>
                <a:lnTo>
                  <a:pt x="198" y="119"/>
                </a:lnTo>
                <a:lnTo>
                  <a:pt x="198" y="119"/>
                </a:lnTo>
                <a:lnTo>
                  <a:pt x="201" y="107"/>
                </a:lnTo>
                <a:lnTo>
                  <a:pt x="201" y="107"/>
                </a:lnTo>
                <a:lnTo>
                  <a:pt x="201" y="106"/>
                </a:lnTo>
                <a:lnTo>
                  <a:pt x="201" y="106"/>
                </a:lnTo>
                <a:lnTo>
                  <a:pt x="201" y="104"/>
                </a:lnTo>
                <a:lnTo>
                  <a:pt x="201" y="104"/>
                </a:lnTo>
                <a:lnTo>
                  <a:pt x="206" y="89"/>
                </a:lnTo>
                <a:lnTo>
                  <a:pt x="206" y="89"/>
                </a:lnTo>
                <a:lnTo>
                  <a:pt x="207" y="79"/>
                </a:lnTo>
                <a:lnTo>
                  <a:pt x="207" y="79"/>
                </a:lnTo>
                <a:lnTo>
                  <a:pt x="207" y="78"/>
                </a:lnTo>
                <a:lnTo>
                  <a:pt x="207" y="78"/>
                </a:lnTo>
                <a:lnTo>
                  <a:pt x="206" y="76"/>
                </a:lnTo>
                <a:lnTo>
                  <a:pt x="206" y="76"/>
                </a:lnTo>
                <a:lnTo>
                  <a:pt x="202" y="76"/>
                </a:lnTo>
                <a:lnTo>
                  <a:pt x="202" y="76"/>
                </a:lnTo>
                <a:lnTo>
                  <a:pt x="198" y="74"/>
                </a:lnTo>
                <a:lnTo>
                  <a:pt x="198" y="74"/>
                </a:lnTo>
                <a:lnTo>
                  <a:pt x="190" y="74"/>
                </a:lnTo>
                <a:lnTo>
                  <a:pt x="190" y="74"/>
                </a:lnTo>
                <a:lnTo>
                  <a:pt x="188" y="74"/>
                </a:lnTo>
                <a:lnTo>
                  <a:pt x="188" y="74"/>
                </a:lnTo>
                <a:lnTo>
                  <a:pt x="187" y="73"/>
                </a:lnTo>
                <a:lnTo>
                  <a:pt x="185" y="70"/>
                </a:lnTo>
                <a:lnTo>
                  <a:pt x="185" y="70"/>
                </a:lnTo>
                <a:lnTo>
                  <a:pt x="187" y="68"/>
                </a:lnTo>
                <a:lnTo>
                  <a:pt x="190" y="68"/>
                </a:lnTo>
                <a:lnTo>
                  <a:pt x="190" y="68"/>
                </a:lnTo>
                <a:lnTo>
                  <a:pt x="193" y="70"/>
                </a:lnTo>
                <a:lnTo>
                  <a:pt x="193" y="70"/>
                </a:lnTo>
                <a:lnTo>
                  <a:pt x="201" y="71"/>
                </a:lnTo>
                <a:lnTo>
                  <a:pt x="201" y="71"/>
                </a:lnTo>
                <a:close/>
                <a:moveTo>
                  <a:pt x="340" y="391"/>
                </a:moveTo>
                <a:lnTo>
                  <a:pt x="340" y="391"/>
                </a:lnTo>
                <a:lnTo>
                  <a:pt x="340" y="391"/>
                </a:lnTo>
                <a:lnTo>
                  <a:pt x="340" y="391"/>
                </a:lnTo>
                <a:lnTo>
                  <a:pt x="335" y="385"/>
                </a:lnTo>
                <a:lnTo>
                  <a:pt x="335" y="385"/>
                </a:lnTo>
                <a:lnTo>
                  <a:pt x="321" y="374"/>
                </a:lnTo>
                <a:lnTo>
                  <a:pt x="321" y="374"/>
                </a:lnTo>
                <a:lnTo>
                  <a:pt x="311" y="363"/>
                </a:lnTo>
                <a:lnTo>
                  <a:pt x="302" y="352"/>
                </a:lnTo>
                <a:lnTo>
                  <a:pt x="302" y="352"/>
                </a:lnTo>
                <a:lnTo>
                  <a:pt x="283" y="328"/>
                </a:lnTo>
                <a:lnTo>
                  <a:pt x="283" y="328"/>
                </a:lnTo>
                <a:lnTo>
                  <a:pt x="273" y="314"/>
                </a:lnTo>
                <a:lnTo>
                  <a:pt x="273" y="314"/>
                </a:lnTo>
                <a:lnTo>
                  <a:pt x="258" y="294"/>
                </a:lnTo>
                <a:lnTo>
                  <a:pt x="258" y="294"/>
                </a:lnTo>
                <a:lnTo>
                  <a:pt x="240" y="268"/>
                </a:lnTo>
                <a:lnTo>
                  <a:pt x="240" y="268"/>
                </a:lnTo>
                <a:lnTo>
                  <a:pt x="235" y="262"/>
                </a:lnTo>
                <a:lnTo>
                  <a:pt x="235" y="262"/>
                </a:lnTo>
                <a:lnTo>
                  <a:pt x="235" y="264"/>
                </a:lnTo>
                <a:lnTo>
                  <a:pt x="235" y="264"/>
                </a:lnTo>
                <a:lnTo>
                  <a:pt x="237" y="267"/>
                </a:lnTo>
                <a:lnTo>
                  <a:pt x="237" y="267"/>
                </a:lnTo>
                <a:lnTo>
                  <a:pt x="245" y="279"/>
                </a:lnTo>
                <a:lnTo>
                  <a:pt x="245" y="279"/>
                </a:lnTo>
                <a:lnTo>
                  <a:pt x="247" y="279"/>
                </a:lnTo>
                <a:lnTo>
                  <a:pt x="247" y="279"/>
                </a:lnTo>
                <a:lnTo>
                  <a:pt x="245" y="281"/>
                </a:lnTo>
                <a:lnTo>
                  <a:pt x="245" y="281"/>
                </a:lnTo>
                <a:lnTo>
                  <a:pt x="243" y="281"/>
                </a:lnTo>
                <a:lnTo>
                  <a:pt x="243" y="281"/>
                </a:lnTo>
                <a:lnTo>
                  <a:pt x="243" y="279"/>
                </a:lnTo>
                <a:lnTo>
                  <a:pt x="243" y="279"/>
                </a:lnTo>
                <a:lnTo>
                  <a:pt x="234" y="265"/>
                </a:lnTo>
                <a:lnTo>
                  <a:pt x="234" y="265"/>
                </a:lnTo>
                <a:lnTo>
                  <a:pt x="234" y="264"/>
                </a:lnTo>
                <a:lnTo>
                  <a:pt x="234" y="264"/>
                </a:lnTo>
                <a:lnTo>
                  <a:pt x="232" y="267"/>
                </a:lnTo>
                <a:lnTo>
                  <a:pt x="232" y="267"/>
                </a:lnTo>
                <a:lnTo>
                  <a:pt x="231" y="268"/>
                </a:lnTo>
                <a:lnTo>
                  <a:pt x="232" y="270"/>
                </a:lnTo>
                <a:lnTo>
                  <a:pt x="232" y="270"/>
                </a:lnTo>
                <a:lnTo>
                  <a:pt x="235" y="275"/>
                </a:lnTo>
                <a:lnTo>
                  <a:pt x="235" y="275"/>
                </a:lnTo>
                <a:lnTo>
                  <a:pt x="235" y="276"/>
                </a:lnTo>
                <a:lnTo>
                  <a:pt x="235" y="276"/>
                </a:lnTo>
                <a:lnTo>
                  <a:pt x="235" y="275"/>
                </a:lnTo>
                <a:lnTo>
                  <a:pt x="235" y="275"/>
                </a:lnTo>
                <a:lnTo>
                  <a:pt x="239" y="273"/>
                </a:lnTo>
                <a:lnTo>
                  <a:pt x="239" y="273"/>
                </a:lnTo>
                <a:lnTo>
                  <a:pt x="240" y="275"/>
                </a:lnTo>
                <a:lnTo>
                  <a:pt x="240" y="275"/>
                </a:lnTo>
                <a:lnTo>
                  <a:pt x="239" y="278"/>
                </a:lnTo>
                <a:lnTo>
                  <a:pt x="239" y="278"/>
                </a:lnTo>
                <a:lnTo>
                  <a:pt x="237" y="279"/>
                </a:lnTo>
                <a:lnTo>
                  <a:pt x="237" y="279"/>
                </a:lnTo>
                <a:lnTo>
                  <a:pt x="242" y="286"/>
                </a:lnTo>
                <a:lnTo>
                  <a:pt x="242" y="286"/>
                </a:lnTo>
                <a:lnTo>
                  <a:pt x="243" y="286"/>
                </a:lnTo>
                <a:lnTo>
                  <a:pt x="245" y="287"/>
                </a:lnTo>
                <a:lnTo>
                  <a:pt x="245" y="287"/>
                </a:lnTo>
                <a:lnTo>
                  <a:pt x="245" y="289"/>
                </a:lnTo>
                <a:lnTo>
                  <a:pt x="245" y="290"/>
                </a:lnTo>
                <a:lnTo>
                  <a:pt x="245" y="290"/>
                </a:lnTo>
                <a:lnTo>
                  <a:pt x="245" y="290"/>
                </a:lnTo>
                <a:lnTo>
                  <a:pt x="245" y="290"/>
                </a:lnTo>
                <a:lnTo>
                  <a:pt x="251" y="298"/>
                </a:lnTo>
                <a:lnTo>
                  <a:pt x="251" y="298"/>
                </a:lnTo>
                <a:lnTo>
                  <a:pt x="253" y="300"/>
                </a:lnTo>
                <a:lnTo>
                  <a:pt x="253" y="300"/>
                </a:lnTo>
                <a:lnTo>
                  <a:pt x="254" y="300"/>
                </a:lnTo>
                <a:lnTo>
                  <a:pt x="254" y="302"/>
                </a:lnTo>
                <a:lnTo>
                  <a:pt x="254" y="302"/>
                </a:lnTo>
                <a:lnTo>
                  <a:pt x="254" y="303"/>
                </a:lnTo>
                <a:lnTo>
                  <a:pt x="256" y="305"/>
                </a:lnTo>
                <a:lnTo>
                  <a:pt x="256" y="305"/>
                </a:lnTo>
                <a:lnTo>
                  <a:pt x="258" y="306"/>
                </a:lnTo>
                <a:lnTo>
                  <a:pt x="258" y="306"/>
                </a:lnTo>
                <a:lnTo>
                  <a:pt x="258" y="308"/>
                </a:lnTo>
                <a:lnTo>
                  <a:pt x="258" y="308"/>
                </a:lnTo>
                <a:lnTo>
                  <a:pt x="258" y="309"/>
                </a:lnTo>
                <a:lnTo>
                  <a:pt x="256" y="309"/>
                </a:lnTo>
                <a:lnTo>
                  <a:pt x="256" y="309"/>
                </a:lnTo>
                <a:lnTo>
                  <a:pt x="254" y="309"/>
                </a:lnTo>
                <a:lnTo>
                  <a:pt x="253" y="309"/>
                </a:lnTo>
                <a:lnTo>
                  <a:pt x="253" y="309"/>
                </a:lnTo>
                <a:lnTo>
                  <a:pt x="251" y="306"/>
                </a:lnTo>
                <a:lnTo>
                  <a:pt x="251" y="306"/>
                </a:lnTo>
                <a:lnTo>
                  <a:pt x="247" y="314"/>
                </a:lnTo>
                <a:lnTo>
                  <a:pt x="247" y="314"/>
                </a:lnTo>
                <a:lnTo>
                  <a:pt x="256" y="327"/>
                </a:lnTo>
                <a:lnTo>
                  <a:pt x="256" y="327"/>
                </a:lnTo>
                <a:lnTo>
                  <a:pt x="258" y="322"/>
                </a:lnTo>
                <a:lnTo>
                  <a:pt x="261" y="319"/>
                </a:lnTo>
                <a:lnTo>
                  <a:pt x="261" y="319"/>
                </a:lnTo>
                <a:lnTo>
                  <a:pt x="261" y="317"/>
                </a:lnTo>
                <a:lnTo>
                  <a:pt x="262" y="317"/>
                </a:lnTo>
                <a:lnTo>
                  <a:pt x="262" y="317"/>
                </a:lnTo>
                <a:lnTo>
                  <a:pt x="264" y="319"/>
                </a:lnTo>
                <a:lnTo>
                  <a:pt x="264" y="319"/>
                </a:lnTo>
                <a:lnTo>
                  <a:pt x="262" y="320"/>
                </a:lnTo>
                <a:lnTo>
                  <a:pt x="262" y="320"/>
                </a:lnTo>
                <a:lnTo>
                  <a:pt x="261" y="322"/>
                </a:lnTo>
                <a:lnTo>
                  <a:pt x="261" y="322"/>
                </a:lnTo>
                <a:lnTo>
                  <a:pt x="258" y="328"/>
                </a:lnTo>
                <a:lnTo>
                  <a:pt x="258" y="328"/>
                </a:lnTo>
                <a:lnTo>
                  <a:pt x="256" y="328"/>
                </a:lnTo>
                <a:lnTo>
                  <a:pt x="256" y="328"/>
                </a:lnTo>
                <a:lnTo>
                  <a:pt x="261" y="335"/>
                </a:lnTo>
                <a:lnTo>
                  <a:pt x="261" y="335"/>
                </a:lnTo>
                <a:lnTo>
                  <a:pt x="262" y="336"/>
                </a:lnTo>
                <a:lnTo>
                  <a:pt x="262" y="336"/>
                </a:lnTo>
                <a:lnTo>
                  <a:pt x="259" y="339"/>
                </a:lnTo>
                <a:lnTo>
                  <a:pt x="259" y="339"/>
                </a:lnTo>
                <a:lnTo>
                  <a:pt x="258" y="339"/>
                </a:lnTo>
                <a:lnTo>
                  <a:pt x="258" y="338"/>
                </a:lnTo>
                <a:lnTo>
                  <a:pt x="258" y="338"/>
                </a:lnTo>
                <a:lnTo>
                  <a:pt x="254" y="333"/>
                </a:lnTo>
                <a:lnTo>
                  <a:pt x="254" y="333"/>
                </a:lnTo>
                <a:lnTo>
                  <a:pt x="254" y="331"/>
                </a:lnTo>
                <a:lnTo>
                  <a:pt x="254" y="331"/>
                </a:lnTo>
                <a:lnTo>
                  <a:pt x="251" y="336"/>
                </a:lnTo>
                <a:lnTo>
                  <a:pt x="251" y="336"/>
                </a:lnTo>
                <a:lnTo>
                  <a:pt x="250" y="339"/>
                </a:lnTo>
                <a:lnTo>
                  <a:pt x="250" y="339"/>
                </a:lnTo>
                <a:lnTo>
                  <a:pt x="250" y="341"/>
                </a:lnTo>
                <a:lnTo>
                  <a:pt x="250" y="341"/>
                </a:lnTo>
                <a:lnTo>
                  <a:pt x="254" y="347"/>
                </a:lnTo>
                <a:lnTo>
                  <a:pt x="254" y="347"/>
                </a:lnTo>
                <a:lnTo>
                  <a:pt x="254" y="349"/>
                </a:lnTo>
                <a:lnTo>
                  <a:pt x="254" y="349"/>
                </a:lnTo>
                <a:lnTo>
                  <a:pt x="254" y="350"/>
                </a:lnTo>
                <a:lnTo>
                  <a:pt x="253" y="352"/>
                </a:lnTo>
                <a:lnTo>
                  <a:pt x="253" y="352"/>
                </a:lnTo>
                <a:lnTo>
                  <a:pt x="251" y="352"/>
                </a:lnTo>
                <a:lnTo>
                  <a:pt x="250" y="350"/>
                </a:lnTo>
                <a:lnTo>
                  <a:pt x="250" y="350"/>
                </a:lnTo>
                <a:lnTo>
                  <a:pt x="247" y="346"/>
                </a:lnTo>
                <a:lnTo>
                  <a:pt x="247" y="346"/>
                </a:lnTo>
                <a:lnTo>
                  <a:pt x="245" y="344"/>
                </a:lnTo>
                <a:lnTo>
                  <a:pt x="245" y="344"/>
                </a:lnTo>
                <a:lnTo>
                  <a:pt x="245" y="343"/>
                </a:lnTo>
                <a:lnTo>
                  <a:pt x="245" y="343"/>
                </a:lnTo>
                <a:lnTo>
                  <a:pt x="243" y="341"/>
                </a:lnTo>
                <a:lnTo>
                  <a:pt x="243" y="341"/>
                </a:lnTo>
                <a:lnTo>
                  <a:pt x="237" y="330"/>
                </a:lnTo>
                <a:lnTo>
                  <a:pt x="237" y="330"/>
                </a:lnTo>
                <a:lnTo>
                  <a:pt x="235" y="328"/>
                </a:lnTo>
                <a:lnTo>
                  <a:pt x="235" y="328"/>
                </a:lnTo>
                <a:lnTo>
                  <a:pt x="235" y="331"/>
                </a:lnTo>
                <a:lnTo>
                  <a:pt x="235" y="331"/>
                </a:lnTo>
                <a:lnTo>
                  <a:pt x="234" y="333"/>
                </a:lnTo>
                <a:lnTo>
                  <a:pt x="234" y="333"/>
                </a:lnTo>
                <a:lnTo>
                  <a:pt x="234" y="333"/>
                </a:lnTo>
                <a:lnTo>
                  <a:pt x="234" y="333"/>
                </a:lnTo>
                <a:lnTo>
                  <a:pt x="235" y="335"/>
                </a:lnTo>
                <a:lnTo>
                  <a:pt x="234" y="336"/>
                </a:lnTo>
                <a:lnTo>
                  <a:pt x="234" y="336"/>
                </a:lnTo>
                <a:lnTo>
                  <a:pt x="232" y="338"/>
                </a:lnTo>
                <a:lnTo>
                  <a:pt x="231" y="336"/>
                </a:lnTo>
                <a:lnTo>
                  <a:pt x="231" y="336"/>
                </a:lnTo>
                <a:lnTo>
                  <a:pt x="231" y="335"/>
                </a:lnTo>
                <a:lnTo>
                  <a:pt x="231" y="333"/>
                </a:lnTo>
                <a:lnTo>
                  <a:pt x="231" y="333"/>
                </a:lnTo>
                <a:lnTo>
                  <a:pt x="232" y="331"/>
                </a:lnTo>
                <a:lnTo>
                  <a:pt x="232" y="331"/>
                </a:lnTo>
                <a:lnTo>
                  <a:pt x="234" y="327"/>
                </a:lnTo>
                <a:lnTo>
                  <a:pt x="234" y="327"/>
                </a:lnTo>
                <a:lnTo>
                  <a:pt x="226" y="313"/>
                </a:lnTo>
                <a:lnTo>
                  <a:pt x="226" y="313"/>
                </a:lnTo>
                <a:lnTo>
                  <a:pt x="221" y="319"/>
                </a:lnTo>
                <a:lnTo>
                  <a:pt x="221" y="319"/>
                </a:lnTo>
                <a:lnTo>
                  <a:pt x="221" y="320"/>
                </a:lnTo>
                <a:lnTo>
                  <a:pt x="221" y="322"/>
                </a:lnTo>
                <a:lnTo>
                  <a:pt x="221" y="322"/>
                </a:lnTo>
                <a:lnTo>
                  <a:pt x="224" y="328"/>
                </a:lnTo>
                <a:lnTo>
                  <a:pt x="224" y="328"/>
                </a:lnTo>
                <a:lnTo>
                  <a:pt x="232" y="343"/>
                </a:lnTo>
                <a:lnTo>
                  <a:pt x="242" y="354"/>
                </a:lnTo>
                <a:lnTo>
                  <a:pt x="242" y="354"/>
                </a:lnTo>
                <a:lnTo>
                  <a:pt x="242" y="357"/>
                </a:lnTo>
                <a:lnTo>
                  <a:pt x="242" y="357"/>
                </a:lnTo>
                <a:lnTo>
                  <a:pt x="243" y="358"/>
                </a:lnTo>
                <a:lnTo>
                  <a:pt x="243" y="358"/>
                </a:lnTo>
                <a:lnTo>
                  <a:pt x="247" y="363"/>
                </a:lnTo>
                <a:lnTo>
                  <a:pt x="247" y="363"/>
                </a:lnTo>
                <a:lnTo>
                  <a:pt x="264" y="385"/>
                </a:lnTo>
                <a:lnTo>
                  <a:pt x="264" y="385"/>
                </a:lnTo>
                <a:lnTo>
                  <a:pt x="275" y="396"/>
                </a:lnTo>
                <a:lnTo>
                  <a:pt x="275" y="396"/>
                </a:lnTo>
                <a:lnTo>
                  <a:pt x="281" y="401"/>
                </a:lnTo>
                <a:lnTo>
                  <a:pt x="288" y="406"/>
                </a:lnTo>
                <a:lnTo>
                  <a:pt x="288" y="406"/>
                </a:lnTo>
                <a:lnTo>
                  <a:pt x="289" y="407"/>
                </a:lnTo>
                <a:lnTo>
                  <a:pt x="289" y="407"/>
                </a:lnTo>
                <a:lnTo>
                  <a:pt x="291" y="407"/>
                </a:lnTo>
                <a:lnTo>
                  <a:pt x="291" y="409"/>
                </a:lnTo>
                <a:lnTo>
                  <a:pt x="291" y="409"/>
                </a:lnTo>
                <a:lnTo>
                  <a:pt x="291" y="410"/>
                </a:lnTo>
                <a:lnTo>
                  <a:pt x="291" y="410"/>
                </a:lnTo>
                <a:lnTo>
                  <a:pt x="306" y="410"/>
                </a:lnTo>
                <a:lnTo>
                  <a:pt x="306" y="410"/>
                </a:lnTo>
                <a:lnTo>
                  <a:pt x="305" y="409"/>
                </a:lnTo>
                <a:lnTo>
                  <a:pt x="305" y="409"/>
                </a:lnTo>
                <a:lnTo>
                  <a:pt x="297" y="401"/>
                </a:lnTo>
                <a:lnTo>
                  <a:pt x="289" y="395"/>
                </a:lnTo>
                <a:lnTo>
                  <a:pt x="289" y="395"/>
                </a:lnTo>
                <a:lnTo>
                  <a:pt x="288" y="391"/>
                </a:lnTo>
                <a:lnTo>
                  <a:pt x="288" y="391"/>
                </a:lnTo>
                <a:lnTo>
                  <a:pt x="288" y="390"/>
                </a:lnTo>
                <a:lnTo>
                  <a:pt x="288" y="390"/>
                </a:lnTo>
                <a:lnTo>
                  <a:pt x="289" y="388"/>
                </a:lnTo>
                <a:lnTo>
                  <a:pt x="291" y="388"/>
                </a:lnTo>
                <a:lnTo>
                  <a:pt x="291" y="388"/>
                </a:lnTo>
                <a:lnTo>
                  <a:pt x="292" y="391"/>
                </a:lnTo>
                <a:lnTo>
                  <a:pt x="292" y="391"/>
                </a:lnTo>
                <a:lnTo>
                  <a:pt x="292" y="393"/>
                </a:lnTo>
                <a:lnTo>
                  <a:pt x="292" y="395"/>
                </a:lnTo>
                <a:lnTo>
                  <a:pt x="292" y="395"/>
                </a:lnTo>
                <a:lnTo>
                  <a:pt x="295" y="398"/>
                </a:lnTo>
                <a:lnTo>
                  <a:pt x="295" y="398"/>
                </a:lnTo>
                <a:lnTo>
                  <a:pt x="303" y="404"/>
                </a:lnTo>
                <a:lnTo>
                  <a:pt x="311" y="409"/>
                </a:lnTo>
                <a:lnTo>
                  <a:pt x="311" y="409"/>
                </a:lnTo>
                <a:lnTo>
                  <a:pt x="311" y="410"/>
                </a:lnTo>
                <a:lnTo>
                  <a:pt x="311" y="410"/>
                </a:lnTo>
                <a:lnTo>
                  <a:pt x="318" y="409"/>
                </a:lnTo>
                <a:lnTo>
                  <a:pt x="318" y="409"/>
                </a:lnTo>
                <a:lnTo>
                  <a:pt x="316" y="407"/>
                </a:lnTo>
                <a:lnTo>
                  <a:pt x="316" y="407"/>
                </a:lnTo>
                <a:lnTo>
                  <a:pt x="310" y="402"/>
                </a:lnTo>
                <a:lnTo>
                  <a:pt x="310" y="402"/>
                </a:lnTo>
                <a:lnTo>
                  <a:pt x="299" y="395"/>
                </a:lnTo>
                <a:lnTo>
                  <a:pt x="299" y="395"/>
                </a:lnTo>
                <a:lnTo>
                  <a:pt x="295" y="393"/>
                </a:lnTo>
                <a:lnTo>
                  <a:pt x="295" y="393"/>
                </a:lnTo>
                <a:lnTo>
                  <a:pt x="294" y="393"/>
                </a:lnTo>
                <a:lnTo>
                  <a:pt x="294" y="393"/>
                </a:lnTo>
                <a:lnTo>
                  <a:pt x="294" y="390"/>
                </a:lnTo>
                <a:lnTo>
                  <a:pt x="294" y="390"/>
                </a:lnTo>
                <a:lnTo>
                  <a:pt x="297" y="388"/>
                </a:lnTo>
                <a:lnTo>
                  <a:pt x="297" y="388"/>
                </a:lnTo>
                <a:lnTo>
                  <a:pt x="297" y="390"/>
                </a:lnTo>
                <a:lnTo>
                  <a:pt x="297" y="390"/>
                </a:lnTo>
                <a:lnTo>
                  <a:pt x="302" y="393"/>
                </a:lnTo>
                <a:lnTo>
                  <a:pt x="302" y="393"/>
                </a:lnTo>
                <a:lnTo>
                  <a:pt x="313" y="402"/>
                </a:lnTo>
                <a:lnTo>
                  <a:pt x="313" y="402"/>
                </a:lnTo>
                <a:lnTo>
                  <a:pt x="319" y="407"/>
                </a:lnTo>
                <a:lnTo>
                  <a:pt x="319" y="407"/>
                </a:lnTo>
                <a:lnTo>
                  <a:pt x="322" y="409"/>
                </a:lnTo>
                <a:lnTo>
                  <a:pt x="322" y="409"/>
                </a:lnTo>
                <a:lnTo>
                  <a:pt x="333" y="407"/>
                </a:lnTo>
                <a:lnTo>
                  <a:pt x="333" y="407"/>
                </a:lnTo>
                <a:lnTo>
                  <a:pt x="335" y="406"/>
                </a:lnTo>
                <a:lnTo>
                  <a:pt x="335" y="406"/>
                </a:lnTo>
                <a:lnTo>
                  <a:pt x="332" y="404"/>
                </a:lnTo>
                <a:lnTo>
                  <a:pt x="332" y="404"/>
                </a:lnTo>
                <a:lnTo>
                  <a:pt x="316" y="393"/>
                </a:lnTo>
                <a:lnTo>
                  <a:pt x="316" y="393"/>
                </a:lnTo>
                <a:lnTo>
                  <a:pt x="313" y="390"/>
                </a:lnTo>
                <a:lnTo>
                  <a:pt x="313" y="390"/>
                </a:lnTo>
                <a:lnTo>
                  <a:pt x="310" y="385"/>
                </a:lnTo>
                <a:lnTo>
                  <a:pt x="310" y="385"/>
                </a:lnTo>
                <a:lnTo>
                  <a:pt x="308" y="384"/>
                </a:lnTo>
                <a:lnTo>
                  <a:pt x="308" y="384"/>
                </a:lnTo>
                <a:lnTo>
                  <a:pt x="310" y="382"/>
                </a:lnTo>
                <a:lnTo>
                  <a:pt x="310" y="382"/>
                </a:lnTo>
                <a:lnTo>
                  <a:pt x="313" y="382"/>
                </a:lnTo>
                <a:lnTo>
                  <a:pt x="313" y="382"/>
                </a:lnTo>
                <a:lnTo>
                  <a:pt x="313" y="384"/>
                </a:lnTo>
                <a:lnTo>
                  <a:pt x="313" y="384"/>
                </a:lnTo>
                <a:lnTo>
                  <a:pt x="313" y="385"/>
                </a:lnTo>
                <a:lnTo>
                  <a:pt x="314" y="387"/>
                </a:lnTo>
                <a:lnTo>
                  <a:pt x="314" y="387"/>
                </a:lnTo>
                <a:lnTo>
                  <a:pt x="318" y="391"/>
                </a:lnTo>
                <a:lnTo>
                  <a:pt x="318" y="391"/>
                </a:lnTo>
                <a:lnTo>
                  <a:pt x="325" y="396"/>
                </a:lnTo>
                <a:lnTo>
                  <a:pt x="333" y="402"/>
                </a:lnTo>
                <a:lnTo>
                  <a:pt x="333" y="402"/>
                </a:lnTo>
                <a:lnTo>
                  <a:pt x="336" y="404"/>
                </a:lnTo>
                <a:lnTo>
                  <a:pt x="336" y="404"/>
                </a:lnTo>
                <a:lnTo>
                  <a:pt x="338" y="404"/>
                </a:lnTo>
                <a:lnTo>
                  <a:pt x="338" y="404"/>
                </a:lnTo>
                <a:lnTo>
                  <a:pt x="340" y="404"/>
                </a:lnTo>
                <a:lnTo>
                  <a:pt x="341" y="406"/>
                </a:lnTo>
                <a:lnTo>
                  <a:pt x="341" y="406"/>
                </a:lnTo>
                <a:lnTo>
                  <a:pt x="347" y="406"/>
                </a:lnTo>
                <a:lnTo>
                  <a:pt x="347" y="406"/>
                </a:lnTo>
                <a:lnTo>
                  <a:pt x="347" y="404"/>
                </a:lnTo>
                <a:lnTo>
                  <a:pt x="347" y="404"/>
                </a:lnTo>
                <a:lnTo>
                  <a:pt x="344" y="398"/>
                </a:lnTo>
                <a:lnTo>
                  <a:pt x="344" y="398"/>
                </a:lnTo>
                <a:lnTo>
                  <a:pt x="341" y="395"/>
                </a:lnTo>
                <a:lnTo>
                  <a:pt x="341" y="395"/>
                </a:lnTo>
                <a:lnTo>
                  <a:pt x="332" y="388"/>
                </a:lnTo>
                <a:lnTo>
                  <a:pt x="332" y="388"/>
                </a:lnTo>
                <a:lnTo>
                  <a:pt x="327" y="385"/>
                </a:lnTo>
                <a:lnTo>
                  <a:pt x="327" y="385"/>
                </a:lnTo>
                <a:lnTo>
                  <a:pt x="322" y="385"/>
                </a:lnTo>
                <a:lnTo>
                  <a:pt x="322" y="385"/>
                </a:lnTo>
                <a:lnTo>
                  <a:pt x="321" y="384"/>
                </a:lnTo>
                <a:lnTo>
                  <a:pt x="321" y="384"/>
                </a:lnTo>
                <a:lnTo>
                  <a:pt x="321" y="382"/>
                </a:lnTo>
                <a:lnTo>
                  <a:pt x="321" y="382"/>
                </a:lnTo>
                <a:lnTo>
                  <a:pt x="324" y="382"/>
                </a:lnTo>
                <a:lnTo>
                  <a:pt x="324" y="382"/>
                </a:lnTo>
                <a:lnTo>
                  <a:pt x="325" y="384"/>
                </a:lnTo>
                <a:lnTo>
                  <a:pt x="325" y="384"/>
                </a:lnTo>
                <a:lnTo>
                  <a:pt x="336" y="390"/>
                </a:lnTo>
                <a:lnTo>
                  <a:pt x="336" y="390"/>
                </a:lnTo>
                <a:lnTo>
                  <a:pt x="340" y="391"/>
                </a:lnTo>
                <a:lnTo>
                  <a:pt x="340" y="391"/>
                </a:lnTo>
                <a:close/>
                <a:moveTo>
                  <a:pt x="206" y="324"/>
                </a:moveTo>
                <a:lnTo>
                  <a:pt x="206" y="324"/>
                </a:lnTo>
                <a:lnTo>
                  <a:pt x="213" y="335"/>
                </a:lnTo>
                <a:lnTo>
                  <a:pt x="213" y="335"/>
                </a:lnTo>
                <a:lnTo>
                  <a:pt x="229" y="355"/>
                </a:lnTo>
                <a:lnTo>
                  <a:pt x="229" y="355"/>
                </a:lnTo>
                <a:lnTo>
                  <a:pt x="234" y="361"/>
                </a:lnTo>
                <a:lnTo>
                  <a:pt x="234" y="361"/>
                </a:lnTo>
                <a:lnTo>
                  <a:pt x="235" y="363"/>
                </a:lnTo>
                <a:lnTo>
                  <a:pt x="235" y="365"/>
                </a:lnTo>
                <a:lnTo>
                  <a:pt x="235" y="365"/>
                </a:lnTo>
                <a:lnTo>
                  <a:pt x="234" y="365"/>
                </a:lnTo>
                <a:lnTo>
                  <a:pt x="234" y="365"/>
                </a:lnTo>
                <a:lnTo>
                  <a:pt x="234" y="366"/>
                </a:lnTo>
                <a:lnTo>
                  <a:pt x="234" y="366"/>
                </a:lnTo>
                <a:lnTo>
                  <a:pt x="243" y="377"/>
                </a:lnTo>
                <a:lnTo>
                  <a:pt x="243" y="377"/>
                </a:lnTo>
                <a:lnTo>
                  <a:pt x="258" y="395"/>
                </a:lnTo>
                <a:lnTo>
                  <a:pt x="272" y="410"/>
                </a:lnTo>
                <a:lnTo>
                  <a:pt x="272" y="410"/>
                </a:lnTo>
                <a:lnTo>
                  <a:pt x="275" y="414"/>
                </a:lnTo>
                <a:lnTo>
                  <a:pt x="275" y="414"/>
                </a:lnTo>
                <a:lnTo>
                  <a:pt x="276" y="412"/>
                </a:lnTo>
                <a:lnTo>
                  <a:pt x="280" y="412"/>
                </a:lnTo>
                <a:lnTo>
                  <a:pt x="280" y="412"/>
                </a:lnTo>
                <a:lnTo>
                  <a:pt x="281" y="412"/>
                </a:lnTo>
                <a:lnTo>
                  <a:pt x="281" y="412"/>
                </a:lnTo>
                <a:lnTo>
                  <a:pt x="283" y="409"/>
                </a:lnTo>
                <a:lnTo>
                  <a:pt x="283" y="409"/>
                </a:lnTo>
                <a:lnTo>
                  <a:pt x="286" y="407"/>
                </a:lnTo>
                <a:lnTo>
                  <a:pt x="286" y="407"/>
                </a:lnTo>
                <a:lnTo>
                  <a:pt x="284" y="407"/>
                </a:lnTo>
                <a:lnTo>
                  <a:pt x="284" y="407"/>
                </a:lnTo>
                <a:lnTo>
                  <a:pt x="278" y="401"/>
                </a:lnTo>
                <a:lnTo>
                  <a:pt x="278" y="401"/>
                </a:lnTo>
                <a:lnTo>
                  <a:pt x="265" y="390"/>
                </a:lnTo>
                <a:lnTo>
                  <a:pt x="265" y="390"/>
                </a:lnTo>
                <a:lnTo>
                  <a:pt x="250" y="371"/>
                </a:lnTo>
                <a:lnTo>
                  <a:pt x="250" y="371"/>
                </a:lnTo>
                <a:lnTo>
                  <a:pt x="240" y="360"/>
                </a:lnTo>
                <a:lnTo>
                  <a:pt x="240" y="360"/>
                </a:lnTo>
                <a:lnTo>
                  <a:pt x="240" y="358"/>
                </a:lnTo>
                <a:lnTo>
                  <a:pt x="240" y="358"/>
                </a:lnTo>
                <a:lnTo>
                  <a:pt x="237" y="358"/>
                </a:lnTo>
                <a:lnTo>
                  <a:pt x="237" y="357"/>
                </a:lnTo>
                <a:lnTo>
                  <a:pt x="237" y="357"/>
                </a:lnTo>
                <a:lnTo>
                  <a:pt x="235" y="354"/>
                </a:lnTo>
                <a:lnTo>
                  <a:pt x="235" y="354"/>
                </a:lnTo>
                <a:lnTo>
                  <a:pt x="232" y="349"/>
                </a:lnTo>
                <a:lnTo>
                  <a:pt x="232" y="349"/>
                </a:lnTo>
                <a:lnTo>
                  <a:pt x="228" y="343"/>
                </a:lnTo>
                <a:lnTo>
                  <a:pt x="228" y="343"/>
                </a:lnTo>
                <a:lnTo>
                  <a:pt x="207" y="320"/>
                </a:lnTo>
                <a:lnTo>
                  <a:pt x="207" y="320"/>
                </a:lnTo>
                <a:lnTo>
                  <a:pt x="207" y="320"/>
                </a:lnTo>
                <a:lnTo>
                  <a:pt x="207" y="320"/>
                </a:lnTo>
                <a:lnTo>
                  <a:pt x="207" y="324"/>
                </a:lnTo>
                <a:lnTo>
                  <a:pt x="206" y="324"/>
                </a:lnTo>
                <a:lnTo>
                  <a:pt x="206" y="324"/>
                </a:lnTo>
                <a:close/>
                <a:moveTo>
                  <a:pt x="188" y="55"/>
                </a:moveTo>
                <a:lnTo>
                  <a:pt x="188" y="55"/>
                </a:lnTo>
                <a:lnTo>
                  <a:pt x="188" y="54"/>
                </a:lnTo>
                <a:lnTo>
                  <a:pt x="188" y="54"/>
                </a:lnTo>
                <a:lnTo>
                  <a:pt x="190" y="35"/>
                </a:lnTo>
                <a:lnTo>
                  <a:pt x="190" y="35"/>
                </a:lnTo>
                <a:lnTo>
                  <a:pt x="191" y="27"/>
                </a:lnTo>
                <a:lnTo>
                  <a:pt x="191" y="27"/>
                </a:lnTo>
                <a:lnTo>
                  <a:pt x="190" y="25"/>
                </a:lnTo>
                <a:lnTo>
                  <a:pt x="190" y="25"/>
                </a:lnTo>
                <a:lnTo>
                  <a:pt x="190" y="24"/>
                </a:lnTo>
                <a:lnTo>
                  <a:pt x="190" y="24"/>
                </a:lnTo>
                <a:lnTo>
                  <a:pt x="190" y="24"/>
                </a:lnTo>
                <a:lnTo>
                  <a:pt x="190" y="24"/>
                </a:lnTo>
                <a:lnTo>
                  <a:pt x="191" y="22"/>
                </a:lnTo>
                <a:lnTo>
                  <a:pt x="191" y="22"/>
                </a:lnTo>
                <a:lnTo>
                  <a:pt x="193" y="22"/>
                </a:lnTo>
                <a:lnTo>
                  <a:pt x="193" y="22"/>
                </a:lnTo>
                <a:lnTo>
                  <a:pt x="193" y="22"/>
                </a:lnTo>
                <a:lnTo>
                  <a:pt x="194" y="24"/>
                </a:lnTo>
                <a:lnTo>
                  <a:pt x="194" y="24"/>
                </a:lnTo>
                <a:lnTo>
                  <a:pt x="194" y="25"/>
                </a:lnTo>
                <a:lnTo>
                  <a:pt x="194" y="25"/>
                </a:lnTo>
                <a:lnTo>
                  <a:pt x="193" y="27"/>
                </a:lnTo>
                <a:lnTo>
                  <a:pt x="193" y="27"/>
                </a:lnTo>
                <a:lnTo>
                  <a:pt x="193" y="33"/>
                </a:lnTo>
                <a:lnTo>
                  <a:pt x="193" y="33"/>
                </a:lnTo>
                <a:lnTo>
                  <a:pt x="191" y="49"/>
                </a:lnTo>
                <a:lnTo>
                  <a:pt x="191" y="49"/>
                </a:lnTo>
                <a:lnTo>
                  <a:pt x="190" y="55"/>
                </a:lnTo>
                <a:lnTo>
                  <a:pt x="190" y="55"/>
                </a:lnTo>
                <a:lnTo>
                  <a:pt x="199" y="59"/>
                </a:lnTo>
                <a:lnTo>
                  <a:pt x="199" y="59"/>
                </a:lnTo>
                <a:lnTo>
                  <a:pt x="199" y="37"/>
                </a:lnTo>
                <a:lnTo>
                  <a:pt x="199" y="37"/>
                </a:lnTo>
                <a:lnTo>
                  <a:pt x="199" y="35"/>
                </a:lnTo>
                <a:lnTo>
                  <a:pt x="199" y="35"/>
                </a:lnTo>
                <a:lnTo>
                  <a:pt x="198" y="33"/>
                </a:lnTo>
                <a:lnTo>
                  <a:pt x="198" y="32"/>
                </a:lnTo>
                <a:lnTo>
                  <a:pt x="198" y="32"/>
                </a:lnTo>
                <a:lnTo>
                  <a:pt x="199" y="29"/>
                </a:lnTo>
                <a:lnTo>
                  <a:pt x="199" y="29"/>
                </a:lnTo>
                <a:lnTo>
                  <a:pt x="198" y="27"/>
                </a:lnTo>
                <a:lnTo>
                  <a:pt x="198" y="27"/>
                </a:lnTo>
                <a:lnTo>
                  <a:pt x="190" y="19"/>
                </a:lnTo>
                <a:lnTo>
                  <a:pt x="190" y="19"/>
                </a:lnTo>
                <a:lnTo>
                  <a:pt x="187" y="18"/>
                </a:lnTo>
                <a:lnTo>
                  <a:pt x="187" y="18"/>
                </a:lnTo>
                <a:lnTo>
                  <a:pt x="179" y="14"/>
                </a:lnTo>
                <a:lnTo>
                  <a:pt x="179" y="14"/>
                </a:lnTo>
                <a:lnTo>
                  <a:pt x="176" y="14"/>
                </a:lnTo>
                <a:lnTo>
                  <a:pt x="176" y="14"/>
                </a:lnTo>
                <a:lnTo>
                  <a:pt x="176" y="18"/>
                </a:lnTo>
                <a:lnTo>
                  <a:pt x="176" y="18"/>
                </a:lnTo>
                <a:lnTo>
                  <a:pt x="176" y="21"/>
                </a:lnTo>
                <a:lnTo>
                  <a:pt x="176" y="21"/>
                </a:lnTo>
                <a:lnTo>
                  <a:pt x="171" y="38"/>
                </a:lnTo>
                <a:lnTo>
                  <a:pt x="171" y="38"/>
                </a:lnTo>
                <a:lnTo>
                  <a:pt x="171" y="48"/>
                </a:lnTo>
                <a:lnTo>
                  <a:pt x="171" y="48"/>
                </a:lnTo>
                <a:lnTo>
                  <a:pt x="171" y="54"/>
                </a:lnTo>
                <a:lnTo>
                  <a:pt x="171" y="54"/>
                </a:lnTo>
                <a:lnTo>
                  <a:pt x="179" y="54"/>
                </a:lnTo>
                <a:lnTo>
                  <a:pt x="179" y="54"/>
                </a:lnTo>
                <a:lnTo>
                  <a:pt x="180" y="48"/>
                </a:lnTo>
                <a:lnTo>
                  <a:pt x="180" y="48"/>
                </a:lnTo>
                <a:lnTo>
                  <a:pt x="182" y="27"/>
                </a:lnTo>
                <a:lnTo>
                  <a:pt x="182" y="27"/>
                </a:lnTo>
                <a:lnTo>
                  <a:pt x="182" y="24"/>
                </a:lnTo>
                <a:lnTo>
                  <a:pt x="182" y="24"/>
                </a:lnTo>
                <a:lnTo>
                  <a:pt x="180" y="22"/>
                </a:lnTo>
                <a:lnTo>
                  <a:pt x="180" y="22"/>
                </a:lnTo>
                <a:lnTo>
                  <a:pt x="179" y="21"/>
                </a:lnTo>
                <a:lnTo>
                  <a:pt x="179" y="21"/>
                </a:lnTo>
                <a:lnTo>
                  <a:pt x="179" y="21"/>
                </a:lnTo>
                <a:lnTo>
                  <a:pt x="182" y="18"/>
                </a:lnTo>
                <a:lnTo>
                  <a:pt x="182" y="18"/>
                </a:lnTo>
                <a:lnTo>
                  <a:pt x="183" y="16"/>
                </a:lnTo>
                <a:lnTo>
                  <a:pt x="183" y="18"/>
                </a:lnTo>
                <a:lnTo>
                  <a:pt x="183" y="18"/>
                </a:lnTo>
                <a:lnTo>
                  <a:pt x="185" y="21"/>
                </a:lnTo>
                <a:lnTo>
                  <a:pt x="185" y="21"/>
                </a:lnTo>
                <a:lnTo>
                  <a:pt x="183" y="43"/>
                </a:lnTo>
                <a:lnTo>
                  <a:pt x="183" y="43"/>
                </a:lnTo>
                <a:lnTo>
                  <a:pt x="182" y="52"/>
                </a:lnTo>
                <a:lnTo>
                  <a:pt x="182" y="52"/>
                </a:lnTo>
                <a:lnTo>
                  <a:pt x="182" y="54"/>
                </a:lnTo>
                <a:lnTo>
                  <a:pt x="182" y="54"/>
                </a:lnTo>
                <a:lnTo>
                  <a:pt x="188" y="55"/>
                </a:lnTo>
                <a:lnTo>
                  <a:pt x="188" y="55"/>
                </a:lnTo>
                <a:close/>
                <a:moveTo>
                  <a:pt x="273" y="415"/>
                </a:moveTo>
                <a:lnTo>
                  <a:pt x="273" y="415"/>
                </a:lnTo>
                <a:lnTo>
                  <a:pt x="269" y="410"/>
                </a:lnTo>
                <a:lnTo>
                  <a:pt x="269" y="410"/>
                </a:lnTo>
                <a:lnTo>
                  <a:pt x="254" y="396"/>
                </a:lnTo>
                <a:lnTo>
                  <a:pt x="243" y="382"/>
                </a:lnTo>
                <a:lnTo>
                  <a:pt x="243" y="382"/>
                </a:lnTo>
                <a:lnTo>
                  <a:pt x="232" y="368"/>
                </a:lnTo>
                <a:lnTo>
                  <a:pt x="232" y="368"/>
                </a:lnTo>
                <a:lnTo>
                  <a:pt x="231" y="366"/>
                </a:lnTo>
                <a:lnTo>
                  <a:pt x="231" y="366"/>
                </a:lnTo>
                <a:lnTo>
                  <a:pt x="229" y="363"/>
                </a:lnTo>
                <a:lnTo>
                  <a:pt x="229" y="363"/>
                </a:lnTo>
                <a:lnTo>
                  <a:pt x="224" y="357"/>
                </a:lnTo>
                <a:lnTo>
                  <a:pt x="224" y="357"/>
                </a:lnTo>
                <a:lnTo>
                  <a:pt x="221" y="350"/>
                </a:lnTo>
                <a:lnTo>
                  <a:pt x="221" y="350"/>
                </a:lnTo>
                <a:lnTo>
                  <a:pt x="209" y="335"/>
                </a:lnTo>
                <a:lnTo>
                  <a:pt x="209" y="335"/>
                </a:lnTo>
                <a:lnTo>
                  <a:pt x="196" y="319"/>
                </a:lnTo>
                <a:lnTo>
                  <a:pt x="196" y="319"/>
                </a:lnTo>
                <a:lnTo>
                  <a:pt x="194" y="319"/>
                </a:lnTo>
                <a:lnTo>
                  <a:pt x="194" y="319"/>
                </a:lnTo>
                <a:lnTo>
                  <a:pt x="198" y="322"/>
                </a:lnTo>
                <a:lnTo>
                  <a:pt x="198" y="322"/>
                </a:lnTo>
                <a:lnTo>
                  <a:pt x="206" y="333"/>
                </a:lnTo>
                <a:lnTo>
                  <a:pt x="206" y="333"/>
                </a:lnTo>
                <a:lnTo>
                  <a:pt x="217" y="349"/>
                </a:lnTo>
                <a:lnTo>
                  <a:pt x="217" y="349"/>
                </a:lnTo>
                <a:lnTo>
                  <a:pt x="232" y="374"/>
                </a:lnTo>
                <a:lnTo>
                  <a:pt x="232" y="374"/>
                </a:lnTo>
                <a:lnTo>
                  <a:pt x="243" y="391"/>
                </a:lnTo>
                <a:lnTo>
                  <a:pt x="243" y="391"/>
                </a:lnTo>
                <a:lnTo>
                  <a:pt x="250" y="404"/>
                </a:lnTo>
                <a:lnTo>
                  <a:pt x="250" y="404"/>
                </a:lnTo>
                <a:lnTo>
                  <a:pt x="256" y="414"/>
                </a:lnTo>
                <a:lnTo>
                  <a:pt x="256" y="414"/>
                </a:lnTo>
                <a:lnTo>
                  <a:pt x="258" y="415"/>
                </a:lnTo>
                <a:lnTo>
                  <a:pt x="258" y="415"/>
                </a:lnTo>
                <a:lnTo>
                  <a:pt x="265" y="415"/>
                </a:lnTo>
                <a:lnTo>
                  <a:pt x="265" y="415"/>
                </a:lnTo>
                <a:lnTo>
                  <a:pt x="273" y="415"/>
                </a:lnTo>
                <a:lnTo>
                  <a:pt x="273" y="415"/>
                </a:lnTo>
                <a:close/>
                <a:moveTo>
                  <a:pt x="166" y="54"/>
                </a:moveTo>
                <a:lnTo>
                  <a:pt x="166" y="54"/>
                </a:lnTo>
                <a:lnTo>
                  <a:pt x="168" y="48"/>
                </a:lnTo>
                <a:lnTo>
                  <a:pt x="168" y="48"/>
                </a:lnTo>
                <a:lnTo>
                  <a:pt x="169" y="35"/>
                </a:lnTo>
                <a:lnTo>
                  <a:pt x="169" y="35"/>
                </a:lnTo>
                <a:lnTo>
                  <a:pt x="172" y="21"/>
                </a:lnTo>
                <a:lnTo>
                  <a:pt x="172" y="21"/>
                </a:lnTo>
                <a:lnTo>
                  <a:pt x="174" y="14"/>
                </a:lnTo>
                <a:lnTo>
                  <a:pt x="174" y="14"/>
                </a:lnTo>
                <a:lnTo>
                  <a:pt x="168" y="13"/>
                </a:lnTo>
                <a:lnTo>
                  <a:pt x="168" y="13"/>
                </a:lnTo>
                <a:lnTo>
                  <a:pt x="166" y="14"/>
                </a:lnTo>
                <a:lnTo>
                  <a:pt x="166" y="14"/>
                </a:lnTo>
                <a:lnTo>
                  <a:pt x="164" y="18"/>
                </a:lnTo>
                <a:lnTo>
                  <a:pt x="164" y="18"/>
                </a:lnTo>
                <a:lnTo>
                  <a:pt x="161" y="22"/>
                </a:lnTo>
                <a:lnTo>
                  <a:pt x="161" y="22"/>
                </a:lnTo>
                <a:lnTo>
                  <a:pt x="160" y="38"/>
                </a:lnTo>
                <a:lnTo>
                  <a:pt x="160" y="38"/>
                </a:lnTo>
                <a:lnTo>
                  <a:pt x="160" y="49"/>
                </a:lnTo>
                <a:lnTo>
                  <a:pt x="160" y="49"/>
                </a:lnTo>
                <a:lnTo>
                  <a:pt x="160" y="55"/>
                </a:lnTo>
                <a:lnTo>
                  <a:pt x="160" y="55"/>
                </a:lnTo>
                <a:lnTo>
                  <a:pt x="166" y="54"/>
                </a:lnTo>
                <a:lnTo>
                  <a:pt x="166" y="54"/>
                </a:lnTo>
                <a:close/>
                <a:moveTo>
                  <a:pt x="163" y="13"/>
                </a:moveTo>
                <a:lnTo>
                  <a:pt x="163" y="13"/>
                </a:lnTo>
                <a:lnTo>
                  <a:pt x="160" y="13"/>
                </a:lnTo>
                <a:lnTo>
                  <a:pt x="160" y="13"/>
                </a:lnTo>
                <a:lnTo>
                  <a:pt x="158" y="13"/>
                </a:lnTo>
                <a:lnTo>
                  <a:pt x="158" y="13"/>
                </a:lnTo>
                <a:lnTo>
                  <a:pt x="157" y="13"/>
                </a:lnTo>
                <a:lnTo>
                  <a:pt x="157" y="13"/>
                </a:lnTo>
                <a:lnTo>
                  <a:pt x="155" y="14"/>
                </a:lnTo>
                <a:lnTo>
                  <a:pt x="153" y="16"/>
                </a:lnTo>
                <a:lnTo>
                  <a:pt x="153" y="16"/>
                </a:lnTo>
                <a:lnTo>
                  <a:pt x="152" y="18"/>
                </a:lnTo>
                <a:lnTo>
                  <a:pt x="152" y="18"/>
                </a:lnTo>
                <a:lnTo>
                  <a:pt x="150" y="30"/>
                </a:lnTo>
                <a:lnTo>
                  <a:pt x="150" y="30"/>
                </a:lnTo>
                <a:lnTo>
                  <a:pt x="149" y="48"/>
                </a:lnTo>
                <a:lnTo>
                  <a:pt x="149" y="48"/>
                </a:lnTo>
                <a:lnTo>
                  <a:pt x="149" y="55"/>
                </a:lnTo>
                <a:lnTo>
                  <a:pt x="149" y="55"/>
                </a:lnTo>
                <a:lnTo>
                  <a:pt x="152" y="57"/>
                </a:lnTo>
                <a:lnTo>
                  <a:pt x="155" y="55"/>
                </a:lnTo>
                <a:lnTo>
                  <a:pt x="155" y="55"/>
                </a:lnTo>
                <a:lnTo>
                  <a:pt x="157" y="49"/>
                </a:lnTo>
                <a:lnTo>
                  <a:pt x="157" y="49"/>
                </a:lnTo>
                <a:lnTo>
                  <a:pt x="160" y="24"/>
                </a:lnTo>
                <a:lnTo>
                  <a:pt x="160" y="24"/>
                </a:lnTo>
                <a:lnTo>
                  <a:pt x="160" y="19"/>
                </a:lnTo>
                <a:lnTo>
                  <a:pt x="163" y="14"/>
                </a:lnTo>
                <a:lnTo>
                  <a:pt x="163" y="14"/>
                </a:lnTo>
                <a:lnTo>
                  <a:pt x="163" y="13"/>
                </a:lnTo>
                <a:lnTo>
                  <a:pt x="163" y="13"/>
                </a:lnTo>
                <a:close/>
                <a:moveTo>
                  <a:pt x="131" y="237"/>
                </a:moveTo>
                <a:lnTo>
                  <a:pt x="131" y="237"/>
                </a:lnTo>
                <a:lnTo>
                  <a:pt x="131" y="235"/>
                </a:lnTo>
                <a:lnTo>
                  <a:pt x="131" y="235"/>
                </a:lnTo>
                <a:lnTo>
                  <a:pt x="135" y="231"/>
                </a:lnTo>
                <a:lnTo>
                  <a:pt x="135" y="231"/>
                </a:lnTo>
                <a:lnTo>
                  <a:pt x="136" y="229"/>
                </a:lnTo>
                <a:lnTo>
                  <a:pt x="136" y="229"/>
                </a:lnTo>
                <a:lnTo>
                  <a:pt x="136" y="226"/>
                </a:lnTo>
                <a:lnTo>
                  <a:pt x="136" y="226"/>
                </a:lnTo>
                <a:lnTo>
                  <a:pt x="136" y="224"/>
                </a:lnTo>
                <a:lnTo>
                  <a:pt x="136" y="224"/>
                </a:lnTo>
                <a:lnTo>
                  <a:pt x="131" y="218"/>
                </a:lnTo>
                <a:lnTo>
                  <a:pt x="131" y="218"/>
                </a:lnTo>
                <a:lnTo>
                  <a:pt x="131" y="219"/>
                </a:lnTo>
                <a:lnTo>
                  <a:pt x="131" y="219"/>
                </a:lnTo>
                <a:lnTo>
                  <a:pt x="128" y="221"/>
                </a:lnTo>
                <a:lnTo>
                  <a:pt x="128" y="221"/>
                </a:lnTo>
                <a:lnTo>
                  <a:pt x="127" y="221"/>
                </a:lnTo>
                <a:lnTo>
                  <a:pt x="127" y="221"/>
                </a:lnTo>
                <a:lnTo>
                  <a:pt x="127" y="219"/>
                </a:lnTo>
                <a:lnTo>
                  <a:pt x="125" y="219"/>
                </a:lnTo>
                <a:lnTo>
                  <a:pt x="125" y="219"/>
                </a:lnTo>
                <a:lnTo>
                  <a:pt x="127" y="218"/>
                </a:lnTo>
                <a:lnTo>
                  <a:pt x="128" y="218"/>
                </a:lnTo>
                <a:lnTo>
                  <a:pt x="128" y="218"/>
                </a:lnTo>
                <a:lnTo>
                  <a:pt x="130" y="216"/>
                </a:lnTo>
                <a:lnTo>
                  <a:pt x="130" y="216"/>
                </a:lnTo>
                <a:lnTo>
                  <a:pt x="125" y="208"/>
                </a:lnTo>
                <a:lnTo>
                  <a:pt x="125" y="208"/>
                </a:lnTo>
                <a:lnTo>
                  <a:pt x="123" y="208"/>
                </a:lnTo>
                <a:lnTo>
                  <a:pt x="123" y="208"/>
                </a:lnTo>
                <a:lnTo>
                  <a:pt x="122" y="210"/>
                </a:lnTo>
                <a:lnTo>
                  <a:pt x="122" y="208"/>
                </a:lnTo>
                <a:lnTo>
                  <a:pt x="122" y="208"/>
                </a:lnTo>
                <a:lnTo>
                  <a:pt x="120" y="207"/>
                </a:lnTo>
                <a:lnTo>
                  <a:pt x="122" y="207"/>
                </a:lnTo>
                <a:lnTo>
                  <a:pt x="122" y="207"/>
                </a:lnTo>
                <a:lnTo>
                  <a:pt x="123" y="205"/>
                </a:lnTo>
                <a:lnTo>
                  <a:pt x="123" y="205"/>
                </a:lnTo>
                <a:lnTo>
                  <a:pt x="117" y="193"/>
                </a:lnTo>
                <a:lnTo>
                  <a:pt x="117" y="193"/>
                </a:lnTo>
                <a:lnTo>
                  <a:pt x="114" y="196"/>
                </a:lnTo>
                <a:lnTo>
                  <a:pt x="111" y="199"/>
                </a:lnTo>
                <a:lnTo>
                  <a:pt x="111" y="199"/>
                </a:lnTo>
                <a:lnTo>
                  <a:pt x="112" y="201"/>
                </a:lnTo>
                <a:lnTo>
                  <a:pt x="112" y="201"/>
                </a:lnTo>
                <a:lnTo>
                  <a:pt x="116" y="208"/>
                </a:lnTo>
                <a:lnTo>
                  <a:pt x="116" y="208"/>
                </a:lnTo>
                <a:lnTo>
                  <a:pt x="130" y="232"/>
                </a:lnTo>
                <a:lnTo>
                  <a:pt x="130" y="232"/>
                </a:lnTo>
                <a:lnTo>
                  <a:pt x="131" y="237"/>
                </a:lnTo>
                <a:lnTo>
                  <a:pt x="131" y="237"/>
                </a:lnTo>
                <a:close/>
                <a:moveTo>
                  <a:pt x="253" y="284"/>
                </a:moveTo>
                <a:lnTo>
                  <a:pt x="253" y="284"/>
                </a:lnTo>
                <a:lnTo>
                  <a:pt x="253" y="284"/>
                </a:lnTo>
                <a:lnTo>
                  <a:pt x="253" y="284"/>
                </a:lnTo>
                <a:lnTo>
                  <a:pt x="254" y="286"/>
                </a:lnTo>
                <a:lnTo>
                  <a:pt x="254" y="286"/>
                </a:lnTo>
                <a:lnTo>
                  <a:pt x="265" y="302"/>
                </a:lnTo>
                <a:lnTo>
                  <a:pt x="265" y="302"/>
                </a:lnTo>
                <a:lnTo>
                  <a:pt x="289" y="331"/>
                </a:lnTo>
                <a:lnTo>
                  <a:pt x="289" y="331"/>
                </a:lnTo>
                <a:lnTo>
                  <a:pt x="310" y="357"/>
                </a:lnTo>
                <a:lnTo>
                  <a:pt x="310" y="357"/>
                </a:lnTo>
                <a:lnTo>
                  <a:pt x="314" y="361"/>
                </a:lnTo>
                <a:lnTo>
                  <a:pt x="314" y="361"/>
                </a:lnTo>
                <a:lnTo>
                  <a:pt x="329" y="377"/>
                </a:lnTo>
                <a:lnTo>
                  <a:pt x="329" y="377"/>
                </a:lnTo>
                <a:lnTo>
                  <a:pt x="333" y="380"/>
                </a:lnTo>
                <a:lnTo>
                  <a:pt x="333" y="380"/>
                </a:lnTo>
                <a:lnTo>
                  <a:pt x="333" y="380"/>
                </a:lnTo>
                <a:lnTo>
                  <a:pt x="333" y="380"/>
                </a:lnTo>
                <a:lnTo>
                  <a:pt x="327" y="372"/>
                </a:lnTo>
                <a:lnTo>
                  <a:pt x="327" y="372"/>
                </a:lnTo>
                <a:lnTo>
                  <a:pt x="310" y="350"/>
                </a:lnTo>
                <a:lnTo>
                  <a:pt x="310" y="350"/>
                </a:lnTo>
                <a:lnTo>
                  <a:pt x="300" y="339"/>
                </a:lnTo>
                <a:lnTo>
                  <a:pt x="300" y="339"/>
                </a:lnTo>
                <a:lnTo>
                  <a:pt x="295" y="335"/>
                </a:lnTo>
                <a:lnTo>
                  <a:pt x="295" y="335"/>
                </a:lnTo>
                <a:lnTo>
                  <a:pt x="288" y="324"/>
                </a:lnTo>
                <a:lnTo>
                  <a:pt x="288" y="324"/>
                </a:lnTo>
                <a:lnTo>
                  <a:pt x="269" y="303"/>
                </a:lnTo>
                <a:lnTo>
                  <a:pt x="269" y="303"/>
                </a:lnTo>
                <a:lnTo>
                  <a:pt x="254" y="284"/>
                </a:lnTo>
                <a:lnTo>
                  <a:pt x="254" y="284"/>
                </a:lnTo>
                <a:lnTo>
                  <a:pt x="253" y="284"/>
                </a:lnTo>
                <a:lnTo>
                  <a:pt x="253" y="284"/>
                </a:lnTo>
                <a:close/>
                <a:moveTo>
                  <a:pt x="204" y="338"/>
                </a:moveTo>
                <a:lnTo>
                  <a:pt x="204" y="338"/>
                </a:lnTo>
                <a:lnTo>
                  <a:pt x="204" y="338"/>
                </a:lnTo>
                <a:lnTo>
                  <a:pt x="204" y="338"/>
                </a:lnTo>
                <a:lnTo>
                  <a:pt x="206" y="341"/>
                </a:lnTo>
                <a:lnTo>
                  <a:pt x="206" y="341"/>
                </a:lnTo>
                <a:lnTo>
                  <a:pt x="217" y="358"/>
                </a:lnTo>
                <a:lnTo>
                  <a:pt x="217" y="358"/>
                </a:lnTo>
                <a:lnTo>
                  <a:pt x="221" y="366"/>
                </a:lnTo>
                <a:lnTo>
                  <a:pt x="221" y="366"/>
                </a:lnTo>
                <a:lnTo>
                  <a:pt x="221" y="368"/>
                </a:lnTo>
                <a:lnTo>
                  <a:pt x="221" y="368"/>
                </a:lnTo>
                <a:lnTo>
                  <a:pt x="223" y="369"/>
                </a:lnTo>
                <a:lnTo>
                  <a:pt x="223" y="369"/>
                </a:lnTo>
                <a:lnTo>
                  <a:pt x="228" y="379"/>
                </a:lnTo>
                <a:lnTo>
                  <a:pt x="228" y="379"/>
                </a:lnTo>
                <a:lnTo>
                  <a:pt x="232" y="388"/>
                </a:lnTo>
                <a:lnTo>
                  <a:pt x="232" y="388"/>
                </a:lnTo>
                <a:lnTo>
                  <a:pt x="248" y="412"/>
                </a:lnTo>
                <a:lnTo>
                  <a:pt x="248" y="412"/>
                </a:lnTo>
                <a:lnTo>
                  <a:pt x="251" y="414"/>
                </a:lnTo>
                <a:lnTo>
                  <a:pt x="251" y="414"/>
                </a:lnTo>
                <a:lnTo>
                  <a:pt x="250" y="412"/>
                </a:lnTo>
                <a:lnTo>
                  <a:pt x="250" y="412"/>
                </a:lnTo>
                <a:lnTo>
                  <a:pt x="247" y="404"/>
                </a:lnTo>
                <a:lnTo>
                  <a:pt x="247" y="404"/>
                </a:lnTo>
                <a:lnTo>
                  <a:pt x="240" y="395"/>
                </a:lnTo>
                <a:lnTo>
                  <a:pt x="240" y="395"/>
                </a:lnTo>
                <a:lnTo>
                  <a:pt x="229" y="374"/>
                </a:lnTo>
                <a:lnTo>
                  <a:pt x="229" y="374"/>
                </a:lnTo>
                <a:lnTo>
                  <a:pt x="220" y="358"/>
                </a:lnTo>
                <a:lnTo>
                  <a:pt x="220" y="358"/>
                </a:lnTo>
                <a:lnTo>
                  <a:pt x="207" y="341"/>
                </a:lnTo>
                <a:lnTo>
                  <a:pt x="207" y="341"/>
                </a:lnTo>
                <a:lnTo>
                  <a:pt x="204" y="338"/>
                </a:lnTo>
                <a:lnTo>
                  <a:pt x="204" y="338"/>
                </a:lnTo>
                <a:close/>
                <a:moveTo>
                  <a:pt x="150" y="14"/>
                </a:moveTo>
                <a:lnTo>
                  <a:pt x="150" y="14"/>
                </a:lnTo>
                <a:lnTo>
                  <a:pt x="147" y="18"/>
                </a:lnTo>
                <a:lnTo>
                  <a:pt x="147" y="18"/>
                </a:lnTo>
                <a:lnTo>
                  <a:pt x="144" y="22"/>
                </a:lnTo>
                <a:lnTo>
                  <a:pt x="141" y="29"/>
                </a:lnTo>
                <a:lnTo>
                  <a:pt x="141" y="29"/>
                </a:lnTo>
                <a:lnTo>
                  <a:pt x="139" y="40"/>
                </a:lnTo>
                <a:lnTo>
                  <a:pt x="139" y="40"/>
                </a:lnTo>
                <a:lnTo>
                  <a:pt x="139" y="48"/>
                </a:lnTo>
                <a:lnTo>
                  <a:pt x="139" y="57"/>
                </a:lnTo>
                <a:lnTo>
                  <a:pt x="139" y="57"/>
                </a:lnTo>
                <a:lnTo>
                  <a:pt x="139" y="60"/>
                </a:lnTo>
                <a:lnTo>
                  <a:pt x="139" y="60"/>
                </a:lnTo>
                <a:lnTo>
                  <a:pt x="144" y="59"/>
                </a:lnTo>
                <a:lnTo>
                  <a:pt x="144" y="59"/>
                </a:lnTo>
                <a:lnTo>
                  <a:pt x="146" y="55"/>
                </a:lnTo>
                <a:lnTo>
                  <a:pt x="146" y="55"/>
                </a:lnTo>
                <a:lnTo>
                  <a:pt x="146" y="49"/>
                </a:lnTo>
                <a:lnTo>
                  <a:pt x="146" y="49"/>
                </a:lnTo>
                <a:lnTo>
                  <a:pt x="147" y="29"/>
                </a:lnTo>
                <a:lnTo>
                  <a:pt x="147" y="29"/>
                </a:lnTo>
                <a:lnTo>
                  <a:pt x="150" y="18"/>
                </a:lnTo>
                <a:lnTo>
                  <a:pt x="150" y="18"/>
                </a:lnTo>
                <a:lnTo>
                  <a:pt x="150" y="14"/>
                </a:lnTo>
                <a:lnTo>
                  <a:pt x="150" y="14"/>
                </a:lnTo>
                <a:close/>
                <a:moveTo>
                  <a:pt x="112" y="410"/>
                </a:moveTo>
                <a:lnTo>
                  <a:pt x="112" y="410"/>
                </a:lnTo>
                <a:lnTo>
                  <a:pt x="117" y="409"/>
                </a:lnTo>
                <a:lnTo>
                  <a:pt x="117" y="409"/>
                </a:lnTo>
                <a:lnTo>
                  <a:pt x="120" y="406"/>
                </a:lnTo>
                <a:lnTo>
                  <a:pt x="123" y="401"/>
                </a:lnTo>
                <a:lnTo>
                  <a:pt x="123" y="401"/>
                </a:lnTo>
                <a:lnTo>
                  <a:pt x="127" y="395"/>
                </a:lnTo>
                <a:lnTo>
                  <a:pt x="127" y="395"/>
                </a:lnTo>
                <a:lnTo>
                  <a:pt x="136" y="382"/>
                </a:lnTo>
                <a:lnTo>
                  <a:pt x="136" y="382"/>
                </a:lnTo>
                <a:lnTo>
                  <a:pt x="152" y="355"/>
                </a:lnTo>
                <a:lnTo>
                  <a:pt x="152" y="355"/>
                </a:lnTo>
                <a:lnTo>
                  <a:pt x="172" y="325"/>
                </a:lnTo>
                <a:lnTo>
                  <a:pt x="172" y="325"/>
                </a:lnTo>
                <a:lnTo>
                  <a:pt x="177" y="317"/>
                </a:lnTo>
                <a:lnTo>
                  <a:pt x="177" y="317"/>
                </a:lnTo>
                <a:lnTo>
                  <a:pt x="177" y="317"/>
                </a:lnTo>
                <a:lnTo>
                  <a:pt x="177" y="317"/>
                </a:lnTo>
                <a:lnTo>
                  <a:pt x="177" y="316"/>
                </a:lnTo>
                <a:lnTo>
                  <a:pt x="177" y="316"/>
                </a:lnTo>
                <a:lnTo>
                  <a:pt x="136" y="377"/>
                </a:lnTo>
                <a:lnTo>
                  <a:pt x="136" y="377"/>
                </a:lnTo>
                <a:lnTo>
                  <a:pt x="136" y="377"/>
                </a:lnTo>
                <a:lnTo>
                  <a:pt x="136" y="377"/>
                </a:lnTo>
                <a:lnTo>
                  <a:pt x="136" y="379"/>
                </a:lnTo>
                <a:lnTo>
                  <a:pt x="136" y="380"/>
                </a:lnTo>
                <a:lnTo>
                  <a:pt x="136" y="380"/>
                </a:lnTo>
                <a:lnTo>
                  <a:pt x="136" y="380"/>
                </a:lnTo>
                <a:lnTo>
                  <a:pt x="136" y="380"/>
                </a:lnTo>
                <a:lnTo>
                  <a:pt x="120" y="401"/>
                </a:lnTo>
                <a:lnTo>
                  <a:pt x="120" y="401"/>
                </a:lnTo>
                <a:lnTo>
                  <a:pt x="114" y="409"/>
                </a:lnTo>
                <a:lnTo>
                  <a:pt x="114" y="409"/>
                </a:lnTo>
                <a:lnTo>
                  <a:pt x="112" y="410"/>
                </a:lnTo>
                <a:lnTo>
                  <a:pt x="112" y="410"/>
                </a:lnTo>
                <a:close/>
                <a:moveTo>
                  <a:pt x="142" y="18"/>
                </a:moveTo>
                <a:lnTo>
                  <a:pt x="142" y="18"/>
                </a:lnTo>
                <a:lnTo>
                  <a:pt x="142" y="18"/>
                </a:lnTo>
                <a:lnTo>
                  <a:pt x="142" y="18"/>
                </a:lnTo>
                <a:lnTo>
                  <a:pt x="139" y="19"/>
                </a:lnTo>
                <a:lnTo>
                  <a:pt x="139" y="19"/>
                </a:lnTo>
                <a:lnTo>
                  <a:pt x="136" y="22"/>
                </a:lnTo>
                <a:lnTo>
                  <a:pt x="136" y="22"/>
                </a:lnTo>
                <a:lnTo>
                  <a:pt x="133" y="40"/>
                </a:lnTo>
                <a:lnTo>
                  <a:pt x="133" y="40"/>
                </a:lnTo>
                <a:lnTo>
                  <a:pt x="131" y="48"/>
                </a:lnTo>
                <a:lnTo>
                  <a:pt x="131" y="55"/>
                </a:lnTo>
                <a:lnTo>
                  <a:pt x="131" y="55"/>
                </a:lnTo>
                <a:lnTo>
                  <a:pt x="131" y="62"/>
                </a:lnTo>
                <a:lnTo>
                  <a:pt x="131" y="62"/>
                </a:lnTo>
                <a:lnTo>
                  <a:pt x="131" y="63"/>
                </a:lnTo>
                <a:lnTo>
                  <a:pt x="131" y="63"/>
                </a:lnTo>
                <a:lnTo>
                  <a:pt x="135" y="62"/>
                </a:lnTo>
                <a:lnTo>
                  <a:pt x="135" y="62"/>
                </a:lnTo>
                <a:lnTo>
                  <a:pt x="136" y="60"/>
                </a:lnTo>
                <a:lnTo>
                  <a:pt x="136" y="60"/>
                </a:lnTo>
                <a:lnTo>
                  <a:pt x="136" y="51"/>
                </a:lnTo>
                <a:lnTo>
                  <a:pt x="136" y="51"/>
                </a:lnTo>
                <a:lnTo>
                  <a:pt x="138" y="32"/>
                </a:lnTo>
                <a:lnTo>
                  <a:pt x="138" y="32"/>
                </a:lnTo>
                <a:lnTo>
                  <a:pt x="139" y="25"/>
                </a:lnTo>
                <a:lnTo>
                  <a:pt x="142" y="18"/>
                </a:lnTo>
                <a:lnTo>
                  <a:pt x="142" y="18"/>
                </a:lnTo>
                <a:lnTo>
                  <a:pt x="142" y="18"/>
                </a:lnTo>
                <a:lnTo>
                  <a:pt x="142" y="18"/>
                </a:lnTo>
                <a:close/>
                <a:moveTo>
                  <a:pt x="87" y="308"/>
                </a:moveTo>
                <a:lnTo>
                  <a:pt x="87" y="308"/>
                </a:lnTo>
                <a:lnTo>
                  <a:pt x="87" y="308"/>
                </a:lnTo>
                <a:lnTo>
                  <a:pt x="87" y="308"/>
                </a:lnTo>
                <a:lnTo>
                  <a:pt x="87" y="308"/>
                </a:lnTo>
                <a:lnTo>
                  <a:pt x="87" y="308"/>
                </a:lnTo>
                <a:lnTo>
                  <a:pt x="84" y="309"/>
                </a:lnTo>
                <a:lnTo>
                  <a:pt x="84" y="309"/>
                </a:lnTo>
                <a:lnTo>
                  <a:pt x="57" y="344"/>
                </a:lnTo>
                <a:lnTo>
                  <a:pt x="30" y="377"/>
                </a:lnTo>
                <a:lnTo>
                  <a:pt x="30" y="377"/>
                </a:lnTo>
                <a:lnTo>
                  <a:pt x="21" y="387"/>
                </a:lnTo>
                <a:lnTo>
                  <a:pt x="21" y="387"/>
                </a:lnTo>
                <a:lnTo>
                  <a:pt x="21" y="388"/>
                </a:lnTo>
                <a:lnTo>
                  <a:pt x="21" y="388"/>
                </a:lnTo>
                <a:lnTo>
                  <a:pt x="21" y="388"/>
                </a:lnTo>
                <a:lnTo>
                  <a:pt x="21" y="388"/>
                </a:lnTo>
                <a:lnTo>
                  <a:pt x="37" y="372"/>
                </a:lnTo>
                <a:lnTo>
                  <a:pt x="37" y="372"/>
                </a:lnTo>
                <a:lnTo>
                  <a:pt x="59" y="346"/>
                </a:lnTo>
                <a:lnTo>
                  <a:pt x="59" y="346"/>
                </a:lnTo>
                <a:lnTo>
                  <a:pt x="70" y="333"/>
                </a:lnTo>
                <a:lnTo>
                  <a:pt x="70" y="333"/>
                </a:lnTo>
                <a:lnTo>
                  <a:pt x="75" y="327"/>
                </a:lnTo>
                <a:lnTo>
                  <a:pt x="75" y="327"/>
                </a:lnTo>
                <a:lnTo>
                  <a:pt x="86" y="309"/>
                </a:lnTo>
                <a:lnTo>
                  <a:pt x="86" y="309"/>
                </a:lnTo>
                <a:lnTo>
                  <a:pt x="87" y="308"/>
                </a:lnTo>
                <a:lnTo>
                  <a:pt x="87" y="308"/>
                </a:lnTo>
                <a:close/>
                <a:moveTo>
                  <a:pt x="243" y="314"/>
                </a:moveTo>
                <a:lnTo>
                  <a:pt x="243" y="314"/>
                </a:lnTo>
                <a:lnTo>
                  <a:pt x="234" y="302"/>
                </a:lnTo>
                <a:lnTo>
                  <a:pt x="234" y="302"/>
                </a:lnTo>
                <a:lnTo>
                  <a:pt x="228" y="311"/>
                </a:lnTo>
                <a:lnTo>
                  <a:pt x="228" y="311"/>
                </a:lnTo>
                <a:lnTo>
                  <a:pt x="235" y="324"/>
                </a:lnTo>
                <a:lnTo>
                  <a:pt x="235" y="324"/>
                </a:lnTo>
                <a:lnTo>
                  <a:pt x="243" y="314"/>
                </a:lnTo>
                <a:lnTo>
                  <a:pt x="243" y="314"/>
                </a:lnTo>
                <a:close/>
                <a:moveTo>
                  <a:pt x="261" y="112"/>
                </a:moveTo>
                <a:lnTo>
                  <a:pt x="261" y="112"/>
                </a:lnTo>
                <a:lnTo>
                  <a:pt x="258" y="114"/>
                </a:lnTo>
                <a:lnTo>
                  <a:pt x="258" y="114"/>
                </a:lnTo>
                <a:lnTo>
                  <a:pt x="258" y="114"/>
                </a:lnTo>
                <a:lnTo>
                  <a:pt x="258" y="114"/>
                </a:lnTo>
                <a:lnTo>
                  <a:pt x="254" y="131"/>
                </a:lnTo>
                <a:lnTo>
                  <a:pt x="254" y="131"/>
                </a:lnTo>
                <a:lnTo>
                  <a:pt x="253" y="134"/>
                </a:lnTo>
                <a:lnTo>
                  <a:pt x="253" y="134"/>
                </a:lnTo>
                <a:lnTo>
                  <a:pt x="254" y="134"/>
                </a:lnTo>
                <a:lnTo>
                  <a:pt x="254" y="134"/>
                </a:lnTo>
                <a:lnTo>
                  <a:pt x="256" y="134"/>
                </a:lnTo>
                <a:lnTo>
                  <a:pt x="258" y="134"/>
                </a:lnTo>
                <a:lnTo>
                  <a:pt x="258" y="134"/>
                </a:lnTo>
                <a:lnTo>
                  <a:pt x="258" y="136"/>
                </a:lnTo>
                <a:lnTo>
                  <a:pt x="258" y="137"/>
                </a:lnTo>
                <a:lnTo>
                  <a:pt x="258" y="137"/>
                </a:lnTo>
                <a:lnTo>
                  <a:pt x="258" y="139"/>
                </a:lnTo>
                <a:lnTo>
                  <a:pt x="258" y="139"/>
                </a:lnTo>
                <a:lnTo>
                  <a:pt x="247" y="174"/>
                </a:lnTo>
                <a:lnTo>
                  <a:pt x="247" y="174"/>
                </a:lnTo>
                <a:lnTo>
                  <a:pt x="245" y="178"/>
                </a:lnTo>
                <a:lnTo>
                  <a:pt x="245" y="178"/>
                </a:lnTo>
                <a:lnTo>
                  <a:pt x="250" y="171"/>
                </a:lnTo>
                <a:lnTo>
                  <a:pt x="250" y="171"/>
                </a:lnTo>
                <a:lnTo>
                  <a:pt x="254" y="158"/>
                </a:lnTo>
                <a:lnTo>
                  <a:pt x="254" y="158"/>
                </a:lnTo>
                <a:lnTo>
                  <a:pt x="258" y="147"/>
                </a:lnTo>
                <a:lnTo>
                  <a:pt x="259" y="136"/>
                </a:lnTo>
                <a:lnTo>
                  <a:pt x="259" y="136"/>
                </a:lnTo>
                <a:lnTo>
                  <a:pt x="261" y="117"/>
                </a:lnTo>
                <a:lnTo>
                  <a:pt x="261" y="117"/>
                </a:lnTo>
                <a:lnTo>
                  <a:pt x="261" y="112"/>
                </a:lnTo>
                <a:lnTo>
                  <a:pt x="261" y="112"/>
                </a:lnTo>
                <a:close/>
                <a:moveTo>
                  <a:pt x="245" y="317"/>
                </a:moveTo>
                <a:lnTo>
                  <a:pt x="245" y="317"/>
                </a:lnTo>
                <a:lnTo>
                  <a:pt x="237" y="327"/>
                </a:lnTo>
                <a:lnTo>
                  <a:pt x="237" y="327"/>
                </a:lnTo>
                <a:lnTo>
                  <a:pt x="247" y="338"/>
                </a:lnTo>
                <a:lnTo>
                  <a:pt x="247" y="338"/>
                </a:lnTo>
                <a:lnTo>
                  <a:pt x="253" y="331"/>
                </a:lnTo>
                <a:lnTo>
                  <a:pt x="253" y="331"/>
                </a:lnTo>
                <a:lnTo>
                  <a:pt x="253" y="330"/>
                </a:lnTo>
                <a:lnTo>
                  <a:pt x="253" y="330"/>
                </a:lnTo>
                <a:lnTo>
                  <a:pt x="245" y="317"/>
                </a:lnTo>
                <a:lnTo>
                  <a:pt x="245" y="317"/>
                </a:lnTo>
                <a:lnTo>
                  <a:pt x="245" y="317"/>
                </a:lnTo>
                <a:lnTo>
                  <a:pt x="245" y="317"/>
                </a:lnTo>
                <a:close/>
                <a:moveTo>
                  <a:pt x="120" y="68"/>
                </a:moveTo>
                <a:lnTo>
                  <a:pt x="120" y="68"/>
                </a:lnTo>
                <a:lnTo>
                  <a:pt x="122" y="68"/>
                </a:lnTo>
                <a:lnTo>
                  <a:pt x="122" y="68"/>
                </a:lnTo>
                <a:lnTo>
                  <a:pt x="127" y="66"/>
                </a:lnTo>
                <a:lnTo>
                  <a:pt x="127" y="66"/>
                </a:lnTo>
                <a:lnTo>
                  <a:pt x="127" y="65"/>
                </a:lnTo>
                <a:lnTo>
                  <a:pt x="127" y="65"/>
                </a:lnTo>
                <a:lnTo>
                  <a:pt x="127" y="62"/>
                </a:lnTo>
                <a:lnTo>
                  <a:pt x="127" y="62"/>
                </a:lnTo>
                <a:lnTo>
                  <a:pt x="128" y="49"/>
                </a:lnTo>
                <a:lnTo>
                  <a:pt x="128" y="49"/>
                </a:lnTo>
                <a:lnTo>
                  <a:pt x="130" y="37"/>
                </a:lnTo>
                <a:lnTo>
                  <a:pt x="130" y="37"/>
                </a:lnTo>
                <a:lnTo>
                  <a:pt x="131" y="29"/>
                </a:lnTo>
                <a:lnTo>
                  <a:pt x="131" y="29"/>
                </a:lnTo>
                <a:lnTo>
                  <a:pt x="128" y="37"/>
                </a:lnTo>
                <a:lnTo>
                  <a:pt x="125" y="48"/>
                </a:lnTo>
                <a:lnTo>
                  <a:pt x="122" y="60"/>
                </a:lnTo>
                <a:lnTo>
                  <a:pt x="120" y="68"/>
                </a:lnTo>
                <a:lnTo>
                  <a:pt x="120" y="68"/>
                </a:lnTo>
                <a:close/>
                <a:moveTo>
                  <a:pt x="245" y="313"/>
                </a:moveTo>
                <a:lnTo>
                  <a:pt x="245" y="313"/>
                </a:lnTo>
                <a:lnTo>
                  <a:pt x="250" y="305"/>
                </a:lnTo>
                <a:lnTo>
                  <a:pt x="250" y="305"/>
                </a:lnTo>
                <a:lnTo>
                  <a:pt x="250" y="303"/>
                </a:lnTo>
                <a:lnTo>
                  <a:pt x="250" y="303"/>
                </a:lnTo>
                <a:lnTo>
                  <a:pt x="243" y="294"/>
                </a:lnTo>
                <a:lnTo>
                  <a:pt x="243" y="294"/>
                </a:lnTo>
                <a:lnTo>
                  <a:pt x="243" y="292"/>
                </a:lnTo>
                <a:lnTo>
                  <a:pt x="243" y="292"/>
                </a:lnTo>
                <a:lnTo>
                  <a:pt x="237" y="300"/>
                </a:lnTo>
                <a:lnTo>
                  <a:pt x="237" y="300"/>
                </a:lnTo>
                <a:lnTo>
                  <a:pt x="245" y="313"/>
                </a:lnTo>
                <a:lnTo>
                  <a:pt x="245" y="313"/>
                </a:lnTo>
                <a:close/>
                <a:moveTo>
                  <a:pt x="120" y="183"/>
                </a:moveTo>
                <a:lnTo>
                  <a:pt x="120" y="183"/>
                </a:lnTo>
                <a:lnTo>
                  <a:pt x="125" y="177"/>
                </a:lnTo>
                <a:lnTo>
                  <a:pt x="125" y="177"/>
                </a:lnTo>
                <a:lnTo>
                  <a:pt x="125" y="175"/>
                </a:lnTo>
                <a:lnTo>
                  <a:pt x="125" y="175"/>
                </a:lnTo>
                <a:lnTo>
                  <a:pt x="119" y="163"/>
                </a:lnTo>
                <a:lnTo>
                  <a:pt x="119" y="163"/>
                </a:lnTo>
                <a:lnTo>
                  <a:pt x="119" y="161"/>
                </a:lnTo>
                <a:lnTo>
                  <a:pt x="119" y="161"/>
                </a:lnTo>
                <a:lnTo>
                  <a:pt x="116" y="164"/>
                </a:lnTo>
                <a:lnTo>
                  <a:pt x="116" y="164"/>
                </a:lnTo>
                <a:lnTo>
                  <a:pt x="112" y="167"/>
                </a:lnTo>
                <a:lnTo>
                  <a:pt x="112" y="167"/>
                </a:lnTo>
                <a:lnTo>
                  <a:pt x="114" y="167"/>
                </a:lnTo>
                <a:lnTo>
                  <a:pt x="114" y="167"/>
                </a:lnTo>
                <a:lnTo>
                  <a:pt x="116" y="169"/>
                </a:lnTo>
                <a:lnTo>
                  <a:pt x="117" y="171"/>
                </a:lnTo>
                <a:lnTo>
                  <a:pt x="117" y="171"/>
                </a:lnTo>
                <a:lnTo>
                  <a:pt x="117" y="172"/>
                </a:lnTo>
                <a:lnTo>
                  <a:pt x="117" y="172"/>
                </a:lnTo>
                <a:lnTo>
                  <a:pt x="119" y="182"/>
                </a:lnTo>
                <a:lnTo>
                  <a:pt x="119" y="182"/>
                </a:lnTo>
                <a:lnTo>
                  <a:pt x="120" y="183"/>
                </a:lnTo>
                <a:lnTo>
                  <a:pt x="120" y="183"/>
                </a:lnTo>
                <a:close/>
                <a:moveTo>
                  <a:pt x="94" y="303"/>
                </a:moveTo>
                <a:lnTo>
                  <a:pt x="94" y="303"/>
                </a:lnTo>
                <a:lnTo>
                  <a:pt x="111" y="279"/>
                </a:lnTo>
                <a:lnTo>
                  <a:pt x="127" y="256"/>
                </a:lnTo>
                <a:lnTo>
                  <a:pt x="127" y="256"/>
                </a:lnTo>
                <a:lnTo>
                  <a:pt x="125" y="253"/>
                </a:lnTo>
                <a:lnTo>
                  <a:pt x="125" y="253"/>
                </a:lnTo>
                <a:lnTo>
                  <a:pt x="125" y="254"/>
                </a:lnTo>
                <a:lnTo>
                  <a:pt x="125" y="254"/>
                </a:lnTo>
                <a:lnTo>
                  <a:pt x="109" y="278"/>
                </a:lnTo>
                <a:lnTo>
                  <a:pt x="109" y="278"/>
                </a:lnTo>
                <a:lnTo>
                  <a:pt x="106" y="283"/>
                </a:lnTo>
                <a:lnTo>
                  <a:pt x="106" y="283"/>
                </a:lnTo>
                <a:lnTo>
                  <a:pt x="94" y="302"/>
                </a:lnTo>
                <a:lnTo>
                  <a:pt x="94" y="302"/>
                </a:lnTo>
                <a:lnTo>
                  <a:pt x="94" y="303"/>
                </a:lnTo>
                <a:lnTo>
                  <a:pt x="94" y="303"/>
                </a:lnTo>
                <a:close/>
                <a:moveTo>
                  <a:pt x="228" y="290"/>
                </a:moveTo>
                <a:lnTo>
                  <a:pt x="228" y="290"/>
                </a:lnTo>
                <a:lnTo>
                  <a:pt x="221" y="300"/>
                </a:lnTo>
                <a:lnTo>
                  <a:pt x="221" y="300"/>
                </a:lnTo>
                <a:lnTo>
                  <a:pt x="226" y="309"/>
                </a:lnTo>
                <a:lnTo>
                  <a:pt x="226" y="309"/>
                </a:lnTo>
                <a:lnTo>
                  <a:pt x="234" y="300"/>
                </a:lnTo>
                <a:lnTo>
                  <a:pt x="234" y="300"/>
                </a:lnTo>
                <a:lnTo>
                  <a:pt x="228" y="290"/>
                </a:lnTo>
                <a:lnTo>
                  <a:pt x="228" y="290"/>
                </a:lnTo>
                <a:close/>
                <a:moveTo>
                  <a:pt x="127" y="178"/>
                </a:moveTo>
                <a:lnTo>
                  <a:pt x="127" y="178"/>
                </a:lnTo>
                <a:lnTo>
                  <a:pt x="122" y="185"/>
                </a:lnTo>
                <a:lnTo>
                  <a:pt x="122" y="185"/>
                </a:lnTo>
                <a:lnTo>
                  <a:pt x="130" y="197"/>
                </a:lnTo>
                <a:lnTo>
                  <a:pt x="130" y="197"/>
                </a:lnTo>
                <a:lnTo>
                  <a:pt x="133" y="190"/>
                </a:lnTo>
                <a:lnTo>
                  <a:pt x="133" y="190"/>
                </a:lnTo>
                <a:lnTo>
                  <a:pt x="127" y="178"/>
                </a:lnTo>
                <a:lnTo>
                  <a:pt x="127" y="178"/>
                </a:lnTo>
                <a:close/>
                <a:moveTo>
                  <a:pt x="235" y="298"/>
                </a:moveTo>
                <a:lnTo>
                  <a:pt x="235" y="298"/>
                </a:lnTo>
                <a:lnTo>
                  <a:pt x="240" y="289"/>
                </a:lnTo>
                <a:lnTo>
                  <a:pt x="240" y="289"/>
                </a:lnTo>
                <a:lnTo>
                  <a:pt x="235" y="281"/>
                </a:lnTo>
                <a:lnTo>
                  <a:pt x="235" y="281"/>
                </a:lnTo>
                <a:lnTo>
                  <a:pt x="229" y="289"/>
                </a:lnTo>
                <a:lnTo>
                  <a:pt x="229" y="289"/>
                </a:lnTo>
                <a:lnTo>
                  <a:pt x="235" y="298"/>
                </a:lnTo>
                <a:lnTo>
                  <a:pt x="235" y="298"/>
                </a:lnTo>
                <a:close/>
                <a:moveTo>
                  <a:pt x="21" y="407"/>
                </a:moveTo>
                <a:lnTo>
                  <a:pt x="21" y="407"/>
                </a:lnTo>
                <a:lnTo>
                  <a:pt x="19" y="406"/>
                </a:lnTo>
                <a:lnTo>
                  <a:pt x="19" y="406"/>
                </a:lnTo>
                <a:lnTo>
                  <a:pt x="19" y="406"/>
                </a:lnTo>
                <a:lnTo>
                  <a:pt x="19" y="406"/>
                </a:lnTo>
                <a:lnTo>
                  <a:pt x="18" y="404"/>
                </a:lnTo>
                <a:lnTo>
                  <a:pt x="19" y="402"/>
                </a:lnTo>
                <a:lnTo>
                  <a:pt x="19" y="402"/>
                </a:lnTo>
                <a:lnTo>
                  <a:pt x="21" y="401"/>
                </a:lnTo>
                <a:lnTo>
                  <a:pt x="21" y="401"/>
                </a:lnTo>
                <a:lnTo>
                  <a:pt x="24" y="398"/>
                </a:lnTo>
                <a:lnTo>
                  <a:pt x="24" y="398"/>
                </a:lnTo>
                <a:lnTo>
                  <a:pt x="30" y="388"/>
                </a:lnTo>
                <a:lnTo>
                  <a:pt x="30" y="388"/>
                </a:lnTo>
                <a:lnTo>
                  <a:pt x="34" y="385"/>
                </a:lnTo>
                <a:lnTo>
                  <a:pt x="34" y="385"/>
                </a:lnTo>
                <a:lnTo>
                  <a:pt x="34" y="385"/>
                </a:lnTo>
                <a:lnTo>
                  <a:pt x="34" y="385"/>
                </a:lnTo>
                <a:lnTo>
                  <a:pt x="34" y="385"/>
                </a:lnTo>
                <a:lnTo>
                  <a:pt x="34" y="385"/>
                </a:lnTo>
                <a:lnTo>
                  <a:pt x="13" y="402"/>
                </a:lnTo>
                <a:lnTo>
                  <a:pt x="13" y="402"/>
                </a:lnTo>
                <a:lnTo>
                  <a:pt x="13" y="406"/>
                </a:lnTo>
                <a:lnTo>
                  <a:pt x="13" y="406"/>
                </a:lnTo>
                <a:lnTo>
                  <a:pt x="11" y="407"/>
                </a:lnTo>
                <a:lnTo>
                  <a:pt x="11" y="407"/>
                </a:lnTo>
                <a:lnTo>
                  <a:pt x="16" y="409"/>
                </a:lnTo>
                <a:lnTo>
                  <a:pt x="21" y="409"/>
                </a:lnTo>
                <a:lnTo>
                  <a:pt x="21" y="409"/>
                </a:lnTo>
                <a:lnTo>
                  <a:pt x="21" y="407"/>
                </a:lnTo>
                <a:lnTo>
                  <a:pt x="21" y="407"/>
                </a:lnTo>
                <a:close/>
                <a:moveTo>
                  <a:pt x="116" y="417"/>
                </a:moveTo>
                <a:lnTo>
                  <a:pt x="116" y="417"/>
                </a:lnTo>
                <a:lnTo>
                  <a:pt x="114" y="417"/>
                </a:lnTo>
                <a:lnTo>
                  <a:pt x="114" y="417"/>
                </a:lnTo>
                <a:lnTo>
                  <a:pt x="106" y="418"/>
                </a:lnTo>
                <a:lnTo>
                  <a:pt x="106" y="418"/>
                </a:lnTo>
                <a:lnTo>
                  <a:pt x="105" y="418"/>
                </a:lnTo>
                <a:lnTo>
                  <a:pt x="105" y="418"/>
                </a:lnTo>
                <a:lnTo>
                  <a:pt x="105" y="420"/>
                </a:lnTo>
                <a:lnTo>
                  <a:pt x="105" y="420"/>
                </a:lnTo>
                <a:lnTo>
                  <a:pt x="103" y="421"/>
                </a:lnTo>
                <a:lnTo>
                  <a:pt x="103" y="421"/>
                </a:lnTo>
                <a:lnTo>
                  <a:pt x="98" y="421"/>
                </a:lnTo>
                <a:lnTo>
                  <a:pt x="98" y="421"/>
                </a:lnTo>
                <a:lnTo>
                  <a:pt x="90" y="418"/>
                </a:lnTo>
                <a:lnTo>
                  <a:pt x="90" y="418"/>
                </a:lnTo>
                <a:lnTo>
                  <a:pt x="89" y="418"/>
                </a:lnTo>
                <a:lnTo>
                  <a:pt x="89" y="418"/>
                </a:lnTo>
                <a:lnTo>
                  <a:pt x="79" y="418"/>
                </a:lnTo>
                <a:lnTo>
                  <a:pt x="79" y="418"/>
                </a:lnTo>
                <a:lnTo>
                  <a:pt x="78" y="418"/>
                </a:lnTo>
                <a:lnTo>
                  <a:pt x="78" y="418"/>
                </a:lnTo>
                <a:lnTo>
                  <a:pt x="81" y="420"/>
                </a:lnTo>
                <a:lnTo>
                  <a:pt x="81" y="420"/>
                </a:lnTo>
                <a:lnTo>
                  <a:pt x="97" y="423"/>
                </a:lnTo>
                <a:lnTo>
                  <a:pt x="97" y="423"/>
                </a:lnTo>
                <a:lnTo>
                  <a:pt x="105" y="425"/>
                </a:lnTo>
                <a:lnTo>
                  <a:pt x="105" y="425"/>
                </a:lnTo>
                <a:lnTo>
                  <a:pt x="108" y="425"/>
                </a:lnTo>
                <a:lnTo>
                  <a:pt x="111" y="421"/>
                </a:lnTo>
                <a:lnTo>
                  <a:pt x="111" y="421"/>
                </a:lnTo>
                <a:lnTo>
                  <a:pt x="116" y="417"/>
                </a:lnTo>
                <a:lnTo>
                  <a:pt x="116" y="417"/>
                </a:lnTo>
                <a:close/>
                <a:moveTo>
                  <a:pt x="128" y="174"/>
                </a:moveTo>
                <a:lnTo>
                  <a:pt x="128" y="174"/>
                </a:lnTo>
                <a:lnTo>
                  <a:pt x="131" y="169"/>
                </a:lnTo>
                <a:lnTo>
                  <a:pt x="131" y="169"/>
                </a:lnTo>
                <a:lnTo>
                  <a:pt x="131" y="167"/>
                </a:lnTo>
                <a:lnTo>
                  <a:pt x="131" y="167"/>
                </a:lnTo>
                <a:lnTo>
                  <a:pt x="125" y="153"/>
                </a:lnTo>
                <a:lnTo>
                  <a:pt x="125" y="153"/>
                </a:lnTo>
                <a:lnTo>
                  <a:pt x="125" y="153"/>
                </a:lnTo>
                <a:lnTo>
                  <a:pt x="125" y="153"/>
                </a:lnTo>
                <a:lnTo>
                  <a:pt x="120" y="158"/>
                </a:lnTo>
                <a:lnTo>
                  <a:pt x="120" y="158"/>
                </a:lnTo>
                <a:lnTo>
                  <a:pt x="128" y="174"/>
                </a:lnTo>
                <a:lnTo>
                  <a:pt x="128" y="174"/>
                </a:lnTo>
                <a:close/>
                <a:moveTo>
                  <a:pt x="224" y="41"/>
                </a:moveTo>
                <a:lnTo>
                  <a:pt x="224" y="41"/>
                </a:lnTo>
                <a:lnTo>
                  <a:pt x="220" y="32"/>
                </a:lnTo>
                <a:lnTo>
                  <a:pt x="220" y="32"/>
                </a:lnTo>
                <a:lnTo>
                  <a:pt x="217" y="33"/>
                </a:lnTo>
                <a:lnTo>
                  <a:pt x="217" y="33"/>
                </a:lnTo>
                <a:lnTo>
                  <a:pt x="212" y="35"/>
                </a:lnTo>
                <a:lnTo>
                  <a:pt x="212" y="35"/>
                </a:lnTo>
                <a:lnTo>
                  <a:pt x="215" y="44"/>
                </a:lnTo>
                <a:lnTo>
                  <a:pt x="215" y="44"/>
                </a:lnTo>
                <a:lnTo>
                  <a:pt x="224" y="41"/>
                </a:lnTo>
                <a:lnTo>
                  <a:pt x="224" y="41"/>
                </a:lnTo>
                <a:close/>
                <a:moveTo>
                  <a:pt x="213" y="309"/>
                </a:moveTo>
                <a:lnTo>
                  <a:pt x="213" y="309"/>
                </a:lnTo>
                <a:lnTo>
                  <a:pt x="220" y="319"/>
                </a:lnTo>
                <a:lnTo>
                  <a:pt x="220" y="319"/>
                </a:lnTo>
                <a:lnTo>
                  <a:pt x="224" y="311"/>
                </a:lnTo>
                <a:lnTo>
                  <a:pt x="224" y="311"/>
                </a:lnTo>
                <a:lnTo>
                  <a:pt x="220" y="303"/>
                </a:lnTo>
                <a:lnTo>
                  <a:pt x="220" y="303"/>
                </a:lnTo>
                <a:lnTo>
                  <a:pt x="213" y="309"/>
                </a:lnTo>
                <a:lnTo>
                  <a:pt x="213" y="309"/>
                </a:lnTo>
                <a:close/>
                <a:moveTo>
                  <a:pt x="223" y="281"/>
                </a:moveTo>
                <a:lnTo>
                  <a:pt x="223" y="281"/>
                </a:lnTo>
                <a:lnTo>
                  <a:pt x="215" y="290"/>
                </a:lnTo>
                <a:lnTo>
                  <a:pt x="215" y="290"/>
                </a:lnTo>
                <a:lnTo>
                  <a:pt x="220" y="298"/>
                </a:lnTo>
                <a:lnTo>
                  <a:pt x="220" y="298"/>
                </a:lnTo>
                <a:lnTo>
                  <a:pt x="226" y="289"/>
                </a:lnTo>
                <a:lnTo>
                  <a:pt x="226" y="289"/>
                </a:lnTo>
                <a:lnTo>
                  <a:pt x="223" y="281"/>
                </a:lnTo>
                <a:lnTo>
                  <a:pt x="223" y="281"/>
                </a:lnTo>
                <a:close/>
                <a:moveTo>
                  <a:pt x="217" y="54"/>
                </a:moveTo>
                <a:lnTo>
                  <a:pt x="217" y="54"/>
                </a:lnTo>
                <a:lnTo>
                  <a:pt x="221" y="54"/>
                </a:lnTo>
                <a:lnTo>
                  <a:pt x="221" y="54"/>
                </a:lnTo>
                <a:lnTo>
                  <a:pt x="228" y="52"/>
                </a:lnTo>
                <a:lnTo>
                  <a:pt x="228" y="52"/>
                </a:lnTo>
                <a:lnTo>
                  <a:pt x="229" y="51"/>
                </a:lnTo>
                <a:lnTo>
                  <a:pt x="229" y="51"/>
                </a:lnTo>
                <a:lnTo>
                  <a:pt x="226" y="43"/>
                </a:lnTo>
                <a:lnTo>
                  <a:pt x="226" y="43"/>
                </a:lnTo>
                <a:lnTo>
                  <a:pt x="217" y="46"/>
                </a:lnTo>
                <a:lnTo>
                  <a:pt x="217" y="46"/>
                </a:lnTo>
                <a:lnTo>
                  <a:pt x="217" y="54"/>
                </a:lnTo>
                <a:lnTo>
                  <a:pt x="217" y="54"/>
                </a:lnTo>
                <a:close/>
                <a:moveTo>
                  <a:pt x="228" y="287"/>
                </a:moveTo>
                <a:lnTo>
                  <a:pt x="228" y="287"/>
                </a:lnTo>
                <a:lnTo>
                  <a:pt x="234" y="278"/>
                </a:lnTo>
                <a:lnTo>
                  <a:pt x="234" y="278"/>
                </a:lnTo>
                <a:lnTo>
                  <a:pt x="229" y="272"/>
                </a:lnTo>
                <a:lnTo>
                  <a:pt x="229" y="272"/>
                </a:lnTo>
                <a:lnTo>
                  <a:pt x="224" y="279"/>
                </a:lnTo>
                <a:lnTo>
                  <a:pt x="224" y="279"/>
                </a:lnTo>
                <a:lnTo>
                  <a:pt x="224" y="279"/>
                </a:lnTo>
                <a:lnTo>
                  <a:pt x="224" y="279"/>
                </a:lnTo>
                <a:lnTo>
                  <a:pt x="228" y="287"/>
                </a:lnTo>
                <a:lnTo>
                  <a:pt x="228" y="287"/>
                </a:lnTo>
                <a:close/>
                <a:moveTo>
                  <a:pt x="196" y="13"/>
                </a:moveTo>
                <a:lnTo>
                  <a:pt x="196" y="13"/>
                </a:lnTo>
                <a:lnTo>
                  <a:pt x="196" y="14"/>
                </a:lnTo>
                <a:lnTo>
                  <a:pt x="196" y="14"/>
                </a:lnTo>
                <a:lnTo>
                  <a:pt x="199" y="18"/>
                </a:lnTo>
                <a:lnTo>
                  <a:pt x="199" y="18"/>
                </a:lnTo>
                <a:lnTo>
                  <a:pt x="204" y="24"/>
                </a:lnTo>
                <a:lnTo>
                  <a:pt x="204" y="24"/>
                </a:lnTo>
                <a:lnTo>
                  <a:pt x="206" y="25"/>
                </a:lnTo>
                <a:lnTo>
                  <a:pt x="206" y="25"/>
                </a:lnTo>
                <a:lnTo>
                  <a:pt x="206" y="25"/>
                </a:lnTo>
                <a:lnTo>
                  <a:pt x="209" y="25"/>
                </a:lnTo>
                <a:lnTo>
                  <a:pt x="209" y="25"/>
                </a:lnTo>
                <a:lnTo>
                  <a:pt x="210" y="24"/>
                </a:lnTo>
                <a:lnTo>
                  <a:pt x="213" y="24"/>
                </a:lnTo>
                <a:lnTo>
                  <a:pt x="213" y="24"/>
                </a:lnTo>
                <a:lnTo>
                  <a:pt x="213" y="22"/>
                </a:lnTo>
                <a:lnTo>
                  <a:pt x="213" y="22"/>
                </a:lnTo>
                <a:lnTo>
                  <a:pt x="207" y="18"/>
                </a:lnTo>
                <a:lnTo>
                  <a:pt x="207" y="18"/>
                </a:lnTo>
                <a:lnTo>
                  <a:pt x="204" y="16"/>
                </a:lnTo>
                <a:lnTo>
                  <a:pt x="204" y="16"/>
                </a:lnTo>
                <a:lnTo>
                  <a:pt x="199" y="16"/>
                </a:lnTo>
                <a:lnTo>
                  <a:pt x="199" y="16"/>
                </a:lnTo>
                <a:lnTo>
                  <a:pt x="199" y="16"/>
                </a:lnTo>
                <a:lnTo>
                  <a:pt x="198" y="14"/>
                </a:lnTo>
                <a:lnTo>
                  <a:pt x="198" y="14"/>
                </a:lnTo>
                <a:lnTo>
                  <a:pt x="198" y="14"/>
                </a:lnTo>
                <a:lnTo>
                  <a:pt x="198" y="14"/>
                </a:lnTo>
                <a:lnTo>
                  <a:pt x="196" y="13"/>
                </a:lnTo>
                <a:lnTo>
                  <a:pt x="196" y="13"/>
                </a:lnTo>
                <a:close/>
                <a:moveTo>
                  <a:pt x="221" y="279"/>
                </a:moveTo>
                <a:lnTo>
                  <a:pt x="221" y="279"/>
                </a:lnTo>
                <a:lnTo>
                  <a:pt x="217" y="273"/>
                </a:lnTo>
                <a:lnTo>
                  <a:pt x="217" y="273"/>
                </a:lnTo>
                <a:lnTo>
                  <a:pt x="217" y="273"/>
                </a:lnTo>
                <a:lnTo>
                  <a:pt x="217" y="273"/>
                </a:lnTo>
                <a:lnTo>
                  <a:pt x="212" y="281"/>
                </a:lnTo>
                <a:lnTo>
                  <a:pt x="212" y="281"/>
                </a:lnTo>
                <a:lnTo>
                  <a:pt x="210" y="283"/>
                </a:lnTo>
                <a:lnTo>
                  <a:pt x="210" y="283"/>
                </a:lnTo>
                <a:lnTo>
                  <a:pt x="212" y="286"/>
                </a:lnTo>
                <a:lnTo>
                  <a:pt x="212" y="286"/>
                </a:lnTo>
                <a:lnTo>
                  <a:pt x="213" y="289"/>
                </a:lnTo>
                <a:lnTo>
                  <a:pt x="213" y="289"/>
                </a:lnTo>
                <a:lnTo>
                  <a:pt x="221" y="279"/>
                </a:lnTo>
                <a:lnTo>
                  <a:pt x="221" y="279"/>
                </a:lnTo>
                <a:close/>
                <a:moveTo>
                  <a:pt x="242" y="71"/>
                </a:moveTo>
                <a:lnTo>
                  <a:pt x="242" y="71"/>
                </a:lnTo>
                <a:lnTo>
                  <a:pt x="250" y="70"/>
                </a:lnTo>
                <a:lnTo>
                  <a:pt x="250" y="70"/>
                </a:lnTo>
                <a:lnTo>
                  <a:pt x="247" y="59"/>
                </a:lnTo>
                <a:lnTo>
                  <a:pt x="247" y="59"/>
                </a:lnTo>
                <a:lnTo>
                  <a:pt x="240" y="60"/>
                </a:lnTo>
                <a:lnTo>
                  <a:pt x="240" y="60"/>
                </a:lnTo>
                <a:lnTo>
                  <a:pt x="242" y="71"/>
                </a:lnTo>
                <a:lnTo>
                  <a:pt x="242" y="71"/>
                </a:lnTo>
                <a:close/>
                <a:moveTo>
                  <a:pt x="207" y="316"/>
                </a:moveTo>
                <a:lnTo>
                  <a:pt x="207" y="316"/>
                </a:lnTo>
                <a:lnTo>
                  <a:pt x="210" y="311"/>
                </a:lnTo>
                <a:lnTo>
                  <a:pt x="210" y="311"/>
                </a:lnTo>
                <a:lnTo>
                  <a:pt x="210" y="309"/>
                </a:lnTo>
                <a:lnTo>
                  <a:pt x="210" y="309"/>
                </a:lnTo>
                <a:lnTo>
                  <a:pt x="209" y="306"/>
                </a:lnTo>
                <a:lnTo>
                  <a:pt x="209" y="306"/>
                </a:lnTo>
                <a:lnTo>
                  <a:pt x="207" y="305"/>
                </a:lnTo>
                <a:lnTo>
                  <a:pt x="207" y="305"/>
                </a:lnTo>
                <a:lnTo>
                  <a:pt x="207" y="305"/>
                </a:lnTo>
                <a:lnTo>
                  <a:pt x="207" y="305"/>
                </a:lnTo>
                <a:lnTo>
                  <a:pt x="206" y="309"/>
                </a:lnTo>
                <a:lnTo>
                  <a:pt x="206" y="309"/>
                </a:lnTo>
                <a:lnTo>
                  <a:pt x="204" y="309"/>
                </a:lnTo>
                <a:lnTo>
                  <a:pt x="202" y="309"/>
                </a:lnTo>
                <a:lnTo>
                  <a:pt x="202" y="309"/>
                </a:lnTo>
                <a:lnTo>
                  <a:pt x="201" y="309"/>
                </a:lnTo>
                <a:lnTo>
                  <a:pt x="202" y="306"/>
                </a:lnTo>
                <a:lnTo>
                  <a:pt x="202" y="306"/>
                </a:lnTo>
                <a:lnTo>
                  <a:pt x="202" y="306"/>
                </a:lnTo>
                <a:lnTo>
                  <a:pt x="202" y="306"/>
                </a:lnTo>
                <a:lnTo>
                  <a:pt x="206" y="302"/>
                </a:lnTo>
                <a:lnTo>
                  <a:pt x="206" y="302"/>
                </a:lnTo>
                <a:lnTo>
                  <a:pt x="202" y="297"/>
                </a:lnTo>
                <a:lnTo>
                  <a:pt x="202" y="297"/>
                </a:lnTo>
                <a:lnTo>
                  <a:pt x="198" y="306"/>
                </a:lnTo>
                <a:lnTo>
                  <a:pt x="198" y="306"/>
                </a:lnTo>
                <a:lnTo>
                  <a:pt x="207" y="316"/>
                </a:lnTo>
                <a:lnTo>
                  <a:pt x="207" y="316"/>
                </a:lnTo>
                <a:close/>
                <a:moveTo>
                  <a:pt x="136" y="207"/>
                </a:moveTo>
                <a:lnTo>
                  <a:pt x="136" y="207"/>
                </a:lnTo>
                <a:lnTo>
                  <a:pt x="141" y="201"/>
                </a:lnTo>
                <a:lnTo>
                  <a:pt x="141" y="201"/>
                </a:lnTo>
                <a:lnTo>
                  <a:pt x="135" y="191"/>
                </a:lnTo>
                <a:lnTo>
                  <a:pt x="135" y="191"/>
                </a:lnTo>
                <a:lnTo>
                  <a:pt x="130" y="199"/>
                </a:lnTo>
                <a:lnTo>
                  <a:pt x="130" y="199"/>
                </a:lnTo>
                <a:lnTo>
                  <a:pt x="136" y="207"/>
                </a:lnTo>
                <a:lnTo>
                  <a:pt x="136" y="207"/>
                </a:lnTo>
                <a:close/>
                <a:moveTo>
                  <a:pt x="135" y="188"/>
                </a:moveTo>
                <a:lnTo>
                  <a:pt x="135" y="188"/>
                </a:lnTo>
                <a:lnTo>
                  <a:pt x="139" y="182"/>
                </a:lnTo>
                <a:lnTo>
                  <a:pt x="139" y="182"/>
                </a:lnTo>
                <a:lnTo>
                  <a:pt x="131" y="171"/>
                </a:lnTo>
                <a:lnTo>
                  <a:pt x="131" y="171"/>
                </a:lnTo>
                <a:lnTo>
                  <a:pt x="130" y="175"/>
                </a:lnTo>
                <a:lnTo>
                  <a:pt x="130" y="175"/>
                </a:lnTo>
                <a:lnTo>
                  <a:pt x="128" y="177"/>
                </a:lnTo>
                <a:lnTo>
                  <a:pt x="128" y="177"/>
                </a:lnTo>
                <a:lnTo>
                  <a:pt x="133" y="185"/>
                </a:lnTo>
                <a:lnTo>
                  <a:pt x="133" y="185"/>
                </a:lnTo>
                <a:lnTo>
                  <a:pt x="135" y="188"/>
                </a:lnTo>
                <a:lnTo>
                  <a:pt x="135" y="188"/>
                </a:lnTo>
                <a:close/>
                <a:moveTo>
                  <a:pt x="224" y="260"/>
                </a:moveTo>
                <a:lnTo>
                  <a:pt x="224" y="260"/>
                </a:lnTo>
                <a:lnTo>
                  <a:pt x="224" y="262"/>
                </a:lnTo>
                <a:lnTo>
                  <a:pt x="224" y="262"/>
                </a:lnTo>
                <a:lnTo>
                  <a:pt x="218" y="270"/>
                </a:lnTo>
                <a:lnTo>
                  <a:pt x="218" y="270"/>
                </a:lnTo>
                <a:lnTo>
                  <a:pt x="218" y="270"/>
                </a:lnTo>
                <a:lnTo>
                  <a:pt x="218" y="270"/>
                </a:lnTo>
                <a:lnTo>
                  <a:pt x="223" y="276"/>
                </a:lnTo>
                <a:lnTo>
                  <a:pt x="223" y="276"/>
                </a:lnTo>
                <a:lnTo>
                  <a:pt x="223" y="276"/>
                </a:lnTo>
                <a:lnTo>
                  <a:pt x="223" y="276"/>
                </a:lnTo>
                <a:lnTo>
                  <a:pt x="229" y="268"/>
                </a:lnTo>
                <a:lnTo>
                  <a:pt x="229" y="268"/>
                </a:lnTo>
                <a:lnTo>
                  <a:pt x="224" y="260"/>
                </a:lnTo>
                <a:lnTo>
                  <a:pt x="224" y="260"/>
                </a:lnTo>
                <a:close/>
                <a:moveTo>
                  <a:pt x="147" y="193"/>
                </a:moveTo>
                <a:lnTo>
                  <a:pt x="147" y="193"/>
                </a:lnTo>
                <a:lnTo>
                  <a:pt x="141" y="183"/>
                </a:lnTo>
                <a:lnTo>
                  <a:pt x="141" y="183"/>
                </a:lnTo>
                <a:lnTo>
                  <a:pt x="136" y="190"/>
                </a:lnTo>
                <a:lnTo>
                  <a:pt x="136" y="190"/>
                </a:lnTo>
                <a:lnTo>
                  <a:pt x="142" y="199"/>
                </a:lnTo>
                <a:lnTo>
                  <a:pt x="142" y="199"/>
                </a:lnTo>
                <a:lnTo>
                  <a:pt x="147" y="193"/>
                </a:lnTo>
                <a:lnTo>
                  <a:pt x="147" y="193"/>
                </a:lnTo>
                <a:close/>
                <a:moveTo>
                  <a:pt x="242" y="74"/>
                </a:moveTo>
                <a:lnTo>
                  <a:pt x="242" y="74"/>
                </a:lnTo>
                <a:lnTo>
                  <a:pt x="242" y="82"/>
                </a:lnTo>
                <a:lnTo>
                  <a:pt x="242" y="82"/>
                </a:lnTo>
                <a:lnTo>
                  <a:pt x="248" y="81"/>
                </a:lnTo>
                <a:lnTo>
                  <a:pt x="248" y="81"/>
                </a:lnTo>
                <a:lnTo>
                  <a:pt x="250" y="79"/>
                </a:lnTo>
                <a:lnTo>
                  <a:pt x="250" y="79"/>
                </a:lnTo>
                <a:lnTo>
                  <a:pt x="250" y="71"/>
                </a:lnTo>
                <a:lnTo>
                  <a:pt x="250" y="71"/>
                </a:lnTo>
                <a:lnTo>
                  <a:pt x="250" y="71"/>
                </a:lnTo>
                <a:lnTo>
                  <a:pt x="250" y="71"/>
                </a:lnTo>
                <a:lnTo>
                  <a:pt x="242" y="74"/>
                </a:lnTo>
                <a:lnTo>
                  <a:pt x="242" y="74"/>
                </a:lnTo>
                <a:close/>
                <a:moveTo>
                  <a:pt x="142" y="156"/>
                </a:moveTo>
                <a:lnTo>
                  <a:pt x="142" y="156"/>
                </a:lnTo>
                <a:lnTo>
                  <a:pt x="141" y="156"/>
                </a:lnTo>
                <a:lnTo>
                  <a:pt x="141" y="156"/>
                </a:lnTo>
                <a:lnTo>
                  <a:pt x="142" y="158"/>
                </a:lnTo>
                <a:lnTo>
                  <a:pt x="142" y="158"/>
                </a:lnTo>
                <a:lnTo>
                  <a:pt x="146" y="163"/>
                </a:lnTo>
                <a:lnTo>
                  <a:pt x="146" y="163"/>
                </a:lnTo>
                <a:lnTo>
                  <a:pt x="152" y="174"/>
                </a:lnTo>
                <a:lnTo>
                  <a:pt x="152" y="174"/>
                </a:lnTo>
                <a:lnTo>
                  <a:pt x="161" y="186"/>
                </a:lnTo>
                <a:lnTo>
                  <a:pt x="161" y="186"/>
                </a:lnTo>
                <a:lnTo>
                  <a:pt x="163" y="186"/>
                </a:lnTo>
                <a:lnTo>
                  <a:pt x="164" y="185"/>
                </a:lnTo>
                <a:lnTo>
                  <a:pt x="164" y="185"/>
                </a:lnTo>
                <a:lnTo>
                  <a:pt x="164" y="185"/>
                </a:lnTo>
                <a:lnTo>
                  <a:pt x="164" y="185"/>
                </a:lnTo>
                <a:lnTo>
                  <a:pt x="164" y="183"/>
                </a:lnTo>
                <a:lnTo>
                  <a:pt x="164" y="183"/>
                </a:lnTo>
                <a:lnTo>
                  <a:pt x="158" y="177"/>
                </a:lnTo>
                <a:lnTo>
                  <a:pt x="158" y="177"/>
                </a:lnTo>
                <a:lnTo>
                  <a:pt x="152" y="169"/>
                </a:lnTo>
                <a:lnTo>
                  <a:pt x="152" y="169"/>
                </a:lnTo>
                <a:lnTo>
                  <a:pt x="142" y="156"/>
                </a:lnTo>
                <a:lnTo>
                  <a:pt x="142" y="156"/>
                </a:lnTo>
                <a:lnTo>
                  <a:pt x="142" y="156"/>
                </a:lnTo>
                <a:lnTo>
                  <a:pt x="142" y="156"/>
                </a:lnTo>
                <a:close/>
                <a:moveTo>
                  <a:pt x="212" y="308"/>
                </a:moveTo>
                <a:lnTo>
                  <a:pt x="212" y="308"/>
                </a:lnTo>
                <a:lnTo>
                  <a:pt x="218" y="300"/>
                </a:lnTo>
                <a:lnTo>
                  <a:pt x="218" y="300"/>
                </a:lnTo>
                <a:lnTo>
                  <a:pt x="213" y="294"/>
                </a:lnTo>
                <a:lnTo>
                  <a:pt x="213" y="294"/>
                </a:lnTo>
                <a:lnTo>
                  <a:pt x="209" y="302"/>
                </a:lnTo>
                <a:lnTo>
                  <a:pt x="209" y="302"/>
                </a:lnTo>
                <a:lnTo>
                  <a:pt x="209" y="302"/>
                </a:lnTo>
                <a:lnTo>
                  <a:pt x="209" y="302"/>
                </a:lnTo>
                <a:lnTo>
                  <a:pt x="212" y="308"/>
                </a:lnTo>
                <a:lnTo>
                  <a:pt x="212" y="308"/>
                </a:lnTo>
                <a:close/>
                <a:moveTo>
                  <a:pt x="150" y="191"/>
                </a:moveTo>
                <a:lnTo>
                  <a:pt x="150" y="191"/>
                </a:lnTo>
                <a:lnTo>
                  <a:pt x="155" y="197"/>
                </a:lnTo>
                <a:lnTo>
                  <a:pt x="155" y="197"/>
                </a:lnTo>
                <a:lnTo>
                  <a:pt x="160" y="191"/>
                </a:lnTo>
                <a:lnTo>
                  <a:pt x="160" y="191"/>
                </a:lnTo>
                <a:lnTo>
                  <a:pt x="158" y="190"/>
                </a:lnTo>
                <a:lnTo>
                  <a:pt x="158" y="190"/>
                </a:lnTo>
                <a:lnTo>
                  <a:pt x="157" y="185"/>
                </a:lnTo>
                <a:lnTo>
                  <a:pt x="157" y="185"/>
                </a:lnTo>
                <a:lnTo>
                  <a:pt x="157" y="185"/>
                </a:lnTo>
                <a:lnTo>
                  <a:pt x="157" y="185"/>
                </a:lnTo>
                <a:lnTo>
                  <a:pt x="152" y="188"/>
                </a:lnTo>
                <a:lnTo>
                  <a:pt x="150" y="191"/>
                </a:lnTo>
                <a:lnTo>
                  <a:pt x="150" y="191"/>
                </a:lnTo>
                <a:close/>
                <a:moveTo>
                  <a:pt x="240" y="46"/>
                </a:moveTo>
                <a:lnTo>
                  <a:pt x="240" y="46"/>
                </a:lnTo>
                <a:lnTo>
                  <a:pt x="240" y="44"/>
                </a:lnTo>
                <a:lnTo>
                  <a:pt x="242" y="43"/>
                </a:lnTo>
                <a:lnTo>
                  <a:pt x="242" y="43"/>
                </a:lnTo>
                <a:lnTo>
                  <a:pt x="243" y="43"/>
                </a:lnTo>
                <a:lnTo>
                  <a:pt x="245" y="44"/>
                </a:lnTo>
                <a:lnTo>
                  <a:pt x="245" y="44"/>
                </a:lnTo>
                <a:lnTo>
                  <a:pt x="247" y="43"/>
                </a:lnTo>
                <a:lnTo>
                  <a:pt x="247" y="43"/>
                </a:lnTo>
                <a:lnTo>
                  <a:pt x="242" y="37"/>
                </a:lnTo>
                <a:lnTo>
                  <a:pt x="242" y="37"/>
                </a:lnTo>
                <a:lnTo>
                  <a:pt x="235" y="38"/>
                </a:lnTo>
                <a:lnTo>
                  <a:pt x="235" y="38"/>
                </a:lnTo>
                <a:lnTo>
                  <a:pt x="239" y="48"/>
                </a:lnTo>
                <a:lnTo>
                  <a:pt x="239" y="48"/>
                </a:lnTo>
                <a:lnTo>
                  <a:pt x="240" y="46"/>
                </a:lnTo>
                <a:lnTo>
                  <a:pt x="240" y="46"/>
                </a:lnTo>
                <a:close/>
                <a:moveTo>
                  <a:pt x="135" y="134"/>
                </a:moveTo>
                <a:lnTo>
                  <a:pt x="135" y="134"/>
                </a:lnTo>
                <a:lnTo>
                  <a:pt x="136" y="141"/>
                </a:lnTo>
                <a:lnTo>
                  <a:pt x="142" y="152"/>
                </a:lnTo>
                <a:lnTo>
                  <a:pt x="149" y="161"/>
                </a:lnTo>
                <a:lnTo>
                  <a:pt x="153" y="166"/>
                </a:lnTo>
                <a:lnTo>
                  <a:pt x="153" y="166"/>
                </a:lnTo>
                <a:lnTo>
                  <a:pt x="135" y="134"/>
                </a:lnTo>
                <a:lnTo>
                  <a:pt x="135" y="134"/>
                </a:lnTo>
                <a:close/>
                <a:moveTo>
                  <a:pt x="144" y="201"/>
                </a:moveTo>
                <a:lnTo>
                  <a:pt x="144" y="201"/>
                </a:lnTo>
                <a:lnTo>
                  <a:pt x="149" y="207"/>
                </a:lnTo>
                <a:lnTo>
                  <a:pt x="149" y="207"/>
                </a:lnTo>
                <a:lnTo>
                  <a:pt x="153" y="201"/>
                </a:lnTo>
                <a:lnTo>
                  <a:pt x="153" y="201"/>
                </a:lnTo>
                <a:lnTo>
                  <a:pt x="149" y="194"/>
                </a:lnTo>
                <a:lnTo>
                  <a:pt x="149" y="194"/>
                </a:lnTo>
                <a:lnTo>
                  <a:pt x="144" y="201"/>
                </a:lnTo>
                <a:lnTo>
                  <a:pt x="144" y="201"/>
                </a:lnTo>
                <a:close/>
                <a:moveTo>
                  <a:pt x="139" y="212"/>
                </a:moveTo>
                <a:lnTo>
                  <a:pt x="139" y="212"/>
                </a:lnTo>
                <a:lnTo>
                  <a:pt x="142" y="212"/>
                </a:lnTo>
                <a:lnTo>
                  <a:pt x="144" y="213"/>
                </a:lnTo>
                <a:lnTo>
                  <a:pt x="144" y="213"/>
                </a:lnTo>
                <a:lnTo>
                  <a:pt x="147" y="208"/>
                </a:lnTo>
                <a:lnTo>
                  <a:pt x="147" y="208"/>
                </a:lnTo>
                <a:lnTo>
                  <a:pt x="142" y="202"/>
                </a:lnTo>
                <a:lnTo>
                  <a:pt x="142" y="202"/>
                </a:lnTo>
                <a:lnTo>
                  <a:pt x="138" y="210"/>
                </a:lnTo>
                <a:lnTo>
                  <a:pt x="138" y="210"/>
                </a:lnTo>
                <a:lnTo>
                  <a:pt x="139" y="212"/>
                </a:lnTo>
                <a:lnTo>
                  <a:pt x="139" y="212"/>
                </a:lnTo>
                <a:close/>
                <a:moveTo>
                  <a:pt x="253" y="82"/>
                </a:moveTo>
                <a:lnTo>
                  <a:pt x="253" y="82"/>
                </a:lnTo>
                <a:lnTo>
                  <a:pt x="251" y="95"/>
                </a:lnTo>
                <a:lnTo>
                  <a:pt x="251" y="95"/>
                </a:lnTo>
                <a:lnTo>
                  <a:pt x="256" y="95"/>
                </a:lnTo>
                <a:lnTo>
                  <a:pt x="256" y="95"/>
                </a:lnTo>
                <a:lnTo>
                  <a:pt x="256" y="81"/>
                </a:lnTo>
                <a:lnTo>
                  <a:pt x="256" y="81"/>
                </a:lnTo>
                <a:lnTo>
                  <a:pt x="253" y="82"/>
                </a:lnTo>
                <a:lnTo>
                  <a:pt x="253" y="82"/>
                </a:lnTo>
                <a:close/>
                <a:moveTo>
                  <a:pt x="228" y="41"/>
                </a:moveTo>
                <a:lnTo>
                  <a:pt x="228" y="41"/>
                </a:lnTo>
                <a:lnTo>
                  <a:pt x="231" y="51"/>
                </a:lnTo>
                <a:lnTo>
                  <a:pt x="231" y="51"/>
                </a:lnTo>
                <a:lnTo>
                  <a:pt x="235" y="49"/>
                </a:lnTo>
                <a:lnTo>
                  <a:pt x="235" y="49"/>
                </a:lnTo>
                <a:lnTo>
                  <a:pt x="234" y="40"/>
                </a:lnTo>
                <a:lnTo>
                  <a:pt x="234" y="40"/>
                </a:lnTo>
                <a:lnTo>
                  <a:pt x="228" y="41"/>
                </a:lnTo>
                <a:lnTo>
                  <a:pt x="228" y="41"/>
                </a:lnTo>
                <a:close/>
                <a:moveTo>
                  <a:pt x="212" y="292"/>
                </a:moveTo>
                <a:lnTo>
                  <a:pt x="212" y="292"/>
                </a:lnTo>
                <a:lnTo>
                  <a:pt x="210" y="289"/>
                </a:lnTo>
                <a:lnTo>
                  <a:pt x="210" y="289"/>
                </a:lnTo>
                <a:lnTo>
                  <a:pt x="209" y="286"/>
                </a:lnTo>
                <a:lnTo>
                  <a:pt x="209" y="286"/>
                </a:lnTo>
                <a:lnTo>
                  <a:pt x="204" y="294"/>
                </a:lnTo>
                <a:lnTo>
                  <a:pt x="204" y="294"/>
                </a:lnTo>
                <a:lnTo>
                  <a:pt x="204" y="295"/>
                </a:lnTo>
                <a:lnTo>
                  <a:pt x="204" y="295"/>
                </a:lnTo>
                <a:lnTo>
                  <a:pt x="207" y="298"/>
                </a:lnTo>
                <a:lnTo>
                  <a:pt x="207" y="298"/>
                </a:lnTo>
                <a:lnTo>
                  <a:pt x="212" y="292"/>
                </a:lnTo>
                <a:lnTo>
                  <a:pt x="212" y="292"/>
                </a:lnTo>
                <a:close/>
                <a:moveTo>
                  <a:pt x="232" y="37"/>
                </a:moveTo>
                <a:lnTo>
                  <a:pt x="232" y="37"/>
                </a:lnTo>
                <a:lnTo>
                  <a:pt x="231" y="33"/>
                </a:lnTo>
                <a:lnTo>
                  <a:pt x="231" y="33"/>
                </a:lnTo>
                <a:lnTo>
                  <a:pt x="228" y="30"/>
                </a:lnTo>
                <a:lnTo>
                  <a:pt x="228" y="30"/>
                </a:lnTo>
                <a:lnTo>
                  <a:pt x="226" y="30"/>
                </a:lnTo>
                <a:lnTo>
                  <a:pt x="226" y="30"/>
                </a:lnTo>
                <a:lnTo>
                  <a:pt x="223" y="30"/>
                </a:lnTo>
                <a:lnTo>
                  <a:pt x="223" y="30"/>
                </a:lnTo>
                <a:lnTo>
                  <a:pt x="228" y="40"/>
                </a:lnTo>
                <a:lnTo>
                  <a:pt x="228" y="40"/>
                </a:lnTo>
                <a:lnTo>
                  <a:pt x="232" y="37"/>
                </a:lnTo>
                <a:lnTo>
                  <a:pt x="232" y="37"/>
                </a:lnTo>
                <a:close/>
                <a:moveTo>
                  <a:pt x="286" y="317"/>
                </a:moveTo>
                <a:lnTo>
                  <a:pt x="286" y="317"/>
                </a:lnTo>
                <a:lnTo>
                  <a:pt x="284" y="314"/>
                </a:lnTo>
                <a:lnTo>
                  <a:pt x="284" y="314"/>
                </a:lnTo>
                <a:lnTo>
                  <a:pt x="267" y="292"/>
                </a:lnTo>
                <a:lnTo>
                  <a:pt x="267" y="292"/>
                </a:lnTo>
                <a:lnTo>
                  <a:pt x="259" y="284"/>
                </a:lnTo>
                <a:lnTo>
                  <a:pt x="259" y="284"/>
                </a:lnTo>
                <a:lnTo>
                  <a:pt x="259" y="283"/>
                </a:lnTo>
                <a:lnTo>
                  <a:pt x="259" y="283"/>
                </a:lnTo>
                <a:lnTo>
                  <a:pt x="265" y="294"/>
                </a:lnTo>
                <a:lnTo>
                  <a:pt x="265" y="294"/>
                </a:lnTo>
                <a:lnTo>
                  <a:pt x="275" y="305"/>
                </a:lnTo>
                <a:lnTo>
                  <a:pt x="275" y="305"/>
                </a:lnTo>
                <a:lnTo>
                  <a:pt x="283" y="314"/>
                </a:lnTo>
                <a:lnTo>
                  <a:pt x="283" y="314"/>
                </a:lnTo>
                <a:lnTo>
                  <a:pt x="286" y="317"/>
                </a:lnTo>
                <a:lnTo>
                  <a:pt x="286" y="317"/>
                </a:lnTo>
                <a:close/>
                <a:moveTo>
                  <a:pt x="215" y="324"/>
                </a:moveTo>
                <a:lnTo>
                  <a:pt x="215" y="324"/>
                </a:lnTo>
                <a:lnTo>
                  <a:pt x="217" y="320"/>
                </a:lnTo>
                <a:lnTo>
                  <a:pt x="217" y="320"/>
                </a:lnTo>
                <a:lnTo>
                  <a:pt x="212" y="313"/>
                </a:lnTo>
                <a:lnTo>
                  <a:pt x="212" y="313"/>
                </a:lnTo>
                <a:lnTo>
                  <a:pt x="209" y="317"/>
                </a:lnTo>
                <a:lnTo>
                  <a:pt x="209" y="317"/>
                </a:lnTo>
                <a:lnTo>
                  <a:pt x="215" y="324"/>
                </a:lnTo>
                <a:lnTo>
                  <a:pt x="215" y="324"/>
                </a:lnTo>
                <a:close/>
                <a:moveTo>
                  <a:pt x="239" y="49"/>
                </a:moveTo>
                <a:lnTo>
                  <a:pt x="239" y="49"/>
                </a:lnTo>
                <a:lnTo>
                  <a:pt x="240" y="59"/>
                </a:lnTo>
                <a:lnTo>
                  <a:pt x="240" y="59"/>
                </a:lnTo>
                <a:lnTo>
                  <a:pt x="247" y="55"/>
                </a:lnTo>
                <a:lnTo>
                  <a:pt x="247" y="55"/>
                </a:lnTo>
                <a:lnTo>
                  <a:pt x="245" y="52"/>
                </a:lnTo>
                <a:lnTo>
                  <a:pt x="242" y="48"/>
                </a:lnTo>
                <a:lnTo>
                  <a:pt x="242" y="48"/>
                </a:lnTo>
                <a:lnTo>
                  <a:pt x="239" y="49"/>
                </a:lnTo>
                <a:lnTo>
                  <a:pt x="239" y="49"/>
                </a:lnTo>
                <a:close/>
                <a:moveTo>
                  <a:pt x="258" y="96"/>
                </a:moveTo>
                <a:lnTo>
                  <a:pt x="258" y="96"/>
                </a:lnTo>
                <a:lnTo>
                  <a:pt x="258" y="111"/>
                </a:lnTo>
                <a:lnTo>
                  <a:pt x="258" y="111"/>
                </a:lnTo>
                <a:lnTo>
                  <a:pt x="261" y="111"/>
                </a:lnTo>
                <a:lnTo>
                  <a:pt x="261" y="111"/>
                </a:lnTo>
                <a:lnTo>
                  <a:pt x="261" y="107"/>
                </a:lnTo>
                <a:lnTo>
                  <a:pt x="261" y="107"/>
                </a:lnTo>
                <a:lnTo>
                  <a:pt x="261" y="96"/>
                </a:lnTo>
                <a:lnTo>
                  <a:pt x="261" y="96"/>
                </a:lnTo>
                <a:lnTo>
                  <a:pt x="261" y="96"/>
                </a:lnTo>
                <a:lnTo>
                  <a:pt x="261" y="96"/>
                </a:lnTo>
                <a:lnTo>
                  <a:pt x="258" y="96"/>
                </a:lnTo>
                <a:lnTo>
                  <a:pt x="258" y="96"/>
                </a:lnTo>
                <a:close/>
                <a:moveTo>
                  <a:pt x="218" y="14"/>
                </a:moveTo>
                <a:lnTo>
                  <a:pt x="218" y="14"/>
                </a:lnTo>
                <a:lnTo>
                  <a:pt x="226" y="18"/>
                </a:lnTo>
                <a:lnTo>
                  <a:pt x="226" y="18"/>
                </a:lnTo>
                <a:lnTo>
                  <a:pt x="228" y="18"/>
                </a:lnTo>
                <a:lnTo>
                  <a:pt x="228" y="18"/>
                </a:lnTo>
                <a:lnTo>
                  <a:pt x="229" y="16"/>
                </a:lnTo>
                <a:lnTo>
                  <a:pt x="229" y="16"/>
                </a:lnTo>
                <a:lnTo>
                  <a:pt x="217" y="11"/>
                </a:lnTo>
                <a:lnTo>
                  <a:pt x="204" y="8"/>
                </a:lnTo>
                <a:lnTo>
                  <a:pt x="204" y="8"/>
                </a:lnTo>
                <a:lnTo>
                  <a:pt x="204" y="10"/>
                </a:lnTo>
                <a:lnTo>
                  <a:pt x="204" y="10"/>
                </a:lnTo>
                <a:lnTo>
                  <a:pt x="213" y="13"/>
                </a:lnTo>
                <a:lnTo>
                  <a:pt x="213" y="13"/>
                </a:lnTo>
                <a:lnTo>
                  <a:pt x="215" y="13"/>
                </a:lnTo>
                <a:lnTo>
                  <a:pt x="215" y="13"/>
                </a:lnTo>
                <a:lnTo>
                  <a:pt x="217" y="13"/>
                </a:lnTo>
                <a:lnTo>
                  <a:pt x="218" y="14"/>
                </a:lnTo>
                <a:lnTo>
                  <a:pt x="218" y="14"/>
                </a:lnTo>
                <a:close/>
                <a:moveTo>
                  <a:pt x="239" y="60"/>
                </a:moveTo>
                <a:lnTo>
                  <a:pt x="239" y="60"/>
                </a:lnTo>
                <a:lnTo>
                  <a:pt x="237" y="51"/>
                </a:lnTo>
                <a:lnTo>
                  <a:pt x="237" y="51"/>
                </a:lnTo>
                <a:lnTo>
                  <a:pt x="232" y="52"/>
                </a:lnTo>
                <a:lnTo>
                  <a:pt x="232" y="52"/>
                </a:lnTo>
                <a:lnTo>
                  <a:pt x="234" y="62"/>
                </a:lnTo>
                <a:lnTo>
                  <a:pt x="234" y="62"/>
                </a:lnTo>
                <a:lnTo>
                  <a:pt x="239" y="60"/>
                </a:lnTo>
                <a:lnTo>
                  <a:pt x="239" y="60"/>
                </a:lnTo>
                <a:close/>
                <a:moveTo>
                  <a:pt x="202" y="35"/>
                </a:moveTo>
                <a:lnTo>
                  <a:pt x="202" y="35"/>
                </a:lnTo>
                <a:lnTo>
                  <a:pt x="202" y="55"/>
                </a:lnTo>
                <a:lnTo>
                  <a:pt x="202" y="55"/>
                </a:lnTo>
                <a:lnTo>
                  <a:pt x="204" y="51"/>
                </a:lnTo>
                <a:lnTo>
                  <a:pt x="207" y="48"/>
                </a:lnTo>
                <a:lnTo>
                  <a:pt x="207" y="48"/>
                </a:lnTo>
                <a:lnTo>
                  <a:pt x="206" y="41"/>
                </a:lnTo>
                <a:lnTo>
                  <a:pt x="202" y="35"/>
                </a:lnTo>
                <a:lnTo>
                  <a:pt x="202" y="35"/>
                </a:lnTo>
                <a:close/>
                <a:moveTo>
                  <a:pt x="209" y="281"/>
                </a:moveTo>
                <a:lnTo>
                  <a:pt x="209" y="281"/>
                </a:lnTo>
                <a:lnTo>
                  <a:pt x="215" y="270"/>
                </a:lnTo>
                <a:lnTo>
                  <a:pt x="215" y="270"/>
                </a:lnTo>
                <a:lnTo>
                  <a:pt x="213" y="265"/>
                </a:lnTo>
                <a:lnTo>
                  <a:pt x="213" y="265"/>
                </a:lnTo>
                <a:lnTo>
                  <a:pt x="209" y="276"/>
                </a:lnTo>
                <a:lnTo>
                  <a:pt x="209" y="276"/>
                </a:lnTo>
                <a:lnTo>
                  <a:pt x="209" y="276"/>
                </a:lnTo>
                <a:lnTo>
                  <a:pt x="209" y="278"/>
                </a:lnTo>
                <a:lnTo>
                  <a:pt x="209" y="278"/>
                </a:lnTo>
                <a:lnTo>
                  <a:pt x="209" y="281"/>
                </a:lnTo>
                <a:lnTo>
                  <a:pt x="209" y="281"/>
                </a:lnTo>
                <a:close/>
                <a:moveTo>
                  <a:pt x="239" y="73"/>
                </a:moveTo>
                <a:lnTo>
                  <a:pt x="239" y="73"/>
                </a:lnTo>
                <a:lnTo>
                  <a:pt x="239" y="62"/>
                </a:lnTo>
                <a:lnTo>
                  <a:pt x="239" y="62"/>
                </a:lnTo>
                <a:lnTo>
                  <a:pt x="234" y="63"/>
                </a:lnTo>
                <a:lnTo>
                  <a:pt x="234" y="63"/>
                </a:lnTo>
                <a:lnTo>
                  <a:pt x="235" y="73"/>
                </a:lnTo>
                <a:lnTo>
                  <a:pt x="235" y="73"/>
                </a:lnTo>
                <a:lnTo>
                  <a:pt x="239" y="73"/>
                </a:lnTo>
                <a:lnTo>
                  <a:pt x="239" y="73"/>
                </a:lnTo>
                <a:close/>
                <a:moveTo>
                  <a:pt x="228" y="253"/>
                </a:moveTo>
                <a:lnTo>
                  <a:pt x="228" y="253"/>
                </a:lnTo>
                <a:lnTo>
                  <a:pt x="224" y="245"/>
                </a:lnTo>
                <a:lnTo>
                  <a:pt x="224" y="245"/>
                </a:lnTo>
                <a:lnTo>
                  <a:pt x="223" y="243"/>
                </a:lnTo>
                <a:lnTo>
                  <a:pt x="223" y="243"/>
                </a:lnTo>
                <a:lnTo>
                  <a:pt x="220" y="251"/>
                </a:lnTo>
                <a:lnTo>
                  <a:pt x="220" y="251"/>
                </a:lnTo>
                <a:lnTo>
                  <a:pt x="221" y="251"/>
                </a:lnTo>
                <a:lnTo>
                  <a:pt x="221" y="251"/>
                </a:lnTo>
                <a:lnTo>
                  <a:pt x="223" y="251"/>
                </a:lnTo>
                <a:lnTo>
                  <a:pt x="223" y="253"/>
                </a:lnTo>
                <a:lnTo>
                  <a:pt x="223" y="253"/>
                </a:lnTo>
                <a:lnTo>
                  <a:pt x="224" y="257"/>
                </a:lnTo>
                <a:lnTo>
                  <a:pt x="224" y="257"/>
                </a:lnTo>
                <a:lnTo>
                  <a:pt x="228" y="253"/>
                </a:lnTo>
                <a:lnTo>
                  <a:pt x="228" y="253"/>
                </a:lnTo>
                <a:close/>
                <a:moveTo>
                  <a:pt x="131" y="213"/>
                </a:moveTo>
                <a:lnTo>
                  <a:pt x="131" y="213"/>
                </a:lnTo>
                <a:lnTo>
                  <a:pt x="135" y="210"/>
                </a:lnTo>
                <a:lnTo>
                  <a:pt x="135" y="210"/>
                </a:lnTo>
                <a:lnTo>
                  <a:pt x="128" y="202"/>
                </a:lnTo>
                <a:lnTo>
                  <a:pt x="128" y="202"/>
                </a:lnTo>
                <a:lnTo>
                  <a:pt x="127" y="204"/>
                </a:lnTo>
                <a:lnTo>
                  <a:pt x="127" y="204"/>
                </a:lnTo>
                <a:lnTo>
                  <a:pt x="127" y="205"/>
                </a:lnTo>
                <a:lnTo>
                  <a:pt x="127" y="205"/>
                </a:lnTo>
                <a:lnTo>
                  <a:pt x="131" y="212"/>
                </a:lnTo>
                <a:lnTo>
                  <a:pt x="131" y="212"/>
                </a:lnTo>
                <a:lnTo>
                  <a:pt x="131" y="213"/>
                </a:lnTo>
                <a:lnTo>
                  <a:pt x="131" y="213"/>
                </a:lnTo>
                <a:close/>
                <a:moveTo>
                  <a:pt x="210" y="27"/>
                </a:moveTo>
                <a:lnTo>
                  <a:pt x="210" y="27"/>
                </a:lnTo>
                <a:lnTo>
                  <a:pt x="212" y="30"/>
                </a:lnTo>
                <a:lnTo>
                  <a:pt x="212" y="30"/>
                </a:lnTo>
                <a:lnTo>
                  <a:pt x="212" y="32"/>
                </a:lnTo>
                <a:lnTo>
                  <a:pt x="213" y="32"/>
                </a:lnTo>
                <a:lnTo>
                  <a:pt x="213" y="32"/>
                </a:lnTo>
                <a:lnTo>
                  <a:pt x="217" y="30"/>
                </a:lnTo>
                <a:lnTo>
                  <a:pt x="217" y="30"/>
                </a:lnTo>
                <a:lnTo>
                  <a:pt x="220" y="30"/>
                </a:lnTo>
                <a:lnTo>
                  <a:pt x="220" y="30"/>
                </a:lnTo>
                <a:lnTo>
                  <a:pt x="215" y="25"/>
                </a:lnTo>
                <a:lnTo>
                  <a:pt x="215" y="25"/>
                </a:lnTo>
                <a:lnTo>
                  <a:pt x="215" y="25"/>
                </a:lnTo>
                <a:lnTo>
                  <a:pt x="215" y="25"/>
                </a:lnTo>
                <a:lnTo>
                  <a:pt x="210" y="27"/>
                </a:lnTo>
                <a:lnTo>
                  <a:pt x="210" y="27"/>
                </a:lnTo>
                <a:close/>
                <a:moveTo>
                  <a:pt x="231" y="267"/>
                </a:moveTo>
                <a:lnTo>
                  <a:pt x="231" y="267"/>
                </a:lnTo>
                <a:lnTo>
                  <a:pt x="232" y="264"/>
                </a:lnTo>
                <a:lnTo>
                  <a:pt x="232" y="264"/>
                </a:lnTo>
                <a:lnTo>
                  <a:pt x="232" y="260"/>
                </a:lnTo>
                <a:lnTo>
                  <a:pt x="232" y="260"/>
                </a:lnTo>
                <a:lnTo>
                  <a:pt x="229" y="256"/>
                </a:lnTo>
                <a:lnTo>
                  <a:pt x="229" y="256"/>
                </a:lnTo>
                <a:lnTo>
                  <a:pt x="228" y="254"/>
                </a:lnTo>
                <a:lnTo>
                  <a:pt x="228" y="254"/>
                </a:lnTo>
                <a:lnTo>
                  <a:pt x="226" y="259"/>
                </a:lnTo>
                <a:lnTo>
                  <a:pt x="226" y="259"/>
                </a:lnTo>
                <a:lnTo>
                  <a:pt x="231" y="267"/>
                </a:lnTo>
                <a:lnTo>
                  <a:pt x="231" y="267"/>
                </a:lnTo>
                <a:close/>
                <a:moveTo>
                  <a:pt x="218" y="267"/>
                </a:moveTo>
                <a:lnTo>
                  <a:pt x="218" y="267"/>
                </a:lnTo>
                <a:lnTo>
                  <a:pt x="218" y="267"/>
                </a:lnTo>
                <a:lnTo>
                  <a:pt x="218" y="267"/>
                </a:lnTo>
                <a:lnTo>
                  <a:pt x="223" y="259"/>
                </a:lnTo>
                <a:lnTo>
                  <a:pt x="223" y="259"/>
                </a:lnTo>
                <a:lnTo>
                  <a:pt x="221" y="257"/>
                </a:lnTo>
                <a:lnTo>
                  <a:pt x="221" y="257"/>
                </a:lnTo>
                <a:lnTo>
                  <a:pt x="218" y="254"/>
                </a:lnTo>
                <a:lnTo>
                  <a:pt x="218" y="254"/>
                </a:lnTo>
                <a:lnTo>
                  <a:pt x="217" y="260"/>
                </a:lnTo>
                <a:lnTo>
                  <a:pt x="217" y="260"/>
                </a:lnTo>
                <a:lnTo>
                  <a:pt x="217" y="262"/>
                </a:lnTo>
                <a:lnTo>
                  <a:pt x="217" y="264"/>
                </a:lnTo>
                <a:lnTo>
                  <a:pt x="217" y="264"/>
                </a:lnTo>
                <a:lnTo>
                  <a:pt x="218" y="267"/>
                </a:lnTo>
                <a:lnTo>
                  <a:pt x="218" y="267"/>
                </a:lnTo>
                <a:close/>
                <a:moveTo>
                  <a:pt x="105" y="414"/>
                </a:moveTo>
                <a:lnTo>
                  <a:pt x="105" y="414"/>
                </a:lnTo>
                <a:lnTo>
                  <a:pt x="103" y="414"/>
                </a:lnTo>
                <a:lnTo>
                  <a:pt x="103" y="414"/>
                </a:lnTo>
                <a:lnTo>
                  <a:pt x="92" y="414"/>
                </a:lnTo>
                <a:lnTo>
                  <a:pt x="92" y="414"/>
                </a:lnTo>
                <a:lnTo>
                  <a:pt x="79" y="414"/>
                </a:lnTo>
                <a:lnTo>
                  <a:pt x="79" y="414"/>
                </a:lnTo>
                <a:lnTo>
                  <a:pt x="78" y="415"/>
                </a:lnTo>
                <a:lnTo>
                  <a:pt x="78" y="415"/>
                </a:lnTo>
                <a:lnTo>
                  <a:pt x="82" y="415"/>
                </a:lnTo>
                <a:lnTo>
                  <a:pt x="82" y="415"/>
                </a:lnTo>
                <a:lnTo>
                  <a:pt x="90" y="415"/>
                </a:lnTo>
                <a:lnTo>
                  <a:pt x="90" y="415"/>
                </a:lnTo>
                <a:lnTo>
                  <a:pt x="101" y="415"/>
                </a:lnTo>
                <a:lnTo>
                  <a:pt x="101" y="415"/>
                </a:lnTo>
                <a:lnTo>
                  <a:pt x="103" y="415"/>
                </a:lnTo>
                <a:lnTo>
                  <a:pt x="105" y="414"/>
                </a:lnTo>
                <a:lnTo>
                  <a:pt x="105" y="414"/>
                </a:lnTo>
                <a:close/>
                <a:moveTo>
                  <a:pt x="261" y="93"/>
                </a:moveTo>
                <a:lnTo>
                  <a:pt x="261" y="93"/>
                </a:lnTo>
                <a:lnTo>
                  <a:pt x="261" y="79"/>
                </a:lnTo>
                <a:lnTo>
                  <a:pt x="261" y="79"/>
                </a:lnTo>
                <a:lnTo>
                  <a:pt x="259" y="81"/>
                </a:lnTo>
                <a:lnTo>
                  <a:pt x="258" y="82"/>
                </a:lnTo>
                <a:lnTo>
                  <a:pt x="258" y="82"/>
                </a:lnTo>
                <a:lnTo>
                  <a:pt x="258" y="93"/>
                </a:lnTo>
                <a:lnTo>
                  <a:pt x="258" y="93"/>
                </a:lnTo>
                <a:lnTo>
                  <a:pt x="258" y="95"/>
                </a:lnTo>
                <a:lnTo>
                  <a:pt x="258" y="95"/>
                </a:lnTo>
                <a:lnTo>
                  <a:pt x="261" y="93"/>
                </a:lnTo>
                <a:lnTo>
                  <a:pt x="261" y="93"/>
                </a:lnTo>
                <a:close/>
                <a:moveTo>
                  <a:pt x="231" y="25"/>
                </a:moveTo>
                <a:lnTo>
                  <a:pt x="231" y="25"/>
                </a:lnTo>
                <a:lnTo>
                  <a:pt x="226" y="22"/>
                </a:lnTo>
                <a:lnTo>
                  <a:pt x="226" y="22"/>
                </a:lnTo>
                <a:lnTo>
                  <a:pt x="224" y="22"/>
                </a:lnTo>
                <a:lnTo>
                  <a:pt x="224" y="22"/>
                </a:lnTo>
                <a:lnTo>
                  <a:pt x="221" y="22"/>
                </a:lnTo>
                <a:lnTo>
                  <a:pt x="221" y="22"/>
                </a:lnTo>
                <a:lnTo>
                  <a:pt x="218" y="24"/>
                </a:lnTo>
                <a:lnTo>
                  <a:pt x="218" y="24"/>
                </a:lnTo>
                <a:lnTo>
                  <a:pt x="221" y="29"/>
                </a:lnTo>
                <a:lnTo>
                  <a:pt x="221" y="29"/>
                </a:lnTo>
                <a:lnTo>
                  <a:pt x="223" y="29"/>
                </a:lnTo>
                <a:lnTo>
                  <a:pt x="223" y="29"/>
                </a:lnTo>
                <a:lnTo>
                  <a:pt x="224" y="29"/>
                </a:lnTo>
                <a:lnTo>
                  <a:pt x="224" y="29"/>
                </a:lnTo>
                <a:lnTo>
                  <a:pt x="224" y="27"/>
                </a:lnTo>
                <a:lnTo>
                  <a:pt x="224" y="27"/>
                </a:lnTo>
                <a:lnTo>
                  <a:pt x="224" y="25"/>
                </a:lnTo>
                <a:lnTo>
                  <a:pt x="224" y="25"/>
                </a:lnTo>
                <a:lnTo>
                  <a:pt x="228" y="24"/>
                </a:lnTo>
                <a:lnTo>
                  <a:pt x="228" y="24"/>
                </a:lnTo>
                <a:lnTo>
                  <a:pt x="229" y="25"/>
                </a:lnTo>
                <a:lnTo>
                  <a:pt x="229" y="25"/>
                </a:lnTo>
                <a:lnTo>
                  <a:pt x="229" y="25"/>
                </a:lnTo>
                <a:lnTo>
                  <a:pt x="229" y="25"/>
                </a:lnTo>
                <a:lnTo>
                  <a:pt x="231" y="25"/>
                </a:lnTo>
                <a:lnTo>
                  <a:pt x="231" y="25"/>
                </a:lnTo>
                <a:close/>
                <a:moveTo>
                  <a:pt x="109" y="172"/>
                </a:moveTo>
                <a:lnTo>
                  <a:pt x="109" y="172"/>
                </a:lnTo>
                <a:lnTo>
                  <a:pt x="117" y="188"/>
                </a:lnTo>
                <a:lnTo>
                  <a:pt x="117" y="188"/>
                </a:lnTo>
                <a:lnTo>
                  <a:pt x="119" y="186"/>
                </a:lnTo>
                <a:lnTo>
                  <a:pt x="119" y="186"/>
                </a:lnTo>
                <a:lnTo>
                  <a:pt x="111" y="171"/>
                </a:lnTo>
                <a:lnTo>
                  <a:pt x="111" y="171"/>
                </a:lnTo>
                <a:lnTo>
                  <a:pt x="109" y="172"/>
                </a:lnTo>
                <a:lnTo>
                  <a:pt x="109" y="172"/>
                </a:lnTo>
                <a:close/>
                <a:moveTo>
                  <a:pt x="119" y="190"/>
                </a:moveTo>
                <a:lnTo>
                  <a:pt x="119" y="190"/>
                </a:lnTo>
                <a:lnTo>
                  <a:pt x="125" y="202"/>
                </a:lnTo>
                <a:lnTo>
                  <a:pt x="125" y="202"/>
                </a:lnTo>
                <a:lnTo>
                  <a:pt x="128" y="201"/>
                </a:lnTo>
                <a:lnTo>
                  <a:pt x="128" y="201"/>
                </a:lnTo>
                <a:lnTo>
                  <a:pt x="120" y="188"/>
                </a:lnTo>
                <a:lnTo>
                  <a:pt x="120" y="188"/>
                </a:lnTo>
                <a:lnTo>
                  <a:pt x="119" y="190"/>
                </a:lnTo>
                <a:lnTo>
                  <a:pt x="119" y="190"/>
                </a:lnTo>
                <a:close/>
                <a:moveTo>
                  <a:pt x="240" y="33"/>
                </a:moveTo>
                <a:lnTo>
                  <a:pt x="240" y="33"/>
                </a:lnTo>
                <a:lnTo>
                  <a:pt x="235" y="29"/>
                </a:lnTo>
                <a:lnTo>
                  <a:pt x="235" y="29"/>
                </a:lnTo>
                <a:lnTo>
                  <a:pt x="234" y="27"/>
                </a:lnTo>
                <a:lnTo>
                  <a:pt x="231" y="27"/>
                </a:lnTo>
                <a:lnTo>
                  <a:pt x="231" y="27"/>
                </a:lnTo>
                <a:lnTo>
                  <a:pt x="231" y="29"/>
                </a:lnTo>
                <a:lnTo>
                  <a:pt x="231" y="29"/>
                </a:lnTo>
                <a:lnTo>
                  <a:pt x="235" y="37"/>
                </a:lnTo>
                <a:lnTo>
                  <a:pt x="235" y="37"/>
                </a:lnTo>
                <a:lnTo>
                  <a:pt x="240" y="33"/>
                </a:lnTo>
                <a:lnTo>
                  <a:pt x="240" y="33"/>
                </a:lnTo>
                <a:close/>
                <a:moveTo>
                  <a:pt x="256" y="79"/>
                </a:moveTo>
                <a:lnTo>
                  <a:pt x="256" y="79"/>
                </a:lnTo>
                <a:lnTo>
                  <a:pt x="254" y="68"/>
                </a:lnTo>
                <a:lnTo>
                  <a:pt x="254" y="68"/>
                </a:lnTo>
                <a:lnTo>
                  <a:pt x="251" y="70"/>
                </a:lnTo>
                <a:lnTo>
                  <a:pt x="251" y="70"/>
                </a:lnTo>
                <a:lnTo>
                  <a:pt x="253" y="81"/>
                </a:lnTo>
                <a:lnTo>
                  <a:pt x="253" y="81"/>
                </a:lnTo>
                <a:lnTo>
                  <a:pt x="256" y="79"/>
                </a:lnTo>
                <a:lnTo>
                  <a:pt x="256" y="79"/>
                </a:lnTo>
                <a:close/>
                <a:moveTo>
                  <a:pt x="251" y="68"/>
                </a:moveTo>
                <a:lnTo>
                  <a:pt x="251" y="68"/>
                </a:lnTo>
                <a:lnTo>
                  <a:pt x="254" y="66"/>
                </a:lnTo>
                <a:lnTo>
                  <a:pt x="254" y="66"/>
                </a:lnTo>
                <a:lnTo>
                  <a:pt x="254" y="65"/>
                </a:lnTo>
                <a:lnTo>
                  <a:pt x="254" y="65"/>
                </a:lnTo>
                <a:lnTo>
                  <a:pt x="253" y="57"/>
                </a:lnTo>
                <a:lnTo>
                  <a:pt x="253" y="57"/>
                </a:lnTo>
                <a:lnTo>
                  <a:pt x="251" y="55"/>
                </a:lnTo>
                <a:lnTo>
                  <a:pt x="251" y="55"/>
                </a:lnTo>
                <a:lnTo>
                  <a:pt x="250" y="57"/>
                </a:lnTo>
                <a:lnTo>
                  <a:pt x="250" y="57"/>
                </a:lnTo>
                <a:lnTo>
                  <a:pt x="251" y="68"/>
                </a:lnTo>
                <a:lnTo>
                  <a:pt x="251" y="68"/>
                </a:lnTo>
                <a:close/>
                <a:moveTo>
                  <a:pt x="71" y="120"/>
                </a:moveTo>
                <a:lnTo>
                  <a:pt x="71" y="120"/>
                </a:lnTo>
                <a:lnTo>
                  <a:pt x="71" y="128"/>
                </a:lnTo>
                <a:lnTo>
                  <a:pt x="71" y="128"/>
                </a:lnTo>
                <a:lnTo>
                  <a:pt x="75" y="139"/>
                </a:lnTo>
                <a:lnTo>
                  <a:pt x="79" y="150"/>
                </a:lnTo>
                <a:lnTo>
                  <a:pt x="79" y="150"/>
                </a:lnTo>
                <a:lnTo>
                  <a:pt x="79" y="152"/>
                </a:lnTo>
                <a:lnTo>
                  <a:pt x="79" y="152"/>
                </a:lnTo>
                <a:lnTo>
                  <a:pt x="75" y="136"/>
                </a:lnTo>
                <a:lnTo>
                  <a:pt x="71" y="120"/>
                </a:lnTo>
                <a:lnTo>
                  <a:pt x="71" y="120"/>
                </a:lnTo>
                <a:close/>
                <a:moveTo>
                  <a:pt x="193" y="305"/>
                </a:moveTo>
                <a:lnTo>
                  <a:pt x="193" y="305"/>
                </a:lnTo>
                <a:lnTo>
                  <a:pt x="193" y="306"/>
                </a:lnTo>
                <a:lnTo>
                  <a:pt x="193" y="306"/>
                </a:lnTo>
                <a:lnTo>
                  <a:pt x="191" y="308"/>
                </a:lnTo>
                <a:lnTo>
                  <a:pt x="191" y="308"/>
                </a:lnTo>
                <a:lnTo>
                  <a:pt x="190" y="309"/>
                </a:lnTo>
                <a:lnTo>
                  <a:pt x="191" y="311"/>
                </a:lnTo>
                <a:lnTo>
                  <a:pt x="191" y="311"/>
                </a:lnTo>
                <a:lnTo>
                  <a:pt x="198" y="319"/>
                </a:lnTo>
                <a:lnTo>
                  <a:pt x="198" y="319"/>
                </a:lnTo>
                <a:lnTo>
                  <a:pt x="199" y="319"/>
                </a:lnTo>
                <a:lnTo>
                  <a:pt x="199" y="319"/>
                </a:lnTo>
                <a:lnTo>
                  <a:pt x="199" y="319"/>
                </a:lnTo>
                <a:lnTo>
                  <a:pt x="199" y="319"/>
                </a:lnTo>
                <a:lnTo>
                  <a:pt x="193" y="305"/>
                </a:lnTo>
                <a:lnTo>
                  <a:pt x="193" y="305"/>
                </a:lnTo>
                <a:close/>
                <a:moveTo>
                  <a:pt x="190" y="152"/>
                </a:moveTo>
                <a:lnTo>
                  <a:pt x="190" y="152"/>
                </a:lnTo>
                <a:lnTo>
                  <a:pt x="180" y="172"/>
                </a:lnTo>
                <a:lnTo>
                  <a:pt x="180" y="172"/>
                </a:lnTo>
                <a:lnTo>
                  <a:pt x="180" y="172"/>
                </a:lnTo>
                <a:lnTo>
                  <a:pt x="180" y="172"/>
                </a:lnTo>
                <a:lnTo>
                  <a:pt x="183" y="169"/>
                </a:lnTo>
                <a:lnTo>
                  <a:pt x="183" y="169"/>
                </a:lnTo>
                <a:lnTo>
                  <a:pt x="188" y="158"/>
                </a:lnTo>
                <a:lnTo>
                  <a:pt x="188" y="158"/>
                </a:lnTo>
                <a:lnTo>
                  <a:pt x="191" y="153"/>
                </a:lnTo>
                <a:lnTo>
                  <a:pt x="191" y="153"/>
                </a:lnTo>
                <a:lnTo>
                  <a:pt x="190" y="152"/>
                </a:lnTo>
                <a:lnTo>
                  <a:pt x="190" y="152"/>
                </a:lnTo>
                <a:close/>
                <a:moveTo>
                  <a:pt x="226" y="338"/>
                </a:moveTo>
                <a:lnTo>
                  <a:pt x="226" y="338"/>
                </a:lnTo>
                <a:lnTo>
                  <a:pt x="226" y="336"/>
                </a:lnTo>
                <a:lnTo>
                  <a:pt x="226" y="336"/>
                </a:lnTo>
                <a:lnTo>
                  <a:pt x="218" y="324"/>
                </a:lnTo>
                <a:lnTo>
                  <a:pt x="218" y="324"/>
                </a:lnTo>
                <a:lnTo>
                  <a:pt x="217" y="328"/>
                </a:lnTo>
                <a:lnTo>
                  <a:pt x="217" y="328"/>
                </a:lnTo>
                <a:lnTo>
                  <a:pt x="226" y="338"/>
                </a:lnTo>
                <a:lnTo>
                  <a:pt x="226" y="338"/>
                </a:lnTo>
                <a:close/>
                <a:moveTo>
                  <a:pt x="52" y="360"/>
                </a:moveTo>
                <a:lnTo>
                  <a:pt x="52" y="360"/>
                </a:lnTo>
                <a:lnTo>
                  <a:pt x="45" y="369"/>
                </a:lnTo>
                <a:lnTo>
                  <a:pt x="37" y="379"/>
                </a:lnTo>
                <a:lnTo>
                  <a:pt x="37" y="379"/>
                </a:lnTo>
                <a:lnTo>
                  <a:pt x="43" y="372"/>
                </a:lnTo>
                <a:lnTo>
                  <a:pt x="43" y="372"/>
                </a:lnTo>
                <a:lnTo>
                  <a:pt x="48" y="368"/>
                </a:lnTo>
                <a:lnTo>
                  <a:pt x="52" y="361"/>
                </a:lnTo>
                <a:lnTo>
                  <a:pt x="52" y="361"/>
                </a:lnTo>
                <a:lnTo>
                  <a:pt x="52" y="360"/>
                </a:lnTo>
                <a:lnTo>
                  <a:pt x="52" y="360"/>
                </a:lnTo>
                <a:close/>
                <a:moveTo>
                  <a:pt x="202" y="292"/>
                </a:moveTo>
                <a:lnTo>
                  <a:pt x="202" y="292"/>
                </a:lnTo>
                <a:lnTo>
                  <a:pt x="207" y="284"/>
                </a:lnTo>
                <a:lnTo>
                  <a:pt x="207" y="284"/>
                </a:lnTo>
                <a:lnTo>
                  <a:pt x="206" y="281"/>
                </a:lnTo>
                <a:lnTo>
                  <a:pt x="206" y="281"/>
                </a:lnTo>
                <a:lnTo>
                  <a:pt x="201" y="289"/>
                </a:lnTo>
                <a:lnTo>
                  <a:pt x="201" y="289"/>
                </a:lnTo>
                <a:lnTo>
                  <a:pt x="201" y="290"/>
                </a:lnTo>
                <a:lnTo>
                  <a:pt x="201" y="290"/>
                </a:lnTo>
                <a:lnTo>
                  <a:pt x="202" y="292"/>
                </a:lnTo>
                <a:lnTo>
                  <a:pt x="202" y="292"/>
                </a:lnTo>
                <a:close/>
                <a:moveTo>
                  <a:pt x="247" y="48"/>
                </a:moveTo>
                <a:lnTo>
                  <a:pt x="247" y="48"/>
                </a:lnTo>
                <a:lnTo>
                  <a:pt x="248" y="55"/>
                </a:lnTo>
                <a:lnTo>
                  <a:pt x="248" y="55"/>
                </a:lnTo>
                <a:lnTo>
                  <a:pt x="251" y="54"/>
                </a:lnTo>
                <a:lnTo>
                  <a:pt x="251" y="54"/>
                </a:lnTo>
                <a:lnTo>
                  <a:pt x="248" y="46"/>
                </a:lnTo>
                <a:lnTo>
                  <a:pt x="248" y="46"/>
                </a:lnTo>
                <a:lnTo>
                  <a:pt x="247" y="48"/>
                </a:lnTo>
                <a:lnTo>
                  <a:pt x="247" y="48"/>
                </a:lnTo>
                <a:close/>
                <a:moveTo>
                  <a:pt x="84" y="169"/>
                </a:moveTo>
                <a:lnTo>
                  <a:pt x="84" y="169"/>
                </a:lnTo>
                <a:lnTo>
                  <a:pt x="90" y="185"/>
                </a:lnTo>
                <a:lnTo>
                  <a:pt x="98" y="199"/>
                </a:lnTo>
                <a:lnTo>
                  <a:pt x="98" y="199"/>
                </a:lnTo>
                <a:lnTo>
                  <a:pt x="98" y="199"/>
                </a:lnTo>
                <a:lnTo>
                  <a:pt x="98" y="199"/>
                </a:lnTo>
                <a:lnTo>
                  <a:pt x="94" y="188"/>
                </a:lnTo>
                <a:lnTo>
                  <a:pt x="94" y="188"/>
                </a:lnTo>
                <a:lnTo>
                  <a:pt x="84" y="169"/>
                </a:lnTo>
                <a:lnTo>
                  <a:pt x="84" y="169"/>
                </a:lnTo>
                <a:lnTo>
                  <a:pt x="84" y="169"/>
                </a:lnTo>
                <a:lnTo>
                  <a:pt x="84" y="169"/>
                </a:lnTo>
                <a:close/>
                <a:moveTo>
                  <a:pt x="237" y="21"/>
                </a:moveTo>
                <a:lnTo>
                  <a:pt x="237" y="21"/>
                </a:lnTo>
                <a:lnTo>
                  <a:pt x="232" y="18"/>
                </a:lnTo>
                <a:lnTo>
                  <a:pt x="232" y="18"/>
                </a:lnTo>
                <a:lnTo>
                  <a:pt x="232" y="19"/>
                </a:lnTo>
                <a:lnTo>
                  <a:pt x="229" y="21"/>
                </a:lnTo>
                <a:lnTo>
                  <a:pt x="229" y="21"/>
                </a:lnTo>
                <a:lnTo>
                  <a:pt x="234" y="24"/>
                </a:lnTo>
                <a:lnTo>
                  <a:pt x="234" y="24"/>
                </a:lnTo>
                <a:lnTo>
                  <a:pt x="237" y="21"/>
                </a:lnTo>
                <a:lnTo>
                  <a:pt x="237" y="21"/>
                </a:lnTo>
                <a:close/>
                <a:moveTo>
                  <a:pt x="243" y="30"/>
                </a:moveTo>
                <a:lnTo>
                  <a:pt x="243" y="30"/>
                </a:lnTo>
                <a:lnTo>
                  <a:pt x="245" y="30"/>
                </a:lnTo>
                <a:lnTo>
                  <a:pt x="245" y="30"/>
                </a:lnTo>
                <a:lnTo>
                  <a:pt x="240" y="24"/>
                </a:lnTo>
                <a:lnTo>
                  <a:pt x="240" y="24"/>
                </a:lnTo>
                <a:lnTo>
                  <a:pt x="237" y="25"/>
                </a:lnTo>
                <a:lnTo>
                  <a:pt x="237" y="25"/>
                </a:lnTo>
                <a:lnTo>
                  <a:pt x="243" y="30"/>
                </a:lnTo>
                <a:lnTo>
                  <a:pt x="243" y="30"/>
                </a:lnTo>
                <a:close/>
                <a:moveTo>
                  <a:pt x="136" y="212"/>
                </a:moveTo>
                <a:lnTo>
                  <a:pt x="136" y="212"/>
                </a:lnTo>
                <a:lnTo>
                  <a:pt x="133" y="215"/>
                </a:lnTo>
                <a:lnTo>
                  <a:pt x="133" y="215"/>
                </a:lnTo>
                <a:lnTo>
                  <a:pt x="133" y="216"/>
                </a:lnTo>
                <a:lnTo>
                  <a:pt x="133" y="216"/>
                </a:lnTo>
                <a:lnTo>
                  <a:pt x="136" y="221"/>
                </a:lnTo>
                <a:lnTo>
                  <a:pt x="136" y="221"/>
                </a:lnTo>
                <a:lnTo>
                  <a:pt x="138" y="216"/>
                </a:lnTo>
                <a:lnTo>
                  <a:pt x="138" y="216"/>
                </a:lnTo>
                <a:lnTo>
                  <a:pt x="138" y="215"/>
                </a:lnTo>
                <a:lnTo>
                  <a:pt x="138" y="215"/>
                </a:lnTo>
                <a:lnTo>
                  <a:pt x="136" y="212"/>
                </a:lnTo>
                <a:lnTo>
                  <a:pt x="136" y="212"/>
                </a:lnTo>
                <a:close/>
                <a:moveTo>
                  <a:pt x="347" y="409"/>
                </a:moveTo>
                <a:lnTo>
                  <a:pt x="347" y="409"/>
                </a:lnTo>
                <a:lnTo>
                  <a:pt x="336" y="409"/>
                </a:lnTo>
                <a:lnTo>
                  <a:pt x="325" y="410"/>
                </a:lnTo>
                <a:lnTo>
                  <a:pt x="325" y="410"/>
                </a:lnTo>
                <a:lnTo>
                  <a:pt x="327" y="410"/>
                </a:lnTo>
                <a:lnTo>
                  <a:pt x="327" y="410"/>
                </a:lnTo>
                <a:lnTo>
                  <a:pt x="333" y="410"/>
                </a:lnTo>
                <a:lnTo>
                  <a:pt x="333" y="410"/>
                </a:lnTo>
                <a:lnTo>
                  <a:pt x="341" y="410"/>
                </a:lnTo>
                <a:lnTo>
                  <a:pt x="341" y="410"/>
                </a:lnTo>
                <a:lnTo>
                  <a:pt x="347" y="409"/>
                </a:lnTo>
                <a:lnTo>
                  <a:pt x="347" y="409"/>
                </a:lnTo>
                <a:close/>
                <a:moveTo>
                  <a:pt x="139" y="232"/>
                </a:moveTo>
                <a:lnTo>
                  <a:pt x="139" y="232"/>
                </a:lnTo>
                <a:lnTo>
                  <a:pt x="135" y="240"/>
                </a:lnTo>
                <a:lnTo>
                  <a:pt x="135" y="240"/>
                </a:lnTo>
                <a:lnTo>
                  <a:pt x="135" y="242"/>
                </a:lnTo>
                <a:lnTo>
                  <a:pt x="135" y="242"/>
                </a:lnTo>
                <a:lnTo>
                  <a:pt x="136" y="242"/>
                </a:lnTo>
                <a:lnTo>
                  <a:pt x="136" y="242"/>
                </a:lnTo>
                <a:lnTo>
                  <a:pt x="139" y="235"/>
                </a:lnTo>
                <a:lnTo>
                  <a:pt x="139" y="235"/>
                </a:lnTo>
                <a:lnTo>
                  <a:pt x="141" y="232"/>
                </a:lnTo>
                <a:lnTo>
                  <a:pt x="141" y="232"/>
                </a:lnTo>
                <a:lnTo>
                  <a:pt x="141" y="232"/>
                </a:lnTo>
                <a:lnTo>
                  <a:pt x="141" y="232"/>
                </a:lnTo>
                <a:lnTo>
                  <a:pt x="139" y="232"/>
                </a:lnTo>
                <a:lnTo>
                  <a:pt x="139" y="232"/>
                </a:lnTo>
                <a:close/>
                <a:moveTo>
                  <a:pt x="198" y="309"/>
                </a:moveTo>
                <a:lnTo>
                  <a:pt x="198" y="309"/>
                </a:lnTo>
                <a:lnTo>
                  <a:pt x="204" y="320"/>
                </a:lnTo>
                <a:lnTo>
                  <a:pt x="204" y="320"/>
                </a:lnTo>
                <a:lnTo>
                  <a:pt x="206" y="317"/>
                </a:lnTo>
                <a:lnTo>
                  <a:pt x="206" y="317"/>
                </a:lnTo>
                <a:lnTo>
                  <a:pt x="198" y="309"/>
                </a:lnTo>
                <a:lnTo>
                  <a:pt x="198" y="309"/>
                </a:lnTo>
                <a:close/>
                <a:moveTo>
                  <a:pt x="199" y="63"/>
                </a:moveTo>
                <a:lnTo>
                  <a:pt x="199" y="63"/>
                </a:lnTo>
                <a:lnTo>
                  <a:pt x="199" y="63"/>
                </a:lnTo>
                <a:lnTo>
                  <a:pt x="199" y="63"/>
                </a:lnTo>
                <a:lnTo>
                  <a:pt x="199" y="62"/>
                </a:lnTo>
                <a:lnTo>
                  <a:pt x="198" y="60"/>
                </a:lnTo>
                <a:lnTo>
                  <a:pt x="198" y="60"/>
                </a:lnTo>
                <a:lnTo>
                  <a:pt x="191" y="59"/>
                </a:lnTo>
                <a:lnTo>
                  <a:pt x="191" y="59"/>
                </a:lnTo>
                <a:lnTo>
                  <a:pt x="191" y="59"/>
                </a:lnTo>
                <a:lnTo>
                  <a:pt x="191" y="59"/>
                </a:lnTo>
                <a:lnTo>
                  <a:pt x="191" y="60"/>
                </a:lnTo>
                <a:lnTo>
                  <a:pt x="191" y="60"/>
                </a:lnTo>
                <a:lnTo>
                  <a:pt x="199" y="63"/>
                </a:lnTo>
                <a:lnTo>
                  <a:pt x="199" y="63"/>
                </a:lnTo>
                <a:close/>
                <a:moveTo>
                  <a:pt x="163" y="346"/>
                </a:moveTo>
                <a:lnTo>
                  <a:pt x="163" y="346"/>
                </a:lnTo>
                <a:lnTo>
                  <a:pt x="150" y="365"/>
                </a:lnTo>
                <a:lnTo>
                  <a:pt x="150" y="365"/>
                </a:lnTo>
                <a:lnTo>
                  <a:pt x="157" y="355"/>
                </a:lnTo>
                <a:lnTo>
                  <a:pt x="163" y="346"/>
                </a:lnTo>
                <a:lnTo>
                  <a:pt x="163" y="346"/>
                </a:lnTo>
                <a:close/>
                <a:moveTo>
                  <a:pt x="239" y="257"/>
                </a:moveTo>
                <a:lnTo>
                  <a:pt x="239" y="257"/>
                </a:lnTo>
                <a:lnTo>
                  <a:pt x="237" y="259"/>
                </a:lnTo>
                <a:lnTo>
                  <a:pt x="237" y="259"/>
                </a:lnTo>
                <a:lnTo>
                  <a:pt x="239" y="262"/>
                </a:lnTo>
                <a:lnTo>
                  <a:pt x="239" y="262"/>
                </a:lnTo>
                <a:lnTo>
                  <a:pt x="242" y="265"/>
                </a:lnTo>
                <a:lnTo>
                  <a:pt x="242" y="265"/>
                </a:lnTo>
                <a:lnTo>
                  <a:pt x="247" y="272"/>
                </a:lnTo>
                <a:lnTo>
                  <a:pt x="247" y="272"/>
                </a:lnTo>
                <a:lnTo>
                  <a:pt x="247" y="272"/>
                </a:lnTo>
                <a:lnTo>
                  <a:pt x="247" y="272"/>
                </a:lnTo>
                <a:lnTo>
                  <a:pt x="248" y="272"/>
                </a:lnTo>
                <a:lnTo>
                  <a:pt x="248" y="272"/>
                </a:lnTo>
                <a:lnTo>
                  <a:pt x="239" y="257"/>
                </a:lnTo>
                <a:lnTo>
                  <a:pt x="239" y="257"/>
                </a:lnTo>
                <a:close/>
                <a:moveTo>
                  <a:pt x="206" y="62"/>
                </a:moveTo>
                <a:lnTo>
                  <a:pt x="206" y="62"/>
                </a:lnTo>
                <a:lnTo>
                  <a:pt x="206" y="54"/>
                </a:lnTo>
                <a:lnTo>
                  <a:pt x="206" y="54"/>
                </a:lnTo>
                <a:lnTo>
                  <a:pt x="202" y="60"/>
                </a:lnTo>
                <a:lnTo>
                  <a:pt x="202" y="60"/>
                </a:lnTo>
                <a:lnTo>
                  <a:pt x="206" y="62"/>
                </a:lnTo>
                <a:lnTo>
                  <a:pt x="206" y="62"/>
                </a:lnTo>
                <a:close/>
                <a:moveTo>
                  <a:pt x="213" y="18"/>
                </a:moveTo>
                <a:lnTo>
                  <a:pt x="213" y="18"/>
                </a:lnTo>
                <a:lnTo>
                  <a:pt x="217" y="22"/>
                </a:lnTo>
                <a:lnTo>
                  <a:pt x="217" y="22"/>
                </a:lnTo>
                <a:lnTo>
                  <a:pt x="221" y="21"/>
                </a:lnTo>
                <a:lnTo>
                  <a:pt x="221" y="21"/>
                </a:lnTo>
                <a:lnTo>
                  <a:pt x="213" y="18"/>
                </a:lnTo>
                <a:lnTo>
                  <a:pt x="213" y="18"/>
                </a:lnTo>
                <a:close/>
                <a:moveTo>
                  <a:pt x="259" y="78"/>
                </a:moveTo>
                <a:lnTo>
                  <a:pt x="259" y="78"/>
                </a:lnTo>
                <a:lnTo>
                  <a:pt x="261" y="78"/>
                </a:lnTo>
                <a:lnTo>
                  <a:pt x="261" y="78"/>
                </a:lnTo>
                <a:lnTo>
                  <a:pt x="261" y="76"/>
                </a:lnTo>
                <a:lnTo>
                  <a:pt x="261" y="76"/>
                </a:lnTo>
                <a:lnTo>
                  <a:pt x="259" y="70"/>
                </a:lnTo>
                <a:lnTo>
                  <a:pt x="259" y="70"/>
                </a:lnTo>
                <a:lnTo>
                  <a:pt x="259" y="66"/>
                </a:lnTo>
                <a:lnTo>
                  <a:pt x="259" y="66"/>
                </a:lnTo>
                <a:lnTo>
                  <a:pt x="259" y="66"/>
                </a:lnTo>
                <a:lnTo>
                  <a:pt x="259" y="66"/>
                </a:lnTo>
                <a:lnTo>
                  <a:pt x="258" y="66"/>
                </a:lnTo>
                <a:lnTo>
                  <a:pt x="258" y="66"/>
                </a:lnTo>
                <a:lnTo>
                  <a:pt x="259" y="78"/>
                </a:lnTo>
                <a:lnTo>
                  <a:pt x="259" y="78"/>
                </a:lnTo>
                <a:close/>
                <a:moveTo>
                  <a:pt x="253" y="52"/>
                </a:moveTo>
                <a:lnTo>
                  <a:pt x="253" y="52"/>
                </a:lnTo>
                <a:lnTo>
                  <a:pt x="254" y="51"/>
                </a:lnTo>
                <a:lnTo>
                  <a:pt x="254" y="51"/>
                </a:lnTo>
                <a:lnTo>
                  <a:pt x="256" y="51"/>
                </a:lnTo>
                <a:lnTo>
                  <a:pt x="254" y="49"/>
                </a:lnTo>
                <a:lnTo>
                  <a:pt x="254" y="49"/>
                </a:lnTo>
                <a:lnTo>
                  <a:pt x="253" y="44"/>
                </a:lnTo>
                <a:lnTo>
                  <a:pt x="253" y="44"/>
                </a:lnTo>
                <a:lnTo>
                  <a:pt x="251" y="44"/>
                </a:lnTo>
                <a:lnTo>
                  <a:pt x="251" y="44"/>
                </a:lnTo>
                <a:lnTo>
                  <a:pt x="253" y="52"/>
                </a:lnTo>
                <a:lnTo>
                  <a:pt x="253" y="52"/>
                </a:lnTo>
                <a:close/>
                <a:moveTo>
                  <a:pt x="251" y="145"/>
                </a:moveTo>
                <a:lnTo>
                  <a:pt x="251" y="145"/>
                </a:lnTo>
                <a:lnTo>
                  <a:pt x="250" y="147"/>
                </a:lnTo>
                <a:lnTo>
                  <a:pt x="250" y="147"/>
                </a:lnTo>
                <a:lnTo>
                  <a:pt x="248" y="155"/>
                </a:lnTo>
                <a:lnTo>
                  <a:pt x="248" y="155"/>
                </a:lnTo>
                <a:lnTo>
                  <a:pt x="248" y="155"/>
                </a:lnTo>
                <a:lnTo>
                  <a:pt x="248" y="155"/>
                </a:lnTo>
                <a:lnTo>
                  <a:pt x="250" y="156"/>
                </a:lnTo>
                <a:lnTo>
                  <a:pt x="250" y="156"/>
                </a:lnTo>
                <a:lnTo>
                  <a:pt x="251" y="145"/>
                </a:lnTo>
                <a:lnTo>
                  <a:pt x="251" y="145"/>
                </a:lnTo>
                <a:close/>
                <a:moveTo>
                  <a:pt x="212" y="95"/>
                </a:moveTo>
                <a:lnTo>
                  <a:pt x="212" y="95"/>
                </a:lnTo>
                <a:lnTo>
                  <a:pt x="212" y="95"/>
                </a:lnTo>
                <a:lnTo>
                  <a:pt x="212" y="95"/>
                </a:lnTo>
                <a:lnTo>
                  <a:pt x="204" y="115"/>
                </a:lnTo>
                <a:lnTo>
                  <a:pt x="204" y="115"/>
                </a:lnTo>
                <a:lnTo>
                  <a:pt x="209" y="106"/>
                </a:lnTo>
                <a:lnTo>
                  <a:pt x="212" y="95"/>
                </a:lnTo>
                <a:lnTo>
                  <a:pt x="212" y="95"/>
                </a:lnTo>
                <a:close/>
                <a:moveTo>
                  <a:pt x="182" y="59"/>
                </a:moveTo>
                <a:lnTo>
                  <a:pt x="182" y="59"/>
                </a:lnTo>
                <a:lnTo>
                  <a:pt x="187" y="60"/>
                </a:lnTo>
                <a:lnTo>
                  <a:pt x="187" y="60"/>
                </a:lnTo>
                <a:lnTo>
                  <a:pt x="188" y="57"/>
                </a:lnTo>
                <a:lnTo>
                  <a:pt x="188" y="57"/>
                </a:lnTo>
                <a:lnTo>
                  <a:pt x="182" y="57"/>
                </a:lnTo>
                <a:lnTo>
                  <a:pt x="182" y="57"/>
                </a:lnTo>
                <a:lnTo>
                  <a:pt x="182" y="59"/>
                </a:lnTo>
                <a:lnTo>
                  <a:pt x="182" y="59"/>
                </a:lnTo>
                <a:close/>
                <a:moveTo>
                  <a:pt x="199" y="292"/>
                </a:moveTo>
                <a:lnTo>
                  <a:pt x="199" y="292"/>
                </a:lnTo>
                <a:lnTo>
                  <a:pt x="198" y="297"/>
                </a:lnTo>
                <a:lnTo>
                  <a:pt x="198" y="297"/>
                </a:lnTo>
                <a:lnTo>
                  <a:pt x="198" y="298"/>
                </a:lnTo>
                <a:lnTo>
                  <a:pt x="198" y="300"/>
                </a:lnTo>
                <a:lnTo>
                  <a:pt x="198" y="300"/>
                </a:lnTo>
                <a:lnTo>
                  <a:pt x="201" y="294"/>
                </a:lnTo>
                <a:lnTo>
                  <a:pt x="201" y="294"/>
                </a:lnTo>
                <a:lnTo>
                  <a:pt x="199" y="292"/>
                </a:lnTo>
                <a:lnTo>
                  <a:pt x="199" y="292"/>
                </a:lnTo>
                <a:close/>
                <a:moveTo>
                  <a:pt x="354" y="406"/>
                </a:moveTo>
                <a:lnTo>
                  <a:pt x="354" y="406"/>
                </a:lnTo>
                <a:lnTo>
                  <a:pt x="349" y="401"/>
                </a:lnTo>
                <a:lnTo>
                  <a:pt x="349" y="401"/>
                </a:lnTo>
                <a:lnTo>
                  <a:pt x="349" y="401"/>
                </a:lnTo>
                <a:lnTo>
                  <a:pt x="349" y="401"/>
                </a:lnTo>
                <a:lnTo>
                  <a:pt x="351" y="406"/>
                </a:lnTo>
                <a:lnTo>
                  <a:pt x="351" y="406"/>
                </a:lnTo>
                <a:lnTo>
                  <a:pt x="354" y="406"/>
                </a:lnTo>
                <a:lnTo>
                  <a:pt x="354" y="406"/>
                </a:lnTo>
                <a:close/>
                <a:moveTo>
                  <a:pt x="209" y="70"/>
                </a:moveTo>
                <a:lnTo>
                  <a:pt x="209" y="70"/>
                </a:lnTo>
                <a:lnTo>
                  <a:pt x="209" y="70"/>
                </a:lnTo>
                <a:lnTo>
                  <a:pt x="209" y="70"/>
                </a:lnTo>
                <a:lnTo>
                  <a:pt x="202" y="65"/>
                </a:lnTo>
                <a:lnTo>
                  <a:pt x="202" y="65"/>
                </a:lnTo>
                <a:lnTo>
                  <a:pt x="201" y="65"/>
                </a:lnTo>
                <a:lnTo>
                  <a:pt x="201" y="65"/>
                </a:lnTo>
                <a:lnTo>
                  <a:pt x="209" y="70"/>
                </a:lnTo>
                <a:lnTo>
                  <a:pt x="209" y="70"/>
                </a:lnTo>
                <a:close/>
                <a:moveTo>
                  <a:pt x="125" y="246"/>
                </a:moveTo>
                <a:lnTo>
                  <a:pt x="125" y="246"/>
                </a:lnTo>
                <a:lnTo>
                  <a:pt x="125" y="245"/>
                </a:lnTo>
                <a:lnTo>
                  <a:pt x="125" y="245"/>
                </a:lnTo>
                <a:lnTo>
                  <a:pt x="123" y="240"/>
                </a:lnTo>
                <a:lnTo>
                  <a:pt x="123" y="240"/>
                </a:lnTo>
                <a:lnTo>
                  <a:pt x="120" y="240"/>
                </a:lnTo>
                <a:lnTo>
                  <a:pt x="120" y="240"/>
                </a:lnTo>
                <a:lnTo>
                  <a:pt x="125" y="246"/>
                </a:lnTo>
                <a:lnTo>
                  <a:pt x="125" y="246"/>
                </a:lnTo>
                <a:close/>
                <a:moveTo>
                  <a:pt x="245" y="169"/>
                </a:moveTo>
                <a:lnTo>
                  <a:pt x="245" y="169"/>
                </a:lnTo>
                <a:lnTo>
                  <a:pt x="247" y="169"/>
                </a:lnTo>
                <a:lnTo>
                  <a:pt x="247" y="169"/>
                </a:lnTo>
                <a:lnTo>
                  <a:pt x="248" y="160"/>
                </a:lnTo>
                <a:lnTo>
                  <a:pt x="248" y="160"/>
                </a:lnTo>
                <a:lnTo>
                  <a:pt x="247" y="161"/>
                </a:lnTo>
                <a:lnTo>
                  <a:pt x="247" y="161"/>
                </a:lnTo>
                <a:lnTo>
                  <a:pt x="245" y="167"/>
                </a:lnTo>
                <a:lnTo>
                  <a:pt x="245" y="167"/>
                </a:lnTo>
                <a:lnTo>
                  <a:pt x="245" y="169"/>
                </a:lnTo>
                <a:lnTo>
                  <a:pt x="245" y="169"/>
                </a:lnTo>
                <a:close/>
                <a:moveTo>
                  <a:pt x="256" y="59"/>
                </a:moveTo>
                <a:lnTo>
                  <a:pt x="256" y="59"/>
                </a:lnTo>
                <a:lnTo>
                  <a:pt x="258" y="57"/>
                </a:lnTo>
                <a:lnTo>
                  <a:pt x="258" y="57"/>
                </a:lnTo>
                <a:lnTo>
                  <a:pt x="256" y="54"/>
                </a:lnTo>
                <a:lnTo>
                  <a:pt x="256" y="54"/>
                </a:lnTo>
                <a:lnTo>
                  <a:pt x="254" y="55"/>
                </a:lnTo>
                <a:lnTo>
                  <a:pt x="254" y="55"/>
                </a:lnTo>
                <a:lnTo>
                  <a:pt x="256" y="59"/>
                </a:lnTo>
                <a:lnTo>
                  <a:pt x="256" y="59"/>
                </a:lnTo>
                <a:close/>
                <a:moveTo>
                  <a:pt x="272" y="418"/>
                </a:moveTo>
                <a:lnTo>
                  <a:pt x="272" y="418"/>
                </a:lnTo>
                <a:lnTo>
                  <a:pt x="261" y="418"/>
                </a:lnTo>
                <a:lnTo>
                  <a:pt x="261" y="418"/>
                </a:lnTo>
                <a:lnTo>
                  <a:pt x="261" y="418"/>
                </a:lnTo>
                <a:lnTo>
                  <a:pt x="261" y="418"/>
                </a:lnTo>
                <a:lnTo>
                  <a:pt x="261" y="418"/>
                </a:lnTo>
                <a:lnTo>
                  <a:pt x="261" y="418"/>
                </a:lnTo>
                <a:lnTo>
                  <a:pt x="267" y="420"/>
                </a:lnTo>
                <a:lnTo>
                  <a:pt x="272" y="418"/>
                </a:lnTo>
                <a:lnTo>
                  <a:pt x="272" y="418"/>
                </a:lnTo>
                <a:close/>
                <a:moveTo>
                  <a:pt x="149" y="221"/>
                </a:moveTo>
                <a:lnTo>
                  <a:pt x="149" y="221"/>
                </a:lnTo>
                <a:lnTo>
                  <a:pt x="150" y="218"/>
                </a:lnTo>
                <a:lnTo>
                  <a:pt x="150" y="218"/>
                </a:lnTo>
                <a:lnTo>
                  <a:pt x="152" y="216"/>
                </a:lnTo>
                <a:lnTo>
                  <a:pt x="152" y="216"/>
                </a:lnTo>
                <a:lnTo>
                  <a:pt x="152" y="215"/>
                </a:lnTo>
                <a:lnTo>
                  <a:pt x="152" y="215"/>
                </a:lnTo>
                <a:lnTo>
                  <a:pt x="152" y="215"/>
                </a:lnTo>
                <a:lnTo>
                  <a:pt x="152" y="215"/>
                </a:lnTo>
                <a:lnTo>
                  <a:pt x="149" y="221"/>
                </a:lnTo>
                <a:lnTo>
                  <a:pt x="149" y="221"/>
                </a:lnTo>
                <a:close/>
                <a:moveTo>
                  <a:pt x="75" y="54"/>
                </a:moveTo>
                <a:lnTo>
                  <a:pt x="75" y="54"/>
                </a:lnTo>
                <a:lnTo>
                  <a:pt x="79" y="44"/>
                </a:lnTo>
                <a:lnTo>
                  <a:pt x="79" y="44"/>
                </a:lnTo>
                <a:lnTo>
                  <a:pt x="76" y="49"/>
                </a:lnTo>
                <a:lnTo>
                  <a:pt x="75" y="54"/>
                </a:lnTo>
                <a:lnTo>
                  <a:pt x="75" y="54"/>
                </a:lnTo>
                <a:close/>
                <a:moveTo>
                  <a:pt x="131" y="243"/>
                </a:moveTo>
                <a:lnTo>
                  <a:pt x="131" y="243"/>
                </a:lnTo>
                <a:lnTo>
                  <a:pt x="130" y="245"/>
                </a:lnTo>
                <a:lnTo>
                  <a:pt x="130" y="245"/>
                </a:lnTo>
                <a:lnTo>
                  <a:pt x="131" y="246"/>
                </a:lnTo>
                <a:lnTo>
                  <a:pt x="131" y="246"/>
                </a:lnTo>
                <a:lnTo>
                  <a:pt x="133" y="245"/>
                </a:lnTo>
                <a:lnTo>
                  <a:pt x="131" y="243"/>
                </a:lnTo>
                <a:lnTo>
                  <a:pt x="131" y="243"/>
                </a:lnTo>
                <a:close/>
                <a:moveTo>
                  <a:pt x="114" y="414"/>
                </a:moveTo>
                <a:lnTo>
                  <a:pt x="114" y="414"/>
                </a:lnTo>
                <a:lnTo>
                  <a:pt x="109" y="414"/>
                </a:lnTo>
                <a:lnTo>
                  <a:pt x="109" y="414"/>
                </a:lnTo>
                <a:lnTo>
                  <a:pt x="108" y="415"/>
                </a:lnTo>
                <a:lnTo>
                  <a:pt x="108" y="415"/>
                </a:lnTo>
                <a:lnTo>
                  <a:pt x="114" y="414"/>
                </a:lnTo>
                <a:lnTo>
                  <a:pt x="114" y="414"/>
                </a:lnTo>
                <a:close/>
                <a:moveTo>
                  <a:pt x="68" y="90"/>
                </a:moveTo>
                <a:lnTo>
                  <a:pt x="68" y="90"/>
                </a:lnTo>
                <a:lnTo>
                  <a:pt x="68" y="84"/>
                </a:lnTo>
                <a:lnTo>
                  <a:pt x="68" y="79"/>
                </a:lnTo>
                <a:lnTo>
                  <a:pt x="68" y="79"/>
                </a:lnTo>
                <a:lnTo>
                  <a:pt x="68" y="90"/>
                </a:lnTo>
                <a:lnTo>
                  <a:pt x="68" y="90"/>
                </a:lnTo>
                <a:close/>
                <a:moveTo>
                  <a:pt x="193" y="10"/>
                </a:moveTo>
                <a:lnTo>
                  <a:pt x="193" y="10"/>
                </a:lnTo>
                <a:lnTo>
                  <a:pt x="193" y="10"/>
                </a:lnTo>
                <a:lnTo>
                  <a:pt x="193" y="10"/>
                </a:lnTo>
                <a:lnTo>
                  <a:pt x="187" y="8"/>
                </a:lnTo>
                <a:lnTo>
                  <a:pt x="187" y="8"/>
                </a:lnTo>
                <a:lnTo>
                  <a:pt x="190" y="10"/>
                </a:lnTo>
                <a:lnTo>
                  <a:pt x="193" y="10"/>
                </a:lnTo>
                <a:lnTo>
                  <a:pt x="193" y="10"/>
                </a:lnTo>
                <a:close/>
                <a:moveTo>
                  <a:pt x="177" y="57"/>
                </a:moveTo>
                <a:lnTo>
                  <a:pt x="177" y="57"/>
                </a:lnTo>
                <a:lnTo>
                  <a:pt x="177" y="57"/>
                </a:lnTo>
                <a:lnTo>
                  <a:pt x="177" y="57"/>
                </a:lnTo>
                <a:lnTo>
                  <a:pt x="172" y="57"/>
                </a:lnTo>
                <a:lnTo>
                  <a:pt x="172" y="57"/>
                </a:lnTo>
                <a:lnTo>
                  <a:pt x="177" y="57"/>
                </a:lnTo>
                <a:lnTo>
                  <a:pt x="177" y="57"/>
                </a:lnTo>
                <a:lnTo>
                  <a:pt x="177" y="57"/>
                </a:lnTo>
                <a:lnTo>
                  <a:pt x="177" y="57"/>
                </a:lnTo>
                <a:close/>
                <a:moveTo>
                  <a:pt x="234" y="260"/>
                </a:moveTo>
                <a:lnTo>
                  <a:pt x="234" y="260"/>
                </a:lnTo>
                <a:lnTo>
                  <a:pt x="232" y="259"/>
                </a:lnTo>
                <a:lnTo>
                  <a:pt x="232" y="257"/>
                </a:lnTo>
                <a:lnTo>
                  <a:pt x="232" y="257"/>
                </a:lnTo>
                <a:lnTo>
                  <a:pt x="231" y="256"/>
                </a:lnTo>
                <a:lnTo>
                  <a:pt x="231" y="256"/>
                </a:lnTo>
                <a:lnTo>
                  <a:pt x="229" y="253"/>
                </a:lnTo>
                <a:lnTo>
                  <a:pt x="229" y="253"/>
                </a:lnTo>
                <a:lnTo>
                  <a:pt x="229" y="254"/>
                </a:lnTo>
                <a:lnTo>
                  <a:pt x="229" y="254"/>
                </a:lnTo>
                <a:lnTo>
                  <a:pt x="234" y="260"/>
                </a:lnTo>
                <a:lnTo>
                  <a:pt x="234" y="260"/>
                </a:lnTo>
                <a:close/>
                <a:moveTo>
                  <a:pt x="160" y="201"/>
                </a:moveTo>
                <a:lnTo>
                  <a:pt x="160" y="201"/>
                </a:lnTo>
                <a:lnTo>
                  <a:pt x="163" y="197"/>
                </a:lnTo>
                <a:lnTo>
                  <a:pt x="163" y="197"/>
                </a:lnTo>
                <a:lnTo>
                  <a:pt x="163" y="196"/>
                </a:lnTo>
                <a:lnTo>
                  <a:pt x="163" y="196"/>
                </a:lnTo>
                <a:lnTo>
                  <a:pt x="163" y="196"/>
                </a:lnTo>
                <a:lnTo>
                  <a:pt x="163" y="196"/>
                </a:lnTo>
                <a:lnTo>
                  <a:pt x="160" y="201"/>
                </a:lnTo>
                <a:lnTo>
                  <a:pt x="160" y="201"/>
                </a:lnTo>
                <a:close/>
                <a:moveTo>
                  <a:pt x="248" y="33"/>
                </a:moveTo>
                <a:lnTo>
                  <a:pt x="248" y="33"/>
                </a:lnTo>
                <a:lnTo>
                  <a:pt x="247" y="33"/>
                </a:lnTo>
                <a:lnTo>
                  <a:pt x="247" y="33"/>
                </a:lnTo>
                <a:lnTo>
                  <a:pt x="250" y="37"/>
                </a:lnTo>
                <a:lnTo>
                  <a:pt x="250" y="37"/>
                </a:lnTo>
                <a:lnTo>
                  <a:pt x="250" y="37"/>
                </a:lnTo>
                <a:lnTo>
                  <a:pt x="250" y="37"/>
                </a:lnTo>
                <a:lnTo>
                  <a:pt x="250" y="37"/>
                </a:lnTo>
                <a:lnTo>
                  <a:pt x="250" y="37"/>
                </a:lnTo>
                <a:lnTo>
                  <a:pt x="248" y="33"/>
                </a:lnTo>
                <a:lnTo>
                  <a:pt x="248" y="33"/>
                </a:lnTo>
                <a:close/>
                <a:moveTo>
                  <a:pt x="135" y="390"/>
                </a:moveTo>
                <a:lnTo>
                  <a:pt x="135" y="390"/>
                </a:lnTo>
                <a:lnTo>
                  <a:pt x="136" y="390"/>
                </a:lnTo>
                <a:lnTo>
                  <a:pt x="136" y="390"/>
                </a:lnTo>
                <a:lnTo>
                  <a:pt x="139" y="385"/>
                </a:lnTo>
                <a:lnTo>
                  <a:pt x="139" y="385"/>
                </a:lnTo>
                <a:lnTo>
                  <a:pt x="139" y="384"/>
                </a:lnTo>
                <a:lnTo>
                  <a:pt x="139" y="384"/>
                </a:lnTo>
                <a:lnTo>
                  <a:pt x="135" y="390"/>
                </a:lnTo>
                <a:lnTo>
                  <a:pt x="135" y="390"/>
                </a:lnTo>
                <a:close/>
                <a:moveTo>
                  <a:pt x="256" y="420"/>
                </a:moveTo>
                <a:lnTo>
                  <a:pt x="256" y="420"/>
                </a:lnTo>
                <a:lnTo>
                  <a:pt x="254" y="418"/>
                </a:lnTo>
                <a:lnTo>
                  <a:pt x="253" y="417"/>
                </a:lnTo>
                <a:lnTo>
                  <a:pt x="253" y="417"/>
                </a:lnTo>
                <a:lnTo>
                  <a:pt x="256" y="420"/>
                </a:lnTo>
                <a:lnTo>
                  <a:pt x="256" y="420"/>
                </a:lnTo>
                <a:close/>
                <a:moveTo>
                  <a:pt x="75" y="336"/>
                </a:moveTo>
                <a:lnTo>
                  <a:pt x="75" y="336"/>
                </a:lnTo>
                <a:lnTo>
                  <a:pt x="75" y="336"/>
                </a:lnTo>
                <a:lnTo>
                  <a:pt x="75" y="336"/>
                </a:lnTo>
                <a:lnTo>
                  <a:pt x="70" y="341"/>
                </a:lnTo>
                <a:lnTo>
                  <a:pt x="70" y="341"/>
                </a:lnTo>
                <a:lnTo>
                  <a:pt x="71" y="341"/>
                </a:lnTo>
                <a:lnTo>
                  <a:pt x="71" y="341"/>
                </a:lnTo>
                <a:lnTo>
                  <a:pt x="75" y="336"/>
                </a:lnTo>
                <a:lnTo>
                  <a:pt x="75" y="336"/>
                </a:lnTo>
                <a:close/>
                <a:moveTo>
                  <a:pt x="346" y="395"/>
                </a:moveTo>
                <a:lnTo>
                  <a:pt x="346" y="395"/>
                </a:lnTo>
                <a:lnTo>
                  <a:pt x="347" y="395"/>
                </a:lnTo>
                <a:lnTo>
                  <a:pt x="347" y="395"/>
                </a:lnTo>
                <a:lnTo>
                  <a:pt x="346" y="393"/>
                </a:lnTo>
                <a:lnTo>
                  <a:pt x="346" y="393"/>
                </a:lnTo>
                <a:lnTo>
                  <a:pt x="344" y="391"/>
                </a:lnTo>
                <a:lnTo>
                  <a:pt x="344" y="391"/>
                </a:lnTo>
                <a:lnTo>
                  <a:pt x="343" y="390"/>
                </a:lnTo>
                <a:lnTo>
                  <a:pt x="343" y="390"/>
                </a:lnTo>
                <a:lnTo>
                  <a:pt x="346" y="395"/>
                </a:lnTo>
                <a:lnTo>
                  <a:pt x="346" y="395"/>
                </a:lnTo>
                <a:close/>
                <a:moveTo>
                  <a:pt x="217" y="79"/>
                </a:moveTo>
                <a:lnTo>
                  <a:pt x="217" y="79"/>
                </a:lnTo>
                <a:lnTo>
                  <a:pt x="217" y="81"/>
                </a:lnTo>
                <a:lnTo>
                  <a:pt x="217" y="82"/>
                </a:lnTo>
                <a:lnTo>
                  <a:pt x="217" y="82"/>
                </a:lnTo>
                <a:lnTo>
                  <a:pt x="217" y="79"/>
                </a:lnTo>
                <a:lnTo>
                  <a:pt x="217" y="79"/>
                </a:lnTo>
                <a:close/>
                <a:moveTo>
                  <a:pt x="130" y="251"/>
                </a:moveTo>
                <a:lnTo>
                  <a:pt x="130" y="251"/>
                </a:lnTo>
                <a:lnTo>
                  <a:pt x="130" y="249"/>
                </a:lnTo>
                <a:lnTo>
                  <a:pt x="128" y="248"/>
                </a:lnTo>
                <a:lnTo>
                  <a:pt x="128" y="248"/>
                </a:lnTo>
                <a:lnTo>
                  <a:pt x="128" y="249"/>
                </a:lnTo>
                <a:lnTo>
                  <a:pt x="128" y="249"/>
                </a:lnTo>
                <a:lnTo>
                  <a:pt x="130" y="251"/>
                </a:lnTo>
                <a:lnTo>
                  <a:pt x="130" y="251"/>
                </a:lnTo>
                <a:close/>
                <a:moveTo>
                  <a:pt x="250" y="41"/>
                </a:moveTo>
                <a:lnTo>
                  <a:pt x="250" y="41"/>
                </a:lnTo>
                <a:lnTo>
                  <a:pt x="250" y="41"/>
                </a:lnTo>
                <a:lnTo>
                  <a:pt x="250" y="41"/>
                </a:lnTo>
                <a:lnTo>
                  <a:pt x="248" y="38"/>
                </a:lnTo>
                <a:lnTo>
                  <a:pt x="248" y="38"/>
                </a:lnTo>
                <a:lnTo>
                  <a:pt x="248" y="38"/>
                </a:lnTo>
                <a:lnTo>
                  <a:pt x="248" y="38"/>
                </a:lnTo>
                <a:lnTo>
                  <a:pt x="250" y="41"/>
                </a:lnTo>
                <a:lnTo>
                  <a:pt x="250" y="41"/>
                </a:lnTo>
                <a:close/>
                <a:moveTo>
                  <a:pt x="168" y="188"/>
                </a:moveTo>
                <a:lnTo>
                  <a:pt x="168" y="188"/>
                </a:lnTo>
                <a:lnTo>
                  <a:pt x="166" y="191"/>
                </a:lnTo>
                <a:lnTo>
                  <a:pt x="166" y="191"/>
                </a:lnTo>
                <a:lnTo>
                  <a:pt x="166" y="191"/>
                </a:lnTo>
                <a:lnTo>
                  <a:pt x="166" y="191"/>
                </a:lnTo>
                <a:lnTo>
                  <a:pt x="168" y="190"/>
                </a:lnTo>
                <a:lnTo>
                  <a:pt x="168" y="188"/>
                </a:lnTo>
                <a:lnTo>
                  <a:pt x="168" y="188"/>
                </a:lnTo>
                <a:close/>
                <a:moveTo>
                  <a:pt x="144" y="226"/>
                </a:moveTo>
                <a:lnTo>
                  <a:pt x="144" y="226"/>
                </a:lnTo>
                <a:lnTo>
                  <a:pt x="144" y="227"/>
                </a:lnTo>
                <a:lnTo>
                  <a:pt x="144" y="227"/>
                </a:lnTo>
                <a:lnTo>
                  <a:pt x="144" y="227"/>
                </a:lnTo>
                <a:lnTo>
                  <a:pt x="144" y="227"/>
                </a:lnTo>
                <a:lnTo>
                  <a:pt x="144" y="226"/>
                </a:lnTo>
                <a:lnTo>
                  <a:pt x="144" y="226"/>
                </a:lnTo>
                <a:close/>
                <a:moveTo>
                  <a:pt x="177" y="7"/>
                </a:moveTo>
                <a:lnTo>
                  <a:pt x="177" y="7"/>
                </a:lnTo>
                <a:lnTo>
                  <a:pt x="177" y="7"/>
                </a:lnTo>
                <a:lnTo>
                  <a:pt x="177" y="7"/>
                </a:lnTo>
                <a:lnTo>
                  <a:pt x="174" y="5"/>
                </a:lnTo>
                <a:lnTo>
                  <a:pt x="174" y="5"/>
                </a:lnTo>
                <a:lnTo>
                  <a:pt x="174" y="7"/>
                </a:lnTo>
                <a:lnTo>
                  <a:pt x="174" y="7"/>
                </a:lnTo>
                <a:lnTo>
                  <a:pt x="177" y="7"/>
                </a:lnTo>
                <a:lnTo>
                  <a:pt x="177" y="7"/>
                </a:lnTo>
                <a:close/>
                <a:moveTo>
                  <a:pt x="251" y="141"/>
                </a:moveTo>
                <a:lnTo>
                  <a:pt x="251" y="141"/>
                </a:lnTo>
                <a:lnTo>
                  <a:pt x="253" y="141"/>
                </a:lnTo>
                <a:lnTo>
                  <a:pt x="253" y="141"/>
                </a:lnTo>
                <a:lnTo>
                  <a:pt x="253" y="139"/>
                </a:lnTo>
                <a:lnTo>
                  <a:pt x="253" y="139"/>
                </a:lnTo>
                <a:lnTo>
                  <a:pt x="253" y="139"/>
                </a:lnTo>
                <a:lnTo>
                  <a:pt x="253" y="139"/>
                </a:lnTo>
                <a:lnTo>
                  <a:pt x="251" y="141"/>
                </a:lnTo>
                <a:lnTo>
                  <a:pt x="251" y="141"/>
                </a:lnTo>
                <a:close/>
                <a:moveTo>
                  <a:pt x="256" y="62"/>
                </a:moveTo>
                <a:lnTo>
                  <a:pt x="256" y="62"/>
                </a:lnTo>
                <a:lnTo>
                  <a:pt x="258" y="63"/>
                </a:lnTo>
                <a:lnTo>
                  <a:pt x="258" y="63"/>
                </a:lnTo>
                <a:lnTo>
                  <a:pt x="256" y="62"/>
                </a:lnTo>
                <a:lnTo>
                  <a:pt x="256" y="62"/>
                </a:lnTo>
                <a:close/>
                <a:moveTo>
                  <a:pt x="204" y="117"/>
                </a:moveTo>
                <a:lnTo>
                  <a:pt x="204" y="117"/>
                </a:lnTo>
                <a:lnTo>
                  <a:pt x="204" y="117"/>
                </a:lnTo>
                <a:lnTo>
                  <a:pt x="204" y="117"/>
                </a:lnTo>
                <a:lnTo>
                  <a:pt x="204" y="119"/>
                </a:lnTo>
                <a:lnTo>
                  <a:pt x="204" y="119"/>
                </a:lnTo>
                <a:lnTo>
                  <a:pt x="204" y="119"/>
                </a:lnTo>
                <a:lnTo>
                  <a:pt x="204" y="119"/>
                </a:lnTo>
                <a:lnTo>
                  <a:pt x="204" y="117"/>
                </a:lnTo>
                <a:lnTo>
                  <a:pt x="204" y="117"/>
                </a:lnTo>
                <a:close/>
                <a:moveTo>
                  <a:pt x="153" y="212"/>
                </a:moveTo>
                <a:lnTo>
                  <a:pt x="153" y="212"/>
                </a:lnTo>
                <a:lnTo>
                  <a:pt x="153" y="212"/>
                </a:lnTo>
                <a:lnTo>
                  <a:pt x="153" y="212"/>
                </a:lnTo>
                <a:lnTo>
                  <a:pt x="153" y="212"/>
                </a:lnTo>
                <a:lnTo>
                  <a:pt x="153" y="212"/>
                </a:lnTo>
                <a:lnTo>
                  <a:pt x="153" y="212"/>
                </a:lnTo>
                <a:lnTo>
                  <a:pt x="153" y="212"/>
                </a:lnTo>
                <a:lnTo>
                  <a:pt x="153" y="212"/>
                </a:lnTo>
                <a:lnTo>
                  <a:pt x="153" y="212"/>
                </a:lnTo>
                <a:close/>
                <a:moveTo>
                  <a:pt x="217" y="73"/>
                </a:moveTo>
                <a:lnTo>
                  <a:pt x="217" y="73"/>
                </a:lnTo>
                <a:lnTo>
                  <a:pt x="217" y="73"/>
                </a:lnTo>
                <a:lnTo>
                  <a:pt x="217" y="73"/>
                </a:lnTo>
                <a:lnTo>
                  <a:pt x="217" y="74"/>
                </a:lnTo>
                <a:lnTo>
                  <a:pt x="217" y="74"/>
                </a:lnTo>
                <a:lnTo>
                  <a:pt x="217" y="74"/>
                </a:lnTo>
                <a:lnTo>
                  <a:pt x="217" y="74"/>
                </a:lnTo>
                <a:lnTo>
                  <a:pt x="217" y="73"/>
                </a:lnTo>
                <a:lnTo>
                  <a:pt x="217" y="73"/>
                </a:lnTo>
                <a:close/>
                <a:moveTo>
                  <a:pt x="235" y="254"/>
                </a:moveTo>
                <a:lnTo>
                  <a:pt x="235" y="254"/>
                </a:lnTo>
                <a:lnTo>
                  <a:pt x="235" y="254"/>
                </a:lnTo>
                <a:lnTo>
                  <a:pt x="235" y="254"/>
                </a:lnTo>
                <a:lnTo>
                  <a:pt x="235" y="253"/>
                </a:lnTo>
                <a:lnTo>
                  <a:pt x="235" y="253"/>
                </a:lnTo>
                <a:lnTo>
                  <a:pt x="234" y="254"/>
                </a:lnTo>
                <a:lnTo>
                  <a:pt x="234" y="254"/>
                </a:lnTo>
                <a:lnTo>
                  <a:pt x="235" y="254"/>
                </a:lnTo>
                <a:lnTo>
                  <a:pt x="235" y="254"/>
                </a:lnTo>
                <a:close/>
                <a:moveTo>
                  <a:pt x="76" y="335"/>
                </a:moveTo>
                <a:lnTo>
                  <a:pt x="76" y="335"/>
                </a:lnTo>
                <a:lnTo>
                  <a:pt x="76" y="335"/>
                </a:lnTo>
                <a:lnTo>
                  <a:pt x="76" y="335"/>
                </a:lnTo>
                <a:lnTo>
                  <a:pt x="75" y="336"/>
                </a:lnTo>
                <a:lnTo>
                  <a:pt x="75" y="336"/>
                </a:lnTo>
                <a:lnTo>
                  <a:pt x="75" y="336"/>
                </a:lnTo>
                <a:lnTo>
                  <a:pt x="75" y="336"/>
                </a:lnTo>
                <a:lnTo>
                  <a:pt x="76" y="335"/>
                </a:lnTo>
                <a:lnTo>
                  <a:pt x="76" y="335"/>
                </a:lnTo>
                <a:close/>
                <a:moveTo>
                  <a:pt x="76" y="333"/>
                </a:moveTo>
                <a:lnTo>
                  <a:pt x="76" y="333"/>
                </a:lnTo>
                <a:lnTo>
                  <a:pt x="76" y="333"/>
                </a:lnTo>
                <a:lnTo>
                  <a:pt x="76" y="333"/>
                </a:lnTo>
                <a:lnTo>
                  <a:pt x="76" y="335"/>
                </a:lnTo>
                <a:lnTo>
                  <a:pt x="76" y="335"/>
                </a:lnTo>
                <a:lnTo>
                  <a:pt x="76" y="335"/>
                </a:lnTo>
                <a:lnTo>
                  <a:pt x="76" y="335"/>
                </a:lnTo>
                <a:lnTo>
                  <a:pt x="76" y="333"/>
                </a:lnTo>
                <a:lnTo>
                  <a:pt x="76" y="333"/>
                </a:lnTo>
                <a:close/>
                <a:moveTo>
                  <a:pt x="78" y="331"/>
                </a:moveTo>
                <a:lnTo>
                  <a:pt x="78" y="331"/>
                </a:lnTo>
                <a:lnTo>
                  <a:pt x="78" y="331"/>
                </a:lnTo>
                <a:lnTo>
                  <a:pt x="78" y="331"/>
                </a:lnTo>
                <a:lnTo>
                  <a:pt x="78" y="333"/>
                </a:lnTo>
                <a:lnTo>
                  <a:pt x="78" y="333"/>
                </a:lnTo>
                <a:lnTo>
                  <a:pt x="78" y="333"/>
                </a:lnTo>
                <a:lnTo>
                  <a:pt x="78" y="333"/>
                </a:lnTo>
                <a:lnTo>
                  <a:pt x="78" y="331"/>
                </a:lnTo>
                <a:lnTo>
                  <a:pt x="78" y="331"/>
                </a:lnTo>
                <a:close/>
                <a:moveTo>
                  <a:pt x="78" y="331"/>
                </a:moveTo>
                <a:lnTo>
                  <a:pt x="78" y="331"/>
                </a:lnTo>
                <a:lnTo>
                  <a:pt x="79" y="331"/>
                </a:lnTo>
                <a:lnTo>
                  <a:pt x="79" y="331"/>
                </a:lnTo>
                <a:lnTo>
                  <a:pt x="79" y="331"/>
                </a:lnTo>
                <a:lnTo>
                  <a:pt x="79" y="331"/>
                </a:lnTo>
                <a:lnTo>
                  <a:pt x="79" y="330"/>
                </a:lnTo>
                <a:lnTo>
                  <a:pt x="79" y="330"/>
                </a:lnTo>
                <a:lnTo>
                  <a:pt x="78" y="331"/>
                </a:lnTo>
                <a:lnTo>
                  <a:pt x="78" y="331"/>
                </a:lnTo>
                <a:close/>
                <a:moveTo>
                  <a:pt x="81" y="330"/>
                </a:moveTo>
                <a:lnTo>
                  <a:pt x="81" y="330"/>
                </a:lnTo>
                <a:lnTo>
                  <a:pt x="79" y="330"/>
                </a:lnTo>
                <a:lnTo>
                  <a:pt x="79" y="330"/>
                </a:lnTo>
                <a:lnTo>
                  <a:pt x="79" y="330"/>
                </a:lnTo>
                <a:lnTo>
                  <a:pt x="79" y="330"/>
                </a:lnTo>
                <a:lnTo>
                  <a:pt x="79" y="330"/>
                </a:lnTo>
                <a:lnTo>
                  <a:pt x="79" y="330"/>
                </a:lnTo>
                <a:lnTo>
                  <a:pt x="81" y="330"/>
                </a:lnTo>
                <a:lnTo>
                  <a:pt x="81" y="330"/>
                </a:lnTo>
                <a:close/>
                <a:moveTo>
                  <a:pt x="347" y="395"/>
                </a:moveTo>
                <a:lnTo>
                  <a:pt x="347" y="395"/>
                </a:lnTo>
                <a:lnTo>
                  <a:pt x="347" y="396"/>
                </a:lnTo>
                <a:lnTo>
                  <a:pt x="347" y="396"/>
                </a:lnTo>
                <a:lnTo>
                  <a:pt x="347" y="396"/>
                </a:lnTo>
                <a:lnTo>
                  <a:pt x="347" y="396"/>
                </a:lnTo>
                <a:lnTo>
                  <a:pt x="347" y="395"/>
                </a:lnTo>
                <a:lnTo>
                  <a:pt x="347" y="395"/>
                </a:lnTo>
                <a:close/>
                <a:moveTo>
                  <a:pt x="207" y="13"/>
                </a:moveTo>
                <a:lnTo>
                  <a:pt x="207" y="13"/>
                </a:lnTo>
                <a:lnTo>
                  <a:pt x="207" y="13"/>
                </a:lnTo>
                <a:lnTo>
                  <a:pt x="207" y="13"/>
                </a:lnTo>
                <a:lnTo>
                  <a:pt x="209" y="13"/>
                </a:lnTo>
                <a:lnTo>
                  <a:pt x="209" y="13"/>
                </a:lnTo>
                <a:lnTo>
                  <a:pt x="209" y="13"/>
                </a:lnTo>
                <a:lnTo>
                  <a:pt x="209" y="13"/>
                </a:lnTo>
                <a:lnTo>
                  <a:pt x="207" y="13"/>
                </a:lnTo>
                <a:lnTo>
                  <a:pt x="207" y="1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3" name="组合 32"/>
          <p:cNvGrpSpPr/>
          <p:nvPr/>
        </p:nvGrpSpPr>
        <p:grpSpPr>
          <a:xfrm>
            <a:off x="1431172" y="671688"/>
            <a:ext cx="3774200" cy="652841"/>
            <a:chOff x="837816" y="433833"/>
            <a:chExt cx="3774200" cy="652841"/>
          </a:xfrm>
        </p:grpSpPr>
        <p:sp>
          <p:nvSpPr>
            <p:cNvPr id="44"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569463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有你陪伴的日子</a:t>
            </a:r>
          </a:p>
        </p:txBody>
      </p:sp>
      <p:sp>
        <p:nvSpPr>
          <p:cNvPr id="3" name="文本占位符 2"/>
          <p:cNvSpPr>
            <a:spLocks noGrp="1"/>
          </p:cNvSpPr>
          <p:nvPr>
            <p:ph type="body" idx="1"/>
          </p:nvPr>
        </p:nvSpPr>
        <p:spPr/>
        <p:txBody>
          <a:bodyPr/>
          <a:lstStyle/>
          <a:p>
            <a:r>
              <a:rPr lang="zh-CN" altLang="en-US" dirty="0"/>
              <a:t>请输入有你陪伴的日子说明</a:t>
            </a:r>
          </a:p>
        </p:txBody>
      </p:sp>
    </p:spTree>
    <p:extLst>
      <p:ext uri="{BB962C8B-B14F-4D97-AF65-F5344CB8AC3E}">
        <p14:creationId xmlns:p14="http://schemas.microsoft.com/office/powerpoint/2010/main" val="3870865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请输入您的大标题</a:t>
            </a:r>
          </a:p>
        </p:txBody>
      </p:sp>
      <p:sp>
        <p:nvSpPr>
          <p:cNvPr id="65" name="任意多边形 64"/>
          <p:cNvSpPr/>
          <p:nvPr/>
        </p:nvSpPr>
        <p:spPr>
          <a:xfrm>
            <a:off x="665592" y="3702923"/>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27"/>
          <p:cNvSpPr>
            <a:spLocks noEditPoints="1" noChangeArrowheads="1"/>
          </p:cNvSpPr>
          <p:nvPr/>
        </p:nvSpPr>
        <p:spPr bwMode="auto">
          <a:xfrm>
            <a:off x="1725299" y="3582243"/>
            <a:ext cx="416284" cy="523220"/>
          </a:xfrm>
          <a:custGeom>
            <a:avLst/>
            <a:gdLst>
              <a:gd name="T0" fmla="*/ 159 w 248"/>
              <a:gd name="T1" fmla="*/ 173 h 197"/>
              <a:gd name="T2" fmla="*/ 93 w 248"/>
              <a:gd name="T3" fmla="*/ 17 h 197"/>
              <a:gd name="T4" fmla="*/ 34 w 248"/>
              <a:gd name="T5" fmla="*/ 139 h 197"/>
              <a:gd name="T6" fmla="*/ 129 w 248"/>
              <a:gd name="T7" fmla="*/ 11 h 197"/>
              <a:gd name="T8" fmla="*/ 230 w 248"/>
              <a:gd name="T9" fmla="*/ 154 h 197"/>
              <a:gd name="T10" fmla="*/ 209 w 248"/>
              <a:gd name="T11" fmla="*/ 53 h 197"/>
              <a:gd name="T12" fmla="*/ 88 w 248"/>
              <a:gd name="T13" fmla="*/ 22 h 197"/>
              <a:gd name="T14" fmla="*/ 142 w 248"/>
              <a:gd name="T15" fmla="*/ 27 h 197"/>
              <a:gd name="T16" fmla="*/ 217 w 248"/>
              <a:gd name="T17" fmla="*/ 61 h 197"/>
              <a:gd name="T18" fmla="*/ 77 w 248"/>
              <a:gd name="T19" fmla="*/ 37 h 197"/>
              <a:gd name="T20" fmla="*/ 107 w 248"/>
              <a:gd name="T21" fmla="*/ 34 h 197"/>
              <a:gd name="T22" fmla="*/ 171 w 248"/>
              <a:gd name="T23" fmla="*/ 70 h 197"/>
              <a:gd name="T24" fmla="*/ 47 w 248"/>
              <a:gd name="T25" fmla="*/ 52 h 197"/>
              <a:gd name="T26" fmla="*/ 206 w 248"/>
              <a:gd name="T27" fmla="*/ 61 h 197"/>
              <a:gd name="T28" fmla="*/ 116 w 248"/>
              <a:gd name="T29" fmla="*/ 56 h 197"/>
              <a:gd name="T30" fmla="*/ 151 w 248"/>
              <a:gd name="T31" fmla="*/ 65 h 197"/>
              <a:gd name="T32" fmla="*/ 76 w 248"/>
              <a:gd name="T33" fmla="*/ 81 h 197"/>
              <a:gd name="T34" fmla="*/ 64 w 248"/>
              <a:gd name="T35" fmla="*/ 139 h 197"/>
              <a:gd name="T36" fmla="*/ 89 w 248"/>
              <a:gd name="T37" fmla="*/ 163 h 197"/>
              <a:gd name="T38" fmla="*/ 48 w 248"/>
              <a:gd name="T39" fmla="*/ 99 h 197"/>
              <a:gd name="T40" fmla="*/ 61 w 248"/>
              <a:gd name="T41" fmla="*/ 98 h 197"/>
              <a:gd name="T42" fmla="*/ 210 w 248"/>
              <a:gd name="T43" fmla="*/ 59 h 197"/>
              <a:gd name="T44" fmla="*/ 64 w 248"/>
              <a:gd name="T45" fmla="*/ 74 h 197"/>
              <a:gd name="T46" fmla="*/ 213 w 248"/>
              <a:gd name="T47" fmla="*/ 76 h 197"/>
              <a:gd name="T48" fmla="*/ 150 w 248"/>
              <a:gd name="T49" fmla="*/ 70 h 197"/>
              <a:gd name="T50" fmla="*/ 242 w 248"/>
              <a:gd name="T51" fmla="*/ 111 h 197"/>
              <a:gd name="T52" fmla="*/ 155 w 248"/>
              <a:gd name="T53" fmla="*/ 105 h 197"/>
              <a:gd name="T54" fmla="*/ 203 w 248"/>
              <a:gd name="T55" fmla="*/ 73 h 197"/>
              <a:gd name="T56" fmla="*/ 119 w 248"/>
              <a:gd name="T57" fmla="*/ 103 h 197"/>
              <a:gd name="T58" fmla="*/ 102 w 248"/>
              <a:gd name="T59" fmla="*/ 104 h 197"/>
              <a:gd name="T60" fmla="*/ 79 w 248"/>
              <a:gd name="T61" fmla="*/ 109 h 197"/>
              <a:gd name="T62" fmla="*/ 191 w 248"/>
              <a:gd name="T63" fmla="*/ 141 h 197"/>
              <a:gd name="T64" fmla="*/ 87 w 248"/>
              <a:gd name="T65" fmla="*/ 98 h 197"/>
              <a:gd name="T66" fmla="*/ 193 w 248"/>
              <a:gd name="T67" fmla="*/ 84 h 197"/>
              <a:gd name="T68" fmla="*/ 171 w 248"/>
              <a:gd name="T69" fmla="*/ 109 h 197"/>
              <a:gd name="T70" fmla="*/ 171 w 248"/>
              <a:gd name="T71" fmla="*/ 109 h 197"/>
              <a:gd name="T72" fmla="*/ 165 w 248"/>
              <a:gd name="T73" fmla="*/ 96 h 197"/>
              <a:gd name="T74" fmla="*/ 64 w 248"/>
              <a:gd name="T75" fmla="*/ 115 h 197"/>
              <a:gd name="T76" fmla="*/ 99 w 248"/>
              <a:gd name="T77" fmla="*/ 116 h 197"/>
              <a:gd name="T78" fmla="*/ 221 w 248"/>
              <a:gd name="T79" fmla="*/ 102 h 197"/>
              <a:gd name="T80" fmla="*/ 183 w 248"/>
              <a:gd name="T81" fmla="*/ 136 h 197"/>
              <a:gd name="T82" fmla="*/ 151 w 248"/>
              <a:gd name="T83" fmla="*/ 122 h 197"/>
              <a:gd name="T84" fmla="*/ 215 w 248"/>
              <a:gd name="T85" fmla="*/ 114 h 197"/>
              <a:gd name="T86" fmla="*/ 114 w 248"/>
              <a:gd name="T87" fmla="*/ 125 h 197"/>
              <a:gd name="T88" fmla="*/ 133 w 248"/>
              <a:gd name="T89" fmla="*/ 122 h 197"/>
              <a:gd name="T90" fmla="*/ 153 w 248"/>
              <a:gd name="T91" fmla="*/ 127 h 197"/>
              <a:gd name="T92" fmla="*/ 100 w 248"/>
              <a:gd name="T93" fmla="*/ 140 h 197"/>
              <a:gd name="T94" fmla="*/ 134 w 248"/>
              <a:gd name="T95" fmla="*/ 139 h 197"/>
              <a:gd name="T96" fmla="*/ 140 w 248"/>
              <a:gd name="T97" fmla="*/ 145 h 197"/>
              <a:gd name="T98" fmla="*/ 129 w 248"/>
              <a:gd name="T99" fmla="*/ 142 h 197"/>
              <a:gd name="T100" fmla="*/ 178 w 248"/>
              <a:gd name="T101" fmla="*/ 167 h 197"/>
              <a:gd name="T102" fmla="*/ 167 w 248"/>
              <a:gd name="T103" fmla="*/ 164 h 197"/>
              <a:gd name="T104" fmla="*/ 116 w 248"/>
              <a:gd name="T105" fmla="*/ 144 h 197"/>
              <a:gd name="T106" fmla="*/ 177 w 248"/>
              <a:gd name="T107" fmla="*/ 149 h 197"/>
              <a:gd name="T108" fmla="*/ 156 w 248"/>
              <a:gd name="T109" fmla="*/ 165 h 197"/>
              <a:gd name="T110" fmla="*/ 151 w 248"/>
              <a:gd name="T111" fmla="*/ 166 h 197"/>
              <a:gd name="T112" fmla="*/ 157 w 248"/>
              <a:gd name="T113" fmla="*/ 156 h 1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97"/>
              <a:gd name="T173" fmla="*/ 248 w 248"/>
              <a:gd name="T174" fmla="*/ 197 h 1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97">
                <a:moveTo>
                  <a:pt x="218" y="161"/>
                </a:moveTo>
                <a:cubicBezTo>
                  <a:pt x="212" y="161"/>
                  <a:pt x="201" y="173"/>
                  <a:pt x="192" y="167"/>
                </a:cubicBezTo>
                <a:cubicBezTo>
                  <a:pt x="184" y="170"/>
                  <a:pt x="176" y="168"/>
                  <a:pt x="166" y="172"/>
                </a:cubicBezTo>
                <a:cubicBezTo>
                  <a:pt x="164" y="172"/>
                  <a:pt x="168" y="171"/>
                  <a:pt x="166" y="170"/>
                </a:cubicBezTo>
                <a:cubicBezTo>
                  <a:pt x="163" y="171"/>
                  <a:pt x="159" y="170"/>
                  <a:pt x="159" y="173"/>
                </a:cubicBezTo>
                <a:cubicBezTo>
                  <a:pt x="156" y="171"/>
                  <a:pt x="153" y="173"/>
                  <a:pt x="147" y="174"/>
                </a:cubicBezTo>
                <a:cubicBezTo>
                  <a:pt x="121" y="177"/>
                  <a:pt x="101" y="173"/>
                  <a:pt x="81" y="162"/>
                </a:cubicBezTo>
                <a:cubicBezTo>
                  <a:pt x="60" y="149"/>
                  <a:pt x="39" y="129"/>
                  <a:pt x="31" y="104"/>
                </a:cubicBezTo>
                <a:cubicBezTo>
                  <a:pt x="28" y="94"/>
                  <a:pt x="26" y="78"/>
                  <a:pt x="30" y="68"/>
                </a:cubicBezTo>
                <a:cubicBezTo>
                  <a:pt x="43" y="44"/>
                  <a:pt x="58" y="21"/>
                  <a:pt x="93" y="17"/>
                </a:cubicBezTo>
                <a:cubicBezTo>
                  <a:pt x="102" y="16"/>
                  <a:pt x="109" y="14"/>
                  <a:pt x="119" y="12"/>
                </a:cubicBezTo>
                <a:cubicBezTo>
                  <a:pt x="119" y="10"/>
                  <a:pt x="115" y="11"/>
                  <a:pt x="114" y="9"/>
                </a:cubicBezTo>
                <a:cubicBezTo>
                  <a:pt x="92" y="6"/>
                  <a:pt x="68" y="7"/>
                  <a:pt x="48" y="15"/>
                </a:cubicBezTo>
                <a:cubicBezTo>
                  <a:pt x="22" y="26"/>
                  <a:pt x="10" y="54"/>
                  <a:pt x="10" y="88"/>
                </a:cubicBezTo>
                <a:cubicBezTo>
                  <a:pt x="14" y="105"/>
                  <a:pt x="22" y="126"/>
                  <a:pt x="34" y="139"/>
                </a:cubicBezTo>
                <a:cubicBezTo>
                  <a:pt x="11" y="118"/>
                  <a:pt x="0" y="82"/>
                  <a:pt x="14" y="49"/>
                </a:cubicBezTo>
                <a:cubicBezTo>
                  <a:pt x="15" y="47"/>
                  <a:pt x="17" y="45"/>
                  <a:pt x="18" y="43"/>
                </a:cubicBezTo>
                <a:cubicBezTo>
                  <a:pt x="20" y="41"/>
                  <a:pt x="20" y="38"/>
                  <a:pt x="21" y="36"/>
                </a:cubicBezTo>
                <a:cubicBezTo>
                  <a:pt x="35" y="10"/>
                  <a:pt x="72" y="0"/>
                  <a:pt x="108" y="5"/>
                </a:cubicBezTo>
                <a:cubicBezTo>
                  <a:pt x="115" y="6"/>
                  <a:pt x="122" y="10"/>
                  <a:pt x="129" y="11"/>
                </a:cubicBezTo>
                <a:cubicBezTo>
                  <a:pt x="136" y="11"/>
                  <a:pt x="142" y="10"/>
                  <a:pt x="148" y="9"/>
                </a:cubicBezTo>
                <a:cubicBezTo>
                  <a:pt x="160" y="9"/>
                  <a:pt x="171" y="13"/>
                  <a:pt x="182" y="16"/>
                </a:cubicBezTo>
                <a:cubicBezTo>
                  <a:pt x="208" y="25"/>
                  <a:pt x="224" y="45"/>
                  <a:pt x="238" y="71"/>
                </a:cubicBezTo>
                <a:cubicBezTo>
                  <a:pt x="244" y="88"/>
                  <a:pt x="248" y="107"/>
                  <a:pt x="245" y="124"/>
                </a:cubicBezTo>
                <a:cubicBezTo>
                  <a:pt x="243" y="134"/>
                  <a:pt x="237" y="146"/>
                  <a:pt x="230" y="154"/>
                </a:cubicBezTo>
                <a:cubicBezTo>
                  <a:pt x="193" y="197"/>
                  <a:pt x="99" y="193"/>
                  <a:pt x="59" y="162"/>
                </a:cubicBezTo>
                <a:cubicBezTo>
                  <a:pt x="65" y="162"/>
                  <a:pt x="69" y="167"/>
                  <a:pt x="74" y="170"/>
                </a:cubicBezTo>
                <a:cubicBezTo>
                  <a:pt x="85" y="176"/>
                  <a:pt x="103" y="180"/>
                  <a:pt x="117" y="183"/>
                </a:cubicBezTo>
                <a:cubicBezTo>
                  <a:pt x="154" y="186"/>
                  <a:pt x="195" y="183"/>
                  <a:pt x="218" y="161"/>
                </a:cubicBezTo>
                <a:close/>
                <a:moveTo>
                  <a:pt x="209" y="53"/>
                </a:moveTo>
                <a:cubicBezTo>
                  <a:pt x="197" y="31"/>
                  <a:pt x="176" y="12"/>
                  <a:pt x="147" y="16"/>
                </a:cubicBezTo>
                <a:cubicBezTo>
                  <a:pt x="171" y="24"/>
                  <a:pt x="189" y="39"/>
                  <a:pt x="209" y="53"/>
                </a:cubicBezTo>
                <a:close/>
                <a:moveTo>
                  <a:pt x="67" y="33"/>
                </a:moveTo>
                <a:cubicBezTo>
                  <a:pt x="74" y="30"/>
                  <a:pt x="81" y="28"/>
                  <a:pt x="86" y="24"/>
                </a:cubicBezTo>
                <a:cubicBezTo>
                  <a:pt x="88" y="25"/>
                  <a:pt x="90" y="23"/>
                  <a:pt x="88" y="22"/>
                </a:cubicBezTo>
                <a:cubicBezTo>
                  <a:pt x="82" y="24"/>
                  <a:pt x="72" y="27"/>
                  <a:pt x="67" y="33"/>
                </a:cubicBezTo>
                <a:close/>
                <a:moveTo>
                  <a:pt x="106" y="23"/>
                </a:moveTo>
                <a:cubicBezTo>
                  <a:pt x="108" y="23"/>
                  <a:pt x="110" y="22"/>
                  <a:pt x="113" y="22"/>
                </a:cubicBezTo>
                <a:cubicBezTo>
                  <a:pt x="112" y="20"/>
                  <a:pt x="107" y="22"/>
                  <a:pt x="106" y="23"/>
                </a:cubicBezTo>
                <a:close/>
                <a:moveTo>
                  <a:pt x="142" y="27"/>
                </a:moveTo>
                <a:cubicBezTo>
                  <a:pt x="129" y="24"/>
                  <a:pt x="112" y="24"/>
                  <a:pt x="101" y="32"/>
                </a:cubicBezTo>
                <a:cubicBezTo>
                  <a:pt x="119" y="30"/>
                  <a:pt x="139" y="29"/>
                  <a:pt x="155" y="34"/>
                </a:cubicBezTo>
                <a:cubicBezTo>
                  <a:pt x="153" y="31"/>
                  <a:pt x="147" y="28"/>
                  <a:pt x="142" y="27"/>
                </a:cubicBezTo>
                <a:close/>
                <a:moveTo>
                  <a:pt x="203" y="36"/>
                </a:moveTo>
                <a:cubicBezTo>
                  <a:pt x="209" y="44"/>
                  <a:pt x="214" y="51"/>
                  <a:pt x="217" y="61"/>
                </a:cubicBezTo>
                <a:cubicBezTo>
                  <a:pt x="226" y="69"/>
                  <a:pt x="234" y="79"/>
                  <a:pt x="240" y="89"/>
                </a:cubicBezTo>
                <a:cubicBezTo>
                  <a:pt x="234" y="62"/>
                  <a:pt x="216" y="37"/>
                  <a:pt x="194" y="27"/>
                </a:cubicBezTo>
                <a:cubicBezTo>
                  <a:pt x="198" y="29"/>
                  <a:pt x="200" y="34"/>
                  <a:pt x="203" y="36"/>
                </a:cubicBezTo>
                <a:close/>
                <a:moveTo>
                  <a:pt x="48" y="83"/>
                </a:moveTo>
                <a:cubicBezTo>
                  <a:pt x="46" y="60"/>
                  <a:pt x="65" y="50"/>
                  <a:pt x="77" y="37"/>
                </a:cubicBezTo>
                <a:cubicBezTo>
                  <a:pt x="77" y="36"/>
                  <a:pt x="77" y="36"/>
                  <a:pt x="76" y="36"/>
                </a:cubicBezTo>
                <a:cubicBezTo>
                  <a:pt x="62" y="47"/>
                  <a:pt x="41" y="56"/>
                  <a:pt x="48" y="83"/>
                </a:cubicBezTo>
                <a:close/>
                <a:moveTo>
                  <a:pt x="105" y="34"/>
                </a:moveTo>
                <a:cubicBezTo>
                  <a:pt x="88" y="37"/>
                  <a:pt x="70" y="47"/>
                  <a:pt x="69" y="64"/>
                </a:cubicBezTo>
                <a:cubicBezTo>
                  <a:pt x="78" y="51"/>
                  <a:pt x="92" y="42"/>
                  <a:pt x="107" y="34"/>
                </a:cubicBezTo>
                <a:cubicBezTo>
                  <a:pt x="106" y="34"/>
                  <a:pt x="106" y="34"/>
                  <a:pt x="105" y="34"/>
                </a:cubicBezTo>
                <a:close/>
                <a:moveTo>
                  <a:pt x="171" y="70"/>
                </a:moveTo>
                <a:cubicBezTo>
                  <a:pt x="177" y="76"/>
                  <a:pt x="186" y="82"/>
                  <a:pt x="190" y="89"/>
                </a:cubicBezTo>
                <a:cubicBezTo>
                  <a:pt x="188" y="61"/>
                  <a:pt x="163" y="42"/>
                  <a:pt x="141" y="38"/>
                </a:cubicBezTo>
                <a:cubicBezTo>
                  <a:pt x="155" y="44"/>
                  <a:pt x="161" y="60"/>
                  <a:pt x="171" y="70"/>
                </a:cubicBezTo>
                <a:close/>
                <a:moveTo>
                  <a:pt x="105" y="47"/>
                </a:moveTo>
                <a:cubicBezTo>
                  <a:pt x="123" y="44"/>
                  <a:pt x="137" y="47"/>
                  <a:pt x="151" y="50"/>
                </a:cubicBezTo>
                <a:cubicBezTo>
                  <a:pt x="141" y="40"/>
                  <a:pt x="118" y="36"/>
                  <a:pt x="105" y="47"/>
                </a:cubicBezTo>
                <a:close/>
                <a:moveTo>
                  <a:pt x="35" y="74"/>
                </a:moveTo>
                <a:cubicBezTo>
                  <a:pt x="38" y="66"/>
                  <a:pt x="45" y="61"/>
                  <a:pt x="47" y="52"/>
                </a:cubicBezTo>
                <a:cubicBezTo>
                  <a:pt x="41" y="58"/>
                  <a:pt x="34" y="65"/>
                  <a:pt x="35" y="74"/>
                </a:cubicBezTo>
                <a:close/>
                <a:moveTo>
                  <a:pt x="206" y="61"/>
                </a:moveTo>
                <a:cubicBezTo>
                  <a:pt x="206" y="60"/>
                  <a:pt x="206" y="60"/>
                  <a:pt x="206" y="59"/>
                </a:cubicBezTo>
                <a:cubicBezTo>
                  <a:pt x="199" y="54"/>
                  <a:pt x="194" y="47"/>
                  <a:pt x="186" y="44"/>
                </a:cubicBezTo>
                <a:cubicBezTo>
                  <a:pt x="190" y="53"/>
                  <a:pt x="199" y="56"/>
                  <a:pt x="206" y="61"/>
                </a:cubicBezTo>
                <a:close/>
                <a:moveTo>
                  <a:pt x="54" y="87"/>
                </a:moveTo>
                <a:cubicBezTo>
                  <a:pt x="53" y="76"/>
                  <a:pt x="56" y="70"/>
                  <a:pt x="59" y="62"/>
                </a:cubicBezTo>
                <a:cubicBezTo>
                  <a:pt x="61" y="61"/>
                  <a:pt x="62" y="59"/>
                  <a:pt x="62" y="57"/>
                </a:cubicBezTo>
                <a:cubicBezTo>
                  <a:pt x="55" y="63"/>
                  <a:pt x="49" y="76"/>
                  <a:pt x="54" y="87"/>
                </a:cubicBezTo>
                <a:close/>
                <a:moveTo>
                  <a:pt x="116" y="56"/>
                </a:moveTo>
                <a:cubicBezTo>
                  <a:pt x="99" y="56"/>
                  <a:pt x="93" y="63"/>
                  <a:pt x="89" y="75"/>
                </a:cubicBezTo>
                <a:cubicBezTo>
                  <a:pt x="90" y="81"/>
                  <a:pt x="87" y="85"/>
                  <a:pt x="91" y="90"/>
                </a:cubicBezTo>
                <a:cubicBezTo>
                  <a:pt x="94" y="71"/>
                  <a:pt x="103" y="58"/>
                  <a:pt x="121" y="59"/>
                </a:cubicBezTo>
                <a:cubicBezTo>
                  <a:pt x="127" y="59"/>
                  <a:pt x="130" y="62"/>
                  <a:pt x="136" y="64"/>
                </a:cubicBezTo>
                <a:cubicBezTo>
                  <a:pt x="141" y="65"/>
                  <a:pt x="146" y="64"/>
                  <a:pt x="151" y="65"/>
                </a:cubicBezTo>
                <a:cubicBezTo>
                  <a:pt x="144" y="59"/>
                  <a:pt x="128" y="56"/>
                  <a:pt x="116" y="56"/>
                </a:cubicBezTo>
                <a:close/>
                <a:moveTo>
                  <a:pt x="76" y="81"/>
                </a:moveTo>
                <a:cubicBezTo>
                  <a:pt x="79" y="80"/>
                  <a:pt x="77" y="78"/>
                  <a:pt x="77" y="76"/>
                </a:cubicBezTo>
                <a:cubicBezTo>
                  <a:pt x="79" y="70"/>
                  <a:pt x="81" y="65"/>
                  <a:pt x="82" y="61"/>
                </a:cubicBezTo>
                <a:cubicBezTo>
                  <a:pt x="77" y="66"/>
                  <a:pt x="75" y="72"/>
                  <a:pt x="76" y="81"/>
                </a:cubicBezTo>
                <a:close/>
                <a:moveTo>
                  <a:pt x="197" y="77"/>
                </a:moveTo>
                <a:cubicBezTo>
                  <a:pt x="196" y="69"/>
                  <a:pt x="192" y="61"/>
                  <a:pt x="185" y="57"/>
                </a:cubicBezTo>
                <a:cubicBezTo>
                  <a:pt x="190" y="63"/>
                  <a:pt x="192" y="71"/>
                  <a:pt x="197" y="77"/>
                </a:cubicBezTo>
                <a:close/>
                <a:moveTo>
                  <a:pt x="37" y="100"/>
                </a:moveTo>
                <a:cubicBezTo>
                  <a:pt x="40" y="117"/>
                  <a:pt x="57" y="127"/>
                  <a:pt x="64" y="139"/>
                </a:cubicBezTo>
                <a:cubicBezTo>
                  <a:pt x="59" y="137"/>
                  <a:pt x="56" y="133"/>
                  <a:pt x="53" y="129"/>
                </a:cubicBezTo>
                <a:cubicBezTo>
                  <a:pt x="49" y="127"/>
                  <a:pt x="46" y="120"/>
                  <a:pt x="43" y="119"/>
                </a:cubicBezTo>
                <a:cubicBezTo>
                  <a:pt x="46" y="127"/>
                  <a:pt x="51" y="130"/>
                  <a:pt x="55" y="135"/>
                </a:cubicBezTo>
                <a:cubicBezTo>
                  <a:pt x="56" y="136"/>
                  <a:pt x="56" y="138"/>
                  <a:pt x="57" y="139"/>
                </a:cubicBezTo>
                <a:cubicBezTo>
                  <a:pt x="65" y="149"/>
                  <a:pt x="79" y="157"/>
                  <a:pt x="89" y="163"/>
                </a:cubicBezTo>
                <a:cubicBezTo>
                  <a:pt x="94" y="166"/>
                  <a:pt x="101" y="164"/>
                  <a:pt x="105" y="167"/>
                </a:cubicBezTo>
                <a:cubicBezTo>
                  <a:pt x="103" y="164"/>
                  <a:pt x="98" y="164"/>
                  <a:pt x="97" y="160"/>
                </a:cubicBezTo>
                <a:cubicBezTo>
                  <a:pt x="107" y="165"/>
                  <a:pt x="117" y="169"/>
                  <a:pt x="129" y="170"/>
                </a:cubicBezTo>
                <a:cubicBezTo>
                  <a:pt x="110" y="160"/>
                  <a:pt x="91" y="149"/>
                  <a:pt x="78" y="133"/>
                </a:cubicBezTo>
                <a:cubicBezTo>
                  <a:pt x="66" y="126"/>
                  <a:pt x="58" y="111"/>
                  <a:pt x="48" y="99"/>
                </a:cubicBezTo>
                <a:cubicBezTo>
                  <a:pt x="43" y="92"/>
                  <a:pt x="42" y="77"/>
                  <a:pt x="41" y="70"/>
                </a:cubicBezTo>
                <a:cubicBezTo>
                  <a:pt x="38" y="78"/>
                  <a:pt x="35" y="89"/>
                  <a:pt x="37" y="100"/>
                </a:cubicBezTo>
                <a:close/>
                <a:moveTo>
                  <a:pt x="61" y="98"/>
                </a:moveTo>
                <a:cubicBezTo>
                  <a:pt x="57" y="89"/>
                  <a:pt x="61" y="76"/>
                  <a:pt x="60" y="69"/>
                </a:cubicBezTo>
                <a:cubicBezTo>
                  <a:pt x="57" y="77"/>
                  <a:pt x="55" y="90"/>
                  <a:pt x="61" y="98"/>
                </a:cubicBezTo>
                <a:close/>
                <a:moveTo>
                  <a:pt x="102" y="78"/>
                </a:moveTo>
                <a:cubicBezTo>
                  <a:pt x="107" y="75"/>
                  <a:pt x="112" y="68"/>
                  <a:pt x="122" y="67"/>
                </a:cubicBezTo>
                <a:cubicBezTo>
                  <a:pt x="114" y="62"/>
                  <a:pt x="101" y="68"/>
                  <a:pt x="102" y="78"/>
                </a:cubicBezTo>
                <a:close/>
                <a:moveTo>
                  <a:pt x="215" y="67"/>
                </a:moveTo>
                <a:cubicBezTo>
                  <a:pt x="214" y="62"/>
                  <a:pt x="212" y="61"/>
                  <a:pt x="210" y="59"/>
                </a:cubicBezTo>
                <a:cubicBezTo>
                  <a:pt x="211" y="62"/>
                  <a:pt x="213" y="65"/>
                  <a:pt x="215" y="67"/>
                </a:cubicBezTo>
                <a:close/>
                <a:moveTo>
                  <a:pt x="76" y="122"/>
                </a:moveTo>
                <a:cubicBezTo>
                  <a:pt x="82" y="123"/>
                  <a:pt x="87" y="132"/>
                  <a:pt x="92" y="130"/>
                </a:cubicBezTo>
                <a:cubicBezTo>
                  <a:pt x="81" y="120"/>
                  <a:pt x="70" y="110"/>
                  <a:pt x="67" y="93"/>
                </a:cubicBezTo>
                <a:cubicBezTo>
                  <a:pt x="66" y="85"/>
                  <a:pt x="68" y="79"/>
                  <a:pt x="64" y="74"/>
                </a:cubicBezTo>
                <a:cubicBezTo>
                  <a:pt x="61" y="93"/>
                  <a:pt x="67" y="109"/>
                  <a:pt x="76" y="122"/>
                </a:cubicBezTo>
                <a:close/>
                <a:moveTo>
                  <a:pt x="112" y="101"/>
                </a:moveTo>
                <a:cubicBezTo>
                  <a:pt x="106" y="80"/>
                  <a:pt x="124" y="74"/>
                  <a:pt x="138" y="72"/>
                </a:cubicBezTo>
                <a:cubicBezTo>
                  <a:pt x="121" y="62"/>
                  <a:pt x="99" y="85"/>
                  <a:pt x="112" y="101"/>
                </a:cubicBezTo>
                <a:close/>
                <a:moveTo>
                  <a:pt x="213" y="76"/>
                </a:moveTo>
                <a:cubicBezTo>
                  <a:pt x="213" y="70"/>
                  <a:pt x="208" y="68"/>
                  <a:pt x="205" y="65"/>
                </a:cubicBezTo>
                <a:cubicBezTo>
                  <a:pt x="205" y="65"/>
                  <a:pt x="205" y="66"/>
                  <a:pt x="206" y="66"/>
                </a:cubicBezTo>
                <a:cubicBezTo>
                  <a:pt x="209" y="69"/>
                  <a:pt x="211" y="73"/>
                  <a:pt x="213" y="76"/>
                </a:cubicBezTo>
                <a:close/>
                <a:moveTo>
                  <a:pt x="163" y="77"/>
                </a:moveTo>
                <a:cubicBezTo>
                  <a:pt x="160" y="73"/>
                  <a:pt x="155" y="72"/>
                  <a:pt x="150" y="70"/>
                </a:cubicBezTo>
                <a:cubicBezTo>
                  <a:pt x="154" y="72"/>
                  <a:pt x="160" y="76"/>
                  <a:pt x="163" y="77"/>
                </a:cubicBezTo>
                <a:close/>
                <a:moveTo>
                  <a:pt x="225" y="98"/>
                </a:moveTo>
                <a:cubicBezTo>
                  <a:pt x="235" y="124"/>
                  <a:pt x="228" y="152"/>
                  <a:pt x="205" y="162"/>
                </a:cubicBezTo>
                <a:cubicBezTo>
                  <a:pt x="231" y="159"/>
                  <a:pt x="238" y="135"/>
                  <a:pt x="243" y="112"/>
                </a:cubicBezTo>
                <a:cubicBezTo>
                  <a:pt x="243" y="112"/>
                  <a:pt x="242" y="111"/>
                  <a:pt x="242" y="111"/>
                </a:cubicBezTo>
                <a:cubicBezTo>
                  <a:pt x="241" y="90"/>
                  <a:pt x="232" y="82"/>
                  <a:pt x="220" y="70"/>
                </a:cubicBezTo>
                <a:cubicBezTo>
                  <a:pt x="220" y="78"/>
                  <a:pt x="227" y="86"/>
                  <a:pt x="227" y="96"/>
                </a:cubicBezTo>
                <a:cubicBezTo>
                  <a:pt x="225" y="93"/>
                  <a:pt x="225" y="89"/>
                  <a:pt x="223" y="87"/>
                </a:cubicBezTo>
                <a:cubicBezTo>
                  <a:pt x="222" y="92"/>
                  <a:pt x="224" y="95"/>
                  <a:pt x="225" y="98"/>
                </a:cubicBezTo>
                <a:close/>
                <a:moveTo>
                  <a:pt x="155" y="105"/>
                </a:moveTo>
                <a:cubicBezTo>
                  <a:pt x="158" y="88"/>
                  <a:pt x="147" y="71"/>
                  <a:pt x="130" y="78"/>
                </a:cubicBezTo>
                <a:cubicBezTo>
                  <a:pt x="142" y="82"/>
                  <a:pt x="152" y="93"/>
                  <a:pt x="150" y="108"/>
                </a:cubicBezTo>
                <a:cubicBezTo>
                  <a:pt x="152" y="107"/>
                  <a:pt x="154" y="107"/>
                  <a:pt x="155" y="105"/>
                </a:cubicBezTo>
                <a:close/>
                <a:moveTo>
                  <a:pt x="215" y="110"/>
                </a:moveTo>
                <a:cubicBezTo>
                  <a:pt x="220" y="95"/>
                  <a:pt x="212" y="80"/>
                  <a:pt x="203" y="73"/>
                </a:cubicBezTo>
                <a:cubicBezTo>
                  <a:pt x="208" y="85"/>
                  <a:pt x="212" y="97"/>
                  <a:pt x="215" y="110"/>
                </a:cubicBezTo>
                <a:close/>
                <a:moveTo>
                  <a:pt x="147" y="106"/>
                </a:moveTo>
                <a:cubicBezTo>
                  <a:pt x="147" y="94"/>
                  <a:pt x="140" y="90"/>
                  <a:pt x="135" y="84"/>
                </a:cubicBezTo>
                <a:cubicBezTo>
                  <a:pt x="132" y="83"/>
                  <a:pt x="128" y="83"/>
                  <a:pt x="124" y="81"/>
                </a:cubicBezTo>
                <a:cubicBezTo>
                  <a:pt x="118" y="85"/>
                  <a:pt x="114" y="96"/>
                  <a:pt x="119" y="103"/>
                </a:cubicBezTo>
                <a:cubicBezTo>
                  <a:pt x="127" y="102"/>
                  <a:pt x="131" y="97"/>
                  <a:pt x="136" y="96"/>
                </a:cubicBezTo>
                <a:cubicBezTo>
                  <a:pt x="133" y="102"/>
                  <a:pt x="126" y="102"/>
                  <a:pt x="121" y="107"/>
                </a:cubicBezTo>
                <a:cubicBezTo>
                  <a:pt x="127" y="112"/>
                  <a:pt x="143" y="114"/>
                  <a:pt x="147" y="106"/>
                </a:cubicBezTo>
                <a:close/>
                <a:moveTo>
                  <a:pt x="97" y="103"/>
                </a:moveTo>
                <a:cubicBezTo>
                  <a:pt x="100" y="103"/>
                  <a:pt x="100" y="103"/>
                  <a:pt x="102" y="104"/>
                </a:cubicBezTo>
                <a:cubicBezTo>
                  <a:pt x="100" y="98"/>
                  <a:pt x="101" y="88"/>
                  <a:pt x="97" y="83"/>
                </a:cubicBezTo>
                <a:cubicBezTo>
                  <a:pt x="94" y="88"/>
                  <a:pt x="95" y="97"/>
                  <a:pt x="97" y="103"/>
                </a:cubicBezTo>
                <a:close/>
                <a:moveTo>
                  <a:pt x="79" y="109"/>
                </a:moveTo>
                <a:cubicBezTo>
                  <a:pt x="76" y="102"/>
                  <a:pt x="77" y="92"/>
                  <a:pt x="71" y="88"/>
                </a:cubicBezTo>
                <a:cubicBezTo>
                  <a:pt x="72" y="97"/>
                  <a:pt x="75" y="104"/>
                  <a:pt x="79" y="109"/>
                </a:cubicBezTo>
                <a:close/>
                <a:moveTo>
                  <a:pt x="165" y="85"/>
                </a:moveTo>
                <a:cubicBezTo>
                  <a:pt x="164" y="84"/>
                  <a:pt x="164" y="83"/>
                  <a:pt x="162" y="82"/>
                </a:cubicBezTo>
                <a:cubicBezTo>
                  <a:pt x="163" y="84"/>
                  <a:pt x="164" y="86"/>
                  <a:pt x="165" y="85"/>
                </a:cubicBezTo>
                <a:close/>
                <a:moveTo>
                  <a:pt x="199" y="85"/>
                </a:moveTo>
                <a:cubicBezTo>
                  <a:pt x="205" y="104"/>
                  <a:pt x="200" y="128"/>
                  <a:pt x="191" y="141"/>
                </a:cubicBezTo>
                <a:cubicBezTo>
                  <a:pt x="193" y="138"/>
                  <a:pt x="197" y="136"/>
                  <a:pt x="200" y="133"/>
                </a:cubicBezTo>
                <a:cubicBezTo>
                  <a:pt x="207" y="127"/>
                  <a:pt x="208" y="115"/>
                  <a:pt x="206" y="101"/>
                </a:cubicBezTo>
                <a:cubicBezTo>
                  <a:pt x="205" y="93"/>
                  <a:pt x="203" y="84"/>
                  <a:pt x="200" y="81"/>
                </a:cubicBezTo>
                <a:cubicBezTo>
                  <a:pt x="202" y="84"/>
                  <a:pt x="199" y="83"/>
                  <a:pt x="199" y="85"/>
                </a:cubicBezTo>
                <a:close/>
                <a:moveTo>
                  <a:pt x="87" y="98"/>
                </a:moveTo>
                <a:cubicBezTo>
                  <a:pt x="86" y="96"/>
                  <a:pt x="86" y="92"/>
                  <a:pt x="85" y="90"/>
                </a:cubicBezTo>
                <a:cubicBezTo>
                  <a:pt x="85" y="92"/>
                  <a:pt x="84" y="97"/>
                  <a:pt x="87" y="98"/>
                </a:cubicBezTo>
                <a:close/>
                <a:moveTo>
                  <a:pt x="191" y="92"/>
                </a:moveTo>
                <a:cubicBezTo>
                  <a:pt x="193" y="93"/>
                  <a:pt x="192" y="96"/>
                  <a:pt x="195" y="95"/>
                </a:cubicBezTo>
                <a:cubicBezTo>
                  <a:pt x="196" y="92"/>
                  <a:pt x="197" y="86"/>
                  <a:pt x="193" y="84"/>
                </a:cubicBezTo>
                <a:cubicBezTo>
                  <a:pt x="194" y="87"/>
                  <a:pt x="195" y="92"/>
                  <a:pt x="191" y="92"/>
                </a:cubicBezTo>
                <a:close/>
                <a:moveTo>
                  <a:pt x="164" y="94"/>
                </a:moveTo>
                <a:cubicBezTo>
                  <a:pt x="164" y="90"/>
                  <a:pt x="162" y="90"/>
                  <a:pt x="161" y="88"/>
                </a:cubicBezTo>
                <a:cubicBezTo>
                  <a:pt x="161" y="91"/>
                  <a:pt x="162" y="93"/>
                  <a:pt x="164" y="94"/>
                </a:cubicBezTo>
                <a:close/>
                <a:moveTo>
                  <a:pt x="171" y="109"/>
                </a:moveTo>
                <a:cubicBezTo>
                  <a:pt x="169" y="117"/>
                  <a:pt x="161" y="120"/>
                  <a:pt x="155" y="125"/>
                </a:cubicBezTo>
                <a:cubicBezTo>
                  <a:pt x="160" y="125"/>
                  <a:pt x="166" y="123"/>
                  <a:pt x="168" y="124"/>
                </a:cubicBezTo>
                <a:cubicBezTo>
                  <a:pt x="171" y="121"/>
                  <a:pt x="176" y="119"/>
                  <a:pt x="179" y="116"/>
                </a:cubicBezTo>
                <a:cubicBezTo>
                  <a:pt x="182" y="107"/>
                  <a:pt x="178" y="96"/>
                  <a:pt x="172" y="92"/>
                </a:cubicBezTo>
                <a:cubicBezTo>
                  <a:pt x="171" y="98"/>
                  <a:pt x="172" y="104"/>
                  <a:pt x="171" y="109"/>
                </a:cubicBezTo>
                <a:close/>
                <a:moveTo>
                  <a:pt x="58" y="107"/>
                </a:moveTo>
                <a:cubicBezTo>
                  <a:pt x="58" y="106"/>
                  <a:pt x="57" y="104"/>
                  <a:pt x="56" y="104"/>
                </a:cubicBezTo>
                <a:cubicBezTo>
                  <a:pt x="57" y="105"/>
                  <a:pt x="57" y="107"/>
                  <a:pt x="58" y="107"/>
                </a:cubicBezTo>
                <a:close/>
                <a:moveTo>
                  <a:pt x="157" y="113"/>
                </a:moveTo>
                <a:cubicBezTo>
                  <a:pt x="162" y="110"/>
                  <a:pt x="168" y="104"/>
                  <a:pt x="165" y="96"/>
                </a:cubicBezTo>
                <a:cubicBezTo>
                  <a:pt x="163" y="102"/>
                  <a:pt x="160" y="107"/>
                  <a:pt x="157" y="113"/>
                </a:cubicBezTo>
                <a:close/>
                <a:moveTo>
                  <a:pt x="184" y="112"/>
                </a:moveTo>
                <a:cubicBezTo>
                  <a:pt x="191" y="109"/>
                  <a:pt x="189" y="99"/>
                  <a:pt x="184" y="96"/>
                </a:cubicBezTo>
                <a:cubicBezTo>
                  <a:pt x="185" y="101"/>
                  <a:pt x="184" y="106"/>
                  <a:pt x="184" y="112"/>
                </a:cubicBezTo>
                <a:close/>
                <a:moveTo>
                  <a:pt x="64" y="115"/>
                </a:moveTo>
                <a:cubicBezTo>
                  <a:pt x="63" y="113"/>
                  <a:pt x="62" y="111"/>
                  <a:pt x="60" y="110"/>
                </a:cubicBezTo>
                <a:cubicBezTo>
                  <a:pt x="61" y="112"/>
                  <a:pt x="62" y="114"/>
                  <a:pt x="64" y="115"/>
                </a:cubicBezTo>
                <a:close/>
                <a:moveTo>
                  <a:pt x="99" y="116"/>
                </a:moveTo>
                <a:cubicBezTo>
                  <a:pt x="97" y="113"/>
                  <a:pt x="94" y="109"/>
                  <a:pt x="92" y="109"/>
                </a:cubicBezTo>
                <a:cubicBezTo>
                  <a:pt x="94" y="111"/>
                  <a:pt x="96" y="113"/>
                  <a:pt x="99" y="116"/>
                </a:cubicBezTo>
                <a:close/>
                <a:moveTo>
                  <a:pt x="127" y="119"/>
                </a:moveTo>
                <a:cubicBezTo>
                  <a:pt x="121" y="115"/>
                  <a:pt x="115" y="112"/>
                  <a:pt x="110" y="107"/>
                </a:cubicBezTo>
                <a:cubicBezTo>
                  <a:pt x="114" y="114"/>
                  <a:pt x="118" y="119"/>
                  <a:pt x="127" y="119"/>
                </a:cubicBezTo>
                <a:close/>
                <a:moveTo>
                  <a:pt x="187" y="166"/>
                </a:moveTo>
                <a:cubicBezTo>
                  <a:pt x="217" y="162"/>
                  <a:pt x="234" y="134"/>
                  <a:pt x="221" y="102"/>
                </a:cubicBezTo>
                <a:cubicBezTo>
                  <a:pt x="220" y="132"/>
                  <a:pt x="208" y="153"/>
                  <a:pt x="187" y="166"/>
                </a:cubicBezTo>
                <a:close/>
                <a:moveTo>
                  <a:pt x="135" y="116"/>
                </a:moveTo>
                <a:cubicBezTo>
                  <a:pt x="143" y="118"/>
                  <a:pt x="150" y="115"/>
                  <a:pt x="153" y="110"/>
                </a:cubicBezTo>
                <a:cubicBezTo>
                  <a:pt x="147" y="112"/>
                  <a:pt x="140" y="113"/>
                  <a:pt x="135" y="116"/>
                </a:cubicBezTo>
                <a:close/>
                <a:moveTo>
                  <a:pt x="183" y="136"/>
                </a:moveTo>
                <a:cubicBezTo>
                  <a:pt x="185" y="135"/>
                  <a:pt x="188" y="134"/>
                  <a:pt x="190" y="132"/>
                </a:cubicBezTo>
                <a:cubicBezTo>
                  <a:pt x="193" y="129"/>
                  <a:pt x="193" y="124"/>
                  <a:pt x="196" y="121"/>
                </a:cubicBezTo>
                <a:cubicBezTo>
                  <a:pt x="193" y="118"/>
                  <a:pt x="193" y="111"/>
                  <a:pt x="190" y="109"/>
                </a:cubicBezTo>
                <a:cubicBezTo>
                  <a:pt x="183" y="114"/>
                  <a:pt x="187" y="129"/>
                  <a:pt x="183" y="136"/>
                </a:cubicBezTo>
                <a:close/>
                <a:moveTo>
                  <a:pt x="151" y="122"/>
                </a:moveTo>
                <a:cubicBezTo>
                  <a:pt x="158" y="121"/>
                  <a:pt x="163" y="116"/>
                  <a:pt x="164" y="112"/>
                </a:cubicBezTo>
                <a:cubicBezTo>
                  <a:pt x="161" y="117"/>
                  <a:pt x="154" y="116"/>
                  <a:pt x="151" y="122"/>
                </a:cubicBezTo>
                <a:close/>
                <a:moveTo>
                  <a:pt x="215" y="114"/>
                </a:moveTo>
                <a:cubicBezTo>
                  <a:pt x="214" y="113"/>
                  <a:pt x="217" y="111"/>
                  <a:pt x="215" y="111"/>
                </a:cubicBezTo>
                <a:cubicBezTo>
                  <a:pt x="215" y="112"/>
                  <a:pt x="213" y="114"/>
                  <a:pt x="215" y="114"/>
                </a:cubicBezTo>
                <a:close/>
                <a:moveTo>
                  <a:pt x="116" y="134"/>
                </a:moveTo>
                <a:cubicBezTo>
                  <a:pt x="118" y="135"/>
                  <a:pt x="122" y="136"/>
                  <a:pt x="124" y="135"/>
                </a:cubicBezTo>
                <a:cubicBezTo>
                  <a:pt x="118" y="128"/>
                  <a:pt x="106" y="125"/>
                  <a:pt x="99" y="121"/>
                </a:cubicBezTo>
                <a:cubicBezTo>
                  <a:pt x="104" y="126"/>
                  <a:pt x="110" y="131"/>
                  <a:pt x="116" y="134"/>
                </a:cubicBezTo>
                <a:close/>
                <a:moveTo>
                  <a:pt x="114" y="125"/>
                </a:moveTo>
                <a:cubicBezTo>
                  <a:pt x="113" y="123"/>
                  <a:pt x="109" y="121"/>
                  <a:pt x="108" y="122"/>
                </a:cubicBezTo>
                <a:cubicBezTo>
                  <a:pt x="110" y="123"/>
                  <a:pt x="111" y="124"/>
                  <a:pt x="114" y="125"/>
                </a:cubicBezTo>
                <a:close/>
                <a:moveTo>
                  <a:pt x="133" y="122"/>
                </a:moveTo>
                <a:cubicBezTo>
                  <a:pt x="136" y="124"/>
                  <a:pt x="143" y="122"/>
                  <a:pt x="145" y="120"/>
                </a:cubicBezTo>
                <a:cubicBezTo>
                  <a:pt x="140" y="120"/>
                  <a:pt x="138" y="122"/>
                  <a:pt x="133" y="122"/>
                </a:cubicBezTo>
                <a:close/>
                <a:moveTo>
                  <a:pt x="212" y="121"/>
                </a:moveTo>
                <a:cubicBezTo>
                  <a:pt x="212" y="120"/>
                  <a:pt x="215" y="119"/>
                  <a:pt x="213" y="118"/>
                </a:cubicBezTo>
                <a:cubicBezTo>
                  <a:pt x="213" y="119"/>
                  <a:pt x="210" y="120"/>
                  <a:pt x="212" y="121"/>
                </a:cubicBezTo>
                <a:close/>
                <a:moveTo>
                  <a:pt x="121" y="128"/>
                </a:moveTo>
                <a:cubicBezTo>
                  <a:pt x="131" y="129"/>
                  <a:pt x="143" y="131"/>
                  <a:pt x="153" y="127"/>
                </a:cubicBezTo>
                <a:cubicBezTo>
                  <a:pt x="144" y="124"/>
                  <a:pt x="128" y="128"/>
                  <a:pt x="120" y="126"/>
                </a:cubicBezTo>
                <a:cubicBezTo>
                  <a:pt x="121" y="126"/>
                  <a:pt x="121" y="127"/>
                  <a:pt x="121" y="128"/>
                </a:cubicBezTo>
                <a:close/>
                <a:moveTo>
                  <a:pt x="127" y="155"/>
                </a:moveTo>
                <a:cubicBezTo>
                  <a:pt x="119" y="154"/>
                  <a:pt x="115" y="145"/>
                  <a:pt x="108" y="141"/>
                </a:cubicBezTo>
                <a:cubicBezTo>
                  <a:pt x="105" y="140"/>
                  <a:pt x="102" y="141"/>
                  <a:pt x="100" y="140"/>
                </a:cubicBezTo>
                <a:cubicBezTo>
                  <a:pt x="94" y="137"/>
                  <a:pt x="89" y="132"/>
                  <a:pt x="83" y="131"/>
                </a:cubicBezTo>
                <a:cubicBezTo>
                  <a:pt x="93" y="143"/>
                  <a:pt x="110" y="153"/>
                  <a:pt x="127" y="155"/>
                </a:cubicBezTo>
                <a:close/>
                <a:moveTo>
                  <a:pt x="156" y="130"/>
                </a:moveTo>
                <a:cubicBezTo>
                  <a:pt x="146" y="133"/>
                  <a:pt x="134" y="132"/>
                  <a:pt x="125" y="131"/>
                </a:cubicBezTo>
                <a:cubicBezTo>
                  <a:pt x="127" y="134"/>
                  <a:pt x="130" y="139"/>
                  <a:pt x="134" y="139"/>
                </a:cubicBezTo>
                <a:cubicBezTo>
                  <a:pt x="149" y="142"/>
                  <a:pt x="168" y="138"/>
                  <a:pt x="174" y="125"/>
                </a:cubicBezTo>
                <a:cubicBezTo>
                  <a:pt x="168" y="124"/>
                  <a:pt x="162" y="128"/>
                  <a:pt x="156" y="130"/>
                </a:cubicBezTo>
                <a:close/>
                <a:moveTo>
                  <a:pt x="140" y="145"/>
                </a:moveTo>
                <a:cubicBezTo>
                  <a:pt x="155" y="150"/>
                  <a:pt x="184" y="143"/>
                  <a:pt x="181" y="125"/>
                </a:cubicBezTo>
                <a:cubicBezTo>
                  <a:pt x="175" y="138"/>
                  <a:pt x="160" y="144"/>
                  <a:pt x="140" y="145"/>
                </a:cubicBezTo>
                <a:close/>
                <a:moveTo>
                  <a:pt x="109" y="138"/>
                </a:moveTo>
                <a:cubicBezTo>
                  <a:pt x="109" y="137"/>
                  <a:pt x="106" y="135"/>
                  <a:pt x="105" y="136"/>
                </a:cubicBezTo>
                <a:cubicBezTo>
                  <a:pt x="107" y="137"/>
                  <a:pt x="107" y="138"/>
                  <a:pt x="109" y="138"/>
                </a:cubicBezTo>
                <a:close/>
                <a:moveTo>
                  <a:pt x="122" y="141"/>
                </a:moveTo>
                <a:cubicBezTo>
                  <a:pt x="124" y="142"/>
                  <a:pt x="127" y="142"/>
                  <a:pt x="129" y="142"/>
                </a:cubicBezTo>
                <a:cubicBezTo>
                  <a:pt x="128" y="140"/>
                  <a:pt x="124" y="140"/>
                  <a:pt x="122" y="139"/>
                </a:cubicBezTo>
                <a:cubicBezTo>
                  <a:pt x="122" y="139"/>
                  <a:pt x="122" y="140"/>
                  <a:pt x="122" y="141"/>
                </a:cubicBezTo>
                <a:close/>
                <a:moveTo>
                  <a:pt x="178" y="167"/>
                </a:moveTo>
                <a:cubicBezTo>
                  <a:pt x="194" y="160"/>
                  <a:pt x="208" y="149"/>
                  <a:pt x="210" y="133"/>
                </a:cubicBezTo>
                <a:cubicBezTo>
                  <a:pt x="202" y="146"/>
                  <a:pt x="192" y="158"/>
                  <a:pt x="178" y="167"/>
                </a:cubicBezTo>
                <a:close/>
                <a:moveTo>
                  <a:pt x="134" y="141"/>
                </a:moveTo>
                <a:cubicBezTo>
                  <a:pt x="133" y="143"/>
                  <a:pt x="132" y="140"/>
                  <a:pt x="130" y="141"/>
                </a:cubicBezTo>
                <a:cubicBezTo>
                  <a:pt x="130" y="143"/>
                  <a:pt x="136" y="143"/>
                  <a:pt x="134" y="141"/>
                </a:cubicBezTo>
                <a:close/>
                <a:moveTo>
                  <a:pt x="182" y="149"/>
                </a:moveTo>
                <a:cubicBezTo>
                  <a:pt x="178" y="155"/>
                  <a:pt x="172" y="159"/>
                  <a:pt x="167" y="164"/>
                </a:cubicBezTo>
                <a:cubicBezTo>
                  <a:pt x="183" y="159"/>
                  <a:pt x="195" y="150"/>
                  <a:pt x="202" y="137"/>
                </a:cubicBezTo>
                <a:cubicBezTo>
                  <a:pt x="202" y="137"/>
                  <a:pt x="202" y="136"/>
                  <a:pt x="202" y="136"/>
                </a:cubicBezTo>
                <a:cubicBezTo>
                  <a:pt x="196" y="141"/>
                  <a:pt x="191" y="146"/>
                  <a:pt x="182" y="149"/>
                </a:cubicBezTo>
                <a:close/>
                <a:moveTo>
                  <a:pt x="164" y="149"/>
                </a:moveTo>
                <a:cubicBezTo>
                  <a:pt x="147" y="152"/>
                  <a:pt x="130" y="147"/>
                  <a:pt x="116" y="144"/>
                </a:cubicBezTo>
                <a:cubicBezTo>
                  <a:pt x="117" y="146"/>
                  <a:pt x="117" y="147"/>
                  <a:pt x="120" y="146"/>
                </a:cubicBezTo>
                <a:cubicBezTo>
                  <a:pt x="133" y="154"/>
                  <a:pt x="153" y="155"/>
                  <a:pt x="172" y="150"/>
                </a:cubicBezTo>
                <a:cubicBezTo>
                  <a:pt x="172" y="151"/>
                  <a:pt x="171" y="152"/>
                  <a:pt x="172" y="152"/>
                </a:cubicBezTo>
                <a:cubicBezTo>
                  <a:pt x="173" y="151"/>
                  <a:pt x="172" y="151"/>
                  <a:pt x="172" y="150"/>
                </a:cubicBezTo>
                <a:cubicBezTo>
                  <a:pt x="174" y="150"/>
                  <a:pt x="175" y="151"/>
                  <a:pt x="177" y="149"/>
                </a:cubicBezTo>
                <a:cubicBezTo>
                  <a:pt x="175" y="146"/>
                  <a:pt x="187" y="143"/>
                  <a:pt x="186" y="139"/>
                </a:cubicBezTo>
                <a:cubicBezTo>
                  <a:pt x="179" y="143"/>
                  <a:pt x="173" y="148"/>
                  <a:pt x="164" y="149"/>
                </a:cubicBezTo>
                <a:close/>
                <a:moveTo>
                  <a:pt x="151" y="166"/>
                </a:moveTo>
                <a:cubicBezTo>
                  <a:pt x="148" y="165"/>
                  <a:pt x="145" y="164"/>
                  <a:pt x="143" y="162"/>
                </a:cubicBezTo>
                <a:cubicBezTo>
                  <a:pt x="147" y="162"/>
                  <a:pt x="152" y="164"/>
                  <a:pt x="156" y="165"/>
                </a:cubicBezTo>
                <a:cubicBezTo>
                  <a:pt x="159" y="162"/>
                  <a:pt x="170" y="160"/>
                  <a:pt x="170" y="155"/>
                </a:cubicBezTo>
                <a:cubicBezTo>
                  <a:pt x="160" y="158"/>
                  <a:pt x="149" y="159"/>
                  <a:pt x="139" y="160"/>
                </a:cubicBezTo>
                <a:cubicBezTo>
                  <a:pt x="138" y="162"/>
                  <a:pt x="142" y="159"/>
                  <a:pt x="142" y="162"/>
                </a:cubicBezTo>
                <a:cubicBezTo>
                  <a:pt x="128" y="158"/>
                  <a:pt x="114" y="155"/>
                  <a:pt x="102" y="149"/>
                </a:cubicBezTo>
                <a:cubicBezTo>
                  <a:pt x="114" y="160"/>
                  <a:pt x="131" y="170"/>
                  <a:pt x="151" y="166"/>
                </a:cubicBezTo>
                <a:close/>
                <a:moveTo>
                  <a:pt x="155" y="156"/>
                </a:moveTo>
                <a:cubicBezTo>
                  <a:pt x="153" y="155"/>
                  <a:pt x="151" y="156"/>
                  <a:pt x="149" y="156"/>
                </a:cubicBezTo>
                <a:cubicBezTo>
                  <a:pt x="142" y="156"/>
                  <a:pt x="133" y="153"/>
                  <a:pt x="129" y="154"/>
                </a:cubicBezTo>
                <a:cubicBezTo>
                  <a:pt x="135" y="158"/>
                  <a:pt x="148" y="158"/>
                  <a:pt x="155" y="156"/>
                </a:cubicBezTo>
                <a:close/>
                <a:moveTo>
                  <a:pt x="157" y="156"/>
                </a:moveTo>
                <a:cubicBezTo>
                  <a:pt x="159" y="156"/>
                  <a:pt x="162" y="155"/>
                  <a:pt x="163" y="154"/>
                </a:cubicBezTo>
                <a:cubicBezTo>
                  <a:pt x="162" y="155"/>
                  <a:pt x="157" y="154"/>
                  <a:pt x="157" y="156"/>
                </a:cubicBezTo>
                <a:close/>
              </a:path>
            </a:pathLst>
          </a:custGeom>
          <a:solidFill>
            <a:schemeClr val="accent1"/>
          </a:solidFill>
          <a:ln>
            <a:noFill/>
          </a:ln>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7" name="Text Box 8"/>
          <p:cNvSpPr txBox="1">
            <a:spLocks noChangeArrowheads="1"/>
          </p:cNvSpPr>
          <p:nvPr/>
        </p:nvSpPr>
        <p:spPr bwMode="auto">
          <a:xfrm>
            <a:off x="686053" y="4581025"/>
            <a:ext cx="268422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142" name="Freeform 27"/>
          <p:cNvSpPr>
            <a:spLocks noEditPoints="1" noChangeArrowheads="1"/>
          </p:cNvSpPr>
          <p:nvPr/>
        </p:nvSpPr>
        <p:spPr bwMode="auto">
          <a:xfrm>
            <a:off x="3431672" y="4035759"/>
            <a:ext cx="416284" cy="523220"/>
          </a:xfrm>
          <a:custGeom>
            <a:avLst/>
            <a:gdLst>
              <a:gd name="T0" fmla="*/ 159 w 248"/>
              <a:gd name="T1" fmla="*/ 173 h 197"/>
              <a:gd name="T2" fmla="*/ 93 w 248"/>
              <a:gd name="T3" fmla="*/ 17 h 197"/>
              <a:gd name="T4" fmla="*/ 34 w 248"/>
              <a:gd name="T5" fmla="*/ 139 h 197"/>
              <a:gd name="T6" fmla="*/ 129 w 248"/>
              <a:gd name="T7" fmla="*/ 11 h 197"/>
              <a:gd name="T8" fmla="*/ 230 w 248"/>
              <a:gd name="T9" fmla="*/ 154 h 197"/>
              <a:gd name="T10" fmla="*/ 209 w 248"/>
              <a:gd name="T11" fmla="*/ 53 h 197"/>
              <a:gd name="T12" fmla="*/ 88 w 248"/>
              <a:gd name="T13" fmla="*/ 22 h 197"/>
              <a:gd name="T14" fmla="*/ 142 w 248"/>
              <a:gd name="T15" fmla="*/ 27 h 197"/>
              <a:gd name="T16" fmla="*/ 217 w 248"/>
              <a:gd name="T17" fmla="*/ 61 h 197"/>
              <a:gd name="T18" fmla="*/ 77 w 248"/>
              <a:gd name="T19" fmla="*/ 37 h 197"/>
              <a:gd name="T20" fmla="*/ 107 w 248"/>
              <a:gd name="T21" fmla="*/ 34 h 197"/>
              <a:gd name="T22" fmla="*/ 171 w 248"/>
              <a:gd name="T23" fmla="*/ 70 h 197"/>
              <a:gd name="T24" fmla="*/ 47 w 248"/>
              <a:gd name="T25" fmla="*/ 52 h 197"/>
              <a:gd name="T26" fmla="*/ 206 w 248"/>
              <a:gd name="T27" fmla="*/ 61 h 197"/>
              <a:gd name="T28" fmla="*/ 116 w 248"/>
              <a:gd name="T29" fmla="*/ 56 h 197"/>
              <a:gd name="T30" fmla="*/ 151 w 248"/>
              <a:gd name="T31" fmla="*/ 65 h 197"/>
              <a:gd name="T32" fmla="*/ 76 w 248"/>
              <a:gd name="T33" fmla="*/ 81 h 197"/>
              <a:gd name="T34" fmla="*/ 64 w 248"/>
              <a:gd name="T35" fmla="*/ 139 h 197"/>
              <a:gd name="T36" fmla="*/ 89 w 248"/>
              <a:gd name="T37" fmla="*/ 163 h 197"/>
              <a:gd name="T38" fmla="*/ 48 w 248"/>
              <a:gd name="T39" fmla="*/ 99 h 197"/>
              <a:gd name="T40" fmla="*/ 61 w 248"/>
              <a:gd name="T41" fmla="*/ 98 h 197"/>
              <a:gd name="T42" fmla="*/ 210 w 248"/>
              <a:gd name="T43" fmla="*/ 59 h 197"/>
              <a:gd name="T44" fmla="*/ 64 w 248"/>
              <a:gd name="T45" fmla="*/ 74 h 197"/>
              <a:gd name="T46" fmla="*/ 213 w 248"/>
              <a:gd name="T47" fmla="*/ 76 h 197"/>
              <a:gd name="T48" fmla="*/ 150 w 248"/>
              <a:gd name="T49" fmla="*/ 70 h 197"/>
              <a:gd name="T50" fmla="*/ 242 w 248"/>
              <a:gd name="T51" fmla="*/ 111 h 197"/>
              <a:gd name="T52" fmla="*/ 155 w 248"/>
              <a:gd name="T53" fmla="*/ 105 h 197"/>
              <a:gd name="T54" fmla="*/ 203 w 248"/>
              <a:gd name="T55" fmla="*/ 73 h 197"/>
              <a:gd name="T56" fmla="*/ 119 w 248"/>
              <a:gd name="T57" fmla="*/ 103 h 197"/>
              <a:gd name="T58" fmla="*/ 102 w 248"/>
              <a:gd name="T59" fmla="*/ 104 h 197"/>
              <a:gd name="T60" fmla="*/ 79 w 248"/>
              <a:gd name="T61" fmla="*/ 109 h 197"/>
              <a:gd name="T62" fmla="*/ 191 w 248"/>
              <a:gd name="T63" fmla="*/ 141 h 197"/>
              <a:gd name="T64" fmla="*/ 87 w 248"/>
              <a:gd name="T65" fmla="*/ 98 h 197"/>
              <a:gd name="T66" fmla="*/ 193 w 248"/>
              <a:gd name="T67" fmla="*/ 84 h 197"/>
              <a:gd name="T68" fmla="*/ 171 w 248"/>
              <a:gd name="T69" fmla="*/ 109 h 197"/>
              <a:gd name="T70" fmla="*/ 171 w 248"/>
              <a:gd name="T71" fmla="*/ 109 h 197"/>
              <a:gd name="T72" fmla="*/ 165 w 248"/>
              <a:gd name="T73" fmla="*/ 96 h 197"/>
              <a:gd name="T74" fmla="*/ 64 w 248"/>
              <a:gd name="T75" fmla="*/ 115 h 197"/>
              <a:gd name="T76" fmla="*/ 99 w 248"/>
              <a:gd name="T77" fmla="*/ 116 h 197"/>
              <a:gd name="T78" fmla="*/ 221 w 248"/>
              <a:gd name="T79" fmla="*/ 102 h 197"/>
              <a:gd name="T80" fmla="*/ 183 w 248"/>
              <a:gd name="T81" fmla="*/ 136 h 197"/>
              <a:gd name="T82" fmla="*/ 151 w 248"/>
              <a:gd name="T83" fmla="*/ 122 h 197"/>
              <a:gd name="T84" fmla="*/ 215 w 248"/>
              <a:gd name="T85" fmla="*/ 114 h 197"/>
              <a:gd name="T86" fmla="*/ 114 w 248"/>
              <a:gd name="T87" fmla="*/ 125 h 197"/>
              <a:gd name="T88" fmla="*/ 133 w 248"/>
              <a:gd name="T89" fmla="*/ 122 h 197"/>
              <a:gd name="T90" fmla="*/ 153 w 248"/>
              <a:gd name="T91" fmla="*/ 127 h 197"/>
              <a:gd name="T92" fmla="*/ 100 w 248"/>
              <a:gd name="T93" fmla="*/ 140 h 197"/>
              <a:gd name="T94" fmla="*/ 134 w 248"/>
              <a:gd name="T95" fmla="*/ 139 h 197"/>
              <a:gd name="T96" fmla="*/ 140 w 248"/>
              <a:gd name="T97" fmla="*/ 145 h 197"/>
              <a:gd name="T98" fmla="*/ 129 w 248"/>
              <a:gd name="T99" fmla="*/ 142 h 197"/>
              <a:gd name="T100" fmla="*/ 178 w 248"/>
              <a:gd name="T101" fmla="*/ 167 h 197"/>
              <a:gd name="T102" fmla="*/ 167 w 248"/>
              <a:gd name="T103" fmla="*/ 164 h 197"/>
              <a:gd name="T104" fmla="*/ 116 w 248"/>
              <a:gd name="T105" fmla="*/ 144 h 197"/>
              <a:gd name="T106" fmla="*/ 177 w 248"/>
              <a:gd name="T107" fmla="*/ 149 h 197"/>
              <a:gd name="T108" fmla="*/ 156 w 248"/>
              <a:gd name="T109" fmla="*/ 165 h 197"/>
              <a:gd name="T110" fmla="*/ 151 w 248"/>
              <a:gd name="T111" fmla="*/ 166 h 197"/>
              <a:gd name="T112" fmla="*/ 157 w 248"/>
              <a:gd name="T113" fmla="*/ 156 h 1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97"/>
              <a:gd name="T173" fmla="*/ 248 w 248"/>
              <a:gd name="T174" fmla="*/ 197 h 1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97">
                <a:moveTo>
                  <a:pt x="218" y="161"/>
                </a:moveTo>
                <a:cubicBezTo>
                  <a:pt x="212" y="161"/>
                  <a:pt x="201" y="173"/>
                  <a:pt x="192" y="167"/>
                </a:cubicBezTo>
                <a:cubicBezTo>
                  <a:pt x="184" y="170"/>
                  <a:pt x="176" y="168"/>
                  <a:pt x="166" y="172"/>
                </a:cubicBezTo>
                <a:cubicBezTo>
                  <a:pt x="164" y="172"/>
                  <a:pt x="168" y="171"/>
                  <a:pt x="166" y="170"/>
                </a:cubicBezTo>
                <a:cubicBezTo>
                  <a:pt x="163" y="171"/>
                  <a:pt x="159" y="170"/>
                  <a:pt x="159" y="173"/>
                </a:cubicBezTo>
                <a:cubicBezTo>
                  <a:pt x="156" y="171"/>
                  <a:pt x="153" y="173"/>
                  <a:pt x="147" y="174"/>
                </a:cubicBezTo>
                <a:cubicBezTo>
                  <a:pt x="121" y="177"/>
                  <a:pt x="101" y="173"/>
                  <a:pt x="81" y="162"/>
                </a:cubicBezTo>
                <a:cubicBezTo>
                  <a:pt x="60" y="149"/>
                  <a:pt x="39" y="129"/>
                  <a:pt x="31" y="104"/>
                </a:cubicBezTo>
                <a:cubicBezTo>
                  <a:pt x="28" y="94"/>
                  <a:pt x="26" y="78"/>
                  <a:pt x="30" y="68"/>
                </a:cubicBezTo>
                <a:cubicBezTo>
                  <a:pt x="43" y="44"/>
                  <a:pt x="58" y="21"/>
                  <a:pt x="93" y="17"/>
                </a:cubicBezTo>
                <a:cubicBezTo>
                  <a:pt x="102" y="16"/>
                  <a:pt x="109" y="14"/>
                  <a:pt x="119" y="12"/>
                </a:cubicBezTo>
                <a:cubicBezTo>
                  <a:pt x="119" y="10"/>
                  <a:pt x="115" y="11"/>
                  <a:pt x="114" y="9"/>
                </a:cubicBezTo>
                <a:cubicBezTo>
                  <a:pt x="92" y="6"/>
                  <a:pt x="68" y="7"/>
                  <a:pt x="48" y="15"/>
                </a:cubicBezTo>
                <a:cubicBezTo>
                  <a:pt x="22" y="26"/>
                  <a:pt x="10" y="54"/>
                  <a:pt x="10" y="88"/>
                </a:cubicBezTo>
                <a:cubicBezTo>
                  <a:pt x="14" y="105"/>
                  <a:pt x="22" y="126"/>
                  <a:pt x="34" y="139"/>
                </a:cubicBezTo>
                <a:cubicBezTo>
                  <a:pt x="11" y="118"/>
                  <a:pt x="0" y="82"/>
                  <a:pt x="14" y="49"/>
                </a:cubicBezTo>
                <a:cubicBezTo>
                  <a:pt x="15" y="47"/>
                  <a:pt x="17" y="45"/>
                  <a:pt x="18" y="43"/>
                </a:cubicBezTo>
                <a:cubicBezTo>
                  <a:pt x="20" y="41"/>
                  <a:pt x="20" y="38"/>
                  <a:pt x="21" y="36"/>
                </a:cubicBezTo>
                <a:cubicBezTo>
                  <a:pt x="35" y="10"/>
                  <a:pt x="72" y="0"/>
                  <a:pt x="108" y="5"/>
                </a:cubicBezTo>
                <a:cubicBezTo>
                  <a:pt x="115" y="6"/>
                  <a:pt x="122" y="10"/>
                  <a:pt x="129" y="11"/>
                </a:cubicBezTo>
                <a:cubicBezTo>
                  <a:pt x="136" y="11"/>
                  <a:pt x="142" y="10"/>
                  <a:pt x="148" y="9"/>
                </a:cubicBezTo>
                <a:cubicBezTo>
                  <a:pt x="160" y="9"/>
                  <a:pt x="171" y="13"/>
                  <a:pt x="182" y="16"/>
                </a:cubicBezTo>
                <a:cubicBezTo>
                  <a:pt x="208" y="25"/>
                  <a:pt x="224" y="45"/>
                  <a:pt x="238" y="71"/>
                </a:cubicBezTo>
                <a:cubicBezTo>
                  <a:pt x="244" y="88"/>
                  <a:pt x="248" y="107"/>
                  <a:pt x="245" y="124"/>
                </a:cubicBezTo>
                <a:cubicBezTo>
                  <a:pt x="243" y="134"/>
                  <a:pt x="237" y="146"/>
                  <a:pt x="230" y="154"/>
                </a:cubicBezTo>
                <a:cubicBezTo>
                  <a:pt x="193" y="197"/>
                  <a:pt x="99" y="193"/>
                  <a:pt x="59" y="162"/>
                </a:cubicBezTo>
                <a:cubicBezTo>
                  <a:pt x="65" y="162"/>
                  <a:pt x="69" y="167"/>
                  <a:pt x="74" y="170"/>
                </a:cubicBezTo>
                <a:cubicBezTo>
                  <a:pt x="85" y="176"/>
                  <a:pt x="103" y="180"/>
                  <a:pt x="117" y="183"/>
                </a:cubicBezTo>
                <a:cubicBezTo>
                  <a:pt x="154" y="186"/>
                  <a:pt x="195" y="183"/>
                  <a:pt x="218" y="161"/>
                </a:cubicBezTo>
                <a:close/>
                <a:moveTo>
                  <a:pt x="209" y="53"/>
                </a:moveTo>
                <a:cubicBezTo>
                  <a:pt x="197" y="31"/>
                  <a:pt x="176" y="12"/>
                  <a:pt x="147" y="16"/>
                </a:cubicBezTo>
                <a:cubicBezTo>
                  <a:pt x="171" y="24"/>
                  <a:pt x="189" y="39"/>
                  <a:pt x="209" y="53"/>
                </a:cubicBezTo>
                <a:close/>
                <a:moveTo>
                  <a:pt x="67" y="33"/>
                </a:moveTo>
                <a:cubicBezTo>
                  <a:pt x="74" y="30"/>
                  <a:pt x="81" y="28"/>
                  <a:pt x="86" y="24"/>
                </a:cubicBezTo>
                <a:cubicBezTo>
                  <a:pt x="88" y="25"/>
                  <a:pt x="90" y="23"/>
                  <a:pt x="88" y="22"/>
                </a:cubicBezTo>
                <a:cubicBezTo>
                  <a:pt x="82" y="24"/>
                  <a:pt x="72" y="27"/>
                  <a:pt x="67" y="33"/>
                </a:cubicBezTo>
                <a:close/>
                <a:moveTo>
                  <a:pt x="106" y="23"/>
                </a:moveTo>
                <a:cubicBezTo>
                  <a:pt x="108" y="23"/>
                  <a:pt x="110" y="22"/>
                  <a:pt x="113" y="22"/>
                </a:cubicBezTo>
                <a:cubicBezTo>
                  <a:pt x="112" y="20"/>
                  <a:pt x="107" y="22"/>
                  <a:pt x="106" y="23"/>
                </a:cubicBezTo>
                <a:close/>
                <a:moveTo>
                  <a:pt x="142" y="27"/>
                </a:moveTo>
                <a:cubicBezTo>
                  <a:pt x="129" y="24"/>
                  <a:pt x="112" y="24"/>
                  <a:pt x="101" y="32"/>
                </a:cubicBezTo>
                <a:cubicBezTo>
                  <a:pt x="119" y="30"/>
                  <a:pt x="139" y="29"/>
                  <a:pt x="155" y="34"/>
                </a:cubicBezTo>
                <a:cubicBezTo>
                  <a:pt x="153" y="31"/>
                  <a:pt x="147" y="28"/>
                  <a:pt x="142" y="27"/>
                </a:cubicBezTo>
                <a:close/>
                <a:moveTo>
                  <a:pt x="203" y="36"/>
                </a:moveTo>
                <a:cubicBezTo>
                  <a:pt x="209" y="44"/>
                  <a:pt x="214" y="51"/>
                  <a:pt x="217" y="61"/>
                </a:cubicBezTo>
                <a:cubicBezTo>
                  <a:pt x="226" y="69"/>
                  <a:pt x="234" y="79"/>
                  <a:pt x="240" y="89"/>
                </a:cubicBezTo>
                <a:cubicBezTo>
                  <a:pt x="234" y="62"/>
                  <a:pt x="216" y="37"/>
                  <a:pt x="194" y="27"/>
                </a:cubicBezTo>
                <a:cubicBezTo>
                  <a:pt x="198" y="29"/>
                  <a:pt x="200" y="34"/>
                  <a:pt x="203" y="36"/>
                </a:cubicBezTo>
                <a:close/>
                <a:moveTo>
                  <a:pt x="48" y="83"/>
                </a:moveTo>
                <a:cubicBezTo>
                  <a:pt x="46" y="60"/>
                  <a:pt x="65" y="50"/>
                  <a:pt x="77" y="37"/>
                </a:cubicBezTo>
                <a:cubicBezTo>
                  <a:pt x="77" y="36"/>
                  <a:pt x="77" y="36"/>
                  <a:pt x="76" y="36"/>
                </a:cubicBezTo>
                <a:cubicBezTo>
                  <a:pt x="62" y="47"/>
                  <a:pt x="41" y="56"/>
                  <a:pt x="48" y="83"/>
                </a:cubicBezTo>
                <a:close/>
                <a:moveTo>
                  <a:pt x="105" y="34"/>
                </a:moveTo>
                <a:cubicBezTo>
                  <a:pt x="88" y="37"/>
                  <a:pt x="70" y="47"/>
                  <a:pt x="69" y="64"/>
                </a:cubicBezTo>
                <a:cubicBezTo>
                  <a:pt x="78" y="51"/>
                  <a:pt x="92" y="42"/>
                  <a:pt x="107" y="34"/>
                </a:cubicBezTo>
                <a:cubicBezTo>
                  <a:pt x="106" y="34"/>
                  <a:pt x="106" y="34"/>
                  <a:pt x="105" y="34"/>
                </a:cubicBezTo>
                <a:close/>
                <a:moveTo>
                  <a:pt x="171" y="70"/>
                </a:moveTo>
                <a:cubicBezTo>
                  <a:pt x="177" y="76"/>
                  <a:pt x="186" y="82"/>
                  <a:pt x="190" y="89"/>
                </a:cubicBezTo>
                <a:cubicBezTo>
                  <a:pt x="188" y="61"/>
                  <a:pt x="163" y="42"/>
                  <a:pt x="141" y="38"/>
                </a:cubicBezTo>
                <a:cubicBezTo>
                  <a:pt x="155" y="44"/>
                  <a:pt x="161" y="60"/>
                  <a:pt x="171" y="70"/>
                </a:cubicBezTo>
                <a:close/>
                <a:moveTo>
                  <a:pt x="105" y="47"/>
                </a:moveTo>
                <a:cubicBezTo>
                  <a:pt x="123" y="44"/>
                  <a:pt x="137" y="47"/>
                  <a:pt x="151" y="50"/>
                </a:cubicBezTo>
                <a:cubicBezTo>
                  <a:pt x="141" y="40"/>
                  <a:pt x="118" y="36"/>
                  <a:pt x="105" y="47"/>
                </a:cubicBezTo>
                <a:close/>
                <a:moveTo>
                  <a:pt x="35" y="74"/>
                </a:moveTo>
                <a:cubicBezTo>
                  <a:pt x="38" y="66"/>
                  <a:pt x="45" y="61"/>
                  <a:pt x="47" y="52"/>
                </a:cubicBezTo>
                <a:cubicBezTo>
                  <a:pt x="41" y="58"/>
                  <a:pt x="34" y="65"/>
                  <a:pt x="35" y="74"/>
                </a:cubicBezTo>
                <a:close/>
                <a:moveTo>
                  <a:pt x="206" y="61"/>
                </a:moveTo>
                <a:cubicBezTo>
                  <a:pt x="206" y="60"/>
                  <a:pt x="206" y="60"/>
                  <a:pt x="206" y="59"/>
                </a:cubicBezTo>
                <a:cubicBezTo>
                  <a:pt x="199" y="54"/>
                  <a:pt x="194" y="47"/>
                  <a:pt x="186" y="44"/>
                </a:cubicBezTo>
                <a:cubicBezTo>
                  <a:pt x="190" y="53"/>
                  <a:pt x="199" y="56"/>
                  <a:pt x="206" y="61"/>
                </a:cubicBezTo>
                <a:close/>
                <a:moveTo>
                  <a:pt x="54" y="87"/>
                </a:moveTo>
                <a:cubicBezTo>
                  <a:pt x="53" y="76"/>
                  <a:pt x="56" y="70"/>
                  <a:pt x="59" y="62"/>
                </a:cubicBezTo>
                <a:cubicBezTo>
                  <a:pt x="61" y="61"/>
                  <a:pt x="62" y="59"/>
                  <a:pt x="62" y="57"/>
                </a:cubicBezTo>
                <a:cubicBezTo>
                  <a:pt x="55" y="63"/>
                  <a:pt x="49" y="76"/>
                  <a:pt x="54" y="87"/>
                </a:cubicBezTo>
                <a:close/>
                <a:moveTo>
                  <a:pt x="116" y="56"/>
                </a:moveTo>
                <a:cubicBezTo>
                  <a:pt x="99" y="56"/>
                  <a:pt x="93" y="63"/>
                  <a:pt x="89" y="75"/>
                </a:cubicBezTo>
                <a:cubicBezTo>
                  <a:pt x="90" y="81"/>
                  <a:pt x="87" y="85"/>
                  <a:pt x="91" y="90"/>
                </a:cubicBezTo>
                <a:cubicBezTo>
                  <a:pt x="94" y="71"/>
                  <a:pt x="103" y="58"/>
                  <a:pt x="121" y="59"/>
                </a:cubicBezTo>
                <a:cubicBezTo>
                  <a:pt x="127" y="59"/>
                  <a:pt x="130" y="62"/>
                  <a:pt x="136" y="64"/>
                </a:cubicBezTo>
                <a:cubicBezTo>
                  <a:pt x="141" y="65"/>
                  <a:pt x="146" y="64"/>
                  <a:pt x="151" y="65"/>
                </a:cubicBezTo>
                <a:cubicBezTo>
                  <a:pt x="144" y="59"/>
                  <a:pt x="128" y="56"/>
                  <a:pt x="116" y="56"/>
                </a:cubicBezTo>
                <a:close/>
                <a:moveTo>
                  <a:pt x="76" y="81"/>
                </a:moveTo>
                <a:cubicBezTo>
                  <a:pt x="79" y="80"/>
                  <a:pt x="77" y="78"/>
                  <a:pt x="77" y="76"/>
                </a:cubicBezTo>
                <a:cubicBezTo>
                  <a:pt x="79" y="70"/>
                  <a:pt x="81" y="65"/>
                  <a:pt x="82" y="61"/>
                </a:cubicBezTo>
                <a:cubicBezTo>
                  <a:pt x="77" y="66"/>
                  <a:pt x="75" y="72"/>
                  <a:pt x="76" y="81"/>
                </a:cubicBezTo>
                <a:close/>
                <a:moveTo>
                  <a:pt x="197" y="77"/>
                </a:moveTo>
                <a:cubicBezTo>
                  <a:pt x="196" y="69"/>
                  <a:pt x="192" y="61"/>
                  <a:pt x="185" y="57"/>
                </a:cubicBezTo>
                <a:cubicBezTo>
                  <a:pt x="190" y="63"/>
                  <a:pt x="192" y="71"/>
                  <a:pt x="197" y="77"/>
                </a:cubicBezTo>
                <a:close/>
                <a:moveTo>
                  <a:pt x="37" y="100"/>
                </a:moveTo>
                <a:cubicBezTo>
                  <a:pt x="40" y="117"/>
                  <a:pt x="57" y="127"/>
                  <a:pt x="64" y="139"/>
                </a:cubicBezTo>
                <a:cubicBezTo>
                  <a:pt x="59" y="137"/>
                  <a:pt x="56" y="133"/>
                  <a:pt x="53" y="129"/>
                </a:cubicBezTo>
                <a:cubicBezTo>
                  <a:pt x="49" y="127"/>
                  <a:pt x="46" y="120"/>
                  <a:pt x="43" y="119"/>
                </a:cubicBezTo>
                <a:cubicBezTo>
                  <a:pt x="46" y="127"/>
                  <a:pt x="51" y="130"/>
                  <a:pt x="55" y="135"/>
                </a:cubicBezTo>
                <a:cubicBezTo>
                  <a:pt x="56" y="136"/>
                  <a:pt x="56" y="138"/>
                  <a:pt x="57" y="139"/>
                </a:cubicBezTo>
                <a:cubicBezTo>
                  <a:pt x="65" y="149"/>
                  <a:pt x="79" y="157"/>
                  <a:pt x="89" y="163"/>
                </a:cubicBezTo>
                <a:cubicBezTo>
                  <a:pt x="94" y="166"/>
                  <a:pt x="101" y="164"/>
                  <a:pt x="105" y="167"/>
                </a:cubicBezTo>
                <a:cubicBezTo>
                  <a:pt x="103" y="164"/>
                  <a:pt x="98" y="164"/>
                  <a:pt x="97" y="160"/>
                </a:cubicBezTo>
                <a:cubicBezTo>
                  <a:pt x="107" y="165"/>
                  <a:pt x="117" y="169"/>
                  <a:pt x="129" y="170"/>
                </a:cubicBezTo>
                <a:cubicBezTo>
                  <a:pt x="110" y="160"/>
                  <a:pt x="91" y="149"/>
                  <a:pt x="78" y="133"/>
                </a:cubicBezTo>
                <a:cubicBezTo>
                  <a:pt x="66" y="126"/>
                  <a:pt x="58" y="111"/>
                  <a:pt x="48" y="99"/>
                </a:cubicBezTo>
                <a:cubicBezTo>
                  <a:pt x="43" y="92"/>
                  <a:pt x="42" y="77"/>
                  <a:pt x="41" y="70"/>
                </a:cubicBezTo>
                <a:cubicBezTo>
                  <a:pt x="38" y="78"/>
                  <a:pt x="35" y="89"/>
                  <a:pt x="37" y="100"/>
                </a:cubicBezTo>
                <a:close/>
                <a:moveTo>
                  <a:pt x="61" y="98"/>
                </a:moveTo>
                <a:cubicBezTo>
                  <a:pt x="57" y="89"/>
                  <a:pt x="61" y="76"/>
                  <a:pt x="60" y="69"/>
                </a:cubicBezTo>
                <a:cubicBezTo>
                  <a:pt x="57" y="77"/>
                  <a:pt x="55" y="90"/>
                  <a:pt x="61" y="98"/>
                </a:cubicBezTo>
                <a:close/>
                <a:moveTo>
                  <a:pt x="102" y="78"/>
                </a:moveTo>
                <a:cubicBezTo>
                  <a:pt x="107" y="75"/>
                  <a:pt x="112" y="68"/>
                  <a:pt x="122" y="67"/>
                </a:cubicBezTo>
                <a:cubicBezTo>
                  <a:pt x="114" y="62"/>
                  <a:pt x="101" y="68"/>
                  <a:pt x="102" y="78"/>
                </a:cubicBezTo>
                <a:close/>
                <a:moveTo>
                  <a:pt x="215" y="67"/>
                </a:moveTo>
                <a:cubicBezTo>
                  <a:pt x="214" y="62"/>
                  <a:pt x="212" y="61"/>
                  <a:pt x="210" y="59"/>
                </a:cubicBezTo>
                <a:cubicBezTo>
                  <a:pt x="211" y="62"/>
                  <a:pt x="213" y="65"/>
                  <a:pt x="215" y="67"/>
                </a:cubicBezTo>
                <a:close/>
                <a:moveTo>
                  <a:pt x="76" y="122"/>
                </a:moveTo>
                <a:cubicBezTo>
                  <a:pt x="82" y="123"/>
                  <a:pt x="87" y="132"/>
                  <a:pt x="92" y="130"/>
                </a:cubicBezTo>
                <a:cubicBezTo>
                  <a:pt x="81" y="120"/>
                  <a:pt x="70" y="110"/>
                  <a:pt x="67" y="93"/>
                </a:cubicBezTo>
                <a:cubicBezTo>
                  <a:pt x="66" y="85"/>
                  <a:pt x="68" y="79"/>
                  <a:pt x="64" y="74"/>
                </a:cubicBezTo>
                <a:cubicBezTo>
                  <a:pt x="61" y="93"/>
                  <a:pt x="67" y="109"/>
                  <a:pt x="76" y="122"/>
                </a:cubicBezTo>
                <a:close/>
                <a:moveTo>
                  <a:pt x="112" y="101"/>
                </a:moveTo>
                <a:cubicBezTo>
                  <a:pt x="106" y="80"/>
                  <a:pt x="124" y="74"/>
                  <a:pt x="138" y="72"/>
                </a:cubicBezTo>
                <a:cubicBezTo>
                  <a:pt x="121" y="62"/>
                  <a:pt x="99" y="85"/>
                  <a:pt x="112" y="101"/>
                </a:cubicBezTo>
                <a:close/>
                <a:moveTo>
                  <a:pt x="213" y="76"/>
                </a:moveTo>
                <a:cubicBezTo>
                  <a:pt x="213" y="70"/>
                  <a:pt x="208" y="68"/>
                  <a:pt x="205" y="65"/>
                </a:cubicBezTo>
                <a:cubicBezTo>
                  <a:pt x="205" y="65"/>
                  <a:pt x="205" y="66"/>
                  <a:pt x="206" y="66"/>
                </a:cubicBezTo>
                <a:cubicBezTo>
                  <a:pt x="209" y="69"/>
                  <a:pt x="211" y="73"/>
                  <a:pt x="213" y="76"/>
                </a:cubicBezTo>
                <a:close/>
                <a:moveTo>
                  <a:pt x="163" y="77"/>
                </a:moveTo>
                <a:cubicBezTo>
                  <a:pt x="160" y="73"/>
                  <a:pt x="155" y="72"/>
                  <a:pt x="150" y="70"/>
                </a:cubicBezTo>
                <a:cubicBezTo>
                  <a:pt x="154" y="72"/>
                  <a:pt x="160" y="76"/>
                  <a:pt x="163" y="77"/>
                </a:cubicBezTo>
                <a:close/>
                <a:moveTo>
                  <a:pt x="225" y="98"/>
                </a:moveTo>
                <a:cubicBezTo>
                  <a:pt x="235" y="124"/>
                  <a:pt x="228" y="152"/>
                  <a:pt x="205" y="162"/>
                </a:cubicBezTo>
                <a:cubicBezTo>
                  <a:pt x="231" y="159"/>
                  <a:pt x="238" y="135"/>
                  <a:pt x="243" y="112"/>
                </a:cubicBezTo>
                <a:cubicBezTo>
                  <a:pt x="243" y="112"/>
                  <a:pt x="242" y="111"/>
                  <a:pt x="242" y="111"/>
                </a:cubicBezTo>
                <a:cubicBezTo>
                  <a:pt x="241" y="90"/>
                  <a:pt x="232" y="82"/>
                  <a:pt x="220" y="70"/>
                </a:cubicBezTo>
                <a:cubicBezTo>
                  <a:pt x="220" y="78"/>
                  <a:pt x="227" y="86"/>
                  <a:pt x="227" y="96"/>
                </a:cubicBezTo>
                <a:cubicBezTo>
                  <a:pt x="225" y="93"/>
                  <a:pt x="225" y="89"/>
                  <a:pt x="223" y="87"/>
                </a:cubicBezTo>
                <a:cubicBezTo>
                  <a:pt x="222" y="92"/>
                  <a:pt x="224" y="95"/>
                  <a:pt x="225" y="98"/>
                </a:cubicBezTo>
                <a:close/>
                <a:moveTo>
                  <a:pt x="155" y="105"/>
                </a:moveTo>
                <a:cubicBezTo>
                  <a:pt x="158" y="88"/>
                  <a:pt x="147" y="71"/>
                  <a:pt x="130" y="78"/>
                </a:cubicBezTo>
                <a:cubicBezTo>
                  <a:pt x="142" y="82"/>
                  <a:pt x="152" y="93"/>
                  <a:pt x="150" y="108"/>
                </a:cubicBezTo>
                <a:cubicBezTo>
                  <a:pt x="152" y="107"/>
                  <a:pt x="154" y="107"/>
                  <a:pt x="155" y="105"/>
                </a:cubicBezTo>
                <a:close/>
                <a:moveTo>
                  <a:pt x="215" y="110"/>
                </a:moveTo>
                <a:cubicBezTo>
                  <a:pt x="220" y="95"/>
                  <a:pt x="212" y="80"/>
                  <a:pt x="203" y="73"/>
                </a:cubicBezTo>
                <a:cubicBezTo>
                  <a:pt x="208" y="85"/>
                  <a:pt x="212" y="97"/>
                  <a:pt x="215" y="110"/>
                </a:cubicBezTo>
                <a:close/>
                <a:moveTo>
                  <a:pt x="147" y="106"/>
                </a:moveTo>
                <a:cubicBezTo>
                  <a:pt x="147" y="94"/>
                  <a:pt x="140" y="90"/>
                  <a:pt x="135" y="84"/>
                </a:cubicBezTo>
                <a:cubicBezTo>
                  <a:pt x="132" y="83"/>
                  <a:pt x="128" y="83"/>
                  <a:pt x="124" y="81"/>
                </a:cubicBezTo>
                <a:cubicBezTo>
                  <a:pt x="118" y="85"/>
                  <a:pt x="114" y="96"/>
                  <a:pt x="119" y="103"/>
                </a:cubicBezTo>
                <a:cubicBezTo>
                  <a:pt x="127" y="102"/>
                  <a:pt x="131" y="97"/>
                  <a:pt x="136" y="96"/>
                </a:cubicBezTo>
                <a:cubicBezTo>
                  <a:pt x="133" y="102"/>
                  <a:pt x="126" y="102"/>
                  <a:pt x="121" y="107"/>
                </a:cubicBezTo>
                <a:cubicBezTo>
                  <a:pt x="127" y="112"/>
                  <a:pt x="143" y="114"/>
                  <a:pt x="147" y="106"/>
                </a:cubicBezTo>
                <a:close/>
                <a:moveTo>
                  <a:pt x="97" y="103"/>
                </a:moveTo>
                <a:cubicBezTo>
                  <a:pt x="100" y="103"/>
                  <a:pt x="100" y="103"/>
                  <a:pt x="102" y="104"/>
                </a:cubicBezTo>
                <a:cubicBezTo>
                  <a:pt x="100" y="98"/>
                  <a:pt x="101" y="88"/>
                  <a:pt x="97" y="83"/>
                </a:cubicBezTo>
                <a:cubicBezTo>
                  <a:pt x="94" y="88"/>
                  <a:pt x="95" y="97"/>
                  <a:pt x="97" y="103"/>
                </a:cubicBezTo>
                <a:close/>
                <a:moveTo>
                  <a:pt x="79" y="109"/>
                </a:moveTo>
                <a:cubicBezTo>
                  <a:pt x="76" y="102"/>
                  <a:pt x="77" y="92"/>
                  <a:pt x="71" y="88"/>
                </a:cubicBezTo>
                <a:cubicBezTo>
                  <a:pt x="72" y="97"/>
                  <a:pt x="75" y="104"/>
                  <a:pt x="79" y="109"/>
                </a:cubicBezTo>
                <a:close/>
                <a:moveTo>
                  <a:pt x="165" y="85"/>
                </a:moveTo>
                <a:cubicBezTo>
                  <a:pt x="164" y="84"/>
                  <a:pt x="164" y="83"/>
                  <a:pt x="162" y="82"/>
                </a:cubicBezTo>
                <a:cubicBezTo>
                  <a:pt x="163" y="84"/>
                  <a:pt x="164" y="86"/>
                  <a:pt x="165" y="85"/>
                </a:cubicBezTo>
                <a:close/>
                <a:moveTo>
                  <a:pt x="199" y="85"/>
                </a:moveTo>
                <a:cubicBezTo>
                  <a:pt x="205" y="104"/>
                  <a:pt x="200" y="128"/>
                  <a:pt x="191" y="141"/>
                </a:cubicBezTo>
                <a:cubicBezTo>
                  <a:pt x="193" y="138"/>
                  <a:pt x="197" y="136"/>
                  <a:pt x="200" y="133"/>
                </a:cubicBezTo>
                <a:cubicBezTo>
                  <a:pt x="207" y="127"/>
                  <a:pt x="208" y="115"/>
                  <a:pt x="206" y="101"/>
                </a:cubicBezTo>
                <a:cubicBezTo>
                  <a:pt x="205" y="93"/>
                  <a:pt x="203" y="84"/>
                  <a:pt x="200" y="81"/>
                </a:cubicBezTo>
                <a:cubicBezTo>
                  <a:pt x="202" y="84"/>
                  <a:pt x="199" y="83"/>
                  <a:pt x="199" y="85"/>
                </a:cubicBezTo>
                <a:close/>
                <a:moveTo>
                  <a:pt x="87" y="98"/>
                </a:moveTo>
                <a:cubicBezTo>
                  <a:pt x="86" y="96"/>
                  <a:pt x="86" y="92"/>
                  <a:pt x="85" y="90"/>
                </a:cubicBezTo>
                <a:cubicBezTo>
                  <a:pt x="85" y="92"/>
                  <a:pt x="84" y="97"/>
                  <a:pt x="87" y="98"/>
                </a:cubicBezTo>
                <a:close/>
                <a:moveTo>
                  <a:pt x="191" y="92"/>
                </a:moveTo>
                <a:cubicBezTo>
                  <a:pt x="193" y="93"/>
                  <a:pt x="192" y="96"/>
                  <a:pt x="195" y="95"/>
                </a:cubicBezTo>
                <a:cubicBezTo>
                  <a:pt x="196" y="92"/>
                  <a:pt x="197" y="86"/>
                  <a:pt x="193" y="84"/>
                </a:cubicBezTo>
                <a:cubicBezTo>
                  <a:pt x="194" y="87"/>
                  <a:pt x="195" y="92"/>
                  <a:pt x="191" y="92"/>
                </a:cubicBezTo>
                <a:close/>
                <a:moveTo>
                  <a:pt x="164" y="94"/>
                </a:moveTo>
                <a:cubicBezTo>
                  <a:pt x="164" y="90"/>
                  <a:pt x="162" y="90"/>
                  <a:pt x="161" y="88"/>
                </a:cubicBezTo>
                <a:cubicBezTo>
                  <a:pt x="161" y="91"/>
                  <a:pt x="162" y="93"/>
                  <a:pt x="164" y="94"/>
                </a:cubicBezTo>
                <a:close/>
                <a:moveTo>
                  <a:pt x="171" y="109"/>
                </a:moveTo>
                <a:cubicBezTo>
                  <a:pt x="169" y="117"/>
                  <a:pt x="161" y="120"/>
                  <a:pt x="155" y="125"/>
                </a:cubicBezTo>
                <a:cubicBezTo>
                  <a:pt x="160" y="125"/>
                  <a:pt x="166" y="123"/>
                  <a:pt x="168" y="124"/>
                </a:cubicBezTo>
                <a:cubicBezTo>
                  <a:pt x="171" y="121"/>
                  <a:pt x="176" y="119"/>
                  <a:pt x="179" y="116"/>
                </a:cubicBezTo>
                <a:cubicBezTo>
                  <a:pt x="182" y="107"/>
                  <a:pt x="178" y="96"/>
                  <a:pt x="172" y="92"/>
                </a:cubicBezTo>
                <a:cubicBezTo>
                  <a:pt x="171" y="98"/>
                  <a:pt x="172" y="104"/>
                  <a:pt x="171" y="109"/>
                </a:cubicBezTo>
                <a:close/>
                <a:moveTo>
                  <a:pt x="58" y="107"/>
                </a:moveTo>
                <a:cubicBezTo>
                  <a:pt x="58" y="106"/>
                  <a:pt x="57" y="104"/>
                  <a:pt x="56" y="104"/>
                </a:cubicBezTo>
                <a:cubicBezTo>
                  <a:pt x="57" y="105"/>
                  <a:pt x="57" y="107"/>
                  <a:pt x="58" y="107"/>
                </a:cubicBezTo>
                <a:close/>
                <a:moveTo>
                  <a:pt x="157" y="113"/>
                </a:moveTo>
                <a:cubicBezTo>
                  <a:pt x="162" y="110"/>
                  <a:pt x="168" y="104"/>
                  <a:pt x="165" y="96"/>
                </a:cubicBezTo>
                <a:cubicBezTo>
                  <a:pt x="163" y="102"/>
                  <a:pt x="160" y="107"/>
                  <a:pt x="157" y="113"/>
                </a:cubicBezTo>
                <a:close/>
                <a:moveTo>
                  <a:pt x="184" y="112"/>
                </a:moveTo>
                <a:cubicBezTo>
                  <a:pt x="191" y="109"/>
                  <a:pt x="189" y="99"/>
                  <a:pt x="184" y="96"/>
                </a:cubicBezTo>
                <a:cubicBezTo>
                  <a:pt x="185" y="101"/>
                  <a:pt x="184" y="106"/>
                  <a:pt x="184" y="112"/>
                </a:cubicBezTo>
                <a:close/>
                <a:moveTo>
                  <a:pt x="64" y="115"/>
                </a:moveTo>
                <a:cubicBezTo>
                  <a:pt x="63" y="113"/>
                  <a:pt x="62" y="111"/>
                  <a:pt x="60" y="110"/>
                </a:cubicBezTo>
                <a:cubicBezTo>
                  <a:pt x="61" y="112"/>
                  <a:pt x="62" y="114"/>
                  <a:pt x="64" y="115"/>
                </a:cubicBezTo>
                <a:close/>
                <a:moveTo>
                  <a:pt x="99" y="116"/>
                </a:moveTo>
                <a:cubicBezTo>
                  <a:pt x="97" y="113"/>
                  <a:pt x="94" y="109"/>
                  <a:pt x="92" y="109"/>
                </a:cubicBezTo>
                <a:cubicBezTo>
                  <a:pt x="94" y="111"/>
                  <a:pt x="96" y="113"/>
                  <a:pt x="99" y="116"/>
                </a:cubicBezTo>
                <a:close/>
                <a:moveTo>
                  <a:pt x="127" y="119"/>
                </a:moveTo>
                <a:cubicBezTo>
                  <a:pt x="121" y="115"/>
                  <a:pt x="115" y="112"/>
                  <a:pt x="110" y="107"/>
                </a:cubicBezTo>
                <a:cubicBezTo>
                  <a:pt x="114" y="114"/>
                  <a:pt x="118" y="119"/>
                  <a:pt x="127" y="119"/>
                </a:cubicBezTo>
                <a:close/>
                <a:moveTo>
                  <a:pt x="187" y="166"/>
                </a:moveTo>
                <a:cubicBezTo>
                  <a:pt x="217" y="162"/>
                  <a:pt x="234" y="134"/>
                  <a:pt x="221" y="102"/>
                </a:cubicBezTo>
                <a:cubicBezTo>
                  <a:pt x="220" y="132"/>
                  <a:pt x="208" y="153"/>
                  <a:pt x="187" y="166"/>
                </a:cubicBezTo>
                <a:close/>
                <a:moveTo>
                  <a:pt x="135" y="116"/>
                </a:moveTo>
                <a:cubicBezTo>
                  <a:pt x="143" y="118"/>
                  <a:pt x="150" y="115"/>
                  <a:pt x="153" y="110"/>
                </a:cubicBezTo>
                <a:cubicBezTo>
                  <a:pt x="147" y="112"/>
                  <a:pt x="140" y="113"/>
                  <a:pt x="135" y="116"/>
                </a:cubicBezTo>
                <a:close/>
                <a:moveTo>
                  <a:pt x="183" y="136"/>
                </a:moveTo>
                <a:cubicBezTo>
                  <a:pt x="185" y="135"/>
                  <a:pt x="188" y="134"/>
                  <a:pt x="190" y="132"/>
                </a:cubicBezTo>
                <a:cubicBezTo>
                  <a:pt x="193" y="129"/>
                  <a:pt x="193" y="124"/>
                  <a:pt x="196" y="121"/>
                </a:cubicBezTo>
                <a:cubicBezTo>
                  <a:pt x="193" y="118"/>
                  <a:pt x="193" y="111"/>
                  <a:pt x="190" y="109"/>
                </a:cubicBezTo>
                <a:cubicBezTo>
                  <a:pt x="183" y="114"/>
                  <a:pt x="187" y="129"/>
                  <a:pt x="183" y="136"/>
                </a:cubicBezTo>
                <a:close/>
                <a:moveTo>
                  <a:pt x="151" y="122"/>
                </a:moveTo>
                <a:cubicBezTo>
                  <a:pt x="158" y="121"/>
                  <a:pt x="163" y="116"/>
                  <a:pt x="164" y="112"/>
                </a:cubicBezTo>
                <a:cubicBezTo>
                  <a:pt x="161" y="117"/>
                  <a:pt x="154" y="116"/>
                  <a:pt x="151" y="122"/>
                </a:cubicBezTo>
                <a:close/>
                <a:moveTo>
                  <a:pt x="215" y="114"/>
                </a:moveTo>
                <a:cubicBezTo>
                  <a:pt x="214" y="113"/>
                  <a:pt x="217" y="111"/>
                  <a:pt x="215" y="111"/>
                </a:cubicBezTo>
                <a:cubicBezTo>
                  <a:pt x="215" y="112"/>
                  <a:pt x="213" y="114"/>
                  <a:pt x="215" y="114"/>
                </a:cubicBezTo>
                <a:close/>
                <a:moveTo>
                  <a:pt x="116" y="134"/>
                </a:moveTo>
                <a:cubicBezTo>
                  <a:pt x="118" y="135"/>
                  <a:pt x="122" y="136"/>
                  <a:pt x="124" y="135"/>
                </a:cubicBezTo>
                <a:cubicBezTo>
                  <a:pt x="118" y="128"/>
                  <a:pt x="106" y="125"/>
                  <a:pt x="99" y="121"/>
                </a:cubicBezTo>
                <a:cubicBezTo>
                  <a:pt x="104" y="126"/>
                  <a:pt x="110" y="131"/>
                  <a:pt x="116" y="134"/>
                </a:cubicBezTo>
                <a:close/>
                <a:moveTo>
                  <a:pt x="114" y="125"/>
                </a:moveTo>
                <a:cubicBezTo>
                  <a:pt x="113" y="123"/>
                  <a:pt x="109" y="121"/>
                  <a:pt x="108" y="122"/>
                </a:cubicBezTo>
                <a:cubicBezTo>
                  <a:pt x="110" y="123"/>
                  <a:pt x="111" y="124"/>
                  <a:pt x="114" y="125"/>
                </a:cubicBezTo>
                <a:close/>
                <a:moveTo>
                  <a:pt x="133" y="122"/>
                </a:moveTo>
                <a:cubicBezTo>
                  <a:pt x="136" y="124"/>
                  <a:pt x="143" y="122"/>
                  <a:pt x="145" y="120"/>
                </a:cubicBezTo>
                <a:cubicBezTo>
                  <a:pt x="140" y="120"/>
                  <a:pt x="138" y="122"/>
                  <a:pt x="133" y="122"/>
                </a:cubicBezTo>
                <a:close/>
                <a:moveTo>
                  <a:pt x="212" y="121"/>
                </a:moveTo>
                <a:cubicBezTo>
                  <a:pt x="212" y="120"/>
                  <a:pt x="215" y="119"/>
                  <a:pt x="213" y="118"/>
                </a:cubicBezTo>
                <a:cubicBezTo>
                  <a:pt x="213" y="119"/>
                  <a:pt x="210" y="120"/>
                  <a:pt x="212" y="121"/>
                </a:cubicBezTo>
                <a:close/>
                <a:moveTo>
                  <a:pt x="121" y="128"/>
                </a:moveTo>
                <a:cubicBezTo>
                  <a:pt x="131" y="129"/>
                  <a:pt x="143" y="131"/>
                  <a:pt x="153" y="127"/>
                </a:cubicBezTo>
                <a:cubicBezTo>
                  <a:pt x="144" y="124"/>
                  <a:pt x="128" y="128"/>
                  <a:pt x="120" y="126"/>
                </a:cubicBezTo>
                <a:cubicBezTo>
                  <a:pt x="121" y="126"/>
                  <a:pt x="121" y="127"/>
                  <a:pt x="121" y="128"/>
                </a:cubicBezTo>
                <a:close/>
                <a:moveTo>
                  <a:pt x="127" y="155"/>
                </a:moveTo>
                <a:cubicBezTo>
                  <a:pt x="119" y="154"/>
                  <a:pt x="115" y="145"/>
                  <a:pt x="108" y="141"/>
                </a:cubicBezTo>
                <a:cubicBezTo>
                  <a:pt x="105" y="140"/>
                  <a:pt x="102" y="141"/>
                  <a:pt x="100" y="140"/>
                </a:cubicBezTo>
                <a:cubicBezTo>
                  <a:pt x="94" y="137"/>
                  <a:pt x="89" y="132"/>
                  <a:pt x="83" y="131"/>
                </a:cubicBezTo>
                <a:cubicBezTo>
                  <a:pt x="93" y="143"/>
                  <a:pt x="110" y="153"/>
                  <a:pt x="127" y="155"/>
                </a:cubicBezTo>
                <a:close/>
                <a:moveTo>
                  <a:pt x="156" y="130"/>
                </a:moveTo>
                <a:cubicBezTo>
                  <a:pt x="146" y="133"/>
                  <a:pt x="134" y="132"/>
                  <a:pt x="125" y="131"/>
                </a:cubicBezTo>
                <a:cubicBezTo>
                  <a:pt x="127" y="134"/>
                  <a:pt x="130" y="139"/>
                  <a:pt x="134" y="139"/>
                </a:cubicBezTo>
                <a:cubicBezTo>
                  <a:pt x="149" y="142"/>
                  <a:pt x="168" y="138"/>
                  <a:pt x="174" y="125"/>
                </a:cubicBezTo>
                <a:cubicBezTo>
                  <a:pt x="168" y="124"/>
                  <a:pt x="162" y="128"/>
                  <a:pt x="156" y="130"/>
                </a:cubicBezTo>
                <a:close/>
                <a:moveTo>
                  <a:pt x="140" y="145"/>
                </a:moveTo>
                <a:cubicBezTo>
                  <a:pt x="155" y="150"/>
                  <a:pt x="184" y="143"/>
                  <a:pt x="181" y="125"/>
                </a:cubicBezTo>
                <a:cubicBezTo>
                  <a:pt x="175" y="138"/>
                  <a:pt x="160" y="144"/>
                  <a:pt x="140" y="145"/>
                </a:cubicBezTo>
                <a:close/>
                <a:moveTo>
                  <a:pt x="109" y="138"/>
                </a:moveTo>
                <a:cubicBezTo>
                  <a:pt x="109" y="137"/>
                  <a:pt x="106" y="135"/>
                  <a:pt x="105" y="136"/>
                </a:cubicBezTo>
                <a:cubicBezTo>
                  <a:pt x="107" y="137"/>
                  <a:pt x="107" y="138"/>
                  <a:pt x="109" y="138"/>
                </a:cubicBezTo>
                <a:close/>
                <a:moveTo>
                  <a:pt x="122" y="141"/>
                </a:moveTo>
                <a:cubicBezTo>
                  <a:pt x="124" y="142"/>
                  <a:pt x="127" y="142"/>
                  <a:pt x="129" y="142"/>
                </a:cubicBezTo>
                <a:cubicBezTo>
                  <a:pt x="128" y="140"/>
                  <a:pt x="124" y="140"/>
                  <a:pt x="122" y="139"/>
                </a:cubicBezTo>
                <a:cubicBezTo>
                  <a:pt x="122" y="139"/>
                  <a:pt x="122" y="140"/>
                  <a:pt x="122" y="141"/>
                </a:cubicBezTo>
                <a:close/>
                <a:moveTo>
                  <a:pt x="178" y="167"/>
                </a:moveTo>
                <a:cubicBezTo>
                  <a:pt x="194" y="160"/>
                  <a:pt x="208" y="149"/>
                  <a:pt x="210" y="133"/>
                </a:cubicBezTo>
                <a:cubicBezTo>
                  <a:pt x="202" y="146"/>
                  <a:pt x="192" y="158"/>
                  <a:pt x="178" y="167"/>
                </a:cubicBezTo>
                <a:close/>
                <a:moveTo>
                  <a:pt x="134" y="141"/>
                </a:moveTo>
                <a:cubicBezTo>
                  <a:pt x="133" y="143"/>
                  <a:pt x="132" y="140"/>
                  <a:pt x="130" y="141"/>
                </a:cubicBezTo>
                <a:cubicBezTo>
                  <a:pt x="130" y="143"/>
                  <a:pt x="136" y="143"/>
                  <a:pt x="134" y="141"/>
                </a:cubicBezTo>
                <a:close/>
                <a:moveTo>
                  <a:pt x="182" y="149"/>
                </a:moveTo>
                <a:cubicBezTo>
                  <a:pt x="178" y="155"/>
                  <a:pt x="172" y="159"/>
                  <a:pt x="167" y="164"/>
                </a:cubicBezTo>
                <a:cubicBezTo>
                  <a:pt x="183" y="159"/>
                  <a:pt x="195" y="150"/>
                  <a:pt x="202" y="137"/>
                </a:cubicBezTo>
                <a:cubicBezTo>
                  <a:pt x="202" y="137"/>
                  <a:pt x="202" y="136"/>
                  <a:pt x="202" y="136"/>
                </a:cubicBezTo>
                <a:cubicBezTo>
                  <a:pt x="196" y="141"/>
                  <a:pt x="191" y="146"/>
                  <a:pt x="182" y="149"/>
                </a:cubicBezTo>
                <a:close/>
                <a:moveTo>
                  <a:pt x="164" y="149"/>
                </a:moveTo>
                <a:cubicBezTo>
                  <a:pt x="147" y="152"/>
                  <a:pt x="130" y="147"/>
                  <a:pt x="116" y="144"/>
                </a:cubicBezTo>
                <a:cubicBezTo>
                  <a:pt x="117" y="146"/>
                  <a:pt x="117" y="147"/>
                  <a:pt x="120" y="146"/>
                </a:cubicBezTo>
                <a:cubicBezTo>
                  <a:pt x="133" y="154"/>
                  <a:pt x="153" y="155"/>
                  <a:pt x="172" y="150"/>
                </a:cubicBezTo>
                <a:cubicBezTo>
                  <a:pt x="172" y="151"/>
                  <a:pt x="171" y="152"/>
                  <a:pt x="172" y="152"/>
                </a:cubicBezTo>
                <a:cubicBezTo>
                  <a:pt x="173" y="151"/>
                  <a:pt x="172" y="151"/>
                  <a:pt x="172" y="150"/>
                </a:cubicBezTo>
                <a:cubicBezTo>
                  <a:pt x="174" y="150"/>
                  <a:pt x="175" y="151"/>
                  <a:pt x="177" y="149"/>
                </a:cubicBezTo>
                <a:cubicBezTo>
                  <a:pt x="175" y="146"/>
                  <a:pt x="187" y="143"/>
                  <a:pt x="186" y="139"/>
                </a:cubicBezTo>
                <a:cubicBezTo>
                  <a:pt x="179" y="143"/>
                  <a:pt x="173" y="148"/>
                  <a:pt x="164" y="149"/>
                </a:cubicBezTo>
                <a:close/>
                <a:moveTo>
                  <a:pt x="151" y="166"/>
                </a:moveTo>
                <a:cubicBezTo>
                  <a:pt x="148" y="165"/>
                  <a:pt x="145" y="164"/>
                  <a:pt x="143" y="162"/>
                </a:cubicBezTo>
                <a:cubicBezTo>
                  <a:pt x="147" y="162"/>
                  <a:pt x="152" y="164"/>
                  <a:pt x="156" y="165"/>
                </a:cubicBezTo>
                <a:cubicBezTo>
                  <a:pt x="159" y="162"/>
                  <a:pt x="170" y="160"/>
                  <a:pt x="170" y="155"/>
                </a:cubicBezTo>
                <a:cubicBezTo>
                  <a:pt x="160" y="158"/>
                  <a:pt x="149" y="159"/>
                  <a:pt x="139" y="160"/>
                </a:cubicBezTo>
                <a:cubicBezTo>
                  <a:pt x="138" y="162"/>
                  <a:pt x="142" y="159"/>
                  <a:pt x="142" y="162"/>
                </a:cubicBezTo>
                <a:cubicBezTo>
                  <a:pt x="128" y="158"/>
                  <a:pt x="114" y="155"/>
                  <a:pt x="102" y="149"/>
                </a:cubicBezTo>
                <a:cubicBezTo>
                  <a:pt x="114" y="160"/>
                  <a:pt x="131" y="170"/>
                  <a:pt x="151" y="166"/>
                </a:cubicBezTo>
                <a:close/>
                <a:moveTo>
                  <a:pt x="155" y="156"/>
                </a:moveTo>
                <a:cubicBezTo>
                  <a:pt x="153" y="155"/>
                  <a:pt x="151" y="156"/>
                  <a:pt x="149" y="156"/>
                </a:cubicBezTo>
                <a:cubicBezTo>
                  <a:pt x="142" y="156"/>
                  <a:pt x="133" y="153"/>
                  <a:pt x="129" y="154"/>
                </a:cubicBezTo>
                <a:cubicBezTo>
                  <a:pt x="135" y="158"/>
                  <a:pt x="148" y="158"/>
                  <a:pt x="155" y="156"/>
                </a:cubicBezTo>
                <a:close/>
                <a:moveTo>
                  <a:pt x="157" y="156"/>
                </a:moveTo>
                <a:cubicBezTo>
                  <a:pt x="159" y="156"/>
                  <a:pt x="162" y="155"/>
                  <a:pt x="163" y="154"/>
                </a:cubicBezTo>
                <a:cubicBezTo>
                  <a:pt x="162" y="155"/>
                  <a:pt x="157" y="154"/>
                  <a:pt x="157" y="156"/>
                </a:cubicBezTo>
                <a:close/>
              </a:path>
            </a:pathLst>
          </a:custGeom>
          <a:solidFill>
            <a:schemeClr val="accent1"/>
          </a:solidFill>
          <a:ln>
            <a:noFill/>
          </a:ln>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3" name="Freeform 27"/>
          <p:cNvSpPr>
            <a:spLocks noEditPoints="1" noChangeArrowheads="1"/>
          </p:cNvSpPr>
          <p:nvPr/>
        </p:nvSpPr>
        <p:spPr bwMode="auto">
          <a:xfrm>
            <a:off x="5149742" y="3506951"/>
            <a:ext cx="416284" cy="523220"/>
          </a:xfrm>
          <a:custGeom>
            <a:avLst/>
            <a:gdLst>
              <a:gd name="T0" fmla="*/ 159 w 248"/>
              <a:gd name="T1" fmla="*/ 173 h 197"/>
              <a:gd name="T2" fmla="*/ 93 w 248"/>
              <a:gd name="T3" fmla="*/ 17 h 197"/>
              <a:gd name="T4" fmla="*/ 34 w 248"/>
              <a:gd name="T5" fmla="*/ 139 h 197"/>
              <a:gd name="T6" fmla="*/ 129 w 248"/>
              <a:gd name="T7" fmla="*/ 11 h 197"/>
              <a:gd name="T8" fmla="*/ 230 w 248"/>
              <a:gd name="T9" fmla="*/ 154 h 197"/>
              <a:gd name="T10" fmla="*/ 209 w 248"/>
              <a:gd name="T11" fmla="*/ 53 h 197"/>
              <a:gd name="T12" fmla="*/ 88 w 248"/>
              <a:gd name="T13" fmla="*/ 22 h 197"/>
              <a:gd name="T14" fmla="*/ 142 w 248"/>
              <a:gd name="T15" fmla="*/ 27 h 197"/>
              <a:gd name="T16" fmla="*/ 217 w 248"/>
              <a:gd name="T17" fmla="*/ 61 h 197"/>
              <a:gd name="T18" fmla="*/ 77 w 248"/>
              <a:gd name="T19" fmla="*/ 37 h 197"/>
              <a:gd name="T20" fmla="*/ 107 w 248"/>
              <a:gd name="T21" fmla="*/ 34 h 197"/>
              <a:gd name="T22" fmla="*/ 171 w 248"/>
              <a:gd name="T23" fmla="*/ 70 h 197"/>
              <a:gd name="T24" fmla="*/ 47 w 248"/>
              <a:gd name="T25" fmla="*/ 52 h 197"/>
              <a:gd name="T26" fmla="*/ 206 w 248"/>
              <a:gd name="T27" fmla="*/ 61 h 197"/>
              <a:gd name="T28" fmla="*/ 116 w 248"/>
              <a:gd name="T29" fmla="*/ 56 h 197"/>
              <a:gd name="T30" fmla="*/ 151 w 248"/>
              <a:gd name="T31" fmla="*/ 65 h 197"/>
              <a:gd name="T32" fmla="*/ 76 w 248"/>
              <a:gd name="T33" fmla="*/ 81 h 197"/>
              <a:gd name="T34" fmla="*/ 64 w 248"/>
              <a:gd name="T35" fmla="*/ 139 h 197"/>
              <a:gd name="T36" fmla="*/ 89 w 248"/>
              <a:gd name="T37" fmla="*/ 163 h 197"/>
              <a:gd name="T38" fmla="*/ 48 w 248"/>
              <a:gd name="T39" fmla="*/ 99 h 197"/>
              <a:gd name="T40" fmla="*/ 61 w 248"/>
              <a:gd name="T41" fmla="*/ 98 h 197"/>
              <a:gd name="T42" fmla="*/ 210 w 248"/>
              <a:gd name="T43" fmla="*/ 59 h 197"/>
              <a:gd name="T44" fmla="*/ 64 w 248"/>
              <a:gd name="T45" fmla="*/ 74 h 197"/>
              <a:gd name="T46" fmla="*/ 213 w 248"/>
              <a:gd name="T47" fmla="*/ 76 h 197"/>
              <a:gd name="T48" fmla="*/ 150 w 248"/>
              <a:gd name="T49" fmla="*/ 70 h 197"/>
              <a:gd name="T50" fmla="*/ 242 w 248"/>
              <a:gd name="T51" fmla="*/ 111 h 197"/>
              <a:gd name="T52" fmla="*/ 155 w 248"/>
              <a:gd name="T53" fmla="*/ 105 h 197"/>
              <a:gd name="T54" fmla="*/ 203 w 248"/>
              <a:gd name="T55" fmla="*/ 73 h 197"/>
              <a:gd name="T56" fmla="*/ 119 w 248"/>
              <a:gd name="T57" fmla="*/ 103 h 197"/>
              <a:gd name="T58" fmla="*/ 102 w 248"/>
              <a:gd name="T59" fmla="*/ 104 h 197"/>
              <a:gd name="T60" fmla="*/ 79 w 248"/>
              <a:gd name="T61" fmla="*/ 109 h 197"/>
              <a:gd name="T62" fmla="*/ 191 w 248"/>
              <a:gd name="T63" fmla="*/ 141 h 197"/>
              <a:gd name="T64" fmla="*/ 87 w 248"/>
              <a:gd name="T65" fmla="*/ 98 h 197"/>
              <a:gd name="T66" fmla="*/ 193 w 248"/>
              <a:gd name="T67" fmla="*/ 84 h 197"/>
              <a:gd name="T68" fmla="*/ 171 w 248"/>
              <a:gd name="T69" fmla="*/ 109 h 197"/>
              <a:gd name="T70" fmla="*/ 171 w 248"/>
              <a:gd name="T71" fmla="*/ 109 h 197"/>
              <a:gd name="T72" fmla="*/ 165 w 248"/>
              <a:gd name="T73" fmla="*/ 96 h 197"/>
              <a:gd name="T74" fmla="*/ 64 w 248"/>
              <a:gd name="T75" fmla="*/ 115 h 197"/>
              <a:gd name="T76" fmla="*/ 99 w 248"/>
              <a:gd name="T77" fmla="*/ 116 h 197"/>
              <a:gd name="T78" fmla="*/ 221 w 248"/>
              <a:gd name="T79" fmla="*/ 102 h 197"/>
              <a:gd name="T80" fmla="*/ 183 w 248"/>
              <a:gd name="T81" fmla="*/ 136 h 197"/>
              <a:gd name="T82" fmla="*/ 151 w 248"/>
              <a:gd name="T83" fmla="*/ 122 h 197"/>
              <a:gd name="T84" fmla="*/ 215 w 248"/>
              <a:gd name="T85" fmla="*/ 114 h 197"/>
              <a:gd name="T86" fmla="*/ 114 w 248"/>
              <a:gd name="T87" fmla="*/ 125 h 197"/>
              <a:gd name="T88" fmla="*/ 133 w 248"/>
              <a:gd name="T89" fmla="*/ 122 h 197"/>
              <a:gd name="T90" fmla="*/ 153 w 248"/>
              <a:gd name="T91" fmla="*/ 127 h 197"/>
              <a:gd name="T92" fmla="*/ 100 w 248"/>
              <a:gd name="T93" fmla="*/ 140 h 197"/>
              <a:gd name="T94" fmla="*/ 134 w 248"/>
              <a:gd name="T95" fmla="*/ 139 h 197"/>
              <a:gd name="T96" fmla="*/ 140 w 248"/>
              <a:gd name="T97" fmla="*/ 145 h 197"/>
              <a:gd name="T98" fmla="*/ 129 w 248"/>
              <a:gd name="T99" fmla="*/ 142 h 197"/>
              <a:gd name="T100" fmla="*/ 178 w 248"/>
              <a:gd name="T101" fmla="*/ 167 h 197"/>
              <a:gd name="T102" fmla="*/ 167 w 248"/>
              <a:gd name="T103" fmla="*/ 164 h 197"/>
              <a:gd name="T104" fmla="*/ 116 w 248"/>
              <a:gd name="T105" fmla="*/ 144 h 197"/>
              <a:gd name="T106" fmla="*/ 177 w 248"/>
              <a:gd name="T107" fmla="*/ 149 h 197"/>
              <a:gd name="T108" fmla="*/ 156 w 248"/>
              <a:gd name="T109" fmla="*/ 165 h 197"/>
              <a:gd name="T110" fmla="*/ 151 w 248"/>
              <a:gd name="T111" fmla="*/ 166 h 197"/>
              <a:gd name="T112" fmla="*/ 157 w 248"/>
              <a:gd name="T113" fmla="*/ 156 h 1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97"/>
              <a:gd name="T173" fmla="*/ 248 w 248"/>
              <a:gd name="T174" fmla="*/ 197 h 1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97">
                <a:moveTo>
                  <a:pt x="218" y="161"/>
                </a:moveTo>
                <a:cubicBezTo>
                  <a:pt x="212" y="161"/>
                  <a:pt x="201" y="173"/>
                  <a:pt x="192" y="167"/>
                </a:cubicBezTo>
                <a:cubicBezTo>
                  <a:pt x="184" y="170"/>
                  <a:pt x="176" y="168"/>
                  <a:pt x="166" y="172"/>
                </a:cubicBezTo>
                <a:cubicBezTo>
                  <a:pt x="164" y="172"/>
                  <a:pt x="168" y="171"/>
                  <a:pt x="166" y="170"/>
                </a:cubicBezTo>
                <a:cubicBezTo>
                  <a:pt x="163" y="171"/>
                  <a:pt x="159" y="170"/>
                  <a:pt x="159" y="173"/>
                </a:cubicBezTo>
                <a:cubicBezTo>
                  <a:pt x="156" y="171"/>
                  <a:pt x="153" y="173"/>
                  <a:pt x="147" y="174"/>
                </a:cubicBezTo>
                <a:cubicBezTo>
                  <a:pt x="121" y="177"/>
                  <a:pt x="101" y="173"/>
                  <a:pt x="81" y="162"/>
                </a:cubicBezTo>
                <a:cubicBezTo>
                  <a:pt x="60" y="149"/>
                  <a:pt x="39" y="129"/>
                  <a:pt x="31" y="104"/>
                </a:cubicBezTo>
                <a:cubicBezTo>
                  <a:pt x="28" y="94"/>
                  <a:pt x="26" y="78"/>
                  <a:pt x="30" y="68"/>
                </a:cubicBezTo>
                <a:cubicBezTo>
                  <a:pt x="43" y="44"/>
                  <a:pt x="58" y="21"/>
                  <a:pt x="93" y="17"/>
                </a:cubicBezTo>
                <a:cubicBezTo>
                  <a:pt x="102" y="16"/>
                  <a:pt x="109" y="14"/>
                  <a:pt x="119" y="12"/>
                </a:cubicBezTo>
                <a:cubicBezTo>
                  <a:pt x="119" y="10"/>
                  <a:pt x="115" y="11"/>
                  <a:pt x="114" y="9"/>
                </a:cubicBezTo>
                <a:cubicBezTo>
                  <a:pt x="92" y="6"/>
                  <a:pt x="68" y="7"/>
                  <a:pt x="48" y="15"/>
                </a:cubicBezTo>
                <a:cubicBezTo>
                  <a:pt x="22" y="26"/>
                  <a:pt x="10" y="54"/>
                  <a:pt x="10" y="88"/>
                </a:cubicBezTo>
                <a:cubicBezTo>
                  <a:pt x="14" y="105"/>
                  <a:pt x="22" y="126"/>
                  <a:pt x="34" y="139"/>
                </a:cubicBezTo>
                <a:cubicBezTo>
                  <a:pt x="11" y="118"/>
                  <a:pt x="0" y="82"/>
                  <a:pt x="14" y="49"/>
                </a:cubicBezTo>
                <a:cubicBezTo>
                  <a:pt x="15" y="47"/>
                  <a:pt x="17" y="45"/>
                  <a:pt x="18" y="43"/>
                </a:cubicBezTo>
                <a:cubicBezTo>
                  <a:pt x="20" y="41"/>
                  <a:pt x="20" y="38"/>
                  <a:pt x="21" y="36"/>
                </a:cubicBezTo>
                <a:cubicBezTo>
                  <a:pt x="35" y="10"/>
                  <a:pt x="72" y="0"/>
                  <a:pt x="108" y="5"/>
                </a:cubicBezTo>
                <a:cubicBezTo>
                  <a:pt x="115" y="6"/>
                  <a:pt x="122" y="10"/>
                  <a:pt x="129" y="11"/>
                </a:cubicBezTo>
                <a:cubicBezTo>
                  <a:pt x="136" y="11"/>
                  <a:pt x="142" y="10"/>
                  <a:pt x="148" y="9"/>
                </a:cubicBezTo>
                <a:cubicBezTo>
                  <a:pt x="160" y="9"/>
                  <a:pt x="171" y="13"/>
                  <a:pt x="182" y="16"/>
                </a:cubicBezTo>
                <a:cubicBezTo>
                  <a:pt x="208" y="25"/>
                  <a:pt x="224" y="45"/>
                  <a:pt x="238" y="71"/>
                </a:cubicBezTo>
                <a:cubicBezTo>
                  <a:pt x="244" y="88"/>
                  <a:pt x="248" y="107"/>
                  <a:pt x="245" y="124"/>
                </a:cubicBezTo>
                <a:cubicBezTo>
                  <a:pt x="243" y="134"/>
                  <a:pt x="237" y="146"/>
                  <a:pt x="230" y="154"/>
                </a:cubicBezTo>
                <a:cubicBezTo>
                  <a:pt x="193" y="197"/>
                  <a:pt x="99" y="193"/>
                  <a:pt x="59" y="162"/>
                </a:cubicBezTo>
                <a:cubicBezTo>
                  <a:pt x="65" y="162"/>
                  <a:pt x="69" y="167"/>
                  <a:pt x="74" y="170"/>
                </a:cubicBezTo>
                <a:cubicBezTo>
                  <a:pt x="85" y="176"/>
                  <a:pt x="103" y="180"/>
                  <a:pt x="117" y="183"/>
                </a:cubicBezTo>
                <a:cubicBezTo>
                  <a:pt x="154" y="186"/>
                  <a:pt x="195" y="183"/>
                  <a:pt x="218" y="161"/>
                </a:cubicBezTo>
                <a:close/>
                <a:moveTo>
                  <a:pt x="209" y="53"/>
                </a:moveTo>
                <a:cubicBezTo>
                  <a:pt x="197" y="31"/>
                  <a:pt x="176" y="12"/>
                  <a:pt x="147" y="16"/>
                </a:cubicBezTo>
                <a:cubicBezTo>
                  <a:pt x="171" y="24"/>
                  <a:pt x="189" y="39"/>
                  <a:pt x="209" y="53"/>
                </a:cubicBezTo>
                <a:close/>
                <a:moveTo>
                  <a:pt x="67" y="33"/>
                </a:moveTo>
                <a:cubicBezTo>
                  <a:pt x="74" y="30"/>
                  <a:pt x="81" y="28"/>
                  <a:pt x="86" y="24"/>
                </a:cubicBezTo>
                <a:cubicBezTo>
                  <a:pt x="88" y="25"/>
                  <a:pt x="90" y="23"/>
                  <a:pt x="88" y="22"/>
                </a:cubicBezTo>
                <a:cubicBezTo>
                  <a:pt x="82" y="24"/>
                  <a:pt x="72" y="27"/>
                  <a:pt x="67" y="33"/>
                </a:cubicBezTo>
                <a:close/>
                <a:moveTo>
                  <a:pt x="106" y="23"/>
                </a:moveTo>
                <a:cubicBezTo>
                  <a:pt x="108" y="23"/>
                  <a:pt x="110" y="22"/>
                  <a:pt x="113" y="22"/>
                </a:cubicBezTo>
                <a:cubicBezTo>
                  <a:pt x="112" y="20"/>
                  <a:pt x="107" y="22"/>
                  <a:pt x="106" y="23"/>
                </a:cubicBezTo>
                <a:close/>
                <a:moveTo>
                  <a:pt x="142" y="27"/>
                </a:moveTo>
                <a:cubicBezTo>
                  <a:pt x="129" y="24"/>
                  <a:pt x="112" y="24"/>
                  <a:pt x="101" y="32"/>
                </a:cubicBezTo>
                <a:cubicBezTo>
                  <a:pt x="119" y="30"/>
                  <a:pt x="139" y="29"/>
                  <a:pt x="155" y="34"/>
                </a:cubicBezTo>
                <a:cubicBezTo>
                  <a:pt x="153" y="31"/>
                  <a:pt x="147" y="28"/>
                  <a:pt x="142" y="27"/>
                </a:cubicBezTo>
                <a:close/>
                <a:moveTo>
                  <a:pt x="203" y="36"/>
                </a:moveTo>
                <a:cubicBezTo>
                  <a:pt x="209" y="44"/>
                  <a:pt x="214" y="51"/>
                  <a:pt x="217" y="61"/>
                </a:cubicBezTo>
                <a:cubicBezTo>
                  <a:pt x="226" y="69"/>
                  <a:pt x="234" y="79"/>
                  <a:pt x="240" y="89"/>
                </a:cubicBezTo>
                <a:cubicBezTo>
                  <a:pt x="234" y="62"/>
                  <a:pt x="216" y="37"/>
                  <a:pt x="194" y="27"/>
                </a:cubicBezTo>
                <a:cubicBezTo>
                  <a:pt x="198" y="29"/>
                  <a:pt x="200" y="34"/>
                  <a:pt x="203" y="36"/>
                </a:cubicBezTo>
                <a:close/>
                <a:moveTo>
                  <a:pt x="48" y="83"/>
                </a:moveTo>
                <a:cubicBezTo>
                  <a:pt x="46" y="60"/>
                  <a:pt x="65" y="50"/>
                  <a:pt x="77" y="37"/>
                </a:cubicBezTo>
                <a:cubicBezTo>
                  <a:pt x="77" y="36"/>
                  <a:pt x="77" y="36"/>
                  <a:pt x="76" y="36"/>
                </a:cubicBezTo>
                <a:cubicBezTo>
                  <a:pt x="62" y="47"/>
                  <a:pt x="41" y="56"/>
                  <a:pt x="48" y="83"/>
                </a:cubicBezTo>
                <a:close/>
                <a:moveTo>
                  <a:pt x="105" y="34"/>
                </a:moveTo>
                <a:cubicBezTo>
                  <a:pt x="88" y="37"/>
                  <a:pt x="70" y="47"/>
                  <a:pt x="69" y="64"/>
                </a:cubicBezTo>
                <a:cubicBezTo>
                  <a:pt x="78" y="51"/>
                  <a:pt x="92" y="42"/>
                  <a:pt x="107" y="34"/>
                </a:cubicBezTo>
                <a:cubicBezTo>
                  <a:pt x="106" y="34"/>
                  <a:pt x="106" y="34"/>
                  <a:pt x="105" y="34"/>
                </a:cubicBezTo>
                <a:close/>
                <a:moveTo>
                  <a:pt x="171" y="70"/>
                </a:moveTo>
                <a:cubicBezTo>
                  <a:pt x="177" y="76"/>
                  <a:pt x="186" y="82"/>
                  <a:pt x="190" y="89"/>
                </a:cubicBezTo>
                <a:cubicBezTo>
                  <a:pt x="188" y="61"/>
                  <a:pt x="163" y="42"/>
                  <a:pt x="141" y="38"/>
                </a:cubicBezTo>
                <a:cubicBezTo>
                  <a:pt x="155" y="44"/>
                  <a:pt x="161" y="60"/>
                  <a:pt x="171" y="70"/>
                </a:cubicBezTo>
                <a:close/>
                <a:moveTo>
                  <a:pt x="105" y="47"/>
                </a:moveTo>
                <a:cubicBezTo>
                  <a:pt x="123" y="44"/>
                  <a:pt x="137" y="47"/>
                  <a:pt x="151" y="50"/>
                </a:cubicBezTo>
                <a:cubicBezTo>
                  <a:pt x="141" y="40"/>
                  <a:pt x="118" y="36"/>
                  <a:pt x="105" y="47"/>
                </a:cubicBezTo>
                <a:close/>
                <a:moveTo>
                  <a:pt x="35" y="74"/>
                </a:moveTo>
                <a:cubicBezTo>
                  <a:pt x="38" y="66"/>
                  <a:pt x="45" y="61"/>
                  <a:pt x="47" y="52"/>
                </a:cubicBezTo>
                <a:cubicBezTo>
                  <a:pt x="41" y="58"/>
                  <a:pt x="34" y="65"/>
                  <a:pt x="35" y="74"/>
                </a:cubicBezTo>
                <a:close/>
                <a:moveTo>
                  <a:pt x="206" y="61"/>
                </a:moveTo>
                <a:cubicBezTo>
                  <a:pt x="206" y="60"/>
                  <a:pt x="206" y="60"/>
                  <a:pt x="206" y="59"/>
                </a:cubicBezTo>
                <a:cubicBezTo>
                  <a:pt x="199" y="54"/>
                  <a:pt x="194" y="47"/>
                  <a:pt x="186" y="44"/>
                </a:cubicBezTo>
                <a:cubicBezTo>
                  <a:pt x="190" y="53"/>
                  <a:pt x="199" y="56"/>
                  <a:pt x="206" y="61"/>
                </a:cubicBezTo>
                <a:close/>
                <a:moveTo>
                  <a:pt x="54" y="87"/>
                </a:moveTo>
                <a:cubicBezTo>
                  <a:pt x="53" y="76"/>
                  <a:pt x="56" y="70"/>
                  <a:pt x="59" y="62"/>
                </a:cubicBezTo>
                <a:cubicBezTo>
                  <a:pt x="61" y="61"/>
                  <a:pt x="62" y="59"/>
                  <a:pt x="62" y="57"/>
                </a:cubicBezTo>
                <a:cubicBezTo>
                  <a:pt x="55" y="63"/>
                  <a:pt x="49" y="76"/>
                  <a:pt x="54" y="87"/>
                </a:cubicBezTo>
                <a:close/>
                <a:moveTo>
                  <a:pt x="116" y="56"/>
                </a:moveTo>
                <a:cubicBezTo>
                  <a:pt x="99" y="56"/>
                  <a:pt x="93" y="63"/>
                  <a:pt x="89" y="75"/>
                </a:cubicBezTo>
                <a:cubicBezTo>
                  <a:pt x="90" y="81"/>
                  <a:pt x="87" y="85"/>
                  <a:pt x="91" y="90"/>
                </a:cubicBezTo>
                <a:cubicBezTo>
                  <a:pt x="94" y="71"/>
                  <a:pt x="103" y="58"/>
                  <a:pt x="121" y="59"/>
                </a:cubicBezTo>
                <a:cubicBezTo>
                  <a:pt x="127" y="59"/>
                  <a:pt x="130" y="62"/>
                  <a:pt x="136" y="64"/>
                </a:cubicBezTo>
                <a:cubicBezTo>
                  <a:pt x="141" y="65"/>
                  <a:pt x="146" y="64"/>
                  <a:pt x="151" y="65"/>
                </a:cubicBezTo>
                <a:cubicBezTo>
                  <a:pt x="144" y="59"/>
                  <a:pt x="128" y="56"/>
                  <a:pt x="116" y="56"/>
                </a:cubicBezTo>
                <a:close/>
                <a:moveTo>
                  <a:pt x="76" y="81"/>
                </a:moveTo>
                <a:cubicBezTo>
                  <a:pt x="79" y="80"/>
                  <a:pt x="77" y="78"/>
                  <a:pt x="77" y="76"/>
                </a:cubicBezTo>
                <a:cubicBezTo>
                  <a:pt x="79" y="70"/>
                  <a:pt x="81" y="65"/>
                  <a:pt x="82" y="61"/>
                </a:cubicBezTo>
                <a:cubicBezTo>
                  <a:pt x="77" y="66"/>
                  <a:pt x="75" y="72"/>
                  <a:pt x="76" y="81"/>
                </a:cubicBezTo>
                <a:close/>
                <a:moveTo>
                  <a:pt x="197" y="77"/>
                </a:moveTo>
                <a:cubicBezTo>
                  <a:pt x="196" y="69"/>
                  <a:pt x="192" y="61"/>
                  <a:pt x="185" y="57"/>
                </a:cubicBezTo>
                <a:cubicBezTo>
                  <a:pt x="190" y="63"/>
                  <a:pt x="192" y="71"/>
                  <a:pt x="197" y="77"/>
                </a:cubicBezTo>
                <a:close/>
                <a:moveTo>
                  <a:pt x="37" y="100"/>
                </a:moveTo>
                <a:cubicBezTo>
                  <a:pt x="40" y="117"/>
                  <a:pt x="57" y="127"/>
                  <a:pt x="64" y="139"/>
                </a:cubicBezTo>
                <a:cubicBezTo>
                  <a:pt x="59" y="137"/>
                  <a:pt x="56" y="133"/>
                  <a:pt x="53" y="129"/>
                </a:cubicBezTo>
                <a:cubicBezTo>
                  <a:pt x="49" y="127"/>
                  <a:pt x="46" y="120"/>
                  <a:pt x="43" y="119"/>
                </a:cubicBezTo>
                <a:cubicBezTo>
                  <a:pt x="46" y="127"/>
                  <a:pt x="51" y="130"/>
                  <a:pt x="55" y="135"/>
                </a:cubicBezTo>
                <a:cubicBezTo>
                  <a:pt x="56" y="136"/>
                  <a:pt x="56" y="138"/>
                  <a:pt x="57" y="139"/>
                </a:cubicBezTo>
                <a:cubicBezTo>
                  <a:pt x="65" y="149"/>
                  <a:pt x="79" y="157"/>
                  <a:pt x="89" y="163"/>
                </a:cubicBezTo>
                <a:cubicBezTo>
                  <a:pt x="94" y="166"/>
                  <a:pt x="101" y="164"/>
                  <a:pt x="105" y="167"/>
                </a:cubicBezTo>
                <a:cubicBezTo>
                  <a:pt x="103" y="164"/>
                  <a:pt x="98" y="164"/>
                  <a:pt x="97" y="160"/>
                </a:cubicBezTo>
                <a:cubicBezTo>
                  <a:pt x="107" y="165"/>
                  <a:pt x="117" y="169"/>
                  <a:pt x="129" y="170"/>
                </a:cubicBezTo>
                <a:cubicBezTo>
                  <a:pt x="110" y="160"/>
                  <a:pt x="91" y="149"/>
                  <a:pt x="78" y="133"/>
                </a:cubicBezTo>
                <a:cubicBezTo>
                  <a:pt x="66" y="126"/>
                  <a:pt x="58" y="111"/>
                  <a:pt x="48" y="99"/>
                </a:cubicBezTo>
                <a:cubicBezTo>
                  <a:pt x="43" y="92"/>
                  <a:pt x="42" y="77"/>
                  <a:pt x="41" y="70"/>
                </a:cubicBezTo>
                <a:cubicBezTo>
                  <a:pt x="38" y="78"/>
                  <a:pt x="35" y="89"/>
                  <a:pt x="37" y="100"/>
                </a:cubicBezTo>
                <a:close/>
                <a:moveTo>
                  <a:pt x="61" y="98"/>
                </a:moveTo>
                <a:cubicBezTo>
                  <a:pt x="57" y="89"/>
                  <a:pt x="61" y="76"/>
                  <a:pt x="60" y="69"/>
                </a:cubicBezTo>
                <a:cubicBezTo>
                  <a:pt x="57" y="77"/>
                  <a:pt x="55" y="90"/>
                  <a:pt x="61" y="98"/>
                </a:cubicBezTo>
                <a:close/>
                <a:moveTo>
                  <a:pt x="102" y="78"/>
                </a:moveTo>
                <a:cubicBezTo>
                  <a:pt x="107" y="75"/>
                  <a:pt x="112" y="68"/>
                  <a:pt x="122" y="67"/>
                </a:cubicBezTo>
                <a:cubicBezTo>
                  <a:pt x="114" y="62"/>
                  <a:pt x="101" y="68"/>
                  <a:pt x="102" y="78"/>
                </a:cubicBezTo>
                <a:close/>
                <a:moveTo>
                  <a:pt x="215" y="67"/>
                </a:moveTo>
                <a:cubicBezTo>
                  <a:pt x="214" y="62"/>
                  <a:pt x="212" y="61"/>
                  <a:pt x="210" y="59"/>
                </a:cubicBezTo>
                <a:cubicBezTo>
                  <a:pt x="211" y="62"/>
                  <a:pt x="213" y="65"/>
                  <a:pt x="215" y="67"/>
                </a:cubicBezTo>
                <a:close/>
                <a:moveTo>
                  <a:pt x="76" y="122"/>
                </a:moveTo>
                <a:cubicBezTo>
                  <a:pt x="82" y="123"/>
                  <a:pt x="87" y="132"/>
                  <a:pt x="92" y="130"/>
                </a:cubicBezTo>
                <a:cubicBezTo>
                  <a:pt x="81" y="120"/>
                  <a:pt x="70" y="110"/>
                  <a:pt x="67" y="93"/>
                </a:cubicBezTo>
                <a:cubicBezTo>
                  <a:pt x="66" y="85"/>
                  <a:pt x="68" y="79"/>
                  <a:pt x="64" y="74"/>
                </a:cubicBezTo>
                <a:cubicBezTo>
                  <a:pt x="61" y="93"/>
                  <a:pt x="67" y="109"/>
                  <a:pt x="76" y="122"/>
                </a:cubicBezTo>
                <a:close/>
                <a:moveTo>
                  <a:pt x="112" y="101"/>
                </a:moveTo>
                <a:cubicBezTo>
                  <a:pt x="106" y="80"/>
                  <a:pt x="124" y="74"/>
                  <a:pt x="138" y="72"/>
                </a:cubicBezTo>
                <a:cubicBezTo>
                  <a:pt x="121" y="62"/>
                  <a:pt x="99" y="85"/>
                  <a:pt x="112" y="101"/>
                </a:cubicBezTo>
                <a:close/>
                <a:moveTo>
                  <a:pt x="213" y="76"/>
                </a:moveTo>
                <a:cubicBezTo>
                  <a:pt x="213" y="70"/>
                  <a:pt x="208" y="68"/>
                  <a:pt x="205" y="65"/>
                </a:cubicBezTo>
                <a:cubicBezTo>
                  <a:pt x="205" y="65"/>
                  <a:pt x="205" y="66"/>
                  <a:pt x="206" y="66"/>
                </a:cubicBezTo>
                <a:cubicBezTo>
                  <a:pt x="209" y="69"/>
                  <a:pt x="211" y="73"/>
                  <a:pt x="213" y="76"/>
                </a:cubicBezTo>
                <a:close/>
                <a:moveTo>
                  <a:pt x="163" y="77"/>
                </a:moveTo>
                <a:cubicBezTo>
                  <a:pt x="160" y="73"/>
                  <a:pt x="155" y="72"/>
                  <a:pt x="150" y="70"/>
                </a:cubicBezTo>
                <a:cubicBezTo>
                  <a:pt x="154" y="72"/>
                  <a:pt x="160" y="76"/>
                  <a:pt x="163" y="77"/>
                </a:cubicBezTo>
                <a:close/>
                <a:moveTo>
                  <a:pt x="225" y="98"/>
                </a:moveTo>
                <a:cubicBezTo>
                  <a:pt x="235" y="124"/>
                  <a:pt x="228" y="152"/>
                  <a:pt x="205" y="162"/>
                </a:cubicBezTo>
                <a:cubicBezTo>
                  <a:pt x="231" y="159"/>
                  <a:pt x="238" y="135"/>
                  <a:pt x="243" y="112"/>
                </a:cubicBezTo>
                <a:cubicBezTo>
                  <a:pt x="243" y="112"/>
                  <a:pt x="242" y="111"/>
                  <a:pt x="242" y="111"/>
                </a:cubicBezTo>
                <a:cubicBezTo>
                  <a:pt x="241" y="90"/>
                  <a:pt x="232" y="82"/>
                  <a:pt x="220" y="70"/>
                </a:cubicBezTo>
                <a:cubicBezTo>
                  <a:pt x="220" y="78"/>
                  <a:pt x="227" y="86"/>
                  <a:pt x="227" y="96"/>
                </a:cubicBezTo>
                <a:cubicBezTo>
                  <a:pt x="225" y="93"/>
                  <a:pt x="225" y="89"/>
                  <a:pt x="223" y="87"/>
                </a:cubicBezTo>
                <a:cubicBezTo>
                  <a:pt x="222" y="92"/>
                  <a:pt x="224" y="95"/>
                  <a:pt x="225" y="98"/>
                </a:cubicBezTo>
                <a:close/>
                <a:moveTo>
                  <a:pt x="155" y="105"/>
                </a:moveTo>
                <a:cubicBezTo>
                  <a:pt x="158" y="88"/>
                  <a:pt x="147" y="71"/>
                  <a:pt x="130" y="78"/>
                </a:cubicBezTo>
                <a:cubicBezTo>
                  <a:pt x="142" y="82"/>
                  <a:pt x="152" y="93"/>
                  <a:pt x="150" y="108"/>
                </a:cubicBezTo>
                <a:cubicBezTo>
                  <a:pt x="152" y="107"/>
                  <a:pt x="154" y="107"/>
                  <a:pt x="155" y="105"/>
                </a:cubicBezTo>
                <a:close/>
                <a:moveTo>
                  <a:pt x="215" y="110"/>
                </a:moveTo>
                <a:cubicBezTo>
                  <a:pt x="220" y="95"/>
                  <a:pt x="212" y="80"/>
                  <a:pt x="203" y="73"/>
                </a:cubicBezTo>
                <a:cubicBezTo>
                  <a:pt x="208" y="85"/>
                  <a:pt x="212" y="97"/>
                  <a:pt x="215" y="110"/>
                </a:cubicBezTo>
                <a:close/>
                <a:moveTo>
                  <a:pt x="147" y="106"/>
                </a:moveTo>
                <a:cubicBezTo>
                  <a:pt x="147" y="94"/>
                  <a:pt x="140" y="90"/>
                  <a:pt x="135" y="84"/>
                </a:cubicBezTo>
                <a:cubicBezTo>
                  <a:pt x="132" y="83"/>
                  <a:pt x="128" y="83"/>
                  <a:pt x="124" y="81"/>
                </a:cubicBezTo>
                <a:cubicBezTo>
                  <a:pt x="118" y="85"/>
                  <a:pt x="114" y="96"/>
                  <a:pt x="119" y="103"/>
                </a:cubicBezTo>
                <a:cubicBezTo>
                  <a:pt x="127" y="102"/>
                  <a:pt x="131" y="97"/>
                  <a:pt x="136" y="96"/>
                </a:cubicBezTo>
                <a:cubicBezTo>
                  <a:pt x="133" y="102"/>
                  <a:pt x="126" y="102"/>
                  <a:pt x="121" y="107"/>
                </a:cubicBezTo>
                <a:cubicBezTo>
                  <a:pt x="127" y="112"/>
                  <a:pt x="143" y="114"/>
                  <a:pt x="147" y="106"/>
                </a:cubicBezTo>
                <a:close/>
                <a:moveTo>
                  <a:pt x="97" y="103"/>
                </a:moveTo>
                <a:cubicBezTo>
                  <a:pt x="100" y="103"/>
                  <a:pt x="100" y="103"/>
                  <a:pt x="102" y="104"/>
                </a:cubicBezTo>
                <a:cubicBezTo>
                  <a:pt x="100" y="98"/>
                  <a:pt x="101" y="88"/>
                  <a:pt x="97" y="83"/>
                </a:cubicBezTo>
                <a:cubicBezTo>
                  <a:pt x="94" y="88"/>
                  <a:pt x="95" y="97"/>
                  <a:pt x="97" y="103"/>
                </a:cubicBezTo>
                <a:close/>
                <a:moveTo>
                  <a:pt x="79" y="109"/>
                </a:moveTo>
                <a:cubicBezTo>
                  <a:pt x="76" y="102"/>
                  <a:pt x="77" y="92"/>
                  <a:pt x="71" y="88"/>
                </a:cubicBezTo>
                <a:cubicBezTo>
                  <a:pt x="72" y="97"/>
                  <a:pt x="75" y="104"/>
                  <a:pt x="79" y="109"/>
                </a:cubicBezTo>
                <a:close/>
                <a:moveTo>
                  <a:pt x="165" y="85"/>
                </a:moveTo>
                <a:cubicBezTo>
                  <a:pt x="164" y="84"/>
                  <a:pt x="164" y="83"/>
                  <a:pt x="162" y="82"/>
                </a:cubicBezTo>
                <a:cubicBezTo>
                  <a:pt x="163" y="84"/>
                  <a:pt x="164" y="86"/>
                  <a:pt x="165" y="85"/>
                </a:cubicBezTo>
                <a:close/>
                <a:moveTo>
                  <a:pt x="199" y="85"/>
                </a:moveTo>
                <a:cubicBezTo>
                  <a:pt x="205" y="104"/>
                  <a:pt x="200" y="128"/>
                  <a:pt x="191" y="141"/>
                </a:cubicBezTo>
                <a:cubicBezTo>
                  <a:pt x="193" y="138"/>
                  <a:pt x="197" y="136"/>
                  <a:pt x="200" y="133"/>
                </a:cubicBezTo>
                <a:cubicBezTo>
                  <a:pt x="207" y="127"/>
                  <a:pt x="208" y="115"/>
                  <a:pt x="206" y="101"/>
                </a:cubicBezTo>
                <a:cubicBezTo>
                  <a:pt x="205" y="93"/>
                  <a:pt x="203" y="84"/>
                  <a:pt x="200" y="81"/>
                </a:cubicBezTo>
                <a:cubicBezTo>
                  <a:pt x="202" y="84"/>
                  <a:pt x="199" y="83"/>
                  <a:pt x="199" y="85"/>
                </a:cubicBezTo>
                <a:close/>
                <a:moveTo>
                  <a:pt x="87" y="98"/>
                </a:moveTo>
                <a:cubicBezTo>
                  <a:pt x="86" y="96"/>
                  <a:pt x="86" y="92"/>
                  <a:pt x="85" y="90"/>
                </a:cubicBezTo>
                <a:cubicBezTo>
                  <a:pt x="85" y="92"/>
                  <a:pt x="84" y="97"/>
                  <a:pt x="87" y="98"/>
                </a:cubicBezTo>
                <a:close/>
                <a:moveTo>
                  <a:pt x="191" y="92"/>
                </a:moveTo>
                <a:cubicBezTo>
                  <a:pt x="193" y="93"/>
                  <a:pt x="192" y="96"/>
                  <a:pt x="195" y="95"/>
                </a:cubicBezTo>
                <a:cubicBezTo>
                  <a:pt x="196" y="92"/>
                  <a:pt x="197" y="86"/>
                  <a:pt x="193" y="84"/>
                </a:cubicBezTo>
                <a:cubicBezTo>
                  <a:pt x="194" y="87"/>
                  <a:pt x="195" y="92"/>
                  <a:pt x="191" y="92"/>
                </a:cubicBezTo>
                <a:close/>
                <a:moveTo>
                  <a:pt x="164" y="94"/>
                </a:moveTo>
                <a:cubicBezTo>
                  <a:pt x="164" y="90"/>
                  <a:pt x="162" y="90"/>
                  <a:pt x="161" y="88"/>
                </a:cubicBezTo>
                <a:cubicBezTo>
                  <a:pt x="161" y="91"/>
                  <a:pt x="162" y="93"/>
                  <a:pt x="164" y="94"/>
                </a:cubicBezTo>
                <a:close/>
                <a:moveTo>
                  <a:pt x="171" y="109"/>
                </a:moveTo>
                <a:cubicBezTo>
                  <a:pt x="169" y="117"/>
                  <a:pt x="161" y="120"/>
                  <a:pt x="155" y="125"/>
                </a:cubicBezTo>
                <a:cubicBezTo>
                  <a:pt x="160" y="125"/>
                  <a:pt x="166" y="123"/>
                  <a:pt x="168" y="124"/>
                </a:cubicBezTo>
                <a:cubicBezTo>
                  <a:pt x="171" y="121"/>
                  <a:pt x="176" y="119"/>
                  <a:pt x="179" y="116"/>
                </a:cubicBezTo>
                <a:cubicBezTo>
                  <a:pt x="182" y="107"/>
                  <a:pt x="178" y="96"/>
                  <a:pt x="172" y="92"/>
                </a:cubicBezTo>
                <a:cubicBezTo>
                  <a:pt x="171" y="98"/>
                  <a:pt x="172" y="104"/>
                  <a:pt x="171" y="109"/>
                </a:cubicBezTo>
                <a:close/>
                <a:moveTo>
                  <a:pt x="58" y="107"/>
                </a:moveTo>
                <a:cubicBezTo>
                  <a:pt x="58" y="106"/>
                  <a:pt x="57" y="104"/>
                  <a:pt x="56" y="104"/>
                </a:cubicBezTo>
                <a:cubicBezTo>
                  <a:pt x="57" y="105"/>
                  <a:pt x="57" y="107"/>
                  <a:pt x="58" y="107"/>
                </a:cubicBezTo>
                <a:close/>
                <a:moveTo>
                  <a:pt x="157" y="113"/>
                </a:moveTo>
                <a:cubicBezTo>
                  <a:pt x="162" y="110"/>
                  <a:pt x="168" y="104"/>
                  <a:pt x="165" y="96"/>
                </a:cubicBezTo>
                <a:cubicBezTo>
                  <a:pt x="163" y="102"/>
                  <a:pt x="160" y="107"/>
                  <a:pt x="157" y="113"/>
                </a:cubicBezTo>
                <a:close/>
                <a:moveTo>
                  <a:pt x="184" y="112"/>
                </a:moveTo>
                <a:cubicBezTo>
                  <a:pt x="191" y="109"/>
                  <a:pt x="189" y="99"/>
                  <a:pt x="184" y="96"/>
                </a:cubicBezTo>
                <a:cubicBezTo>
                  <a:pt x="185" y="101"/>
                  <a:pt x="184" y="106"/>
                  <a:pt x="184" y="112"/>
                </a:cubicBezTo>
                <a:close/>
                <a:moveTo>
                  <a:pt x="64" y="115"/>
                </a:moveTo>
                <a:cubicBezTo>
                  <a:pt x="63" y="113"/>
                  <a:pt x="62" y="111"/>
                  <a:pt x="60" y="110"/>
                </a:cubicBezTo>
                <a:cubicBezTo>
                  <a:pt x="61" y="112"/>
                  <a:pt x="62" y="114"/>
                  <a:pt x="64" y="115"/>
                </a:cubicBezTo>
                <a:close/>
                <a:moveTo>
                  <a:pt x="99" y="116"/>
                </a:moveTo>
                <a:cubicBezTo>
                  <a:pt x="97" y="113"/>
                  <a:pt x="94" y="109"/>
                  <a:pt x="92" y="109"/>
                </a:cubicBezTo>
                <a:cubicBezTo>
                  <a:pt x="94" y="111"/>
                  <a:pt x="96" y="113"/>
                  <a:pt x="99" y="116"/>
                </a:cubicBezTo>
                <a:close/>
                <a:moveTo>
                  <a:pt x="127" y="119"/>
                </a:moveTo>
                <a:cubicBezTo>
                  <a:pt x="121" y="115"/>
                  <a:pt x="115" y="112"/>
                  <a:pt x="110" y="107"/>
                </a:cubicBezTo>
                <a:cubicBezTo>
                  <a:pt x="114" y="114"/>
                  <a:pt x="118" y="119"/>
                  <a:pt x="127" y="119"/>
                </a:cubicBezTo>
                <a:close/>
                <a:moveTo>
                  <a:pt x="187" y="166"/>
                </a:moveTo>
                <a:cubicBezTo>
                  <a:pt x="217" y="162"/>
                  <a:pt x="234" y="134"/>
                  <a:pt x="221" y="102"/>
                </a:cubicBezTo>
                <a:cubicBezTo>
                  <a:pt x="220" y="132"/>
                  <a:pt x="208" y="153"/>
                  <a:pt x="187" y="166"/>
                </a:cubicBezTo>
                <a:close/>
                <a:moveTo>
                  <a:pt x="135" y="116"/>
                </a:moveTo>
                <a:cubicBezTo>
                  <a:pt x="143" y="118"/>
                  <a:pt x="150" y="115"/>
                  <a:pt x="153" y="110"/>
                </a:cubicBezTo>
                <a:cubicBezTo>
                  <a:pt x="147" y="112"/>
                  <a:pt x="140" y="113"/>
                  <a:pt x="135" y="116"/>
                </a:cubicBezTo>
                <a:close/>
                <a:moveTo>
                  <a:pt x="183" y="136"/>
                </a:moveTo>
                <a:cubicBezTo>
                  <a:pt x="185" y="135"/>
                  <a:pt x="188" y="134"/>
                  <a:pt x="190" y="132"/>
                </a:cubicBezTo>
                <a:cubicBezTo>
                  <a:pt x="193" y="129"/>
                  <a:pt x="193" y="124"/>
                  <a:pt x="196" y="121"/>
                </a:cubicBezTo>
                <a:cubicBezTo>
                  <a:pt x="193" y="118"/>
                  <a:pt x="193" y="111"/>
                  <a:pt x="190" y="109"/>
                </a:cubicBezTo>
                <a:cubicBezTo>
                  <a:pt x="183" y="114"/>
                  <a:pt x="187" y="129"/>
                  <a:pt x="183" y="136"/>
                </a:cubicBezTo>
                <a:close/>
                <a:moveTo>
                  <a:pt x="151" y="122"/>
                </a:moveTo>
                <a:cubicBezTo>
                  <a:pt x="158" y="121"/>
                  <a:pt x="163" y="116"/>
                  <a:pt x="164" y="112"/>
                </a:cubicBezTo>
                <a:cubicBezTo>
                  <a:pt x="161" y="117"/>
                  <a:pt x="154" y="116"/>
                  <a:pt x="151" y="122"/>
                </a:cubicBezTo>
                <a:close/>
                <a:moveTo>
                  <a:pt x="215" y="114"/>
                </a:moveTo>
                <a:cubicBezTo>
                  <a:pt x="214" y="113"/>
                  <a:pt x="217" y="111"/>
                  <a:pt x="215" y="111"/>
                </a:cubicBezTo>
                <a:cubicBezTo>
                  <a:pt x="215" y="112"/>
                  <a:pt x="213" y="114"/>
                  <a:pt x="215" y="114"/>
                </a:cubicBezTo>
                <a:close/>
                <a:moveTo>
                  <a:pt x="116" y="134"/>
                </a:moveTo>
                <a:cubicBezTo>
                  <a:pt x="118" y="135"/>
                  <a:pt x="122" y="136"/>
                  <a:pt x="124" y="135"/>
                </a:cubicBezTo>
                <a:cubicBezTo>
                  <a:pt x="118" y="128"/>
                  <a:pt x="106" y="125"/>
                  <a:pt x="99" y="121"/>
                </a:cubicBezTo>
                <a:cubicBezTo>
                  <a:pt x="104" y="126"/>
                  <a:pt x="110" y="131"/>
                  <a:pt x="116" y="134"/>
                </a:cubicBezTo>
                <a:close/>
                <a:moveTo>
                  <a:pt x="114" y="125"/>
                </a:moveTo>
                <a:cubicBezTo>
                  <a:pt x="113" y="123"/>
                  <a:pt x="109" y="121"/>
                  <a:pt x="108" y="122"/>
                </a:cubicBezTo>
                <a:cubicBezTo>
                  <a:pt x="110" y="123"/>
                  <a:pt x="111" y="124"/>
                  <a:pt x="114" y="125"/>
                </a:cubicBezTo>
                <a:close/>
                <a:moveTo>
                  <a:pt x="133" y="122"/>
                </a:moveTo>
                <a:cubicBezTo>
                  <a:pt x="136" y="124"/>
                  <a:pt x="143" y="122"/>
                  <a:pt x="145" y="120"/>
                </a:cubicBezTo>
                <a:cubicBezTo>
                  <a:pt x="140" y="120"/>
                  <a:pt x="138" y="122"/>
                  <a:pt x="133" y="122"/>
                </a:cubicBezTo>
                <a:close/>
                <a:moveTo>
                  <a:pt x="212" y="121"/>
                </a:moveTo>
                <a:cubicBezTo>
                  <a:pt x="212" y="120"/>
                  <a:pt x="215" y="119"/>
                  <a:pt x="213" y="118"/>
                </a:cubicBezTo>
                <a:cubicBezTo>
                  <a:pt x="213" y="119"/>
                  <a:pt x="210" y="120"/>
                  <a:pt x="212" y="121"/>
                </a:cubicBezTo>
                <a:close/>
                <a:moveTo>
                  <a:pt x="121" y="128"/>
                </a:moveTo>
                <a:cubicBezTo>
                  <a:pt x="131" y="129"/>
                  <a:pt x="143" y="131"/>
                  <a:pt x="153" y="127"/>
                </a:cubicBezTo>
                <a:cubicBezTo>
                  <a:pt x="144" y="124"/>
                  <a:pt x="128" y="128"/>
                  <a:pt x="120" y="126"/>
                </a:cubicBezTo>
                <a:cubicBezTo>
                  <a:pt x="121" y="126"/>
                  <a:pt x="121" y="127"/>
                  <a:pt x="121" y="128"/>
                </a:cubicBezTo>
                <a:close/>
                <a:moveTo>
                  <a:pt x="127" y="155"/>
                </a:moveTo>
                <a:cubicBezTo>
                  <a:pt x="119" y="154"/>
                  <a:pt x="115" y="145"/>
                  <a:pt x="108" y="141"/>
                </a:cubicBezTo>
                <a:cubicBezTo>
                  <a:pt x="105" y="140"/>
                  <a:pt x="102" y="141"/>
                  <a:pt x="100" y="140"/>
                </a:cubicBezTo>
                <a:cubicBezTo>
                  <a:pt x="94" y="137"/>
                  <a:pt x="89" y="132"/>
                  <a:pt x="83" y="131"/>
                </a:cubicBezTo>
                <a:cubicBezTo>
                  <a:pt x="93" y="143"/>
                  <a:pt x="110" y="153"/>
                  <a:pt x="127" y="155"/>
                </a:cubicBezTo>
                <a:close/>
                <a:moveTo>
                  <a:pt x="156" y="130"/>
                </a:moveTo>
                <a:cubicBezTo>
                  <a:pt x="146" y="133"/>
                  <a:pt x="134" y="132"/>
                  <a:pt x="125" y="131"/>
                </a:cubicBezTo>
                <a:cubicBezTo>
                  <a:pt x="127" y="134"/>
                  <a:pt x="130" y="139"/>
                  <a:pt x="134" y="139"/>
                </a:cubicBezTo>
                <a:cubicBezTo>
                  <a:pt x="149" y="142"/>
                  <a:pt x="168" y="138"/>
                  <a:pt x="174" y="125"/>
                </a:cubicBezTo>
                <a:cubicBezTo>
                  <a:pt x="168" y="124"/>
                  <a:pt x="162" y="128"/>
                  <a:pt x="156" y="130"/>
                </a:cubicBezTo>
                <a:close/>
                <a:moveTo>
                  <a:pt x="140" y="145"/>
                </a:moveTo>
                <a:cubicBezTo>
                  <a:pt x="155" y="150"/>
                  <a:pt x="184" y="143"/>
                  <a:pt x="181" y="125"/>
                </a:cubicBezTo>
                <a:cubicBezTo>
                  <a:pt x="175" y="138"/>
                  <a:pt x="160" y="144"/>
                  <a:pt x="140" y="145"/>
                </a:cubicBezTo>
                <a:close/>
                <a:moveTo>
                  <a:pt x="109" y="138"/>
                </a:moveTo>
                <a:cubicBezTo>
                  <a:pt x="109" y="137"/>
                  <a:pt x="106" y="135"/>
                  <a:pt x="105" y="136"/>
                </a:cubicBezTo>
                <a:cubicBezTo>
                  <a:pt x="107" y="137"/>
                  <a:pt x="107" y="138"/>
                  <a:pt x="109" y="138"/>
                </a:cubicBezTo>
                <a:close/>
                <a:moveTo>
                  <a:pt x="122" y="141"/>
                </a:moveTo>
                <a:cubicBezTo>
                  <a:pt x="124" y="142"/>
                  <a:pt x="127" y="142"/>
                  <a:pt x="129" y="142"/>
                </a:cubicBezTo>
                <a:cubicBezTo>
                  <a:pt x="128" y="140"/>
                  <a:pt x="124" y="140"/>
                  <a:pt x="122" y="139"/>
                </a:cubicBezTo>
                <a:cubicBezTo>
                  <a:pt x="122" y="139"/>
                  <a:pt x="122" y="140"/>
                  <a:pt x="122" y="141"/>
                </a:cubicBezTo>
                <a:close/>
                <a:moveTo>
                  <a:pt x="178" y="167"/>
                </a:moveTo>
                <a:cubicBezTo>
                  <a:pt x="194" y="160"/>
                  <a:pt x="208" y="149"/>
                  <a:pt x="210" y="133"/>
                </a:cubicBezTo>
                <a:cubicBezTo>
                  <a:pt x="202" y="146"/>
                  <a:pt x="192" y="158"/>
                  <a:pt x="178" y="167"/>
                </a:cubicBezTo>
                <a:close/>
                <a:moveTo>
                  <a:pt x="134" y="141"/>
                </a:moveTo>
                <a:cubicBezTo>
                  <a:pt x="133" y="143"/>
                  <a:pt x="132" y="140"/>
                  <a:pt x="130" y="141"/>
                </a:cubicBezTo>
                <a:cubicBezTo>
                  <a:pt x="130" y="143"/>
                  <a:pt x="136" y="143"/>
                  <a:pt x="134" y="141"/>
                </a:cubicBezTo>
                <a:close/>
                <a:moveTo>
                  <a:pt x="182" y="149"/>
                </a:moveTo>
                <a:cubicBezTo>
                  <a:pt x="178" y="155"/>
                  <a:pt x="172" y="159"/>
                  <a:pt x="167" y="164"/>
                </a:cubicBezTo>
                <a:cubicBezTo>
                  <a:pt x="183" y="159"/>
                  <a:pt x="195" y="150"/>
                  <a:pt x="202" y="137"/>
                </a:cubicBezTo>
                <a:cubicBezTo>
                  <a:pt x="202" y="137"/>
                  <a:pt x="202" y="136"/>
                  <a:pt x="202" y="136"/>
                </a:cubicBezTo>
                <a:cubicBezTo>
                  <a:pt x="196" y="141"/>
                  <a:pt x="191" y="146"/>
                  <a:pt x="182" y="149"/>
                </a:cubicBezTo>
                <a:close/>
                <a:moveTo>
                  <a:pt x="164" y="149"/>
                </a:moveTo>
                <a:cubicBezTo>
                  <a:pt x="147" y="152"/>
                  <a:pt x="130" y="147"/>
                  <a:pt x="116" y="144"/>
                </a:cubicBezTo>
                <a:cubicBezTo>
                  <a:pt x="117" y="146"/>
                  <a:pt x="117" y="147"/>
                  <a:pt x="120" y="146"/>
                </a:cubicBezTo>
                <a:cubicBezTo>
                  <a:pt x="133" y="154"/>
                  <a:pt x="153" y="155"/>
                  <a:pt x="172" y="150"/>
                </a:cubicBezTo>
                <a:cubicBezTo>
                  <a:pt x="172" y="151"/>
                  <a:pt x="171" y="152"/>
                  <a:pt x="172" y="152"/>
                </a:cubicBezTo>
                <a:cubicBezTo>
                  <a:pt x="173" y="151"/>
                  <a:pt x="172" y="151"/>
                  <a:pt x="172" y="150"/>
                </a:cubicBezTo>
                <a:cubicBezTo>
                  <a:pt x="174" y="150"/>
                  <a:pt x="175" y="151"/>
                  <a:pt x="177" y="149"/>
                </a:cubicBezTo>
                <a:cubicBezTo>
                  <a:pt x="175" y="146"/>
                  <a:pt x="187" y="143"/>
                  <a:pt x="186" y="139"/>
                </a:cubicBezTo>
                <a:cubicBezTo>
                  <a:pt x="179" y="143"/>
                  <a:pt x="173" y="148"/>
                  <a:pt x="164" y="149"/>
                </a:cubicBezTo>
                <a:close/>
                <a:moveTo>
                  <a:pt x="151" y="166"/>
                </a:moveTo>
                <a:cubicBezTo>
                  <a:pt x="148" y="165"/>
                  <a:pt x="145" y="164"/>
                  <a:pt x="143" y="162"/>
                </a:cubicBezTo>
                <a:cubicBezTo>
                  <a:pt x="147" y="162"/>
                  <a:pt x="152" y="164"/>
                  <a:pt x="156" y="165"/>
                </a:cubicBezTo>
                <a:cubicBezTo>
                  <a:pt x="159" y="162"/>
                  <a:pt x="170" y="160"/>
                  <a:pt x="170" y="155"/>
                </a:cubicBezTo>
                <a:cubicBezTo>
                  <a:pt x="160" y="158"/>
                  <a:pt x="149" y="159"/>
                  <a:pt x="139" y="160"/>
                </a:cubicBezTo>
                <a:cubicBezTo>
                  <a:pt x="138" y="162"/>
                  <a:pt x="142" y="159"/>
                  <a:pt x="142" y="162"/>
                </a:cubicBezTo>
                <a:cubicBezTo>
                  <a:pt x="128" y="158"/>
                  <a:pt x="114" y="155"/>
                  <a:pt x="102" y="149"/>
                </a:cubicBezTo>
                <a:cubicBezTo>
                  <a:pt x="114" y="160"/>
                  <a:pt x="131" y="170"/>
                  <a:pt x="151" y="166"/>
                </a:cubicBezTo>
                <a:close/>
                <a:moveTo>
                  <a:pt x="155" y="156"/>
                </a:moveTo>
                <a:cubicBezTo>
                  <a:pt x="153" y="155"/>
                  <a:pt x="151" y="156"/>
                  <a:pt x="149" y="156"/>
                </a:cubicBezTo>
                <a:cubicBezTo>
                  <a:pt x="142" y="156"/>
                  <a:pt x="133" y="153"/>
                  <a:pt x="129" y="154"/>
                </a:cubicBezTo>
                <a:cubicBezTo>
                  <a:pt x="135" y="158"/>
                  <a:pt x="148" y="158"/>
                  <a:pt x="155" y="156"/>
                </a:cubicBezTo>
                <a:close/>
                <a:moveTo>
                  <a:pt x="157" y="156"/>
                </a:moveTo>
                <a:cubicBezTo>
                  <a:pt x="159" y="156"/>
                  <a:pt x="162" y="155"/>
                  <a:pt x="163" y="154"/>
                </a:cubicBezTo>
                <a:cubicBezTo>
                  <a:pt x="162" y="155"/>
                  <a:pt x="157" y="154"/>
                  <a:pt x="157" y="156"/>
                </a:cubicBezTo>
                <a:close/>
              </a:path>
            </a:pathLst>
          </a:custGeom>
          <a:solidFill>
            <a:schemeClr val="accent1"/>
          </a:solidFill>
          <a:ln>
            <a:noFill/>
          </a:ln>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4" name="Text Box 8"/>
          <p:cNvSpPr txBox="1">
            <a:spLocks noChangeArrowheads="1"/>
          </p:cNvSpPr>
          <p:nvPr/>
        </p:nvSpPr>
        <p:spPr bwMode="auto">
          <a:xfrm>
            <a:off x="2290493" y="1909221"/>
            <a:ext cx="268422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145" name="Text Box 8"/>
          <p:cNvSpPr txBox="1">
            <a:spLocks noChangeArrowheads="1"/>
          </p:cNvSpPr>
          <p:nvPr/>
        </p:nvSpPr>
        <p:spPr bwMode="auto">
          <a:xfrm>
            <a:off x="4015774" y="4581025"/>
            <a:ext cx="268422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146" name="Freeform 27"/>
          <p:cNvSpPr>
            <a:spLocks noEditPoints="1" noChangeArrowheads="1"/>
          </p:cNvSpPr>
          <p:nvPr/>
        </p:nvSpPr>
        <p:spPr bwMode="auto">
          <a:xfrm>
            <a:off x="7335776" y="3857807"/>
            <a:ext cx="416284" cy="523220"/>
          </a:xfrm>
          <a:custGeom>
            <a:avLst/>
            <a:gdLst>
              <a:gd name="T0" fmla="*/ 159 w 248"/>
              <a:gd name="T1" fmla="*/ 173 h 197"/>
              <a:gd name="T2" fmla="*/ 93 w 248"/>
              <a:gd name="T3" fmla="*/ 17 h 197"/>
              <a:gd name="T4" fmla="*/ 34 w 248"/>
              <a:gd name="T5" fmla="*/ 139 h 197"/>
              <a:gd name="T6" fmla="*/ 129 w 248"/>
              <a:gd name="T7" fmla="*/ 11 h 197"/>
              <a:gd name="T8" fmla="*/ 230 w 248"/>
              <a:gd name="T9" fmla="*/ 154 h 197"/>
              <a:gd name="T10" fmla="*/ 209 w 248"/>
              <a:gd name="T11" fmla="*/ 53 h 197"/>
              <a:gd name="T12" fmla="*/ 88 w 248"/>
              <a:gd name="T13" fmla="*/ 22 h 197"/>
              <a:gd name="T14" fmla="*/ 142 w 248"/>
              <a:gd name="T15" fmla="*/ 27 h 197"/>
              <a:gd name="T16" fmla="*/ 217 w 248"/>
              <a:gd name="T17" fmla="*/ 61 h 197"/>
              <a:gd name="T18" fmla="*/ 77 w 248"/>
              <a:gd name="T19" fmla="*/ 37 h 197"/>
              <a:gd name="T20" fmla="*/ 107 w 248"/>
              <a:gd name="T21" fmla="*/ 34 h 197"/>
              <a:gd name="T22" fmla="*/ 171 w 248"/>
              <a:gd name="T23" fmla="*/ 70 h 197"/>
              <a:gd name="T24" fmla="*/ 47 w 248"/>
              <a:gd name="T25" fmla="*/ 52 h 197"/>
              <a:gd name="T26" fmla="*/ 206 w 248"/>
              <a:gd name="T27" fmla="*/ 61 h 197"/>
              <a:gd name="T28" fmla="*/ 116 w 248"/>
              <a:gd name="T29" fmla="*/ 56 h 197"/>
              <a:gd name="T30" fmla="*/ 151 w 248"/>
              <a:gd name="T31" fmla="*/ 65 h 197"/>
              <a:gd name="T32" fmla="*/ 76 w 248"/>
              <a:gd name="T33" fmla="*/ 81 h 197"/>
              <a:gd name="T34" fmla="*/ 64 w 248"/>
              <a:gd name="T35" fmla="*/ 139 h 197"/>
              <a:gd name="T36" fmla="*/ 89 w 248"/>
              <a:gd name="T37" fmla="*/ 163 h 197"/>
              <a:gd name="T38" fmla="*/ 48 w 248"/>
              <a:gd name="T39" fmla="*/ 99 h 197"/>
              <a:gd name="T40" fmla="*/ 61 w 248"/>
              <a:gd name="T41" fmla="*/ 98 h 197"/>
              <a:gd name="T42" fmla="*/ 210 w 248"/>
              <a:gd name="T43" fmla="*/ 59 h 197"/>
              <a:gd name="T44" fmla="*/ 64 w 248"/>
              <a:gd name="T45" fmla="*/ 74 h 197"/>
              <a:gd name="T46" fmla="*/ 213 w 248"/>
              <a:gd name="T47" fmla="*/ 76 h 197"/>
              <a:gd name="T48" fmla="*/ 150 w 248"/>
              <a:gd name="T49" fmla="*/ 70 h 197"/>
              <a:gd name="T50" fmla="*/ 242 w 248"/>
              <a:gd name="T51" fmla="*/ 111 h 197"/>
              <a:gd name="T52" fmla="*/ 155 w 248"/>
              <a:gd name="T53" fmla="*/ 105 h 197"/>
              <a:gd name="T54" fmla="*/ 203 w 248"/>
              <a:gd name="T55" fmla="*/ 73 h 197"/>
              <a:gd name="T56" fmla="*/ 119 w 248"/>
              <a:gd name="T57" fmla="*/ 103 h 197"/>
              <a:gd name="T58" fmla="*/ 102 w 248"/>
              <a:gd name="T59" fmla="*/ 104 h 197"/>
              <a:gd name="T60" fmla="*/ 79 w 248"/>
              <a:gd name="T61" fmla="*/ 109 h 197"/>
              <a:gd name="T62" fmla="*/ 191 w 248"/>
              <a:gd name="T63" fmla="*/ 141 h 197"/>
              <a:gd name="T64" fmla="*/ 87 w 248"/>
              <a:gd name="T65" fmla="*/ 98 h 197"/>
              <a:gd name="T66" fmla="*/ 193 w 248"/>
              <a:gd name="T67" fmla="*/ 84 h 197"/>
              <a:gd name="T68" fmla="*/ 171 w 248"/>
              <a:gd name="T69" fmla="*/ 109 h 197"/>
              <a:gd name="T70" fmla="*/ 171 w 248"/>
              <a:gd name="T71" fmla="*/ 109 h 197"/>
              <a:gd name="T72" fmla="*/ 165 w 248"/>
              <a:gd name="T73" fmla="*/ 96 h 197"/>
              <a:gd name="T74" fmla="*/ 64 w 248"/>
              <a:gd name="T75" fmla="*/ 115 h 197"/>
              <a:gd name="T76" fmla="*/ 99 w 248"/>
              <a:gd name="T77" fmla="*/ 116 h 197"/>
              <a:gd name="T78" fmla="*/ 221 w 248"/>
              <a:gd name="T79" fmla="*/ 102 h 197"/>
              <a:gd name="T80" fmla="*/ 183 w 248"/>
              <a:gd name="T81" fmla="*/ 136 h 197"/>
              <a:gd name="T82" fmla="*/ 151 w 248"/>
              <a:gd name="T83" fmla="*/ 122 h 197"/>
              <a:gd name="T84" fmla="*/ 215 w 248"/>
              <a:gd name="T85" fmla="*/ 114 h 197"/>
              <a:gd name="T86" fmla="*/ 114 w 248"/>
              <a:gd name="T87" fmla="*/ 125 h 197"/>
              <a:gd name="T88" fmla="*/ 133 w 248"/>
              <a:gd name="T89" fmla="*/ 122 h 197"/>
              <a:gd name="T90" fmla="*/ 153 w 248"/>
              <a:gd name="T91" fmla="*/ 127 h 197"/>
              <a:gd name="T92" fmla="*/ 100 w 248"/>
              <a:gd name="T93" fmla="*/ 140 h 197"/>
              <a:gd name="T94" fmla="*/ 134 w 248"/>
              <a:gd name="T95" fmla="*/ 139 h 197"/>
              <a:gd name="T96" fmla="*/ 140 w 248"/>
              <a:gd name="T97" fmla="*/ 145 h 197"/>
              <a:gd name="T98" fmla="*/ 129 w 248"/>
              <a:gd name="T99" fmla="*/ 142 h 197"/>
              <a:gd name="T100" fmla="*/ 178 w 248"/>
              <a:gd name="T101" fmla="*/ 167 h 197"/>
              <a:gd name="T102" fmla="*/ 167 w 248"/>
              <a:gd name="T103" fmla="*/ 164 h 197"/>
              <a:gd name="T104" fmla="*/ 116 w 248"/>
              <a:gd name="T105" fmla="*/ 144 h 197"/>
              <a:gd name="T106" fmla="*/ 177 w 248"/>
              <a:gd name="T107" fmla="*/ 149 h 197"/>
              <a:gd name="T108" fmla="*/ 156 w 248"/>
              <a:gd name="T109" fmla="*/ 165 h 197"/>
              <a:gd name="T110" fmla="*/ 151 w 248"/>
              <a:gd name="T111" fmla="*/ 166 h 197"/>
              <a:gd name="T112" fmla="*/ 157 w 248"/>
              <a:gd name="T113" fmla="*/ 156 h 1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97"/>
              <a:gd name="T173" fmla="*/ 248 w 248"/>
              <a:gd name="T174" fmla="*/ 197 h 1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97">
                <a:moveTo>
                  <a:pt x="218" y="161"/>
                </a:moveTo>
                <a:cubicBezTo>
                  <a:pt x="212" y="161"/>
                  <a:pt x="201" y="173"/>
                  <a:pt x="192" y="167"/>
                </a:cubicBezTo>
                <a:cubicBezTo>
                  <a:pt x="184" y="170"/>
                  <a:pt x="176" y="168"/>
                  <a:pt x="166" y="172"/>
                </a:cubicBezTo>
                <a:cubicBezTo>
                  <a:pt x="164" y="172"/>
                  <a:pt x="168" y="171"/>
                  <a:pt x="166" y="170"/>
                </a:cubicBezTo>
                <a:cubicBezTo>
                  <a:pt x="163" y="171"/>
                  <a:pt x="159" y="170"/>
                  <a:pt x="159" y="173"/>
                </a:cubicBezTo>
                <a:cubicBezTo>
                  <a:pt x="156" y="171"/>
                  <a:pt x="153" y="173"/>
                  <a:pt x="147" y="174"/>
                </a:cubicBezTo>
                <a:cubicBezTo>
                  <a:pt x="121" y="177"/>
                  <a:pt x="101" y="173"/>
                  <a:pt x="81" y="162"/>
                </a:cubicBezTo>
                <a:cubicBezTo>
                  <a:pt x="60" y="149"/>
                  <a:pt x="39" y="129"/>
                  <a:pt x="31" y="104"/>
                </a:cubicBezTo>
                <a:cubicBezTo>
                  <a:pt x="28" y="94"/>
                  <a:pt x="26" y="78"/>
                  <a:pt x="30" y="68"/>
                </a:cubicBezTo>
                <a:cubicBezTo>
                  <a:pt x="43" y="44"/>
                  <a:pt x="58" y="21"/>
                  <a:pt x="93" y="17"/>
                </a:cubicBezTo>
                <a:cubicBezTo>
                  <a:pt x="102" y="16"/>
                  <a:pt x="109" y="14"/>
                  <a:pt x="119" y="12"/>
                </a:cubicBezTo>
                <a:cubicBezTo>
                  <a:pt x="119" y="10"/>
                  <a:pt x="115" y="11"/>
                  <a:pt x="114" y="9"/>
                </a:cubicBezTo>
                <a:cubicBezTo>
                  <a:pt x="92" y="6"/>
                  <a:pt x="68" y="7"/>
                  <a:pt x="48" y="15"/>
                </a:cubicBezTo>
                <a:cubicBezTo>
                  <a:pt x="22" y="26"/>
                  <a:pt x="10" y="54"/>
                  <a:pt x="10" y="88"/>
                </a:cubicBezTo>
                <a:cubicBezTo>
                  <a:pt x="14" y="105"/>
                  <a:pt x="22" y="126"/>
                  <a:pt x="34" y="139"/>
                </a:cubicBezTo>
                <a:cubicBezTo>
                  <a:pt x="11" y="118"/>
                  <a:pt x="0" y="82"/>
                  <a:pt x="14" y="49"/>
                </a:cubicBezTo>
                <a:cubicBezTo>
                  <a:pt x="15" y="47"/>
                  <a:pt x="17" y="45"/>
                  <a:pt x="18" y="43"/>
                </a:cubicBezTo>
                <a:cubicBezTo>
                  <a:pt x="20" y="41"/>
                  <a:pt x="20" y="38"/>
                  <a:pt x="21" y="36"/>
                </a:cubicBezTo>
                <a:cubicBezTo>
                  <a:pt x="35" y="10"/>
                  <a:pt x="72" y="0"/>
                  <a:pt x="108" y="5"/>
                </a:cubicBezTo>
                <a:cubicBezTo>
                  <a:pt x="115" y="6"/>
                  <a:pt x="122" y="10"/>
                  <a:pt x="129" y="11"/>
                </a:cubicBezTo>
                <a:cubicBezTo>
                  <a:pt x="136" y="11"/>
                  <a:pt x="142" y="10"/>
                  <a:pt x="148" y="9"/>
                </a:cubicBezTo>
                <a:cubicBezTo>
                  <a:pt x="160" y="9"/>
                  <a:pt x="171" y="13"/>
                  <a:pt x="182" y="16"/>
                </a:cubicBezTo>
                <a:cubicBezTo>
                  <a:pt x="208" y="25"/>
                  <a:pt x="224" y="45"/>
                  <a:pt x="238" y="71"/>
                </a:cubicBezTo>
                <a:cubicBezTo>
                  <a:pt x="244" y="88"/>
                  <a:pt x="248" y="107"/>
                  <a:pt x="245" y="124"/>
                </a:cubicBezTo>
                <a:cubicBezTo>
                  <a:pt x="243" y="134"/>
                  <a:pt x="237" y="146"/>
                  <a:pt x="230" y="154"/>
                </a:cubicBezTo>
                <a:cubicBezTo>
                  <a:pt x="193" y="197"/>
                  <a:pt x="99" y="193"/>
                  <a:pt x="59" y="162"/>
                </a:cubicBezTo>
                <a:cubicBezTo>
                  <a:pt x="65" y="162"/>
                  <a:pt x="69" y="167"/>
                  <a:pt x="74" y="170"/>
                </a:cubicBezTo>
                <a:cubicBezTo>
                  <a:pt x="85" y="176"/>
                  <a:pt x="103" y="180"/>
                  <a:pt x="117" y="183"/>
                </a:cubicBezTo>
                <a:cubicBezTo>
                  <a:pt x="154" y="186"/>
                  <a:pt x="195" y="183"/>
                  <a:pt x="218" y="161"/>
                </a:cubicBezTo>
                <a:close/>
                <a:moveTo>
                  <a:pt x="209" y="53"/>
                </a:moveTo>
                <a:cubicBezTo>
                  <a:pt x="197" y="31"/>
                  <a:pt x="176" y="12"/>
                  <a:pt x="147" y="16"/>
                </a:cubicBezTo>
                <a:cubicBezTo>
                  <a:pt x="171" y="24"/>
                  <a:pt x="189" y="39"/>
                  <a:pt x="209" y="53"/>
                </a:cubicBezTo>
                <a:close/>
                <a:moveTo>
                  <a:pt x="67" y="33"/>
                </a:moveTo>
                <a:cubicBezTo>
                  <a:pt x="74" y="30"/>
                  <a:pt x="81" y="28"/>
                  <a:pt x="86" y="24"/>
                </a:cubicBezTo>
                <a:cubicBezTo>
                  <a:pt x="88" y="25"/>
                  <a:pt x="90" y="23"/>
                  <a:pt x="88" y="22"/>
                </a:cubicBezTo>
                <a:cubicBezTo>
                  <a:pt x="82" y="24"/>
                  <a:pt x="72" y="27"/>
                  <a:pt x="67" y="33"/>
                </a:cubicBezTo>
                <a:close/>
                <a:moveTo>
                  <a:pt x="106" y="23"/>
                </a:moveTo>
                <a:cubicBezTo>
                  <a:pt x="108" y="23"/>
                  <a:pt x="110" y="22"/>
                  <a:pt x="113" y="22"/>
                </a:cubicBezTo>
                <a:cubicBezTo>
                  <a:pt x="112" y="20"/>
                  <a:pt x="107" y="22"/>
                  <a:pt x="106" y="23"/>
                </a:cubicBezTo>
                <a:close/>
                <a:moveTo>
                  <a:pt x="142" y="27"/>
                </a:moveTo>
                <a:cubicBezTo>
                  <a:pt x="129" y="24"/>
                  <a:pt x="112" y="24"/>
                  <a:pt x="101" y="32"/>
                </a:cubicBezTo>
                <a:cubicBezTo>
                  <a:pt x="119" y="30"/>
                  <a:pt x="139" y="29"/>
                  <a:pt x="155" y="34"/>
                </a:cubicBezTo>
                <a:cubicBezTo>
                  <a:pt x="153" y="31"/>
                  <a:pt x="147" y="28"/>
                  <a:pt x="142" y="27"/>
                </a:cubicBezTo>
                <a:close/>
                <a:moveTo>
                  <a:pt x="203" y="36"/>
                </a:moveTo>
                <a:cubicBezTo>
                  <a:pt x="209" y="44"/>
                  <a:pt x="214" y="51"/>
                  <a:pt x="217" y="61"/>
                </a:cubicBezTo>
                <a:cubicBezTo>
                  <a:pt x="226" y="69"/>
                  <a:pt x="234" y="79"/>
                  <a:pt x="240" y="89"/>
                </a:cubicBezTo>
                <a:cubicBezTo>
                  <a:pt x="234" y="62"/>
                  <a:pt x="216" y="37"/>
                  <a:pt x="194" y="27"/>
                </a:cubicBezTo>
                <a:cubicBezTo>
                  <a:pt x="198" y="29"/>
                  <a:pt x="200" y="34"/>
                  <a:pt x="203" y="36"/>
                </a:cubicBezTo>
                <a:close/>
                <a:moveTo>
                  <a:pt x="48" y="83"/>
                </a:moveTo>
                <a:cubicBezTo>
                  <a:pt x="46" y="60"/>
                  <a:pt x="65" y="50"/>
                  <a:pt x="77" y="37"/>
                </a:cubicBezTo>
                <a:cubicBezTo>
                  <a:pt x="77" y="36"/>
                  <a:pt x="77" y="36"/>
                  <a:pt x="76" y="36"/>
                </a:cubicBezTo>
                <a:cubicBezTo>
                  <a:pt x="62" y="47"/>
                  <a:pt x="41" y="56"/>
                  <a:pt x="48" y="83"/>
                </a:cubicBezTo>
                <a:close/>
                <a:moveTo>
                  <a:pt x="105" y="34"/>
                </a:moveTo>
                <a:cubicBezTo>
                  <a:pt x="88" y="37"/>
                  <a:pt x="70" y="47"/>
                  <a:pt x="69" y="64"/>
                </a:cubicBezTo>
                <a:cubicBezTo>
                  <a:pt x="78" y="51"/>
                  <a:pt x="92" y="42"/>
                  <a:pt x="107" y="34"/>
                </a:cubicBezTo>
                <a:cubicBezTo>
                  <a:pt x="106" y="34"/>
                  <a:pt x="106" y="34"/>
                  <a:pt x="105" y="34"/>
                </a:cubicBezTo>
                <a:close/>
                <a:moveTo>
                  <a:pt x="171" y="70"/>
                </a:moveTo>
                <a:cubicBezTo>
                  <a:pt x="177" y="76"/>
                  <a:pt x="186" y="82"/>
                  <a:pt x="190" y="89"/>
                </a:cubicBezTo>
                <a:cubicBezTo>
                  <a:pt x="188" y="61"/>
                  <a:pt x="163" y="42"/>
                  <a:pt x="141" y="38"/>
                </a:cubicBezTo>
                <a:cubicBezTo>
                  <a:pt x="155" y="44"/>
                  <a:pt x="161" y="60"/>
                  <a:pt x="171" y="70"/>
                </a:cubicBezTo>
                <a:close/>
                <a:moveTo>
                  <a:pt x="105" y="47"/>
                </a:moveTo>
                <a:cubicBezTo>
                  <a:pt x="123" y="44"/>
                  <a:pt x="137" y="47"/>
                  <a:pt x="151" y="50"/>
                </a:cubicBezTo>
                <a:cubicBezTo>
                  <a:pt x="141" y="40"/>
                  <a:pt x="118" y="36"/>
                  <a:pt x="105" y="47"/>
                </a:cubicBezTo>
                <a:close/>
                <a:moveTo>
                  <a:pt x="35" y="74"/>
                </a:moveTo>
                <a:cubicBezTo>
                  <a:pt x="38" y="66"/>
                  <a:pt x="45" y="61"/>
                  <a:pt x="47" y="52"/>
                </a:cubicBezTo>
                <a:cubicBezTo>
                  <a:pt x="41" y="58"/>
                  <a:pt x="34" y="65"/>
                  <a:pt x="35" y="74"/>
                </a:cubicBezTo>
                <a:close/>
                <a:moveTo>
                  <a:pt x="206" y="61"/>
                </a:moveTo>
                <a:cubicBezTo>
                  <a:pt x="206" y="60"/>
                  <a:pt x="206" y="60"/>
                  <a:pt x="206" y="59"/>
                </a:cubicBezTo>
                <a:cubicBezTo>
                  <a:pt x="199" y="54"/>
                  <a:pt x="194" y="47"/>
                  <a:pt x="186" y="44"/>
                </a:cubicBezTo>
                <a:cubicBezTo>
                  <a:pt x="190" y="53"/>
                  <a:pt x="199" y="56"/>
                  <a:pt x="206" y="61"/>
                </a:cubicBezTo>
                <a:close/>
                <a:moveTo>
                  <a:pt x="54" y="87"/>
                </a:moveTo>
                <a:cubicBezTo>
                  <a:pt x="53" y="76"/>
                  <a:pt x="56" y="70"/>
                  <a:pt x="59" y="62"/>
                </a:cubicBezTo>
                <a:cubicBezTo>
                  <a:pt x="61" y="61"/>
                  <a:pt x="62" y="59"/>
                  <a:pt x="62" y="57"/>
                </a:cubicBezTo>
                <a:cubicBezTo>
                  <a:pt x="55" y="63"/>
                  <a:pt x="49" y="76"/>
                  <a:pt x="54" y="87"/>
                </a:cubicBezTo>
                <a:close/>
                <a:moveTo>
                  <a:pt x="116" y="56"/>
                </a:moveTo>
                <a:cubicBezTo>
                  <a:pt x="99" y="56"/>
                  <a:pt x="93" y="63"/>
                  <a:pt x="89" y="75"/>
                </a:cubicBezTo>
                <a:cubicBezTo>
                  <a:pt x="90" y="81"/>
                  <a:pt x="87" y="85"/>
                  <a:pt x="91" y="90"/>
                </a:cubicBezTo>
                <a:cubicBezTo>
                  <a:pt x="94" y="71"/>
                  <a:pt x="103" y="58"/>
                  <a:pt x="121" y="59"/>
                </a:cubicBezTo>
                <a:cubicBezTo>
                  <a:pt x="127" y="59"/>
                  <a:pt x="130" y="62"/>
                  <a:pt x="136" y="64"/>
                </a:cubicBezTo>
                <a:cubicBezTo>
                  <a:pt x="141" y="65"/>
                  <a:pt x="146" y="64"/>
                  <a:pt x="151" y="65"/>
                </a:cubicBezTo>
                <a:cubicBezTo>
                  <a:pt x="144" y="59"/>
                  <a:pt x="128" y="56"/>
                  <a:pt x="116" y="56"/>
                </a:cubicBezTo>
                <a:close/>
                <a:moveTo>
                  <a:pt x="76" y="81"/>
                </a:moveTo>
                <a:cubicBezTo>
                  <a:pt x="79" y="80"/>
                  <a:pt x="77" y="78"/>
                  <a:pt x="77" y="76"/>
                </a:cubicBezTo>
                <a:cubicBezTo>
                  <a:pt x="79" y="70"/>
                  <a:pt x="81" y="65"/>
                  <a:pt x="82" y="61"/>
                </a:cubicBezTo>
                <a:cubicBezTo>
                  <a:pt x="77" y="66"/>
                  <a:pt x="75" y="72"/>
                  <a:pt x="76" y="81"/>
                </a:cubicBezTo>
                <a:close/>
                <a:moveTo>
                  <a:pt x="197" y="77"/>
                </a:moveTo>
                <a:cubicBezTo>
                  <a:pt x="196" y="69"/>
                  <a:pt x="192" y="61"/>
                  <a:pt x="185" y="57"/>
                </a:cubicBezTo>
                <a:cubicBezTo>
                  <a:pt x="190" y="63"/>
                  <a:pt x="192" y="71"/>
                  <a:pt x="197" y="77"/>
                </a:cubicBezTo>
                <a:close/>
                <a:moveTo>
                  <a:pt x="37" y="100"/>
                </a:moveTo>
                <a:cubicBezTo>
                  <a:pt x="40" y="117"/>
                  <a:pt x="57" y="127"/>
                  <a:pt x="64" y="139"/>
                </a:cubicBezTo>
                <a:cubicBezTo>
                  <a:pt x="59" y="137"/>
                  <a:pt x="56" y="133"/>
                  <a:pt x="53" y="129"/>
                </a:cubicBezTo>
                <a:cubicBezTo>
                  <a:pt x="49" y="127"/>
                  <a:pt x="46" y="120"/>
                  <a:pt x="43" y="119"/>
                </a:cubicBezTo>
                <a:cubicBezTo>
                  <a:pt x="46" y="127"/>
                  <a:pt x="51" y="130"/>
                  <a:pt x="55" y="135"/>
                </a:cubicBezTo>
                <a:cubicBezTo>
                  <a:pt x="56" y="136"/>
                  <a:pt x="56" y="138"/>
                  <a:pt x="57" y="139"/>
                </a:cubicBezTo>
                <a:cubicBezTo>
                  <a:pt x="65" y="149"/>
                  <a:pt x="79" y="157"/>
                  <a:pt x="89" y="163"/>
                </a:cubicBezTo>
                <a:cubicBezTo>
                  <a:pt x="94" y="166"/>
                  <a:pt x="101" y="164"/>
                  <a:pt x="105" y="167"/>
                </a:cubicBezTo>
                <a:cubicBezTo>
                  <a:pt x="103" y="164"/>
                  <a:pt x="98" y="164"/>
                  <a:pt x="97" y="160"/>
                </a:cubicBezTo>
                <a:cubicBezTo>
                  <a:pt x="107" y="165"/>
                  <a:pt x="117" y="169"/>
                  <a:pt x="129" y="170"/>
                </a:cubicBezTo>
                <a:cubicBezTo>
                  <a:pt x="110" y="160"/>
                  <a:pt x="91" y="149"/>
                  <a:pt x="78" y="133"/>
                </a:cubicBezTo>
                <a:cubicBezTo>
                  <a:pt x="66" y="126"/>
                  <a:pt x="58" y="111"/>
                  <a:pt x="48" y="99"/>
                </a:cubicBezTo>
                <a:cubicBezTo>
                  <a:pt x="43" y="92"/>
                  <a:pt x="42" y="77"/>
                  <a:pt x="41" y="70"/>
                </a:cubicBezTo>
                <a:cubicBezTo>
                  <a:pt x="38" y="78"/>
                  <a:pt x="35" y="89"/>
                  <a:pt x="37" y="100"/>
                </a:cubicBezTo>
                <a:close/>
                <a:moveTo>
                  <a:pt x="61" y="98"/>
                </a:moveTo>
                <a:cubicBezTo>
                  <a:pt x="57" y="89"/>
                  <a:pt x="61" y="76"/>
                  <a:pt x="60" y="69"/>
                </a:cubicBezTo>
                <a:cubicBezTo>
                  <a:pt x="57" y="77"/>
                  <a:pt x="55" y="90"/>
                  <a:pt x="61" y="98"/>
                </a:cubicBezTo>
                <a:close/>
                <a:moveTo>
                  <a:pt x="102" y="78"/>
                </a:moveTo>
                <a:cubicBezTo>
                  <a:pt x="107" y="75"/>
                  <a:pt x="112" y="68"/>
                  <a:pt x="122" y="67"/>
                </a:cubicBezTo>
                <a:cubicBezTo>
                  <a:pt x="114" y="62"/>
                  <a:pt x="101" y="68"/>
                  <a:pt x="102" y="78"/>
                </a:cubicBezTo>
                <a:close/>
                <a:moveTo>
                  <a:pt x="215" y="67"/>
                </a:moveTo>
                <a:cubicBezTo>
                  <a:pt x="214" y="62"/>
                  <a:pt x="212" y="61"/>
                  <a:pt x="210" y="59"/>
                </a:cubicBezTo>
                <a:cubicBezTo>
                  <a:pt x="211" y="62"/>
                  <a:pt x="213" y="65"/>
                  <a:pt x="215" y="67"/>
                </a:cubicBezTo>
                <a:close/>
                <a:moveTo>
                  <a:pt x="76" y="122"/>
                </a:moveTo>
                <a:cubicBezTo>
                  <a:pt x="82" y="123"/>
                  <a:pt x="87" y="132"/>
                  <a:pt x="92" y="130"/>
                </a:cubicBezTo>
                <a:cubicBezTo>
                  <a:pt x="81" y="120"/>
                  <a:pt x="70" y="110"/>
                  <a:pt x="67" y="93"/>
                </a:cubicBezTo>
                <a:cubicBezTo>
                  <a:pt x="66" y="85"/>
                  <a:pt x="68" y="79"/>
                  <a:pt x="64" y="74"/>
                </a:cubicBezTo>
                <a:cubicBezTo>
                  <a:pt x="61" y="93"/>
                  <a:pt x="67" y="109"/>
                  <a:pt x="76" y="122"/>
                </a:cubicBezTo>
                <a:close/>
                <a:moveTo>
                  <a:pt x="112" y="101"/>
                </a:moveTo>
                <a:cubicBezTo>
                  <a:pt x="106" y="80"/>
                  <a:pt x="124" y="74"/>
                  <a:pt x="138" y="72"/>
                </a:cubicBezTo>
                <a:cubicBezTo>
                  <a:pt x="121" y="62"/>
                  <a:pt x="99" y="85"/>
                  <a:pt x="112" y="101"/>
                </a:cubicBezTo>
                <a:close/>
                <a:moveTo>
                  <a:pt x="213" y="76"/>
                </a:moveTo>
                <a:cubicBezTo>
                  <a:pt x="213" y="70"/>
                  <a:pt x="208" y="68"/>
                  <a:pt x="205" y="65"/>
                </a:cubicBezTo>
                <a:cubicBezTo>
                  <a:pt x="205" y="65"/>
                  <a:pt x="205" y="66"/>
                  <a:pt x="206" y="66"/>
                </a:cubicBezTo>
                <a:cubicBezTo>
                  <a:pt x="209" y="69"/>
                  <a:pt x="211" y="73"/>
                  <a:pt x="213" y="76"/>
                </a:cubicBezTo>
                <a:close/>
                <a:moveTo>
                  <a:pt x="163" y="77"/>
                </a:moveTo>
                <a:cubicBezTo>
                  <a:pt x="160" y="73"/>
                  <a:pt x="155" y="72"/>
                  <a:pt x="150" y="70"/>
                </a:cubicBezTo>
                <a:cubicBezTo>
                  <a:pt x="154" y="72"/>
                  <a:pt x="160" y="76"/>
                  <a:pt x="163" y="77"/>
                </a:cubicBezTo>
                <a:close/>
                <a:moveTo>
                  <a:pt x="225" y="98"/>
                </a:moveTo>
                <a:cubicBezTo>
                  <a:pt x="235" y="124"/>
                  <a:pt x="228" y="152"/>
                  <a:pt x="205" y="162"/>
                </a:cubicBezTo>
                <a:cubicBezTo>
                  <a:pt x="231" y="159"/>
                  <a:pt x="238" y="135"/>
                  <a:pt x="243" y="112"/>
                </a:cubicBezTo>
                <a:cubicBezTo>
                  <a:pt x="243" y="112"/>
                  <a:pt x="242" y="111"/>
                  <a:pt x="242" y="111"/>
                </a:cubicBezTo>
                <a:cubicBezTo>
                  <a:pt x="241" y="90"/>
                  <a:pt x="232" y="82"/>
                  <a:pt x="220" y="70"/>
                </a:cubicBezTo>
                <a:cubicBezTo>
                  <a:pt x="220" y="78"/>
                  <a:pt x="227" y="86"/>
                  <a:pt x="227" y="96"/>
                </a:cubicBezTo>
                <a:cubicBezTo>
                  <a:pt x="225" y="93"/>
                  <a:pt x="225" y="89"/>
                  <a:pt x="223" y="87"/>
                </a:cubicBezTo>
                <a:cubicBezTo>
                  <a:pt x="222" y="92"/>
                  <a:pt x="224" y="95"/>
                  <a:pt x="225" y="98"/>
                </a:cubicBezTo>
                <a:close/>
                <a:moveTo>
                  <a:pt x="155" y="105"/>
                </a:moveTo>
                <a:cubicBezTo>
                  <a:pt x="158" y="88"/>
                  <a:pt x="147" y="71"/>
                  <a:pt x="130" y="78"/>
                </a:cubicBezTo>
                <a:cubicBezTo>
                  <a:pt x="142" y="82"/>
                  <a:pt x="152" y="93"/>
                  <a:pt x="150" y="108"/>
                </a:cubicBezTo>
                <a:cubicBezTo>
                  <a:pt x="152" y="107"/>
                  <a:pt x="154" y="107"/>
                  <a:pt x="155" y="105"/>
                </a:cubicBezTo>
                <a:close/>
                <a:moveTo>
                  <a:pt x="215" y="110"/>
                </a:moveTo>
                <a:cubicBezTo>
                  <a:pt x="220" y="95"/>
                  <a:pt x="212" y="80"/>
                  <a:pt x="203" y="73"/>
                </a:cubicBezTo>
                <a:cubicBezTo>
                  <a:pt x="208" y="85"/>
                  <a:pt x="212" y="97"/>
                  <a:pt x="215" y="110"/>
                </a:cubicBezTo>
                <a:close/>
                <a:moveTo>
                  <a:pt x="147" y="106"/>
                </a:moveTo>
                <a:cubicBezTo>
                  <a:pt x="147" y="94"/>
                  <a:pt x="140" y="90"/>
                  <a:pt x="135" y="84"/>
                </a:cubicBezTo>
                <a:cubicBezTo>
                  <a:pt x="132" y="83"/>
                  <a:pt x="128" y="83"/>
                  <a:pt x="124" y="81"/>
                </a:cubicBezTo>
                <a:cubicBezTo>
                  <a:pt x="118" y="85"/>
                  <a:pt x="114" y="96"/>
                  <a:pt x="119" y="103"/>
                </a:cubicBezTo>
                <a:cubicBezTo>
                  <a:pt x="127" y="102"/>
                  <a:pt x="131" y="97"/>
                  <a:pt x="136" y="96"/>
                </a:cubicBezTo>
                <a:cubicBezTo>
                  <a:pt x="133" y="102"/>
                  <a:pt x="126" y="102"/>
                  <a:pt x="121" y="107"/>
                </a:cubicBezTo>
                <a:cubicBezTo>
                  <a:pt x="127" y="112"/>
                  <a:pt x="143" y="114"/>
                  <a:pt x="147" y="106"/>
                </a:cubicBezTo>
                <a:close/>
                <a:moveTo>
                  <a:pt x="97" y="103"/>
                </a:moveTo>
                <a:cubicBezTo>
                  <a:pt x="100" y="103"/>
                  <a:pt x="100" y="103"/>
                  <a:pt x="102" y="104"/>
                </a:cubicBezTo>
                <a:cubicBezTo>
                  <a:pt x="100" y="98"/>
                  <a:pt x="101" y="88"/>
                  <a:pt x="97" y="83"/>
                </a:cubicBezTo>
                <a:cubicBezTo>
                  <a:pt x="94" y="88"/>
                  <a:pt x="95" y="97"/>
                  <a:pt x="97" y="103"/>
                </a:cubicBezTo>
                <a:close/>
                <a:moveTo>
                  <a:pt x="79" y="109"/>
                </a:moveTo>
                <a:cubicBezTo>
                  <a:pt x="76" y="102"/>
                  <a:pt x="77" y="92"/>
                  <a:pt x="71" y="88"/>
                </a:cubicBezTo>
                <a:cubicBezTo>
                  <a:pt x="72" y="97"/>
                  <a:pt x="75" y="104"/>
                  <a:pt x="79" y="109"/>
                </a:cubicBezTo>
                <a:close/>
                <a:moveTo>
                  <a:pt x="165" y="85"/>
                </a:moveTo>
                <a:cubicBezTo>
                  <a:pt x="164" y="84"/>
                  <a:pt x="164" y="83"/>
                  <a:pt x="162" y="82"/>
                </a:cubicBezTo>
                <a:cubicBezTo>
                  <a:pt x="163" y="84"/>
                  <a:pt x="164" y="86"/>
                  <a:pt x="165" y="85"/>
                </a:cubicBezTo>
                <a:close/>
                <a:moveTo>
                  <a:pt x="199" y="85"/>
                </a:moveTo>
                <a:cubicBezTo>
                  <a:pt x="205" y="104"/>
                  <a:pt x="200" y="128"/>
                  <a:pt x="191" y="141"/>
                </a:cubicBezTo>
                <a:cubicBezTo>
                  <a:pt x="193" y="138"/>
                  <a:pt x="197" y="136"/>
                  <a:pt x="200" y="133"/>
                </a:cubicBezTo>
                <a:cubicBezTo>
                  <a:pt x="207" y="127"/>
                  <a:pt x="208" y="115"/>
                  <a:pt x="206" y="101"/>
                </a:cubicBezTo>
                <a:cubicBezTo>
                  <a:pt x="205" y="93"/>
                  <a:pt x="203" y="84"/>
                  <a:pt x="200" y="81"/>
                </a:cubicBezTo>
                <a:cubicBezTo>
                  <a:pt x="202" y="84"/>
                  <a:pt x="199" y="83"/>
                  <a:pt x="199" y="85"/>
                </a:cubicBezTo>
                <a:close/>
                <a:moveTo>
                  <a:pt x="87" y="98"/>
                </a:moveTo>
                <a:cubicBezTo>
                  <a:pt x="86" y="96"/>
                  <a:pt x="86" y="92"/>
                  <a:pt x="85" y="90"/>
                </a:cubicBezTo>
                <a:cubicBezTo>
                  <a:pt x="85" y="92"/>
                  <a:pt x="84" y="97"/>
                  <a:pt x="87" y="98"/>
                </a:cubicBezTo>
                <a:close/>
                <a:moveTo>
                  <a:pt x="191" y="92"/>
                </a:moveTo>
                <a:cubicBezTo>
                  <a:pt x="193" y="93"/>
                  <a:pt x="192" y="96"/>
                  <a:pt x="195" y="95"/>
                </a:cubicBezTo>
                <a:cubicBezTo>
                  <a:pt x="196" y="92"/>
                  <a:pt x="197" y="86"/>
                  <a:pt x="193" y="84"/>
                </a:cubicBezTo>
                <a:cubicBezTo>
                  <a:pt x="194" y="87"/>
                  <a:pt x="195" y="92"/>
                  <a:pt x="191" y="92"/>
                </a:cubicBezTo>
                <a:close/>
                <a:moveTo>
                  <a:pt x="164" y="94"/>
                </a:moveTo>
                <a:cubicBezTo>
                  <a:pt x="164" y="90"/>
                  <a:pt x="162" y="90"/>
                  <a:pt x="161" y="88"/>
                </a:cubicBezTo>
                <a:cubicBezTo>
                  <a:pt x="161" y="91"/>
                  <a:pt x="162" y="93"/>
                  <a:pt x="164" y="94"/>
                </a:cubicBezTo>
                <a:close/>
                <a:moveTo>
                  <a:pt x="171" y="109"/>
                </a:moveTo>
                <a:cubicBezTo>
                  <a:pt x="169" y="117"/>
                  <a:pt x="161" y="120"/>
                  <a:pt x="155" y="125"/>
                </a:cubicBezTo>
                <a:cubicBezTo>
                  <a:pt x="160" y="125"/>
                  <a:pt x="166" y="123"/>
                  <a:pt x="168" y="124"/>
                </a:cubicBezTo>
                <a:cubicBezTo>
                  <a:pt x="171" y="121"/>
                  <a:pt x="176" y="119"/>
                  <a:pt x="179" y="116"/>
                </a:cubicBezTo>
                <a:cubicBezTo>
                  <a:pt x="182" y="107"/>
                  <a:pt x="178" y="96"/>
                  <a:pt x="172" y="92"/>
                </a:cubicBezTo>
                <a:cubicBezTo>
                  <a:pt x="171" y="98"/>
                  <a:pt x="172" y="104"/>
                  <a:pt x="171" y="109"/>
                </a:cubicBezTo>
                <a:close/>
                <a:moveTo>
                  <a:pt x="58" y="107"/>
                </a:moveTo>
                <a:cubicBezTo>
                  <a:pt x="58" y="106"/>
                  <a:pt x="57" y="104"/>
                  <a:pt x="56" y="104"/>
                </a:cubicBezTo>
                <a:cubicBezTo>
                  <a:pt x="57" y="105"/>
                  <a:pt x="57" y="107"/>
                  <a:pt x="58" y="107"/>
                </a:cubicBezTo>
                <a:close/>
                <a:moveTo>
                  <a:pt x="157" y="113"/>
                </a:moveTo>
                <a:cubicBezTo>
                  <a:pt x="162" y="110"/>
                  <a:pt x="168" y="104"/>
                  <a:pt x="165" y="96"/>
                </a:cubicBezTo>
                <a:cubicBezTo>
                  <a:pt x="163" y="102"/>
                  <a:pt x="160" y="107"/>
                  <a:pt x="157" y="113"/>
                </a:cubicBezTo>
                <a:close/>
                <a:moveTo>
                  <a:pt x="184" y="112"/>
                </a:moveTo>
                <a:cubicBezTo>
                  <a:pt x="191" y="109"/>
                  <a:pt x="189" y="99"/>
                  <a:pt x="184" y="96"/>
                </a:cubicBezTo>
                <a:cubicBezTo>
                  <a:pt x="185" y="101"/>
                  <a:pt x="184" y="106"/>
                  <a:pt x="184" y="112"/>
                </a:cubicBezTo>
                <a:close/>
                <a:moveTo>
                  <a:pt x="64" y="115"/>
                </a:moveTo>
                <a:cubicBezTo>
                  <a:pt x="63" y="113"/>
                  <a:pt x="62" y="111"/>
                  <a:pt x="60" y="110"/>
                </a:cubicBezTo>
                <a:cubicBezTo>
                  <a:pt x="61" y="112"/>
                  <a:pt x="62" y="114"/>
                  <a:pt x="64" y="115"/>
                </a:cubicBezTo>
                <a:close/>
                <a:moveTo>
                  <a:pt x="99" y="116"/>
                </a:moveTo>
                <a:cubicBezTo>
                  <a:pt x="97" y="113"/>
                  <a:pt x="94" y="109"/>
                  <a:pt x="92" y="109"/>
                </a:cubicBezTo>
                <a:cubicBezTo>
                  <a:pt x="94" y="111"/>
                  <a:pt x="96" y="113"/>
                  <a:pt x="99" y="116"/>
                </a:cubicBezTo>
                <a:close/>
                <a:moveTo>
                  <a:pt x="127" y="119"/>
                </a:moveTo>
                <a:cubicBezTo>
                  <a:pt x="121" y="115"/>
                  <a:pt x="115" y="112"/>
                  <a:pt x="110" y="107"/>
                </a:cubicBezTo>
                <a:cubicBezTo>
                  <a:pt x="114" y="114"/>
                  <a:pt x="118" y="119"/>
                  <a:pt x="127" y="119"/>
                </a:cubicBezTo>
                <a:close/>
                <a:moveTo>
                  <a:pt x="187" y="166"/>
                </a:moveTo>
                <a:cubicBezTo>
                  <a:pt x="217" y="162"/>
                  <a:pt x="234" y="134"/>
                  <a:pt x="221" y="102"/>
                </a:cubicBezTo>
                <a:cubicBezTo>
                  <a:pt x="220" y="132"/>
                  <a:pt x="208" y="153"/>
                  <a:pt x="187" y="166"/>
                </a:cubicBezTo>
                <a:close/>
                <a:moveTo>
                  <a:pt x="135" y="116"/>
                </a:moveTo>
                <a:cubicBezTo>
                  <a:pt x="143" y="118"/>
                  <a:pt x="150" y="115"/>
                  <a:pt x="153" y="110"/>
                </a:cubicBezTo>
                <a:cubicBezTo>
                  <a:pt x="147" y="112"/>
                  <a:pt x="140" y="113"/>
                  <a:pt x="135" y="116"/>
                </a:cubicBezTo>
                <a:close/>
                <a:moveTo>
                  <a:pt x="183" y="136"/>
                </a:moveTo>
                <a:cubicBezTo>
                  <a:pt x="185" y="135"/>
                  <a:pt x="188" y="134"/>
                  <a:pt x="190" y="132"/>
                </a:cubicBezTo>
                <a:cubicBezTo>
                  <a:pt x="193" y="129"/>
                  <a:pt x="193" y="124"/>
                  <a:pt x="196" y="121"/>
                </a:cubicBezTo>
                <a:cubicBezTo>
                  <a:pt x="193" y="118"/>
                  <a:pt x="193" y="111"/>
                  <a:pt x="190" y="109"/>
                </a:cubicBezTo>
                <a:cubicBezTo>
                  <a:pt x="183" y="114"/>
                  <a:pt x="187" y="129"/>
                  <a:pt x="183" y="136"/>
                </a:cubicBezTo>
                <a:close/>
                <a:moveTo>
                  <a:pt x="151" y="122"/>
                </a:moveTo>
                <a:cubicBezTo>
                  <a:pt x="158" y="121"/>
                  <a:pt x="163" y="116"/>
                  <a:pt x="164" y="112"/>
                </a:cubicBezTo>
                <a:cubicBezTo>
                  <a:pt x="161" y="117"/>
                  <a:pt x="154" y="116"/>
                  <a:pt x="151" y="122"/>
                </a:cubicBezTo>
                <a:close/>
                <a:moveTo>
                  <a:pt x="215" y="114"/>
                </a:moveTo>
                <a:cubicBezTo>
                  <a:pt x="214" y="113"/>
                  <a:pt x="217" y="111"/>
                  <a:pt x="215" y="111"/>
                </a:cubicBezTo>
                <a:cubicBezTo>
                  <a:pt x="215" y="112"/>
                  <a:pt x="213" y="114"/>
                  <a:pt x="215" y="114"/>
                </a:cubicBezTo>
                <a:close/>
                <a:moveTo>
                  <a:pt x="116" y="134"/>
                </a:moveTo>
                <a:cubicBezTo>
                  <a:pt x="118" y="135"/>
                  <a:pt x="122" y="136"/>
                  <a:pt x="124" y="135"/>
                </a:cubicBezTo>
                <a:cubicBezTo>
                  <a:pt x="118" y="128"/>
                  <a:pt x="106" y="125"/>
                  <a:pt x="99" y="121"/>
                </a:cubicBezTo>
                <a:cubicBezTo>
                  <a:pt x="104" y="126"/>
                  <a:pt x="110" y="131"/>
                  <a:pt x="116" y="134"/>
                </a:cubicBezTo>
                <a:close/>
                <a:moveTo>
                  <a:pt x="114" y="125"/>
                </a:moveTo>
                <a:cubicBezTo>
                  <a:pt x="113" y="123"/>
                  <a:pt x="109" y="121"/>
                  <a:pt x="108" y="122"/>
                </a:cubicBezTo>
                <a:cubicBezTo>
                  <a:pt x="110" y="123"/>
                  <a:pt x="111" y="124"/>
                  <a:pt x="114" y="125"/>
                </a:cubicBezTo>
                <a:close/>
                <a:moveTo>
                  <a:pt x="133" y="122"/>
                </a:moveTo>
                <a:cubicBezTo>
                  <a:pt x="136" y="124"/>
                  <a:pt x="143" y="122"/>
                  <a:pt x="145" y="120"/>
                </a:cubicBezTo>
                <a:cubicBezTo>
                  <a:pt x="140" y="120"/>
                  <a:pt x="138" y="122"/>
                  <a:pt x="133" y="122"/>
                </a:cubicBezTo>
                <a:close/>
                <a:moveTo>
                  <a:pt x="212" y="121"/>
                </a:moveTo>
                <a:cubicBezTo>
                  <a:pt x="212" y="120"/>
                  <a:pt x="215" y="119"/>
                  <a:pt x="213" y="118"/>
                </a:cubicBezTo>
                <a:cubicBezTo>
                  <a:pt x="213" y="119"/>
                  <a:pt x="210" y="120"/>
                  <a:pt x="212" y="121"/>
                </a:cubicBezTo>
                <a:close/>
                <a:moveTo>
                  <a:pt x="121" y="128"/>
                </a:moveTo>
                <a:cubicBezTo>
                  <a:pt x="131" y="129"/>
                  <a:pt x="143" y="131"/>
                  <a:pt x="153" y="127"/>
                </a:cubicBezTo>
                <a:cubicBezTo>
                  <a:pt x="144" y="124"/>
                  <a:pt x="128" y="128"/>
                  <a:pt x="120" y="126"/>
                </a:cubicBezTo>
                <a:cubicBezTo>
                  <a:pt x="121" y="126"/>
                  <a:pt x="121" y="127"/>
                  <a:pt x="121" y="128"/>
                </a:cubicBezTo>
                <a:close/>
                <a:moveTo>
                  <a:pt x="127" y="155"/>
                </a:moveTo>
                <a:cubicBezTo>
                  <a:pt x="119" y="154"/>
                  <a:pt x="115" y="145"/>
                  <a:pt x="108" y="141"/>
                </a:cubicBezTo>
                <a:cubicBezTo>
                  <a:pt x="105" y="140"/>
                  <a:pt x="102" y="141"/>
                  <a:pt x="100" y="140"/>
                </a:cubicBezTo>
                <a:cubicBezTo>
                  <a:pt x="94" y="137"/>
                  <a:pt x="89" y="132"/>
                  <a:pt x="83" y="131"/>
                </a:cubicBezTo>
                <a:cubicBezTo>
                  <a:pt x="93" y="143"/>
                  <a:pt x="110" y="153"/>
                  <a:pt x="127" y="155"/>
                </a:cubicBezTo>
                <a:close/>
                <a:moveTo>
                  <a:pt x="156" y="130"/>
                </a:moveTo>
                <a:cubicBezTo>
                  <a:pt x="146" y="133"/>
                  <a:pt x="134" y="132"/>
                  <a:pt x="125" y="131"/>
                </a:cubicBezTo>
                <a:cubicBezTo>
                  <a:pt x="127" y="134"/>
                  <a:pt x="130" y="139"/>
                  <a:pt x="134" y="139"/>
                </a:cubicBezTo>
                <a:cubicBezTo>
                  <a:pt x="149" y="142"/>
                  <a:pt x="168" y="138"/>
                  <a:pt x="174" y="125"/>
                </a:cubicBezTo>
                <a:cubicBezTo>
                  <a:pt x="168" y="124"/>
                  <a:pt x="162" y="128"/>
                  <a:pt x="156" y="130"/>
                </a:cubicBezTo>
                <a:close/>
                <a:moveTo>
                  <a:pt x="140" y="145"/>
                </a:moveTo>
                <a:cubicBezTo>
                  <a:pt x="155" y="150"/>
                  <a:pt x="184" y="143"/>
                  <a:pt x="181" y="125"/>
                </a:cubicBezTo>
                <a:cubicBezTo>
                  <a:pt x="175" y="138"/>
                  <a:pt x="160" y="144"/>
                  <a:pt x="140" y="145"/>
                </a:cubicBezTo>
                <a:close/>
                <a:moveTo>
                  <a:pt x="109" y="138"/>
                </a:moveTo>
                <a:cubicBezTo>
                  <a:pt x="109" y="137"/>
                  <a:pt x="106" y="135"/>
                  <a:pt x="105" y="136"/>
                </a:cubicBezTo>
                <a:cubicBezTo>
                  <a:pt x="107" y="137"/>
                  <a:pt x="107" y="138"/>
                  <a:pt x="109" y="138"/>
                </a:cubicBezTo>
                <a:close/>
                <a:moveTo>
                  <a:pt x="122" y="141"/>
                </a:moveTo>
                <a:cubicBezTo>
                  <a:pt x="124" y="142"/>
                  <a:pt x="127" y="142"/>
                  <a:pt x="129" y="142"/>
                </a:cubicBezTo>
                <a:cubicBezTo>
                  <a:pt x="128" y="140"/>
                  <a:pt x="124" y="140"/>
                  <a:pt x="122" y="139"/>
                </a:cubicBezTo>
                <a:cubicBezTo>
                  <a:pt x="122" y="139"/>
                  <a:pt x="122" y="140"/>
                  <a:pt x="122" y="141"/>
                </a:cubicBezTo>
                <a:close/>
                <a:moveTo>
                  <a:pt x="178" y="167"/>
                </a:moveTo>
                <a:cubicBezTo>
                  <a:pt x="194" y="160"/>
                  <a:pt x="208" y="149"/>
                  <a:pt x="210" y="133"/>
                </a:cubicBezTo>
                <a:cubicBezTo>
                  <a:pt x="202" y="146"/>
                  <a:pt x="192" y="158"/>
                  <a:pt x="178" y="167"/>
                </a:cubicBezTo>
                <a:close/>
                <a:moveTo>
                  <a:pt x="134" y="141"/>
                </a:moveTo>
                <a:cubicBezTo>
                  <a:pt x="133" y="143"/>
                  <a:pt x="132" y="140"/>
                  <a:pt x="130" y="141"/>
                </a:cubicBezTo>
                <a:cubicBezTo>
                  <a:pt x="130" y="143"/>
                  <a:pt x="136" y="143"/>
                  <a:pt x="134" y="141"/>
                </a:cubicBezTo>
                <a:close/>
                <a:moveTo>
                  <a:pt x="182" y="149"/>
                </a:moveTo>
                <a:cubicBezTo>
                  <a:pt x="178" y="155"/>
                  <a:pt x="172" y="159"/>
                  <a:pt x="167" y="164"/>
                </a:cubicBezTo>
                <a:cubicBezTo>
                  <a:pt x="183" y="159"/>
                  <a:pt x="195" y="150"/>
                  <a:pt x="202" y="137"/>
                </a:cubicBezTo>
                <a:cubicBezTo>
                  <a:pt x="202" y="137"/>
                  <a:pt x="202" y="136"/>
                  <a:pt x="202" y="136"/>
                </a:cubicBezTo>
                <a:cubicBezTo>
                  <a:pt x="196" y="141"/>
                  <a:pt x="191" y="146"/>
                  <a:pt x="182" y="149"/>
                </a:cubicBezTo>
                <a:close/>
                <a:moveTo>
                  <a:pt x="164" y="149"/>
                </a:moveTo>
                <a:cubicBezTo>
                  <a:pt x="147" y="152"/>
                  <a:pt x="130" y="147"/>
                  <a:pt x="116" y="144"/>
                </a:cubicBezTo>
                <a:cubicBezTo>
                  <a:pt x="117" y="146"/>
                  <a:pt x="117" y="147"/>
                  <a:pt x="120" y="146"/>
                </a:cubicBezTo>
                <a:cubicBezTo>
                  <a:pt x="133" y="154"/>
                  <a:pt x="153" y="155"/>
                  <a:pt x="172" y="150"/>
                </a:cubicBezTo>
                <a:cubicBezTo>
                  <a:pt x="172" y="151"/>
                  <a:pt x="171" y="152"/>
                  <a:pt x="172" y="152"/>
                </a:cubicBezTo>
                <a:cubicBezTo>
                  <a:pt x="173" y="151"/>
                  <a:pt x="172" y="151"/>
                  <a:pt x="172" y="150"/>
                </a:cubicBezTo>
                <a:cubicBezTo>
                  <a:pt x="174" y="150"/>
                  <a:pt x="175" y="151"/>
                  <a:pt x="177" y="149"/>
                </a:cubicBezTo>
                <a:cubicBezTo>
                  <a:pt x="175" y="146"/>
                  <a:pt x="187" y="143"/>
                  <a:pt x="186" y="139"/>
                </a:cubicBezTo>
                <a:cubicBezTo>
                  <a:pt x="179" y="143"/>
                  <a:pt x="173" y="148"/>
                  <a:pt x="164" y="149"/>
                </a:cubicBezTo>
                <a:close/>
                <a:moveTo>
                  <a:pt x="151" y="166"/>
                </a:moveTo>
                <a:cubicBezTo>
                  <a:pt x="148" y="165"/>
                  <a:pt x="145" y="164"/>
                  <a:pt x="143" y="162"/>
                </a:cubicBezTo>
                <a:cubicBezTo>
                  <a:pt x="147" y="162"/>
                  <a:pt x="152" y="164"/>
                  <a:pt x="156" y="165"/>
                </a:cubicBezTo>
                <a:cubicBezTo>
                  <a:pt x="159" y="162"/>
                  <a:pt x="170" y="160"/>
                  <a:pt x="170" y="155"/>
                </a:cubicBezTo>
                <a:cubicBezTo>
                  <a:pt x="160" y="158"/>
                  <a:pt x="149" y="159"/>
                  <a:pt x="139" y="160"/>
                </a:cubicBezTo>
                <a:cubicBezTo>
                  <a:pt x="138" y="162"/>
                  <a:pt x="142" y="159"/>
                  <a:pt x="142" y="162"/>
                </a:cubicBezTo>
                <a:cubicBezTo>
                  <a:pt x="128" y="158"/>
                  <a:pt x="114" y="155"/>
                  <a:pt x="102" y="149"/>
                </a:cubicBezTo>
                <a:cubicBezTo>
                  <a:pt x="114" y="160"/>
                  <a:pt x="131" y="170"/>
                  <a:pt x="151" y="166"/>
                </a:cubicBezTo>
                <a:close/>
                <a:moveTo>
                  <a:pt x="155" y="156"/>
                </a:moveTo>
                <a:cubicBezTo>
                  <a:pt x="153" y="155"/>
                  <a:pt x="151" y="156"/>
                  <a:pt x="149" y="156"/>
                </a:cubicBezTo>
                <a:cubicBezTo>
                  <a:pt x="142" y="156"/>
                  <a:pt x="133" y="153"/>
                  <a:pt x="129" y="154"/>
                </a:cubicBezTo>
                <a:cubicBezTo>
                  <a:pt x="135" y="158"/>
                  <a:pt x="148" y="158"/>
                  <a:pt x="155" y="156"/>
                </a:cubicBezTo>
                <a:close/>
                <a:moveTo>
                  <a:pt x="157" y="156"/>
                </a:moveTo>
                <a:cubicBezTo>
                  <a:pt x="159" y="156"/>
                  <a:pt x="162" y="155"/>
                  <a:pt x="163" y="154"/>
                </a:cubicBezTo>
                <a:cubicBezTo>
                  <a:pt x="162" y="155"/>
                  <a:pt x="157" y="154"/>
                  <a:pt x="157" y="156"/>
                </a:cubicBezTo>
                <a:close/>
              </a:path>
            </a:pathLst>
          </a:custGeom>
          <a:solidFill>
            <a:schemeClr val="accent1"/>
          </a:solidFill>
          <a:ln>
            <a:noFill/>
          </a:ln>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7" name="Text Box 8"/>
          <p:cNvSpPr txBox="1">
            <a:spLocks noChangeArrowheads="1"/>
          </p:cNvSpPr>
          <p:nvPr/>
        </p:nvSpPr>
        <p:spPr bwMode="auto">
          <a:xfrm>
            <a:off x="6157097" y="1909221"/>
            <a:ext cx="268422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grpSp>
        <p:nvGrpSpPr>
          <p:cNvPr id="4" name="组合 3"/>
          <p:cNvGrpSpPr/>
          <p:nvPr/>
        </p:nvGrpSpPr>
        <p:grpSpPr>
          <a:xfrm>
            <a:off x="9170963" y="1743742"/>
            <a:ext cx="2123892" cy="4049637"/>
            <a:chOff x="516431" y="2056679"/>
            <a:chExt cx="2123892" cy="4049637"/>
          </a:xfrm>
          <a:solidFill>
            <a:schemeClr val="accent1"/>
          </a:solidFill>
        </p:grpSpPr>
        <p:sp>
          <p:nvSpPr>
            <p:cNvPr id="41" name="Freeform 15"/>
            <p:cNvSpPr>
              <a:spLocks/>
            </p:cNvSpPr>
            <p:nvPr/>
          </p:nvSpPr>
          <p:spPr bwMode="auto">
            <a:xfrm rot="1898559">
              <a:off x="1056383" y="2056679"/>
              <a:ext cx="351164" cy="310488"/>
            </a:xfrm>
            <a:custGeom>
              <a:avLst/>
              <a:gdLst>
                <a:gd name="T0" fmla="*/ 8 w 15"/>
                <a:gd name="T1" fmla="*/ 22 h 22"/>
                <a:gd name="T2" fmla="*/ 15 w 15"/>
                <a:gd name="T3" fmla="*/ 9 h 22"/>
                <a:gd name="T4" fmla="*/ 8 w 15"/>
                <a:gd name="T5" fmla="*/ 0 h 22"/>
                <a:gd name="T6" fmla="*/ 0 w 15"/>
                <a:gd name="T7" fmla="*/ 9 h 22"/>
                <a:gd name="T8" fmla="*/ 8 w 15"/>
                <a:gd name="T9" fmla="*/ 22 h 22"/>
              </a:gdLst>
              <a:ahLst/>
              <a:cxnLst>
                <a:cxn ang="0">
                  <a:pos x="T0" y="T1"/>
                </a:cxn>
                <a:cxn ang="0">
                  <a:pos x="T2" y="T3"/>
                </a:cxn>
                <a:cxn ang="0">
                  <a:pos x="T4" y="T5"/>
                </a:cxn>
                <a:cxn ang="0">
                  <a:pos x="T6" y="T7"/>
                </a:cxn>
                <a:cxn ang="0">
                  <a:pos x="T8" y="T9"/>
                </a:cxn>
              </a:cxnLst>
              <a:rect l="0" t="0" r="r" b="b"/>
              <a:pathLst>
                <a:path w="15" h="22">
                  <a:moveTo>
                    <a:pt x="8" y="22"/>
                  </a:moveTo>
                  <a:cubicBezTo>
                    <a:pt x="7" y="16"/>
                    <a:pt x="11" y="12"/>
                    <a:pt x="15" y="9"/>
                  </a:cubicBezTo>
                  <a:cubicBezTo>
                    <a:pt x="10" y="9"/>
                    <a:pt x="8" y="4"/>
                    <a:pt x="8" y="0"/>
                  </a:cubicBezTo>
                  <a:cubicBezTo>
                    <a:pt x="8" y="4"/>
                    <a:pt x="4" y="9"/>
                    <a:pt x="0" y="9"/>
                  </a:cubicBezTo>
                  <a:cubicBezTo>
                    <a:pt x="6" y="12"/>
                    <a:pt x="8" y="22"/>
                    <a:pt x="8" y="22"/>
                  </a:cubicBezTo>
                  <a:close/>
                </a:path>
              </a:pathLst>
            </a:custGeom>
            <a:grpFill/>
            <a:ln w="31750"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dirty="0"/>
            </a:p>
          </p:txBody>
        </p:sp>
        <p:sp>
          <p:nvSpPr>
            <p:cNvPr id="42" name="Freeform 15"/>
            <p:cNvSpPr>
              <a:spLocks/>
            </p:cNvSpPr>
            <p:nvPr/>
          </p:nvSpPr>
          <p:spPr bwMode="auto">
            <a:xfrm rot="1898559">
              <a:off x="2324741" y="2842372"/>
              <a:ext cx="162627" cy="143790"/>
            </a:xfrm>
            <a:custGeom>
              <a:avLst/>
              <a:gdLst>
                <a:gd name="T0" fmla="*/ 8 w 15"/>
                <a:gd name="T1" fmla="*/ 22 h 22"/>
                <a:gd name="T2" fmla="*/ 15 w 15"/>
                <a:gd name="T3" fmla="*/ 9 h 22"/>
                <a:gd name="T4" fmla="*/ 8 w 15"/>
                <a:gd name="T5" fmla="*/ 0 h 22"/>
                <a:gd name="T6" fmla="*/ 0 w 15"/>
                <a:gd name="T7" fmla="*/ 9 h 22"/>
                <a:gd name="T8" fmla="*/ 8 w 15"/>
                <a:gd name="T9" fmla="*/ 22 h 22"/>
              </a:gdLst>
              <a:ahLst/>
              <a:cxnLst>
                <a:cxn ang="0">
                  <a:pos x="T0" y="T1"/>
                </a:cxn>
                <a:cxn ang="0">
                  <a:pos x="T2" y="T3"/>
                </a:cxn>
                <a:cxn ang="0">
                  <a:pos x="T4" y="T5"/>
                </a:cxn>
                <a:cxn ang="0">
                  <a:pos x="T6" y="T7"/>
                </a:cxn>
                <a:cxn ang="0">
                  <a:pos x="T8" y="T9"/>
                </a:cxn>
              </a:cxnLst>
              <a:rect l="0" t="0" r="r" b="b"/>
              <a:pathLst>
                <a:path w="15" h="22">
                  <a:moveTo>
                    <a:pt x="8" y="22"/>
                  </a:moveTo>
                  <a:cubicBezTo>
                    <a:pt x="7" y="16"/>
                    <a:pt x="11" y="12"/>
                    <a:pt x="15" y="9"/>
                  </a:cubicBezTo>
                  <a:cubicBezTo>
                    <a:pt x="10" y="9"/>
                    <a:pt x="8" y="4"/>
                    <a:pt x="8" y="0"/>
                  </a:cubicBezTo>
                  <a:cubicBezTo>
                    <a:pt x="8" y="4"/>
                    <a:pt x="4" y="9"/>
                    <a:pt x="0" y="9"/>
                  </a:cubicBezTo>
                  <a:cubicBezTo>
                    <a:pt x="6" y="12"/>
                    <a:pt x="8" y="22"/>
                    <a:pt x="8" y="22"/>
                  </a:cubicBezTo>
                  <a:close/>
                </a:path>
              </a:pathLst>
            </a:custGeom>
            <a:grpFill/>
            <a:ln w="31750"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rot="1898559">
              <a:off x="2358612" y="5227635"/>
              <a:ext cx="281711" cy="249081"/>
            </a:xfrm>
            <a:custGeom>
              <a:avLst/>
              <a:gdLst>
                <a:gd name="T0" fmla="*/ 8 w 15"/>
                <a:gd name="T1" fmla="*/ 22 h 22"/>
                <a:gd name="T2" fmla="*/ 15 w 15"/>
                <a:gd name="T3" fmla="*/ 9 h 22"/>
                <a:gd name="T4" fmla="*/ 8 w 15"/>
                <a:gd name="T5" fmla="*/ 0 h 22"/>
                <a:gd name="T6" fmla="*/ 0 w 15"/>
                <a:gd name="T7" fmla="*/ 9 h 22"/>
                <a:gd name="T8" fmla="*/ 8 w 15"/>
                <a:gd name="T9" fmla="*/ 22 h 22"/>
              </a:gdLst>
              <a:ahLst/>
              <a:cxnLst>
                <a:cxn ang="0">
                  <a:pos x="T0" y="T1"/>
                </a:cxn>
                <a:cxn ang="0">
                  <a:pos x="T2" y="T3"/>
                </a:cxn>
                <a:cxn ang="0">
                  <a:pos x="T4" y="T5"/>
                </a:cxn>
                <a:cxn ang="0">
                  <a:pos x="T6" y="T7"/>
                </a:cxn>
                <a:cxn ang="0">
                  <a:pos x="T8" y="T9"/>
                </a:cxn>
              </a:cxnLst>
              <a:rect l="0" t="0" r="r" b="b"/>
              <a:pathLst>
                <a:path w="15" h="22">
                  <a:moveTo>
                    <a:pt x="8" y="22"/>
                  </a:moveTo>
                  <a:cubicBezTo>
                    <a:pt x="7" y="16"/>
                    <a:pt x="11" y="12"/>
                    <a:pt x="15" y="9"/>
                  </a:cubicBezTo>
                  <a:cubicBezTo>
                    <a:pt x="10" y="9"/>
                    <a:pt x="8" y="4"/>
                    <a:pt x="8" y="0"/>
                  </a:cubicBezTo>
                  <a:cubicBezTo>
                    <a:pt x="8" y="4"/>
                    <a:pt x="4" y="9"/>
                    <a:pt x="0" y="9"/>
                  </a:cubicBezTo>
                  <a:cubicBezTo>
                    <a:pt x="6" y="12"/>
                    <a:pt x="8" y="22"/>
                    <a:pt x="8" y="22"/>
                  </a:cubicBezTo>
                  <a:close/>
                </a:path>
              </a:pathLst>
            </a:custGeom>
            <a:grpFill/>
            <a:ln w="31750"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12"/>
            <p:cNvSpPr>
              <a:spLocks/>
            </p:cNvSpPr>
            <p:nvPr/>
          </p:nvSpPr>
          <p:spPr bwMode="auto">
            <a:xfrm rot="8213613" flipH="1">
              <a:off x="937998" y="4138177"/>
              <a:ext cx="153918" cy="767900"/>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812"/>
            <p:cNvSpPr>
              <a:spLocks/>
            </p:cNvSpPr>
            <p:nvPr/>
          </p:nvSpPr>
          <p:spPr bwMode="auto">
            <a:xfrm rot="7852348" flipH="1">
              <a:off x="1135395" y="4439824"/>
              <a:ext cx="78373" cy="1052586"/>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98"/>
            <p:cNvSpPr>
              <a:spLocks noEditPoints="1"/>
            </p:cNvSpPr>
            <p:nvPr/>
          </p:nvSpPr>
          <p:spPr bwMode="auto">
            <a:xfrm rot="738761">
              <a:off x="791860" y="2839073"/>
              <a:ext cx="1614196" cy="2304509"/>
            </a:xfrm>
            <a:custGeom>
              <a:avLst/>
              <a:gdLst>
                <a:gd name="T0" fmla="*/ 265 w 311"/>
                <a:gd name="T1" fmla="*/ 350 h 444"/>
                <a:gd name="T2" fmla="*/ 184 w 311"/>
                <a:gd name="T3" fmla="*/ 389 h 444"/>
                <a:gd name="T4" fmla="*/ 61 w 311"/>
                <a:gd name="T5" fmla="*/ 181 h 444"/>
                <a:gd name="T6" fmla="*/ 9 w 311"/>
                <a:gd name="T7" fmla="*/ 1 h 444"/>
                <a:gd name="T8" fmla="*/ 71 w 311"/>
                <a:gd name="T9" fmla="*/ 173 h 444"/>
                <a:gd name="T10" fmla="*/ 218 w 311"/>
                <a:gd name="T11" fmla="*/ 159 h 444"/>
                <a:gd name="T12" fmla="*/ 156 w 311"/>
                <a:gd name="T13" fmla="*/ 258 h 444"/>
                <a:gd name="T14" fmla="*/ 115 w 311"/>
                <a:gd name="T15" fmla="*/ 107 h 444"/>
                <a:gd name="T16" fmla="*/ 184 w 311"/>
                <a:gd name="T17" fmla="*/ 171 h 444"/>
                <a:gd name="T18" fmla="*/ 88 w 311"/>
                <a:gd name="T19" fmla="*/ 104 h 444"/>
                <a:gd name="T20" fmla="*/ 83 w 311"/>
                <a:gd name="T21" fmla="*/ 137 h 444"/>
                <a:gd name="T22" fmla="*/ 221 w 311"/>
                <a:gd name="T23" fmla="*/ 309 h 444"/>
                <a:gd name="T24" fmla="*/ 200 w 311"/>
                <a:gd name="T25" fmla="*/ 130 h 444"/>
                <a:gd name="T26" fmla="*/ 274 w 311"/>
                <a:gd name="T27" fmla="*/ 239 h 444"/>
                <a:gd name="T28" fmla="*/ 240 w 311"/>
                <a:gd name="T29" fmla="*/ 419 h 444"/>
                <a:gd name="T30" fmla="*/ 80 w 311"/>
                <a:gd name="T31" fmla="*/ 110 h 444"/>
                <a:gd name="T32" fmla="*/ 102 w 311"/>
                <a:gd name="T33" fmla="*/ 227 h 444"/>
                <a:gd name="T34" fmla="*/ 260 w 311"/>
                <a:gd name="T35" fmla="*/ 361 h 444"/>
                <a:gd name="T36" fmla="*/ 106 w 311"/>
                <a:gd name="T37" fmla="*/ 56 h 444"/>
                <a:gd name="T38" fmla="*/ 175 w 311"/>
                <a:gd name="T39" fmla="*/ 190 h 444"/>
                <a:gd name="T40" fmla="*/ 147 w 311"/>
                <a:gd name="T41" fmla="*/ 236 h 444"/>
                <a:gd name="T42" fmla="*/ 175 w 311"/>
                <a:gd name="T43" fmla="*/ 244 h 444"/>
                <a:gd name="T44" fmla="*/ 99 w 311"/>
                <a:gd name="T45" fmla="*/ 102 h 444"/>
                <a:gd name="T46" fmla="*/ 158 w 311"/>
                <a:gd name="T47" fmla="*/ 249 h 444"/>
                <a:gd name="T48" fmla="*/ 252 w 311"/>
                <a:gd name="T49" fmla="*/ 135 h 444"/>
                <a:gd name="T50" fmla="*/ 50 w 311"/>
                <a:gd name="T51" fmla="*/ 66 h 444"/>
                <a:gd name="T52" fmla="*/ 236 w 311"/>
                <a:gd name="T53" fmla="*/ 359 h 444"/>
                <a:gd name="T54" fmla="*/ 229 w 311"/>
                <a:gd name="T55" fmla="*/ 272 h 444"/>
                <a:gd name="T56" fmla="*/ 142 w 311"/>
                <a:gd name="T57" fmla="*/ 115 h 444"/>
                <a:gd name="T58" fmla="*/ 106 w 311"/>
                <a:gd name="T59" fmla="*/ 37 h 444"/>
                <a:gd name="T60" fmla="*/ 230 w 311"/>
                <a:gd name="T61" fmla="*/ 145 h 444"/>
                <a:gd name="T62" fmla="*/ 106 w 311"/>
                <a:gd name="T63" fmla="*/ 203 h 444"/>
                <a:gd name="T64" fmla="*/ 172 w 311"/>
                <a:gd name="T65" fmla="*/ 209 h 444"/>
                <a:gd name="T66" fmla="*/ 246 w 311"/>
                <a:gd name="T67" fmla="*/ 375 h 444"/>
                <a:gd name="T68" fmla="*/ 216 w 311"/>
                <a:gd name="T69" fmla="*/ 141 h 444"/>
                <a:gd name="T70" fmla="*/ 285 w 311"/>
                <a:gd name="T71" fmla="*/ 365 h 444"/>
                <a:gd name="T72" fmla="*/ 88 w 311"/>
                <a:gd name="T73" fmla="*/ 53 h 444"/>
                <a:gd name="T74" fmla="*/ 287 w 311"/>
                <a:gd name="T75" fmla="*/ 255 h 444"/>
                <a:gd name="T76" fmla="*/ 279 w 311"/>
                <a:gd name="T77" fmla="*/ 377 h 444"/>
                <a:gd name="T78" fmla="*/ 166 w 311"/>
                <a:gd name="T79" fmla="*/ 123 h 444"/>
                <a:gd name="T80" fmla="*/ 167 w 311"/>
                <a:gd name="T81" fmla="*/ 230 h 444"/>
                <a:gd name="T82" fmla="*/ 96 w 311"/>
                <a:gd name="T83" fmla="*/ 41 h 444"/>
                <a:gd name="T84" fmla="*/ 118 w 311"/>
                <a:gd name="T85" fmla="*/ 116 h 444"/>
                <a:gd name="T86" fmla="*/ 82 w 311"/>
                <a:gd name="T87" fmla="*/ 34 h 444"/>
                <a:gd name="T88" fmla="*/ 20 w 311"/>
                <a:gd name="T89" fmla="*/ 17 h 444"/>
                <a:gd name="T90" fmla="*/ 180 w 311"/>
                <a:gd name="T91" fmla="*/ 194 h 444"/>
                <a:gd name="T92" fmla="*/ 180 w 311"/>
                <a:gd name="T93" fmla="*/ 238 h 444"/>
                <a:gd name="T94" fmla="*/ 259 w 311"/>
                <a:gd name="T95" fmla="*/ 272 h 444"/>
                <a:gd name="T96" fmla="*/ 147 w 311"/>
                <a:gd name="T97" fmla="*/ 224 h 444"/>
                <a:gd name="T98" fmla="*/ 65 w 311"/>
                <a:gd name="T99" fmla="*/ 42 h 444"/>
                <a:gd name="T100" fmla="*/ 53 w 311"/>
                <a:gd name="T101" fmla="*/ 83 h 444"/>
                <a:gd name="T102" fmla="*/ 230 w 311"/>
                <a:gd name="T103" fmla="*/ 343 h 444"/>
                <a:gd name="T104" fmla="*/ 274 w 311"/>
                <a:gd name="T105" fmla="*/ 156 h 444"/>
                <a:gd name="T106" fmla="*/ 169 w 311"/>
                <a:gd name="T107" fmla="*/ 110 h 444"/>
                <a:gd name="T108" fmla="*/ 39 w 311"/>
                <a:gd name="T109" fmla="*/ 83 h 444"/>
                <a:gd name="T110" fmla="*/ 69 w 311"/>
                <a:gd name="T111" fmla="*/ 69 h 444"/>
                <a:gd name="T112" fmla="*/ 134 w 311"/>
                <a:gd name="T113" fmla="*/ 110 h 444"/>
                <a:gd name="T114" fmla="*/ 65 w 311"/>
                <a:gd name="T115" fmla="*/ 96 h 444"/>
                <a:gd name="T116" fmla="*/ 80 w 311"/>
                <a:gd name="T117" fmla="*/ 170 h 444"/>
                <a:gd name="T118" fmla="*/ 191 w 311"/>
                <a:gd name="T119" fmla="*/ 200 h 444"/>
                <a:gd name="T120" fmla="*/ 225 w 311"/>
                <a:gd name="T121" fmla="*/ 342 h 444"/>
                <a:gd name="T122" fmla="*/ 101 w 311"/>
                <a:gd name="T123" fmla="*/ 118 h 444"/>
                <a:gd name="T124" fmla="*/ 194 w 311"/>
                <a:gd name="T125" fmla="*/ 22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444">
                  <a:moveTo>
                    <a:pt x="69" y="63"/>
                  </a:moveTo>
                  <a:lnTo>
                    <a:pt x="69" y="63"/>
                  </a:lnTo>
                  <a:lnTo>
                    <a:pt x="88" y="83"/>
                  </a:lnTo>
                  <a:lnTo>
                    <a:pt x="102" y="96"/>
                  </a:lnTo>
                  <a:lnTo>
                    <a:pt x="112" y="102"/>
                  </a:lnTo>
                  <a:lnTo>
                    <a:pt x="112" y="102"/>
                  </a:lnTo>
                  <a:lnTo>
                    <a:pt x="113" y="102"/>
                  </a:lnTo>
                  <a:lnTo>
                    <a:pt x="113" y="102"/>
                  </a:lnTo>
                  <a:lnTo>
                    <a:pt x="124" y="99"/>
                  </a:lnTo>
                  <a:lnTo>
                    <a:pt x="137" y="97"/>
                  </a:lnTo>
                  <a:lnTo>
                    <a:pt x="137" y="97"/>
                  </a:lnTo>
                  <a:lnTo>
                    <a:pt x="150" y="97"/>
                  </a:lnTo>
                  <a:lnTo>
                    <a:pt x="150" y="97"/>
                  </a:lnTo>
                  <a:lnTo>
                    <a:pt x="161" y="99"/>
                  </a:lnTo>
                  <a:lnTo>
                    <a:pt x="172" y="102"/>
                  </a:lnTo>
                  <a:lnTo>
                    <a:pt x="172" y="102"/>
                  </a:lnTo>
                  <a:lnTo>
                    <a:pt x="184" y="107"/>
                  </a:lnTo>
                  <a:lnTo>
                    <a:pt x="194" y="116"/>
                  </a:lnTo>
                  <a:lnTo>
                    <a:pt x="194" y="116"/>
                  </a:lnTo>
                  <a:lnTo>
                    <a:pt x="205" y="129"/>
                  </a:lnTo>
                  <a:lnTo>
                    <a:pt x="205" y="129"/>
                  </a:lnTo>
                  <a:lnTo>
                    <a:pt x="205" y="129"/>
                  </a:lnTo>
                  <a:lnTo>
                    <a:pt x="205" y="129"/>
                  </a:lnTo>
                  <a:lnTo>
                    <a:pt x="207" y="129"/>
                  </a:lnTo>
                  <a:lnTo>
                    <a:pt x="207" y="129"/>
                  </a:lnTo>
                  <a:lnTo>
                    <a:pt x="219" y="127"/>
                  </a:lnTo>
                  <a:lnTo>
                    <a:pt x="232" y="127"/>
                  </a:lnTo>
                  <a:lnTo>
                    <a:pt x="232" y="127"/>
                  </a:lnTo>
                  <a:lnTo>
                    <a:pt x="248" y="129"/>
                  </a:lnTo>
                  <a:lnTo>
                    <a:pt x="248" y="129"/>
                  </a:lnTo>
                  <a:lnTo>
                    <a:pt x="262" y="134"/>
                  </a:lnTo>
                  <a:lnTo>
                    <a:pt x="268" y="137"/>
                  </a:lnTo>
                  <a:lnTo>
                    <a:pt x="274" y="140"/>
                  </a:lnTo>
                  <a:lnTo>
                    <a:pt x="274" y="140"/>
                  </a:lnTo>
                  <a:lnTo>
                    <a:pt x="285" y="149"/>
                  </a:lnTo>
                  <a:lnTo>
                    <a:pt x="292" y="154"/>
                  </a:lnTo>
                  <a:lnTo>
                    <a:pt x="295" y="159"/>
                  </a:lnTo>
                  <a:lnTo>
                    <a:pt x="295" y="159"/>
                  </a:lnTo>
                  <a:lnTo>
                    <a:pt x="303" y="173"/>
                  </a:lnTo>
                  <a:lnTo>
                    <a:pt x="309" y="187"/>
                  </a:lnTo>
                  <a:lnTo>
                    <a:pt x="309" y="187"/>
                  </a:lnTo>
                  <a:lnTo>
                    <a:pt x="311" y="197"/>
                  </a:lnTo>
                  <a:lnTo>
                    <a:pt x="311" y="206"/>
                  </a:lnTo>
                  <a:lnTo>
                    <a:pt x="311" y="206"/>
                  </a:lnTo>
                  <a:lnTo>
                    <a:pt x="311" y="220"/>
                  </a:lnTo>
                  <a:lnTo>
                    <a:pt x="307" y="236"/>
                  </a:lnTo>
                  <a:lnTo>
                    <a:pt x="307" y="236"/>
                  </a:lnTo>
                  <a:lnTo>
                    <a:pt x="304" y="247"/>
                  </a:lnTo>
                  <a:lnTo>
                    <a:pt x="298" y="258"/>
                  </a:lnTo>
                  <a:lnTo>
                    <a:pt x="298" y="258"/>
                  </a:lnTo>
                  <a:lnTo>
                    <a:pt x="298" y="260"/>
                  </a:lnTo>
                  <a:lnTo>
                    <a:pt x="298" y="260"/>
                  </a:lnTo>
                  <a:lnTo>
                    <a:pt x="285" y="272"/>
                  </a:lnTo>
                  <a:lnTo>
                    <a:pt x="279" y="279"/>
                  </a:lnTo>
                  <a:lnTo>
                    <a:pt x="271" y="283"/>
                  </a:lnTo>
                  <a:lnTo>
                    <a:pt x="271" y="283"/>
                  </a:lnTo>
                  <a:lnTo>
                    <a:pt x="263" y="288"/>
                  </a:lnTo>
                  <a:lnTo>
                    <a:pt x="255" y="290"/>
                  </a:lnTo>
                  <a:lnTo>
                    <a:pt x="255" y="290"/>
                  </a:lnTo>
                  <a:lnTo>
                    <a:pt x="252" y="290"/>
                  </a:lnTo>
                  <a:lnTo>
                    <a:pt x="252" y="290"/>
                  </a:lnTo>
                  <a:lnTo>
                    <a:pt x="252" y="291"/>
                  </a:lnTo>
                  <a:lnTo>
                    <a:pt x="252" y="291"/>
                  </a:lnTo>
                  <a:lnTo>
                    <a:pt x="252" y="293"/>
                  </a:lnTo>
                  <a:lnTo>
                    <a:pt x="252" y="293"/>
                  </a:lnTo>
                  <a:lnTo>
                    <a:pt x="252" y="312"/>
                  </a:lnTo>
                  <a:lnTo>
                    <a:pt x="252" y="312"/>
                  </a:lnTo>
                  <a:lnTo>
                    <a:pt x="252" y="321"/>
                  </a:lnTo>
                  <a:lnTo>
                    <a:pt x="252" y="321"/>
                  </a:lnTo>
                  <a:lnTo>
                    <a:pt x="252" y="329"/>
                  </a:lnTo>
                  <a:lnTo>
                    <a:pt x="252" y="329"/>
                  </a:lnTo>
                  <a:lnTo>
                    <a:pt x="254" y="347"/>
                  </a:lnTo>
                  <a:lnTo>
                    <a:pt x="254" y="347"/>
                  </a:lnTo>
                  <a:lnTo>
                    <a:pt x="254" y="348"/>
                  </a:lnTo>
                  <a:lnTo>
                    <a:pt x="254" y="348"/>
                  </a:lnTo>
                  <a:lnTo>
                    <a:pt x="257" y="348"/>
                  </a:lnTo>
                  <a:lnTo>
                    <a:pt x="257" y="348"/>
                  </a:lnTo>
                  <a:lnTo>
                    <a:pt x="259" y="347"/>
                  </a:lnTo>
                  <a:lnTo>
                    <a:pt x="260" y="347"/>
                  </a:lnTo>
                  <a:lnTo>
                    <a:pt x="260" y="347"/>
                  </a:lnTo>
                  <a:lnTo>
                    <a:pt x="262" y="347"/>
                  </a:lnTo>
                  <a:lnTo>
                    <a:pt x="263" y="350"/>
                  </a:lnTo>
                  <a:lnTo>
                    <a:pt x="263" y="350"/>
                  </a:lnTo>
                  <a:lnTo>
                    <a:pt x="265" y="350"/>
                  </a:lnTo>
                  <a:lnTo>
                    <a:pt x="265" y="350"/>
                  </a:lnTo>
                  <a:lnTo>
                    <a:pt x="287" y="350"/>
                  </a:lnTo>
                  <a:lnTo>
                    <a:pt x="287" y="350"/>
                  </a:lnTo>
                  <a:lnTo>
                    <a:pt x="292" y="350"/>
                  </a:lnTo>
                  <a:lnTo>
                    <a:pt x="292" y="350"/>
                  </a:lnTo>
                  <a:lnTo>
                    <a:pt x="295" y="351"/>
                  </a:lnTo>
                  <a:lnTo>
                    <a:pt x="295" y="351"/>
                  </a:lnTo>
                  <a:lnTo>
                    <a:pt x="296" y="353"/>
                  </a:lnTo>
                  <a:lnTo>
                    <a:pt x="296" y="353"/>
                  </a:lnTo>
                  <a:lnTo>
                    <a:pt x="296" y="353"/>
                  </a:lnTo>
                  <a:lnTo>
                    <a:pt x="296" y="353"/>
                  </a:lnTo>
                  <a:lnTo>
                    <a:pt x="298" y="351"/>
                  </a:lnTo>
                  <a:lnTo>
                    <a:pt x="300" y="353"/>
                  </a:lnTo>
                  <a:lnTo>
                    <a:pt x="300" y="353"/>
                  </a:lnTo>
                  <a:lnTo>
                    <a:pt x="300" y="358"/>
                  </a:lnTo>
                  <a:lnTo>
                    <a:pt x="300" y="358"/>
                  </a:lnTo>
                  <a:lnTo>
                    <a:pt x="303" y="375"/>
                  </a:lnTo>
                  <a:lnTo>
                    <a:pt x="303" y="375"/>
                  </a:lnTo>
                  <a:lnTo>
                    <a:pt x="303" y="378"/>
                  </a:lnTo>
                  <a:lnTo>
                    <a:pt x="303" y="378"/>
                  </a:lnTo>
                  <a:lnTo>
                    <a:pt x="303" y="380"/>
                  </a:lnTo>
                  <a:lnTo>
                    <a:pt x="303" y="380"/>
                  </a:lnTo>
                  <a:lnTo>
                    <a:pt x="301" y="381"/>
                  </a:lnTo>
                  <a:lnTo>
                    <a:pt x="301" y="381"/>
                  </a:lnTo>
                  <a:lnTo>
                    <a:pt x="300" y="383"/>
                  </a:lnTo>
                  <a:lnTo>
                    <a:pt x="298" y="383"/>
                  </a:lnTo>
                  <a:lnTo>
                    <a:pt x="298" y="383"/>
                  </a:lnTo>
                  <a:lnTo>
                    <a:pt x="298" y="384"/>
                  </a:lnTo>
                  <a:lnTo>
                    <a:pt x="298" y="384"/>
                  </a:lnTo>
                  <a:lnTo>
                    <a:pt x="296" y="386"/>
                  </a:lnTo>
                  <a:lnTo>
                    <a:pt x="296" y="386"/>
                  </a:lnTo>
                  <a:lnTo>
                    <a:pt x="295" y="384"/>
                  </a:lnTo>
                  <a:lnTo>
                    <a:pt x="295" y="384"/>
                  </a:lnTo>
                  <a:lnTo>
                    <a:pt x="295" y="384"/>
                  </a:lnTo>
                  <a:lnTo>
                    <a:pt x="295" y="384"/>
                  </a:lnTo>
                  <a:lnTo>
                    <a:pt x="282" y="384"/>
                  </a:lnTo>
                  <a:lnTo>
                    <a:pt x="270" y="386"/>
                  </a:lnTo>
                  <a:lnTo>
                    <a:pt x="270" y="386"/>
                  </a:lnTo>
                  <a:lnTo>
                    <a:pt x="262" y="386"/>
                  </a:lnTo>
                  <a:lnTo>
                    <a:pt x="262" y="386"/>
                  </a:lnTo>
                  <a:lnTo>
                    <a:pt x="257" y="386"/>
                  </a:lnTo>
                  <a:lnTo>
                    <a:pt x="257" y="386"/>
                  </a:lnTo>
                  <a:lnTo>
                    <a:pt x="255" y="386"/>
                  </a:lnTo>
                  <a:lnTo>
                    <a:pt x="255" y="386"/>
                  </a:lnTo>
                  <a:lnTo>
                    <a:pt x="255" y="394"/>
                  </a:lnTo>
                  <a:lnTo>
                    <a:pt x="255" y="394"/>
                  </a:lnTo>
                  <a:lnTo>
                    <a:pt x="259" y="411"/>
                  </a:lnTo>
                  <a:lnTo>
                    <a:pt x="259" y="411"/>
                  </a:lnTo>
                  <a:lnTo>
                    <a:pt x="260" y="427"/>
                  </a:lnTo>
                  <a:lnTo>
                    <a:pt x="260" y="427"/>
                  </a:lnTo>
                  <a:lnTo>
                    <a:pt x="260" y="438"/>
                  </a:lnTo>
                  <a:lnTo>
                    <a:pt x="260" y="438"/>
                  </a:lnTo>
                  <a:lnTo>
                    <a:pt x="259" y="440"/>
                  </a:lnTo>
                  <a:lnTo>
                    <a:pt x="257" y="443"/>
                  </a:lnTo>
                  <a:lnTo>
                    <a:pt x="257" y="443"/>
                  </a:lnTo>
                  <a:lnTo>
                    <a:pt x="251" y="443"/>
                  </a:lnTo>
                  <a:lnTo>
                    <a:pt x="251" y="443"/>
                  </a:lnTo>
                  <a:lnTo>
                    <a:pt x="249" y="443"/>
                  </a:lnTo>
                  <a:lnTo>
                    <a:pt x="249" y="443"/>
                  </a:lnTo>
                  <a:lnTo>
                    <a:pt x="227" y="444"/>
                  </a:lnTo>
                  <a:lnTo>
                    <a:pt x="227" y="444"/>
                  </a:lnTo>
                  <a:lnTo>
                    <a:pt x="222" y="443"/>
                  </a:lnTo>
                  <a:lnTo>
                    <a:pt x="222" y="443"/>
                  </a:lnTo>
                  <a:lnTo>
                    <a:pt x="219" y="443"/>
                  </a:lnTo>
                  <a:lnTo>
                    <a:pt x="219" y="443"/>
                  </a:lnTo>
                  <a:lnTo>
                    <a:pt x="218" y="440"/>
                  </a:lnTo>
                  <a:lnTo>
                    <a:pt x="218" y="440"/>
                  </a:lnTo>
                  <a:lnTo>
                    <a:pt x="218" y="436"/>
                  </a:lnTo>
                  <a:lnTo>
                    <a:pt x="218" y="436"/>
                  </a:lnTo>
                  <a:lnTo>
                    <a:pt x="218" y="425"/>
                  </a:lnTo>
                  <a:lnTo>
                    <a:pt x="218" y="425"/>
                  </a:lnTo>
                  <a:lnTo>
                    <a:pt x="214" y="410"/>
                  </a:lnTo>
                  <a:lnTo>
                    <a:pt x="214" y="410"/>
                  </a:lnTo>
                  <a:lnTo>
                    <a:pt x="213" y="391"/>
                  </a:lnTo>
                  <a:lnTo>
                    <a:pt x="213" y="391"/>
                  </a:lnTo>
                  <a:lnTo>
                    <a:pt x="213" y="389"/>
                  </a:lnTo>
                  <a:lnTo>
                    <a:pt x="213" y="389"/>
                  </a:lnTo>
                  <a:lnTo>
                    <a:pt x="211" y="389"/>
                  </a:lnTo>
                  <a:lnTo>
                    <a:pt x="211" y="389"/>
                  </a:lnTo>
                  <a:lnTo>
                    <a:pt x="197" y="389"/>
                  </a:lnTo>
                  <a:lnTo>
                    <a:pt x="197" y="389"/>
                  </a:lnTo>
                  <a:lnTo>
                    <a:pt x="188" y="389"/>
                  </a:lnTo>
                  <a:lnTo>
                    <a:pt x="188" y="389"/>
                  </a:lnTo>
                  <a:lnTo>
                    <a:pt x="184" y="389"/>
                  </a:lnTo>
                  <a:lnTo>
                    <a:pt x="184" y="389"/>
                  </a:lnTo>
                  <a:lnTo>
                    <a:pt x="180" y="391"/>
                  </a:lnTo>
                  <a:lnTo>
                    <a:pt x="180" y="391"/>
                  </a:lnTo>
                  <a:lnTo>
                    <a:pt x="177" y="391"/>
                  </a:lnTo>
                  <a:lnTo>
                    <a:pt x="175" y="389"/>
                  </a:lnTo>
                  <a:lnTo>
                    <a:pt x="175" y="389"/>
                  </a:lnTo>
                  <a:lnTo>
                    <a:pt x="175" y="389"/>
                  </a:lnTo>
                  <a:lnTo>
                    <a:pt x="175" y="389"/>
                  </a:lnTo>
                  <a:lnTo>
                    <a:pt x="173" y="388"/>
                  </a:lnTo>
                  <a:lnTo>
                    <a:pt x="173" y="388"/>
                  </a:lnTo>
                  <a:lnTo>
                    <a:pt x="172" y="388"/>
                  </a:lnTo>
                  <a:lnTo>
                    <a:pt x="172" y="388"/>
                  </a:lnTo>
                  <a:lnTo>
                    <a:pt x="170" y="386"/>
                  </a:lnTo>
                  <a:lnTo>
                    <a:pt x="169" y="384"/>
                  </a:lnTo>
                  <a:lnTo>
                    <a:pt x="169" y="384"/>
                  </a:lnTo>
                  <a:lnTo>
                    <a:pt x="169" y="378"/>
                  </a:lnTo>
                  <a:lnTo>
                    <a:pt x="169" y="378"/>
                  </a:lnTo>
                  <a:lnTo>
                    <a:pt x="169" y="370"/>
                  </a:lnTo>
                  <a:lnTo>
                    <a:pt x="167" y="364"/>
                  </a:lnTo>
                  <a:lnTo>
                    <a:pt x="167" y="364"/>
                  </a:lnTo>
                  <a:lnTo>
                    <a:pt x="166" y="361"/>
                  </a:lnTo>
                  <a:lnTo>
                    <a:pt x="166" y="361"/>
                  </a:lnTo>
                  <a:lnTo>
                    <a:pt x="166" y="359"/>
                  </a:lnTo>
                  <a:lnTo>
                    <a:pt x="166" y="359"/>
                  </a:lnTo>
                  <a:lnTo>
                    <a:pt x="167" y="358"/>
                  </a:lnTo>
                  <a:lnTo>
                    <a:pt x="167" y="358"/>
                  </a:lnTo>
                  <a:lnTo>
                    <a:pt x="169" y="358"/>
                  </a:lnTo>
                  <a:lnTo>
                    <a:pt x="169" y="358"/>
                  </a:lnTo>
                  <a:lnTo>
                    <a:pt x="170" y="358"/>
                  </a:lnTo>
                  <a:lnTo>
                    <a:pt x="170" y="358"/>
                  </a:lnTo>
                  <a:lnTo>
                    <a:pt x="172" y="356"/>
                  </a:lnTo>
                  <a:lnTo>
                    <a:pt x="172" y="356"/>
                  </a:lnTo>
                  <a:lnTo>
                    <a:pt x="175" y="356"/>
                  </a:lnTo>
                  <a:lnTo>
                    <a:pt x="175" y="356"/>
                  </a:lnTo>
                  <a:lnTo>
                    <a:pt x="192" y="356"/>
                  </a:lnTo>
                  <a:lnTo>
                    <a:pt x="192" y="356"/>
                  </a:lnTo>
                  <a:lnTo>
                    <a:pt x="211" y="356"/>
                  </a:lnTo>
                  <a:lnTo>
                    <a:pt x="211" y="356"/>
                  </a:lnTo>
                  <a:lnTo>
                    <a:pt x="213" y="356"/>
                  </a:lnTo>
                  <a:lnTo>
                    <a:pt x="213" y="356"/>
                  </a:lnTo>
                  <a:lnTo>
                    <a:pt x="213" y="328"/>
                  </a:lnTo>
                  <a:lnTo>
                    <a:pt x="211" y="294"/>
                  </a:lnTo>
                  <a:lnTo>
                    <a:pt x="211" y="294"/>
                  </a:lnTo>
                  <a:lnTo>
                    <a:pt x="211" y="294"/>
                  </a:lnTo>
                  <a:lnTo>
                    <a:pt x="211" y="294"/>
                  </a:lnTo>
                  <a:lnTo>
                    <a:pt x="200" y="291"/>
                  </a:lnTo>
                  <a:lnTo>
                    <a:pt x="200" y="291"/>
                  </a:lnTo>
                  <a:lnTo>
                    <a:pt x="180" y="283"/>
                  </a:lnTo>
                  <a:lnTo>
                    <a:pt x="180" y="283"/>
                  </a:lnTo>
                  <a:lnTo>
                    <a:pt x="172" y="279"/>
                  </a:lnTo>
                  <a:lnTo>
                    <a:pt x="164" y="271"/>
                  </a:lnTo>
                  <a:lnTo>
                    <a:pt x="164" y="271"/>
                  </a:lnTo>
                  <a:lnTo>
                    <a:pt x="158" y="265"/>
                  </a:lnTo>
                  <a:lnTo>
                    <a:pt x="158" y="265"/>
                  </a:lnTo>
                  <a:lnTo>
                    <a:pt x="153" y="258"/>
                  </a:lnTo>
                  <a:lnTo>
                    <a:pt x="148" y="250"/>
                  </a:lnTo>
                  <a:lnTo>
                    <a:pt x="148" y="250"/>
                  </a:lnTo>
                  <a:lnTo>
                    <a:pt x="148" y="250"/>
                  </a:lnTo>
                  <a:lnTo>
                    <a:pt x="148" y="250"/>
                  </a:lnTo>
                  <a:lnTo>
                    <a:pt x="147" y="250"/>
                  </a:lnTo>
                  <a:lnTo>
                    <a:pt x="147" y="250"/>
                  </a:lnTo>
                  <a:lnTo>
                    <a:pt x="134" y="250"/>
                  </a:lnTo>
                  <a:lnTo>
                    <a:pt x="121" y="247"/>
                  </a:lnTo>
                  <a:lnTo>
                    <a:pt x="121" y="247"/>
                  </a:lnTo>
                  <a:lnTo>
                    <a:pt x="112" y="246"/>
                  </a:lnTo>
                  <a:lnTo>
                    <a:pt x="102" y="241"/>
                  </a:lnTo>
                  <a:lnTo>
                    <a:pt x="102" y="241"/>
                  </a:lnTo>
                  <a:lnTo>
                    <a:pt x="96" y="238"/>
                  </a:lnTo>
                  <a:lnTo>
                    <a:pt x="90" y="231"/>
                  </a:lnTo>
                  <a:lnTo>
                    <a:pt x="90" y="231"/>
                  </a:lnTo>
                  <a:lnTo>
                    <a:pt x="90" y="231"/>
                  </a:lnTo>
                  <a:lnTo>
                    <a:pt x="90" y="231"/>
                  </a:lnTo>
                  <a:lnTo>
                    <a:pt x="87" y="230"/>
                  </a:lnTo>
                  <a:lnTo>
                    <a:pt x="87" y="230"/>
                  </a:lnTo>
                  <a:lnTo>
                    <a:pt x="80" y="225"/>
                  </a:lnTo>
                  <a:lnTo>
                    <a:pt x="80" y="225"/>
                  </a:lnTo>
                  <a:lnTo>
                    <a:pt x="74" y="217"/>
                  </a:lnTo>
                  <a:lnTo>
                    <a:pt x="74" y="217"/>
                  </a:lnTo>
                  <a:lnTo>
                    <a:pt x="69" y="211"/>
                  </a:lnTo>
                  <a:lnTo>
                    <a:pt x="65" y="203"/>
                  </a:lnTo>
                  <a:lnTo>
                    <a:pt x="65" y="203"/>
                  </a:lnTo>
                  <a:lnTo>
                    <a:pt x="61" y="192"/>
                  </a:lnTo>
                  <a:lnTo>
                    <a:pt x="61" y="181"/>
                  </a:lnTo>
                  <a:lnTo>
                    <a:pt x="61" y="181"/>
                  </a:lnTo>
                  <a:lnTo>
                    <a:pt x="63" y="164"/>
                  </a:lnTo>
                  <a:lnTo>
                    <a:pt x="63" y="164"/>
                  </a:lnTo>
                  <a:lnTo>
                    <a:pt x="66" y="148"/>
                  </a:lnTo>
                  <a:lnTo>
                    <a:pt x="69" y="141"/>
                  </a:lnTo>
                  <a:lnTo>
                    <a:pt x="74" y="135"/>
                  </a:lnTo>
                  <a:lnTo>
                    <a:pt x="74" y="135"/>
                  </a:lnTo>
                  <a:lnTo>
                    <a:pt x="74" y="134"/>
                  </a:lnTo>
                  <a:lnTo>
                    <a:pt x="74" y="134"/>
                  </a:lnTo>
                  <a:lnTo>
                    <a:pt x="80" y="124"/>
                  </a:lnTo>
                  <a:lnTo>
                    <a:pt x="80" y="124"/>
                  </a:lnTo>
                  <a:lnTo>
                    <a:pt x="79" y="121"/>
                  </a:lnTo>
                  <a:lnTo>
                    <a:pt x="79" y="121"/>
                  </a:lnTo>
                  <a:lnTo>
                    <a:pt x="74" y="115"/>
                  </a:lnTo>
                  <a:lnTo>
                    <a:pt x="74" y="115"/>
                  </a:lnTo>
                  <a:lnTo>
                    <a:pt x="61" y="102"/>
                  </a:lnTo>
                  <a:lnTo>
                    <a:pt x="61" y="102"/>
                  </a:lnTo>
                  <a:lnTo>
                    <a:pt x="57" y="96"/>
                  </a:lnTo>
                  <a:lnTo>
                    <a:pt x="57" y="96"/>
                  </a:lnTo>
                  <a:lnTo>
                    <a:pt x="50" y="88"/>
                  </a:lnTo>
                  <a:lnTo>
                    <a:pt x="50" y="88"/>
                  </a:lnTo>
                  <a:lnTo>
                    <a:pt x="46" y="85"/>
                  </a:lnTo>
                  <a:lnTo>
                    <a:pt x="46" y="85"/>
                  </a:lnTo>
                  <a:lnTo>
                    <a:pt x="44" y="86"/>
                  </a:lnTo>
                  <a:lnTo>
                    <a:pt x="44" y="86"/>
                  </a:lnTo>
                  <a:lnTo>
                    <a:pt x="47" y="96"/>
                  </a:lnTo>
                  <a:lnTo>
                    <a:pt x="47" y="96"/>
                  </a:lnTo>
                  <a:lnTo>
                    <a:pt x="47" y="99"/>
                  </a:lnTo>
                  <a:lnTo>
                    <a:pt x="47" y="99"/>
                  </a:lnTo>
                  <a:lnTo>
                    <a:pt x="47" y="105"/>
                  </a:lnTo>
                  <a:lnTo>
                    <a:pt x="50" y="112"/>
                  </a:lnTo>
                  <a:lnTo>
                    <a:pt x="50" y="112"/>
                  </a:lnTo>
                  <a:lnTo>
                    <a:pt x="50" y="118"/>
                  </a:lnTo>
                  <a:lnTo>
                    <a:pt x="50" y="118"/>
                  </a:lnTo>
                  <a:lnTo>
                    <a:pt x="50" y="121"/>
                  </a:lnTo>
                  <a:lnTo>
                    <a:pt x="50" y="121"/>
                  </a:lnTo>
                  <a:lnTo>
                    <a:pt x="50" y="123"/>
                  </a:lnTo>
                  <a:lnTo>
                    <a:pt x="49" y="124"/>
                  </a:lnTo>
                  <a:lnTo>
                    <a:pt x="49" y="124"/>
                  </a:lnTo>
                  <a:lnTo>
                    <a:pt x="49" y="124"/>
                  </a:lnTo>
                  <a:lnTo>
                    <a:pt x="49" y="124"/>
                  </a:lnTo>
                  <a:lnTo>
                    <a:pt x="47" y="126"/>
                  </a:lnTo>
                  <a:lnTo>
                    <a:pt x="46" y="124"/>
                  </a:lnTo>
                  <a:lnTo>
                    <a:pt x="46" y="124"/>
                  </a:lnTo>
                  <a:lnTo>
                    <a:pt x="46" y="124"/>
                  </a:lnTo>
                  <a:lnTo>
                    <a:pt x="46" y="124"/>
                  </a:lnTo>
                  <a:lnTo>
                    <a:pt x="39" y="126"/>
                  </a:lnTo>
                  <a:lnTo>
                    <a:pt x="39" y="126"/>
                  </a:lnTo>
                  <a:lnTo>
                    <a:pt x="31" y="127"/>
                  </a:lnTo>
                  <a:lnTo>
                    <a:pt x="31" y="127"/>
                  </a:lnTo>
                  <a:lnTo>
                    <a:pt x="27" y="127"/>
                  </a:lnTo>
                  <a:lnTo>
                    <a:pt x="20" y="127"/>
                  </a:lnTo>
                  <a:lnTo>
                    <a:pt x="20" y="127"/>
                  </a:lnTo>
                  <a:lnTo>
                    <a:pt x="19" y="127"/>
                  </a:lnTo>
                  <a:lnTo>
                    <a:pt x="19" y="127"/>
                  </a:lnTo>
                  <a:lnTo>
                    <a:pt x="16" y="126"/>
                  </a:lnTo>
                  <a:lnTo>
                    <a:pt x="16" y="123"/>
                  </a:lnTo>
                  <a:lnTo>
                    <a:pt x="16" y="123"/>
                  </a:lnTo>
                  <a:lnTo>
                    <a:pt x="14" y="102"/>
                  </a:lnTo>
                  <a:lnTo>
                    <a:pt x="14" y="102"/>
                  </a:lnTo>
                  <a:lnTo>
                    <a:pt x="12" y="83"/>
                  </a:lnTo>
                  <a:lnTo>
                    <a:pt x="12" y="83"/>
                  </a:lnTo>
                  <a:lnTo>
                    <a:pt x="11" y="75"/>
                  </a:lnTo>
                  <a:lnTo>
                    <a:pt x="11" y="75"/>
                  </a:lnTo>
                  <a:lnTo>
                    <a:pt x="6" y="53"/>
                  </a:lnTo>
                  <a:lnTo>
                    <a:pt x="6" y="53"/>
                  </a:lnTo>
                  <a:lnTo>
                    <a:pt x="5" y="39"/>
                  </a:lnTo>
                  <a:lnTo>
                    <a:pt x="5" y="39"/>
                  </a:lnTo>
                  <a:lnTo>
                    <a:pt x="3" y="31"/>
                  </a:lnTo>
                  <a:lnTo>
                    <a:pt x="3" y="31"/>
                  </a:lnTo>
                  <a:lnTo>
                    <a:pt x="1" y="22"/>
                  </a:lnTo>
                  <a:lnTo>
                    <a:pt x="1" y="22"/>
                  </a:lnTo>
                  <a:lnTo>
                    <a:pt x="0" y="12"/>
                  </a:lnTo>
                  <a:lnTo>
                    <a:pt x="0" y="3"/>
                  </a:lnTo>
                  <a:lnTo>
                    <a:pt x="0" y="3"/>
                  </a:lnTo>
                  <a:lnTo>
                    <a:pt x="0" y="1"/>
                  </a:lnTo>
                  <a:lnTo>
                    <a:pt x="0" y="1"/>
                  </a:lnTo>
                  <a:lnTo>
                    <a:pt x="1" y="0"/>
                  </a:lnTo>
                  <a:lnTo>
                    <a:pt x="3" y="0"/>
                  </a:lnTo>
                  <a:lnTo>
                    <a:pt x="3" y="0"/>
                  </a:lnTo>
                  <a:lnTo>
                    <a:pt x="6" y="1"/>
                  </a:lnTo>
                  <a:lnTo>
                    <a:pt x="6" y="1"/>
                  </a:lnTo>
                  <a:lnTo>
                    <a:pt x="8" y="0"/>
                  </a:lnTo>
                  <a:lnTo>
                    <a:pt x="8" y="0"/>
                  </a:lnTo>
                  <a:lnTo>
                    <a:pt x="9" y="1"/>
                  </a:lnTo>
                  <a:lnTo>
                    <a:pt x="9" y="1"/>
                  </a:lnTo>
                  <a:lnTo>
                    <a:pt x="11" y="3"/>
                  </a:lnTo>
                  <a:lnTo>
                    <a:pt x="11" y="3"/>
                  </a:lnTo>
                  <a:lnTo>
                    <a:pt x="24" y="7"/>
                  </a:lnTo>
                  <a:lnTo>
                    <a:pt x="24" y="7"/>
                  </a:lnTo>
                  <a:lnTo>
                    <a:pt x="33" y="9"/>
                  </a:lnTo>
                  <a:lnTo>
                    <a:pt x="33" y="9"/>
                  </a:lnTo>
                  <a:lnTo>
                    <a:pt x="38" y="11"/>
                  </a:lnTo>
                  <a:lnTo>
                    <a:pt x="38" y="11"/>
                  </a:lnTo>
                  <a:lnTo>
                    <a:pt x="41" y="12"/>
                  </a:lnTo>
                  <a:lnTo>
                    <a:pt x="41" y="12"/>
                  </a:lnTo>
                  <a:lnTo>
                    <a:pt x="42" y="14"/>
                  </a:lnTo>
                  <a:lnTo>
                    <a:pt x="42" y="14"/>
                  </a:lnTo>
                  <a:lnTo>
                    <a:pt x="57" y="18"/>
                  </a:lnTo>
                  <a:lnTo>
                    <a:pt x="57" y="18"/>
                  </a:lnTo>
                  <a:lnTo>
                    <a:pt x="63" y="20"/>
                  </a:lnTo>
                  <a:lnTo>
                    <a:pt x="63" y="20"/>
                  </a:lnTo>
                  <a:lnTo>
                    <a:pt x="82" y="23"/>
                  </a:lnTo>
                  <a:lnTo>
                    <a:pt x="82" y="23"/>
                  </a:lnTo>
                  <a:lnTo>
                    <a:pt x="106" y="25"/>
                  </a:lnTo>
                  <a:lnTo>
                    <a:pt x="106" y="25"/>
                  </a:lnTo>
                  <a:lnTo>
                    <a:pt x="112" y="25"/>
                  </a:lnTo>
                  <a:lnTo>
                    <a:pt x="112" y="25"/>
                  </a:lnTo>
                  <a:lnTo>
                    <a:pt x="115" y="26"/>
                  </a:lnTo>
                  <a:lnTo>
                    <a:pt x="115" y="26"/>
                  </a:lnTo>
                  <a:lnTo>
                    <a:pt x="117" y="28"/>
                  </a:lnTo>
                  <a:lnTo>
                    <a:pt x="118" y="29"/>
                  </a:lnTo>
                  <a:lnTo>
                    <a:pt x="118" y="29"/>
                  </a:lnTo>
                  <a:lnTo>
                    <a:pt x="118" y="36"/>
                  </a:lnTo>
                  <a:lnTo>
                    <a:pt x="118" y="36"/>
                  </a:lnTo>
                  <a:lnTo>
                    <a:pt x="117" y="42"/>
                  </a:lnTo>
                  <a:lnTo>
                    <a:pt x="117" y="42"/>
                  </a:lnTo>
                  <a:lnTo>
                    <a:pt x="117" y="52"/>
                  </a:lnTo>
                  <a:lnTo>
                    <a:pt x="117" y="52"/>
                  </a:lnTo>
                  <a:lnTo>
                    <a:pt x="115" y="58"/>
                  </a:lnTo>
                  <a:lnTo>
                    <a:pt x="115" y="58"/>
                  </a:lnTo>
                  <a:lnTo>
                    <a:pt x="115" y="61"/>
                  </a:lnTo>
                  <a:lnTo>
                    <a:pt x="112" y="63"/>
                  </a:lnTo>
                  <a:lnTo>
                    <a:pt x="112" y="63"/>
                  </a:lnTo>
                  <a:lnTo>
                    <a:pt x="112" y="63"/>
                  </a:lnTo>
                  <a:lnTo>
                    <a:pt x="112" y="63"/>
                  </a:lnTo>
                  <a:lnTo>
                    <a:pt x="109" y="63"/>
                  </a:lnTo>
                  <a:lnTo>
                    <a:pt x="106" y="63"/>
                  </a:lnTo>
                  <a:lnTo>
                    <a:pt x="106" y="63"/>
                  </a:lnTo>
                  <a:lnTo>
                    <a:pt x="91" y="63"/>
                  </a:lnTo>
                  <a:lnTo>
                    <a:pt x="91" y="63"/>
                  </a:lnTo>
                  <a:lnTo>
                    <a:pt x="77" y="61"/>
                  </a:lnTo>
                  <a:lnTo>
                    <a:pt x="77" y="61"/>
                  </a:lnTo>
                  <a:lnTo>
                    <a:pt x="69" y="63"/>
                  </a:lnTo>
                  <a:lnTo>
                    <a:pt x="69" y="63"/>
                  </a:lnTo>
                  <a:close/>
                  <a:moveTo>
                    <a:pt x="82" y="130"/>
                  </a:moveTo>
                  <a:lnTo>
                    <a:pt x="82" y="130"/>
                  </a:lnTo>
                  <a:lnTo>
                    <a:pt x="83" y="129"/>
                  </a:lnTo>
                  <a:lnTo>
                    <a:pt x="83" y="129"/>
                  </a:lnTo>
                  <a:lnTo>
                    <a:pt x="83" y="127"/>
                  </a:lnTo>
                  <a:lnTo>
                    <a:pt x="83" y="127"/>
                  </a:lnTo>
                  <a:lnTo>
                    <a:pt x="83" y="127"/>
                  </a:lnTo>
                  <a:lnTo>
                    <a:pt x="83" y="127"/>
                  </a:lnTo>
                  <a:lnTo>
                    <a:pt x="83" y="129"/>
                  </a:lnTo>
                  <a:lnTo>
                    <a:pt x="83" y="129"/>
                  </a:lnTo>
                  <a:lnTo>
                    <a:pt x="82" y="130"/>
                  </a:lnTo>
                  <a:lnTo>
                    <a:pt x="82" y="130"/>
                  </a:lnTo>
                  <a:lnTo>
                    <a:pt x="80" y="132"/>
                  </a:lnTo>
                  <a:lnTo>
                    <a:pt x="80" y="132"/>
                  </a:lnTo>
                  <a:lnTo>
                    <a:pt x="80" y="132"/>
                  </a:lnTo>
                  <a:lnTo>
                    <a:pt x="80" y="132"/>
                  </a:lnTo>
                  <a:lnTo>
                    <a:pt x="82" y="130"/>
                  </a:lnTo>
                  <a:lnTo>
                    <a:pt x="82" y="130"/>
                  </a:lnTo>
                  <a:close/>
                  <a:moveTo>
                    <a:pt x="42" y="59"/>
                  </a:moveTo>
                  <a:lnTo>
                    <a:pt x="42" y="59"/>
                  </a:lnTo>
                  <a:lnTo>
                    <a:pt x="44" y="56"/>
                  </a:lnTo>
                  <a:lnTo>
                    <a:pt x="44" y="56"/>
                  </a:lnTo>
                  <a:lnTo>
                    <a:pt x="42" y="58"/>
                  </a:lnTo>
                  <a:lnTo>
                    <a:pt x="42" y="59"/>
                  </a:lnTo>
                  <a:lnTo>
                    <a:pt x="42" y="59"/>
                  </a:lnTo>
                  <a:lnTo>
                    <a:pt x="42" y="61"/>
                  </a:lnTo>
                  <a:lnTo>
                    <a:pt x="42" y="61"/>
                  </a:lnTo>
                  <a:lnTo>
                    <a:pt x="42" y="61"/>
                  </a:lnTo>
                  <a:lnTo>
                    <a:pt x="42" y="61"/>
                  </a:lnTo>
                  <a:lnTo>
                    <a:pt x="42" y="59"/>
                  </a:lnTo>
                  <a:lnTo>
                    <a:pt x="42" y="59"/>
                  </a:lnTo>
                  <a:close/>
                  <a:moveTo>
                    <a:pt x="71" y="173"/>
                  </a:moveTo>
                  <a:lnTo>
                    <a:pt x="71" y="173"/>
                  </a:lnTo>
                  <a:lnTo>
                    <a:pt x="71" y="173"/>
                  </a:lnTo>
                  <a:lnTo>
                    <a:pt x="71" y="173"/>
                  </a:lnTo>
                  <a:lnTo>
                    <a:pt x="71" y="178"/>
                  </a:lnTo>
                  <a:lnTo>
                    <a:pt x="71" y="178"/>
                  </a:lnTo>
                  <a:lnTo>
                    <a:pt x="71" y="179"/>
                  </a:lnTo>
                  <a:lnTo>
                    <a:pt x="71" y="179"/>
                  </a:lnTo>
                  <a:lnTo>
                    <a:pt x="72" y="176"/>
                  </a:lnTo>
                  <a:lnTo>
                    <a:pt x="72" y="176"/>
                  </a:lnTo>
                  <a:lnTo>
                    <a:pt x="71" y="175"/>
                  </a:lnTo>
                  <a:lnTo>
                    <a:pt x="71" y="173"/>
                  </a:lnTo>
                  <a:lnTo>
                    <a:pt x="71" y="173"/>
                  </a:lnTo>
                  <a:lnTo>
                    <a:pt x="71" y="170"/>
                  </a:lnTo>
                  <a:lnTo>
                    <a:pt x="71" y="170"/>
                  </a:lnTo>
                  <a:lnTo>
                    <a:pt x="71" y="173"/>
                  </a:lnTo>
                  <a:lnTo>
                    <a:pt x="71" y="173"/>
                  </a:lnTo>
                  <a:close/>
                  <a:moveTo>
                    <a:pt x="166" y="217"/>
                  </a:moveTo>
                  <a:lnTo>
                    <a:pt x="166" y="217"/>
                  </a:lnTo>
                  <a:lnTo>
                    <a:pt x="164" y="219"/>
                  </a:lnTo>
                  <a:lnTo>
                    <a:pt x="164" y="219"/>
                  </a:lnTo>
                  <a:lnTo>
                    <a:pt x="162" y="217"/>
                  </a:lnTo>
                  <a:lnTo>
                    <a:pt x="162" y="217"/>
                  </a:lnTo>
                  <a:lnTo>
                    <a:pt x="161" y="228"/>
                  </a:lnTo>
                  <a:lnTo>
                    <a:pt x="161" y="228"/>
                  </a:lnTo>
                  <a:lnTo>
                    <a:pt x="166" y="217"/>
                  </a:lnTo>
                  <a:lnTo>
                    <a:pt x="166" y="217"/>
                  </a:lnTo>
                  <a:lnTo>
                    <a:pt x="167" y="212"/>
                  </a:lnTo>
                  <a:lnTo>
                    <a:pt x="167" y="212"/>
                  </a:lnTo>
                  <a:lnTo>
                    <a:pt x="167" y="212"/>
                  </a:lnTo>
                  <a:lnTo>
                    <a:pt x="167" y="212"/>
                  </a:lnTo>
                  <a:lnTo>
                    <a:pt x="164" y="214"/>
                  </a:lnTo>
                  <a:lnTo>
                    <a:pt x="164" y="214"/>
                  </a:lnTo>
                  <a:lnTo>
                    <a:pt x="166" y="217"/>
                  </a:lnTo>
                  <a:lnTo>
                    <a:pt x="166" y="217"/>
                  </a:lnTo>
                  <a:close/>
                  <a:moveTo>
                    <a:pt x="186" y="238"/>
                  </a:moveTo>
                  <a:lnTo>
                    <a:pt x="186" y="238"/>
                  </a:lnTo>
                  <a:lnTo>
                    <a:pt x="188" y="239"/>
                  </a:lnTo>
                  <a:lnTo>
                    <a:pt x="188" y="239"/>
                  </a:lnTo>
                  <a:lnTo>
                    <a:pt x="192" y="244"/>
                  </a:lnTo>
                  <a:lnTo>
                    <a:pt x="192" y="244"/>
                  </a:lnTo>
                  <a:lnTo>
                    <a:pt x="197" y="247"/>
                  </a:lnTo>
                  <a:lnTo>
                    <a:pt x="202" y="250"/>
                  </a:lnTo>
                  <a:lnTo>
                    <a:pt x="202" y="250"/>
                  </a:lnTo>
                  <a:lnTo>
                    <a:pt x="211" y="253"/>
                  </a:lnTo>
                  <a:lnTo>
                    <a:pt x="222" y="257"/>
                  </a:lnTo>
                  <a:lnTo>
                    <a:pt x="222" y="257"/>
                  </a:lnTo>
                  <a:lnTo>
                    <a:pt x="225" y="257"/>
                  </a:lnTo>
                  <a:lnTo>
                    <a:pt x="230" y="258"/>
                  </a:lnTo>
                  <a:lnTo>
                    <a:pt x="230" y="258"/>
                  </a:lnTo>
                  <a:lnTo>
                    <a:pt x="236" y="257"/>
                  </a:lnTo>
                  <a:lnTo>
                    <a:pt x="236" y="257"/>
                  </a:lnTo>
                  <a:lnTo>
                    <a:pt x="246" y="253"/>
                  </a:lnTo>
                  <a:lnTo>
                    <a:pt x="255" y="249"/>
                  </a:lnTo>
                  <a:lnTo>
                    <a:pt x="255" y="249"/>
                  </a:lnTo>
                  <a:lnTo>
                    <a:pt x="263" y="242"/>
                  </a:lnTo>
                  <a:lnTo>
                    <a:pt x="263" y="242"/>
                  </a:lnTo>
                  <a:lnTo>
                    <a:pt x="266" y="239"/>
                  </a:lnTo>
                  <a:lnTo>
                    <a:pt x="266" y="239"/>
                  </a:lnTo>
                  <a:lnTo>
                    <a:pt x="271" y="233"/>
                  </a:lnTo>
                  <a:lnTo>
                    <a:pt x="276" y="225"/>
                  </a:lnTo>
                  <a:lnTo>
                    <a:pt x="276" y="225"/>
                  </a:lnTo>
                  <a:lnTo>
                    <a:pt x="276" y="224"/>
                  </a:lnTo>
                  <a:lnTo>
                    <a:pt x="276" y="224"/>
                  </a:lnTo>
                  <a:lnTo>
                    <a:pt x="278" y="220"/>
                  </a:lnTo>
                  <a:lnTo>
                    <a:pt x="278" y="220"/>
                  </a:lnTo>
                  <a:lnTo>
                    <a:pt x="281" y="209"/>
                  </a:lnTo>
                  <a:lnTo>
                    <a:pt x="281" y="209"/>
                  </a:lnTo>
                  <a:lnTo>
                    <a:pt x="282" y="200"/>
                  </a:lnTo>
                  <a:lnTo>
                    <a:pt x="279" y="190"/>
                  </a:lnTo>
                  <a:lnTo>
                    <a:pt x="279" y="190"/>
                  </a:lnTo>
                  <a:lnTo>
                    <a:pt x="273" y="178"/>
                  </a:lnTo>
                  <a:lnTo>
                    <a:pt x="273" y="178"/>
                  </a:lnTo>
                  <a:lnTo>
                    <a:pt x="265" y="170"/>
                  </a:lnTo>
                  <a:lnTo>
                    <a:pt x="265" y="170"/>
                  </a:lnTo>
                  <a:lnTo>
                    <a:pt x="260" y="165"/>
                  </a:lnTo>
                  <a:lnTo>
                    <a:pt x="260" y="165"/>
                  </a:lnTo>
                  <a:lnTo>
                    <a:pt x="251" y="162"/>
                  </a:lnTo>
                  <a:lnTo>
                    <a:pt x="251" y="162"/>
                  </a:lnTo>
                  <a:lnTo>
                    <a:pt x="241" y="159"/>
                  </a:lnTo>
                  <a:lnTo>
                    <a:pt x="241" y="159"/>
                  </a:lnTo>
                  <a:lnTo>
                    <a:pt x="224" y="157"/>
                  </a:lnTo>
                  <a:lnTo>
                    <a:pt x="224" y="157"/>
                  </a:lnTo>
                  <a:lnTo>
                    <a:pt x="218" y="159"/>
                  </a:lnTo>
                  <a:lnTo>
                    <a:pt x="218" y="159"/>
                  </a:lnTo>
                  <a:lnTo>
                    <a:pt x="218" y="159"/>
                  </a:lnTo>
                  <a:lnTo>
                    <a:pt x="218" y="159"/>
                  </a:lnTo>
                  <a:lnTo>
                    <a:pt x="218" y="160"/>
                  </a:lnTo>
                  <a:lnTo>
                    <a:pt x="218" y="160"/>
                  </a:lnTo>
                  <a:lnTo>
                    <a:pt x="218" y="168"/>
                  </a:lnTo>
                  <a:lnTo>
                    <a:pt x="218" y="176"/>
                  </a:lnTo>
                  <a:lnTo>
                    <a:pt x="218" y="176"/>
                  </a:lnTo>
                  <a:lnTo>
                    <a:pt x="216" y="189"/>
                  </a:lnTo>
                  <a:lnTo>
                    <a:pt x="216" y="189"/>
                  </a:lnTo>
                  <a:lnTo>
                    <a:pt x="213" y="201"/>
                  </a:lnTo>
                  <a:lnTo>
                    <a:pt x="213" y="201"/>
                  </a:lnTo>
                  <a:lnTo>
                    <a:pt x="208" y="212"/>
                  </a:lnTo>
                  <a:lnTo>
                    <a:pt x="200" y="222"/>
                  </a:lnTo>
                  <a:lnTo>
                    <a:pt x="200" y="222"/>
                  </a:lnTo>
                  <a:lnTo>
                    <a:pt x="199" y="222"/>
                  </a:lnTo>
                  <a:lnTo>
                    <a:pt x="199" y="222"/>
                  </a:lnTo>
                  <a:lnTo>
                    <a:pt x="186" y="238"/>
                  </a:lnTo>
                  <a:lnTo>
                    <a:pt x="186" y="238"/>
                  </a:lnTo>
                  <a:close/>
                  <a:moveTo>
                    <a:pt x="178" y="143"/>
                  </a:moveTo>
                  <a:lnTo>
                    <a:pt x="178" y="143"/>
                  </a:lnTo>
                  <a:lnTo>
                    <a:pt x="177" y="143"/>
                  </a:lnTo>
                  <a:lnTo>
                    <a:pt x="177" y="143"/>
                  </a:lnTo>
                  <a:lnTo>
                    <a:pt x="170" y="137"/>
                  </a:lnTo>
                  <a:lnTo>
                    <a:pt x="170" y="137"/>
                  </a:lnTo>
                  <a:lnTo>
                    <a:pt x="162" y="132"/>
                  </a:lnTo>
                  <a:lnTo>
                    <a:pt x="154" y="130"/>
                  </a:lnTo>
                  <a:lnTo>
                    <a:pt x="154" y="130"/>
                  </a:lnTo>
                  <a:lnTo>
                    <a:pt x="147" y="129"/>
                  </a:lnTo>
                  <a:lnTo>
                    <a:pt x="147" y="129"/>
                  </a:lnTo>
                  <a:lnTo>
                    <a:pt x="136" y="129"/>
                  </a:lnTo>
                  <a:lnTo>
                    <a:pt x="126" y="130"/>
                  </a:lnTo>
                  <a:lnTo>
                    <a:pt x="126" y="130"/>
                  </a:lnTo>
                  <a:lnTo>
                    <a:pt x="115" y="134"/>
                  </a:lnTo>
                  <a:lnTo>
                    <a:pt x="115" y="134"/>
                  </a:lnTo>
                  <a:lnTo>
                    <a:pt x="109" y="138"/>
                  </a:lnTo>
                  <a:lnTo>
                    <a:pt x="102" y="143"/>
                  </a:lnTo>
                  <a:lnTo>
                    <a:pt x="102" y="143"/>
                  </a:lnTo>
                  <a:lnTo>
                    <a:pt x="98" y="149"/>
                  </a:lnTo>
                  <a:lnTo>
                    <a:pt x="96" y="157"/>
                  </a:lnTo>
                  <a:lnTo>
                    <a:pt x="96" y="157"/>
                  </a:lnTo>
                  <a:lnTo>
                    <a:pt x="95" y="164"/>
                  </a:lnTo>
                  <a:lnTo>
                    <a:pt x="95" y="171"/>
                  </a:lnTo>
                  <a:lnTo>
                    <a:pt x="95" y="171"/>
                  </a:lnTo>
                  <a:lnTo>
                    <a:pt x="95" y="176"/>
                  </a:lnTo>
                  <a:lnTo>
                    <a:pt x="96" y="181"/>
                  </a:lnTo>
                  <a:lnTo>
                    <a:pt x="96" y="181"/>
                  </a:lnTo>
                  <a:lnTo>
                    <a:pt x="99" y="189"/>
                  </a:lnTo>
                  <a:lnTo>
                    <a:pt x="104" y="195"/>
                  </a:lnTo>
                  <a:lnTo>
                    <a:pt x="104" y="195"/>
                  </a:lnTo>
                  <a:lnTo>
                    <a:pt x="106" y="195"/>
                  </a:lnTo>
                  <a:lnTo>
                    <a:pt x="106" y="195"/>
                  </a:lnTo>
                  <a:lnTo>
                    <a:pt x="107" y="197"/>
                  </a:lnTo>
                  <a:lnTo>
                    <a:pt x="109" y="198"/>
                  </a:lnTo>
                  <a:lnTo>
                    <a:pt x="109" y="198"/>
                  </a:lnTo>
                  <a:lnTo>
                    <a:pt x="109" y="200"/>
                  </a:lnTo>
                  <a:lnTo>
                    <a:pt x="109" y="200"/>
                  </a:lnTo>
                  <a:lnTo>
                    <a:pt x="118" y="205"/>
                  </a:lnTo>
                  <a:lnTo>
                    <a:pt x="118" y="205"/>
                  </a:lnTo>
                  <a:lnTo>
                    <a:pt x="124" y="208"/>
                  </a:lnTo>
                  <a:lnTo>
                    <a:pt x="124" y="208"/>
                  </a:lnTo>
                  <a:lnTo>
                    <a:pt x="132" y="209"/>
                  </a:lnTo>
                  <a:lnTo>
                    <a:pt x="142" y="211"/>
                  </a:lnTo>
                  <a:lnTo>
                    <a:pt x="142" y="211"/>
                  </a:lnTo>
                  <a:lnTo>
                    <a:pt x="142" y="209"/>
                  </a:lnTo>
                  <a:lnTo>
                    <a:pt x="142" y="209"/>
                  </a:lnTo>
                  <a:lnTo>
                    <a:pt x="142" y="209"/>
                  </a:lnTo>
                  <a:lnTo>
                    <a:pt x="142" y="209"/>
                  </a:lnTo>
                  <a:lnTo>
                    <a:pt x="143" y="201"/>
                  </a:lnTo>
                  <a:lnTo>
                    <a:pt x="145" y="195"/>
                  </a:lnTo>
                  <a:lnTo>
                    <a:pt x="145" y="195"/>
                  </a:lnTo>
                  <a:lnTo>
                    <a:pt x="147" y="192"/>
                  </a:lnTo>
                  <a:lnTo>
                    <a:pt x="147" y="192"/>
                  </a:lnTo>
                  <a:lnTo>
                    <a:pt x="150" y="179"/>
                  </a:lnTo>
                  <a:lnTo>
                    <a:pt x="156" y="168"/>
                  </a:lnTo>
                  <a:lnTo>
                    <a:pt x="156" y="168"/>
                  </a:lnTo>
                  <a:lnTo>
                    <a:pt x="161" y="160"/>
                  </a:lnTo>
                  <a:lnTo>
                    <a:pt x="166" y="154"/>
                  </a:lnTo>
                  <a:lnTo>
                    <a:pt x="166" y="154"/>
                  </a:lnTo>
                  <a:lnTo>
                    <a:pt x="172" y="149"/>
                  </a:lnTo>
                  <a:lnTo>
                    <a:pt x="178" y="143"/>
                  </a:lnTo>
                  <a:lnTo>
                    <a:pt x="178" y="143"/>
                  </a:lnTo>
                  <a:close/>
                  <a:moveTo>
                    <a:pt x="151" y="249"/>
                  </a:moveTo>
                  <a:lnTo>
                    <a:pt x="151" y="249"/>
                  </a:lnTo>
                  <a:lnTo>
                    <a:pt x="151" y="250"/>
                  </a:lnTo>
                  <a:lnTo>
                    <a:pt x="151" y="250"/>
                  </a:lnTo>
                  <a:lnTo>
                    <a:pt x="156" y="258"/>
                  </a:lnTo>
                  <a:lnTo>
                    <a:pt x="156" y="258"/>
                  </a:lnTo>
                  <a:lnTo>
                    <a:pt x="169" y="272"/>
                  </a:lnTo>
                  <a:lnTo>
                    <a:pt x="169" y="272"/>
                  </a:lnTo>
                  <a:lnTo>
                    <a:pt x="177" y="277"/>
                  </a:lnTo>
                  <a:lnTo>
                    <a:pt x="183" y="282"/>
                  </a:lnTo>
                  <a:lnTo>
                    <a:pt x="183" y="282"/>
                  </a:lnTo>
                  <a:lnTo>
                    <a:pt x="197" y="288"/>
                  </a:lnTo>
                  <a:lnTo>
                    <a:pt x="197" y="288"/>
                  </a:lnTo>
                  <a:lnTo>
                    <a:pt x="208" y="291"/>
                  </a:lnTo>
                  <a:lnTo>
                    <a:pt x="208" y="291"/>
                  </a:lnTo>
                  <a:lnTo>
                    <a:pt x="211" y="291"/>
                  </a:lnTo>
                  <a:lnTo>
                    <a:pt x="211" y="291"/>
                  </a:lnTo>
                  <a:lnTo>
                    <a:pt x="211" y="288"/>
                  </a:lnTo>
                  <a:lnTo>
                    <a:pt x="211" y="288"/>
                  </a:lnTo>
                  <a:lnTo>
                    <a:pt x="208" y="288"/>
                  </a:lnTo>
                  <a:lnTo>
                    <a:pt x="208" y="288"/>
                  </a:lnTo>
                  <a:lnTo>
                    <a:pt x="197" y="287"/>
                  </a:lnTo>
                  <a:lnTo>
                    <a:pt x="186" y="282"/>
                  </a:lnTo>
                  <a:lnTo>
                    <a:pt x="186" y="282"/>
                  </a:lnTo>
                  <a:lnTo>
                    <a:pt x="180" y="277"/>
                  </a:lnTo>
                  <a:lnTo>
                    <a:pt x="180" y="277"/>
                  </a:lnTo>
                  <a:lnTo>
                    <a:pt x="170" y="269"/>
                  </a:lnTo>
                  <a:lnTo>
                    <a:pt x="170" y="269"/>
                  </a:lnTo>
                  <a:lnTo>
                    <a:pt x="166" y="266"/>
                  </a:lnTo>
                  <a:lnTo>
                    <a:pt x="166" y="266"/>
                  </a:lnTo>
                  <a:lnTo>
                    <a:pt x="156" y="253"/>
                  </a:lnTo>
                  <a:lnTo>
                    <a:pt x="156" y="253"/>
                  </a:lnTo>
                  <a:lnTo>
                    <a:pt x="154" y="249"/>
                  </a:lnTo>
                  <a:lnTo>
                    <a:pt x="154" y="249"/>
                  </a:lnTo>
                  <a:lnTo>
                    <a:pt x="154" y="249"/>
                  </a:lnTo>
                  <a:lnTo>
                    <a:pt x="154" y="249"/>
                  </a:lnTo>
                  <a:lnTo>
                    <a:pt x="151" y="249"/>
                  </a:lnTo>
                  <a:lnTo>
                    <a:pt x="151" y="249"/>
                  </a:lnTo>
                  <a:close/>
                  <a:moveTo>
                    <a:pt x="147" y="244"/>
                  </a:moveTo>
                  <a:lnTo>
                    <a:pt x="147" y="244"/>
                  </a:lnTo>
                  <a:lnTo>
                    <a:pt x="123" y="242"/>
                  </a:lnTo>
                  <a:lnTo>
                    <a:pt x="112" y="241"/>
                  </a:lnTo>
                  <a:lnTo>
                    <a:pt x="101" y="236"/>
                  </a:lnTo>
                  <a:lnTo>
                    <a:pt x="101" y="236"/>
                  </a:lnTo>
                  <a:lnTo>
                    <a:pt x="113" y="242"/>
                  </a:lnTo>
                  <a:lnTo>
                    <a:pt x="126" y="246"/>
                  </a:lnTo>
                  <a:lnTo>
                    <a:pt x="126" y="246"/>
                  </a:lnTo>
                  <a:lnTo>
                    <a:pt x="139" y="247"/>
                  </a:lnTo>
                  <a:lnTo>
                    <a:pt x="147" y="247"/>
                  </a:lnTo>
                  <a:lnTo>
                    <a:pt x="147" y="247"/>
                  </a:lnTo>
                  <a:lnTo>
                    <a:pt x="147" y="244"/>
                  </a:lnTo>
                  <a:lnTo>
                    <a:pt x="147" y="244"/>
                  </a:lnTo>
                  <a:close/>
                  <a:moveTo>
                    <a:pt x="9" y="52"/>
                  </a:moveTo>
                  <a:lnTo>
                    <a:pt x="9" y="52"/>
                  </a:lnTo>
                  <a:lnTo>
                    <a:pt x="9" y="53"/>
                  </a:lnTo>
                  <a:lnTo>
                    <a:pt x="9" y="53"/>
                  </a:lnTo>
                  <a:lnTo>
                    <a:pt x="9" y="55"/>
                  </a:lnTo>
                  <a:lnTo>
                    <a:pt x="9" y="55"/>
                  </a:lnTo>
                  <a:lnTo>
                    <a:pt x="12" y="64"/>
                  </a:lnTo>
                  <a:lnTo>
                    <a:pt x="14" y="74"/>
                  </a:lnTo>
                  <a:lnTo>
                    <a:pt x="14" y="74"/>
                  </a:lnTo>
                  <a:lnTo>
                    <a:pt x="17" y="99"/>
                  </a:lnTo>
                  <a:lnTo>
                    <a:pt x="17" y="99"/>
                  </a:lnTo>
                  <a:lnTo>
                    <a:pt x="19" y="116"/>
                  </a:lnTo>
                  <a:lnTo>
                    <a:pt x="19" y="116"/>
                  </a:lnTo>
                  <a:lnTo>
                    <a:pt x="19" y="121"/>
                  </a:lnTo>
                  <a:lnTo>
                    <a:pt x="19" y="121"/>
                  </a:lnTo>
                  <a:lnTo>
                    <a:pt x="19" y="123"/>
                  </a:lnTo>
                  <a:lnTo>
                    <a:pt x="19" y="123"/>
                  </a:lnTo>
                  <a:lnTo>
                    <a:pt x="19" y="119"/>
                  </a:lnTo>
                  <a:lnTo>
                    <a:pt x="19" y="119"/>
                  </a:lnTo>
                  <a:lnTo>
                    <a:pt x="19" y="116"/>
                  </a:lnTo>
                  <a:lnTo>
                    <a:pt x="19" y="116"/>
                  </a:lnTo>
                  <a:lnTo>
                    <a:pt x="19" y="104"/>
                  </a:lnTo>
                  <a:lnTo>
                    <a:pt x="19" y="104"/>
                  </a:lnTo>
                  <a:lnTo>
                    <a:pt x="17" y="97"/>
                  </a:lnTo>
                  <a:lnTo>
                    <a:pt x="17" y="97"/>
                  </a:lnTo>
                  <a:lnTo>
                    <a:pt x="17" y="93"/>
                  </a:lnTo>
                  <a:lnTo>
                    <a:pt x="17" y="93"/>
                  </a:lnTo>
                  <a:lnTo>
                    <a:pt x="17" y="85"/>
                  </a:lnTo>
                  <a:lnTo>
                    <a:pt x="17" y="85"/>
                  </a:lnTo>
                  <a:lnTo>
                    <a:pt x="16" y="74"/>
                  </a:lnTo>
                  <a:lnTo>
                    <a:pt x="16" y="74"/>
                  </a:lnTo>
                  <a:lnTo>
                    <a:pt x="12" y="58"/>
                  </a:lnTo>
                  <a:lnTo>
                    <a:pt x="12" y="58"/>
                  </a:lnTo>
                  <a:lnTo>
                    <a:pt x="9" y="52"/>
                  </a:lnTo>
                  <a:lnTo>
                    <a:pt x="9" y="52"/>
                  </a:lnTo>
                  <a:close/>
                  <a:moveTo>
                    <a:pt x="115" y="107"/>
                  </a:moveTo>
                  <a:lnTo>
                    <a:pt x="115" y="107"/>
                  </a:lnTo>
                  <a:lnTo>
                    <a:pt x="117" y="105"/>
                  </a:lnTo>
                  <a:lnTo>
                    <a:pt x="117" y="105"/>
                  </a:lnTo>
                  <a:lnTo>
                    <a:pt x="118" y="105"/>
                  </a:lnTo>
                  <a:lnTo>
                    <a:pt x="118" y="105"/>
                  </a:lnTo>
                  <a:lnTo>
                    <a:pt x="120" y="105"/>
                  </a:lnTo>
                  <a:lnTo>
                    <a:pt x="120" y="105"/>
                  </a:lnTo>
                  <a:lnTo>
                    <a:pt x="121" y="104"/>
                  </a:lnTo>
                  <a:lnTo>
                    <a:pt x="121" y="104"/>
                  </a:lnTo>
                  <a:lnTo>
                    <a:pt x="131" y="104"/>
                  </a:lnTo>
                  <a:lnTo>
                    <a:pt x="131" y="104"/>
                  </a:lnTo>
                  <a:lnTo>
                    <a:pt x="134" y="102"/>
                  </a:lnTo>
                  <a:lnTo>
                    <a:pt x="134" y="102"/>
                  </a:lnTo>
                  <a:lnTo>
                    <a:pt x="137" y="104"/>
                  </a:lnTo>
                  <a:lnTo>
                    <a:pt x="137" y="104"/>
                  </a:lnTo>
                  <a:lnTo>
                    <a:pt x="140" y="104"/>
                  </a:lnTo>
                  <a:lnTo>
                    <a:pt x="140" y="104"/>
                  </a:lnTo>
                  <a:lnTo>
                    <a:pt x="142" y="104"/>
                  </a:lnTo>
                  <a:lnTo>
                    <a:pt x="142" y="104"/>
                  </a:lnTo>
                  <a:lnTo>
                    <a:pt x="145" y="104"/>
                  </a:lnTo>
                  <a:lnTo>
                    <a:pt x="145" y="104"/>
                  </a:lnTo>
                  <a:lnTo>
                    <a:pt x="147" y="102"/>
                  </a:lnTo>
                  <a:lnTo>
                    <a:pt x="148" y="104"/>
                  </a:lnTo>
                  <a:lnTo>
                    <a:pt x="148" y="104"/>
                  </a:lnTo>
                  <a:lnTo>
                    <a:pt x="150" y="105"/>
                  </a:lnTo>
                  <a:lnTo>
                    <a:pt x="150" y="105"/>
                  </a:lnTo>
                  <a:lnTo>
                    <a:pt x="153" y="105"/>
                  </a:lnTo>
                  <a:lnTo>
                    <a:pt x="153" y="105"/>
                  </a:lnTo>
                  <a:lnTo>
                    <a:pt x="154" y="105"/>
                  </a:lnTo>
                  <a:lnTo>
                    <a:pt x="154" y="105"/>
                  </a:lnTo>
                  <a:lnTo>
                    <a:pt x="156" y="105"/>
                  </a:lnTo>
                  <a:lnTo>
                    <a:pt x="158" y="107"/>
                  </a:lnTo>
                  <a:lnTo>
                    <a:pt x="158" y="107"/>
                  </a:lnTo>
                  <a:lnTo>
                    <a:pt x="158" y="107"/>
                  </a:lnTo>
                  <a:lnTo>
                    <a:pt x="158" y="107"/>
                  </a:lnTo>
                  <a:lnTo>
                    <a:pt x="162" y="108"/>
                  </a:lnTo>
                  <a:lnTo>
                    <a:pt x="162" y="108"/>
                  </a:lnTo>
                  <a:lnTo>
                    <a:pt x="162" y="107"/>
                  </a:lnTo>
                  <a:lnTo>
                    <a:pt x="162" y="107"/>
                  </a:lnTo>
                  <a:lnTo>
                    <a:pt x="151" y="104"/>
                  </a:lnTo>
                  <a:lnTo>
                    <a:pt x="139" y="102"/>
                  </a:lnTo>
                  <a:lnTo>
                    <a:pt x="126" y="102"/>
                  </a:lnTo>
                  <a:lnTo>
                    <a:pt x="113" y="105"/>
                  </a:lnTo>
                  <a:lnTo>
                    <a:pt x="113" y="105"/>
                  </a:lnTo>
                  <a:lnTo>
                    <a:pt x="115" y="107"/>
                  </a:lnTo>
                  <a:lnTo>
                    <a:pt x="115" y="107"/>
                  </a:lnTo>
                  <a:close/>
                  <a:moveTo>
                    <a:pt x="167" y="186"/>
                  </a:moveTo>
                  <a:lnTo>
                    <a:pt x="167" y="186"/>
                  </a:lnTo>
                  <a:lnTo>
                    <a:pt x="167" y="186"/>
                  </a:lnTo>
                  <a:lnTo>
                    <a:pt x="167" y="186"/>
                  </a:lnTo>
                  <a:lnTo>
                    <a:pt x="167" y="194"/>
                  </a:lnTo>
                  <a:lnTo>
                    <a:pt x="167" y="194"/>
                  </a:lnTo>
                  <a:lnTo>
                    <a:pt x="167" y="197"/>
                  </a:lnTo>
                  <a:lnTo>
                    <a:pt x="167" y="197"/>
                  </a:lnTo>
                  <a:lnTo>
                    <a:pt x="170" y="205"/>
                  </a:lnTo>
                  <a:lnTo>
                    <a:pt x="170" y="205"/>
                  </a:lnTo>
                  <a:lnTo>
                    <a:pt x="170" y="205"/>
                  </a:lnTo>
                  <a:lnTo>
                    <a:pt x="170" y="205"/>
                  </a:lnTo>
                  <a:lnTo>
                    <a:pt x="172" y="205"/>
                  </a:lnTo>
                  <a:lnTo>
                    <a:pt x="172" y="205"/>
                  </a:lnTo>
                  <a:lnTo>
                    <a:pt x="173" y="201"/>
                  </a:lnTo>
                  <a:lnTo>
                    <a:pt x="173" y="201"/>
                  </a:lnTo>
                  <a:lnTo>
                    <a:pt x="173" y="198"/>
                  </a:lnTo>
                  <a:lnTo>
                    <a:pt x="173" y="198"/>
                  </a:lnTo>
                  <a:lnTo>
                    <a:pt x="173" y="194"/>
                  </a:lnTo>
                  <a:lnTo>
                    <a:pt x="173" y="194"/>
                  </a:lnTo>
                  <a:lnTo>
                    <a:pt x="172" y="194"/>
                  </a:lnTo>
                  <a:lnTo>
                    <a:pt x="172" y="192"/>
                  </a:lnTo>
                  <a:lnTo>
                    <a:pt x="172" y="192"/>
                  </a:lnTo>
                  <a:lnTo>
                    <a:pt x="169" y="187"/>
                  </a:lnTo>
                  <a:lnTo>
                    <a:pt x="169" y="187"/>
                  </a:lnTo>
                  <a:lnTo>
                    <a:pt x="167" y="186"/>
                  </a:lnTo>
                  <a:lnTo>
                    <a:pt x="167" y="186"/>
                  </a:lnTo>
                  <a:close/>
                  <a:moveTo>
                    <a:pt x="184" y="171"/>
                  </a:moveTo>
                  <a:lnTo>
                    <a:pt x="184" y="171"/>
                  </a:lnTo>
                  <a:lnTo>
                    <a:pt x="178" y="162"/>
                  </a:lnTo>
                  <a:lnTo>
                    <a:pt x="178" y="162"/>
                  </a:lnTo>
                  <a:lnTo>
                    <a:pt x="178" y="162"/>
                  </a:lnTo>
                  <a:lnTo>
                    <a:pt x="178" y="164"/>
                  </a:lnTo>
                  <a:lnTo>
                    <a:pt x="178" y="164"/>
                  </a:lnTo>
                  <a:lnTo>
                    <a:pt x="180" y="176"/>
                  </a:lnTo>
                  <a:lnTo>
                    <a:pt x="180" y="176"/>
                  </a:lnTo>
                  <a:lnTo>
                    <a:pt x="180" y="178"/>
                  </a:lnTo>
                  <a:lnTo>
                    <a:pt x="180" y="178"/>
                  </a:lnTo>
                  <a:lnTo>
                    <a:pt x="184" y="171"/>
                  </a:lnTo>
                  <a:lnTo>
                    <a:pt x="184" y="171"/>
                  </a:lnTo>
                  <a:close/>
                  <a:moveTo>
                    <a:pt x="44" y="119"/>
                  </a:moveTo>
                  <a:lnTo>
                    <a:pt x="44" y="119"/>
                  </a:lnTo>
                  <a:lnTo>
                    <a:pt x="44" y="118"/>
                  </a:lnTo>
                  <a:lnTo>
                    <a:pt x="44" y="118"/>
                  </a:lnTo>
                  <a:lnTo>
                    <a:pt x="42" y="108"/>
                  </a:lnTo>
                  <a:lnTo>
                    <a:pt x="42" y="108"/>
                  </a:lnTo>
                  <a:lnTo>
                    <a:pt x="38" y="94"/>
                  </a:lnTo>
                  <a:lnTo>
                    <a:pt x="38" y="94"/>
                  </a:lnTo>
                  <a:lnTo>
                    <a:pt x="38" y="93"/>
                  </a:lnTo>
                  <a:lnTo>
                    <a:pt x="38" y="93"/>
                  </a:lnTo>
                  <a:lnTo>
                    <a:pt x="36" y="105"/>
                  </a:lnTo>
                  <a:lnTo>
                    <a:pt x="36" y="105"/>
                  </a:lnTo>
                  <a:lnTo>
                    <a:pt x="36" y="105"/>
                  </a:lnTo>
                  <a:lnTo>
                    <a:pt x="36" y="105"/>
                  </a:lnTo>
                  <a:lnTo>
                    <a:pt x="39" y="105"/>
                  </a:lnTo>
                  <a:lnTo>
                    <a:pt x="39" y="105"/>
                  </a:lnTo>
                  <a:lnTo>
                    <a:pt x="39" y="105"/>
                  </a:lnTo>
                  <a:lnTo>
                    <a:pt x="41" y="107"/>
                  </a:lnTo>
                  <a:lnTo>
                    <a:pt x="41" y="107"/>
                  </a:lnTo>
                  <a:lnTo>
                    <a:pt x="41" y="112"/>
                  </a:lnTo>
                  <a:lnTo>
                    <a:pt x="41" y="112"/>
                  </a:lnTo>
                  <a:lnTo>
                    <a:pt x="41" y="116"/>
                  </a:lnTo>
                  <a:lnTo>
                    <a:pt x="41" y="116"/>
                  </a:lnTo>
                  <a:lnTo>
                    <a:pt x="41" y="116"/>
                  </a:lnTo>
                  <a:lnTo>
                    <a:pt x="41" y="116"/>
                  </a:lnTo>
                  <a:lnTo>
                    <a:pt x="42" y="119"/>
                  </a:lnTo>
                  <a:lnTo>
                    <a:pt x="42" y="119"/>
                  </a:lnTo>
                  <a:lnTo>
                    <a:pt x="44" y="119"/>
                  </a:lnTo>
                  <a:lnTo>
                    <a:pt x="44" y="119"/>
                  </a:lnTo>
                  <a:close/>
                  <a:moveTo>
                    <a:pt x="28" y="33"/>
                  </a:moveTo>
                  <a:lnTo>
                    <a:pt x="28" y="33"/>
                  </a:lnTo>
                  <a:lnTo>
                    <a:pt x="28" y="33"/>
                  </a:lnTo>
                  <a:lnTo>
                    <a:pt x="28" y="33"/>
                  </a:lnTo>
                  <a:lnTo>
                    <a:pt x="28" y="33"/>
                  </a:lnTo>
                  <a:lnTo>
                    <a:pt x="28" y="33"/>
                  </a:lnTo>
                  <a:lnTo>
                    <a:pt x="27" y="34"/>
                  </a:lnTo>
                  <a:lnTo>
                    <a:pt x="27" y="34"/>
                  </a:lnTo>
                  <a:lnTo>
                    <a:pt x="24" y="39"/>
                  </a:lnTo>
                  <a:lnTo>
                    <a:pt x="20" y="42"/>
                  </a:lnTo>
                  <a:lnTo>
                    <a:pt x="20" y="42"/>
                  </a:lnTo>
                  <a:lnTo>
                    <a:pt x="19" y="44"/>
                  </a:lnTo>
                  <a:lnTo>
                    <a:pt x="19" y="44"/>
                  </a:lnTo>
                  <a:lnTo>
                    <a:pt x="20" y="50"/>
                  </a:lnTo>
                  <a:lnTo>
                    <a:pt x="20" y="50"/>
                  </a:lnTo>
                  <a:lnTo>
                    <a:pt x="20" y="52"/>
                  </a:lnTo>
                  <a:lnTo>
                    <a:pt x="20" y="52"/>
                  </a:lnTo>
                  <a:lnTo>
                    <a:pt x="22" y="48"/>
                  </a:lnTo>
                  <a:lnTo>
                    <a:pt x="22" y="48"/>
                  </a:lnTo>
                  <a:lnTo>
                    <a:pt x="24" y="45"/>
                  </a:lnTo>
                  <a:lnTo>
                    <a:pt x="24" y="45"/>
                  </a:lnTo>
                  <a:lnTo>
                    <a:pt x="25" y="42"/>
                  </a:lnTo>
                  <a:lnTo>
                    <a:pt x="25" y="42"/>
                  </a:lnTo>
                  <a:lnTo>
                    <a:pt x="27" y="39"/>
                  </a:lnTo>
                  <a:lnTo>
                    <a:pt x="27" y="39"/>
                  </a:lnTo>
                  <a:lnTo>
                    <a:pt x="27" y="36"/>
                  </a:lnTo>
                  <a:lnTo>
                    <a:pt x="27" y="36"/>
                  </a:lnTo>
                  <a:lnTo>
                    <a:pt x="28" y="33"/>
                  </a:lnTo>
                  <a:lnTo>
                    <a:pt x="28" y="33"/>
                  </a:lnTo>
                  <a:close/>
                  <a:moveTo>
                    <a:pt x="25" y="50"/>
                  </a:moveTo>
                  <a:lnTo>
                    <a:pt x="25" y="50"/>
                  </a:lnTo>
                  <a:lnTo>
                    <a:pt x="27" y="47"/>
                  </a:lnTo>
                  <a:lnTo>
                    <a:pt x="27" y="47"/>
                  </a:lnTo>
                  <a:lnTo>
                    <a:pt x="28" y="45"/>
                  </a:lnTo>
                  <a:lnTo>
                    <a:pt x="28" y="45"/>
                  </a:lnTo>
                  <a:lnTo>
                    <a:pt x="30" y="42"/>
                  </a:lnTo>
                  <a:lnTo>
                    <a:pt x="30" y="42"/>
                  </a:lnTo>
                  <a:lnTo>
                    <a:pt x="35" y="36"/>
                  </a:lnTo>
                  <a:lnTo>
                    <a:pt x="35" y="36"/>
                  </a:lnTo>
                  <a:lnTo>
                    <a:pt x="35" y="34"/>
                  </a:lnTo>
                  <a:lnTo>
                    <a:pt x="35" y="34"/>
                  </a:lnTo>
                  <a:lnTo>
                    <a:pt x="35" y="33"/>
                  </a:lnTo>
                  <a:lnTo>
                    <a:pt x="35" y="33"/>
                  </a:lnTo>
                  <a:lnTo>
                    <a:pt x="33" y="33"/>
                  </a:lnTo>
                  <a:lnTo>
                    <a:pt x="31" y="34"/>
                  </a:lnTo>
                  <a:lnTo>
                    <a:pt x="31" y="34"/>
                  </a:lnTo>
                  <a:lnTo>
                    <a:pt x="25" y="48"/>
                  </a:lnTo>
                  <a:lnTo>
                    <a:pt x="25" y="48"/>
                  </a:lnTo>
                  <a:lnTo>
                    <a:pt x="25" y="50"/>
                  </a:lnTo>
                  <a:lnTo>
                    <a:pt x="25" y="50"/>
                  </a:lnTo>
                  <a:close/>
                  <a:moveTo>
                    <a:pt x="90" y="104"/>
                  </a:moveTo>
                  <a:lnTo>
                    <a:pt x="90" y="104"/>
                  </a:lnTo>
                  <a:lnTo>
                    <a:pt x="88" y="104"/>
                  </a:lnTo>
                  <a:lnTo>
                    <a:pt x="88" y="104"/>
                  </a:lnTo>
                  <a:lnTo>
                    <a:pt x="83" y="113"/>
                  </a:lnTo>
                  <a:lnTo>
                    <a:pt x="83" y="113"/>
                  </a:lnTo>
                  <a:lnTo>
                    <a:pt x="83" y="115"/>
                  </a:lnTo>
                  <a:lnTo>
                    <a:pt x="83" y="116"/>
                  </a:lnTo>
                  <a:lnTo>
                    <a:pt x="83" y="116"/>
                  </a:lnTo>
                  <a:lnTo>
                    <a:pt x="83" y="116"/>
                  </a:lnTo>
                  <a:lnTo>
                    <a:pt x="83" y="116"/>
                  </a:lnTo>
                  <a:lnTo>
                    <a:pt x="85" y="118"/>
                  </a:lnTo>
                  <a:lnTo>
                    <a:pt x="85" y="118"/>
                  </a:lnTo>
                  <a:lnTo>
                    <a:pt x="88" y="116"/>
                  </a:lnTo>
                  <a:lnTo>
                    <a:pt x="88" y="116"/>
                  </a:lnTo>
                  <a:lnTo>
                    <a:pt x="88" y="115"/>
                  </a:lnTo>
                  <a:lnTo>
                    <a:pt x="88" y="112"/>
                  </a:lnTo>
                  <a:lnTo>
                    <a:pt x="88" y="112"/>
                  </a:lnTo>
                  <a:lnTo>
                    <a:pt x="90" y="105"/>
                  </a:lnTo>
                  <a:lnTo>
                    <a:pt x="90" y="105"/>
                  </a:lnTo>
                  <a:lnTo>
                    <a:pt x="90" y="104"/>
                  </a:lnTo>
                  <a:lnTo>
                    <a:pt x="90" y="104"/>
                  </a:lnTo>
                  <a:close/>
                  <a:moveTo>
                    <a:pt x="20" y="37"/>
                  </a:moveTo>
                  <a:lnTo>
                    <a:pt x="20" y="37"/>
                  </a:lnTo>
                  <a:lnTo>
                    <a:pt x="20" y="37"/>
                  </a:lnTo>
                  <a:lnTo>
                    <a:pt x="20" y="37"/>
                  </a:lnTo>
                  <a:lnTo>
                    <a:pt x="31" y="23"/>
                  </a:lnTo>
                  <a:lnTo>
                    <a:pt x="31" y="23"/>
                  </a:lnTo>
                  <a:lnTo>
                    <a:pt x="27" y="22"/>
                  </a:lnTo>
                  <a:lnTo>
                    <a:pt x="27" y="22"/>
                  </a:lnTo>
                  <a:lnTo>
                    <a:pt x="20" y="37"/>
                  </a:lnTo>
                  <a:lnTo>
                    <a:pt x="20" y="37"/>
                  </a:lnTo>
                  <a:close/>
                  <a:moveTo>
                    <a:pt x="221" y="342"/>
                  </a:moveTo>
                  <a:lnTo>
                    <a:pt x="221" y="342"/>
                  </a:lnTo>
                  <a:lnTo>
                    <a:pt x="222" y="340"/>
                  </a:lnTo>
                  <a:lnTo>
                    <a:pt x="222" y="340"/>
                  </a:lnTo>
                  <a:lnTo>
                    <a:pt x="224" y="339"/>
                  </a:lnTo>
                  <a:lnTo>
                    <a:pt x="224" y="339"/>
                  </a:lnTo>
                  <a:lnTo>
                    <a:pt x="225" y="339"/>
                  </a:lnTo>
                  <a:lnTo>
                    <a:pt x="225" y="339"/>
                  </a:lnTo>
                  <a:lnTo>
                    <a:pt x="224" y="337"/>
                  </a:lnTo>
                  <a:lnTo>
                    <a:pt x="224" y="337"/>
                  </a:lnTo>
                  <a:lnTo>
                    <a:pt x="222" y="337"/>
                  </a:lnTo>
                  <a:lnTo>
                    <a:pt x="222" y="337"/>
                  </a:lnTo>
                  <a:lnTo>
                    <a:pt x="222" y="337"/>
                  </a:lnTo>
                  <a:lnTo>
                    <a:pt x="222" y="337"/>
                  </a:lnTo>
                  <a:lnTo>
                    <a:pt x="219" y="337"/>
                  </a:lnTo>
                  <a:lnTo>
                    <a:pt x="219" y="337"/>
                  </a:lnTo>
                  <a:lnTo>
                    <a:pt x="219" y="334"/>
                  </a:lnTo>
                  <a:lnTo>
                    <a:pt x="219" y="334"/>
                  </a:lnTo>
                  <a:lnTo>
                    <a:pt x="219" y="334"/>
                  </a:lnTo>
                  <a:lnTo>
                    <a:pt x="219" y="334"/>
                  </a:lnTo>
                  <a:lnTo>
                    <a:pt x="222" y="331"/>
                  </a:lnTo>
                  <a:lnTo>
                    <a:pt x="222" y="331"/>
                  </a:lnTo>
                  <a:lnTo>
                    <a:pt x="222" y="329"/>
                  </a:lnTo>
                  <a:lnTo>
                    <a:pt x="222" y="329"/>
                  </a:lnTo>
                  <a:lnTo>
                    <a:pt x="222" y="328"/>
                  </a:lnTo>
                  <a:lnTo>
                    <a:pt x="222" y="328"/>
                  </a:lnTo>
                  <a:lnTo>
                    <a:pt x="219" y="329"/>
                  </a:lnTo>
                  <a:lnTo>
                    <a:pt x="218" y="329"/>
                  </a:lnTo>
                  <a:lnTo>
                    <a:pt x="218" y="329"/>
                  </a:lnTo>
                  <a:lnTo>
                    <a:pt x="218" y="336"/>
                  </a:lnTo>
                  <a:lnTo>
                    <a:pt x="218" y="336"/>
                  </a:lnTo>
                  <a:lnTo>
                    <a:pt x="218" y="336"/>
                  </a:lnTo>
                  <a:lnTo>
                    <a:pt x="218" y="337"/>
                  </a:lnTo>
                  <a:lnTo>
                    <a:pt x="218" y="337"/>
                  </a:lnTo>
                  <a:lnTo>
                    <a:pt x="219" y="339"/>
                  </a:lnTo>
                  <a:lnTo>
                    <a:pt x="219" y="339"/>
                  </a:lnTo>
                  <a:lnTo>
                    <a:pt x="221" y="342"/>
                  </a:lnTo>
                  <a:lnTo>
                    <a:pt x="221" y="342"/>
                  </a:lnTo>
                  <a:close/>
                  <a:moveTo>
                    <a:pt x="82" y="140"/>
                  </a:moveTo>
                  <a:lnTo>
                    <a:pt x="82" y="140"/>
                  </a:lnTo>
                  <a:lnTo>
                    <a:pt x="83" y="141"/>
                  </a:lnTo>
                  <a:lnTo>
                    <a:pt x="83" y="141"/>
                  </a:lnTo>
                  <a:lnTo>
                    <a:pt x="88" y="140"/>
                  </a:lnTo>
                  <a:lnTo>
                    <a:pt x="88" y="140"/>
                  </a:lnTo>
                  <a:lnTo>
                    <a:pt x="90" y="140"/>
                  </a:lnTo>
                  <a:lnTo>
                    <a:pt x="90" y="140"/>
                  </a:lnTo>
                  <a:lnTo>
                    <a:pt x="90" y="138"/>
                  </a:lnTo>
                  <a:lnTo>
                    <a:pt x="90" y="138"/>
                  </a:lnTo>
                  <a:lnTo>
                    <a:pt x="93" y="134"/>
                  </a:lnTo>
                  <a:lnTo>
                    <a:pt x="93" y="134"/>
                  </a:lnTo>
                  <a:lnTo>
                    <a:pt x="93" y="132"/>
                  </a:lnTo>
                  <a:lnTo>
                    <a:pt x="93" y="132"/>
                  </a:lnTo>
                  <a:lnTo>
                    <a:pt x="85" y="137"/>
                  </a:lnTo>
                  <a:lnTo>
                    <a:pt x="85" y="137"/>
                  </a:lnTo>
                  <a:lnTo>
                    <a:pt x="83" y="137"/>
                  </a:lnTo>
                  <a:lnTo>
                    <a:pt x="83" y="137"/>
                  </a:lnTo>
                  <a:lnTo>
                    <a:pt x="82" y="140"/>
                  </a:lnTo>
                  <a:lnTo>
                    <a:pt x="82" y="140"/>
                  </a:lnTo>
                  <a:close/>
                  <a:moveTo>
                    <a:pt x="298" y="179"/>
                  </a:moveTo>
                  <a:lnTo>
                    <a:pt x="298" y="179"/>
                  </a:lnTo>
                  <a:lnTo>
                    <a:pt x="298" y="182"/>
                  </a:lnTo>
                  <a:lnTo>
                    <a:pt x="298" y="182"/>
                  </a:lnTo>
                  <a:lnTo>
                    <a:pt x="298" y="182"/>
                  </a:lnTo>
                  <a:lnTo>
                    <a:pt x="298" y="182"/>
                  </a:lnTo>
                  <a:lnTo>
                    <a:pt x="301" y="194"/>
                  </a:lnTo>
                  <a:lnTo>
                    <a:pt x="301" y="194"/>
                  </a:lnTo>
                  <a:lnTo>
                    <a:pt x="303" y="197"/>
                  </a:lnTo>
                  <a:lnTo>
                    <a:pt x="303" y="197"/>
                  </a:lnTo>
                  <a:lnTo>
                    <a:pt x="303" y="200"/>
                  </a:lnTo>
                  <a:lnTo>
                    <a:pt x="301" y="201"/>
                  </a:lnTo>
                  <a:lnTo>
                    <a:pt x="301" y="201"/>
                  </a:lnTo>
                  <a:lnTo>
                    <a:pt x="301" y="201"/>
                  </a:lnTo>
                  <a:lnTo>
                    <a:pt x="301" y="201"/>
                  </a:lnTo>
                  <a:lnTo>
                    <a:pt x="303" y="206"/>
                  </a:lnTo>
                  <a:lnTo>
                    <a:pt x="303" y="206"/>
                  </a:lnTo>
                  <a:lnTo>
                    <a:pt x="303" y="209"/>
                  </a:lnTo>
                  <a:lnTo>
                    <a:pt x="303" y="209"/>
                  </a:lnTo>
                  <a:lnTo>
                    <a:pt x="303" y="208"/>
                  </a:lnTo>
                  <a:lnTo>
                    <a:pt x="303" y="208"/>
                  </a:lnTo>
                  <a:lnTo>
                    <a:pt x="303" y="201"/>
                  </a:lnTo>
                  <a:lnTo>
                    <a:pt x="303" y="201"/>
                  </a:lnTo>
                  <a:lnTo>
                    <a:pt x="303" y="194"/>
                  </a:lnTo>
                  <a:lnTo>
                    <a:pt x="301" y="187"/>
                  </a:lnTo>
                  <a:lnTo>
                    <a:pt x="301" y="187"/>
                  </a:lnTo>
                  <a:lnTo>
                    <a:pt x="298" y="179"/>
                  </a:lnTo>
                  <a:lnTo>
                    <a:pt x="298" y="179"/>
                  </a:lnTo>
                  <a:close/>
                  <a:moveTo>
                    <a:pt x="154" y="182"/>
                  </a:moveTo>
                  <a:lnTo>
                    <a:pt x="154" y="182"/>
                  </a:lnTo>
                  <a:lnTo>
                    <a:pt x="154" y="182"/>
                  </a:lnTo>
                  <a:lnTo>
                    <a:pt x="154" y="182"/>
                  </a:lnTo>
                  <a:lnTo>
                    <a:pt x="154" y="182"/>
                  </a:lnTo>
                  <a:lnTo>
                    <a:pt x="154" y="182"/>
                  </a:lnTo>
                  <a:lnTo>
                    <a:pt x="151" y="187"/>
                  </a:lnTo>
                  <a:lnTo>
                    <a:pt x="151" y="187"/>
                  </a:lnTo>
                  <a:lnTo>
                    <a:pt x="150" y="194"/>
                  </a:lnTo>
                  <a:lnTo>
                    <a:pt x="148" y="201"/>
                  </a:lnTo>
                  <a:lnTo>
                    <a:pt x="148" y="201"/>
                  </a:lnTo>
                  <a:lnTo>
                    <a:pt x="148" y="209"/>
                  </a:lnTo>
                  <a:lnTo>
                    <a:pt x="148" y="209"/>
                  </a:lnTo>
                  <a:lnTo>
                    <a:pt x="148" y="211"/>
                  </a:lnTo>
                  <a:lnTo>
                    <a:pt x="148" y="211"/>
                  </a:lnTo>
                  <a:lnTo>
                    <a:pt x="148" y="209"/>
                  </a:lnTo>
                  <a:lnTo>
                    <a:pt x="148" y="209"/>
                  </a:lnTo>
                  <a:lnTo>
                    <a:pt x="148" y="206"/>
                  </a:lnTo>
                  <a:lnTo>
                    <a:pt x="148" y="206"/>
                  </a:lnTo>
                  <a:lnTo>
                    <a:pt x="150" y="201"/>
                  </a:lnTo>
                  <a:lnTo>
                    <a:pt x="150" y="201"/>
                  </a:lnTo>
                  <a:lnTo>
                    <a:pt x="150" y="198"/>
                  </a:lnTo>
                  <a:lnTo>
                    <a:pt x="150" y="198"/>
                  </a:lnTo>
                  <a:lnTo>
                    <a:pt x="151" y="197"/>
                  </a:lnTo>
                  <a:lnTo>
                    <a:pt x="151" y="197"/>
                  </a:lnTo>
                  <a:lnTo>
                    <a:pt x="151" y="195"/>
                  </a:lnTo>
                  <a:lnTo>
                    <a:pt x="151" y="195"/>
                  </a:lnTo>
                  <a:lnTo>
                    <a:pt x="153" y="192"/>
                  </a:lnTo>
                  <a:lnTo>
                    <a:pt x="153" y="192"/>
                  </a:lnTo>
                  <a:lnTo>
                    <a:pt x="153" y="192"/>
                  </a:lnTo>
                  <a:lnTo>
                    <a:pt x="153" y="192"/>
                  </a:lnTo>
                  <a:lnTo>
                    <a:pt x="153" y="189"/>
                  </a:lnTo>
                  <a:lnTo>
                    <a:pt x="153" y="187"/>
                  </a:lnTo>
                  <a:lnTo>
                    <a:pt x="153" y="187"/>
                  </a:lnTo>
                  <a:lnTo>
                    <a:pt x="154" y="182"/>
                  </a:lnTo>
                  <a:lnTo>
                    <a:pt x="154" y="182"/>
                  </a:lnTo>
                  <a:close/>
                  <a:moveTo>
                    <a:pt x="219" y="307"/>
                  </a:moveTo>
                  <a:lnTo>
                    <a:pt x="219" y="307"/>
                  </a:lnTo>
                  <a:lnTo>
                    <a:pt x="216" y="315"/>
                  </a:lnTo>
                  <a:lnTo>
                    <a:pt x="216" y="315"/>
                  </a:lnTo>
                  <a:lnTo>
                    <a:pt x="216" y="317"/>
                  </a:lnTo>
                  <a:lnTo>
                    <a:pt x="216" y="317"/>
                  </a:lnTo>
                  <a:lnTo>
                    <a:pt x="216" y="320"/>
                  </a:lnTo>
                  <a:lnTo>
                    <a:pt x="216" y="320"/>
                  </a:lnTo>
                  <a:lnTo>
                    <a:pt x="218" y="324"/>
                  </a:lnTo>
                  <a:lnTo>
                    <a:pt x="218" y="324"/>
                  </a:lnTo>
                  <a:lnTo>
                    <a:pt x="219" y="321"/>
                  </a:lnTo>
                  <a:lnTo>
                    <a:pt x="219" y="321"/>
                  </a:lnTo>
                  <a:lnTo>
                    <a:pt x="221" y="313"/>
                  </a:lnTo>
                  <a:lnTo>
                    <a:pt x="221" y="313"/>
                  </a:lnTo>
                  <a:lnTo>
                    <a:pt x="221" y="312"/>
                  </a:lnTo>
                  <a:lnTo>
                    <a:pt x="221" y="312"/>
                  </a:lnTo>
                  <a:lnTo>
                    <a:pt x="221" y="309"/>
                  </a:lnTo>
                  <a:lnTo>
                    <a:pt x="221" y="309"/>
                  </a:lnTo>
                  <a:lnTo>
                    <a:pt x="221" y="307"/>
                  </a:lnTo>
                  <a:lnTo>
                    <a:pt x="221" y="307"/>
                  </a:lnTo>
                  <a:lnTo>
                    <a:pt x="219" y="307"/>
                  </a:lnTo>
                  <a:lnTo>
                    <a:pt x="219" y="307"/>
                  </a:lnTo>
                  <a:close/>
                  <a:moveTo>
                    <a:pt x="88" y="203"/>
                  </a:moveTo>
                  <a:lnTo>
                    <a:pt x="88" y="203"/>
                  </a:lnTo>
                  <a:lnTo>
                    <a:pt x="87" y="198"/>
                  </a:lnTo>
                  <a:lnTo>
                    <a:pt x="87" y="198"/>
                  </a:lnTo>
                  <a:lnTo>
                    <a:pt x="85" y="195"/>
                  </a:lnTo>
                  <a:lnTo>
                    <a:pt x="85" y="195"/>
                  </a:lnTo>
                  <a:lnTo>
                    <a:pt x="82" y="190"/>
                  </a:lnTo>
                  <a:lnTo>
                    <a:pt x="82" y="190"/>
                  </a:lnTo>
                  <a:lnTo>
                    <a:pt x="80" y="190"/>
                  </a:lnTo>
                  <a:lnTo>
                    <a:pt x="80" y="190"/>
                  </a:lnTo>
                  <a:lnTo>
                    <a:pt x="87" y="205"/>
                  </a:lnTo>
                  <a:lnTo>
                    <a:pt x="87" y="205"/>
                  </a:lnTo>
                  <a:lnTo>
                    <a:pt x="88" y="203"/>
                  </a:lnTo>
                  <a:lnTo>
                    <a:pt x="88" y="203"/>
                  </a:lnTo>
                  <a:close/>
                  <a:moveTo>
                    <a:pt x="69" y="94"/>
                  </a:moveTo>
                  <a:lnTo>
                    <a:pt x="69" y="94"/>
                  </a:lnTo>
                  <a:lnTo>
                    <a:pt x="69" y="93"/>
                  </a:lnTo>
                  <a:lnTo>
                    <a:pt x="69" y="93"/>
                  </a:lnTo>
                  <a:lnTo>
                    <a:pt x="71" y="83"/>
                  </a:lnTo>
                  <a:lnTo>
                    <a:pt x="71" y="83"/>
                  </a:lnTo>
                  <a:lnTo>
                    <a:pt x="71" y="83"/>
                  </a:lnTo>
                  <a:lnTo>
                    <a:pt x="71" y="83"/>
                  </a:lnTo>
                  <a:lnTo>
                    <a:pt x="69" y="82"/>
                  </a:lnTo>
                  <a:lnTo>
                    <a:pt x="69" y="82"/>
                  </a:lnTo>
                  <a:lnTo>
                    <a:pt x="66" y="85"/>
                  </a:lnTo>
                  <a:lnTo>
                    <a:pt x="66" y="85"/>
                  </a:lnTo>
                  <a:lnTo>
                    <a:pt x="66" y="86"/>
                  </a:lnTo>
                  <a:lnTo>
                    <a:pt x="65" y="86"/>
                  </a:lnTo>
                  <a:lnTo>
                    <a:pt x="65" y="86"/>
                  </a:lnTo>
                  <a:lnTo>
                    <a:pt x="69" y="94"/>
                  </a:lnTo>
                  <a:lnTo>
                    <a:pt x="69" y="94"/>
                  </a:lnTo>
                  <a:close/>
                  <a:moveTo>
                    <a:pt x="295" y="209"/>
                  </a:moveTo>
                  <a:lnTo>
                    <a:pt x="295" y="209"/>
                  </a:lnTo>
                  <a:lnTo>
                    <a:pt x="296" y="208"/>
                  </a:lnTo>
                  <a:lnTo>
                    <a:pt x="296" y="208"/>
                  </a:lnTo>
                  <a:lnTo>
                    <a:pt x="296" y="203"/>
                  </a:lnTo>
                  <a:lnTo>
                    <a:pt x="293" y="198"/>
                  </a:lnTo>
                  <a:lnTo>
                    <a:pt x="293" y="198"/>
                  </a:lnTo>
                  <a:lnTo>
                    <a:pt x="292" y="198"/>
                  </a:lnTo>
                  <a:lnTo>
                    <a:pt x="292" y="198"/>
                  </a:lnTo>
                  <a:lnTo>
                    <a:pt x="292" y="200"/>
                  </a:lnTo>
                  <a:lnTo>
                    <a:pt x="292" y="200"/>
                  </a:lnTo>
                  <a:lnTo>
                    <a:pt x="292" y="206"/>
                  </a:lnTo>
                  <a:lnTo>
                    <a:pt x="292" y="206"/>
                  </a:lnTo>
                  <a:lnTo>
                    <a:pt x="292" y="208"/>
                  </a:lnTo>
                  <a:lnTo>
                    <a:pt x="292" y="208"/>
                  </a:lnTo>
                  <a:lnTo>
                    <a:pt x="295" y="209"/>
                  </a:lnTo>
                  <a:lnTo>
                    <a:pt x="295" y="209"/>
                  </a:lnTo>
                  <a:close/>
                  <a:moveTo>
                    <a:pt x="158" y="192"/>
                  </a:moveTo>
                  <a:lnTo>
                    <a:pt x="158" y="192"/>
                  </a:lnTo>
                  <a:lnTo>
                    <a:pt x="158" y="192"/>
                  </a:lnTo>
                  <a:lnTo>
                    <a:pt x="158" y="192"/>
                  </a:lnTo>
                  <a:lnTo>
                    <a:pt x="162" y="209"/>
                  </a:lnTo>
                  <a:lnTo>
                    <a:pt x="162" y="209"/>
                  </a:lnTo>
                  <a:lnTo>
                    <a:pt x="167" y="206"/>
                  </a:lnTo>
                  <a:lnTo>
                    <a:pt x="167" y="206"/>
                  </a:lnTo>
                  <a:lnTo>
                    <a:pt x="158" y="192"/>
                  </a:lnTo>
                  <a:lnTo>
                    <a:pt x="158" y="192"/>
                  </a:lnTo>
                  <a:close/>
                  <a:moveTo>
                    <a:pt x="184" y="115"/>
                  </a:moveTo>
                  <a:lnTo>
                    <a:pt x="184" y="115"/>
                  </a:lnTo>
                  <a:lnTo>
                    <a:pt x="184" y="116"/>
                  </a:lnTo>
                  <a:lnTo>
                    <a:pt x="184" y="116"/>
                  </a:lnTo>
                  <a:lnTo>
                    <a:pt x="188" y="121"/>
                  </a:lnTo>
                  <a:lnTo>
                    <a:pt x="188" y="121"/>
                  </a:lnTo>
                  <a:lnTo>
                    <a:pt x="189" y="121"/>
                  </a:lnTo>
                  <a:lnTo>
                    <a:pt x="189" y="121"/>
                  </a:lnTo>
                  <a:lnTo>
                    <a:pt x="191" y="121"/>
                  </a:lnTo>
                  <a:lnTo>
                    <a:pt x="192" y="123"/>
                  </a:lnTo>
                  <a:lnTo>
                    <a:pt x="192" y="123"/>
                  </a:lnTo>
                  <a:lnTo>
                    <a:pt x="192" y="124"/>
                  </a:lnTo>
                  <a:lnTo>
                    <a:pt x="192" y="124"/>
                  </a:lnTo>
                  <a:lnTo>
                    <a:pt x="194" y="126"/>
                  </a:lnTo>
                  <a:lnTo>
                    <a:pt x="195" y="127"/>
                  </a:lnTo>
                  <a:lnTo>
                    <a:pt x="195" y="127"/>
                  </a:lnTo>
                  <a:lnTo>
                    <a:pt x="197" y="129"/>
                  </a:lnTo>
                  <a:lnTo>
                    <a:pt x="197" y="129"/>
                  </a:lnTo>
                  <a:lnTo>
                    <a:pt x="199" y="130"/>
                  </a:lnTo>
                  <a:lnTo>
                    <a:pt x="199" y="130"/>
                  </a:lnTo>
                  <a:lnTo>
                    <a:pt x="199" y="130"/>
                  </a:lnTo>
                  <a:lnTo>
                    <a:pt x="200" y="130"/>
                  </a:lnTo>
                  <a:lnTo>
                    <a:pt x="200" y="130"/>
                  </a:lnTo>
                  <a:lnTo>
                    <a:pt x="192" y="121"/>
                  </a:lnTo>
                  <a:lnTo>
                    <a:pt x="184" y="115"/>
                  </a:lnTo>
                  <a:lnTo>
                    <a:pt x="184" y="115"/>
                  </a:lnTo>
                  <a:close/>
                  <a:moveTo>
                    <a:pt x="83" y="214"/>
                  </a:moveTo>
                  <a:lnTo>
                    <a:pt x="83" y="214"/>
                  </a:lnTo>
                  <a:lnTo>
                    <a:pt x="85" y="217"/>
                  </a:lnTo>
                  <a:lnTo>
                    <a:pt x="85" y="217"/>
                  </a:lnTo>
                  <a:lnTo>
                    <a:pt x="88" y="220"/>
                  </a:lnTo>
                  <a:lnTo>
                    <a:pt x="88" y="220"/>
                  </a:lnTo>
                  <a:lnTo>
                    <a:pt x="96" y="227"/>
                  </a:lnTo>
                  <a:lnTo>
                    <a:pt x="96" y="227"/>
                  </a:lnTo>
                  <a:lnTo>
                    <a:pt x="96" y="227"/>
                  </a:lnTo>
                  <a:lnTo>
                    <a:pt x="96" y="227"/>
                  </a:lnTo>
                  <a:lnTo>
                    <a:pt x="96" y="225"/>
                  </a:lnTo>
                  <a:lnTo>
                    <a:pt x="95" y="224"/>
                  </a:lnTo>
                  <a:lnTo>
                    <a:pt x="95" y="224"/>
                  </a:lnTo>
                  <a:lnTo>
                    <a:pt x="91" y="222"/>
                  </a:lnTo>
                  <a:lnTo>
                    <a:pt x="91" y="222"/>
                  </a:lnTo>
                  <a:lnTo>
                    <a:pt x="88" y="219"/>
                  </a:lnTo>
                  <a:lnTo>
                    <a:pt x="88" y="219"/>
                  </a:lnTo>
                  <a:lnTo>
                    <a:pt x="87" y="214"/>
                  </a:lnTo>
                  <a:lnTo>
                    <a:pt x="87" y="214"/>
                  </a:lnTo>
                  <a:lnTo>
                    <a:pt x="85" y="214"/>
                  </a:lnTo>
                  <a:lnTo>
                    <a:pt x="85" y="214"/>
                  </a:lnTo>
                  <a:lnTo>
                    <a:pt x="83" y="214"/>
                  </a:lnTo>
                  <a:lnTo>
                    <a:pt x="83" y="214"/>
                  </a:lnTo>
                  <a:close/>
                  <a:moveTo>
                    <a:pt x="99" y="28"/>
                  </a:moveTo>
                  <a:lnTo>
                    <a:pt x="99" y="28"/>
                  </a:lnTo>
                  <a:lnTo>
                    <a:pt x="99" y="28"/>
                  </a:lnTo>
                  <a:lnTo>
                    <a:pt x="99" y="28"/>
                  </a:lnTo>
                  <a:lnTo>
                    <a:pt x="101" y="28"/>
                  </a:lnTo>
                  <a:lnTo>
                    <a:pt x="101" y="28"/>
                  </a:lnTo>
                  <a:lnTo>
                    <a:pt x="104" y="29"/>
                  </a:lnTo>
                  <a:lnTo>
                    <a:pt x="107" y="29"/>
                  </a:lnTo>
                  <a:lnTo>
                    <a:pt x="107" y="29"/>
                  </a:lnTo>
                  <a:lnTo>
                    <a:pt x="110" y="28"/>
                  </a:lnTo>
                  <a:lnTo>
                    <a:pt x="110" y="28"/>
                  </a:lnTo>
                  <a:lnTo>
                    <a:pt x="110" y="29"/>
                  </a:lnTo>
                  <a:lnTo>
                    <a:pt x="112" y="29"/>
                  </a:lnTo>
                  <a:lnTo>
                    <a:pt x="112" y="29"/>
                  </a:lnTo>
                  <a:lnTo>
                    <a:pt x="112" y="33"/>
                  </a:lnTo>
                  <a:lnTo>
                    <a:pt x="112" y="33"/>
                  </a:lnTo>
                  <a:lnTo>
                    <a:pt x="112" y="33"/>
                  </a:lnTo>
                  <a:lnTo>
                    <a:pt x="112" y="33"/>
                  </a:lnTo>
                  <a:lnTo>
                    <a:pt x="113" y="39"/>
                  </a:lnTo>
                  <a:lnTo>
                    <a:pt x="113" y="39"/>
                  </a:lnTo>
                  <a:lnTo>
                    <a:pt x="113" y="39"/>
                  </a:lnTo>
                  <a:lnTo>
                    <a:pt x="113" y="39"/>
                  </a:lnTo>
                  <a:lnTo>
                    <a:pt x="115" y="34"/>
                  </a:lnTo>
                  <a:lnTo>
                    <a:pt x="115" y="29"/>
                  </a:lnTo>
                  <a:lnTo>
                    <a:pt x="115" y="29"/>
                  </a:lnTo>
                  <a:lnTo>
                    <a:pt x="107" y="28"/>
                  </a:lnTo>
                  <a:lnTo>
                    <a:pt x="99" y="28"/>
                  </a:lnTo>
                  <a:lnTo>
                    <a:pt x="99" y="28"/>
                  </a:lnTo>
                  <a:close/>
                  <a:moveTo>
                    <a:pt x="303" y="238"/>
                  </a:moveTo>
                  <a:lnTo>
                    <a:pt x="303" y="238"/>
                  </a:lnTo>
                  <a:lnTo>
                    <a:pt x="303" y="238"/>
                  </a:lnTo>
                  <a:lnTo>
                    <a:pt x="303" y="238"/>
                  </a:lnTo>
                  <a:lnTo>
                    <a:pt x="303" y="238"/>
                  </a:lnTo>
                  <a:lnTo>
                    <a:pt x="303" y="238"/>
                  </a:lnTo>
                  <a:lnTo>
                    <a:pt x="296" y="249"/>
                  </a:lnTo>
                  <a:lnTo>
                    <a:pt x="296" y="249"/>
                  </a:lnTo>
                  <a:lnTo>
                    <a:pt x="290" y="258"/>
                  </a:lnTo>
                  <a:lnTo>
                    <a:pt x="290" y="258"/>
                  </a:lnTo>
                  <a:lnTo>
                    <a:pt x="284" y="266"/>
                  </a:lnTo>
                  <a:lnTo>
                    <a:pt x="276" y="272"/>
                  </a:lnTo>
                  <a:lnTo>
                    <a:pt x="276" y="272"/>
                  </a:lnTo>
                  <a:lnTo>
                    <a:pt x="276" y="274"/>
                  </a:lnTo>
                  <a:lnTo>
                    <a:pt x="276" y="274"/>
                  </a:lnTo>
                  <a:lnTo>
                    <a:pt x="278" y="272"/>
                  </a:lnTo>
                  <a:lnTo>
                    <a:pt x="278" y="272"/>
                  </a:lnTo>
                  <a:lnTo>
                    <a:pt x="282" y="269"/>
                  </a:lnTo>
                  <a:lnTo>
                    <a:pt x="282" y="269"/>
                  </a:lnTo>
                  <a:lnTo>
                    <a:pt x="290" y="261"/>
                  </a:lnTo>
                  <a:lnTo>
                    <a:pt x="296" y="252"/>
                  </a:lnTo>
                  <a:lnTo>
                    <a:pt x="296" y="252"/>
                  </a:lnTo>
                  <a:lnTo>
                    <a:pt x="300" y="246"/>
                  </a:lnTo>
                  <a:lnTo>
                    <a:pt x="301" y="239"/>
                  </a:lnTo>
                  <a:lnTo>
                    <a:pt x="301" y="239"/>
                  </a:lnTo>
                  <a:lnTo>
                    <a:pt x="303" y="238"/>
                  </a:lnTo>
                  <a:lnTo>
                    <a:pt x="303" y="238"/>
                  </a:lnTo>
                  <a:close/>
                  <a:moveTo>
                    <a:pt x="274" y="239"/>
                  </a:moveTo>
                  <a:lnTo>
                    <a:pt x="274" y="239"/>
                  </a:lnTo>
                  <a:lnTo>
                    <a:pt x="279" y="233"/>
                  </a:lnTo>
                  <a:lnTo>
                    <a:pt x="284" y="225"/>
                  </a:lnTo>
                  <a:lnTo>
                    <a:pt x="285" y="216"/>
                  </a:lnTo>
                  <a:lnTo>
                    <a:pt x="287" y="208"/>
                  </a:lnTo>
                  <a:lnTo>
                    <a:pt x="287" y="208"/>
                  </a:lnTo>
                  <a:lnTo>
                    <a:pt x="285" y="212"/>
                  </a:lnTo>
                  <a:lnTo>
                    <a:pt x="285" y="212"/>
                  </a:lnTo>
                  <a:lnTo>
                    <a:pt x="284" y="220"/>
                  </a:lnTo>
                  <a:lnTo>
                    <a:pt x="279" y="230"/>
                  </a:lnTo>
                  <a:lnTo>
                    <a:pt x="279" y="230"/>
                  </a:lnTo>
                  <a:lnTo>
                    <a:pt x="279" y="231"/>
                  </a:lnTo>
                  <a:lnTo>
                    <a:pt x="279" y="231"/>
                  </a:lnTo>
                  <a:lnTo>
                    <a:pt x="274" y="239"/>
                  </a:lnTo>
                  <a:lnTo>
                    <a:pt x="274" y="239"/>
                  </a:lnTo>
                  <a:lnTo>
                    <a:pt x="274" y="239"/>
                  </a:lnTo>
                  <a:lnTo>
                    <a:pt x="274" y="239"/>
                  </a:lnTo>
                  <a:close/>
                  <a:moveTo>
                    <a:pt x="24" y="22"/>
                  </a:moveTo>
                  <a:lnTo>
                    <a:pt x="24" y="22"/>
                  </a:lnTo>
                  <a:lnTo>
                    <a:pt x="22" y="22"/>
                  </a:lnTo>
                  <a:lnTo>
                    <a:pt x="20" y="22"/>
                  </a:lnTo>
                  <a:lnTo>
                    <a:pt x="20" y="22"/>
                  </a:lnTo>
                  <a:lnTo>
                    <a:pt x="17" y="25"/>
                  </a:lnTo>
                  <a:lnTo>
                    <a:pt x="17" y="25"/>
                  </a:lnTo>
                  <a:lnTo>
                    <a:pt x="17" y="29"/>
                  </a:lnTo>
                  <a:lnTo>
                    <a:pt x="19" y="33"/>
                  </a:lnTo>
                  <a:lnTo>
                    <a:pt x="19" y="33"/>
                  </a:lnTo>
                  <a:lnTo>
                    <a:pt x="24" y="22"/>
                  </a:lnTo>
                  <a:lnTo>
                    <a:pt x="24" y="22"/>
                  </a:lnTo>
                  <a:close/>
                  <a:moveTo>
                    <a:pt x="83" y="165"/>
                  </a:moveTo>
                  <a:lnTo>
                    <a:pt x="83" y="165"/>
                  </a:lnTo>
                  <a:lnTo>
                    <a:pt x="85" y="157"/>
                  </a:lnTo>
                  <a:lnTo>
                    <a:pt x="85" y="157"/>
                  </a:lnTo>
                  <a:lnTo>
                    <a:pt x="85" y="157"/>
                  </a:lnTo>
                  <a:lnTo>
                    <a:pt x="85" y="157"/>
                  </a:lnTo>
                  <a:lnTo>
                    <a:pt x="80" y="160"/>
                  </a:lnTo>
                  <a:lnTo>
                    <a:pt x="80" y="160"/>
                  </a:lnTo>
                  <a:lnTo>
                    <a:pt x="80" y="162"/>
                  </a:lnTo>
                  <a:lnTo>
                    <a:pt x="80" y="162"/>
                  </a:lnTo>
                  <a:lnTo>
                    <a:pt x="79" y="167"/>
                  </a:lnTo>
                  <a:lnTo>
                    <a:pt x="79" y="167"/>
                  </a:lnTo>
                  <a:lnTo>
                    <a:pt x="83" y="165"/>
                  </a:lnTo>
                  <a:lnTo>
                    <a:pt x="83" y="165"/>
                  </a:lnTo>
                  <a:close/>
                  <a:moveTo>
                    <a:pt x="205" y="154"/>
                  </a:moveTo>
                  <a:lnTo>
                    <a:pt x="205" y="154"/>
                  </a:lnTo>
                  <a:lnTo>
                    <a:pt x="203" y="148"/>
                  </a:lnTo>
                  <a:lnTo>
                    <a:pt x="203" y="148"/>
                  </a:lnTo>
                  <a:lnTo>
                    <a:pt x="203" y="148"/>
                  </a:lnTo>
                  <a:lnTo>
                    <a:pt x="203" y="148"/>
                  </a:lnTo>
                  <a:lnTo>
                    <a:pt x="194" y="151"/>
                  </a:lnTo>
                  <a:lnTo>
                    <a:pt x="194" y="151"/>
                  </a:lnTo>
                  <a:lnTo>
                    <a:pt x="192" y="153"/>
                  </a:lnTo>
                  <a:lnTo>
                    <a:pt x="192" y="153"/>
                  </a:lnTo>
                  <a:lnTo>
                    <a:pt x="191" y="156"/>
                  </a:lnTo>
                  <a:lnTo>
                    <a:pt x="191" y="156"/>
                  </a:lnTo>
                  <a:lnTo>
                    <a:pt x="191" y="157"/>
                  </a:lnTo>
                  <a:lnTo>
                    <a:pt x="191" y="157"/>
                  </a:lnTo>
                  <a:lnTo>
                    <a:pt x="191" y="157"/>
                  </a:lnTo>
                  <a:lnTo>
                    <a:pt x="191" y="157"/>
                  </a:lnTo>
                  <a:lnTo>
                    <a:pt x="192" y="156"/>
                  </a:lnTo>
                  <a:lnTo>
                    <a:pt x="192" y="156"/>
                  </a:lnTo>
                  <a:lnTo>
                    <a:pt x="200" y="151"/>
                  </a:lnTo>
                  <a:lnTo>
                    <a:pt x="200" y="151"/>
                  </a:lnTo>
                  <a:lnTo>
                    <a:pt x="202" y="149"/>
                  </a:lnTo>
                  <a:lnTo>
                    <a:pt x="202" y="149"/>
                  </a:lnTo>
                  <a:lnTo>
                    <a:pt x="203" y="149"/>
                  </a:lnTo>
                  <a:lnTo>
                    <a:pt x="203" y="149"/>
                  </a:lnTo>
                  <a:lnTo>
                    <a:pt x="203" y="151"/>
                  </a:lnTo>
                  <a:lnTo>
                    <a:pt x="203" y="151"/>
                  </a:lnTo>
                  <a:lnTo>
                    <a:pt x="203" y="153"/>
                  </a:lnTo>
                  <a:lnTo>
                    <a:pt x="203" y="153"/>
                  </a:lnTo>
                  <a:lnTo>
                    <a:pt x="203" y="154"/>
                  </a:lnTo>
                  <a:lnTo>
                    <a:pt x="203" y="154"/>
                  </a:lnTo>
                  <a:lnTo>
                    <a:pt x="205" y="154"/>
                  </a:lnTo>
                  <a:lnTo>
                    <a:pt x="205" y="154"/>
                  </a:lnTo>
                  <a:close/>
                  <a:moveTo>
                    <a:pt x="240" y="413"/>
                  </a:moveTo>
                  <a:lnTo>
                    <a:pt x="240" y="413"/>
                  </a:lnTo>
                  <a:lnTo>
                    <a:pt x="235" y="416"/>
                  </a:lnTo>
                  <a:lnTo>
                    <a:pt x="235" y="416"/>
                  </a:lnTo>
                  <a:lnTo>
                    <a:pt x="235" y="418"/>
                  </a:lnTo>
                  <a:lnTo>
                    <a:pt x="235" y="418"/>
                  </a:lnTo>
                  <a:lnTo>
                    <a:pt x="235" y="422"/>
                  </a:lnTo>
                  <a:lnTo>
                    <a:pt x="235" y="422"/>
                  </a:lnTo>
                  <a:lnTo>
                    <a:pt x="240" y="419"/>
                  </a:lnTo>
                  <a:lnTo>
                    <a:pt x="240" y="419"/>
                  </a:lnTo>
                  <a:lnTo>
                    <a:pt x="240" y="418"/>
                  </a:lnTo>
                  <a:lnTo>
                    <a:pt x="240" y="418"/>
                  </a:lnTo>
                  <a:lnTo>
                    <a:pt x="240" y="413"/>
                  </a:lnTo>
                  <a:lnTo>
                    <a:pt x="240" y="413"/>
                  </a:lnTo>
                  <a:close/>
                  <a:moveTo>
                    <a:pt x="235" y="378"/>
                  </a:moveTo>
                  <a:lnTo>
                    <a:pt x="235" y="378"/>
                  </a:lnTo>
                  <a:lnTo>
                    <a:pt x="233" y="372"/>
                  </a:lnTo>
                  <a:lnTo>
                    <a:pt x="233" y="372"/>
                  </a:lnTo>
                  <a:lnTo>
                    <a:pt x="232" y="372"/>
                  </a:lnTo>
                  <a:lnTo>
                    <a:pt x="232" y="373"/>
                  </a:lnTo>
                  <a:lnTo>
                    <a:pt x="232" y="373"/>
                  </a:lnTo>
                  <a:lnTo>
                    <a:pt x="230" y="375"/>
                  </a:lnTo>
                  <a:lnTo>
                    <a:pt x="229" y="375"/>
                  </a:lnTo>
                  <a:lnTo>
                    <a:pt x="229" y="375"/>
                  </a:lnTo>
                  <a:lnTo>
                    <a:pt x="229" y="375"/>
                  </a:lnTo>
                  <a:lnTo>
                    <a:pt x="229" y="375"/>
                  </a:lnTo>
                  <a:lnTo>
                    <a:pt x="227" y="377"/>
                  </a:lnTo>
                  <a:lnTo>
                    <a:pt x="227" y="377"/>
                  </a:lnTo>
                  <a:lnTo>
                    <a:pt x="229" y="380"/>
                  </a:lnTo>
                  <a:lnTo>
                    <a:pt x="229" y="380"/>
                  </a:lnTo>
                  <a:lnTo>
                    <a:pt x="235" y="378"/>
                  </a:lnTo>
                  <a:lnTo>
                    <a:pt x="235" y="378"/>
                  </a:lnTo>
                  <a:close/>
                  <a:moveTo>
                    <a:pt x="76" y="102"/>
                  </a:moveTo>
                  <a:lnTo>
                    <a:pt x="76" y="102"/>
                  </a:lnTo>
                  <a:lnTo>
                    <a:pt x="76" y="102"/>
                  </a:lnTo>
                  <a:lnTo>
                    <a:pt x="76" y="102"/>
                  </a:lnTo>
                  <a:lnTo>
                    <a:pt x="77" y="100"/>
                  </a:lnTo>
                  <a:lnTo>
                    <a:pt x="77" y="100"/>
                  </a:lnTo>
                  <a:lnTo>
                    <a:pt x="79" y="93"/>
                  </a:lnTo>
                  <a:lnTo>
                    <a:pt x="79" y="93"/>
                  </a:lnTo>
                  <a:lnTo>
                    <a:pt x="79" y="91"/>
                  </a:lnTo>
                  <a:lnTo>
                    <a:pt x="77" y="89"/>
                  </a:lnTo>
                  <a:lnTo>
                    <a:pt x="77" y="89"/>
                  </a:lnTo>
                  <a:lnTo>
                    <a:pt x="72" y="99"/>
                  </a:lnTo>
                  <a:lnTo>
                    <a:pt x="72" y="99"/>
                  </a:lnTo>
                  <a:lnTo>
                    <a:pt x="76" y="102"/>
                  </a:lnTo>
                  <a:lnTo>
                    <a:pt x="76" y="102"/>
                  </a:lnTo>
                  <a:close/>
                  <a:moveTo>
                    <a:pt x="240" y="309"/>
                  </a:moveTo>
                  <a:lnTo>
                    <a:pt x="240" y="309"/>
                  </a:lnTo>
                  <a:lnTo>
                    <a:pt x="236" y="299"/>
                  </a:lnTo>
                  <a:lnTo>
                    <a:pt x="236" y="299"/>
                  </a:lnTo>
                  <a:lnTo>
                    <a:pt x="235" y="301"/>
                  </a:lnTo>
                  <a:lnTo>
                    <a:pt x="236" y="302"/>
                  </a:lnTo>
                  <a:lnTo>
                    <a:pt x="236" y="302"/>
                  </a:lnTo>
                  <a:lnTo>
                    <a:pt x="235" y="304"/>
                  </a:lnTo>
                  <a:lnTo>
                    <a:pt x="235" y="304"/>
                  </a:lnTo>
                  <a:lnTo>
                    <a:pt x="235" y="306"/>
                  </a:lnTo>
                  <a:lnTo>
                    <a:pt x="235" y="306"/>
                  </a:lnTo>
                  <a:lnTo>
                    <a:pt x="233" y="310"/>
                  </a:lnTo>
                  <a:lnTo>
                    <a:pt x="233" y="310"/>
                  </a:lnTo>
                  <a:lnTo>
                    <a:pt x="235" y="309"/>
                  </a:lnTo>
                  <a:lnTo>
                    <a:pt x="235" y="309"/>
                  </a:lnTo>
                  <a:lnTo>
                    <a:pt x="238" y="309"/>
                  </a:lnTo>
                  <a:lnTo>
                    <a:pt x="238" y="309"/>
                  </a:lnTo>
                  <a:lnTo>
                    <a:pt x="240" y="309"/>
                  </a:lnTo>
                  <a:lnTo>
                    <a:pt x="240" y="309"/>
                  </a:lnTo>
                  <a:close/>
                  <a:moveTo>
                    <a:pt x="184" y="373"/>
                  </a:moveTo>
                  <a:lnTo>
                    <a:pt x="184" y="373"/>
                  </a:lnTo>
                  <a:lnTo>
                    <a:pt x="184" y="373"/>
                  </a:lnTo>
                  <a:lnTo>
                    <a:pt x="184" y="373"/>
                  </a:lnTo>
                  <a:lnTo>
                    <a:pt x="191" y="362"/>
                  </a:lnTo>
                  <a:lnTo>
                    <a:pt x="191" y="362"/>
                  </a:lnTo>
                  <a:lnTo>
                    <a:pt x="186" y="362"/>
                  </a:lnTo>
                  <a:lnTo>
                    <a:pt x="186" y="362"/>
                  </a:lnTo>
                  <a:lnTo>
                    <a:pt x="184" y="373"/>
                  </a:lnTo>
                  <a:lnTo>
                    <a:pt x="184" y="373"/>
                  </a:lnTo>
                  <a:close/>
                  <a:moveTo>
                    <a:pt x="80" y="110"/>
                  </a:moveTo>
                  <a:lnTo>
                    <a:pt x="80" y="110"/>
                  </a:lnTo>
                  <a:lnTo>
                    <a:pt x="82" y="108"/>
                  </a:lnTo>
                  <a:lnTo>
                    <a:pt x="82" y="108"/>
                  </a:lnTo>
                  <a:lnTo>
                    <a:pt x="83" y="100"/>
                  </a:lnTo>
                  <a:lnTo>
                    <a:pt x="83" y="100"/>
                  </a:lnTo>
                  <a:lnTo>
                    <a:pt x="83" y="99"/>
                  </a:lnTo>
                  <a:lnTo>
                    <a:pt x="83" y="99"/>
                  </a:lnTo>
                  <a:lnTo>
                    <a:pt x="83" y="97"/>
                  </a:lnTo>
                  <a:lnTo>
                    <a:pt x="83" y="97"/>
                  </a:lnTo>
                  <a:lnTo>
                    <a:pt x="83" y="97"/>
                  </a:lnTo>
                  <a:lnTo>
                    <a:pt x="83" y="97"/>
                  </a:lnTo>
                  <a:lnTo>
                    <a:pt x="80" y="102"/>
                  </a:lnTo>
                  <a:lnTo>
                    <a:pt x="80" y="102"/>
                  </a:lnTo>
                  <a:lnTo>
                    <a:pt x="79" y="104"/>
                  </a:lnTo>
                  <a:lnTo>
                    <a:pt x="77" y="105"/>
                  </a:lnTo>
                  <a:lnTo>
                    <a:pt x="77" y="105"/>
                  </a:lnTo>
                  <a:lnTo>
                    <a:pt x="80" y="110"/>
                  </a:lnTo>
                  <a:lnTo>
                    <a:pt x="80" y="110"/>
                  </a:lnTo>
                  <a:close/>
                  <a:moveTo>
                    <a:pt x="184" y="138"/>
                  </a:moveTo>
                  <a:lnTo>
                    <a:pt x="184" y="138"/>
                  </a:lnTo>
                  <a:lnTo>
                    <a:pt x="186" y="129"/>
                  </a:lnTo>
                  <a:lnTo>
                    <a:pt x="186" y="129"/>
                  </a:lnTo>
                  <a:lnTo>
                    <a:pt x="186" y="129"/>
                  </a:lnTo>
                  <a:lnTo>
                    <a:pt x="186" y="127"/>
                  </a:lnTo>
                  <a:lnTo>
                    <a:pt x="186" y="127"/>
                  </a:lnTo>
                  <a:lnTo>
                    <a:pt x="181" y="134"/>
                  </a:lnTo>
                  <a:lnTo>
                    <a:pt x="181" y="134"/>
                  </a:lnTo>
                  <a:lnTo>
                    <a:pt x="184" y="138"/>
                  </a:lnTo>
                  <a:lnTo>
                    <a:pt x="184" y="138"/>
                  </a:lnTo>
                  <a:close/>
                  <a:moveTo>
                    <a:pt x="107" y="130"/>
                  </a:moveTo>
                  <a:lnTo>
                    <a:pt x="107" y="130"/>
                  </a:lnTo>
                  <a:lnTo>
                    <a:pt x="121" y="126"/>
                  </a:lnTo>
                  <a:lnTo>
                    <a:pt x="121" y="126"/>
                  </a:lnTo>
                  <a:lnTo>
                    <a:pt x="115" y="124"/>
                  </a:lnTo>
                  <a:lnTo>
                    <a:pt x="115" y="124"/>
                  </a:lnTo>
                  <a:lnTo>
                    <a:pt x="115" y="124"/>
                  </a:lnTo>
                  <a:lnTo>
                    <a:pt x="115" y="124"/>
                  </a:lnTo>
                  <a:lnTo>
                    <a:pt x="109" y="127"/>
                  </a:lnTo>
                  <a:lnTo>
                    <a:pt x="109" y="127"/>
                  </a:lnTo>
                  <a:lnTo>
                    <a:pt x="107" y="130"/>
                  </a:lnTo>
                  <a:lnTo>
                    <a:pt x="107" y="130"/>
                  </a:lnTo>
                  <a:close/>
                  <a:moveTo>
                    <a:pt x="117" y="230"/>
                  </a:moveTo>
                  <a:lnTo>
                    <a:pt x="117" y="230"/>
                  </a:lnTo>
                  <a:lnTo>
                    <a:pt x="113" y="228"/>
                  </a:lnTo>
                  <a:lnTo>
                    <a:pt x="113" y="228"/>
                  </a:lnTo>
                  <a:lnTo>
                    <a:pt x="112" y="230"/>
                  </a:lnTo>
                  <a:lnTo>
                    <a:pt x="109" y="231"/>
                  </a:lnTo>
                  <a:lnTo>
                    <a:pt x="109" y="231"/>
                  </a:lnTo>
                  <a:lnTo>
                    <a:pt x="115" y="235"/>
                  </a:lnTo>
                  <a:lnTo>
                    <a:pt x="115" y="235"/>
                  </a:lnTo>
                  <a:lnTo>
                    <a:pt x="117" y="230"/>
                  </a:lnTo>
                  <a:lnTo>
                    <a:pt x="117" y="230"/>
                  </a:lnTo>
                  <a:close/>
                  <a:moveTo>
                    <a:pt x="178" y="263"/>
                  </a:moveTo>
                  <a:lnTo>
                    <a:pt x="178" y="263"/>
                  </a:lnTo>
                  <a:lnTo>
                    <a:pt x="183" y="265"/>
                  </a:lnTo>
                  <a:lnTo>
                    <a:pt x="183" y="265"/>
                  </a:lnTo>
                  <a:lnTo>
                    <a:pt x="183" y="265"/>
                  </a:lnTo>
                  <a:lnTo>
                    <a:pt x="183" y="265"/>
                  </a:lnTo>
                  <a:lnTo>
                    <a:pt x="184" y="260"/>
                  </a:lnTo>
                  <a:lnTo>
                    <a:pt x="184" y="260"/>
                  </a:lnTo>
                  <a:lnTo>
                    <a:pt x="183" y="258"/>
                  </a:lnTo>
                  <a:lnTo>
                    <a:pt x="183" y="258"/>
                  </a:lnTo>
                  <a:lnTo>
                    <a:pt x="183" y="257"/>
                  </a:lnTo>
                  <a:lnTo>
                    <a:pt x="183" y="257"/>
                  </a:lnTo>
                  <a:lnTo>
                    <a:pt x="178" y="263"/>
                  </a:lnTo>
                  <a:lnTo>
                    <a:pt x="178" y="263"/>
                  </a:lnTo>
                  <a:close/>
                  <a:moveTo>
                    <a:pt x="90" y="164"/>
                  </a:moveTo>
                  <a:lnTo>
                    <a:pt x="90" y="164"/>
                  </a:lnTo>
                  <a:lnTo>
                    <a:pt x="93" y="154"/>
                  </a:lnTo>
                  <a:lnTo>
                    <a:pt x="98" y="145"/>
                  </a:lnTo>
                  <a:lnTo>
                    <a:pt x="98" y="145"/>
                  </a:lnTo>
                  <a:lnTo>
                    <a:pt x="95" y="145"/>
                  </a:lnTo>
                  <a:lnTo>
                    <a:pt x="95" y="145"/>
                  </a:lnTo>
                  <a:lnTo>
                    <a:pt x="93" y="149"/>
                  </a:lnTo>
                  <a:lnTo>
                    <a:pt x="93" y="149"/>
                  </a:lnTo>
                  <a:lnTo>
                    <a:pt x="93" y="151"/>
                  </a:lnTo>
                  <a:lnTo>
                    <a:pt x="93" y="151"/>
                  </a:lnTo>
                  <a:lnTo>
                    <a:pt x="91" y="153"/>
                  </a:lnTo>
                  <a:lnTo>
                    <a:pt x="91" y="153"/>
                  </a:lnTo>
                  <a:lnTo>
                    <a:pt x="90" y="156"/>
                  </a:lnTo>
                  <a:lnTo>
                    <a:pt x="90" y="156"/>
                  </a:lnTo>
                  <a:lnTo>
                    <a:pt x="90" y="157"/>
                  </a:lnTo>
                  <a:lnTo>
                    <a:pt x="90" y="157"/>
                  </a:lnTo>
                  <a:lnTo>
                    <a:pt x="90" y="164"/>
                  </a:lnTo>
                  <a:lnTo>
                    <a:pt x="90" y="164"/>
                  </a:lnTo>
                  <a:close/>
                  <a:moveTo>
                    <a:pt x="240" y="425"/>
                  </a:moveTo>
                  <a:lnTo>
                    <a:pt x="240" y="425"/>
                  </a:lnTo>
                  <a:lnTo>
                    <a:pt x="240" y="425"/>
                  </a:lnTo>
                  <a:lnTo>
                    <a:pt x="240" y="425"/>
                  </a:lnTo>
                  <a:lnTo>
                    <a:pt x="235" y="429"/>
                  </a:lnTo>
                  <a:lnTo>
                    <a:pt x="235" y="429"/>
                  </a:lnTo>
                  <a:lnTo>
                    <a:pt x="235" y="430"/>
                  </a:lnTo>
                  <a:lnTo>
                    <a:pt x="235" y="433"/>
                  </a:lnTo>
                  <a:lnTo>
                    <a:pt x="235" y="433"/>
                  </a:lnTo>
                  <a:lnTo>
                    <a:pt x="241" y="429"/>
                  </a:lnTo>
                  <a:lnTo>
                    <a:pt x="241" y="429"/>
                  </a:lnTo>
                  <a:lnTo>
                    <a:pt x="240" y="425"/>
                  </a:lnTo>
                  <a:lnTo>
                    <a:pt x="240" y="425"/>
                  </a:lnTo>
                  <a:close/>
                  <a:moveTo>
                    <a:pt x="107" y="222"/>
                  </a:moveTo>
                  <a:lnTo>
                    <a:pt x="107" y="222"/>
                  </a:lnTo>
                  <a:lnTo>
                    <a:pt x="102" y="227"/>
                  </a:lnTo>
                  <a:lnTo>
                    <a:pt x="102" y="227"/>
                  </a:lnTo>
                  <a:lnTo>
                    <a:pt x="107" y="230"/>
                  </a:lnTo>
                  <a:lnTo>
                    <a:pt x="107" y="230"/>
                  </a:lnTo>
                  <a:lnTo>
                    <a:pt x="107" y="228"/>
                  </a:lnTo>
                  <a:lnTo>
                    <a:pt x="107" y="228"/>
                  </a:lnTo>
                  <a:lnTo>
                    <a:pt x="109" y="224"/>
                  </a:lnTo>
                  <a:lnTo>
                    <a:pt x="109" y="224"/>
                  </a:lnTo>
                  <a:lnTo>
                    <a:pt x="109" y="224"/>
                  </a:lnTo>
                  <a:lnTo>
                    <a:pt x="107" y="222"/>
                  </a:lnTo>
                  <a:lnTo>
                    <a:pt x="107" y="222"/>
                  </a:lnTo>
                  <a:close/>
                  <a:moveTo>
                    <a:pt x="156" y="227"/>
                  </a:moveTo>
                  <a:lnTo>
                    <a:pt x="156" y="227"/>
                  </a:lnTo>
                  <a:lnTo>
                    <a:pt x="154" y="230"/>
                  </a:lnTo>
                  <a:lnTo>
                    <a:pt x="154" y="230"/>
                  </a:lnTo>
                  <a:lnTo>
                    <a:pt x="156" y="235"/>
                  </a:lnTo>
                  <a:lnTo>
                    <a:pt x="156" y="235"/>
                  </a:lnTo>
                  <a:lnTo>
                    <a:pt x="158" y="236"/>
                  </a:lnTo>
                  <a:lnTo>
                    <a:pt x="158" y="236"/>
                  </a:lnTo>
                  <a:lnTo>
                    <a:pt x="159" y="220"/>
                  </a:lnTo>
                  <a:lnTo>
                    <a:pt x="159" y="220"/>
                  </a:lnTo>
                  <a:lnTo>
                    <a:pt x="158" y="220"/>
                  </a:lnTo>
                  <a:lnTo>
                    <a:pt x="158" y="220"/>
                  </a:lnTo>
                  <a:lnTo>
                    <a:pt x="158" y="222"/>
                  </a:lnTo>
                  <a:lnTo>
                    <a:pt x="158" y="224"/>
                  </a:lnTo>
                  <a:lnTo>
                    <a:pt x="158" y="224"/>
                  </a:lnTo>
                  <a:lnTo>
                    <a:pt x="158" y="227"/>
                  </a:lnTo>
                  <a:lnTo>
                    <a:pt x="156" y="227"/>
                  </a:lnTo>
                  <a:lnTo>
                    <a:pt x="156" y="227"/>
                  </a:lnTo>
                  <a:close/>
                  <a:moveTo>
                    <a:pt x="30" y="66"/>
                  </a:moveTo>
                  <a:lnTo>
                    <a:pt x="30" y="66"/>
                  </a:lnTo>
                  <a:lnTo>
                    <a:pt x="30" y="66"/>
                  </a:lnTo>
                  <a:lnTo>
                    <a:pt x="30" y="66"/>
                  </a:lnTo>
                  <a:lnTo>
                    <a:pt x="35" y="61"/>
                  </a:lnTo>
                  <a:lnTo>
                    <a:pt x="35" y="61"/>
                  </a:lnTo>
                  <a:lnTo>
                    <a:pt x="35" y="59"/>
                  </a:lnTo>
                  <a:lnTo>
                    <a:pt x="35" y="59"/>
                  </a:lnTo>
                  <a:lnTo>
                    <a:pt x="36" y="55"/>
                  </a:lnTo>
                  <a:lnTo>
                    <a:pt x="36" y="55"/>
                  </a:lnTo>
                  <a:lnTo>
                    <a:pt x="36" y="50"/>
                  </a:lnTo>
                  <a:lnTo>
                    <a:pt x="36" y="50"/>
                  </a:lnTo>
                  <a:lnTo>
                    <a:pt x="33" y="55"/>
                  </a:lnTo>
                  <a:lnTo>
                    <a:pt x="33" y="55"/>
                  </a:lnTo>
                  <a:lnTo>
                    <a:pt x="35" y="56"/>
                  </a:lnTo>
                  <a:lnTo>
                    <a:pt x="35" y="58"/>
                  </a:lnTo>
                  <a:lnTo>
                    <a:pt x="35" y="58"/>
                  </a:lnTo>
                  <a:lnTo>
                    <a:pt x="33" y="59"/>
                  </a:lnTo>
                  <a:lnTo>
                    <a:pt x="33" y="59"/>
                  </a:lnTo>
                  <a:lnTo>
                    <a:pt x="31" y="64"/>
                  </a:lnTo>
                  <a:lnTo>
                    <a:pt x="31" y="64"/>
                  </a:lnTo>
                  <a:lnTo>
                    <a:pt x="30" y="66"/>
                  </a:lnTo>
                  <a:lnTo>
                    <a:pt x="30" y="66"/>
                  </a:lnTo>
                  <a:close/>
                  <a:moveTo>
                    <a:pt x="30" y="93"/>
                  </a:moveTo>
                  <a:lnTo>
                    <a:pt x="30" y="93"/>
                  </a:lnTo>
                  <a:lnTo>
                    <a:pt x="31" y="86"/>
                  </a:lnTo>
                  <a:lnTo>
                    <a:pt x="33" y="80"/>
                  </a:lnTo>
                  <a:lnTo>
                    <a:pt x="33" y="80"/>
                  </a:lnTo>
                  <a:lnTo>
                    <a:pt x="30" y="85"/>
                  </a:lnTo>
                  <a:lnTo>
                    <a:pt x="30" y="85"/>
                  </a:lnTo>
                  <a:lnTo>
                    <a:pt x="28" y="86"/>
                  </a:lnTo>
                  <a:lnTo>
                    <a:pt x="28" y="86"/>
                  </a:lnTo>
                  <a:lnTo>
                    <a:pt x="28" y="86"/>
                  </a:lnTo>
                  <a:lnTo>
                    <a:pt x="28" y="86"/>
                  </a:lnTo>
                  <a:lnTo>
                    <a:pt x="30" y="93"/>
                  </a:lnTo>
                  <a:lnTo>
                    <a:pt x="30" y="93"/>
                  </a:lnTo>
                  <a:close/>
                  <a:moveTo>
                    <a:pt x="184" y="225"/>
                  </a:moveTo>
                  <a:lnTo>
                    <a:pt x="184" y="225"/>
                  </a:lnTo>
                  <a:lnTo>
                    <a:pt x="188" y="222"/>
                  </a:lnTo>
                  <a:lnTo>
                    <a:pt x="191" y="219"/>
                  </a:lnTo>
                  <a:lnTo>
                    <a:pt x="191" y="219"/>
                  </a:lnTo>
                  <a:lnTo>
                    <a:pt x="191" y="217"/>
                  </a:lnTo>
                  <a:lnTo>
                    <a:pt x="191" y="217"/>
                  </a:lnTo>
                  <a:lnTo>
                    <a:pt x="186" y="220"/>
                  </a:lnTo>
                  <a:lnTo>
                    <a:pt x="186" y="220"/>
                  </a:lnTo>
                  <a:lnTo>
                    <a:pt x="184" y="220"/>
                  </a:lnTo>
                  <a:lnTo>
                    <a:pt x="184" y="220"/>
                  </a:lnTo>
                  <a:lnTo>
                    <a:pt x="184" y="225"/>
                  </a:lnTo>
                  <a:lnTo>
                    <a:pt x="184" y="225"/>
                  </a:lnTo>
                  <a:close/>
                  <a:moveTo>
                    <a:pt x="257" y="367"/>
                  </a:moveTo>
                  <a:lnTo>
                    <a:pt x="257" y="367"/>
                  </a:lnTo>
                  <a:lnTo>
                    <a:pt x="260" y="367"/>
                  </a:lnTo>
                  <a:lnTo>
                    <a:pt x="260" y="367"/>
                  </a:lnTo>
                  <a:lnTo>
                    <a:pt x="260" y="365"/>
                  </a:lnTo>
                  <a:lnTo>
                    <a:pt x="260" y="365"/>
                  </a:lnTo>
                  <a:lnTo>
                    <a:pt x="260" y="361"/>
                  </a:lnTo>
                  <a:lnTo>
                    <a:pt x="260" y="361"/>
                  </a:lnTo>
                  <a:lnTo>
                    <a:pt x="259" y="361"/>
                  </a:lnTo>
                  <a:lnTo>
                    <a:pt x="259" y="361"/>
                  </a:lnTo>
                  <a:lnTo>
                    <a:pt x="257" y="361"/>
                  </a:lnTo>
                  <a:lnTo>
                    <a:pt x="257" y="361"/>
                  </a:lnTo>
                  <a:lnTo>
                    <a:pt x="255" y="362"/>
                  </a:lnTo>
                  <a:lnTo>
                    <a:pt x="255" y="362"/>
                  </a:lnTo>
                  <a:lnTo>
                    <a:pt x="255" y="362"/>
                  </a:lnTo>
                  <a:lnTo>
                    <a:pt x="257" y="367"/>
                  </a:lnTo>
                  <a:lnTo>
                    <a:pt x="257" y="367"/>
                  </a:lnTo>
                  <a:close/>
                  <a:moveTo>
                    <a:pt x="246" y="430"/>
                  </a:moveTo>
                  <a:lnTo>
                    <a:pt x="246" y="430"/>
                  </a:lnTo>
                  <a:lnTo>
                    <a:pt x="240" y="436"/>
                  </a:lnTo>
                  <a:lnTo>
                    <a:pt x="240" y="436"/>
                  </a:lnTo>
                  <a:lnTo>
                    <a:pt x="244" y="436"/>
                  </a:lnTo>
                  <a:lnTo>
                    <a:pt x="248" y="435"/>
                  </a:lnTo>
                  <a:lnTo>
                    <a:pt x="248" y="435"/>
                  </a:lnTo>
                  <a:lnTo>
                    <a:pt x="246" y="430"/>
                  </a:lnTo>
                  <a:lnTo>
                    <a:pt x="246" y="430"/>
                  </a:lnTo>
                  <a:close/>
                  <a:moveTo>
                    <a:pt x="52" y="53"/>
                  </a:moveTo>
                  <a:lnTo>
                    <a:pt x="52" y="53"/>
                  </a:lnTo>
                  <a:lnTo>
                    <a:pt x="52" y="56"/>
                  </a:lnTo>
                  <a:lnTo>
                    <a:pt x="52" y="56"/>
                  </a:lnTo>
                  <a:lnTo>
                    <a:pt x="55" y="52"/>
                  </a:lnTo>
                  <a:lnTo>
                    <a:pt x="55" y="52"/>
                  </a:lnTo>
                  <a:lnTo>
                    <a:pt x="53" y="50"/>
                  </a:lnTo>
                  <a:lnTo>
                    <a:pt x="53" y="48"/>
                  </a:lnTo>
                  <a:lnTo>
                    <a:pt x="53" y="48"/>
                  </a:lnTo>
                  <a:lnTo>
                    <a:pt x="52" y="47"/>
                  </a:lnTo>
                  <a:lnTo>
                    <a:pt x="50" y="47"/>
                  </a:lnTo>
                  <a:lnTo>
                    <a:pt x="50" y="47"/>
                  </a:lnTo>
                  <a:lnTo>
                    <a:pt x="50" y="50"/>
                  </a:lnTo>
                  <a:lnTo>
                    <a:pt x="50" y="50"/>
                  </a:lnTo>
                  <a:lnTo>
                    <a:pt x="52" y="52"/>
                  </a:lnTo>
                  <a:lnTo>
                    <a:pt x="52" y="53"/>
                  </a:lnTo>
                  <a:lnTo>
                    <a:pt x="52" y="53"/>
                  </a:lnTo>
                  <a:lnTo>
                    <a:pt x="52" y="53"/>
                  </a:lnTo>
                  <a:lnTo>
                    <a:pt x="52" y="53"/>
                  </a:lnTo>
                  <a:close/>
                  <a:moveTo>
                    <a:pt x="36" y="119"/>
                  </a:moveTo>
                  <a:lnTo>
                    <a:pt x="36" y="119"/>
                  </a:lnTo>
                  <a:lnTo>
                    <a:pt x="38" y="113"/>
                  </a:lnTo>
                  <a:lnTo>
                    <a:pt x="38" y="108"/>
                  </a:lnTo>
                  <a:lnTo>
                    <a:pt x="38" y="108"/>
                  </a:lnTo>
                  <a:lnTo>
                    <a:pt x="35" y="112"/>
                  </a:lnTo>
                  <a:lnTo>
                    <a:pt x="35" y="112"/>
                  </a:lnTo>
                  <a:lnTo>
                    <a:pt x="35" y="113"/>
                  </a:lnTo>
                  <a:lnTo>
                    <a:pt x="35" y="113"/>
                  </a:lnTo>
                  <a:lnTo>
                    <a:pt x="36" y="115"/>
                  </a:lnTo>
                  <a:lnTo>
                    <a:pt x="36" y="115"/>
                  </a:lnTo>
                  <a:lnTo>
                    <a:pt x="36" y="118"/>
                  </a:lnTo>
                  <a:lnTo>
                    <a:pt x="35" y="119"/>
                  </a:lnTo>
                  <a:lnTo>
                    <a:pt x="35" y="119"/>
                  </a:lnTo>
                  <a:lnTo>
                    <a:pt x="35" y="119"/>
                  </a:lnTo>
                  <a:lnTo>
                    <a:pt x="35" y="119"/>
                  </a:lnTo>
                  <a:lnTo>
                    <a:pt x="35" y="119"/>
                  </a:lnTo>
                  <a:lnTo>
                    <a:pt x="35" y="119"/>
                  </a:lnTo>
                  <a:lnTo>
                    <a:pt x="36" y="119"/>
                  </a:lnTo>
                  <a:lnTo>
                    <a:pt x="36" y="119"/>
                  </a:lnTo>
                  <a:close/>
                  <a:moveTo>
                    <a:pt x="44" y="66"/>
                  </a:moveTo>
                  <a:lnTo>
                    <a:pt x="44" y="66"/>
                  </a:lnTo>
                  <a:lnTo>
                    <a:pt x="50" y="58"/>
                  </a:lnTo>
                  <a:lnTo>
                    <a:pt x="50" y="58"/>
                  </a:lnTo>
                  <a:lnTo>
                    <a:pt x="47" y="56"/>
                  </a:lnTo>
                  <a:lnTo>
                    <a:pt x="47" y="56"/>
                  </a:lnTo>
                  <a:lnTo>
                    <a:pt x="44" y="66"/>
                  </a:lnTo>
                  <a:lnTo>
                    <a:pt x="44" y="66"/>
                  </a:lnTo>
                  <a:close/>
                  <a:moveTo>
                    <a:pt x="200" y="367"/>
                  </a:moveTo>
                  <a:lnTo>
                    <a:pt x="200" y="367"/>
                  </a:lnTo>
                  <a:lnTo>
                    <a:pt x="197" y="373"/>
                  </a:lnTo>
                  <a:lnTo>
                    <a:pt x="197" y="373"/>
                  </a:lnTo>
                  <a:lnTo>
                    <a:pt x="197" y="373"/>
                  </a:lnTo>
                  <a:lnTo>
                    <a:pt x="197" y="373"/>
                  </a:lnTo>
                  <a:lnTo>
                    <a:pt x="200" y="378"/>
                  </a:lnTo>
                  <a:lnTo>
                    <a:pt x="200" y="378"/>
                  </a:lnTo>
                  <a:lnTo>
                    <a:pt x="200" y="372"/>
                  </a:lnTo>
                  <a:lnTo>
                    <a:pt x="200" y="372"/>
                  </a:lnTo>
                  <a:lnTo>
                    <a:pt x="200" y="367"/>
                  </a:lnTo>
                  <a:lnTo>
                    <a:pt x="200" y="367"/>
                  </a:lnTo>
                  <a:close/>
                  <a:moveTo>
                    <a:pt x="101" y="53"/>
                  </a:moveTo>
                  <a:lnTo>
                    <a:pt x="101" y="53"/>
                  </a:lnTo>
                  <a:lnTo>
                    <a:pt x="102" y="55"/>
                  </a:lnTo>
                  <a:lnTo>
                    <a:pt x="102" y="55"/>
                  </a:lnTo>
                  <a:lnTo>
                    <a:pt x="104" y="55"/>
                  </a:lnTo>
                  <a:lnTo>
                    <a:pt x="106" y="56"/>
                  </a:lnTo>
                  <a:lnTo>
                    <a:pt x="106" y="56"/>
                  </a:lnTo>
                  <a:lnTo>
                    <a:pt x="106" y="58"/>
                  </a:lnTo>
                  <a:lnTo>
                    <a:pt x="106" y="58"/>
                  </a:lnTo>
                  <a:lnTo>
                    <a:pt x="107" y="58"/>
                  </a:lnTo>
                  <a:lnTo>
                    <a:pt x="107" y="58"/>
                  </a:lnTo>
                  <a:lnTo>
                    <a:pt x="109" y="55"/>
                  </a:lnTo>
                  <a:lnTo>
                    <a:pt x="109" y="55"/>
                  </a:lnTo>
                  <a:lnTo>
                    <a:pt x="107" y="55"/>
                  </a:lnTo>
                  <a:lnTo>
                    <a:pt x="106" y="53"/>
                  </a:lnTo>
                  <a:lnTo>
                    <a:pt x="106" y="53"/>
                  </a:lnTo>
                  <a:lnTo>
                    <a:pt x="102" y="53"/>
                  </a:lnTo>
                  <a:lnTo>
                    <a:pt x="102" y="53"/>
                  </a:lnTo>
                  <a:lnTo>
                    <a:pt x="101" y="53"/>
                  </a:lnTo>
                  <a:lnTo>
                    <a:pt x="101" y="53"/>
                  </a:lnTo>
                  <a:lnTo>
                    <a:pt x="101" y="53"/>
                  </a:lnTo>
                  <a:close/>
                  <a:moveTo>
                    <a:pt x="195" y="370"/>
                  </a:moveTo>
                  <a:lnTo>
                    <a:pt x="195" y="370"/>
                  </a:lnTo>
                  <a:lnTo>
                    <a:pt x="199" y="362"/>
                  </a:lnTo>
                  <a:lnTo>
                    <a:pt x="199" y="362"/>
                  </a:lnTo>
                  <a:lnTo>
                    <a:pt x="195" y="362"/>
                  </a:lnTo>
                  <a:lnTo>
                    <a:pt x="195" y="362"/>
                  </a:lnTo>
                  <a:lnTo>
                    <a:pt x="194" y="369"/>
                  </a:lnTo>
                  <a:lnTo>
                    <a:pt x="194" y="369"/>
                  </a:lnTo>
                  <a:lnTo>
                    <a:pt x="195" y="370"/>
                  </a:lnTo>
                  <a:lnTo>
                    <a:pt x="195" y="370"/>
                  </a:lnTo>
                  <a:close/>
                  <a:moveTo>
                    <a:pt x="38" y="91"/>
                  </a:moveTo>
                  <a:lnTo>
                    <a:pt x="38" y="91"/>
                  </a:lnTo>
                  <a:lnTo>
                    <a:pt x="36" y="82"/>
                  </a:lnTo>
                  <a:lnTo>
                    <a:pt x="36" y="82"/>
                  </a:lnTo>
                  <a:lnTo>
                    <a:pt x="35" y="86"/>
                  </a:lnTo>
                  <a:lnTo>
                    <a:pt x="35" y="86"/>
                  </a:lnTo>
                  <a:lnTo>
                    <a:pt x="33" y="91"/>
                  </a:lnTo>
                  <a:lnTo>
                    <a:pt x="33" y="91"/>
                  </a:lnTo>
                  <a:lnTo>
                    <a:pt x="36" y="89"/>
                  </a:lnTo>
                  <a:lnTo>
                    <a:pt x="38" y="91"/>
                  </a:lnTo>
                  <a:lnTo>
                    <a:pt x="38" y="91"/>
                  </a:lnTo>
                  <a:close/>
                  <a:moveTo>
                    <a:pt x="252" y="425"/>
                  </a:moveTo>
                  <a:lnTo>
                    <a:pt x="252" y="425"/>
                  </a:lnTo>
                  <a:lnTo>
                    <a:pt x="249" y="429"/>
                  </a:lnTo>
                  <a:lnTo>
                    <a:pt x="249" y="429"/>
                  </a:lnTo>
                  <a:lnTo>
                    <a:pt x="249" y="429"/>
                  </a:lnTo>
                  <a:lnTo>
                    <a:pt x="249" y="429"/>
                  </a:lnTo>
                  <a:lnTo>
                    <a:pt x="251" y="435"/>
                  </a:lnTo>
                  <a:lnTo>
                    <a:pt x="251" y="435"/>
                  </a:lnTo>
                  <a:lnTo>
                    <a:pt x="252" y="433"/>
                  </a:lnTo>
                  <a:lnTo>
                    <a:pt x="252" y="433"/>
                  </a:lnTo>
                  <a:lnTo>
                    <a:pt x="252" y="433"/>
                  </a:lnTo>
                  <a:lnTo>
                    <a:pt x="252" y="433"/>
                  </a:lnTo>
                  <a:lnTo>
                    <a:pt x="252" y="433"/>
                  </a:lnTo>
                  <a:lnTo>
                    <a:pt x="252" y="433"/>
                  </a:lnTo>
                  <a:lnTo>
                    <a:pt x="251" y="432"/>
                  </a:lnTo>
                  <a:lnTo>
                    <a:pt x="252" y="429"/>
                  </a:lnTo>
                  <a:lnTo>
                    <a:pt x="252" y="429"/>
                  </a:lnTo>
                  <a:lnTo>
                    <a:pt x="252" y="429"/>
                  </a:lnTo>
                  <a:lnTo>
                    <a:pt x="252" y="429"/>
                  </a:lnTo>
                  <a:lnTo>
                    <a:pt x="252" y="425"/>
                  </a:lnTo>
                  <a:lnTo>
                    <a:pt x="252" y="425"/>
                  </a:lnTo>
                  <a:close/>
                  <a:moveTo>
                    <a:pt x="25" y="61"/>
                  </a:moveTo>
                  <a:lnTo>
                    <a:pt x="25" y="61"/>
                  </a:lnTo>
                  <a:lnTo>
                    <a:pt x="25" y="61"/>
                  </a:lnTo>
                  <a:lnTo>
                    <a:pt x="25" y="61"/>
                  </a:lnTo>
                  <a:lnTo>
                    <a:pt x="31" y="55"/>
                  </a:lnTo>
                  <a:lnTo>
                    <a:pt x="31" y="55"/>
                  </a:lnTo>
                  <a:lnTo>
                    <a:pt x="31" y="53"/>
                  </a:lnTo>
                  <a:lnTo>
                    <a:pt x="31" y="52"/>
                  </a:lnTo>
                  <a:lnTo>
                    <a:pt x="31" y="52"/>
                  </a:lnTo>
                  <a:lnTo>
                    <a:pt x="30" y="52"/>
                  </a:lnTo>
                  <a:lnTo>
                    <a:pt x="30" y="52"/>
                  </a:lnTo>
                  <a:lnTo>
                    <a:pt x="25" y="59"/>
                  </a:lnTo>
                  <a:lnTo>
                    <a:pt x="25" y="59"/>
                  </a:lnTo>
                  <a:lnTo>
                    <a:pt x="25" y="61"/>
                  </a:lnTo>
                  <a:lnTo>
                    <a:pt x="25" y="61"/>
                  </a:lnTo>
                  <a:close/>
                  <a:moveTo>
                    <a:pt x="257" y="280"/>
                  </a:moveTo>
                  <a:lnTo>
                    <a:pt x="257" y="280"/>
                  </a:lnTo>
                  <a:lnTo>
                    <a:pt x="257" y="277"/>
                  </a:lnTo>
                  <a:lnTo>
                    <a:pt x="257" y="277"/>
                  </a:lnTo>
                  <a:lnTo>
                    <a:pt x="251" y="279"/>
                  </a:lnTo>
                  <a:lnTo>
                    <a:pt x="251" y="279"/>
                  </a:lnTo>
                  <a:lnTo>
                    <a:pt x="251" y="282"/>
                  </a:lnTo>
                  <a:lnTo>
                    <a:pt x="251" y="282"/>
                  </a:lnTo>
                  <a:lnTo>
                    <a:pt x="257" y="280"/>
                  </a:lnTo>
                  <a:lnTo>
                    <a:pt x="257" y="280"/>
                  </a:lnTo>
                  <a:close/>
                  <a:moveTo>
                    <a:pt x="175" y="190"/>
                  </a:moveTo>
                  <a:lnTo>
                    <a:pt x="175" y="190"/>
                  </a:lnTo>
                  <a:lnTo>
                    <a:pt x="178" y="181"/>
                  </a:lnTo>
                  <a:lnTo>
                    <a:pt x="178" y="181"/>
                  </a:lnTo>
                  <a:lnTo>
                    <a:pt x="177" y="179"/>
                  </a:lnTo>
                  <a:lnTo>
                    <a:pt x="177" y="179"/>
                  </a:lnTo>
                  <a:lnTo>
                    <a:pt x="177" y="181"/>
                  </a:lnTo>
                  <a:lnTo>
                    <a:pt x="177" y="181"/>
                  </a:lnTo>
                  <a:lnTo>
                    <a:pt x="177" y="182"/>
                  </a:lnTo>
                  <a:lnTo>
                    <a:pt x="177" y="182"/>
                  </a:lnTo>
                  <a:lnTo>
                    <a:pt x="175" y="184"/>
                  </a:lnTo>
                  <a:lnTo>
                    <a:pt x="173" y="184"/>
                  </a:lnTo>
                  <a:lnTo>
                    <a:pt x="173" y="184"/>
                  </a:lnTo>
                  <a:lnTo>
                    <a:pt x="173" y="184"/>
                  </a:lnTo>
                  <a:lnTo>
                    <a:pt x="173" y="184"/>
                  </a:lnTo>
                  <a:lnTo>
                    <a:pt x="173" y="184"/>
                  </a:lnTo>
                  <a:lnTo>
                    <a:pt x="173" y="184"/>
                  </a:lnTo>
                  <a:lnTo>
                    <a:pt x="175" y="190"/>
                  </a:lnTo>
                  <a:lnTo>
                    <a:pt x="175" y="190"/>
                  </a:lnTo>
                  <a:close/>
                  <a:moveTo>
                    <a:pt x="252" y="422"/>
                  </a:moveTo>
                  <a:lnTo>
                    <a:pt x="252" y="422"/>
                  </a:lnTo>
                  <a:lnTo>
                    <a:pt x="251" y="408"/>
                  </a:lnTo>
                  <a:lnTo>
                    <a:pt x="251" y="408"/>
                  </a:lnTo>
                  <a:lnTo>
                    <a:pt x="249" y="424"/>
                  </a:lnTo>
                  <a:lnTo>
                    <a:pt x="249" y="424"/>
                  </a:lnTo>
                  <a:lnTo>
                    <a:pt x="252" y="422"/>
                  </a:lnTo>
                  <a:lnTo>
                    <a:pt x="252" y="422"/>
                  </a:lnTo>
                  <a:close/>
                  <a:moveTo>
                    <a:pt x="129" y="116"/>
                  </a:moveTo>
                  <a:lnTo>
                    <a:pt x="129" y="116"/>
                  </a:lnTo>
                  <a:lnTo>
                    <a:pt x="134" y="118"/>
                  </a:lnTo>
                  <a:lnTo>
                    <a:pt x="134" y="118"/>
                  </a:lnTo>
                  <a:lnTo>
                    <a:pt x="134" y="113"/>
                  </a:lnTo>
                  <a:lnTo>
                    <a:pt x="134" y="113"/>
                  </a:lnTo>
                  <a:lnTo>
                    <a:pt x="131" y="113"/>
                  </a:lnTo>
                  <a:lnTo>
                    <a:pt x="131" y="113"/>
                  </a:lnTo>
                  <a:lnTo>
                    <a:pt x="129" y="116"/>
                  </a:lnTo>
                  <a:lnTo>
                    <a:pt x="129" y="116"/>
                  </a:lnTo>
                  <a:close/>
                  <a:moveTo>
                    <a:pt x="218" y="343"/>
                  </a:moveTo>
                  <a:lnTo>
                    <a:pt x="218" y="343"/>
                  </a:lnTo>
                  <a:lnTo>
                    <a:pt x="218" y="343"/>
                  </a:lnTo>
                  <a:lnTo>
                    <a:pt x="218" y="343"/>
                  </a:lnTo>
                  <a:lnTo>
                    <a:pt x="218" y="353"/>
                  </a:lnTo>
                  <a:lnTo>
                    <a:pt x="218" y="353"/>
                  </a:lnTo>
                  <a:lnTo>
                    <a:pt x="221" y="351"/>
                  </a:lnTo>
                  <a:lnTo>
                    <a:pt x="221" y="351"/>
                  </a:lnTo>
                  <a:lnTo>
                    <a:pt x="218" y="343"/>
                  </a:lnTo>
                  <a:lnTo>
                    <a:pt x="218" y="343"/>
                  </a:lnTo>
                  <a:close/>
                  <a:moveTo>
                    <a:pt x="194" y="203"/>
                  </a:moveTo>
                  <a:lnTo>
                    <a:pt x="194" y="203"/>
                  </a:lnTo>
                  <a:lnTo>
                    <a:pt x="191" y="206"/>
                  </a:lnTo>
                  <a:lnTo>
                    <a:pt x="191" y="206"/>
                  </a:lnTo>
                  <a:lnTo>
                    <a:pt x="189" y="208"/>
                  </a:lnTo>
                  <a:lnTo>
                    <a:pt x="191" y="209"/>
                  </a:lnTo>
                  <a:lnTo>
                    <a:pt x="191" y="209"/>
                  </a:lnTo>
                  <a:lnTo>
                    <a:pt x="191" y="209"/>
                  </a:lnTo>
                  <a:lnTo>
                    <a:pt x="191" y="209"/>
                  </a:lnTo>
                  <a:lnTo>
                    <a:pt x="194" y="206"/>
                  </a:lnTo>
                  <a:lnTo>
                    <a:pt x="194" y="203"/>
                  </a:lnTo>
                  <a:lnTo>
                    <a:pt x="194" y="203"/>
                  </a:lnTo>
                  <a:close/>
                  <a:moveTo>
                    <a:pt x="132" y="227"/>
                  </a:moveTo>
                  <a:lnTo>
                    <a:pt x="132" y="227"/>
                  </a:lnTo>
                  <a:lnTo>
                    <a:pt x="134" y="222"/>
                  </a:lnTo>
                  <a:lnTo>
                    <a:pt x="134" y="222"/>
                  </a:lnTo>
                  <a:lnTo>
                    <a:pt x="131" y="220"/>
                  </a:lnTo>
                  <a:lnTo>
                    <a:pt x="131" y="220"/>
                  </a:lnTo>
                  <a:lnTo>
                    <a:pt x="129" y="227"/>
                  </a:lnTo>
                  <a:lnTo>
                    <a:pt x="129" y="227"/>
                  </a:lnTo>
                  <a:lnTo>
                    <a:pt x="132" y="227"/>
                  </a:lnTo>
                  <a:lnTo>
                    <a:pt x="132" y="227"/>
                  </a:lnTo>
                  <a:close/>
                  <a:moveTo>
                    <a:pt x="173" y="258"/>
                  </a:moveTo>
                  <a:lnTo>
                    <a:pt x="173" y="258"/>
                  </a:lnTo>
                  <a:lnTo>
                    <a:pt x="175" y="252"/>
                  </a:lnTo>
                  <a:lnTo>
                    <a:pt x="175" y="252"/>
                  </a:lnTo>
                  <a:lnTo>
                    <a:pt x="173" y="250"/>
                  </a:lnTo>
                  <a:lnTo>
                    <a:pt x="173" y="250"/>
                  </a:lnTo>
                  <a:lnTo>
                    <a:pt x="170" y="253"/>
                  </a:lnTo>
                  <a:lnTo>
                    <a:pt x="170" y="253"/>
                  </a:lnTo>
                  <a:lnTo>
                    <a:pt x="172" y="257"/>
                  </a:lnTo>
                  <a:lnTo>
                    <a:pt x="173" y="258"/>
                  </a:lnTo>
                  <a:lnTo>
                    <a:pt x="173" y="258"/>
                  </a:lnTo>
                  <a:close/>
                  <a:moveTo>
                    <a:pt x="145" y="228"/>
                  </a:moveTo>
                  <a:lnTo>
                    <a:pt x="145" y="228"/>
                  </a:lnTo>
                  <a:lnTo>
                    <a:pt x="147" y="236"/>
                  </a:lnTo>
                  <a:lnTo>
                    <a:pt x="147" y="236"/>
                  </a:lnTo>
                  <a:lnTo>
                    <a:pt x="147" y="236"/>
                  </a:lnTo>
                  <a:lnTo>
                    <a:pt x="147" y="236"/>
                  </a:lnTo>
                  <a:lnTo>
                    <a:pt x="148" y="228"/>
                  </a:lnTo>
                  <a:lnTo>
                    <a:pt x="148" y="228"/>
                  </a:lnTo>
                  <a:lnTo>
                    <a:pt x="145" y="228"/>
                  </a:lnTo>
                  <a:lnTo>
                    <a:pt x="145" y="228"/>
                  </a:lnTo>
                  <a:close/>
                  <a:moveTo>
                    <a:pt x="123" y="219"/>
                  </a:moveTo>
                  <a:lnTo>
                    <a:pt x="123" y="219"/>
                  </a:lnTo>
                  <a:lnTo>
                    <a:pt x="121" y="225"/>
                  </a:lnTo>
                  <a:lnTo>
                    <a:pt x="121" y="225"/>
                  </a:lnTo>
                  <a:lnTo>
                    <a:pt x="123" y="225"/>
                  </a:lnTo>
                  <a:lnTo>
                    <a:pt x="123" y="225"/>
                  </a:lnTo>
                  <a:lnTo>
                    <a:pt x="123" y="225"/>
                  </a:lnTo>
                  <a:lnTo>
                    <a:pt x="123" y="225"/>
                  </a:lnTo>
                  <a:lnTo>
                    <a:pt x="126" y="219"/>
                  </a:lnTo>
                  <a:lnTo>
                    <a:pt x="126" y="219"/>
                  </a:lnTo>
                  <a:lnTo>
                    <a:pt x="123" y="219"/>
                  </a:lnTo>
                  <a:lnTo>
                    <a:pt x="123" y="219"/>
                  </a:lnTo>
                  <a:close/>
                  <a:moveTo>
                    <a:pt x="189" y="380"/>
                  </a:moveTo>
                  <a:lnTo>
                    <a:pt x="189" y="380"/>
                  </a:lnTo>
                  <a:lnTo>
                    <a:pt x="191" y="375"/>
                  </a:lnTo>
                  <a:lnTo>
                    <a:pt x="191" y="375"/>
                  </a:lnTo>
                  <a:lnTo>
                    <a:pt x="191" y="373"/>
                  </a:lnTo>
                  <a:lnTo>
                    <a:pt x="189" y="370"/>
                  </a:lnTo>
                  <a:lnTo>
                    <a:pt x="189" y="370"/>
                  </a:lnTo>
                  <a:lnTo>
                    <a:pt x="188" y="375"/>
                  </a:lnTo>
                  <a:lnTo>
                    <a:pt x="188" y="375"/>
                  </a:lnTo>
                  <a:lnTo>
                    <a:pt x="188" y="377"/>
                  </a:lnTo>
                  <a:lnTo>
                    <a:pt x="188" y="377"/>
                  </a:lnTo>
                  <a:lnTo>
                    <a:pt x="189" y="380"/>
                  </a:lnTo>
                  <a:lnTo>
                    <a:pt x="189" y="380"/>
                  </a:lnTo>
                  <a:close/>
                  <a:moveTo>
                    <a:pt x="238" y="400"/>
                  </a:moveTo>
                  <a:lnTo>
                    <a:pt x="238" y="400"/>
                  </a:lnTo>
                  <a:lnTo>
                    <a:pt x="235" y="402"/>
                  </a:lnTo>
                  <a:lnTo>
                    <a:pt x="235" y="402"/>
                  </a:lnTo>
                  <a:lnTo>
                    <a:pt x="235" y="406"/>
                  </a:lnTo>
                  <a:lnTo>
                    <a:pt x="235" y="406"/>
                  </a:lnTo>
                  <a:lnTo>
                    <a:pt x="236" y="405"/>
                  </a:lnTo>
                  <a:lnTo>
                    <a:pt x="236" y="405"/>
                  </a:lnTo>
                  <a:lnTo>
                    <a:pt x="238" y="403"/>
                  </a:lnTo>
                  <a:lnTo>
                    <a:pt x="238" y="402"/>
                  </a:lnTo>
                  <a:lnTo>
                    <a:pt x="238" y="402"/>
                  </a:lnTo>
                  <a:lnTo>
                    <a:pt x="238" y="400"/>
                  </a:lnTo>
                  <a:lnTo>
                    <a:pt x="238" y="400"/>
                  </a:lnTo>
                  <a:lnTo>
                    <a:pt x="238" y="400"/>
                  </a:lnTo>
                  <a:close/>
                  <a:moveTo>
                    <a:pt x="177" y="127"/>
                  </a:moveTo>
                  <a:lnTo>
                    <a:pt x="177" y="127"/>
                  </a:lnTo>
                  <a:lnTo>
                    <a:pt x="178" y="123"/>
                  </a:lnTo>
                  <a:lnTo>
                    <a:pt x="178" y="123"/>
                  </a:lnTo>
                  <a:lnTo>
                    <a:pt x="177" y="121"/>
                  </a:lnTo>
                  <a:lnTo>
                    <a:pt x="177" y="121"/>
                  </a:lnTo>
                  <a:lnTo>
                    <a:pt x="173" y="126"/>
                  </a:lnTo>
                  <a:lnTo>
                    <a:pt x="173" y="126"/>
                  </a:lnTo>
                  <a:lnTo>
                    <a:pt x="177" y="127"/>
                  </a:lnTo>
                  <a:lnTo>
                    <a:pt x="177" y="127"/>
                  </a:lnTo>
                  <a:close/>
                  <a:moveTo>
                    <a:pt x="74" y="194"/>
                  </a:moveTo>
                  <a:lnTo>
                    <a:pt x="74" y="194"/>
                  </a:lnTo>
                  <a:lnTo>
                    <a:pt x="74" y="184"/>
                  </a:lnTo>
                  <a:lnTo>
                    <a:pt x="74" y="184"/>
                  </a:lnTo>
                  <a:lnTo>
                    <a:pt x="71" y="182"/>
                  </a:lnTo>
                  <a:lnTo>
                    <a:pt x="71" y="182"/>
                  </a:lnTo>
                  <a:lnTo>
                    <a:pt x="72" y="189"/>
                  </a:lnTo>
                  <a:lnTo>
                    <a:pt x="74" y="194"/>
                  </a:lnTo>
                  <a:lnTo>
                    <a:pt x="74" y="194"/>
                  </a:lnTo>
                  <a:close/>
                  <a:moveTo>
                    <a:pt x="210" y="383"/>
                  </a:moveTo>
                  <a:lnTo>
                    <a:pt x="210" y="383"/>
                  </a:lnTo>
                  <a:lnTo>
                    <a:pt x="210" y="380"/>
                  </a:lnTo>
                  <a:lnTo>
                    <a:pt x="210" y="380"/>
                  </a:lnTo>
                  <a:lnTo>
                    <a:pt x="210" y="380"/>
                  </a:lnTo>
                  <a:lnTo>
                    <a:pt x="210" y="380"/>
                  </a:lnTo>
                  <a:lnTo>
                    <a:pt x="207" y="375"/>
                  </a:lnTo>
                  <a:lnTo>
                    <a:pt x="207" y="375"/>
                  </a:lnTo>
                  <a:lnTo>
                    <a:pt x="205" y="373"/>
                  </a:lnTo>
                  <a:lnTo>
                    <a:pt x="205" y="373"/>
                  </a:lnTo>
                  <a:lnTo>
                    <a:pt x="208" y="383"/>
                  </a:lnTo>
                  <a:lnTo>
                    <a:pt x="208" y="383"/>
                  </a:lnTo>
                  <a:lnTo>
                    <a:pt x="210" y="383"/>
                  </a:lnTo>
                  <a:lnTo>
                    <a:pt x="210" y="383"/>
                  </a:lnTo>
                  <a:close/>
                  <a:moveTo>
                    <a:pt x="172" y="239"/>
                  </a:moveTo>
                  <a:lnTo>
                    <a:pt x="172" y="239"/>
                  </a:lnTo>
                  <a:lnTo>
                    <a:pt x="170" y="244"/>
                  </a:lnTo>
                  <a:lnTo>
                    <a:pt x="170" y="244"/>
                  </a:lnTo>
                  <a:lnTo>
                    <a:pt x="173" y="246"/>
                  </a:lnTo>
                  <a:lnTo>
                    <a:pt x="173" y="246"/>
                  </a:lnTo>
                  <a:lnTo>
                    <a:pt x="175" y="244"/>
                  </a:lnTo>
                  <a:lnTo>
                    <a:pt x="175" y="244"/>
                  </a:lnTo>
                  <a:lnTo>
                    <a:pt x="172" y="239"/>
                  </a:lnTo>
                  <a:lnTo>
                    <a:pt x="172" y="239"/>
                  </a:lnTo>
                  <a:close/>
                  <a:moveTo>
                    <a:pt x="83" y="148"/>
                  </a:moveTo>
                  <a:lnTo>
                    <a:pt x="83" y="148"/>
                  </a:lnTo>
                  <a:lnTo>
                    <a:pt x="83" y="151"/>
                  </a:lnTo>
                  <a:lnTo>
                    <a:pt x="83" y="151"/>
                  </a:lnTo>
                  <a:lnTo>
                    <a:pt x="83" y="153"/>
                  </a:lnTo>
                  <a:lnTo>
                    <a:pt x="83" y="153"/>
                  </a:lnTo>
                  <a:lnTo>
                    <a:pt x="85" y="153"/>
                  </a:lnTo>
                  <a:lnTo>
                    <a:pt x="85" y="153"/>
                  </a:lnTo>
                  <a:lnTo>
                    <a:pt x="85" y="151"/>
                  </a:lnTo>
                  <a:lnTo>
                    <a:pt x="85" y="151"/>
                  </a:lnTo>
                  <a:lnTo>
                    <a:pt x="88" y="146"/>
                  </a:lnTo>
                  <a:lnTo>
                    <a:pt x="88" y="146"/>
                  </a:lnTo>
                  <a:lnTo>
                    <a:pt x="83" y="148"/>
                  </a:lnTo>
                  <a:lnTo>
                    <a:pt x="83" y="148"/>
                  </a:lnTo>
                  <a:close/>
                  <a:moveTo>
                    <a:pt x="124" y="236"/>
                  </a:moveTo>
                  <a:lnTo>
                    <a:pt x="124" y="236"/>
                  </a:lnTo>
                  <a:lnTo>
                    <a:pt x="126" y="230"/>
                  </a:lnTo>
                  <a:lnTo>
                    <a:pt x="126" y="230"/>
                  </a:lnTo>
                  <a:lnTo>
                    <a:pt x="124" y="230"/>
                  </a:lnTo>
                  <a:lnTo>
                    <a:pt x="124" y="230"/>
                  </a:lnTo>
                  <a:lnTo>
                    <a:pt x="121" y="235"/>
                  </a:lnTo>
                  <a:lnTo>
                    <a:pt x="121" y="235"/>
                  </a:lnTo>
                  <a:lnTo>
                    <a:pt x="124" y="236"/>
                  </a:lnTo>
                  <a:lnTo>
                    <a:pt x="124" y="236"/>
                  </a:lnTo>
                  <a:close/>
                  <a:moveTo>
                    <a:pt x="271" y="171"/>
                  </a:moveTo>
                  <a:lnTo>
                    <a:pt x="271" y="171"/>
                  </a:lnTo>
                  <a:lnTo>
                    <a:pt x="271" y="173"/>
                  </a:lnTo>
                  <a:lnTo>
                    <a:pt x="271" y="173"/>
                  </a:lnTo>
                  <a:lnTo>
                    <a:pt x="278" y="181"/>
                  </a:lnTo>
                  <a:lnTo>
                    <a:pt x="278" y="181"/>
                  </a:lnTo>
                  <a:lnTo>
                    <a:pt x="284" y="190"/>
                  </a:lnTo>
                  <a:lnTo>
                    <a:pt x="284" y="190"/>
                  </a:lnTo>
                  <a:lnTo>
                    <a:pt x="282" y="189"/>
                  </a:lnTo>
                  <a:lnTo>
                    <a:pt x="282" y="187"/>
                  </a:lnTo>
                  <a:lnTo>
                    <a:pt x="282" y="187"/>
                  </a:lnTo>
                  <a:lnTo>
                    <a:pt x="281" y="186"/>
                  </a:lnTo>
                  <a:lnTo>
                    <a:pt x="281" y="186"/>
                  </a:lnTo>
                  <a:lnTo>
                    <a:pt x="281" y="184"/>
                  </a:lnTo>
                  <a:lnTo>
                    <a:pt x="281" y="184"/>
                  </a:lnTo>
                  <a:lnTo>
                    <a:pt x="278" y="179"/>
                  </a:lnTo>
                  <a:lnTo>
                    <a:pt x="278" y="179"/>
                  </a:lnTo>
                  <a:lnTo>
                    <a:pt x="274" y="175"/>
                  </a:lnTo>
                  <a:lnTo>
                    <a:pt x="274" y="175"/>
                  </a:lnTo>
                  <a:lnTo>
                    <a:pt x="271" y="171"/>
                  </a:lnTo>
                  <a:lnTo>
                    <a:pt x="271" y="171"/>
                  </a:lnTo>
                  <a:close/>
                  <a:moveTo>
                    <a:pt x="24" y="14"/>
                  </a:moveTo>
                  <a:lnTo>
                    <a:pt x="24" y="14"/>
                  </a:lnTo>
                  <a:lnTo>
                    <a:pt x="14" y="9"/>
                  </a:lnTo>
                  <a:lnTo>
                    <a:pt x="14" y="9"/>
                  </a:lnTo>
                  <a:lnTo>
                    <a:pt x="12" y="11"/>
                  </a:lnTo>
                  <a:lnTo>
                    <a:pt x="12" y="11"/>
                  </a:lnTo>
                  <a:lnTo>
                    <a:pt x="16" y="11"/>
                  </a:lnTo>
                  <a:lnTo>
                    <a:pt x="16" y="11"/>
                  </a:lnTo>
                  <a:lnTo>
                    <a:pt x="17" y="11"/>
                  </a:lnTo>
                  <a:lnTo>
                    <a:pt x="19" y="12"/>
                  </a:lnTo>
                  <a:lnTo>
                    <a:pt x="19" y="12"/>
                  </a:lnTo>
                  <a:lnTo>
                    <a:pt x="20" y="12"/>
                  </a:lnTo>
                  <a:lnTo>
                    <a:pt x="20" y="12"/>
                  </a:lnTo>
                  <a:lnTo>
                    <a:pt x="24" y="14"/>
                  </a:lnTo>
                  <a:lnTo>
                    <a:pt x="24" y="14"/>
                  </a:lnTo>
                  <a:close/>
                  <a:moveTo>
                    <a:pt x="210" y="194"/>
                  </a:moveTo>
                  <a:lnTo>
                    <a:pt x="210" y="194"/>
                  </a:lnTo>
                  <a:lnTo>
                    <a:pt x="205" y="201"/>
                  </a:lnTo>
                  <a:lnTo>
                    <a:pt x="205" y="201"/>
                  </a:lnTo>
                  <a:lnTo>
                    <a:pt x="200" y="211"/>
                  </a:lnTo>
                  <a:lnTo>
                    <a:pt x="200" y="211"/>
                  </a:lnTo>
                  <a:lnTo>
                    <a:pt x="207" y="201"/>
                  </a:lnTo>
                  <a:lnTo>
                    <a:pt x="210" y="194"/>
                  </a:lnTo>
                  <a:lnTo>
                    <a:pt x="210" y="194"/>
                  </a:lnTo>
                  <a:close/>
                  <a:moveTo>
                    <a:pt x="199" y="260"/>
                  </a:moveTo>
                  <a:lnTo>
                    <a:pt x="199" y="260"/>
                  </a:lnTo>
                  <a:lnTo>
                    <a:pt x="197" y="266"/>
                  </a:lnTo>
                  <a:lnTo>
                    <a:pt x="197" y="266"/>
                  </a:lnTo>
                  <a:lnTo>
                    <a:pt x="199" y="266"/>
                  </a:lnTo>
                  <a:lnTo>
                    <a:pt x="199" y="266"/>
                  </a:lnTo>
                  <a:lnTo>
                    <a:pt x="202" y="261"/>
                  </a:lnTo>
                  <a:lnTo>
                    <a:pt x="202" y="261"/>
                  </a:lnTo>
                  <a:lnTo>
                    <a:pt x="199" y="260"/>
                  </a:lnTo>
                  <a:lnTo>
                    <a:pt x="199" y="260"/>
                  </a:lnTo>
                  <a:close/>
                  <a:moveTo>
                    <a:pt x="99" y="99"/>
                  </a:moveTo>
                  <a:lnTo>
                    <a:pt x="99" y="99"/>
                  </a:lnTo>
                  <a:lnTo>
                    <a:pt x="99" y="102"/>
                  </a:lnTo>
                  <a:lnTo>
                    <a:pt x="99" y="102"/>
                  </a:lnTo>
                  <a:lnTo>
                    <a:pt x="102" y="105"/>
                  </a:lnTo>
                  <a:lnTo>
                    <a:pt x="102" y="105"/>
                  </a:lnTo>
                  <a:lnTo>
                    <a:pt x="102" y="107"/>
                  </a:lnTo>
                  <a:lnTo>
                    <a:pt x="102" y="107"/>
                  </a:lnTo>
                  <a:lnTo>
                    <a:pt x="106" y="105"/>
                  </a:lnTo>
                  <a:lnTo>
                    <a:pt x="106" y="105"/>
                  </a:lnTo>
                  <a:lnTo>
                    <a:pt x="102" y="102"/>
                  </a:lnTo>
                  <a:lnTo>
                    <a:pt x="102" y="102"/>
                  </a:lnTo>
                  <a:lnTo>
                    <a:pt x="99" y="99"/>
                  </a:lnTo>
                  <a:lnTo>
                    <a:pt x="99" y="99"/>
                  </a:lnTo>
                  <a:close/>
                  <a:moveTo>
                    <a:pt x="88" y="187"/>
                  </a:moveTo>
                  <a:lnTo>
                    <a:pt x="88" y="187"/>
                  </a:lnTo>
                  <a:lnTo>
                    <a:pt x="88" y="190"/>
                  </a:lnTo>
                  <a:lnTo>
                    <a:pt x="88" y="190"/>
                  </a:lnTo>
                  <a:lnTo>
                    <a:pt x="90" y="197"/>
                  </a:lnTo>
                  <a:lnTo>
                    <a:pt x="90" y="197"/>
                  </a:lnTo>
                  <a:lnTo>
                    <a:pt x="91" y="200"/>
                  </a:lnTo>
                  <a:lnTo>
                    <a:pt x="91" y="200"/>
                  </a:lnTo>
                  <a:lnTo>
                    <a:pt x="88" y="187"/>
                  </a:lnTo>
                  <a:lnTo>
                    <a:pt x="88" y="187"/>
                  </a:lnTo>
                  <a:close/>
                  <a:moveTo>
                    <a:pt x="90" y="126"/>
                  </a:moveTo>
                  <a:lnTo>
                    <a:pt x="90" y="126"/>
                  </a:lnTo>
                  <a:lnTo>
                    <a:pt x="98" y="126"/>
                  </a:lnTo>
                  <a:lnTo>
                    <a:pt x="98" y="126"/>
                  </a:lnTo>
                  <a:lnTo>
                    <a:pt x="96" y="121"/>
                  </a:lnTo>
                  <a:lnTo>
                    <a:pt x="96" y="121"/>
                  </a:lnTo>
                  <a:lnTo>
                    <a:pt x="95" y="123"/>
                  </a:lnTo>
                  <a:lnTo>
                    <a:pt x="95" y="123"/>
                  </a:lnTo>
                  <a:lnTo>
                    <a:pt x="95" y="124"/>
                  </a:lnTo>
                  <a:lnTo>
                    <a:pt x="95" y="124"/>
                  </a:lnTo>
                  <a:lnTo>
                    <a:pt x="91" y="124"/>
                  </a:lnTo>
                  <a:lnTo>
                    <a:pt x="90" y="126"/>
                  </a:lnTo>
                  <a:lnTo>
                    <a:pt x="90" y="126"/>
                  </a:lnTo>
                  <a:close/>
                  <a:moveTo>
                    <a:pt x="236" y="384"/>
                  </a:moveTo>
                  <a:lnTo>
                    <a:pt x="236" y="384"/>
                  </a:lnTo>
                  <a:lnTo>
                    <a:pt x="235" y="381"/>
                  </a:lnTo>
                  <a:lnTo>
                    <a:pt x="235" y="381"/>
                  </a:lnTo>
                  <a:lnTo>
                    <a:pt x="232" y="384"/>
                  </a:lnTo>
                  <a:lnTo>
                    <a:pt x="232" y="384"/>
                  </a:lnTo>
                  <a:lnTo>
                    <a:pt x="232" y="386"/>
                  </a:lnTo>
                  <a:lnTo>
                    <a:pt x="235" y="386"/>
                  </a:lnTo>
                  <a:lnTo>
                    <a:pt x="235" y="386"/>
                  </a:lnTo>
                  <a:lnTo>
                    <a:pt x="235" y="384"/>
                  </a:lnTo>
                  <a:lnTo>
                    <a:pt x="235" y="384"/>
                  </a:lnTo>
                  <a:lnTo>
                    <a:pt x="236" y="384"/>
                  </a:lnTo>
                  <a:lnTo>
                    <a:pt x="236" y="384"/>
                  </a:lnTo>
                  <a:close/>
                  <a:moveTo>
                    <a:pt x="102" y="198"/>
                  </a:moveTo>
                  <a:lnTo>
                    <a:pt x="102" y="198"/>
                  </a:lnTo>
                  <a:lnTo>
                    <a:pt x="102" y="197"/>
                  </a:lnTo>
                  <a:lnTo>
                    <a:pt x="102" y="197"/>
                  </a:lnTo>
                  <a:lnTo>
                    <a:pt x="98" y="190"/>
                  </a:lnTo>
                  <a:lnTo>
                    <a:pt x="93" y="184"/>
                  </a:lnTo>
                  <a:lnTo>
                    <a:pt x="93" y="184"/>
                  </a:lnTo>
                  <a:lnTo>
                    <a:pt x="93" y="184"/>
                  </a:lnTo>
                  <a:lnTo>
                    <a:pt x="93" y="184"/>
                  </a:lnTo>
                  <a:lnTo>
                    <a:pt x="96" y="192"/>
                  </a:lnTo>
                  <a:lnTo>
                    <a:pt x="102" y="198"/>
                  </a:lnTo>
                  <a:lnTo>
                    <a:pt x="102" y="198"/>
                  </a:lnTo>
                  <a:close/>
                  <a:moveTo>
                    <a:pt x="104" y="45"/>
                  </a:moveTo>
                  <a:lnTo>
                    <a:pt x="104" y="45"/>
                  </a:lnTo>
                  <a:lnTo>
                    <a:pt x="102" y="48"/>
                  </a:lnTo>
                  <a:lnTo>
                    <a:pt x="102" y="48"/>
                  </a:lnTo>
                  <a:lnTo>
                    <a:pt x="106" y="50"/>
                  </a:lnTo>
                  <a:lnTo>
                    <a:pt x="106" y="50"/>
                  </a:lnTo>
                  <a:lnTo>
                    <a:pt x="107" y="50"/>
                  </a:lnTo>
                  <a:lnTo>
                    <a:pt x="107" y="50"/>
                  </a:lnTo>
                  <a:lnTo>
                    <a:pt x="107" y="45"/>
                  </a:lnTo>
                  <a:lnTo>
                    <a:pt x="107" y="45"/>
                  </a:lnTo>
                  <a:lnTo>
                    <a:pt x="104" y="45"/>
                  </a:lnTo>
                  <a:lnTo>
                    <a:pt x="104" y="45"/>
                  </a:lnTo>
                  <a:close/>
                  <a:moveTo>
                    <a:pt x="158" y="249"/>
                  </a:moveTo>
                  <a:lnTo>
                    <a:pt x="158" y="249"/>
                  </a:lnTo>
                  <a:lnTo>
                    <a:pt x="164" y="258"/>
                  </a:lnTo>
                  <a:lnTo>
                    <a:pt x="169" y="263"/>
                  </a:lnTo>
                  <a:lnTo>
                    <a:pt x="172" y="265"/>
                  </a:lnTo>
                  <a:lnTo>
                    <a:pt x="172" y="265"/>
                  </a:lnTo>
                  <a:lnTo>
                    <a:pt x="170" y="265"/>
                  </a:lnTo>
                  <a:lnTo>
                    <a:pt x="170" y="265"/>
                  </a:lnTo>
                  <a:lnTo>
                    <a:pt x="164" y="257"/>
                  </a:lnTo>
                  <a:lnTo>
                    <a:pt x="164" y="257"/>
                  </a:lnTo>
                  <a:lnTo>
                    <a:pt x="159" y="250"/>
                  </a:lnTo>
                  <a:lnTo>
                    <a:pt x="159" y="250"/>
                  </a:lnTo>
                  <a:lnTo>
                    <a:pt x="158" y="249"/>
                  </a:lnTo>
                  <a:lnTo>
                    <a:pt x="158" y="249"/>
                  </a:lnTo>
                  <a:close/>
                  <a:moveTo>
                    <a:pt x="208" y="268"/>
                  </a:moveTo>
                  <a:lnTo>
                    <a:pt x="208" y="268"/>
                  </a:lnTo>
                  <a:lnTo>
                    <a:pt x="211" y="269"/>
                  </a:lnTo>
                  <a:lnTo>
                    <a:pt x="211" y="269"/>
                  </a:lnTo>
                  <a:lnTo>
                    <a:pt x="211" y="268"/>
                  </a:lnTo>
                  <a:lnTo>
                    <a:pt x="211" y="268"/>
                  </a:lnTo>
                  <a:lnTo>
                    <a:pt x="214" y="268"/>
                  </a:lnTo>
                  <a:lnTo>
                    <a:pt x="214" y="268"/>
                  </a:lnTo>
                  <a:lnTo>
                    <a:pt x="208" y="265"/>
                  </a:lnTo>
                  <a:lnTo>
                    <a:pt x="208" y="265"/>
                  </a:lnTo>
                  <a:lnTo>
                    <a:pt x="208" y="268"/>
                  </a:lnTo>
                  <a:lnTo>
                    <a:pt x="208" y="268"/>
                  </a:lnTo>
                  <a:close/>
                  <a:moveTo>
                    <a:pt x="46" y="33"/>
                  </a:moveTo>
                  <a:lnTo>
                    <a:pt x="46" y="33"/>
                  </a:lnTo>
                  <a:lnTo>
                    <a:pt x="42" y="33"/>
                  </a:lnTo>
                  <a:lnTo>
                    <a:pt x="42" y="33"/>
                  </a:lnTo>
                  <a:lnTo>
                    <a:pt x="39" y="39"/>
                  </a:lnTo>
                  <a:lnTo>
                    <a:pt x="39" y="39"/>
                  </a:lnTo>
                  <a:lnTo>
                    <a:pt x="39" y="41"/>
                  </a:lnTo>
                  <a:lnTo>
                    <a:pt x="39" y="41"/>
                  </a:lnTo>
                  <a:lnTo>
                    <a:pt x="39" y="41"/>
                  </a:lnTo>
                  <a:lnTo>
                    <a:pt x="39" y="41"/>
                  </a:lnTo>
                  <a:lnTo>
                    <a:pt x="46" y="33"/>
                  </a:lnTo>
                  <a:lnTo>
                    <a:pt x="46" y="33"/>
                  </a:lnTo>
                  <a:close/>
                  <a:moveTo>
                    <a:pt x="218" y="395"/>
                  </a:moveTo>
                  <a:lnTo>
                    <a:pt x="218" y="395"/>
                  </a:lnTo>
                  <a:lnTo>
                    <a:pt x="216" y="395"/>
                  </a:lnTo>
                  <a:lnTo>
                    <a:pt x="216" y="395"/>
                  </a:lnTo>
                  <a:lnTo>
                    <a:pt x="216" y="397"/>
                  </a:lnTo>
                  <a:lnTo>
                    <a:pt x="216" y="397"/>
                  </a:lnTo>
                  <a:lnTo>
                    <a:pt x="218" y="410"/>
                  </a:lnTo>
                  <a:lnTo>
                    <a:pt x="218" y="410"/>
                  </a:lnTo>
                  <a:lnTo>
                    <a:pt x="218" y="410"/>
                  </a:lnTo>
                  <a:lnTo>
                    <a:pt x="218" y="410"/>
                  </a:lnTo>
                  <a:lnTo>
                    <a:pt x="218" y="399"/>
                  </a:lnTo>
                  <a:lnTo>
                    <a:pt x="218" y="399"/>
                  </a:lnTo>
                  <a:lnTo>
                    <a:pt x="218" y="395"/>
                  </a:lnTo>
                  <a:lnTo>
                    <a:pt x="218" y="395"/>
                  </a:lnTo>
                  <a:close/>
                  <a:moveTo>
                    <a:pt x="210" y="365"/>
                  </a:moveTo>
                  <a:lnTo>
                    <a:pt x="210" y="365"/>
                  </a:lnTo>
                  <a:lnTo>
                    <a:pt x="207" y="370"/>
                  </a:lnTo>
                  <a:lnTo>
                    <a:pt x="207" y="370"/>
                  </a:lnTo>
                  <a:lnTo>
                    <a:pt x="207" y="370"/>
                  </a:lnTo>
                  <a:lnTo>
                    <a:pt x="207" y="370"/>
                  </a:lnTo>
                  <a:lnTo>
                    <a:pt x="210" y="373"/>
                  </a:lnTo>
                  <a:lnTo>
                    <a:pt x="210" y="373"/>
                  </a:lnTo>
                  <a:lnTo>
                    <a:pt x="210" y="373"/>
                  </a:lnTo>
                  <a:lnTo>
                    <a:pt x="210" y="373"/>
                  </a:lnTo>
                  <a:lnTo>
                    <a:pt x="210" y="370"/>
                  </a:lnTo>
                  <a:lnTo>
                    <a:pt x="210" y="365"/>
                  </a:lnTo>
                  <a:lnTo>
                    <a:pt x="210" y="365"/>
                  </a:lnTo>
                  <a:close/>
                  <a:moveTo>
                    <a:pt x="276" y="365"/>
                  </a:moveTo>
                  <a:lnTo>
                    <a:pt x="276" y="365"/>
                  </a:lnTo>
                  <a:lnTo>
                    <a:pt x="279" y="365"/>
                  </a:lnTo>
                  <a:lnTo>
                    <a:pt x="279" y="365"/>
                  </a:lnTo>
                  <a:lnTo>
                    <a:pt x="279" y="364"/>
                  </a:lnTo>
                  <a:lnTo>
                    <a:pt x="279" y="364"/>
                  </a:lnTo>
                  <a:lnTo>
                    <a:pt x="279" y="361"/>
                  </a:lnTo>
                  <a:lnTo>
                    <a:pt x="279" y="361"/>
                  </a:lnTo>
                  <a:lnTo>
                    <a:pt x="278" y="362"/>
                  </a:lnTo>
                  <a:lnTo>
                    <a:pt x="276" y="364"/>
                  </a:lnTo>
                  <a:lnTo>
                    <a:pt x="276" y="364"/>
                  </a:lnTo>
                  <a:lnTo>
                    <a:pt x="276" y="365"/>
                  </a:lnTo>
                  <a:lnTo>
                    <a:pt x="276" y="365"/>
                  </a:lnTo>
                  <a:close/>
                  <a:moveTo>
                    <a:pt x="248" y="359"/>
                  </a:moveTo>
                  <a:lnTo>
                    <a:pt x="248" y="359"/>
                  </a:lnTo>
                  <a:lnTo>
                    <a:pt x="246" y="364"/>
                  </a:lnTo>
                  <a:lnTo>
                    <a:pt x="246" y="364"/>
                  </a:lnTo>
                  <a:lnTo>
                    <a:pt x="248" y="367"/>
                  </a:lnTo>
                  <a:lnTo>
                    <a:pt x="248" y="367"/>
                  </a:lnTo>
                  <a:lnTo>
                    <a:pt x="249" y="367"/>
                  </a:lnTo>
                  <a:lnTo>
                    <a:pt x="249" y="367"/>
                  </a:lnTo>
                  <a:lnTo>
                    <a:pt x="249" y="362"/>
                  </a:lnTo>
                  <a:lnTo>
                    <a:pt x="249" y="362"/>
                  </a:lnTo>
                  <a:lnTo>
                    <a:pt x="249" y="362"/>
                  </a:lnTo>
                  <a:lnTo>
                    <a:pt x="249" y="362"/>
                  </a:lnTo>
                  <a:lnTo>
                    <a:pt x="248" y="359"/>
                  </a:lnTo>
                  <a:lnTo>
                    <a:pt x="248" y="359"/>
                  </a:lnTo>
                  <a:close/>
                  <a:moveTo>
                    <a:pt x="273" y="141"/>
                  </a:moveTo>
                  <a:lnTo>
                    <a:pt x="273" y="141"/>
                  </a:lnTo>
                  <a:lnTo>
                    <a:pt x="262" y="138"/>
                  </a:lnTo>
                  <a:lnTo>
                    <a:pt x="252" y="135"/>
                  </a:lnTo>
                  <a:lnTo>
                    <a:pt x="252" y="135"/>
                  </a:lnTo>
                  <a:lnTo>
                    <a:pt x="255" y="135"/>
                  </a:lnTo>
                  <a:lnTo>
                    <a:pt x="255" y="135"/>
                  </a:lnTo>
                  <a:lnTo>
                    <a:pt x="263" y="138"/>
                  </a:lnTo>
                  <a:lnTo>
                    <a:pt x="270" y="141"/>
                  </a:lnTo>
                  <a:lnTo>
                    <a:pt x="270" y="141"/>
                  </a:lnTo>
                  <a:lnTo>
                    <a:pt x="273" y="141"/>
                  </a:lnTo>
                  <a:lnTo>
                    <a:pt x="273" y="141"/>
                  </a:lnTo>
                  <a:close/>
                  <a:moveTo>
                    <a:pt x="83" y="176"/>
                  </a:moveTo>
                  <a:lnTo>
                    <a:pt x="83" y="176"/>
                  </a:lnTo>
                  <a:lnTo>
                    <a:pt x="83" y="171"/>
                  </a:lnTo>
                  <a:lnTo>
                    <a:pt x="83" y="171"/>
                  </a:lnTo>
                  <a:lnTo>
                    <a:pt x="80" y="173"/>
                  </a:lnTo>
                  <a:lnTo>
                    <a:pt x="80" y="173"/>
                  </a:lnTo>
                  <a:lnTo>
                    <a:pt x="79" y="175"/>
                  </a:lnTo>
                  <a:lnTo>
                    <a:pt x="79" y="176"/>
                  </a:lnTo>
                  <a:lnTo>
                    <a:pt x="79" y="176"/>
                  </a:lnTo>
                  <a:lnTo>
                    <a:pt x="80" y="176"/>
                  </a:lnTo>
                  <a:lnTo>
                    <a:pt x="83" y="176"/>
                  </a:lnTo>
                  <a:lnTo>
                    <a:pt x="83" y="176"/>
                  </a:lnTo>
                  <a:close/>
                  <a:moveTo>
                    <a:pt x="115" y="220"/>
                  </a:moveTo>
                  <a:lnTo>
                    <a:pt x="115" y="220"/>
                  </a:lnTo>
                  <a:lnTo>
                    <a:pt x="118" y="217"/>
                  </a:lnTo>
                  <a:lnTo>
                    <a:pt x="118" y="217"/>
                  </a:lnTo>
                  <a:lnTo>
                    <a:pt x="115" y="216"/>
                  </a:lnTo>
                  <a:lnTo>
                    <a:pt x="115" y="216"/>
                  </a:lnTo>
                  <a:lnTo>
                    <a:pt x="113" y="219"/>
                  </a:lnTo>
                  <a:lnTo>
                    <a:pt x="115" y="220"/>
                  </a:lnTo>
                  <a:lnTo>
                    <a:pt x="115" y="220"/>
                  </a:lnTo>
                  <a:close/>
                  <a:moveTo>
                    <a:pt x="52" y="31"/>
                  </a:moveTo>
                  <a:lnTo>
                    <a:pt x="52" y="31"/>
                  </a:lnTo>
                  <a:lnTo>
                    <a:pt x="55" y="33"/>
                  </a:lnTo>
                  <a:lnTo>
                    <a:pt x="55" y="33"/>
                  </a:lnTo>
                  <a:lnTo>
                    <a:pt x="57" y="33"/>
                  </a:lnTo>
                  <a:lnTo>
                    <a:pt x="57" y="33"/>
                  </a:lnTo>
                  <a:lnTo>
                    <a:pt x="58" y="29"/>
                  </a:lnTo>
                  <a:lnTo>
                    <a:pt x="58" y="29"/>
                  </a:lnTo>
                  <a:lnTo>
                    <a:pt x="53" y="29"/>
                  </a:lnTo>
                  <a:lnTo>
                    <a:pt x="53" y="29"/>
                  </a:lnTo>
                  <a:lnTo>
                    <a:pt x="52" y="31"/>
                  </a:lnTo>
                  <a:lnTo>
                    <a:pt x="52" y="31"/>
                  </a:lnTo>
                  <a:close/>
                  <a:moveTo>
                    <a:pt x="101" y="33"/>
                  </a:moveTo>
                  <a:lnTo>
                    <a:pt x="101" y="33"/>
                  </a:lnTo>
                  <a:lnTo>
                    <a:pt x="96" y="33"/>
                  </a:lnTo>
                  <a:lnTo>
                    <a:pt x="96" y="33"/>
                  </a:lnTo>
                  <a:lnTo>
                    <a:pt x="96" y="34"/>
                  </a:lnTo>
                  <a:lnTo>
                    <a:pt x="96" y="34"/>
                  </a:lnTo>
                  <a:lnTo>
                    <a:pt x="98" y="36"/>
                  </a:lnTo>
                  <a:lnTo>
                    <a:pt x="98" y="36"/>
                  </a:lnTo>
                  <a:lnTo>
                    <a:pt x="101" y="33"/>
                  </a:lnTo>
                  <a:lnTo>
                    <a:pt x="101" y="33"/>
                  </a:lnTo>
                  <a:close/>
                  <a:moveTo>
                    <a:pt x="197" y="205"/>
                  </a:moveTo>
                  <a:lnTo>
                    <a:pt x="197" y="205"/>
                  </a:lnTo>
                  <a:lnTo>
                    <a:pt x="202" y="200"/>
                  </a:lnTo>
                  <a:lnTo>
                    <a:pt x="202" y="200"/>
                  </a:lnTo>
                  <a:lnTo>
                    <a:pt x="200" y="197"/>
                  </a:lnTo>
                  <a:lnTo>
                    <a:pt x="200" y="197"/>
                  </a:lnTo>
                  <a:lnTo>
                    <a:pt x="199" y="198"/>
                  </a:lnTo>
                  <a:lnTo>
                    <a:pt x="197" y="200"/>
                  </a:lnTo>
                  <a:lnTo>
                    <a:pt x="197" y="200"/>
                  </a:lnTo>
                  <a:lnTo>
                    <a:pt x="197" y="205"/>
                  </a:lnTo>
                  <a:lnTo>
                    <a:pt x="197" y="205"/>
                  </a:lnTo>
                  <a:close/>
                  <a:moveTo>
                    <a:pt x="181" y="140"/>
                  </a:moveTo>
                  <a:lnTo>
                    <a:pt x="181" y="140"/>
                  </a:lnTo>
                  <a:lnTo>
                    <a:pt x="177" y="135"/>
                  </a:lnTo>
                  <a:lnTo>
                    <a:pt x="177" y="135"/>
                  </a:lnTo>
                  <a:lnTo>
                    <a:pt x="177" y="135"/>
                  </a:lnTo>
                  <a:lnTo>
                    <a:pt x="177" y="135"/>
                  </a:lnTo>
                  <a:lnTo>
                    <a:pt x="175" y="134"/>
                  </a:lnTo>
                  <a:lnTo>
                    <a:pt x="175" y="134"/>
                  </a:lnTo>
                  <a:lnTo>
                    <a:pt x="167" y="129"/>
                  </a:lnTo>
                  <a:lnTo>
                    <a:pt x="167" y="129"/>
                  </a:lnTo>
                  <a:lnTo>
                    <a:pt x="166" y="129"/>
                  </a:lnTo>
                  <a:lnTo>
                    <a:pt x="166" y="129"/>
                  </a:lnTo>
                  <a:lnTo>
                    <a:pt x="166" y="129"/>
                  </a:lnTo>
                  <a:lnTo>
                    <a:pt x="166" y="129"/>
                  </a:lnTo>
                  <a:lnTo>
                    <a:pt x="173" y="134"/>
                  </a:lnTo>
                  <a:lnTo>
                    <a:pt x="180" y="140"/>
                  </a:lnTo>
                  <a:lnTo>
                    <a:pt x="180" y="140"/>
                  </a:lnTo>
                  <a:lnTo>
                    <a:pt x="181" y="140"/>
                  </a:lnTo>
                  <a:lnTo>
                    <a:pt x="181" y="140"/>
                  </a:lnTo>
                  <a:close/>
                  <a:moveTo>
                    <a:pt x="49" y="66"/>
                  </a:moveTo>
                  <a:lnTo>
                    <a:pt x="49" y="66"/>
                  </a:lnTo>
                  <a:lnTo>
                    <a:pt x="50" y="66"/>
                  </a:lnTo>
                  <a:lnTo>
                    <a:pt x="50" y="66"/>
                  </a:lnTo>
                  <a:lnTo>
                    <a:pt x="52" y="67"/>
                  </a:lnTo>
                  <a:lnTo>
                    <a:pt x="52" y="67"/>
                  </a:lnTo>
                  <a:lnTo>
                    <a:pt x="53" y="63"/>
                  </a:lnTo>
                  <a:lnTo>
                    <a:pt x="53" y="63"/>
                  </a:lnTo>
                  <a:lnTo>
                    <a:pt x="53" y="63"/>
                  </a:lnTo>
                  <a:lnTo>
                    <a:pt x="52" y="61"/>
                  </a:lnTo>
                  <a:lnTo>
                    <a:pt x="52" y="61"/>
                  </a:lnTo>
                  <a:lnTo>
                    <a:pt x="49" y="66"/>
                  </a:lnTo>
                  <a:lnTo>
                    <a:pt x="49" y="66"/>
                  </a:lnTo>
                  <a:close/>
                  <a:moveTo>
                    <a:pt x="14" y="50"/>
                  </a:moveTo>
                  <a:lnTo>
                    <a:pt x="14" y="50"/>
                  </a:lnTo>
                  <a:lnTo>
                    <a:pt x="9" y="28"/>
                  </a:lnTo>
                  <a:lnTo>
                    <a:pt x="9" y="28"/>
                  </a:lnTo>
                  <a:lnTo>
                    <a:pt x="11" y="39"/>
                  </a:lnTo>
                  <a:lnTo>
                    <a:pt x="14" y="50"/>
                  </a:lnTo>
                  <a:lnTo>
                    <a:pt x="14" y="50"/>
                  </a:lnTo>
                  <a:close/>
                  <a:moveTo>
                    <a:pt x="167" y="173"/>
                  </a:moveTo>
                  <a:lnTo>
                    <a:pt x="167" y="173"/>
                  </a:lnTo>
                  <a:lnTo>
                    <a:pt x="167" y="175"/>
                  </a:lnTo>
                  <a:lnTo>
                    <a:pt x="167" y="175"/>
                  </a:lnTo>
                  <a:lnTo>
                    <a:pt x="167" y="178"/>
                  </a:lnTo>
                  <a:lnTo>
                    <a:pt x="167" y="178"/>
                  </a:lnTo>
                  <a:lnTo>
                    <a:pt x="167" y="181"/>
                  </a:lnTo>
                  <a:lnTo>
                    <a:pt x="169" y="182"/>
                  </a:lnTo>
                  <a:lnTo>
                    <a:pt x="169" y="182"/>
                  </a:lnTo>
                  <a:lnTo>
                    <a:pt x="167" y="175"/>
                  </a:lnTo>
                  <a:lnTo>
                    <a:pt x="167" y="175"/>
                  </a:lnTo>
                  <a:lnTo>
                    <a:pt x="167" y="173"/>
                  </a:lnTo>
                  <a:lnTo>
                    <a:pt x="167" y="173"/>
                  </a:lnTo>
                  <a:close/>
                  <a:moveTo>
                    <a:pt x="292" y="179"/>
                  </a:moveTo>
                  <a:lnTo>
                    <a:pt x="292" y="179"/>
                  </a:lnTo>
                  <a:lnTo>
                    <a:pt x="290" y="173"/>
                  </a:lnTo>
                  <a:lnTo>
                    <a:pt x="290" y="173"/>
                  </a:lnTo>
                  <a:lnTo>
                    <a:pt x="289" y="175"/>
                  </a:lnTo>
                  <a:lnTo>
                    <a:pt x="289" y="176"/>
                  </a:lnTo>
                  <a:lnTo>
                    <a:pt x="289" y="176"/>
                  </a:lnTo>
                  <a:lnTo>
                    <a:pt x="290" y="181"/>
                  </a:lnTo>
                  <a:lnTo>
                    <a:pt x="290" y="181"/>
                  </a:lnTo>
                  <a:lnTo>
                    <a:pt x="292" y="179"/>
                  </a:lnTo>
                  <a:lnTo>
                    <a:pt x="292" y="179"/>
                  </a:lnTo>
                  <a:close/>
                  <a:moveTo>
                    <a:pt x="293" y="236"/>
                  </a:moveTo>
                  <a:lnTo>
                    <a:pt x="293" y="236"/>
                  </a:lnTo>
                  <a:lnTo>
                    <a:pt x="290" y="239"/>
                  </a:lnTo>
                  <a:lnTo>
                    <a:pt x="290" y="239"/>
                  </a:lnTo>
                  <a:lnTo>
                    <a:pt x="290" y="241"/>
                  </a:lnTo>
                  <a:lnTo>
                    <a:pt x="290" y="241"/>
                  </a:lnTo>
                  <a:lnTo>
                    <a:pt x="292" y="244"/>
                  </a:lnTo>
                  <a:lnTo>
                    <a:pt x="292" y="244"/>
                  </a:lnTo>
                  <a:lnTo>
                    <a:pt x="293" y="241"/>
                  </a:lnTo>
                  <a:lnTo>
                    <a:pt x="293" y="236"/>
                  </a:lnTo>
                  <a:lnTo>
                    <a:pt x="293" y="236"/>
                  </a:lnTo>
                  <a:close/>
                  <a:moveTo>
                    <a:pt x="99" y="105"/>
                  </a:moveTo>
                  <a:lnTo>
                    <a:pt x="99" y="105"/>
                  </a:lnTo>
                  <a:lnTo>
                    <a:pt x="98" y="104"/>
                  </a:lnTo>
                  <a:lnTo>
                    <a:pt x="98" y="104"/>
                  </a:lnTo>
                  <a:lnTo>
                    <a:pt x="96" y="102"/>
                  </a:lnTo>
                  <a:lnTo>
                    <a:pt x="96" y="102"/>
                  </a:lnTo>
                  <a:lnTo>
                    <a:pt x="95" y="102"/>
                  </a:lnTo>
                  <a:lnTo>
                    <a:pt x="93" y="100"/>
                  </a:lnTo>
                  <a:lnTo>
                    <a:pt x="93" y="100"/>
                  </a:lnTo>
                  <a:lnTo>
                    <a:pt x="93" y="100"/>
                  </a:lnTo>
                  <a:lnTo>
                    <a:pt x="93" y="100"/>
                  </a:lnTo>
                  <a:lnTo>
                    <a:pt x="93" y="102"/>
                  </a:lnTo>
                  <a:lnTo>
                    <a:pt x="93" y="102"/>
                  </a:lnTo>
                  <a:lnTo>
                    <a:pt x="96" y="107"/>
                  </a:lnTo>
                  <a:lnTo>
                    <a:pt x="96" y="107"/>
                  </a:lnTo>
                  <a:lnTo>
                    <a:pt x="99" y="105"/>
                  </a:lnTo>
                  <a:lnTo>
                    <a:pt x="99" y="105"/>
                  </a:lnTo>
                  <a:close/>
                  <a:moveTo>
                    <a:pt x="195" y="378"/>
                  </a:moveTo>
                  <a:lnTo>
                    <a:pt x="195" y="378"/>
                  </a:lnTo>
                  <a:lnTo>
                    <a:pt x="195" y="378"/>
                  </a:lnTo>
                  <a:lnTo>
                    <a:pt x="195" y="378"/>
                  </a:lnTo>
                  <a:lnTo>
                    <a:pt x="195" y="380"/>
                  </a:lnTo>
                  <a:lnTo>
                    <a:pt x="195" y="380"/>
                  </a:lnTo>
                  <a:lnTo>
                    <a:pt x="197" y="383"/>
                  </a:lnTo>
                  <a:lnTo>
                    <a:pt x="197" y="383"/>
                  </a:lnTo>
                  <a:lnTo>
                    <a:pt x="199" y="383"/>
                  </a:lnTo>
                  <a:lnTo>
                    <a:pt x="199" y="383"/>
                  </a:lnTo>
                  <a:lnTo>
                    <a:pt x="199" y="381"/>
                  </a:lnTo>
                  <a:lnTo>
                    <a:pt x="199" y="381"/>
                  </a:lnTo>
                  <a:lnTo>
                    <a:pt x="195" y="378"/>
                  </a:lnTo>
                  <a:lnTo>
                    <a:pt x="195" y="378"/>
                  </a:lnTo>
                  <a:close/>
                  <a:moveTo>
                    <a:pt x="236" y="359"/>
                  </a:moveTo>
                  <a:lnTo>
                    <a:pt x="236" y="359"/>
                  </a:lnTo>
                  <a:lnTo>
                    <a:pt x="233" y="359"/>
                  </a:lnTo>
                  <a:lnTo>
                    <a:pt x="233" y="359"/>
                  </a:lnTo>
                  <a:lnTo>
                    <a:pt x="233" y="361"/>
                  </a:lnTo>
                  <a:lnTo>
                    <a:pt x="233" y="361"/>
                  </a:lnTo>
                  <a:lnTo>
                    <a:pt x="235" y="362"/>
                  </a:lnTo>
                  <a:lnTo>
                    <a:pt x="235" y="362"/>
                  </a:lnTo>
                  <a:lnTo>
                    <a:pt x="238" y="362"/>
                  </a:lnTo>
                  <a:lnTo>
                    <a:pt x="238" y="362"/>
                  </a:lnTo>
                  <a:lnTo>
                    <a:pt x="236" y="359"/>
                  </a:lnTo>
                  <a:lnTo>
                    <a:pt x="236" y="359"/>
                  </a:lnTo>
                  <a:close/>
                  <a:moveTo>
                    <a:pt x="71" y="53"/>
                  </a:moveTo>
                  <a:lnTo>
                    <a:pt x="71" y="53"/>
                  </a:lnTo>
                  <a:lnTo>
                    <a:pt x="71" y="53"/>
                  </a:lnTo>
                  <a:lnTo>
                    <a:pt x="71" y="53"/>
                  </a:lnTo>
                  <a:lnTo>
                    <a:pt x="63" y="52"/>
                  </a:lnTo>
                  <a:lnTo>
                    <a:pt x="63" y="52"/>
                  </a:lnTo>
                  <a:lnTo>
                    <a:pt x="60" y="50"/>
                  </a:lnTo>
                  <a:lnTo>
                    <a:pt x="60" y="50"/>
                  </a:lnTo>
                  <a:lnTo>
                    <a:pt x="58" y="50"/>
                  </a:lnTo>
                  <a:lnTo>
                    <a:pt x="58" y="50"/>
                  </a:lnTo>
                  <a:lnTo>
                    <a:pt x="60" y="52"/>
                  </a:lnTo>
                  <a:lnTo>
                    <a:pt x="60" y="52"/>
                  </a:lnTo>
                  <a:lnTo>
                    <a:pt x="71" y="53"/>
                  </a:lnTo>
                  <a:lnTo>
                    <a:pt x="71" y="53"/>
                  </a:lnTo>
                  <a:close/>
                  <a:moveTo>
                    <a:pt x="172" y="168"/>
                  </a:moveTo>
                  <a:lnTo>
                    <a:pt x="172" y="168"/>
                  </a:lnTo>
                  <a:lnTo>
                    <a:pt x="170" y="170"/>
                  </a:lnTo>
                  <a:lnTo>
                    <a:pt x="170" y="170"/>
                  </a:lnTo>
                  <a:lnTo>
                    <a:pt x="173" y="178"/>
                  </a:lnTo>
                  <a:lnTo>
                    <a:pt x="173" y="178"/>
                  </a:lnTo>
                  <a:lnTo>
                    <a:pt x="173" y="173"/>
                  </a:lnTo>
                  <a:lnTo>
                    <a:pt x="172" y="168"/>
                  </a:lnTo>
                  <a:lnTo>
                    <a:pt x="172" y="168"/>
                  </a:lnTo>
                  <a:close/>
                  <a:moveTo>
                    <a:pt x="41" y="48"/>
                  </a:moveTo>
                  <a:lnTo>
                    <a:pt x="41" y="48"/>
                  </a:lnTo>
                  <a:lnTo>
                    <a:pt x="42" y="44"/>
                  </a:lnTo>
                  <a:lnTo>
                    <a:pt x="42" y="44"/>
                  </a:lnTo>
                  <a:lnTo>
                    <a:pt x="41" y="45"/>
                  </a:lnTo>
                  <a:lnTo>
                    <a:pt x="41" y="45"/>
                  </a:lnTo>
                  <a:lnTo>
                    <a:pt x="38" y="50"/>
                  </a:lnTo>
                  <a:lnTo>
                    <a:pt x="38" y="50"/>
                  </a:lnTo>
                  <a:lnTo>
                    <a:pt x="41" y="48"/>
                  </a:lnTo>
                  <a:lnTo>
                    <a:pt x="41" y="48"/>
                  </a:lnTo>
                  <a:close/>
                  <a:moveTo>
                    <a:pt x="96" y="205"/>
                  </a:moveTo>
                  <a:lnTo>
                    <a:pt x="96" y="205"/>
                  </a:lnTo>
                  <a:lnTo>
                    <a:pt x="99" y="203"/>
                  </a:lnTo>
                  <a:lnTo>
                    <a:pt x="99" y="203"/>
                  </a:lnTo>
                  <a:lnTo>
                    <a:pt x="96" y="200"/>
                  </a:lnTo>
                  <a:lnTo>
                    <a:pt x="96" y="200"/>
                  </a:lnTo>
                  <a:lnTo>
                    <a:pt x="95" y="197"/>
                  </a:lnTo>
                  <a:lnTo>
                    <a:pt x="95" y="197"/>
                  </a:lnTo>
                  <a:lnTo>
                    <a:pt x="96" y="205"/>
                  </a:lnTo>
                  <a:lnTo>
                    <a:pt x="96" y="205"/>
                  </a:lnTo>
                  <a:close/>
                  <a:moveTo>
                    <a:pt x="243" y="277"/>
                  </a:moveTo>
                  <a:lnTo>
                    <a:pt x="243" y="277"/>
                  </a:lnTo>
                  <a:lnTo>
                    <a:pt x="243" y="274"/>
                  </a:lnTo>
                  <a:lnTo>
                    <a:pt x="243" y="274"/>
                  </a:lnTo>
                  <a:lnTo>
                    <a:pt x="241" y="274"/>
                  </a:lnTo>
                  <a:lnTo>
                    <a:pt x="241" y="274"/>
                  </a:lnTo>
                  <a:lnTo>
                    <a:pt x="240" y="276"/>
                  </a:lnTo>
                  <a:lnTo>
                    <a:pt x="238" y="277"/>
                  </a:lnTo>
                  <a:lnTo>
                    <a:pt x="238" y="277"/>
                  </a:lnTo>
                  <a:lnTo>
                    <a:pt x="243" y="277"/>
                  </a:lnTo>
                  <a:lnTo>
                    <a:pt x="243" y="277"/>
                  </a:lnTo>
                  <a:close/>
                  <a:moveTo>
                    <a:pt x="230" y="440"/>
                  </a:moveTo>
                  <a:lnTo>
                    <a:pt x="230" y="440"/>
                  </a:lnTo>
                  <a:lnTo>
                    <a:pt x="238" y="440"/>
                  </a:lnTo>
                  <a:lnTo>
                    <a:pt x="238" y="440"/>
                  </a:lnTo>
                  <a:lnTo>
                    <a:pt x="238" y="440"/>
                  </a:lnTo>
                  <a:lnTo>
                    <a:pt x="238" y="440"/>
                  </a:lnTo>
                  <a:lnTo>
                    <a:pt x="236" y="440"/>
                  </a:lnTo>
                  <a:lnTo>
                    <a:pt x="236" y="440"/>
                  </a:lnTo>
                  <a:lnTo>
                    <a:pt x="230" y="438"/>
                  </a:lnTo>
                  <a:lnTo>
                    <a:pt x="230" y="438"/>
                  </a:lnTo>
                  <a:lnTo>
                    <a:pt x="230" y="438"/>
                  </a:lnTo>
                  <a:lnTo>
                    <a:pt x="230" y="438"/>
                  </a:lnTo>
                  <a:lnTo>
                    <a:pt x="230" y="440"/>
                  </a:lnTo>
                  <a:lnTo>
                    <a:pt x="230" y="440"/>
                  </a:lnTo>
                  <a:close/>
                  <a:moveTo>
                    <a:pt x="225" y="276"/>
                  </a:moveTo>
                  <a:lnTo>
                    <a:pt x="225" y="276"/>
                  </a:lnTo>
                  <a:lnTo>
                    <a:pt x="229" y="277"/>
                  </a:lnTo>
                  <a:lnTo>
                    <a:pt x="229" y="277"/>
                  </a:lnTo>
                  <a:lnTo>
                    <a:pt x="229" y="272"/>
                  </a:lnTo>
                  <a:lnTo>
                    <a:pt x="229" y="272"/>
                  </a:lnTo>
                  <a:lnTo>
                    <a:pt x="225" y="272"/>
                  </a:lnTo>
                  <a:lnTo>
                    <a:pt x="225" y="272"/>
                  </a:lnTo>
                  <a:lnTo>
                    <a:pt x="225" y="276"/>
                  </a:lnTo>
                  <a:lnTo>
                    <a:pt x="225" y="276"/>
                  </a:lnTo>
                  <a:close/>
                  <a:moveTo>
                    <a:pt x="41" y="26"/>
                  </a:moveTo>
                  <a:lnTo>
                    <a:pt x="41" y="26"/>
                  </a:lnTo>
                  <a:lnTo>
                    <a:pt x="38" y="25"/>
                  </a:lnTo>
                  <a:lnTo>
                    <a:pt x="38" y="25"/>
                  </a:lnTo>
                  <a:lnTo>
                    <a:pt x="38" y="28"/>
                  </a:lnTo>
                  <a:lnTo>
                    <a:pt x="38" y="28"/>
                  </a:lnTo>
                  <a:lnTo>
                    <a:pt x="39" y="28"/>
                  </a:lnTo>
                  <a:lnTo>
                    <a:pt x="41" y="28"/>
                  </a:lnTo>
                  <a:lnTo>
                    <a:pt x="41" y="28"/>
                  </a:lnTo>
                  <a:lnTo>
                    <a:pt x="41" y="26"/>
                  </a:lnTo>
                  <a:lnTo>
                    <a:pt x="41" y="26"/>
                  </a:lnTo>
                  <a:close/>
                  <a:moveTo>
                    <a:pt x="200" y="143"/>
                  </a:moveTo>
                  <a:lnTo>
                    <a:pt x="200" y="143"/>
                  </a:lnTo>
                  <a:lnTo>
                    <a:pt x="199" y="145"/>
                  </a:lnTo>
                  <a:lnTo>
                    <a:pt x="197" y="148"/>
                  </a:lnTo>
                  <a:lnTo>
                    <a:pt x="197" y="148"/>
                  </a:lnTo>
                  <a:lnTo>
                    <a:pt x="202" y="145"/>
                  </a:lnTo>
                  <a:lnTo>
                    <a:pt x="202" y="145"/>
                  </a:lnTo>
                  <a:lnTo>
                    <a:pt x="200" y="143"/>
                  </a:lnTo>
                  <a:lnTo>
                    <a:pt x="200" y="143"/>
                  </a:lnTo>
                  <a:close/>
                  <a:moveTo>
                    <a:pt x="263" y="257"/>
                  </a:moveTo>
                  <a:lnTo>
                    <a:pt x="263" y="257"/>
                  </a:lnTo>
                  <a:lnTo>
                    <a:pt x="268" y="253"/>
                  </a:lnTo>
                  <a:lnTo>
                    <a:pt x="273" y="249"/>
                  </a:lnTo>
                  <a:lnTo>
                    <a:pt x="273" y="249"/>
                  </a:lnTo>
                  <a:lnTo>
                    <a:pt x="271" y="249"/>
                  </a:lnTo>
                  <a:lnTo>
                    <a:pt x="271" y="249"/>
                  </a:lnTo>
                  <a:lnTo>
                    <a:pt x="263" y="257"/>
                  </a:lnTo>
                  <a:lnTo>
                    <a:pt x="263" y="257"/>
                  </a:lnTo>
                  <a:close/>
                  <a:moveTo>
                    <a:pt x="178" y="253"/>
                  </a:moveTo>
                  <a:lnTo>
                    <a:pt x="178" y="253"/>
                  </a:lnTo>
                  <a:lnTo>
                    <a:pt x="177" y="260"/>
                  </a:lnTo>
                  <a:lnTo>
                    <a:pt x="177" y="260"/>
                  </a:lnTo>
                  <a:lnTo>
                    <a:pt x="177" y="260"/>
                  </a:lnTo>
                  <a:lnTo>
                    <a:pt x="177" y="260"/>
                  </a:lnTo>
                  <a:lnTo>
                    <a:pt x="180" y="255"/>
                  </a:lnTo>
                  <a:lnTo>
                    <a:pt x="180" y="255"/>
                  </a:lnTo>
                  <a:lnTo>
                    <a:pt x="178" y="253"/>
                  </a:lnTo>
                  <a:lnTo>
                    <a:pt x="178" y="253"/>
                  </a:lnTo>
                  <a:close/>
                  <a:moveTo>
                    <a:pt x="58" y="56"/>
                  </a:moveTo>
                  <a:lnTo>
                    <a:pt x="58" y="56"/>
                  </a:lnTo>
                  <a:lnTo>
                    <a:pt x="57" y="61"/>
                  </a:lnTo>
                  <a:lnTo>
                    <a:pt x="57" y="61"/>
                  </a:lnTo>
                  <a:lnTo>
                    <a:pt x="57" y="61"/>
                  </a:lnTo>
                  <a:lnTo>
                    <a:pt x="58" y="63"/>
                  </a:lnTo>
                  <a:lnTo>
                    <a:pt x="58" y="63"/>
                  </a:lnTo>
                  <a:lnTo>
                    <a:pt x="60" y="59"/>
                  </a:lnTo>
                  <a:lnTo>
                    <a:pt x="60" y="59"/>
                  </a:lnTo>
                  <a:lnTo>
                    <a:pt x="58" y="56"/>
                  </a:lnTo>
                  <a:lnTo>
                    <a:pt x="58" y="56"/>
                  </a:lnTo>
                  <a:close/>
                  <a:moveTo>
                    <a:pt x="183" y="203"/>
                  </a:moveTo>
                  <a:lnTo>
                    <a:pt x="183" y="203"/>
                  </a:lnTo>
                  <a:lnTo>
                    <a:pt x="180" y="206"/>
                  </a:lnTo>
                  <a:lnTo>
                    <a:pt x="180" y="206"/>
                  </a:lnTo>
                  <a:lnTo>
                    <a:pt x="181" y="208"/>
                  </a:lnTo>
                  <a:lnTo>
                    <a:pt x="181" y="208"/>
                  </a:lnTo>
                  <a:lnTo>
                    <a:pt x="183" y="206"/>
                  </a:lnTo>
                  <a:lnTo>
                    <a:pt x="184" y="203"/>
                  </a:lnTo>
                  <a:lnTo>
                    <a:pt x="184" y="203"/>
                  </a:lnTo>
                  <a:lnTo>
                    <a:pt x="183" y="203"/>
                  </a:lnTo>
                  <a:lnTo>
                    <a:pt x="183" y="203"/>
                  </a:lnTo>
                  <a:close/>
                  <a:moveTo>
                    <a:pt x="289" y="238"/>
                  </a:moveTo>
                  <a:lnTo>
                    <a:pt x="289" y="238"/>
                  </a:lnTo>
                  <a:lnTo>
                    <a:pt x="289" y="238"/>
                  </a:lnTo>
                  <a:lnTo>
                    <a:pt x="289" y="238"/>
                  </a:lnTo>
                  <a:lnTo>
                    <a:pt x="292" y="233"/>
                  </a:lnTo>
                  <a:lnTo>
                    <a:pt x="292" y="233"/>
                  </a:lnTo>
                  <a:lnTo>
                    <a:pt x="292" y="231"/>
                  </a:lnTo>
                  <a:lnTo>
                    <a:pt x="292" y="230"/>
                  </a:lnTo>
                  <a:lnTo>
                    <a:pt x="292" y="230"/>
                  </a:lnTo>
                  <a:lnTo>
                    <a:pt x="290" y="230"/>
                  </a:lnTo>
                  <a:lnTo>
                    <a:pt x="290" y="230"/>
                  </a:lnTo>
                  <a:lnTo>
                    <a:pt x="289" y="236"/>
                  </a:lnTo>
                  <a:lnTo>
                    <a:pt x="289" y="236"/>
                  </a:lnTo>
                  <a:lnTo>
                    <a:pt x="289" y="238"/>
                  </a:lnTo>
                  <a:lnTo>
                    <a:pt x="289" y="238"/>
                  </a:lnTo>
                  <a:close/>
                  <a:moveTo>
                    <a:pt x="143" y="115"/>
                  </a:moveTo>
                  <a:lnTo>
                    <a:pt x="143" y="115"/>
                  </a:lnTo>
                  <a:lnTo>
                    <a:pt x="142" y="115"/>
                  </a:lnTo>
                  <a:lnTo>
                    <a:pt x="142" y="115"/>
                  </a:lnTo>
                  <a:lnTo>
                    <a:pt x="140" y="115"/>
                  </a:lnTo>
                  <a:lnTo>
                    <a:pt x="140" y="115"/>
                  </a:lnTo>
                  <a:lnTo>
                    <a:pt x="139" y="116"/>
                  </a:lnTo>
                  <a:lnTo>
                    <a:pt x="139" y="116"/>
                  </a:lnTo>
                  <a:lnTo>
                    <a:pt x="143" y="116"/>
                  </a:lnTo>
                  <a:lnTo>
                    <a:pt x="143" y="116"/>
                  </a:lnTo>
                  <a:lnTo>
                    <a:pt x="143" y="115"/>
                  </a:lnTo>
                  <a:lnTo>
                    <a:pt x="143" y="115"/>
                  </a:lnTo>
                  <a:close/>
                  <a:moveTo>
                    <a:pt x="273" y="143"/>
                  </a:moveTo>
                  <a:lnTo>
                    <a:pt x="273" y="143"/>
                  </a:lnTo>
                  <a:lnTo>
                    <a:pt x="274" y="145"/>
                  </a:lnTo>
                  <a:lnTo>
                    <a:pt x="274" y="145"/>
                  </a:lnTo>
                  <a:lnTo>
                    <a:pt x="282" y="151"/>
                  </a:lnTo>
                  <a:lnTo>
                    <a:pt x="282" y="151"/>
                  </a:lnTo>
                  <a:lnTo>
                    <a:pt x="284" y="151"/>
                  </a:lnTo>
                  <a:lnTo>
                    <a:pt x="284" y="151"/>
                  </a:lnTo>
                  <a:lnTo>
                    <a:pt x="284" y="151"/>
                  </a:lnTo>
                  <a:lnTo>
                    <a:pt x="284" y="151"/>
                  </a:lnTo>
                  <a:lnTo>
                    <a:pt x="273" y="143"/>
                  </a:lnTo>
                  <a:lnTo>
                    <a:pt x="273" y="143"/>
                  </a:lnTo>
                  <a:close/>
                  <a:moveTo>
                    <a:pt x="77" y="47"/>
                  </a:moveTo>
                  <a:lnTo>
                    <a:pt x="77" y="47"/>
                  </a:lnTo>
                  <a:lnTo>
                    <a:pt x="80" y="47"/>
                  </a:lnTo>
                  <a:lnTo>
                    <a:pt x="80" y="47"/>
                  </a:lnTo>
                  <a:lnTo>
                    <a:pt x="82" y="41"/>
                  </a:lnTo>
                  <a:lnTo>
                    <a:pt x="82" y="41"/>
                  </a:lnTo>
                  <a:lnTo>
                    <a:pt x="82" y="41"/>
                  </a:lnTo>
                  <a:lnTo>
                    <a:pt x="80" y="42"/>
                  </a:lnTo>
                  <a:lnTo>
                    <a:pt x="80" y="42"/>
                  </a:lnTo>
                  <a:lnTo>
                    <a:pt x="80" y="44"/>
                  </a:lnTo>
                  <a:lnTo>
                    <a:pt x="80" y="44"/>
                  </a:lnTo>
                  <a:lnTo>
                    <a:pt x="80" y="44"/>
                  </a:lnTo>
                  <a:lnTo>
                    <a:pt x="79" y="45"/>
                  </a:lnTo>
                  <a:lnTo>
                    <a:pt x="79" y="45"/>
                  </a:lnTo>
                  <a:lnTo>
                    <a:pt x="77" y="47"/>
                  </a:lnTo>
                  <a:lnTo>
                    <a:pt x="77" y="47"/>
                  </a:lnTo>
                  <a:close/>
                  <a:moveTo>
                    <a:pt x="142" y="214"/>
                  </a:moveTo>
                  <a:lnTo>
                    <a:pt x="142" y="214"/>
                  </a:lnTo>
                  <a:lnTo>
                    <a:pt x="129" y="211"/>
                  </a:lnTo>
                  <a:lnTo>
                    <a:pt x="118" y="208"/>
                  </a:lnTo>
                  <a:lnTo>
                    <a:pt x="118" y="208"/>
                  </a:lnTo>
                  <a:lnTo>
                    <a:pt x="129" y="212"/>
                  </a:lnTo>
                  <a:lnTo>
                    <a:pt x="142" y="214"/>
                  </a:lnTo>
                  <a:lnTo>
                    <a:pt x="142" y="214"/>
                  </a:lnTo>
                  <a:close/>
                  <a:moveTo>
                    <a:pt x="107" y="108"/>
                  </a:moveTo>
                  <a:lnTo>
                    <a:pt x="107" y="108"/>
                  </a:lnTo>
                  <a:lnTo>
                    <a:pt x="101" y="112"/>
                  </a:lnTo>
                  <a:lnTo>
                    <a:pt x="101" y="112"/>
                  </a:lnTo>
                  <a:lnTo>
                    <a:pt x="102" y="113"/>
                  </a:lnTo>
                  <a:lnTo>
                    <a:pt x="102" y="113"/>
                  </a:lnTo>
                  <a:lnTo>
                    <a:pt x="109" y="110"/>
                  </a:lnTo>
                  <a:lnTo>
                    <a:pt x="109" y="110"/>
                  </a:lnTo>
                  <a:lnTo>
                    <a:pt x="107" y="108"/>
                  </a:lnTo>
                  <a:lnTo>
                    <a:pt x="107" y="108"/>
                  </a:lnTo>
                  <a:close/>
                  <a:moveTo>
                    <a:pt x="154" y="205"/>
                  </a:moveTo>
                  <a:lnTo>
                    <a:pt x="154" y="205"/>
                  </a:lnTo>
                  <a:lnTo>
                    <a:pt x="154" y="208"/>
                  </a:lnTo>
                  <a:lnTo>
                    <a:pt x="154" y="211"/>
                  </a:lnTo>
                  <a:lnTo>
                    <a:pt x="154" y="211"/>
                  </a:lnTo>
                  <a:lnTo>
                    <a:pt x="158" y="209"/>
                  </a:lnTo>
                  <a:lnTo>
                    <a:pt x="158" y="209"/>
                  </a:lnTo>
                  <a:lnTo>
                    <a:pt x="154" y="205"/>
                  </a:lnTo>
                  <a:lnTo>
                    <a:pt x="154" y="205"/>
                  </a:lnTo>
                  <a:close/>
                  <a:moveTo>
                    <a:pt x="170" y="160"/>
                  </a:moveTo>
                  <a:lnTo>
                    <a:pt x="170" y="160"/>
                  </a:lnTo>
                  <a:lnTo>
                    <a:pt x="173" y="157"/>
                  </a:lnTo>
                  <a:lnTo>
                    <a:pt x="173" y="156"/>
                  </a:lnTo>
                  <a:lnTo>
                    <a:pt x="173" y="156"/>
                  </a:lnTo>
                  <a:lnTo>
                    <a:pt x="169" y="160"/>
                  </a:lnTo>
                  <a:lnTo>
                    <a:pt x="169" y="160"/>
                  </a:lnTo>
                  <a:lnTo>
                    <a:pt x="170" y="160"/>
                  </a:lnTo>
                  <a:lnTo>
                    <a:pt x="170" y="160"/>
                  </a:lnTo>
                  <a:close/>
                  <a:moveTo>
                    <a:pt x="52" y="42"/>
                  </a:moveTo>
                  <a:lnTo>
                    <a:pt x="52" y="42"/>
                  </a:lnTo>
                  <a:lnTo>
                    <a:pt x="55" y="42"/>
                  </a:lnTo>
                  <a:lnTo>
                    <a:pt x="55" y="42"/>
                  </a:lnTo>
                  <a:lnTo>
                    <a:pt x="57" y="42"/>
                  </a:lnTo>
                  <a:lnTo>
                    <a:pt x="57" y="42"/>
                  </a:lnTo>
                  <a:lnTo>
                    <a:pt x="57" y="41"/>
                  </a:lnTo>
                  <a:lnTo>
                    <a:pt x="57" y="41"/>
                  </a:lnTo>
                  <a:lnTo>
                    <a:pt x="53" y="41"/>
                  </a:lnTo>
                  <a:lnTo>
                    <a:pt x="52" y="42"/>
                  </a:lnTo>
                  <a:lnTo>
                    <a:pt x="52" y="42"/>
                  </a:lnTo>
                  <a:close/>
                  <a:moveTo>
                    <a:pt x="106" y="37"/>
                  </a:moveTo>
                  <a:lnTo>
                    <a:pt x="106" y="37"/>
                  </a:lnTo>
                  <a:lnTo>
                    <a:pt x="107" y="34"/>
                  </a:lnTo>
                  <a:lnTo>
                    <a:pt x="107" y="34"/>
                  </a:lnTo>
                  <a:lnTo>
                    <a:pt x="102" y="33"/>
                  </a:lnTo>
                  <a:lnTo>
                    <a:pt x="102" y="33"/>
                  </a:lnTo>
                  <a:lnTo>
                    <a:pt x="104" y="34"/>
                  </a:lnTo>
                  <a:lnTo>
                    <a:pt x="104" y="37"/>
                  </a:lnTo>
                  <a:lnTo>
                    <a:pt x="104" y="37"/>
                  </a:lnTo>
                  <a:lnTo>
                    <a:pt x="106" y="37"/>
                  </a:lnTo>
                  <a:lnTo>
                    <a:pt x="106" y="37"/>
                  </a:lnTo>
                  <a:close/>
                  <a:moveTo>
                    <a:pt x="271" y="261"/>
                  </a:moveTo>
                  <a:lnTo>
                    <a:pt x="271" y="261"/>
                  </a:lnTo>
                  <a:lnTo>
                    <a:pt x="274" y="258"/>
                  </a:lnTo>
                  <a:lnTo>
                    <a:pt x="274" y="258"/>
                  </a:lnTo>
                  <a:lnTo>
                    <a:pt x="274" y="257"/>
                  </a:lnTo>
                  <a:lnTo>
                    <a:pt x="274" y="255"/>
                  </a:lnTo>
                  <a:lnTo>
                    <a:pt x="274" y="255"/>
                  </a:lnTo>
                  <a:lnTo>
                    <a:pt x="271" y="258"/>
                  </a:lnTo>
                  <a:lnTo>
                    <a:pt x="271" y="258"/>
                  </a:lnTo>
                  <a:lnTo>
                    <a:pt x="271" y="261"/>
                  </a:lnTo>
                  <a:lnTo>
                    <a:pt x="271" y="261"/>
                  </a:lnTo>
                  <a:close/>
                  <a:moveTo>
                    <a:pt x="263" y="156"/>
                  </a:moveTo>
                  <a:lnTo>
                    <a:pt x="263" y="156"/>
                  </a:lnTo>
                  <a:lnTo>
                    <a:pt x="266" y="157"/>
                  </a:lnTo>
                  <a:lnTo>
                    <a:pt x="266" y="157"/>
                  </a:lnTo>
                  <a:lnTo>
                    <a:pt x="268" y="154"/>
                  </a:lnTo>
                  <a:lnTo>
                    <a:pt x="268" y="154"/>
                  </a:lnTo>
                  <a:lnTo>
                    <a:pt x="266" y="154"/>
                  </a:lnTo>
                  <a:lnTo>
                    <a:pt x="266" y="154"/>
                  </a:lnTo>
                  <a:lnTo>
                    <a:pt x="263" y="156"/>
                  </a:lnTo>
                  <a:lnTo>
                    <a:pt x="263" y="156"/>
                  </a:lnTo>
                  <a:close/>
                  <a:moveTo>
                    <a:pt x="102" y="219"/>
                  </a:moveTo>
                  <a:lnTo>
                    <a:pt x="102" y="219"/>
                  </a:lnTo>
                  <a:lnTo>
                    <a:pt x="101" y="224"/>
                  </a:lnTo>
                  <a:lnTo>
                    <a:pt x="101" y="224"/>
                  </a:lnTo>
                  <a:lnTo>
                    <a:pt x="101" y="225"/>
                  </a:lnTo>
                  <a:lnTo>
                    <a:pt x="101" y="225"/>
                  </a:lnTo>
                  <a:lnTo>
                    <a:pt x="106" y="220"/>
                  </a:lnTo>
                  <a:lnTo>
                    <a:pt x="106" y="220"/>
                  </a:lnTo>
                  <a:lnTo>
                    <a:pt x="102" y="219"/>
                  </a:lnTo>
                  <a:lnTo>
                    <a:pt x="102" y="219"/>
                  </a:lnTo>
                  <a:close/>
                  <a:moveTo>
                    <a:pt x="24" y="107"/>
                  </a:moveTo>
                  <a:lnTo>
                    <a:pt x="24" y="107"/>
                  </a:lnTo>
                  <a:lnTo>
                    <a:pt x="24" y="107"/>
                  </a:lnTo>
                  <a:lnTo>
                    <a:pt x="24" y="107"/>
                  </a:lnTo>
                  <a:lnTo>
                    <a:pt x="25" y="121"/>
                  </a:lnTo>
                  <a:lnTo>
                    <a:pt x="25" y="121"/>
                  </a:lnTo>
                  <a:lnTo>
                    <a:pt x="27" y="123"/>
                  </a:lnTo>
                  <a:lnTo>
                    <a:pt x="27" y="123"/>
                  </a:lnTo>
                  <a:lnTo>
                    <a:pt x="24" y="107"/>
                  </a:lnTo>
                  <a:lnTo>
                    <a:pt x="24" y="107"/>
                  </a:lnTo>
                  <a:close/>
                  <a:moveTo>
                    <a:pt x="271" y="271"/>
                  </a:moveTo>
                  <a:lnTo>
                    <a:pt x="271" y="271"/>
                  </a:lnTo>
                  <a:lnTo>
                    <a:pt x="271" y="272"/>
                  </a:lnTo>
                  <a:lnTo>
                    <a:pt x="271" y="272"/>
                  </a:lnTo>
                  <a:lnTo>
                    <a:pt x="265" y="276"/>
                  </a:lnTo>
                  <a:lnTo>
                    <a:pt x="265" y="276"/>
                  </a:lnTo>
                  <a:lnTo>
                    <a:pt x="263" y="277"/>
                  </a:lnTo>
                  <a:lnTo>
                    <a:pt x="263" y="277"/>
                  </a:lnTo>
                  <a:lnTo>
                    <a:pt x="271" y="271"/>
                  </a:lnTo>
                  <a:lnTo>
                    <a:pt x="271" y="271"/>
                  </a:lnTo>
                  <a:close/>
                  <a:moveTo>
                    <a:pt x="230" y="265"/>
                  </a:moveTo>
                  <a:lnTo>
                    <a:pt x="230" y="265"/>
                  </a:lnTo>
                  <a:lnTo>
                    <a:pt x="230" y="265"/>
                  </a:lnTo>
                  <a:lnTo>
                    <a:pt x="232" y="266"/>
                  </a:lnTo>
                  <a:lnTo>
                    <a:pt x="232" y="266"/>
                  </a:lnTo>
                  <a:lnTo>
                    <a:pt x="240" y="265"/>
                  </a:lnTo>
                  <a:lnTo>
                    <a:pt x="240" y="265"/>
                  </a:lnTo>
                  <a:lnTo>
                    <a:pt x="241" y="263"/>
                  </a:lnTo>
                  <a:lnTo>
                    <a:pt x="241" y="263"/>
                  </a:lnTo>
                  <a:lnTo>
                    <a:pt x="230" y="265"/>
                  </a:lnTo>
                  <a:lnTo>
                    <a:pt x="230" y="265"/>
                  </a:lnTo>
                  <a:close/>
                  <a:moveTo>
                    <a:pt x="230" y="145"/>
                  </a:moveTo>
                  <a:lnTo>
                    <a:pt x="230" y="145"/>
                  </a:lnTo>
                  <a:lnTo>
                    <a:pt x="229" y="143"/>
                  </a:lnTo>
                  <a:lnTo>
                    <a:pt x="229" y="145"/>
                  </a:lnTo>
                  <a:lnTo>
                    <a:pt x="229" y="145"/>
                  </a:lnTo>
                  <a:lnTo>
                    <a:pt x="227" y="146"/>
                  </a:lnTo>
                  <a:lnTo>
                    <a:pt x="227" y="146"/>
                  </a:lnTo>
                  <a:lnTo>
                    <a:pt x="227" y="148"/>
                  </a:lnTo>
                  <a:lnTo>
                    <a:pt x="227" y="148"/>
                  </a:lnTo>
                  <a:lnTo>
                    <a:pt x="229" y="148"/>
                  </a:lnTo>
                  <a:lnTo>
                    <a:pt x="229" y="148"/>
                  </a:lnTo>
                  <a:lnTo>
                    <a:pt x="230" y="145"/>
                  </a:lnTo>
                  <a:lnTo>
                    <a:pt x="230" y="145"/>
                  </a:lnTo>
                  <a:close/>
                  <a:moveTo>
                    <a:pt x="35" y="97"/>
                  </a:moveTo>
                  <a:lnTo>
                    <a:pt x="35" y="97"/>
                  </a:lnTo>
                  <a:lnTo>
                    <a:pt x="35" y="97"/>
                  </a:lnTo>
                  <a:lnTo>
                    <a:pt x="35" y="97"/>
                  </a:lnTo>
                  <a:lnTo>
                    <a:pt x="31" y="100"/>
                  </a:lnTo>
                  <a:lnTo>
                    <a:pt x="31" y="100"/>
                  </a:lnTo>
                  <a:lnTo>
                    <a:pt x="31" y="100"/>
                  </a:lnTo>
                  <a:lnTo>
                    <a:pt x="31" y="100"/>
                  </a:lnTo>
                  <a:lnTo>
                    <a:pt x="33" y="105"/>
                  </a:lnTo>
                  <a:lnTo>
                    <a:pt x="33" y="105"/>
                  </a:lnTo>
                  <a:lnTo>
                    <a:pt x="35" y="97"/>
                  </a:lnTo>
                  <a:lnTo>
                    <a:pt x="35" y="97"/>
                  </a:lnTo>
                  <a:close/>
                  <a:moveTo>
                    <a:pt x="131" y="236"/>
                  </a:moveTo>
                  <a:lnTo>
                    <a:pt x="131" y="236"/>
                  </a:lnTo>
                  <a:lnTo>
                    <a:pt x="137" y="236"/>
                  </a:lnTo>
                  <a:lnTo>
                    <a:pt x="137" y="236"/>
                  </a:lnTo>
                  <a:lnTo>
                    <a:pt x="136" y="235"/>
                  </a:lnTo>
                  <a:lnTo>
                    <a:pt x="136" y="235"/>
                  </a:lnTo>
                  <a:lnTo>
                    <a:pt x="132" y="233"/>
                  </a:lnTo>
                  <a:lnTo>
                    <a:pt x="132" y="233"/>
                  </a:lnTo>
                  <a:lnTo>
                    <a:pt x="131" y="236"/>
                  </a:lnTo>
                  <a:lnTo>
                    <a:pt x="131" y="236"/>
                  </a:lnTo>
                  <a:close/>
                  <a:moveTo>
                    <a:pt x="49" y="37"/>
                  </a:moveTo>
                  <a:lnTo>
                    <a:pt x="49" y="37"/>
                  </a:lnTo>
                  <a:lnTo>
                    <a:pt x="52" y="37"/>
                  </a:lnTo>
                  <a:lnTo>
                    <a:pt x="53" y="36"/>
                  </a:lnTo>
                  <a:lnTo>
                    <a:pt x="53" y="36"/>
                  </a:lnTo>
                  <a:lnTo>
                    <a:pt x="50" y="34"/>
                  </a:lnTo>
                  <a:lnTo>
                    <a:pt x="50" y="34"/>
                  </a:lnTo>
                  <a:lnTo>
                    <a:pt x="49" y="37"/>
                  </a:lnTo>
                  <a:lnTo>
                    <a:pt x="49" y="37"/>
                  </a:lnTo>
                  <a:lnTo>
                    <a:pt x="49" y="37"/>
                  </a:lnTo>
                  <a:lnTo>
                    <a:pt x="49" y="37"/>
                  </a:lnTo>
                  <a:close/>
                  <a:moveTo>
                    <a:pt x="65" y="31"/>
                  </a:moveTo>
                  <a:lnTo>
                    <a:pt x="65" y="31"/>
                  </a:lnTo>
                  <a:lnTo>
                    <a:pt x="63" y="34"/>
                  </a:lnTo>
                  <a:lnTo>
                    <a:pt x="63" y="34"/>
                  </a:lnTo>
                  <a:lnTo>
                    <a:pt x="66" y="34"/>
                  </a:lnTo>
                  <a:lnTo>
                    <a:pt x="68" y="31"/>
                  </a:lnTo>
                  <a:lnTo>
                    <a:pt x="68" y="31"/>
                  </a:lnTo>
                  <a:lnTo>
                    <a:pt x="65" y="31"/>
                  </a:lnTo>
                  <a:lnTo>
                    <a:pt x="65" y="31"/>
                  </a:lnTo>
                  <a:close/>
                  <a:moveTo>
                    <a:pt x="44" y="29"/>
                  </a:moveTo>
                  <a:lnTo>
                    <a:pt x="44" y="29"/>
                  </a:lnTo>
                  <a:lnTo>
                    <a:pt x="47" y="29"/>
                  </a:lnTo>
                  <a:lnTo>
                    <a:pt x="47" y="29"/>
                  </a:lnTo>
                  <a:lnTo>
                    <a:pt x="47" y="29"/>
                  </a:lnTo>
                  <a:lnTo>
                    <a:pt x="47" y="29"/>
                  </a:lnTo>
                  <a:lnTo>
                    <a:pt x="49" y="28"/>
                  </a:lnTo>
                  <a:lnTo>
                    <a:pt x="49" y="28"/>
                  </a:lnTo>
                  <a:lnTo>
                    <a:pt x="44" y="26"/>
                  </a:lnTo>
                  <a:lnTo>
                    <a:pt x="44" y="26"/>
                  </a:lnTo>
                  <a:lnTo>
                    <a:pt x="44" y="29"/>
                  </a:lnTo>
                  <a:lnTo>
                    <a:pt x="44" y="29"/>
                  </a:lnTo>
                  <a:close/>
                  <a:moveTo>
                    <a:pt x="104" y="209"/>
                  </a:moveTo>
                  <a:lnTo>
                    <a:pt x="104" y="209"/>
                  </a:lnTo>
                  <a:lnTo>
                    <a:pt x="102" y="208"/>
                  </a:lnTo>
                  <a:lnTo>
                    <a:pt x="102" y="208"/>
                  </a:lnTo>
                  <a:lnTo>
                    <a:pt x="99" y="209"/>
                  </a:lnTo>
                  <a:lnTo>
                    <a:pt x="99" y="209"/>
                  </a:lnTo>
                  <a:lnTo>
                    <a:pt x="101" y="211"/>
                  </a:lnTo>
                  <a:lnTo>
                    <a:pt x="104" y="209"/>
                  </a:lnTo>
                  <a:lnTo>
                    <a:pt x="104" y="209"/>
                  </a:lnTo>
                  <a:close/>
                  <a:moveTo>
                    <a:pt x="230" y="299"/>
                  </a:moveTo>
                  <a:lnTo>
                    <a:pt x="230" y="299"/>
                  </a:lnTo>
                  <a:lnTo>
                    <a:pt x="229" y="301"/>
                  </a:lnTo>
                  <a:lnTo>
                    <a:pt x="227" y="302"/>
                  </a:lnTo>
                  <a:lnTo>
                    <a:pt x="227" y="302"/>
                  </a:lnTo>
                  <a:lnTo>
                    <a:pt x="230" y="302"/>
                  </a:lnTo>
                  <a:lnTo>
                    <a:pt x="230" y="302"/>
                  </a:lnTo>
                  <a:lnTo>
                    <a:pt x="230" y="299"/>
                  </a:lnTo>
                  <a:lnTo>
                    <a:pt x="230" y="299"/>
                  </a:lnTo>
                  <a:close/>
                  <a:moveTo>
                    <a:pt x="216" y="367"/>
                  </a:moveTo>
                  <a:lnTo>
                    <a:pt x="216" y="367"/>
                  </a:lnTo>
                  <a:lnTo>
                    <a:pt x="216" y="364"/>
                  </a:lnTo>
                  <a:lnTo>
                    <a:pt x="214" y="362"/>
                  </a:lnTo>
                  <a:lnTo>
                    <a:pt x="214" y="362"/>
                  </a:lnTo>
                  <a:lnTo>
                    <a:pt x="213" y="362"/>
                  </a:lnTo>
                  <a:lnTo>
                    <a:pt x="213" y="362"/>
                  </a:lnTo>
                  <a:lnTo>
                    <a:pt x="216" y="367"/>
                  </a:lnTo>
                  <a:lnTo>
                    <a:pt x="216" y="367"/>
                  </a:lnTo>
                  <a:close/>
                  <a:moveTo>
                    <a:pt x="106" y="203"/>
                  </a:moveTo>
                  <a:lnTo>
                    <a:pt x="106" y="203"/>
                  </a:lnTo>
                  <a:lnTo>
                    <a:pt x="112" y="206"/>
                  </a:lnTo>
                  <a:lnTo>
                    <a:pt x="117" y="208"/>
                  </a:lnTo>
                  <a:lnTo>
                    <a:pt x="117" y="208"/>
                  </a:lnTo>
                  <a:lnTo>
                    <a:pt x="107" y="201"/>
                  </a:lnTo>
                  <a:lnTo>
                    <a:pt x="107" y="201"/>
                  </a:lnTo>
                  <a:lnTo>
                    <a:pt x="106" y="203"/>
                  </a:lnTo>
                  <a:lnTo>
                    <a:pt x="106" y="203"/>
                  </a:lnTo>
                  <a:close/>
                  <a:moveTo>
                    <a:pt x="202" y="268"/>
                  </a:moveTo>
                  <a:lnTo>
                    <a:pt x="202" y="268"/>
                  </a:lnTo>
                  <a:lnTo>
                    <a:pt x="205" y="268"/>
                  </a:lnTo>
                  <a:lnTo>
                    <a:pt x="205" y="268"/>
                  </a:lnTo>
                  <a:lnTo>
                    <a:pt x="205" y="263"/>
                  </a:lnTo>
                  <a:lnTo>
                    <a:pt x="205" y="263"/>
                  </a:lnTo>
                  <a:lnTo>
                    <a:pt x="203" y="263"/>
                  </a:lnTo>
                  <a:lnTo>
                    <a:pt x="203" y="263"/>
                  </a:lnTo>
                  <a:lnTo>
                    <a:pt x="202" y="268"/>
                  </a:lnTo>
                  <a:lnTo>
                    <a:pt x="202" y="268"/>
                  </a:lnTo>
                  <a:close/>
                  <a:moveTo>
                    <a:pt x="55" y="71"/>
                  </a:moveTo>
                  <a:lnTo>
                    <a:pt x="55" y="71"/>
                  </a:lnTo>
                  <a:lnTo>
                    <a:pt x="58" y="72"/>
                  </a:lnTo>
                  <a:lnTo>
                    <a:pt x="58" y="72"/>
                  </a:lnTo>
                  <a:lnTo>
                    <a:pt x="60" y="71"/>
                  </a:lnTo>
                  <a:lnTo>
                    <a:pt x="58" y="69"/>
                  </a:lnTo>
                  <a:lnTo>
                    <a:pt x="58" y="69"/>
                  </a:lnTo>
                  <a:lnTo>
                    <a:pt x="55" y="71"/>
                  </a:lnTo>
                  <a:lnTo>
                    <a:pt x="55" y="71"/>
                  </a:lnTo>
                  <a:close/>
                  <a:moveTo>
                    <a:pt x="98" y="44"/>
                  </a:moveTo>
                  <a:lnTo>
                    <a:pt x="98" y="44"/>
                  </a:lnTo>
                  <a:lnTo>
                    <a:pt x="95" y="48"/>
                  </a:lnTo>
                  <a:lnTo>
                    <a:pt x="95" y="48"/>
                  </a:lnTo>
                  <a:lnTo>
                    <a:pt x="98" y="48"/>
                  </a:lnTo>
                  <a:lnTo>
                    <a:pt x="98" y="48"/>
                  </a:lnTo>
                  <a:lnTo>
                    <a:pt x="99" y="45"/>
                  </a:lnTo>
                  <a:lnTo>
                    <a:pt x="99" y="45"/>
                  </a:lnTo>
                  <a:lnTo>
                    <a:pt x="98" y="44"/>
                  </a:lnTo>
                  <a:lnTo>
                    <a:pt x="98" y="44"/>
                  </a:lnTo>
                  <a:close/>
                  <a:moveTo>
                    <a:pt x="248" y="143"/>
                  </a:moveTo>
                  <a:lnTo>
                    <a:pt x="248" y="143"/>
                  </a:lnTo>
                  <a:lnTo>
                    <a:pt x="251" y="143"/>
                  </a:lnTo>
                  <a:lnTo>
                    <a:pt x="251" y="141"/>
                  </a:lnTo>
                  <a:lnTo>
                    <a:pt x="251" y="141"/>
                  </a:lnTo>
                  <a:lnTo>
                    <a:pt x="248" y="140"/>
                  </a:lnTo>
                  <a:lnTo>
                    <a:pt x="248" y="140"/>
                  </a:lnTo>
                  <a:lnTo>
                    <a:pt x="248" y="143"/>
                  </a:lnTo>
                  <a:lnTo>
                    <a:pt x="248" y="143"/>
                  </a:lnTo>
                  <a:close/>
                  <a:moveTo>
                    <a:pt x="87" y="36"/>
                  </a:moveTo>
                  <a:lnTo>
                    <a:pt x="87" y="36"/>
                  </a:lnTo>
                  <a:lnTo>
                    <a:pt x="87" y="39"/>
                  </a:lnTo>
                  <a:lnTo>
                    <a:pt x="87" y="39"/>
                  </a:lnTo>
                  <a:lnTo>
                    <a:pt x="88" y="39"/>
                  </a:lnTo>
                  <a:lnTo>
                    <a:pt x="88" y="39"/>
                  </a:lnTo>
                  <a:lnTo>
                    <a:pt x="90" y="36"/>
                  </a:lnTo>
                  <a:lnTo>
                    <a:pt x="90" y="36"/>
                  </a:lnTo>
                  <a:lnTo>
                    <a:pt x="87" y="36"/>
                  </a:lnTo>
                  <a:lnTo>
                    <a:pt x="87" y="36"/>
                  </a:lnTo>
                  <a:close/>
                  <a:moveTo>
                    <a:pt x="90" y="48"/>
                  </a:moveTo>
                  <a:lnTo>
                    <a:pt x="90" y="48"/>
                  </a:lnTo>
                  <a:lnTo>
                    <a:pt x="90" y="44"/>
                  </a:lnTo>
                  <a:lnTo>
                    <a:pt x="90" y="44"/>
                  </a:lnTo>
                  <a:lnTo>
                    <a:pt x="90" y="44"/>
                  </a:lnTo>
                  <a:lnTo>
                    <a:pt x="90" y="44"/>
                  </a:lnTo>
                  <a:lnTo>
                    <a:pt x="90" y="44"/>
                  </a:lnTo>
                  <a:lnTo>
                    <a:pt x="88" y="47"/>
                  </a:lnTo>
                  <a:lnTo>
                    <a:pt x="88" y="47"/>
                  </a:lnTo>
                  <a:lnTo>
                    <a:pt x="87" y="48"/>
                  </a:lnTo>
                  <a:lnTo>
                    <a:pt x="87" y="48"/>
                  </a:lnTo>
                  <a:lnTo>
                    <a:pt x="90" y="48"/>
                  </a:lnTo>
                  <a:lnTo>
                    <a:pt x="90" y="48"/>
                  </a:lnTo>
                  <a:close/>
                  <a:moveTo>
                    <a:pt x="76" y="34"/>
                  </a:moveTo>
                  <a:lnTo>
                    <a:pt x="76" y="34"/>
                  </a:lnTo>
                  <a:lnTo>
                    <a:pt x="72" y="33"/>
                  </a:lnTo>
                  <a:lnTo>
                    <a:pt x="72" y="33"/>
                  </a:lnTo>
                  <a:lnTo>
                    <a:pt x="71" y="36"/>
                  </a:lnTo>
                  <a:lnTo>
                    <a:pt x="71" y="36"/>
                  </a:lnTo>
                  <a:lnTo>
                    <a:pt x="74" y="36"/>
                  </a:lnTo>
                  <a:lnTo>
                    <a:pt x="74" y="36"/>
                  </a:lnTo>
                  <a:lnTo>
                    <a:pt x="76" y="34"/>
                  </a:lnTo>
                  <a:lnTo>
                    <a:pt x="76" y="34"/>
                  </a:lnTo>
                  <a:close/>
                  <a:moveTo>
                    <a:pt x="170" y="216"/>
                  </a:moveTo>
                  <a:lnTo>
                    <a:pt x="170" y="216"/>
                  </a:lnTo>
                  <a:lnTo>
                    <a:pt x="172" y="214"/>
                  </a:lnTo>
                  <a:lnTo>
                    <a:pt x="172" y="212"/>
                  </a:lnTo>
                  <a:lnTo>
                    <a:pt x="172" y="212"/>
                  </a:lnTo>
                  <a:lnTo>
                    <a:pt x="172" y="209"/>
                  </a:lnTo>
                  <a:lnTo>
                    <a:pt x="172" y="209"/>
                  </a:lnTo>
                  <a:lnTo>
                    <a:pt x="169" y="212"/>
                  </a:lnTo>
                  <a:lnTo>
                    <a:pt x="169" y="212"/>
                  </a:lnTo>
                  <a:lnTo>
                    <a:pt x="170" y="212"/>
                  </a:lnTo>
                  <a:lnTo>
                    <a:pt x="170" y="216"/>
                  </a:lnTo>
                  <a:lnTo>
                    <a:pt x="170" y="216"/>
                  </a:lnTo>
                  <a:close/>
                  <a:moveTo>
                    <a:pt x="183" y="126"/>
                  </a:moveTo>
                  <a:lnTo>
                    <a:pt x="183" y="126"/>
                  </a:lnTo>
                  <a:lnTo>
                    <a:pt x="181" y="124"/>
                  </a:lnTo>
                  <a:lnTo>
                    <a:pt x="181" y="124"/>
                  </a:lnTo>
                  <a:lnTo>
                    <a:pt x="180" y="130"/>
                  </a:lnTo>
                  <a:lnTo>
                    <a:pt x="180" y="130"/>
                  </a:lnTo>
                  <a:lnTo>
                    <a:pt x="180" y="130"/>
                  </a:lnTo>
                  <a:lnTo>
                    <a:pt x="180" y="130"/>
                  </a:lnTo>
                  <a:lnTo>
                    <a:pt x="183" y="126"/>
                  </a:lnTo>
                  <a:lnTo>
                    <a:pt x="183" y="126"/>
                  </a:lnTo>
                  <a:close/>
                  <a:moveTo>
                    <a:pt x="289" y="377"/>
                  </a:moveTo>
                  <a:lnTo>
                    <a:pt x="289" y="377"/>
                  </a:lnTo>
                  <a:lnTo>
                    <a:pt x="287" y="373"/>
                  </a:lnTo>
                  <a:lnTo>
                    <a:pt x="287" y="373"/>
                  </a:lnTo>
                  <a:lnTo>
                    <a:pt x="285" y="373"/>
                  </a:lnTo>
                  <a:lnTo>
                    <a:pt x="285" y="373"/>
                  </a:lnTo>
                  <a:lnTo>
                    <a:pt x="285" y="377"/>
                  </a:lnTo>
                  <a:lnTo>
                    <a:pt x="285" y="377"/>
                  </a:lnTo>
                  <a:lnTo>
                    <a:pt x="289" y="377"/>
                  </a:lnTo>
                  <a:lnTo>
                    <a:pt x="289" y="377"/>
                  </a:lnTo>
                  <a:close/>
                  <a:moveTo>
                    <a:pt x="225" y="350"/>
                  </a:moveTo>
                  <a:lnTo>
                    <a:pt x="225" y="350"/>
                  </a:lnTo>
                  <a:lnTo>
                    <a:pt x="227" y="348"/>
                  </a:lnTo>
                  <a:lnTo>
                    <a:pt x="227" y="348"/>
                  </a:lnTo>
                  <a:lnTo>
                    <a:pt x="227" y="347"/>
                  </a:lnTo>
                  <a:lnTo>
                    <a:pt x="227" y="347"/>
                  </a:lnTo>
                  <a:lnTo>
                    <a:pt x="225" y="347"/>
                  </a:lnTo>
                  <a:lnTo>
                    <a:pt x="225" y="347"/>
                  </a:lnTo>
                  <a:lnTo>
                    <a:pt x="224" y="347"/>
                  </a:lnTo>
                  <a:lnTo>
                    <a:pt x="224" y="347"/>
                  </a:lnTo>
                  <a:lnTo>
                    <a:pt x="225" y="350"/>
                  </a:lnTo>
                  <a:lnTo>
                    <a:pt x="225" y="350"/>
                  </a:lnTo>
                  <a:close/>
                  <a:moveTo>
                    <a:pt x="205" y="362"/>
                  </a:moveTo>
                  <a:lnTo>
                    <a:pt x="205" y="362"/>
                  </a:lnTo>
                  <a:lnTo>
                    <a:pt x="205" y="365"/>
                  </a:lnTo>
                  <a:lnTo>
                    <a:pt x="205" y="367"/>
                  </a:lnTo>
                  <a:lnTo>
                    <a:pt x="205" y="367"/>
                  </a:lnTo>
                  <a:lnTo>
                    <a:pt x="207" y="362"/>
                  </a:lnTo>
                  <a:lnTo>
                    <a:pt x="207" y="362"/>
                  </a:lnTo>
                  <a:lnTo>
                    <a:pt x="205" y="362"/>
                  </a:lnTo>
                  <a:lnTo>
                    <a:pt x="205" y="362"/>
                  </a:lnTo>
                  <a:close/>
                  <a:moveTo>
                    <a:pt x="240" y="408"/>
                  </a:moveTo>
                  <a:lnTo>
                    <a:pt x="240" y="408"/>
                  </a:lnTo>
                  <a:lnTo>
                    <a:pt x="238" y="408"/>
                  </a:lnTo>
                  <a:lnTo>
                    <a:pt x="238" y="408"/>
                  </a:lnTo>
                  <a:lnTo>
                    <a:pt x="235" y="410"/>
                  </a:lnTo>
                  <a:lnTo>
                    <a:pt x="235" y="410"/>
                  </a:lnTo>
                  <a:lnTo>
                    <a:pt x="235" y="413"/>
                  </a:lnTo>
                  <a:lnTo>
                    <a:pt x="235" y="413"/>
                  </a:lnTo>
                  <a:lnTo>
                    <a:pt x="238" y="410"/>
                  </a:lnTo>
                  <a:lnTo>
                    <a:pt x="238" y="410"/>
                  </a:lnTo>
                  <a:lnTo>
                    <a:pt x="240" y="408"/>
                  </a:lnTo>
                  <a:lnTo>
                    <a:pt x="240" y="408"/>
                  </a:lnTo>
                  <a:close/>
                  <a:moveTo>
                    <a:pt x="161" y="119"/>
                  </a:moveTo>
                  <a:lnTo>
                    <a:pt x="161" y="119"/>
                  </a:lnTo>
                  <a:lnTo>
                    <a:pt x="161" y="119"/>
                  </a:lnTo>
                  <a:lnTo>
                    <a:pt x="161" y="119"/>
                  </a:lnTo>
                  <a:lnTo>
                    <a:pt x="156" y="121"/>
                  </a:lnTo>
                  <a:lnTo>
                    <a:pt x="156" y="121"/>
                  </a:lnTo>
                  <a:lnTo>
                    <a:pt x="156" y="121"/>
                  </a:lnTo>
                  <a:lnTo>
                    <a:pt x="156" y="121"/>
                  </a:lnTo>
                  <a:lnTo>
                    <a:pt x="156" y="121"/>
                  </a:lnTo>
                  <a:lnTo>
                    <a:pt x="156" y="121"/>
                  </a:lnTo>
                  <a:lnTo>
                    <a:pt x="159" y="123"/>
                  </a:lnTo>
                  <a:lnTo>
                    <a:pt x="159" y="123"/>
                  </a:lnTo>
                  <a:lnTo>
                    <a:pt x="161" y="119"/>
                  </a:lnTo>
                  <a:lnTo>
                    <a:pt x="161" y="119"/>
                  </a:lnTo>
                  <a:close/>
                  <a:moveTo>
                    <a:pt x="214" y="165"/>
                  </a:moveTo>
                  <a:lnTo>
                    <a:pt x="214" y="165"/>
                  </a:lnTo>
                  <a:lnTo>
                    <a:pt x="214" y="176"/>
                  </a:lnTo>
                  <a:lnTo>
                    <a:pt x="214" y="176"/>
                  </a:lnTo>
                  <a:lnTo>
                    <a:pt x="214" y="176"/>
                  </a:lnTo>
                  <a:lnTo>
                    <a:pt x="214" y="176"/>
                  </a:lnTo>
                  <a:lnTo>
                    <a:pt x="214" y="165"/>
                  </a:lnTo>
                  <a:lnTo>
                    <a:pt x="214" y="165"/>
                  </a:lnTo>
                  <a:close/>
                  <a:moveTo>
                    <a:pt x="248" y="377"/>
                  </a:moveTo>
                  <a:lnTo>
                    <a:pt x="248" y="377"/>
                  </a:lnTo>
                  <a:lnTo>
                    <a:pt x="246" y="375"/>
                  </a:lnTo>
                  <a:lnTo>
                    <a:pt x="246" y="373"/>
                  </a:lnTo>
                  <a:lnTo>
                    <a:pt x="246" y="373"/>
                  </a:lnTo>
                  <a:lnTo>
                    <a:pt x="244" y="375"/>
                  </a:lnTo>
                  <a:lnTo>
                    <a:pt x="244" y="375"/>
                  </a:lnTo>
                  <a:lnTo>
                    <a:pt x="246" y="378"/>
                  </a:lnTo>
                  <a:lnTo>
                    <a:pt x="246" y="378"/>
                  </a:lnTo>
                  <a:lnTo>
                    <a:pt x="248" y="377"/>
                  </a:lnTo>
                  <a:lnTo>
                    <a:pt x="248" y="377"/>
                  </a:lnTo>
                  <a:close/>
                  <a:moveTo>
                    <a:pt x="238" y="378"/>
                  </a:moveTo>
                  <a:lnTo>
                    <a:pt x="238" y="378"/>
                  </a:lnTo>
                  <a:lnTo>
                    <a:pt x="240" y="383"/>
                  </a:lnTo>
                  <a:lnTo>
                    <a:pt x="240" y="383"/>
                  </a:lnTo>
                  <a:lnTo>
                    <a:pt x="241" y="381"/>
                  </a:lnTo>
                  <a:lnTo>
                    <a:pt x="241" y="381"/>
                  </a:lnTo>
                  <a:lnTo>
                    <a:pt x="240" y="378"/>
                  </a:lnTo>
                  <a:lnTo>
                    <a:pt x="240" y="378"/>
                  </a:lnTo>
                  <a:lnTo>
                    <a:pt x="238" y="378"/>
                  </a:lnTo>
                  <a:lnTo>
                    <a:pt x="238" y="378"/>
                  </a:lnTo>
                  <a:close/>
                  <a:moveTo>
                    <a:pt x="199" y="171"/>
                  </a:moveTo>
                  <a:lnTo>
                    <a:pt x="199" y="171"/>
                  </a:lnTo>
                  <a:lnTo>
                    <a:pt x="199" y="170"/>
                  </a:lnTo>
                  <a:lnTo>
                    <a:pt x="199" y="170"/>
                  </a:lnTo>
                  <a:lnTo>
                    <a:pt x="195" y="171"/>
                  </a:lnTo>
                  <a:lnTo>
                    <a:pt x="195" y="171"/>
                  </a:lnTo>
                  <a:lnTo>
                    <a:pt x="195" y="171"/>
                  </a:lnTo>
                  <a:lnTo>
                    <a:pt x="195" y="171"/>
                  </a:lnTo>
                  <a:lnTo>
                    <a:pt x="194" y="176"/>
                  </a:lnTo>
                  <a:lnTo>
                    <a:pt x="194" y="176"/>
                  </a:lnTo>
                  <a:lnTo>
                    <a:pt x="194" y="176"/>
                  </a:lnTo>
                  <a:lnTo>
                    <a:pt x="194" y="176"/>
                  </a:lnTo>
                  <a:lnTo>
                    <a:pt x="199" y="171"/>
                  </a:lnTo>
                  <a:lnTo>
                    <a:pt x="199" y="171"/>
                  </a:lnTo>
                  <a:close/>
                  <a:moveTo>
                    <a:pt x="28" y="63"/>
                  </a:moveTo>
                  <a:lnTo>
                    <a:pt x="28" y="63"/>
                  </a:lnTo>
                  <a:lnTo>
                    <a:pt x="28" y="63"/>
                  </a:lnTo>
                  <a:lnTo>
                    <a:pt x="28" y="63"/>
                  </a:lnTo>
                  <a:lnTo>
                    <a:pt x="25" y="66"/>
                  </a:lnTo>
                  <a:lnTo>
                    <a:pt x="25" y="66"/>
                  </a:lnTo>
                  <a:lnTo>
                    <a:pt x="25" y="66"/>
                  </a:lnTo>
                  <a:lnTo>
                    <a:pt x="25" y="66"/>
                  </a:lnTo>
                  <a:lnTo>
                    <a:pt x="25" y="67"/>
                  </a:lnTo>
                  <a:lnTo>
                    <a:pt x="25" y="67"/>
                  </a:lnTo>
                  <a:lnTo>
                    <a:pt x="25" y="67"/>
                  </a:lnTo>
                  <a:lnTo>
                    <a:pt x="25" y="67"/>
                  </a:lnTo>
                  <a:lnTo>
                    <a:pt x="28" y="63"/>
                  </a:lnTo>
                  <a:lnTo>
                    <a:pt x="28" y="63"/>
                  </a:lnTo>
                  <a:close/>
                  <a:moveTo>
                    <a:pt x="172" y="222"/>
                  </a:moveTo>
                  <a:lnTo>
                    <a:pt x="172" y="222"/>
                  </a:lnTo>
                  <a:lnTo>
                    <a:pt x="170" y="225"/>
                  </a:lnTo>
                  <a:lnTo>
                    <a:pt x="170" y="225"/>
                  </a:lnTo>
                  <a:lnTo>
                    <a:pt x="170" y="228"/>
                  </a:lnTo>
                  <a:lnTo>
                    <a:pt x="170" y="228"/>
                  </a:lnTo>
                  <a:lnTo>
                    <a:pt x="170" y="230"/>
                  </a:lnTo>
                  <a:lnTo>
                    <a:pt x="170" y="230"/>
                  </a:lnTo>
                  <a:lnTo>
                    <a:pt x="172" y="228"/>
                  </a:lnTo>
                  <a:lnTo>
                    <a:pt x="172" y="228"/>
                  </a:lnTo>
                  <a:lnTo>
                    <a:pt x="172" y="222"/>
                  </a:lnTo>
                  <a:lnTo>
                    <a:pt x="172" y="222"/>
                  </a:lnTo>
                  <a:close/>
                  <a:moveTo>
                    <a:pt x="271" y="159"/>
                  </a:moveTo>
                  <a:lnTo>
                    <a:pt x="271" y="159"/>
                  </a:lnTo>
                  <a:lnTo>
                    <a:pt x="271" y="160"/>
                  </a:lnTo>
                  <a:lnTo>
                    <a:pt x="271" y="160"/>
                  </a:lnTo>
                  <a:lnTo>
                    <a:pt x="271" y="160"/>
                  </a:lnTo>
                  <a:lnTo>
                    <a:pt x="271" y="160"/>
                  </a:lnTo>
                  <a:lnTo>
                    <a:pt x="273" y="162"/>
                  </a:lnTo>
                  <a:lnTo>
                    <a:pt x="273" y="162"/>
                  </a:lnTo>
                  <a:lnTo>
                    <a:pt x="274" y="160"/>
                  </a:lnTo>
                  <a:lnTo>
                    <a:pt x="271" y="159"/>
                  </a:lnTo>
                  <a:lnTo>
                    <a:pt x="271" y="159"/>
                  </a:lnTo>
                  <a:close/>
                  <a:moveTo>
                    <a:pt x="205" y="272"/>
                  </a:moveTo>
                  <a:lnTo>
                    <a:pt x="205" y="272"/>
                  </a:lnTo>
                  <a:lnTo>
                    <a:pt x="205" y="271"/>
                  </a:lnTo>
                  <a:lnTo>
                    <a:pt x="205" y="271"/>
                  </a:lnTo>
                  <a:lnTo>
                    <a:pt x="200" y="269"/>
                  </a:lnTo>
                  <a:lnTo>
                    <a:pt x="200" y="269"/>
                  </a:lnTo>
                  <a:lnTo>
                    <a:pt x="200" y="271"/>
                  </a:lnTo>
                  <a:lnTo>
                    <a:pt x="200" y="271"/>
                  </a:lnTo>
                  <a:lnTo>
                    <a:pt x="205" y="272"/>
                  </a:lnTo>
                  <a:lnTo>
                    <a:pt x="205" y="272"/>
                  </a:lnTo>
                  <a:close/>
                  <a:moveTo>
                    <a:pt x="221" y="138"/>
                  </a:moveTo>
                  <a:lnTo>
                    <a:pt x="221" y="138"/>
                  </a:lnTo>
                  <a:lnTo>
                    <a:pt x="216" y="140"/>
                  </a:lnTo>
                  <a:lnTo>
                    <a:pt x="216" y="140"/>
                  </a:lnTo>
                  <a:lnTo>
                    <a:pt x="216" y="141"/>
                  </a:lnTo>
                  <a:lnTo>
                    <a:pt x="216" y="141"/>
                  </a:lnTo>
                  <a:lnTo>
                    <a:pt x="219" y="141"/>
                  </a:lnTo>
                  <a:lnTo>
                    <a:pt x="219" y="141"/>
                  </a:lnTo>
                  <a:lnTo>
                    <a:pt x="221" y="140"/>
                  </a:lnTo>
                  <a:lnTo>
                    <a:pt x="221" y="138"/>
                  </a:lnTo>
                  <a:lnTo>
                    <a:pt x="221" y="138"/>
                  </a:lnTo>
                  <a:close/>
                  <a:moveTo>
                    <a:pt x="188" y="198"/>
                  </a:moveTo>
                  <a:lnTo>
                    <a:pt x="188" y="198"/>
                  </a:lnTo>
                  <a:lnTo>
                    <a:pt x="191" y="192"/>
                  </a:lnTo>
                  <a:lnTo>
                    <a:pt x="191" y="192"/>
                  </a:lnTo>
                  <a:lnTo>
                    <a:pt x="186" y="197"/>
                  </a:lnTo>
                  <a:lnTo>
                    <a:pt x="186" y="197"/>
                  </a:lnTo>
                  <a:lnTo>
                    <a:pt x="188" y="198"/>
                  </a:lnTo>
                  <a:lnTo>
                    <a:pt x="188" y="198"/>
                  </a:lnTo>
                  <a:close/>
                  <a:moveTo>
                    <a:pt x="161" y="113"/>
                  </a:moveTo>
                  <a:lnTo>
                    <a:pt x="161" y="113"/>
                  </a:lnTo>
                  <a:lnTo>
                    <a:pt x="159" y="116"/>
                  </a:lnTo>
                  <a:lnTo>
                    <a:pt x="159" y="116"/>
                  </a:lnTo>
                  <a:lnTo>
                    <a:pt x="162" y="118"/>
                  </a:lnTo>
                  <a:lnTo>
                    <a:pt x="162" y="118"/>
                  </a:lnTo>
                  <a:lnTo>
                    <a:pt x="162" y="115"/>
                  </a:lnTo>
                  <a:lnTo>
                    <a:pt x="162" y="115"/>
                  </a:lnTo>
                  <a:lnTo>
                    <a:pt x="161" y="113"/>
                  </a:lnTo>
                  <a:lnTo>
                    <a:pt x="161" y="113"/>
                  </a:lnTo>
                  <a:close/>
                  <a:moveTo>
                    <a:pt x="244" y="421"/>
                  </a:moveTo>
                  <a:lnTo>
                    <a:pt x="244" y="421"/>
                  </a:lnTo>
                  <a:lnTo>
                    <a:pt x="244" y="422"/>
                  </a:lnTo>
                  <a:lnTo>
                    <a:pt x="244" y="422"/>
                  </a:lnTo>
                  <a:lnTo>
                    <a:pt x="244" y="425"/>
                  </a:lnTo>
                  <a:lnTo>
                    <a:pt x="244" y="425"/>
                  </a:lnTo>
                  <a:lnTo>
                    <a:pt x="244" y="427"/>
                  </a:lnTo>
                  <a:lnTo>
                    <a:pt x="244" y="427"/>
                  </a:lnTo>
                  <a:lnTo>
                    <a:pt x="246" y="425"/>
                  </a:lnTo>
                  <a:lnTo>
                    <a:pt x="246" y="425"/>
                  </a:lnTo>
                  <a:lnTo>
                    <a:pt x="244" y="421"/>
                  </a:lnTo>
                  <a:lnTo>
                    <a:pt x="244" y="421"/>
                  </a:lnTo>
                  <a:close/>
                  <a:moveTo>
                    <a:pt x="230" y="361"/>
                  </a:moveTo>
                  <a:lnTo>
                    <a:pt x="230" y="361"/>
                  </a:lnTo>
                  <a:lnTo>
                    <a:pt x="229" y="361"/>
                  </a:lnTo>
                  <a:lnTo>
                    <a:pt x="229" y="361"/>
                  </a:lnTo>
                  <a:lnTo>
                    <a:pt x="230" y="365"/>
                  </a:lnTo>
                  <a:lnTo>
                    <a:pt x="230" y="365"/>
                  </a:lnTo>
                  <a:lnTo>
                    <a:pt x="232" y="365"/>
                  </a:lnTo>
                  <a:lnTo>
                    <a:pt x="232" y="365"/>
                  </a:lnTo>
                  <a:lnTo>
                    <a:pt x="230" y="361"/>
                  </a:lnTo>
                  <a:lnTo>
                    <a:pt x="230" y="361"/>
                  </a:lnTo>
                  <a:lnTo>
                    <a:pt x="230" y="361"/>
                  </a:lnTo>
                  <a:lnTo>
                    <a:pt x="230" y="361"/>
                  </a:lnTo>
                  <a:close/>
                  <a:moveTo>
                    <a:pt x="169" y="116"/>
                  </a:moveTo>
                  <a:lnTo>
                    <a:pt x="169" y="116"/>
                  </a:lnTo>
                  <a:lnTo>
                    <a:pt x="167" y="119"/>
                  </a:lnTo>
                  <a:lnTo>
                    <a:pt x="167" y="119"/>
                  </a:lnTo>
                  <a:lnTo>
                    <a:pt x="169" y="121"/>
                  </a:lnTo>
                  <a:lnTo>
                    <a:pt x="169" y="121"/>
                  </a:lnTo>
                  <a:lnTo>
                    <a:pt x="170" y="118"/>
                  </a:lnTo>
                  <a:lnTo>
                    <a:pt x="170" y="118"/>
                  </a:lnTo>
                  <a:lnTo>
                    <a:pt x="169" y="116"/>
                  </a:lnTo>
                  <a:lnTo>
                    <a:pt x="169" y="116"/>
                  </a:lnTo>
                  <a:close/>
                  <a:moveTo>
                    <a:pt x="137" y="222"/>
                  </a:moveTo>
                  <a:lnTo>
                    <a:pt x="137" y="222"/>
                  </a:lnTo>
                  <a:lnTo>
                    <a:pt x="137" y="222"/>
                  </a:lnTo>
                  <a:lnTo>
                    <a:pt x="137" y="222"/>
                  </a:lnTo>
                  <a:lnTo>
                    <a:pt x="136" y="227"/>
                  </a:lnTo>
                  <a:lnTo>
                    <a:pt x="136" y="227"/>
                  </a:lnTo>
                  <a:lnTo>
                    <a:pt x="137" y="227"/>
                  </a:lnTo>
                  <a:lnTo>
                    <a:pt x="137" y="227"/>
                  </a:lnTo>
                  <a:lnTo>
                    <a:pt x="137" y="222"/>
                  </a:lnTo>
                  <a:lnTo>
                    <a:pt x="137" y="222"/>
                  </a:lnTo>
                  <a:close/>
                  <a:moveTo>
                    <a:pt x="191" y="258"/>
                  </a:moveTo>
                  <a:lnTo>
                    <a:pt x="191" y="258"/>
                  </a:lnTo>
                  <a:lnTo>
                    <a:pt x="192" y="257"/>
                  </a:lnTo>
                  <a:lnTo>
                    <a:pt x="192" y="257"/>
                  </a:lnTo>
                  <a:lnTo>
                    <a:pt x="191" y="255"/>
                  </a:lnTo>
                  <a:lnTo>
                    <a:pt x="191" y="255"/>
                  </a:lnTo>
                  <a:lnTo>
                    <a:pt x="189" y="257"/>
                  </a:lnTo>
                  <a:lnTo>
                    <a:pt x="189" y="257"/>
                  </a:lnTo>
                  <a:lnTo>
                    <a:pt x="191" y="258"/>
                  </a:lnTo>
                  <a:lnTo>
                    <a:pt x="191" y="258"/>
                  </a:lnTo>
                  <a:close/>
                  <a:moveTo>
                    <a:pt x="289" y="365"/>
                  </a:moveTo>
                  <a:lnTo>
                    <a:pt x="289" y="365"/>
                  </a:lnTo>
                  <a:lnTo>
                    <a:pt x="289" y="361"/>
                  </a:lnTo>
                  <a:lnTo>
                    <a:pt x="289" y="361"/>
                  </a:lnTo>
                  <a:lnTo>
                    <a:pt x="285" y="365"/>
                  </a:lnTo>
                  <a:lnTo>
                    <a:pt x="285" y="365"/>
                  </a:lnTo>
                  <a:lnTo>
                    <a:pt x="289" y="365"/>
                  </a:lnTo>
                  <a:lnTo>
                    <a:pt x="289" y="365"/>
                  </a:lnTo>
                  <a:close/>
                  <a:moveTo>
                    <a:pt x="93" y="52"/>
                  </a:moveTo>
                  <a:lnTo>
                    <a:pt x="93" y="52"/>
                  </a:lnTo>
                  <a:lnTo>
                    <a:pt x="91" y="53"/>
                  </a:lnTo>
                  <a:lnTo>
                    <a:pt x="91" y="53"/>
                  </a:lnTo>
                  <a:lnTo>
                    <a:pt x="96" y="53"/>
                  </a:lnTo>
                  <a:lnTo>
                    <a:pt x="96" y="53"/>
                  </a:lnTo>
                  <a:lnTo>
                    <a:pt x="96" y="52"/>
                  </a:lnTo>
                  <a:lnTo>
                    <a:pt x="96" y="52"/>
                  </a:lnTo>
                  <a:lnTo>
                    <a:pt x="93" y="52"/>
                  </a:lnTo>
                  <a:lnTo>
                    <a:pt x="93" y="52"/>
                  </a:lnTo>
                  <a:close/>
                  <a:moveTo>
                    <a:pt x="260" y="143"/>
                  </a:moveTo>
                  <a:lnTo>
                    <a:pt x="260" y="143"/>
                  </a:lnTo>
                  <a:lnTo>
                    <a:pt x="257" y="143"/>
                  </a:lnTo>
                  <a:lnTo>
                    <a:pt x="257" y="143"/>
                  </a:lnTo>
                  <a:lnTo>
                    <a:pt x="255" y="145"/>
                  </a:lnTo>
                  <a:lnTo>
                    <a:pt x="255" y="145"/>
                  </a:lnTo>
                  <a:lnTo>
                    <a:pt x="259" y="146"/>
                  </a:lnTo>
                  <a:lnTo>
                    <a:pt x="259" y="146"/>
                  </a:lnTo>
                  <a:lnTo>
                    <a:pt x="260" y="143"/>
                  </a:lnTo>
                  <a:lnTo>
                    <a:pt x="260" y="143"/>
                  </a:lnTo>
                  <a:close/>
                  <a:moveTo>
                    <a:pt x="172" y="118"/>
                  </a:moveTo>
                  <a:lnTo>
                    <a:pt x="172" y="118"/>
                  </a:lnTo>
                  <a:lnTo>
                    <a:pt x="172" y="123"/>
                  </a:lnTo>
                  <a:lnTo>
                    <a:pt x="172" y="123"/>
                  </a:lnTo>
                  <a:lnTo>
                    <a:pt x="175" y="119"/>
                  </a:lnTo>
                  <a:lnTo>
                    <a:pt x="175" y="119"/>
                  </a:lnTo>
                  <a:lnTo>
                    <a:pt x="172" y="118"/>
                  </a:lnTo>
                  <a:lnTo>
                    <a:pt x="172" y="118"/>
                  </a:lnTo>
                  <a:close/>
                  <a:moveTo>
                    <a:pt x="158" y="205"/>
                  </a:moveTo>
                  <a:lnTo>
                    <a:pt x="158" y="205"/>
                  </a:lnTo>
                  <a:lnTo>
                    <a:pt x="158" y="205"/>
                  </a:lnTo>
                  <a:lnTo>
                    <a:pt x="158" y="205"/>
                  </a:lnTo>
                  <a:lnTo>
                    <a:pt x="156" y="198"/>
                  </a:lnTo>
                  <a:lnTo>
                    <a:pt x="156" y="198"/>
                  </a:lnTo>
                  <a:lnTo>
                    <a:pt x="156" y="200"/>
                  </a:lnTo>
                  <a:lnTo>
                    <a:pt x="156" y="200"/>
                  </a:lnTo>
                  <a:lnTo>
                    <a:pt x="156" y="200"/>
                  </a:lnTo>
                  <a:lnTo>
                    <a:pt x="156" y="200"/>
                  </a:lnTo>
                  <a:lnTo>
                    <a:pt x="158" y="205"/>
                  </a:lnTo>
                  <a:lnTo>
                    <a:pt x="158" y="205"/>
                  </a:lnTo>
                  <a:close/>
                  <a:moveTo>
                    <a:pt x="240" y="313"/>
                  </a:moveTo>
                  <a:lnTo>
                    <a:pt x="240" y="313"/>
                  </a:lnTo>
                  <a:lnTo>
                    <a:pt x="240" y="312"/>
                  </a:lnTo>
                  <a:lnTo>
                    <a:pt x="240" y="312"/>
                  </a:lnTo>
                  <a:lnTo>
                    <a:pt x="238" y="313"/>
                  </a:lnTo>
                  <a:lnTo>
                    <a:pt x="236" y="315"/>
                  </a:lnTo>
                  <a:lnTo>
                    <a:pt x="236" y="315"/>
                  </a:lnTo>
                  <a:lnTo>
                    <a:pt x="236" y="317"/>
                  </a:lnTo>
                  <a:lnTo>
                    <a:pt x="236" y="317"/>
                  </a:lnTo>
                  <a:lnTo>
                    <a:pt x="240" y="313"/>
                  </a:lnTo>
                  <a:lnTo>
                    <a:pt x="240" y="313"/>
                  </a:lnTo>
                  <a:close/>
                  <a:moveTo>
                    <a:pt x="205" y="187"/>
                  </a:moveTo>
                  <a:lnTo>
                    <a:pt x="205" y="187"/>
                  </a:lnTo>
                  <a:lnTo>
                    <a:pt x="205" y="181"/>
                  </a:lnTo>
                  <a:lnTo>
                    <a:pt x="205" y="181"/>
                  </a:lnTo>
                  <a:lnTo>
                    <a:pt x="205" y="179"/>
                  </a:lnTo>
                  <a:lnTo>
                    <a:pt x="205" y="179"/>
                  </a:lnTo>
                  <a:lnTo>
                    <a:pt x="205" y="181"/>
                  </a:lnTo>
                  <a:lnTo>
                    <a:pt x="205" y="181"/>
                  </a:lnTo>
                  <a:lnTo>
                    <a:pt x="205" y="187"/>
                  </a:lnTo>
                  <a:lnTo>
                    <a:pt x="205" y="187"/>
                  </a:lnTo>
                  <a:close/>
                  <a:moveTo>
                    <a:pt x="80" y="201"/>
                  </a:moveTo>
                  <a:lnTo>
                    <a:pt x="80" y="201"/>
                  </a:lnTo>
                  <a:lnTo>
                    <a:pt x="80" y="201"/>
                  </a:lnTo>
                  <a:lnTo>
                    <a:pt x="80" y="201"/>
                  </a:lnTo>
                  <a:lnTo>
                    <a:pt x="79" y="201"/>
                  </a:lnTo>
                  <a:lnTo>
                    <a:pt x="79" y="201"/>
                  </a:lnTo>
                  <a:lnTo>
                    <a:pt x="80" y="206"/>
                  </a:lnTo>
                  <a:lnTo>
                    <a:pt x="80" y="206"/>
                  </a:lnTo>
                  <a:lnTo>
                    <a:pt x="82" y="205"/>
                  </a:lnTo>
                  <a:lnTo>
                    <a:pt x="82" y="205"/>
                  </a:lnTo>
                  <a:lnTo>
                    <a:pt x="80" y="201"/>
                  </a:lnTo>
                  <a:lnTo>
                    <a:pt x="80" y="201"/>
                  </a:lnTo>
                  <a:close/>
                  <a:moveTo>
                    <a:pt x="88" y="52"/>
                  </a:moveTo>
                  <a:lnTo>
                    <a:pt x="88" y="52"/>
                  </a:lnTo>
                  <a:lnTo>
                    <a:pt x="87" y="52"/>
                  </a:lnTo>
                  <a:lnTo>
                    <a:pt x="87" y="52"/>
                  </a:lnTo>
                  <a:lnTo>
                    <a:pt x="85" y="52"/>
                  </a:lnTo>
                  <a:lnTo>
                    <a:pt x="85" y="53"/>
                  </a:lnTo>
                  <a:lnTo>
                    <a:pt x="85" y="53"/>
                  </a:lnTo>
                  <a:lnTo>
                    <a:pt x="88" y="53"/>
                  </a:lnTo>
                  <a:lnTo>
                    <a:pt x="88" y="53"/>
                  </a:lnTo>
                  <a:lnTo>
                    <a:pt x="88" y="52"/>
                  </a:lnTo>
                  <a:lnTo>
                    <a:pt x="88" y="52"/>
                  </a:lnTo>
                  <a:close/>
                  <a:moveTo>
                    <a:pt x="150" y="246"/>
                  </a:moveTo>
                  <a:lnTo>
                    <a:pt x="150" y="246"/>
                  </a:lnTo>
                  <a:lnTo>
                    <a:pt x="151" y="246"/>
                  </a:lnTo>
                  <a:lnTo>
                    <a:pt x="151" y="246"/>
                  </a:lnTo>
                  <a:lnTo>
                    <a:pt x="153" y="246"/>
                  </a:lnTo>
                  <a:lnTo>
                    <a:pt x="153" y="246"/>
                  </a:lnTo>
                  <a:lnTo>
                    <a:pt x="151" y="244"/>
                  </a:lnTo>
                  <a:lnTo>
                    <a:pt x="150" y="244"/>
                  </a:lnTo>
                  <a:lnTo>
                    <a:pt x="150" y="244"/>
                  </a:lnTo>
                  <a:lnTo>
                    <a:pt x="150" y="246"/>
                  </a:lnTo>
                  <a:lnTo>
                    <a:pt x="150" y="246"/>
                  </a:lnTo>
                  <a:close/>
                  <a:moveTo>
                    <a:pt x="249" y="391"/>
                  </a:moveTo>
                  <a:lnTo>
                    <a:pt x="249" y="391"/>
                  </a:lnTo>
                  <a:lnTo>
                    <a:pt x="248" y="392"/>
                  </a:lnTo>
                  <a:lnTo>
                    <a:pt x="248" y="394"/>
                  </a:lnTo>
                  <a:lnTo>
                    <a:pt x="248" y="394"/>
                  </a:lnTo>
                  <a:lnTo>
                    <a:pt x="248" y="395"/>
                  </a:lnTo>
                  <a:lnTo>
                    <a:pt x="248" y="395"/>
                  </a:lnTo>
                  <a:lnTo>
                    <a:pt x="248" y="397"/>
                  </a:lnTo>
                  <a:lnTo>
                    <a:pt x="248" y="397"/>
                  </a:lnTo>
                  <a:lnTo>
                    <a:pt x="248" y="397"/>
                  </a:lnTo>
                  <a:lnTo>
                    <a:pt x="248" y="397"/>
                  </a:lnTo>
                  <a:lnTo>
                    <a:pt x="249" y="391"/>
                  </a:lnTo>
                  <a:lnTo>
                    <a:pt x="249" y="391"/>
                  </a:lnTo>
                  <a:close/>
                  <a:moveTo>
                    <a:pt x="230" y="397"/>
                  </a:moveTo>
                  <a:lnTo>
                    <a:pt x="230" y="397"/>
                  </a:lnTo>
                  <a:lnTo>
                    <a:pt x="233" y="395"/>
                  </a:lnTo>
                  <a:lnTo>
                    <a:pt x="233" y="394"/>
                  </a:lnTo>
                  <a:lnTo>
                    <a:pt x="233" y="394"/>
                  </a:lnTo>
                  <a:lnTo>
                    <a:pt x="232" y="395"/>
                  </a:lnTo>
                  <a:lnTo>
                    <a:pt x="230" y="397"/>
                  </a:lnTo>
                  <a:lnTo>
                    <a:pt x="230" y="397"/>
                  </a:lnTo>
                  <a:close/>
                  <a:moveTo>
                    <a:pt x="167" y="246"/>
                  </a:moveTo>
                  <a:lnTo>
                    <a:pt x="167" y="246"/>
                  </a:lnTo>
                  <a:lnTo>
                    <a:pt x="164" y="244"/>
                  </a:lnTo>
                  <a:lnTo>
                    <a:pt x="164" y="246"/>
                  </a:lnTo>
                  <a:lnTo>
                    <a:pt x="164" y="246"/>
                  </a:lnTo>
                  <a:lnTo>
                    <a:pt x="166" y="249"/>
                  </a:lnTo>
                  <a:lnTo>
                    <a:pt x="166" y="249"/>
                  </a:lnTo>
                  <a:lnTo>
                    <a:pt x="167" y="246"/>
                  </a:lnTo>
                  <a:lnTo>
                    <a:pt x="167" y="246"/>
                  </a:lnTo>
                  <a:close/>
                  <a:moveTo>
                    <a:pt x="36" y="41"/>
                  </a:moveTo>
                  <a:lnTo>
                    <a:pt x="36" y="41"/>
                  </a:lnTo>
                  <a:lnTo>
                    <a:pt x="35" y="41"/>
                  </a:lnTo>
                  <a:lnTo>
                    <a:pt x="35" y="41"/>
                  </a:lnTo>
                  <a:lnTo>
                    <a:pt x="31" y="45"/>
                  </a:lnTo>
                  <a:lnTo>
                    <a:pt x="31" y="45"/>
                  </a:lnTo>
                  <a:lnTo>
                    <a:pt x="33" y="47"/>
                  </a:lnTo>
                  <a:lnTo>
                    <a:pt x="33" y="47"/>
                  </a:lnTo>
                  <a:lnTo>
                    <a:pt x="36" y="41"/>
                  </a:lnTo>
                  <a:lnTo>
                    <a:pt x="36" y="41"/>
                  </a:lnTo>
                  <a:close/>
                  <a:moveTo>
                    <a:pt x="232" y="274"/>
                  </a:moveTo>
                  <a:lnTo>
                    <a:pt x="232" y="274"/>
                  </a:lnTo>
                  <a:lnTo>
                    <a:pt x="232" y="274"/>
                  </a:lnTo>
                  <a:lnTo>
                    <a:pt x="232" y="274"/>
                  </a:lnTo>
                  <a:lnTo>
                    <a:pt x="232" y="277"/>
                  </a:lnTo>
                  <a:lnTo>
                    <a:pt x="232" y="277"/>
                  </a:lnTo>
                  <a:lnTo>
                    <a:pt x="233" y="277"/>
                  </a:lnTo>
                  <a:lnTo>
                    <a:pt x="233" y="277"/>
                  </a:lnTo>
                  <a:lnTo>
                    <a:pt x="235" y="277"/>
                  </a:lnTo>
                  <a:lnTo>
                    <a:pt x="235" y="276"/>
                  </a:lnTo>
                  <a:lnTo>
                    <a:pt x="235" y="276"/>
                  </a:lnTo>
                  <a:lnTo>
                    <a:pt x="233" y="276"/>
                  </a:lnTo>
                  <a:lnTo>
                    <a:pt x="232" y="274"/>
                  </a:lnTo>
                  <a:lnTo>
                    <a:pt x="232" y="274"/>
                  </a:lnTo>
                  <a:close/>
                  <a:moveTo>
                    <a:pt x="134" y="228"/>
                  </a:moveTo>
                  <a:lnTo>
                    <a:pt x="134" y="228"/>
                  </a:lnTo>
                  <a:lnTo>
                    <a:pt x="134" y="230"/>
                  </a:lnTo>
                  <a:lnTo>
                    <a:pt x="134" y="230"/>
                  </a:lnTo>
                  <a:lnTo>
                    <a:pt x="136" y="231"/>
                  </a:lnTo>
                  <a:lnTo>
                    <a:pt x="136" y="231"/>
                  </a:lnTo>
                  <a:lnTo>
                    <a:pt x="137" y="231"/>
                  </a:lnTo>
                  <a:lnTo>
                    <a:pt x="137" y="231"/>
                  </a:lnTo>
                  <a:lnTo>
                    <a:pt x="137" y="228"/>
                  </a:lnTo>
                  <a:lnTo>
                    <a:pt x="137" y="228"/>
                  </a:lnTo>
                  <a:lnTo>
                    <a:pt x="134" y="228"/>
                  </a:lnTo>
                  <a:lnTo>
                    <a:pt x="134" y="228"/>
                  </a:lnTo>
                  <a:close/>
                  <a:moveTo>
                    <a:pt x="285" y="253"/>
                  </a:moveTo>
                  <a:lnTo>
                    <a:pt x="285" y="253"/>
                  </a:lnTo>
                  <a:lnTo>
                    <a:pt x="285" y="258"/>
                  </a:lnTo>
                  <a:lnTo>
                    <a:pt x="285" y="258"/>
                  </a:lnTo>
                  <a:lnTo>
                    <a:pt x="287" y="255"/>
                  </a:lnTo>
                  <a:lnTo>
                    <a:pt x="287" y="255"/>
                  </a:lnTo>
                  <a:lnTo>
                    <a:pt x="285" y="253"/>
                  </a:lnTo>
                  <a:lnTo>
                    <a:pt x="285" y="253"/>
                  </a:lnTo>
                  <a:close/>
                  <a:moveTo>
                    <a:pt x="112" y="212"/>
                  </a:moveTo>
                  <a:lnTo>
                    <a:pt x="112" y="212"/>
                  </a:lnTo>
                  <a:lnTo>
                    <a:pt x="109" y="209"/>
                  </a:lnTo>
                  <a:lnTo>
                    <a:pt x="109" y="209"/>
                  </a:lnTo>
                  <a:lnTo>
                    <a:pt x="109" y="211"/>
                  </a:lnTo>
                  <a:lnTo>
                    <a:pt x="109" y="211"/>
                  </a:lnTo>
                  <a:lnTo>
                    <a:pt x="110" y="212"/>
                  </a:lnTo>
                  <a:lnTo>
                    <a:pt x="112" y="212"/>
                  </a:lnTo>
                  <a:lnTo>
                    <a:pt x="112" y="212"/>
                  </a:lnTo>
                  <a:close/>
                  <a:moveTo>
                    <a:pt x="88" y="186"/>
                  </a:moveTo>
                  <a:lnTo>
                    <a:pt x="88" y="186"/>
                  </a:lnTo>
                  <a:lnTo>
                    <a:pt x="88" y="179"/>
                  </a:lnTo>
                  <a:lnTo>
                    <a:pt x="88" y="179"/>
                  </a:lnTo>
                  <a:lnTo>
                    <a:pt x="87" y="181"/>
                  </a:lnTo>
                  <a:lnTo>
                    <a:pt x="87" y="181"/>
                  </a:lnTo>
                  <a:lnTo>
                    <a:pt x="87" y="184"/>
                  </a:lnTo>
                  <a:lnTo>
                    <a:pt x="88" y="186"/>
                  </a:lnTo>
                  <a:lnTo>
                    <a:pt x="88" y="186"/>
                  </a:lnTo>
                  <a:close/>
                  <a:moveTo>
                    <a:pt x="210" y="271"/>
                  </a:moveTo>
                  <a:lnTo>
                    <a:pt x="210" y="271"/>
                  </a:lnTo>
                  <a:lnTo>
                    <a:pt x="207" y="271"/>
                  </a:lnTo>
                  <a:lnTo>
                    <a:pt x="207" y="271"/>
                  </a:lnTo>
                  <a:lnTo>
                    <a:pt x="207" y="272"/>
                  </a:lnTo>
                  <a:lnTo>
                    <a:pt x="207" y="272"/>
                  </a:lnTo>
                  <a:lnTo>
                    <a:pt x="210" y="274"/>
                  </a:lnTo>
                  <a:lnTo>
                    <a:pt x="210" y="274"/>
                  </a:lnTo>
                  <a:lnTo>
                    <a:pt x="210" y="271"/>
                  </a:lnTo>
                  <a:lnTo>
                    <a:pt x="210" y="271"/>
                  </a:lnTo>
                  <a:close/>
                  <a:moveTo>
                    <a:pt x="282" y="162"/>
                  </a:moveTo>
                  <a:lnTo>
                    <a:pt x="282" y="162"/>
                  </a:lnTo>
                  <a:lnTo>
                    <a:pt x="281" y="164"/>
                  </a:lnTo>
                  <a:lnTo>
                    <a:pt x="281" y="164"/>
                  </a:lnTo>
                  <a:lnTo>
                    <a:pt x="282" y="165"/>
                  </a:lnTo>
                  <a:lnTo>
                    <a:pt x="282" y="165"/>
                  </a:lnTo>
                  <a:lnTo>
                    <a:pt x="282" y="164"/>
                  </a:lnTo>
                  <a:lnTo>
                    <a:pt x="282" y="162"/>
                  </a:lnTo>
                  <a:lnTo>
                    <a:pt x="282" y="162"/>
                  </a:lnTo>
                  <a:close/>
                  <a:moveTo>
                    <a:pt x="91" y="34"/>
                  </a:moveTo>
                  <a:lnTo>
                    <a:pt x="91" y="34"/>
                  </a:lnTo>
                  <a:lnTo>
                    <a:pt x="93" y="33"/>
                  </a:lnTo>
                  <a:lnTo>
                    <a:pt x="93" y="33"/>
                  </a:lnTo>
                  <a:lnTo>
                    <a:pt x="88" y="33"/>
                  </a:lnTo>
                  <a:lnTo>
                    <a:pt x="88" y="33"/>
                  </a:lnTo>
                  <a:lnTo>
                    <a:pt x="88" y="33"/>
                  </a:lnTo>
                  <a:lnTo>
                    <a:pt x="88" y="33"/>
                  </a:lnTo>
                  <a:lnTo>
                    <a:pt x="91" y="34"/>
                  </a:lnTo>
                  <a:lnTo>
                    <a:pt x="91" y="34"/>
                  </a:lnTo>
                  <a:close/>
                  <a:moveTo>
                    <a:pt x="188" y="184"/>
                  </a:moveTo>
                  <a:lnTo>
                    <a:pt x="188" y="184"/>
                  </a:lnTo>
                  <a:lnTo>
                    <a:pt x="191" y="173"/>
                  </a:lnTo>
                  <a:lnTo>
                    <a:pt x="191" y="173"/>
                  </a:lnTo>
                  <a:lnTo>
                    <a:pt x="191" y="175"/>
                  </a:lnTo>
                  <a:lnTo>
                    <a:pt x="191" y="175"/>
                  </a:lnTo>
                  <a:lnTo>
                    <a:pt x="189" y="178"/>
                  </a:lnTo>
                  <a:lnTo>
                    <a:pt x="189" y="178"/>
                  </a:lnTo>
                  <a:lnTo>
                    <a:pt x="188" y="184"/>
                  </a:lnTo>
                  <a:lnTo>
                    <a:pt x="188" y="184"/>
                  </a:lnTo>
                  <a:close/>
                  <a:moveTo>
                    <a:pt x="259" y="154"/>
                  </a:moveTo>
                  <a:lnTo>
                    <a:pt x="259" y="154"/>
                  </a:lnTo>
                  <a:lnTo>
                    <a:pt x="260" y="151"/>
                  </a:lnTo>
                  <a:lnTo>
                    <a:pt x="260" y="151"/>
                  </a:lnTo>
                  <a:lnTo>
                    <a:pt x="260" y="149"/>
                  </a:lnTo>
                  <a:lnTo>
                    <a:pt x="260" y="149"/>
                  </a:lnTo>
                  <a:lnTo>
                    <a:pt x="259" y="149"/>
                  </a:lnTo>
                  <a:lnTo>
                    <a:pt x="259" y="149"/>
                  </a:lnTo>
                  <a:lnTo>
                    <a:pt x="257" y="153"/>
                  </a:lnTo>
                  <a:lnTo>
                    <a:pt x="257" y="153"/>
                  </a:lnTo>
                  <a:lnTo>
                    <a:pt x="259" y="154"/>
                  </a:lnTo>
                  <a:lnTo>
                    <a:pt x="259" y="154"/>
                  </a:lnTo>
                  <a:close/>
                  <a:moveTo>
                    <a:pt x="46" y="69"/>
                  </a:moveTo>
                  <a:lnTo>
                    <a:pt x="46" y="69"/>
                  </a:lnTo>
                  <a:lnTo>
                    <a:pt x="52" y="75"/>
                  </a:lnTo>
                  <a:lnTo>
                    <a:pt x="52" y="75"/>
                  </a:lnTo>
                  <a:lnTo>
                    <a:pt x="52" y="75"/>
                  </a:lnTo>
                  <a:lnTo>
                    <a:pt x="52" y="75"/>
                  </a:lnTo>
                  <a:lnTo>
                    <a:pt x="47" y="67"/>
                  </a:lnTo>
                  <a:lnTo>
                    <a:pt x="47" y="67"/>
                  </a:lnTo>
                  <a:lnTo>
                    <a:pt x="46" y="69"/>
                  </a:lnTo>
                  <a:lnTo>
                    <a:pt x="46" y="69"/>
                  </a:lnTo>
                  <a:close/>
                  <a:moveTo>
                    <a:pt x="279" y="377"/>
                  </a:moveTo>
                  <a:lnTo>
                    <a:pt x="279" y="377"/>
                  </a:lnTo>
                  <a:lnTo>
                    <a:pt x="279" y="377"/>
                  </a:lnTo>
                  <a:lnTo>
                    <a:pt x="278" y="377"/>
                  </a:lnTo>
                  <a:lnTo>
                    <a:pt x="278" y="377"/>
                  </a:lnTo>
                  <a:lnTo>
                    <a:pt x="278" y="375"/>
                  </a:lnTo>
                  <a:lnTo>
                    <a:pt x="276" y="375"/>
                  </a:lnTo>
                  <a:lnTo>
                    <a:pt x="276" y="375"/>
                  </a:lnTo>
                  <a:lnTo>
                    <a:pt x="276" y="378"/>
                  </a:lnTo>
                  <a:lnTo>
                    <a:pt x="276" y="378"/>
                  </a:lnTo>
                  <a:lnTo>
                    <a:pt x="279" y="377"/>
                  </a:lnTo>
                  <a:lnTo>
                    <a:pt x="279" y="377"/>
                  </a:lnTo>
                  <a:close/>
                  <a:moveTo>
                    <a:pt x="222" y="280"/>
                  </a:moveTo>
                  <a:lnTo>
                    <a:pt x="222" y="280"/>
                  </a:lnTo>
                  <a:lnTo>
                    <a:pt x="229" y="280"/>
                  </a:lnTo>
                  <a:lnTo>
                    <a:pt x="229" y="280"/>
                  </a:lnTo>
                  <a:lnTo>
                    <a:pt x="229" y="280"/>
                  </a:lnTo>
                  <a:lnTo>
                    <a:pt x="229" y="280"/>
                  </a:lnTo>
                  <a:lnTo>
                    <a:pt x="224" y="279"/>
                  </a:lnTo>
                  <a:lnTo>
                    <a:pt x="224" y="279"/>
                  </a:lnTo>
                  <a:lnTo>
                    <a:pt x="222" y="280"/>
                  </a:lnTo>
                  <a:lnTo>
                    <a:pt x="222" y="280"/>
                  </a:lnTo>
                  <a:close/>
                  <a:moveTo>
                    <a:pt x="142" y="227"/>
                  </a:moveTo>
                  <a:lnTo>
                    <a:pt x="142" y="227"/>
                  </a:lnTo>
                  <a:lnTo>
                    <a:pt x="142" y="224"/>
                  </a:lnTo>
                  <a:lnTo>
                    <a:pt x="142" y="224"/>
                  </a:lnTo>
                  <a:lnTo>
                    <a:pt x="140" y="224"/>
                  </a:lnTo>
                  <a:lnTo>
                    <a:pt x="140" y="224"/>
                  </a:lnTo>
                  <a:lnTo>
                    <a:pt x="140" y="227"/>
                  </a:lnTo>
                  <a:lnTo>
                    <a:pt x="140" y="227"/>
                  </a:lnTo>
                  <a:lnTo>
                    <a:pt x="142" y="227"/>
                  </a:lnTo>
                  <a:lnTo>
                    <a:pt x="142" y="227"/>
                  </a:lnTo>
                  <a:close/>
                  <a:moveTo>
                    <a:pt x="233" y="320"/>
                  </a:moveTo>
                  <a:lnTo>
                    <a:pt x="233" y="320"/>
                  </a:lnTo>
                  <a:lnTo>
                    <a:pt x="233" y="323"/>
                  </a:lnTo>
                  <a:lnTo>
                    <a:pt x="233" y="323"/>
                  </a:lnTo>
                  <a:lnTo>
                    <a:pt x="235" y="321"/>
                  </a:lnTo>
                  <a:lnTo>
                    <a:pt x="235" y="320"/>
                  </a:lnTo>
                  <a:lnTo>
                    <a:pt x="235" y="320"/>
                  </a:lnTo>
                  <a:lnTo>
                    <a:pt x="233" y="320"/>
                  </a:lnTo>
                  <a:lnTo>
                    <a:pt x="233" y="320"/>
                  </a:lnTo>
                  <a:close/>
                  <a:moveTo>
                    <a:pt x="270" y="364"/>
                  </a:moveTo>
                  <a:lnTo>
                    <a:pt x="270" y="364"/>
                  </a:lnTo>
                  <a:lnTo>
                    <a:pt x="270" y="362"/>
                  </a:lnTo>
                  <a:lnTo>
                    <a:pt x="270" y="362"/>
                  </a:lnTo>
                  <a:lnTo>
                    <a:pt x="266" y="364"/>
                  </a:lnTo>
                  <a:lnTo>
                    <a:pt x="266" y="364"/>
                  </a:lnTo>
                  <a:lnTo>
                    <a:pt x="268" y="365"/>
                  </a:lnTo>
                  <a:lnTo>
                    <a:pt x="268" y="365"/>
                  </a:lnTo>
                  <a:lnTo>
                    <a:pt x="270" y="364"/>
                  </a:lnTo>
                  <a:lnTo>
                    <a:pt x="270" y="364"/>
                  </a:lnTo>
                  <a:close/>
                  <a:moveTo>
                    <a:pt x="74" y="151"/>
                  </a:moveTo>
                  <a:lnTo>
                    <a:pt x="74" y="151"/>
                  </a:lnTo>
                  <a:lnTo>
                    <a:pt x="76" y="149"/>
                  </a:lnTo>
                  <a:lnTo>
                    <a:pt x="77" y="145"/>
                  </a:lnTo>
                  <a:lnTo>
                    <a:pt x="77" y="145"/>
                  </a:lnTo>
                  <a:lnTo>
                    <a:pt x="77" y="145"/>
                  </a:lnTo>
                  <a:lnTo>
                    <a:pt x="77" y="145"/>
                  </a:lnTo>
                  <a:lnTo>
                    <a:pt x="74" y="151"/>
                  </a:lnTo>
                  <a:lnTo>
                    <a:pt x="74" y="151"/>
                  </a:lnTo>
                  <a:close/>
                  <a:moveTo>
                    <a:pt x="229" y="321"/>
                  </a:moveTo>
                  <a:lnTo>
                    <a:pt x="229" y="321"/>
                  </a:lnTo>
                  <a:lnTo>
                    <a:pt x="229" y="321"/>
                  </a:lnTo>
                  <a:lnTo>
                    <a:pt x="229" y="321"/>
                  </a:lnTo>
                  <a:lnTo>
                    <a:pt x="225" y="324"/>
                  </a:lnTo>
                  <a:lnTo>
                    <a:pt x="225" y="324"/>
                  </a:lnTo>
                  <a:lnTo>
                    <a:pt x="225" y="326"/>
                  </a:lnTo>
                  <a:lnTo>
                    <a:pt x="225" y="326"/>
                  </a:lnTo>
                  <a:lnTo>
                    <a:pt x="227" y="323"/>
                  </a:lnTo>
                  <a:lnTo>
                    <a:pt x="229" y="321"/>
                  </a:lnTo>
                  <a:lnTo>
                    <a:pt x="229" y="321"/>
                  </a:lnTo>
                  <a:close/>
                  <a:moveTo>
                    <a:pt x="216" y="265"/>
                  </a:moveTo>
                  <a:lnTo>
                    <a:pt x="216" y="265"/>
                  </a:lnTo>
                  <a:lnTo>
                    <a:pt x="208" y="260"/>
                  </a:lnTo>
                  <a:lnTo>
                    <a:pt x="208" y="260"/>
                  </a:lnTo>
                  <a:lnTo>
                    <a:pt x="208" y="261"/>
                  </a:lnTo>
                  <a:lnTo>
                    <a:pt x="208" y="261"/>
                  </a:lnTo>
                  <a:lnTo>
                    <a:pt x="216" y="265"/>
                  </a:lnTo>
                  <a:lnTo>
                    <a:pt x="216" y="265"/>
                  </a:lnTo>
                  <a:close/>
                  <a:moveTo>
                    <a:pt x="164" y="124"/>
                  </a:moveTo>
                  <a:lnTo>
                    <a:pt x="164" y="124"/>
                  </a:lnTo>
                  <a:lnTo>
                    <a:pt x="167" y="126"/>
                  </a:lnTo>
                  <a:lnTo>
                    <a:pt x="167" y="126"/>
                  </a:lnTo>
                  <a:lnTo>
                    <a:pt x="167" y="124"/>
                  </a:lnTo>
                  <a:lnTo>
                    <a:pt x="167" y="124"/>
                  </a:lnTo>
                  <a:lnTo>
                    <a:pt x="166" y="123"/>
                  </a:lnTo>
                  <a:lnTo>
                    <a:pt x="166" y="123"/>
                  </a:lnTo>
                  <a:lnTo>
                    <a:pt x="164" y="124"/>
                  </a:lnTo>
                  <a:lnTo>
                    <a:pt x="164" y="124"/>
                  </a:lnTo>
                  <a:close/>
                  <a:moveTo>
                    <a:pt x="191" y="280"/>
                  </a:moveTo>
                  <a:lnTo>
                    <a:pt x="191" y="280"/>
                  </a:lnTo>
                  <a:lnTo>
                    <a:pt x="181" y="276"/>
                  </a:lnTo>
                  <a:lnTo>
                    <a:pt x="181" y="276"/>
                  </a:lnTo>
                  <a:lnTo>
                    <a:pt x="186" y="279"/>
                  </a:lnTo>
                  <a:lnTo>
                    <a:pt x="191" y="280"/>
                  </a:lnTo>
                  <a:lnTo>
                    <a:pt x="191" y="280"/>
                  </a:lnTo>
                  <a:close/>
                  <a:moveTo>
                    <a:pt x="251" y="151"/>
                  </a:moveTo>
                  <a:lnTo>
                    <a:pt x="251" y="151"/>
                  </a:lnTo>
                  <a:lnTo>
                    <a:pt x="252" y="146"/>
                  </a:lnTo>
                  <a:lnTo>
                    <a:pt x="252" y="146"/>
                  </a:lnTo>
                  <a:lnTo>
                    <a:pt x="251" y="146"/>
                  </a:lnTo>
                  <a:lnTo>
                    <a:pt x="251" y="146"/>
                  </a:lnTo>
                  <a:lnTo>
                    <a:pt x="249" y="149"/>
                  </a:lnTo>
                  <a:lnTo>
                    <a:pt x="249" y="149"/>
                  </a:lnTo>
                  <a:lnTo>
                    <a:pt x="251" y="151"/>
                  </a:lnTo>
                  <a:lnTo>
                    <a:pt x="251" y="151"/>
                  </a:lnTo>
                  <a:close/>
                  <a:moveTo>
                    <a:pt x="177" y="153"/>
                  </a:moveTo>
                  <a:lnTo>
                    <a:pt x="177" y="153"/>
                  </a:lnTo>
                  <a:lnTo>
                    <a:pt x="178" y="151"/>
                  </a:lnTo>
                  <a:lnTo>
                    <a:pt x="178" y="151"/>
                  </a:lnTo>
                  <a:lnTo>
                    <a:pt x="180" y="149"/>
                  </a:lnTo>
                  <a:lnTo>
                    <a:pt x="180" y="148"/>
                  </a:lnTo>
                  <a:lnTo>
                    <a:pt x="180" y="148"/>
                  </a:lnTo>
                  <a:lnTo>
                    <a:pt x="175" y="153"/>
                  </a:lnTo>
                  <a:lnTo>
                    <a:pt x="175" y="153"/>
                  </a:lnTo>
                  <a:lnTo>
                    <a:pt x="177" y="153"/>
                  </a:lnTo>
                  <a:lnTo>
                    <a:pt x="177" y="153"/>
                  </a:lnTo>
                  <a:close/>
                  <a:moveTo>
                    <a:pt x="240" y="148"/>
                  </a:moveTo>
                  <a:lnTo>
                    <a:pt x="240" y="148"/>
                  </a:lnTo>
                  <a:lnTo>
                    <a:pt x="243" y="149"/>
                  </a:lnTo>
                  <a:lnTo>
                    <a:pt x="243" y="149"/>
                  </a:lnTo>
                  <a:lnTo>
                    <a:pt x="243" y="145"/>
                  </a:lnTo>
                  <a:lnTo>
                    <a:pt x="243" y="145"/>
                  </a:lnTo>
                  <a:lnTo>
                    <a:pt x="240" y="148"/>
                  </a:lnTo>
                  <a:lnTo>
                    <a:pt x="240" y="148"/>
                  </a:lnTo>
                  <a:close/>
                  <a:moveTo>
                    <a:pt x="181" y="113"/>
                  </a:moveTo>
                  <a:lnTo>
                    <a:pt x="181" y="113"/>
                  </a:lnTo>
                  <a:lnTo>
                    <a:pt x="175" y="110"/>
                  </a:lnTo>
                  <a:lnTo>
                    <a:pt x="175" y="110"/>
                  </a:lnTo>
                  <a:lnTo>
                    <a:pt x="180" y="113"/>
                  </a:lnTo>
                  <a:lnTo>
                    <a:pt x="180" y="113"/>
                  </a:lnTo>
                  <a:lnTo>
                    <a:pt x="181" y="113"/>
                  </a:lnTo>
                  <a:lnTo>
                    <a:pt x="181" y="113"/>
                  </a:lnTo>
                  <a:close/>
                  <a:moveTo>
                    <a:pt x="200" y="192"/>
                  </a:moveTo>
                  <a:lnTo>
                    <a:pt x="200" y="192"/>
                  </a:lnTo>
                  <a:lnTo>
                    <a:pt x="202" y="190"/>
                  </a:lnTo>
                  <a:lnTo>
                    <a:pt x="202" y="190"/>
                  </a:lnTo>
                  <a:lnTo>
                    <a:pt x="202" y="187"/>
                  </a:lnTo>
                  <a:lnTo>
                    <a:pt x="202" y="187"/>
                  </a:lnTo>
                  <a:lnTo>
                    <a:pt x="200" y="192"/>
                  </a:lnTo>
                  <a:lnTo>
                    <a:pt x="200" y="192"/>
                  </a:lnTo>
                  <a:close/>
                  <a:moveTo>
                    <a:pt x="28" y="77"/>
                  </a:moveTo>
                  <a:lnTo>
                    <a:pt x="28" y="77"/>
                  </a:lnTo>
                  <a:lnTo>
                    <a:pt x="30" y="71"/>
                  </a:lnTo>
                  <a:lnTo>
                    <a:pt x="30" y="71"/>
                  </a:lnTo>
                  <a:lnTo>
                    <a:pt x="30" y="71"/>
                  </a:lnTo>
                  <a:lnTo>
                    <a:pt x="30" y="71"/>
                  </a:lnTo>
                  <a:lnTo>
                    <a:pt x="28" y="74"/>
                  </a:lnTo>
                  <a:lnTo>
                    <a:pt x="28" y="74"/>
                  </a:lnTo>
                  <a:lnTo>
                    <a:pt x="28" y="75"/>
                  </a:lnTo>
                  <a:lnTo>
                    <a:pt x="28" y="77"/>
                  </a:lnTo>
                  <a:lnTo>
                    <a:pt x="28" y="77"/>
                  </a:lnTo>
                  <a:close/>
                  <a:moveTo>
                    <a:pt x="83" y="47"/>
                  </a:moveTo>
                  <a:lnTo>
                    <a:pt x="83" y="47"/>
                  </a:lnTo>
                  <a:lnTo>
                    <a:pt x="83" y="47"/>
                  </a:lnTo>
                  <a:lnTo>
                    <a:pt x="83" y="47"/>
                  </a:lnTo>
                  <a:lnTo>
                    <a:pt x="87" y="42"/>
                  </a:lnTo>
                  <a:lnTo>
                    <a:pt x="87" y="42"/>
                  </a:lnTo>
                  <a:lnTo>
                    <a:pt x="85" y="42"/>
                  </a:lnTo>
                  <a:lnTo>
                    <a:pt x="85" y="42"/>
                  </a:lnTo>
                  <a:lnTo>
                    <a:pt x="83" y="47"/>
                  </a:lnTo>
                  <a:lnTo>
                    <a:pt x="83" y="47"/>
                  </a:lnTo>
                  <a:close/>
                  <a:moveTo>
                    <a:pt x="167" y="230"/>
                  </a:moveTo>
                  <a:lnTo>
                    <a:pt x="167" y="230"/>
                  </a:lnTo>
                  <a:lnTo>
                    <a:pt x="164" y="235"/>
                  </a:lnTo>
                  <a:lnTo>
                    <a:pt x="164" y="235"/>
                  </a:lnTo>
                  <a:lnTo>
                    <a:pt x="167" y="233"/>
                  </a:lnTo>
                  <a:lnTo>
                    <a:pt x="167" y="233"/>
                  </a:lnTo>
                  <a:lnTo>
                    <a:pt x="167" y="230"/>
                  </a:lnTo>
                  <a:lnTo>
                    <a:pt x="167" y="230"/>
                  </a:lnTo>
                  <a:close/>
                  <a:moveTo>
                    <a:pt x="246" y="304"/>
                  </a:moveTo>
                  <a:lnTo>
                    <a:pt x="246" y="304"/>
                  </a:lnTo>
                  <a:lnTo>
                    <a:pt x="246" y="304"/>
                  </a:lnTo>
                  <a:lnTo>
                    <a:pt x="246" y="304"/>
                  </a:lnTo>
                  <a:lnTo>
                    <a:pt x="246" y="304"/>
                  </a:lnTo>
                  <a:lnTo>
                    <a:pt x="246" y="304"/>
                  </a:lnTo>
                  <a:lnTo>
                    <a:pt x="246" y="317"/>
                  </a:lnTo>
                  <a:lnTo>
                    <a:pt x="246" y="317"/>
                  </a:lnTo>
                  <a:lnTo>
                    <a:pt x="246" y="317"/>
                  </a:lnTo>
                  <a:lnTo>
                    <a:pt x="246" y="317"/>
                  </a:lnTo>
                  <a:lnTo>
                    <a:pt x="246" y="304"/>
                  </a:lnTo>
                  <a:lnTo>
                    <a:pt x="246" y="304"/>
                  </a:lnTo>
                  <a:close/>
                  <a:moveTo>
                    <a:pt x="181" y="373"/>
                  </a:moveTo>
                  <a:lnTo>
                    <a:pt x="181" y="373"/>
                  </a:lnTo>
                  <a:lnTo>
                    <a:pt x="180" y="375"/>
                  </a:lnTo>
                  <a:lnTo>
                    <a:pt x="180" y="375"/>
                  </a:lnTo>
                  <a:lnTo>
                    <a:pt x="180" y="377"/>
                  </a:lnTo>
                  <a:lnTo>
                    <a:pt x="181" y="378"/>
                  </a:lnTo>
                  <a:lnTo>
                    <a:pt x="181" y="378"/>
                  </a:lnTo>
                  <a:lnTo>
                    <a:pt x="181" y="377"/>
                  </a:lnTo>
                  <a:lnTo>
                    <a:pt x="181" y="373"/>
                  </a:lnTo>
                  <a:lnTo>
                    <a:pt x="181" y="373"/>
                  </a:lnTo>
                  <a:close/>
                  <a:moveTo>
                    <a:pt x="35" y="71"/>
                  </a:moveTo>
                  <a:lnTo>
                    <a:pt x="35" y="71"/>
                  </a:lnTo>
                  <a:lnTo>
                    <a:pt x="35" y="71"/>
                  </a:lnTo>
                  <a:lnTo>
                    <a:pt x="35" y="71"/>
                  </a:lnTo>
                  <a:lnTo>
                    <a:pt x="31" y="75"/>
                  </a:lnTo>
                  <a:lnTo>
                    <a:pt x="31" y="75"/>
                  </a:lnTo>
                  <a:lnTo>
                    <a:pt x="35" y="74"/>
                  </a:lnTo>
                  <a:lnTo>
                    <a:pt x="35" y="74"/>
                  </a:lnTo>
                  <a:lnTo>
                    <a:pt x="35" y="71"/>
                  </a:lnTo>
                  <a:lnTo>
                    <a:pt x="35" y="71"/>
                  </a:lnTo>
                  <a:close/>
                  <a:moveTo>
                    <a:pt x="120" y="228"/>
                  </a:moveTo>
                  <a:lnTo>
                    <a:pt x="120" y="228"/>
                  </a:lnTo>
                  <a:lnTo>
                    <a:pt x="118" y="233"/>
                  </a:lnTo>
                  <a:lnTo>
                    <a:pt x="118" y="233"/>
                  </a:lnTo>
                  <a:lnTo>
                    <a:pt x="120" y="233"/>
                  </a:lnTo>
                  <a:lnTo>
                    <a:pt x="120" y="233"/>
                  </a:lnTo>
                  <a:lnTo>
                    <a:pt x="121" y="228"/>
                  </a:lnTo>
                  <a:lnTo>
                    <a:pt x="121" y="228"/>
                  </a:lnTo>
                  <a:lnTo>
                    <a:pt x="120" y="228"/>
                  </a:lnTo>
                  <a:lnTo>
                    <a:pt x="120" y="228"/>
                  </a:lnTo>
                  <a:close/>
                  <a:moveTo>
                    <a:pt x="53" y="26"/>
                  </a:moveTo>
                  <a:lnTo>
                    <a:pt x="53" y="26"/>
                  </a:lnTo>
                  <a:lnTo>
                    <a:pt x="44" y="23"/>
                  </a:lnTo>
                  <a:lnTo>
                    <a:pt x="44" y="23"/>
                  </a:lnTo>
                  <a:lnTo>
                    <a:pt x="49" y="25"/>
                  </a:lnTo>
                  <a:lnTo>
                    <a:pt x="53" y="26"/>
                  </a:lnTo>
                  <a:lnTo>
                    <a:pt x="53" y="26"/>
                  </a:lnTo>
                  <a:close/>
                  <a:moveTo>
                    <a:pt x="195" y="261"/>
                  </a:moveTo>
                  <a:lnTo>
                    <a:pt x="195" y="261"/>
                  </a:lnTo>
                  <a:lnTo>
                    <a:pt x="195" y="258"/>
                  </a:lnTo>
                  <a:lnTo>
                    <a:pt x="195" y="258"/>
                  </a:lnTo>
                  <a:lnTo>
                    <a:pt x="195" y="258"/>
                  </a:lnTo>
                  <a:lnTo>
                    <a:pt x="195" y="258"/>
                  </a:lnTo>
                  <a:lnTo>
                    <a:pt x="194" y="261"/>
                  </a:lnTo>
                  <a:lnTo>
                    <a:pt x="194" y="261"/>
                  </a:lnTo>
                  <a:lnTo>
                    <a:pt x="195" y="261"/>
                  </a:lnTo>
                  <a:lnTo>
                    <a:pt x="195" y="261"/>
                  </a:lnTo>
                  <a:close/>
                  <a:moveTo>
                    <a:pt x="222" y="143"/>
                  </a:moveTo>
                  <a:lnTo>
                    <a:pt x="222" y="143"/>
                  </a:lnTo>
                  <a:lnTo>
                    <a:pt x="222" y="143"/>
                  </a:lnTo>
                  <a:lnTo>
                    <a:pt x="222" y="143"/>
                  </a:lnTo>
                  <a:lnTo>
                    <a:pt x="219" y="148"/>
                  </a:lnTo>
                  <a:lnTo>
                    <a:pt x="219" y="148"/>
                  </a:lnTo>
                  <a:lnTo>
                    <a:pt x="221" y="148"/>
                  </a:lnTo>
                  <a:lnTo>
                    <a:pt x="221" y="148"/>
                  </a:lnTo>
                  <a:lnTo>
                    <a:pt x="222" y="143"/>
                  </a:lnTo>
                  <a:lnTo>
                    <a:pt x="222" y="143"/>
                  </a:lnTo>
                  <a:close/>
                  <a:moveTo>
                    <a:pt x="270" y="266"/>
                  </a:moveTo>
                  <a:lnTo>
                    <a:pt x="270" y="266"/>
                  </a:lnTo>
                  <a:lnTo>
                    <a:pt x="270" y="266"/>
                  </a:lnTo>
                  <a:lnTo>
                    <a:pt x="270" y="266"/>
                  </a:lnTo>
                  <a:lnTo>
                    <a:pt x="266" y="268"/>
                  </a:lnTo>
                  <a:lnTo>
                    <a:pt x="266" y="268"/>
                  </a:lnTo>
                  <a:lnTo>
                    <a:pt x="265" y="269"/>
                  </a:lnTo>
                  <a:lnTo>
                    <a:pt x="265" y="269"/>
                  </a:lnTo>
                  <a:lnTo>
                    <a:pt x="270" y="266"/>
                  </a:lnTo>
                  <a:lnTo>
                    <a:pt x="270" y="266"/>
                  </a:lnTo>
                  <a:close/>
                  <a:moveTo>
                    <a:pt x="95" y="37"/>
                  </a:moveTo>
                  <a:lnTo>
                    <a:pt x="95" y="37"/>
                  </a:lnTo>
                  <a:lnTo>
                    <a:pt x="95" y="41"/>
                  </a:lnTo>
                  <a:lnTo>
                    <a:pt x="95" y="41"/>
                  </a:lnTo>
                  <a:lnTo>
                    <a:pt x="96" y="41"/>
                  </a:lnTo>
                  <a:lnTo>
                    <a:pt x="96" y="41"/>
                  </a:lnTo>
                  <a:lnTo>
                    <a:pt x="98" y="39"/>
                  </a:lnTo>
                  <a:lnTo>
                    <a:pt x="98" y="39"/>
                  </a:lnTo>
                  <a:lnTo>
                    <a:pt x="95" y="37"/>
                  </a:lnTo>
                  <a:lnTo>
                    <a:pt x="95" y="37"/>
                  </a:lnTo>
                  <a:close/>
                  <a:moveTo>
                    <a:pt x="279" y="159"/>
                  </a:moveTo>
                  <a:lnTo>
                    <a:pt x="279" y="159"/>
                  </a:lnTo>
                  <a:lnTo>
                    <a:pt x="278" y="157"/>
                  </a:lnTo>
                  <a:lnTo>
                    <a:pt x="278" y="157"/>
                  </a:lnTo>
                  <a:lnTo>
                    <a:pt x="278" y="159"/>
                  </a:lnTo>
                  <a:lnTo>
                    <a:pt x="279" y="160"/>
                  </a:lnTo>
                  <a:lnTo>
                    <a:pt x="279" y="160"/>
                  </a:lnTo>
                  <a:lnTo>
                    <a:pt x="279" y="160"/>
                  </a:lnTo>
                  <a:lnTo>
                    <a:pt x="279" y="160"/>
                  </a:lnTo>
                  <a:lnTo>
                    <a:pt x="279" y="159"/>
                  </a:lnTo>
                  <a:lnTo>
                    <a:pt x="279" y="159"/>
                  </a:lnTo>
                  <a:close/>
                  <a:moveTo>
                    <a:pt x="238" y="280"/>
                  </a:moveTo>
                  <a:lnTo>
                    <a:pt x="238" y="280"/>
                  </a:lnTo>
                  <a:lnTo>
                    <a:pt x="236" y="280"/>
                  </a:lnTo>
                  <a:lnTo>
                    <a:pt x="235" y="282"/>
                  </a:lnTo>
                  <a:lnTo>
                    <a:pt x="235" y="282"/>
                  </a:lnTo>
                  <a:lnTo>
                    <a:pt x="238" y="282"/>
                  </a:lnTo>
                  <a:lnTo>
                    <a:pt x="238" y="282"/>
                  </a:lnTo>
                  <a:lnTo>
                    <a:pt x="238" y="280"/>
                  </a:lnTo>
                  <a:lnTo>
                    <a:pt x="238" y="280"/>
                  </a:lnTo>
                  <a:close/>
                  <a:moveTo>
                    <a:pt x="72" y="91"/>
                  </a:moveTo>
                  <a:lnTo>
                    <a:pt x="72" y="91"/>
                  </a:lnTo>
                  <a:lnTo>
                    <a:pt x="74" y="91"/>
                  </a:lnTo>
                  <a:lnTo>
                    <a:pt x="74" y="91"/>
                  </a:lnTo>
                  <a:lnTo>
                    <a:pt x="76" y="88"/>
                  </a:lnTo>
                  <a:lnTo>
                    <a:pt x="76" y="88"/>
                  </a:lnTo>
                  <a:lnTo>
                    <a:pt x="74" y="86"/>
                  </a:lnTo>
                  <a:lnTo>
                    <a:pt x="74" y="86"/>
                  </a:lnTo>
                  <a:lnTo>
                    <a:pt x="72" y="91"/>
                  </a:lnTo>
                  <a:lnTo>
                    <a:pt x="72" y="91"/>
                  </a:lnTo>
                  <a:close/>
                  <a:moveTo>
                    <a:pt x="205" y="383"/>
                  </a:moveTo>
                  <a:lnTo>
                    <a:pt x="205" y="383"/>
                  </a:lnTo>
                  <a:lnTo>
                    <a:pt x="203" y="378"/>
                  </a:lnTo>
                  <a:lnTo>
                    <a:pt x="203" y="378"/>
                  </a:lnTo>
                  <a:lnTo>
                    <a:pt x="203" y="381"/>
                  </a:lnTo>
                  <a:lnTo>
                    <a:pt x="205" y="383"/>
                  </a:lnTo>
                  <a:lnTo>
                    <a:pt x="205" y="383"/>
                  </a:lnTo>
                  <a:close/>
                  <a:moveTo>
                    <a:pt x="295" y="222"/>
                  </a:moveTo>
                  <a:lnTo>
                    <a:pt x="295" y="222"/>
                  </a:lnTo>
                  <a:lnTo>
                    <a:pt x="293" y="225"/>
                  </a:lnTo>
                  <a:lnTo>
                    <a:pt x="293" y="225"/>
                  </a:lnTo>
                  <a:lnTo>
                    <a:pt x="293" y="225"/>
                  </a:lnTo>
                  <a:lnTo>
                    <a:pt x="293" y="227"/>
                  </a:lnTo>
                  <a:lnTo>
                    <a:pt x="293" y="227"/>
                  </a:lnTo>
                  <a:lnTo>
                    <a:pt x="295" y="224"/>
                  </a:lnTo>
                  <a:lnTo>
                    <a:pt x="295" y="222"/>
                  </a:lnTo>
                  <a:lnTo>
                    <a:pt x="295" y="222"/>
                  </a:lnTo>
                  <a:close/>
                  <a:moveTo>
                    <a:pt x="219" y="293"/>
                  </a:moveTo>
                  <a:lnTo>
                    <a:pt x="219" y="293"/>
                  </a:lnTo>
                  <a:lnTo>
                    <a:pt x="221" y="293"/>
                  </a:lnTo>
                  <a:lnTo>
                    <a:pt x="221" y="293"/>
                  </a:lnTo>
                  <a:lnTo>
                    <a:pt x="221" y="290"/>
                  </a:lnTo>
                  <a:lnTo>
                    <a:pt x="221" y="290"/>
                  </a:lnTo>
                  <a:lnTo>
                    <a:pt x="219" y="290"/>
                  </a:lnTo>
                  <a:lnTo>
                    <a:pt x="219" y="290"/>
                  </a:lnTo>
                  <a:lnTo>
                    <a:pt x="219" y="293"/>
                  </a:lnTo>
                  <a:lnTo>
                    <a:pt x="219" y="293"/>
                  </a:lnTo>
                  <a:close/>
                  <a:moveTo>
                    <a:pt x="192" y="182"/>
                  </a:moveTo>
                  <a:lnTo>
                    <a:pt x="192" y="182"/>
                  </a:lnTo>
                  <a:lnTo>
                    <a:pt x="195" y="181"/>
                  </a:lnTo>
                  <a:lnTo>
                    <a:pt x="195" y="178"/>
                  </a:lnTo>
                  <a:lnTo>
                    <a:pt x="195" y="178"/>
                  </a:lnTo>
                  <a:lnTo>
                    <a:pt x="195" y="179"/>
                  </a:lnTo>
                  <a:lnTo>
                    <a:pt x="195" y="179"/>
                  </a:lnTo>
                  <a:lnTo>
                    <a:pt x="192" y="182"/>
                  </a:lnTo>
                  <a:lnTo>
                    <a:pt x="192" y="182"/>
                  </a:lnTo>
                  <a:close/>
                  <a:moveTo>
                    <a:pt x="238" y="375"/>
                  </a:moveTo>
                  <a:lnTo>
                    <a:pt x="238" y="375"/>
                  </a:lnTo>
                  <a:lnTo>
                    <a:pt x="235" y="370"/>
                  </a:lnTo>
                  <a:lnTo>
                    <a:pt x="235" y="370"/>
                  </a:lnTo>
                  <a:lnTo>
                    <a:pt x="236" y="375"/>
                  </a:lnTo>
                  <a:lnTo>
                    <a:pt x="236" y="375"/>
                  </a:lnTo>
                  <a:lnTo>
                    <a:pt x="238" y="375"/>
                  </a:lnTo>
                  <a:lnTo>
                    <a:pt x="238" y="375"/>
                  </a:lnTo>
                  <a:close/>
                  <a:moveTo>
                    <a:pt x="118" y="113"/>
                  </a:moveTo>
                  <a:lnTo>
                    <a:pt x="118" y="113"/>
                  </a:lnTo>
                  <a:lnTo>
                    <a:pt x="117" y="118"/>
                  </a:lnTo>
                  <a:lnTo>
                    <a:pt x="117" y="118"/>
                  </a:lnTo>
                  <a:lnTo>
                    <a:pt x="118" y="116"/>
                  </a:lnTo>
                  <a:lnTo>
                    <a:pt x="118" y="116"/>
                  </a:lnTo>
                  <a:lnTo>
                    <a:pt x="118" y="113"/>
                  </a:lnTo>
                  <a:lnTo>
                    <a:pt x="118" y="113"/>
                  </a:lnTo>
                  <a:close/>
                  <a:moveTo>
                    <a:pt x="169" y="252"/>
                  </a:moveTo>
                  <a:lnTo>
                    <a:pt x="169" y="252"/>
                  </a:lnTo>
                  <a:lnTo>
                    <a:pt x="169" y="252"/>
                  </a:lnTo>
                  <a:lnTo>
                    <a:pt x="169" y="252"/>
                  </a:lnTo>
                  <a:lnTo>
                    <a:pt x="170" y="249"/>
                  </a:lnTo>
                  <a:lnTo>
                    <a:pt x="170" y="249"/>
                  </a:lnTo>
                  <a:lnTo>
                    <a:pt x="169" y="247"/>
                  </a:lnTo>
                  <a:lnTo>
                    <a:pt x="169" y="247"/>
                  </a:lnTo>
                  <a:lnTo>
                    <a:pt x="169" y="252"/>
                  </a:lnTo>
                  <a:lnTo>
                    <a:pt x="169" y="252"/>
                  </a:lnTo>
                  <a:close/>
                  <a:moveTo>
                    <a:pt x="148" y="113"/>
                  </a:moveTo>
                  <a:lnTo>
                    <a:pt x="148" y="113"/>
                  </a:lnTo>
                  <a:lnTo>
                    <a:pt x="150" y="113"/>
                  </a:lnTo>
                  <a:lnTo>
                    <a:pt x="150" y="112"/>
                  </a:lnTo>
                  <a:lnTo>
                    <a:pt x="150" y="112"/>
                  </a:lnTo>
                  <a:lnTo>
                    <a:pt x="148" y="110"/>
                  </a:lnTo>
                  <a:lnTo>
                    <a:pt x="148" y="110"/>
                  </a:lnTo>
                  <a:lnTo>
                    <a:pt x="148" y="113"/>
                  </a:lnTo>
                  <a:lnTo>
                    <a:pt x="148" y="113"/>
                  </a:lnTo>
                  <a:close/>
                  <a:moveTo>
                    <a:pt x="281" y="170"/>
                  </a:moveTo>
                  <a:lnTo>
                    <a:pt x="281" y="170"/>
                  </a:lnTo>
                  <a:lnTo>
                    <a:pt x="281" y="170"/>
                  </a:lnTo>
                  <a:lnTo>
                    <a:pt x="281" y="170"/>
                  </a:lnTo>
                  <a:lnTo>
                    <a:pt x="279" y="165"/>
                  </a:lnTo>
                  <a:lnTo>
                    <a:pt x="279" y="165"/>
                  </a:lnTo>
                  <a:lnTo>
                    <a:pt x="278" y="167"/>
                  </a:lnTo>
                  <a:lnTo>
                    <a:pt x="278" y="167"/>
                  </a:lnTo>
                  <a:lnTo>
                    <a:pt x="281" y="170"/>
                  </a:lnTo>
                  <a:lnTo>
                    <a:pt x="281" y="170"/>
                  </a:lnTo>
                  <a:close/>
                  <a:moveTo>
                    <a:pt x="282" y="261"/>
                  </a:moveTo>
                  <a:lnTo>
                    <a:pt x="282" y="261"/>
                  </a:lnTo>
                  <a:lnTo>
                    <a:pt x="282" y="261"/>
                  </a:lnTo>
                  <a:lnTo>
                    <a:pt x="282" y="261"/>
                  </a:lnTo>
                  <a:lnTo>
                    <a:pt x="282" y="261"/>
                  </a:lnTo>
                  <a:lnTo>
                    <a:pt x="282" y="261"/>
                  </a:lnTo>
                  <a:lnTo>
                    <a:pt x="278" y="266"/>
                  </a:lnTo>
                  <a:lnTo>
                    <a:pt x="278" y="266"/>
                  </a:lnTo>
                  <a:lnTo>
                    <a:pt x="279" y="266"/>
                  </a:lnTo>
                  <a:lnTo>
                    <a:pt x="279" y="266"/>
                  </a:lnTo>
                  <a:lnTo>
                    <a:pt x="282" y="261"/>
                  </a:lnTo>
                  <a:lnTo>
                    <a:pt x="282" y="261"/>
                  </a:lnTo>
                  <a:close/>
                  <a:moveTo>
                    <a:pt x="124" y="116"/>
                  </a:moveTo>
                  <a:lnTo>
                    <a:pt x="124" y="116"/>
                  </a:lnTo>
                  <a:lnTo>
                    <a:pt x="124" y="113"/>
                  </a:lnTo>
                  <a:lnTo>
                    <a:pt x="124" y="113"/>
                  </a:lnTo>
                  <a:lnTo>
                    <a:pt x="123" y="116"/>
                  </a:lnTo>
                  <a:lnTo>
                    <a:pt x="123" y="116"/>
                  </a:lnTo>
                  <a:lnTo>
                    <a:pt x="124" y="116"/>
                  </a:lnTo>
                  <a:lnTo>
                    <a:pt x="124" y="116"/>
                  </a:lnTo>
                  <a:close/>
                  <a:moveTo>
                    <a:pt x="189" y="261"/>
                  </a:moveTo>
                  <a:lnTo>
                    <a:pt x="189" y="261"/>
                  </a:lnTo>
                  <a:lnTo>
                    <a:pt x="188" y="260"/>
                  </a:lnTo>
                  <a:lnTo>
                    <a:pt x="188" y="260"/>
                  </a:lnTo>
                  <a:lnTo>
                    <a:pt x="186" y="263"/>
                  </a:lnTo>
                  <a:lnTo>
                    <a:pt x="186" y="263"/>
                  </a:lnTo>
                  <a:lnTo>
                    <a:pt x="188" y="263"/>
                  </a:lnTo>
                  <a:lnTo>
                    <a:pt x="188" y="263"/>
                  </a:lnTo>
                  <a:lnTo>
                    <a:pt x="189" y="261"/>
                  </a:lnTo>
                  <a:lnTo>
                    <a:pt x="189" y="261"/>
                  </a:lnTo>
                  <a:close/>
                  <a:moveTo>
                    <a:pt x="180" y="220"/>
                  </a:moveTo>
                  <a:lnTo>
                    <a:pt x="180" y="220"/>
                  </a:lnTo>
                  <a:lnTo>
                    <a:pt x="180" y="216"/>
                  </a:lnTo>
                  <a:lnTo>
                    <a:pt x="180" y="216"/>
                  </a:lnTo>
                  <a:lnTo>
                    <a:pt x="178" y="219"/>
                  </a:lnTo>
                  <a:lnTo>
                    <a:pt x="180" y="220"/>
                  </a:lnTo>
                  <a:lnTo>
                    <a:pt x="180" y="220"/>
                  </a:lnTo>
                  <a:close/>
                  <a:moveTo>
                    <a:pt x="254" y="151"/>
                  </a:moveTo>
                  <a:lnTo>
                    <a:pt x="254" y="151"/>
                  </a:lnTo>
                  <a:lnTo>
                    <a:pt x="255" y="148"/>
                  </a:lnTo>
                  <a:lnTo>
                    <a:pt x="255" y="148"/>
                  </a:lnTo>
                  <a:lnTo>
                    <a:pt x="255" y="148"/>
                  </a:lnTo>
                  <a:lnTo>
                    <a:pt x="255" y="148"/>
                  </a:lnTo>
                  <a:lnTo>
                    <a:pt x="254" y="151"/>
                  </a:lnTo>
                  <a:lnTo>
                    <a:pt x="254" y="151"/>
                  </a:lnTo>
                  <a:close/>
                  <a:moveTo>
                    <a:pt x="79" y="34"/>
                  </a:moveTo>
                  <a:lnTo>
                    <a:pt x="79" y="34"/>
                  </a:lnTo>
                  <a:lnTo>
                    <a:pt x="79" y="37"/>
                  </a:lnTo>
                  <a:lnTo>
                    <a:pt x="79" y="37"/>
                  </a:lnTo>
                  <a:lnTo>
                    <a:pt x="80" y="36"/>
                  </a:lnTo>
                  <a:lnTo>
                    <a:pt x="82" y="34"/>
                  </a:lnTo>
                  <a:lnTo>
                    <a:pt x="82" y="34"/>
                  </a:lnTo>
                  <a:lnTo>
                    <a:pt x="80" y="34"/>
                  </a:lnTo>
                  <a:lnTo>
                    <a:pt x="80" y="34"/>
                  </a:lnTo>
                  <a:lnTo>
                    <a:pt x="79" y="34"/>
                  </a:lnTo>
                  <a:lnTo>
                    <a:pt x="79" y="34"/>
                  </a:lnTo>
                  <a:close/>
                  <a:moveTo>
                    <a:pt x="50" y="41"/>
                  </a:moveTo>
                  <a:lnTo>
                    <a:pt x="50" y="41"/>
                  </a:lnTo>
                  <a:lnTo>
                    <a:pt x="47" y="41"/>
                  </a:lnTo>
                  <a:lnTo>
                    <a:pt x="47" y="42"/>
                  </a:lnTo>
                  <a:lnTo>
                    <a:pt x="47" y="42"/>
                  </a:lnTo>
                  <a:lnTo>
                    <a:pt x="49" y="42"/>
                  </a:lnTo>
                  <a:lnTo>
                    <a:pt x="50" y="41"/>
                  </a:lnTo>
                  <a:lnTo>
                    <a:pt x="50" y="41"/>
                  </a:lnTo>
                  <a:close/>
                  <a:moveTo>
                    <a:pt x="175" y="227"/>
                  </a:moveTo>
                  <a:lnTo>
                    <a:pt x="175" y="227"/>
                  </a:lnTo>
                  <a:lnTo>
                    <a:pt x="175" y="228"/>
                  </a:lnTo>
                  <a:lnTo>
                    <a:pt x="175" y="230"/>
                  </a:lnTo>
                  <a:lnTo>
                    <a:pt x="175" y="230"/>
                  </a:lnTo>
                  <a:lnTo>
                    <a:pt x="177" y="230"/>
                  </a:lnTo>
                  <a:lnTo>
                    <a:pt x="177" y="230"/>
                  </a:lnTo>
                  <a:lnTo>
                    <a:pt x="175" y="227"/>
                  </a:lnTo>
                  <a:lnTo>
                    <a:pt x="175" y="227"/>
                  </a:lnTo>
                  <a:close/>
                  <a:moveTo>
                    <a:pt x="216" y="291"/>
                  </a:moveTo>
                  <a:lnTo>
                    <a:pt x="216" y="291"/>
                  </a:lnTo>
                  <a:lnTo>
                    <a:pt x="216" y="290"/>
                  </a:lnTo>
                  <a:lnTo>
                    <a:pt x="216" y="290"/>
                  </a:lnTo>
                  <a:lnTo>
                    <a:pt x="214" y="290"/>
                  </a:lnTo>
                  <a:lnTo>
                    <a:pt x="214" y="290"/>
                  </a:lnTo>
                  <a:lnTo>
                    <a:pt x="214" y="291"/>
                  </a:lnTo>
                  <a:lnTo>
                    <a:pt x="214" y="291"/>
                  </a:lnTo>
                  <a:lnTo>
                    <a:pt x="216" y="291"/>
                  </a:lnTo>
                  <a:lnTo>
                    <a:pt x="216" y="291"/>
                  </a:lnTo>
                  <a:close/>
                  <a:moveTo>
                    <a:pt x="189" y="189"/>
                  </a:moveTo>
                  <a:lnTo>
                    <a:pt x="189" y="189"/>
                  </a:lnTo>
                  <a:lnTo>
                    <a:pt x="189" y="189"/>
                  </a:lnTo>
                  <a:lnTo>
                    <a:pt x="189" y="189"/>
                  </a:lnTo>
                  <a:lnTo>
                    <a:pt x="192" y="186"/>
                  </a:lnTo>
                  <a:lnTo>
                    <a:pt x="192" y="186"/>
                  </a:lnTo>
                  <a:lnTo>
                    <a:pt x="191" y="187"/>
                  </a:lnTo>
                  <a:lnTo>
                    <a:pt x="191" y="187"/>
                  </a:lnTo>
                  <a:lnTo>
                    <a:pt x="189" y="189"/>
                  </a:lnTo>
                  <a:lnTo>
                    <a:pt x="189" y="189"/>
                  </a:lnTo>
                  <a:close/>
                  <a:moveTo>
                    <a:pt x="91" y="110"/>
                  </a:moveTo>
                  <a:lnTo>
                    <a:pt x="91" y="110"/>
                  </a:lnTo>
                  <a:lnTo>
                    <a:pt x="91" y="110"/>
                  </a:lnTo>
                  <a:lnTo>
                    <a:pt x="91" y="110"/>
                  </a:lnTo>
                  <a:lnTo>
                    <a:pt x="93" y="108"/>
                  </a:lnTo>
                  <a:lnTo>
                    <a:pt x="93" y="108"/>
                  </a:lnTo>
                  <a:lnTo>
                    <a:pt x="91" y="107"/>
                  </a:lnTo>
                  <a:lnTo>
                    <a:pt x="91" y="107"/>
                  </a:lnTo>
                  <a:lnTo>
                    <a:pt x="91" y="110"/>
                  </a:lnTo>
                  <a:lnTo>
                    <a:pt x="91" y="110"/>
                  </a:lnTo>
                  <a:close/>
                  <a:moveTo>
                    <a:pt x="225" y="320"/>
                  </a:moveTo>
                  <a:lnTo>
                    <a:pt x="225" y="320"/>
                  </a:lnTo>
                  <a:lnTo>
                    <a:pt x="224" y="318"/>
                  </a:lnTo>
                  <a:lnTo>
                    <a:pt x="224" y="318"/>
                  </a:lnTo>
                  <a:lnTo>
                    <a:pt x="222" y="323"/>
                  </a:lnTo>
                  <a:lnTo>
                    <a:pt x="222" y="323"/>
                  </a:lnTo>
                  <a:lnTo>
                    <a:pt x="225" y="320"/>
                  </a:lnTo>
                  <a:lnTo>
                    <a:pt x="225" y="320"/>
                  </a:lnTo>
                  <a:close/>
                  <a:moveTo>
                    <a:pt x="186" y="149"/>
                  </a:moveTo>
                  <a:lnTo>
                    <a:pt x="186" y="149"/>
                  </a:lnTo>
                  <a:lnTo>
                    <a:pt x="184" y="143"/>
                  </a:lnTo>
                  <a:lnTo>
                    <a:pt x="184" y="143"/>
                  </a:lnTo>
                  <a:lnTo>
                    <a:pt x="184" y="146"/>
                  </a:lnTo>
                  <a:lnTo>
                    <a:pt x="184" y="146"/>
                  </a:lnTo>
                  <a:lnTo>
                    <a:pt x="186" y="149"/>
                  </a:lnTo>
                  <a:lnTo>
                    <a:pt x="186" y="149"/>
                  </a:lnTo>
                  <a:close/>
                  <a:moveTo>
                    <a:pt x="79" y="50"/>
                  </a:moveTo>
                  <a:lnTo>
                    <a:pt x="79" y="50"/>
                  </a:lnTo>
                  <a:lnTo>
                    <a:pt x="74" y="50"/>
                  </a:lnTo>
                  <a:lnTo>
                    <a:pt x="74" y="50"/>
                  </a:lnTo>
                  <a:lnTo>
                    <a:pt x="79" y="52"/>
                  </a:lnTo>
                  <a:lnTo>
                    <a:pt x="79" y="52"/>
                  </a:lnTo>
                  <a:lnTo>
                    <a:pt x="79" y="50"/>
                  </a:lnTo>
                  <a:lnTo>
                    <a:pt x="79" y="50"/>
                  </a:lnTo>
                  <a:close/>
                  <a:moveTo>
                    <a:pt x="20" y="17"/>
                  </a:moveTo>
                  <a:lnTo>
                    <a:pt x="20" y="17"/>
                  </a:lnTo>
                  <a:lnTo>
                    <a:pt x="19" y="17"/>
                  </a:lnTo>
                  <a:lnTo>
                    <a:pt x="19" y="17"/>
                  </a:lnTo>
                  <a:lnTo>
                    <a:pt x="17" y="17"/>
                  </a:lnTo>
                  <a:lnTo>
                    <a:pt x="17" y="18"/>
                  </a:lnTo>
                  <a:lnTo>
                    <a:pt x="17" y="18"/>
                  </a:lnTo>
                  <a:lnTo>
                    <a:pt x="19" y="18"/>
                  </a:lnTo>
                  <a:lnTo>
                    <a:pt x="20" y="17"/>
                  </a:lnTo>
                  <a:lnTo>
                    <a:pt x="20" y="17"/>
                  </a:lnTo>
                  <a:close/>
                  <a:moveTo>
                    <a:pt x="181" y="362"/>
                  </a:moveTo>
                  <a:lnTo>
                    <a:pt x="181" y="362"/>
                  </a:lnTo>
                  <a:lnTo>
                    <a:pt x="180" y="362"/>
                  </a:lnTo>
                  <a:lnTo>
                    <a:pt x="180" y="362"/>
                  </a:lnTo>
                  <a:lnTo>
                    <a:pt x="180" y="365"/>
                  </a:lnTo>
                  <a:lnTo>
                    <a:pt x="180" y="365"/>
                  </a:lnTo>
                  <a:lnTo>
                    <a:pt x="180" y="365"/>
                  </a:lnTo>
                  <a:lnTo>
                    <a:pt x="180" y="365"/>
                  </a:lnTo>
                  <a:lnTo>
                    <a:pt x="180" y="365"/>
                  </a:lnTo>
                  <a:lnTo>
                    <a:pt x="180" y="365"/>
                  </a:lnTo>
                  <a:lnTo>
                    <a:pt x="181" y="362"/>
                  </a:lnTo>
                  <a:lnTo>
                    <a:pt x="181" y="362"/>
                  </a:lnTo>
                  <a:close/>
                  <a:moveTo>
                    <a:pt x="216" y="383"/>
                  </a:moveTo>
                  <a:lnTo>
                    <a:pt x="216" y="383"/>
                  </a:lnTo>
                  <a:lnTo>
                    <a:pt x="218" y="383"/>
                  </a:lnTo>
                  <a:lnTo>
                    <a:pt x="218" y="383"/>
                  </a:lnTo>
                  <a:lnTo>
                    <a:pt x="218" y="381"/>
                  </a:lnTo>
                  <a:lnTo>
                    <a:pt x="216" y="380"/>
                  </a:lnTo>
                  <a:lnTo>
                    <a:pt x="216" y="380"/>
                  </a:lnTo>
                  <a:lnTo>
                    <a:pt x="216" y="383"/>
                  </a:lnTo>
                  <a:lnTo>
                    <a:pt x="216" y="383"/>
                  </a:lnTo>
                  <a:close/>
                  <a:moveTo>
                    <a:pt x="188" y="145"/>
                  </a:moveTo>
                  <a:lnTo>
                    <a:pt x="188" y="145"/>
                  </a:lnTo>
                  <a:lnTo>
                    <a:pt x="189" y="140"/>
                  </a:lnTo>
                  <a:lnTo>
                    <a:pt x="189" y="140"/>
                  </a:lnTo>
                  <a:lnTo>
                    <a:pt x="188" y="141"/>
                  </a:lnTo>
                  <a:lnTo>
                    <a:pt x="188" y="141"/>
                  </a:lnTo>
                  <a:lnTo>
                    <a:pt x="188" y="145"/>
                  </a:lnTo>
                  <a:lnTo>
                    <a:pt x="188" y="145"/>
                  </a:lnTo>
                  <a:close/>
                  <a:moveTo>
                    <a:pt x="74" y="45"/>
                  </a:moveTo>
                  <a:lnTo>
                    <a:pt x="74" y="45"/>
                  </a:lnTo>
                  <a:lnTo>
                    <a:pt x="72" y="45"/>
                  </a:lnTo>
                  <a:lnTo>
                    <a:pt x="71" y="47"/>
                  </a:lnTo>
                  <a:lnTo>
                    <a:pt x="71" y="47"/>
                  </a:lnTo>
                  <a:lnTo>
                    <a:pt x="72" y="47"/>
                  </a:lnTo>
                  <a:lnTo>
                    <a:pt x="72" y="47"/>
                  </a:lnTo>
                  <a:lnTo>
                    <a:pt x="74" y="45"/>
                  </a:lnTo>
                  <a:lnTo>
                    <a:pt x="74" y="45"/>
                  </a:lnTo>
                  <a:close/>
                  <a:moveTo>
                    <a:pt x="233" y="329"/>
                  </a:moveTo>
                  <a:lnTo>
                    <a:pt x="233" y="329"/>
                  </a:lnTo>
                  <a:lnTo>
                    <a:pt x="232" y="329"/>
                  </a:lnTo>
                  <a:lnTo>
                    <a:pt x="232" y="329"/>
                  </a:lnTo>
                  <a:lnTo>
                    <a:pt x="230" y="331"/>
                  </a:lnTo>
                  <a:lnTo>
                    <a:pt x="230" y="331"/>
                  </a:lnTo>
                  <a:lnTo>
                    <a:pt x="230" y="332"/>
                  </a:lnTo>
                  <a:lnTo>
                    <a:pt x="230" y="332"/>
                  </a:lnTo>
                  <a:lnTo>
                    <a:pt x="233" y="329"/>
                  </a:lnTo>
                  <a:lnTo>
                    <a:pt x="233" y="329"/>
                  </a:lnTo>
                  <a:lnTo>
                    <a:pt x="233" y="329"/>
                  </a:lnTo>
                  <a:lnTo>
                    <a:pt x="233" y="329"/>
                  </a:lnTo>
                  <a:close/>
                  <a:moveTo>
                    <a:pt x="191" y="162"/>
                  </a:moveTo>
                  <a:lnTo>
                    <a:pt x="191" y="162"/>
                  </a:lnTo>
                  <a:lnTo>
                    <a:pt x="194" y="160"/>
                  </a:lnTo>
                  <a:lnTo>
                    <a:pt x="195" y="159"/>
                  </a:lnTo>
                  <a:lnTo>
                    <a:pt x="195" y="159"/>
                  </a:lnTo>
                  <a:lnTo>
                    <a:pt x="192" y="159"/>
                  </a:lnTo>
                  <a:lnTo>
                    <a:pt x="191" y="162"/>
                  </a:lnTo>
                  <a:lnTo>
                    <a:pt x="191" y="162"/>
                  </a:lnTo>
                  <a:close/>
                  <a:moveTo>
                    <a:pt x="93" y="212"/>
                  </a:moveTo>
                  <a:lnTo>
                    <a:pt x="93" y="212"/>
                  </a:lnTo>
                  <a:lnTo>
                    <a:pt x="93" y="216"/>
                  </a:lnTo>
                  <a:lnTo>
                    <a:pt x="93" y="216"/>
                  </a:lnTo>
                  <a:lnTo>
                    <a:pt x="95" y="212"/>
                  </a:lnTo>
                  <a:lnTo>
                    <a:pt x="95" y="212"/>
                  </a:lnTo>
                  <a:lnTo>
                    <a:pt x="93" y="212"/>
                  </a:lnTo>
                  <a:lnTo>
                    <a:pt x="93" y="212"/>
                  </a:lnTo>
                  <a:close/>
                  <a:moveTo>
                    <a:pt x="27" y="18"/>
                  </a:moveTo>
                  <a:lnTo>
                    <a:pt x="27" y="18"/>
                  </a:lnTo>
                  <a:lnTo>
                    <a:pt x="27" y="18"/>
                  </a:lnTo>
                  <a:lnTo>
                    <a:pt x="27" y="18"/>
                  </a:lnTo>
                  <a:lnTo>
                    <a:pt x="27" y="20"/>
                  </a:lnTo>
                  <a:lnTo>
                    <a:pt x="27" y="20"/>
                  </a:lnTo>
                  <a:lnTo>
                    <a:pt x="31" y="20"/>
                  </a:lnTo>
                  <a:lnTo>
                    <a:pt x="31" y="20"/>
                  </a:lnTo>
                  <a:lnTo>
                    <a:pt x="31" y="20"/>
                  </a:lnTo>
                  <a:lnTo>
                    <a:pt x="31" y="20"/>
                  </a:lnTo>
                  <a:lnTo>
                    <a:pt x="27" y="18"/>
                  </a:lnTo>
                  <a:lnTo>
                    <a:pt x="27" y="18"/>
                  </a:lnTo>
                  <a:close/>
                  <a:moveTo>
                    <a:pt x="183" y="187"/>
                  </a:moveTo>
                  <a:lnTo>
                    <a:pt x="183" y="187"/>
                  </a:lnTo>
                  <a:lnTo>
                    <a:pt x="181" y="190"/>
                  </a:lnTo>
                  <a:lnTo>
                    <a:pt x="180" y="194"/>
                  </a:lnTo>
                  <a:lnTo>
                    <a:pt x="180" y="194"/>
                  </a:lnTo>
                  <a:lnTo>
                    <a:pt x="181" y="189"/>
                  </a:lnTo>
                  <a:lnTo>
                    <a:pt x="181" y="189"/>
                  </a:lnTo>
                  <a:lnTo>
                    <a:pt x="183" y="187"/>
                  </a:lnTo>
                  <a:lnTo>
                    <a:pt x="183" y="187"/>
                  </a:lnTo>
                  <a:close/>
                  <a:moveTo>
                    <a:pt x="203" y="258"/>
                  </a:moveTo>
                  <a:lnTo>
                    <a:pt x="203" y="258"/>
                  </a:lnTo>
                  <a:lnTo>
                    <a:pt x="203" y="258"/>
                  </a:lnTo>
                  <a:lnTo>
                    <a:pt x="203" y="258"/>
                  </a:lnTo>
                  <a:lnTo>
                    <a:pt x="199" y="257"/>
                  </a:lnTo>
                  <a:lnTo>
                    <a:pt x="199" y="257"/>
                  </a:lnTo>
                  <a:lnTo>
                    <a:pt x="200" y="257"/>
                  </a:lnTo>
                  <a:lnTo>
                    <a:pt x="203" y="258"/>
                  </a:lnTo>
                  <a:lnTo>
                    <a:pt x="203" y="258"/>
                  </a:lnTo>
                  <a:close/>
                  <a:moveTo>
                    <a:pt x="88" y="208"/>
                  </a:moveTo>
                  <a:lnTo>
                    <a:pt x="88" y="208"/>
                  </a:lnTo>
                  <a:lnTo>
                    <a:pt x="88" y="209"/>
                  </a:lnTo>
                  <a:lnTo>
                    <a:pt x="88" y="209"/>
                  </a:lnTo>
                  <a:lnTo>
                    <a:pt x="91" y="208"/>
                  </a:lnTo>
                  <a:lnTo>
                    <a:pt x="91" y="206"/>
                  </a:lnTo>
                  <a:lnTo>
                    <a:pt x="91" y="206"/>
                  </a:lnTo>
                  <a:lnTo>
                    <a:pt x="88" y="208"/>
                  </a:lnTo>
                  <a:lnTo>
                    <a:pt x="88" y="208"/>
                  </a:lnTo>
                  <a:close/>
                  <a:moveTo>
                    <a:pt x="192" y="195"/>
                  </a:moveTo>
                  <a:lnTo>
                    <a:pt x="192" y="195"/>
                  </a:lnTo>
                  <a:lnTo>
                    <a:pt x="195" y="194"/>
                  </a:lnTo>
                  <a:lnTo>
                    <a:pt x="194" y="192"/>
                  </a:lnTo>
                  <a:lnTo>
                    <a:pt x="194" y="192"/>
                  </a:lnTo>
                  <a:lnTo>
                    <a:pt x="192" y="195"/>
                  </a:lnTo>
                  <a:lnTo>
                    <a:pt x="192" y="195"/>
                  </a:lnTo>
                  <a:close/>
                  <a:moveTo>
                    <a:pt x="82" y="146"/>
                  </a:moveTo>
                  <a:lnTo>
                    <a:pt x="82" y="146"/>
                  </a:lnTo>
                  <a:lnTo>
                    <a:pt x="85" y="143"/>
                  </a:lnTo>
                  <a:lnTo>
                    <a:pt x="85" y="143"/>
                  </a:lnTo>
                  <a:lnTo>
                    <a:pt x="83" y="143"/>
                  </a:lnTo>
                  <a:lnTo>
                    <a:pt x="83" y="143"/>
                  </a:lnTo>
                  <a:lnTo>
                    <a:pt x="82" y="145"/>
                  </a:lnTo>
                  <a:lnTo>
                    <a:pt x="82" y="145"/>
                  </a:lnTo>
                  <a:lnTo>
                    <a:pt x="82" y="146"/>
                  </a:lnTo>
                  <a:lnTo>
                    <a:pt x="82" y="146"/>
                  </a:lnTo>
                  <a:close/>
                  <a:moveTo>
                    <a:pt x="145" y="110"/>
                  </a:moveTo>
                  <a:lnTo>
                    <a:pt x="145" y="110"/>
                  </a:lnTo>
                  <a:lnTo>
                    <a:pt x="143" y="110"/>
                  </a:lnTo>
                  <a:lnTo>
                    <a:pt x="142" y="112"/>
                  </a:lnTo>
                  <a:lnTo>
                    <a:pt x="142" y="112"/>
                  </a:lnTo>
                  <a:lnTo>
                    <a:pt x="145" y="112"/>
                  </a:lnTo>
                  <a:lnTo>
                    <a:pt x="145" y="112"/>
                  </a:lnTo>
                  <a:lnTo>
                    <a:pt x="145" y="110"/>
                  </a:lnTo>
                  <a:lnTo>
                    <a:pt x="145" y="110"/>
                  </a:lnTo>
                  <a:close/>
                  <a:moveTo>
                    <a:pt x="87" y="170"/>
                  </a:moveTo>
                  <a:lnTo>
                    <a:pt x="87" y="170"/>
                  </a:lnTo>
                  <a:lnTo>
                    <a:pt x="87" y="170"/>
                  </a:lnTo>
                  <a:lnTo>
                    <a:pt x="87" y="170"/>
                  </a:lnTo>
                  <a:lnTo>
                    <a:pt x="87" y="175"/>
                  </a:lnTo>
                  <a:lnTo>
                    <a:pt x="87" y="175"/>
                  </a:lnTo>
                  <a:lnTo>
                    <a:pt x="87" y="175"/>
                  </a:lnTo>
                  <a:lnTo>
                    <a:pt x="87" y="175"/>
                  </a:lnTo>
                  <a:lnTo>
                    <a:pt x="87" y="170"/>
                  </a:lnTo>
                  <a:lnTo>
                    <a:pt x="87" y="170"/>
                  </a:lnTo>
                  <a:close/>
                  <a:moveTo>
                    <a:pt x="98" y="222"/>
                  </a:moveTo>
                  <a:lnTo>
                    <a:pt x="98" y="222"/>
                  </a:lnTo>
                  <a:lnTo>
                    <a:pt x="99" y="219"/>
                  </a:lnTo>
                  <a:lnTo>
                    <a:pt x="99" y="219"/>
                  </a:lnTo>
                  <a:lnTo>
                    <a:pt x="99" y="219"/>
                  </a:lnTo>
                  <a:lnTo>
                    <a:pt x="99" y="219"/>
                  </a:lnTo>
                  <a:lnTo>
                    <a:pt x="98" y="220"/>
                  </a:lnTo>
                  <a:lnTo>
                    <a:pt x="98" y="220"/>
                  </a:lnTo>
                  <a:lnTo>
                    <a:pt x="98" y="222"/>
                  </a:lnTo>
                  <a:lnTo>
                    <a:pt x="98" y="222"/>
                  </a:lnTo>
                  <a:close/>
                  <a:moveTo>
                    <a:pt x="106" y="216"/>
                  </a:moveTo>
                  <a:lnTo>
                    <a:pt x="106" y="216"/>
                  </a:lnTo>
                  <a:lnTo>
                    <a:pt x="109" y="217"/>
                  </a:lnTo>
                  <a:lnTo>
                    <a:pt x="109" y="217"/>
                  </a:lnTo>
                  <a:lnTo>
                    <a:pt x="107" y="216"/>
                  </a:lnTo>
                  <a:lnTo>
                    <a:pt x="106" y="216"/>
                  </a:lnTo>
                  <a:lnTo>
                    <a:pt x="106" y="216"/>
                  </a:lnTo>
                  <a:close/>
                  <a:moveTo>
                    <a:pt x="180" y="238"/>
                  </a:moveTo>
                  <a:lnTo>
                    <a:pt x="180" y="238"/>
                  </a:lnTo>
                  <a:lnTo>
                    <a:pt x="180" y="236"/>
                  </a:lnTo>
                  <a:lnTo>
                    <a:pt x="180" y="236"/>
                  </a:lnTo>
                  <a:lnTo>
                    <a:pt x="178" y="236"/>
                  </a:lnTo>
                  <a:lnTo>
                    <a:pt x="178" y="236"/>
                  </a:lnTo>
                  <a:lnTo>
                    <a:pt x="180" y="238"/>
                  </a:lnTo>
                  <a:lnTo>
                    <a:pt x="180" y="238"/>
                  </a:lnTo>
                  <a:lnTo>
                    <a:pt x="180" y="238"/>
                  </a:lnTo>
                  <a:lnTo>
                    <a:pt x="180" y="238"/>
                  </a:lnTo>
                  <a:close/>
                  <a:moveTo>
                    <a:pt x="106" y="42"/>
                  </a:moveTo>
                  <a:lnTo>
                    <a:pt x="106" y="42"/>
                  </a:lnTo>
                  <a:lnTo>
                    <a:pt x="107" y="42"/>
                  </a:lnTo>
                  <a:lnTo>
                    <a:pt x="107" y="42"/>
                  </a:lnTo>
                  <a:lnTo>
                    <a:pt x="107" y="41"/>
                  </a:lnTo>
                  <a:lnTo>
                    <a:pt x="107" y="41"/>
                  </a:lnTo>
                  <a:lnTo>
                    <a:pt x="107" y="41"/>
                  </a:lnTo>
                  <a:lnTo>
                    <a:pt x="106" y="42"/>
                  </a:lnTo>
                  <a:lnTo>
                    <a:pt x="106" y="42"/>
                  </a:lnTo>
                  <a:close/>
                  <a:moveTo>
                    <a:pt x="178" y="250"/>
                  </a:moveTo>
                  <a:lnTo>
                    <a:pt x="178" y="250"/>
                  </a:lnTo>
                  <a:lnTo>
                    <a:pt x="181" y="252"/>
                  </a:lnTo>
                  <a:lnTo>
                    <a:pt x="181" y="252"/>
                  </a:lnTo>
                  <a:lnTo>
                    <a:pt x="181" y="252"/>
                  </a:lnTo>
                  <a:lnTo>
                    <a:pt x="181" y="252"/>
                  </a:lnTo>
                  <a:lnTo>
                    <a:pt x="178" y="249"/>
                  </a:lnTo>
                  <a:lnTo>
                    <a:pt x="178" y="249"/>
                  </a:lnTo>
                  <a:lnTo>
                    <a:pt x="178" y="250"/>
                  </a:lnTo>
                  <a:lnTo>
                    <a:pt x="178" y="250"/>
                  </a:lnTo>
                  <a:close/>
                  <a:moveTo>
                    <a:pt x="246" y="440"/>
                  </a:moveTo>
                  <a:lnTo>
                    <a:pt x="246" y="440"/>
                  </a:lnTo>
                  <a:lnTo>
                    <a:pt x="246" y="440"/>
                  </a:lnTo>
                  <a:lnTo>
                    <a:pt x="246" y="440"/>
                  </a:lnTo>
                  <a:lnTo>
                    <a:pt x="252" y="440"/>
                  </a:lnTo>
                  <a:lnTo>
                    <a:pt x="252" y="440"/>
                  </a:lnTo>
                  <a:lnTo>
                    <a:pt x="254" y="440"/>
                  </a:lnTo>
                  <a:lnTo>
                    <a:pt x="254" y="440"/>
                  </a:lnTo>
                  <a:lnTo>
                    <a:pt x="254" y="440"/>
                  </a:lnTo>
                  <a:lnTo>
                    <a:pt x="254" y="440"/>
                  </a:lnTo>
                  <a:lnTo>
                    <a:pt x="246" y="440"/>
                  </a:lnTo>
                  <a:lnTo>
                    <a:pt x="246" y="440"/>
                  </a:lnTo>
                  <a:close/>
                  <a:moveTo>
                    <a:pt x="230" y="435"/>
                  </a:moveTo>
                  <a:lnTo>
                    <a:pt x="230" y="435"/>
                  </a:lnTo>
                  <a:lnTo>
                    <a:pt x="232" y="433"/>
                  </a:lnTo>
                  <a:lnTo>
                    <a:pt x="232" y="433"/>
                  </a:lnTo>
                  <a:lnTo>
                    <a:pt x="232" y="433"/>
                  </a:lnTo>
                  <a:lnTo>
                    <a:pt x="232" y="433"/>
                  </a:lnTo>
                  <a:lnTo>
                    <a:pt x="230" y="433"/>
                  </a:lnTo>
                  <a:lnTo>
                    <a:pt x="230" y="435"/>
                  </a:lnTo>
                  <a:lnTo>
                    <a:pt x="230" y="435"/>
                  </a:lnTo>
                  <a:close/>
                  <a:moveTo>
                    <a:pt x="61" y="63"/>
                  </a:moveTo>
                  <a:lnTo>
                    <a:pt x="61" y="63"/>
                  </a:lnTo>
                  <a:lnTo>
                    <a:pt x="61" y="63"/>
                  </a:lnTo>
                  <a:lnTo>
                    <a:pt x="61" y="63"/>
                  </a:lnTo>
                  <a:lnTo>
                    <a:pt x="60" y="66"/>
                  </a:lnTo>
                  <a:lnTo>
                    <a:pt x="60" y="66"/>
                  </a:lnTo>
                  <a:lnTo>
                    <a:pt x="60" y="66"/>
                  </a:lnTo>
                  <a:lnTo>
                    <a:pt x="60" y="66"/>
                  </a:lnTo>
                  <a:lnTo>
                    <a:pt x="61" y="63"/>
                  </a:lnTo>
                  <a:lnTo>
                    <a:pt x="61" y="63"/>
                  </a:lnTo>
                  <a:close/>
                  <a:moveTo>
                    <a:pt x="14" y="26"/>
                  </a:moveTo>
                  <a:lnTo>
                    <a:pt x="14" y="26"/>
                  </a:lnTo>
                  <a:lnTo>
                    <a:pt x="14" y="31"/>
                  </a:lnTo>
                  <a:lnTo>
                    <a:pt x="14" y="31"/>
                  </a:lnTo>
                  <a:lnTo>
                    <a:pt x="14" y="28"/>
                  </a:lnTo>
                  <a:lnTo>
                    <a:pt x="14" y="26"/>
                  </a:lnTo>
                  <a:lnTo>
                    <a:pt x="14" y="26"/>
                  </a:lnTo>
                  <a:close/>
                  <a:moveTo>
                    <a:pt x="156" y="115"/>
                  </a:moveTo>
                  <a:lnTo>
                    <a:pt x="156" y="115"/>
                  </a:lnTo>
                  <a:lnTo>
                    <a:pt x="156" y="115"/>
                  </a:lnTo>
                  <a:lnTo>
                    <a:pt x="156" y="115"/>
                  </a:lnTo>
                  <a:lnTo>
                    <a:pt x="158" y="113"/>
                  </a:lnTo>
                  <a:lnTo>
                    <a:pt x="158" y="113"/>
                  </a:lnTo>
                  <a:lnTo>
                    <a:pt x="156" y="113"/>
                  </a:lnTo>
                  <a:lnTo>
                    <a:pt x="156" y="113"/>
                  </a:lnTo>
                  <a:lnTo>
                    <a:pt x="156" y="115"/>
                  </a:lnTo>
                  <a:lnTo>
                    <a:pt x="156" y="115"/>
                  </a:lnTo>
                  <a:close/>
                  <a:moveTo>
                    <a:pt x="162" y="173"/>
                  </a:moveTo>
                  <a:lnTo>
                    <a:pt x="162" y="173"/>
                  </a:lnTo>
                  <a:lnTo>
                    <a:pt x="164" y="171"/>
                  </a:lnTo>
                  <a:lnTo>
                    <a:pt x="162" y="170"/>
                  </a:lnTo>
                  <a:lnTo>
                    <a:pt x="162" y="170"/>
                  </a:lnTo>
                  <a:lnTo>
                    <a:pt x="162" y="173"/>
                  </a:lnTo>
                  <a:lnTo>
                    <a:pt x="162" y="173"/>
                  </a:lnTo>
                  <a:close/>
                  <a:moveTo>
                    <a:pt x="110" y="118"/>
                  </a:moveTo>
                  <a:lnTo>
                    <a:pt x="110" y="118"/>
                  </a:lnTo>
                  <a:lnTo>
                    <a:pt x="112" y="118"/>
                  </a:lnTo>
                  <a:lnTo>
                    <a:pt x="112" y="118"/>
                  </a:lnTo>
                  <a:lnTo>
                    <a:pt x="110" y="115"/>
                  </a:lnTo>
                  <a:lnTo>
                    <a:pt x="110" y="115"/>
                  </a:lnTo>
                  <a:lnTo>
                    <a:pt x="110" y="118"/>
                  </a:lnTo>
                  <a:lnTo>
                    <a:pt x="110" y="118"/>
                  </a:lnTo>
                  <a:close/>
                  <a:moveTo>
                    <a:pt x="259" y="272"/>
                  </a:moveTo>
                  <a:lnTo>
                    <a:pt x="259" y="272"/>
                  </a:lnTo>
                  <a:lnTo>
                    <a:pt x="262" y="272"/>
                  </a:lnTo>
                  <a:lnTo>
                    <a:pt x="262" y="271"/>
                  </a:lnTo>
                  <a:lnTo>
                    <a:pt x="262" y="271"/>
                  </a:lnTo>
                  <a:lnTo>
                    <a:pt x="260" y="271"/>
                  </a:lnTo>
                  <a:lnTo>
                    <a:pt x="259" y="272"/>
                  </a:lnTo>
                  <a:lnTo>
                    <a:pt x="259" y="272"/>
                  </a:lnTo>
                  <a:close/>
                  <a:moveTo>
                    <a:pt x="194" y="265"/>
                  </a:moveTo>
                  <a:lnTo>
                    <a:pt x="194" y="265"/>
                  </a:lnTo>
                  <a:lnTo>
                    <a:pt x="192" y="265"/>
                  </a:lnTo>
                  <a:lnTo>
                    <a:pt x="192" y="265"/>
                  </a:lnTo>
                  <a:lnTo>
                    <a:pt x="191" y="265"/>
                  </a:lnTo>
                  <a:lnTo>
                    <a:pt x="191" y="265"/>
                  </a:lnTo>
                  <a:lnTo>
                    <a:pt x="194" y="266"/>
                  </a:lnTo>
                  <a:lnTo>
                    <a:pt x="194" y="266"/>
                  </a:lnTo>
                  <a:lnTo>
                    <a:pt x="194" y="265"/>
                  </a:lnTo>
                  <a:lnTo>
                    <a:pt x="194" y="265"/>
                  </a:lnTo>
                  <a:close/>
                  <a:moveTo>
                    <a:pt x="199" y="178"/>
                  </a:moveTo>
                  <a:lnTo>
                    <a:pt x="199" y="178"/>
                  </a:lnTo>
                  <a:lnTo>
                    <a:pt x="200" y="178"/>
                  </a:lnTo>
                  <a:lnTo>
                    <a:pt x="200" y="175"/>
                  </a:lnTo>
                  <a:lnTo>
                    <a:pt x="200" y="175"/>
                  </a:lnTo>
                  <a:lnTo>
                    <a:pt x="199" y="178"/>
                  </a:lnTo>
                  <a:lnTo>
                    <a:pt x="199" y="178"/>
                  </a:lnTo>
                  <a:close/>
                  <a:moveTo>
                    <a:pt x="236" y="331"/>
                  </a:moveTo>
                  <a:lnTo>
                    <a:pt x="236" y="331"/>
                  </a:lnTo>
                  <a:lnTo>
                    <a:pt x="238" y="334"/>
                  </a:lnTo>
                  <a:lnTo>
                    <a:pt x="238" y="334"/>
                  </a:lnTo>
                  <a:lnTo>
                    <a:pt x="238" y="331"/>
                  </a:lnTo>
                  <a:lnTo>
                    <a:pt x="238" y="331"/>
                  </a:lnTo>
                  <a:lnTo>
                    <a:pt x="236" y="331"/>
                  </a:lnTo>
                  <a:lnTo>
                    <a:pt x="236" y="331"/>
                  </a:lnTo>
                  <a:close/>
                  <a:moveTo>
                    <a:pt x="270" y="370"/>
                  </a:moveTo>
                  <a:lnTo>
                    <a:pt x="270" y="370"/>
                  </a:lnTo>
                  <a:lnTo>
                    <a:pt x="271" y="372"/>
                  </a:lnTo>
                  <a:lnTo>
                    <a:pt x="271" y="372"/>
                  </a:lnTo>
                  <a:lnTo>
                    <a:pt x="271" y="372"/>
                  </a:lnTo>
                  <a:lnTo>
                    <a:pt x="271" y="372"/>
                  </a:lnTo>
                  <a:lnTo>
                    <a:pt x="271" y="372"/>
                  </a:lnTo>
                  <a:lnTo>
                    <a:pt x="271" y="370"/>
                  </a:lnTo>
                  <a:lnTo>
                    <a:pt x="271" y="370"/>
                  </a:lnTo>
                  <a:lnTo>
                    <a:pt x="270" y="370"/>
                  </a:lnTo>
                  <a:lnTo>
                    <a:pt x="270" y="370"/>
                  </a:lnTo>
                  <a:close/>
                  <a:moveTo>
                    <a:pt x="240" y="353"/>
                  </a:moveTo>
                  <a:lnTo>
                    <a:pt x="240" y="353"/>
                  </a:lnTo>
                  <a:lnTo>
                    <a:pt x="240" y="351"/>
                  </a:lnTo>
                  <a:lnTo>
                    <a:pt x="240" y="351"/>
                  </a:lnTo>
                  <a:lnTo>
                    <a:pt x="240" y="351"/>
                  </a:lnTo>
                  <a:lnTo>
                    <a:pt x="240" y="351"/>
                  </a:lnTo>
                  <a:lnTo>
                    <a:pt x="238" y="353"/>
                  </a:lnTo>
                  <a:lnTo>
                    <a:pt x="238" y="353"/>
                  </a:lnTo>
                  <a:lnTo>
                    <a:pt x="240" y="353"/>
                  </a:lnTo>
                  <a:lnTo>
                    <a:pt x="240" y="353"/>
                  </a:lnTo>
                  <a:close/>
                  <a:moveTo>
                    <a:pt x="240" y="296"/>
                  </a:moveTo>
                  <a:lnTo>
                    <a:pt x="240" y="296"/>
                  </a:lnTo>
                  <a:lnTo>
                    <a:pt x="240" y="296"/>
                  </a:lnTo>
                  <a:lnTo>
                    <a:pt x="240" y="296"/>
                  </a:lnTo>
                  <a:lnTo>
                    <a:pt x="240" y="293"/>
                  </a:lnTo>
                  <a:lnTo>
                    <a:pt x="240" y="293"/>
                  </a:lnTo>
                  <a:lnTo>
                    <a:pt x="240" y="294"/>
                  </a:lnTo>
                  <a:lnTo>
                    <a:pt x="240" y="294"/>
                  </a:lnTo>
                  <a:lnTo>
                    <a:pt x="240" y="296"/>
                  </a:lnTo>
                  <a:lnTo>
                    <a:pt x="240" y="296"/>
                  </a:lnTo>
                  <a:close/>
                  <a:moveTo>
                    <a:pt x="68" y="74"/>
                  </a:moveTo>
                  <a:lnTo>
                    <a:pt x="68" y="74"/>
                  </a:lnTo>
                  <a:lnTo>
                    <a:pt x="68" y="75"/>
                  </a:lnTo>
                  <a:lnTo>
                    <a:pt x="69" y="77"/>
                  </a:lnTo>
                  <a:lnTo>
                    <a:pt x="69" y="77"/>
                  </a:lnTo>
                  <a:lnTo>
                    <a:pt x="69" y="75"/>
                  </a:lnTo>
                  <a:lnTo>
                    <a:pt x="68" y="74"/>
                  </a:lnTo>
                  <a:lnTo>
                    <a:pt x="68" y="74"/>
                  </a:lnTo>
                  <a:close/>
                  <a:moveTo>
                    <a:pt x="219" y="143"/>
                  </a:moveTo>
                  <a:lnTo>
                    <a:pt x="219" y="143"/>
                  </a:lnTo>
                  <a:lnTo>
                    <a:pt x="216" y="143"/>
                  </a:lnTo>
                  <a:lnTo>
                    <a:pt x="216" y="143"/>
                  </a:lnTo>
                  <a:lnTo>
                    <a:pt x="216" y="146"/>
                  </a:lnTo>
                  <a:lnTo>
                    <a:pt x="216" y="146"/>
                  </a:lnTo>
                  <a:lnTo>
                    <a:pt x="219" y="143"/>
                  </a:lnTo>
                  <a:lnTo>
                    <a:pt x="219" y="143"/>
                  </a:lnTo>
                  <a:close/>
                  <a:moveTo>
                    <a:pt x="148" y="227"/>
                  </a:moveTo>
                  <a:lnTo>
                    <a:pt x="148" y="227"/>
                  </a:lnTo>
                  <a:lnTo>
                    <a:pt x="147" y="224"/>
                  </a:lnTo>
                  <a:lnTo>
                    <a:pt x="147" y="224"/>
                  </a:lnTo>
                  <a:lnTo>
                    <a:pt x="147" y="224"/>
                  </a:lnTo>
                  <a:lnTo>
                    <a:pt x="147" y="224"/>
                  </a:lnTo>
                  <a:lnTo>
                    <a:pt x="145" y="227"/>
                  </a:lnTo>
                  <a:lnTo>
                    <a:pt x="145" y="227"/>
                  </a:lnTo>
                  <a:lnTo>
                    <a:pt x="148" y="227"/>
                  </a:lnTo>
                  <a:lnTo>
                    <a:pt x="148" y="227"/>
                  </a:lnTo>
                  <a:close/>
                  <a:moveTo>
                    <a:pt x="243" y="140"/>
                  </a:moveTo>
                  <a:lnTo>
                    <a:pt x="243" y="140"/>
                  </a:lnTo>
                  <a:lnTo>
                    <a:pt x="241" y="140"/>
                  </a:lnTo>
                  <a:lnTo>
                    <a:pt x="241" y="141"/>
                  </a:lnTo>
                  <a:lnTo>
                    <a:pt x="241" y="141"/>
                  </a:lnTo>
                  <a:lnTo>
                    <a:pt x="243" y="140"/>
                  </a:lnTo>
                  <a:lnTo>
                    <a:pt x="243" y="140"/>
                  </a:lnTo>
                  <a:close/>
                  <a:moveTo>
                    <a:pt x="243" y="263"/>
                  </a:moveTo>
                  <a:lnTo>
                    <a:pt x="243" y="263"/>
                  </a:lnTo>
                  <a:lnTo>
                    <a:pt x="248" y="261"/>
                  </a:lnTo>
                  <a:lnTo>
                    <a:pt x="248" y="261"/>
                  </a:lnTo>
                  <a:lnTo>
                    <a:pt x="243" y="263"/>
                  </a:lnTo>
                  <a:lnTo>
                    <a:pt x="243" y="263"/>
                  </a:lnTo>
                  <a:close/>
                  <a:moveTo>
                    <a:pt x="238" y="269"/>
                  </a:moveTo>
                  <a:lnTo>
                    <a:pt x="238" y="269"/>
                  </a:lnTo>
                  <a:lnTo>
                    <a:pt x="236" y="269"/>
                  </a:lnTo>
                  <a:lnTo>
                    <a:pt x="233" y="269"/>
                  </a:lnTo>
                  <a:lnTo>
                    <a:pt x="233" y="269"/>
                  </a:lnTo>
                  <a:lnTo>
                    <a:pt x="238" y="269"/>
                  </a:lnTo>
                  <a:lnTo>
                    <a:pt x="238" y="269"/>
                  </a:lnTo>
                  <a:close/>
                  <a:moveTo>
                    <a:pt x="236" y="394"/>
                  </a:moveTo>
                  <a:lnTo>
                    <a:pt x="236" y="394"/>
                  </a:lnTo>
                  <a:lnTo>
                    <a:pt x="236" y="391"/>
                  </a:lnTo>
                  <a:lnTo>
                    <a:pt x="236" y="391"/>
                  </a:lnTo>
                  <a:lnTo>
                    <a:pt x="236" y="392"/>
                  </a:lnTo>
                  <a:lnTo>
                    <a:pt x="236" y="394"/>
                  </a:lnTo>
                  <a:lnTo>
                    <a:pt x="236" y="394"/>
                  </a:lnTo>
                  <a:close/>
                  <a:moveTo>
                    <a:pt x="184" y="192"/>
                  </a:moveTo>
                  <a:lnTo>
                    <a:pt x="184" y="192"/>
                  </a:lnTo>
                  <a:lnTo>
                    <a:pt x="183" y="197"/>
                  </a:lnTo>
                  <a:lnTo>
                    <a:pt x="183" y="197"/>
                  </a:lnTo>
                  <a:lnTo>
                    <a:pt x="184" y="192"/>
                  </a:lnTo>
                  <a:lnTo>
                    <a:pt x="184" y="192"/>
                  </a:lnTo>
                  <a:close/>
                  <a:moveTo>
                    <a:pt x="233" y="332"/>
                  </a:moveTo>
                  <a:lnTo>
                    <a:pt x="233" y="332"/>
                  </a:lnTo>
                  <a:lnTo>
                    <a:pt x="232" y="334"/>
                  </a:lnTo>
                  <a:lnTo>
                    <a:pt x="232" y="334"/>
                  </a:lnTo>
                  <a:lnTo>
                    <a:pt x="232" y="334"/>
                  </a:lnTo>
                  <a:lnTo>
                    <a:pt x="232" y="334"/>
                  </a:lnTo>
                  <a:lnTo>
                    <a:pt x="235" y="334"/>
                  </a:lnTo>
                  <a:lnTo>
                    <a:pt x="235" y="334"/>
                  </a:lnTo>
                  <a:lnTo>
                    <a:pt x="233" y="332"/>
                  </a:lnTo>
                  <a:lnTo>
                    <a:pt x="233" y="332"/>
                  </a:lnTo>
                  <a:close/>
                  <a:moveTo>
                    <a:pt x="98" y="216"/>
                  </a:moveTo>
                  <a:lnTo>
                    <a:pt x="98" y="216"/>
                  </a:lnTo>
                  <a:lnTo>
                    <a:pt x="98" y="216"/>
                  </a:lnTo>
                  <a:lnTo>
                    <a:pt x="98" y="216"/>
                  </a:lnTo>
                  <a:lnTo>
                    <a:pt x="96" y="217"/>
                  </a:lnTo>
                  <a:lnTo>
                    <a:pt x="96" y="217"/>
                  </a:lnTo>
                  <a:lnTo>
                    <a:pt x="96" y="217"/>
                  </a:lnTo>
                  <a:lnTo>
                    <a:pt x="96" y="217"/>
                  </a:lnTo>
                  <a:lnTo>
                    <a:pt x="98" y="216"/>
                  </a:lnTo>
                  <a:lnTo>
                    <a:pt x="98" y="216"/>
                  </a:lnTo>
                  <a:close/>
                  <a:moveTo>
                    <a:pt x="137" y="110"/>
                  </a:moveTo>
                  <a:lnTo>
                    <a:pt x="137" y="110"/>
                  </a:lnTo>
                  <a:lnTo>
                    <a:pt x="137" y="110"/>
                  </a:lnTo>
                  <a:lnTo>
                    <a:pt x="139" y="110"/>
                  </a:lnTo>
                  <a:lnTo>
                    <a:pt x="139" y="110"/>
                  </a:lnTo>
                  <a:lnTo>
                    <a:pt x="139" y="110"/>
                  </a:lnTo>
                  <a:lnTo>
                    <a:pt x="139" y="110"/>
                  </a:lnTo>
                  <a:lnTo>
                    <a:pt x="137" y="110"/>
                  </a:lnTo>
                  <a:lnTo>
                    <a:pt x="137" y="110"/>
                  </a:lnTo>
                  <a:close/>
                  <a:moveTo>
                    <a:pt x="90" y="97"/>
                  </a:moveTo>
                  <a:lnTo>
                    <a:pt x="90" y="97"/>
                  </a:lnTo>
                  <a:lnTo>
                    <a:pt x="88" y="94"/>
                  </a:lnTo>
                  <a:lnTo>
                    <a:pt x="88" y="94"/>
                  </a:lnTo>
                  <a:lnTo>
                    <a:pt x="88" y="96"/>
                  </a:lnTo>
                  <a:lnTo>
                    <a:pt x="88" y="96"/>
                  </a:lnTo>
                  <a:lnTo>
                    <a:pt x="90" y="97"/>
                  </a:lnTo>
                  <a:lnTo>
                    <a:pt x="90" y="97"/>
                  </a:lnTo>
                  <a:lnTo>
                    <a:pt x="90" y="97"/>
                  </a:lnTo>
                  <a:close/>
                  <a:moveTo>
                    <a:pt x="238" y="433"/>
                  </a:moveTo>
                  <a:lnTo>
                    <a:pt x="238" y="433"/>
                  </a:lnTo>
                  <a:lnTo>
                    <a:pt x="235" y="436"/>
                  </a:lnTo>
                  <a:lnTo>
                    <a:pt x="235" y="436"/>
                  </a:lnTo>
                  <a:lnTo>
                    <a:pt x="236" y="436"/>
                  </a:lnTo>
                  <a:lnTo>
                    <a:pt x="238" y="433"/>
                  </a:lnTo>
                  <a:lnTo>
                    <a:pt x="238" y="433"/>
                  </a:lnTo>
                  <a:close/>
                  <a:moveTo>
                    <a:pt x="65" y="42"/>
                  </a:moveTo>
                  <a:lnTo>
                    <a:pt x="65" y="42"/>
                  </a:lnTo>
                  <a:lnTo>
                    <a:pt x="66" y="42"/>
                  </a:lnTo>
                  <a:lnTo>
                    <a:pt x="66" y="41"/>
                  </a:lnTo>
                  <a:lnTo>
                    <a:pt x="66" y="41"/>
                  </a:lnTo>
                  <a:lnTo>
                    <a:pt x="65" y="41"/>
                  </a:lnTo>
                  <a:lnTo>
                    <a:pt x="65" y="42"/>
                  </a:lnTo>
                  <a:lnTo>
                    <a:pt x="65" y="42"/>
                  </a:lnTo>
                  <a:close/>
                  <a:moveTo>
                    <a:pt x="195" y="140"/>
                  </a:moveTo>
                  <a:lnTo>
                    <a:pt x="195" y="140"/>
                  </a:lnTo>
                  <a:lnTo>
                    <a:pt x="194" y="138"/>
                  </a:lnTo>
                  <a:lnTo>
                    <a:pt x="194" y="138"/>
                  </a:lnTo>
                  <a:lnTo>
                    <a:pt x="192" y="140"/>
                  </a:lnTo>
                  <a:lnTo>
                    <a:pt x="192" y="140"/>
                  </a:lnTo>
                  <a:lnTo>
                    <a:pt x="195" y="140"/>
                  </a:lnTo>
                  <a:lnTo>
                    <a:pt x="195" y="140"/>
                  </a:lnTo>
                  <a:lnTo>
                    <a:pt x="195" y="140"/>
                  </a:lnTo>
                  <a:lnTo>
                    <a:pt x="195" y="140"/>
                  </a:lnTo>
                  <a:close/>
                  <a:moveTo>
                    <a:pt x="63" y="75"/>
                  </a:moveTo>
                  <a:lnTo>
                    <a:pt x="63" y="75"/>
                  </a:lnTo>
                  <a:lnTo>
                    <a:pt x="63" y="75"/>
                  </a:lnTo>
                  <a:lnTo>
                    <a:pt x="63" y="75"/>
                  </a:lnTo>
                  <a:lnTo>
                    <a:pt x="65" y="77"/>
                  </a:lnTo>
                  <a:lnTo>
                    <a:pt x="65" y="77"/>
                  </a:lnTo>
                  <a:lnTo>
                    <a:pt x="65" y="75"/>
                  </a:lnTo>
                  <a:lnTo>
                    <a:pt x="63" y="75"/>
                  </a:lnTo>
                  <a:lnTo>
                    <a:pt x="63" y="75"/>
                  </a:lnTo>
                  <a:close/>
                  <a:moveTo>
                    <a:pt x="192" y="130"/>
                  </a:moveTo>
                  <a:lnTo>
                    <a:pt x="192" y="130"/>
                  </a:lnTo>
                  <a:lnTo>
                    <a:pt x="192" y="129"/>
                  </a:lnTo>
                  <a:lnTo>
                    <a:pt x="191" y="127"/>
                  </a:lnTo>
                  <a:lnTo>
                    <a:pt x="191" y="127"/>
                  </a:lnTo>
                  <a:lnTo>
                    <a:pt x="191" y="129"/>
                  </a:lnTo>
                  <a:lnTo>
                    <a:pt x="192" y="130"/>
                  </a:lnTo>
                  <a:lnTo>
                    <a:pt x="192" y="130"/>
                  </a:lnTo>
                  <a:close/>
                  <a:moveTo>
                    <a:pt x="284" y="168"/>
                  </a:moveTo>
                  <a:lnTo>
                    <a:pt x="284" y="168"/>
                  </a:lnTo>
                  <a:lnTo>
                    <a:pt x="285" y="168"/>
                  </a:lnTo>
                  <a:lnTo>
                    <a:pt x="285" y="168"/>
                  </a:lnTo>
                  <a:lnTo>
                    <a:pt x="285" y="168"/>
                  </a:lnTo>
                  <a:lnTo>
                    <a:pt x="285" y="168"/>
                  </a:lnTo>
                  <a:lnTo>
                    <a:pt x="285" y="167"/>
                  </a:lnTo>
                  <a:lnTo>
                    <a:pt x="285" y="167"/>
                  </a:lnTo>
                  <a:lnTo>
                    <a:pt x="285" y="167"/>
                  </a:lnTo>
                  <a:lnTo>
                    <a:pt x="284" y="168"/>
                  </a:lnTo>
                  <a:lnTo>
                    <a:pt x="284" y="168"/>
                  </a:lnTo>
                  <a:close/>
                  <a:moveTo>
                    <a:pt x="254" y="272"/>
                  </a:moveTo>
                  <a:lnTo>
                    <a:pt x="254" y="272"/>
                  </a:lnTo>
                  <a:lnTo>
                    <a:pt x="255" y="271"/>
                  </a:lnTo>
                  <a:lnTo>
                    <a:pt x="255" y="271"/>
                  </a:lnTo>
                  <a:lnTo>
                    <a:pt x="254" y="271"/>
                  </a:lnTo>
                  <a:lnTo>
                    <a:pt x="254" y="272"/>
                  </a:lnTo>
                  <a:lnTo>
                    <a:pt x="254" y="272"/>
                  </a:lnTo>
                  <a:close/>
                  <a:moveTo>
                    <a:pt x="254" y="410"/>
                  </a:moveTo>
                  <a:lnTo>
                    <a:pt x="254" y="410"/>
                  </a:lnTo>
                  <a:lnTo>
                    <a:pt x="254" y="410"/>
                  </a:lnTo>
                  <a:lnTo>
                    <a:pt x="254" y="410"/>
                  </a:lnTo>
                  <a:lnTo>
                    <a:pt x="254" y="405"/>
                  </a:lnTo>
                  <a:lnTo>
                    <a:pt x="254" y="405"/>
                  </a:lnTo>
                  <a:lnTo>
                    <a:pt x="252" y="405"/>
                  </a:lnTo>
                  <a:lnTo>
                    <a:pt x="252" y="405"/>
                  </a:lnTo>
                  <a:lnTo>
                    <a:pt x="254" y="410"/>
                  </a:lnTo>
                  <a:lnTo>
                    <a:pt x="254" y="410"/>
                  </a:lnTo>
                  <a:close/>
                  <a:moveTo>
                    <a:pt x="232" y="405"/>
                  </a:moveTo>
                  <a:lnTo>
                    <a:pt x="232" y="405"/>
                  </a:lnTo>
                  <a:lnTo>
                    <a:pt x="232" y="405"/>
                  </a:lnTo>
                  <a:lnTo>
                    <a:pt x="232" y="405"/>
                  </a:lnTo>
                  <a:lnTo>
                    <a:pt x="232" y="406"/>
                  </a:lnTo>
                  <a:lnTo>
                    <a:pt x="232" y="408"/>
                  </a:lnTo>
                  <a:lnTo>
                    <a:pt x="232" y="408"/>
                  </a:lnTo>
                  <a:lnTo>
                    <a:pt x="232" y="406"/>
                  </a:lnTo>
                  <a:lnTo>
                    <a:pt x="232" y="406"/>
                  </a:lnTo>
                  <a:lnTo>
                    <a:pt x="232" y="405"/>
                  </a:lnTo>
                  <a:lnTo>
                    <a:pt x="232" y="405"/>
                  </a:lnTo>
                  <a:close/>
                  <a:moveTo>
                    <a:pt x="225" y="380"/>
                  </a:moveTo>
                  <a:lnTo>
                    <a:pt x="225" y="380"/>
                  </a:lnTo>
                  <a:lnTo>
                    <a:pt x="224" y="380"/>
                  </a:lnTo>
                  <a:lnTo>
                    <a:pt x="224" y="380"/>
                  </a:lnTo>
                  <a:lnTo>
                    <a:pt x="225" y="381"/>
                  </a:lnTo>
                  <a:lnTo>
                    <a:pt x="225" y="381"/>
                  </a:lnTo>
                  <a:lnTo>
                    <a:pt x="225" y="380"/>
                  </a:lnTo>
                  <a:lnTo>
                    <a:pt x="225" y="380"/>
                  </a:lnTo>
                  <a:close/>
                  <a:moveTo>
                    <a:pt x="53" y="83"/>
                  </a:moveTo>
                  <a:lnTo>
                    <a:pt x="53" y="83"/>
                  </a:lnTo>
                  <a:lnTo>
                    <a:pt x="53" y="83"/>
                  </a:lnTo>
                  <a:lnTo>
                    <a:pt x="53" y="83"/>
                  </a:lnTo>
                  <a:lnTo>
                    <a:pt x="55" y="86"/>
                  </a:lnTo>
                  <a:lnTo>
                    <a:pt x="55" y="86"/>
                  </a:lnTo>
                  <a:lnTo>
                    <a:pt x="57" y="86"/>
                  </a:lnTo>
                  <a:lnTo>
                    <a:pt x="57" y="86"/>
                  </a:lnTo>
                  <a:lnTo>
                    <a:pt x="53" y="83"/>
                  </a:lnTo>
                  <a:lnTo>
                    <a:pt x="53" y="83"/>
                  </a:lnTo>
                  <a:close/>
                  <a:moveTo>
                    <a:pt x="213" y="140"/>
                  </a:moveTo>
                  <a:lnTo>
                    <a:pt x="213" y="140"/>
                  </a:lnTo>
                  <a:lnTo>
                    <a:pt x="213" y="140"/>
                  </a:lnTo>
                  <a:lnTo>
                    <a:pt x="213" y="140"/>
                  </a:lnTo>
                  <a:lnTo>
                    <a:pt x="210" y="140"/>
                  </a:lnTo>
                  <a:lnTo>
                    <a:pt x="210" y="140"/>
                  </a:lnTo>
                  <a:lnTo>
                    <a:pt x="213" y="140"/>
                  </a:lnTo>
                  <a:lnTo>
                    <a:pt x="213" y="140"/>
                  </a:lnTo>
                  <a:close/>
                  <a:moveTo>
                    <a:pt x="266" y="353"/>
                  </a:moveTo>
                  <a:lnTo>
                    <a:pt x="266" y="353"/>
                  </a:lnTo>
                  <a:lnTo>
                    <a:pt x="266" y="351"/>
                  </a:lnTo>
                  <a:lnTo>
                    <a:pt x="266" y="351"/>
                  </a:lnTo>
                  <a:lnTo>
                    <a:pt x="265" y="351"/>
                  </a:lnTo>
                  <a:lnTo>
                    <a:pt x="265" y="351"/>
                  </a:lnTo>
                  <a:lnTo>
                    <a:pt x="262" y="353"/>
                  </a:lnTo>
                  <a:lnTo>
                    <a:pt x="262" y="353"/>
                  </a:lnTo>
                  <a:lnTo>
                    <a:pt x="266" y="353"/>
                  </a:lnTo>
                  <a:lnTo>
                    <a:pt x="266" y="353"/>
                  </a:lnTo>
                  <a:close/>
                  <a:moveTo>
                    <a:pt x="268" y="261"/>
                  </a:moveTo>
                  <a:lnTo>
                    <a:pt x="268" y="261"/>
                  </a:lnTo>
                  <a:lnTo>
                    <a:pt x="268" y="263"/>
                  </a:lnTo>
                  <a:lnTo>
                    <a:pt x="268" y="263"/>
                  </a:lnTo>
                  <a:lnTo>
                    <a:pt x="268" y="263"/>
                  </a:lnTo>
                  <a:lnTo>
                    <a:pt x="268" y="263"/>
                  </a:lnTo>
                  <a:lnTo>
                    <a:pt x="268" y="261"/>
                  </a:lnTo>
                  <a:lnTo>
                    <a:pt x="268" y="261"/>
                  </a:lnTo>
                  <a:close/>
                  <a:moveTo>
                    <a:pt x="251" y="272"/>
                  </a:moveTo>
                  <a:lnTo>
                    <a:pt x="251" y="272"/>
                  </a:lnTo>
                  <a:lnTo>
                    <a:pt x="248" y="272"/>
                  </a:lnTo>
                  <a:lnTo>
                    <a:pt x="248" y="272"/>
                  </a:lnTo>
                  <a:lnTo>
                    <a:pt x="248" y="272"/>
                  </a:lnTo>
                  <a:lnTo>
                    <a:pt x="248" y="272"/>
                  </a:lnTo>
                  <a:lnTo>
                    <a:pt x="249" y="274"/>
                  </a:lnTo>
                  <a:lnTo>
                    <a:pt x="249" y="274"/>
                  </a:lnTo>
                  <a:lnTo>
                    <a:pt x="251" y="272"/>
                  </a:lnTo>
                  <a:lnTo>
                    <a:pt x="251" y="272"/>
                  </a:lnTo>
                  <a:close/>
                  <a:moveTo>
                    <a:pt x="57" y="37"/>
                  </a:moveTo>
                  <a:lnTo>
                    <a:pt x="57" y="37"/>
                  </a:lnTo>
                  <a:lnTo>
                    <a:pt x="58" y="37"/>
                  </a:lnTo>
                  <a:lnTo>
                    <a:pt x="58" y="36"/>
                  </a:lnTo>
                  <a:lnTo>
                    <a:pt x="58" y="36"/>
                  </a:lnTo>
                  <a:lnTo>
                    <a:pt x="57" y="36"/>
                  </a:lnTo>
                  <a:lnTo>
                    <a:pt x="57" y="37"/>
                  </a:lnTo>
                  <a:lnTo>
                    <a:pt x="57" y="37"/>
                  </a:lnTo>
                  <a:close/>
                  <a:moveTo>
                    <a:pt x="295" y="233"/>
                  </a:moveTo>
                  <a:lnTo>
                    <a:pt x="295" y="233"/>
                  </a:lnTo>
                  <a:lnTo>
                    <a:pt x="295" y="233"/>
                  </a:lnTo>
                  <a:lnTo>
                    <a:pt x="295" y="233"/>
                  </a:lnTo>
                  <a:lnTo>
                    <a:pt x="295" y="235"/>
                  </a:lnTo>
                  <a:lnTo>
                    <a:pt x="295" y="235"/>
                  </a:lnTo>
                  <a:lnTo>
                    <a:pt x="296" y="235"/>
                  </a:lnTo>
                  <a:lnTo>
                    <a:pt x="296" y="235"/>
                  </a:lnTo>
                  <a:lnTo>
                    <a:pt x="296" y="233"/>
                  </a:lnTo>
                  <a:lnTo>
                    <a:pt x="296" y="233"/>
                  </a:lnTo>
                  <a:lnTo>
                    <a:pt x="295" y="233"/>
                  </a:lnTo>
                  <a:lnTo>
                    <a:pt x="295" y="233"/>
                  </a:lnTo>
                  <a:close/>
                  <a:moveTo>
                    <a:pt x="189" y="132"/>
                  </a:moveTo>
                  <a:lnTo>
                    <a:pt x="189" y="132"/>
                  </a:lnTo>
                  <a:lnTo>
                    <a:pt x="188" y="134"/>
                  </a:lnTo>
                  <a:lnTo>
                    <a:pt x="188" y="134"/>
                  </a:lnTo>
                  <a:lnTo>
                    <a:pt x="189" y="134"/>
                  </a:lnTo>
                  <a:lnTo>
                    <a:pt x="189" y="134"/>
                  </a:lnTo>
                  <a:lnTo>
                    <a:pt x="189" y="132"/>
                  </a:lnTo>
                  <a:lnTo>
                    <a:pt x="189" y="132"/>
                  </a:lnTo>
                  <a:lnTo>
                    <a:pt x="189" y="132"/>
                  </a:lnTo>
                  <a:lnTo>
                    <a:pt x="189" y="132"/>
                  </a:lnTo>
                  <a:close/>
                  <a:moveTo>
                    <a:pt x="164" y="182"/>
                  </a:moveTo>
                  <a:lnTo>
                    <a:pt x="164" y="182"/>
                  </a:lnTo>
                  <a:lnTo>
                    <a:pt x="164" y="182"/>
                  </a:lnTo>
                  <a:lnTo>
                    <a:pt x="164" y="182"/>
                  </a:lnTo>
                  <a:lnTo>
                    <a:pt x="164" y="181"/>
                  </a:lnTo>
                  <a:lnTo>
                    <a:pt x="162" y="179"/>
                  </a:lnTo>
                  <a:lnTo>
                    <a:pt x="162" y="179"/>
                  </a:lnTo>
                  <a:lnTo>
                    <a:pt x="164" y="182"/>
                  </a:lnTo>
                  <a:lnTo>
                    <a:pt x="164" y="182"/>
                  </a:lnTo>
                  <a:close/>
                  <a:moveTo>
                    <a:pt x="230" y="343"/>
                  </a:moveTo>
                  <a:lnTo>
                    <a:pt x="230" y="343"/>
                  </a:lnTo>
                  <a:lnTo>
                    <a:pt x="232" y="343"/>
                  </a:lnTo>
                  <a:lnTo>
                    <a:pt x="232" y="343"/>
                  </a:lnTo>
                  <a:lnTo>
                    <a:pt x="232" y="343"/>
                  </a:lnTo>
                  <a:lnTo>
                    <a:pt x="232" y="342"/>
                  </a:lnTo>
                  <a:lnTo>
                    <a:pt x="232" y="342"/>
                  </a:lnTo>
                  <a:lnTo>
                    <a:pt x="230" y="343"/>
                  </a:lnTo>
                  <a:lnTo>
                    <a:pt x="230" y="343"/>
                  </a:lnTo>
                  <a:close/>
                  <a:moveTo>
                    <a:pt x="61" y="41"/>
                  </a:moveTo>
                  <a:lnTo>
                    <a:pt x="61" y="41"/>
                  </a:lnTo>
                  <a:lnTo>
                    <a:pt x="60" y="41"/>
                  </a:lnTo>
                  <a:lnTo>
                    <a:pt x="60" y="42"/>
                  </a:lnTo>
                  <a:lnTo>
                    <a:pt x="60" y="42"/>
                  </a:lnTo>
                  <a:lnTo>
                    <a:pt x="61" y="41"/>
                  </a:lnTo>
                  <a:lnTo>
                    <a:pt x="61" y="41"/>
                  </a:lnTo>
                  <a:close/>
                  <a:moveTo>
                    <a:pt x="186" y="380"/>
                  </a:moveTo>
                  <a:lnTo>
                    <a:pt x="186" y="380"/>
                  </a:lnTo>
                  <a:lnTo>
                    <a:pt x="188" y="383"/>
                  </a:lnTo>
                  <a:lnTo>
                    <a:pt x="188" y="383"/>
                  </a:lnTo>
                  <a:lnTo>
                    <a:pt x="188" y="383"/>
                  </a:lnTo>
                  <a:lnTo>
                    <a:pt x="186" y="380"/>
                  </a:lnTo>
                  <a:lnTo>
                    <a:pt x="186" y="380"/>
                  </a:lnTo>
                  <a:close/>
                  <a:moveTo>
                    <a:pt x="260" y="266"/>
                  </a:moveTo>
                  <a:lnTo>
                    <a:pt x="260" y="266"/>
                  </a:lnTo>
                  <a:lnTo>
                    <a:pt x="259" y="265"/>
                  </a:lnTo>
                  <a:lnTo>
                    <a:pt x="259" y="265"/>
                  </a:lnTo>
                  <a:lnTo>
                    <a:pt x="259" y="265"/>
                  </a:lnTo>
                  <a:lnTo>
                    <a:pt x="259" y="265"/>
                  </a:lnTo>
                  <a:lnTo>
                    <a:pt x="259" y="268"/>
                  </a:lnTo>
                  <a:lnTo>
                    <a:pt x="259" y="268"/>
                  </a:lnTo>
                  <a:lnTo>
                    <a:pt x="260" y="266"/>
                  </a:lnTo>
                  <a:lnTo>
                    <a:pt x="260" y="266"/>
                  </a:lnTo>
                  <a:close/>
                  <a:moveTo>
                    <a:pt x="246" y="148"/>
                  </a:moveTo>
                  <a:lnTo>
                    <a:pt x="246" y="148"/>
                  </a:lnTo>
                  <a:lnTo>
                    <a:pt x="246" y="148"/>
                  </a:lnTo>
                  <a:lnTo>
                    <a:pt x="246" y="148"/>
                  </a:lnTo>
                  <a:lnTo>
                    <a:pt x="248" y="146"/>
                  </a:lnTo>
                  <a:lnTo>
                    <a:pt x="248" y="146"/>
                  </a:lnTo>
                  <a:lnTo>
                    <a:pt x="248" y="146"/>
                  </a:lnTo>
                  <a:lnTo>
                    <a:pt x="246" y="146"/>
                  </a:lnTo>
                  <a:lnTo>
                    <a:pt x="246" y="146"/>
                  </a:lnTo>
                  <a:lnTo>
                    <a:pt x="246" y="148"/>
                  </a:lnTo>
                  <a:lnTo>
                    <a:pt x="246" y="148"/>
                  </a:lnTo>
                  <a:close/>
                  <a:moveTo>
                    <a:pt x="79" y="198"/>
                  </a:moveTo>
                  <a:lnTo>
                    <a:pt x="79" y="198"/>
                  </a:lnTo>
                  <a:lnTo>
                    <a:pt x="79" y="197"/>
                  </a:lnTo>
                  <a:lnTo>
                    <a:pt x="79" y="197"/>
                  </a:lnTo>
                  <a:lnTo>
                    <a:pt x="77" y="195"/>
                  </a:lnTo>
                  <a:lnTo>
                    <a:pt x="77" y="195"/>
                  </a:lnTo>
                  <a:lnTo>
                    <a:pt x="77" y="197"/>
                  </a:lnTo>
                  <a:lnTo>
                    <a:pt x="79" y="198"/>
                  </a:lnTo>
                  <a:lnTo>
                    <a:pt x="79" y="198"/>
                  </a:lnTo>
                  <a:close/>
                  <a:moveTo>
                    <a:pt x="262" y="370"/>
                  </a:moveTo>
                  <a:lnTo>
                    <a:pt x="262" y="370"/>
                  </a:lnTo>
                  <a:lnTo>
                    <a:pt x="260" y="372"/>
                  </a:lnTo>
                  <a:lnTo>
                    <a:pt x="260" y="372"/>
                  </a:lnTo>
                  <a:lnTo>
                    <a:pt x="260" y="372"/>
                  </a:lnTo>
                  <a:lnTo>
                    <a:pt x="262" y="372"/>
                  </a:lnTo>
                  <a:lnTo>
                    <a:pt x="262" y="370"/>
                  </a:lnTo>
                  <a:lnTo>
                    <a:pt x="262" y="370"/>
                  </a:lnTo>
                  <a:close/>
                  <a:moveTo>
                    <a:pt x="99" y="39"/>
                  </a:moveTo>
                  <a:lnTo>
                    <a:pt x="99" y="39"/>
                  </a:lnTo>
                  <a:lnTo>
                    <a:pt x="99" y="42"/>
                  </a:lnTo>
                  <a:lnTo>
                    <a:pt x="99" y="42"/>
                  </a:lnTo>
                  <a:lnTo>
                    <a:pt x="99" y="41"/>
                  </a:lnTo>
                  <a:lnTo>
                    <a:pt x="99" y="39"/>
                  </a:lnTo>
                  <a:lnTo>
                    <a:pt x="99" y="39"/>
                  </a:lnTo>
                  <a:close/>
                  <a:moveTo>
                    <a:pt x="140" y="231"/>
                  </a:moveTo>
                  <a:lnTo>
                    <a:pt x="140" y="231"/>
                  </a:lnTo>
                  <a:lnTo>
                    <a:pt x="142" y="228"/>
                  </a:lnTo>
                  <a:lnTo>
                    <a:pt x="142" y="228"/>
                  </a:lnTo>
                  <a:lnTo>
                    <a:pt x="140" y="230"/>
                  </a:lnTo>
                  <a:lnTo>
                    <a:pt x="140" y="231"/>
                  </a:lnTo>
                  <a:lnTo>
                    <a:pt x="140" y="231"/>
                  </a:lnTo>
                  <a:close/>
                  <a:moveTo>
                    <a:pt x="118" y="224"/>
                  </a:moveTo>
                  <a:lnTo>
                    <a:pt x="118" y="224"/>
                  </a:lnTo>
                  <a:lnTo>
                    <a:pt x="120" y="220"/>
                  </a:lnTo>
                  <a:lnTo>
                    <a:pt x="120" y="220"/>
                  </a:lnTo>
                  <a:lnTo>
                    <a:pt x="120" y="220"/>
                  </a:lnTo>
                  <a:lnTo>
                    <a:pt x="120" y="220"/>
                  </a:lnTo>
                  <a:lnTo>
                    <a:pt x="118" y="222"/>
                  </a:lnTo>
                  <a:lnTo>
                    <a:pt x="118" y="222"/>
                  </a:lnTo>
                  <a:lnTo>
                    <a:pt x="118" y="224"/>
                  </a:lnTo>
                  <a:lnTo>
                    <a:pt x="118" y="224"/>
                  </a:lnTo>
                  <a:close/>
                  <a:moveTo>
                    <a:pt x="274" y="156"/>
                  </a:moveTo>
                  <a:lnTo>
                    <a:pt x="274" y="156"/>
                  </a:lnTo>
                  <a:lnTo>
                    <a:pt x="274" y="157"/>
                  </a:lnTo>
                  <a:lnTo>
                    <a:pt x="274" y="157"/>
                  </a:lnTo>
                  <a:lnTo>
                    <a:pt x="274" y="156"/>
                  </a:lnTo>
                  <a:lnTo>
                    <a:pt x="274" y="154"/>
                  </a:lnTo>
                  <a:lnTo>
                    <a:pt x="274" y="154"/>
                  </a:lnTo>
                  <a:lnTo>
                    <a:pt x="274" y="156"/>
                  </a:lnTo>
                  <a:lnTo>
                    <a:pt x="274" y="156"/>
                  </a:lnTo>
                  <a:close/>
                  <a:moveTo>
                    <a:pt x="225" y="265"/>
                  </a:moveTo>
                  <a:lnTo>
                    <a:pt x="225" y="265"/>
                  </a:lnTo>
                  <a:lnTo>
                    <a:pt x="225" y="265"/>
                  </a:lnTo>
                  <a:lnTo>
                    <a:pt x="225" y="265"/>
                  </a:lnTo>
                  <a:lnTo>
                    <a:pt x="227" y="265"/>
                  </a:lnTo>
                  <a:lnTo>
                    <a:pt x="227" y="265"/>
                  </a:lnTo>
                  <a:lnTo>
                    <a:pt x="225" y="265"/>
                  </a:lnTo>
                  <a:lnTo>
                    <a:pt x="225" y="265"/>
                  </a:lnTo>
                  <a:lnTo>
                    <a:pt x="225" y="265"/>
                  </a:lnTo>
                  <a:lnTo>
                    <a:pt x="225" y="265"/>
                  </a:lnTo>
                  <a:close/>
                  <a:moveTo>
                    <a:pt x="102" y="132"/>
                  </a:moveTo>
                  <a:lnTo>
                    <a:pt x="102" y="132"/>
                  </a:lnTo>
                  <a:lnTo>
                    <a:pt x="106" y="130"/>
                  </a:lnTo>
                  <a:lnTo>
                    <a:pt x="106" y="130"/>
                  </a:lnTo>
                  <a:lnTo>
                    <a:pt x="104" y="130"/>
                  </a:lnTo>
                  <a:lnTo>
                    <a:pt x="102" y="132"/>
                  </a:lnTo>
                  <a:lnTo>
                    <a:pt x="102" y="132"/>
                  </a:lnTo>
                  <a:close/>
                  <a:moveTo>
                    <a:pt x="169" y="362"/>
                  </a:moveTo>
                  <a:lnTo>
                    <a:pt x="169" y="362"/>
                  </a:lnTo>
                  <a:lnTo>
                    <a:pt x="170" y="364"/>
                  </a:lnTo>
                  <a:lnTo>
                    <a:pt x="170" y="364"/>
                  </a:lnTo>
                  <a:lnTo>
                    <a:pt x="170" y="364"/>
                  </a:lnTo>
                  <a:lnTo>
                    <a:pt x="170" y="364"/>
                  </a:lnTo>
                  <a:lnTo>
                    <a:pt x="170" y="362"/>
                  </a:lnTo>
                  <a:lnTo>
                    <a:pt x="170" y="362"/>
                  </a:lnTo>
                  <a:lnTo>
                    <a:pt x="169" y="362"/>
                  </a:lnTo>
                  <a:lnTo>
                    <a:pt x="169" y="362"/>
                  </a:lnTo>
                  <a:close/>
                  <a:moveTo>
                    <a:pt x="178" y="381"/>
                  </a:moveTo>
                  <a:lnTo>
                    <a:pt x="178" y="381"/>
                  </a:lnTo>
                  <a:lnTo>
                    <a:pt x="180" y="381"/>
                  </a:lnTo>
                  <a:lnTo>
                    <a:pt x="180" y="381"/>
                  </a:lnTo>
                  <a:lnTo>
                    <a:pt x="178" y="380"/>
                  </a:lnTo>
                  <a:lnTo>
                    <a:pt x="178" y="380"/>
                  </a:lnTo>
                  <a:lnTo>
                    <a:pt x="178" y="381"/>
                  </a:lnTo>
                  <a:lnTo>
                    <a:pt x="178" y="381"/>
                  </a:lnTo>
                  <a:lnTo>
                    <a:pt x="178" y="381"/>
                  </a:lnTo>
                  <a:lnTo>
                    <a:pt x="178" y="381"/>
                  </a:lnTo>
                  <a:close/>
                  <a:moveTo>
                    <a:pt x="83" y="89"/>
                  </a:moveTo>
                  <a:lnTo>
                    <a:pt x="83" y="89"/>
                  </a:lnTo>
                  <a:lnTo>
                    <a:pt x="82" y="88"/>
                  </a:lnTo>
                  <a:lnTo>
                    <a:pt x="82" y="88"/>
                  </a:lnTo>
                  <a:lnTo>
                    <a:pt x="83" y="89"/>
                  </a:lnTo>
                  <a:lnTo>
                    <a:pt x="83" y="89"/>
                  </a:lnTo>
                  <a:close/>
                  <a:moveTo>
                    <a:pt x="238" y="343"/>
                  </a:moveTo>
                  <a:lnTo>
                    <a:pt x="238" y="343"/>
                  </a:lnTo>
                  <a:lnTo>
                    <a:pt x="236" y="342"/>
                  </a:lnTo>
                  <a:lnTo>
                    <a:pt x="236" y="342"/>
                  </a:lnTo>
                  <a:lnTo>
                    <a:pt x="236" y="342"/>
                  </a:lnTo>
                  <a:lnTo>
                    <a:pt x="236" y="342"/>
                  </a:lnTo>
                  <a:lnTo>
                    <a:pt x="236" y="343"/>
                  </a:lnTo>
                  <a:lnTo>
                    <a:pt x="236" y="343"/>
                  </a:lnTo>
                  <a:lnTo>
                    <a:pt x="238" y="343"/>
                  </a:lnTo>
                  <a:lnTo>
                    <a:pt x="238" y="343"/>
                  </a:lnTo>
                  <a:close/>
                  <a:moveTo>
                    <a:pt x="290" y="189"/>
                  </a:moveTo>
                  <a:lnTo>
                    <a:pt x="290" y="189"/>
                  </a:lnTo>
                  <a:lnTo>
                    <a:pt x="290" y="190"/>
                  </a:lnTo>
                  <a:lnTo>
                    <a:pt x="290" y="190"/>
                  </a:lnTo>
                  <a:lnTo>
                    <a:pt x="292" y="189"/>
                  </a:lnTo>
                  <a:lnTo>
                    <a:pt x="290" y="189"/>
                  </a:lnTo>
                  <a:lnTo>
                    <a:pt x="290" y="189"/>
                  </a:lnTo>
                  <a:close/>
                  <a:moveTo>
                    <a:pt x="227" y="394"/>
                  </a:moveTo>
                  <a:lnTo>
                    <a:pt x="227" y="394"/>
                  </a:lnTo>
                  <a:lnTo>
                    <a:pt x="227" y="395"/>
                  </a:lnTo>
                  <a:lnTo>
                    <a:pt x="227" y="395"/>
                  </a:lnTo>
                  <a:lnTo>
                    <a:pt x="227" y="392"/>
                  </a:lnTo>
                  <a:lnTo>
                    <a:pt x="227" y="392"/>
                  </a:lnTo>
                  <a:lnTo>
                    <a:pt x="227" y="394"/>
                  </a:lnTo>
                  <a:lnTo>
                    <a:pt x="227" y="394"/>
                  </a:lnTo>
                  <a:lnTo>
                    <a:pt x="227" y="394"/>
                  </a:lnTo>
                  <a:close/>
                  <a:moveTo>
                    <a:pt x="170" y="110"/>
                  </a:moveTo>
                  <a:lnTo>
                    <a:pt x="170" y="110"/>
                  </a:lnTo>
                  <a:lnTo>
                    <a:pt x="169" y="110"/>
                  </a:lnTo>
                  <a:lnTo>
                    <a:pt x="169" y="110"/>
                  </a:lnTo>
                  <a:lnTo>
                    <a:pt x="169" y="110"/>
                  </a:lnTo>
                  <a:lnTo>
                    <a:pt x="169" y="110"/>
                  </a:lnTo>
                  <a:lnTo>
                    <a:pt x="169" y="110"/>
                  </a:lnTo>
                  <a:lnTo>
                    <a:pt x="169" y="110"/>
                  </a:lnTo>
                  <a:lnTo>
                    <a:pt x="169" y="110"/>
                  </a:lnTo>
                  <a:lnTo>
                    <a:pt x="170" y="110"/>
                  </a:lnTo>
                  <a:lnTo>
                    <a:pt x="170" y="110"/>
                  </a:lnTo>
                  <a:close/>
                  <a:moveTo>
                    <a:pt x="255" y="351"/>
                  </a:moveTo>
                  <a:lnTo>
                    <a:pt x="255" y="351"/>
                  </a:lnTo>
                  <a:lnTo>
                    <a:pt x="255" y="353"/>
                  </a:lnTo>
                  <a:lnTo>
                    <a:pt x="255" y="353"/>
                  </a:lnTo>
                  <a:lnTo>
                    <a:pt x="255" y="353"/>
                  </a:lnTo>
                  <a:lnTo>
                    <a:pt x="257" y="351"/>
                  </a:lnTo>
                  <a:lnTo>
                    <a:pt x="257" y="351"/>
                  </a:lnTo>
                  <a:lnTo>
                    <a:pt x="255" y="351"/>
                  </a:lnTo>
                  <a:lnTo>
                    <a:pt x="255" y="351"/>
                  </a:lnTo>
                  <a:close/>
                  <a:moveTo>
                    <a:pt x="246" y="153"/>
                  </a:moveTo>
                  <a:lnTo>
                    <a:pt x="246" y="153"/>
                  </a:lnTo>
                  <a:lnTo>
                    <a:pt x="249" y="154"/>
                  </a:lnTo>
                  <a:lnTo>
                    <a:pt x="249" y="154"/>
                  </a:lnTo>
                  <a:lnTo>
                    <a:pt x="248" y="153"/>
                  </a:lnTo>
                  <a:lnTo>
                    <a:pt x="246" y="153"/>
                  </a:lnTo>
                  <a:lnTo>
                    <a:pt x="246" y="153"/>
                  </a:lnTo>
                  <a:close/>
                  <a:moveTo>
                    <a:pt x="263" y="146"/>
                  </a:moveTo>
                  <a:lnTo>
                    <a:pt x="263" y="146"/>
                  </a:lnTo>
                  <a:lnTo>
                    <a:pt x="263" y="148"/>
                  </a:lnTo>
                  <a:lnTo>
                    <a:pt x="263" y="148"/>
                  </a:lnTo>
                  <a:lnTo>
                    <a:pt x="263" y="148"/>
                  </a:lnTo>
                  <a:lnTo>
                    <a:pt x="263" y="148"/>
                  </a:lnTo>
                  <a:lnTo>
                    <a:pt x="265" y="146"/>
                  </a:lnTo>
                  <a:lnTo>
                    <a:pt x="265" y="146"/>
                  </a:lnTo>
                  <a:lnTo>
                    <a:pt x="263" y="146"/>
                  </a:lnTo>
                  <a:lnTo>
                    <a:pt x="263" y="146"/>
                  </a:lnTo>
                  <a:close/>
                  <a:moveTo>
                    <a:pt x="229" y="351"/>
                  </a:moveTo>
                  <a:lnTo>
                    <a:pt x="229" y="351"/>
                  </a:lnTo>
                  <a:lnTo>
                    <a:pt x="227" y="351"/>
                  </a:lnTo>
                  <a:lnTo>
                    <a:pt x="229" y="353"/>
                  </a:lnTo>
                  <a:lnTo>
                    <a:pt x="229" y="353"/>
                  </a:lnTo>
                  <a:lnTo>
                    <a:pt x="229" y="351"/>
                  </a:lnTo>
                  <a:lnTo>
                    <a:pt x="229" y="351"/>
                  </a:lnTo>
                  <a:close/>
                  <a:moveTo>
                    <a:pt x="188" y="160"/>
                  </a:moveTo>
                  <a:lnTo>
                    <a:pt x="188" y="160"/>
                  </a:lnTo>
                  <a:lnTo>
                    <a:pt x="188" y="160"/>
                  </a:lnTo>
                  <a:lnTo>
                    <a:pt x="188" y="160"/>
                  </a:lnTo>
                  <a:lnTo>
                    <a:pt x="188" y="164"/>
                  </a:lnTo>
                  <a:lnTo>
                    <a:pt x="188" y="164"/>
                  </a:lnTo>
                  <a:lnTo>
                    <a:pt x="188" y="160"/>
                  </a:lnTo>
                  <a:lnTo>
                    <a:pt x="188" y="160"/>
                  </a:lnTo>
                  <a:close/>
                  <a:moveTo>
                    <a:pt x="218" y="135"/>
                  </a:moveTo>
                  <a:lnTo>
                    <a:pt x="218" y="135"/>
                  </a:lnTo>
                  <a:lnTo>
                    <a:pt x="216" y="135"/>
                  </a:lnTo>
                  <a:lnTo>
                    <a:pt x="216" y="135"/>
                  </a:lnTo>
                  <a:lnTo>
                    <a:pt x="216" y="135"/>
                  </a:lnTo>
                  <a:lnTo>
                    <a:pt x="218" y="135"/>
                  </a:lnTo>
                  <a:lnTo>
                    <a:pt x="218" y="135"/>
                  </a:lnTo>
                  <a:close/>
                  <a:moveTo>
                    <a:pt x="222" y="375"/>
                  </a:moveTo>
                  <a:lnTo>
                    <a:pt x="222" y="375"/>
                  </a:lnTo>
                  <a:lnTo>
                    <a:pt x="222" y="377"/>
                  </a:lnTo>
                  <a:lnTo>
                    <a:pt x="222" y="377"/>
                  </a:lnTo>
                  <a:lnTo>
                    <a:pt x="222" y="377"/>
                  </a:lnTo>
                  <a:lnTo>
                    <a:pt x="222" y="377"/>
                  </a:lnTo>
                  <a:lnTo>
                    <a:pt x="222" y="377"/>
                  </a:lnTo>
                  <a:lnTo>
                    <a:pt x="222" y="375"/>
                  </a:lnTo>
                  <a:lnTo>
                    <a:pt x="222" y="375"/>
                  </a:lnTo>
                  <a:close/>
                  <a:moveTo>
                    <a:pt x="63" y="45"/>
                  </a:moveTo>
                  <a:lnTo>
                    <a:pt x="63" y="45"/>
                  </a:lnTo>
                  <a:lnTo>
                    <a:pt x="65" y="45"/>
                  </a:lnTo>
                  <a:lnTo>
                    <a:pt x="65" y="45"/>
                  </a:lnTo>
                  <a:lnTo>
                    <a:pt x="63" y="45"/>
                  </a:lnTo>
                  <a:lnTo>
                    <a:pt x="63" y="45"/>
                  </a:lnTo>
                  <a:close/>
                  <a:moveTo>
                    <a:pt x="224" y="440"/>
                  </a:moveTo>
                  <a:lnTo>
                    <a:pt x="224" y="440"/>
                  </a:lnTo>
                  <a:lnTo>
                    <a:pt x="225" y="440"/>
                  </a:lnTo>
                  <a:lnTo>
                    <a:pt x="225" y="440"/>
                  </a:lnTo>
                  <a:lnTo>
                    <a:pt x="225" y="440"/>
                  </a:lnTo>
                  <a:lnTo>
                    <a:pt x="224" y="440"/>
                  </a:lnTo>
                  <a:lnTo>
                    <a:pt x="224" y="440"/>
                  </a:lnTo>
                  <a:close/>
                  <a:moveTo>
                    <a:pt x="39" y="83"/>
                  </a:moveTo>
                  <a:lnTo>
                    <a:pt x="39" y="83"/>
                  </a:lnTo>
                  <a:lnTo>
                    <a:pt x="39" y="83"/>
                  </a:lnTo>
                  <a:lnTo>
                    <a:pt x="39" y="83"/>
                  </a:lnTo>
                  <a:lnTo>
                    <a:pt x="39" y="80"/>
                  </a:lnTo>
                  <a:lnTo>
                    <a:pt x="39" y="80"/>
                  </a:lnTo>
                  <a:lnTo>
                    <a:pt x="39" y="80"/>
                  </a:lnTo>
                  <a:lnTo>
                    <a:pt x="39" y="80"/>
                  </a:lnTo>
                  <a:lnTo>
                    <a:pt x="39" y="83"/>
                  </a:lnTo>
                  <a:lnTo>
                    <a:pt x="39" y="83"/>
                  </a:lnTo>
                  <a:close/>
                  <a:moveTo>
                    <a:pt x="194" y="214"/>
                  </a:moveTo>
                  <a:lnTo>
                    <a:pt x="194" y="214"/>
                  </a:lnTo>
                  <a:lnTo>
                    <a:pt x="192" y="214"/>
                  </a:lnTo>
                  <a:lnTo>
                    <a:pt x="192" y="216"/>
                  </a:lnTo>
                  <a:lnTo>
                    <a:pt x="192" y="216"/>
                  </a:lnTo>
                  <a:lnTo>
                    <a:pt x="194" y="214"/>
                  </a:lnTo>
                  <a:lnTo>
                    <a:pt x="194" y="214"/>
                  </a:lnTo>
                  <a:close/>
                  <a:moveTo>
                    <a:pt x="197" y="219"/>
                  </a:moveTo>
                  <a:lnTo>
                    <a:pt x="197" y="219"/>
                  </a:lnTo>
                  <a:lnTo>
                    <a:pt x="197" y="219"/>
                  </a:lnTo>
                  <a:lnTo>
                    <a:pt x="197" y="219"/>
                  </a:lnTo>
                  <a:lnTo>
                    <a:pt x="195" y="220"/>
                  </a:lnTo>
                  <a:lnTo>
                    <a:pt x="195" y="220"/>
                  </a:lnTo>
                  <a:lnTo>
                    <a:pt x="195" y="222"/>
                  </a:lnTo>
                  <a:lnTo>
                    <a:pt x="195" y="222"/>
                  </a:lnTo>
                  <a:lnTo>
                    <a:pt x="197" y="219"/>
                  </a:lnTo>
                  <a:lnTo>
                    <a:pt x="197" y="219"/>
                  </a:lnTo>
                  <a:close/>
                  <a:moveTo>
                    <a:pt x="61" y="83"/>
                  </a:moveTo>
                  <a:lnTo>
                    <a:pt x="61" y="83"/>
                  </a:lnTo>
                  <a:lnTo>
                    <a:pt x="63" y="85"/>
                  </a:lnTo>
                  <a:lnTo>
                    <a:pt x="63" y="85"/>
                  </a:lnTo>
                  <a:lnTo>
                    <a:pt x="63" y="83"/>
                  </a:lnTo>
                  <a:lnTo>
                    <a:pt x="61" y="83"/>
                  </a:lnTo>
                  <a:lnTo>
                    <a:pt x="61" y="83"/>
                  </a:lnTo>
                  <a:close/>
                  <a:moveTo>
                    <a:pt x="249" y="380"/>
                  </a:moveTo>
                  <a:lnTo>
                    <a:pt x="249" y="380"/>
                  </a:lnTo>
                  <a:lnTo>
                    <a:pt x="249" y="381"/>
                  </a:lnTo>
                  <a:lnTo>
                    <a:pt x="249" y="381"/>
                  </a:lnTo>
                  <a:lnTo>
                    <a:pt x="249" y="381"/>
                  </a:lnTo>
                  <a:lnTo>
                    <a:pt x="249" y="380"/>
                  </a:lnTo>
                  <a:lnTo>
                    <a:pt x="249" y="380"/>
                  </a:lnTo>
                  <a:close/>
                  <a:moveTo>
                    <a:pt x="107" y="118"/>
                  </a:moveTo>
                  <a:lnTo>
                    <a:pt x="107" y="118"/>
                  </a:lnTo>
                  <a:lnTo>
                    <a:pt x="107" y="116"/>
                  </a:lnTo>
                  <a:lnTo>
                    <a:pt x="107" y="116"/>
                  </a:lnTo>
                  <a:lnTo>
                    <a:pt x="107" y="116"/>
                  </a:lnTo>
                  <a:lnTo>
                    <a:pt x="107" y="118"/>
                  </a:lnTo>
                  <a:lnTo>
                    <a:pt x="107" y="118"/>
                  </a:lnTo>
                  <a:close/>
                  <a:moveTo>
                    <a:pt x="69" y="39"/>
                  </a:moveTo>
                  <a:lnTo>
                    <a:pt x="69" y="39"/>
                  </a:lnTo>
                  <a:lnTo>
                    <a:pt x="71" y="39"/>
                  </a:lnTo>
                  <a:lnTo>
                    <a:pt x="72" y="39"/>
                  </a:lnTo>
                  <a:lnTo>
                    <a:pt x="72" y="39"/>
                  </a:lnTo>
                  <a:lnTo>
                    <a:pt x="71" y="39"/>
                  </a:lnTo>
                  <a:lnTo>
                    <a:pt x="69" y="39"/>
                  </a:lnTo>
                  <a:lnTo>
                    <a:pt x="69" y="39"/>
                  </a:lnTo>
                  <a:close/>
                  <a:moveTo>
                    <a:pt x="99" y="230"/>
                  </a:moveTo>
                  <a:lnTo>
                    <a:pt x="99" y="230"/>
                  </a:lnTo>
                  <a:lnTo>
                    <a:pt x="102" y="230"/>
                  </a:lnTo>
                  <a:lnTo>
                    <a:pt x="102" y="230"/>
                  </a:lnTo>
                  <a:lnTo>
                    <a:pt x="101" y="230"/>
                  </a:lnTo>
                  <a:lnTo>
                    <a:pt x="99" y="230"/>
                  </a:lnTo>
                  <a:lnTo>
                    <a:pt x="99" y="230"/>
                  </a:lnTo>
                  <a:close/>
                  <a:moveTo>
                    <a:pt x="298" y="222"/>
                  </a:moveTo>
                  <a:lnTo>
                    <a:pt x="298" y="222"/>
                  </a:lnTo>
                  <a:lnTo>
                    <a:pt x="298" y="222"/>
                  </a:lnTo>
                  <a:lnTo>
                    <a:pt x="298" y="224"/>
                  </a:lnTo>
                  <a:lnTo>
                    <a:pt x="298" y="224"/>
                  </a:lnTo>
                  <a:lnTo>
                    <a:pt x="298" y="222"/>
                  </a:lnTo>
                  <a:lnTo>
                    <a:pt x="298" y="222"/>
                  </a:lnTo>
                  <a:close/>
                  <a:moveTo>
                    <a:pt x="266" y="372"/>
                  </a:moveTo>
                  <a:lnTo>
                    <a:pt x="266" y="372"/>
                  </a:lnTo>
                  <a:lnTo>
                    <a:pt x="266" y="372"/>
                  </a:lnTo>
                  <a:lnTo>
                    <a:pt x="266" y="372"/>
                  </a:lnTo>
                  <a:lnTo>
                    <a:pt x="265" y="372"/>
                  </a:lnTo>
                  <a:lnTo>
                    <a:pt x="265" y="373"/>
                  </a:lnTo>
                  <a:lnTo>
                    <a:pt x="265" y="373"/>
                  </a:lnTo>
                  <a:lnTo>
                    <a:pt x="266" y="372"/>
                  </a:lnTo>
                  <a:lnTo>
                    <a:pt x="266" y="372"/>
                  </a:lnTo>
                  <a:close/>
                  <a:moveTo>
                    <a:pt x="83" y="208"/>
                  </a:moveTo>
                  <a:lnTo>
                    <a:pt x="83" y="208"/>
                  </a:lnTo>
                  <a:lnTo>
                    <a:pt x="82" y="208"/>
                  </a:lnTo>
                  <a:lnTo>
                    <a:pt x="82" y="208"/>
                  </a:lnTo>
                  <a:lnTo>
                    <a:pt x="82" y="208"/>
                  </a:lnTo>
                  <a:lnTo>
                    <a:pt x="82" y="208"/>
                  </a:lnTo>
                  <a:lnTo>
                    <a:pt x="82" y="209"/>
                  </a:lnTo>
                  <a:lnTo>
                    <a:pt x="82" y="209"/>
                  </a:lnTo>
                  <a:lnTo>
                    <a:pt x="83" y="208"/>
                  </a:lnTo>
                  <a:lnTo>
                    <a:pt x="83" y="208"/>
                  </a:lnTo>
                  <a:close/>
                  <a:moveTo>
                    <a:pt x="69" y="69"/>
                  </a:moveTo>
                  <a:lnTo>
                    <a:pt x="69" y="69"/>
                  </a:lnTo>
                  <a:lnTo>
                    <a:pt x="71" y="71"/>
                  </a:lnTo>
                  <a:lnTo>
                    <a:pt x="71" y="71"/>
                  </a:lnTo>
                  <a:lnTo>
                    <a:pt x="69" y="69"/>
                  </a:lnTo>
                  <a:lnTo>
                    <a:pt x="69" y="69"/>
                  </a:lnTo>
                  <a:close/>
                  <a:moveTo>
                    <a:pt x="83" y="211"/>
                  </a:moveTo>
                  <a:lnTo>
                    <a:pt x="83" y="211"/>
                  </a:lnTo>
                  <a:lnTo>
                    <a:pt x="83" y="212"/>
                  </a:lnTo>
                  <a:lnTo>
                    <a:pt x="83" y="212"/>
                  </a:lnTo>
                  <a:lnTo>
                    <a:pt x="83" y="211"/>
                  </a:lnTo>
                  <a:lnTo>
                    <a:pt x="83" y="211"/>
                  </a:lnTo>
                  <a:lnTo>
                    <a:pt x="83" y="211"/>
                  </a:lnTo>
                  <a:close/>
                  <a:moveTo>
                    <a:pt x="188" y="156"/>
                  </a:moveTo>
                  <a:lnTo>
                    <a:pt x="188" y="156"/>
                  </a:lnTo>
                  <a:lnTo>
                    <a:pt x="188" y="156"/>
                  </a:lnTo>
                  <a:lnTo>
                    <a:pt x="188" y="157"/>
                  </a:lnTo>
                  <a:lnTo>
                    <a:pt x="188" y="157"/>
                  </a:lnTo>
                  <a:lnTo>
                    <a:pt x="188" y="156"/>
                  </a:lnTo>
                  <a:lnTo>
                    <a:pt x="188" y="156"/>
                  </a:lnTo>
                  <a:close/>
                  <a:moveTo>
                    <a:pt x="177" y="247"/>
                  </a:moveTo>
                  <a:lnTo>
                    <a:pt x="177" y="247"/>
                  </a:lnTo>
                  <a:lnTo>
                    <a:pt x="175" y="247"/>
                  </a:lnTo>
                  <a:lnTo>
                    <a:pt x="177" y="249"/>
                  </a:lnTo>
                  <a:lnTo>
                    <a:pt x="177" y="249"/>
                  </a:lnTo>
                  <a:lnTo>
                    <a:pt x="177" y="247"/>
                  </a:lnTo>
                  <a:lnTo>
                    <a:pt x="177" y="247"/>
                  </a:lnTo>
                  <a:close/>
                  <a:moveTo>
                    <a:pt x="184" y="233"/>
                  </a:moveTo>
                  <a:lnTo>
                    <a:pt x="184" y="233"/>
                  </a:lnTo>
                  <a:lnTo>
                    <a:pt x="186" y="233"/>
                  </a:lnTo>
                  <a:lnTo>
                    <a:pt x="186" y="233"/>
                  </a:lnTo>
                  <a:lnTo>
                    <a:pt x="184" y="233"/>
                  </a:lnTo>
                  <a:lnTo>
                    <a:pt x="184" y="233"/>
                  </a:lnTo>
                  <a:close/>
                  <a:moveTo>
                    <a:pt x="219" y="296"/>
                  </a:moveTo>
                  <a:lnTo>
                    <a:pt x="219" y="296"/>
                  </a:lnTo>
                  <a:lnTo>
                    <a:pt x="218" y="296"/>
                  </a:lnTo>
                  <a:lnTo>
                    <a:pt x="218" y="298"/>
                  </a:lnTo>
                  <a:lnTo>
                    <a:pt x="218" y="298"/>
                  </a:lnTo>
                  <a:lnTo>
                    <a:pt x="219" y="296"/>
                  </a:lnTo>
                  <a:lnTo>
                    <a:pt x="219" y="296"/>
                  </a:lnTo>
                  <a:close/>
                  <a:moveTo>
                    <a:pt x="63" y="37"/>
                  </a:moveTo>
                  <a:lnTo>
                    <a:pt x="63" y="37"/>
                  </a:lnTo>
                  <a:lnTo>
                    <a:pt x="61" y="37"/>
                  </a:lnTo>
                  <a:lnTo>
                    <a:pt x="61" y="37"/>
                  </a:lnTo>
                  <a:lnTo>
                    <a:pt x="63" y="37"/>
                  </a:lnTo>
                  <a:lnTo>
                    <a:pt x="63" y="37"/>
                  </a:lnTo>
                  <a:close/>
                  <a:moveTo>
                    <a:pt x="254" y="365"/>
                  </a:moveTo>
                  <a:lnTo>
                    <a:pt x="254" y="365"/>
                  </a:lnTo>
                  <a:lnTo>
                    <a:pt x="254" y="367"/>
                  </a:lnTo>
                  <a:lnTo>
                    <a:pt x="254" y="367"/>
                  </a:lnTo>
                  <a:lnTo>
                    <a:pt x="254" y="367"/>
                  </a:lnTo>
                  <a:lnTo>
                    <a:pt x="254" y="365"/>
                  </a:lnTo>
                  <a:lnTo>
                    <a:pt x="254" y="365"/>
                  </a:lnTo>
                  <a:close/>
                  <a:moveTo>
                    <a:pt x="199" y="187"/>
                  </a:moveTo>
                  <a:lnTo>
                    <a:pt x="199" y="187"/>
                  </a:lnTo>
                  <a:lnTo>
                    <a:pt x="199" y="184"/>
                  </a:lnTo>
                  <a:lnTo>
                    <a:pt x="199" y="184"/>
                  </a:lnTo>
                  <a:lnTo>
                    <a:pt x="199" y="186"/>
                  </a:lnTo>
                  <a:lnTo>
                    <a:pt x="199" y="187"/>
                  </a:lnTo>
                  <a:lnTo>
                    <a:pt x="199" y="187"/>
                  </a:lnTo>
                  <a:close/>
                  <a:moveTo>
                    <a:pt x="229" y="392"/>
                  </a:moveTo>
                  <a:lnTo>
                    <a:pt x="229" y="392"/>
                  </a:lnTo>
                  <a:lnTo>
                    <a:pt x="230" y="392"/>
                  </a:lnTo>
                  <a:lnTo>
                    <a:pt x="232" y="391"/>
                  </a:lnTo>
                  <a:lnTo>
                    <a:pt x="232" y="391"/>
                  </a:lnTo>
                  <a:lnTo>
                    <a:pt x="229" y="392"/>
                  </a:lnTo>
                  <a:lnTo>
                    <a:pt x="229" y="392"/>
                  </a:lnTo>
                  <a:close/>
                  <a:moveTo>
                    <a:pt x="221" y="272"/>
                  </a:moveTo>
                  <a:lnTo>
                    <a:pt x="221" y="272"/>
                  </a:lnTo>
                  <a:lnTo>
                    <a:pt x="222" y="272"/>
                  </a:lnTo>
                  <a:lnTo>
                    <a:pt x="222" y="272"/>
                  </a:lnTo>
                  <a:lnTo>
                    <a:pt x="222" y="272"/>
                  </a:lnTo>
                  <a:lnTo>
                    <a:pt x="222" y="272"/>
                  </a:lnTo>
                  <a:lnTo>
                    <a:pt x="221" y="272"/>
                  </a:lnTo>
                  <a:lnTo>
                    <a:pt x="221" y="272"/>
                  </a:lnTo>
                  <a:close/>
                  <a:moveTo>
                    <a:pt x="153" y="113"/>
                  </a:moveTo>
                  <a:lnTo>
                    <a:pt x="153" y="113"/>
                  </a:lnTo>
                  <a:lnTo>
                    <a:pt x="153" y="113"/>
                  </a:lnTo>
                  <a:lnTo>
                    <a:pt x="153" y="112"/>
                  </a:lnTo>
                  <a:lnTo>
                    <a:pt x="153" y="112"/>
                  </a:lnTo>
                  <a:lnTo>
                    <a:pt x="153" y="113"/>
                  </a:lnTo>
                  <a:lnTo>
                    <a:pt x="153" y="113"/>
                  </a:lnTo>
                  <a:close/>
                  <a:moveTo>
                    <a:pt x="132" y="110"/>
                  </a:moveTo>
                  <a:lnTo>
                    <a:pt x="132" y="110"/>
                  </a:lnTo>
                  <a:lnTo>
                    <a:pt x="132" y="110"/>
                  </a:lnTo>
                  <a:lnTo>
                    <a:pt x="132" y="110"/>
                  </a:lnTo>
                  <a:lnTo>
                    <a:pt x="134" y="110"/>
                  </a:lnTo>
                  <a:lnTo>
                    <a:pt x="134" y="110"/>
                  </a:lnTo>
                  <a:lnTo>
                    <a:pt x="134" y="110"/>
                  </a:lnTo>
                  <a:lnTo>
                    <a:pt x="134" y="110"/>
                  </a:lnTo>
                  <a:lnTo>
                    <a:pt x="132" y="110"/>
                  </a:lnTo>
                  <a:lnTo>
                    <a:pt x="132" y="110"/>
                  </a:lnTo>
                  <a:close/>
                  <a:moveTo>
                    <a:pt x="124" y="214"/>
                  </a:moveTo>
                  <a:lnTo>
                    <a:pt x="124" y="214"/>
                  </a:lnTo>
                  <a:lnTo>
                    <a:pt x="124" y="214"/>
                  </a:lnTo>
                  <a:lnTo>
                    <a:pt x="124" y="214"/>
                  </a:lnTo>
                  <a:lnTo>
                    <a:pt x="128" y="214"/>
                  </a:lnTo>
                  <a:lnTo>
                    <a:pt x="128" y="214"/>
                  </a:lnTo>
                  <a:lnTo>
                    <a:pt x="128" y="214"/>
                  </a:lnTo>
                  <a:lnTo>
                    <a:pt x="128" y="214"/>
                  </a:lnTo>
                  <a:lnTo>
                    <a:pt x="124" y="214"/>
                  </a:lnTo>
                  <a:lnTo>
                    <a:pt x="124" y="214"/>
                  </a:lnTo>
                  <a:close/>
                  <a:moveTo>
                    <a:pt x="255" y="156"/>
                  </a:moveTo>
                  <a:lnTo>
                    <a:pt x="255" y="156"/>
                  </a:lnTo>
                  <a:lnTo>
                    <a:pt x="255" y="156"/>
                  </a:lnTo>
                  <a:lnTo>
                    <a:pt x="255" y="156"/>
                  </a:lnTo>
                  <a:lnTo>
                    <a:pt x="257" y="157"/>
                  </a:lnTo>
                  <a:lnTo>
                    <a:pt x="257" y="157"/>
                  </a:lnTo>
                  <a:lnTo>
                    <a:pt x="257" y="156"/>
                  </a:lnTo>
                  <a:lnTo>
                    <a:pt x="257" y="156"/>
                  </a:lnTo>
                  <a:lnTo>
                    <a:pt x="255" y="156"/>
                  </a:lnTo>
                  <a:lnTo>
                    <a:pt x="255" y="156"/>
                  </a:lnTo>
                  <a:close/>
                  <a:moveTo>
                    <a:pt x="233" y="148"/>
                  </a:moveTo>
                  <a:lnTo>
                    <a:pt x="233" y="148"/>
                  </a:lnTo>
                  <a:lnTo>
                    <a:pt x="235" y="148"/>
                  </a:lnTo>
                  <a:lnTo>
                    <a:pt x="235" y="148"/>
                  </a:lnTo>
                  <a:lnTo>
                    <a:pt x="235" y="146"/>
                  </a:lnTo>
                  <a:lnTo>
                    <a:pt x="235" y="146"/>
                  </a:lnTo>
                  <a:lnTo>
                    <a:pt x="235" y="146"/>
                  </a:lnTo>
                  <a:lnTo>
                    <a:pt x="235" y="146"/>
                  </a:lnTo>
                  <a:lnTo>
                    <a:pt x="233" y="148"/>
                  </a:lnTo>
                  <a:lnTo>
                    <a:pt x="233" y="148"/>
                  </a:lnTo>
                  <a:lnTo>
                    <a:pt x="233" y="148"/>
                  </a:lnTo>
                  <a:lnTo>
                    <a:pt x="233" y="148"/>
                  </a:lnTo>
                  <a:close/>
                  <a:moveTo>
                    <a:pt x="216" y="274"/>
                  </a:moveTo>
                  <a:lnTo>
                    <a:pt x="216" y="274"/>
                  </a:lnTo>
                  <a:lnTo>
                    <a:pt x="214" y="276"/>
                  </a:lnTo>
                  <a:lnTo>
                    <a:pt x="214" y="276"/>
                  </a:lnTo>
                  <a:lnTo>
                    <a:pt x="216" y="274"/>
                  </a:lnTo>
                  <a:lnTo>
                    <a:pt x="216" y="274"/>
                  </a:lnTo>
                  <a:lnTo>
                    <a:pt x="216" y="274"/>
                  </a:lnTo>
                  <a:close/>
                  <a:moveTo>
                    <a:pt x="284" y="377"/>
                  </a:moveTo>
                  <a:lnTo>
                    <a:pt x="284" y="377"/>
                  </a:lnTo>
                  <a:lnTo>
                    <a:pt x="282" y="375"/>
                  </a:lnTo>
                  <a:lnTo>
                    <a:pt x="282" y="375"/>
                  </a:lnTo>
                  <a:lnTo>
                    <a:pt x="282" y="375"/>
                  </a:lnTo>
                  <a:lnTo>
                    <a:pt x="284" y="377"/>
                  </a:lnTo>
                  <a:lnTo>
                    <a:pt x="284" y="377"/>
                  </a:lnTo>
                  <a:close/>
                  <a:moveTo>
                    <a:pt x="254" y="370"/>
                  </a:moveTo>
                  <a:lnTo>
                    <a:pt x="254" y="370"/>
                  </a:lnTo>
                  <a:lnTo>
                    <a:pt x="254" y="370"/>
                  </a:lnTo>
                  <a:lnTo>
                    <a:pt x="254" y="370"/>
                  </a:lnTo>
                  <a:lnTo>
                    <a:pt x="255" y="370"/>
                  </a:lnTo>
                  <a:lnTo>
                    <a:pt x="255" y="370"/>
                  </a:lnTo>
                  <a:lnTo>
                    <a:pt x="255" y="370"/>
                  </a:lnTo>
                  <a:lnTo>
                    <a:pt x="255" y="370"/>
                  </a:lnTo>
                  <a:lnTo>
                    <a:pt x="254" y="370"/>
                  </a:lnTo>
                  <a:lnTo>
                    <a:pt x="254" y="370"/>
                  </a:lnTo>
                  <a:close/>
                  <a:moveTo>
                    <a:pt x="241" y="153"/>
                  </a:moveTo>
                  <a:lnTo>
                    <a:pt x="241" y="153"/>
                  </a:lnTo>
                  <a:lnTo>
                    <a:pt x="241" y="151"/>
                  </a:lnTo>
                  <a:lnTo>
                    <a:pt x="241" y="151"/>
                  </a:lnTo>
                  <a:lnTo>
                    <a:pt x="238" y="151"/>
                  </a:lnTo>
                  <a:lnTo>
                    <a:pt x="238" y="151"/>
                  </a:lnTo>
                  <a:lnTo>
                    <a:pt x="238" y="151"/>
                  </a:lnTo>
                  <a:lnTo>
                    <a:pt x="238" y="151"/>
                  </a:lnTo>
                  <a:lnTo>
                    <a:pt x="241" y="153"/>
                  </a:lnTo>
                  <a:lnTo>
                    <a:pt x="241" y="153"/>
                  </a:lnTo>
                  <a:close/>
                  <a:moveTo>
                    <a:pt x="205" y="168"/>
                  </a:moveTo>
                  <a:lnTo>
                    <a:pt x="205" y="168"/>
                  </a:lnTo>
                  <a:lnTo>
                    <a:pt x="203" y="170"/>
                  </a:lnTo>
                  <a:lnTo>
                    <a:pt x="203" y="171"/>
                  </a:lnTo>
                  <a:lnTo>
                    <a:pt x="203" y="171"/>
                  </a:lnTo>
                  <a:lnTo>
                    <a:pt x="205" y="168"/>
                  </a:lnTo>
                  <a:lnTo>
                    <a:pt x="205" y="168"/>
                  </a:lnTo>
                  <a:close/>
                  <a:moveTo>
                    <a:pt x="80" y="94"/>
                  </a:moveTo>
                  <a:lnTo>
                    <a:pt x="80" y="94"/>
                  </a:lnTo>
                  <a:lnTo>
                    <a:pt x="80" y="96"/>
                  </a:lnTo>
                  <a:lnTo>
                    <a:pt x="80" y="96"/>
                  </a:lnTo>
                  <a:lnTo>
                    <a:pt x="82" y="94"/>
                  </a:lnTo>
                  <a:lnTo>
                    <a:pt x="80" y="94"/>
                  </a:lnTo>
                  <a:lnTo>
                    <a:pt x="80" y="94"/>
                  </a:lnTo>
                  <a:close/>
                  <a:moveTo>
                    <a:pt x="65" y="96"/>
                  </a:moveTo>
                  <a:lnTo>
                    <a:pt x="65" y="96"/>
                  </a:lnTo>
                  <a:lnTo>
                    <a:pt x="65" y="96"/>
                  </a:lnTo>
                  <a:lnTo>
                    <a:pt x="65" y="96"/>
                  </a:lnTo>
                  <a:lnTo>
                    <a:pt x="63" y="94"/>
                  </a:lnTo>
                  <a:lnTo>
                    <a:pt x="63" y="94"/>
                  </a:lnTo>
                  <a:lnTo>
                    <a:pt x="63" y="94"/>
                  </a:lnTo>
                  <a:lnTo>
                    <a:pt x="63" y="94"/>
                  </a:lnTo>
                  <a:lnTo>
                    <a:pt x="65" y="96"/>
                  </a:lnTo>
                  <a:lnTo>
                    <a:pt x="65" y="96"/>
                  </a:lnTo>
                  <a:close/>
                  <a:moveTo>
                    <a:pt x="61" y="93"/>
                  </a:moveTo>
                  <a:lnTo>
                    <a:pt x="61" y="93"/>
                  </a:lnTo>
                  <a:lnTo>
                    <a:pt x="63" y="93"/>
                  </a:lnTo>
                  <a:lnTo>
                    <a:pt x="63" y="93"/>
                  </a:lnTo>
                  <a:lnTo>
                    <a:pt x="61" y="91"/>
                  </a:lnTo>
                  <a:lnTo>
                    <a:pt x="61" y="91"/>
                  </a:lnTo>
                  <a:lnTo>
                    <a:pt x="60" y="91"/>
                  </a:lnTo>
                  <a:lnTo>
                    <a:pt x="60" y="91"/>
                  </a:lnTo>
                  <a:lnTo>
                    <a:pt x="61" y="93"/>
                  </a:lnTo>
                  <a:lnTo>
                    <a:pt x="61" y="93"/>
                  </a:lnTo>
                  <a:close/>
                  <a:moveTo>
                    <a:pt x="129" y="233"/>
                  </a:moveTo>
                  <a:lnTo>
                    <a:pt x="129" y="233"/>
                  </a:lnTo>
                  <a:lnTo>
                    <a:pt x="129" y="233"/>
                  </a:lnTo>
                  <a:lnTo>
                    <a:pt x="129" y="231"/>
                  </a:lnTo>
                  <a:lnTo>
                    <a:pt x="129" y="231"/>
                  </a:lnTo>
                  <a:lnTo>
                    <a:pt x="129" y="233"/>
                  </a:lnTo>
                  <a:lnTo>
                    <a:pt x="129" y="233"/>
                  </a:lnTo>
                  <a:close/>
                  <a:moveTo>
                    <a:pt x="129" y="110"/>
                  </a:moveTo>
                  <a:lnTo>
                    <a:pt x="129" y="110"/>
                  </a:lnTo>
                  <a:lnTo>
                    <a:pt x="128" y="110"/>
                  </a:lnTo>
                  <a:lnTo>
                    <a:pt x="128" y="110"/>
                  </a:lnTo>
                  <a:lnTo>
                    <a:pt x="129" y="110"/>
                  </a:lnTo>
                  <a:lnTo>
                    <a:pt x="129" y="110"/>
                  </a:lnTo>
                  <a:lnTo>
                    <a:pt x="129" y="110"/>
                  </a:lnTo>
                  <a:close/>
                  <a:moveTo>
                    <a:pt x="134" y="121"/>
                  </a:moveTo>
                  <a:lnTo>
                    <a:pt x="134" y="121"/>
                  </a:lnTo>
                  <a:lnTo>
                    <a:pt x="134" y="121"/>
                  </a:lnTo>
                  <a:lnTo>
                    <a:pt x="134" y="121"/>
                  </a:lnTo>
                  <a:lnTo>
                    <a:pt x="136" y="121"/>
                  </a:lnTo>
                  <a:lnTo>
                    <a:pt x="136" y="121"/>
                  </a:lnTo>
                  <a:lnTo>
                    <a:pt x="136" y="121"/>
                  </a:lnTo>
                  <a:lnTo>
                    <a:pt x="136" y="121"/>
                  </a:lnTo>
                  <a:lnTo>
                    <a:pt x="134" y="121"/>
                  </a:lnTo>
                  <a:lnTo>
                    <a:pt x="134" y="121"/>
                  </a:lnTo>
                  <a:close/>
                  <a:moveTo>
                    <a:pt x="262" y="153"/>
                  </a:moveTo>
                  <a:lnTo>
                    <a:pt x="262" y="153"/>
                  </a:lnTo>
                  <a:lnTo>
                    <a:pt x="263" y="151"/>
                  </a:lnTo>
                  <a:lnTo>
                    <a:pt x="263" y="151"/>
                  </a:lnTo>
                  <a:lnTo>
                    <a:pt x="262" y="153"/>
                  </a:lnTo>
                  <a:lnTo>
                    <a:pt x="262" y="153"/>
                  </a:lnTo>
                  <a:close/>
                  <a:moveTo>
                    <a:pt x="60" y="33"/>
                  </a:moveTo>
                  <a:lnTo>
                    <a:pt x="60" y="33"/>
                  </a:lnTo>
                  <a:lnTo>
                    <a:pt x="60" y="34"/>
                  </a:lnTo>
                  <a:lnTo>
                    <a:pt x="60" y="34"/>
                  </a:lnTo>
                  <a:lnTo>
                    <a:pt x="60" y="33"/>
                  </a:lnTo>
                  <a:lnTo>
                    <a:pt x="60" y="33"/>
                  </a:lnTo>
                  <a:close/>
                  <a:moveTo>
                    <a:pt x="65" y="72"/>
                  </a:moveTo>
                  <a:lnTo>
                    <a:pt x="65" y="72"/>
                  </a:lnTo>
                  <a:lnTo>
                    <a:pt x="65" y="72"/>
                  </a:lnTo>
                  <a:lnTo>
                    <a:pt x="65" y="72"/>
                  </a:lnTo>
                  <a:lnTo>
                    <a:pt x="65" y="71"/>
                  </a:lnTo>
                  <a:lnTo>
                    <a:pt x="65" y="71"/>
                  </a:lnTo>
                  <a:lnTo>
                    <a:pt x="65" y="72"/>
                  </a:lnTo>
                  <a:lnTo>
                    <a:pt x="65" y="72"/>
                  </a:lnTo>
                  <a:close/>
                  <a:moveTo>
                    <a:pt x="65" y="63"/>
                  </a:moveTo>
                  <a:lnTo>
                    <a:pt x="65" y="63"/>
                  </a:lnTo>
                  <a:lnTo>
                    <a:pt x="65" y="64"/>
                  </a:lnTo>
                  <a:lnTo>
                    <a:pt x="65" y="64"/>
                  </a:lnTo>
                  <a:lnTo>
                    <a:pt x="65" y="64"/>
                  </a:lnTo>
                  <a:lnTo>
                    <a:pt x="65" y="63"/>
                  </a:lnTo>
                  <a:lnTo>
                    <a:pt x="65" y="63"/>
                  </a:lnTo>
                  <a:close/>
                  <a:moveTo>
                    <a:pt x="227" y="140"/>
                  </a:moveTo>
                  <a:lnTo>
                    <a:pt x="227" y="140"/>
                  </a:lnTo>
                  <a:lnTo>
                    <a:pt x="229" y="140"/>
                  </a:lnTo>
                  <a:lnTo>
                    <a:pt x="229" y="140"/>
                  </a:lnTo>
                  <a:lnTo>
                    <a:pt x="227" y="140"/>
                  </a:lnTo>
                  <a:lnTo>
                    <a:pt x="227" y="140"/>
                  </a:lnTo>
                  <a:close/>
                  <a:moveTo>
                    <a:pt x="232" y="324"/>
                  </a:moveTo>
                  <a:lnTo>
                    <a:pt x="232" y="324"/>
                  </a:lnTo>
                  <a:lnTo>
                    <a:pt x="230" y="326"/>
                  </a:lnTo>
                  <a:lnTo>
                    <a:pt x="230" y="326"/>
                  </a:lnTo>
                  <a:lnTo>
                    <a:pt x="232" y="326"/>
                  </a:lnTo>
                  <a:lnTo>
                    <a:pt x="232" y="324"/>
                  </a:lnTo>
                  <a:lnTo>
                    <a:pt x="232" y="324"/>
                  </a:lnTo>
                  <a:close/>
                  <a:moveTo>
                    <a:pt x="80" y="170"/>
                  </a:moveTo>
                  <a:lnTo>
                    <a:pt x="80" y="170"/>
                  </a:lnTo>
                  <a:lnTo>
                    <a:pt x="79" y="170"/>
                  </a:lnTo>
                  <a:lnTo>
                    <a:pt x="79" y="171"/>
                  </a:lnTo>
                  <a:lnTo>
                    <a:pt x="79" y="171"/>
                  </a:lnTo>
                  <a:lnTo>
                    <a:pt x="80" y="170"/>
                  </a:lnTo>
                  <a:lnTo>
                    <a:pt x="80" y="170"/>
                  </a:lnTo>
                  <a:close/>
                  <a:moveTo>
                    <a:pt x="44" y="48"/>
                  </a:moveTo>
                  <a:lnTo>
                    <a:pt x="44" y="48"/>
                  </a:lnTo>
                  <a:lnTo>
                    <a:pt x="46" y="47"/>
                  </a:lnTo>
                  <a:lnTo>
                    <a:pt x="46" y="47"/>
                  </a:lnTo>
                  <a:lnTo>
                    <a:pt x="44" y="47"/>
                  </a:lnTo>
                  <a:lnTo>
                    <a:pt x="44" y="48"/>
                  </a:lnTo>
                  <a:lnTo>
                    <a:pt x="44" y="48"/>
                  </a:lnTo>
                  <a:close/>
                  <a:moveTo>
                    <a:pt x="241" y="372"/>
                  </a:moveTo>
                  <a:lnTo>
                    <a:pt x="241" y="372"/>
                  </a:lnTo>
                  <a:lnTo>
                    <a:pt x="240" y="370"/>
                  </a:lnTo>
                  <a:lnTo>
                    <a:pt x="240" y="370"/>
                  </a:lnTo>
                  <a:lnTo>
                    <a:pt x="241" y="372"/>
                  </a:lnTo>
                  <a:lnTo>
                    <a:pt x="241" y="372"/>
                  </a:lnTo>
                  <a:close/>
                  <a:moveTo>
                    <a:pt x="243" y="370"/>
                  </a:moveTo>
                  <a:lnTo>
                    <a:pt x="243" y="370"/>
                  </a:lnTo>
                  <a:lnTo>
                    <a:pt x="244" y="370"/>
                  </a:lnTo>
                  <a:lnTo>
                    <a:pt x="244" y="370"/>
                  </a:lnTo>
                  <a:lnTo>
                    <a:pt x="244" y="370"/>
                  </a:lnTo>
                  <a:lnTo>
                    <a:pt x="243" y="370"/>
                  </a:lnTo>
                  <a:lnTo>
                    <a:pt x="243" y="370"/>
                  </a:lnTo>
                  <a:close/>
                  <a:moveTo>
                    <a:pt x="284" y="175"/>
                  </a:moveTo>
                  <a:lnTo>
                    <a:pt x="284" y="175"/>
                  </a:lnTo>
                  <a:lnTo>
                    <a:pt x="284" y="175"/>
                  </a:lnTo>
                  <a:lnTo>
                    <a:pt x="284" y="175"/>
                  </a:lnTo>
                  <a:lnTo>
                    <a:pt x="285" y="176"/>
                  </a:lnTo>
                  <a:lnTo>
                    <a:pt x="285" y="176"/>
                  </a:lnTo>
                  <a:lnTo>
                    <a:pt x="285" y="176"/>
                  </a:lnTo>
                  <a:lnTo>
                    <a:pt x="285" y="176"/>
                  </a:lnTo>
                  <a:lnTo>
                    <a:pt x="284" y="175"/>
                  </a:lnTo>
                  <a:lnTo>
                    <a:pt x="284" y="175"/>
                  </a:lnTo>
                  <a:close/>
                  <a:moveTo>
                    <a:pt x="289" y="242"/>
                  </a:moveTo>
                  <a:lnTo>
                    <a:pt x="289" y="242"/>
                  </a:lnTo>
                  <a:lnTo>
                    <a:pt x="287" y="244"/>
                  </a:lnTo>
                  <a:lnTo>
                    <a:pt x="287" y="244"/>
                  </a:lnTo>
                  <a:lnTo>
                    <a:pt x="289" y="244"/>
                  </a:lnTo>
                  <a:lnTo>
                    <a:pt x="289" y="244"/>
                  </a:lnTo>
                  <a:lnTo>
                    <a:pt x="289" y="242"/>
                  </a:lnTo>
                  <a:lnTo>
                    <a:pt x="289" y="242"/>
                  </a:lnTo>
                  <a:close/>
                  <a:moveTo>
                    <a:pt x="254" y="268"/>
                  </a:moveTo>
                  <a:lnTo>
                    <a:pt x="254" y="268"/>
                  </a:lnTo>
                  <a:lnTo>
                    <a:pt x="255" y="268"/>
                  </a:lnTo>
                  <a:lnTo>
                    <a:pt x="255" y="268"/>
                  </a:lnTo>
                  <a:lnTo>
                    <a:pt x="255" y="268"/>
                  </a:lnTo>
                  <a:lnTo>
                    <a:pt x="254" y="268"/>
                  </a:lnTo>
                  <a:lnTo>
                    <a:pt x="254" y="268"/>
                  </a:lnTo>
                  <a:close/>
                  <a:moveTo>
                    <a:pt x="230" y="429"/>
                  </a:moveTo>
                  <a:lnTo>
                    <a:pt x="230" y="429"/>
                  </a:lnTo>
                  <a:lnTo>
                    <a:pt x="230" y="429"/>
                  </a:lnTo>
                  <a:lnTo>
                    <a:pt x="230" y="429"/>
                  </a:lnTo>
                  <a:lnTo>
                    <a:pt x="230" y="429"/>
                  </a:lnTo>
                  <a:lnTo>
                    <a:pt x="230" y="429"/>
                  </a:lnTo>
                  <a:close/>
                  <a:moveTo>
                    <a:pt x="227" y="389"/>
                  </a:moveTo>
                  <a:lnTo>
                    <a:pt x="227" y="389"/>
                  </a:lnTo>
                  <a:lnTo>
                    <a:pt x="227" y="389"/>
                  </a:lnTo>
                  <a:lnTo>
                    <a:pt x="227" y="389"/>
                  </a:lnTo>
                  <a:lnTo>
                    <a:pt x="227" y="389"/>
                  </a:lnTo>
                  <a:lnTo>
                    <a:pt x="227" y="389"/>
                  </a:lnTo>
                  <a:lnTo>
                    <a:pt x="227" y="389"/>
                  </a:lnTo>
                  <a:close/>
                  <a:moveTo>
                    <a:pt x="270" y="378"/>
                  </a:moveTo>
                  <a:lnTo>
                    <a:pt x="270" y="378"/>
                  </a:lnTo>
                  <a:lnTo>
                    <a:pt x="271" y="378"/>
                  </a:lnTo>
                  <a:lnTo>
                    <a:pt x="271" y="378"/>
                  </a:lnTo>
                  <a:lnTo>
                    <a:pt x="270" y="377"/>
                  </a:lnTo>
                  <a:lnTo>
                    <a:pt x="270" y="378"/>
                  </a:lnTo>
                  <a:lnTo>
                    <a:pt x="270" y="378"/>
                  </a:lnTo>
                  <a:close/>
                  <a:moveTo>
                    <a:pt x="99" y="108"/>
                  </a:moveTo>
                  <a:lnTo>
                    <a:pt x="99" y="108"/>
                  </a:lnTo>
                  <a:lnTo>
                    <a:pt x="99" y="108"/>
                  </a:lnTo>
                  <a:lnTo>
                    <a:pt x="99" y="108"/>
                  </a:lnTo>
                  <a:lnTo>
                    <a:pt x="99" y="108"/>
                  </a:lnTo>
                  <a:lnTo>
                    <a:pt x="99" y="108"/>
                  </a:lnTo>
                  <a:lnTo>
                    <a:pt x="99" y="108"/>
                  </a:lnTo>
                  <a:lnTo>
                    <a:pt x="99" y="108"/>
                  </a:lnTo>
                  <a:close/>
                  <a:moveTo>
                    <a:pt x="189" y="201"/>
                  </a:moveTo>
                  <a:lnTo>
                    <a:pt x="189" y="201"/>
                  </a:lnTo>
                  <a:lnTo>
                    <a:pt x="189" y="201"/>
                  </a:lnTo>
                  <a:lnTo>
                    <a:pt x="189" y="201"/>
                  </a:lnTo>
                  <a:lnTo>
                    <a:pt x="191" y="200"/>
                  </a:lnTo>
                  <a:lnTo>
                    <a:pt x="191" y="200"/>
                  </a:lnTo>
                  <a:lnTo>
                    <a:pt x="191" y="200"/>
                  </a:lnTo>
                  <a:lnTo>
                    <a:pt x="191" y="200"/>
                  </a:lnTo>
                  <a:lnTo>
                    <a:pt x="189" y="201"/>
                  </a:lnTo>
                  <a:lnTo>
                    <a:pt x="189" y="201"/>
                  </a:lnTo>
                  <a:close/>
                  <a:moveTo>
                    <a:pt x="232" y="269"/>
                  </a:moveTo>
                  <a:lnTo>
                    <a:pt x="232" y="269"/>
                  </a:lnTo>
                  <a:lnTo>
                    <a:pt x="232" y="271"/>
                  </a:lnTo>
                  <a:lnTo>
                    <a:pt x="233" y="269"/>
                  </a:lnTo>
                  <a:lnTo>
                    <a:pt x="233" y="269"/>
                  </a:lnTo>
                  <a:lnTo>
                    <a:pt x="232" y="269"/>
                  </a:lnTo>
                  <a:lnTo>
                    <a:pt x="232" y="269"/>
                  </a:lnTo>
                  <a:close/>
                  <a:moveTo>
                    <a:pt x="292" y="217"/>
                  </a:moveTo>
                  <a:lnTo>
                    <a:pt x="292" y="217"/>
                  </a:lnTo>
                  <a:lnTo>
                    <a:pt x="292" y="217"/>
                  </a:lnTo>
                  <a:lnTo>
                    <a:pt x="292" y="217"/>
                  </a:lnTo>
                  <a:lnTo>
                    <a:pt x="292" y="216"/>
                  </a:lnTo>
                  <a:lnTo>
                    <a:pt x="292" y="216"/>
                  </a:lnTo>
                  <a:lnTo>
                    <a:pt x="292" y="216"/>
                  </a:lnTo>
                  <a:lnTo>
                    <a:pt x="292" y="216"/>
                  </a:lnTo>
                  <a:lnTo>
                    <a:pt x="292" y="217"/>
                  </a:lnTo>
                  <a:lnTo>
                    <a:pt x="292" y="217"/>
                  </a:lnTo>
                  <a:close/>
                  <a:moveTo>
                    <a:pt x="77" y="209"/>
                  </a:moveTo>
                  <a:lnTo>
                    <a:pt x="77" y="209"/>
                  </a:lnTo>
                  <a:lnTo>
                    <a:pt x="77" y="209"/>
                  </a:lnTo>
                  <a:lnTo>
                    <a:pt x="77" y="209"/>
                  </a:lnTo>
                  <a:lnTo>
                    <a:pt x="79" y="209"/>
                  </a:lnTo>
                  <a:lnTo>
                    <a:pt x="79" y="209"/>
                  </a:lnTo>
                  <a:lnTo>
                    <a:pt x="79" y="209"/>
                  </a:lnTo>
                  <a:lnTo>
                    <a:pt x="79" y="209"/>
                  </a:lnTo>
                  <a:lnTo>
                    <a:pt x="77" y="209"/>
                  </a:lnTo>
                  <a:lnTo>
                    <a:pt x="77" y="209"/>
                  </a:lnTo>
                  <a:close/>
                  <a:moveTo>
                    <a:pt x="126" y="227"/>
                  </a:moveTo>
                  <a:lnTo>
                    <a:pt x="126" y="227"/>
                  </a:lnTo>
                  <a:lnTo>
                    <a:pt x="126" y="225"/>
                  </a:lnTo>
                  <a:lnTo>
                    <a:pt x="126" y="225"/>
                  </a:lnTo>
                  <a:lnTo>
                    <a:pt x="126" y="227"/>
                  </a:lnTo>
                  <a:lnTo>
                    <a:pt x="126" y="227"/>
                  </a:lnTo>
                  <a:lnTo>
                    <a:pt x="126" y="227"/>
                  </a:lnTo>
                  <a:close/>
                  <a:moveTo>
                    <a:pt x="128" y="113"/>
                  </a:moveTo>
                  <a:lnTo>
                    <a:pt x="128" y="113"/>
                  </a:lnTo>
                  <a:lnTo>
                    <a:pt x="128" y="113"/>
                  </a:lnTo>
                  <a:lnTo>
                    <a:pt x="128" y="113"/>
                  </a:lnTo>
                  <a:lnTo>
                    <a:pt x="128" y="113"/>
                  </a:lnTo>
                  <a:lnTo>
                    <a:pt x="128" y="113"/>
                  </a:lnTo>
                  <a:lnTo>
                    <a:pt x="128" y="113"/>
                  </a:lnTo>
                  <a:lnTo>
                    <a:pt x="128" y="113"/>
                  </a:lnTo>
                  <a:close/>
                  <a:moveTo>
                    <a:pt x="147" y="116"/>
                  </a:moveTo>
                  <a:lnTo>
                    <a:pt x="147" y="116"/>
                  </a:lnTo>
                  <a:lnTo>
                    <a:pt x="147" y="116"/>
                  </a:lnTo>
                  <a:lnTo>
                    <a:pt x="147" y="116"/>
                  </a:lnTo>
                  <a:lnTo>
                    <a:pt x="147" y="116"/>
                  </a:lnTo>
                  <a:lnTo>
                    <a:pt x="147" y="116"/>
                  </a:lnTo>
                  <a:lnTo>
                    <a:pt x="147" y="115"/>
                  </a:lnTo>
                  <a:lnTo>
                    <a:pt x="147" y="115"/>
                  </a:lnTo>
                  <a:lnTo>
                    <a:pt x="147" y="116"/>
                  </a:lnTo>
                  <a:lnTo>
                    <a:pt x="147" y="116"/>
                  </a:lnTo>
                  <a:close/>
                  <a:moveTo>
                    <a:pt x="60" y="89"/>
                  </a:moveTo>
                  <a:lnTo>
                    <a:pt x="60" y="89"/>
                  </a:lnTo>
                  <a:lnTo>
                    <a:pt x="60" y="89"/>
                  </a:lnTo>
                  <a:lnTo>
                    <a:pt x="60" y="89"/>
                  </a:lnTo>
                  <a:lnTo>
                    <a:pt x="60" y="89"/>
                  </a:lnTo>
                  <a:lnTo>
                    <a:pt x="60" y="89"/>
                  </a:lnTo>
                  <a:lnTo>
                    <a:pt x="58" y="89"/>
                  </a:lnTo>
                  <a:lnTo>
                    <a:pt x="58" y="89"/>
                  </a:lnTo>
                  <a:lnTo>
                    <a:pt x="60" y="89"/>
                  </a:lnTo>
                  <a:lnTo>
                    <a:pt x="60" y="89"/>
                  </a:lnTo>
                  <a:close/>
                  <a:moveTo>
                    <a:pt x="298" y="373"/>
                  </a:moveTo>
                  <a:lnTo>
                    <a:pt x="298" y="373"/>
                  </a:lnTo>
                  <a:lnTo>
                    <a:pt x="300" y="375"/>
                  </a:lnTo>
                  <a:lnTo>
                    <a:pt x="300" y="375"/>
                  </a:lnTo>
                  <a:lnTo>
                    <a:pt x="300" y="373"/>
                  </a:lnTo>
                  <a:lnTo>
                    <a:pt x="298" y="373"/>
                  </a:lnTo>
                  <a:lnTo>
                    <a:pt x="298" y="373"/>
                  </a:lnTo>
                  <a:close/>
                  <a:moveTo>
                    <a:pt x="207" y="167"/>
                  </a:moveTo>
                  <a:lnTo>
                    <a:pt x="207" y="167"/>
                  </a:lnTo>
                  <a:lnTo>
                    <a:pt x="205" y="168"/>
                  </a:lnTo>
                  <a:lnTo>
                    <a:pt x="205" y="168"/>
                  </a:lnTo>
                  <a:lnTo>
                    <a:pt x="207" y="168"/>
                  </a:lnTo>
                  <a:lnTo>
                    <a:pt x="207" y="167"/>
                  </a:lnTo>
                  <a:lnTo>
                    <a:pt x="207" y="167"/>
                  </a:lnTo>
                  <a:close/>
                  <a:moveTo>
                    <a:pt x="225" y="342"/>
                  </a:moveTo>
                  <a:lnTo>
                    <a:pt x="225" y="342"/>
                  </a:lnTo>
                  <a:lnTo>
                    <a:pt x="225" y="342"/>
                  </a:lnTo>
                  <a:lnTo>
                    <a:pt x="225" y="342"/>
                  </a:lnTo>
                  <a:lnTo>
                    <a:pt x="225" y="342"/>
                  </a:lnTo>
                  <a:lnTo>
                    <a:pt x="225" y="342"/>
                  </a:lnTo>
                  <a:lnTo>
                    <a:pt x="225" y="342"/>
                  </a:lnTo>
                  <a:close/>
                  <a:moveTo>
                    <a:pt x="284" y="361"/>
                  </a:moveTo>
                  <a:lnTo>
                    <a:pt x="284" y="361"/>
                  </a:lnTo>
                  <a:lnTo>
                    <a:pt x="284" y="361"/>
                  </a:lnTo>
                  <a:lnTo>
                    <a:pt x="284" y="361"/>
                  </a:lnTo>
                  <a:lnTo>
                    <a:pt x="282" y="361"/>
                  </a:lnTo>
                  <a:lnTo>
                    <a:pt x="282" y="361"/>
                  </a:lnTo>
                  <a:lnTo>
                    <a:pt x="284" y="361"/>
                  </a:lnTo>
                  <a:lnTo>
                    <a:pt x="284" y="361"/>
                  </a:lnTo>
                  <a:lnTo>
                    <a:pt x="284" y="361"/>
                  </a:lnTo>
                  <a:lnTo>
                    <a:pt x="284" y="361"/>
                  </a:lnTo>
                  <a:close/>
                  <a:moveTo>
                    <a:pt x="87" y="102"/>
                  </a:moveTo>
                  <a:lnTo>
                    <a:pt x="87" y="102"/>
                  </a:lnTo>
                  <a:lnTo>
                    <a:pt x="87" y="100"/>
                  </a:lnTo>
                  <a:lnTo>
                    <a:pt x="87" y="100"/>
                  </a:lnTo>
                  <a:lnTo>
                    <a:pt x="87" y="102"/>
                  </a:lnTo>
                  <a:lnTo>
                    <a:pt x="87" y="102"/>
                  </a:lnTo>
                  <a:close/>
                  <a:moveTo>
                    <a:pt x="252" y="351"/>
                  </a:moveTo>
                  <a:lnTo>
                    <a:pt x="252" y="351"/>
                  </a:lnTo>
                  <a:lnTo>
                    <a:pt x="251" y="351"/>
                  </a:lnTo>
                  <a:lnTo>
                    <a:pt x="251" y="351"/>
                  </a:lnTo>
                  <a:lnTo>
                    <a:pt x="251" y="353"/>
                  </a:lnTo>
                  <a:lnTo>
                    <a:pt x="251" y="353"/>
                  </a:lnTo>
                  <a:lnTo>
                    <a:pt x="252" y="353"/>
                  </a:lnTo>
                  <a:lnTo>
                    <a:pt x="252" y="353"/>
                  </a:lnTo>
                  <a:lnTo>
                    <a:pt x="252" y="351"/>
                  </a:lnTo>
                  <a:lnTo>
                    <a:pt x="252" y="351"/>
                  </a:lnTo>
                  <a:close/>
                  <a:moveTo>
                    <a:pt x="255" y="274"/>
                  </a:moveTo>
                  <a:lnTo>
                    <a:pt x="255" y="274"/>
                  </a:lnTo>
                  <a:lnTo>
                    <a:pt x="255" y="274"/>
                  </a:lnTo>
                  <a:lnTo>
                    <a:pt x="255" y="274"/>
                  </a:lnTo>
                  <a:lnTo>
                    <a:pt x="255" y="274"/>
                  </a:lnTo>
                  <a:lnTo>
                    <a:pt x="255" y="274"/>
                  </a:lnTo>
                  <a:lnTo>
                    <a:pt x="255" y="274"/>
                  </a:lnTo>
                  <a:lnTo>
                    <a:pt x="255" y="274"/>
                  </a:lnTo>
                  <a:lnTo>
                    <a:pt x="255" y="274"/>
                  </a:lnTo>
                  <a:lnTo>
                    <a:pt x="255" y="274"/>
                  </a:lnTo>
                  <a:close/>
                  <a:moveTo>
                    <a:pt x="292" y="170"/>
                  </a:moveTo>
                  <a:lnTo>
                    <a:pt x="292" y="170"/>
                  </a:lnTo>
                  <a:lnTo>
                    <a:pt x="292" y="170"/>
                  </a:lnTo>
                  <a:lnTo>
                    <a:pt x="292" y="170"/>
                  </a:lnTo>
                  <a:lnTo>
                    <a:pt x="292" y="170"/>
                  </a:lnTo>
                  <a:lnTo>
                    <a:pt x="292" y="170"/>
                  </a:lnTo>
                  <a:lnTo>
                    <a:pt x="292" y="170"/>
                  </a:lnTo>
                  <a:lnTo>
                    <a:pt x="292" y="170"/>
                  </a:lnTo>
                  <a:lnTo>
                    <a:pt x="292" y="170"/>
                  </a:lnTo>
                  <a:lnTo>
                    <a:pt x="292" y="170"/>
                  </a:lnTo>
                  <a:close/>
                  <a:moveTo>
                    <a:pt x="69" y="42"/>
                  </a:moveTo>
                  <a:lnTo>
                    <a:pt x="69" y="42"/>
                  </a:lnTo>
                  <a:lnTo>
                    <a:pt x="69" y="42"/>
                  </a:lnTo>
                  <a:lnTo>
                    <a:pt x="69" y="42"/>
                  </a:lnTo>
                  <a:lnTo>
                    <a:pt x="69" y="42"/>
                  </a:lnTo>
                  <a:lnTo>
                    <a:pt x="69" y="42"/>
                  </a:lnTo>
                  <a:lnTo>
                    <a:pt x="69" y="42"/>
                  </a:lnTo>
                  <a:lnTo>
                    <a:pt x="69" y="42"/>
                  </a:lnTo>
                  <a:lnTo>
                    <a:pt x="69" y="42"/>
                  </a:lnTo>
                  <a:lnTo>
                    <a:pt x="69" y="42"/>
                  </a:lnTo>
                  <a:lnTo>
                    <a:pt x="69" y="42"/>
                  </a:lnTo>
                  <a:lnTo>
                    <a:pt x="69" y="42"/>
                  </a:lnTo>
                  <a:close/>
                  <a:moveTo>
                    <a:pt x="229" y="340"/>
                  </a:moveTo>
                  <a:lnTo>
                    <a:pt x="229" y="340"/>
                  </a:lnTo>
                  <a:lnTo>
                    <a:pt x="229" y="340"/>
                  </a:lnTo>
                  <a:lnTo>
                    <a:pt x="229" y="340"/>
                  </a:lnTo>
                  <a:lnTo>
                    <a:pt x="230" y="340"/>
                  </a:lnTo>
                  <a:lnTo>
                    <a:pt x="230" y="340"/>
                  </a:lnTo>
                  <a:lnTo>
                    <a:pt x="230" y="340"/>
                  </a:lnTo>
                  <a:lnTo>
                    <a:pt x="230" y="340"/>
                  </a:lnTo>
                  <a:lnTo>
                    <a:pt x="229" y="340"/>
                  </a:lnTo>
                  <a:lnTo>
                    <a:pt x="229" y="340"/>
                  </a:lnTo>
                  <a:close/>
                  <a:moveTo>
                    <a:pt x="69" y="192"/>
                  </a:moveTo>
                  <a:lnTo>
                    <a:pt x="69" y="192"/>
                  </a:lnTo>
                  <a:lnTo>
                    <a:pt x="69" y="192"/>
                  </a:lnTo>
                  <a:lnTo>
                    <a:pt x="69" y="192"/>
                  </a:lnTo>
                  <a:lnTo>
                    <a:pt x="71" y="194"/>
                  </a:lnTo>
                  <a:lnTo>
                    <a:pt x="71" y="194"/>
                  </a:lnTo>
                  <a:lnTo>
                    <a:pt x="71" y="192"/>
                  </a:lnTo>
                  <a:lnTo>
                    <a:pt x="71" y="192"/>
                  </a:lnTo>
                  <a:lnTo>
                    <a:pt x="69" y="192"/>
                  </a:lnTo>
                  <a:lnTo>
                    <a:pt x="69" y="192"/>
                  </a:lnTo>
                  <a:close/>
                  <a:moveTo>
                    <a:pt x="101" y="118"/>
                  </a:moveTo>
                  <a:lnTo>
                    <a:pt x="101" y="118"/>
                  </a:lnTo>
                  <a:lnTo>
                    <a:pt x="101" y="118"/>
                  </a:lnTo>
                  <a:lnTo>
                    <a:pt x="101" y="118"/>
                  </a:lnTo>
                  <a:lnTo>
                    <a:pt x="101" y="118"/>
                  </a:lnTo>
                  <a:lnTo>
                    <a:pt x="101" y="118"/>
                  </a:lnTo>
                  <a:lnTo>
                    <a:pt x="101" y="118"/>
                  </a:lnTo>
                  <a:close/>
                  <a:moveTo>
                    <a:pt x="151" y="116"/>
                  </a:moveTo>
                  <a:lnTo>
                    <a:pt x="151" y="116"/>
                  </a:lnTo>
                  <a:lnTo>
                    <a:pt x="151" y="116"/>
                  </a:lnTo>
                  <a:lnTo>
                    <a:pt x="151" y="116"/>
                  </a:lnTo>
                  <a:lnTo>
                    <a:pt x="150" y="116"/>
                  </a:lnTo>
                  <a:lnTo>
                    <a:pt x="150" y="116"/>
                  </a:lnTo>
                  <a:lnTo>
                    <a:pt x="150" y="116"/>
                  </a:lnTo>
                  <a:lnTo>
                    <a:pt x="150" y="116"/>
                  </a:lnTo>
                  <a:lnTo>
                    <a:pt x="151" y="116"/>
                  </a:lnTo>
                  <a:lnTo>
                    <a:pt x="151" y="116"/>
                  </a:lnTo>
                  <a:close/>
                  <a:moveTo>
                    <a:pt x="229" y="317"/>
                  </a:moveTo>
                  <a:lnTo>
                    <a:pt x="229" y="317"/>
                  </a:lnTo>
                  <a:lnTo>
                    <a:pt x="229" y="317"/>
                  </a:lnTo>
                  <a:lnTo>
                    <a:pt x="229" y="317"/>
                  </a:lnTo>
                  <a:lnTo>
                    <a:pt x="227" y="317"/>
                  </a:lnTo>
                  <a:lnTo>
                    <a:pt x="227" y="317"/>
                  </a:lnTo>
                  <a:lnTo>
                    <a:pt x="227" y="317"/>
                  </a:lnTo>
                  <a:lnTo>
                    <a:pt x="227" y="317"/>
                  </a:lnTo>
                  <a:lnTo>
                    <a:pt x="229" y="317"/>
                  </a:lnTo>
                  <a:lnTo>
                    <a:pt x="229" y="317"/>
                  </a:lnTo>
                  <a:close/>
                  <a:moveTo>
                    <a:pt x="296" y="230"/>
                  </a:moveTo>
                  <a:lnTo>
                    <a:pt x="296" y="230"/>
                  </a:lnTo>
                  <a:lnTo>
                    <a:pt x="296" y="230"/>
                  </a:lnTo>
                  <a:lnTo>
                    <a:pt x="296" y="230"/>
                  </a:lnTo>
                  <a:lnTo>
                    <a:pt x="296" y="228"/>
                  </a:lnTo>
                  <a:lnTo>
                    <a:pt x="296" y="228"/>
                  </a:lnTo>
                  <a:lnTo>
                    <a:pt x="296" y="228"/>
                  </a:lnTo>
                  <a:lnTo>
                    <a:pt x="296" y="228"/>
                  </a:lnTo>
                  <a:lnTo>
                    <a:pt x="296" y="230"/>
                  </a:lnTo>
                  <a:lnTo>
                    <a:pt x="296" y="230"/>
                  </a:lnTo>
                  <a:close/>
                  <a:moveTo>
                    <a:pt x="68" y="78"/>
                  </a:moveTo>
                  <a:lnTo>
                    <a:pt x="68" y="78"/>
                  </a:lnTo>
                  <a:lnTo>
                    <a:pt x="66" y="78"/>
                  </a:lnTo>
                  <a:lnTo>
                    <a:pt x="66" y="78"/>
                  </a:lnTo>
                  <a:lnTo>
                    <a:pt x="66" y="80"/>
                  </a:lnTo>
                  <a:lnTo>
                    <a:pt x="66" y="80"/>
                  </a:lnTo>
                  <a:lnTo>
                    <a:pt x="68" y="80"/>
                  </a:lnTo>
                  <a:lnTo>
                    <a:pt x="68" y="80"/>
                  </a:lnTo>
                  <a:lnTo>
                    <a:pt x="68" y="78"/>
                  </a:lnTo>
                  <a:lnTo>
                    <a:pt x="68" y="78"/>
                  </a:lnTo>
                  <a:close/>
                  <a:moveTo>
                    <a:pt x="244" y="416"/>
                  </a:moveTo>
                  <a:lnTo>
                    <a:pt x="244" y="416"/>
                  </a:lnTo>
                  <a:lnTo>
                    <a:pt x="244" y="416"/>
                  </a:lnTo>
                  <a:lnTo>
                    <a:pt x="244" y="416"/>
                  </a:lnTo>
                  <a:lnTo>
                    <a:pt x="244" y="414"/>
                  </a:lnTo>
                  <a:lnTo>
                    <a:pt x="244" y="414"/>
                  </a:lnTo>
                  <a:lnTo>
                    <a:pt x="244" y="414"/>
                  </a:lnTo>
                  <a:lnTo>
                    <a:pt x="244" y="414"/>
                  </a:lnTo>
                  <a:lnTo>
                    <a:pt x="244" y="416"/>
                  </a:lnTo>
                  <a:lnTo>
                    <a:pt x="244" y="416"/>
                  </a:lnTo>
                  <a:close/>
                  <a:moveTo>
                    <a:pt x="79" y="184"/>
                  </a:moveTo>
                  <a:lnTo>
                    <a:pt x="79" y="184"/>
                  </a:lnTo>
                  <a:lnTo>
                    <a:pt x="79" y="184"/>
                  </a:lnTo>
                  <a:lnTo>
                    <a:pt x="79" y="184"/>
                  </a:lnTo>
                  <a:lnTo>
                    <a:pt x="79" y="184"/>
                  </a:lnTo>
                  <a:lnTo>
                    <a:pt x="79" y="184"/>
                  </a:lnTo>
                  <a:lnTo>
                    <a:pt x="79" y="184"/>
                  </a:lnTo>
                  <a:lnTo>
                    <a:pt x="79" y="184"/>
                  </a:lnTo>
                  <a:lnTo>
                    <a:pt x="79" y="184"/>
                  </a:lnTo>
                  <a:lnTo>
                    <a:pt x="79" y="184"/>
                  </a:lnTo>
                  <a:close/>
                  <a:moveTo>
                    <a:pt x="55" y="66"/>
                  </a:moveTo>
                  <a:lnTo>
                    <a:pt x="55" y="66"/>
                  </a:lnTo>
                  <a:lnTo>
                    <a:pt x="55" y="66"/>
                  </a:lnTo>
                  <a:lnTo>
                    <a:pt x="55" y="66"/>
                  </a:lnTo>
                  <a:lnTo>
                    <a:pt x="55" y="66"/>
                  </a:lnTo>
                  <a:lnTo>
                    <a:pt x="55" y="66"/>
                  </a:lnTo>
                  <a:lnTo>
                    <a:pt x="55" y="66"/>
                  </a:lnTo>
                  <a:lnTo>
                    <a:pt x="55" y="66"/>
                  </a:lnTo>
                  <a:lnTo>
                    <a:pt x="55" y="66"/>
                  </a:lnTo>
                  <a:lnTo>
                    <a:pt x="55" y="66"/>
                  </a:lnTo>
                  <a:close/>
                  <a:moveTo>
                    <a:pt x="194" y="222"/>
                  </a:moveTo>
                  <a:lnTo>
                    <a:pt x="194" y="222"/>
                  </a:lnTo>
                  <a:lnTo>
                    <a:pt x="194" y="222"/>
                  </a:lnTo>
                  <a:lnTo>
                    <a:pt x="194" y="222"/>
                  </a:lnTo>
                  <a:lnTo>
                    <a:pt x="194" y="222"/>
                  </a:lnTo>
                  <a:lnTo>
                    <a:pt x="194" y="222"/>
                  </a:lnTo>
                  <a:lnTo>
                    <a:pt x="194" y="224"/>
                  </a:lnTo>
                  <a:lnTo>
                    <a:pt x="194" y="224"/>
                  </a:lnTo>
                  <a:lnTo>
                    <a:pt x="194" y="222"/>
                  </a:lnTo>
                  <a:lnTo>
                    <a:pt x="194" y="222"/>
                  </a:lnTo>
                  <a:close/>
                  <a:moveTo>
                    <a:pt x="6" y="9"/>
                  </a:moveTo>
                  <a:lnTo>
                    <a:pt x="6" y="9"/>
                  </a:lnTo>
                  <a:lnTo>
                    <a:pt x="8" y="9"/>
                  </a:lnTo>
                  <a:lnTo>
                    <a:pt x="8" y="9"/>
                  </a:lnTo>
                  <a:lnTo>
                    <a:pt x="8" y="7"/>
                  </a:lnTo>
                  <a:lnTo>
                    <a:pt x="8" y="7"/>
                  </a:lnTo>
                  <a:lnTo>
                    <a:pt x="6" y="7"/>
                  </a:lnTo>
                  <a:lnTo>
                    <a:pt x="6" y="7"/>
                  </a:lnTo>
                  <a:lnTo>
                    <a:pt x="6" y="9"/>
                  </a:lnTo>
                  <a:lnTo>
                    <a:pt x="6" y="9"/>
                  </a:lnTo>
                  <a:close/>
                  <a:moveTo>
                    <a:pt x="44" y="72"/>
                  </a:moveTo>
                  <a:lnTo>
                    <a:pt x="44" y="72"/>
                  </a:lnTo>
                  <a:lnTo>
                    <a:pt x="44" y="71"/>
                  </a:lnTo>
                  <a:lnTo>
                    <a:pt x="44" y="71"/>
                  </a:lnTo>
                  <a:lnTo>
                    <a:pt x="44" y="71"/>
                  </a:lnTo>
                  <a:lnTo>
                    <a:pt x="44" y="71"/>
                  </a:lnTo>
                  <a:lnTo>
                    <a:pt x="44" y="71"/>
                  </a:lnTo>
                  <a:lnTo>
                    <a:pt x="44" y="71"/>
                  </a:lnTo>
                  <a:lnTo>
                    <a:pt x="44" y="72"/>
                  </a:lnTo>
                  <a:lnTo>
                    <a:pt x="44" y="72"/>
                  </a:lnTo>
                  <a:close/>
                  <a:moveTo>
                    <a:pt x="192" y="269"/>
                  </a:moveTo>
                  <a:lnTo>
                    <a:pt x="192" y="269"/>
                  </a:lnTo>
                  <a:lnTo>
                    <a:pt x="192" y="269"/>
                  </a:lnTo>
                  <a:lnTo>
                    <a:pt x="192" y="269"/>
                  </a:lnTo>
                  <a:lnTo>
                    <a:pt x="194" y="269"/>
                  </a:lnTo>
                  <a:lnTo>
                    <a:pt x="194" y="269"/>
                  </a:lnTo>
                  <a:lnTo>
                    <a:pt x="194" y="269"/>
                  </a:lnTo>
                  <a:lnTo>
                    <a:pt x="194" y="269"/>
                  </a:lnTo>
                  <a:lnTo>
                    <a:pt x="192" y="269"/>
                  </a:lnTo>
                  <a:lnTo>
                    <a:pt x="192" y="269"/>
                  </a:lnTo>
                  <a:close/>
                  <a:moveTo>
                    <a:pt x="232" y="140"/>
                  </a:moveTo>
                  <a:lnTo>
                    <a:pt x="232" y="140"/>
                  </a:lnTo>
                  <a:lnTo>
                    <a:pt x="232" y="140"/>
                  </a:lnTo>
                  <a:lnTo>
                    <a:pt x="232" y="140"/>
                  </a:lnTo>
                  <a:lnTo>
                    <a:pt x="232" y="140"/>
                  </a:lnTo>
                  <a:lnTo>
                    <a:pt x="232" y="140"/>
                  </a:lnTo>
                  <a:lnTo>
                    <a:pt x="232" y="140"/>
                  </a:lnTo>
                  <a:lnTo>
                    <a:pt x="232" y="140"/>
                  </a:lnTo>
                  <a:lnTo>
                    <a:pt x="232" y="140"/>
                  </a:lnTo>
                  <a:lnTo>
                    <a:pt x="232" y="14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5"/>
            <p:cNvSpPr>
              <a:spLocks/>
            </p:cNvSpPr>
            <p:nvPr/>
          </p:nvSpPr>
          <p:spPr bwMode="auto">
            <a:xfrm rot="1898559">
              <a:off x="516431" y="5625614"/>
              <a:ext cx="543677" cy="480702"/>
            </a:xfrm>
            <a:custGeom>
              <a:avLst/>
              <a:gdLst>
                <a:gd name="T0" fmla="*/ 8 w 15"/>
                <a:gd name="T1" fmla="*/ 22 h 22"/>
                <a:gd name="T2" fmla="*/ 15 w 15"/>
                <a:gd name="T3" fmla="*/ 9 h 22"/>
                <a:gd name="T4" fmla="*/ 8 w 15"/>
                <a:gd name="T5" fmla="*/ 0 h 22"/>
                <a:gd name="T6" fmla="*/ 0 w 15"/>
                <a:gd name="T7" fmla="*/ 9 h 22"/>
                <a:gd name="T8" fmla="*/ 8 w 15"/>
                <a:gd name="T9" fmla="*/ 22 h 22"/>
              </a:gdLst>
              <a:ahLst/>
              <a:cxnLst>
                <a:cxn ang="0">
                  <a:pos x="T0" y="T1"/>
                </a:cxn>
                <a:cxn ang="0">
                  <a:pos x="T2" y="T3"/>
                </a:cxn>
                <a:cxn ang="0">
                  <a:pos x="T4" y="T5"/>
                </a:cxn>
                <a:cxn ang="0">
                  <a:pos x="T6" y="T7"/>
                </a:cxn>
                <a:cxn ang="0">
                  <a:pos x="T8" y="T9"/>
                </a:cxn>
              </a:cxnLst>
              <a:rect l="0" t="0" r="r" b="b"/>
              <a:pathLst>
                <a:path w="15" h="22">
                  <a:moveTo>
                    <a:pt x="8" y="22"/>
                  </a:moveTo>
                  <a:cubicBezTo>
                    <a:pt x="7" y="16"/>
                    <a:pt x="11" y="12"/>
                    <a:pt x="15" y="9"/>
                  </a:cubicBezTo>
                  <a:cubicBezTo>
                    <a:pt x="10" y="9"/>
                    <a:pt x="8" y="4"/>
                    <a:pt x="8" y="0"/>
                  </a:cubicBezTo>
                  <a:cubicBezTo>
                    <a:pt x="8" y="4"/>
                    <a:pt x="4" y="9"/>
                    <a:pt x="0" y="9"/>
                  </a:cubicBezTo>
                  <a:cubicBezTo>
                    <a:pt x="6" y="12"/>
                    <a:pt x="8" y="22"/>
                    <a:pt x="8" y="22"/>
                  </a:cubicBezTo>
                  <a:close/>
                </a:path>
              </a:pathLst>
            </a:custGeom>
            <a:grpFill/>
            <a:ln w="31750"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dirty="0"/>
            </a:p>
          </p:txBody>
        </p:sp>
      </p:grpSp>
    </p:spTree>
    <p:extLst>
      <p:ext uri="{BB962C8B-B14F-4D97-AF65-F5344CB8AC3E}">
        <p14:creationId xmlns:p14="http://schemas.microsoft.com/office/powerpoint/2010/main" val="4244434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784380" y="2063912"/>
            <a:ext cx="4035269" cy="203037"/>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878722" y="824088"/>
            <a:ext cx="3774200" cy="652841"/>
            <a:chOff x="837816" y="433833"/>
            <a:chExt cx="3774200" cy="652841"/>
          </a:xfrm>
        </p:grpSpPr>
        <p:sp>
          <p:nvSpPr>
            <p:cNvPr id="51"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57" name="Text Box 8"/>
          <p:cNvSpPr txBox="1">
            <a:spLocks noChangeArrowheads="1"/>
          </p:cNvSpPr>
          <p:nvPr/>
        </p:nvSpPr>
        <p:spPr bwMode="auto">
          <a:xfrm>
            <a:off x="1340053" y="2853932"/>
            <a:ext cx="3479596"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59" name="Freeform 103"/>
          <p:cNvSpPr>
            <a:spLocks noEditPoints="1"/>
          </p:cNvSpPr>
          <p:nvPr/>
        </p:nvSpPr>
        <p:spPr bwMode="auto">
          <a:xfrm>
            <a:off x="584628" y="3237451"/>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Text Box 8"/>
          <p:cNvSpPr txBox="1">
            <a:spLocks noChangeArrowheads="1"/>
          </p:cNvSpPr>
          <p:nvPr/>
        </p:nvSpPr>
        <p:spPr bwMode="auto">
          <a:xfrm>
            <a:off x="1340053" y="4761024"/>
            <a:ext cx="3479596"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61" name="Freeform 103"/>
          <p:cNvSpPr>
            <a:spLocks noEditPoints="1"/>
          </p:cNvSpPr>
          <p:nvPr/>
        </p:nvSpPr>
        <p:spPr bwMode="auto">
          <a:xfrm>
            <a:off x="584628" y="5144543"/>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97"/>
          <p:cNvSpPr>
            <a:spLocks noEditPoints="1"/>
          </p:cNvSpPr>
          <p:nvPr/>
        </p:nvSpPr>
        <p:spPr bwMode="auto">
          <a:xfrm>
            <a:off x="5699922" y="3133274"/>
            <a:ext cx="3066397" cy="2655958"/>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3" name="圆角矩形 62"/>
          <p:cNvSpPr/>
          <p:nvPr/>
        </p:nvSpPr>
        <p:spPr>
          <a:xfrm>
            <a:off x="5888720" y="3336563"/>
            <a:ext cx="2686079" cy="2238371"/>
          </a:xfrm>
          <a:prstGeom prst="roundRect">
            <a:avLst/>
          </a:prstGeom>
          <a:blipFill>
            <a:blip r:embed="rId2"/>
            <a:srcRect/>
            <a:stretch>
              <a:fillRect l="-1694" t="492" r="-27252" b="-4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297"/>
          <p:cNvSpPr>
            <a:spLocks noEditPoints="1"/>
          </p:cNvSpPr>
          <p:nvPr/>
        </p:nvSpPr>
        <p:spPr bwMode="auto">
          <a:xfrm>
            <a:off x="8555506" y="685669"/>
            <a:ext cx="3066397" cy="2655958"/>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5" name="圆角矩形 64"/>
          <p:cNvSpPr/>
          <p:nvPr/>
        </p:nvSpPr>
        <p:spPr>
          <a:xfrm>
            <a:off x="8744304" y="888958"/>
            <a:ext cx="2686079" cy="2238371"/>
          </a:xfrm>
          <a:prstGeom prst="roundRect">
            <a:avLst/>
          </a:prstGeom>
          <a:blipFill>
            <a:blip r:embed="rId3"/>
            <a:srcRect/>
            <a:stretch>
              <a:fillRect l="-11700" r="-117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Freeform 297"/>
          <p:cNvSpPr>
            <a:spLocks noEditPoints="1"/>
          </p:cNvSpPr>
          <p:nvPr/>
        </p:nvSpPr>
        <p:spPr bwMode="auto">
          <a:xfrm>
            <a:off x="6096135" y="957353"/>
            <a:ext cx="2113093" cy="1830254"/>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7" name="圆角矩形 66"/>
          <p:cNvSpPr/>
          <p:nvPr/>
        </p:nvSpPr>
        <p:spPr>
          <a:xfrm>
            <a:off x="6226238" y="1097441"/>
            <a:ext cx="1851011" cy="1542489"/>
          </a:xfrm>
          <a:prstGeom prst="roundRect">
            <a:avLst/>
          </a:prstGeom>
          <a:blipFill>
            <a:blip r:embed="rId4"/>
            <a:srcRect/>
            <a:stretch>
              <a:fillRect l="-5064" r="-50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Freeform 297"/>
          <p:cNvSpPr>
            <a:spLocks noEditPoints="1"/>
          </p:cNvSpPr>
          <p:nvPr/>
        </p:nvSpPr>
        <p:spPr bwMode="auto">
          <a:xfrm>
            <a:off x="9168950" y="3794090"/>
            <a:ext cx="2662084" cy="2305762"/>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9" name="圆角矩形 68"/>
          <p:cNvSpPr/>
          <p:nvPr/>
        </p:nvSpPr>
        <p:spPr>
          <a:xfrm>
            <a:off x="9332854" y="3970573"/>
            <a:ext cx="2331912" cy="1943234"/>
          </a:xfrm>
          <a:prstGeom prst="roundRect">
            <a:avLst/>
          </a:prstGeom>
          <a:blipFill>
            <a:blip r:embed="rId5"/>
            <a:srcRect/>
            <a:stretch>
              <a:fillRect l="-16340" r="-163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0555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4214517" y="1104899"/>
            <a:ext cx="3774200" cy="652841"/>
            <a:chOff x="837816" y="433833"/>
            <a:chExt cx="3774200" cy="652841"/>
          </a:xfrm>
        </p:grpSpPr>
        <p:sp>
          <p:nvSpPr>
            <p:cNvPr id="44"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66"/>
          <p:cNvSpPr>
            <a:spLocks noEditPoints="1"/>
          </p:cNvSpPr>
          <p:nvPr/>
        </p:nvSpPr>
        <p:spPr bwMode="auto">
          <a:xfrm rot="21418380">
            <a:off x="3598156" y="2131064"/>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66"/>
          <p:cNvSpPr>
            <a:spLocks noEditPoints="1"/>
          </p:cNvSpPr>
          <p:nvPr/>
        </p:nvSpPr>
        <p:spPr bwMode="auto">
          <a:xfrm rot="21418380">
            <a:off x="3075099" y="2131007"/>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66"/>
          <p:cNvSpPr>
            <a:spLocks noEditPoints="1"/>
          </p:cNvSpPr>
          <p:nvPr/>
        </p:nvSpPr>
        <p:spPr bwMode="auto">
          <a:xfrm rot="21418380">
            <a:off x="2552043" y="2130947"/>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noEditPoints="1"/>
          </p:cNvSpPr>
          <p:nvPr/>
        </p:nvSpPr>
        <p:spPr bwMode="auto">
          <a:xfrm>
            <a:off x="2580197" y="1104899"/>
            <a:ext cx="802157" cy="940611"/>
          </a:xfrm>
          <a:custGeom>
            <a:avLst/>
            <a:gdLst>
              <a:gd name="T0" fmla="*/ 185 w 365"/>
              <a:gd name="T1" fmla="*/ 317 h 428"/>
              <a:gd name="T2" fmla="*/ 24 w 365"/>
              <a:gd name="T3" fmla="*/ 379 h 428"/>
              <a:gd name="T4" fmla="*/ 95 w 365"/>
              <a:gd name="T5" fmla="*/ 16 h 428"/>
              <a:gd name="T6" fmla="*/ 231 w 365"/>
              <a:gd name="T7" fmla="*/ 234 h 428"/>
              <a:gd name="T8" fmla="*/ 112 w 365"/>
              <a:gd name="T9" fmla="*/ 227 h 428"/>
              <a:gd name="T10" fmla="*/ 81 w 365"/>
              <a:gd name="T11" fmla="*/ 328 h 428"/>
              <a:gd name="T12" fmla="*/ 87 w 365"/>
              <a:gd name="T13" fmla="*/ 380 h 428"/>
              <a:gd name="T14" fmla="*/ 92 w 365"/>
              <a:gd name="T15" fmla="*/ 410 h 428"/>
              <a:gd name="T16" fmla="*/ 169 w 365"/>
              <a:gd name="T17" fmla="*/ 311 h 428"/>
              <a:gd name="T18" fmla="*/ 179 w 365"/>
              <a:gd name="T19" fmla="*/ 273 h 428"/>
              <a:gd name="T20" fmla="*/ 224 w 365"/>
              <a:gd name="T21" fmla="*/ 224 h 428"/>
              <a:gd name="T22" fmla="*/ 223 w 365"/>
              <a:gd name="T23" fmla="*/ 197 h 428"/>
              <a:gd name="T24" fmla="*/ 218 w 365"/>
              <a:gd name="T25" fmla="*/ 174 h 428"/>
              <a:gd name="T26" fmla="*/ 229 w 365"/>
              <a:gd name="T27" fmla="*/ 139 h 428"/>
              <a:gd name="T28" fmla="*/ 248 w 365"/>
              <a:gd name="T29" fmla="*/ 93 h 428"/>
              <a:gd name="T30" fmla="*/ 224 w 365"/>
              <a:gd name="T31" fmla="*/ 65 h 428"/>
              <a:gd name="T32" fmla="*/ 172 w 365"/>
              <a:gd name="T33" fmla="*/ 191 h 428"/>
              <a:gd name="T34" fmla="*/ 26 w 365"/>
              <a:gd name="T35" fmla="*/ 410 h 428"/>
              <a:gd name="T36" fmla="*/ 73 w 365"/>
              <a:gd name="T37" fmla="*/ 84 h 428"/>
              <a:gd name="T38" fmla="*/ 87 w 365"/>
              <a:gd name="T39" fmla="*/ 142 h 428"/>
              <a:gd name="T40" fmla="*/ 95 w 365"/>
              <a:gd name="T41" fmla="*/ 101 h 428"/>
              <a:gd name="T42" fmla="*/ 128 w 365"/>
              <a:gd name="T43" fmla="*/ 147 h 428"/>
              <a:gd name="T44" fmla="*/ 112 w 365"/>
              <a:gd name="T45" fmla="*/ 98 h 428"/>
              <a:gd name="T46" fmla="*/ 171 w 365"/>
              <a:gd name="T47" fmla="*/ 175 h 428"/>
              <a:gd name="T48" fmla="*/ 240 w 365"/>
              <a:gd name="T49" fmla="*/ 268 h 428"/>
              <a:gd name="T50" fmla="*/ 258 w 365"/>
              <a:gd name="T51" fmla="*/ 306 h 428"/>
              <a:gd name="T52" fmla="*/ 245 w 365"/>
              <a:gd name="T53" fmla="*/ 344 h 428"/>
              <a:gd name="T54" fmla="*/ 306 w 365"/>
              <a:gd name="T55" fmla="*/ 410 h 428"/>
              <a:gd name="T56" fmla="*/ 310 w 365"/>
              <a:gd name="T57" fmla="*/ 385 h 428"/>
              <a:gd name="T58" fmla="*/ 234 w 365"/>
              <a:gd name="T59" fmla="*/ 365 h 428"/>
              <a:gd name="T60" fmla="*/ 191 w 365"/>
              <a:gd name="T61" fmla="*/ 22 h 428"/>
              <a:gd name="T62" fmla="*/ 183 w 365"/>
              <a:gd name="T63" fmla="*/ 16 h 428"/>
              <a:gd name="T64" fmla="*/ 172 w 365"/>
              <a:gd name="T65" fmla="*/ 21 h 428"/>
              <a:gd name="T66" fmla="*/ 136 w 365"/>
              <a:gd name="T67" fmla="*/ 224 h 428"/>
              <a:gd name="T68" fmla="*/ 327 w 365"/>
              <a:gd name="T69" fmla="*/ 372 h 428"/>
              <a:gd name="T70" fmla="*/ 139 w 365"/>
              <a:gd name="T71" fmla="*/ 57 h 428"/>
              <a:gd name="T72" fmla="*/ 131 w 365"/>
              <a:gd name="T73" fmla="*/ 48 h 428"/>
              <a:gd name="T74" fmla="*/ 258 w 365"/>
              <a:gd name="T75" fmla="*/ 114 h 428"/>
              <a:gd name="T76" fmla="*/ 128 w 365"/>
              <a:gd name="T77" fmla="*/ 37 h 428"/>
              <a:gd name="T78" fmla="*/ 228 w 365"/>
              <a:gd name="T79" fmla="*/ 290 h 428"/>
              <a:gd name="T80" fmla="*/ 116 w 365"/>
              <a:gd name="T81" fmla="*/ 417 h 428"/>
              <a:gd name="T82" fmla="*/ 224 w 365"/>
              <a:gd name="T83" fmla="*/ 311 h 428"/>
              <a:gd name="T84" fmla="*/ 204 w 365"/>
              <a:gd name="T85" fmla="*/ 16 h 428"/>
              <a:gd name="T86" fmla="*/ 202 w 365"/>
              <a:gd name="T87" fmla="*/ 297 h 428"/>
              <a:gd name="T88" fmla="*/ 250 w 365"/>
              <a:gd name="T89" fmla="*/ 79 h 428"/>
              <a:gd name="T90" fmla="*/ 240 w 365"/>
              <a:gd name="T91" fmla="*/ 46 h 428"/>
              <a:gd name="T92" fmla="*/ 231 w 365"/>
              <a:gd name="T93" fmla="*/ 51 h 428"/>
              <a:gd name="T94" fmla="*/ 215 w 365"/>
              <a:gd name="T95" fmla="*/ 324 h 428"/>
              <a:gd name="T96" fmla="*/ 207 w 365"/>
              <a:gd name="T97" fmla="*/ 48 h 428"/>
              <a:gd name="T98" fmla="*/ 212 w 365"/>
              <a:gd name="T99" fmla="*/ 32 h 428"/>
              <a:gd name="T100" fmla="*/ 105 w 365"/>
              <a:gd name="T101" fmla="*/ 414 h 428"/>
              <a:gd name="T102" fmla="*/ 240 w 365"/>
              <a:gd name="T103" fmla="*/ 33 h 428"/>
              <a:gd name="T104" fmla="*/ 199 w 365"/>
              <a:gd name="T105" fmla="*/ 319 h 428"/>
              <a:gd name="T106" fmla="*/ 84 w 365"/>
              <a:gd name="T107" fmla="*/ 169 h 428"/>
              <a:gd name="T108" fmla="*/ 139 w 365"/>
              <a:gd name="T109" fmla="*/ 232 h 428"/>
              <a:gd name="T110" fmla="*/ 206 w 365"/>
              <a:gd name="T111" fmla="*/ 62 h 428"/>
              <a:gd name="T112" fmla="*/ 209 w 365"/>
              <a:gd name="T113" fmla="*/ 106 h 428"/>
              <a:gd name="T114" fmla="*/ 245 w 365"/>
              <a:gd name="T115" fmla="*/ 167 h 428"/>
              <a:gd name="T116" fmla="*/ 68 w 365"/>
              <a:gd name="T117" fmla="*/ 90 h 428"/>
              <a:gd name="T118" fmla="*/ 136 w 365"/>
              <a:gd name="T119" fmla="*/ 390 h 428"/>
              <a:gd name="T120" fmla="*/ 250 w 365"/>
              <a:gd name="T121" fmla="*/ 41 h 428"/>
              <a:gd name="T122" fmla="*/ 153 w 365"/>
              <a:gd name="T123" fmla="*/ 212 h 428"/>
              <a:gd name="T124" fmla="*/ 81 w 365"/>
              <a:gd name="T125" fmla="*/ 33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5" h="428">
                <a:moveTo>
                  <a:pt x="359" y="407"/>
                </a:moveTo>
                <a:lnTo>
                  <a:pt x="359" y="407"/>
                </a:lnTo>
                <a:lnTo>
                  <a:pt x="357" y="409"/>
                </a:lnTo>
                <a:lnTo>
                  <a:pt x="357" y="409"/>
                </a:lnTo>
                <a:lnTo>
                  <a:pt x="357" y="410"/>
                </a:lnTo>
                <a:lnTo>
                  <a:pt x="357" y="410"/>
                </a:lnTo>
                <a:lnTo>
                  <a:pt x="355" y="412"/>
                </a:lnTo>
                <a:lnTo>
                  <a:pt x="355" y="412"/>
                </a:lnTo>
                <a:lnTo>
                  <a:pt x="352" y="414"/>
                </a:lnTo>
                <a:lnTo>
                  <a:pt x="352" y="414"/>
                </a:lnTo>
                <a:lnTo>
                  <a:pt x="351" y="414"/>
                </a:lnTo>
                <a:lnTo>
                  <a:pt x="351" y="414"/>
                </a:lnTo>
                <a:lnTo>
                  <a:pt x="349" y="414"/>
                </a:lnTo>
                <a:lnTo>
                  <a:pt x="349" y="414"/>
                </a:lnTo>
                <a:lnTo>
                  <a:pt x="344" y="414"/>
                </a:lnTo>
                <a:lnTo>
                  <a:pt x="340" y="415"/>
                </a:lnTo>
                <a:lnTo>
                  <a:pt x="340" y="415"/>
                </a:lnTo>
                <a:lnTo>
                  <a:pt x="330" y="417"/>
                </a:lnTo>
                <a:lnTo>
                  <a:pt x="330" y="417"/>
                </a:lnTo>
                <a:lnTo>
                  <a:pt x="305" y="418"/>
                </a:lnTo>
                <a:lnTo>
                  <a:pt x="305" y="418"/>
                </a:lnTo>
                <a:lnTo>
                  <a:pt x="292" y="421"/>
                </a:lnTo>
                <a:lnTo>
                  <a:pt x="292" y="421"/>
                </a:lnTo>
                <a:lnTo>
                  <a:pt x="284" y="421"/>
                </a:lnTo>
                <a:lnTo>
                  <a:pt x="284" y="421"/>
                </a:lnTo>
                <a:lnTo>
                  <a:pt x="280" y="421"/>
                </a:lnTo>
                <a:lnTo>
                  <a:pt x="280" y="421"/>
                </a:lnTo>
                <a:lnTo>
                  <a:pt x="267" y="423"/>
                </a:lnTo>
                <a:lnTo>
                  <a:pt x="267" y="423"/>
                </a:lnTo>
                <a:lnTo>
                  <a:pt x="256" y="423"/>
                </a:lnTo>
                <a:lnTo>
                  <a:pt x="256" y="423"/>
                </a:lnTo>
                <a:lnTo>
                  <a:pt x="253" y="421"/>
                </a:lnTo>
                <a:lnTo>
                  <a:pt x="250" y="418"/>
                </a:lnTo>
                <a:lnTo>
                  <a:pt x="250" y="418"/>
                </a:lnTo>
                <a:lnTo>
                  <a:pt x="247" y="415"/>
                </a:lnTo>
                <a:lnTo>
                  <a:pt x="247" y="415"/>
                </a:lnTo>
                <a:lnTo>
                  <a:pt x="247" y="415"/>
                </a:lnTo>
                <a:lnTo>
                  <a:pt x="247" y="415"/>
                </a:lnTo>
                <a:lnTo>
                  <a:pt x="240" y="410"/>
                </a:lnTo>
                <a:lnTo>
                  <a:pt x="240" y="410"/>
                </a:lnTo>
                <a:lnTo>
                  <a:pt x="237" y="407"/>
                </a:lnTo>
                <a:lnTo>
                  <a:pt x="237" y="407"/>
                </a:lnTo>
                <a:lnTo>
                  <a:pt x="229" y="393"/>
                </a:lnTo>
                <a:lnTo>
                  <a:pt x="229" y="393"/>
                </a:lnTo>
                <a:lnTo>
                  <a:pt x="228" y="390"/>
                </a:lnTo>
                <a:lnTo>
                  <a:pt x="228" y="390"/>
                </a:lnTo>
                <a:lnTo>
                  <a:pt x="220" y="376"/>
                </a:lnTo>
                <a:lnTo>
                  <a:pt x="220" y="376"/>
                </a:lnTo>
                <a:lnTo>
                  <a:pt x="212" y="360"/>
                </a:lnTo>
                <a:lnTo>
                  <a:pt x="212" y="360"/>
                </a:lnTo>
                <a:lnTo>
                  <a:pt x="204" y="347"/>
                </a:lnTo>
                <a:lnTo>
                  <a:pt x="204" y="347"/>
                </a:lnTo>
                <a:lnTo>
                  <a:pt x="196" y="333"/>
                </a:lnTo>
                <a:lnTo>
                  <a:pt x="196" y="333"/>
                </a:lnTo>
                <a:lnTo>
                  <a:pt x="190" y="322"/>
                </a:lnTo>
                <a:lnTo>
                  <a:pt x="190" y="322"/>
                </a:lnTo>
                <a:lnTo>
                  <a:pt x="187" y="317"/>
                </a:lnTo>
                <a:lnTo>
                  <a:pt x="187" y="317"/>
                </a:lnTo>
                <a:lnTo>
                  <a:pt x="187" y="316"/>
                </a:lnTo>
                <a:lnTo>
                  <a:pt x="187" y="316"/>
                </a:lnTo>
                <a:lnTo>
                  <a:pt x="185" y="317"/>
                </a:lnTo>
                <a:lnTo>
                  <a:pt x="185" y="317"/>
                </a:lnTo>
                <a:lnTo>
                  <a:pt x="174" y="336"/>
                </a:lnTo>
                <a:lnTo>
                  <a:pt x="174" y="336"/>
                </a:lnTo>
                <a:lnTo>
                  <a:pt x="164" y="350"/>
                </a:lnTo>
                <a:lnTo>
                  <a:pt x="164" y="350"/>
                </a:lnTo>
                <a:lnTo>
                  <a:pt x="153" y="369"/>
                </a:lnTo>
                <a:lnTo>
                  <a:pt x="153" y="369"/>
                </a:lnTo>
                <a:lnTo>
                  <a:pt x="139" y="390"/>
                </a:lnTo>
                <a:lnTo>
                  <a:pt x="139" y="390"/>
                </a:lnTo>
                <a:lnTo>
                  <a:pt x="131" y="402"/>
                </a:lnTo>
                <a:lnTo>
                  <a:pt x="131" y="402"/>
                </a:lnTo>
                <a:lnTo>
                  <a:pt x="127" y="409"/>
                </a:lnTo>
                <a:lnTo>
                  <a:pt x="127" y="409"/>
                </a:lnTo>
                <a:lnTo>
                  <a:pt x="125" y="410"/>
                </a:lnTo>
                <a:lnTo>
                  <a:pt x="123" y="410"/>
                </a:lnTo>
                <a:lnTo>
                  <a:pt x="123" y="410"/>
                </a:lnTo>
                <a:lnTo>
                  <a:pt x="122" y="410"/>
                </a:lnTo>
                <a:lnTo>
                  <a:pt x="122" y="410"/>
                </a:lnTo>
                <a:lnTo>
                  <a:pt x="120" y="414"/>
                </a:lnTo>
                <a:lnTo>
                  <a:pt x="120" y="414"/>
                </a:lnTo>
                <a:lnTo>
                  <a:pt x="116" y="420"/>
                </a:lnTo>
                <a:lnTo>
                  <a:pt x="116" y="420"/>
                </a:lnTo>
                <a:lnTo>
                  <a:pt x="112" y="425"/>
                </a:lnTo>
                <a:lnTo>
                  <a:pt x="112" y="425"/>
                </a:lnTo>
                <a:lnTo>
                  <a:pt x="109" y="426"/>
                </a:lnTo>
                <a:lnTo>
                  <a:pt x="106" y="428"/>
                </a:lnTo>
                <a:lnTo>
                  <a:pt x="106" y="428"/>
                </a:lnTo>
                <a:lnTo>
                  <a:pt x="98" y="426"/>
                </a:lnTo>
                <a:lnTo>
                  <a:pt x="98" y="426"/>
                </a:lnTo>
                <a:lnTo>
                  <a:pt x="82" y="421"/>
                </a:lnTo>
                <a:lnTo>
                  <a:pt x="82" y="421"/>
                </a:lnTo>
                <a:lnTo>
                  <a:pt x="64" y="418"/>
                </a:lnTo>
                <a:lnTo>
                  <a:pt x="64" y="418"/>
                </a:lnTo>
                <a:lnTo>
                  <a:pt x="62" y="420"/>
                </a:lnTo>
                <a:lnTo>
                  <a:pt x="62" y="420"/>
                </a:lnTo>
                <a:lnTo>
                  <a:pt x="60" y="420"/>
                </a:lnTo>
                <a:lnTo>
                  <a:pt x="60" y="420"/>
                </a:lnTo>
                <a:lnTo>
                  <a:pt x="35" y="415"/>
                </a:lnTo>
                <a:lnTo>
                  <a:pt x="35" y="415"/>
                </a:lnTo>
                <a:lnTo>
                  <a:pt x="32" y="415"/>
                </a:lnTo>
                <a:lnTo>
                  <a:pt x="32" y="415"/>
                </a:lnTo>
                <a:lnTo>
                  <a:pt x="15" y="415"/>
                </a:lnTo>
                <a:lnTo>
                  <a:pt x="15" y="415"/>
                </a:lnTo>
                <a:lnTo>
                  <a:pt x="8" y="415"/>
                </a:lnTo>
                <a:lnTo>
                  <a:pt x="8" y="415"/>
                </a:lnTo>
                <a:lnTo>
                  <a:pt x="7" y="415"/>
                </a:lnTo>
                <a:lnTo>
                  <a:pt x="5" y="414"/>
                </a:lnTo>
                <a:lnTo>
                  <a:pt x="5" y="414"/>
                </a:lnTo>
                <a:lnTo>
                  <a:pt x="4" y="412"/>
                </a:lnTo>
                <a:lnTo>
                  <a:pt x="4" y="412"/>
                </a:lnTo>
                <a:lnTo>
                  <a:pt x="2" y="412"/>
                </a:lnTo>
                <a:lnTo>
                  <a:pt x="2" y="412"/>
                </a:lnTo>
                <a:lnTo>
                  <a:pt x="0" y="410"/>
                </a:lnTo>
                <a:lnTo>
                  <a:pt x="0" y="409"/>
                </a:lnTo>
                <a:lnTo>
                  <a:pt x="0" y="409"/>
                </a:lnTo>
                <a:lnTo>
                  <a:pt x="7" y="401"/>
                </a:lnTo>
                <a:lnTo>
                  <a:pt x="7" y="401"/>
                </a:lnTo>
                <a:lnTo>
                  <a:pt x="8" y="401"/>
                </a:lnTo>
                <a:lnTo>
                  <a:pt x="8" y="401"/>
                </a:lnTo>
                <a:lnTo>
                  <a:pt x="10" y="398"/>
                </a:lnTo>
                <a:lnTo>
                  <a:pt x="11" y="395"/>
                </a:lnTo>
                <a:lnTo>
                  <a:pt x="11" y="395"/>
                </a:lnTo>
                <a:lnTo>
                  <a:pt x="24" y="379"/>
                </a:lnTo>
                <a:lnTo>
                  <a:pt x="24" y="379"/>
                </a:lnTo>
                <a:lnTo>
                  <a:pt x="27" y="376"/>
                </a:lnTo>
                <a:lnTo>
                  <a:pt x="27" y="376"/>
                </a:lnTo>
                <a:lnTo>
                  <a:pt x="54" y="343"/>
                </a:lnTo>
                <a:lnTo>
                  <a:pt x="81" y="311"/>
                </a:lnTo>
                <a:lnTo>
                  <a:pt x="81" y="311"/>
                </a:lnTo>
                <a:lnTo>
                  <a:pt x="100" y="284"/>
                </a:lnTo>
                <a:lnTo>
                  <a:pt x="100" y="284"/>
                </a:lnTo>
                <a:lnTo>
                  <a:pt x="116" y="260"/>
                </a:lnTo>
                <a:lnTo>
                  <a:pt x="116" y="260"/>
                </a:lnTo>
                <a:lnTo>
                  <a:pt x="122" y="249"/>
                </a:lnTo>
                <a:lnTo>
                  <a:pt x="122" y="249"/>
                </a:lnTo>
                <a:lnTo>
                  <a:pt x="122" y="248"/>
                </a:lnTo>
                <a:lnTo>
                  <a:pt x="122" y="248"/>
                </a:lnTo>
                <a:lnTo>
                  <a:pt x="119" y="242"/>
                </a:lnTo>
                <a:lnTo>
                  <a:pt x="119" y="242"/>
                </a:lnTo>
                <a:lnTo>
                  <a:pt x="109" y="227"/>
                </a:lnTo>
                <a:lnTo>
                  <a:pt x="109" y="227"/>
                </a:lnTo>
                <a:lnTo>
                  <a:pt x="101" y="213"/>
                </a:lnTo>
                <a:lnTo>
                  <a:pt x="101" y="213"/>
                </a:lnTo>
                <a:lnTo>
                  <a:pt x="97" y="205"/>
                </a:lnTo>
                <a:lnTo>
                  <a:pt x="97" y="205"/>
                </a:lnTo>
                <a:lnTo>
                  <a:pt x="87" y="185"/>
                </a:lnTo>
                <a:lnTo>
                  <a:pt x="87" y="185"/>
                </a:lnTo>
                <a:lnTo>
                  <a:pt x="81" y="172"/>
                </a:lnTo>
                <a:lnTo>
                  <a:pt x="76" y="158"/>
                </a:lnTo>
                <a:lnTo>
                  <a:pt x="76" y="158"/>
                </a:lnTo>
                <a:lnTo>
                  <a:pt x="71" y="147"/>
                </a:lnTo>
                <a:lnTo>
                  <a:pt x="70" y="134"/>
                </a:lnTo>
                <a:lnTo>
                  <a:pt x="70" y="134"/>
                </a:lnTo>
                <a:lnTo>
                  <a:pt x="67" y="117"/>
                </a:lnTo>
                <a:lnTo>
                  <a:pt x="67" y="117"/>
                </a:lnTo>
                <a:lnTo>
                  <a:pt x="65" y="98"/>
                </a:lnTo>
                <a:lnTo>
                  <a:pt x="65" y="98"/>
                </a:lnTo>
                <a:lnTo>
                  <a:pt x="64" y="87"/>
                </a:lnTo>
                <a:lnTo>
                  <a:pt x="65" y="76"/>
                </a:lnTo>
                <a:lnTo>
                  <a:pt x="65" y="76"/>
                </a:lnTo>
                <a:lnTo>
                  <a:pt x="67" y="63"/>
                </a:lnTo>
                <a:lnTo>
                  <a:pt x="67" y="63"/>
                </a:lnTo>
                <a:lnTo>
                  <a:pt x="67" y="59"/>
                </a:lnTo>
                <a:lnTo>
                  <a:pt x="67" y="59"/>
                </a:lnTo>
                <a:lnTo>
                  <a:pt x="67" y="57"/>
                </a:lnTo>
                <a:lnTo>
                  <a:pt x="67" y="57"/>
                </a:lnTo>
                <a:lnTo>
                  <a:pt x="67" y="55"/>
                </a:lnTo>
                <a:lnTo>
                  <a:pt x="68" y="54"/>
                </a:lnTo>
                <a:lnTo>
                  <a:pt x="68" y="54"/>
                </a:lnTo>
                <a:lnTo>
                  <a:pt x="68" y="52"/>
                </a:lnTo>
                <a:lnTo>
                  <a:pt x="68" y="52"/>
                </a:lnTo>
                <a:lnTo>
                  <a:pt x="73" y="43"/>
                </a:lnTo>
                <a:lnTo>
                  <a:pt x="73" y="43"/>
                </a:lnTo>
                <a:lnTo>
                  <a:pt x="75" y="35"/>
                </a:lnTo>
                <a:lnTo>
                  <a:pt x="79" y="29"/>
                </a:lnTo>
                <a:lnTo>
                  <a:pt x="79" y="29"/>
                </a:lnTo>
                <a:lnTo>
                  <a:pt x="86" y="22"/>
                </a:lnTo>
                <a:lnTo>
                  <a:pt x="86" y="22"/>
                </a:lnTo>
                <a:lnTo>
                  <a:pt x="90" y="18"/>
                </a:lnTo>
                <a:lnTo>
                  <a:pt x="90" y="18"/>
                </a:lnTo>
                <a:lnTo>
                  <a:pt x="92" y="16"/>
                </a:lnTo>
                <a:lnTo>
                  <a:pt x="94" y="16"/>
                </a:lnTo>
                <a:lnTo>
                  <a:pt x="94" y="16"/>
                </a:lnTo>
                <a:lnTo>
                  <a:pt x="95" y="16"/>
                </a:lnTo>
                <a:lnTo>
                  <a:pt x="95" y="16"/>
                </a:lnTo>
                <a:lnTo>
                  <a:pt x="103" y="13"/>
                </a:lnTo>
                <a:lnTo>
                  <a:pt x="103" y="13"/>
                </a:lnTo>
                <a:lnTo>
                  <a:pt x="105" y="11"/>
                </a:lnTo>
                <a:lnTo>
                  <a:pt x="105" y="11"/>
                </a:lnTo>
                <a:lnTo>
                  <a:pt x="116" y="7"/>
                </a:lnTo>
                <a:lnTo>
                  <a:pt x="127" y="3"/>
                </a:lnTo>
                <a:lnTo>
                  <a:pt x="127" y="3"/>
                </a:lnTo>
                <a:lnTo>
                  <a:pt x="141" y="2"/>
                </a:lnTo>
                <a:lnTo>
                  <a:pt x="157" y="0"/>
                </a:lnTo>
                <a:lnTo>
                  <a:pt x="157" y="0"/>
                </a:lnTo>
                <a:lnTo>
                  <a:pt x="168" y="0"/>
                </a:lnTo>
                <a:lnTo>
                  <a:pt x="179" y="2"/>
                </a:lnTo>
                <a:lnTo>
                  <a:pt x="179" y="2"/>
                </a:lnTo>
                <a:lnTo>
                  <a:pt x="204" y="5"/>
                </a:lnTo>
                <a:lnTo>
                  <a:pt x="204" y="5"/>
                </a:lnTo>
                <a:lnTo>
                  <a:pt x="223" y="10"/>
                </a:lnTo>
                <a:lnTo>
                  <a:pt x="223" y="10"/>
                </a:lnTo>
                <a:lnTo>
                  <a:pt x="229" y="13"/>
                </a:lnTo>
                <a:lnTo>
                  <a:pt x="235" y="16"/>
                </a:lnTo>
                <a:lnTo>
                  <a:pt x="235" y="16"/>
                </a:lnTo>
                <a:lnTo>
                  <a:pt x="243" y="22"/>
                </a:lnTo>
                <a:lnTo>
                  <a:pt x="243" y="22"/>
                </a:lnTo>
                <a:lnTo>
                  <a:pt x="251" y="32"/>
                </a:lnTo>
                <a:lnTo>
                  <a:pt x="256" y="44"/>
                </a:lnTo>
                <a:lnTo>
                  <a:pt x="256" y="44"/>
                </a:lnTo>
                <a:lnTo>
                  <a:pt x="258" y="46"/>
                </a:lnTo>
                <a:lnTo>
                  <a:pt x="258" y="46"/>
                </a:lnTo>
                <a:lnTo>
                  <a:pt x="259" y="49"/>
                </a:lnTo>
                <a:lnTo>
                  <a:pt x="259" y="49"/>
                </a:lnTo>
                <a:lnTo>
                  <a:pt x="261" y="55"/>
                </a:lnTo>
                <a:lnTo>
                  <a:pt x="261" y="55"/>
                </a:lnTo>
                <a:lnTo>
                  <a:pt x="265" y="70"/>
                </a:lnTo>
                <a:lnTo>
                  <a:pt x="265" y="70"/>
                </a:lnTo>
                <a:lnTo>
                  <a:pt x="265" y="73"/>
                </a:lnTo>
                <a:lnTo>
                  <a:pt x="265" y="73"/>
                </a:lnTo>
                <a:lnTo>
                  <a:pt x="269" y="73"/>
                </a:lnTo>
                <a:lnTo>
                  <a:pt x="269" y="73"/>
                </a:lnTo>
                <a:lnTo>
                  <a:pt x="269" y="74"/>
                </a:lnTo>
                <a:lnTo>
                  <a:pt x="269" y="74"/>
                </a:lnTo>
                <a:lnTo>
                  <a:pt x="269" y="76"/>
                </a:lnTo>
                <a:lnTo>
                  <a:pt x="267" y="78"/>
                </a:lnTo>
                <a:lnTo>
                  <a:pt x="267" y="78"/>
                </a:lnTo>
                <a:lnTo>
                  <a:pt x="267" y="78"/>
                </a:lnTo>
                <a:lnTo>
                  <a:pt x="267" y="78"/>
                </a:lnTo>
                <a:lnTo>
                  <a:pt x="267" y="114"/>
                </a:lnTo>
                <a:lnTo>
                  <a:pt x="267" y="114"/>
                </a:lnTo>
                <a:lnTo>
                  <a:pt x="265" y="130"/>
                </a:lnTo>
                <a:lnTo>
                  <a:pt x="265" y="130"/>
                </a:lnTo>
                <a:lnTo>
                  <a:pt x="262" y="141"/>
                </a:lnTo>
                <a:lnTo>
                  <a:pt x="261" y="150"/>
                </a:lnTo>
                <a:lnTo>
                  <a:pt x="261" y="150"/>
                </a:lnTo>
                <a:lnTo>
                  <a:pt x="254" y="166"/>
                </a:lnTo>
                <a:lnTo>
                  <a:pt x="254" y="166"/>
                </a:lnTo>
                <a:lnTo>
                  <a:pt x="248" y="185"/>
                </a:lnTo>
                <a:lnTo>
                  <a:pt x="248" y="185"/>
                </a:lnTo>
                <a:lnTo>
                  <a:pt x="239" y="205"/>
                </a:lnTo>
                <a:lnTo>
                  <a:pt x="239" y="205"/>
                </a:lnTo>
                <a:lnTo>
                  <a:pt x="229" y="229"/>
                </a:lnTo>
                <a:lnTo>
                  <a:pt x="229" y="229"/>
                </a:lnTo>
                <a:lnTo>
                  <a:pt x="229" y="231"/>
                </a:lnTo>
                <a:lnTo>
                  <a:pt x="229" y="231"/>
                </a:lnTo>
                <a:lnTo>
                  <a:pt x="231" y="234"/>
                </a:lnTo>
                <a:lnTo>
                  <a:pt x="231" y="234"/>
                </a:lnTo>
                <a:lnTo>
                  <a:pt x="232" y="238"/>
                </a:lnTo>
                <a:lnTo>
                  <a:pt x="235" y="245"/>
                </a:lnTo>
                <a:lnTo>
                  <a:pt x="235" y="245"/>
                </a:lnTo>
                <a:lnTo>
                  <a:pt x="237" y="246"/>
                </a:lnTo>
                <a:lnTo>
                  <a:pt x="237" y="246"/>
                </a:lnTo>
                <a:lnTo>
                  <a:pt x="245" y="259"/>
                </a:lnTo>
                <a:lnTo>
                  <a:pt x="254" y="270"/>
                </a:lnTo>
                <a:lnTo>
                  <a:pt x="254" y="270"/>
                </a:lnTo>
                <a:lnTo>
                  <a:pt x="273" y="294"/>
                </a:lnTo>
                <a:lnTo>
                  <a:pt x="273" y="294"/>
                </a:lnTo>
                <a:lnTo>
                  <a:pt x="283" y="305"/>
                </a:lnTo>
                <a:lnTo>
                  <a:pt x="283" y="305"/>
                </a:lnTo>
                <a:lnTo>
                  <a:pt x="292" y="314"/>
                </a:lnTo>
                <a:lnTo>
                  <a:pt x="292" y="314"/>
                </a:lnTo>
                <a:lnTo>
                  <a:pt x="292" y="317"/>
                </a:lnTo>
                <a:lnTo>
                  <a:pt x="292" y="317"/>
                </a:lnTo>
                <a:lnTo>
                  <a:pt x="292" y="319"/>
                </a:lnTo>
                <a:lnTo>
                  <a:pt x="292" y="319"/>
                </a:lnTo>
                <a:lnTo>
                  <a:pt x="294" y="322"/>
                </a:lnTo>
                <a:lnTo>
                  <a:pt x="294" y="322"/>
                </a:lnTo>
                <a:lnTo>
                  <a:pt x="313" y="344"/>
                </a:lnTo>
                <a:lnTo>
                  <a:pt x="313" y="344"/>
                </a:lnTo>
                <a:lnTo>
                  <a:pt x="318" y="350"/>
                </a:lnTo>
                <a:lnTo>
                  <a:pt x="318" y="350"/>
                </a:lnTo>
                <a:lnTo>
                  <a:pt x="333" y="372"/>
                </a:lnTo>
                <a:lnTo>
                  <a:pt x="333" y="372"/>
                </a:lnTo>
                <a:lnTo>
                  <a:pt x="349" y="391"/>
                </a:lnTo>
                <a:lnTo>
                  <a:pt x="349" y="391"/>
                </a:lnTo>
                <a:lnTo>
                  <a:pt x="352" y="395"/>
                </a:lnTo>
                <a:lnTo>
                  <a:pt x="352" y="395"/>
                </a:lnTo>
                <a:lnTo>
                  <a:pt x="360" y="404"/>
                </a:lnTo>
                <a:lnTo>
                  <a:pt x="360" y="404"/>
                </a:lnTo>
                <a:lnTo>
                  <a:pt x="365" y="410"/>
                </a:lnTo>
                <a:lnTo>
                  <a:pt x="365" y="410"/>
                </a:lnTo>
                <a:lnTo>
                  <a:pt x="365" y="410"/>
                </a:lnTo>
                <a:lnTo>
                  <a:pt x="365" y="410"/>
                </a:lnTo>
                <a:lnTo>
                  <a:pt x="365" y="414"/>
                </a:lnTo>
                <a:lnTo>
                  <a:pt x="365" y="414"/>
                </a:lnTo>
                <a:lnTo>
                  <a:pt x="363" y="412"/>
                </a:lnTo>
                <a:lnTo>
                  <a:pt x="363" y="412"/>
                </a:lnTo>
                <a:lnTo>
                  <a:pt x="360" y="410"/>
                </a:lnTo>
                <a:lnTo>
                  <a:pt x="360" y="410"/>
                </a:lnTo>
                <a:lnTo>
                  <a:pt x="359" y="407"/>
                </a:lnTo>
                <a:lnTo>
                  <a:pt x="359" y="407"/>
                </a:lnTo>
                <a:lnTo>
                  <a:pt x="359" y="407"/>
                </a:lnTo>
                <a:lnTo>
                  <a:pt x="359" y="407"/>
                </a:lnTo>
                <a:close/>
                <a:moveTo>
                  <a:pt x="114" y="229"/>
                </a:moveTo>
                <a:lnTo>
                  <a:pt x="114" y="229"/>
                </a:lnTo>
                <a:lnTo>
                  <a:pt x="116" y="231"/>
                </a:lnTo>
                <a:lnTo>
                  <a:pt x="116" y="231"/>
                </a:lnTo>
                <a:lnTo>
                  <a:pt x="117" y="235"/>
                </a:lnTo>
                <a:lnTo>
                  <a:pt x="117" y="235"/>
                </a:lnTo>
                <a:lnTo>
                  <a:pt x="119" y="235"/>
                </a:lnTo>
                <a:lnTo>
                  <a:pt x="119" y="235"/>
                </a:lnTo>
                <a:lnTo>
                  <a:pt x="116" y="231"/>
                </a:lnTo>
                <a:lnTo>
                  <a:pt x="116" y="231"/>
                </a:lnTo>
                <a:lnTo>
                  <a:pt x="114" y="229"/>
                </a:lnTo>
                <a:lnTo>
                  <a:pt x="114" y="229"/>
                </a:lnTo>
                <a:lnTo>
                  <a:pt x="114" y="229"/>
                </a:lnTo>
                <a:lnTo>
                  <a:pt x="114" y="229"/>
                </a:lnTo>
                <a:lnTo>
                  <a:pt x="112" y="227"/>
                </a:lnTo>
                <a:lnTo>
                  <a:pt x="112" y="227"/>
                </a:lnTo>
                <a:lnTo>
                  <a:pt x="112" y="226"/>
                </a:lnTo>
                <a:lnTo>
                  <a:pt x="112" y="226"/>
                </a:lnTo>
                <a:lnTo>
                  <a:pt x="112" y="226"/>
                </a:lnTo>
                <a:lnTo>
                  <a:pt x="112" y="226"/>
                </a:lnTo>
                <a:lnTo>
                  <a:pt x="112" y="227"/>
                </a:lnTo>
                <a:lnTo>
                  <a:pt x="112" y="227"/>
                </a:lnTo>
                <a:lnTo>
                  <a:pt x="114" y="229"/>
                </a:lnTo>
                <a:lnTo>
                  <a:pt x="114" y="229"/>
                </a:lnTo>
                <a:lnTo>
                  <a:pt x="114" y="229"/>
                </a:lnTo>
                <a:lnTo>
                  <a:pt x="114" y="229"/>
                </a:lnTo>
                <a:close/>
                <a:moveTo>
                  <a:pt x="109" y="221"/>
                </a:moveTo>
                <a:lnTo>
                  <a:pt x="109" y="221"/>
                </a:lnTo>
                <a:lnTo>
                  <a:pt x="109" y="223"/>
                </a:lnTo>
                <a:lnTo>
                  <a:pt x="109" y="223"/>
                </a:lnTo>
                <a:lnTo>
                  <a:pt x="109" y="223"/>
                </a:lnTo>
                <a:lnTo>
                  <a:pt x="109" y="223"/>
                </a:lnTo>
                <a:lnTo>
                  <a:pt x="109" y="221"/>
                </a:lnTo>
                <a:lnTo>
                  <a:pt x="109" y="221"/>
                </a:lnTo>
                <a:lnTo>
                  <a:pt x="108" y="219"/>
                </a:lnTo>
                <a:lnTo>
                  <a:pt x="108" y="219"/>
                </a:lnTo>
                <a:lnTo>
                  <a:pt x="108" y="218"/>
                </a:lnTo>
                <a:lnTo>
                  <a:pt x="108" y="218"/>
                </a:lnTo>
                <a:lnTo>
                  <a:pt x="108" y="218"/>
                </a:lnTo>
                <a:lnTo>
                  <a:pt x="108" y="218"/>
                </a:lnTo>
                <a:lnTo>
                  <a:pt x="108" y="219"/>
                </a:lnTo>
                <a:lnTo>
                  <a:pt x="108" y="219"/>
                </a:lnTo>
                <a:lnTo>
                  <a:pt x="109" y="221"/>
                </a:lnTo>
                <a:lnTo>
                  <a:pt x="109" y="221"/>
                </a:lnTo>
                <a:close/>
                <a:moveTo>
                  <a:pt x="81" y="328"/>
                </a:moveTo>
                <a:lnTo>
                  <a:pt x="81" y="328"/>
                </a:lnTo>
                <a:lnTo>
                  <a:pt x="84" y="325"/>
                </a:lnTo>
                <a:lnTo>
                  <a:pt x="84" y="325"/>
                </a:lnTo>
                <a:lnTo>
                  <a:pt x="84" y="325"/>
                </a:lnTo>
                <a:lnTo>
                  <a:pt x="84" y="325"/>
                </a:lnTo>
                <a:lnTo>
                  <a:pt x="94" y="313"/>
                </a:lnTo>
                <a:lnTo>
                  <a:pt x="94" y="313"/>
                </a:lnTo>
                <a:lnTo>
                  <a:pt x="112" y="286"/>
                </a:lnTo>
                <a:lnTo>
                  <a:pt x="112" y="286"/>
                </a:lnTo>
                <a:lnTo>
                  <a:pt x="127" y="267"/>
                </a:lnTo>
                <a:lnTo>
                  <a:pt x="127" y="267"/>
                </a:lnTo>
                <a:lnTo>
                  <a:pt x="127" y="265"/>
                </a:lnTo>
                <a:lnTo>
                  <a:pt x="127" y="265"/>
                </a:lnTo>
                <a:lnTo>
                  <a:pt x="127" y="267"/>
                </a:lnTo>
                <a:lnTo>
                  <a:pt x="127" y="267"/>
                </a:lnTo>
                <a:lnTo>
                  <a:pt x="117" y="279"/>
                </a:lnTo>
                <a:lnTo>
                  <a:pt x="117" y="279"/>
                </a:lnTo>
                <a:lnTo>
                  <a:pt x="116" y="281"/>
                </a:lnTo>
                <a:lnTo>
                  <a:pt x="116" y="281"/>
                </a:lnTo>
                <a:lnTo>
                  <a:pt x="109" y="290"/>
                </a:lnTo>
                <a:lnTo>
                  <a:pt x="109" y="290"/>
                </a:lnTo>
                <a:lnTo>
                  <a:pt x="101" y="302"/>
                </a:lnTo>
                <a:lnTo>
                  <a:pt x="101" y="302"/>
                </a:lnTo>
                <a:lnTo>
                  <a:pt x="95" y="309"/>
                </a:lnTo>
                <a:lnTo>
                  <a:pt x="95" y="309"/>
                </a:lnTo>
                <a:lnTo>
                  <a:pt x="84" y="325"/>
                </a:lnTo>
                <a:lnTo>
                  <a:pt x="84" y="325"/>
                </a:lnTo>
                <a:lnTo>
                  <a:pt x="82" y="325"/>
                </a:lnTo>
                <a:lnTo>
                  <a:pt x="82" y="325"/>
                </a:lnTo>
                <a:lnTo>
                  <a:pt x="81" y="328"/>
                </a:lnTo>
                <a:lnTo>
                  <a:pt x="81" y="328"/>
                </a:lnTo>
                <a:lnTo>
                  <a:pt x="81" y="328"/>
                </a:lnTo>
                <a:lnTo>
                  <a:pt x="81" y="328"/>
                </a:lnTo>
                <a:lnTo>
                  <a:pt x="81" y="328"/>
                </a:lnTo>
                <a:lnTo>
                  <a:pt x="81" y="328"/>
                </a:lnTo>
                <a:close/>
                <a:moveTo>
                  <a:pt x="38" y="410"/>
                </a:moveTo>
                <a:lnTo>
                  <a:pt x="38" y="410"/>
                </a:lnTo>
                <a:lnTo>
                  <a:pt x="38" y="409"/>
                </a:lnTo>
                <a:lnTo>
                  <a:pt x="38" y="409"/>
                </a:lnTo>
                <a:lnTo>
                  <a:pt x="40" y="407"/>
                </a:lnTo>
                <a:lnTo>
                  <a:pt x="41" y="407"/>
                </a:lnTo>
                <a:lnTo>
                  <a:pt x="41" y="407"/>
                </a:lnTo>
                <a:lnTo>
                  <a:pt x="43" y="407"/>
                </a:lnTo>
                <a:lnTo>
                  <a:pt x="43" y="407"/>
                </a:lnTo>
                <a:lnTo>
                  <a:pt x="49" y="404"/>
                </a:lnTo>
                <a:lnTo>
                  <a:pt x="49" y="404"/>
                </a:lnTo>
                <a:lnTo>
                  <a:pt x="57" y="398"/>
                </a:lnTo>
                <a:lnTo>
                  <a:pt x="57" y="398"/>
                </a:lnTo>
                <a:lnTo>
                  <a:pt x="71" y="384"/>
                </a:lnTo>
                <a:lnTo>
                  <a:pt x="86" y="369"/>
                </a:lnTo>
                <a:lnTo>
                  <a:pt x="86" y="369"/>
                </a:lnTo>
                <a:lnTo>
                  <a:pt x="89" y="365"/>
                </a:lnTo>
                <a:lnTo>
                  <a:pt x="89" y="365"/>
                </a:lnTo>
                <a:lnTo>
                  <a:pt x="97" y="352"/>
                </a:lnTo>
                <a:lnTo>
                  <a:pt x="97" y="352"/>
                </a:lnTo>
                <a:lnTo>
                  <a:pt x="100" y="347"/>
                </a:lnTo>
                <a:lnTo>
                  <a:pt x="100" y="347"/>
                </a:lnTo>
                <a:lnTo>
                  <a:pt x="101" y="346"/>
                </a:lnTo>
                <a:lnTo>
                  <a:pt x="103" y="346"/>
                </a:lnTo>
                <a:lnTo>
                  <a:pt x="103" y="346"/>
                </a:lnTo>
                <a:lnTo>
                  <a:pt x="105" y="347"/>
                </a:lnTo>
                <a:lnTo>
                  <a:pt x="105" y="347"/>
                </a:lnTo>
                <a:lnTo>
                  <a:pt x="105" y="350"/>
                </a:lnTo>
                <a:lnTo>
                  <a:pt x="105" y="350"/>
                </a:lnTo>
                <a:lnTo>
                  <a:pt x="103" y="352"/>
                </a:lnTo>
                <a:lnTo>
                  <a:pt x="103" y="352"/>
                </a:lnTo>
                <a:lnTo>
                  <a:pt x="103" y="352"/>
                </a:lnTo>
                <a:lnTo>
                  <a:pt x="103" y="352"/>
                </a:lnTo>
                <a:lnTo>
                  <a:pt x="90" y="368"/>
                </a:lnTo>
                <a:lnTo>
                  <a:pt x="90" y="368"/>
                </a:lnTo>
                <a:lnTo>
                  <a:pt x="75" y="385"/>
                </a:lnTo>
                <a:lnTo>
                  <a:pt x="59" y="401"/>
                </a:lnTo>
                <a:lnTo>
                  <a:pt x="59" y="401"/>
                </a:lnTo>
                <a:lnTo>
                  <a:pt x="52" y="406"/>
                </a:lnTo>
                <a:lnTo>
                  <a:pt x="52" y="406"/>
                </a:lnTo>
                <a:lnTo>
                  <a:pt x="45" y="410"/>
                </a:lnTo>
                <a:lnTo>
                  <a:pt x="45" y="410"/>
                </a:lnTo>
                <a:lnTo>
                  <a:pt x="45" y="412"/>
                </a:lnTo>
                <a:lnTo>
                  <a:pt x="45" y="412"/>
                </a:lnTo>
                <a:lnTo>
                  <a:pt x="62" y="412"/>
                </a:lnTo>
                <a:lnTo>
                  <a:pt x="62" y="412"/>
                </a:lnTo>
                <a:lnTo>
                  <a:pt x="60" y="410"/>
                </a:lnTo>
                <a:lnTo>
                  <a:pt x="60" y="410"/>
                </a:lnTo>
                <a:lnTo>
                  <a:pt x="59" y="409"/>
                </a:lnTo>
                <a:lnTo>
                  <a:pt x="59" y="407"/>
                </a:lnTo>
                <a:lnTo>
                  <a:pt x="59" y="407"/>
                </a:lnTo>
                <a:lnTo>
                  <a:pt x="60" y="406"/>
                </a:lnTo>
                <a:lnTo>
                  <a:pt x="60" y="406"/>
                </a:lnTo>
                <a:lnTo>
                  <a:pt x="65" y="404"/>
                </a:lnTo>
                <a:lnTo>
                  <a:pt x="65" y="404"/>
                </a:lnTo>
                <a:lnTo>
                  <a:pt x="76" y="393"/>
                </a:lnTo>
                <a:lnTo>
                  <a:pt x="76" y="393"/>
                </a:lnTo>
                <a:lnTo>
                  <a:pt x="82" y="387"/>
                </a:lnTo>
                <a:lnTo>
                  <a:pt x="87" y="380"/>
                </a:lnTo>
                <a:lnTo>
                  <a:pt x="87" y="380"/>
                </a:lnTo>
                <a:lnTo>
                  <a:pt x="92" y="372"/>
                </a:lnTo>
                <a:lnTo>
                  <a:pt x="92" y="372"/>
                </a:lnTo>
                <a:lnTo>
                  <a:pt x="94" y="372"/>
                </a:lnTo>
                <a:lnTo>
                  <a:pt x="95" y="371"/>
                </a:lnTo>
                <a:lnTo>
                  <a:pt x="95" y="371"/>
                </a:lnTo>
                <a:lnTo>
                  <a:pt x="97" y="372"/>
                </a:lnTo>
                <a:lnTo>
                  <a:pt x="97" y="374"/>
                </a:lnTo>
                <a:lnTo>
                  <a:pt x="97" y="374"/>
                </a:lnTo>
                <a:lnTo>
                  <a:pt x="97" y="376"/>
                </a:lnTo>
                <a:lnTo>
                  <a:pt x="97" y="376"/>
                </a:lnTo>
                <a:lnTo>
                  <a:pt x="97" y="376"/>
                </a:lnTo>
                <a:lnTo>
                  <a:pt x="95" y="377"/>
                </a:lnTo>
                <a:lnTo>
                  <a:pt x="95" y="377"/>
                </a:lnTo>
                <a:lnTo>
                  <a:pt x="81" y="393"/>
                </a:lnTo>
                <a:lnTo>
                  <a:pt x="81" y="393"/>
                </a:lnTo>
                <a:lnTo>
                  <a:pt x="75" y="401"/>
                </a:lnTo>
                <a:lnTo>
                  <a:pt x="67" y="407"/>
                </a:lnTo>
                <a:lnTo>
                  <a:pt x="67" y="407"/>
                </a:lnTo>
                <a:lnTo>
                  <a:pt x="65" y="407"/>
                </a:lnTo>
                <a:lnTo>
                  <a:pt x="65" y="407"/>
                </a:lnTo>
                <a:lnTo>
                  <a:pt x="64" y="412"/>
                </a:lnTo>
                <a:lnTo>
                  <a:pt x="64" y="412"/>
                </a:lnTo>
                <a:lnTo>
                  <a:pt x="73" y="412"/>
                </a:lnTo>
                <a:lnTo>
                  <a:pt x="73" y="412"/>
                </a:lnTo>
                <a:lnTo>
                  <a:pt x="78" y="410"/>
                </a:lnTo>
                <a:lnTo>
                  <a:pt x="79" y="409"/>
                </a:lnTo>
                <a:lnTo>
                  <a:pt x="79" y="409"/>
                </a:lnTo>
                <a:lnTo>
                  <a:pt x="90" y="399"/>
                </a:lnTo>
                <a:lnTo>
                  <a:pt x="100" y="388"/>
                </a:lnTo>
                <a:lnTo>
                  <a:pt x="100" y="388"/>
                </a:lnTo>
                <a:lnTo>
                  <a:pt x="116" y="361"/>
                </a:lnTo>
                <a:lnTo>
                  <a:pt x="116" y="361"/>
                </a:lnTo>
                <a:lnTo>
                  <a:pt x="131" y="335"/>
                </a:lnTo>
                <a:lnTo>
                  <a:pt x="131" y="335"/>
                </a:lnTo>
                <a:lnTo>
                  <a:pt x="136" y="325"/>
                </a:lnTo>
                <a:lnTo>
                  <a:pt x="141" y="314"/>
                </a:lnTo>
                <a:lnTo>
                  <a:pt x="141" y="314"/>
                </a:lnTo>
                <a:lnTo>
                  <a:pt x="141" y="313"/>
                </a:lnTo>
                <a:lnTo>
                  <a:pt x="141" y="313"/>
                </a:lnTo>
                <a:lnTo>
                  <a:pt x="142" y="313"/>
                </a:lnTo>
                <a:lnTo>
                  <a:pt x="144" y="313"/>
                </a:lnTo>
                <a:lnTo>
                  <a:pt x="144" y="313"/>
                </a:lnTo>
                <a:lnTo>
                  <a:pt x="146" y="314"/>
                </a:lnTo>
                <a:lnTo>
                  <a:pt x="146" y="316"/>
                </a:lnTo>
                <a:lnTo>
                  <a:pt x="146" y="316"/>
                </a:lnTo>
                <a:lnTo>
                  <a:pt x="146" y="317"/>
                </a:lnTo>
                <a:lnTo>
                  <a:pt x="146" y="317"/>
                </a:lnTo>
                <a:lnTo>
                  <a:pt x="133" y="339"/>
                </a:lnTo>
                <a:lnTo>
                  <a:pt x="133" y="339"/>
                </a:lnTo>
                <a:lnTo>
                  <a:pt x="123" y="355"/>
                </a:lnTo>
                <a:lnTo>
                  <a:pt x="123" y="355"/>
                </a:lnTo>
                <a:lnTo>
                  <a:pt x="106" y="382"/>
                </a:lnTo>
                <a:lnTo>
                  <a:pt x="106" y="382"/>
                </a:lnTo>
                <a:lnTo>
                  <a:pt x="95" y="398"/>
                </a:lnTo>
                <a:lnTo>
                  <a:pt x="82" y="410"/>
                </a:lnTo>
                <a:lnTo>
                  <a:pt x="82" y="410"/>
                </a:lnTo>
                <a:lnTo>
                  <a:pt x="82" y="412"/>
                </a:lnTo>
                <a:lnTo>
                  <a:pt x="82" y="412"/>
                </a:lnTo>
                <a:lnTo>
                  <a:pt x="90" y="412"/>
                </a:lnTo>
                <a:lnTo>
                  <a:pt x="90" y="412"/>
                </a:lnTo>
                <a:lnTo>
                  <a:pt x="92" y="410"/>
                </a:lnTo>
                <a:lnTo>
                  <a:pt x="92" y="410"/>
                </a:lnTo>
                <a:lnTo>
                  <a:pt x="92" y="409"/>
                </a:lnTo>
                <a:lnTo>
                  <a:pt x="94" y="409"/>
                </a:lnTo>
                <a:lnTo>
                  <a:pt x="94" y="409"/>
                </a:lnTo>
                <a:lnTo>
                  <a:pt x="95" y="409"/>
                </a:lnTo>
                <a:lnTo>
                  <a:pt x="95" y="409"/>
                </a:lnTo>
                <a:lnTo>
                  <a:pt x="100" y="406"/>
                </a:lnTo>
                <a:lnTo>
                  <a:pt x="100" y="406"/>
                </a:lnTo>
                <a:lnTo>
                  <a:pt x="105" y="401"/>
                </a:lnTo>
                <a:lnTo>
                  <a:pt x="105" y="401"/>
                </a:lnTo>
                <a:lnTo>
                  <a:pt x="117" y="382"/>
                </a:lnTo>
                <a:lnTo>
                  <a:pt x="117" y="382"/>
                </a:lnTo>
                <a:lnTo>
                  <a:pt x="125" y="372"/>
                </a:lnTo>
                <a:lnTo>
                  <a:pt x="125" y="372"/>
                </a:lnTo>
                <a:lnTo>
                  <a:pt x="136" y="354"/>
                </a:lnTo>
                <a:lnTo>
                  <a:pt x="136" y="354"/>
                </a:lnTo>
                <a:lnTo>
                  <a:pt x="146" y="338"/>
                </a:lnTo>
                <a:lnTo>
                  <a:pt x="146" y="338"/>
                </a:lnTo>
                <a:lnTo>
                  <a:pt x="147" y="335"/>
                </a:lnTo>
                <a:lnTo>
                  <a:pt x="147" y="335"/>
                </a:lnTo>
                <a:lnTo>
                  <a:pt x="149" y="335"/>
                </a:lnTo>
                <a:lnTo>
                  <a:pt x="150" y="336"/>
                </a:lnTo>
                <a:lnTo>
                  <a:pt x="150" y="336"/>
                </a:lnTo>
                <a:lnTo>
                  <a:pt x="150" y="338"/>
                </a:lnTo>
                <a:lnTo>
                  <a:pt x="150" y="339"/>
                </a:lnTo>
                <a:lnTo>
                  <a:pt x="150" y="339"/>
                </a:lnTo>
                <a:lnTo>
                  <a:pt x="149" y="343"/>
                </a:lnTo>
                <a:lnTo>
                  <a:pt x="149" y="343"/>
                </a:lnTo>
                <a:lnTo>
                  <a:pt x="120" y="384"/>
                </a:lnTo>
                <a:lnTo>
                  <a:pt x="120" y="384"/>
                </a:lnTo>
                <a:lnTo>
                  <a:pt x="108" y="399"/>
                </a:lnTo>
                <a:lnTo>
                  <a:pt x="108" y="399"/>
                </a:lnTo>
                <a:lnTo>
                  <a:pt x="101" y="407"/>
                </a:lnTo>
                <a:lnTo>
                  <a:pt x="101" y="407"/>
                </a:lnTo>
                <a:lnTo>
                  <a:pt x="98" y="410"/>
                </a:lnTo>
                <a:lnTo>
                  <a:pt x="98" y="410"/>
                </a:lnTo>
                <a:lnTo>
                  <a:pt x="98" y="412"/>
                </a:lnTo>
                <a:lnTo>
                  <a:pt x="98" y="412"/>
                </a:lnTo>
                <a:lnTo>
                  <a:pt x="108" y="410"/>
                </a:lnTo>
                <a:lnTo>
                  <a:pt x="108" y="410"/>
                </a:lnTo>
                <a:lnTo>
                  <a:pt x="108" y="409"/>
                </a:lnTo>
                <a:lnTo>
                  <a:pt x="109" y="407"/>
                </a:lnTo>
                <a:lnTo>
                  <a:pt x="109" y="407"/>
                </a:lnTo>
                <a:lnTo>
                  <a:pt x="109" y="407"/>
                </a:lnTo>
                <a:lnTo>
                  <a:pt x="109" y="407"/>
                </a:lnTo>
                <a:lnTo>
                  <a:pt x="120" y="393"/>
                </a:lnTo>
                <a:lnTo>
                  <a:pt x="120" y="393"/>
                </a:lnTo>
                <a:lnTo>
                  <a:pt x="135" y="372"/>
                </a:lnTo>
                <a:lnTo>
                  <a:pt x="135" y="372"/>
                </a:lnTo>
                <a:lnTo>
                  <a:pt x="172" y="319"/>
                </a:lnTo>
                <a:lnTo>
                  <a:pt x="172" y="319"/>
                </a:lnTo>
                <a:lnTo>
                  <a:pt x="176" y="313"/>
                </a:lnTo>
                <a:lnTo>
                  <a:pt x="176" y="313"/>
                </a:lnTo>
                <a:lnTo>
                  <a:pt x="177" y="311"/>
                </a:lnTo>
                <a:lnTo>
                  <a:pt x="177" y="311"/>
                </a:lnTo>
                <a:lnTo>
                  <a:pt x="169" y="313"/>
                </a:lnTo>
                <a:lnTo>
                  <a:pt x="169" y="313"/>
                </a:lnTo>
                <a:lnTo>
                  <a:pt x="169" y="313"/>
                </a:lnTo>
                <a:lnTo>
                  <a:pt x="169" y="313"/>
                </a:lnTo>
                <a:lnTo>
                  <a:pt x="169" y="311"/>
                </a:lnTo>
                <a:lnTo>
                  <a:pt x="169" y="311"/>
                </a:lnTo>
                <a:lnTo>
                  <a:pt x="169" y="311"/>
                </a:lnTo>
                <a:lnTo>
                  <a:pt x="169" y="311"/>
                </a:lnTo>
                <a:lnTo>
                  <a:pt x="171" y="311"/>
                </a:lnTo>
                <a:lnTo>
                  <a:pt x="174" y="311"/>
                </a:lnTo>
                <a:lnTo>
                  <a:pt x="174" y="311"/>
                </a:lnTo>
                <a:lnTo>
                  <a:pt x="177" y="309"/>
                </a:lnTo>
                <a:lnTo>
                  <a:pt x="177" y="309"/>
                </a:lnTo>
                <a:lnTo>
                  <a:pt x="179" y="309"/>
                </a:lnTo>
                <a:lnTo>
                  <a:pt x="179" y="309"/>
                </a:lnTo>
                <a:lnTo>
                  <a:pt x="180" y="306"/>
                </a:lnTo>
                <a:lnTo>
                  <a:pt x="180" y="306"/>
                </a:lnTo>
                <a:lnTo>
                  <a:pt x="180" y="305"/>
                </a:lnTo>
                <a:lnTo>
                  <a:pt x="180" y="305"/>
                </a:lnTo>
                <a:lnTo>
                  <a:pt x="180" y="302"/>
                </a:lnTo>
                <a:lnTo>
                  <a:pt x="183" y="300"/>
                </a:lnTo>
                <a:lnTo>
                  <a:pt x="183" y="300"/>
                </a:lnTo>
                <a:lnTo>
                  <a:pt x="183" y="300"/>
                </a:lnTo>
                <a:lnTo>
                  <a:pt x="183" y="300"/>
                </a:lnTo>
                <a:lnTo>
                  <a:pt x="188" y="292"/>
                </a:lnTo>
                <a:lnTo>
                  <a:pt x="193" y="284"/>
                </a:lnTo>
                <a:lnTo>
                  <a:pt x="193" y="284"/>
                </a:lnTo>
                <a:lnTo>
                  <a:pt x="193" y="284"/>
                </a:lnTo>
                <a:lnTo>
                  <a:pt x="193" y="284"/>
                </a:lnTo>
                <a:lnTo>
                  <a:pt x="193" y="284"/>
                </a:lnTo>
                <a:lnTo>
                  <a:pt x="193" y="284"/>
                </a:lnTo>
                <a:lnTo>
                  <a:pt x="183" y="287"/>
                </a:lnTo>
                <a:lnTo>
                  <a:pt x="176" y="287"/>
                </a:lnTo>
                <a:lnTo>
                  <a:pt x="176" y="287"/>
                </a:lnTo>
                <a:lnTo>
                  <a:pt x="174" y="287"/>
                </a:lnTo>
                <a:lnTo>
                  <a:pt x="174" y="287"/>
                </a:lnTo>
                <a:lnTo>
                  <a:pt x="172" y="286"/>
                </a:lnTo>
                <a:lnTo>
                  <a:pt x="172" y="286"/>
                </a:lnTo>
                <a:lnTo>
                  <a:pt x="174" y="284"/>
                </a:lnTo>
                <a:lnTo>
                  <a:pt x="176" y="284"/>
                </a:lnTo>
                <a:lnTo>
                  <a:pt x="176" y="284"/>
                </a:lnTo>
                <a:lnTo>
                  <a:pt x="176" y="284"/>
                </a:lnTo>
                <a:lnTo>
                  <a:pt x="176" y="284"/>
                </a:lnTo>
                <a:lnTo>
                  <a:pt x="176" y="286"/>
                </a:lnTo>
                <a:lnTo>
                  <a:pt x="177" y="286"/>
                </a:lnTo>
                <a:lnTo>
                  <a:pt x="177" y="286"/>
                </a:lnTo>
                <a:lnTo>
                  <a:pt x="183" y="286"/>
                </a:lnTo>
                <a:lnTo>
                  <a:pt x="183" y="286"/>
                </a:lnTo>
                <a:lnTo>
                  <a:pt x="188" y="284"/>
                </a:lnTo>
                <a:lnTo>
                  <a:pt x="193" y="283"/>
                </a:lnTo>
                <a:lnTo>
                  <a:pt x="193" y="283"/>
                </a:lnTo>
                <a:lnTo>
                  <a:pt x="193" y="279"/>
                </a:lnTo>
                <a:lnTo>
                  <a:pt x="194" y="278"/>
                </a:lnTo>
                <a:lnTo>
                  <a:pt x="194" y="278"/>
                </a:lnTo>
                <a:lnTo>
                  <a:pt x="196" y="278"/>
                </a:lnTo>
                <a:lnTo>
                  <a:pt x="196" y="278"/>
                </a:lnTo>
                <a:lnTo>
                  <a:pt x="204" y="262"/>
                </a:lnTo>
                <a:lnTo>
                  <a:pt x="204" y="262"/>
                </a:lnTo>
                <a:lnTo>
                  <a:pt x="204" y="260"/>
                </a:lnTo>
                <a:lnTo>
                  <a:pt x="204" y="260"/>
                </a:lnTo>
                <a:lnTo>
                  <a:pt x="204" y="262"/>
                </a:lnTo>
                <a:lnTo>
                  <a:pt x="204" y="262"/>
                </a:lnTo>
                <a:lnTo>
                  <a:pt x="194" y="267"/>
                </a:lnTo>
                <a:lnTo>
                  <a:pt x="194" y="267"/>
                </a:lnTo>
                <a:lnTo>
                  <a:pt x="183" y="272"/>
                </a:lnTo>
                <a:lnTo>
                  <a:pt x="183" y="272"/>
                </a:lnTo>
                <a:lnTo>
                  <a:pt x="180" y="273"/>
                </a:lnTo>
                <a:lnTo>
                  <a:pt x="180" y="273"/>
                </a:lnTo>
                <a:lnTo>
                  <a:pt x="179" y="273"/>
                </a:lnTo>
                <a:lnTo>
                  <a:pt x="177" y="272"/>
                </a:lnTo>
                <a:lnTo>
                  <a:pt x="177" y="272"/>
                </a:lnTo>
                <a:lnTo>
                  <a:pt x="179" y="270"/>
                </a:lnTo>
                <a:lnTo>
                  <a:pt x="180" y="270"/>
                </a:lnTo>
                <a:lnTo>
                  <a:pt x="180" y="270"/>
                </a:lnTo>
                <a:lnTo>
                  <a:pt x="183" y="270"/>
                </a:lnTo>
                <a:lnTo>
                  <a:pt x="183" y="270"/>
                </a:lnTo>
                <a:lnTo>
                  <a:pt x="193" y="267"/>
                </a:lnTo>
                <a:lnTo>
                  <a:pt x="201" y="262"/>
                </a:lnTo>
                <a:lnTo>
                  <a:pt x="201" y="262"/>
                </a:lnTo>
                <a:lnTo>
                  <a:pt x="204" y="259"/>
                </a:lnTo>
                <a:lnTo>
                  <a:pt x="207" y="254"/>
                </a:lnTo>
                <a:lnTo>
                  <a:pt x="207" y="254"/>
                </a:lnTo>
                <a:lnTo>
                  <a:pt x="207" y="254"/>
                </a:lnTo>
                <a:lnTo>
                  <a:pt x="207" y="254"/>
                </a:lnTo>
                <a:lnTo>
                  <a:pt x="209" y="253"/>
                </a:lnTo>
                <a:lnTo>
                  <a:pt x="209" y="253"/>
                </a:lnTo>
                <a:lnTo>
                  <a:pt x="212" y="246"/>
                </a:lnTo>
                <a:lnTo>
                  <a:pt x="212" y="246"/>
                </a:lnTo>
                <a:lnTo>
                  <a:pt x="212" y="246"/>
                </a:lnTo>
                <a:lnTo>
                  <a:pt x="212" y="246"/>
                </a:lnTo>
                <a:lnTo>
                  <a:pt x="212" y="246"/>
                </a:lnTo>
                <a:lnTo>
                  <a:pt x="212" y="246"/>
                </a:lnTo>
                <a:lnTo>
                  <a:pt x="212" y="246"/>
                </a:lnTo>
                <a:lnTo>
                  <a:pt x="212" y="246"/>
                </a:lnTo>
                <a:lnTo>
                  <a:pt x="204" y="251"/>
                </a:lnTo>
                <a:lnTo>
                  <a:pt x="194" y="254"/>
                </a:lnTo>
                <a:lnTo>
                  <a:pt x="194" y="254"/>
                </a:lnTo>
                <a:lnTo>
                  <a:pt x="187" y="256"/>
                </a:lnTo>
                <a:lnTo>
                  <a:pt x="187" y="256"/>
                </a:lnTo>
                <a:lnTo>
                  <a:pt x="185" y="254"/>
                </a:lnTo>
                <a:lnTo>
                  <a:pt x="185" y="254"/>
                </a:lnTo>
                <a:lnTo>
                  <a:pt x="183" y="254"/>
                </a:lnTo>
                <a:lnTo>
                  <a:pt x="183" y="253"/>
                </a:lnTo>
                <a:lnTo>
                  <a:pt x="183" y="253"/>
                </a:lnTo>
                <a:lnTo>
                  <a:pt x="185" y="251"/>
                </a:lnTo>
                <a:lnTo>
                  <a:pt x="187" y="251"/>
                </a:lnTo>
                <a:lnTo>
                  <a:pt x="187" y="251"/>
                </a:lnTo>
                <a:lnTo>
                  <a:pt x="187" y="251"/>
                </a:lnTo>
                <a:lnTo>
                  <a:pt x="188" y="253"/>
                </a:lnTo>
                <a:lnTo>
                  <a:pt x="188" y="253"/>
                </a:lnTo>
                <a:lnTo>
                  <a:pt x="190" y="253"/>
                </a:lnTo>
                <a:lnTo>
                  <a:pt x="190" y="253"/>
                </a:lnTo>
                <a:lnTo>
                  <a:pt x="193" y="253"/>
                </a:lnTo>
                <a:lnTo>
                  <a:pt x="193" y="253"/>
                </a:lnTo>
                <a:lnTo>
                  <a:pt x="204" y="248"/>
                </a:lnTo>
                <a:lnTo>
                  <a:pt x="204" y="248"/>
                </a:lnTo>
                <a:lnTo>
                  <a:pt x="209" y="246"/>
                </a:lnTo>
                <a:lnTo>
                  <a:pt x="209" y="246"/>
                </a:lnTo>
                <a:lnTo>
                  <a:pt x="212" y="243"/>
                </a:lnTo>
                <a:lnTo>
                  <a:pt x="215" y="240"/>
                </a:lnTo>
                <a:lnTo>
                  <a:pt x="215" y="240"/>
                </a:lnTo>
                <a:lnTo>
                  <a:pt x="215" y="238"/>
                </a:lnTo>
                <a:lnTo>
                  <a:pt x="217" y="237"/>
                </a:lnTo>
                <a:lnTo>
                  <a:pt x="217" y="237"/>
                </a:lnTo>
                <a:lnTo>
                  <a:pt x="218" y="235"/>
                </a:lnTo>
                <a:lnTo>
                  <a:pt x="218" y="235"/>
                </a:lnTo>
                <a:lnTo>
                  <a:pt x="220" y="234"/>
                </a:lnTo>
                <a:lnTo>
                  <a:pt x="220" y="234"/>
                </a:lnTo>
                <a:lnTo>
                  <a:pt x="223" y="226"/>
                </a:lnTo>
                <a:lnTo>
                  <a:pt x="223" y="226"/>
                </a:lnTo>
                <a:lnTo>
                  <a:pt x="224" y="224"/>
                </a:lnTo>
                <a:lnTo>
                  <a:pt x="224" y="224"/>
                </a:lnTo>
                <a:lnTo>
                  <a:pt x="220" y="226"/>
                </a:lnTo>
                <a:lnTo>
                  <a:pt x="220" y="226"/>
                </a:lnTo>
                <a:lnTo>
                  <a:pt x="206" y="231"/>
                </a:lnTo>
                <a:lnTo>
                  <a:pt x="206" y="231"/>
                </a:lnTo>
                <a:lnTo>
                  <a:pt x="199" y="232"/>
                </a:lnTo>
                <a:lnTo>
                  <a:pt x="193" y="234"/>
                </a:lnTo>
                <a:lnTo>
                  <a:pt x="193" y="234"/>
                </a:lnTo>
                <a:lnTo>
                  <a:pt x="190" y="232"/>
                </a:lnTo>
                <a:lnTo>
                  <a:pt x="190" y="232"/>
                </a:lnTo>
                <a:lnTo>
                  <a:pt x="191" y="231"/>
                </a:lnTo>
                <a:lnTo>
                  <a:pt x="193" y="229"/>
                </a:lnTo>
                <a:lnTo>
                  <a:pt x="193" y="229"/>
                </a:lnTo>
                <a:lnTo>
                  <a:pt x="194" y="229"/>
                </a:lnTo>
                <a:lnTo>
                  <a:pt x="194" y="229"/>
                </a:lnTo>
                <a:lnTo>
                  <a:pt x="194" y="231"/>
                </a:lnTo>
                <a:lnTo>
                  <a:pt x="194" y="231"/>
                </a:lnTo>
                <a:lnTo>
                  <a:pt x="199" y="231"/>
                </a:lnTo>
                <a:lnTo>
                  <a:pt x="199" y="231"/>
                </a:lnTo>
                <a:lnTo>
                  <a:pt x="217" y="224"/>
                </a:lnTo>
                <a:lnTo>
                  <a:pt x="217" y="224"/>
                </a:lnTo>
                <a:lnTo>
                  <a:pt x="224" y="219"/>
                </a:lnTo>
                <a:lnTo>
                  <a:pt x="224" y="219"/>
                </a:lnTo>
                <a:lnTo>
                  <a:pt x="228" y="218"/>
                </a:lnTo>
                <a:lnTo>
                  <a:pt x="228" y="215"/>
                </a:lnTo>
                <a:lnTo>
                  <a:pt x="228" y="215"/>
                </a:lnTo>
                <a:lnTo>
                  <a:pt x="229" y="210"/>
                </a:lnTo>
                <a:lnTo>
                  <a:pt x="229" y="210"/>
                </a:lnTo>
                <a:lnTo>
                  <a:pt x="231" y="208"/>
                </a:lnTo>
                <a:lnTo>
                  <a:pt x="231" y="208"/>
                </a:lnTo>
                <a:lnTo>
                  <a:pt x="229" y="208"/>
                </a:lnTo>
                <a:lnTo>
                  <a:pt x="229" y="208"/>
                </a:lnTo>
                <a:lnTo>
                  <a:pt x="223" y="213"/>
                </a:lnTo>
                <a:lnTo>
                  <a:pt x="223" y="213"/>
                </a:lnTo>
                <a:lnTo>
                  <a:pt x="212" y="218"/>
                </a:lnTo>
                <a:lnTo>
                  <a:pt x="212" y="218"/>
                </a:lnTo>
                <a:lnTo>
                  <a:pt x="207" y="218"/>
                </a:lnTo>
                <a:lnTo>
                  <a:pt x="207" y="218"/>
                </a:lnTo>
                <a:lnTo>
                  <a:pt x="206" y="218"/>
                </a:lnTo>
                <a:lnTo>
                  <a:pt x="206" y="218"/>
                </a:lnTo>
                <a:lnTo>
                  <a:pt x="206" y="216"/>
                </a:lnTo>
                <a:lnTo>
                  <a:pt x="206" y="216"/>
                </a:lnTo>
                <a:lnTo>
                  <a:pt x="207" y="215"/>
                </a:lnTo>
                <a:lnTo>
                  <a:pt x="207" y="215"/>
                </a:lnTo>
                <a:lnTo>
                  <a:pt x="209" y="215"/>
                </a:lnTo>
                <a:lnTo>
                  <a:pt x="209" y="215"/>
                </a:lnTo>
                <a:lnTo>
                  <a:pt x="209" y="215"/>
                </a:lnTo>
                <a:lnTo>
                  <a:pt x="209" y="215"/>
                </a:lnTo>
                <a:lnTo>
                  <a:pt x="212" y="215"/>
                </a:lnTo>
                <a:lnTo>
                  <a:pt x="212" y="215"/>
                </a:lnTo>
                <a:lnTo>
                  <a:pt x="221" y="212"/>
                </a:lnTo>
                <a:lnTo>
                  <a:pt x="231" y="205"/>
                </a:lnTo>
                <a:lnTo>
                  <a:pt x="231" y="205"/>
                </a:lnTo>
                <a:lnTo>
                  <a:pt x="232" y="204"/>
                </a:lnTo>
                <a:lnTo>
                  <a:pt x="232" y="204"/>
                </a:lnTo>
                <a:lnTo>
                  <a:pt x="237" y="191"/>
                </a:lnTo>
                <a:lnTo>
                  <a:pt x="237" y="191"/>
                </a:lnTo>
                <a:lnTo>
                  <a:pt x="237" y="191"/>
                </a:lnTo>
                <a:lnTo>
                  <a:pt x="237" y="191"/>
                </a:lnTo>
                <a:lnTo>
                  <a:pt x="234" y="193"/>
                </a:lnTo>
                <a:lnTo>
                  <a:pt x="234" y="193"/>
                </a:lnTo>
                <a:lnTo>
                  <a:pt x="223" y="197"/>
                </a:lnTo>
                <a:lnTo>
                  <a:pt x="223" y="197"/>
                </a:lnTo>
                <a:lnTo>
                  <a:pt x="217" y="201"/>
                </a:lnTo>
                <a:lnTo>
                  <a:pt x="209" y="202"/>
                </a:lnTo>
                <a:lnTo>
                  <a:pt x="209" y="202"/>
                </a:lnTo>
                <a:lnTo>
                  <a:pt x="207" y="202"/>
                </a:lnTo>
                <a:lnTo>
                  <a:pt x="207" y="202"/>
                </a:lnTo>
                <a:lnTo>
                  <a:pt x="207" y="199"/>
                </a:lnTo>
                <a:lnTo>
                  <a:pt x="207" y="199"/>
                </a:lnTo>
                <a:lnTo>
                  <a:pt x="209" y="199"/>
                </a:lnTo>
                <a:lnTo>
                  <a:pt x="209" y="199"/>
                </a:lnTo>
                <a:lnTo>
                  <a:pt x="212" y="201"/>
                </a:lnTo>
                <a:lnTo>
                  <a:pt x="213" y="199"/>
                </a:lnTo>
                <a:lnTo>
                  <a:pt x="213" y="199"/>
                </a:lnTo>
                <a:lnTo>
                  <a:pt x="220" y="197"/>
                </a:lnTo>
                <a:lnTo>
                  <a:pt x="220" y="197"/>
                </a:lnTo>
                <a:lnTo>
                  <a:pt x="229" y="193"/>
                </a:lnTo>
                <a:lnTo>
                  <a:pt x="229" y="193"/>
                </a:lnTo>
                <a:lnTo>
                  <a:pt x="237" y="188"/>
                </a:lnTo>
                <a:lnTo>
                  <a:pt x="237" y="188"/>
                </a:lnTo>
                <a:lnTo>
                  <a:pt x="239" y="185"/>
                </a:lnTo>
                <a:lnTo>
                  <a:pt x="239" y="185"/>
                </a:lnTo>
                <a:lnTo>
                  <a:pt x="240" y="180"/>
                </a:lnTo>
                <a:lnTo>
                  <a:pt x="240" y="180"/>
                </a:lnTo>
                <a:lnTo>
                  <a:pt x="242" y="174"/>
                </a:lnTo>
                <a:lnTo>
                  <a:pt x="242" y="174"/>
                </a:lnTo>
                <a:lnTo>
                  <a:pt x="240" y="175"/>
                </a:lnTo>
                <a:lnTo>
                  <a:pt x="240" y="175"/>
                </a:lnTo>
                <a:lnTo>
                  <a:pt x="232" y="178"/>
                </a:lnTo>
                <a:lnTo>
                  <a:pt x="232" y="178"/>
                </a:lnTo>
                <a:lnTo>
                  <a:pt x="224" y="182"/>
                </a:lnTo>
                <a:lnTo>
                  <a:pt x="217" y="185"/>
                </a:lnTo>
                <a:lnTo>
                  <a:pt x="217" y="185"/>
                </a:lnTo>
                <a:lnTo>
                  <a:pt x="213" y="186"/>
                </a:lnTo>
                <a:lnTo>
                  <a:pt x="213" y="186"/>
                </a:lnTo>
                <a:lnTo>
                  <a:pt x="212" y="186"/>
                </a:lnTo>
                <a:lnTo>
                  <a:pt x="212" y="186"/>
                </a:lnTo>
                <a:lnTo>
                  <a:pt x="210" y="185"/>
                </a:lnTo>
                <a:lnTo>
                  <a:pt x="212" y="183"/>
                </a:lnTo>
                <a:lnTo>
                  <a:pt x="212" y="183"/>
                </a:lnTo>
                <a:lnTo>
                  <a:pt x="212" y="182"/>
                </a:lnTo>
                <a:lnTo>
                  <a:pt x="213" y="182"/>
                </a:lnTo>
                <a:lnTo>
                  <a:pt x="213" y="182"/>
                </a:lnTo>
                <a:lnTo>
                  <a:pt x="217" y="183"/>
                </a:lnTo>
                <a:lnTo>
                  <a:pt x="218" y="182"/>
                </a:lnTo>
                <a:lnTo>
                  <a:pt x="218" y="182"/>
                </a:lnTo>
                <a:lnTo>
                  <a:pt x="221" y="182"/>
                </a:lnTo>
                <a:lnTo>
                  <a:pt x="221" y="182"/>
                </a:lnTo>
                <a:lnTo>
                  <a:pt x="235" y="175"/>
                </a:lnTo>
                <a:lnTo>
                  <a:pt x="235" y="175"/>
                </a:lnTo>
                <a:lnTo>
                  <a:pt x="242" y="169"/>
                </a:lnTo>
                <a:lnTo>
                  <a:pt x="242" y="169"/>
                </a:lnTo>
                <a:lnTo>
                  <a:pt x="242" y="167"/>
                </a:lnTo>
                <a:lnTo>
                  <a:pt x="242" y="167"/>
                </a:lnTo>
                <a:lnTo>
                  <a:pt x="243" y="163"/>
                </a:lnTo>
                <a:lnTo>
                  <a:pt x="243" y="163"/>
                </a:lnTo>
                <a:lnTo>
                  <a:pt x="243" y="161"/>
                </a:lnTo>
                <a:lnTo>
                  <a:pt x="243" y="161"/>
                </a:lnTo>
                <a:lnTo>
                  <a:pt x="239" y="164"/>
                </a:lnTo>
                <a:lnTo>
                  <a:pt x="239" y="164"/>
                </a:lnTo>
                <a:lnTo>
                  <a:pt x="229" y="169"/>
                </a:lnTo>
                <a:lnTo>
                  <a:pt x="218" y="174"/>
                </a:lnTo>
                <a:lnTo>
                  <a:pt x="218" y="174"/>
                </a:lnTo>
                <a:lnTo>
                  <a:pt x="217" y="174"/>
                </a:lnTo>
                <a:lnTo>
                  <a:pt x="217" y="174"/>
                </a:lnTo>
                <a:lnTo>
                  <a:pt x="215" y="175"/>
                </a:lnTo>
                <a:lnTo>
                  <a:pt x="215" y="175"/>
                </a:lnTo>
                <a:lnTo>
                  <a:pt x="213" y="174"/>
                </a:lnTo>
                <a:lnTo>
                  <a:pt x="213" y="174"/>
                </a:lnTo>
                <a:lnTo>
                  <a:pt x="215" y="172"/>
                </a:lnTo>
                <a:lnTo>
                  <a:pt x="215" y="172"/>
                </a:lnTo>
                <a:lnTo>
                  <a:pt x="217" y="171"/>
                </a:lnTo>
                <a:lnTo>
                  <a:pt x="217" y="171"/>
                </a:lnTo>
                <a:lnTo>
                  <a:pt x="221" y="171"/>
                </a:lnTo>
                <a:lnTo>
                  <a:pt x="221" y="171"/>
                </a:lnTo>
                <a:lnTo>
                  <a:pt x="235" y="164"/>
                </a:lnTo>
                <a:lnTo>
                  <a:pt x="235" y="164"/>
                </a:lnTo>
                <a:lnTo>
                  <a:pt x="243" y="160"/>
                </a:lnTo>
                <a:lnTo>
                  <a:pt x="243" y="160"/>
                </a:lnTo>
                <a:lnTo>
                  <a:pt x="245" y="156"/>
                </a:lnTo>
                <a:lnTo>
                  <a:pt x="245" y="156"/>
                </a:lnTo>
                <a:lnTo>
                  <a:pt x="247" y="150"/>
                </a:lnTo>
                <a:lnTo>
                  <a:pt x="247" y="150"/>
                </a:lnTo>
                <a:lnTo>
                  <a:pt x="247" y="147"/>
                </a:lnTo>
                <a:lnTo>
                  <a:pt x="247" y="147"/>
                </a:lnTo>
                <a:lnTo>
                  <a:pt x="245" y="148"/>
                </a:lnTo>
                <a:lnTo>
                  <a:pt x="245" y="148"/>
                </a:lnTo>
                <a:lnTo>
                  <a:pt x="235" y="153"/>
                </a:lnTo>
                <a:lnTo>
                  <a:pt x="235" y="153"/>
                </a:lnTo>
                <a:lnTo>
                  <a:pt x="228" y="156"/>
                </a:lnTo>
                <a:lnTo>
                  <a:pt x="220" y="156"/>
                </a:lnTo>
                <a:lnTo>
                  <a:pt x="220" y="156"/>
                </a:lnTo>
                <a:lnTo>
                  <a:pt x="217" y="156"/>
                </a:lnTo>
                <a:lnTo>
                  <a:pt x="217" y="156"/>
                </a:lnTo>
                <a:lnTo>
                  <a:pt x="217" y="155"/>
                </a:lnTo>
                <a:lnTo>
                  <a:pt x="217" y="155"/>
                </a:lnTo>
                <a:lnTo>
                  <a:pt x="217" y="153"/>
                </a:lnTo>
                <a:lnTo>
                  <a:pt x="217" y="153"/>
                </a:lnTo>
                <a:lnTo>
                  <a:pt x="220" y="153"/>
                </a:lnTo>
                <a:lnTo>
                  <a:pt x="220" y="153"/>
                </a:lnTo>
                <a:lnTo>
                  <a:pt x="220" y="153"/>
                </a:lnTo>
                <a:lnTo>
                  <a:pt x="220" y="153"/>
                </a:lnTo>
                <a:lnTo>
                  <a:pt x="220" y="153"/>
                </a:lnTo>
                <a:lnTo>
                  <a:pt x="223" y="155"/>
                </a:lnTo>
                <a:lnTo>
                  <a:pt x="223" y="155"/>
                </a:lnTo>
                <a:lnTo>
                  <a:pt x="226" y="153"/>
                </a:lnTo>
                <a:lnTo>
                  <a:pt x="226" y="153"/>
                </a:lnTo>
                <a:lnTo>
                  <a:pt x="234" y="152"/>
                </a:lnTo>
                <a:lnTo>
                  <a:pt x="240" y="148"/>
                </a:lnTo>
                <a:lnTo>
                  <a:pt x="240" y="148"/>
                </a:lnTo>
                <a:lnTo>
                  <a:pt x="247" y="144"/>
                </a:lnTo>
                <a:lnTo>
                  <a:pt x="247" y="144"/>
                </a:lnTo>
                <a:lnTo>
                  <a:pt x="248" y="142"/>
                </a:lnTo>
                <a:lnTo>
                  <a:pt x="248" y="142"/>
                </a:lnTo>
                <a:lnTo>
                  <a:pt x="251" y="131"/>
                </a:lnTo>
                <a:lnTo>
                  <a:pt x="251" y="131"/>
                </a:lnTo>
                <a:lnTo>
                  <a:pt x="251" y="131"/>
                </a:lnTo>
                <a:lnTo>
                  <a:pt x="251" y="131"/>
                </a:lnTo>
                <a:lnTo>
                  <a:pt x="247" y="133"/>
                </a:lnTo>
                <a:lnTo>
                  <a:pt x="247" y="133"/>
                </a:lnTo>
                <a:lnTo>
                  <a:pt x="232" y="137"/>
                </a:lnTo>
                <a:lnTo>
                  <a:pt x="232" y="137"/>
                </a:lnTo>
                <a:lnTo>
                  <a:pt x="231" y="139"/>
                </a:lnTo>
                <a:lnTo>
                  <a:pt x="231" y="139"/>
                </a:lnTo>
                <a:lnTo>
                  <a:pt x="229" y="139"/>
                </a:lnTo>
                <a:lnTo>
                  <a:pt x="229" y="139"/>
                </a:lnTo>
                <a:lnTo>
                  <a:pt x="228" y="137"/>
                </a:lnTo>
                <a:lnTo>
                  <a:pt x="228" y="136"/>
                </a:lnTo>
                <a:lnTo>
                  <a:pt x="228" y="136"/>
                </a:lnTo>
                <a:lnTo>
                  <a:pt x="229" y="134"/>
                </a:lnTo>
                <a:lnTo>
                  <a:pt x="229" y="134"/>
                </a:lnTo>
                <a:lnTo>
                  <a:pt x="232" y="136"/>
                </a:lnTo>
                <a:lnTo>
                  <a:pt x="232" y="136"/>
                </a:lnTo>
                <a:lnTo>
                  <a:pt x="237" y="134"/>
                </a:lnTo>
                <a:lnTo>
                  <a:pt x="237" y="134"/>
                </a:lnTo>
                <a:lnTo>
                  <a:pt x="247" y="130"/>
                </a:lnTo>
                <a:lnTo>
                  <a:pt x="247" y="130"/>
                </a:lnTo>
                <a:lnTo>
                  <a:pt x="248" y="128"/>
                </a:lnTo>
                <a:lnTo>
                  <a:pt x="251" y="126"/>
                </a:lnTo>
                <a:lnTo>
                  <a:pt x="251" y="126"/>
                </a:lnTo>
                <a:lnTo>
                  <a:pt x="251" y="126"/>
                </a:lnTo>
                <a:lnTo>
                  <a:pt x="251" y="126"/>
                </a:lnTo>
                <a:lnTo>
                  <a:pt x="253" y="125"/>
                </a:lnTo>
                <a:lnTo>
                  <a:pt x="253" y="125"/>
                </a:lnTo>
                <a:lnTo>
                  <a:pt x="253" y="119"/>
                </a:lnTo>
                <a:lnTo>
                  <a:pt x="253" y="119"/>
                </a:lnTo>
                <a:lnTo>
                  <a:pt x="254" y="115"/>
                </a:lnTo>
                <a:lnTo>
                  <a:pt x="254" y="115"/>
                </a:lnTo>
                <a:lnTo>
                  <a:pt x="253" y="115"/>
                </a:lnTo>
                <a:lnTo>
                  <a:pt x="253" y="115"/>
                </a:lnTo>
                <a:lnTo>
                  <a:pt x="247" y="115"/>
                </a:lnTo>
                <a:lnTo>
                  <a:pt x="247" y="115"/>
                </a:lnTo>
                <a:lnTo>
                  <a:pt x="245" y="117"/>
                </a:lnTo>
                <a:lnTo>
                  <a:pt x="245" y="117"/>
                </a:lnTo>
                <a:lnTo>
                  <a:pt x="245" y="117"/>
                </a:lnTo>
                <a:lnTo>
                  <a:pt x="243" y="117"/>
                </a:lnTo>
                <a:lnTo>
                  <a:pt x="243" y="117"/>
                </a:lnTo>
                <a:lnTo>
                  <a:pt x="243" y="114"/>
                </a:lnTo>
                <a:lnTo>
                  <a:pt x="245" y="114"/>
                </a:lnTo>
                <a:lnTo>
                  <a:pt x="245" y="114"/>
                </a:lnTo>
                <a:lnTo>
                  <a:pt x="247" y="114"/>
                </a:lnTo>
                <a:lnTo>
                  <a:pt x="247" y="114"/>
                </a:lnTo>
                <a:lnTo>
                  <a:pt x="254" y="112"/>
                </a:lnTo>
                <a:lnTo>
                  <a:pt x="254" y="112"/>
                </a:lnTo>
                <a:lnTo>
                  <a:pt x="254" y="98"/>
                </a:lnTo>
                <a:lnTo>
                  <a:pt x="254" y="98"/>
                </a:lnTo>
                <a:lnTo>
                  <a:pt x="251" y="98"/>
                </a:lnTo>
                <a:lnTo>
                  <a:pt x="251" y="98"/>
                </a:lnTo>
                <a:lnTo>
                  <a:pt x="251" y="100"/>
                </a:lnTo>
                <a:lnTo>
                  <a:pt x="251" y="100"/>
                </a:lnTo>
                <a:lnTo>
                  <a:pt x="250" y="109"/>
                </a:lnTo>
                <a:lnTo>
                  <a:pt x="250" y="109"/>
                </a:lnTo>
                <a:lnTo>
                  <a:pt x="248" y="112"/>
                </a:lnTo>
                <a:lnTo>
                  <a:pt x="247" y="112"/>
                </a:lnTo>
                <a:lnTo>
                  <a:pt x="247" y="112"/>
                </a:lnTo>
                <a:lnTo>
                  <a:pt x="245" y="111"/>
                </a:lnTo>
                <a:lnTo>
                  <a:pt x="245" y="109"/>
                </a:lnTo>
                <a:lnTo>
                  <a:pt x="245" y="109"/>
                </a:lnTo>
                <a:lnTo>
                  <a:pt x="247" y="98"/>
                </a:lnTo>
                <a:lnTo>
                  <a:pt x="247" y="98"/>
                </a:lnTo>
                <a:lnTo>
                  <a:pt x="247" y="96"/>
                </a:lnTo>
                <a:lnTo>
                  <a:pt x="247" y="96"/>
                </a:lnTo>
                <a:lnTo>
                  <a:pt x="247" y="96"/>
                </a:lnTo>
                <a:lnTo>
                  <a:pt x="247" y="95"/>
                </a:lnTo>
                <a:lnTo>
                  <a:pt x="247" y="95"/>
                </a:lnTo>
                <a:lnTo>
                  <a:pt x="248" y="93"/>
                </a:lnTo>
                <a:lnTo>
                  <a:pt x="248" y="93"/>
                </a:lnTo>
                <a:lnTo>
                  <a:pt x="250" y="87"/>
                </a:lnTo>
                <a:lnTo>
                  <a:pt x="250" y="87"/>
                </a:lnTo>
                <a:lnTo>
                  <a:pt x="250" y="84"/>
                </a:lnTo>
                <a:lnTo>
                  <a:pt x="250" y="84"/>
                </a:lnTo>
                <a:lnTo>
                  <a:pt x="242" y="85"/>
                </a:lnTo>
                <a:lnTo>
                  <a:pt x="242" y="85"/>
                </a:lnTo>
                <a:lnTo>
                  <a:pt x="242" y="87"/>
                </a:lnTo>
                <a:lnTo>
                  <a:pt x="242" y="87"/>
                </a:lnTo>
                <a:lnTo>
                  <a:pt x="242" y="95"/>
                </a:lnTo>
                <a:lnTo>
                  <a:pt x="240" y="101"/>
                </a:lnTo>
                <a:lnTo>
                  <a:pt x="240" y="101"/>
                </a:lnTo>
                <a:lnTo>
                  <a:pt x="239" y="107"/>
                </a:lnTo>
                <a:lnTo>
                  <a:pt x="239" y="107"/>
                </a:lnTo>
                <a:lnTo>
                  <a:pt x="237" y="109"/>
                </a:lnTo>
                <a:lnTo>
                  <a:pt x="235" y="109"/>
                </a:lnTo>
                <a:lnTo>
                  <a:pt x="235" y="109"/>
                </a:lnTo>
                <a:lnTo>
                  <a:pt x="234" y="107"/>
                </a:lnTo>
                <a:lnTo>
                  <a:pt x="234" y="104"/>
                </a:lnTo>
                <a:lnTo>
                  <a:pt x="234" y="104"/>
                </a:lnTo>
                <a:lnTo>
                  <a:pt x="235" y="101"/>
                </a:lnTo>
                <a:lnTo>
                  <a:pt x="235" y="101"/>
                </a:lnTo>
                <a:lnTo>
                  <a:pt x="237" y="95"/>
                </a:lnTo>
                <a:lnTo>
                  <a:pt x="239" y="89"/>
                </a:lnTo>
                <a:lnTo>
                  <a:pt x="239" y="89"/>
                </a:lnTo>
                <a:lnTo>
                  <a:pt x="239" y="85"/>
                </a:lnTo>
                <a:lnTo>
                  <a:pt x="239" y="85"/>
                </a:lnTo>
                <a:lnTo>
                  <a:pt x="237" y="87"/>
                </a:lnTo>
                <a:lnTo>
                  <a:pt x="237" y="87"/>
                </a:lnTo>
                <a:lnTo>
                  <a:pt x="235" y="85"/>
                </a:lnTo>
                <a:lnTo>
                  <a:pt x="235" y="85"/>
                </a:lnTo>
                <a:lnTo>
                  <a:pt x="235" y="84"/>
                </a:lnTo>
                <a:lnTo>
                  <a:pt x="235" y="82"/>
                </a:lnTo>
                <a:lnTo>
                  <a:pt x="235" y="82"/>
                </a:lnTo>
                <a:lnTo>
                  <a:pt x="237" y="82"/>
                </a:lnTo>
                <a:lnTo>
                  <a:pt x="237" y="82"/>
                </a:lnTo>
                <a:lnTo>
                  <a:pt x="239" y="82"/>
                </a:lnTo>
                <a:lnTo>
                  <a:pt x="239" y="82"/>
                </a:lnTo>
                <a:lnTo>
                  <a:pt x="239" y="74"/>
                </a:lnTo>
                <a:lnTo>
                  <a:pt x="239" y="74"/>
                </a:lnTo>
                <a:lnTo>
                  <a:pt x="235" y="74"/>
                </a:lnTo>
                <a:lnTo>
                  <a:pt x="235" y="74"/>
                </a:lnTo>
                <a:lnTo>
                  <a:pt x="235" y="79"/>
                </a:lnTo>
                <a:lnTo>
                  <a:pt x="235" y="79"/>
                </a:lnTo>
                <a:lnTo>
                  <a:pt x="234" y="85"/>
                </a:lnTo>
                <a:lnTo>
                  <a:pt x="234" y="85"/>
                </a:lnTo>
                <a:lnTo>
                  <a:pt x="232" y="85"/>
                </a:lnTo>
                <a:lnTo>
                  <a:pt x="231" y="87"/>
                </a:lnTo>
                <a:lnTo>
                  <a:pt x="231" y="87"/>
                </a:lnTo>
                <a:lnTo>
                  <a:pt x="229" y="85"/>
                </a:lnTo>
                <a:lnTo>
                  <a:pt x="228" y="84"/>
                </a:lnTo>
                <a:lnTo>
                  <a:pt x="228" y="84"/>
                </a:lnTo>
                <a:lnTo>
                  <a:pt x="229" y="82"/>
                </a:lnTo>
                <a:lnTo>
                  <a:pt x="229" y="82"/>
                </a:lnTo>
                <a:lnTo>
                  <a:pt x="231" y="78"/>
                </a:lnTo>
                <a:lnTo>
                  <a:pt x="231" y="78"/>
                </a:lnTo>
                <a:lnTo>
                  <a:pt x="231" y="65"/>
                </a:lnTo>
                <a:lnTo>
                  <a:pt x="231" y="65"/>
                </a:lnTo>
                <a:lnTo>
                  <a:pt x="231" y="63"/>
                </a:lnTo>
                <a:lnTo>
                  <a:pt x="231" y="63"/>
                </a:lnTo>
                <a:lnTo>
                  <a:pt x="228" y="65"/>
                </a:lnTo>
                <a:lnTo>
                  <a:pt x="224" y="65"/>
                </a:lnTo>
                <a:lnTo>
                  <a:pt x="224" y="65"/>
                </a:lnTo>
                <a:lnTo>
                  <a:pt x="223" y="66"/>
                </a:lnTo>
                <a:lnTo>
                  <a:pt x="223" y="66"/>
                </a:lnTo>
                <a:lnTo>
                  <a:pt x="221" y="65"/>
                </a:lnTo>
                <a:lnTo>
                  <a:pt x="221" y="65"/>
                </a:lnTo>
                <a:lnTo>
                  <a:pt x="223" y="62"/>
                </a:lnTo>
                <a:lnTo>
                  <a:pt x="223" y="62"/>
                </a:lnTo>
                <a:lnTo>
                  <a:pt x="224" y="62"/>
                </a:lnTo>
                <a:lnTo>
                  <a:pt x="224" y="62"/>
                </a:lnTo>
                <a:lnTo>
                  <a:pt x="226" y="62"/>
                </a:lnTo>
                <a:lnTo>
                  <a:pt x="226" y="62"/>
                </a:lnTo>
                <a:lnTo>
                  <a:pt x="231" y="62"/>
                </a:lnTo>
                <a:lnTo>
                  <a:pt x="231" y="62"/>
                </a:lnTo>
                <a:lnTo>
                  <a:pt x="229" y="54"/>
                </a:lnTo>
                <a:lnTo>
                  <a:pt x="229" y="54"/>
                </a:lnTo>
                <a:lnTo>
                  <a:pt x="223" y="55"/>
                </a:lnTo>
                <a:lnTo>
                  <a:pt x="223" y="55"/>
                </a:lnTo>
                <a:lnTo>
                  <a:pt x="218" y="57"/>
                </a:lnTo>
                <a:lnTo>
                  <a:pt x="218" y="57"/>
                </a:lnTo>
                <a:lnTo>
                  <a:pt x="218" y="59"/>
                </a:lnTo>
                <a:lnTo>
                  <a:pt x="218" y="59"/>
                </a:lnTo>
                <a:lnTo>
                  <a:pt x="220" y="66"/>
                </a:lnTo>
                <a:lnTo>
                  <a:pt x="220" y="66"/>
                </a:lnTo>
                <a:lnTo>
                  <a:pt x="220" y="74"/>
                </a:lnTo>
                <a:lnTo>
                  <a:pt x="220" y="74"/>
                </a:lnTo>
                <a:lnTo>
                  <a:pt x="221" y="84"/>
                </a:lnTo>
                <a:lnTo>
                  <a:pt x="221" y="84"/>
                </a:lnTo>
                <a:lnTo>
                  <a:pt x="221" y="89"/>
                </a:lnTo>
                <a:lnTo>
                  <a:pt x="221" y="89"/>
                </a:lnTo>
                <a:lnTo>
                  <a:pt x="218" y="90"/>
                </a:lnTo>
                <a:lnTo>
                  <a:pt x="217" y="90"/>
                </a:lnTo>
                <a:lnTo>
                  <a:pt x="217" y="90"/>
                </a:lnTo>
                <a:lnTo>
                  <a:pt x="215" y="89"/>
                </a:lnTo>
                <a:lnTo>
                  <a:pt x="215" y="89"/>
                </a:lnTo>
                <a:lnTo>
                  <a:pt x="215" y="90"/>
                </a:lnTo>
                <a:lnTo>
                  <a:pt x="215" y="90"/>
                </a:lnTo>
                <a:lnTo>
                  <a:pt x="213" y="100"/>
                </a:lnTo>
                <a:lnTo>
                  <a:pt x="213" y="100"/>
                </a:lnTo>
                <a:lnTo>
                  <a:pt x="212" y="103"/>
                </a:lnTo>
                <a:lnTo>
                  <a:pt x="212" y="103"/>
                </a:lnTo>
                <a:lnTo>
                  <a:pt x="209" y="112"/>
                </a:lnTo>
                <a:lnTo>
                  <a:pt x="209" y="112"/>
                </a:lnTo>
                <a:lnTo>
                  <a:pt x="204" y="128"/>
                </a:lnTo>
                <a:lnTo>
                  <a:pt x="204" y="128"/>
                </a:lnTo>
                <a:lnTo>
                  <a:pt x="202" y="133"/>
                </a:lnTo>
                <a:lnTo>
                  <a:pt x="202" y="133"/>
                </a:lnTo>
                <a:lnTo>
                  <a:pt x="199" y="142"/>
                </a:lnTo>
                <a:lnTo>
                  <a:pt x="194" y="152"/>
                </a:lnTo>
                <a:lnTo>
                  <a:pt x="194" y="152"/>
                </a:lnTo>
                <a:lnTo>
                  <a:pt x="187" y="167"/>
                </a:lnTo>
                <a:lnTo>
                  <a:pt x="187" y="167"/>
                </a:lnTo>
                <a:lnTo>
                  <a:pt x="183" y="172"/>
                </a:lnTo>
                <a:lnTo>
                  <a:pt x="180" y="177"/>
                </a:lnTo>
                <a:lnTo>
                  <a:pt x="180" y="177"/>
                </a:lnTo>
                <a:lnTo>
                  <a:pt x="179" y="178"/>
                </a:lnTo>
                <a:lnTo>
                  <a:pt x="179" y="178"/>
                </a:lnTo>
                <a:lnTo>
                  <a:pt x="174" y="186"/>
                </a:lnTo>
                <a:lnTo>
                  <a:pt x="174" y="186"/>
                </a:lnTo>
                <a:lnTo>
                  <a:pt x="174" y="188"/>
                </a:lnTo>
                <a:lnTo>
                  <a:pt x="174" y="190"/>
                </a:lnTo>
                <a:lnTo>
                  <a:pt x="174" y="190"/>
                </a:lnTo>
                <a:lnTo>
                  <a:pt x="172" y="191"/>
                </a:lnTo>
                <a:lnTo>
                  <a:pt x="172" y="191"/>
                </a:lnTo>
                <a:lnTo>
                  <a:pt x="171" y="193"/>
                </a:lnTo>
                <a:lnTo>
                  <a:pt x="171" y="193"/>
                </a:lnTo>
                <a:lnTo>
                  <a:pt x="164" y="208"/>
                </a:lnTo>
                <a:lnTo>
                  <a:pt x="164" y="208"/>
                </a:lnTo>
                <a:lnTo>
                  <a:pt x="153" y="229"/>
                </a:lnTo>
                <a:lnTo>
                  <a:pt x="153" y="229"/>
                </a:lnTo>
                <a:lnTo>
                  <a:pt x="141" y="248"/>
                </a:lnTo>
                <a:lnTo>
                  <a:pt x="141" y="248"/>
                </a:lnTo>
                <a:lnTo>
                  <a:pt x="133" y="262"/>
                </a:lnTo>
                <a:lnTo>
                  <a:pt x="133" y="262"/>
                </a:lnTo>
                <a:lnTo>
                  <a:pt x="103" y="305"/>
                </a:lnTo>
                <a:lnTo>
                  <a:pt x="103" y="305"/>
                </a:lnTo>
                <a:lnTo>
                  <a:pt x="68" y="349"/>
                </a:lnTo>
                <a:lnTo>
                  <a:pt x="68" y="349"/>
                </a:lnTo>
                <a:lnTo>
                  <a:pt x="51" y="369"/>
                </a:lnTo>
                <a:lnTo>
                  <a:pt x="51" y="369"/>
                </a:lnTo>
                <a:lnTo>
                  <a:pt x="49" y="371"/>
                </a:lnTo>
                <a:lnTo>
                  <a:pt x="49" y="371"/>
                </a:lnTo>
                <a:lnTo>
                  <a:pt x="35" y="387"/>
                </a:lnTo>
                <a:lnTo>
                  <a:pt x="35" y="387"/>
                </a:lnTo>
                <a:lnTo>
                  <a:pt x="27" y="398"/>
                </a:lnTo>
                <a:lnTo>
                  <a:pt x="27" y="398"/>
                </a:lnTo>
                <a:lnTo>
                  <a:pt x="24" y="402"/>
                </a:lnTo>
                <a:lnTo>
                  <a:pt x="24" y="402"/>
                </a:lnTo>
                <a:lnTo>
                  <a:pt x="24" y="404"/>
                </a:lnTo>
                <a:lnTo>
                  <a:pt x="24" y="404"/>
                </a:lnTo>
                <a:lnTo>
                  <a:pt x="24" y="404"/>
                </a:lnTo>
                <a:lnTo>
                  <a:pt x="27" y="406"/>
                </a:lnTo>
                <a:lnTo>
                  <a:pt x="27" y="406"/>
                </a:lnTo>
                <a:lnTo>
                  <a:pt x="34" y="402"/>
                </a:lnTo>
                <a:lnTo>
                  <a:pt x="34" y="402"/>
                </a:lnTo>
                <a:lnTo>
                  <a:pt x="41" y="396"/>
                </a:lnTo>
                <a:lnTo>
                  <a:pt x="41" y="396"/>
                </a:lnTo>
                <a:lnTo>
                  <a:pt x="51" y="388"/>
                </a:lnTo>
                <a:lnTo>
                  <a:pt x="60" y="379"/>
                </a:lnTo>
                <a:lnTo>
                  <a:pt x="60" y="379"/>
                </a:lnTo>
                <a:lnTo>
                  <a:pt x="92" y="339"/>
                </a:lnTo>
                <a:lnTo>
                  <a:pt x="92" y="339"/>
                </a:lnTo>
                <a:lnTo>
                  <a:pt x="101" y="327"/>
                </a:lnTo>
                <a:lnTo>
                  <a:pt x="101" y="327"/>
                </a:lnTo>
                <a:lnTo>
                  <a:pt x="103" y="325"/>
                </a:lnTo>
                <a:lnTo>
                  <a:pt x="105" y="325"/>
                </a:lnTo>
                <a:lnTo>
                  <a:pt x="105" y="325"/>
                </a:lnTo>
                <a:lnTo>
                  <a:pt x="106" y="325"/>
                </a:lnTo>
                <a:lnTo>
                  <a:pt x="106" y="325"/>
                </a:lnTo>
                <a:lnTo>
                  <a:pt x="106" y="328"/>
                </a:lnTo>
                <a:lnTo>
                  <a:pt x="106" y="328"/>
                </a:lnTo>
                <a:lnTo>
                  <a:pt x="106" y="330"/>
                </a:lnTo>
                <a:lnTo>
                  <a:pt x="106" y="330"/>
                </a:lnTo>
                <a:lnTo>
                  <a:pt x="101" y="333"/>
                </a:lnTo>
                <a:lnTo>
                  <a:pt x="101" y="333"/>
                </a:lnTo>
                <a:lnTo>
                  <a:pt x="87" y="350"/>
                </a:lnTo>
                <a:lnTo>
                  <a:pt x="87" y="350"/>
                </a:lnTo>
                <a:lnTo>
                  <a:pt x="67" y="377"/>
                </a:lnTo>
                <a:lnTo>
                  <a:pt x="67" y="377"/>
                </a:lnTo>
                <a:lnTo>
                  <a:pt x="56" y="388"/>
                </a:lnTo>
                <a:lnTo>
                  <a:pt x="43" y="399"/>
                </a:lnTo>
                <a:lnTo>
                  <a:pt x="43" y="399"/>
                </a:lnTo>
                <a:lnTo>
                  <a:pt x="35" y="406"/>
                </a:lnTo>
                <a:lnTo>
                  <a:pt x="26" y="409"/>
                </a:lnTo>
                <a:lnTo>
                  <a:pt x="26" y="409"/>
                </a:lnTo>
                <a:lnTo>
                  <a:pt x="26" y="410"/>
                </a:lnTo>
                <a:lnTo>
                  <a:pt x="26" y="410"/>
                </a:lnTo>
                <a:lnTo>
                  <a:pt x="38" y="410"/>
                </a:lnTo>
                <a:lnTo>
                  <a:pt x="38" y="410"/>
                </a:lnTo>
                <a:close/>
                <a:moveTo>
                  <a:pt x="135" y="145"/>
                </a:moveTo>
                <a:lnTo>
                  <a:pt x="135" y="145"/>
                </a:lnTo>
                <a:lnTo>
                  <a:pt x="136" y="145"/>
                </a:lnTo>
                <a:lnTo>
                  <a:pt x="136" y="145"/>
                </a:lnTo>
                <a:lnTo>
                  <a:pt x="135" y="145"/>
                </a:lnTo>
                <a:lnTo>
                  <a:pt x="135" y="145"/>
                </a:lnTo>
                <a:lnTo>
                  <a:pt x="131" y="136"/>
                </a:lnTo>
                <a:lnTo>
                  <a:pt x="128" y="128"/>
                </a:lnTo>
                <a:lnTo>
                  <a:pt x="128" y="128"/>
                </a:lnTo>
                <a:lnTo>
                  <a:pt x="123" y="114"/>
                </a:lnTo>
                <a:lnTo>
                  <a:pt x="123" y="114"/>
                </a:lnTo>
                <a:lnTo>
                  <a:pt x="119" y="101"/>
                </a:lnTo>
                <a:lnTo>
                  <a:pt x="116" y="90"/>
                </a:lnTo>
                <a:lnTo>
                  <a:pt x="116" y="90"/>
                </a:lnTo>
                <a:lnTo>
                  <a:pt x="114" y="76"/>
                </a:lnTo>
                <a:lnTo>
                  <a:pt x="114" y="62"/>
                </a:lnTo>
                <a:lnTo>
                  <a:pt x="114" y="62"/>
                </a:lnTo>
                <a:lnTo>
                  <a:pt x="117" y="49"/>
                </a:lnTo>
                <a:lnTo>
                  <a:pt x="120" y="37"/>
                </a:lnTo>
                <a:lnTo>
                  <a:pt x="120" y="37"/>
                </a:lnTo>
                <a:lnTo>
                  <a:pt x="125" y="25"/>
                </a:lnTo>
                <a:lnTo>
                  <a:pt x="125" y="25"/>
                </a:lnTo>
                <a:lnTo>
                  <a:pt x="135" y="16"/>
                </a:lnTo>
                <a:lnTo>
                  <a:pt x="135" y="16"/>
                </a:lnTo>
                <a:lnTo>
                  <a:pt x="136" y="14"/>
                </a:lnTo>
                <a:lnTo>
                  <a:pt x="136" y="14"/>
                </a:lnTo>
                <a:lnTo>
                  <a:pt x="136" y="13"/>
                </a:lnTo>
                <a:lnTo>
                  <a:pt x="136" y="13"/>
                </a:lnTo>
                <a:lnTo>
                  <a:pt x="138" y="11"/>
                </a:lnTo>
                <a:lnTo>
                  <a:pt x="138" y="11"/>
                </a:lnTo>
                <a:lnTo>
                  <a:pt x="141" y="11"/>
                </a:lnTo>
                <a:lnTo>
                  <a:pt x="141" y="11"/>
                </a:lnTo>
                <a:lnTo>
                  <a:pt x="142" y="10"/>
                </a:lnTo>
                <a:lnTo>
                  <a:pt x="142" y="10"/>
                </a:lnTo>
                <a:lnTo>
                  <a:pt x="141" y="10"/>
                </a:lnTo>
                <a:lnTo>
                  <a:pt x="141" y="10"/>
                </a:lnTo>
                <a:lnTo>
                  <a:pt x="138" y="11"/>
                </a:lnTo>
                <a:lnTo>
                  <a:pt x="138" y="11"/>
                </a:lnTo>
                <a:lnTo>
                  <a:pt x="135" y="10"/>
                </a:lnTo>
                <a:lnTo>
                  <a:pt x="135" y="10"/>
                </a:lnTo>
                <a:lnTo>
                  <a:pt x="133" y="10"/>
                </a:lnTo>
                <a:lnTo>
                  <a:pt x="133" y="10"/>
                </a:lnTo>
                <a:lnTo>
                  <a:pt x="125" y="10"/>
                </a:lnTo>
                <a:lnTo>
                  <a:pt x="117" y="13"/>
                </a:lnTo>
                <a:lnTo>
                  <a:pt x="117" y="13"/>
                </a:lnTo>
                <a:lnTo>
                  <a:pt x="109" y="16"/>
                </a:lnTo>
                <a:lnTo>
                  <a:pt x="109" y="16"/>
                </a:lnTo>
                <a:lnTo>
                  <a:pt x="100" y="21"/>
                </a:lnTo>
                <a:lnTo>
                  <a:pt x="94" y="27"/>
                </a:lnTo>
                <a:lnTo>
                  <a:pt x="94" y="27"/>
                </a:lnTo>
                <a:lnTo>
                  <a:pt x="86" y="37"/>
                </a:lnTo>
                <a:lnTo>
                  <a:pt x="79" y="48"/>
                </a:lnTo>
                <a:lnTo>
                  <a:pt x="79" y="48"/>
                </a:lnTo>
                <a:lnTo>
                  <a:pt x="78" y="55"/>
                </a:lnTo>
                <a:lnTo>
                  <a:pt x="76" y="63"/>
                </a:lnTo>
                <a:lnTo>
                  <a:pt x="76" y="63"/>
                </a:lnTo>
                <a:lnTo>
                  <a:pt x="75" y="71"/>
                </a:lnTo>
                <a:lnTo>
                  <a:pt x="75" y="71"/>
                </a:lnTo>
                <a:lnTo>
                  <a:pt x="73" y="84"/>
                </a:lnTo>
                <a:lnTo>
                  <a:pt x="73" y="95"/>
                </a:lnTo>
                <a:lnTo>
                  <a:pt x="73" y="95"/>
                </a:lnTo>
                <a:lnTo>
                  <a:pt x="75" y="112"/>
                </a:lnTo>
                <a:lnTo>
                  <a:pt x="75" y="112"/>
                </a:lnTo>
                <a:lnTo>
                  <a:pt x="78" y="126"/>
                </a:lnTo>
                <a:lnTo>
                  <a:pt x="78" y="126"/>
                </a:lnTo>
                <a:lnTo>
                  <a:pt x="82" y="142"/>
                </a:lnTo>
                <a:lnTo>
                  <a:pt x="82" y="142"/>
                </a:lnTo>
                <a:lnTo>
                  <a:pt x="95" y="182"/>
                </a:lnTo>
                <a:lnTo>
                  <a:pt x="95" y="182"/>
                </a:lnTo>
                <a:lnTo>
                  <a:pt x="105" y="202"/>
                </a:lnTo>
                <a:lnTo>
                  <a:pt x="105" y="202"/>
                </a:lnTo>
                <a:lnTo>
                  <a:pt x="109" y="210"/>
                </a:lnTo>
                <a:lnTo>
                  <a:pt x="109" y="210"/>
                </a:lnTo>
                <a:lnTo>
                  <a:pt x="120" y="226"/>
                </a:lnTo>
                <a:lnTo>
                  <a:pt x="120" y="226"/>
                </a:lnTo>
                <a:lnTo>
                  <a:pt x="122" y="227"/>
                </a:lnTo>
                <a:lnTo>
                  <a:pt x="120" y="229"/>
                </a:lnTo>
                <a:lnTo>
                  <a:pt x="120" y="229"/>
                </a:lnTo>
                <a:lnTo>
                  <a:pt x="120" y="231"/>
                </a:lnTo>
                <a:lnTo>
                  <a:pt x="120" y="231"/>
                </a:lnTo>
                <a:lnTo>
                  <a:pt x="120" y="231"/>
                </a:lnTo>
                <a:lnTo>
                  <a:pt x="120" y="231"/>
                </a:lnTo>
                <a:lnTo>
                  <a:pt x="125" y="235"/>
                </a:lnTo>
                <a:lnTo>
                  <a:pt x="125" y="235"/>
                </a:lnTo>
                <a:lnTo>
                  <a:pt x="127" y="238"/>
                </a:lnTo>
                <a:lnTo>
                  <a:pt x="127" y="238"/>
                </a:lnTo>
                <a:lnTo>
                  <a:pt x="127" y="238"/>
                </a:lnTo>
                <a:lnTo>
                  <a:pt x="127" y="238"/>
                </a:lnTo>
                <a:lnTo>
                  <a:pt x="128" y="242"/>
                </a:lnTo>
                <a:lnTo>
                  <a:pt x="128" y="242"/>
                </a:lnTo>
                <a:lnTo>
                  <a:pt x="130" y="238"/>
                </a:lnTo>
                <a:lnTo>
                  <a:pt x="130" y="238"/>
                </a:lnTo>
                <a:lnTo>
                  <a:pt x="123" y="229"/>
                </a:lnTo>
                <a:lnTo>
                  <a:pt x="123" y="229"/>
                </a:lnTo>
                <a:lnTo>
                  <a:pt x="122" y="224"/>
                </a:lnTo>
                <a:lnTo>
                  <a:pt x="122" y="224"/>
                </a:lnTo>
                <a:lnTo>
                  <a:pt x="106" y="194"/>
                </a:lnTo>
                <a:lnTo>
                  <a:pt x="106" y="194"/>
                </a:lnTo>
                <a:lnTo>
                  <a:pt x="94" y="166"/>
                </a:lnTo>
                <a:lnTo>
                  <a:pt x="94" y="166"/>
                </a:lnTo>
                <a:lnTo>
                  <a:pt x="86" y="148"/>
                </a:lnTo>
                <a:lnTo>
                  <a:pt x="86" y="148"/>
                </a:lnTo>
                <a:lnTo>
                  <a:pt x="79" y="131"/>
                </a:lnTo>
                <a:lnTo>
                  <a:pt x="79" y="131"/>
                </a:lnTo>
                <a:lnTo>
                  <a:pt x="78" y="126"/>
                </a:lnTo>
                <a:lnTo>
                  <a:pt x="78" y="126"/>
                </a:lnTo>
                <a:lnTo>
                  <a:pt x="78" y="125"/>
                </a:lnTo>
                <a:lnTo>
                  <a:pt x="79" y="125"/>
                </a:lnTo>
                <a:lnTo>
                  <a:pt x="79" y="125"/>
                </a:lnTo>
                <a:lnTo>
                  <a:pt x="81" y="123"/>
                </a:lnTo>
                <a:lnTo>
                  <a:pt x="82" y="123"/>
                </a:lnTo>
                <a:lnTo>
                  <a:pt x="82" y="123"/>
                </a:lnTo>
                <a:lnTo>
                  <a:pt x="82" y="125"/>
                </a:lnTo>
                <a:lnTo>
                  <a:pt x="84" y="126"/>
                </a:lnTo>
                <a:lnTo>
                  <a:pt x="84" y="126"/>
                </a:lnTo>
                <a:lnTo>
                  <a:pt x="84" y="131"/>
                </a:lnTo>
                <a:lnTo>
                  <a:pt x="84" y="131"/>
                </a:lnTo>
                <a:lnTo>
                  <a:pt x="86" y="139"/>
                </a:lnTo>
                <a:lnTo>
                  <a:pt x="86" y="139"/>
                </a:lnTo>
                <a:lnTo>
                  <a:pt x="87" y="142"/>
                </a:lnTo>
                <a:lnTo>
                  <a:pt x="87" y="142"/>
                </a:lnTo>
                <a:lnTo>
                  <a:pt x="98" y="172"/>
                </a:lnTo>
                <a:lnTo>
                  <a:pt x="98" y="172"/>
                </a:lnTo>
                <a:lnTo>
                  <a:pt x="109" y="194"/>
                </a:lnTo>
                <a:lnTo>
                  <a:pt x="109" y="194"/>
                </a:lnTo>
                <a:lnTo>
                  <a:pt x="109" y="194"/>
                </a:lnTo>
                <a:lnTo>
                  <a:pt x="109" y="194"/>
                </a:lnTo>
                <a:lnTo>
                  <a:pt x="111" y="194"/>
                </a:lnTo>
                <a:lnTo>
                  <a:pt x="111" y="194"/>
                </a:lnTo>
                <a:lnTo>
                  <a:pt x="111" y="194"/>
                </a:lnTo>
                <a:lnTo>
                  <a:pt x="112" y="194"/>
                </a:lnTo>
                <a:lnTo>
                  <a:pt x="112" y="194"/>
                </a:lnTo>
                <a:lnTo>
                  <a:pt x="114" y="191"/>
                </a:lnTo>
                <a:lnTo>
                  <a:pt x="114" y="191"/>
                </a:lnTo>
                <a:lnTo>
                  <a:pt x="116" y="191"/>
                </a:lnTo>
                <a:lnTo>
                  <a:pt x="116" y="190"/>
                </a:lnTo>
                <a:lnTo>
                  <a:pt x="116" y="190"/>
                </a:lnTo>
                <a:lnTo>
                  <a:pt x="101" y="163"/>
                </a:lnTo>
                <a:lnTo>
                  <a:pt x="101" y="163"/>
                </a:lnTo>
                <a:lnTo>
                  <a:pt x="98" y="153"/>
                </a:lnTo>
                <a:lnTo>
                  <a:pt x="98" y="153"/>
                </a:lnTo>
                <a:lnTo>
                  <a:pt x="90" y="139"/>
                </a:lnTo>
                <a:lnTo>
                  <a:pt x="90" y="139"/>
                </a:lnTo>
                <a:lnTo>
                  <a:pt x="90" y="139"/>
                </a:lnTo>
                <a:lnTo>
                  <a:pt x="90" y="139"/>
                </a:lnTo>
                <a:lnTo>
                  <a:pt x="92" y="136"/>
                </a:lnTo>
                <a:lnTo>
                  <a:pt x="92" y="136"/>
                </a:lnTo>
                <a:lnTo>
                  <a:pt x="94" y="136"/>
                </a:lnTo>
                <a:lnTo>
                  <a:pt x="95" y="136"/>
                </a:lnTo>
                <a:lnTo>
                  <a:pt x="95" y="136"/>
                </a:lnTo>
                <a:lnTo>
                  <a:pt x="97" y="137"/>
                </a:lnTo>
                <a:lnTo>
                  <a:pt x="97" y="137"/>
                </a:lnTo>
                <a:lnTo>
                  <a:pt x="98" y="147"/>
                </a:lnTo>
                <a:lnTo>
                  <a:pt x="98" y="147"/>
                </a:lnTo>
                <a:lnTo>
                  <a:pt x="100" y="153"/>
                </a:lnTo>
                <a:lnTo>
                  <a:pt x="100" y="153"/>
                </a:lnTo>
                <a:lnTo>
                  <a:pt x="105" y="164"/>
                </a:lnTo>
                <a:lnTo>
                  <a:pt x="105" y="164"/>
                </a:lnTo>
                <a:lnTo>
                  <a:pt x="106" y="167"/>
                </a:lnTo>
                <a:lnTo>
                  <a:pt x="106" y="167"/>
                </a:lnTo>
                <a:lnTo>
                  <a:pt x="109" y="169"/>
                </a:lnTo>
                <a:lnTo>
                  <a:pt x="109" y="169"/>
                </a:lnTo>
                <a:lnTo>
                  <a:pt x="114" y="164"/>
                </a:lnTo>
                <a:lnTo>
                  <a:pt x="117" y="160"/>
                </a:lnTo>
                <a:lnTo>
                  <a:pt x="117" y="160"/>
                </a:lnTo>
                <a:lnTo>
                  <a:pt x="112" y="148"/>
                </a:lnTo>
                <a:lnTo>
                  <a:pt x="112" y="148"/>
                </a:lnTo>
                <a:lnTo>
                  <a:pt x="112" y="148"/>
                </a:lnTo>
                <a:lnTo>
                  <a:pt x="112" y="148"/>
                </a:lnTo>
                <a:lnTo>
                  <a:pt x="111" y="148"/>
                </a:lnTo>
                <a:lnTo>
                  <a:pt x="111" y="148"/>
                </a:lnTo>
                <a:lnTo>
                  <a:pt x="111" y="147"/>
                </a:lnTo>
                <a:lnTo>
                  <a:pt x="111" y="147"/>
                </a:lnTo>
                <a:lnTo>
                  <a:pt x="111" y="145"/>
                </a:lnTo>
                <a:lnTo>
                  <a:pt x="111" y="145"/>
                </a:lnTo>
                <a:lnTo>
                  <a:pt x="111" y="145"/>
                </a:lnTo>
                <a:lnTo>
                  <a:pt x="111" y="145"/>
                </a:lnTo>
                <a:lnTo>
                  <a:pt x="105" y="130"/>
                </a:lnTo>
                <a:lnTo>
                  <a:pt x="105" y="130"/>
                </a:lnTo>
                <a:lnTo>
                  <a:pt x="98" y="109"/>
                </a:lnTo>
                <a:lnTo>
                  <a:pt x="98" y="109"/>
                </a:lnTo>
                <a:lnTo>
                  <a:pt x="95" y="101"/>
                </a:lnTo>
                <a:lnTo>
                  <a:pt x="95" y="101"/>
                </a:lnTo>
                <a:lnTo>
                  <a:pt x="92" y="93"/>
                </a:lnTo>
                <a:lnTo>
                  <a:pt x="92" y="93"/>
                </a:lnTo>
                <a:lnTo>
                  <a:pt x="90" y="93"/>
                </a:lnTo>
                <a:lnTo>
                  <a:pt x="90" y="93"/>
                </a:lnTo>
                <a:lnTo>
                  <a:pt x="92" y="90"/>
                </a:lnTo>
                <a:lnTo>
                  <a:pt x="95" y="90"/>
                </a:lnTo>
                <a:lnTo>
                  <a:pt x="95" y="90"/>
                </a:lnTo>
                <a:lnTo>
                  <a:pt x="97" y="92"/>
                </a:lnTo>
                <a:lnTo>
                  <a:pt x="97" y="92"/>
                </a:lnTo>
                <a:lnTo>
                  <a:pt x="98" y="98"/>
                </a:lnTo>
                <a:lnTo>
                  <a:pt x="98" y="98"/>
                </a:lnTo>
                <a:lnTo>
                  <a:pt x="103" y="114"/>
                </a:lnTo>
                <a:lnTo>
                  <a:pt x="103" y="114"/>
                </a:lnTo>
                <a:lnTo>
                  <a:pt x="112" y="142"/>
                </a:lnTo>
                <a:lnTo>
                  <a:pt x="112" y="142"/>
                </a:lnTo>
                <a:lnTo>
                  <a:pt x="114" y="144"/>
                </a:lnTo>
                <a:lnTo>
                  <a:pt x="114" y="144"/>
                </a:lnTo>
                <a:lnTo>
                  <a:pt x="114" y="142"/>
                </a:lnTo>
                <a:lnTo>
                  <a:pt x="114" y="142"/>
                </a:lnTo>
                <a:lnTo>
                  <a:pt x="117" y="139"/>
                </a:lnTo>
                <a:lnTo>
                  <a:pt x="117" y="139"/>
                </a:lnTo>
                <a:lnTo>
                  <a:pt x="119" y="139"/>
                </a:lnTo>
                <a:lnTo>
                  <a:pt x="119" y="139"/>
                </a:lnTo>
                <a:lnTo>
                  <a:pt x="119" y="139"/>
                </a:lnTo>
                <a:lnTo>
                  <a:pt x="119" y="139"/>
                </a:lnTo>
                <a:lnTo>
                  <a:pt x="119" y="141"/>
                </a:lnTo>
                <a:lnTo>
                  <a:pt x="119" y="141"/>
                </a:lnTo>
                <a:lnTo>
                  <a:pt x="117" y="141"/>
                </a:lnTo>
                <a:lnTo>
                  <a:pt x="117" y="141"/>
                </a:lnTo>
                <a:lnTo>
                  <a:pt x="117" y="141"/>
                </a:lnTo>
                <a:lnTo>
                  <a:pt x="117" y="141"/>
                </a:lnTo>
                <a:lnTo>
                  <a:pt x="114" y="144"/>
                </a:lnTo>
                <a:lnTo>
                  <a:pt x="114" y="144"/>
                </a:lnTo>
                <a:lnTo>
                  <a:pt x="114" y="145"/>
                </a:lnTo>
                <a:lnTo>
                  <a:pt x="114" y="145"/>
                </a:lnTo>
                <a:lnTo>
                  <a:pt x="119" y="156"/>
                </a:lnTo>
                <a:lnTo>
                  <a:pt x="119" y="156"/>
                </a:lnTo>
                <a:lnTo>
                  <a:pt x="119" y="156"/>
                </a:lnTo>
                <a:lnTo>
                  <a:pt x="119" y="156"/>
                </a:lnTo>
                <a:lnTo>
                  <a:pt x="120" y="156"/>
                </a:lnTo>
                <a:lnTo>
                  <a:pt x="120" y="156"/>
                </a:lnTo>
                <a:lnTo>
                  <a:pt x="123" y="152"/>
                </a:lnTo>
                <a:lnTo>
                  <a:pt x="123" y="152"/>
                </a:lnTo>
                <a:lnTo>
                  <a:pt x="123" y="150"/>
                </a:lnTo>
                <a:lnTo>
                  <a:pt x="123" y="150"/>
                </a:lnTo>
                <a:lnTo>
                  <a:pt x="120" y="139"/>
                </a:lnTo>
                <a:lnTo>
                  <a:pt x="120" y="139"/>
                </a:lnTo>
                <a:lnTo>
                  <a:pt x="120" y="139"/>
                </a:lnTo>
                <a:lnTo>
                  <a:pt x="120" y="139"/>
                </a:lnTo>
                <a:lnTo>
                  <a:pt x="122" y="137"/>
                </a:lnTo>
                <a:lnTo>
                  <a:pt x="122" y="137"/>
                </a:lnTo>
                <a:lnTo>
                  <a:pt x="123" y="136"/>
                </a:lnTo>
                <a:lnTo>
                  <a:pt x="125" y="137"/>
                </a:lnTo>
                <a:lnTo>
                  <a:pt x="125" y="137"/>
                </a:lnTo>
                <a:lnTo>
                  <a:pt x="125" y="137"/>
                </a:lnTo>
                <a:lnTo>
                  <a:pt x="125" y="139"/>
                </a:lnTo>
                <a:lnTo>
                  <a:pt x="125" y="139"/>
                </a:lnTo>
                <a:lnTo>
                  <a:pt x="125" y="144"/>
                </a:lnTo>
                <a:lnTo>
                  <a:pt x="125" y="144"/>
                </a:lnTo>
                <a:lnTo>
                  <a:pt x="127" y="147"/>
                </a:lnTo>
                <a:lnTo>
                  <a:pt x="127" y="147"/>
                </a:lnTo>
                <a:lnTo>
                  <a:pt x="128" y="147"/>
                </a:lnTo>
                <a:lnTo>
                  <a:pt x="128" y="147"/>
                </a:lnTo>
                <a:lnTo>
                  <a:pt x="128" y="147"/>
                </a:lnTo>
                <a:lnTo>
                  <a:pt x="130" y="148"/>
                </a:lnTo>
                <a:lnTo>
                  <a:pt x="130" y="148"/>
                </a:lnTo>
                <a:lnTo>
                  <a:pt x="128" y="150"/>
                </a:lnTo>
                <a:lnTo>
                  <a:pt x="128" y="150"/>
                </a:lnTo>
                <a:lnTo>
                  <a:pt x="127" y="150"/>
                </a:lnTo>
                <a:lnTo>
                  <a:pt x="127" y="152"/>
                </a:lnTo>
                <a:lnTo>
                  <a:pt x="127" y="152"/>
                </a:lnTo>
                <a:lnTo>
                  <a:pt x="130" y="158"/>
                </a:lnTo>
                <a:lnTo>
                  <a:pt x="133" y="164"/>
                </a:lnTo>
                <a:lnTo>
                  <a:pt x="133" y="164"/>
                </a:lnTo>
                <a:lnTo>
                  <a:pt x="133" y="166"/>
                </a:lnTo>
                <a:lnTo>
                  <a:pt x="133" y="166"/>
                </a:lnTo>
                <a:lnTo>
                  <a:pt x="135" y="164"/>
                </a:lnTo>
                <a:lnTo>
                  <a:pt x="135" y="164"/>
                </a:lnTo>
                <a:lnTo>
                  <a:pt x="136" y="163"/>
                </a:lnTo>
                <a:lnTo>
                  <a:pt x="136" y="163"/>
                </a:lnTo>
                <a:lnTo>
                  <a:pt x="138" y="166"/>
                </a:lnTo>
                <a:lnTo>
                  <a:pt x="138" y="166"/>
                </a:lnTo>
                <a:lnTo>
                  <a:pt x="136" y="167"/>
                </a:lnTo>
                <a:lnTo>
                  <a:pt x="136" y="167"/>
                </a:lnTo>
                <a:lnTo>
                  <a:pt x="135" y="169"/>
                </a:lnTo>
                <a:lnTo>
                  <a:pt x="135" y="169"/>
                </a:lnTo>
                <a:lnTo>
                  <a:pt x="141" y="178"/>
                </a:lnTo>
                <a:lnTo>
                  <a:pt x="141" y="178"/>
                </a:lnTo>
                <a:lnTo>
                  <a:pt x="146" y="172"/>
                </a:lnTo>
                <a:lnTo>
                  <a:pt x="146" y="172"/>
                </a:lnTo>
                <a:lnTo>
                  <a:pt x="147" y="172"/>
                </a:lnTo>
                <a:lnTo>
                  <a:pt x="147" y="172"/>
                </a:lnTo>
                <a:lnTo>
                  <a:pt x="149" y="174"/>
                </a:lnTo>
                <a:lnTo>
                  <a:pt x="149" y="174"/>
                </a:lnTo>
                <a:lnTo>
                  <a:pt x="147" y="174"/>
                </a:lnTo>
                <a:lnTo>
                  <a:pt x="147" y="174"/>
                </a:lnTo>
                <a:lnTo>
                  <a:pt x="144" y="177"/>
                </a:lnTo>
                <a:lnTo>
                  <a:pt x="142" y="180"/>
                </a:lnTo>
                <a:lnTo>
                  <a:pt x="142" y="180"/>
                </a:lnTo>
                <a:lnTo>
                  <a:pt x="149" y="190"/>
                </a:lnTo>
                <a:lnTo>
                  <a:pt x="149" y="190"/>
                </a:lnTo>
                <a:lnTo>
                  <a:pt x="152" y="186"/>
                </a:lnTo>
                <a:lnTo>
                  <a:pt x="152" y="186"/>
                </a:lnTo>
                <a:lnTo>
                  <a:pt x="153" y="183"/>
                </a:lnTo>
                <a:lnTo>
                  <a:pt x="153" y="183"/>
                </a:lnTo>
                <a:lnTo>
                  <a:pt x="153" y="182"/>
                </a:lnTo>
                <a:lnTo>
                  <a:pt x="153" y="180"/>
                </a:lnTo>
                <a:lnTo>
                  <a:pt x="153" y="180"/>
                </a:lnTo>
                <a:lnTo>
                  <a:pt x="146" y="169"/>
                </a:lnTo>
                <a:lnTo>
                  <a:pt x="146" y="169"/>
                </a:lnTo>
                <a:lnTo>
                  <a:pt x="138" y="155"/>
                </a:lnTo>
                <a:lnTo>
                  <a:pt x="138" y="155"/>
                </a:lnTo>
                <a:lnTo>
                  <a:pt x="130" y="144"/>
                </a:lnTo>
                <a:lnTo>
                  <a:pt x="130" y="144"/>
                </a:lnTo>
                <a:lnTo>
                  <a:pt x="123" y="131"/>
                </a:lnTo>
                <a:lnTo>
                  <a:pt x="123" y="131"/>
                </a:lnTo>
                <a:lnTo>
                  <a:pt x="112" y="106"/>
                </a:lnTo>
                <a:lnTo>
                  <a:pt x="112" y="106"/>
                </a:lnTo>
                <a:lnTo>
                  <a:pt x="111" y="103"/>
                </a:lnTo>
                <a:lnTo>
                  <a:pt x="111" y="103"/>
                </a:lnTo>
                <a:lnTo>
                  <a:pt x="111" y="101"/>
                </a:lnTo>
                <a:lnTo>
                  <a:pt x="111" y="100"/>
                </a:lnTo>
                <a:lnTo>
                  <a:pt x="111" y="100"/>
                </a:lnTo>
                <a:lnTo>
                  <a:pt x="112" y="98"/>
                </a:lnTo>
                <a:lnTo>
                  <a:pt x="114" y="98"/>
                </a:lnTo>
                <a:lnTo>
                  <a:pt x="114" y="98"/>
                </a:lnTo>
                <a:lnTo>
                  <a:pt x="116" y="100"/>
                </a:lnTo>
                <a:lnTo>
                  <a:pt x="117" y="101"/>
                </a:lnTo>
                <a:lnTo>
                  <a:pt x="117" y="101"/>
                </a:lnTo>
                <a:lnTo>
                  <a:pt x="117" y="107"/>
                </a:lnTo>
                <a:lnTo>
                  <a:pt x="117" y="107"/>
                </a:lnTo>
                <a:lnTo>
                  <a:pt x="122" y="120"/>
                </a:lnTo>
                <a:lnTo>
                  <a:pt x="122" y="120"/>
                </a:lnTo>
                <a:lnTo>
                  <a:pt x="128" y="133"/>
                </a:lnTo>
                <a:lnTo>
                  <a:pt x="135" y="144"/>
                </a:lnTo>
                <a:lnTo>
                  <a:pt x="135" y="144"/>
                </a:lnTo>
                <a:lnTo>
                  <a:pt x="135" y="145"/>
                </a:lnTo>
                <a:lnTo>
                  <a:pt x="135" y="145"/>
                </a:lnTo>
                <a:close/>
                <a:moveTo>
                  <a:pt x="201" y="71"/>
                </a:moveTo>
                <a:lnTo>
                  <a:pt x="201" y="71"/>
                </a:lnTo>
                <a:lnTo>
                  <a:pt x="199" y="70"/>
                </a:lnTo>
                <a:lnTo>
                  <a:pt x="199" y="70"/>
                </a:lnTo>
                <a:lnTo>
                  <a:pt x="182" y="65"/>
                </a:lnTo>
                <a:lnTo>
                  <a:pt x="182" y="65"/>
                </a:lnTo>
                <a:lnTo>
                  <a:pt x="180" y="63"/>
                </a:lnTo>
                <a:lnTo>
                  <a:pt x="180" y="63"/>
                </a:lnTo>
                <a:lnTo>
                  <a:pt x="177" y="63"/>
                </a:lnTo>
                <a:lnTo>
                  <a:pt x="177" y="63"/>
                </a:lnTo>
                <a:lnTo>
                  <a:pt x="176" y="63"/>
                </a:lnTo>
                <a:lnTo>
                  <a:pt x="176" y="63"/>
                </a:lnTo>
                <a:lnTo>
                  <a:pt x="158" y="62"/>
                </a:lnTo>
                <a:lnTo>
                  <a:pt x="158" y="62"/>
                </a:lnTo>
                <a:lnTo>
                  <a:pt x="152" y="62"/>
                </a:lnTo>
                <a:lnTo>
                  <a:pt x="146" y="63"/>
                </a:lnTo>
                <a:lnTo>
                  <a:pt x="146" y="63"/>
                </a:lnTo>
                <a:lnTo>
                  <a:pt x="136" y="68"/>
                </a:lnTo>
                <a:lnTo>
                  <a:pt x="127" y="74"/>
                </a:lnTo>
                <a:lnTo>
                  <a:pt x="127" y="74"/>
                </a:lnTo>
                <a:lnTo>
                  <a:pt x="123" y="78"/>
                </a:lnTo>
                <a:lnTo>
                  <a:pt x="123" y="78"/>
                </a:lnTo>
                <a:lnTo>
                  <a:pt x="122" y="79"/>
                </a:lnTo>
                <a:lnTo>
                  <a:pt x="122" y="79"/>
                </a:lnTo>
                <a:lnTo>
                  <a:pt x="122" y="81"/>
                </a:lnTo>
                <a:lnTo>
                  <a:pt x="122" y="81"/>
                </a:lnTo>
                <a:lnTo>
                  <a:pt x="122" y="81"/>
                </a:lnTo>
                <a:lnTo>
                  <a:pt x="123" y="93"/>
                </a:lnTo>
                <a:lnTo>
                  <a:pt x="123" y="93"/>
                </a:lnTo>
                <a:lnTo>
                  <a:pt x="128" y="111"/>
                </a:lnTo>
                <a:lnTo>
                  <a:pt x="128" y="111"/>
                </a:lnTo>
                <a:lnTo>
                  <a:pt x="136" y="130"/>
                </a:lnTo>
                <a:lnTo>
                  <a:pt x="136" y="130"/>
                </a:lnTo>
                <a:lnTo>
                  <a:pt x="138" y="133"/>
                </a:lnTo>
                <a:lnTo>
                  <a:pt x="138" y="133"/>
                </a:lnTo>
                <a:lnTo>
                  <a:pt x="152" y="150"/>
                </a:lnTo>
                <a:lnTo>
                  <a:pt x="152" y="150"/>
                </a:lnTo>
                <a:lnTo>
                  <a:pt x="153" y="153"/>
                </a:lnTo>
                <a:lnTo>
                  <a:pt x="153" y="155"/>
                </a:lnTo>
                <a:lnTo>
                  <a:pt x="153" y="155"/>
                </a:lnTo>
                <a:lnTo>
                  <a:pt x="153" y="155"/>
                </a:lnTo>
                <a:lnTo>
                  <a:pt x="153" y="155"/>
                </a:lnTo>
                <a:lnTo>
                  <a:pt x="161" y="166"/>
                </a:lnTo>
                <a:lnTo>
                  <a:pt x="161" y="166"/>
                </a:lnTo>
                <a:lnTo>
                  <a:pt x="169" y="177"/>
                </a:lnTo>
                <a:lnTo>
                  <a:pt x="169" y="177"/>
                </a:lnTo>
                <a:lnTo>
                  <a:pt x="171" y="175"/>
                </a:lnTo>
                <a:lnTo>
                  <a:pt x="171" y="175"/>
                </a:lnTo>
                <a:lnTo>
                  <a:pt x="179" y="161"/>
                </a:lnTo>
                <a:lnTo>
                  <a:pt x="179" y="161"/>
                </a:lnTo>
                <a:lnTo>
                  <a:pt x="180" y="158"/>
                </a:lnTo>
                <a:lnTo>
                  <a:pt x="180" y="158"/>
                </a:lnTo>
                <a:lnTo>
                  <a:pt x="182" y="156"/>
                </a:lnTo>
                <a:lnTo>
                  <a:pt x="182" y="156"/>
                </a:lnTo>
                <a:lnTo>
                  <a:pt x="182" y="155"/>
                </a:lnTo>
                <a:lnTo>
                  <a:pt x="182" y="155"/>
                </a:lnTo>
                <a:lnTo>
                  <a:pt x="187" y="144"/>
                </a:lnTo>
                <a:lnTo>
                  <a:pt x="187" y="144"/>
                </a:lnTo>
                <a:lnTo>
                  <a:pt x="198" y="119"/>
                </a:lnTo>
                <a:lnTo>
                  <a:pt x="198" y="119"/>
                </a:lnTo>
                <a:lnTo>
                  <a:pt x="201" y="107"/>
                </a:lnTo>
                <a:lnTo>
                  <a:pt x="201" y="107"/>
                </a:lnTo>
                <a:lnTo>
                  <a:pt x="201" y="106"/>
                </a:lnTo>
                <a:lnTo>
                  <a:pt x="201" y="106"/>
                </a:lnTo>
                <a:lnTo>
                  <a:pt x="201" y="104"/>
                </a:lnTo>
                <a:lnTo>
                  <a:pt x="201" y="104"/>
                </a:lnTo>
                <a:lnTo>
                  <a:pt x="206" y="89"/>
                </a:lnTo>
                <a:lnTo>
                  <a:pt x="206" y="89"/>
                </a:lnTo>
                <a:lnTo>
                  <a:pt x="207" y="79"/>
                </a:lnTo>
                <a:lnTo>
                  <a:pt x="207" y="79"/>
                </a:lnTo>
                <a:lnTo>
                  <a:pt x="207" y="78"/>
                </a:lnTo>
                <a:lnTo>
                  <a:pt x="207" y="78"/>
                </a:lnTo>
                <a:lnTo>
                  <a:pt x="206" y="76"/>
                </a:lnTo>
                <a:lnTo>
                  <a:pt x="206" y="76"/>
                </a:lnTo>
                <a:lnTo>
                  <a:pt x="202" y="76"/>
                </a:lnTo>
                <a:lnTo>
                  <a:pt x="202" y="76"/>
                </a:lnTo>
                <a:lnTo>
                  <a:pt x="198" y="74"/>
                </a:lnTo>
                <a:lnTo>
                  <a:pt x="198" y="74"/>
                </a:lnTo>
                <a:lnTo>
                  <a:pt x="190" y="74"/>
                </a:lnTo>
                <a:lnTo>
                  <a:pt x="190" y="74"/>
                </a:lnTo>
                <a:lnTo>
                  <a:pt x="188" y="74"/>
                </a:lnTo>
                <a:lnTo>
                  <a:pt x="188" y="74"/>
                </a:lnTo>
                <a:lnTo>
                  <a:pt x="187" y="73"/>
                </a:lnTo>
                <a:lnTo>
                  <a:pt x="185" y="70"/>
                </a:lnTo>
                <a:lnTo>
                  <a:pt x="185" y="70"/>
                </a:lnTo>
                <a:lnTo>
                  <a:pt x="187" y="68"/>
                </a:lnTo>
                <a:lnTo>
                  <a:pt x="190" y="68"/>
                </a:lnTo>
                <a:lnTo>
                  <a:pt x="190" y="68"/>
                </a:lnTo>
                <a:lnTo>
                  <a:pt x="193" y="70"/>
                </a:lnTo>
                <a:lnTo>
                  <a:pt x="193" y="70"/>
                </a:lnTo>
                <a:lnTo>
                  <a:pt x="201" y="71"/>
                </a:lnTo>
                <a:lnTo>
                  <a:pt x="201" y="71"/>
                </a:lnTo>
                <a:close/>
                <a:moveTo>
                  <a:pt x="340" y="391"/>
                </a:moveTo>
                <a:lnTo>
                  <a:pt x="340" y="391"/>
                </a:lnTo>
                <a:lnTo>
                  <a:pt x="340" y="391"/>
                </a:lnTo>
                <a:lnTo>
                  <a:pt x="340" y="391"/>
                </a:lnTo>
                <a:lnTo>
                  <a:pt x="335" y="385"/>
                </a:lnTo>
                <a:lnTo>
                  <a:pt x="335" y="385"/>
                </a:lnTo>
                <a:lnTo>
                  <a:pt x="321" y="374"/>
                </a:lnTo>
                <a:lnTo>
                  <a:pt x="321" y="374"/>
                </a:lnTo>
                <a:lnTo>
                  <a:pt x="311" y="363"/>
                </a:lnTo>
                <a:lnTo>
                  <a:pt x="302" y="352"/>
                </a:lnTo>
                <a:lnTo>
                  <a:pt x="302" y="352"/>
                </a:lnTo>
                <a:lnTo>
                  <a:pt x="283" y="328"/>
                </a:lnTo>
                <a:lnTo>
                  <a:pt x="283" y="328"/>
                </a:lnTo>
                <a:lnTo>
                  <a:pt x="273" y="314"/>
                </a:lnTo>
                <a:lnTo>
                  <a:pt x="273" y="314"/>
                </a:lnTo>
                <a:lnTo>
                  <a:pt x="258" y="294"/>
                </a:lnTo>
                <a:lnTo>
                  <a:pt x="258" y="294"/>
                </a:lnTo>
                <a:lnTo>
                  <a:pt x="240" y="268"/>
                </a:lnTo>
                <a:lnTo>
                  <a:pt x="240" y="268"/>
                </a:lnTo>
                <a:lnTo>
                  <a:pt x="235" y="262"/>
                </a:lnTo>
                <a:lnTo>
                  <a:pt x="235" y="262"/>
                </a:lnTo>
                <a:lnTo>
                  <a:pt x="235" y="264"/>
                </a:lnTo>
                <a:lnTo>
                  <a:pt x="235" y="264"/>
                </a:lnTo>
                <a:lnTo>
                  <a:pt x="237" y="267"/>
                </a:lnTo>
                <a:lnTo>
                  <a:pt x="237" y="267"/>
                </a:lnTo>
                <a:lnTo>
                  <a:pt x="245" y="279"/>
                </a:lnTo>
                <a:lnTo>
                  <a:pt x="245" y="279"/>
                </a:lnTo>
                <a:lnTo>
                  <a:pt x="247" y="279"/>
                </a:lnTo>
                <a:lnTo>
                  <a:pt x="247" y="279"/>
                </a:lnTo>
                <a:lnTo>
                  <a:pt x="245" y="281"/>
                </a:lnTo>
                <a:lnTo>
                  <a:pt x="245" y="281"/>
                </a:lnTo>
                <a:lnTo>
                  <a:pt x="243" y="281"/>
                </a:lnTo>
                <a:lnTo>
                  <a:pt x="243" y="281"/>
                </a:lnTo>
                <a:lnTo>
                  <a:pt x="243" y="279"/>
                </a:lnTo>
                <a:lnTo>
                  <a:pt x="243" y="279"/>
                </a:lnTo>
                <a:lnTo>
                  <a:pt x="234" y="265"/>
                </a:lnTo>
                <a:lnTo>
                  <a:pt x="234" y="265"/>
                </a:lnTo>
                <a:lnTo>
                  <a:pt x="234" y="264"/>
                </a:lnTo>
                <a:lnTo>
                  <a:pt x="234" y="264"/>
                </a:lnTo>
                <a:lnTo>
                  <a:pt x="232" y="267"/>
                </a:lnTo>
                <a:lnTo>
                  <a:pt x="232" y="267"/>
                </a:lnTo>
                <a:lnTo>
                  <a:pt x="231" y="268"/>
                </a:lnTo>
                <a:lnTo>
                  <a:pt x="232" y="270"/>
                </a:lnTo>
                <a:lnTo>
                  <a:pt x="232" y="270"/>
                </a:lnTo>
                <a:lnTo>
                  <a:pt x="235" y="275"/>
                </a:lnTo>
                <a:lnTo>
                  <a:pt x="235" y="275"/>
                </a:lnTo>
                <a:lnTo>
                  <a:pt x="235" y="276"/>
                </a:lnTo>
                <a:lnTo>
                  <a:pt x="235" y="276"/>
                </a:lnTo>
                <a:lnTo>
                  <a:pt x="235" y="275"/>
                </a:lnTo>
                <a:lnTo>
                  <a:pt x="235" y="275"/>
                </a:lnTo>
                <a:lnTo>
                  <a:pt x="239" y="273"/>
                </a:lnTo>
                <a:lnTo>
                  <a:pt x="239" y="273"/>
                </a:lnTo>
                <a:lnTo>
                  <a:pt x="240" y="275"/>
                </a:lnTo>
                <a:lnTo>
                  <a:pt x="240" y="275"/>
                </a:lnTo>
                <a:lnTo>
                  <a:pt x="239" y="278"/>
                </a:lnTo>
                <a:lnTo>
                  <a:pt x="239" y="278"/>
                </a:lnTo>
                <a:lnTo>
                  <a:pt x="237" y="279"/>
                </a:lnTo>
                <a:lnTo>
                  <a:pt x="237" y="279"/>
                </a:lnTo>
                <a:lnTo>
                  <a:pt x="242" y="286"/>
                </a:lnTo>
                <a:lnTo>
                  <a:pt x="242" y="286"/>
                </a:lnTo>
                <a:lnTo>
                  <a:pt x="243" y="286"/>
                </a:lnTo>
                <a:lnTo>
                  <a:pt x="245" y="287"/>
                </a:lnTo>
                <a:lnTo>
                  <a:pt x="245" y="287"/>
                </a:lnTo>
                <a:lnTo>
                  <a:pt x="245" y="289"/>
                </a:lnTo>
                <a:lnTo>
                  <a:pt x="245" y="290"/>
                </a:lnTo>
                <a:lnTo>
                  <a:pt x="245" y="290"/>
                </a:lnTo>
                <a:lnTo>
                  <a:pt x="245" y="290"/>
                </a:lnTo>
                <a:lnTo>
                  <a:pt x="245" y="290"/>
                </a:lnTo>
                <a:lnTo>
                  <a:pt x="251" y="298"/>
                </a:lnTo>
                <a:lnTo>
                  <a:pt x="251" y="298"/>
                </a:lnTo>
                <a:lnTo>
                  <a:pt x="253" y="300"/>
                </a:lnTo>
                <a:lnTo>
                  <a:pt x="253" y="300"/>
                </a:lnTo>
                <a:lnTo>
                  <a:pt x="254" y="300"/>
                </a:lnTo>
                <a:lnTo>
                  <a:pt x="254" y="302"/>
                </a:lnTo>
                <a:lnTo>
                  <a:pt x="254" y="302"/>
                </a:lnTo>
                <a:lnTo>
                  <a:pt x="254" y="303"/>
                </a:lnTo>
                <a:lnTo>
                  <a:pt x="256" y="305"/>
                </a:lnTo>
                <a:lnTo>
                  <a:pt x="256" y="305"/>
                </a:lnTo>
                <a:lnTo>
                  <a:pt x="258" y="306"/>
                </a:lnTo>
                <a:lnTo>
                  <a:pt x="258" y="306"/>
                </a:lnTo>
                <a:lnTo>
                  <a:pt x="258" y="308"/>
                </a:lnTo>
                <a:lnTo>
                  <a:pt x="258" y="308"/>
                </a:lnTo>
                <a:lnTo>
                  <a:pt x="258" y="309"/>
                </a:lnTo>
                <a:lnTo>
                  <a:pt x="256" y="309"/>
                </a:lnTo>
                <a:lnTo>
                  <a:pt x="256" y="309"/>
                </a:lnTo>
                <a:lnTo>
                  <a:pt x="254" y="309"/>
                </a:lnTo>
                <a:lnTo>
                  <a:pt x="253" y="309"/>
                </a:lnTo>
                <a:lnTo>
                  <a:pt x="253" y="309"/>
                </a:lnTo>
                <a:lnTo>
                  <a:pt x="251" y="306"/>
                </a:lnTo>
                <a:lnTo>
                  <a:pt x="251" y="306"/>
                </a:lnTo>
                <a:lnTo>
                  <a:pt x="247" y="314"/>
                </a:lnTo>
                <a:lnTo>
                  <a:pt x="247" y="314"/>
                </a:lnTo>
                <a:lnTo>
                  <a:pt x="256" y="327"/>
                </a:lnTo>
                <a:lnTo>
                  <a:pt x="256" y="327"/>
                </a:lnTo>
                <a:lnTo>
                  <a:pt x="258" y="322"/>
                </a:lnTo>
                <a:lnTo>
                  <a:pt x="261" y="319"/>
                </a:lnTo>
                <a:lnTo>
                  <a:pt x="261" y="319"/>
                </a:lnTo>
                <a:lnTo>
                  <a:pt x="261" y="317"/>
                </a:lnTo>
                <a:lnTo>
                  <a:pt x="262" y="317"/>
                </a:lnTo>
                <a:lnTo>
                  <a:pt x="262" y="317"/>
                </a:lnTo>
                <a:lnTo>
                  <a:pt x="264" y="319"/>
                </a:lnTo>
                <a:lnTo>
                  <a:pt x="264" y="319"/>
                </a:lnTo>
                <a:lnTo>
                  <a:pt x="262" y="320"/>
                </a:lnTo>
                <a:lnTo>
                  <a:pt x="262" y="320"/>
                </a:lnTo>
                <a:lnTo>
                  <a:pt x="261" y="322"/>
                </a:lnTo>
                <a:lnTo>
                  <a:pt x="261" y="322"/>
                </a:lnTo>
                <a:lnTo>
                  <a:pt x="258" y="328"/>
                </a:lnTo>
                <a:lnTo>
                  <a:pt x="258" y="328"/>
                </a:lnTo>
                <a:lnTo>
                  <a:pt x="256" y="328"/>
                </a:lnTo>
                <a:lnTo>
                  <a:pt x="256" y="328"/>
                </a:lnTo>
                <a:lnTo>
                  <a:pt x="261" y="335"/>
                </a:lnTo>
                <a:lnTo>
                  <a:pt x="261" y="335"/>
                </a:lnTo>
                <a:lnTo>
                  <a:pt x="262" y="336"/>
                </a:lnTo>
                <a:lnTo>
                  <a:pt x="262" y="336"/>
                </a:lnTo>
                <a:lnTo>
                  <a:pt x="259" y="339"/>
                </a:lnTo>
                <a:lnTo>
                  <a:pt x="259" y="339"/>
                </a:lnTo>
                <a:lnTo>
                  <a:pt x="258" y="339"/>
                </a:lnTo>
                <a:lnTo>
                  <a:pt x="258" y="338"/>
                </a:lnTo>
                <a:lnTo>
                  <a:pt x="258" y="338"/>
                </a:lnTo>
                <a:lnTo>
                  <a:pt x="254" y="333"/>
                </a:lnTo>
                <a:lnTo>
                  <a:pt x="254" y="333"/>
                </a:lnTo>
                <a:lnTo>
                  <a:pt x="254" y="331"/>
                </a:lnTo>
                <a:lnTo>
                  <a:pt x="254" y="331"/>
                </a:lnTo>
                <a:lnTo>
                  <a:pt x="251" y="336"/>
                </a:lnTo>
                <a:lnTo>
                  <a:pt x="251" y="336"/>
                </a:lnTo>
                <a:lnTo>
                  <a:pt x="250" y="339"/>
                </a:lnTo>
                <a:lnTo>
                  <a:pt x="250" y="339"/>
                </a:lnTo>
                <a:lnTo>
                  <a:pt x="250" y="341"/>
                </a:lnTo>
                <a:lnTo>
                  <a:pt x="250" y="341"/>
                </a:lnTo>
                <a:lnTo>
                  <a:pt x="254" y="347"/>
                </a:lnTo>
                <a:lnTo>
                  <a:pt x="254" y="347"/>
                </a:lnTo>
                <a:lnTo>
                  <a:pt x="254" y="349"/>
                </a:lnTo>
                <a:lnTo>
                  <a:pt x="254" y="349"/>
                </a:lnTo>
                <a:lnTo>
                  <a:pt x="254" y="350"/>
                </a:lnTo>
                <a:lnTo>
                  <a:pt x="253" y="352"/>
                </a:lnTo>
                <a:lnTo>
                  <a:pt x="253" y="352"/>
                </a:lnTo>
                <a:lnTo>
                  <a:pt x="251" y="352"/>
                </a:lnTo>
                <a:lnTo>
                  <a:pt x="250" y="350"/>
                </a:lnTo>
                <a:lnTo>
                  <a:pt x="250" y="350"/>
                </a:lnTo>
                <a:lnTo>
                  <a:pt x="247" y="346"/>
                </a:lnTo>
                <a:lnTo>
                  <a:pt x="247" y="346"/>
                </a:lnTo>
                <a:lnTo>
                  <a:pt x="245" y="344"/>
                </a:lnTo>
                <a:lnTo>
                  <a:pt x="245" y="344"/>
                </a:lnTo>
                <a:lnTo>
                  <a:pt x="245" y="343"/>
                </a:lnTo>
                <a:lnTo>
                  <a:pt x="245" y="343"/>
                </a:lnTo>
                <a:lnTo>
                  <a:pt x="243" y="341"/>
                </a:lnTo>
                <a:lnTo>
                  <a:pt x="243" y="341"/>
                </a:lnTo>
                <a:lnTo>
                  <a:pt x="237" y="330"/>
                </a:lnTo>
                <a:lnTo>
                  <a:pt x="237" y="330"/>
                </a:lnTo>
                <a:lnTo>
                  <a:pt x="235" y="328"/>
                </a:lnTo>
                <a:lnTo>
                  <a:pt x="235" y="328"/>
                </a:lnTo>
                <a:lnTo>
                  <a:pt x="235" y="331"/>
                </a:lnTo>
                <a:lnTo>
                  <a:pt x="235" y="331"/>
                </a:lnTo>
                <a:lnTo>
                  <a:pt x="234" y="333"/>
                </a:lnTo>
                <a:lnTo>
                  <a:pt x="234" y="333"/>
                </a:lnTo>
                <a:lnTo>
                  <a:pt x="234" y="333"/>
                </a:lnTo>
                <a:lnTo>
                  <a:pt x="234" y="333"/>
                </a:lnTo>
                <a:lnTo>
                  <a:pt x="235" y="335"/>
                </a:lnTo>
                <a:lnTo>
                  <a:pt x="234" y="336"/>
                </a:lnTo>
                <a:lnTo>
                  <a:pt x="234" y="336"/>
                </a:lnTo>
                <a:lnTo>
                  <a:pt x="232" y="338"/>
                </a:lnTo>
                <a:lnTo>
                  <a:pt x="231" y="336"/>
                </a:lnTo>
                <a:lnTo>
                  <a:pt x="231" y="336"/>
                </a:lnTo>
                <a:lnTo>
                  <a:pt x="231" y="335"/>
                </a:lnTo>
                <a:lnTo>
                  <a:pt x="231" y="333"/>
                </a:lnTo>
                <a:lnTo>
                  <a:pt x="231" y="333"/>
                </a:lnTo>
                <a:lnTo>
                  <a:pt x="232" y="331"/>
                </a:lnTo>
                <a:lnTo>
                  <a:pt x="232" y="331"/>
                </a:lnTo>
                <a:lnTo>
                  <a:pt x="234" y="327"/>
                </a:lnTo>
                <a:lnTo>
                  <a:pt x="234" y="327"/>
                </a:lnTo>
                <a:lnTo>
                  <a:pt x="226" y="313"/>
                </a:lnTo>
                <a:lnTo>
                  <a:pt x="226" y="313"/>
                </a:lnTo>
                <a:lnTo>
                  <a:pt x="221" y="319"/>
                </a:lnTo>
                <a:lnTo>
                  <a:pt x="221" y="319"/>
                </a:lnTo>
                <a:lnTo>
                  <a:pt x="221" y="320"/>
                </a:lnTo>
                <a:lnTo>
                  <a:pt x="221" y="322"/>
                </a:lnTo>
                <a:lnTo>
                  <a:pt x="221" y="322"/>
                </a:lnTo>
                <a:lnTo>
                  <a:pt x="224" y="328"/>
                </a:lnTo>
                <a:lnTo>
                  <a:pt x="224" y="328"/>
                </a:lnTo>
                <a:lnTo>
                  <a:pt x="232" y="343"/>
                </a:lnTo>
                <a:lnTo>
                  <a:pt x="242" y="354"/>
                </a:lnTo>
                <a:lnTo>
                  <a:pt x="242" y="354"/>
                </a:lnTo>
                <a:lnTo>
                  <a:pt x="242" y="357"/>
                </a:lnTo>
                <a:lnTo>
                  <a:pt x="242" y="357"/>
                </a:lnTo>
                <a:lnTo>
                  <a:pt x="243" y="358"/>
                </a:lnTo>
                <a:lnTo>
                  <a:pt x="243" y="358"/>
                </a:lnTo>
                <a:lnTo>
                  <a:pt x="247" y="363"/>
                </a:lnTo>
                <a:lnTo>
                  <a:pt x="247" y="363"/>
                </a:lnTo>
                <a:lnTo>
                  <a:pt x="264" y="385"/>
                </a:lnTo>
                <a:lnTo>
                  <a:pt x="264" y="385"/>
                </a:lnTo>
                <a:lnTo>
                  <a:pt x="275" y="396"/>
                </a:lnTo>
                <a:lnTo>
                  <a:pt x="275" y="396"/>
                </a:lnTo>
                <a:lnTo>
                  <a:pt x="281" y="401"/>
                </a:lnTo>
                <a:lnTo>
                  <a:pt x="288" y="406"/>
                </a:lnTo>
                <a:lnTo>
                  <a:pt x="288" y="406"/>
                </a:lnTo>
                <a:lnTo>
                  <a:pt x="289" y="407"/>
                </a:lnTo>
                <a:lnTo>
                  <a:pt x="289" y="407"/>
                </a:lnTo>
                <a:lnTo>
                  <a:pt x="291" y="407"/>
                </a:lnTo>
                <a:lnTo>
                  <a:pt x="291" y="409"/>
                </a:lnTo>
                <a:lnTo>
                  <a:pt x="291" y="409"/>
                </a:lnTo>
                <a:lnTo>
                  <a:pt x="291" y="410"/>
                </a:lnTo>
                <a:lnTo>
                  <a:pt x="291" y="410"/>
                </a:lnTo>
                <a:lnTo>
                  <a:pt x="306" y="410"/>
                </a:lnTo>
                <a:lnTo>
                  <a:pt x="306" y="410"/>
                </a:lnTo>
                <a:lnTo>
                  <a:pt x="305" y="409"/>
                </a:lnTo>
                <a:lnTo>
                  <a:pt x="305" y="409"/>
                </a:lnTo>
                <a:lnTo>
                  <a:pt x="297" y="401"/>
                </a:lnTo>
                <a:lnTo>
                  <a:pt x="289" y="395"/>
                </a:lnTo>
                <a:lnTo>
                  <a:pt x="289" y="395"/>
                </a:lnTo>
                <a:lnTo>
                  <a:pt x="288" y="391"/>
                </a:lnTo>
                <a:lnTo>
                  <a:pt x="288" y="391"/>
                </a:lnTo>
                <a:lnTo>
                  <a:pt x="288" y="390"/>
                </a:lnTo>
                <a:lnTo>
                  <a:pt x="288" y="390"/>
                </a:lnTo>
                <a:lnTo>
                  <a:pt x="289" y="388"/>
                </a:lnTo>
                <a:lnTo>
                  <a:pt x="291" y="388"/>
                </a:lnTo>
                <a:lnTo>
                  <a:pt x="291" y="388"/>
                </a:lnTo>
                <a:lnTo>
                  <a:pt x="292" y="391"/>
                </a:lnTo>
                <a:lnTo>
                  <a:pt x="292" y="391"/>
                </a:lnTo>
                <a:lnTo>
                  <a:pt x="292" y="393"/>
                </a:lnTo>
                <a:lnTo>
                  <a:pt x="292" y="395"/>
                </a:lnTo>
                <a:lnTo>
                  <a:pt x="292" y="395"/>
                </a:lnTo>
                <a:lnTo>
                  <a:pt x="295" y="398"/>
                </a:lnTo>
                <a:lnTo>
                  <a:pt x="295" y="398"/>
                </a:lnTo>
                <a:lnTo>
                  <a:pt x="303" y="404"/>
                </a:lnTo>
                <a:lnTo>
                  <a:pt x="311" y="409"/>
                </a:lnTo>
                <a:lnTo>
                  <a:pt x="311" y="409"/>
                </a:lnTo>
                <a:lnTo>
                  <a:pt x="311" y="410"/>
                </a:lnTo>
                <a:lnTo>
                  <a:pt x="311" y="410"/>
                </a:lnTo>
                <a:lnTo>
                  <a:pt x="318" y="409"/>
                </a:lnTo>
                <a:lnTo>
                  <a:pt x="318" y="409"/>
                </a:lnTo>
                <a:lnTo>
                  <a:pt x="316" y="407"/>
                </a:lnTo>
                <a:lnTo>
                  <a:pt x="316" y="407"/>
                </a:lnTo>
                <a:lnTo>
                  <a:pt x="310" y="402"/>
                </a:lnTo>
                <a:lnTo>
                  <a:pt x="310" y="402"/>
                </a:lnTo>
                <a:lnTo>
                  <a:pt x="299" y="395"/>
                </a:lnTo>
                <a:lnTo>
                  <a:pt x="299" y="395"/>
                </a:lnTo>
                <a:lnTo>
                  <a:pt x="295" y="393"/>
                </a:lnTo>
                <a:lnTo>
                  <a:pt x="295" y="393"/>
                </a:lnTo>
                <a:lnTo>
                  <a:pt x="294" y="393"/>
                </a:lnTo>
                <a:lnTo>
                  <a:pt x="294" y="393"/>
                </a:lnTo>
                <a:lnTo>
                  <a:pt x="294" y="390"/>
                </a:lnTo>
                <a:lnTo>
                  <a:pt x="294" y="390"/>
                </a:lnTo>
                <a:lnTo>
                  <a:pt x="297" y="388"/>
                </a:lnTo>
                <a:lnTo>
                  <a:pt x="297" y="388"/>
                </a:lnTo>
                <a:lnTo>
                  <a:pt x="297" y="390"/>
                </a:lnTo>
                <a:lnTo>
                  <a:pt x="297" y="390"/>
                </a:lnTo>
                <a:lnTo>
                  <a:pt x="302" y="393"/>
                </a:lnTo>
                <a:lnTo>
                  <a:pt x="302" y="393"/>
                </a:lnTo>
                <a:lnTo>
                  <a:pt x="313" y="402"/>
                </a:lnTo>
                <a:lnTo>
                  <a:pt x="313" y="402"/>
                </a:lnTo>
                <a:lnTo>
                  <a:pt x="319" y="407"/>
                </a:lnTo>
                <a:lnTo>
                  <a:pt x="319" y="407"/>
                </a:lnTo>
                <a:lnTo>
                  <a:pt x="322" y="409"/>
                </a:lnTo>
                <a:lnTo>
                  <a:pt x="322" y="409"/>
                </a:lnTo>
                <a:lnTo>
                  <a:pt x="333" y="407"/>
                </a:lnTo>
                <a:lnTo>
                  <a:pt x="333" y="407"/>
                </a:lnTo>
                <a:lnTo>
                  <a:pt x="335" y="406"/>
                </a:lnTo>
                <a:lnTo>
                  <a:pt x="335" y="406"/>
                </a:lnTo>
                <a:lnTo>
                  <a:pt x="332" y="404"/>
                </a:lnTo>
                <a:lnTo>
                  <a:pt x="332" y="404"/>
                </a:lnTo>
                <a:lnTo>
                  <a:pt x="316" y="393"/>
                </a:lnTo>
                <a:lnTo>
                  <a:pt x="316" y="393"/>
                </a:lnTo>
                <a:lnTo>
                  <a:pt x="313" y="390"/>
                </a:lnTo>
                <a:lnTo>
                  <a:pt x="313" y="390"/>
                </a:lnTo>
                <a:lnTo>
                  <a:pt x="310" y="385"/>
                </a:lnTo>
                <a:lnTo>
                  <a:pt x="310" y="385"/>
                </a:lnTo>
                <a:lnTo>
                  <a:pt x="308" y="384"/>
                </a:lnTo>
                <a:lnTo>
                  <a:pt x="308" y="384"/>
                </a:lnTo>
                <a:lnTo>
                  <a:pt x="310" y="382"/>
                </a:lnTo>
                <a:lnTo>
                  <a:pt x="310" y="382"/>
                </a:lnTo>
                <a:lnTo>
                  <a:pt x="313" y="382"/>
                </a:lnTo>
                <a:lnTo>
                  <a:pt x="313" y="382"/>
                </a:lnTo>
                <a:lnTo>
                  <a:pt x="313" y="384"/>
                </a:lnTo>
                <a:lnTo>
                  <a:pt x="313" y="384"/>
                </a:lnTo>
                <a:lnTo>
                  <a:pt x="313" y="385"/>
                </a:lnTo>
                <a:lnTo>
                  <a:pt x="314" y="387"/>
                </a:lnTo>
                <a:lnTo>
                  <a:pt x="314" y="387"/>
                </a:lnTo>
                <a:lnTo>
                  <a:pt x="318" y="391"/>
                </a:lnTo>
                <a:lnTo>
                  <a:pt x="318" y="391"/>
                </a:lnTo>
                <a:lnTo>
                  <a:pt x="325" y="396"/>
                </a:lnTo>
                <a:lnTo>
                  <a:pt x="333" y="402"/>
                </a:lnTo>
                <a:lnTo>
                  <a:pt x="333" y="402"/>
                </a:lnTo>
                <a:lnTo>
                  <a:pt x="336" y="404"/>
                </a:lnTo>
                <a:lnTo>
                  <a:pt x="336" y="404"/>
                </a:lnTo>
                <a:lnTo>
                  <a:pt x="338" y="404"/>
                </a:lnTo>
                <a:lnTo>
                  <a:pt x="338" y="404"/>
                </a:lnTo>
                <a:lnTo>
                  <a:pt x="340" y="404"/>
                </a:lnTo>
                <a:lnTo>
                  <a:pt x="341" y="406"/>
                </a:lnTo>
                <a:lnTo>
                  <a:pt x="341" y="406"/>
                </a:lnTo>
                <a:lnTo>
                  <a:pt x="347" y="406"/>
                </a:lnTo>
                <a:lnTo>
                  <a:pt x="347" y="406"/>
                </a:lnTo>
                <a:lnTo>
                  <a:pt x="347" y="404"/>
                </a:lnTo>
                <a:lnTo>
                  <a:pt x="347" y="404"/>
                </a:lnTo>
                <a:lnTo>
                  <a:pt x="344" y="398"/>
                </a:lnTo>
                <a:lnTo>
                  <a:pt x="344" y="398"/>
                </a:lnTo>
                <a:lnTo>
                  <a:pt x="341" y="395"/>
                </a:lnTo>
                <a:lnTo>
                  <a:pt x="341" y="395"/>
                </a:lnTo>
                <a:lnTo>
                  <a:pt x="332" y="388"/>
                </a:lnTo>
                <a:lnTo>
                  <a:pt x="332" y="388"/>
                </a:lnTo>
                <a:lnTo>
                  <a:pt x="327" y="385"/>
                </a:lnTo>
                <a:lnTo>
                  <a:pt x="327" y="385"/>
                </a:lnTo>
                <a:lnTo>
                  <a:pt x="322" y="385"/>
                </a:lnTo>
                <a:lnTo>
                  <a:pt x="322" y="385"/>
                </a:lnTo>
                <a:lnTo>
                  <a:pt x="321" y="384"/>
                </a:lnTo>
                <a:lnTo>
                  <a:pt x="321" y="384"/>
                </a:lnTo>
                <a:lnTo>
                  <a:pt x="321" y="382"/>
                </a:lnTo>
                <a:lnTo>
                  <a:pt x="321" y="382"/>
                </a:lnTo>
                <a:lnTo>
                  <a:pt x="324" y="382"/>
                </a:lnTo>
                <a:lnTo>
                  <a:pt x="324" y="382"/>
                </a:lnTo>
                <a:lnTo>
                  <a:pt x="325" y="384"/>
                </a:lnTo>
                <a:lnTo>
                  <a:pt x="325" y="384"/>
                </a:lnTo>
                <a:lnTo>
                  <a:pt x="336" y="390"/>
                </a:lnTo>
                <a:lnTo>
                  <a:pt x="336" y="390"/>
                </a:lnTo>
                <a:lnTo>
                  <a:pt x="340" y="391"/>
                </a:lnTo>
                <a:lnTo>
                  <a:pt x="340" y="391"/>
                </a:lnTo>
                <a:close/>
                <a:moveTo>
                  <a:pt x="206" y="324"/>
                </a:moveTo>
                <a:lnTo>
                  <a:pt x="206" y="324"/>
                </a:lnTo>
                <a:lnTo>
                  <a:pt x="213" y="335"/>
                </a:lnTo>
                <a:lnTo>
                  <a:pt x="213" y="335"/>
                </a:lnTo>
                <a:lnTo>
                  <a:pt x="229" y="355"/>
                </a:lnTo>
                <a:lnTo>
                  <a:pt x="229" y="355"/>
                </a:lnTo>
                <a:lnTo>
                  <a:pt x="234" y="361"/>
                </a:lnTo>
                <a:lnTo>
                  <a:pt x="234" y="361"/>
                </a:lnTo>
                <a:lnTo>
                  <a:pt x="235" y="363"/>
                </a:lnTo>
                <a:lnTo>
                  <a:pt x="235" y="365"/>
                </a:lnTo>
                <a:lnTo>
                  <a:pt x="235" y="365"/>
                </a:lnTo>
                <a:lnTo>
                  <a:pt x="234" y="365"/>
                </a:lnTo>
                <a:lnTo>
                  <a:pt x="234" y="365"/>
                </a:lnTo>
                <a:lnTo>
                  <a:pt x="234" y="366"/>
                </a:lnTo>
                <a:lnTo>
                  <a:pt x="234" y="366"/>
                </a:lnTo>
                <a:lnTo>
                  <a:pt x="243" y="377"/>
                </a:lnTo>
                <a:lnTo>
                  <a:pt x="243" y="377"/>
                </a:lnTo>
                <a:lnTo>
                  <a:pt x="258" y="395"/>
                </a:lnTo>
                <a:lnTo>
                  <a:pt x="272" y="410"/>
                </a:lnTo>
                <a:lnTo>
                  <a:pt x="272" y="410"/>
                </a:lnTo>
                <a:lnTo>
                  <a:pt x="275" y="414"/>
                </a:lnTo>
                <a:lnTo>
                  <a:pt x="275" y="414"/>
                </a:lnTo>
                <a:lnTo>
                  <a:pt x="276" y="412"/>
                </a:lnTo>
                <a:lnTo>
                  <a:pt x="280" y="412"/>
                </a:lnTo>
                <a:lnTo>
                  <a:pt x="280" y="412"/>
                </a:lnTo>
                <a:lnTo>
                  <a:pt x="281" y="412"/>
                </a:lnTo>
                <a:lnTo>
                  <a:pt x="281" y="412"/>
                </a:lnTo>
                <a:lnTo>
                  <a:pt x="283" y="409"/>
                </a:lnTo>
                <a:lnTo>
                  <a:pt x="283" y="409"/>
                </a:lnTo>
                <a:lnTo>
                  <a:pt x="286" y="407"/>
                </a:lnTo>
                <a:lnTo>
                  <a:pt x="286" y="407"/>
                </a:lnTo>
                <a:lnTo>
                  <a:pt x="284" y="407"/>
                </a:lnTo>
                <a:lnTo>
                  <a:pt x="284" y="407"/>
                </a:lnTo>
                <a:lnTo>
                  <a:pt x="278" y="401"/>
                </a:lnTo>
                <a:lnTo>
                  <a:pt x="278" y="401"/>
                </a:lnTo>
                <a:lnTo>
                  <a:pt x="265" y="390"/>
                </a:lnTo>
                <a:lnTo>
                  <a:pt x="265" y="390"/>
                </a:lnTo>
                <a:lnTo>
                  <a:pt x="250" y="371"/>
                </a:lnTo>
                <a:lnTo>
                  <a:pt x="250" y="371"/>
                </a:lnTo>
                <a:lnTo>
                  <a:pt x="240" y="360"/>
                </a:lnTo>
                <a:lnTo>
                  <a:pt x="240" y="360"/>
                </a:lnTo>
                <a:lnTo>
                  <a:pt x="240" y="358"/>
                </a:lnTo>
                <a:lnTo>
                  <a:pt x="240" y="358"/>
                </a:lnTo>
                <a:lnTo>
                  <a:pt x="237" y="358"/>
                </a:lnTo>
                <a:lnTo>
                  <a:pt x="237" y="357"/>
                </a:lnTo>
                <a:lnTo>
                  <a:pt x="237" y="357"/>
                </a:lnTo>
                <a:lnTo>
                  <a:pt x="235" y="354"/>
                </a:lnTo>
                <a:lnTo>
                  <a:pt x="235" y="354"/>
                </a:lnTo>
                <a:lnTo>
                  <a:pt x="232" y="349"/>
                </a:lnTo>
                <a:lnTo>
                  <a:pt x="232" y="349"/>
                </a:lnTo>
                <a:lnTo>
                  <a:pt x="228" y="343"/>
                </a:lnTo>
                <a:lnTo>
                  <a:pt x="228" y="343"/>
                </a:lnTo>
                <a:lnTo>
                  <a:pt x="207" y="320"/>
                </a:lnTo>
                <a:lnTo>
                  <a:pt x="207" y="320"/>
                </a:lnTo>
                <a:lnTo>
                  <a:pt x="207" y="320"/>
                </a:lnTo>
                <a:lnTo>
                  <a:pt x="207" y="320"/>
                </a:lnTo>
                <a:lnTo>
                  <a:pt x="207" y="324"/>
                </a:lnTo>
                <a:lnTo>
                  <a:pt x="206" y="324"/>
                </a:lnTo>
                <a:lnTo>
                  <a:pt x="206" y="324"/>
                </a:lnTo>
                <a:close/>
                <a:moveTo>
                  <a:pt x="188" y="55"/>
                </a:moveTo>
                <a:lnTo>
                  <a:pt x="188" y="55"/>
                </a:lnTo>
                <a:lnTo>
                  <a:pt x="188" y="54"/>
                </a:lnTo>
                <a:lnTo>
                  <a:pt x="188" y="54"/>
                </a:lnTo>
                <a:lnTo>
                  <a:pt x="190" y="35"/>
                </a:lnTo>
                <a:lnTo>
                  <a:pt x="190" y="35"/>
                </a:lnTo>
                <a:lnTo>
                  <a:pt x="191" y="27"/>
                </a:lnTo>
                <a:lnTo>
                  <a:pt x="191" y="27"/>
                </a:lnTo>
                <a:lnTo>
                  <a:pt x="190" y="25"/>
                </a:lnTo>
                <a:lnTo>
                  <a:pt x="190" y="25"/>
                </a:lnTo>
                <a:lnTo>
                  <a:pt x="190" y="24"/>
                </a:lnTo>
                <a:lnTo>
                  <a:pt x="190" y="24"/>
                </a:lnTo>
                <a:lnTo>
                  <a:pt x="190" y="24"/>
                </a:lnTo>
                <a:lnTo>
                  <a:pt x="190" y="24"/>
                </a:lnTo>
                <a:lnTo>
                  <a:pt x="191" y="22"/>
                </a:lnTo>
                <a:lnTo>
                  <a:pt x="191" y="22"/>
                </a:lnTo>
                <a:lnTo>
                  <a:pt x="193" y="22"/>
                </a:lnTo>
                <a:lnTo>
                  <a:pt x="193" y="22"/>
                </a:lnTo>
                <a:lnTo>
                  <a:pt x="193" y="22"/>
                </a:lnTo>
                <a:lnTo>
                  <a:pt x="194" y="24"/>
                </a:lnTo>
                <a:lnTo>
                  <a:pt x="194" y="24"/>
                </a:lnTo>
                <a:lnTo>
                  <a:pt x="194" y="25"/>
                </a:lnTo>
                <a:lnTo>
                  <a:pt x="194" y="25"/>
                </a:lnTo>
                <a:lnTo>
                  <a:pt x="193" y="27"/>
                </a:lnTo>
                <a:lnTo>
                  <a:pt x="193" y="27"/>
                </a:lnTo>
                <a:lnTo>
                  <a:pt x="193" y="33"/>
                </a:lnTo>
                <a:lnTo>
                  <a:pt x="193" y="33"/>
                </a:lnTo>
                <a:lnTo>
                  <a:pt x="191" y="49"/>
                </a:lnTo>
                <a:lnTo>
                  <a:pt x="191" y="49"/>
                </a:lnTo>
                <a:lnTo>
                  <a:pt x="190" y="55"/>
                </a:lnTo>
                <a:lnTo>
                  <a:pt x="190" y="55"/>
                </a:lnTo>
                <a:lnTo>
                  <a:pt x="199" y="59"/>
                </a:lnTo>
                <a:lnTo>
                  <a:pt x="199" y="59"/>
                </a:lnTo>
                <a:lnTo>
                  <a:pt x="199" y="37"/>
                </a:lnTo>
                <a:lnTo>
                  <a:pt x="199" y="37"/>
                </a:lnTo>
                <a:lnTo>
                  <a:pt x="199" y="35"/>
                </a:lnTo>
                <a:lnTo>
                  <a:pt x="199" y="35"/>
                </a:lnTo>
                <a:lnTo>
                  <a:pt x="198" y="33"/>
                </a:lnTo>
                <a:lnTo>
                  <a:pt x="198" y="32"/>
                </a:lnTo>
                <a:lnTo>
                  <a:pt x="198" y="32"/>
                </a:lnTo>
                <a:lnTo>
                  <a:pt x="199" y="29"/>
                </a:lnTo>
                <a:lnTo>
                  <a:pt x="199" y="29"/>
                </a:lnTo>
                <a:lnTo>
                  <a:pt x="198" y="27"/>
                </a:lnTo>
                <a:lnTo>
                  <a:pt x="198" y="27"/>
                </a:lnTo>
                <a:lnTo>
                  <a:pt x="190" y="19"/>
                </a:lnTo>
                <a:lnTo>
                  <a:pt x="190" y="19"/>
                </a:lnTo>
                <a:lnTo>
                  <a:pt x="187" y="18"/>
                </a:lnTo>
                <a:lnTo>
                  <a:pt x="187" y="18"/>
                </a:lnTo>
                <a:lnTo>
                  <a:pt x="179" y="14"/>
                </a:lnTo>
                <a:lnTo>
                  <a:pt x="179" y="14"/>
                </a:lnTo>
                <a:lnTo>
                  <a:pt x="176" y="14"/>
                </a:lnTo>
                <a:lnTo>
                  <a:pt x="176" y="14"/>
                </a:lnTo>
                <a:lnTo>
                  <a:pt x="176" y="18"/>
                </a:lnTo>
                <a:lnTo>
                  <a:pt x="176" y="18"/>
                </a:lnTo>
                <a:lnTo>
                  <a:pt x="176" y="21"/>
                </a:lnTo>
                <a:lnTo>
                  <a:pt x="176" y="21"/>
                </a:lnTo>
                <a:lnTo>
                  <a:pt x="171" y="38"/>
                </a:lnTo>
                <a:lnTo>
                  <a:pt x="171" y="38"/>
                </a:lnTo>
                <a:lnTo>
                  <a:pt x="171" y="48"/>
                </a:lnTo>
                <a:lnTo>
                  <a:pt x="171" y="48"/>
                </a:lnTo>
                <a:lnTo>
                  <a:pt x="171" y="54"/>
                </a:lnTo>
                <a:lnTo>
                  <a:pt x="171" y="54"/>
                </a:lnTo>
                <a:lnTo>
                  <a:pt x="179" y="54"/>
                </a:lnTo>
                <a:lnTo>
                  <a:pt x="179" y="54"/>
                </a:lnTo>
                <a:lnTo>
                  <a:pt x="180" y="48"/>
                </a:lnTo>
                <a:lnTo>
                  <a:pt x="180" y="48"/>
                </a:lnTo>
                <a:lnTo>
                  <a:pt x="182" y="27"/>
                </a:lnTo>
                <a:lnTo>
                  <a:pt x="182" y="27"/>
                </a:lnTo>
                <a:lnTo>
                  <a:pt x="182" y="24"/>
                </a:lnTo>
                <a:lnTo>
                  <a:pt x="182" y="24"/>
                </a:lnTo>
                <a:lnTo>
                  <a:pt x="180" y="22"/>
                </a:lnTo>
                <a:lnTo>
                  <a:pt x="180" y="22"/>
                </a:lnTo>
                <a:lnTo>
                  <a:pt x="179" y="21"/>
                </a:lnTo>
                <a:lnTo>
                  <a:pt x="179" y="21"/>
                </a:lnTo>
                <a:lnTo>
                  <a:pt x="179" y="21"/>
                </a:lnTo>
                <a:lnTo>
                  <a:pt x="182" y="18"/>
                </a:lnTo>
                <a:lnTo>
                  <a:pt x="182" y="18"/>
                </a:lnTo>
                <a:lnTo>
                  <a:pt x="183" y="16"/>
                </a:lnTo>
                <a:lnTo>
                  <a:pt x="183" y="18"/>
                </a:lnTo>
                <a:lnTo>
                  <a:pt x="183" y="18"/>
                </a:lnTo>
                <a:lnTo>
                  <a:pt x="185" y="21"/>
                </a:lnTo>
                <a:lnTo>
                  <a:pt x="185" y="21"/>
                </a:lnTo>
                <a:lnTo>
                  <a:pt x="183" y="43"/>
                </a:lnTo>
                <a:lnTo>
                  <a:pt x="183" y="43"/>
                </a:lnTo>
                <a:lnTo>
                  <a:pt x="182" y="52"/>
                </a:lnTo>
                <a:lnTo>
                  <a:pt x="182" y="52"/>
                </a:lnTo>
                <a:lnTo>
                  <a:pt x="182" y="54"/>
                </a:lnTo>
                <a:lnTo>
                  <a:pt x="182" y="54"/>
                </a:lnTo>
                <a:lnTo>
                  <a:pt x="188" y="55"/>
                </a:lnTo>
                <a:lnTo>
                  <a:pt x="188" y="55"/>
                </a:lnTo>
                <a:close/>
                <a:moveTo>
                  <a:pt x="273" y="415"/>
                </a:moveTo>
                <a:lnTo>
                  <a:pt x="273" y="415"/>
                </a:lnTo>
                <a:lnTo>
                  <a:pt x="269" y="410"/>
                </a:lnTo>
                <a:lnTo>
                  <a:pt x="269" y="410"/>
                </a:lnTo>
                <a:lnTo>
                  <a:pt x="254" y="396"/>
                </a:lnTo>
                <a:lnTo>
                  <a:pt x="243" y="382"/>
                </a:lnTo>
                <a:lnTo>
                  <a:pt x="243" y="382"/>
                </a:lnTo>
                <a:lnTo>
                  <a:pt x="232" y="368"/>
                </a:lnTo>
                <a:lnTo>
                  <a:pt x="232" y="368"/>
                </a:lnTo>
                <a:lnTo>
                  <a:pt x="231" y="366"/>
                </a:lnTo>
                <a:lnTo>
                  <a:pt x="231" y="366"/>
                </a:lnTo>
                <a:lnTo>
                  <a:pt x="229" y="363"/>
                </a:lnTo>
                <a:lnTo>
                  <a:pt x="229" y="363"/>
                </a:lnTo>
                <a:lnTo>
                  <a:pt x="224" y="357"/>
                </a:lnTo>
                <a:lnTo>
                  <a:pt x="224" y="357"/>
                </a:lnTo>
                <a:lnTo>
                  <a:pt x="221" y="350"/>
                </a:lnTo>
                <a:lnTo>
                  <a:pt x="221" y="350"/>
                </a:lnTo>
                <a:lnTo>
                  <a:pt x="209" y="335"/>
                </a:lnTo>
                <a:lnTo>
                  <a:pt x="209" y="335"/>
                </a:lnTo>
                <a:lnTo>
                  <a:pt x="196" y="319"/>
                </a:lnTo>
                <a:lnTo>
                  <a:pt x="196" y="319"/>
                </a:lnTo>
                <a:lnTo>
                  <a:pt x="194" y="319"/>
                </a:lnTo>
                <a:lnTo>
                  <a:pt x="194" y="319"/>
                </a:lnTo>
                <a:lnTo>
                  <a:pt x="198" y="322"/>
                </a:lnTo>
                <a:lnTo>
                  <a:pt x="198" y="322"/>
                </a:lnTo>
                <a:lnTo>
                  <a:pt x="206" y="333"/>
                </a:lnTo>
                <a:lnTo>
                  <a:pt x="206" y="333"/>
                </a:lnTo>
                <a:lnTo>
                  <a:pt x="217" y="349"/>
                </a:lnTo>
                <a:lnTo>
                  <a:pt x="217" y="349"/>
                </a:lnTo>
                <a:lnTo>
                  <a:pt x="232" y="374"/>
                </a:lnTo>
                <a:lnTo>
                  <a:pt x="232" y="374"/>
                </a:lnTo>
                <a:lnTo>
                  <a:pt x="243" y="391"/>
                </a:lnTo>
                <a:lnTo>
                  <a:pt x="243" y="391"/>
                </a:lnTo>
                <a:lnTo>
                  <a:pt x="250" y="404"/>
                </a:lnTo>
                <a:lnTo>
                  <a:pt x="250" y="404"/>
                </a:lnTo>
                <a:lnTo>
                  <a:pt x="256" y="414"/>
                </a:lnTo>
                <a:lnTo>
                  <a:pt x="256" y="414"/>
                </a:lnTo>
                <a:lnTo>
                  <a:pt x="258" y="415"/>
                </a:lnTo>
                <a:lnTo>
                  <a:pt x="258" y="415"/>
                </a:lnTo>
                <a:lnTo>
                  <a:pt x="265" y="415"/>
                </a:lnTo>
                <a:lnTo>
                  <a:pt x="265" y="415"/>
                </a:lnTo>
                <a:lnTo>
                  <a:pt x="273" y="415"/>
                </a:lnTo>
                <a:lnTo>
                  <a:pt x="273" y="415"/>
                </a:lnTo>
                <a:close/>
                <a:moveTo>
                  <a:pt x="166" y="54"/>
                </a:moveTo>
                <a:lnTo>
                  <a:pt x="166" y="54"/>
                </a:lnTo>
                <a:lnTo>
                  <a:pt x="168" y="48"/>
                </a:lnTo>
                <a:lnTo>
                  <a:pt x="168" y="48"/>
                </a:lnTo>
                <a:lnTo>
                  <a:pt x="169" y="35"/>
                </a:lnTo>
                <a:lnTo>
                  <a:pt x="169" y="35"/>
                </a:lnTo>
                <a:lnTo>
                  <a:pt x="172" y="21"/>
                </a:lnTo>
                <a:lnTo>
                  <a:pt x="172" y="21"/>
                </a:lnTo>
                <a:lnTo>
                  <a:pt x="174" y="14"/>
                </a:lnTo>
                <a:lnTo>
                  <a:pt x="174" y="14"/>
                </a:lnTo>
                <a:lnTo>
                  <a:pt x="168" y="13"/>
                </a:lnTo>
                <a:lnTo>
                  <a:pt x="168" y="13"/>
                </a:lnTo>
                <a:lnTo>
                  <a:pt x="166" y="14"/>
                </a:lnTo>
                <a:lnTo>
                  <a:pt x="166" y="14"/>
                </a:lnTo>
                <a:lnTo>
                  <a:pt x="164" y="18"/>
                </a:lnTo>
                <a:lnTo>
                  <a:pt x="164" y="18"/>
                </a:lnTo>
                <a:lnTo>
                  <a:pt x="161" y="22"/>
                </a:lnTo>
                <a:lnTo>
                  <a:pt x="161" y="22"/>
                </a:lnTo>
                <a:lnTo>
                  <a:pt x="160" y="38"/>
                </a:lnTo>
                <a:lnTo>
                  <a:pt x="160" y="38"/>
                </a:lnTo>
                <a:lnTo>
                  <a:pt x="160" y="49"/>
                </a:lnTo>
                <a:lnTo>
                  <a:pt x="160" y="49"/>
                </a:lnTo>
                <a:lnTo>
                  <a:pt x="160" y="55"/>
                </a:lnTo>
                <a:lnTo>
                  <a:pt x="160" y="55"/>
                </a:lnTo>
                <a:lnTo>
                  <a:pt x="166" y="54"/>
                </a:lnTo>
                <a:lnTo>
                  <a:pt x="166" y="54"/>
                </a:lnTo>
                <a:close/>
                <a:moveTo>
                  <a:pt x="163" y="13"/>
                </a:moveTo>
                <a:lnTo>
                  <a:pt x="163" y="13"/>
                </a:lnTo>
                <a:lnTo>
                  <a:pt x="160" y="13"/>
                </a:lnTo>
                <a:lnTo>
                  <a:pt x="160" y="13"/>
                </a:lnTo>
                <a:lnTo>
                  <a:pt x="158" y="13"/>
                </a:lnTo>
                <a:lnTo>
                  <a:pt x="158" y="13"/>
                </a:lnTo>
                <a:lnTo>
                  <a:pt x="157" y="13"/>
                </a:lnTo>
                <a:lnTo>
                  <a:pt x="157" y="13"/>
                </a:lnTo>
                <a:lnTo>
                  <a:pt x="155" y="14"/>
                </a:lnTo>
                <a:lnTo>
                  <a:pt x="153" y="16"/>
                </a:lnTo>
                <a:lnTo>
                  <a:pt x="153" y="16"/>
                </a:lnTo>
                <a:lnTo>
                  <a:pt x="152" y="18"/>
                </a:lnTo>
                <a:lnTo>
                  <a:pt x="152" y="18"/>
                </a:lnTo>
                <a:lnTo>
                  <a:pt x="150" y="30"/>
                </a:lnTo>
                <a:lnTo>
                  <a:pt x="150" y="30"/>
                </a:lnTo>
                <a:lnTo>
                  <a:pt x="149" y="48"/>
                </a:lnTo>
                <a:lnTo>
                  <a:pt x="149" y="48"/>
                </a:lnTo>
                <a:lnTo>
                  <a:pt x="149" y="55"/>
                </a:lnTo>
                <a:lnTo>
                  <a:pt x="149" y="55"/>
                </a:lnTo>
                <a:lnTo>
                  <a:pt x="152" y="57"/>
                </a:lnTo>
                <a:lnTo>
                  <a:pt x="155" y="55"/>
                </a:lnTo>
                <a:lnTo>
                  <a:pt x="155" y="55"/>
                </a:lnTo>
                <a:lnTo>
                  <a:pt x="157" y="49"/>
                </a:lnTo>
                <a:lnTo>
                  <a:pt x="157" y="49"/>
                </a:lnTo>
                <a:lnTo>
                  <a:pt x="160" y="24"/>
                </a:lnTo>
                <a:lnTo>
                  <a:pt x="160" y="24"/>
                </a:lnTo>
                <a:lnTo>
                  <a:pt x="160" y="19"/>
                </a:lnTo>
                <a:lnTo>
                  <a:pt x="163" y="14"/>
                </a:lnTo>
                <a:lnTo>
                  <a:pt x="163" y="14"/>
                </a:lnTo>
                <a:lnTo>
                  <a:pt x="163" y="13"/>
                </a:lnTo>
                <a:lnTo>
                  <a:pt x="163" y="13"/>
                </a:lnTo>
                <a:close/>
                <a:moveTo>
                  <a:pt x="131" y="237"/>
                </a:moveTo>
                <a:lnTo>
                  <a:pt x="131" y="237"/>
                </a:lnTo>
                <a:lnTo>
                  <a:pt x="131" y="235"/>
                </a:lnTo>
                <a:lnTo>
                  <a:pt x="131" y="235"/>
                </a:lnTo>
                <a:lnTo>
                  <a:pt x="135" y="231"/>
                </a:lnTo>
                <a:lnTo>
                  <a:pt x="135" y="231"/>
                </a:lnTo>
                <a:lnTo>
                  <a:pt x="136" y="229"/>
                </a:lnTo>
                <a:lnTo>
                  <a:pt x="136" y="229"/>
                </a:lnTo>
                <a:lnTo>
                  <a:pt x="136" y="226"/>
                </a:lnTo>
                <a:lnTo>
                  <a:pt x="136" y="226"/>
                </a:lnTo>
                <a:lnTo>
                  <a:pt x="136" y="224"/>
                </a:lnTo>
                <a:lnTo>
                  <a:pt x="136" y="224"/>
                </a:lnTo>
                <a:lnTo>
                  <a:pt x="131" y="218"/>
                </a:lnTo>
                <a:lnTo>
                  <a:pt x="131" y="218"/>
                </a:lnTo>
                <a:lnTo>
                  <a:pt x="131" y="219"/>
                </a:lnTo>
                <a:lnTo>
                  <a:pt x="131" y="219"/>
                </a:lnTo>
                <a:lnTo>
                  <a:pt x="128" y="221"/>
                </a:lnTo>
                <a:lnTo>
                  <a:pt x="128" y="221"/>
                </a:lnTo>
                <a:lnTo>
                  <a:pt x="127" y="221"/>
                </a:lnTo>
                <a:lnTo>
                  <a:pt x="127" y="221"/>
                </a:lnTo>
                <a:lnTo>
                  <a:pt x="127" y="219"/>
                </a:lnTo>
                <a:lnTo>
                  <a:pt x="125" y="219"/>
                </a:lnTo>
                <a:lnTo>
                  <a:pt x="125" y="219"/>
                </a:lnTo>
                <a:lnTo>
                  <a:pt x="127" y="218"/>
                </a:lnTo>
                <a:lnTo>
                  <a:pt x="128" y="218"/>
                </a:lnTo>
                <a:lnTo>
                  <a:pt x="128" y="218"/>
                </a:lnTo>
                <a:lnTo>
                  <a:pt x="130" y="216"/>
                </a:lnTo>
                <a:lnTo>
                  <a:pt x="130" y="216"/>
                </a:lnTo>
                <a:lnTo>
                  <a:pt x="125" y="208"/>
                </a:lnTo>
                <a:lnTo>
                  <a:pt x="125" y="208"/>
                </a:lnTo>
                <a:lnTo>
                  <a:pt x="123" y="208"/>
                </a:lnTo>
                <a:lnTo>
                  <a:pt x="123" y="208"/>
                </a:lnTo>
                <a:lnTo>
                  <a:pt x="122" y="210"/>
                </a:lnTo>
                <a:lnTo>
                  <a:pt x="122" y="208"/>
                </a:lnTo>
                <a:lnTo>
                  <a:pt x="122" y="208"/>
                </a:lnTo>
                <a:lnTo>
                  <a:pt x="120" y="207"/>
                </a:lnTo>
                <a:lnTo>
                  <a:pt x="122" y="207"/>
                </a:lnTo>
                <a:lnTo>
                  <a:pt x="122" y="207"/>
                </a:lnTo>
                <a:lnTo>
                  <a:pt x="123" y="205"/>
                </a:lnTo>
                <a:lnTo>
                  <a:pt x="123" y="205"/>
                </a:lnTo>
                <a:lnTo>
                  <a:pt x="117" y="193"/>
                </a:lnTo>
                <a:lnTo>
                  <a:pt x="117" y="193"/>
                </a:lnTo>
                <a:lnTo>
                  <a:pt x="114" y="196"/>
                </a:lnTo>
                <a:lnTo>
                  <a:pt x="111" y="199"/>
                </a:lnTo>
                <a:lnTo>
                  <a:pt x="111" y="199"/>
                </a:lnTo>
                <a:lnTo>
                  <a:pt x="112" y="201"/>
                </a:lnTo>
                <a:lnTo>
                  <a:pt x="112" y="201"/>
                </a:lnTo>
                <a:lnTo>
                  <a:pt x="116" y="208"/>
                </a:lnTo>
                <a:lnTo>
                  <a:pt x="116" y="208"/>
                </a:lnTo>
                <a:lnTo>
                  <a:pt x="130" y="232"/>
                </a:lnTo>
                <a:lnTo>
                  <a:pt x="130" y="232"/>
                </a:lnTo>
                <a:lnTo>
                  <a:pt x="131" y="237"/>
                </a:lnTo>
                <a:lnTo>
                  <a:pt x="131" y="237"/>
                </a:lnTo>
                <a:close/>
                <a:moveTo>
                  <a:pt x="253" y="284"/>
                </a:moveTo>
                <a:lnTo>
                  <a:pt x="253" y="284"/>
                </a:lnTo>
                <a:lnTo>
                  <a:pt x="253" y="284"/>
                </a:lnTo>
                <a:lnTo>
                  <a:pt x="253" y="284"/>
                </a:lnTo>
                <a:lnTo>
                  <a:pt x="254" y="286"/>
                </a:lnTo>
                <a:lnTo>
                  <a:pt x="254" y="286"/>
                </a:lnTo>
                <a:lnTo>
                  <a:pt x="265" y="302"/>
                </a:lnTo>
                <a:lnTo>
                  <a:pt x="265" y="302"/>
                </a:lnTo>
                <a:lnTo>
                  <a:pt x="289" y="331"/>
                </a:lnTo>
                <a:lnTo>
                  <a:pt x="289" y="331"/>
                </a:lnTo>
                <a:lnTo>
                  <a:pt x="310" y="357"/>
                </a:lnTo>
                <a:lnTo>
                  <a:pt x="310" y="357"/>
                </a:lnTo>
                <a:lnTo>
                  <a:pt x="314" y="361"/>
                </a:lnTo>
                <a:lnTo>
                  <a:pt x="314" y="361"/>
                </a:lnTo>
                <a:lnTo>
                  <a:pt x="329" y="377"/>
                </a:lnTo>
                <a:lnTo>
                  <a:pt x="329" y="377"/>
                </a:lnTo>
                <a:lnTo>
                  <a:pt x="333" y="380"/>
                </a:lnTo>
                <a:lnTo>
                  <a:pt x="333" y="380"/>
                </a:lnTo>
                <a:lnTo>
                  <a:pt x="333" y="380"/>
                </a:lnTo>
                <a:lnTo>
                  <a:pt x="333" y="380"/>
                </a:lnTo>
                <a:lnTo>
                  <a:pt x="327" y="372"/>
                </a:lnTo>
                <a:lnTo>
                  <a:pt x="327" y="372"/>
                </a:lnTo>
                <a:lnTo>
                  <a:pt x="310" y="350"/>
                </a:lnTo>
                <a:lnTo>
                  <a:pt x="310" y="350"/>
                </a:lnTo>
                <a:lnTo>
                  <a:pt x="300" y="339"/>
                </a:lnTo>
                <a:lnTo>
                  <a:pt x="300" y="339"/>
                </a:lnTo>
                <a:lnTo>
                  <a:pt x="295" y="335"/>
                </a:lnTo>
                <a:lnTo>
                  <a:pt x="295" y="335"/>
                </a:lnTo>
                <a:lnTo>
                  <a:pt x="288" y="324"/>
                </a:lnTo>
                <a:lnTo>
                  <a:pt x="288" y="324"/>
                </a:lnTo>
                <a:lnTo>
                  <a:pt x="269" y="303"/>
                </a:lnTo>
                <a:lnTo>
                  <a:pt x="269" y="303"/>
                </a:lnTo>
                <a:lnTo>
                  <a:pt x="254" y="284"/>
                </a:lnTo>
                <a:lnTo>
                  <a:pt x="254" y="284"/>
                </a:lnTo>
                <a:lnTo>
                  <a:pt x="253" y="284"/>
                </a:lnTo>
                <a:lnTo>
                  <a:pt x="253" y="284"/>
                </a:lnTo>
                <a:close/>
                <a:moveTo>
                  <a:pt x="204" y="338"/>
                </a:moveTo>
                <a:lnTo>
                  <a:pt x="204" y="338"/>
                </a:lnTo>
                <a:lnTo>
                  <a:pt x="204" y="338"/>
                </a:lnTo>
                <a:lnTo>
                  <a:pt x="204" y="338"/>
                </a:lnTo>
                <a:lnTo>
                  <a:pt x="206" y="341"/>
                </a:lnTo>
                <a:lnTo>
                  <a:pt x="206" y="341"/>
                </a:lnTo>
                <a:lnTo>
                  <a:pt x="217" y="358"/>
                </a:lnTo>
                <a:lnTo>
                  <a:pt x="217" y="358"/>
                </a:lnTo>
                <a:lnTo>
                  <a:pt x="221" y="366"/>
                </a:lnTo>
                <a:lnTo>
                  <a:pt x="221" y="366"/>
                </a:lnTo>
                <a:lnTo>
                  <a:pt x="221" y="368"/>
                </a:lnTo>
                <a:lnTo>
                  <a:pt x="221" y="368"/>
                </a:lnTo>
                <a:lnTo>
                  <a:pt x="223" y="369"/>
                </a:lnTo>
                <a:lnTo>
                  <a:pt x="223" y="369"/>
                </a:lnTo>
                <a:lnTo>
                  <a:pt x="228" y="379"/>
                </a:lnTo>
                <a:lnTo>
                  <a:pt x="228" y="379"/>
                </a:lnTo>
                <a:lnTo>
                  <a:pt x="232" y="388"/>
                </a:lnTo>
                <a:lnTo>
                  <a:pt x="232" y="388"/>
                </a:lnTo>
                <a:lnTo>
                  <a:pt x="248" y="412"/>
                </a:lnTo>
                <a:lnTo>
                  <a:pt x="248" y="412"/>
                </a:lnTo>
                <a:lnTo>
                  <a:pt x="251" y="414"/>
                </a:lnTo>
                <a:lnTo>
                  <a:pt x="251" y="414"/>
                </a:lnTo>
                <a:lnTo>
                  <a:pt x="250" y="412"/>
                </a:lnTo>
                <a:lnTo>
                  <a:pt x="250" y="412"/>
                </a:lnTo>
                <a:lnTo>
                  <a:pt x="247" y="404"/>
                </a:lnTo>
                <a:lnTo>
                  <a:pt x="247" y="404"/>
                </a:lnTo>
                <a:lnTo>
                  <a:pt x="240" y="395"/>
                </a:lnTo>
                <a:lnTo>
                  <a:pt x="240" y="395"/>
                </a:lnTo>
                <a:lnTo>
                  <a:pt x="229" y="374"/>
                </a:lnTo>
                <a:lnTo>
                  <a:pt x="229" y="374"/>
                </a:lnTo>
                <a:lnTo>
                  <a:pt x="220" y="358"/>
                </a:lnTo>
                <a:lnTo>
                  <a:pt x="220" y="358"/>
                </a:lnTo>
                <a:lnTo>
                  <a:pt x="207" y="341"/>
                </a:lnTo>
                <a:lnTo>
                  <a:pt x="207" y="341"/>
                </a:lnTo>
                <a:lnTo>
                  <a:pt x="204" y="338"/>
                </a:lnTo>
                <a:lnTo>
                  <a:pt x="204" y="338"/>
                </a:lnTo>
                <a:close/>
                <a:moveTo>
                  <a:pt x="150" y="14"/>
                </a:moveTo>
                <a:lnTo>
                  <a:pt x="150" y="14"/>
                </a:lnTo>
                <a:lnTo>
                  <a:pt x="147" y="18"/>
                </a:lnTo>
                <a:lnTo>
                  <a:pt x="147" y="18"/>
                </a:lnTo>
                <a:lnTo>
                  <a:pt x="144" y="22"/>
                </a:lnTo>
                <a:lnTo>
                  <a:pt x="141" y="29"/>
                </a:lnTo>
                <a:lnTo>
                  <a:pt x="141" y="29"/>
                </a:lnTo>
                <a:lnTo>
                  <a:pt x="139" y="40"/>
                </a:lnTo>
                <a:lnTo>
                  <a:pt x="139" y="40"/>
                </a:lnTo>
                <a:lnTo>
                  <a:pt x="139" y="48"/>
                </a:lnTo>
                <a:lnTo>
                  <a:pt x="139" y="57"/>
                </a:lnTo>
                <a:lnTo>
                  <a:pt x="139" y="57"/>
                </a:lnTo>
                <a:lnTo>
                  <a:pt x="139" y="60"/>
                </a:lnTo>
                <a:lnTo>
                  <a:pt x="139" y="60"/>
                </a:lnTo>
                <a:lnTo>
                  <a:pt x="144" y="59"/>
                </a:lnTo>
                <a:lnTo>
                  <a:pt x="144" y="59"/>
                </a:lnTo>
                <a:lnTo>
                  <a:pt x="146" y="55"/>
                </a:lnTo>
                <a:lnTo>
                  <a:pt x="146" y="55"/>
                </a:lnTo>
                <a:lnTo>
                  <a:pt x="146" y="49"/>
                </a:lnTo>
                <a:lnTo>
                  <a:pt x="146" y="49"/>
                </a:lnTo>
                <a:lnTo>
                  <a:pt x="147" y="29"/>
                </a:lnTo>
                <a:lnTo>
                  <a:pt x="147" y="29"/>
                </a:lnTo>
                <a:lnTo>
                  <a:pt x="150" y="18"/>
                </a:lnTo>
                <a:lnTo>
                  <a:pt x="150" y="18"/>
                </a:lnTo>
                <a:lnTo>
                  <a:pt x="150" y="14"/>
                </a:lnTo>
                <a:lnTo>
                  <a:pt x="150" y="14"/>
                </a:lnTo>
                <a:close/>
                <a:moveTo>
                  <a:pt x="112" y="410"/>
                </a:moveTo>
                <a:lnTo>
                  <a:pt x="112" y="410"/>
                </a:lnTo>
                <a:lnTo>
                  <a:pt x="117" y="409"/>
                </a:lnTo>
                <a:lnTo>
                  <a:pt x="117" y="409"/>
                </a:lnTo>
                <a:lnTo>
                  <a:pt x="120" y="406"/>
                </a:lnTo>
                <a:lnTo>
                  <a:pt x="123" y="401"/>
                </a:lnTo>
                <a:lnTo>
                  <a:pt x="123" y="401"/>
                </a:lnTo>
                <a:lnTo>
                  <a:pt x="127" y="395"/>
                </a:lnTo>
                <a:lnTo>
                  <a:pt x="127" y="395"/>
                </a:lnTo>
                <a:lnTo>
                  <a:pt x="136" y="382"/>
                </a:lnTo>
                <a:lnTo>
                  <a:pt x="136" y="382"/>
                </a:lnTo>
                <a:lnTo>
                  <a:pt x="152" y="355"/>
                </a:lnTo>
                <a:lnTo>
                  <a:pt x="152" y="355"/>
                </a:lnTo>
                <a:lnTo>
                  <a:pt x="172" y="325"/>
                </a:lnTo>
                <a:lnTo>
                  <a:pt x="172" y="325"/>
                </a:lnTo>
                <a:lnTo>
                  <a:pt x="177" y="317"/>
                </a:lnTo>
                <a:lnTo>
                  <a:pt x="177" y="317"/>
                </a:lnTo>
                <a:lnTo>
                  <a:pt x="177" y="317"/>
                </a:lnTo>
                <a:lnTo>
                  <a:pt x="177" y="317"/>
                </a:lnTo>
                <a:lnTo>
                  <a:pt x="177" y="316"/>
                </a:lnTo>
                <a:lnTo>
                  <a:pt x="177" y="316"/>
                </a:lnTo>
                <a:lnTo>
                  <a:pt x="136" y="377"/>
                </a:lnTo>
                <a:lnTo>
                  <a:pt x="136" y="377"/>
                </a:lnTo>
                <a:lnTo>
                  <a:pt x="136" y="377"/>
                </a:lnTo>
                <a:lnTo>
                  <a:pt x="136" y="377"/>
                </a:lnTo>
                <a:lnTo>
                  <a:pt x="136" y="379"/>
                </a:lnTo>
                <a:lnTo>
                  <a:pt x="136" y="380"/>
                </a:lnTo>
                <a:lnTo>
                  <a:pt x="136" y="380"/>
                </a:lnTo>
                <a:lnTo>
                  <a:pt x="136" y="380"/>
                </a:lnTo>
                <a:lnTo>
                  <a:pt x="136" y="380"/>
                </a:lnTo>
                <a:lnTo>
                  <a:pt x="120" y="401"/>
                </a:lnTo>
                <a:lnTo>
                  <a:pt x="120" y="401"/>
                </a:lnTo>
                <a:lnTo>
                  <a:pt x="114" y="409"/>
                </a:lnTo>
                <a:lnTo>
                  <a:pt x="114" y="409"/>
                </a:lnTo>
                <a:lnTo>
                  <a:pt x="112" y="410"/>
                </a:lnTo>
                <a:lnTo>
                  <a:pt x="112" y="410"/>
                </a:lnTo>
                <a:close/>
                <a:moveTo>
                  <a:pt x="142" y="18"/>
                </a:moveTo>
                <a:lnTo>
                  <a:pt x="142" y="18"/>
                </a:lnTo>
                <a:lnTo>
                  <a:pt x="142" y="18"/>
                </a:lnTo>
                <a:lnTo>
                  <a:pt x="142" y="18"/>
                </a:lnTo>
                <a:lnTo>
                  <a:pt x="139" y="19"/>
                </a:lnTo>
                <a:lnTo>
                  <a:pt x="139" y="19"/>
                </a:lnTo>
                <a:lnTo>
                  <a:pt x="136" y="22"/>
                </a:lnTo>
                <a:lnTo>
                  <a:pt x="136" y="22"/>
                </a:lnTo>
                <a:lnTo>
                  <a:pt x="133" y="40"/>
                </a:lnTo>
                <a:lnTo>
                  <a:pt x="133" y="40"/>
                </a:lnTo>
                <a:lnTo>
                  <a:pt x="131" y="48"/>
                </a:lnTo>
                <a:lnTo>
                  <a:pt x="131" y="55"/>
                </a:lnTo>
                <a:lnTo>
                  <a:pt x="131" y="55"/>
                </a:lnTo>
                <a:lnTo>
                  <a:pt x="131" y="62"/>
                </a:lnTo>
                <a:lnTo>
                  <a:pt x="131" y="62"/>
                </a:lnTo>
                <a:lnTo>
                  <a:pt x="131" y="63"/>
                </a:lnTo>
                <a:lnTo>
                  <a:pt x="131" y="63"/>
                </a:lnTo>
                <a:lnTo>
                  <a:pt x="135" y="62"/>
                </a:lnTo>
                <a:lnTo>
                  <a:pt x="135" y="62"/>
                </a:lnTo>
                <a:lnTo>
                  <a:pt x="136" y="60"/>
                </a:lnTo>
                <a:lnTo>
                  <a:pt x="136" y="60"/>
                </a:lnTo>
                <a:lnTo>
                  <a:pt x="136" y="51"/>
                </a:lnTo>
                <a:lnTo>
                  <a:pt x="136" y="51"/>
                </a:lnTo>
                <a:lnTo>
                  <a:pt x="138" y="32"/>
                </a:lnTo>
                <a:lnTo>
                  <a:pt x="138" y="32"/>
                </a:lnTo>
                <a:lnTo>
                  <a:pt x="139" y="25"/>
                </a:lnTo>
                <a:lnTo>
                  <a:pt x="142" y="18"/>
                </a:lnTo>
                <a:lnTo>
                  <a:pt x="142" y="18"/>
                </a:lnTo>
                <a:lnTo>
                  <a:pt x="142" y="18"/>
                </a:lnTo>
                <a:lnTo>
                  <a:pt x="142" y="18"/>
                </a:lnTo>
                <a:close/>
                <a:moveTo>
                  <a:pt x="87" y="308"/>
                </a:moveTo>
                <a:lnTo>
                  <a:pt x="87" y="308"/>
                </a:lnTo>
                <a:lnTo>
                  <a:pt x="87" y="308"/>
                </a:lnTo>
                <a:lnTo>
                  <a:pt x="87" y="308"/>
                </a:lnTo>
                <a:lnTo>
                  <a:pt x="87" y="308"/>
                </a:lnTo>
                <a:lnTo>
                  <a:pt x="87" y="308"/>
                </a:lnTo>
                <a:lnTo>
                  <a:pt x="84" y="309"/>
                </a:lnTo>
                <a:lnTo>
                  <a:pt x="84" y="309"/>
                </a:lnTo>
                <a:lnTo>
                  <a:pt x="57" y="344"/>
                </a:lnTo>
                <a:lnTo>
                  <a:pt x="30" y="377"/>
                </a:lnTo>
                <a:lnTo>
                  <a:pt x="30" y="377"/>
                </a:lnTo>
                <a:lnTo>
                  <a:pt x="21" y="387"/>
                </a:lnTo>
                <a:lnTo>
                  <a:pt x="21" y="387"/>
                </a:lnTo>
                <a:lnTo>
                  <a:pt x="21" y="388"/>
                </a:lnTo>
                <a:lnTo>
                  <a:pt x="21" y="388"/>
                </a:lnTo>
                <a:lnTo>
                  <a:pt x="21" y="388"/>
                </a:lnTo>
                <a:lnTo>
                  <a:pt x="21" y="388"/>
                </a:lnTo>
                <a:lnTo>
                  <a:pt x="37" y="372"/>
                </a:lnTo>
                <a:lnTo>
                  <a:pt x="37" y="372"/>
                </a:lnTo>
                <a:lnTo>
                  <a:pt x="59" y="346"/>
                </a:lnTo>
                <a:lnTo>
                  <a:pt x="59" y="346"/>
                </a:lnTo>
                <a:lnTo>
                  <a:pt x="70" y="333"/>
                </a:lnTo>
                <a:lnTo>
                  <a:pt x="70" y="333"/>
                </a:lnTo>
                <a:lnTo>
                  <a:pt x="75" y="327"/>
                </a:lnTo>
                <a:lnTo>
                  <a:pt x="75" y="327"/>
                </a:lnTo>
                <a:lnTo>
                  <a:pt x="86" y="309"/>
                </a:lnTo>
                <a:lnTo>
                  <a:pt x="86" y="309"/>
                </a:lnTo>
                <a:lnTo>
                  <a:pt x="87" y="308"/>
                </a:lnTo>
                <a:lnTo>
                  <a:pt x="87" y="308"/>
                </a:lnTo>
                <a:close/>
                <a:moveTo>
                  <a:pt x="243" y="314"/>
                </a:moveTo>
                <a:lnTo>
                  <a:pt x="243" y="314"/>
                </a:lnTo>
                <a:lnTo>
                  <a:pt x="234" y="302"/>
                </a:lnTo>
                <a:lnTo>
                  <a:pt x="234" y="302"/>
                </a:lnTo>
                <a:lnTo>
                  <a:pt x="228" y="311"/>
                </a:lnTo>
                <a:lnTo>
                  <a:pt x="228" y="311"/>
                </a:lnTo>
                <a:lnTo>
                  <a:pt x="235" y="324"/>
                </a:lnTo>
                <a:lnTo>
                  <a:pt x="235" y="324"/>
                </a:lnTo>
                <a:lnTo>
                  <a:pt x="243" y="314"/>
                </a:lnTo>
                <a:lnTo>
                  <a:pt x="243" y="314"/>
                </a:lnTo>
                <a:close/>
                <a:moveTo>
                  <a:pt x="261" y="112"/>
                </a:moveTo>
                <a:lnTo>
                  <a:pt x="261" y="112"/>
                </a:lnTo>
                <a:lnTo>
                  <a:pt x="258" y="114"/>
                </a:lnTo>
                <a:lnTo>
                  <a:pt x="258" y="114"/>
                </a:lnTo>
                <a:lnTo>
                  <a:pt x="258" y="114"/>
                </a:lnTo>
                <a:lnTo>
                  <a:pt x="258" y="114"/>
                </a:lnTo>
                <a:lnTo>
                  <a:pt x="254" y="131"/>
                </a:lnTo>
                <a:lnTo>
                  <a:pt x="254" y="131"/>
                </a:lnTo>
                <a:lnTo>
                  <a:pt x="253" y="134"/>
                </a:lnTo>
                <a:lnTo>
                  <a:pt x="253" y="134"/>
                </a:lnTo>
                <a:lnTo>
                  <a:pt x="254" y="134"/>
                </a:lnTo>
                <a:lnTo>
                  <a:pt x="254" y="134"/>
                </a:lnTo>
                <a:lnTo>
                  <a:pt x="256" y="134"/>
                </a:lnTo>
                <a:lnTo>
                  <a:pt x="258" y="134"/>
                </a:lnTo>
                <a:lnTo>
                  <a:pt x="258" y="134"/>
                </a:lnTo>
                <a:lnTo>
                  <a:pt x="258" y="136"/>
                </a:lnTo>
                <a:lnTo>
                  <a:pt x="258" y="137"/>
                </a:lnTo>
                <a:lnTo>
                  <a:pt x="258" y="137"/>
                </a:lnTo>
                <a:lnTo>
                  <a:pt x="258" y="139"/>
                </a:lnTo>
                <a:lnTo>
                  <a:pt x="258" y="139"/>
                </a:lnTo>
                <a:lnTo>
                  <a:pt x="247" y="174"/>
                </a:lnTo>
                <a:lnTo>
                  <a:pt x="247" y="174"/>
                </a:lnTo>
                <a:lnTo>
                  <a:pt x="245" y="178"/>
                </a:lnTo>
                <a:lnTo>
                  <a:pt x="245" y="178"/>
                </a:lnTo>
                <a:lnTo>
                  <a:pt x="250" y="171"/>
                </a:lnTo>
                <a:lnTo>
                  <a:pt x="250" y="171"/>
                </a:lnTo>
                <a:lnTo>
                  <a:pt x="254" y="158"/>
                </a:lnTo>
                <a:lnTo>
                  <a:pt x="254" y="158"/>
                </a:lnTo>
                <a:lnTo>
                  <a:pt x="258" y="147"/>
                </a:lnTo>
                <a:lnTo>
                  <a:pt x="259" y="136"/>
                </a:lnTo>
                <a:lnTo>
                  <a:pt x="259" y="136"/>
                </a:lnTo>
                <a:lnTo>
                  <a:pt x="261" y="117"/>
                </a:lnTo>
                <a:lnTo>
                  <a:pt x="261" y="117"/>
                </a:lnTo>
                <a:lnTo>
                  <a:pt x="261" y="112"/>
                </a:lnTo>
                <a:lnTo>
                  <a:pt x="261" y="112"/>
                </a:lnTo>
                <a:close/>
                <a:moveTo>
                  <a:pt x="245" y="317"/>
                </a:moveTo>
                <a:lnTo>
                  <a:pt x="245" y="317"/>
                </a:lnTo>
                <a:lnTo>
                  <a:pt x="237" y="327"/>
                </a:lnTo>
                <a:lnTo>
                  <a:pt x="237" y="327"/>
                </a:lnTo>
                <a:lnTo>
                  <a:pt x="247" y="338"/>
                </a:lnTo>
                <a:lnTo>
                  <a:pt x="247" y="338"/>
                </a:lnTo>
                <a:lnTo>
                  <a:pt x="253" y="331"/>
                </a:lnTo>
                <a:lnTo>
                  <a:pt x="253" y="331"/>
                </a:lnTo>
                <a:lnTo>
                  <a:pt x="253" y="330"/>
                </a:lnTo>
                <a:lnTo>
                  <a:pt x="253" y="330"/>
                </a:lnTo>
                <a:lnTo>
                  <a:pt x="245" y="317"/>
                </a:lnTo>
                <a:lnTo>
                  <a:pt x="245" y="317"/>
                </a:lnTo>
                <a:lnTo>
                  <a:pt x="245" y="317"/>
                </a:lnTo>
                <a:lnTo>
                  <a:pt x="245" y="317"/>
                </a:lnTo>
                <a:close/>
                <a:moveTo>
                  <a:pt x="120" y="68"/>
                </a:moveTo>
                <a:lnTo>
                  <a:pt x="120" y="68"/>
                </a:lnTo>
                <a:lnTo>
                  <a:pt x="122" y="68"/>
                </a:lnTo>
                <a:lnTo>
                  <a:pt x="122" y="68"/>
                </a:lnTo>
                <a:lnTo>
                  <a:pt x="127" y="66"/>
                </a:lnTo>
                <a:lnTo>
                  <a:pt x="127" y="66"/>
                </a:lnTo>
                <a:lnTo>
                  <a:pt x="127" y="65"/>
                </a:lnTo>
                <a:lnTo>
                  <a:pt x="127" y="65"/>
                </a:lnTo>
                <a:lnTo>
                  <a:pt x="127" y="62"/>
                </a:lnTo>
                <a:lnTo>
                  <a:pt x="127" y="62"/>
                </a:lnTo>
                <a:lnTo>
                  <a:pt x="128" y="49"/>
                </a:lnTo>
                <a:lnTo>
                  <a:pt x="128" y="49"/>
                </a:lnTo>
                <a:lnTo>
                  <a:pt x="130" y="37"/>
                </a:lnTo>
                <a:lnTo>
                  <a:pt x="130" y="37"/>
                </a:lnTo>
                <a:lnTo>
                  <a:pt x="131" y="29"/>
                </a:lnTo>
                <a:lnTo>
                  <a:pt x="131" y="29"/>
                </a:lnTo>
                <a:lnTo>
                  <a:pt x="128" y="37"/>
                </a:lnTo>
                <a:lnTo>
                  <a:pt x="125" y="48"/>
                </a:lnTo>
                <a:lnTo>
                  <a:pt x="122" y="60"/>
                </a:lnTo>
                <a:lnTo>
                  <a:pt x="120" y="68"/>
                </a:lnTo>
                <a:lnTo>
                  <a:pt x="120" y="68"/>
                </a:lnTo>
                <a:close/>
                <a:moveTo>
                  <a:pt x="245" y="313"/>
                </a:moveTo>
                <a:lnTo>
                  <a:pt x="245" y="313"/>
                </a:lnTo>
                <a:lnTo>
                  <a:pt x="250" y="305"/>
                </a:lnTo>
                <a:lnTo>
                  <a:pt x="250" y="305"/>
                </a:lnTo>
                <a:lnTo>
                  <a:pt x="250" y="303"/>
                </a:lnTo>
                <a:lnTo>
                  <a:pt x="250" y="303"/>
                </a:lnTo>
                <a:lnTo>
                  <a:pt x="243" y="294"/>
                </a:lnTo>
                <a:lnTo>
                  <a:pt x="243" y="294"/>
                </a:lnTo>
                <a:lnTo>
                  <a:pt x="243" y="292"/>
                </a:lnTo>
                <a:lnTo>
                  <a:pt x="243" y="292"/>
                </a:lnTo>
                <a:lnTo>
                  <a:pt x="237" y="300"/>
                </a:lnTo>
                <a:lnTo>
                  <a:pt x="237" y="300"/>
                </a:lnTo>
                <a:lnTo>
                  <a:pt x="245" y="313"/>
                </a:lnTo>
                <a:lnTo>
                  <a:pt x="245" y="313"/>
                </a:lnTo>
                <a:close/>
                <a:moveTo>
                  <a:pt x="120" y="183"/>
                </a:moveTo>
                <a:lnTo>
                  <a:pt x="120" y="183"/>
                </a:lnTo>
                <a:lnTo>
                  <a:pt x="125" y="177"/>
                </a:lnTo>
                <a:lnTo>
                  <a:pt x="125" y="177"/>
                </a:lnTo>
                <a:lnTo>
                  <a:pt x="125" y="175"/>
                </a:lnTo>
                <a:lnTo>
                  <a:pt x="125" y="175"/>
                </a:lnTo>
                <a:lnTo>
                  <a:pt x="119" y="163"/>
                </a:lnTo>
                <a:lnTo>
                  <a:pt x="119" y="163"/>
                </a:lnTo>
                <a:lnTo>
                  <a:pt x="119" y="161"/>
                </a:lnTo>
                <a:lnTo>
                  <a:pt x="119" y="161"/>
                </a:lnTo>
                <a:lnTo>
                  <a:pt x="116" y="164"/>
                </a:lnTo>
                <a:lnTo>
                  <a:pt x="116" y="164"/>
                </a:lnTo>
                <a:lnTo>
                  <a:pt x="112" y="167"/>
                </a:lnTo>
                <a:lnTo>
                  <a:pt x="112" y="167"/>
                </a:lnTo>
                <a:lnTo>
                  <a:pt x="114" y="167"/>
                </a:lnTo>
                <a:lnTo>
                  <a:pt x="114" y="167"/>
                </a:lnTo>
                <a:lnTo>
                  <a:pt x="116" y="169"/>
                </a:lnTo>
                <a:lnTo>
                  <a:pt x="117" y="171"/>
                </a:lnTo>
                <a:lnTo>
                  <a:pt x="117" y="171"/>
                </a:lnTo>
                <a:lnTo>
                  <a:pt x="117" y="172"/>
                </a:lnTo>
                <a:lnTo>
                  <a:pt x="117" y="172"/>
                </a:lnTo>
                <a:lnTo>
                  <a:pt x="119" y="182"/>
                </a:lnTo>
                <a:lnTo>
                  <a:pt x="119" y="182"/>
                </a:lnTo>
                <a:lnTo>
                  <a:pt x="120" y="183"/>
                </a:lnTo>
                <a:lnTo>
                  <a:pt x="120" y="183"/>
                </a:lnTo>
                <a:close/>
                <a:moveTo>
                  <a:pt x="94" y="303"/>
                </a:moveTo>
                <a:lnTo>
                  <a:pt x="94" y="303"/>
                </a:lnTo>
                <a:lnTo>
                  <a:pt x="111" y="279"/>
                </a:lnTo>
                <a:lnTo>
                  <a:pt x="127" y="256"/>
                </a:lnTo>
                <a:lnTo>
                  <a:pt x="127" y="256"/>
                </a:lnTo>
                <a:lnTo>
                  <a:pt x="125" y="253"/>
                </a:lnTo>
                <a:lnTo>
                  <a:pt x="125" y="253"/>
                </a:lnTo>
                <a:lnTo>
                  <a:pt x="125" y="254"/>
                </a:lnTo>
                <a:lnTo>
                  <a:pt x="125" y="254"/>
                </a:lnTo>
                <a:lnTo>
                  <a:pt x="109" y="278"/>
                </a:lnTo>
                <a:lnTo>
                  <a:pt x="109" y="278"/>
                </a:lnTo>
                <a:lnTo>
                  <a:pt x="106" y="283"/>
                </a:lnTo>
                <a:lnTo>
                  <a:pt x="106" y="283"/>
                </a:lnTo>
                <a:lnTo>
                  <a:pt x="94" y="302"/>
                </a:lnTo>
                <a:lnTo>
                  <a:pt x="94" y="302"/>
                </a:lnTo>
                <a:lnTo>
                  <a:pt x="94" y="303"/>
                </a:lnTo>
                <a:lnTo>
                  <a:pt x="94" y="303"/>
                </a:lnTo>
                <a:close/>
                <a:moveTo>
                  <a:pt x="228" y="290"/>
                </a:moveTo>
                <a:lnTo>
                  <a:pt x="228" y="290"/>
                </a:lnTo>
                <a:lnTo>
                  <a:pt x="221" y="300"/>
                </a:lnTo>
                <a:lnTo>
                  <a:pt x="221" y="300"/>
                </a:lnTo>
                <a:lnTo>
                  <a:pt x="226" y="309"/>
                </a:lnTo>
                <a:lnTo>
                  <a:pt x="226" y="309"/>
                </a:lnTo>
                <a:lnTo>
                  <a:pt x="234" y="300"/>
                </a:lnTo>
                <a:lnTo>
                  <a:pt x="234" y="300"/>
                </a:lnTo>
                <a:lnTo>
                  <a:pt x="228" y="290"/>
                </a:lnTo>
                <a:lnTo>
                  <a:pt x="228" y="290"/>
                </a:lnTo>
                <a:close/>
                <a:moveTo>
                  <a:pt x="127" y="178"/>
                </a:moveTo>
                <a:lnTo>
                  <a:pt x="127" y="178"/>
                </a:lnTo>
                <a:lnTo>
                  <a:pt x="122" y="185"/>
                </a:lnTo>
                <a:lnTo>
                  <a:pt x="122" y="185"/>
                </a:lnTo>
                <a:lnTo>
                  <a:pt x="130" y="197"/>
                </a:lnTo>
                <a:lnTo>
                  <a:pt x="130" y="197"/>
                </a:lnTo>
                <a:lnTo>
                  <a:pt x="133" y="190"/>
                </a:lnTo>
                <a:lnTo>
                  <a:pt x="133" y="190"/>
                </a:lnTo>
                <a:lnTo>
                  <a:pt x="127" y="178"/>
                </a:lnTo>
                <a:lnTo>
                  <a:pt x="127" y="178"/>
                </a:lnTo>
                <a:close/>
                <a:moveTo>
                  <a:pt x="235" y="298"/>
                </a:moveTo>
                <a:lnTo>
                  <a:pt x="235" y="298"/>
                </a:lnTo>
                <a:lnTo>
                  <a:pt x="240" y="289"/>
                </a:lnTo>
                <a:lnTo>
                  <a:pt x="240" y="289"/>
                </a:lnTo>
                <a:lnTo>
                  <a:pt x="235" y="281"/>
                </a:lnTo>
                <a:lnTo>
                  <a:pt x="235" y="281"/>
                </a:lnTo>
                <a:lnTo>
                  <a:pt x="229" y="289"/>
                </a:lnTo>
                <a:lnTo>
                  <a:pt x="229" y="289"/>
                </a:lnTo>
                <a:lnTo>
                  <a:pt x="235" y="298"/>
                </a:lnTo>
                <a:lnTo>
                  <a:pt x="235" y="298"/>
                </a:lnTo>
                <a:close/>
                <a:moveTo>
                  <a:pt x="21" y="407"/>
                </a:moveTo>
                <a:lnTo>
                  <a:pt x="21" y="407"/>
                </a:lnTo>
                <a:lnTo>
                  <a:pt x="19" y="406"/>
                </a:lnTo>
                <a:lnTo>
                  <a:pt x="19" y="406"/>
                </a:lnTo>
                <a:lnTo>
                  <a:pt x="19" y="406"/>
                </a:lnTo>
                <a:lnTo>
                  <a:pt x="19" y="406"/>
                </a:lnTo>
                <a:lnTo>
                  <a:pt x="18" y="404"/>
                </a:lnTo>
                <a:lnTo>
                  <a:pt x="19" y="402"/>
                </a:lnTo>
                <a:lnTo>
                  <a:pt x="19" y="402"/>
                </a:lnTo>
                <a:lnTo>
                  <a:pt x="21" y="401"/>
                </a:lnTo>
                <a:lnTo>
                  <a:pt x="21" y="401"/>
                </a:lnTo>
                <a:lnTo>
                  <a:pt x="24" y="398"/>
                </a:lnTo>
                <a:lnTo>
                  <a:pt x="24" y="398"/>
                </a:lnTo>
                <a:lnTo>
                  <a:pt x="30" y="388"/>
                </a:lnTo>
                <a:lnTo>
                  <a:pt x="30" y="388"/>
                </a:lnTo>
                <a:lnTo>
                  <a:pt x="34" y="385"/>
                </a:lnTo>
                <a:lnTo>
                  <a:pt x="34" y="385"/>
                </a:lnTo>
                <a:lnTo>
                  <a:pt x="34" y="385"/>
                </a:lnTo>
                <a:lnTo>
                  <a:pt x="34" y="385"/>
                </a:lnTo>
                <a:lnTo>
                  <a:pt x="34" y="385"/>
                </a:lnTo>
                <a:lnTo>
                  <a:pt x="34" y="385"/>
                </a:lnTo>
                <a:lnTo>
                  <a:pt x="13" y="402"/>
                </a:lnTo>
                <a:lnTo>
                  <a:pt x="13" y="402"/>
                </a:lnTo>
                <a:lnTo>
                  <a:pt x="13" y="406"/>
                </a:lnTo>
                <a:lnTo>
                  <a:pt x="13" y="406"/>
                </a:lnTo>
                <a:lnTo>
                  <a:pt x="11" y="407"/>
                </a:lnTo>
                <a:lnTo>
                  <a:pt x="11" y="407"/>
                </a:lnTo>
                <a:lnTo>
                  <a:pt x="16" y="409"/>
                </a:lnTo>
                <a:lnTo>
                  <a:pt x="21" y="409"/>
                </a:lnTo>
                <a:lnTo>
                  <a:pt x="21" y="409"/>
                </a:lnTo>
                <a:lnTo>
                  <a:pt x="21" y="407"/>
                </a:lnTo>
                <a:lnTo>
                  <a:pt x="21" y="407"/>
                </a:lnTo>
                <a:close/>
                <a:moveTo>
                  <a:pt x="116" y="417"/>
                </a:moveTo>
                <a:lnTo>
                  <a:pt x="116" y="417"/>
                </a:lnTo>
                <a:lnTo>
                  <a:pt x="114" y="417"/>
                </a:lnTo>
                <a:lnTo>
                  <a:pt x="114" y="417"/>
                </a:lnTo>
                <a:lnTo>
                  <a:pt x="106" y="418"/>
                </a:lnTo>
                <a:lnTo>
                  <a:pt x="106" y="418"/>
                </a:lnTo>
                <a:lnTo>
                  <a:pt x="105" y="418"/>
                </a:lnTo>
                <a:lnTo>
                  <a:pt x="105" y="418"/>
                </a:lnTo>
                <a:lnTo>
                  <a:pt x="105" y="420"/>
                </a:lnTo>
                <a:lnTo>
                  <a:pt x="105" y="420"/>
                </a:lnTo>
                <a:lnTo>
                  <a:pt x="103" y="421"/>
                </a:lnTo>
                <a:lnTo>
                  <a:pt x="103" y="421"/>
                </a:lnTo>
                <a:lnTo>
                  <a:pt x="98" y="421"/>
                </a:lnTo>
                <a:lnTo>
                  <a:pt x="98" y="421"/>
                </a:lnTo>
                <a:lnTo>
                  <a:pt x="90" y="418"/>
                </a:lnTo>
                <a:lnTo>
                  <a:pt x="90" y="418"/>
                </a:lnTo>
                <a:lnTo>
                  <a:pt x="89" y="418"/>
                </a:lnTo>
                <a:lnTo>
                  <a:pt x="89" y="418"/>
                </a:lnTo>
                <a:lnTo>
                  <a:pt x="79" y="418"/>
                </a:lnTo>
                <a:lnTo>
                  <a:pt x="79" y="418"/>
                </a:lnTo>
                <a:lnTo>
                  <a:pt x="78" y="418"/>
                </a:lnTo>
                <a:lnTo>
                  <a:pt x="78" y="418"/>
                </a:lnTo>
                <a:lnTo>
                  <a:pt x="81" y="420"/>
                </a:lnTo>
                <a:lnTo>
                  <a:pt x="81" y="420"/>
                </a:lnTo>
                <a:lnTo>
                  <a:pt x="97" y="423"/>
                </a:lnTo>
                <a:lnTo>
                  <a:pt x="97" y="423"/>
                </a:lnTo>
                <a:lnTo>
                  <a:pt x="105" y="425"/>
                </a:lnTo>
                <a:lnTo>
                  <a:pt x="105" y="425"/>
                </a:lnTo>
                <a:lnTo>
                  <a:pt x="108" y="425"/>
                </a:lnTo>
                <a:lnTo>
                  <a:pt x="111" y="421"/>
                </a:lnTo>
                <a:lnTo>
                  <a:pt x="111" y="421"/>
                </a:lnTo>
                <a:lnTo>
                  <a:pt x="116" y="417"/>
                </a:lnTo>
                <a:lnTo>
                  <a:pt x="116" y="417"/>
                </a:lnTo>
                <a:close/>
                <a:moveTo>
                  <a:pt x="128" y="174"/>
                </a:moveTo>
                <a:lnTo>
                  <a:pt x="128" y="174"/>
                </a:lnTo>
                <a:lnTo>
                  <a:pt x="131" y="169"/>
                </a:lnTo>
                <a:lnTo>
                  <a:pt x="131" y="169"/>
                </a:lnTo>
                <a:lnTo>
                  <a:pt x="131" y="167"/>
                </a:lnTo>
                <a:lnTo>
                  <a:pt x="131" y="167"/>
                </a:lnTo>
                <a:lnTo>
                  <a:pt x="125" y="153"/>
                </a:lnTo>
                <a:lnTo>
                  <a:pt x="125" y="153"/>
                </a:lnTo>
                <a:lnTo>
                  <a:pt x="125" y="153"/>
                </a:lnTo>
                <a:lnTo>
                  <a:pt x="125" y="153"/>
                </a:lnTo>
                <a:lnTo>
                  <a:pt x="120" y="158"/>
                </a:lnTo>
                <a:lnTo>
                  <a:pt x="120" y="158"/>
                </a:lnTo>
                <a:lnTo>
                  <a:pt x="128" y="174"/>
                </a:lnTo>
                <a:lnTo>
                  <a:pt x="128" y="174"/>
                </a:lnTo>
                <a:close/>
                <a:moveTo>
                  <a:pt x="224" y="41"/>
                </a:moveTo>
                <a:lnTo>
                  <a:pt x="224" y="41"/>
                </a:lnTo>
                <a:lnTo>
                  <a:pt x="220" y="32"/>
                </a:lnTo>
                <a:lnTo>
                  <a:pt x="220" y="32"/>
                </a:lnTo>
                <a:lnTo>
                  <a:pt x="217" y="33"/>
                </a:lnTo>
                <a:lnTo>
                  <a:pt x="217" y="33"/>
                </a:lnTo>
                <a:lnTo>
                  <a:pt x="212" y="35"/>
                </a:lnTo>
                <a:lnTo>
                  <a:pt x="212" y="35"/>
                </a:lnTo>
                <a:lnTo>
                  <a:pt x="215" y="44"/>
                </a:lnTo>
                <a:lnTo>
                  <a:pt x="215" y="44"/>
                </a:lnTo>
                <a:lnTo>
                  <a:pt x="224" y="41"/>
                </a:lnTo>
                <a:lnTo>
                  <a:pt x="224" y="41"/>
                </a:lnTo>
                <a:close/>
                <a:moveTo>
                  <a:pt x="213" y="309"/>
                </a:moveTo>
                <a:lnTo>
                  <a:pt x="213" y="309"/>
                </a:lnTo>
                <a:lnTo>
                  <a:pt x="220" y="319"/>
                </a:lnTo>
                <a:lnTo>
                  <a:pt x="220" y="319"/>
                </a:lnTo>
                <a:lnTo>
                  <a:pt x="224" y="311"/>
                </a:lnTo>
                <a:lnTo>
                  <a:pt x="224" y="311"/>
                </a:lnTo>
                <a:lnTo>
                  <a:pt x="220" y="303"/>
                </a:lnTo>
                <a:lnTo>
                  <a:pt x="220" y="303"/>
                </a:lnTo>
                <a:lnTo>
                  <a:pt x="213" y="309"/>
                </a:lnTo>
                <a:lnTo>
                  <a:pt x="213" y="309"/>
                </a:lnTo>
                <a:close/>
                <a:moveTo>
                  <a:pt x="223" y="281"/>
                </a:moveTo>
                <a:lnTo>
                  <a:pt x="223" y="281"/>
                </a:lnTo>
                <a:lnTo>
                  <a:pt x="215" y="290"/>
                </a:lnTo>
                <a:lnTo>
                  <a:pt x="215" y="290"/>
                </a:lnTo>
                <a:lnTo>
                  <a:pt x="220" y="298"/>
                </a:lnTo>
                <a:lnTo>
                  <a:pt x="220" y="298"/>
                </a:lnTo>
                <a:lnTo>
                  <a:pt x="226" y="289"/>
                </a:lnTo>
                <a:lnTo>
                  <a:pt x="226" y="289"/>
                </a:lnTo>
                <a:lnTo>
                  <a:pt x="223" y="281"/>
                </a:lnTo>
                <a:lnTo>
                  <a:pt x="223" y="281"/>
                </a:lnTo>
                <a:close/>
                <a:moveTo>
                  <a:pt x="217" y="54"/>
                </a:moveTo>
                <a:lnTo>
                  <a:pt x="217" y="54"/>
                </a:lnTo>
                <a:lnTo>
                  <a:pt x="221" y="54"/>
                </a:lnTo>
                <a:lnTo>
                  <a:pt x="221" y="54"/>
                </a:lnTo>
                <a:lnTo>
                  <a:pt x="228" y="52"/>
                </a:lnTo>
                <a:lnTo>
                  <a:pt x="228" y="52"/>
                </a:lnTo>
                <a:lnTo>
                  <a:pt x="229" y="51"/>
                </a:lnTo>
                <a:lnTo>
                  <a:pt x="229" y="51"/>
                </a:lnTo>
                <a:lnTo>
                  <a:pt x="226" y="43"/>
                </a:lnTo>
                <a:lnTo>
                  <a:pt x="226" y="43"/>
                </a:lnTo>
                <a:lnTo>
                  <a:pt x="217" y="46"/>
                </a:lnTo>
                <a:lnTo>
                  <a:pt x="217" y="46"/>
                </a:lnTo>
                <a:lnTo>
                  <a:pt x="217" y="54"/>
                </a:lnTo>
                <a:lnTo>
                  <a:pt x="217" y="54"/>
                </a:lnTo>
                <a:close/>
                <a:moveTo>
                  <a:pt x="228" y="287"/>
                </a:moveTo>
                <a:lnTo>
                  <a:pt x="228" y="287"/>
                </a:lnTo>
                <a:lnTo>
                  <a:pt x="234" y="278"/>
                </a:lnTo>
                <a:lnTo>
                  <a:pt x="234" y="278"/>
                </a:lnTo>
                <a:lnTo>
                  <a:pt x="229" y="272"/>
                </a:lnTo>
                <a:lnTo>
                  <a:pt x="229" y="272"/>
                </a:lnTo>
                <a:lnTo>
                  <a:pt x="224" y="279"/>
                </a:lnTo>
                <a:lnTo>
                  <a:pt x="224" y="279"/>
                </a:lnTo>
                <a:lnTo>
                  <a:pt x="224" y="279"/>
                </a:lnTo>
                <a:lnTo>
                  <a:pt x="224" y="279"/>
                </a:lnTo>
                <a:lnTo>
                  <a:pt x="228" y="287"/>
                </a:lnTo>
                <a:lnTo>
                  <a:pt x="228" y="287"/>
                </a:lnTo>
                <a:close/>
                <a:moveTo>
                  <a:pt x="196" y="13"/>
                </a:moveTo>
                <a:lnTo>
                  <a:pt x="196" y="13"/>
                </a:lnTo>
                <a:lnTo>
                  <a:pt x="196" y="14"/>
                </a:lnTo>
                <a:lnTo>
                  <a:pt x="196" y="14"/>
                </a:lnTo>
                <a:lnTo>
                  <a:pt x="199" y="18"/>
                </a:lnTo>
                <a:lnTo>
                  <a:pt x="199" y="18"/>
                </a:lnTo>
                <a:lnTo>
                  <a:pt x="204" y="24"/>
                </a:lnTo>
                <a:lnTo>
                  <a:pt x="204" y="24"/>
                </a:lnTo>
                <a:lnTo>
                  <a:pt x="206" y="25"/>
                </a:lnTo>
                <a:lnTo>
                  <a:pt x="206" y="25"/>
                </a:lnTo>
                <a:lnTo>
                  <a:pt x="206" y="25"/>
                </a:lnTo>
                <a:lnTo>
                  <a:pt x="209" y="25"/>
                </a:lnTo>
                <a:lnTo>
                  <a:pt x="209" y="25"/>
                </a:lnTo>
                <a:lnTo>
                  <a:pt x="210" y="24"/>
                </a:lnTo>
                <a:lnTo>
                  <a:pt x="213" y="24"/>
                </a:lnTo>
                <a:lnTo>
                  <a:pt x="213" y="24"/>
                </a:lnTo>
                <a:lnTo>
                  <a:pt x="213" y="22"/>
                </a:lnTo>
                <a:lnTo>
                  <a:pt x="213" y="22"/>
                </a:lnTo>
                <a:lnTo>
                  <a:pt x="207" y="18"/>
                </a:lnTo>
                <a:lnTo>
                  <a:pt x="207" y="18"/>
                </a:lnTo>
                <a:lnTo>
                  <a:pt x="204" y="16"/>
                </a:lnTo>
                <a:lnTo>
                  <a:pt x="204" y="16"/>
                </a:lnTo>
                <a:lnTo>
                  <a:pt x="199" y="16"/>
                </a:lnTo>
                <a:lnTo>
                  <a:pt x="199" y="16"/>
                </a:lnTo>
                <a:lnTo>
                  <a:pt x="199" y="16"/>
                </a:lnTo>
                <a:lnTo>
                  <a:pt x="198" y="14"/>
                </a:lnTo>
                <a:lnTo>
                  <a:pt x="198" y="14"/>
                </a:lnTo>
                <a:lnTo>
                  <a:pt x="198" y="14"/>
                </a:lnTo>
                <a:lnTo>
                  <a:pt x="198" y="14"/>
                </a:lnTo>
                <a:lnTo>
                  <a:pt x="196" y="13"/>
                </a:lnTo>
                <a:lnTo>
                  <a:pt x="196" y="13"/>
                </a:lnTo>
                <a:close/>
                <a:moveTo>
                  <a:pt x="221" y="279"/>
                </a:moveTo>
                <a:lnTo>
                  <a:pt x="221" y="279"/>
                </a:lnTo>
                <a:lnTo>
                  <a:pt x="217" y="273"/>
                </a:lnTo>
                <a:lnTo>
                  <a:pt x="217" y="273"/>
                </a:lnTo>
                <a:lnTo>
                  <a:pt x="217" y="273"/>
                </a:lnTo>
                <a:lnTo>
                  <a:pt x="217" y="273"/>
                </a:lnTo>
                <a:lnTo>
                  <a:pt x="212" y="281"/>
                </a:lnTo>
                <a:lnTo>
                  <a:pt x="212" y="281"/>
                </a:lnTo>
                <a:lnTo>
                  <a:pt x="210" y="283"/>
                </a:lnTo>
                <a:lnTo>
                  <a:pt x="210" y="283"/>
                </a:lnTo>
                <a:lnTo>
                  <a:pt x="212" y="286"/>
                </a:lnTo>
                <a:lnTo>
                  <a:pt x="212" y="286"/>
                </a:lnTo>
                <a:lnTo>
                  <a:pt x="213" y="289"/>
                </a:lnTo>
                <a:lnTo>
                  <a:pt x="213" y="289"/>
                </a:lnTo>
                <a:lnTo>
                  <a:pt x="221" y="279"/>
                </a:lnTo>
                <a:lnTo>
                  <a:pt x="221" y="279"/>
                </a:lnTo>
                <a:close/>
                <a:moveTo>
                  <a:pt x="242" y="71"/>
                </a:moveTo>
                <a:lnTo>
                  <a:pt x="242" y="71"/>
                </a:lnTo>
                <a:lnTo>
                  <a:pt x="250" y="70"/>
                </a:lnTo>
                <a:lnTo>
                  <a:pt x="250" y="70"/>
                </a:lnTo>
                <a:lnTo>
                  <a:pt x="247" y="59"/>
                </a:lnTo>
                <a:lnTo>
                  <a:pt x="247" y="59"/>
                </a:lnTo>
                <a:lnTo>
                  <a:pt x="240" y="60"/>
                </a:lnTo>
                <a:lnTo>
                  <a:pt x="240" y="60"/>
                </a:lnTo>
                <a:lnTo>
                  <a:pt x="242" y="71"/>
                </a:lnTo>
                <a:lnTo>
                  <a:pt x="242" y="71"/>
                </a:lnTo>
                <a:close/>
                <a:moveTo>
                  <a:pt x="207" y="316"/>
                </a:moveTo>
                <a:lnTo>
                  <a:pt x="207" y="316"/>
                </a:lnTo>
                <a:lnTo>
                  <a:pt x="210" y="311"/>
                </a:lnTo>
                <a:lnTo>
                  <a:pt x="210" y="311"/>
                </a:lnTo>
                <a:lnTo>
                  <a:pt x="210" y="309"/>
                </a:lnTo>
                <a:lnTo>
                  <a:pt x="210" y="309"/>
                </a:lnTo>
                <a:lnTo>
                  <a:pt x="209" y="306"/>
                </a:lnTo>
                <a:lnTo>
                  <a:pt x="209" y="306"/>
                </a:lnTo>
                <a:lnTo>
                  <a:pt x="207" y="305"/>
                </a:lnTo>
                <a:lnTo>
                  <a:pt x="207" y="305"/>
                </a:lnTo>
                <a:lnTo>
                  <a:pt x="207" y="305"/>
                </a:lnTo>
                <a:lnTo>
                  <a:pt x="207" y="305"/>
                </a:lnTo>
                <a:lnTo>
                  <a:pt x="206" y="309"/>
                </a:lnTo>
                <a:lnTo>
                  <a:pt x="206" y="309"/>
                </a:lnTo>
                <a:lnTo>
                  <a:pt x="204" y="309"/>
                </a:lnTo>
                <a:lnTo>
                  <a:pt x="202" y="309"/>
                </a:lnTo>
                <a:lnTo>
                  <a:pt x="202" y="309"/>
                </a:lnTo>
                <a:lnTo>
                  <a:pt x="201" y="309"/>
                </a:lnTo>
                <a:lnTo>
                  <a:pt x="202" y="306"/>
                </a:lnTo>
                <a:lnTo>
                  <a:pt x="202" y="306"/>
                </a:lnTo>
                <a:lnTo>
                  <a:pt x="202" y="306"/>
                </a:lnTo>
                <a:lnTo>
                  <a:pt x="202" y="306"/>
                </a:lnTo>
                <a:lnTo>
                  <a:pt x="206" y="302"/>
                </a:lnTo>
                <a:lnTo>
                  <a:pt x="206" y="302"/>
                </a:lnTo>
                <a:lnTo>
                  <a:pt x="202" y="297"/>
                </a:lnTo>
                <a:lnTo>
                  <a:pt x="202" y="297"/>
                </a:lnTo>
                <a:lnTo>
                  <a:pt x="198" y="306"/>
                </a:lnTo>
                <a:lnTo>
                  <a:pt x="198" y="306"/>
                </a:lnTo>
                <a:lnTo>
                  <a:pt x="207" y="316"/>
                </a:lnTo>
                <a:lnTo>
                  <a:pt x="207" y="316"/>
                </a:lnTo>
                <a:close/>
                <a:moveTo>
                  <a:pt x="136" y="207"/>
                </a:moveTo>
                <a:lnTo>
                  <a:pt x="136" y="207"/>
                </a:lnTo>
                <a:lnTo>
                  <a:pt x="141" y="201"/>
                </a:lnTo>
                <a:lnTo>
                  <a:pt x="141" y="201"/>
                </a:lnTo>
                <a:lnTo>
                  <a:pt x="135" y="191"/>
                </a:lnTo>
                <a:lnTo>
                  <a:pt x="135" y="191"/>
                </a:lnTo>
                <a:lnTo>
                  <a:pt x="130" y="199"/>
                </a:lnTo>
                <a:lnTo>
                  <a:pt x="130" y="199"/>
                </a:lnTo>
                <a:lnTo>
                  <a:pt x="136" y="207"/>
                </a:lnTo>
                <a:lnTo>
                  <a:pt x="136" y="207"/>
                </a:lnTo>
                <a:close/>
                <a:moveTo>
                  <a:pt x="135" y="188"/>
                </a:moveTo>
                <a:lnTo>
                  <a:pt x="135" y="188"/>
                </a:lnTo>
                <a:lnTo>
                  <a:pt x="139" y="182"/>
                </a:lnTo>
                <a:lnTo>
                  <a:pt x="139" y="182"/>
                </a:lnTo>
                <a:lnTo>
                  <a:pt x="131" y="171"/>
                </a:lnTo>
                <a:lnTo>
                  <a:pt x="131" y="171"/>
                </a:lnTo>
                <a:lnTo>
                  <a:pt x="130" y="175"/>
                </a:lnTo>
                <a:lnTo>
                  <a:pt x="130" y="175"/>
                </a:lnTo>
                <a:lnTo>
                  <a:pt x="128" y="177"/>
                </a:lnTo>
                <a:lnTo>
                  <a:pt x="128" y="177"/>
                </a:lnTo>
                <a:lnTo>
                  <a:pt x="133" y="185"/>
                </a:lnTo>
                <a:lnTo>
                  <a:pt x="133" y="185"/>
                </a:lnTo>
                <a:lnTo>
                  <a:pt x="135" y="188"/>
                </a:lnTo>
                <a:lnTo>
                  <a:pt x="135" y="188"/>
                </a:lnTo>
                <a:close/>
                <a:moveTo>
                  <a:pt x="224" y="260"/>
                </a:moveTo>
                <a:lnTo>
                  <a:pt x="224" y="260"/>
                </a:lnTo>
                <a:lnTo>
                  <a:pt x="224" y="262"/>
                </a:lnTo>
                <a:lnTo>
                  <a:pt x="224" y="262"/>
                </a:lnTo>
                <a:lnTo>
                  <a:pt x="218" y="270"/>
                </a:lnTo>
                <a:lnTo>
                  <a:pt x="218" y="270"/>
                </a:lnTo>
                <a:lnTo>
                  <a:pt x="218" y="270"/>
                </a:lnTo>
                <a:lnTo>
                  <a:pt x="218" y="270"/>
                </a:lnTo>
                <a:lnTo>
                  <a:pt x="223" y="276"/>
                </a:lnTo>
                <a:lnTo>
                  <a:pt x="223" y="276"/>
                </a:lnTo>
                <a:lnTo>
                  <a:pt x="223" y="276"/>
                </a:lnTo>
                <a:lnTo>
                  <a:pt x="223" y="276"/>
                </a:lnTo>
                <a:lnTo>
                  <a:pt x="229" y="268"/>
                </a:lnTo>
                <a:lnTo>
                  <a:pt x="229" y="268"/>
                </a:lnTo>
                <a:lnTo>
                  <a:pt x="224" y="260"/>
                </a:lnTo>
                <a:lnTo>
                  <a:pt x="224" y="260"/>
                </a:lnTo>
                <a:close/>
                <a:moveTo>
                  <a:pt x="147" y="193"/>
                </a:moveTo>
                <a:lnTo>
                  <a:pt x="147" y="193"/>
                </a:lnTo>
                <a:lnTo>
                  <a:pt x="141" y="183"/>
                </a:lnTo>
                <a:lnTo>
                  <a:pt x="141" y="183"/>
                </a:lnTo>
                <a:lnTo>
                  <a:pt x="136" y="190"/>
                </a:lnTo>
                <a:lnTo>
                  <a:pt x="136" y="190"/>
                </a:lnTo>
                <a:lnTo>
                  <a:pt x="142" y="199"/>
                </a:lnTo>
                <a:lnTo>
                  <a:pt x="142" y="199"/>
                </a:lnTo>
                <a:lnTo>
                  <a:pt x="147" y="193"/>
                </a:lnTo>
                <a:lnTo>
                  <a:pt x="147" y="193"/>
                </a:lnTo>
                <a:close/>
                <a:moveTo>
                  <a:pt x="242" y="74"/>
                </a:moveTo>
                <a:lnTo>
                  <a:pt x="242" y="74"/>
                </a:lnTo>
                <a:lnTo>
                  <a:pt x="242" y="82"/>
                </a:lnTo>
                <a:lnTo>
                  <a:pt x="242" y="82"/>
                </a:lnTo>
                <a:lnTo>
                  <a:pt x="248" y="81"/>
                </a:lnTo>
                <a:lnTo>
                  <a:pt x="248" y="81"/>
                </a:lnTo>
                <a:lnTo>
                  <a:pt x="250" y="79"/>
                </a:lnTo>
                <a:lnTo>
                  <a:pt x="250" y="79"/>
                </a:lnTo>
                <a:lnTo>
                  <a:pt x="250" y="71"/>
                </a:lnTo>
                <a:lnTo>
                  <a:pt x="250" y="71"/>
                </a:lnTo>
                <a:lnTo>
                  <a:pt x="250" y="71"/>
                </a:lnTo>
                <a:lnTo>
                  <a:pt x="250" y="71"/>
                </a:lnTo>
                <a:lnTo>
                  <a:pt x="242" y="74"/>
                </a:lnTo>
                <a:lnTo>
                  <a:pt x="242" y="74"/>
                </a:lnTo>
                <a:close/>
                <a:moveTo>
                  <a:pt x="142" y="156"/>
                </a:moveTo>
                <a:lnTo>
                  <a:pt x="142" y="156"/>
                </a:lnTo>
                <a:lnTo>
                  <a:pt x="141" y="156"/>
                </a:lnTo>
                <a:lnTo>
                  <a:pt x="141" y="156"/>
                </a:lnTo>
                <a:lnTo>
                  <a:pt x="142" y="158"/>
                </a:lnTo>
                <a:lnTo>
                  <a:pt x="142" y="158"/>
                </a:lnTo>
                <a:lnTo>
                  <a:pt x="146" y="163"/>
                </a:lnTo>
                <a:lnTo>
                  <a:pt x="146" y="163"/>
                </a:lnTo>
                <a:lnTo>
                  <a:pt x="152" y="174"/>
                </a:lnTo>
                <a:lnTo>
                  <a:pt x="152" y="174"/>
                </a:lnTo>
                <a:lnTo>
                  <a:pt x="161" y="186"/>
                </a:lnTo>
                <a:lnTo>
                  <a:pt x="161" y="186"/>
                </a:lnTo>
                <a:lnTo>
                  <a:pt x="163" y="186"/>
                </a:lnTo>
                <a:lnTo>
                  <a:pt x="164" y="185"/>
                </a:lnTo>
                <a:lnTo>
                  <a:pt x="164" y="185"/>
                </a:lnTo>
                <a:lnTo>
                  <a:pt x="164" y="185"/>
                </a:lnTo>
                <a:lnTo>
                  <a:pt x="164" y="185"/>
                </a:lnTo>
                <a:lnTo>
                  <a:pt x="164" y="183"/>
                </a:lnTo>
                <a:lnTo>
                  <a:pt x="164" y="183"/>
                </a:lnTo>
                <a:lnTo>
                  <a:pt x="158" y="177"/>
                </a:lnTo>
                <a:lnTo>
                  <a:pt x="158" y="177"/>
                </a:lnTo>
                <a:lnTo>
                  <a:pt x="152" y="169"/>
                </a:lnTo>
                <a:lnTo>
                  <a:pt x="152" y="169"/>
                </a:lnTo>
                <a:lnTo>
                  <a:pt x="142" y="156"/>
                </a:lnTo>
                <a:lnTo>
                  <a:pt x="142" y="156"/>
                </a:lnTo>
                <a:lnTo>
                  <a:pt x="142" y="156"/>
                </a:lnTo>
                <a:lnTo>
                  <a:pt x="142" y="156"/>
                </a:lnTo>
                <a:close/>
                <a:moveTo>
                  <a:pt x="212" y="308"/>
                </a:moveTo>
                <a:lnTo>
                  <a:pt x="212" y="308"/>
                </a:lnTo>
                <a:lnTo>
                  <a:pt x="218" y="300"/>
                </a:lnTo>
                <a:lnTo>
                  <a:pt x="218" y="300"/>
                </a:lnTo>
                <a:lnTo>
                  <a:pt x="213" y="294"/>
                </a:lnTo>
                <a:lnTo>
                  <a:pt x="213" y="294"/>
                </a:lnTo>
                <a:lnTo>
                  <a:pt x="209" y="302"/>
                </a:lnTo>
                <a:lnTo>
                  <a:pt x="209" y="302"/>
                </a:lnTo>
                <a:lnTo>
                  <a:pt x="209" y="302"/>
                </a:lnTo>
                <a:lnTo>
                  <a:pt x="209" y="302"/>
                </a:lnTo>
                <a:lnTo>
                  <a:pt x="212" y="308"/>
                </a:lnTo>
                <a:lnTo>
                  <a:pt x="212" y="308"/>
                </a:lnTo>
                <a:close/>
                <a:moveTo>
                  <a:pt x="150" y="191"/>
                </a:moveTo>
                <a:lnTo>
                  <a:pt x="150" y="191"/>
                </a:lnTo>
                <a:lnTo>
                  <a:pt x="155" y="197"/>
                </a:lnTo>
                <a:lnTo>
                  <a:pt x="155" y="197"/>
                </a:lnTo>
                <a:lnTo>
                  <a:pt x="160" y="191"/>
                </a:lnTo>
                <a:lnTo>
                  <a:pt x="160" y="191"/>
                </a:lnTo>
                <a:lnTo>
                  <a:pt x="158" y="190"/>
                </a:lnTo>
                <a:lnTo>
                  <a:pt x="158" y="190"/>
                </a:lnTo>
                <a:lnTo>
                  <a:pt x="157" y="185"/>
                </a:lnTo>
                <a:lnTo>
                  <a:pt x="157" y="185"/>
                </a:lnTo>
                <a:lnTo>
                  <a:pt x="157" y="185"/>
                </a:lnTo>
                <a:lnTo>
                  <a:pt x="157" y="185"/>
                </a:lnTo>
                <a:lnTo>
                  <a:pt x="152" y="188"/>
                </a:lnTo>
                <a:lnTo>
                  <a:pt x="150" y="191"/>
                </a:lnTo>
                <a:lnTo>
                  <a:pt x="150" y="191"/>
                </a:lnTo>
                <a:close/>
                <a:moveTo>
                  <a:pt x="240" y="46"/>
                </a:moveTo>
                <a:lnTo>
                  <a:pt x="240" y="46"/>
                </a:lnTo>
                <a:lnTo>
                  <a:pt x="240" y="44"/>
                </a:lnTo>
                <a:lnTo>
                  <a:pt x="242" y="43"/>
                </a:lnTo>
                <a:lnTo>
                  <a:pt x="242" y="43"/>
                </a:lnTo>
                <a:lnTo>
                  <a:pt x="243" y="43"/>
                </a:lnTo>
                <a:lnTo>
                  <a:pt x="245" y="44"/>
                </a:lnTo>
                <a:lnTo>
                  <a:pt x="245" y="44"/>
                </a:lnTo>
                <a:lnTo>
                  <a:pt x="247" y="43"/>
                </a:lnTo>
                <a:lnTo>
                  <a:pt x="247" y="43"/>
                </a:lnTo>
                <a:lnTo>
                  <a:pt x="242" y="37"/>
                </a:lnTo>
                <a:lnTo>
                  <a:pt x="242" y="37"/>
                </a:lnTo>
                <a:lnTo>
                  <a:pt x="235" y="38"/>
                </a:lnTo>
                <a:lnTo>
                  <a:pt x="235" y="38"/>
                </a:lnTo>
                <a:lnTo>
                  <a:pt x="239" y="48"/>
                </a:lnTo>
                <a:lnTo>
                  <a:pt x="239" y="48"/>
                </a:lnTo>
                <a:lnTo>
                  <a:pt x="240" y="46"/>
                </a:lnTo>
                <a:lnTo>
                  <a:pt x="240" y="46"/>
                </a:lnTo>
                <a:close/>
                <a:moveTo>
                  <a:pt x="135" y="134"/>
                </a:moveTo>
                <a:lnTo>
                  <a:pt x="135" y="134"/>
                </a:lnTo>
                <a:lnTo>
                  <a:pt x="136" y="141"/>
                </a:lnTo>
                <a:lnTo>
                  <a:pt x="142" y="152"/>
                </a:lnTo>
                <a:lnTo>
                  <a:pt x="149" y="161"/>
                </a:lnTo>
                <a:lnTo>
                  <a:pt x="153" y="166"/>
                </a:lnTo>
                <a:lnTo>
                  <a:pt x="153" y="166"/>
                </a:lnTo>
                <a:lnTo>
                  <a:pt x="135" y="134"/>
                </a:lnTo>
                <a:lnTo>
                  <a:pt x="135" y="134"/>
                </a:lnTo>
                <a:close/>
                <a:moveTo>
                  <a:pt x="144" y="201"/>
                </a:moveTo>
                <a:lnTo>
                  <a:pt x="144" y="201"/>
                </a:lnTo>
                <a:lnTo>
                  <a:pt x="149" y="207"/>
                </a:lnTo>
                <a:lnTo>
                  <a:pt x="149" y="207"/>
                </a:lnTo>
                <a:lnTo>
                  <a:pt x="153" y="201"/>
                </a:lnTo>
                <a:lnTo>
                  <a:pt x="153" y="201"/>
                </a:lnTo>
                <a:lnTo>
                  <a:pt x="149" y="194"/>
                </a:lnTo>
                <a:lnTo>
                  <a:pt x="149" y="194"/>
                </a:lnTo>
                <a:lnTo>
                  <a:pt x="144" y="201"/>
                </a:lnTo>
                <a:lnTo>
                  <a:pt x="144" y="201"/>
                </a:lnTo>
                <a:close/>
                <a:moveTo>
                  <a:pt x="139" y="212"/>
                </a:moveTo>
                <a:lnTo>
                  <a:pt x="139" y="212"/>
                </a:lnTo>
                <a:lnTo>
                  <a:pt x="142" y="212"/>
                </a:lnTo>
                <a:lnTo>
                  <a:pt x="144" y="213"/>
                </a:lnTo>
                <a:lnTo>
                  <a:pt x="144" y="213"/>
                </a:lnTo>
                <a:lnTo>
                  <a:pt x="147" y="208"/>
                </a:lnTo>
                <a:lnTo>
                  <a:pt x="147" y="208"/>
                </a:lnTo>
                <a:lnTo>
                  <a:pt x="142" y="202"/>
                </a:lnTo>
                <a:lnTo>
                  <a:pt x="142" y="202"/>
                </a:lnTo>
                <a:lnTo>
                  <a:pt x="138" y="210"/>
                </a:lnTo>
                <a:lnTo>
                  <a:pt x="138" y="210"/>
                </a:lnTo>
                <a:lnTo>
                  <a:pt x="139" y="212"/>
                </a:lnTo>
                <a:lnTo>
                  <a:pt x="139" y="212"/>
                </a:lnTo>
                <a:close/>
                <a:moveTo>
                  <a:pt x="253" y="82"/>
                </a:moveTo>
                <a:lnTo>
                  <a:pt x="253" y="82"/>
                </a:lnTo>
                <a:lnTo>
                  <a:pt x="251" y="95"/>
                </a:lnTo>
                <a:lnTo>
                  <a:pt x="251" y="95"/>
                </a:lnTo>
                <a:lnTo>
                  <a:pt x="256" y="95"/>
                </a:lnTo>
                <a:lnTo>
                  <a:pt x="256" y="95"/>
                </a:lnTo>
                <a:lnTo>
                  <a:pt x="256" y="81"/>
                </a:lnTo>
                <a:lnTo>
                  <a:pt x="256" y="81"/>
                </a:lnTo>
                <a:lnTo>
                  <a:pt x="253" y="82"/>
                </a:lnTo>
                <a:lnTo>
                  <a:pt x="253" y="82"/>
                </a:lnTo>
                <a:close/>
                <a:moveTo>
                  <a:pt x="228" y="41"/>
                </a:moveTo>
                <a:lnTo>
                  <a:pt x="228" y="41"/>
                </a:lnTo>
                <a:lnTo>
                  <a:pt x="231" y="51"/>
                </a:lnTo>
                <a:lnTo>
                  <a:pt x="231" y="51"/>
                </a:lnTo>
                <a:lnTo>
                  <a:pt x="235" y="49"/>
                </a:lnTo>
                <a:lnTo>
                  <a:pt x="235" y="49"/>
                </a:lnTo>
                <a:lnTo>
                  <a:pt x="234" y="40"/>
                </a:lnTo>
                <a:lnTo>
                  <a:pt x="234" y="40"/>
                </a:lnTo>
                <a:lnTo>
                  <a:pt x="228" y="41"/>
                </a:lnTo>
                <a:lnTo>
                  <a:pt x="228" y="41"/>
                </a:lnTo>
                <a:close/>
                <a:moveTo>
                  <a:pt x="212" y="292"/>
                </a:moveTo>
                <a:lnTo>
                  <a:pt x="212" y="292"/>
                </a:lnTo>
                <a:lnTo>
                  <a:pt x="210" y="289"/>
                </a:lnTo>
                <a:lnTo>
                  <a:pt x="210" y="289"/>
                </a:lnTo>
                <a:lnTo>
                  <a:pt x="209" y="286"/>
                </a:lnTo>
                <a:lnTo>
                  <a:pt x="209" y="286"/>
                </a:lnTo>
                <a:lnTo>
                  <a:pt x="204" y="294"/>
                </a:lnTo>
                <a:lnTo>
                  <a:pt x="204" y="294"/>
                </a:lnTo>
                <a:lnTo>
                  <a:pt x="204" y="295"/>
                </a:lnTo>
                <a:lnTo>
                  <a:pt x="204" y="295"/>
                </a:lnTo>
                <a:lnTo>
                  <a:pt x="207" y="298"/>
                </a:lnTo>
                <a:lnTo>
                  <a:pt x="207" y="298"/>
                </a:lnTo>
                <a:lnTo>
                  <a:pt x="212" y="292"/>
                </a:lnTo>
                <a:lnTo>
                  <a:pt x="212" y="292"/>
                </a:lnTo>
                <a:close/>
                <a:moveTo>
                  <a:pt x="232" y="37"/>
                </a:moveTo>
                <a:lnTo>
                  <a:pt x="232" y="37"/>
                </a:lnTo>
                <a:lnTo>
                  <a:pt x="231" y="33"/>
                </a:lnTo>
                <a:lnTo>
                  <a:pt x="231" y="33"/>
                </a:lnTo>
                <a:lnTo>
                  <a:pt x="228" y="30"/>
                </a:lnTo>
                <a:lnTo>
                  <a:pt x="228" y="30"/>
                </a:lnTo>
                <a:lnTo>
                  <a:pt x="226" y="30"/>
                </a:lnTo>
                <a:lnTo>
                  <a:pt x="226" y="30"/>
                </a:lnTo>
                <a:lnTo>
                  <a:pt x="223" y="30"/>
                </a:lnTo>
                <a:lnTo>
                  <a:pt x="223" y="30"/>
                </a:lnTo>
                <a:lnTo>
                  <a:pt x="228" y="40"/>
                </a:lnTo>
                <a:lnTo>
                  <a:pt x="228" y="40"/>
                </a:lnTo>
                <a:lnTo>
                  <a:pt x="232" y="37"/>
                </a:lnTo>
                <a:lnTo>
                  <a:pt x="232" y="37"/>
                </a:lnTo>
                <a:close/>
                <a:moveTo>
                  <a:pt x="286" y="317"/>
                </a:moveTo>
                <a:lnTo>
                  <a:pt x="286" y="317"/>
                </a:lnTo>
                <a:lnTo>
                  <a:pt x="284" y="314"/>
                </a:lnTo>
                <a:lnTo>
                  <a:pt x="284" y="314"/>
                </a:lnTo>
                <a:lnTo>
                  <a:pt x="267" y="292"/>
                </a:lnTo>
                <a:lnTo>
                  <a:pt x="267" y="292"/>
                </a:lnTo>
                <a:lnTo>
                  <a:pt x="259" y="284"/>
                </a:lnTo>
                <a:lnTo>
                  <a:pt x="259" y="284"/>
                </a:lnTo>
                <a:lnTo>
                  <a:pt x="259" y="283"/>
                </a:lnTo>
                <a:lnTo>
                  <a:pt x="259" y="283"/>
                </a:lnTo>
                <a:lnTo>
                  <a:pt x="265" y="294"/>
                </a:lnTo>
                <a:lnTo>
                  <a:pt x="265" y="294"/>
                </a:lnTo>
                <a:lnTo>
                  <a:pt x="275" y="305"/>
                </a:lnTo>
                <a:lnTo>
                  <a:pt x="275" y="305"/>
                </a:lnTo>
                <a:lnTo>
                  <a:pt x="283" y="314"/>
                </a:lnTo>
                <a:lnTo>
                  <a:pt x="283" y="314"/>
                </a:lnTo>
                <a:lnTo>
                  <a:pt x="286" y="317"/>
                </a:lnTo>
                <a:lnTo>
                  <a:pt x="286" y="317"/>
                </a:lnTo>
                <a:close/>
                <a:moveTo>
                  <a:pt x="215" y="324"/>
                </a:moveTo>
                <a:lnTo>
                  <a:pt x="215" y="324"/>
                </a:lnTo>
                <a:lnTo>
                  <a:pt x="217" y="320"/>
                </a:lnTo>
                <a:lnTo>
                  <a:pt x="217" y="320"/>
                </a:lnTo>
                <a:lnTo>
                  <a:pt x="212" y="313"/>
                </a:lnTo>
                <a:lnTo>
                  <a:pt x="212" y="313"/>
                </a:lnTo>
                <a:lnTo>
                  <a:pt x="209" y="317"/>
                </a:lnTo>
                <a:lnTo>
                  <a:pt x="209" y="317"/>
                </a:lnTo>
                <a:lnTo>
                  <a:pt x="215" y="324"/>
                </a:lnTo>
                <a:lnTo>
                  <a:pt x="215" y="324"/>
                </a:lnTo>
                <a:close/>
                <a:moveTo>
                  <a:pt x="239" y="49"/>
                </a:moveTo>
                <a:lnTo>
                  <a:pt x="239" y="49"/>
                </a:lnTo>
                <a:lnTo>
                  <a:pt x="240" y="59"/>
                </a:lnTo>
                <a:lnTo>
                  <a:pt x="240" y="59"/>
                </a:lnTo>
                <a:lnTo>
                  <a:pt x="247" y="55"/>
                </a:lnTo>
                <a:lnTo>
                  <a:pt x="247" y="55"/>
                </a:lnTo>
                <a:lnTo>
                  <a:pt x="245" y="52"/>
                </a:lnTo>
                <a:lnTo>
                  <a:pt x="242" y="48"/>
                </a:lnTo>
                <a:lnTo>
                  <a:pt x="242" y="48"/>
                </a:lnTo>
                <a:lnTo>
                  <a:pt x="239" y="49"/>
                </a:lnTo>
                <a:lnTo>
                  <a:pt x="239" y="49"/>
                </a:lnTo>
                <a:close/>
                <a:moveTo>
                  <a:pt x="258" y="96"/>
                </a:moveTo>
                <a:lnTo>
                  <a:pt x="258" y="96"/>
                </a:lnTo>
                <a:lnTo>
                  <a:pt x="258" y="111"/>
                </a:lnTo>
                <a:lnTo>
                  <a:pt x="258" y="111"/>
                </a:lnTo>
                <a:lnTo>
                  <a:pt x="261" y="111"/>
                </a:lnTo>
                <a:lnTo>
                  <a:pt x="261" y="111"/>
                </a:lnTo>
                <a:lnTo>
                  <a:pt x="261" y="107"/>
                </a:lnTo>
                <a:lnTo>
                  <a:pt x="261" y="107"/>
                </a:lnTo>
                <a:lnTo>
                  <a:pt x="261" y="96"/>
                </a:lnTo>
                <a:lnTo>
                  <a:pt x="261" y="96"/>
                </a:lnTo>
                <a:lnTo>
                  <a:pt x="261" y="96"/>
                </a:lnTo>
                <a:lnTo>
                  <a:pt x="261" y="96"/>
                </a:lnTo>
                <a:lnTo>
                  <a:pt x="258" y="96"/>
                </a:lnTo>
                <a:lnTo>
                  <a:pt x="258" y="96"/>
                </a:lnTo>
                <a:close/>
                <a:moveTo>
                  <a:pt x="218" y="14"/>
                </a:moveTo>
                <a:lnTo>
                  <a:pt x="218" y="14"/>
                </a:lnTo>
                <a:lnTo>
                  <a:pt x="226" y="18"/>
                </a:lnTo>
                <a:lnTo>
                  <a:pt x="226" y="18"/>
                </a:lnTo>
                <a:lnTo>
                  <a:pt x="228" y="18"/>
                </a:lnTo>
                <a:lnTo>
                  <a:pt x="228" y="18"/>
                </a:lnTo>
                <a:lnTo>
                  <a:pt x="229" y="16"/>
                </a:lnTo>
                <a:lnTo>
                  <a:pt x="229" y="16"/>
                </a:lnTo>
                <a:lnTo>
                  <a:pt x="217" y="11"/>
                </a:lnTo>
                <a:lnTo>
                  <a:pt x="204" y="8"/>
                </a:lnTo>
                <a:lnTo>
                  <a:pt x="204" y="8"/>
                </a:lnTo>
                <a:lnTo>
                  <a:pt x="204" y="10"/>
                </a:lnTo>
                <a:lnTo>
                  <a:pt x="204" y="10"/>
                </a:lnTo>
                <a:lnTo>
                  <a:pt x="213" y="13"/>
                </a:lnTo>
                <a:lnTo>
                  <a:pt x="213" y="13"/>
                </a:lnTo>
                <a:lnTo>
                  <a:pt x="215" y="13"/>
                </a:lnTo>
                <a:lnTo>
                  <a:pt x="215" y="13"/>
                </a:lnTo>
                <a:lnTo>
                  <a:pt x="217" y="13"/>
                </a:lnTo>
                <a:lnTo>
                  <a:pt x="218" y="14"/>
                </a:lnTo>
                <a:lnTo>
                  <a:pt x="218" y="14"/>
                </a:lnTo>
                <a:close/>
                <a:moveTo>
                  <a:pt x="239" y="60"/>
                </a:moveTo>
                <a:lnTo>
                  <a:pt x="239" y="60"/>
                </a:lnTo>
                <a:lnTo>
                  <a:pt x="237" y="51"/>
                </a:lnTo>
                <a:lnTo>
                  <a:pt x="237" y="51"/>
                </a:lnTo>
                <a:lnTo>
                  <a:pt x="232" y="52"/>
                </a:lnTo>
                <a:lnTo>
                  <a:pt x="232" y="52"/>
                </a:lnTo>
                <a:lnTo>
                  <a:pt x="234" y="62"/>
                </a:lnTo>
                <a:lnTo>
                  <a:pt x="234" y="62"/>
                </a:lnTo>
                <a:lnTo>
                  <a:pt x="239" y="60"/>
                </a:lnTo>
                <a:lnTo>
                  <a:pt x="239" y="60"/>
                </a:lnTo>
                <a:close/>
                <a:moveTo>
                  <a:pt x="202" y="35"/>
                </a:moveTo>
                <a:lnTo>
                  <a:pt x="202" y="35"/>
                </a:lnTo>
                <a:lnTo>
                  <a:pt x="202" y="55"/>
                </a:lnTo>
                <a:lnTo>
                  <a:pt x="202" y="55"/>
                </a:lnTo>
                <a:lnTo>
                  <a:pt x="204" y="51"/>
                </a:lnTo>
                <a:lnTo>
                  <a:pt x="207" y="48"/>
                </a:lnTo>
                <a:lnTo>
                  <a:pt x="207" y="48"/>
                </a:lnTo>
                <a:lnTo>
                  <a:pt x="206" y="41"/>
                </a:lnTo>
                <a:lnTo>
                  <a:pt x="202" y="35"/>
                </a:lnTo>
                <a:lnTo>
                  <a:pt x="202" y="35"/>
                </a:lnTo>
                <a:close/>
                <a:moveTo>
                  <a:pt x="209" y="281"/>
                </a:moveTo>
                <a:lnTo>
                  <a:pt x="209" y="281"/>
                </a:lnTo>
                <a:lnTo>
                  <a:pt x="215" y="270"/>
                </a:lnTo>
                <a:lnTo>
                  <a:pt x="215" y="270"/>
                </a:lnTo>
                <a:lnTo>
                  <a:pt x="213" y="265"/>
                </a:lnTo>
                <a:lnTo>
                  <a:pt x="213" y="265"/>
                </a:lnTo>
                <a:lnTo>
                  <a:pt x="209" y="276"/>
                </a:lnTo>
                <a:lnTo>
                  <a:pt x="209" y="276"/>
                </a:lnTo>
                <a:lnTo>
                  <a:pt x="209" y="276"/>
                </a:lnTo>
                <a:lnTo>
                  <a:pt x="209" y="278"/>
                </a:lnTo>
                <a:lnTo>
                  <a:pt x="209" y="278"/>
                </a:lnTo>
                <a:lnTo>
                  <a:pt x="209" y="281"/>
                </a:lnTo>
                <a:lnTo>
                  <a:pt x="209" y="281"/>
                </a:lnTo>
                <a:close/>
                <a:moveTo>
                  <a:pt x="239" y="73"/>
                </a:moveTo>
                <a:lnTo>
                  <a:pt x="239" y="73"/>
                </a:lnTo>
                <a:lnTo>
                  <a:pt x="239" y="62"/>
                </a:lnTo>
                <a:lnTo>
                  <a:pt x="239" y="62"/>
                </a:lnTo>
                <a:lnTo>
                  <a:pt x="234" y="63"/>
                </a:lnTo>
                <a:lnTo>
                  <a:pt x="234" y="63"/>
                </a:lnTo>
                <a:lnTo>
                  <a:pt x="235" y="73"/>
                </a:lnTo>
                <a:lnTo>
                  <a:pt x="235" y="73"/>
                </a:lnTo>
                <a:lnTo>
                  <a:pt x="239" y="73"/>
                </a:lnTo>
                <a:lnTo>
                  <a:pt x="239" y="73"/>
                </a:lnTo>
                <a:close/>
                <a:moveTo>
                  <a:pt x="228" y="253"/>
                </a:moveTo>
                <a:lnTo>
                  <a:pt x="228" y="253"/>
                </a:lnTo>
                <a:lnTo>
                  <a:pt x="224" y="245"/>
                </a:lnTo>
                <a:lnTo>
                  <a:pt x="224" y="245"/>
                </a:lnTo>
                <a:lnTo>
                  <a:pt x="223" y="243"/>
                </a:lnTo>
                <a:lnTo>
                  <a:pt x="223" y="243"/>
                </a:lnTo>
                <a:lnTo>
                  <a:pt x="220" y="251"/>
                </a:lnTo>
                <a:lnTo>
                  <a:pt x="220" y="251"/>
                </a:lnTo>
                <a:lnTo>
                  <a:pt x="221" y="251"/>
                </a:lnTo>
                <a:lnTo>
                  <a:pt x="221" y="251"/>
                </a:lnTo>
                <a:lnTo>
                  <a:pt x="223" y="251"/>
                </a:lnTo>
                <a:lnTo>
                  <a:pt x="223" y="253"/>
                </a:lnTo>
                <a:lnTo>
                  <a:pt x="223" y="253"/>
                </a:lnTo>
                <a:lnTo>
                  <a:pt x="224" y="257"/>
                </a:lnTo>
                <a:lnTo>
                  <a:pt x="224" y="257"/>
                </a:lnTo>
                <a:lnTo>
                  <a:pt x="228" y="253"/>
                </a:lnTo>
                <a:lnTo>
                  <a:pt x="228" y="253"/>
                </a:lnTo>
                <a:close/>
                <a:moveTo>
                  <a:pt x="131" y="213"/>
                </a:moveTo>
                <a:lnTo>
                  <a:pt x="131" y="213"/>
                </a:lnTo>
                <a:lnTo>
                  <a:pt x="135" y="210"/>
                </a:lnTo>
                <a:lnTo>
                  <a:pt x="135" y="210"/>
                </a:lnTo>
                <a:lnTo>
                  <a:pt x="128" y="202"/>
                </a:lnTo>
                <a:lnTo>
                  <a:pt x="128" y="202"/>
                </a:lnTo>
                <a:lnTo>
                  <a:pt x="127" y="204"/>
                </a:lnTo>
                <a:lnTo>
                  <a:pt x="127" y="204"/>
                </a:lnTo>
                <a:lnTo>
                  <a:pt x="127" y="205"/>
                </a:lnTo>
                <a:lnTo>
                  <a:pt x="127" y="205"/>
                </a:lnTo>
                <a:lnTo>
                  <a:pt x="131" y="212"/>
                </a:lnTo>
                <a:lnTo>
                  <a:pt x="131" y="212"/>
                </a:lnTo>
                <a:lnTo>
                  <a:pt x="131" y="213"/>
                </a:lnTo>
                <a:lnTo>
                  <a:pt x="131" y="213"/>
                </a:lnTo>
                <a:close/>
                <a:moveTo>
                  <a:pt x="210" y="27"/>
                </a:moveTo>
                <a:lnTo>
                  <a:pt x="210" y="27"/>
                </a:lnTo>
                <a:lnTo>
                  <a:pt x="212" y="30"/>
                </a:lnTo>
                <a:lnTo>
                  <a:pt x="212" y="30"/>
                </a:lnTo>
                <a:lnTo>
                  <a:pt x="212" y="32"/>
                </a:lnTo>
                <a:lnTo>
                  <a:pt x="213" y="32"/>
                </a:lnTo>
                <a:lnTo>
                  <a:pt x="213" y="32"/>
                </a:lnTo>
                <a:lnTo>
                  <a:pt x="217" y="30"/>
                </a:lnTo>
                <a:lnTo>
                  <a:pt x="217" y="30"/>
                </a:lnTo>
                <a:lnTo>
                  <a:pt x="220" y="30"/>
                </a:lnTo>
                <a:lnTo>
                  <a:pt x="220" y="30"/>
                </a:lnTo>
                <a:lnTo>
                  <a:pt x="215" y="25"/>
                </a:lnTo>
                <a:lnTo>
                  <a:pt x="215" y="25"/>
                </a:lnTo>
                <a:lnTo>
                  <a:pt x="215" y="25"/>
                </a:lnTo>
                <a:lnTo>
                  <a:pt x="215" y="25"/>
                </a:lnTo>
                <a:lnTo>
                  <a:pt x="210" y="27"/>
                </a:lnTo>
                <a:lnTo>
                  <a:pt x="210" y="27"/>
                </a:lnTo>
                <a:close/>
                <a:moveTo>
                  <a:pt x="231" y="267"/>
                </a:moveTo>
                <a:lnTo>
                  <a:pt x="231" y="267"/>
                </a:lnTo>
                <a:lnTo>
                  <a:pt x="232" y="264"/>
                </a:lnTo>
                <a:lnTo>
                  <a:pt x="232" y="264"/>
                </a:lnTo>
                <a:lnTo>
                  <a:pt x="232" y="260"/>
                </a:lnTo>
                <a:lnTo>
                  <a:pt x="232" y="260"/>
                </a:lnTo>
                <a:lnTo>
                  <a:pt x="229" y="256"/>
                </a:lnTo>
                <a:lnTo>
                  <a:pt x="229" y="256"/>
                </a:lnTo>
                <a:lnTo>
                  <a:pt x="228" y="254"/>
                </a:lnTo>
                <a:lnTo>
                  <a:pt x="228" y="254"/>
                </a:lnTo>
                <a:lnTo>
                  <a:pt x="226" y="259"/>
                </a:lnTo>
                <a:lnTo>
                  <a:pt x="226" y="259"/>
                </a:lnTo>
                <a:lnTo>
                  <a:pt x="231" y="267"/>
                </a:lnTo>
                <a:lnTo>
                  <a:pt x="231" y="267"/>
                </a:lnTo>
                <a:close/>
                <a:moveTo>
                  <a:pt x="218" y="267"/>
                </a:moveTo>
                <a:lnTo>
                  <a:pt x="218" y="267"/>
                </a:lnTo>
                <a:lnTo>
                  <a:pt x="218" y="267"/>
                </a:lnTo>
                <a:lnTo>
                  <a:pt x="218" y="267"/>
                </a:lnTo>
                <a:lnTo>
                  <a:pt x="223" y="259"/>
                </a:lnTo>
                <a:lnTo>
                  <a:pt x="223" y="259"/>
                </a:lnTo>
                <a:lnTo>
                  <a:pt x="221" y="257"/>
                </a:lnTo>
                <a:lnTo>
                  <a:pt x="221" y="257"/>
                </a:lnTo>
                <a:lnTo>
                  <a:pt x="218" y="254"/>
                </a:lnTo>
                <a:lnTo>
                  <a:pt x="218" y="254"/>
                </a:lnTo>
                <a:lnTo>
                  <a:pt x="217" y="260"/>
                </a:lnTo>
                <a:lnTo>
                  <a:pt x="217" y="260"/>
                </a:lnTo>
                <a:lnTo>
                  <a:pt x="217" y="262"/>
                </a:lnTo>
                <a:lnTo>
                  <a:pt x="217" y="264"/>
                </a:lnTo>
                <a:lnTo>
                  <a:pt x="217" y="264"/>
                </a:lnTo>
                <a:lnTo>
                  <a:pt x="218" y="267"/>
                </a:lnTo>
                <a:lnTo>
                  <a:pt x="218" y="267"/>
                </a:lnTo>
                <a:close/>
                <a:moveTo>
                  <a:pt x="105" y="414"/>
                </a:moveTo>
                <a:lnTo>
                  <a:pt x="105" y="414"/>
                </a:lnTo>
                <a:lnTo>
                  <a:pt x="103" y="414"/>
                </a:lnTo>
                <a:lnTo>
                  <a:pt x="103" y="414"/>
                </a:lnTo>
                <a:lnTo>
                  <a:pt x="92" y="414"/>
                </a:lnTo>
                <a:lnTo>
                  <a:pt x="92" y="414"/>
                </a:lnTo>
                <a:lnTo>
                  <a:pt x="79" y="414"/>
                </a:lnTo>
                <a:lnTo>
                  <a:pt x="79" y="414"/>
                </a:lnTo>
                <a:lnTo>
                  <a:pt x="78" y="415"/>
                </a:lnTo>
                <a:lnTo>
                  <a:pt x="78" y="415"/>
                </a:lnTo>
                <a:lnTo>
                  <a:pt x="82" y="415"/>
                </a:lnTo>
                <a:lnTo>
                  <a:pt x="82" y="415"/>
                </a:lnTo>
                <a:lnTo>
                  <a:pt x="90" y="415"/>
                </a:lnTo>
                <a:lnTo>
                  <a:pt x="90" y="415"/>
                </a:lnTo>
                <a:lnTo>
                  <a:pt x="101" y="415"/>
                </a:lnTo>
                <a:lnTo>
                  <a:pt x="101" y="415"/>
                </a:lnTo>
                <a:lnTo>
                  <a:pt x="103" y="415"/>
                </a:lnTo>
                <a:lnTo>
                  <a:pt x="105" y="414"/>
                </a:lnTo>
                <a:lnTo>
                  <a:pt x="105" y="414"/>
                </a:lnTo>
                <a:close/>
                <a:moveTo>
                  <a:pt x="261" y="93"/>
                </a:moveTo>
                <a:lnTo>
                  <a:pt x="261" y="93"/>
                </a:lnTo>
                <a:lnTo>
                  <a:pt x="261" y="79"/>
                </a:lnTo>
                <a:lnTo>
                  <a:pt x="261" y="79"/>
                </a:lnTo>
                <a:lnTo>
                  <a:pt x="259" y="81"/>
                </a:lnTo>
                <a:lnTo>
                  <a:pt x="258" y="82"/>
                </a:lnTo>
                <a:lnTo>
                  <a:pt x="258" y="82"/>
                </a:lnTo>
                <a:lnTo>
                  <a:pt x="258" y="93"/>
                </a:lnTo>
                <a:lnTo>
                  <a:pt x="258" y="93"/>
                </a:lnTo>
                <a:lnTo>
                  <a:pt x="258" y="95"/>
                </a:lnTo>
                <a:lnTo>
                  <a:pt x="258" y="95"/>
                </a:lnTo>
                <a:lnTo>
                  <a:pt x="261" y="93"/>
                </a:lnTo>
                <a:lnTo>
                  <a:pt x="261" y="93"/>
                </a:lnTo>
                <a:close/>
                <a:moveTo>
                  <a:pt x="231" y="25"/>
                </a:moveTo>
                <a:lnTo>
                  <a:pt x="231" y="25"/>
                </a:lnTo>
                <a:lnTo>
                  <a:pt x="226" y="22"/>
                </a:lnTo>
                <a:lnTo>
                  <a:pt x="226" y="22"/>
                </a:lnTo>
                <a:lnTo>
                  <a:pt x="224" y="22"/>
                </a:lnTo>
                <a:lnTo>
                  <a:pt x="224" y="22"/>
                </a:lnTo>
                <a:lnTo>
                  <a:pt x="221" y="22"/>
                </a:lnTo>
                <a:lnTo>
                  <a:pt x="221" y="22"/>
                </a:lnTo>
                <a:lnTo>
                  <a:pt x="218" y="24"/>
                </a:lnTo>
                <a:lnTo>
                  <a:pt x="218" y="24"/>
                </a:lnTo>
                <a:lnTo>
                  <a:pt x="221" y="29"/>
                </a:lnTo>
                <a:lnTo>
                  <a:pt x="221" y="29"/>
                </a:lnTo>
                <a:lnTo>
                  <a:pt x="223" y="29"/>
                </a:lnTo>
                <a:lnTo>
                  <a:pt x="223" y="29"/>
                </a:lnTo>
                <a:lnTo>
                  <a:pt x="224" y="29"/>
                </a:lnTo>
                <a:lnTo>
                  <a:pt x="224" y="29"/>
                </a:lnTo>
                <a:lnTo>
                  <a:pt x="224" y="27"/>
                </a:lnTo>
                <a:lnTo>
                  <a:pt x="224" y="27"/>
                </a:lnTo>
                <a:lnTo>
                  <a:pt x="224" y="25"/>
                </a:lnTo>
                <a:lnTo>
                  <a:pt x="224" y="25"/>
                </a:lnTo>
                <a:lnTo>
                  <a:pt x="228" y="24"/>
                </a:lnTo>
                <a:lnTo>
                  <a:pt x="228" y="24"/>
                </a:lnTo>
                <a:lnTo>
                  <a:pt x="229" y="25"/>
                </a:lnTo>
                <a:lnTo>
                  <a:pt x="229" y="25"/>
                </a:lnTo>
                <a:lnTo>
                  <a:pt x="229" y="25"/>
                </a:lnTo>
                <a:lnTo>
                  <a:pt x="229" y="25"/>
                </a:lnTo>
                <a:lnTo>
                  <a:pt x="231" y="25"/>
                </a:lnTo>
                <a:lnTo>
                  <a:pt x="231" y="25"/>
                </a:lnTo>
                <a:close/>
                <a:moveTo>
                  <a:pt x="109" y="172"/>
                </a:moveTo>
                <a:lnTo>
                  <a:pt x="109" y="172"/>
                </a:lnTo>
                <a:lnTo>
                  <a:pt x="117" y="188"/>
                </a:lnTo>
                <a:lnTo>
                  <a:pt x="117" y="188"/>
                </a:lnTo>
                <a:lnTo>
                  <a:pt x="119" y="186"/>
                </a:lnTo>
                <a:lnTo>
                  <a:pt x="119" y="186"/>
                </a:lnTo>
                <a:lnTo>
                  <a:pt x="111" y="171"/>
                </a:lnTo>
                <a:lnTo>
                  <a:pt x="111" y="171"/>
                </a:lnTo>
                <a:lnTo>
                  <a:pt x="109" y="172"/>
                </a:lnTo>
                <a:lnTo>
                  <a:pt x="109" y="172"/>
                </a:lnTo>
                <a:close/>
                <a:moveTo>
                  <a:pt x="119" y="190"/>
                </a:moveTo>
                <a:lnTo>
                  <a:pt x="119" y="190"/>
                </a:lnTo>
                <a:lnTo>
                  <a:pt x="125" y="202"/>
                </a:lnTo>
                <a:lnTo>
                  <a:pt x="125" y="202"/>
                </a:lnTo>
                <a:lnTo>
                  <a:pt x="128" y="201"/>
                </a:lnTo>
                <a:lnTo>
                  <a:pt x="128" y="201"/>
                </a:lnTo>
                <a:lnTo>
                  <a:pt x="120" y="188"/>
                </a:lnTo>
                <a:lnTo>
                  <a:pt x="120" y="188"/>
                </a:lnTo>
                <a:lnTo>
                  <a:pt x="119" y="190"/>
                </a:lnTo>
                <a:lnTo>
                  <a:pt x="119" y="190"/>
                </a:lnTo>
                <a:close/>
                <a:moveTo>
                  <a:pt x="240" y="33"/>
                </a:moveTo>
                <a:lnTo>
                  <a:pt x="240" y="33"/>
                </a:lnTo>
                <a:lnTo>
                  <a:pt x="235" y="29"/>
                </a:lnTo>
                <a:lnTo>
                  <a:pt x="235" y="29"/>
                </a:lnTo>
                <a:lnTo>
                  <a:pt x="234" y="27"/>
                </a:lnTo>
                <a:lnTo>
                  <a:pt x="231" y="27"/>
                </a:lnTo>
                <a:lnTo>
                  <a:pt x="231" y="27"/>
                </a:lnTo>
                <a:lnTo>
                  <a:pt x="231" y="29"/>
                </a:lnTo>
                <a:lnTo>
                  <a:pt x="231" y="29"/>
                </a:lnTo>
                <a:lnTo>
                  <a:pt x="235" y="37"/>
                </a:lnTo>
                <a:lnTo>
                  <a:pt x="235" y="37"/>
                </a:lnTo>
                <a:lnTo>
                  <a:pt x="240" y="33"/>
                </a:lnTo>
                <a:lnTo>
                  <a:pt x="240" y="33"/>
                </a:lnTo>
                <a:close/>
                <a:moveTo>
                  <a:pt x="256" y="79"/>
                </a:moveTo>
                <a:lnTo>
                  <a:pt x="256" y="79"/>
                </a:lnTo>
                <a:lnTo>
                  <a:pt x="254" y="68"/>
                </a:lnTo>
                <a:lnTo>
                  <a:pt x="254" y="68"/>
                </a:lnTo>
                <a:lnTo>
                  <a:pt x="251" y="70"/>
                </a:lnTo>
                <a:lnTo>
                  <a:pt x="251" y="70"/>
                </a:lnTo>
                <a:lnTo>
                  <a:pt x="253" y="81"/>
                </a:lnTo>
                <a:lnTo>
                  <a:pt x="253" y="81"/>
                </a:lnTo>
                <a:lnTo>
                  <a:pt x="256" y="79"/>
                </a:lnTo>
                <a:lnTo>
                  <a:pt x="256" y="79"/>
                </a:lnTo>
                <a:close/>
                <a:moveTo>
                  <a:pt x="251" y="68"/>
                </a:moveTo>
                <a:lnTo>
                  <a:pt x="251" y="68"/>
                </a:lnTo>
                <a:lnTo>
                  <a:pt x="254" y="66"/>
                </a:lnTo>
                <a:lnTo>
                  <a:pt x="254" y="66"/>
                </a:lnTo>
                <a:lnTo>
                  <a:pt x="254" y="65"/>
                </a:lnTo>
                <a:lnTo>
                  <a:pt x="254" y="65"/>
                </a:lnTo>
                <a:lnTo>
                  <a:pt x="253" y="57"/>
                </a:lnTo>
                <a:lnTo>
                  <a:pt x="253" y="57"/>
                </a:lnTo>
                <a:lnTo>
                  <a:pt x="251" y="55"/>
                </a:lnTo>
                <a:lnTo>
                  <a:pt x="251" y="55"/>
                </a:lnTo>
                <a:lnTo>
                  <a:pt x="250" y="57"/>
                </a:lnTo>
                <a:lnTo>
                  <a:pt x="250" y="57"/>
                </a:lnTo>
                <a:lnTo>
                  <a:pt x="251" y="68"/>
                </a:lnTo>
                <a:lnTo>
                  <a:pt x="251" y="68"/>
                </a:lnTo>
                <a:close/>
                <a:moveTo>
                  <a:pt x="71" y="120"/>
                </a:moveTo>
                <a:lnTo>
                  <a:pt x="71" y="120"/>
                </a:lnTo>
                <a:lnTo>
                  <a:pt x="71" y="128"/>
                </a:lnTo>
                <a:lnTo>
                  <a:pt x="71" y="128"/>
                </a:lnTo>
                <a:lnTo>
                  <a:pt x="75" y="139"/>
                </a:lnTo>
                <a:lnTo>
                  <a:pt x="79" y="150"/>
                </a:lnTo>
                <a:lnTo>
                  <a:pt x="79" y="150"/>
                </a:lnTo>
                <a:lnTo>
                  <a:pt x="79" y="152"/>
                </a:lnTo>
                <a:lnTo>
                  <a:pt x="79" y="152"/>
                </a:lnTo>
                <a:lnTo>
                  <a:pt x="75" y="136"/>
                </a:lnTo>
                <a:lnTo>
                  <a:pt x="71" y="120"/>
                </a:lnTo>
                <a:lnTo>
                  <a:pt x="71" y="120"/>
                </a:lnTo>
                <a:close/>
                <a:moveTo>
                  <a:pt x="193" y="305"/>
                </a:moveTo>
                <a:lnTo>
                  <a:pt x="193" y="305"/>
                </a:lnTo>
                <a:lnTo>
                  <a:pt x="193" y="306"/>
                </a:lnTo>
                <a:lnTo>
                  <a:pt x="193" y="306"/>
                </a:lnTo>
                <a:lnTo>
                  <a:pt x="191" y="308"/>
                </a:lnTo>
                <a:lnTo>
                  <a:pt x="191" y="308"/>
                </a:lnTo>
                <a:lnTo>
                  <a:pt x="190" y="309"/>
                </a:lnTo>
                <a:lnTo>
                  <a:pt x="191" y="311"/>
                </a:lnTo>
                <a:lnTo>
                  <a:pt x="191" y="311"/>
                </a:lnTo>
                <a:lnTo>
                  <a:pt x="198" y="319"/>
                </a:lnTo>
                <a:lnTo>
                  <a:pt x="198" y="319"/>
                </a:lnTo>
                <a:lnTo>
                  <a:pt x="199" y="319"/>
                </a:lnTo>
                <a:lnTo>
                  <a:pt x="199" y="319"/>
                </a:lnTo>
                <a:lnTo>
                  <a:pt x="199" y="319"/>
                </a:lnTo>
                <a:lnTo>
                  <a:pt x="199" y="319"/>
                </a:lnTo>
                <a:lnTo>
                  <a:pt x="193" y="305"/>
                </a:lnTo>
                <a:lnTo>
                  <a:pt x="193" y="305"/>
                </a:lnTo>
                <a:close/>
                <a:moveTo>
                  <a:pt x="190" y="152"/>
                </a:moveTo>
                <a:lnTo>
                  <a:pt x="190" y="152"/>
                </a:lnTo>
                <a:lnTo>
                  <a:pt x="180" y="172"/>
                </a:lnTo>
                <a:lnTo>
                  <a:pt x="180" y="172"/>
                </a:lnTo>
                <a:lnTo>
                  <a:pt x="180" y="172"/>
                </a:lnTo>
                <a:lnTo>
                  <a:pt x="180" y="172"/>
                </a:lnTo>
                <a:lnTo>
                  <a:pt x="183" y="169"/>
                </a:lnTo>
                <a:lnTo>
                  <a:pt x="183" y="169"/>
                </a:lnTo>
                <a:lnTo>
                  <a:pt x="188" y="158"/>
                </a:lnTo>
                <a:lnTo>
                  <a:pt x="188" y="158"/>
                </a:lnTo>
                <a:lnTo>
                  <a:pt x="191" y="153"/>
                </a:lnTo>
                <a:lnTo>
                  <a:pt x="191" y="153"/>
                </a:lnTo>
                <a:lnTo>
                  <a:pt x="190" y="152"/>
                </a:lnTo>
                <a:lnTo>
                  <a:pt x="190" y="152"/>
                </a:lnTo>
                <a:close/>
                <a:moveTo>
                  <a:pt x="226" y="338"/>
                </a:moveTo>
                <a:lnTo>
                  <a:pt x="226" y="338"/>
                </a:lnTo>
                <a:lnTo>
                  <a:pt x="226" y="336"/>
                </a:lnTo>
                <a:lnTo>
                  <a:pt x="226" y="336"/>
                </a:lnTo>
                <a:lnTo>
                  <a:pt x="218" y="324"/>
                </a:lnTo>
                <a:lnTo>
                  <a:pt x="218" y="324"/>
                </a:lnTo>
                <a:lnTo>
                  <a:pt x="217" y="328"/>
                </a:lnTo>
                <a:lnTo>
                  <a:pt x="217" y="328"/>
                </a:lnTo>
                <a:lnTo>
                  <a:pt x="226" y="338"/>
                </a:lnTo>
                <a:lnTo>
                  <a:pt x="226" y="338"/>
                </a:lnTo>
                <a:close/>
                <a:moveTo>
                  <a:pt x="52" y="360"/>
                </a:moveTo>
                <a:lnTo>
                  <a:pt x="52" y="360"/>
                </a:lnTo>
                <a:lnTo>
                  <a:pt x="45" y="369"/>
                </a:lnTo>
                <a:lnTo>
                  <a:pt x="37" y="379"/>
                </a:lnTo>
                <a:lnTo>
                  <a:pt x="37" y="379"/>
                </a:lnTo>
                <a:lnTo>
                  <a:pt x="43" y="372"/>
                </a:lnTo>
                <a:lnTo>
                  <a:pt x="43" y="372"/>
                </a:lnTo>
                <a:lnTo>
                  <a:pt x="48" y="368"/>
                </a:lnTo>
                <a:lnTo>
                  <a:pt x="52" y="361"/>
                </a:lnTo>
                <a:lnTo>
                  <a:pt x="52" y="361"/>
                </a:lnTo>
                <a:lnTo>
                  <a:pt x="52" y="360"/>
                </a:lnTo>
                <a:lnTo>
                  <a:pt x="52" y="360"/>
                </a:lnTo>
                <a:close/>
                <a:moveTo>
                  <a:pt x="202" y="292"/>
                </a:moveTo>
                <a:lnTo>
                  <a:pt x="202" y="292"/>
                </a:lnTo>
                <a:lnTo>
                  <a:pt x="207" y="284"/>
                </a:lnTo>
                <a:lnTo>
                  <a:pt x="207" y="284"/>
                </a:lnTo>
                <a:lnTo>
                  <a:pt x="206" y="281"/>
                </a:lnTo>
                <a:lnTo>
                  <a:pt x="206" y="281"/>
                </a:lnTo>
                <a:lnTo>
                  <a:pt x="201" y="289"/>
                </a:lnTo>
                <a:lnTo>
                  <a:pt x="201" y="289"/>
                </a:lnTo>
                <a:lnTo>
                  <a:pt x="201" y="290"/>
                </a:lnTo>
                <a:lnTo>
                  <a:pt x="201" y="290"/>
                </a:lnTo>
                <a:lnTo>
                  <a:pt x="202" y="292"/>
                </a:lnTo>
                <a:lnTo>
                  <a:pt x="202" y="292"/>
                </a:lnTo>
                <a:close/>
                <a:moveTo>
                  <a:pt x="247" y="48"/>
                </a:moveTo>
                <a:lnTo>
                  <a:pt x="247" y="48"/>
                </a:lnTo>
                <a:lnTo>
                  <a:pt x="248" y="55"/>
                </a:lnTo>
                <a:lnTo>
                  <a:pt x="248" y="55"/>
                </a:lnTo>
                <a:lnTo>
                  <a:pt x="251" y="54"/>
                </a:lnTo>
                <a:lnTo>
                  <a:pt x="251" y="54"/>
                </a:lnTo>
                <a:lnTo>
                  <a:pt x="248" y="46"/>
                </a:lnTo>
                <a:lnTo>
                  <a:pt x="248" y="46"/>
                </a:lnTo>
                <a:lnTo>
                  <a:pt x="247" y="48"/>
                </a:lnTo>
                <a:lnTo>
                  <a:pt x="247" y="48"/>
                </a:lnTo>
                <a:close/>
                <a:moveTo>
                  <a:pt x="84" y="169"/>
                </a:moveTo>
                <a:lnTo>
                  <a:pt x="84" y="169"/>
                </a:lnTo>
                <a:lnTo>
                  <a:pt x="90" y="185"/>
                </a:lnTo>
                <a:lnTo>
                  <a:pt x="98" y="199"/>
                </a:lnTo>
                <a:lnTo>
                  <a:pt x="98" y="199"/>
                </a:lnTo>
                <a:lnTo>
                  <a:pt x="98" y="199"/>
                </a:lnTo>
                <a:lnTo>
                  <a:pt x="98" y="199"/>
                </a:lnTo>
                <a:lnTo>
                  <a:pt x="94" y="188"/>
                </a:lnTo>
                <a:lnTo>
                  <a:pt x="94" y="188"/>
                </a:lnTo>
                <a:lnTo>
                  <a:pt x="84" y="169"/>
                </a:lnTo>
                <a:lnTo>
                  <a:pt x="84" y="169"/>
                </a:lnTo>
                <a:lnTo>
                  <a:pt x="84" y="169"/>
                </a:lnTo>
                <a:lnTo>
                  <a:pt x="84" y="169"/>
                </a:lnTo>
                <a:close/>
                <a:moveTo>
                  <a:pt x="237" y="21"/>
                </a:moveTo>
                <a:lnTo>
                  <a:pt x="237" y="21"/>
                </a:lnTo>
                <a:lnTo>
                  <a:pt x="232" y="18"/>
                </a:lnTo>
                <a:lnTo>
                  <a:pt x="232" y="18"/>
                </a:lnTo>
                <a:lnTo>
                  <a:pt x="232" y="19"/>
                </a:lnTo>
                <a:lnTo>
                  <a:pt x="229" y="21"/>
                </a:lnTo>
                <a:lnTo>
                  <a:pt x="229" y="21"/>
                </a:lnTo>
                <a:lnTo>
                  <a:pt x="234" y="24"/>
                </a:lnTo>
                <a:lnTo>
                  <a:pt x="234" y="24"/>
                </a:lnTo>
                <a:lnTo>
                  <a:pt x="237" y="21"/>
                </a:lnTo>
                <a:lnTo>
                  <a:pt x="237" y="21"/>
                </a:lnTo>
                <a:close/>
                <a:moveTo>
                  <a:pt x="243" y="30"/>
                </a:moveTo>
                <a:lnTo>
                  <a:pt x="243" y="30"/>
                </a:lnTo>
                <a:lnTo>
                  <a:pt x="245" y="30"/>
                </a:lnTo>
                <a:lnTo>
                  <a:pt x="245" y="30"/>
                </a:lnTo>
                <a:lnTo>
                  <a:pt x="240" y="24"/>
                </a:lnTo>
                <a:lnTo>
                  <a:pt x="240" y="24"/>
                </a:lnTo>
                <a:lnTo>
                  <a:pt x="237" y="25"/>
                </a:lnTo>
                <a:lnTo>
                  <a:pt x="237" y="25"/>
                </a:lnTo>
                <a:lnTo>
                  <a:pt x="243" y="30"/>
                </a:lnTo>
                <a:lnTo>
                  <a:pt x="243" y="30"/>
                </a:lnTo>
                <a:close/>
                <a:moveTo>
                  <a:pt x="136" y="212"/>
                </a:moveTo>
                <a:lnTo>
                  <a:pt x="136" y="212"/>
                </a:lnTo>
                <a:lnTo>
                  <a:pt x="133" y="215"/>
                </a:lnTo>
                <a:lnTo>
                  <a:pt x="133" y="215"/>
                </a:lnTo>
                <a:lnTo>
                  <a:pt x="133" y="216"/>
                </a:lnTo>
                <a:lnTo>
                  <a:pt x="133" y="216"/>
                </a:lnTo>
                <a:lnTo>
                  <a:pt x="136" y="221"/>
                </a:lnTo>
                <a:lnTo>
                  <a:pt x="136" y="221"/>
                </a:lnTo>
                <a:lnTo>
                  <a:pt x="138" y="216"/>
                </a:lnTo>
                <a:lnTo>
                  <a:pt x="138" y="216"/>
                </a:lnTo>
                <a:lnTo>
                  <a:pt x="138" y="215"/>
                </a:lnTo>
                <a:lnTo>
                  <a:pt x="138" y="215"/>
                </a:lnTo>
                <a:lnTo>
                  <a:pt x="136" y="212"/>
                </a:lnTo>
                <a:lnTo>
                  <a:pt x="136" y="212"/>
                </a:lnTo>
                <a:close/>
                <a:moveTo>
                  <a:pt x="347" y="409"/>
                </a:moveTo>
                <a:lnTo>
                  <a:pt x="347" y="409"/>
                </a:lnTo>
                <a:lnTo>
                  <a:pt x="336" y="409"/>
                </a:lnTo>
                <a:lnTo>
                  <a:pt x="325" y="410"/>
                </a:lnTo>
                <a:lnTo>
                  <a:pt x="325" y="410"/>
                </a:lnTo>
                <a:lnTo>
                  <a:pt x="327" y="410"/>
                </a:lnTo>
                <a:lnTo>
                  <a:pt x="327" y="410"/>
                </a:lnTo>
                <a:lnTo>
                  <a:pt x="333" y="410"/>
                </a:lnTo>
                <a:lnTo>
                  <a:pt x="333" y="410"/>
                </a:lnTo>
                <a:lnTo>
                  <a:pt x="341" y="410"/>
                </a:lnTo>
                <a:lnTo>
                  <a:pt x="341" y="410"/>
                </a:lnTo>
                <a:lnTo>
                  <a:pt x="347" y="409"/>
                </a:lnTo>
                <a:lnTo>
                  <a:pt x="347" y="409"/>
                </a:lnTo>
                <a:close/>
                <a:moveTo>
                  <a:pt x="139" y="232"/>
                </a:moveTo>
                <a:lnTo>
                  <a:pt x="139" y="232"/>
                </a:lnTo>
                <a:lnTo>
                  <a:pt x="135" y="240"/>
                </a:lnTo>
                <a:lnTo>
                  <a:pt x="135" y="240"/>
                </a:lnTo>
                <a:lnTo>
                  <a:pt x="135" y="242"/>
                </a:lnTo>
                <a:lnTo>
                  <a:pt x="135" y="242"/>
                </a:lnTo>
                <a:lnTo>
                  <a:pt x="136" y="242"/>
                </a:lnTo>
                <a:lnTo>
                  <a:pt x="136" y="242"/>
                </a:lnTo>
                <a:lnTo>
                  <a:pt x="139" y="235"/>
                </a:lnTo>
                <a:lnTo>
                  <a:pt x="139" y="235"/>
                </a:lnTo>
                <a:lnTo>
                  <a:pt x="141" y="232"/>
                </a:lnTo>
                <a:lnTo>
                  <a:pt x="141" y="232"/>
                </a:lnTo>
                <a:lnTo>
                  <a:pt x="141" y="232"/>
                </a:lnTo>
                <a:lnTo>
                  <a:pt x="141" y="232"/>
                </a:lnTo>
                <a:lnTo>
                  <a:pt x="139" y="232"/>
                </a:lnTo>
                <a:lnTo>
                  <a:pt x="139" y="232"/>
                </a:lnTo>
                <a:close/>
                <a:moveTo>
                  <a:pt x="198" y="309"/>
                </a:moveTo>
                <a:lnTo>
                  <a:pt x="198" y="309"/>
                </a:lnTo>
                <a:lnTo>
                  <a:pt x="204" y="320"/>
                </a:lnTo>
                <a:lnTo>
                  <a:pt x="204" y="320"/>
                </a:lnTo>
                <a:lnTo>
                  <a:pt x="206" y="317"/>
                </a:lnTo>
                <a:lnTo>
                  <a:pt x="206" y="317"/>
                </a:lnTo>
                <a:lnTo>
                  <a:pt x="198" y="309"/>
                </a:lnTo>
                <a:lnTo>
                  <a:pt x="198" y="309"/>
                </a:lnTo>
                <a:close/>
                <a:moveTo>
                  <a:pt x="199" y="63"/>
                </a:moveTo>
                <a:lnTo>
                  <a:pt x="199" y="63"/>
                </a:lnTo>
                <a:lnTo>
                  <a:pt x="199" y="63"/>
                </a:lnTo>
                <a:lnTo>
                  <a:pt x="199" y="63"/>
                </a:lnTo>
                <a:lnTo>
                  <a:pt x="199" y="62"/>
                </a:lnTo>
                <a:lnTo>
                  <a:pt x="198" y="60"/>
                </a:lnTo>
                <a:lnTo>
                  <a:pt x="198" y="60"/>
                </a:lnTo>
                <a:lnTo>
                  <a:pt x="191" y="59"/>
                </a:lnTo>
                <a:lnTo>
                  <a:pt x="191" y="59"/>
                </a:lnTo>
                <a:lnTo>
                  <a:pt x="191" y="59"/>
                </a:lnTo>
                <a:lnTo>
                  <a:pt x="191" y="59"/>
                </a:lnTo>
                <a:lnTo>
                  <a:pt x="191" y="60"/>
                </a:lnTo>
                <a:lnTo>
                  <a:pt x="191" y="60"/>
                </a:lnTo>
                <a:lnTo>
                  <a:pt x="199" y="63"/>
                </a:lnTo>
                <a:lnTo>
                  <a:pt x="199" y="63"/>
                </a:lnTo>
                <a:close/>
                <a:moveTo>
                  <a:pt x="163" y="346"/>
                </a:moveTo>
                <a:lnTo>
                  <a:pt x="163" y="346"/>
                </a:lnTo>
                <a:lnTo>
                  <a:pt x="150" y="365"/>
                </a:lnTo>
                <a:lnTo>
                  <a:pt x="150" y="365"/>
                </a:lnTo>
                <a:lnTo>
                  <a:pt x="157" y="355"/>
                </a:lnTo>
                <a:lnTo>
                  <a:pt x="163" y="346"/>
                </a:lnTo>
                <a:lnTo>
                  <a:pt x="163" y="346"/>
                </a:lnTo>
                <a:close/>
                <a:moveTo>
                  <a:pt x="239" y="257"/>
                </a:moveTo>
                <a:lnTo>
                  <a:pt x="239" y="257"/>
                </a:lnTo>
                <a:lnTo>
                  <a:pt x="237" y="259"/>
                </a:lnTo>
                <a:lnTo>
                  <a:pt x="237" y="259"/>
                </a:lnTo>
                <a:lnTo>
                  <a:pt x="239" y="262"/>
                </a:lnTo>
                <a:lnTo>
                  <a:pt x="239" y="262"/>
                </a:lnTo>
                <a:lnTo>
                  <a:pt x="242" y="265"/>
                </a:lnTo>
                <a:lnTo>
                  <a:pt x="242" y="265"/>
                </a:lnTo>
                <a:lnTo>
                  <a:pt x="247" y="272"/>
                </a:lnTo>
                <a:lnTo>
                  <a:pt x="247" y="272"/>
                </a:lnTo>
                <a:lnTo>
                  <a:pt x="247" y="272"/>
                </a:lnTo>
                <a:lnTo>
                  <a:pt x="247" y="272"/>
                </a:lnTo>
                <a:lnTo>
                  <a:pt x="248" y="272"/>
                </a:lnTo>
                <a:lnTo>
                  <a:pt x="248" y="272"/>
                </a:lnTo>
                <a:lnTo>
                  <a:pt x="239" y="257"/>
                </a:lnTo>
                <a:lnTo>
                  <a:pt x="239" y="257"/>
                </a:lnTo>
                <a:close/>
                <a:moveTo>
                  <a:pt x="206" y="62"/>
                </a:moveTo>
                <a:lnTo>
                  <a:pt x="206" y="62"/>
                </a:lnTo>
                <a:lnTo>
                  <a:pt x="206" y="54"/>
                </a:lnTo>
                <a:lnTo>
                  <a:pt x="206" y="54"/>
                </a:lnTo>
                <a:lnTo>
                  <a:pt x="202" y="60"/>
                </a:lnTo>
                <a:lnTo>
                  <a:pt x="202" y="60"/>
                </a:lnTo>
                <a:lnTo>
                  <a:pt x="206" y="62"/>
                </a:lnTo>
                <a:lnTo>
                  <a:pt x="206" y="62"/>
                </a:lnTo>
                <a:close/>
                <a:moveTo>
                  <a:pt x="213" y="18"/>
                </a:moveTo>
                <a:lnTo>
                  <a:pt x="213" y="18"/>
                </a:lnTo>
                <a:lnTo>
                  <a:pt x="217" y="22"/>
                </a:lnTo>
                <a:lnTo>
                  <a:pt x="217" y="22"/>
                </a:lnTo>
                <a:lnTo>
                  <a:pt x="221" y="21"/>
                </a:lnTo>
                <a:lnTo>
                  <a:pt x="221" y="21"/>
                </a:lnTo>
                <a:lnTo>
                  <a:pt x="213" y="18"/>
                </a:lnTo>
                <a:lnTo>
                  <a:pt x="213" y="18"/>
                </a:lnTo>
                <a:close/>
                <a:moveTo>
                  <a:pt x="259" y="78"/>
                </a:moveTo>
                <a:lnTo>
                  <a:pt x="259" y="78"/>
                </a:lnTo>
                <a:lnTo>
                  <a:pt x="261" y="78"/>
                </a:lnTo>
                <a:lnTo>
                  <a:pt x="261" y="78"/>
                </a:lnTo>
                <a:lnTo>
                  <a:pt x="261" y="76"/>
                </a:lnTo>
                <a:lnTo>
                  <a:pt x="261" y="76"/>
                </a:lnTo>
                <a:lnTo>
                  <a:pt x="259" y="70"/>
                </a:lnTo>
                <a:lnTo>
                  <a:pt x="259" y="70"/>
                </a:lnTo>
                <a:lnTo>
                  <a:pt x="259" y="66"/>
                </a:lnTo>
                <a:lnTo>
                  <a:pt x="259" y="66"/>
                </a:lnTo>
                <a:lnTo>
                  <a:pt x="259" y="66"/>
                </a:lnTo>
                <a:lnTo>
                  <a:pt x="259" y="66"/>
                </a:lnTo>
                <a:lnTo>
                  <a:pt x="258" y="66"/>
                </a:lnTo>
                <a:lnTo>
                  <a:pt x="258" y="66"/>
                </a:lnTo>
                <a:lnTo>
                  <a:pt x="259" y="78"/>
                </a:lnTo>
                <a:lnTo>
                  <a:pt x="259" y="78"/>
                </a:lnTo>
                <a:close/>
                <a:moveTo>
                  <a:pt x="253" y="52"/>
                </a:moveTo>
                <a:lnTo>
                  <a:pt x="253" y="52"/>
                </a:lnTo>
                <a:lnTo>
                  <a:pt x="254" y="51"/>
                </a:lnTo>
                <a:lnTo>
                  <a:pt x="254" y="51"/>
                </a:lnTo>
                <a:lnTo>
                  <a:pt x="256" y="51"/>
                </a:lnTo>
                <a:lnTo>
                  <a:pt x="254" y="49"/>
                </a:lnTo>
                <a:lnTo>
                  <a:pt x="254" y="49"/>
                </a:lnTo>
                <a:lnTo>
                  <a:pt x="253" y="44"/>
                </a:lnTo>
                <a:lnTo>
                  <a:pt x="253" y="44"/>
                </a:lnTo>
                <a:lnTo>
                  <a:pt x="251" y="44"/>
                </a:lnTo>
                <a:lnTo>
                  <a:pt x="251" y="44"/>
                </a:lnTo>
                <a:lnTo>
                  <a:pt x="253" y="52"/>
                </a:lnTo>
                <a:lnTo>
                  <a:pt x="253" y="52"/>
                </a:lnTo>
                <a:close/>
                <a:moveTo>
                  <a:pt x="251" y="145"/>
                </a:moveTo>
                <a:lnTo>
                  <a:pt x="251" y="145"/>
                </a:lnTo>
                <a:lnTo>
                  <a:pt x="250" y="147"/>
                </a:lnTo>
                <a:lnTo>
                  <a:pt x="250" y="147"/>
                </a:lnTo>
                <a:lnTo>
                  <a:pt x="248" y="155"/>
                </a:lnTo>
                <a:lnTo>
                  <a:pt x="248" y="155"/>
                </a:lnTo>
                <a:lnTo>
                  <a:pt x="248" y="155"/>
                </a:lnTo>
                <a:lnTo>
                  <a:pt x="248" y="155"/>
                </a:lnTo>
                <a:lnTo>
                  <a:pt x="250" y="156"/>
                </a:lnTo>
                <a:lnTo>
                  <a:pt x="250" y="156"/>
                </a:lnTo>
                <a:lnTo>
                  <a:pt x="251" y="145"/>
                </a:lnTo>
                <a:lnTo>
                  <a:pt x="251" y="145"/>
                </a:lnTo>
                <a:close/>
                <a:moveTo>
                  <a:pt x="212" y="95"/>
                </a:moveTo>
                <a:lnTo>
                  <a:pt x="212" y="95"/>
                </a:lnTo>
                <a:lnTo>
                  <a:pt x="212" y="95"/>
                </a:lnTo>
                <a:lnTo>
                  <a:pt x="212" y="95"/>
                </a:lnTo>
                <a:lnTo>
                  <a:pt x="204" y="115"/>
                </a:lnTo>
                <a:lnTo>
                  <a:pt x="204" y="115"/>
                </a:lnTo>
                <a:lnTo>
                  <a:pt x="209" y="106"/>
                </a:lnTo>
                <a:lnTo>
                  <a:pt x="212" y="95"/>
                </a:lnTo>
                <a:lnTo>
                  <a:pt x="212" y="95"/>
                </a:lnTo>
                <a:close/>
                <a:moveTo>
                  <a:pt x="182" y="59"/>
                </a:moveTo>
                <a:lnTo>
                  <a:pt x="182" y="59"/>
                </a:lnTo>
                <a:lnTo>
                  <a:pt x="187" y="60"/>
                </a:lnTo>
                <a:lnTo>
                  <a:pt x="187" y="60"/>
                </a:lnTo>
                <a:lnTo>
                  <a:pt x="188" y="57"/>
                </a:lnTo>
                <a:lnTo>
                  <a:pt x="188" y="57"/>
                </a:lnTo>
                <a:lnTo>
                  <a:pt x="182" y="57"/>
                </a:lnTo>
                <a:lnTo>
                  <a:pt x="182" y="57"/>
                </a:lnTo>
                <a:lnTo>
                  <a:pt x="182" y="59"/>
                </a:lnTo>
                <a:lnTo>
                  <a:pt x="182" y="59"/>
                </a:lnTo>
                <a:close/>
                <a:moveTo>
                  <a:pt x="199" y="292"/>
                </a:moveTo>
                <a:lnTo>
                  <a:pt x="199" y="292"/>
                </a:lnTo>
                <a:lnTo>
                  <a:pt x="198" y="297"/>
                </a:lnTo>
                <a:lnTo>
                  <a:pt x="198" y="297"/>
                </a:lnTo>
                <a:lnTo>
                  <a:pt x="198" y="298"/>
                </a:lnTo>
                <a:lnTo>
                  <a:pt x="198" y="300"/>
                </a:lnTo>
                <a:lnTo>
                  <a:pt x="198" y="300"/>
                </a:lnTo>
                <a:lnTo>
                  <a:pt x="201" y="294"/>
                </a:lnTo>
                <a:lnTo>
                  <a:pt x="201" y="294"/>
                </a:lnTo>
                <a:lnTo>
                  <a:pt x="199" y="292"/>
                </a:lnTo>
                <a:lnTo>
                  <a:pt x="199" y="292"/>
                </a:lnTo>
                <a:close/>
                <a:moveTo>
                  <a:pt x="354" y="406"/>
                </a:moveTo>
                <a:lnTo>
                  <a:pt x="354" y="406"/>
                </a:lnTo>
                <a:lnTo>
                  <a:pt x="349" y="401"/>
                </a:lnTo>
                <a:lnTo>
                  <a:pt x="349" y="401"/>
                </a:lnTo>
                <a:lnTo>
                  <a:pt x="349" y="401"/>
                </a:lnTo>
                <a:lnTo>
                  <a:pt x="349" y="401"/>
                </a:lnTo>
                <a:lnTo>
                  <a:pt x="351" y="406"/>
                </a:lnTo>
                <a:lnTo>
                  <a:pt x="351" y="406"/>
                </a:lnTo>
                <a:lnTo>
                  <a:pt x="354" y="406"/>
                </a:lnTo>
                <a:lnTo>
                  <a:pt x="354" y="406"/>
                </a:lnTo>
                <a:close/>
                <a:moveTo>
                  <a:pt x="209" y="70"/>
                </a:moveTo>
                <a:lnTo>
                  <a:pt x="209" y="70"/>
                </a:lnTo>
                <a:lnTo>
                  <a:pt x="209" y="70"/>
                </a:lnTo>
                <a:lnTo>
                  <a:pt x="209" y="70"/>
                </a:lnTo>
                <a:lnTo>
                  <a:pt x="202" y="65"/>
                </a:lnTo>
                <a:lnTo>
                  <a:pt x="202" y="65"/>
                </a:lnTo>
                <a:lnTo>
                  <a:pt x="201" y="65"/>
                </a:lnTo>
                <a:lnTo>
                  <a:pt x="201" y="65"/>
                </a:lnTo>
                <a:lnTo>
                  <a:pt x="209" y="70"/>
                </a:lnTo>
                <a:lnTo>
                  <a:pt x="209" y="70"/>
                </a:lnTo>
                <a:close/>
                <a:moveTo>
                  <a:pt x="125" y="246"/>
                </a:moveTo>
                <a:lnTo>
                  <a:pt x="125" y="246"/>
                </a:lnTo>
                <a:lnTo>
                  <a:pt x="125" y="245"/>
                </a:lnTo>
                <a:lnTo>
                  <a:pt x="125" y="245"/>
                </a:lnTo>
                <a:lnTo>
                  <a:pt x="123" y="240"/>
                </a:lnTo>
                <a:lnTo>
                  <a:pt x="123" y="240"/>
                </a:lnTo>
                <a:lnTo>
                  <a:pt x="120" y="240"/>
                </a:lnTo>
                <a:lnTo>
                  <a:pt x="120" y="240"/>
                </a:lnTo>
                <a:lnTo>
                  <a:pt x="125" y="246"/>
                </a:lnTo>
                <a:lnTo>
                  <a:pt x="125" y="246"/>
                </a:lnTo>
                <a:close/>
                <a:moveTo>
                  <a:pt x="245" y="169"/>
                </a:moveTo>
                <a:lnTo>
                  <a:pt x="245" y="169"/>
                </a:lnTo>
                <a:lnTo>
                  <a:pt x="247" y="169"/>
                </a:lnTo>
                <a:lnTo>
                  <a:pt x="247" y="169"/>
                </a:lnTo>
                <a:lnTo>
                  <a:pt x="248" y="160"/>
                </a:lnTo>
                <a:lnTo>
                  <a:pt x="248" y="160"/>
                </a:lnTo>
                <a:lnTo>
                  <a:pt x="247" y="161"/>
                </a:lnTo>
                <a:lnTo>
                  <a:pt x="247" y="161"/>
                </a:lnTo>
                <a:lnTo>
                  <a:pt x="245" y="167"/>
                </a:lnTo>
                <a:lnTo>
                  <a:pt x="245" y="167"/>
                </a:lnTo>
                <a:lnTo>
                  <a:pt x="245" y="169"/>
                </a:lnTo>
                <a:lnTo>
                  <a:pt x="245" y="169"/>
                </a:lnTo>
                <a:close/>
                <a:moveTo>
                  <a:pt x="256" y="59"/>
                </a:moveTo>
                <a:lnTo>
                  <a:pt x="256" y="59"/>
                </a:lnTo>
                <a:lnTo>
                  <a:pt x="258" y="57"/>
                </a:lnTo>
                <a:lnTo>
                  <a:pt x="258" y="57"/>
                </a:lnTo>
                <a:lnTo>
                  <a:pt x="256" y="54"/>
                </a:lnTo>
                <a:lnTo>
                  <a:pt x="256" y="54"/>
                </a:lnTo>
                <a:lnTo>
                  <a:pt x="254" y="55"/>
                </a:lnTo>
                <a:lnTo>
                  <a:pt x="254" y="55"/>
                </a:lnTo>
                <a:lnTo>
                  <a:pt x="256" y="59"/>
                </a:lnTo>
                <a:lnTo>
                  <a:pt x="256" y="59"/>
                </a:lnTo>
                <a:close/>
                <a:moveTo>
                  <a:pt x="272" y="418"/>
                </a:moveTo>
                <a:lnTo>
                  <a:pt x="272" y="418"/>
                </a:lnTo>
                <a:lnTo>
                  <a:pt x="261" y="418"/>
                </a:lnTo>
                <a:lnTo>
                  <a:pt x="261" y="418"/>
                </a:lnTo>
                <a:lnTo>
                  <a:pt x="261" y="418"/>
                </a:lnTo>
                <a:lnTo>
                  <a:pt x="261" y="418"/>
                </a:lnTo>
                <a:lnTo>
                  <a:pt x="261" y="418"/>
                </a:lnTo>
                <a:lnTo>
                  <a:pt x="261" y="418"/>
                </a:lnTo>
                <a:lnTo>
                  <a:pt x="267" y="420"/>
                </a:lnTo>
                <a:lnTo>
                  <a:pt x="272" y="418"/>
                </a:lnTo>
                <a:lnTo>
                  <a:pt x="272" y="418"/>
                </a:lnTo>
                <a:close/>
                <a:moveTo>
                  <a:pt x="149" y="221"/>
                </a:moveTo>
                <a:lnTo>
                  <a:pt x="149" y="221"/>
                </a:lnTo>
                <a:lnTo>
                  <a:pt x="150" y="218"/>
                </a:lnTo>
                <a:lnTo>
                  <a:pt x="150" y="218"/>
                </a:lnTo>
                <a:lnTo>
                  <a:pt x="152" y="216"/>
                </a:lnTo>
                <a:lnTo>
                  <a:pt x="152" y="216"/>
                </a:lnTo>
                <a:lnTo>
                  <a:pt x="152" y="215"/>
                </a:lnTo>
                <a:lnTo>
                  <a:pt x="152" y="215"/>
                </a:lnTo>
                <a:lnTo>
                  <a:pt x="152" y="215"/>
                </a:lnTo>
                <a:lnTo>
                  <a:pt x="152" y="215"/>
                </a:lnTo>
                <a:lnTo>
                  <a:pt x="149" y="221"/>
                </a:lnTo>
                <a:lnTo>
                  <a:pt x="149" y="221"/>
                </a:lnTo>
                <a:close/>
                <a:moveTo>
                  <a:pt x="75" y="54"/>
                </a:moveTo>
                <a:lnTo>
                  <a:pt x="75" y="54"/>
                </a:lnTo>
                <a:lnTo>
                  <a:pt x="79" y="44"/>
                </a:lnTo>
                <a:lnTo>
                  <a:pt x="79" y="44"/>
                </a:lnTo>
                <a:lnTo>
                  <a:pt x="76" y="49"/>
                </a:lnTo>
                <a:lnTo>
                  <a:pt x="75" y="54"/>
                </a:lnTo>
                <a:lnTo>
                  <a:pt x="75" y="54"/>
                </a:lnTo>
                <a:close/>
                <a:moveTo>
                  <a:pt x="131" y="243"/>
                </a:moveTo>
                <a:lnTo>
                  <a:pt x="131" y="243"/>
                </a:lnTo>
                <a:lnTo>
                  <a:pt x="130" y="245"/>
                </a:lnTo>
                <a:lnTo>
                  <a:pt x="130" y="245"/>
                </a:lnTo>
                <a:lnTo>
                  <a:pt x="131" y="246"/>
                </a:lnTo>
                <a:lnTo>
                  <a:pt x="131" y="246"/>
                </a:lnTo>
                <a:lnTo>
                  <a:pt x="133" y="245"/>
                </a:lnTo>
                <a:lnTo>
                  <a:pt x="131" y="243"/>
                </a:lnTo>
                <a:lnTo>
                  <a:pt x="131" y="243"/>
                </a:lnTo>
                <a:close/>
                <a:moveTo>
                  <a:pt x="114" y="414"/>
                </a:moveTo>
                <a:lnTo>
                  <a:pt x="114" y="414"/>
                </a:lnTo>
                <a:lnTo>
                  <a:pt x="109" y="414"/>
                </a:lnTo>
                <a:lnTo>
                  <a:pt x="109" y="414"/>
                </a:lnTo>
                <a:lnTo>
                  <a:pt x="108" y="415"/>
                </a:lnTo>
                <a:lnTo>
                  <a:pt x="108" y="415"/>
                </a:lnTo>
                <a:lnTo>
                  <a:pt x="114" y="414"/>
                </a:lnTo>
                <a:lnTo>
                  <a:pt x="114" y="414"/>
                </a:lnTo>
                <a:close/>
                <a:moveTo>
                  <a:pt x="68" y="90"/>
                </a:moveTo>
                <a:lnTo>
                  <a:pt x="68" y="90"/>
                </a:lnTo>
                <a:lnTo>
                  <a:pt x="68" y="84"/>
                </a:lnTo>
                <a:lnTo>
                  <a:pt x="68" y="79"/>
                </a:lnTo>
                <a:lnTo>
                  <a:pt x="68" y="79"/>
                </a:lnTo>
                <a:lnTo>
                  <a:pt x="68" y="90"/>
                </a:lnTo>
                <a:lnTo>
                  <a:pt x="68" y="90"/>
                </a:lnTo>
                <a:close/>
                <a:moveTo>
                  <a:pt x="193" y="10"/>
                </a:moveTo>
                <a:lnTo>
                  <a:pt x="193" y="10"/>
                </a:lnTo>
                <a:lnTo>
                  <a:pt x="193" y="10"/>
                </a:lnTo>
                <a:lnTo>
                  <a:pt x="193" y="10"/>
                </a:lnTo>
                <a:lnTo>
                  <a:pt x="187" y="8"/>
                </a:lnTo>
                <a:lnTo>
                  <a:pt x="187" y="8"/>
                </a:lnTo>
                <a:lnTo>
                  <a:pt x="190" y="10"/>
                </a:lnTo>
                <a:lnTo>
                  <a:pt x="193" y="10"/>
                </a:lnTo>
                <a:lnTo>
                  <a:pt x="193" y="10"/>
                </a:lnTo>
                <a:close/>
                <a:moveTo>
                  <a:pt x="177" y="57"/>
                </a:moveTo>
                <a:lnTo>
                  <a:pt x="177" y="57"/>
                </a:lnTo>
                <a:lnTo>
                  <a:pt x="177" y="57"/>
                </a:lnTo>
                <a:lnTo>
                  <a:pt x="177" y="57"/>
                </a:lnTo>
                <a:lnTo>
                  <a:pt x="172" y="57"/>
                </a:lnTo>
                <a:lnTo>
                  <a:pt x="172" y="57"/>
                </a:lnTo>
                <a:lnTo>
                  <a:pt x="177" y="57"/>
                </a:lnTo>
                <a:lnTo>
                  <a:pt x="177" y="57"/>
                </a:lnTo>
                <a:lnTo>
                  <a:pt x="177" y="57"/>
                </a:lnTo>
                <a:lnTo>
                  <a:pt x="177" y="57"/>
                </a:lnTo>
                <a:close/>
                <a:moveTo>
                  <a:pt x="234" y="260"/>
                </a:moveTo>
                <a:lnTo>
                  <a:pt x="234" y="260"/>
                </a:lnTo>
                <a:lnTo>
                  <a:pt x="232" y="259"/>
                </a:lnTo>
                <a:lnTo>
                  <a:pt x="232" y="257"/>
                </a:lnTo>
                <a:lnTo>
                  <a:pt x="232" y="257"/>
                </a:lnTo>
                <a:lnTo>
                  <a:pt x="231" y="256"/>
                </a:lnTo>
                <a:lnTo>
                  <a:pt x="231" y="256"/>
                </a:lnTo>
                <a:lnTo>
                  <a:pt x="229" y="253"/>
                </a:lnTo>
                <a:lnTo>
                  <a:pt x="229" y="253"/>
                </a:lnTo>
                <a:lnTo>
                  <a:pt x="229" y="254"/>
                </a:lnTo>
                <a:lnTo>
                  <a:pt x="229" y="254"/>
                </a:lnTo>
                <a:lnTo>
                  <a:pt x="234" y="260"/>
                </a:lnTo>
                <a:lnTo>
                  <a:pt x="234" y="260"/>
                </a:lnTo>
                <a:close/>
                <a:moveTo>
                  <a:pt x="160" y="201"/>
                </a:moveTo>
                <a:lnTo>
                  <a:pt x="160" y="201"/>
                </a:lnTo>
                <a:lnTo>
                  <a:pt x="163" y="197"/>
                </a:lnTo>
                <a:lnTo>
                  <a:pt x="163" y="197"/>
                </a:lnTo>
                <a:lnTo>
                  <a:pt x="163" y="196"/>
                </a:lnTo>
                <a:lnTo>
                  <a:pt x="163" y="196"/>
                </a:lnTo>
                <a:lnTo>
                  <a:pt x="163" y="196"/>
                </a:lnTo>
                <a:lnTo>
                  <a:pt x="163" y="196"/>
                </a:lnTo>
                <a:lnTo>
                  <a:pt x="160" y="201"/>
                </a:lnTo>
                <a:lnTo>
                  <a:pt x="160" y="201"/>
                </a:lnTo>
                <a:close/>
                <a:moveTo>
                  <a:pt x="248" y="33"/>
                </a:moveTo>
                <a:lnTo>
                  <a:pt x="248" y="33"/>
                </a:lnTo>
                <a:lnTo>
                  <a:pt x="247" y="33"/>
                </a:lnTo>
                <a:lnTo>
                  <a:pt x="247" y="33"/>
                </a:lnTo>
                <a:lnTo>
                  <a:pt x="250" y="37"/>
                </a:lnTo>
                <a:lnTo>
                  <a:pt x="250" y="37"/>
                </a:lnTo>
                <a:lnTo>
                  <a:pt x="250" y="37"/>
                </a:lnTo>
                <a:lnTo>
                  <a:pt x="250" y="37"/>
                </a:lnTo>
                <a:lnTo>
                  <a:pt x="250" y="37"/>
                </a:lnTo>
                <a:lnTo>
                  <a:pt x="250" y="37"/>
                </a:lnTo>
                <a:lnTo>
                  <a:pt x="248" y="33"/>
                </a:lnTo>
                <a:lnTo>
                  <a:pt x="248" y="33"/>
                </a:lnTo>
                <a:close/>
                <a:moveTo>
                  <a:pt x="135" y="390"/>
                </a:moveTo>
                <a:lnTo>
                  <a:pt x="135" y="390"/>
                </a:lnTo>
                <a:lnTo>
                  <a:pt x="136" y="390"/>
                </a:lnTo>
                <a:lnTo>
                  <a:pt x="136" y="390"/>
                </a:lnTo>
                <a:lnTo>
                  <a:pt x="139" y="385"/>
                </a:lnTo>
                <a:lnTo>
                  <a:pt x="139" y="385"/>
                </a:lnTo>
                <a:lnTo>
                  <a:pt x="139" y="384"/>
                </a:lnTo>
                <a:lnTo>
                  <a:pt x="139" y="384"/>
                </a:lnTo>
                <a:lnTo>
                  <a:pt x="135" y="390"/>
                </a:lnTo>
                <a:lnTo>
                  <a:pt x="135" y="390"/>
                </a:lnTo>
                <a:close/>
                <a:moveTo>
                  <a:pt x="256" y="420"/>
                </a:moveTo>
                <a:lnTo>
                  <a:pt x="256" y="420"/>
                </a:lnTo>
                <a:lnTo>
                  <a:pt x="254" y="418"/>
                </a:lnTo>
                <a:lnTo>
                  <a:pt x="253" y="417"/>
                </a:lnTo>
                <a:lnTo>
                  <a:pt x="253" y="417"/>
                </a:lnTo>
                <a:lnTo>
                  <a:pt x="256" y="420"/>
                </a:lnTo>
                <a:lnTo>
                  <a:pt x="256" y="420"/>
                </a:lnTo>
                <a:close/>
                <a:moveTo>
                  <a:pt x="75" y="336"/>
                </a:moveTo>
                <a:lnTo>
                  <a:pt x="75" y="336"/>
                </a:lnTo>
                <a:lnTo>
                  <a:pt x="75" y="336"/>
                </a:lnTo>
                <a:lnTo>
                  <a:pt x="75" y="336"/>
                </a:lnTo>
                <a:lnTo>
                  <a:pt x="70" y="341"/>
                </a:lnTo>
                <a:lnTo>
                  <a:pt x="70" y="341"/>
                </a:lnTo>
                <a:lnTo>
                  <a:pt x="71" y="341"/>
                </a:lnTo>
                <a:lnTo>
                  <a:pt x="71" y="341"/>
                </a:lnTo>
                <a:lnTo>
                  <a:pt x="75" y="336"/>
                </a:lnTo>
                <a:lnTo>
                  <a:pt x="75" y="336"/>
                </a:lnTo>
                <a:close/>
                <a:moveTo>
                  <a:pt x="346" y="395"/>
                </a:moveTo>
                <a:lnTo>
                  <a:pt x="346" y="395"/>
                </a:lnTo>
                <a:lnTo>
                  <a:pt x="347" y="395"/>
                </a:lnTo>
                <a:lnTo>
                  <a:pt x="347" y="395"/>
                </a:lnTo>
                <a:lnTo>
                  <a:pt x="346" y="393"/>
                </a:lnTo>
                <a:lnTo>
                  <a:pt x="346" y="393"/>
                </a:lnTo>
                <a:lnTo>
                  <a:pt x="344" y="391"/>
                </a:lnTo>
                <a:lnTo>
                  <a:pt x="344" y="391"/>
                </a:lnTo>
                <a:lnTo>
                  <a:pt x="343" y="390"/>
                </a:lnTo>
                <a:lnTo>
                  <a:pt x="343" y="390"/>
                </a:lnTo>
                <a:lnTo>
                  <a:pt x="346" y="395"/>
                </a:lnTo>
                <a:lnTo>
                  <a:pt x="346" y="395"/>
                </a:lnTo>
                <a:close/>
                <a:moveTo>
                  <a:pt x="217" y="79"/>
                </a:moveTo>
                <a:lnTo>
                  <a:pt x="217" y="79"/>
                </a:lnTo>
                <a:lnTo>
                  <a:pt x="217" y="81"/>
                </a:lnTo>
                <a:lnTo>
                  <a:pt x="217" y="82"/>
                </a:lnTo>
                <a:lnTo>
                  <a:pt x="217" y="82"/>
                </a:lnTo>
                <a:lnTo>
                  <a:pt x="217" y="79"/>
                </a:lnTo>
                <a:lnTo>
                  <a:pt x="217" y="79"/>
                </a:lnTo>
                <a:close/>
                <a:moveTo>
                  <a:pt x="130" y="251"/>
                </a:moveTo>
                <a:lnTo>
                  <a:pt x="130" y="251"/>
                </a:lnTo>
                <a:lnTo>
                  <a:pt x="130" y="249"/>
                </a:lnTo>
                <a:lnTo>
                  <a:pt x="128" y="248"/>
                </a:lnTo>
                <a:lnTo>
                  <a:pt x="128" y="248"/>
                </a:lnTo>
                <a:lnTo>
                  <a:pt x="128" y="249"/>
                </a:lnTo>
                <a:lnTo>
                  <a:pt x="128" y="249"/>
                </a:lnTo>
                <a:lnTo>
                  <a:pt x="130" y="251"/>
                </a:lnTo>
                <a:lnTo>
                  <a:pt x="130" y="251"/>
                </a:lnTo>
                <a:close/>
                <a:moveTo>
                  <a:pt x="250" y="41"/>
                </a:moveTo>
                <a:lnTo>
                  <a:pt x="250" y="41"/>
                </a:lnTo>
                <a:lnTo>
                  <a:pt x="250" y="41"/>
                </a:lnTo>
                <a:lnTo>
                  <a:pt x="250" y="41"/>
                </a:lnTo>
                <a:lnTo>
                  <a:pt x="248" y="38"/>
                </a:lnTo>
                <a:lnTo>
                  <a:pt x="248" y="38"/>
                </a:lnTo>
                <a:lnTo>
                  <a:pt x="248" y="38"/>
                </a:lnTo>
                <a:lnTo>
                  <a:pt x="248" y="38"/>
                </a:lnTo>
                <a:lnTo>
                  <a:pt x="250" y="41"/>
                </a:lnTo>
                <a:lnTo>
                  <a:pt x="250" y="41"/>
                </a:lnTo>
                <a:close/>
                <a:moveTo>
                  <a:pt x="168" y="188"/>
                </a:moveTo>
                <a:lnTo>
                  <a:pt x="168" y="188"/>
                </a:lnTo>
                <a:lnTo>
                  <a:pt x="166" y="191"/>
                </a:lnTo>
                <a:lnTo>
                  <a:pt x="166" y="191"/>
                </a:lnTo>
                <a:lnTo>
                  <a:pt x="166" y="191"/>
                </a:lnTo>
                <a:lnTo>
                  <a:pt x="166" y="191"/>
                </a:lnTo>
                <a:lnTo>
                  <a:pt x="168" y="190"/>
                </a:lnTo>
                <a:lnTo>
                  <a:pt x="168" y="188"/>
                </a:lnTo>
                <a:lnTo>
                  <a:pt x="168" y="188"/>
                </a:lnTo>
                <a:close/>
                <a:moveTo>
                  <a:pt x="144" y="226"/>
                </a:moveTo>
                <a:lnTo>
                  <a:pt x="144" y="226"/>
                </a:lnTo>
                <a:lnTo>
                  <a:pt x="144" y="227"/>
                </a:lnTo>
                <a:lnTo>
                  <a:pt x="144" y="227"/>
                </a:lnTo>
                <a:lnTo>
                  <a:pt x="144" y="227"/>
                </a:lnTo>
                <a:lnTo>
                  <a:pt x="144" y="227"/>
                </a:lnTo>
                <a:lnTo>
                  <a:pt x="144" y="226"/>
                </a:lnTo>
                <a:lnTo>
                  <a:pt x="144" y="226"/>
                </a:lnTo>
                <a:close/>
                <a:moveTo>
                  <a:pt x="177" y="7"/>
                </a:moveTo>
                <a:lnTo>
                  <a:pt x="177" y="7"/>
                </a:lnTo>
                <a:lnTo>
                  <a:pt x="177" y="7"/>
                </a:lnTo>
                <a:lnTo>
                  <a:pt x="177" y="7"/>
                </a:lnTo>
                <a:lnTo>
                  <a:pt x="174" y="5"/>
                </a:lnTo>
                <a:lnTo>
                  <a:pt x="174" y="5"/>
                </a:lnTo>
                <a:lnTo>
                  <a:pt x="174" y="7"/>
                </a:lnTo>
                <a:lnTo>
                  <a:pt x="174" y="7"/>
                </a:lnTo>
                <a:lnTo>
                  <a:pt x="177" y="7"/>
                </a:lnTo>
                <a:lnTo>
                  <a:pt x="177" y="7"/>
                </a:lnTo>
                <a:close/>
                <a:moveTo>
                  <a:pt x="251" y="141"/>
                </a:moveTo>
                <a:lnTo>
                  <a:pt x="251" y="141"/>
                </a:lnTo>
                <a:lnTo>
                  <a:pt x="253" y="141"/>
                </a:lnTo>
                <a:lnTo>
                  <a:pt x="253" y="141"/>
                </a:lnTo>
                <a:lnTo>
                  <a:pt x="253" y="139"/>
                </a:lnTo>
                <a:lnTo>
                  <a:pt x="253" y="139"/>
                </a:lnTo>
                <a:lnTo>
                  <a:pt x="253" y="139"/>
                </a:lnTo>
                <a:lnTo>
                  <a:pt x="253" y="139"/>
                </a:lnTo>
                <a:lnTo>
                  <a:pt x="251" y="141"/>
                </a:lnTo>
                <a:lnTo>
                  <a:pt x="251" y="141"/>
                </a:lnTo>
                <a:close/>
                <a:moveTo>
                  <a:pt x="256" y="62"/>
                </a:moveTo>
                <a:lnTo>
                  <a:pt x="256" y="62"/>
                </a:lnTo>
                <a:lnTo>
                  <a:pt x="258" y="63"/>
                </a:lnTo>
                <a:lnTo>
                  <a:pt x="258" y="63"/>
                </a:lnTo>
                <a:lnTo>
                  <a:pt x="256" y="62"/>
                </a:lnTo>
                <a:lnTo>
                  <a:pt x="256" y="62"/>
                </a:lnTo>
                <a:close/>
                <a:moveTo>
                  <a:pt x="204" y="117"/>
                </a:moveTo>
                <a:lnTo>
                  <a:pt x="204" y="117"/>
                </a:lnTo>
                <a:lnTo>
                  <a:pt x="204" y="117"/>
                </a:lnTo>
                <a:lnTo>
                  <a:pt x="204" y="117"/>
                </a:lnTo>
                <a:lnTo>
                  <a:pt x="204" y="119"/>
                </a:lnTo>
                <a:lnTo>
                  <a:pt x="204" y="119"/>
                </a:lnTo>
                <a:lnTo>
                  <a:pt x="204" y="119"/>
                </a:lnTo>
                <a:lnTo>
                  <a:pt x="204" y="119"/>
                </a:lnTo>
                <a:lnTo>
                  <a:pt x="204" y="117"/>
                </a:lnTo>
                <a:lnTo>
                  <a:pt x="204" y="117"/>
                </a:lnTo>
                <a:close/>
                <a:moveTo>
                  <a:pt x="153" y="212"/>
                </a:moveTo>
                <a:lnTo>
                  <a:pt x="153" y="212"/>
                </a:lnTo>
                <a:lnTo>
                  <a:pt x="153" y="212"/>
                </a:lnTo>
                <a:lnTo>
                  <a:pt x="153" y="212"/>
                </a:lnTo>
                <a:lnTo>
                  <a:pt x="153" y="212"/>
                </a:lnTo>
                <a:lnTo>
                  <a:pt x="153" y="212"/>
                </a:lnTo>
                <a:lnTo>
                  <a:pt x="153" y="212"/>
                </a:lnTo>
                <a:lnTo>
                  <a:pt x="153" y="212"/>
                </a:lnTo>
                <a:lnTo>
                  <a:pt x="153" y="212"/>
                </a:lnTo>
                <a:lnTo>
                  <a:pt x="153" y="212"/>
                </a:lnTo>
                <a:close/>
                <a:moveTo>
                  <a:pt x="217" y="73"/>
                </a:moveTo>
                <a:lnTo>
                  <a:pt x="217" y="73"/>
                </a:lnTo>
                <a:lnTo>
                  <a:pt x="217" y="73"/>
                </a:lnTo>
                <a:lnTo>
                  <a:pt x="217" y="73"/>
                </a:lnTo>
                <a:lnTo>
                  <a:pt x="217" y="74"/>
                </a:lnTo>
                <a:lnTo>
                  <a:pt x="217" y="74"/>
                </a:lnTo>
                <a:lnTo>
                  <a:pt x="217" y="74"/>
                </a:lnTo>
                <a:lnTo>
                  <a:pt x="217" y="74"/>
                </a:lnTo>
                <a:lnTo>
                  <a:pt x="217" y="73"/>
                </a:lnTo>
                <a:lnTo>
                  <a:pt x="217" y="73"/>
                </a:lnTo>
                <a:close/>
                <a:moveTo>
                  <a:pt x="235" y="254"/>
                </a:moveTo>
                <a:lnTo>
                  <a:pt x="235" y="254"/>
                </a:lnTo>
                <a:lnTo>
                  <a:pt x="235" y="254"/>
                </a:lnTo>
                <a:lnTo>
                  <a:pt x="235" y="254"/>
                </a:lnTo>
                <a:lnTo>
                  <a:pt x="235" y="253"/>
                </a:lnTo>
                <a:lnTo>
                  <a:pt x="235" y="253"/>
                </a:lnTo>
                <a:lnTo>
                  <a:pt x="234" y="254"/>
                </a:lnTo>
                <a:lnTo>
                  <a:pt x="234" y="254"/>
                </a:lnTo>
                <a:lnTo>
                  <a:pt x="235" y="254"/>
                </a:lnTo>
                <a:lnTo>
                  <a:pt x="235" y="254"/>
                </a:lnTo>
                <a:close/>
                <a:moveTo>
                  <a:pt x="76" y="335"/>
                </a:moveTo>
                <a:lnTo>
                  <a:pt x="76" y="335"/>
                </a:lnTo>
                <a:lnTo>
                  <a:pt x="76" y="335"/>
                </a:lnTo>
                <a:lnTo>
                  <a:pt x="76" y="335"/>
                </a:lnTo>
                <a:lnTo>
                  <a:pt x="75" y="336"/>
                </a:lnTo>
                <a:lnTo>
                  <a:pt x="75" y="336"/>
                </a:lnTo>
                <a:lnTo>
                  <a:pt x="75" y="336"/>
                </a:lnTo>
                <a:lnTo>
                  <a:pt x="75" y="336"/>
                </a:lnTo>
                <a:lnTo>
                  <a:pt x="76" y="335"/>
                </a:lnTo>
                <a:lnTo>
                  <a:pt x="76" y="335"/>
                </a:lnTo>
                <a:close/>
                <a:moveTo>
                  <a:pt x="76" y="333"/>
                </a:moveTo>
                <a:lnTo>
                  <a:pt x="76" y="333"/>
                </a:lnTo>
                <a:lnTo>
                  <a:pt x="76" y="333"/>
                </a:lnTo>
                <a:lnTo>
                  <a:pt x="76" y="333"/>
                </a:lnTo>
                <a:lnTo>
                  <a:pt x="76" y="335"/>
                </a:lnTo>
                <a:lnTo>
                  <a:pt x="76" y="335"/>
                </a:lnTo>
                <a:lnTo>
                  <a:pt x="76" y="335"/>
                </a:lnTo>
                <a:lnTo>
                  <a:pt x="76" y="335"/>
                </a:lnTo>
                <a:lnTo>
                  <a:pt x="76" y="333"/>
                </a:lnTo>
                <a:lnTo>
                  <a:pt x="76" y="333"/>
                </a:lnTo>
                <a:close/>
                <a:moveTo>
                  <a:pt x="78" y="331"/>
                </a:moveTo>
                <a:lnTo>
                  <a:pt x="78" y="331"/>
                </a:lnTo>
                <a:lnTo>
                  <a:pt x="78" y="331"/>
                </a:lnTo>
                <a:lnTo>
                  <a:pt x="78" y="331"/>
                </a:lnTo>
                <a:lnTo>
                  <a:pt x="78" y="333"/>
                </a:lnTo>
                <a:lnTo>
                  <a:pt x="78" y="333"/>
                </a:lnTo>
                <a:lnTo>
                  <a:pt x="78" y="333"/>
                </a:lnTo>
                <a:lnTo>
                  <a:pt x="78" y="333"/>
                </a:lnTo>
                <a:lnTo>
                  <a:pt x="78" y="331"/>
                </a:lnTo>
                <a:lnTo>
                  <a:pt x="78" y="331"/>
                </a:lnTo>
                <a:close/>
                <a:moveTo>
                  <a:pt x="78" y="331"/>
                </a:moveTo>
                <a:lnTo>
                  <a:pt x="78" y="331"/>
                </a:lnTo>
                <a:lnTo>
                  <a:pt x="79" y="331"/>
                </a:lnTo>
                <a:lnTo>
                  <a:pt x="79" y="331"/>
                </a:lnTo>
                <a:lnTo>
                  <a:pt x="79" y="331"/>
                </a:lnTo>
                <a:lnTo>
                  <a:pt x="79" y="331"/>
                </a:lnTo>
                <a:lnTo>
                  <a:pt x="79" y="330"/>
                </a:lnTo>
                <a:lnTo>
                  <a:pt x="79" y="330"/>
                </a:lnTo>
                <a:lnTo>
                  <a:pt x="78" y="331"/>
                </a:lnTo>
                <a:lnTo>
                  <a:pt x="78" y="331"/>
                </a:lnTo>
                <a:close/>
                <a:moveTo>
                  <a:pt x="81" y="330"/>
                </a:moveTo>
                <a:lnTo>
                  <a:pt x="81" y="330"/>
                </a:lnTo>
                <a:lnTo>
                  <a:pt x="79" y="330"/>
                </a:lnTo>
                <a:lnTo>
                  <a:pt x="79" y="330"/>
                </a:lnTo>
                <a:lnTo>
                  <a:pt x="79" y="330"/>
                </a:lnTo>
                <a:lnTo>
                  <a:pt x="79" y="330"/>
                </a:lnTo>
                <a:lnTo>
                  <a:pt x="79" y="330"/>
                </a:lnTo>
                <a:lnTo>
                  <a:pt x="79" y="330"/>
                </a:lnTo>
                <a:lnTo>
                  <a:pt x="81" y="330"/>
                </a:lnTo>
                <a:lnTo>
                  <a:pt x="81" y="330"/>
                </a:lnTo>
                <a:close/>
                <a:moveTo>
                  <a:pt x="347" y="395"/>
                </a:moveTo>
                <a:lnTo>
                  <a:pt x="347" y="395"/>
                </a:lnTo>
                <a:lnTo>
                  <a:pt x="347" y="396"/>
                </a:lnTo>
                <a:lnTo>
                  <a:pt x="347" y="396"/>
                </a:lnTo>
                <a:lnTo>
                  <a:pt x="347" y="396"/>
                </a:lnTo>
                <a:lnTo>
                  <a:pt x="347" y="396"/>
                </a:lnTo>
                <a:lnTo>
                  <a:pt x="347" y="395"/>
                </a:lnTo>
                <a:lnTo>
                  <a:pt x="347" y="395"/>
                </a:lnTo>
                <a:close/>
                <a:moveTo>
                  <a:pt x="207" y="13"/>
                </a:moveTo>
                <a:lnTo>
                  <a:pt x="207" y="13"/>
                </a:lnTo>
                <a:lnTo>
                  <a:pt x="207" y="13"/>
                </a:lnTo>
                <a:lnTo>
                  <a:pt x="207" y="13"/>
                </a:lnTo>
                <a:lnTo>
                  <a:pt x="209" y="13"/>
                </a:lnTo>
                <a:lnTo>
                  <a:pt x="209" y="13"/>
                </a:lnTo>
                <a:lnTo>
                  <a:pt x="209" y="13"/>
                </a:lnTo>
                <a:lnTo>
                  <a:pt x="209" y="13"/>
                </a:lnTo>
                <a:lnTo>
                  <a:pt x="207" y="13"/>
                </a:lnTo>
                <a:lnTo>
                  <a:pt x="207" y="1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97"/>
          <p:cNvSpPr>
            <a:spLocks noEditPoints="1"/>
          </p:cNvSpPr>
          <p:nvPr/>
        </p:nvSpPr>
        <p:spPr bwMode="auto">
          <a:xfrm>
            <a:off x="690234" y="2552700"/>
            <a:ext cx="5127461" cy="3733800"/>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8" name="圆角矩形 27"/>
          <p:cNvSpPr/>
          <p:nvPr/>
        </p:nvSpPr>
        <p:spPr>
          <a:xfrm>
            <a:off x="1005931" y="2772006"/>
            <a:ext cx="4491514" cy="3146747"/>
          </a:xfrm>
          <a:prstGeom prst="roundRect">
            <a:avLst/>
          </a:prstGeom>
          <a:blipFill>
            <a:blip r:embed="rId2"/>
            <a:srcRect/>
            <a:stretch>
              <a:fillRect t="-492" b="-4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9"/>
          <p:cNvSpPr>
            <a:spLocks noEditPoints="1"/>
          </p:cNvSpPr>
          <p:nvPr/>
        </p:nvSpPr>
        <p:spPr bwMode="auto">
          <a:xfrm>
            <a:off x="3136808" y="1104899"/>
            <a:ext cx="802157" cy="940611"/>
          </a:xfrm>
          <a:custGeom>
            <a:avLst/>
            <a:gdLst>
              <a:gd name="T0" fmla="*/ 185 w 365"/>
              <a:gd name="T1" fmla="*/ 317 h 428"/>
              <a:gd name="T2" fmla="*/ 24 w 365"/>
              <a:gd name="T3" fmla="*/ 379 h 428"/>
              <a:gd name="T4" fmla="*/ 95 w 365"/>
              <a:gd name="T5" fmla="*/ 16 h 428"/>
              <a:gd name="T6" fmla="*/ 231 w 365"/>
              <a:gd name="T7" fmla="*/ 234 h 428"/>
              <a:gd name="T8" fmla="*/ 112 w 365"/>
              <a:gd name="T9" fmla="*/ 227 h 428"/>
              <a:gd name="T10" fmla="*/ 81 w 365"/>
              <a:gd name="T11" fmla="*/ 328 h 428"/>
              <a:gd name="T12" fmla="*/ 87 w 365"/>
              <a:gd name="T13" fmla="*/ 380 h 428"/>
              <a:gd name="T14" fmla="*/ 92 w 365"/>
              <a:gd name="T15" fmla="*/ 410 h 428"/>
              <a:gd name="T16" fmla="*/ 169 w 365"/>
              <a:gd name="T17" fmla="*/ 311 h 428"/>
              <a:gd name="T18" fmla="*/ 179 w 365"/>
              <a:gd name="T19" fmla="*/ 273 h 428"/>
              <a:gd name="T20" fmla="*/ 224 w 365"/>
              <a:gd name="T21" fmla="*/ 224 h 428"/>
              <a:gd name="T22" fmla="*/ 223 w 365"/>
              <a:gd name="T23" fmla="*/ 197 h 428"/>
              <a:gd name="T24" fmla="*/ 218 w 365"/>
              <a:gd name="T25" fmla="*/ 174 h 428"/>
              <a:gd name="T26" fmla="*/ 229 w 365"/>
              <a:gd name="T27" fmla="*/ 139 h 428"/>
              <a:gd name="T28" fmla="*/ 248 w 365"/>
              <a:gd name="T29" fmla="*/ 93 h 428"/>
              <a:gd name="T30" fmla="*/ 224 w 365"/>
              <a:gd name="T31" fmla="*/ 65 h 428"/>
              <a:gd name="T32" fmla="*/ 172 w 365"/>
              <a:gd name="T33" fmla="*/ 191 h 428"/>
              <a:gd name="T34" fmla="*/ 26 w 365"/>
              <a:gd name="T35" fmla="*/ 410 h 428"/>
              <a:gd name="T36" fmla="*/ 73 w 365"/>
              <a:gd name="T37" fmla="*/ 84 h 428"/>
              <a:gd name="T38" fmla="*/ 87 w 365"/>
              <a:gd name="T39" fmla="*/ 142 h 428"/>
              <a:gd name="T40" fmla="*/ 95 w 365"/>
              <a:gd name="T41" fmla="*/ 101 h 428"/>
              <a:gd name="T42" fmla="*/ 128 w 365"/>
              <a:gd name="T43" fmla="*/ 147 h 428"/>
              <a:gd name="T44" fmla="*/ 112 w 365"/>
              <a:gd name="T45" fmla="*/ 98 h 428"/>
              <a:gd name="T46" fmla="*/ 171 w 365"/>
              <a:gd name="T47" fmla="*/ 175 h 428"/>
              <a:gd name="T48" fmla="*/ 240 w 365"/>
              <a:gd name="T49" fmla="*/ 268 h 428"/>
              <a:gd name="T50" fmla="*/ 258 w 365"/>
              <a:gd name="T51" fmla="*/ 306 h 428"/>
              <a:gd name="T52" fmla="*/ 245 w 365"/>
              <a:gd name="T53" fmla="*/ 344 h 428"/>
              <a:gd name="T54" fmla="*/ 306 w 365"/>
              <a:gd name="T55" fmla="*/ 410 h 428"/>
              <a:gd name="T56" fmla="*/ 310 w 365"/>
              <a:gd name="T57" fmla="*/ 385 h 428"/>
              <a:gd name="T58" fmla="*/ 234 w 365"/>
              <a:gd name="T59" fmla="*/ 365 h 428"/>
              <a:gd name="T60" fmla="*/ 191 w 365"/>
              <a:gd name="T61" fmla="*/ 22 h 428"/>
              <a:gd name="T62" fmla="*/ 183 w 365"/>
              <a:gd name="T63" fmla="*/ 16 h 428"/>
              <a:gd name="T64" fmla="*/ 172 w 365"/>
              <a:gd name="T65" fmla="*/ 21 h 428"/>
              <a:gd name="T66" fmla="*/ 136 w 365"/>
              <a:gd name="T67" fmla="*/ 224 h 428"/>
              <a:gd name="T68" fmla="*/ 327 w 365"/>
              <a:gd name="T69" fmla="*/ 372 h 428"/>
              <a:gd name="T70" fmla="*/ 139 w 365"/>
              <a:gd name="T71" fmla="*/ 57 h 428"/>
              <a:gd name="T72" fmla="*/ 131 w 365"/>
              <a:gd name="T73" fmla="*/ 48 h 428"/>
              <a:gd name="T74" fmla="*/ 258 w 365"/>
              <a:gd name="T75" fmla="*/ 114 h 428"/>
              <a:gd name="T76" fmla="*/ 128 w 365"/>
              <a:gd name="T77" fmla="*/ 37 h 428"/>
              <a:gd name="T78" fmla="*/ 228 w 365"/>
              <a:gd name="T79" fmla="*/ 290 h 428"/>
              <a:gd name="T80" fmla="*/ 116 w 365"/>
              <a:gd name="T81" fmla="*/ 417 h 428"/>
              <a:gd name="T82" fmla="*/ 224 w 365"/>
              <a:gd name="T83" fmla="*/ 311 h 428"/>
              <a:gd name="T84" fmla="*/ 204 w 365"/>
              <a:gd name="T85" fmla="*/ 16 h 428"/>
              <a:gd name="T86" fmla="*/ 202 w 365"/>
              <a:gd name="T87" fmla="*/ 297 h 428"/>
              <a:gd name="T88" fmla="*/ 250 w 365"/>
              <a:gd name="T89" fmla="*/ 79 h 428"/>
              <a:gd name="T90" fmla="*/ 240 w 365"/>
              <a:gd name="T91" fmla="*/ 46 h 428"/>
              <a:gd name="T92" fmla="*/ 231 w 365"/>
              <a:gd name="T93" fmla="*/ 51 h 428"/>
              <a:gd name="T94" fmla="*/ 215 w 365"/>
              <a:gd name="T95" fmla="*/ 324 h 428"/>
              <a:gd name="T96" fmla="*/ 207 w 365"/>
              <a:gd name="T97" fmla="*/ 48 h 428"/>
              <a:gd name="T98" fmla="*/ 212 w 365"/>
              <a:gd name="T99" fmla="*/ 32 h 428"/>
              <a:gd name="T100" fmla="*/ 105 w 365"/>
              <a:gd name="T101" fmla="*/ 414 h 428"/>
              <a:gd name="T102" fmla="*/ 240 w 365"/>
              <a:gd name="T103" fmla="*/ 33 h 428"/>
              <a:gd name="T104" fmla="*/ 199 w 365"/>
              <a:gd name="T105" fmla="*/ 319 h 428"/>
              <a:gd name="T106" fmla="*/ 84 w 365"/>
              <a:gd name="T107" fmla="*/ 169 h 428"/>
              <a:gd name="T108" fmla="*/ 139 w 365"/>
              <a:gd name="T109" fmla="*/ 232 h 428"/>
              <a:gd name="T110" fmla="*/ 206 w 365"/>
              <a:gd name="T111" fmla="*/ 62 h 428"/>
              <a:gd name="T112" fmla="*/ 209 w 365"/>
              <a:gd name="T113" fmla="*/ 106 h 428"/>
              <a:gd name="T114" fmla="*/ 245 w 365"/>
              <a:gd name="T115" fmla="*/ 167 h 428"/>
              <a:gd name="T116" fmla="*/ 68 w 365"/>
              <a:gd name="T117" fmla="*/ 90 h 428"/>
              <a:gd name="T118" fmla="*/ 136 w 365"/>
              <a:gd name="T119" fmla="*/ 390 h 428"/>
              <a:gd name="T120" fmla="*/ 250 w 365"/>
              <a:gd name="T121" fmla="*/ 41 h 428"/>
              <a:gd name="T122" fmla="*/ 153 w 365"/>
              <a:gd name="T123" fmla="*/ 212 h 428"/>
              <a:gd name="T124" fmla="*/ 81 w 365"/>
              <a:gd name="T125" fmla="*/ 33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5" h="428">
                <a:moveTo>
                  <a:pt x="359" y="407"/>
                </a:moveTo>
                <a:lnTo>
                  <a:pt x="359" y="407"/>
                </a:lnTo>
                <a:lnTo>
                  <a:pt x="357" y="409"/>
                </a:lnTo>
                <a:lnTo>
                  <a:pt x="357" y="409"/>
                </a:lnTo>
                <a:lnTo>
                  <a:pt x="357" y="410"/>
                </a:lnTo>
                <a:lnTo>
                  <a:pt x="357" y="410"/>
                </a:lnTo>
                <a:lnTo>
                  <a:pt x="355" y="412"/>
                </a:lnTo>
                <a:lnTo>
                  <a:pt x="355" y="412"/>
                </a:lnTo>
                <a:lnTo>
                  <a:pt x="352" y="414"/>
                </a:lnTo>
                <a:lnTo>
                  <a:pt x="352" y="414"/>
                </a:lnTo>
                <a:lnTo>
                  <a:pt x="351" y="414"/>
                </a:lnTo>
                <a:lnTo>
                  <a:pt x="351" y="414"/>
                </a:lnTo>
                <a:lnTo>
                  <a:pt x="349" y="414"/>
                </a:lnTo>
                <a:lnTo>
                  <a:pt x="349" y="414"/>
                </a:lnTo>
                <a:lnTo>
                  <a:pt x="344" y="414"/>
                </a:lnTo>
                <a:lnTo>
                  <a:pt x="340" y="415"/>
                </a:lnTo>
                <a:lnTo>
                  <a:pt x="340" y="415"/>
                </a:lnTo>
                <a:lnTo>
                  <a:pt x="330" y="417"/>
                </a:lnTo>
                <a:lnTo>
                  <a:pt x="330" y="417"/>
                </a:lnTo>
                <a:lnTo>
                  <a:pt x="305" y="418"/>
                </a:lnTo>
                <a:lnTo>
                  <a:pt x="305" y="418"/>
                </a:lnTo>
                <a:lnTo>
                  <a:pt x="292" y="421"/>
                </a:lnTo>
                <a:lnTo>
                  <a:pt x="292" y="421"/>
                </a:lnTo>
                <a:lnTo>
                  <a:pt x="284" y="421"/>
                </a:lnTo>
                <a:lnTo>
                  <a:pt x="284" y="421"/>
                </a:lnTo>
                <a:lnTo>
                  <a:pt x="280" y="421"/>
                </a:lnTo>
                <a:lnTo>
                  <a:pt x="280" y="421"/>
                </a:lnTo>
                <a:lnTo>
                  <a:pt x="267" y="423"/>
                </a:lnTo>
                <a:lnTo>
                  <a:pt x="267" y="423"/>
                </a:lnTo>
                <a:lnTo>
                  <a:pt x="256" y="423"/>
                </a:lnTo>
                <a:lnTo>
                  <a:pt x="256" y="423"/>
                </a:lnTo>
                <a:lnTo>
                  <a:pt x="253" y="421"/>
                </a:lnTo>
                <a:lnTo>
                  <a:pt x="250" y="418"/>
                </a:lnTo>
                <a:lnTo>
                  <a:pt x="250" y="418"/>
                </a:lnTo>
                <a:lnTo>
                  <a:pt x="247" y="415"/>
                </a:lnTo>
                <a:lnTo>
                  <a:pt x="247" y="415"/>
                </a:lnTo>
                <a:lnTo>
                  <a:pt x="247" y="415"/>
                </a:lnTo>
                <a:lnTo>
                  <a:pt x="247" y="415"/>
                </a:lnTo>
                <a:lnTo>
                  <a:pt x="240" y="410"/>
                </a:lnTo>
                <a:lnTo>
                  <a:pt x="240" y="410"/>
                </a:lnTo>
                <a:lnTo>
                  <a:pt x="237" y="407"/>
                </a:lnTo>
                <a:lnTo>
                  <a:pt x="237" y="407"/>
                </a:lnTo>
                <a:lnTo>
                  <a:pt x="229" y="393"/>
                </a:lnTo>
                <a:lnTo>
                  <a:pt x="229" y="393"/>
                </a:lnTo>
                <a:lnTo>
                  <a:pt x="228" y="390"/>
                </a:lnTo>
                <a:lnTo>
                  <a:pt x="228" y="390"/>
                </a:lnTo>
                <a:lnTo>
                  <a:pt x="220" y="376"/>
                </a:lnTo>
                <a:lnTo>
                  <a:pt x="220" y="376"/>
                </a:lnTo>
                <a:lnTo>
                  <a:pt x="212" y="360"/>
                </a:lnTo>
                <a:lnTo>
                  <a:pt x="212" y="360"/>
                </a:lnTo>
                <a:lnTo>
                  <a:pt x="204" y="347"/>
                </a:lnTo>
                <a:lnTo>
                  <a:pt x="204" y="347"/>
                </a:lnTo>
                <a:lnTo>
                  <a:pt x="196" y="333"/>
                </a:lnTo>
                <a:lnTo>
                  <a:pt x="196" y="333"/>
                </a:lnTo>
                <a:lnTo>
                  <a:pt x="190" y="322"/>
                </a:lnTo>
                <a:lnTo>
                  <a:pt x="190" y="322"/>
                </a:lnTo>
                <a:lnTo>
                  <a:pt x="187" y="317"/>
                </a:lnTo>
                <a:lnTo>
                  <a:pt x="187" y="317"/>
                </a:lnTo>
                <a:lnTo>
                  <a:pt x="187" y="316"/>
                </a:lnTo>
                <a:lnTo>
                  <a:pt x="187" y="316"/>
                </a:lnTo>
                <a:lnTo>
                  <a:pt x="185" y="317"/>
                </a:lnTo>
                <a:lnTo>
                  <a:pt x="185" y="317"/>
                </a:lnTo>
                <a:lnTo>
                  <a:pt x="174" y="336"/>
                </a:lnTo>
                <a:lnTo>
                  <a:pt x="174" y="336"/>
                </a:lnTo>
                <a:lnTo>
                  <a:pt x="164" y="350"/>
                </a:lnTo>
                <a:lnTo>
                  <a:pt x="164" y="350"/>
                </a:lnTo>
                <a:lnTo>
                  <a:pt x="153" y="369"/>
                </a:lnTo>
                <a:lnTo>
                  <a:pt x="153" y="369"/>
                </a:lnTo>
                <a:lnTo>
                  <a:pt x="139" y="390"/>
                </a:lnTo>
                <a:lnTo>
                  <a:pt x="139" y="390"/>
                </a:lnTo>
                <a:lnTo>
                  <a:pt x="131" y="402"/>
                </a:lnTo>
                <a:lnTo>
                  <a:pt x="131" y="402"/>
                </a:lnTo>
                <a:lnTo>
                  <a:pt x="127" y="409"/>
                </a:lnTo>
                <a:lnTo>
                  <a:pt x="127" y="409"/>
                </a:lnTo>
                <a:lnTo>
                  <a:pt x="125" y="410"/>
                </a:lnTo>
                <a:lnTo>
                  <a:pt x="123" y="410"/>
                </a:lnTo>
                <a:lnTo>
                  <a:pt x="123" y="410"/>
                </a:lnTo>
                <a:lnTo>
                  <a:pt x="122" y="410"/>
                </a:lnTo>
                <a:lnTo>
                  <a:pt x="122" y="410"/>
                </a:lnTo>
                <a:lnTo>
                  <a:pt x="120" y="414"/>
                </a:lnTo>
                <a:lnTo>
                  <a:pt x="120" y="414"/>
                </a:lnTo>
                <a:lnTo>
                  <a:pt x="116" y="420"/>
                </a:lnTo>
                <a:lnTo>
                  <a:pt x="116" y="420"/>
                </a:lnTo>
                <a:lnTo>
                  <a:pt x="112" y="425"/>
                </a:lnTo>
                <a:lnTo>
                  <a:pt x="112" y="425"/>
                </a:lnTo>
                <a:lnTo>
                  <a:pt x="109" y="426"/>
                </a:lnTo>
                <a:lnTo>
                  <a:pt x="106" y="428"/>
                </a:lnTo>
                <a:lnTo>
                  <a:pt x="106" y="428"/>
                </a:lnTo>
                <a:lnTo>
                  <a:pt x="98" y="426"/>
                </a:lnTo>
                <a:lnTo>
                  <a:pt x="98" y="426"/>
                </a:lnTo>
                <a:lnTo>
                  <a:pt x="82" y="421"/>
                </a:lnTo>
                <a:lnTo>
                  <a:pt x="82" y="421"/>
                </a:lnTo>
                <a:lnTo>
                  <a:pt x="64" y="418"/>
                </a:lnTo>
                <a:lnTo>
                  <a:pt x="64" y="418"/>
                </a:lnTo>
                <a:lnTo>
                  <a:pt x="62" y="420"/>
                </a:lnTo>
                <a:lnTo>
                  <a:pt x="62" y="420"/>
                </a:lnTo>
                <a:lnTo>
                  <a:pt x="60" y="420"/>
                </a:lnTo>
                <a:lnTo>
                  <a:pt x="60" y="420"/>
                </a:lnTo>
                <a:lnTo>
                  <a:pt x="35" y="415"/>
                </a:lnTo>
                <a:lnTo>
                  <a:pt x="35" y="415"/>
                </a:lnTo>
                <a:lnTo>
                  <a:pt x="32" y="415"/>
                </a:lnTo>
                <a:lnTo>
                  <a:pt x="32" y="415"/>
                </a:lnTo>
                <a:lnTo>
                  <a:pt x="15" y="415"/>
                </a:lnTo>
                <a:lnTo>
                  <a:pt x="15" y="415"/>
                </a:lnTo>
                <a:lnTo>
                  <a:pt x="8" y="415"/>
                </a:lnTo>
                <a:lnTo>
                  <a:pt x="8" y="415"/>
                </a:lnTo>
                <a:lnTo>
                  <a:pt x="7" y="415"/>
                </a:lnTo>
                <a:lnTo>
                  <a:pt x="5" y="414"/>
                </a:lnTo>
                <a:lnTo>
                  <a:pt x="5" y="414"/>
                </a:lnTo>
                <a:lnTo>
                  <a:pt x="4" y="412"/>
                </a:lnTo>
                <a:lnTo>
                  <a:pt x="4" y="412"/>
                </a:lnTo>
                <a:lnTo>
                  <a:pt x="2" y="412"/>
                </a:lnTo>
                <a:lnTo>
                  <a:pt x="2" y="412"/>
                </a:lnTo>
                <a:lnTo>
                  <a:pt x="0" y="410"/>
                </a:lnTo>
                <a:lnTo>
                  <a:pt x="0" y="409"/>
                </a:lnTo>
                <a:lnTo>
                  <a:pt x="0" y="409"/>
                </a:lnTo>
                <a:lnTo>
                  <a:pt x="7" y="401"/>
                </a:lnTo>
                <a:lnTo>
                  <a:pt x="7" y="401"/>
                </a:lnTo>
                <a:lnTo>
                  <a:pt x="8" y="401"/>
                </a:lnTo>
                <a:lnTo>
                  <a:pt x="8" y="401"/>
                </a:lnTo>
                <a:lnTo>
                  <a:pt x="10" y="398"/>
                </a:lnTo>
                <a:lnTo>
                  <a:pt x="11" y="395"/>
                </a:lnTo>
                <a:lnTo>
                  <a:pt x="11" y="395"/>
                </a:lnTo>
                <a:lnTo>
                  <a:pt x="24" y="379"/>
                </a:lnTo>
                <a:lnTo>
                  <a:pt x="24" y="379"/>
                </a:lnTo>
                <a:lnTo>
                  <a:pt x="27" y="376"/>
                </a:lnTo>
                <a:lnTo>
                  <a:pt x="27" y="376"/>
                </a:lnTo>
                <a:lnTo>
                  <a:pt x="54" y="343"/>
                </a:lnTo>
                <a:lnTo>
                  <a:pt x="81" y="311"/>
                </a:lnTo>
                <a:lnTo>
                  <a:pt x="81" y="311"/>
                </a:lnTo>
                <a:lnTo>
                  <a:pt x="100" y="284"/>
                </a:lnTo>
                <a:lnTo>
                  <a:pt x="100" y="284"/>
                </a:lnTo>
                <a:lnTo>
                  <a:pt x="116" y="260"/>
                </a:lnTo>
                <a:lnTo>
                  <a:pt x="116" y="260"/>
                </a:lnTo>
                <a:lnTo>
                  <a:pt x="122" y="249"/>
                </a:lnTo>
                <a:lnTo>
                  <a:pt x="122" y="249"/>
                </a:lnTo>
                <a:lnTo>
                  <a:pt x="122" y="248"/>
                </a:lnTo>
                <a:lnTo>
                  <a:pt x="122" y="248"/>
                </a:lnTo>
                <a:lnTo>
                  <a:pt x="119" y="242"/>
                </a:lnTo>
                <a:lnTo>
                  <a:pt x="119" y="242"/>
                </a:lnTo>
                <a:lnTo>
                  <a:pt x="109" y="227"/>
                </a:lnTo>
                <a:lnTo>
                  <a:pt x="109" y="227"/>
                </a:lnTo>
                <a:lnTo>
                  <a:pt x="101" y="213"/>
                </a:lnTo>
                <a:lnTo>
                  <a:pt x="101" y="213"/>
                </a:lnTo>
                <a:lnTo>
                  <a:pt x="97" y="205"/>
                </a:lnTo>
                <a:lnTo>
                  <a:pt x="97" y="205"/>
                </a:lnTo>
                <a:lnTo>
                  <a:pt x="87" y="185"/>
                </a:lnTo>
                <a:lnTo>
                  <a:pt x="87" y="185"/>
                </a:lnTo>
                <a:lnTo>
                  <a:pt x="81" y="172"/>
                </a:lnTo>
                <a:lnTo>
                  <a:pt x="76" y="158"/>
                </a:lnTo>
                <a:lnTo>
                  <a:pt x="76" y="158"/>
                </a:lnTo>
                <a:lnTo>
                  <a:pt x="71" y="147"/>
                </a:lnTo>
                <a:lnTo>
                  <a:pt x="70" y="134"/>
                </a:lnTo>
                <a:lnTo>
                  <a:pt x="70" y="134"/>
                </a:lnTo>
                <a:lnTo>
                  <a:pt x="67" y="117"/>
                </a:lnTo>
                <a:lnTo>
                  <a:pt x="67" y="117"/>
                </a:lnTo>
                <a:lnTo>
                  <a:pt x="65" y="98"/>
                </a:lnTo>
                <a:lnTo>
                  <a:pt x="65" y="98"/>
                </a:lnTo>
                <a:lnTo>
                  <a:pt x="64" y="87"/>
                </a:lnTo>
                <a:lnTo>
                  <a:pt x="65" y="76"/>
                </a:lnTo>
                <a:lnTo>
                  <a:pt x="65" y="76"/>
                </a:lnTo>
                <a:lnTo>
                  <a:pt x="67" y="63"/>
                </a:lnTo>
                <a:lnTo>
                  <a:pt x="67" y="63"/>
                </a:lnTo>
                <a:lnTo>
                  <a:pt x="67" y="59"/>
                </a:lnTo>
                <a:lnTo>
                  <a:pt x="67" y="59"/>
                </a:lnTo>
                <a:lnTo>
                  <a:pt x="67" y="57"/>
                </a:lnTo>
                <a:lnTo>
                  <a:pt x="67" y="57"/>
                </a:lnTo>
                <a:lnTo>
                  <a:pt x="67" y="55"/>
                </a:lnTo>
                <a:lnTo>
                  <a:pt x="68" y="54"/>
                </a:lnTo>
                <a:lnTo>
                  <a:pt x="68" y="54"/>
                </a:lnTo>
                <a:lnTo>
                  <a:pt x="68" y="52"/>
                </a:lnTo>
                <a:lnTo>
                  <a:pt x="68" y="52"/>
                </a:lnTo>
                <a:lnTo>
                  <a:pt x="73" y="43"/>
                </a:lnTo>
                <a:lnTo>
                  <a:pt x="73" y="43"/>
                </a:lnTo>
                <a:lnTo>
                  <a:pt x="75" y="35"/>
                </a:lnTo>
                <a:lnTo>
                  <a:pt x="79" y="29"/>
                </a:lnTo>
                <a:lnTo>
                  <a:pt x="79" y="29"/>
                </a:lnTo>
                <a:lnTo>
                  <a:pt x="86" y="22"/>
                </a:lnTo>
                <a:lnTo>
                  <a:pt x="86" y="22"/>
                </a:lnTo>
                <a:lnTo>
                  <a:pt x="90" y="18"/>
                </a:lnTo>
                <a:lnTo>
                  <a:pt x="90" y="18"/>
                </a:lnTo>
                <a:lnTo>
                  <a:pt x="92" y="16"/>
                </a:lnTo>
                <a:lnTo>
                  <a:pt x="94" y="16"/>
                </a:lnTo>
                <a:lnTo>
                  <a:pt x="94" y="16"/>
                </a:lnTo>
                <a:lnTo>
                  <a:pt x="95" y="16"/>
                </a:lnTo>
                <a:lnTo>
                  <a:pt x="95" y="16"/>
                </a:lnTo>
                <a:lnTo>
                  <a:pt x="103" y="13"/>
                </a:lnTo>
                <a:lnTo>
                  <a:pt x="103" y="13"/>
                </a:lnTo>
                <a:lnTo>
                  <a:pt x="105" y="11"/>
                </a:lnTo>
                <a:lnTo>
                  <a:pt x="105" y="11"/>
                </a:lnTo>
                <a:lnTo>
                  <a:pt x="116" y="7"/>
                </a:lnTo>
                <a:lnTo>
                  <a:pt x="127" y="3"/>
                </a:lnTo>
                <a:lnTo>
                  <a:pt x="127" y="3"/>
                </a:lnTo>
                <a:lnTo>
                  <a:pt x="141" y="2"/>
                </a:lnTo>
                <a:lnTo>
                  <a:pt x="157" y="0"/>
                </a:lnTo>
                <a:lnTo>
                  <a:pt x="157" y="0"/>
                </a:lnTo>
                <a:lnTo>
                  <a:pt x="168" y="0"/>
                </a:lnTo>
                <a:lnTo>
                  <a:pt x="179" y="2"/>
                </a:lnTo>
                <a:lnTo>
                  <a:pt x="179" y="2"/>
                </a:lnTo>
                <a:lnTo>
                  <a:pt x="204" y="5"/>
                </a:lnTo>
                <a:lnTo>
                  <a:pt x="204" y="5"/>
                </a:lnTo>
                <a:lnTo>
                  <a:pt x="223" y="10"/>
                </a:lnTo>
                <a:lnTo>
                  <a:pt x="223" y="10"/>
                </a:lnTo>
                <a:lnTo>
                  <a:pt x="229" y="13"/>
                </a:lnTo>
                <a:lnTo>
                  <a:pt x="235" y="16"/>
                </a:lnTo>
                <a:lnTo>
                  <a:pt x="235" y="16"/>
                </a:lnTo>
                <a:lnTo>
                  <a:pt x="243" y="22"/>
                </a:lnTo>
                <a:lnTo>
                  <a:pt x="243" y="22"/>
                </a:lnTo>
                <a:lnTo>
                  <a:pt x="251" y="32"/>
                </a:lnTo>
                <a:lnTo>
                  <a:pt x="256" y="44"/>
                </a:lnTo>
                <a:lnTo>
                  <a:pt x="256" y="44"/>
                </a:lnTo>
                <a:lnTo>
                  <a:pt x="258" y="46"/>
                </a:lnTo>
                <a:lnTo>
                  <a:pt x="258" y="46"/>
                </a:lnTo>
                <a:lnTo>
                  <a:pt x="259" y="49"/>
                </a:lnTo>
                <a:lnTo>
                  <a:pt x="259" y="49"/>
                </a:lnTo>
                <a:lnTo>
                  <a:pt x="261" y="55"/>
                </a:lnTo>
                <a:lnTo>
                  <a:pt x="261" y="55"/>
                </a:lnTo>
                <a:lnTo>
                  <a:pt x="265" y="70"/>
                </a:lnTo>
                <a:lnTo>
                  <a:pt x="265" y="70"/>
                </a:lnTo>
                <a:lnTo>
                  <a:pt x="265" y="73"/>
                </a:lnTo>
                <a:lnTo>
                  <a:pt x="265" y="73"/>
                </a:lnTo>
                <a:lnTo>
                  <a:pt x="269" y="73"/>
                </a:lnTo>
                <a:lnTo>
                  <a:pt x="269" y="73"/>
                </a:lnTo>
                <a:lnTo>
                  <a:pt x="269" y="74"/>
                </a:lnTo>
                <a:lnTo>
                  <a:pt x="269" y="74"/>
                </a:lnTo>
                <a:lnTo>
                  <a:pt x="269" y="76"/>
                </a:lnTo>
                <a:lnTo>
                  <a:pt x="267" y="78"/>
                </a:lnTo>
                <a:lnTo>
                  <a:pt x="267" y="78"/>
                </a:lnTo>
                <a:lnTo>
                  <a:pt x="267" y="78"/>
                </a:lnTo>
                <a:lnTo>
                  <a:pt x="267" y="78"/>
                </a:lnTo>
                <a:lnTo>
                  <a:pt x="267" y="114"/>
                </a:lnTo>
                <a:lnTo>
                  <a:pt x="267" y="114"/>
                </a:lnTo>
                <a:lnTo>
                  <a:pt x="265" y="130"/>
                </a:lnTo>
                <a:lnTo>
                  <a:pt x="265" y="130"/>
                </a:lnTo>
                <a:lnTo>
                  <a:pt x="262" y="141"/>
                </a:lnTo>
                <a:lnTo>
                  <a:pt x="261" y="150"/>
                </a:lnTo>
                <a:lnTo>
                  <a:pt x="261" y="150"/>
                </a:lnTo>
                <a:lnTo>
                  <a:pt x="254" y="166"/>
                </a:lnTo>
                <a:lnTo>
                  <a:pt x="254" y="166"/>
                </a:lnTo>
                <a:lnTo>
                  <a:pt x="248" y="185"/>
                </a:lnTo>
                <a:lnTo>
                  <a:pt x="248" y="185"/>
                </a:lnTo>
                <a:lnTo>
                  <a:pt x="239" y="205"/>
                </a:lnTo>
                <a:lnTo>
                  <a:pt x="239" y="205"/>
                </a:lnTo>
                <a:lnTo>
                  <a:pt x="229" y="229"/>
                </a:lnTo>
                <a:lnTo>
                  <a:pt x="229" y="229"/>
                </a:lnTo>
                <a:lnTo>
                  <a:pt x="229" y="231"/>
                </a:lnTo>
                <a:lnTo>
                  <a:pt x="229" y="231"/>
                </a:lnTo>
                <a:lnTo>
                  <a:pt x="231" y="234"/>
                </a:lnTo>
                <a:lnTo>
                  <a:pt x="231" y="234"/>
                </a:lnTo>
                <a:lnTo>
                  <a:pt x="232" y="238"/>
                </a:lnTo>
                <a:lnTo>
                  <a:pt x="235" y="245"/>
                </a:lnTo>
                <a:lnTo>
                  <a:pt x="235" y="245"/>
                </a:lnTo>
                <a:lnTo>
                  <a:pt x="237" y="246"/>
                </a:lnTo>
                <a:lnTo>
                  <a:pt x="237" y="246"/>
                </a:lnTo>
                <a:lnTo>
                  <a:pt x="245" y="259"/>
                </a:lnTo>
                <a:lnTo>
                  <a:pt x="254" y="270"/>
                </a:lnTo>
                <a:lnTo>
                  <a:pt x="254" y="270"/>
                </a:lnTo>
                <a:lnTo>
                  <a:pt x="273" y="294"/>
                </a:lnTo>
                <a:lnTo>
                  <a:pt x="273" y="294"/>
                </a:lnTo>
                <a:lnTo>
                  <a:pt x="283" y="305"/>
                </a:lnTo>
                <a:lnTo>
                  <a:pt x="283" y="305"/>
                </a:lnTo>
                <a:lnTo>
                  <a:pt x="292" y="314"/>
                </a:lnTo>
                <a:lnTo>
                  <a:pt x="292" y="314"/>
                </a:lnTo>
                <a:lnTo>
                  <a:pt x="292" y="317"/>
                </a:lnTo>
                <a:lnTo>
                  <a:pt x="292" y="317"/>
                </a:lnTo>
                <a:lnTo>
                  <a:pt x="292" y="319"/>
                </a:lnTo>
                <a:lnTo>
                  <a:pt x="292" y="319"/>
                </a:lnTo>
                <a:lnTo>
                  <a:pt x="294" y="322"/>
                </a:lnTo>
                <a:lnTo>
                  <a:pt x="294" y="322"/>
                </a:lnTo>
                <a:lnTo>
                  <a:pt x="313" y="344"/>
                </a:lnTo>
                <a:lnTo>
                  <a:pt x="313" y="344"/>
                </a:lnTo>
                <a:lnTo>
                  <a:pt x="318" y="350"/>
                </a:lnTo>
                <a:lnTo>
                  <a:pt x="318" y="350"/>
                </a:lnTo>
                <a:lnTo>
                  <a:pt x="333" y="372"/>
                </a:lnTo>
                <a:lnTo>
                  <a:pt x="333" y="372"/>
                </a:lnTo>
                <a:lnTo>
                  <a:pt x="349" y="391"/>
                </a:lnTo>
                <a:lnTo>
                  <a:pt x="349" y="391"/>
                </a:lnTo>
                <a:lnTo>
                  <a:pt x="352" y="395"/>
                </a:lnTo>
                <a:lnTo>
                  <a:pt x="352" y="395"/>
                </a:lnTo>
                <a:lnTo>
                  <a:pt x="360" y="404"/>
                </a:lnTo>
                <a:lnTo>
                  <a:pt x="360" y="404"/>
                </a:lnTo>
                <a:lnTo>
                  <a:pt x="365" y="410"/>
                </a:lnTo>
                <a:lnTo>
                  <a:pt x="365" y="410"/>
                </a:lnTo>
                <a:lnTo>
                  <a:pt x="365" y="410"/>
                </a:lnTo>
                <a:lnTo>
                  <a:pt x="365" y="410"/>
                </a:lnTo>
                <a:lnTo>
                  <a:pt x="365" y="414"/>
                </a:lnTo>
                <a:lnTo>
                  <a:pt x="365" y="414"/>
                </a:lnTo>
                <a:lnTo>
                  <a:pt x="363" y="412"/>
                </a:lnTo>
                <a:lnTo>
                  <a:pt x="363" y="412"/>
                </a:lnTo>
                <a:lnTo>
                  <a:pt x="360" y="410"/>
                </a:lnTo>
                <a:lnTo>
                  <a:pt x="360" y="410"/>
                </a:lnTo>
                <a:lnTo>
                  <a:pt x="359" y="407"/>
                </a:lnTo>
                <a:lnTo>
                  <a:pt x="359" y="407"/>
                </a:lnTo>
                <a:lnTo>
                  <a:pt x="359" y="407"/>
                </a:lnTo>
                <a:lnTo>
                  <a:pt x="359" y="407"/>
                </a:lnTo>
                <a:close/>
                <a:moveTo>
                  <a:pt x="114" y="229"/>
                </a:moveTo>
                <a:lnTo>
                  <a:pt x="114" y="229"/>
                </a:lnTo>
                <a:lnTo>
                  <a:pt x="116" y="231"/>
                </a:lnTo>
                <a:lnTo>
                  <a:pt x="116" y="231"/>
                </a:lnTo>
                <a:lnTo>
                  <a:pt x="117" y="235"/>
                </a:lnTo>
                <a:lnTo>
                  <a:pt x="117" y="235"/>
                </a:lnTo>
                <a:lnTo>
                  <a:pt x="119" y="235"/>
                </a:lnTo>
                <a:lnTo>
                  <a:pt x="119" y="235"/>
                </a:lnTo>
                <a:lnTo>
                  <a:pt x="116" y="231"/>
                </a:lnTo>
                <a:lnTo>
                  <a:pt x="116" y="231"/>
                </a:lnTo>
                <a:lnTo>
                  <a:pt x="114" y="229"/>
                </a:lnTo>
                <a:lnTo>
                  <a:pt x="114" y="229"/>
                </a:lnTo>
                <a:lnTo>
                  <a:pt x="114" y="229"/>
                </a:lnTo>
                <a:lnTo>
                  <a:pt x="114" y="229"/>
                </a:lnTo>
                <a:lnTo>
                  <a:pt x="112" y="227"/>
                </a:lnTo>
                <a:lnTo>
                  <a:pt x="112" y="227"/>
                </a:lnTo>
                <a:lnTo>
                  <a:pt x="112" y="226"/>
                </a:lnTo>
                <a:lnTo>
                  <a:pt x="112" y="226"/>
                </a:lnTo>
                <a:lnTo>
                  <a:pt x="112" y="226"/>
                </a:lnTo>
                <a:lnTo>
                  <a:pt x="112" y="226"/>
                </a:lnTo>
                <a:lnTo>
                  <a:pt x="112" y="227"/>
                </a:lnTo>
                <a:lnTo>
                  <a:pt x="112" y="227"/>
                </a:lnTo>
                <a:lnTo>
                  <a:pt x="114" y="229"/>
                </a:lnTo>
                <a:lnTo>
                  <a:pt x="114" y="229"/>
                </a:lnTo>
                <a:lnTo>
                  <a:pt x="114" y="229"/>
                </a:lnTo>
                <a:lnTo>
                  <a:pt x="114" y="229"/>
                </a:lnTo>
                <a:close/>
                <a:moveTo>
                  <a:pt x="109" y="221"/>
                </a:moveTo>
                <a:lnTo>
                  <a:pt x="109" y="221"/>
                </a:lnTo>
                <a:lnTo>
                  <a:pt x="109" y="223"/>
                </a:lnTo>
                <a:lnTo>
                  <a:pt x="109" y="223"/>
                </a:lnTo>
                <a:lnTo>
                  <a:pt x="109" y="223"/>
                </a:lnTo>
                <a:lnTo>
                  <a:pt x="109" y="223"/>
                </a:lnTo>
                <a:lnTo>
                  <a:pt x="109" y="221"/>
                </a:lnTo>
                <a:lnTo>
                  <a:pt x="109" y="221"/>
                </a:lnTo>
                <a:lnTo>
                  <a:pt x="108" y="219"/>
                </a:lnTo>
                <a:lnTo>
                  <a:pt x="108" y="219"/>
                </a:lnTo>
                <a:lnTo>
                  <a:pt x="108" y="218"/>
                </a:lnTo>
                <a:lnTo>
                  <a:pt x="108" y="218"/>
                </a:lnTo>
                <a:lnTo>
                  <a:pt x="108" y="218"/>
                </a:lnTo>
                <a:lnTo>
                  <a:pt x="108" y="218"/>
                </a:lnTo>
                <a:lnTo>
                  <a:pt x="108" y="219"/>
                </a:lnTo>
                <a:lnTo>
                  <a:pt x="108" y="219"/>
                </a:lnTo>
                <a:lnTo>
                  <a:pt x="109" y="221"/>
                </a:lnTo>
                <a:lnTo>
                  <a:pt x="109" y="221"/>
                </a:lnTo>
                <a:close/>
                <a:moveTo>
                  <a:pt x="81" y="328"/>
                </a:moveTo>
                <a:lnTo>
                  <a:pt x="81" y="328"/>
                </a:lnTo>
                <a:lnTo>
                  <a:pt x="84" y="325"/>
                </a:lnTo>
                <a:lnTo>
                  <a:pt x="84" y="325"/>
                </a:lnTo>
                <a:lnTo>
                  <a:pt x="84" y="325"/>
                </a:lnTo>
                <a:lnTo>
                  <a:pt x="84" y="325"/>
                </a:lnTo>
                <a:lnTo>
                  <a:pt x="94" y="313"/>
                </a:lnTo>
                <a:lnTo>
                  <a:pt x="94" y="313"/>
                </a:lnTo>
                <a:lnTo>
                  <a:pt x="112" y="286"/>
                </a:lnTo>
                <a:lnTo>
                  <a:pt x="112" y="286"/>
                </a:lnTo>
                <a:lnTo>
                  <a:pt x="127" y="267"/>
                </a:lnTo>
                <a:lnTo>
                  <a:pt x="127" y="267"/>
                </a:lnTo>
                <a:lnTo>
                  <a:pt x="127" y="265"/>
                </a:lnTo>
                <a:lnTo>
                  <a:pt x="127" y="265"/>
                </a:lnTo>
                <a:lnTo>
                  <a:pt x="127" y="267"/>
                </a:lnTo>
                <a:lnTo>
                  <a:pt x="127" y="267"/>
                </a:lnTo>
                <a:lnTo>
                  <a:pt x="117" y="279"/>
                </a:lnTo>
                <a:lnTo>
                  <a:pt x="117" y="279"/>
                </a:lnTo>
                <a:lnTo>
                  <a:pt x="116" y="281"/>
                </a:lnTo>
                <a:lnTo>
                  <a:pt x="116" y="281"/>
                </a:lnTo>
                <a:lnTo>
                  <a:pt x="109" y="290"/>
                </a:lnTo>
                <a:lnTo>
                  <a:pt x="109" y="290"/>
                </a:lnTo>
                <a:lnTo>
                  <a:pt x="101" y="302"/>
                </a:lnTo>
                <a:lnTo>
                  <a:pt x="101" y="302"/>
                </a:lnTo>
                <a:lnTo>
                  <a:pt x="95" y="309"/>
                </a:lnTo>
                <a:lnTo>
                  <a:pt x="95" y="309"/>
                </a:lnTo>
                <a:lnTo>
                  <a:pt x="84" y="325"/>
                </a:lnTo>
                <a:lnTo>
                  <a:pt x="84" y="325"/>
                </a:lnTo>
                <a:lnTo>
                  <a:pt x="82" y="325"/>
                </a:lnTo>
                <a:lnTo>
                  <a:pt x="82" y="325"/>
                </a:lnTo>
                <a:lnTo>
                  <a:pt x="81" y="328"/>
                </a:lnTo>
                <a:lnTo>
                  <a:pt x="81" y="328"/>
                </a:lnTo>
                <a:lnTo>
                  <a:pt x="81" y="328"/>
                </a:lnTo>
                <a:lnTo>
                  <a:pt x="81" y="328"/>
                </a:lnTo>
                <a:lnTo>
                  <a:pt x="81" y="328"/>
                </a:lnTo>
                <a:lnTo>
                  <a:pt x="81" y="328"/>
                </a:lnTo>
                <a:close/>
                <a:moveTo>
                  <a:pt x="38" y="410"/>
                </a:moveTo>
                <a:lnTo>
                  <a:pt x="38" y="410"/>
                </a:lnTo>
                <a:lnTo>
                  <a:pt x="38" y="409"/>
                </a:lnTo>
                <a:lnTo>
                  <a:pt x="38" y="409"/>
                </a:lnTo>
                <a:lnTo>
                  <a:pt x="40" y="407"/>
                </a:lnTo>
                <a:lnTo>
                  <a:pt x="41" y="407"/>
                </a:lnTo>
                <a:lnTo>
                  <a:pt x="41" y="407"/>
                </a:lnTo>
                <a:lnTo>
                  <a:pt x="43" y="407"/>
                </a:lnTo>
                <a:lnTo>
                  <a:pt x="43" y="407"/>
                </a:lnTo>
                <a:lnTo>
                  <a:pt x="49" y="404"/>
                </a:lnTo>
                <a:lnTo>
                  <a:pt x="49" y="404"/>
                </a:lnTo>
                <a:lnTo>
                  <a:pt x="57" y="398"/>
                </a:lnTo>
                <a:lnTo>
                  <a:pt x="57" y="398"/>
                </a:lnTo>
                <a:lnTo>
                  <a:pt x="71" y="384"/>
                </a:lnTo>
                <a:lnTo>
                  <a:pt x="86" y="369"/>
                </a:lnTo>
                <a:lnTo>
                  <a:pt x="86" y="369"/>
                </a:lnTo>
                <a:lnTo>
                  <a:pt x="89" y="365"/>
                </a:lnTo>
                <a:lnTo>
                  <a:pt x="89" y="365"/>
                </a:lnTo>
                <a:lnTo>
                  <a:pt x="97" y="352"/>
                </a:lnTo>
                <a:lnTo>
                  <a:pt x="97" y="352"/>
                </a:lnTo>
                <a:lnTo>
                  <a:pt x="100" y="347"/>
                </a:lnTo>
                <a:lnTo>
                  <a:pt x="100" y="347"/>
                </a:lnTo>
                <a:lnTo>
                  <a:pt x="101" y="346"/>
                </a:lnTo>
                <a:lnTo>
                  <a:pt x="103" y="346"/>
                </a:lnTo>
                <a:lnTo>
                  <a:pt x="103" y="346"/>
                </a:lnTo>
                <a:lnTo>
                  <a:pt x="105" y="347"/>
                </a:lnTo>
                <a:lnTo>
                  <a:pt x="105" y="347"/>
                </a:lnTo>
                <a:lnTo>
                  <a:pt x="105" y="350"/>
                </a:lnTo>
                <a:lnTo>
                  <a:pt x="105" y="350"/>
                </a:lnTo>
                <a:lnTo>
                  <a:pt x="103" y="352"/>
                </a:lnTo>
                <a:lnTo>
                  <a:pt x="103" y="352"/>
                </a:lnTo>
                <a:lnTo>
                  <a:pt x="103" y="352"/>
                </a:lnTo>
                <a:lnTo>
                  <a:pt x="103" y="352"/>
                </a:lnTo>
                <a:lnTo>
                  <a:pt x="90" y="368"/>
                </a:lnTo>
                <a:lnTo>
                  <a:pt x="90" y="368"/>
                </a:lnTo>
                <a:lnTo>
                  <a:pt x="75" y="385"/>
                </a:lnTo>
                <a:lnTo>
                  <a:pt x="59" y="401"/>
                </a:lnTo>
                <a:lnTo>
                  <a:pt x="59" y="401"/>
                </a:lnTo>
                <a:lnTo>
                  <a:pt x="52" y="406"/>
                </a:lnTo>
                <a:lnTo>
                  <a:pt x="52" y="406"/>
                </a:lnTo>
                <a:lnTo>
                  <a:pt x="45" y="410"/>
                </a:lnTo>
                <a:lnTo>
                  <a:pt x="45" y="410"/>
                </a:lnTo>
                <a:lnTo>
                  <a:pt x="45" y="412"/>
                </a:lnTo>
                <a:lnTo>
                  <a:pt x="45" y="412"/>
                </a:lnTo>
                <a:lnTo>
                  <a:pt x="62" y="412"/>
                </a:lnTo>
                <a:lnTo>
                  <a:pt x="62" y="412"/>
                </a:lnTo>
                <a:lnTo>
                  <a:pt x="60" y="410"/>
                </a:lnTo>
                <a:lnTo>
                  <a:pt x="60" y="410"/>
                </a:lnTo>
                <a:lnTo>
                  <a:pt x="59" y="409"/>
                </a:lnTo>
                <a:lnTo>
                  <a:pt x="59" y="407"/>
                </a:lnTo>
                <a:lnTo>
                  <a:pt x="59" y="407"/>
                </a:lnTo>
                <a:lnTo>
                  <a:pt x="60" y="406"/>
                </a:lnTo>
                <a:lnTo>
                  <a:pt x="60" y="406"/>
                </a:lnTo>
                <a:lnTo>
                  <a:pt x="65" y="404"/>
                </a:lnTo>
                <a:lnTo>
                  <a:pt x="65" y="404"/>
                </a:lnTo>
                <a:lnTo>
                  <a:pt x="76" y="393"/>
                </a:lnTo>
                <a:lnTo>
                  <a:pt x="76" y="393"/>
                </a:lnTo>
                <a:lnTo>
                  <a:pt x="82" y="387"/>
                </a:lnTo>
                <a:lnTo>
                  <a:pt x="87" y="380"/>
                </a:lnTo>
                <a:lnTo>
                  <a:pt x="87" y="380"/>
                </a:lnTo>
                <a:lnTo>
                  <a:pt x="92" y="372"/>
                </a:lnTo>
                <a:lnTo>
                  <a:pt x="92" y="372"/>
                </a:lnTo>
                <a:lnTo>
                  <a:pt x="94" y="372"/>
                </a:lnTo>
                <a:lnTo>
                  <a:pt x="95" y="371"/>
                </a:lnTo>
                <a:lnTo>
                  <a:pt x="95" y="371"/>
                </a:lnTo>
                <a:lnTo>
                  <a:pt x="97" y="372"/>
                </a:lnTo>
                <a:lnTo>
                  <a:pt x="97" y="374"/>
                </a:lnTo>
                <a:lnTo>
                  <a:pt x="97" y="374"/>
                </a:lnTo>
                <a:lnTo>
                  <a:pt x="97" y="376"/>
                </a:lnTo>
                <a:lnTo>
                  <a:pt x="97" y="376"/>
                </a:lnTo>
                <a:lnTo>
                  <a:pt x="97" y="376"/>
                </a:lnTo>
                <a:lnTo>
                  <a:pt x="95" y="377"/>
                </a:lnTo>
                <a:lnTo>
                  <a:pt x="95" y="377"/>
                </a:lnTo>
                <a:lnTo>
                  <a:pt x="81" y="393"/>
                </a:lnTo>
                <a:lnTo>
                  <a:pt x="81" y="393"/>
                </a:lnTo>
                <a:lnTo>
                  <a:pt x="75" y="401"/>
                </a:lnTo>
                <a:lnTo>
                  <a:pt x="67" y="407"/>
                </a:lnTo>
                <a:lnTo>
                  <a:pt x="67" y="407"/>
                </a:lnTo>
                <a:lnTo>
                  <a:pt x="65" y="407"/>
                </a:lnTo>
                <a:lnTo>
                  <a:pt x="65" y="407"/>
                </a:lnTo>
                <a:lnTo>
                  <a:pt x="64" y="412"/>
                </a:lnTo>
                <a:lnTo>
                  <a:pt x="64" y="412"/>
                </a:lnTo>
                <a:lnTo>
                  <a:pt x="73" y="412"/>
                </a:lnTo>
                <a:lnTo>
                  <a:pt x="73" y="412"/>
                </a:lnTo>
                <a:lnTo>
                  <a:pt x="78" y="410"/>
                </a:lnTo>
                <a:lnTo>
                  <a:pt x="79" y="409"/>
                </a:lnTo>
                <a:lnTo>
                  <a:pt x="79" y="409"/>
                </a:lnTo>
                <a:lnTo>
                  <a:pt x="90" y="399"/>
                </a:lnTo>
                <a:lnTo>
                  <a:pt x="100" y="388"/>
                </a:lnTo>
                <a:lnTo>
                  <a:pt x="100" y="388"/>
                </a:lnTo>
                <a:lnTo>
                  <a:pt x="116" y="361"/>
                </a:lnTo>
                <a:lnTo>
                  <a:pt x="116" y="361"/>
                </a:lnTo>
                <a:lnTo>
                  <a:pt x="131" y="335"/>
                </a:lnTo>
                <a:lnTo>
                  <a:pt x="131" y="335"/>
                </a:lnTo>
                <a:lnTo>
                  <a:pt x="136" y="325"/>
                </a:lnTo>
                <a:lnTo>
                  <a:pt x="141" y="314"/>
                </a:lnTo>
                <a:lnTo>
                  <a:pt x="141" y="314"/>
                </a:lnTo>
                <a:lnTo>
                  <a:pt x="141" y="313"/>
                </a:lnTo>
                <a:lnTo>
                  <a:pt x="141" y="313"/>
                </a:lnTo>
                <a:lnTo>
                  <a:pt x="142" y="313"/>
                </a:lnTo>
                <a:lnTo>
                  <a:pt x="144" y="313"/>
                </a:lnTo>
                <a:lnTo>
                  <a:pt x="144" y="313"/>
                </a:lnTo>
                <a:lnTo>
                  <a:pt x="146" y="314"/>
                </a:lnTo>
                <a:lnTo>
                  <a:pt x="146" y="316"/>
                </a:lnTo>
                <a:lnTo>
                  <a:pt x="146" y="316"/>
                </a:lnTo>
                <a:lnTo>
                  <a:pt x="146" y="317"/>
                </a:lnTo>
                <a:lnTo>
                  <a:pt x="146" y="317"/>
                </a:lnTo>
                <a:lnTo>
                  <a:pt x="133" y="339"/>
                </a:lnTo>
                <a:lnTo>
                  <a:pt x="133" y="339"/>
                </a:lnTo>
                <a:lnTo>
                  <a:pt x="123" y="355"/>
                </a:lnTo>
                <a:lnTo>
                  <a:pt x="123" y="355"/>
                </a:lnTo>
                <a:lnTo>
                  <a:pt x="106" y="382"/>
                </a:lnTo>
                <a:lnTo>
                  <a:pt x="106" y="382"/>
                </a:lnTo>
                <a:lnTo>
                  <a:pt x="95" y="398"/>
                </a:lnTo>
                <a:lnTo>
                  <a:pt x="82" y="410"/>
                </a:lnTo>
                <a:lnTo>
                  <a:pt x="82" y="410"/>
                </a:lnTo>
                <a:lnTo>
                  <a:pt x="82" y="412"/>
                </a:lnTo>
                <a:lnTo>
                  <a:pt x="82" y="412"/>
                </a:lnTo>
                <a:lnTo>
                  <a:pt x="90" y="412"/>
                </a:lnTo>
                <a:lnTo>
                  <a:pt x="90" y="412"/>
                </a:lnTo>
                <a:lnTo>
                  <a:pt x="92" y="410"/>
                </a:lnTo>
                <a:lnTo>
                  <a:pt x="92" y="410"/>
                </a:lnTo>
                <a:lnTo>
                  <a:pt x="92" y="409"/>
                </a:lnTo>
                <a:lnTo>
                  <a:pt x="94" y="409"/>
                </a:lnTo>
                <a:lnTo>
                  <a:pt x="94" y="409"/>
                </a:lnTo>
                <a:lnTo>
                  <a:pt x="95" y="409"/>
                </a:lnTo>
                <a:lnTo>
                  <a:pt x="95" y="409"/>
                </a:lnTo>
                <a:lnTo>
                  <a:pt x="100" y="406"/>
                </a:lnTo>
                <a:lnTo>
                  <a:pt x="100" y="406"/>
                </a:lnTo>
                <a:lnTo>
                  <a:pt x="105" y="401"/>
                </a:lnTo>
                <a:lnTo>
                  <a:pt x="105" y="401"/>
                </a:lnTo>
                <a:lnTo>
                  <a:pt x="117" y="382"/>
                </a:lnTo>
                <a:lnTo>
                  <a:pt x="117" y="382"/>
                </a:lnTo>
                <a:lnTo>
                  <a:pt x="125" y="372"/>
                </a:lnTo>
                <a:lnTo>
                  <a:pt x="125" y="372"/>
                </a:lnTo>
                <a:lnTo>
                  <a:pt x="136" y="354"/>
                </a:lnTo>
                <a:lnTo>
                  <a:pt x="136" y="354"/>
                </a:lnTo>
                <a:lnTo>
                  <a:pt x="146" y="338"/>
                </a:lnTo>
                <a:lnTo>
                  <a:pt x="146" y="338"/>
                </a:lnTo>
                <a:lnTo>
                  <a:pt x="147" y="335"/>
                </a:lnTo>
                <a:lnTo>
                  <a:pt x="147" y="335"/>
                </a:lnTo>
                <a:lnTo>
                  <a:pt x="149" y="335"/>
                </a:lnTo>
                <a:lnTo>
                  <a:pt x="150" y="336"/>
                </a:lnTo>
                <a:lnTo>
                  <a:pt x="150" y="336"/>
                </a:lnTo>
                <a:lnTo>
                  <a:pt x="150" y="338"/>
                </a:lnTo>
                <a:lnTo>
                  <a:pt x="150" y="339"/>
                </a:lnTo>
                <a:lnTo>
                  <a:pt x="150" y="339"/>
                </a:lnTo>
                <a:lnTo>
                  <a:pt x="149" y="343"/>
                </a:lnTo>
                <a:lnTo>
                  <a:pt x="149" y="343"/>
                </a:lnTo>
                <a:lnTo>
                  <a:pt x="120" y="384"/>
                </a:lnTo>
                <a:lnTo>
                  <a:pt x="120" y="384"/>
                </a:lnTo>
                <a:lnTo>
                  <a:pt x="108" y="399"/>
                </a:lnTo>
                <a:lnTo>
                  <a:pt x="108" y="399"/>
                </a:lnTo>
                <a:lnTo>
                  <a:pt x="101" y="407"/>
                </a:lnTo>
                <a:lnTo>
                  <a:pt x="101" y="407"/>
                </a:lnTo>
                <a:lnTo>
                  <a:pt x="98" y="410"/>
                </a:lnTo>
                <a:lnTo>
                  <a:pt x="98" y="410"/>
                </a:lnTo>
                <a:lnTo>
                  <a:pt x="98" y="412"/>
                </a:lnTo>
                <a:lnTo>
                  <a:pt x="98" y="412"/>
                </a:lnTo>
                <a:lnTo>
                  <a:pt x="108" y="410"/>
                </a:lnTo>
                <a:lnTo>
                  <a:pt x="108" y="410"/>
                </a:lnTo>
                <a:lnTo>
                  <a:pt x="108" y="409"/>
                </a:lnTo>
                <a:lnTo>
                  <a:pt x="109" y="407"/>
                </a:lnTo>
                <a:lnTo>
                  <a:pt x="109" y="407"/>
                </a:lnTo>
                <a:lnTo>
                  <a:pt x="109" y="407"/>
                </a:lnTo>
                <a:lnTo>
                  <a:pt x="109" y="407"/>
                </a:lnTo>
                <a:lnTo>
                  <a:pt x="120" y="393"/>
                </a:lnTo>
                <a:lnTo>
                  <a:pt x="120" y="393"/>
                </a:lnTo>
                <a:lnTo>
                  <a:pt x="135" y="372"/>
                </a:lnTo>
                <a:lnTo>
                  <a:pt x="135" y="372"/>
                </a:lnTo>
                <a:lnTo>
                  <a:pt x="172" y="319"/>
                </a:lnTo>
                <a:lnTo>
                  <a:pt x="172" y="319"/>
                </a:lnTo>
                <a:lnTo>
                  <a:pt x="176" y="313"/>
                </a:lnTo>
                <a:lnTo>
                  <a:pt x="176" y="313"/>
                </a:lnTo>
                <a:lnTo>
                  <a:pt x="177" y="311"/>
                </a:lnTo>
                <a:lnTo>
                  <a:pt x="177" y="311"/>
                </a:lnTo>
                <a:lnTo>
                  <a:pt x="169" y="313"/>
                </a:lnTo>
                <a:lnTo>
                  <a:pt x="169" y="313"/>
                </a:lnTo>
                <a:lnTo>
                  <a:pt x="169" y="313"/>
                </a:lnTo>
                <a:lnTo>
                  <a:pt x="169" y="313"/>
                </a:lnTo>
                <a:lnTo>
                  <a:pt x="169" y="311"/>
                </a:lnTo>
                <a:lnTo>
                  <a:pt x="169" y="311"/>
                </a:lnTo>
                <a:lnTo>
                  <a:pt x="169" y="311"/>
                </a:lnTo>
                <a:lnTo>
                  <a:pt x="169" y="311"/>
                </a:lnTo>
                <a:lnTo>
                  <a:pt x="171" y="311"/>
                </a:lnTo>
                <a:lnTo>
                  <a:pt x="174" y="311"/>
                </a:lnTo>
                <a:lnTo>
                  <a:pt x="174" y="311"/>
                </a:lnTo>
                <a:lnTo>
                  <a:pt x="177" y="309"/>
                </a:lnTo>
                <a:lnTo>
                  <a:pt x="177" y="309"/>
                </a:lnTo>
                <a:lnTo>
                  <a:pt x="179" y="309"/>
                </a:lnTo>
                <a:lnTo>
                  <a:pt x="179" y="309"/>
                </a:lnTo>
                <a:lnTo>
                  <a:pt x="180" y="306"/>
                </a:lnTo>
                <a:lnTo>
                  <a:pt x="180" y="306"/>
                </a:lnTo>
                <a:lnTo>
                  <a:pt x="180" y="305"/>
                </a:lnTo>
                <a:lnTo>
                  <a:pt x="180" y="305"/>
                </a:lnTo>
                <a:lnTo>
                  <a:pt x="180" y="302"/>
                </a:lnTo>
                <a:lnTo>
                  <a:pt x="183" y="300"/>
                </a:lnTo>
                <a:lnTo>
                  <a:pt x="183" y="300"/>
                </a:lnTo>
                <a:lnTo>
                  <a:pt x="183" y="300"/>
                </a:lnTo>
                <a:lnTo>
                  <a:pt x="183" y="300"/>
                </a:lnTo>
                <a:lnTo>
                  <a:pt x="188" y="292"/>
                </a:lnTo>
                <a:lnTo>
                  <a:pt x="193" y="284"/>
                </a:lnTo>
                <a:lnTo>
                  <a:pt x="193" y="284"/>
                </a:lnTo>
                <a:lnTo>
                  <a:pt x="193" y="284"/>
                </a:lnTo>
                <a:lnTo>
                  <a:pt x="193" y="284"/>
                </a:lnTo>
                <a:lnTo>
                  <a:pt x="193" y="284"/>
                </a:lnTo>
                <a:lnTo>
                  <a:pt x="193" y="284"/>
                </a:lnTo>
                <a:lnTo>
                  <a:pt x="183" y="287"/>
                </a:lnTo>
                <a:lnTo>
                  <a:pt x="176" y="287"/>
                </a:lnTo>
                <a:lnTo>
                  <a:pt x="176" y="287"/>
                </a:lnTo>
                <a:lnTo>
                  <a:pt x="174" y="287"/>
                </a:lnTo>
                <a:lnTo>
                  <a:pt x="174" y="287"/>
                </a:lnTo>
                <a:lnTo>
                  <a:pt x="172" y="286"/>
                </a:lnTo>
                <a:lnTo>
                  <a:pt x="172" y="286"/>
                </a:lnTo>
                <a:lnTo>
                  <a:pt x="174" y="284"/>
                </a:lnTo>
                <a:lnTo>
                  <a:pt x="176" y="284"/>
                </a:lnTo>
                <a:lnTo>
                  <a:pt x="176" y="284"/>
                </a:lnTo>
                <a:lnTo>
                  <a:pt x="176" y="284"/>
                </a:lnTo>
                <a:lnTo>
                  <a:pt x="176" y="284"/>
                </a:lnTo>
                <a:lnTo>
                  <a:pt x="176" y="286"/>
                </a:lnTo>
                <a:lnTo>
                  <a:pt x="177" y="286"/>
                </a:lnTo>
                <a:lnTo>
                  <a:pt x="177" y="286"/>
                </a:lnTo>
                <a:lnTo>
                  <a:pt x="183" y="286"/>
                </a:lnTo>
                <a:lnTo>
                  <a:pt x="183" y="286"/>
                </a:lnTo>
                <a:lnTo>
                  <a:pt x="188" y="284"/>
                </a:lnTo>
                <a:lnTo>
                  <a:pt x="193" y="283"/>
                </a:lnTo>
                <a:lnTo>
                  <a:pt x="193" y="283"/>
                </a:lnTo>
                <a:lnTo>
                  <a:pt x="193" y="279"/>
                </a:lnTo>
                <a:lnTo>
                  <a:pt x="194" y="278"/>
                </a:lnTo>
                <a:lnTo>
                  <a:pt x="194" y="278"/>
                </a:lnTo>
                <a:lnTo>
                  <a:pt x="196" y="278"/>
                </a:lnTo>
                <a:lnTo>
                  <a:pt x="196" y="278"/>
                </a:lnTo>
                <a:lnTo>
                  <a:pt x="204" y="262"/>
                </a:lnTo>
                <a:lnTo>
                  <a:pt x="204" y="262"/>
                </a:lnTo>
                <a:lnTo>
                  <a:pt x="204" y="260"/>
                </a:lnTo>
                <a:lnTo>
                  <a:pt x="204" y="260"/>
                </a:lnTo>
                <a:lnTo>
                  <a:pt x="204" y="262"/>
                </a:lnTo>
                <a:lnTo>
                  <a:pt x="204" y="262"/>
                </a:lnTo>
                <a:lnTo>
                  <a:pt x="194" y="267"/>
                </a:lnTo>
                <a:lnTo>
                  <a:pt x="194" y="267"/>
                </a:lnTo>
                <a:lnTo>
                  <a:pt x="183" y="272"/>
                </a:lnTo>
                <a:lnTo>
                  <a:pt x="183" y="272"/>
                </a:lnTo>
                <a:lnTo>
                  <a:pt x="180" y="273"/>
                </a:lnTo>
                <a:lnTo>
                  <a:pt x="180" y="273"/>
                </a:lnTo>
                <a:lnTo>
                  <a:pt x="179" y="273"/>
                </a:lnTo>
                <a:lnTo>
                  <a:pt x="177" y="272"/>
                </a:lnTo>
                <a:lnTo>
                  <a:pt x="177" y="272"/>
                </a:lnTo>
                <a:lnTo>
                  <a:pt x="179" y="270"/>
                </a:lnTo>
                <a:lnTo>
                  <a:pt x="180" y="270"/>
                </a:lnTo>
                <a:lnTo>
                  <a:pt x="180" y="270"/>
                </a:lnTo>
                <a:lnTo>
                  <a:pt x="183" y="270"/>
                </a:lnTo>
                <a:lnTo>
                  <a:pt x="183" y="270"/>
                </a:lnTo>
                <a:lnTo>
                  <a:pt x="193" y="267"/>
                </a:lnTo>
                <a:lnTo>
                  <a:pt x="201" y="262"/>
                </a:lnTo>
                <a:lnTo>
                  <a:pt x="201" y="262"/>
                </a:lnTo>
                <a:lnTo>
                  <a:pt x="204" y="259"/>
                </a:lnTo>
                <a:lnTo>
                  <a:pt x="207" y="254"/>
                </a:lnTo>
                <a:lnTo>
                  <a:pt x="207" y="254"/>
                </a:lnTo>
                <a:lnTo>
                  <a:pt x="207" y="254"/>
                </a:lnTo>
                <a:lnTo>
                  <a:pt x="207" y="254"/>
                </a:lnTo>
                <a:lnTo>
                  <a:pt x="209" y="253"/>
                </a:lnTo>
                <a:lnTo>
                  <a:pt x="209" y="253"/>
                </a:lnTo>
                <a:lnTo>
                  <a:pt x="212" y="246"/>
                </a:lnTo>
                <a:lnTo>
                  <a:pt x="212" y="246"/>
                </a:lnTo>
                <a:lnTo>
                  <a:pt x="212" y="246"/>
                </a:lnTo>
                <a:lnTo>
                  <a:pt x="212" y="246"/>
                </a:lnTo>
                <a:lnTo>
                  <a:pt x="212" y="246"/>
                </a:lnTo>
                <a:lnTo>
                  <a:pt x="212" y="246"/>
                </a:lnTo>
                <a:lnTo>
                  <a:pt x="212" y="246"/>
                </a:lnTo>
                <a:lnTo>
                  <a:pt x="212" y="246"/>
                </a:lnTo>
                <a:lnTo>
                  <a:pt x="204" y="251"/>
                </a:lnTo>
                <a:lnTo>
                  <a:pt x="194" y="254"/>
                </a:lnTo>
                <a:lnTo>
                  <a:pt x="194" y="254"/>
                </a:lnTo>
                <a:lnTo>
                  <a:pt x="187" y="256"/>
                </a:lnTo>
                <a:lnTo>
                  <a:pt x="187" y="256"/>
                </a:lnTo>
                <a:lnTo>
                  <a:pt x="185" y="254"/>
                </a:lnTo>
                <a:lnTo>
                  <a:pt x="185" y="254"/>
                </a:lnTo>
                <a:lnTo>
                  <a:pt x="183" y="254"/>
                </a:lnTo>
                <a:lnTo>
                  <a:pt x="183" y="253"/>
                </a:lnTo>
                <a:lnTo>
                  <a:pt x="183" y="253"/>
                </a:lnTo>
                <a:lnTo>
                  <a:pt x="185" y="251"/>
                </a:lnTo>
                <a:lnTo>
                  <a:pt x="187" y="251"/>
                </a:lnTo>
                <a:lnTo>
                  <a:pt x="187" y="251"/>
                </a:lnTo>
                <a:lnTo>
                  <a:pt x="187" y="251"/>
                </a:lnTo>
                <a:lnTo>
                  <a:pt x="188" y="253"/>
                </a:lnTo>
                <a:lnTo>
                  <a:pt x="188" y="253"/>
                </a:lnTo>
                <a:lnTo>
                  <a:pt x="190" y="253"/>
                </a:lnTo>
                <a:lnTo>
                  <a:pt x="190" y="253"/>
                </a:lnTo>
                <a:lnTo>
                  <a:pt x="193" y="253"/>
                </a:lnTo>
                <a:lnTo>
                  <a:pt x="193" y="253"/>
                </a:lnTo>
                <a:lnTo>
                  <a:pt x="204" y="248"/>
                </a:lnTo>
                <a:lnTo>
                  <a:pt x="204" y="248"/>
                </a:lnTo>
                <a:lnTo>
                  <a:pt x="209" y="246"/>
                </a:lnTo>
                <a:lnTo>
                  <a:pt x="209" y="246"/>
                </a:lnTo>
                <a:lnTo>
                  <a:pt x="212" y="243"/>
                </a:lnTo>
                <a:lnTo>
                  <a:pt x="215" y="240"/>
                </a:lnTo>
                <a:lnTo>
                  <a:pt x="215" y="240"/>
                </a:lnTo>
                <a:lnTo>
                  <a:pt x="215" y="238"/>
                </a:lnTo>
                <a:lnTo>
                  <a:pt x="217" y="237"/>
                </a:lnTo>
                <a:lnTo>
                  <a:pt x="217" y="237"/>
                </a:lnTo>
                <a:lnTo>
                  <a:pt x="218" y="235"/>
                </a:lnTo>
                <a:lnTo>
                  <a:pt x="218" y="235"/>
                </a:lnTo>
                <a:lnTo>
                  <a:pt x="220" y="234"/>
                </a:lnTo>
                <a:lnTo>
                  <a:pt x="220" y="234"/>
                </a:lnTo>
                <a:lnTo>
                  <a:pt x="223" y="226"/>
                </a:lnTo>
                <a:lnTo>
                  <a:pt x="223" y="226"/>
                </a:lnTo>
                <a:lnTo>
                  <a:pt x="224" y="224"/>
                </a:lnTo>
                <a:lnTo>
                  <a:pt x="224" y="224"/>
                </a:lnTo>
                <a:lnTo>
                  <a:pt x="220" y="226"/>
                </a:lnTo>
                <a:lnTo>
                  <a:pt x="220" y="226"/>
                </a:lnTo>
                <a:lnTo>
                  <a:pt x="206" y="231"/>
                </a:lnTo>
                <a:lnTo>
                  <a:pt x="206" y="231"/>
                </a:lnTo>
                <a:lnTo>
                  <a:pt x="199" y="232"/>
                </a:lnTo>
                <a:lnTo>
                  <a:pt x="193" y="234"/>
                </a:lnTo>
                <a:lnTo>
                  <a:pt x="193" y="234"/>
                </a:lnTo>
                <a:lnTo>
                  <a:pt x="190" y="232"/>
                </a:lnTo>
                <a:lnTo>
                  <a:pt x="190" y="232"/>
                </a:lnTo>
                <a:lnTo>
                  <a:pt x="191" y="231"/>
                </a:lnTo>
                <a:lnTo>
                  <a:pt x="193" y="229"/>
                </a:lnTo>
                <a:lnTo>
                  <a:pt x="193" y="229"/>
                </a:lnTo>
                <a:lnTo>
                  <a:pt x="194" y="229"/>
                </a:lnTo>
                <a:lnTo>
                  <a:pt x="194" y="229"/>
                </a:lnTo>
                <a:lnTo>
                  <a:pt x="194" y="231"/>
                </a:lnTo>
                <a:lnTo>
                  <a:pt x="194" y="231"/>
                </a:lnTo>
                <a:lnTo>
                  <a:pt x="199" y="231"/>
                </a:lnTo>
                <a:lnTo>
                  <a:pt x="199" y="231"/>
                </a:lnTo>
                <a:lnTo>
                  <a:pt x="217" y="224"/>
                </a:lnTo>
                <a:lnTo>
                  <a:pt x="217" y="224"/>
                </a:lnTo>
                <a:lnTo>
                  <a:pt x="224" y="219"/>
                </a:lnTo>
                <a:lnTo>
                  <a:pt x="224" y="219"/>
                </a:lnTo>
                <a:lnTo>
                  <a:pt x="228" y="218"/>
                </a:lnTo>
                <a:lnTo>
                  <a:pt x="228" y="215"/>
                </a:lnTo>
                <a:lnTo>
                  <a:pt x="228" y="215"/>
                </a:lnTo>
                <a:lnTo>
                  <a:pt x="229" y="210"/>
                </a:lnTo>
                <a:lnTo>
                  <a:pt x="229" y="210"/>
                </a:lnTo>
                <a:lnTo>
                  <a:pt x="231" y="208"/>
                </a:lnTo>
                <a:lnTo>
                  <a:pt x="231" y="208"/>
                </a:lnTo>
                <a:lnTo>
                  <a:pt x="229" y="208"/>
                </a:lnTo>
                <a:lnTo>
                  <a:pt x="229" y="208"/>
                </a:lnTo>
                <a:lnTo>
                  <a:pt x="223" y="213"/>
                </a:lnTo>
                <a:lnTo>
                  <a:pt x="223" y="213"/>
                </a:lnTo>
                <a:lnTo>
                  <a:pt x="212" y="218"/>
                </a:lnTo>
                <a:lnTo>
                  <a:pt x="212" y="218"/>
                </a:lnTo>
                <a:lnTo>
                  <a:pt x="207" y="218"/>
                </a:lnTo>
                <a:lnTo>
                  <a:pt x="207" y="218"/>
                </a:lnTo>
                <a:lnTo>
                  <a:pt x="206" y="218"/>
                </a:lnTo>
                <a:lnTo>
                  <a:pt x="206" y="218"/>
                </a:lnTo>
                <a:lnTo>
                  <a:pt x="206" y="216"/>
                </a:lnTo>
                <a:lnTo>
                  <a:pt x="206" y="216"/>
                </a:lnTo>
                <a:lnTo>
                  <a:pt x="207" y="215"/>
                </a:lnTo>
                <a:lnTo>
                  <a:pt x="207" y="215"/>
                </a:lnTo>
                <a:lnTo>
                  <a:pt x="209" y="215"/>
                </a:lnTo>
                <a:lnTo>
                  <a:pt x="209" y="215"/>
                </a:lnTo>
                <a:lnTo>
                  <a:pt x="209" y="215"/>
                </a:lnTo>
                <a:lnTo>
                  <a:pt x="209" y="215"/>
                </a:lnTo>
                <a:lnTo>
                  <a:pt x="212" y="215"/>
                </a:lnTo>
                <a:lnTo>
                  <a:pt x="212" y="215"/>
                </a:lnTo>
                <a:lnTo>
                  <a:pt x="221" y="212"/>
                </a:lnTo>
                <a:lnTo>
                  <a:pt x="231" y="205"/>
                </a:lnTo>
                <a:lnTo>
                  <a:pt x="231" y="205"/>
                </a:lnTo>
                <a:lnTo>
                  <a:pt x="232" y="204"/>
                </a:lnTo>
                <a:lnTo>
                  <a:pt x="232" y="204"/>
                </a:lnTo>
                <a:lnTo>
                  <a:pt x="237" y="191"/>
                </a:lnTo>
                <a:lnTo>
                  <a:pt x="237" y="191"/>
                </a:lnTo>
                <a:lnTo>
                  <a:pt x="237" y="191"/>
                </a:lnTo>
                <a:lnTo>
                  <a:pt x="237" y="191"/>
                </a:lnTo>
                <a:lnTo>
                  <a:pt x="234" y="193"/>
                </a:lnTo>
                <a:lnTo>
                  <a:pt x="234" y="193"/>
                </a:lnTo>
                <a:lnTo>
                  <a:pt x="223" y="197"/>
                </a:lnTo>
                <a:lnTo>
                  <a:pt x="223" y="197"/>
                </a:lnTo>
                <a:lnTo>
                  <a:pt x="217" y="201"/>
                </a:lnTo>
                <a:lnTo>
                  <a:pt x="209" y="202"/>
                </a:lnTo>
                <a:lnTo>
                  <a:pt x="209" y="202"/>
                </a:lnTo>
                <a:lnTo>
                  <a:pt x="207" y="202"/>
                </a:lnTo>
                <a:lnTo>
                  <a:pt x="207" y="202"/>
                </a:lnTo>
                <a:lnTo>
                  <a:pt x="207" y="199"/>
                </a:lnTo>
                <a:lnTo>
                  <a:pt x="207" y="199"/>
                </a:lnTo>
                <a:lnTo>
                  <a:pt x="209" y="199"/>
                </a:lnTo>
                <a:lnTo>
                  <a:pt x="209" y="199"/>
                </a:lnTo>
                <a:lnTo>
                  <a:pt x="212" y="201"/>
                </a:lnTo>
                <a:lnTo>
                  <a:pt x="213" y="199"/>
                </a:lnTo>
                <a:lnTo>
                  <a:pt x="213" y="199"/>
                </a:lnTo>
                <a:lnTo>
                  <a:pt x="220" y="197"/>
                </a:lnTo>
                <a:lnTo>
                  <a:pt x="220" y="197"/>
                </a:lnTo>
                <a:lnTo>
                  <a:pt x="229" y="193"/>
                </a:lnTo>
                <a:lnTo>
                  <a:pt x="229" y="193"/>
                </a:lnTo>
                <a:lnTo>
                  <a:pt x="237" y="188"/>
                </a:lnTo>
                <a:lnTo>
                  <a:pt x="237" y="188"/>
                </a:lnTo>
                <a:lnTo>
                  <a:pt x="239" y="185"/>
                </a:lnTo>
                <a:lnTo>
                  <a:pt x="239" y="185"/>
                </a:lnTo>
                <a:lnTo>
                  <a:pt x="240" y="180"/>
                </a:lnTo>
                <a:lnTo>
                  <a:pt x="240" y="180"/>
                </a:lnTo>
                <a:lnTo>
                  <a:pt x="242" y="174"/>
                </a:lnTo>
                <a:lnTo>
                  <a:pt x="242" y="174"/>
                </a:lnTo>
                <a:lnTo>
                  <a:pt x="240" y="175"/>
                </a:lnTo>
                <a:lnTo>
                  <a:pt x="240" y="175"/>
                </a:lnTo>
                <a:lnTo>
                  <a:pt x="232" y="178"/>
                </a:lnTo>
                <a:lnTo>
                  <a:pt x="232" y="178"/>
                </a:lnTo>
                <a:lnTo>
                  <a:pt x="224" y="182"/>
                </a:lnTo>
                <a:lnTo>
                  <a:pt x="217" y="185"/>
                </a:lnTo>
                <a:lnTo>
                  <a:pt x="217" y="185"/>
                </a:lnTo>
                <a:lnTo>
                  <a:pt x="213" y="186"/>
                </a:lnTo>
                <a:lnTo>
                  <a:pt x="213" y="186"/>
                </a:lnTo>
                <a:lnTo>
                  <a:pt x="212" y="186"/>
                </a:lnTo>
                <a:lnTo>
                  <a:pt x="212" y="186"/>
                </a:lnTo>
                <a:lnTo>
                  <a:pt x="210" y="185"/>
                </a:lnTo>
                <a:lnTo>
                  <a:pt x="212" y="183"/>
                </a:lnTo>
                <a:lnTo>
                  <a:pt x="212" y="183"/>
                </a:lnTo>
                <a:lnTo>
                  <a:pt x="212" y="182"/>
                </a:lnTo>
                <a:lnTo>
                  <a:pt x="213" y="182"/>
                </a:lnTo>
                <a:lnTo>
                  <a:pt x="213" y="182"/>
                </a:lnTo>
                <a:lnTo>
                  <a:pt x="217" y="183"/>
                </a:lnTo>
                <a:lnTo>
                  <a:pt x="218" y="182"/>
                </a:lnTo>
                <a:lnTo>
                  <a:pt x="218" y="182"/>
                </a:lnTo>
                <a:lnTo>
                  <a:pt x="221" y="182"/>
                </a:lnTo>
                <a:lnTo>
                  <a:pt x="221" y="182"/>
                </a:lnTo>
                <a:lnTo>
                  <a:pt x="235" y="175"/>
                </a:lnTo>
                <a:lnTo>
                  <a:pt x="235" y="175"/>
                </a:lnTo>
                <a:lnTo>
                  <a:pt x="242" y="169"/>
                </a:lnTo>
                <a:lnTo>
                  <a:pt x="242" y="169"/>
                </a:lnTo>
                <a:lnTo>
                  <a:pt x="242" y="167"/>
                </a:lnTo>
                <a:lnTo>
                  <a:pt x="242" y="167"/>
                </a:lnTo>
                <a:lnTo>
                  <a:pt x="243" y="163"/>
                </a:lnTo>
                <a:lnTo>
                  <a:pt x="243" y="163"/>
                </a:lnTo>
                <a:lnTo>
                  <a:pt x="243" y="161"/>
                </a:lnTo>
                <a:lnTo>
                  <a:pt x="243" y="161"/>
                </a:lnTo>
                <a:lnTo>
                  <a:pt x="239" y="164"/>
                </a:lnTo>
                <a:lnTo>
                  <a:pt x="239" y="164"/>
                </a:lnTo>
                <a:lnTo>
                  <a:pt x="229" y="169"/>
                </a:lnTo>
                <a:lnTo>
                  <a:pt x="218" y="174"/>
                </a:lnTo>
                <a:lnTo>
                  <a:pt x="218" y="174"/>
                </a:lnTo>
                <a:lnTo>
                  <a:pt x="217" y="174"/>
                </a:lnTo>
                <a:lnTo>
                  <a:pt x="217" y="174"/>
                </a:lnTo>
                <a:lnTo>
                  <a:pt x="215" y="175"/>
                </a:lnTo>
                <a:lnTo>
                  <a:pt x="215" y="175"/>
                </a:lnTo>
                <a:lnTo>
                  <a:pt x="213" y="174"/>
                </a:lnTo>
                <a:lnTo>
                  <a:pt x="213" y="174"/>
                </a:lnTo>
                <a:lnTo>
                  <a:pt x="215" y="172"/>
                </a:lnTo>
                <a:lnTo>
                  <a:pt x="215" y="172"/>
                </a:lnTo>
                <a:lnTo>
                  <a:pt x="217" y="171"/>
                </a:lnTo>
                <a:lnTo>
                  <a:pt x="217" y="171"/>
                </a:lnTo>
                <a:lnTo>
                  <a:pt x="221" y="171"/>
                </a:lnTo>
                <a:lnTo>
                  <a:pt x="221" y="171"/>
                </a:lnTo>
                <a:lnTo>
                  <a:pt x="235" y="164"/>
                </a:lnTo>
                <a:lnTo>
                  <a:pt x="235" y="164"/>
                </a:lnTo>
                <a:lnTo>
                  <a:pt x="243" y="160"/>
                </a:lnTo>
                <a:lnTo>
                  <a:pt x="243" y="160"/>
                </a:lnTo>
                <a:lnTo>
                  <a:pt x="245" y="156"/>
                </a:lnTo>
                <a:lnTo>
                  <a:pt x="245" y="156"/>
                </a:lnTo>
                <a:lnTo>
                  <a:pt x="247" y="150"/>
                </a:lnTo>
                <a:lnTo>
                  <a:pt x="247" y="150"/>
                </a:lnTo>
                <a:lnTo>
                  <a:pt x="247" y="147"/>
                </a:lnTo>
                <a:lnTo>
                  <a:pt x="247" y="147"/>
                </a:lnTo>
                <a:lnTo>
                  <a:pt x="245" y="148"/>
                </a:lnTo>
                <a:lnTo>
                  <a:pt x="245" y="148"/>
                </a:lnTo>
                <a:lnTo>
                  <a:pt x="235" y="153"/>
                </a:lnTo>
                <a:lnTo>
                  <a:pt x="235" y="153"/>
                </a:lnTo>
                <a:lnTo>
                  <a:pt x="228" y="156"/>
                </a:lnTo>
                <a:lnTo>
                  <a:pt x="220" y="156"/>
                </a:lnTo>
                <a:lnTo>
                  <a:pt x="220" y="156"/>
                </a:lnTo>
                <a:lnTo>
                  <a:pt x="217" y="156"/>
                </a:lnTo>
                <a:lnTo>
                  <a:pt x="217" y="156"/>
                </a:lnTo>
                <a:lnTo>
                  <a:pt x="217" y="155"/>
                </a:lnTo>
                <a:lnTo>
                  <a:pt x="217" y="155"/>
                </a:lnTo>
                <a:lnTo>
                  <a:pt x="217" y="153"/>
                </a:lnTo>
                <a:lnTo>
                  <a:pt x="217" y="153"/>
                </a:lnTo>
                <a:lnTo>
                  <a:pt x="220" y="153"/>
                </a:lnTo>
                <a:lnTo>
                  <a:pt x="220" y="153"/>
                </a:lnTo>
                <a:lnTo>
                  <a:pt x="220" y="153"/>
                </a:lnTo>
                <a:lnTo>
                  <a:pt x="220" y="153"/>
                </a:lnTo>
                <a:lnTo>
                  <a:pt x="220" y="153"/>
                </a:lnTo>
                <a:lnTo>
                  <a:pt x="223" y="155"/>
                </a:lnTo>
                <a:lnTo>
                  <a:pt x="223" y="155"/>
                </a:lnTo>
                <a:lnTo>
                  <a:pt x="226" y="153"/>
                </a:lnTo>
                <a:lnTo>
                  <a:pt x="226" y="153"/>
                </a:lnTo>
                <a:lnTo>
                  <a:pt x="234" y="152"/>
                </a:lnTo>
                <a:lnTo>
                  <a:pt x="240" y="148"/>
                </a:lnTo>
                <a:lnTo>
                  <a:pt x="240" y="148"/>
                </a:lnTo>
                <a:lnTo>
                  <a:pt x="247" y="144"/>
                </a:lnTo>
                <a:lnTo>
                  <a:pt x="247" y="144"/>
                </a:lnTo>
                <a:lnTo>
                  <a:pt x="248" y="142"/>
                </a:lnTo>
                <a:lnTo>
                  <a:pt x="248" y="142"/>
                </a:lnTo>
                <a:lnTo>
                  <a:pt x="251" y="131"/>
                </a:lnTo>
                <a:lnTo>
                  <a:pt x="251" y="131"/>
                </a:lnTo>
                <a:lnTo>
                  <a:pt x="251" y="131"/>
                </a:lnTo>
                <a:lnTo>
                  <a:pt x="251" y="131"/>
                </a:lnTo>
                <a:lnTo>
                  <a:pt x="247" y="133"/>
                </a:lnTo>
                <a:lnTo>
                  <a:pt x="247" y="133"/>
                </a:lnTo>
                <a:lnTo>
                  <a:pt x="232" y="137"/>
                </a:lnTo>
                <a:lnTo>
                  <a:pt x="232" y="137"/>
                </a:lnTo>
                <a:lnTo>
                  <a:pt x="231" y="139"/>
                </a:lnTo>
                <a:lnTo>
                  <a:pt x="231" y="139"/>
                </a:lnTo>
                <a:lnTo>
                  <a:pt x="229" y="139"/>
                </a:lnTo>
                <a:lnTo>
                  <a:pt x="229" y="139"/>
                </a:lnTo>
                <a:lnTo>
                  <a:pt x="228" y="137"/>
                </a:lnTo>
                <a:lnTo>
                  <a:pt x="228" y="136"/>
                </a:lnTo>
                <a:lnTo>
                  <a:pt x="228" y="136"/>
                </a:lnTo>
                <a:lnTo>
                  <a:pt x="229" y="134"/>
                </a:lnTo>
                <a:lnTo>
                  <a:pt x="229" y="134"/>
                </a:lnTo>
                <a:lnTo>
                  <a:pt x="232" y="136"/>
                </a:lnTo>
                <a:lnTo>
                  <a:pt x="232" y="136"/>
                </a:lnTo>
                <a:lnTo>
                  <a:pt x="237" y="134"/>
                </a:lnTo>
                <a:lnTo>
                  <a:pt x="237" y="134"/>
                </a:lnTo>
                <a:lnTo>
                  <a:pt x="247" y="130"/>
                </a:lnTo>
                <a:lnTo>
                  <a:pt x="247" y="130"/>
                </a:lnTo>
                <a:lnTo>
                  <a:pt x="248" y="128"/>
                </a:lnTo>
                <a:lnTo>
                  <a:pt x="251" y="126"/>
                </a:lnTo>
                <a:lnTo>
                  <a:pt x="251" y="126"/>
                </a:lnTo>
                <a:lnTo>
                  <a:pt x="251" y="126"/>
                </a:lnTo>
                <a:lnTo>
                  <a:pt x="251" y="126"/>
                </a:lnTo>
                <a:lnTo>
                  <a:pt x="253" y="125"/>
                </a:lnTo>
                <a:lnTo>
                  <a:pt x="253" y="125"/>
                </a:lnTo>
                <a:lnTo>
                  <a:pt x="253" y="119"/>
                </a:lnTo>
                <a:lnTo>
                  <a:pt x="253" y="119"/>
                </a:lnTo>
                <a:lnTo>
                  <a:pt x="254" y="115"/>
                </a:lnTo>
                <a:lnTo>
                  <a:pt x="254" y="115"/>
                </a:lnTo>
                <a:lnTo>
                  <a:pt x="253" y="115"/>
                </a:lnTo>
                <a:lnTo>
                  <a:pt x="253" y="115"/>
                </a:lnTo>
                <a:lnTo>
                  <a:pt x="247" y="115"/>
                </a:lnTo>
                <a:lnTo>
                  <a:pt x="247" y="115"/>
                </a:lnTo>
                <a:lnTo>
                  <a:pt x="245" y="117"/>
                </a:lnTo>
                <a:lnTo>
                  <a:pt x="245" y="117"/>
                </a:lnTo>
                <a:lnTo>
                  <a:pt x="245" y="117"/>
                </a:lnTo>
                <a:lnTo>
                  <a:pt x="243" y="117"/>
                </a:lnTo>
                <a:lnTo>
                  <a:pt x="243" y="117"/>
                </a:lnTo>
                <a:lnTo>
                  <a:pt x="243" y="114"/>
                </a:lnTo>
                <a:lnTo>
                  <a:pt x="245" y="114"/>
                </a:lnTo>
                <a:lnTo>
                  <a:pt x="245" y="114"/>
                </a:lnTo>
                <a:lnTo>
                  <a:pt x="247" y="114"/>
                </a:lnTo>
                <a:lnTo>
                  <a:pt x="247" y="114"/>
                </a:lnTo>
                <a:lnTo>
                  <a:pt x="254" y="112"/>
                </a:lnTo>
                <a:lnTo>
                  <a:pt x="254" y="112"/>
                </a:lnTo>
                <a:lnTo>
                  <a:pt x="254" y="98"/>
                </a:lnTo>
                <a:lnTo>
                  <a:pt x="254" y="98"/>
                </a:lnTo>
                <a:lnTo>
                  <a:pt x="251" y="98"/>
                </a:lnTo>
                <a:lnTo>
                  <a:pt x="251" y="98"/>
                </a:lnTo>
                <a:lnTo>
                  <a:pt x="251" y="100"/>
                </a:lnTo>
                <a:lnTo>
                  <a:pt x="251" y="100"/>
                </a:lnTo>
                <a:lnTo>
                  <a:pt x="250" y="109"/>
                </a:lnTo>
                <a:lnTo>
                  <a:pt x="250" y="109"/>
                </a:lnTo>
                <a:lnTo>
                  <a:pt x="248" y="112"/>
                </a:lnTo>
                <a:lnTo>
                  <a:pt x="247" y="112"/>
                </a:lnTo>
                <a:lnTo>
                  <a:pt x="247" y="112"/>
                </a:lnTo>
                <a:lnTo>
                  <a:pt x="245" y="111"/>
                </a:lnTo>
                <a:lnTo>
                  <a:pt x="245" y="109"/>
                </a:lnTo>
                <a:lnTo>
                  <a:pt x="245" y="109"/>
                </a:lnTo>
                <a:lnTo>
                  <a:pt x="247" y="98"/>
                </a:lnTo>
                <a:lnTo>
                  <a:pt x="247" y="98"/>
                </a:lnTo>
                <a:lnTo>
                  <a:pt x="247" y="96"/>
                </a:lnTo>
                <a:lnTo>
                  <a:pt x="247" y="96"/>
                </a:lnTo>
                <a:lnTo>
                  <a:pt x="247" y="96"/>
                </a:lnTo>
                <a:lnTo>
                  <a:pt x="247" y="95"/>
                </a:lnTo>
                <a:lnTo>
                  <a:pt x="247" y="95"/>
                </a:lnTo>
                <a:lnTo>
                  <a:pt x="248" y="93"/>
                </a:lnTo>
                <a:lnTo>
                  <a:pt x="248" y="93"/>
                </a:lnTo>
                <a:lnTo>
                  <a:pt x="250" y="87"/>
                </a:lnTo>
                <a:lnTo>
                  <a:pt x="250" y="87"/>
                </a:lnTo>
                <a:lnTo>
                  <a:pt x="250" y="84"/>
                </a:lnTo>
                <a:lnTo>
                  <a:pt x="250" y="84"/>
                </a:lnTo>
                <a:lnTo>
                  <a:pt x="242" y="85"/>
                </a:lnTo>
                <a:lnTo>
                  <a:pt x="242" y="85"/>
                </a:lnTo>
                <a:lnTo>
                  <a:pt x="242" y="87"/>
                </a:lnTo>
                <a:lnTo>
                  <a:pt x="242" y="87"/>
                </a:lnTo>
                <a:lnTo>
                  <a:pt x="242" y="95"/>
                </a:lnTo>
                <a:lnTo>
                  <a:pt x="240" y="101"/>
                </a:lnTo>
                <a:lnTo>
                  <a:pt x="240" y="101"/>
                </a:lnTo>
                <a:lnTo>
                  <a:pt x="239" y="107"/>
                </a:lnTo>
                <a:lnTo>
                  <a:pt x="239" y="107"/>
                </a:lnTo>
                <a:lnTo>
                  <a:pt x="237" y="109"/>
                </a:lnTo>
                <a:lnTo>
                  <a:pt x="235" y="109"/>
                </a:lnTo>
                <a:lnTo>
                  <a:pt x="235" y="109"/>
                </a:lnTo>
                <a:lnTo>
                  <a:pt x="234" y="107"/>
                </a:lnTo>
                <a:lnTo>
                  <a:pt x="234" y="104"/>
                </a:lnTo>
                <a:lnTo>
                  <a:pt x="234" y="104"/>
                </a:lnTo>
                <a:lnTo>
                  <a:pt x="235" y="101"/>
                </a:lnTo>
                <a:lnTo>
                  <a:pt x="235" y="101"/>
                </a:lnTo>
                <a:lnTo>
                  <a:pt x="237" y="95"/>
                </a:lnTo>
                <a:lnTo>
                  <a:pt x="239" y="89"/>
                </a:lnTo>
                <a:lnTo>
                  <a:pt x="239" y="89"/>
                </a:lnTo>
                <a:lnTo>
                  <a:pt x="239" y="85"/>
                </a:lnTo>
                <a:lnTo>
                  <a:pt x="239" y="85"/>
                </a:lnTo>
                <a:lnTo>
                  <a:pt x="237" y="87"/>
                </a:lnTo>
                <a:lnTo>
                  <a:pt x="237" y="87"/>
                </a:lnTo>
                <a:lnTo>
                  <a:pt x="235" y="85"/>
                </a:lnTo>
                <a:lnTo>
                  <a:pt x="235" y="85"/>
                </a:lnTo>
                <a:lnTo>
                  <a:pt x="235" y="84"/>
                </a:lnTo>
                <a:lnTo>
                  <a:pt x="235" y="82"/>
                </a:lnTo>
                <a:lnTo>
                  <a:pt x="235" y="82"/>
                </a:lnTo>
                <a:lnTo>
                  <a:pt x="237" y="82"/>
                </a:lnTo>
                <a:lnTo>
                  <a:pt x="237" y="82"/>
                </a:lnTo>
                <a:lnTo>
                  <a:pt x="239" y="82"/>
                </a:lnTo>
                <a:lnTo>
                  <a:pt x="239" y="82"/>
                </a:lnTo>
                <a:lnTo>
                  <a:pt x="239" y="74"/>
                </a:lnTo>
                <a:lnTo>
                  <a:pt x="239" y="74"/>
                </a:lnTo>
                <a:lnTo>
                  <a:pt x="235" y="74"/>
                </a:lnTo>
                <a:lnTo>
                  <a:pt x="235" y="74"/>
                </a:lnTo>
                <a:lnTo>
                  <a:pt x="235" y="79"/>
                </a:lnTo>
                <a:lnTo>
                  <a:pt x="235" y="79"/>
                </a:lnTo>
                <a:lnTo>
                  <a:pt x="234" y="85"/>
                </a:lnTo>
                <a:lnTo>
                  <a:pt x="234" y="85"/>
                </a:lnTo>
                <a:lnTo>
                  <a:pt x="232" y="85"/>
                </a:lnTo>
                <a:lnTo>
                  <a:pt x="231" y="87"/>
                </a:lnTo>
                <a:lnTo>
                  <a:pt x="231" y="87"/>
                </a:lnTo>
                <a:lnTo>
                  <a:pt x="229" y="85"/>
                </a:lnTo>
                <a:lnTo>
                  <a:pt x="228" y="84"/>
                </a:lnTo>
                <a:lnTo>
                  <a:pt x="228" y="84"/>
                </a:lnTo>
                <a:lnTo>
                  <a:pt x="229" y="82"/>
                </a:lnTo>
                <a:lnTo>
                  <a:pt x="229" y="82"/>
                </a:lnTo>
                <a:lnTo>
                  <a:pt x="231" y="78"/>
                </a:lnTo>
                <a:lnTo>
                  <a:pt x="231" y="78"/>
                </a:lnTo>
                <a:lnTo>
                  <a:pt x="231" y="65"/>
                </a:lnTo>
                <a:lnTo>
                  <a:pt x="231" y="65"/>
                </a:lnTo>
                <a:lnTo>
                  <a:pt x="231" y="63"/>
                </a:lnTo>
                <a:lnTo>
                  <a:pt x="231" y="63"/>
                </a:lnTo>
                <a:lnTo>
                  <a:pt x="228" y="65"/>
                </a:lnTo>
                <a:lnTo>
                  <a:pt x="224" y="65"/>
                </a:lnTo>
                <a:lnTo>
                  <a:pt x="224" y="65"/>
                </a:lnTo>
                <a:lnTo>
                  <a:pt x="223" y="66"/>
                </a:lnTo>
                <a:lnTo>
                  <a:pt x="223" y="66"/>
                </a:lnTo>
                <a:lnTo>
                  <a:pt x="221" y="65"/>
                </a:lnTo>
                <a:lnTo>
                  <a:pt x="221" y="65"/>
                </a:lnTo>
                <a:lnTo>
                  <a:pt x="223" y="62"/>
                </a:lnTo>
                <a:lnTo>
                  <a:pt x="223" y="62"/>
                </a:lnTo>
                <a:lnTo>
                  <a:pt x="224" y="62"/>
                </a:lnTo>
                <a:lnTo>
                  <a:pt x="224" y="62"/>
                </a:lnTo>
                <a:lnTo>
                  <a:pt x="226" y="62"/>
                </a:lnTo>
                <a:lnTo>
                  <a:pt x="226" y="62"/>
                </a:lnTo>
                <a:lnTo>
                  <a:pt x="231" y="62"/>
                </a:lnTo>
                <a:lnTo>
                  <a:pt x="231" y="62"/>
                </a:lnTo>
                <a:lnTo>
                  <a:pt x="229" y="54"/>
                </a:lnTo>
                <a:lnTo>
                  <a:pt x="229" y="54"/>
                </a:lnTo>
                <a:lnTo>
                  <a:pt x="223" y="55"/>
                </a:lnTo>
                <a:lnTo>
                  <a:pt x="223" y="55"/>
                </a:lnTo>
                <a:lnTo>
                  <a:pt x="218" y="57"/>
                </a:lnTo>
                <a:lnTo>
                  <a:pt x="218" y="57"/>
                </a:lnTo>
                <a:lnTo>
                  <a:pt x="218" y="59"/>
                </a:lnTo>
                <a:lnTo>
                  <a:pt x="218" y="59"/>
                </a:lnTo>
                <a:lnTo>
                  <a:pt x="220" y="66"/>
                </a:lnTo>
                <a:lnTo>
                  <a:pt x="220" y="66"/>
                </a:lnTo>
                <a:lnTo>
                  <a:pt x="220" y="74"/>
                </a:lnTo>
                <a:lnTo>
                  <a:pt x="220" y="74"/>
                </a:lnTo>
                <a:lnTo>
                  <a:pt x="221" y="84"/>
                </a:lnTo>
                <a:lnTo>
                  <a:pt x="221" y="84"/>
                </a:lnTo>
                <a:lnTo>
                  <a:pt x="221" y="89"/>
                </a:lnTo>
                <a:lnTo>
                  <a:pt x="221" y="89"/>
                </a:lnTo>
                <a:lnTo>
                  <a:pt x="218" y="90"/>
                </a:lnTo>
                <a:lnTo>
                  <a:pt x="217" y="90"/>
                </a:lnTo>
                <a:lnTo>
                  <a:pt x="217" y="90"/>
                </a:lnTo>
                <a:lnTo>
                  <a:pt x="215" y="89"/>
                </a:lnTo>
                <a:lnTo>
                  <a:pt x="215" y="89"/>
                </a:lnTo>
                <a:lnTo>
                  <a:pt x="215" y="90"/>
                </a:lnTo>
                <a:lnTo>
                  <a:pt x="215" y="90"/>
                </a:lnTo>
                <a:lnTo>
                  <a:pt x="213" y="100"/>
                </a:lnTo>
                <a:lnTo>
                  <a:pt x="213" y="100"/>
                </a:lnTo>
                <a:lnTo>
                  <a:pt x="212" y="103"/>
                </a:lnTo>
                <a:lnTo>
                  <a:pt x="212" y="103"/>
                </a:lnTo>
                <a:lnTo>
                  <a:pt x="209" y="112"/>
                </a:lnTo>
                <a:lnTo>
                  <a:pt x="209" y="112"/>
                </a:lnTo>
                <a:lnTo>
                  <a:pt x="204" y="128"/>
                </a:lnTo>
                <a:lnTo>
                  <a:pt x="204" y="128"/>
                </a:lnTo>
                <a:lnTo>
                  <a:pt x="202" y="133"/>
                </a:lnTo>
                <a:lnTo>
                  <a:pt x="202" y="133"/>
                </a:lnTo>
                <a:lnTo>
                  <a:pt x="199" y="142"/>
                </a:lnTo>
                <a:lnTo>
                  <a:pt x="194" y="152"/>
                </a:lnTo>
                <a:lnTo>
                  <a:pt x="194" y="152"/>
                </a:lnTo>
                <a:lnTo>
                  <a:pt x="187" y="167"/>
                </a:lnTo>
                <a:lnTo>
                  <a:pt x="187" y="167"/>
                </a:lnTo>
                <a:lnTo>
                  <a:pt x="183" y="172"/>
                </a:lnTo>
                <a:lnTo>
                  <a:pt x="180" y="177"/>
                </a:lnTo>
                <a:lnTo>
                  <a:pt x="180" y="177"/>
                </a:lnTo>
                <a:lnTo>
                  <a:pt x="179" y="178"/>
                </a:lnTo>
                <a:lnTo>
                  <a:pt x="179" y="178"/>
                </a:lnTo>
                <a:lnTo>
                  <a:pt x="174" y="186"/>
                </a:lnTo>
                <a:lnTo>
                  <a:pt x="174" y="186"/>
                </a:lnTo>
                <a:lnTo>
                  <a:pt x="174" y="188"/>
                </a:lnTo>
                <a:lnTo>
                  <a:pt x="174" y="190"/>
                </a:lnTo>
                <a:lnTo>
                  <a:pt x="174" y="190"/>
                </a:lnTo>
                <a:lnTo>
                  <a:pt x="172" y="191"/>
                </a:lnTo>
                <a:lnTo>
                  <a:pt x="172" y="191"/>
                </a:lnTo>
                <a:lnTo>
                  <a:pt x="171" y="193"/>
                </a:lnTo>
                <a:lnTo>
                  <a:pt x="171" y="193"/>
                </a:lnTo>
                <a:lnTo>
                  <a:pt x="164" y="208"/>
                </a:lnTo>
                <a:lnTo>
                  <a:pt x="164" y="208"/>
                </a:lnTo>
                <a:lnTo>
                  <a:pt x="153" y="229"/>
                </a:lnTo>
                <a:lnTo>
                  <a:pt x="153" y="229"/>
                </a:lnTo>
                <a:lnTo>
                  <a:pt x="141" y="248"/>
                </a:lnTo>
                <a:lnTo>
                  <a:pt x="141" y="248"/>
                </a:lnTo>
                <a:lnTo>
                  <a:pt x="133" y="262"/>
                </a:lnTo>
                <a:lnTo>
                  <a:pt x="133" y="262"/>
                </a:lnTo>
                <a:lnTo>
                  <a:pt x="103" y="305"/>
                </a:lnTo>
                <a:lnTo>
                  <a:pt x="103" y="305"/>
                </a:lnTo>
                <a:lnTo>
                  <a:pt x="68" y="349"/>
                </a:lnTo>
                <a:lnTo>
                  <a:pt x="68" y="349"/>
                </a:lnTo>
                <a:lnTo>
                  <a:pt x="51" y="369"/>
                </a:lnTo>
                <a:lnTo>
                  <a:pt x="51" y="369"/>
                </a:lnTo>
                <a:lnTo>
                  <a:pt x="49" y="371"/>
                </a:lnTo>
                <a:lnTo>
                  <a:pt x="49" y="371"/>
                </a:lnTo>
                <a:lnTo>
                  <a:pt x="35" y="387"/>
                </a:lnTo>
                <a:lnTo>
                  <a:pt x="35" y="387"/>
                </a:lnTo>
                <a:lnTo>
                  <a:pt x="27" y="398"/>
                </a:lnTo>
                <a:lnTo>
                  <a:pt x="27" y="398"/>
                </a:lnTo>
                <a:lnTo>
                  <a:pt x="24" y="402"/>
                </a:lnTo>
                <a:lnTo>
                  <a:pt x="24" y="402"/>
                </a:lnTo>
                <a:lnTo>
                  <a:pt x="24" y="404"/>
                </a:lnTo>
                <a:lnTo>
                  <a:pt x="24" y="404"/>
                </a:lnTo>
                <a:lnTo>
                  <a:pt x="24" y="404"/>
                </a:lnTo>
                <a:lnTo>
                  <a:pt x="27" y="406"/>
                </a:lnTo>
                <a:lnTo>
                  <a:pt x="27" y="406"/>
                </a:lnTo>
                <a:lnTo>
                  <a:pt x="34" y="402"/>
                </a:lnTo>
                <a:lnTo>
                  <a:pt x="34" y="402"/>
                </a:lnTo>
                <a:lnTo>
                  <a:pt x="41" y="396"/>
                </a:lnTo>
                <a:lnTo>
                  <a:pt x="41" y="396"/>
                </a:lnTo>
                <a:lnTo>
                  <a:pt x="51" y="388"/>
                </a:lnTo>
                <a:lnTo>
                  <a:pt x="60" y="379"/>
                </a:lnTo>
                <a:lnTo>
                  <a:pt x="60" y="379"/>
                </a:lnTo>
                <a:lnTo>
                  <a:pt x="92" y="339"/>
                </a:lnTo>
                <a:lnTo>
                  <a:pt x="92" y="339"/>
                </a:lnTo>
                <a:lnTo>
                  <a:pt x="101" y="327"/>
                </a:lnTo>
                <a:lnTo>
                  <a:pt x="101" y="327"/>
                </a:lnTo>
                <a:lnTo>
                  <a:pt x="103" y="325"/>
                </a:lnTo>
                <a:lnTo>
                  <a:pt x="105" y="325"/>
                </a:lnTo>
                <a:lnTo>
                  <a:pt x="105" y="325"/>
                </a:lnTo>
                <a:lnTo>
                  <a:pt x="106" y="325"/>
                </a:lnTo>
                <a:lnTo>
                  <a:pt x="106" y="325"/>
                </a:lnTo>
                <a:lnTo>
                  <a:pt x="106" y="328"/>
                </a:lnTo>
                <a:lnTo>
                  <a:pt x="106" y="328"/>
                </a:lnTo>
                <a:lnTo>
                  <a:pt x="106" y="330"/>
                </a:lnTo>
                <a:lnTo>
                  <a:pt x="106" y="330"/>
                </a:lnTo>
                <a:lnTo>
                  <a:pt x="101" y="333"/>
                </a:lnTo>
                <a:lnTo>
                  <a:pt x="101" y="333"/>
                </a:lnTo>
                <a:lnTo>
                  <a:pt x="87" y="350"/>
                </a:lnTo>
                <a:lnTo>
                  <a:pt x="87" y="350"/>
                </a:lnTo>
                <a:lnTo>
                  <a:pt x="67" y="377"/>
                </a:lnTo>
                <a:lnTo>
                  <a:pt x="67" y="377"/>
                </a:lnTo>
                <a:lnTo>
                  <a:pt x="56" y="388"/>
                </a:lnTo>
                <a:lnTo>
                  <a:pt x="43" y="399"/>
                </a:lnTo>
                <a:lnTo>
                  <a:pt x="43" y="399"/>
                </a:lnTo>
                <a:lnTo>
                  <a:pt x="35" y="406"/>
                </a:lnTo>
                <a:lnTo>
                  <a:pt x="26" y="409"/>
                </a:lnTo>
                <a:lnTo>
                  <a:pt x="26" y="409"/>
                </a:lnTo>
                <a:lnTo>
                  <a:pt x="26" y="410"/>
                </a:lnTo>
                <a:lnTo>
                  <a:pt x="26" y="410"/>
                </a:lnTo>
                <a:lnTo>
                  <a:pt x="38" y="410"/>
                </a:lnTo>
                <a:lnTo>
                  <a:pt x="38" y="410"/>
                </a:lnTo>
                <a:close/>
                <a:moveTo>
                  <a:pt x="135" y="145"/>
                </a:moveTo>
                <a:lnTo>
                  <a:pt x="135" y="145"/>
                </a:lnTo>
                <a:lnTo>
                  <a:pt x="136" y="145"/>
                </a:lnTo>
                <a:lnTo>
                  <a:pt x="136" y="145"/>
                </a:lnTo>
                <a:lnTo>
                  <a:pt x="135" y="145"/>
                </a:lnTo>
                <a:lnTo>
                  <a:pt x="135" y="145"/>
                </a:lnTo>
                <a:lnTo>
                  <a:pt x="131" y="136"/>
                </a:lnTo>
                <a:lnTo>
                  <a:pt x="128" y="128"/>
                </a:lnTo>
                <a:lnTo>
                  <a:pt x="128" y="128"/>
                </a:lnTo>
                <a:lnTo>
                  <a:pt x="123" y="114"/>
                </a:lnTo>
                <a:lnTo>
                  <a:pt x="123" y="114"/>
                </a:lnTo>
                <a:lnTo>
                  <a:pt x="119" y="101"/>
                </a:lnTo>
                <a:lnTo>
                  <a:pt x="116" y="90"/>
                </a:lnTo>
                <a:lnTo>
                  <a:pt x="116" y="90"/>
                </a:lnTo>
                <a:lnTo>
                  <a:pt x="114" y="76"/>
                </a:lnTo>
                <a:lnTo>
                  <a:pt x="114" y="62"/>
                </a:lnTo>
                <a:lnTo>
                  <a:pt x="114" y="62"/>
                </a:lnTo>
                <a:lnTo>
                  <a:pt x="117" y="49"/>
                </a:lnTo>
                <a:lnTo>
                  <a:pt x="120" y="37"/>
                </a:lnTo>
                <a:lnTo>
                  <a:pt x="120" y="37"/>
                </a:lnTo>
                <a:lnTo>
                  <a:pt x="125" y="25"/>
                </a:lnTo>
                <a:lnTo>
                  <a:pt x="125" y="25"/>
                </a:lnTo>
                <a:lnTo>
                  <a:pt x="135" y="16"/>
                </a:lnTo>
                <a:lnTo>
                  <a:pt x="135" y="16"/>
                </a:lnTo>
                <a:lnTo>
                  <a:pt x="136" y="14"/>
                </a:lnTo>
                <a:lnTo>
                  <a:pt x="136" y="14"/>
                </a:lnTo>
                <a:lnTo>
                  <a:pt x="136" y="13"/>
                </a:lnTo>
                <a:lnTo>
                  <a:pt x="136" y="13"/>
                </a:lnTo>
                <a:lnTo>
                  <a:pt x="138" y="11"/>
                </a:lnTo>
                <a:lnTo>
                  <a:pt x="138" y="11"/>
                </a:lnTo>
                <a:lnTo>
                  <a:pt x="141" y="11"/>
                </a:lnTo>
                <a:lnTo>
                  <a:pt x="141" y="11"/>
                </a:lnTo>
                <a:lnTo>
                  <a:pt x="142" y="10"/>
                </a:lnTo>
                <a:lnTo>
                  <a:pt x="142" y="10"/>
                </a:lnTo>
                <a:lnTo>
                  <a:pt x="141" y="10"/>
                </a:lnTo>
                <a:lnTo>
                  <a:pt x="141" y="10"/>
                </a:lnTo>
                <a:lnTo>
                  <a:pt x="138" y="11"/>
                </a:lnTo>
                <a:lnTo>
                  <a:pt x="138" y="11"/>
                </a:lnTo>
                <a:lnTo>
                  <a:pt x="135" y="10"/>
                </a:lnTo>
                <a:lnTo>
                  <a:pt x="135" y="10"/>
                </a:lnTo>
                <a:lnTo>
                  <a:pt x="133" y="10"/>
                </a:lnTo>
                <a:lnTo>
                  <a:pt x="133" y="10"/>
                </a:lnTo>
                <a:lnTo>
                  <a:pt x="125" y="10"/>
                </a:lnTo>
                <a:lnTo>
                  <a:pt x="117" y="13"/>
                </a:lnTo>
                <a:lnTo>
                  <a:pt x="117" y="13"/>
                </a:lnTo>
                <a:lnTo>
                  <a:pt x="109" y="16"/>
                </a:lnTo>
                <a:lnTo>
                  <a:pt x="109" y="16"/>
                </a:lnTo>
                <a:lnTo>
                  <a:pt x="100" y="21"/>
                </a:lnTo>
                <a:lnTo>
                  <a:pt x="94" y="27"/>
                </a:lnTo>
                <a:lnTo>
                  <a:pt x="94" y="27"/>
                </a:lnTo>
                <a:lnTo>
                  <a:pt x="86" y="37"/>
                </a:lnTo>
                <a:lnTo>
                  <a:pt x="79" y="48"/>
                </a:lnTo>
                <a:lnTo>
                  <a:pt x="79" y="48"/>
                </a:lnTo>
                <a:lnTo>
                  <a:pt x="78" y="55"/>
                </a:lnTo>
                <a:lnTo>
                  <a:pt x="76" y="63"/>
                </a:lnTo>
                <a:lnTo>
                  <a:pt x="76" y="63"/>
                </a:lnTo>
                <a:lnTo>
                  <a:pt x="75" y="71"/>
                </a:lnTo>
                <a:lnTo>
                  <a:pt x="75" y="71"/>
                </a:lnTo>
                <a:lnTo>
                  <a:pt x="73" y="84"/>
                </a:lnTo>
                <a:lnTo>
                  <a:pt x="73" y="95"/>
                </a:lnTo>
                <a:lnTo>
                  <a:pt x="73" y="95"/>
                </a:lnTo>
                <a:lnTo>
                  <a:pt x="75" y="112"/>
                </a:lnTo>
                <a:lnTo>
                  <a:pt x="75" y="112"/>
                </a:lnTo>
                <a:lnTo>
                  <a:pt x="78" y="126"/>
                </a:lnTo>
                <a:lnTo>
                  <a:pt x="78" y="126"/>
                </a:lnTo>
                <a:lnTo>
                  <a:pt x="82" y="142"/>
                </a:lnTo>
                <a:lnTo>
                  <a:pt x="82" y="142"/>
                </a:lnTo>
                <a:lnTo>
                  <a:pt x="95" y="182"/>
                </a:lnTo>
                <a:lnTo>
                  <a:pt x="95" y="182"/>
                </a:lnTo>
                <a:lnTo>
                  <a:pt x="105" y="202"/>
                </a:lnTo>
                <a:lnTo>
                  <a:pt x="105" y="202"/>
                </a:lnTo>
                <a:lnTo>
                  <a:pt x="109" y="210"/>
                </a:lnTo>
                <a:lnTo>
                  <a:pt x="109" y="210"/>
                </a:lnTo>
                <a:lnTo>
                  <a:pt x="120" y="226"/>
                </a:lnTo>
                <a:lnTo>
                  <a:pt x="120" y="226"/>
                </a:lnTo>
                <a:lnTo>
                  <a:pt x="122" y="227"/>
                </a:lnTo>
                <a:lnTo>
                  <a:pt x="120" y="229"/>
                </a:lnTo>
                <a:lnTo>
                  <a:pt x="120" y="229"/>
                </a:lnTo>
                <a:lnTo>
                  <a:pt x="120" y="231"/>
                </a:lnTo>
                <a:lnTo>
                  <a:pt x="120" y="231"/>
                </a:lnTo>
                <a:lnTo>
                  <a:pt x="120" y="231"/>
                </a:lnTo>
                <a:lnTo>
                  <a:pt x="120" y="231"/>
                </a:lnTo>
                <a:lnTo>
                  <a:pt x="125" y="235"/>
                </a:lnTo>
                <a:lnTo>
                  <a:pt x="125" y="235"/>
                </a:lnTo>
                <a:lnTo>
                  <a:pt x="127" y="238"/>
                </a:lnTo>
                <a:lnTo>
                  <a:pt x="127" y="238"/>
                </a:lnTo>
                <a:lnTo>
                  <a:pt x="127" y="238"/>
                </a:lnTo>
                <a:lnTo>
                  <a:pt x="127" y="238"/>
                </a:lnTo>
                <a:lnTo>
                  <a:pt x="128" y="242"/>
                </a:lnTo>
                <a:lnTo>
                  <a:pt x="128" y="242"/>
                </a:lnTo>
                <a:lnTo>
                  <a:pt x="130" y="238"/>
                </a:lnTo>
                <a:lnTo>
                  <a:pt x="130" y="238"/>
                </a:lnTo>
                <a:lnTo>
                  <a:pt x="123" y="229"/>
                </a:lnTo>
                <a:lnTo>
                  <a:pt x="123" y="229"/>
                </a:lnTo>
                <a:lnTo>
                  <a:pt x="122" y="224"/>
                </a:lnTo>
                <a:lnTo>
                  <a:pt x="122" y="224"/>
                </a:lnTo>
                <a:lnTo>
                  <a:pt x="106" y="194"/>
                </a:lnTo>
                <a:lnTo>
                  <a:pt x="106" y="194"/>
                </a:lnTo>
                <a:lnTo>
                  <a:pt x="94" y="166"/>
                </a:lnTo>
                <a:lnTo>
                  <a:pt x="94" y="166"/>
                </a:lnTo>
                <a:lnTo>
                  <a:pt x="86" y="148"/>
                </a:lnTo>
                <a:lnTo>
                  <a:pt x="86" y="148"/>
                </a:lnTo>
                <a:lnTo>
                  <a:pt x="79" y="131"/>
                </a:lnTo>
                <a:lnTo>
                  <a:pt x="79" y="131"/>
                </a:lnTo>
                <a:lnTo>
                  <a:pt x="78" y="126"/>
                </a:lnTo>
                <a:lnTo>
                  <a:pt x="78" y="126"/>
                </a:lnTo>
                <a:lnTo>
                  <a:pt x="78" y="125"/>
                </a:lnTo>
                <a:lnTo>
                  <a:pt x="79" y="125"/>
                </a:lnTo>
                <a:lnTo>
                  <a:pt x="79" y="125"/>
                </a:lnTo>
                <a:lnTo>
                  <a:pt x="81" y="123"/>
                </a:lnTo>
                <a:lnTo>
                  <a:pt x="82" y="123"/>
                </a:lnTo>
                <a:lnTo>
                  <a:pt x="82" y="123"/>
                </a:lnTo>
                <a:lnTo>
                  <a:pt x="82" y="125"/>
                </a:lnTo>
                <a:lnTo>
                  <a:pt x="84" y="126"/>
                </a:lnTo>
                <a:lnTo>
                  <a:pt x="84" y="126"/>
                </a:lnTo>
                <a:lnTo>
                  <a:pt x="84" y="131"/>
                </a:lnTo>
                <a:lnTo>
                  <a:pt x="84" y="131"/>
                </a:lnTo>
                <a:lnTo>
                  <a:pt x="86" y="139"/>
                </a:lnTo>
                <a:lnTo>
                  <a:pt x="86" y="139"/>
                </a:lnTo>
                <a:lnTo>
                  <a:pt x="87" y="142"/>
                </a:lnTo>
                <a:lnTo>
                  <a:pt x="87" y="142"/>
                </a:lnTo>
                <a:lnTo>
                  <a:pt x="98" y="172"/>
                </a:lnTo>
                <a:lnTo>
                  <a:pt x="98" y="172"/>
                </a:lnTo>
                <a:lnTo>
                  <a:pt x="109" y="194"/>
                </a:lnTo>
                <a:lnTo>
                  <a:pt x="109" y="194"/>
                </a:lnTo>
                <a:lnTo>
                  <a:pt x="109" y="194"/>
                </a:lnTo>
                <a:lnTo>
                  <a:pt x="109" y="194"/>
                </a:lnTo>
                <a:lnTo>
                  <a:pt x="111" y="194"/>
                </a:lnTo>
                <a:lnTo>
                  <a:pt x="111" y="194"/>
                </a:lnTo>
                <a:lnTo>
                  <a:pt x="111" y="194"/>
                </a:lnTo>
                <a:lnTo>
                  <a:pt x="112" y="194"/>
                </a:lnTo>
                <a:lnTo>
                  <a:pt x="112" y="194"/>
                </a:lnTo>
                <a:lnTo>
                  <a:pt x="114" y="191"/>
                </a:lnTo>
                <a:lnTo>
                  <a:pt x="114" y="191"/>
                </a:lnTo>
                <a:lnTo>
                  <a:pt x="116" y="191"/>
                </a:lnTo>
                <a:lnTo>
                  <a:pt x="116" y="190"/>
                </a:lnTo>
                <a:lnTo>
                  <a:pt x="116" y="190"/>
                </a:lnTo>
                <a:lnTo>
                  <a:pt x="101" y="163"/>
                </a:lnTo>
                <a:lnTo>
                  <a:pt x="101" y="163"/>
                </a:lnTo>
                <a:lnTo>
                  <a:pt x="98" y="153"/>
                </a:lnTo>
                <a:lnTo>
                  <a:pt x="98" y="153"/>
                </a:lnTo>
                <a:lnTo>
                  <a:pt x="90" y="139"/>
                </a:lnTo>
                <a:lnTo>
                  <a:pt x="90" y="139"/>
                </a:lnTo>
                <a:lnTo>
                  <a:pt x="90" y="139"/>
                </a:lnTo>
                <a:lnTo>
                  <a:pt x="90" y="139"/>
                </a:lnTo>
                <a:lnTo>
                  <a:pt x="92" y="136"/>
                </a:lnTo>
                <a:lnTo>
                  <a:pt x="92" y="136"/>
                </a:lnTo>
                <a:lnTo>
                  <a:pt x="94" y="136"/>
                </a:lnTo>
                <a:lnTo>
                  <a:pt x="95" y="136"/>
                </a:lnTo>
                <a:lnTo>
                  <a:pt x="95" y="136"/>
                </a:lnTo>
                <a:lnTo>
                  <a:pt x="97" y="137"/>
                </a:lnTo>
                <a:lnTo>
                  <a:pt x="97" y="137"/>
                </a:lnTo>
                <a:lnTo>
                  <a:pt x="98" y="147"/>
                </a:lnTo>
                <a:lnTo>
                  <a:pt x="98" y="147"/>
                </a:lnTo>
                <a:lnTo>
                  <a:pt x="100" y="153"/>
                </a:lnTo>
                <a:lnTo>
                  <a:pt x="100" y="153"/>
                </a:lnTo>
                <a:lnTo>
                  <a:pt x="105" y="164"/>
                </a:lnTo>
                <a:lnTo>
                  <a:pt x="105" y="164"/>
                </a:lnTo>
                <a:lnTo>
                  <a:pt x="106" y="167"/>
                </a:lnTo>
                <a:lnTo>
                  <a:pt x="106" y="167"/>
                </a:lnTo>
                <a:lnTo>
                  <a:pt x="109" y="169"/>
                </a:lnTo>
                <a:lnTo>
                  <a:pt x="109" y="169"/>
                </a:lnTo>
                <a:lnTo>
                  <a:pt x="114" y="164"/>
                </a:lnTo>
                <a:lnTo>
                  <a:pt x="117" y="160"/>
                </a:lnTo>
                <a:lnTo>
                  <a:pt x="117" y="160"/>
                </a:lnTo>
                <a:lnTo>
                  <a:pt x="112" y="148"/>
                </a:lnTo>
                <a:lnTo>
                  <a:pt x="112" y="148"/>
                </a:lnTo>
                <a:lnTo>
                  <a:pt x="112" y="148"/>
                </a:lnTo>
                <a:lnTo>
                  <a:pt x="112" y="148"/>
                </a:lnTo>
                <a:lnTo>
                  <a:pt x="111" y="148"/>
                </a:lnTo>
                <a:lnTo>
                  <a:pt x="111" y="148"/>
                </a:lnTo>
                <a:lnTo>
                  <a:pt x="111" y="147"/>
                </a:lnTo>
                <a:lnTo>
                  <a:pt x="111" y="147"/>
                </a:lnTo>
                <a:lnTo>
                  <a:pt x="111" y="145"/>
                </a:lnTo>
                <a:lnTo>
                  <a:pt x="111" y="145"/>
                </a:lnTo>
                <a:lnTo>
                  <a:pt x="111" y="145"/>
                </a:lnTo>
                <a:lnTo>
                  <a:pt x="111" y="145"/>
                </a:lnTo>
                <a:lnTo>
                  <a:pt x="105" y="130"/>
                </a:lnTo>
                <a:lnTo>
                  <a:pt x="105" y="130"/>
                </a:lnTo>
                <a:lnTo>
                  <a:pt x="98" y="109"/>
                </a:lnTo>
                <a:lnTo>
                  <a:pt x="98" y="109"/>
                </a:lnTo>
                <a:lnTo>
                  <a:pt x="95" y="101"/>
                </a:lnTo>
                <a:lnTo>
                  <a:pt x="95" y="101"/>
                </a:lnTo>
                <a:lnTo>
                  <a:pt x="92" y="93"/>
                </a:lnTo>
                <a:lnTo>
                  <a:pt x="92" y="93"/>
                </a:lnTo>
                <a:lnTo>
                  <a:pt x="90" y="93"/>
                </a:lnTo>
                <a:lnTo>
                  <a:pt x="90" y="93"/>
                </a:lnTo>
                <a:lnTo>
                  <a:pt x="92" y="90"/>
                </a:lnTo>
                <a:lnTo>
                  <a:pt x="95" y="90"/>
                </a:lnTo>
                <a:lnTo>
                  <a:pt x="95" y="90"/>
                </a:lnTo>
                <a:lnTo>
                  <a:pt x="97" y="92"/>
                </a:lnTo>
                <a:lnTo>
                  <a:pt x="97" y="92"/>
                </a:lnTo>
                <a:lnTo>
                  <a:pt x="98" y="98"/>
                </a:lnTo>
                <a:lnTo>
                  <a:pt x="98" y="98"/>
                </a:lnTo>
                <a:lnTo>
                  <a:pt x="103" y="114"/>
                </a:lnTo>
                <a:lnTo>
                  <a:pt x="103" y="114"/>
                </a:lnTo>
                <a:lnTo>
                  <a:pt x="112" y="142"/>
                </a:lnTo>
                <a:lnTo>
                  <a:pt x="112" y="142"/>
                </a:lnTo>
                <a:lnTo>
                  <a:pt x="114" y="144"/>
                </a:lnTo>
                <a:lnTo>
                  <a:pt x="114" y="144"/>
                </a:lnTo>
                <a:lnTo>
                  <a:pt x="114" y="142"/>
                </a:lnTo>
                <a:lnTo>
                  <a:pt x="114" y="142"/>
                </a:lnTo>
                <a:lnTo>
                  <a:pt x="117" y="139"/>
                </a:lnTo>
                <a:lnTo>
                  <a:pt x="117" y="139"/>
                </a:lnTo>
                <a:lnTo>
                  <a:pt x="119" y="139"/>
                </a:lnTo>
                <a:lnTo>
                  <a:pt x="119" y="139"/>
                </a:lnTo>
                <a:lnTo>
                  <a:pt x="119" y="139"/>
                </a:lnTo>
                <a:lnTo>
                  <a:pt x="119" y="139"/>
                </a:lnTo>
                <a:lnTo>
                  <a:pt x="119" y="141"/>
                </a:lnTo>
                <a:lnTo>
                  <a:pt x="119" y="141"/>
                </a:lnTo>
                <a:lnTo>
                  <a:pt x="117" y="141"/>
                </a:lnTo>
                <a:lnTo>
                  <a:pt x="117" y="141"/>
                </a:lnTo>
                <a:lnTo>
                  <a:pt x="117" y="141"/>
                </a:lnTo>
                <a:lnTo>
                  <a:pt x="117" y="141"/>
                </a:lnTo>
                <a:lnTo>
                  <a:pt x="114" y="144"/>
                </a:lnTo>
                <a:lnTo>
                  <a:pt x="114" y="144"/>
                </a:lnTo>
                <a:lnTo>
                  <a:pt x="114" y="145"/>
                </a:lnTo>
                <a:lnTo>
                  <a:pt x="114" y="145"/>
                </a:lnTo>
                <a:lnTo>
                  <a:pt x="119" y="156"/>
                </a:lnTo>
                <a:lnTo>
                  <a:pt x="119" y="156"/>
                </a:lnTo>
                <a:lnTo>
                  <a:pt x="119" y="156"/>
                </a:lnTo>
                <a:lnTo>
                  <a:pt x="119" y="156"/>
                </a:lnTo>
                <a:lnTo>
                  <a:pt x="120" y="156"/>
                </a:lnTo>
                <a:lnTo>
                  <a:pt x="120" y="156"/>
                </a:lnTo>
                <a:lnTo>
                  <a:pt x="123" y="152"/>
                </a:lnTo>
                <a:lnTo>
                  <a:pt x="123" y="152"/>
                </a:lnTo>
                <a:lnTo>
                  <a:pt x="123" y="150"/>
                </a:lnTo>
                <a:lnTo>
                  <a:pt x="123" y="150"/>
                </a:lnTo>
                <a:lnTo>
                  <a:pt x="120" y="139"/>
                </a:lnTo>
                <a:lnTo>
                  <a:pt x="120" y="139"/>
                </a:lnTo>
                <a:lnTo>
                  <a:pt x="120" y="139"/>
                </a:lnTo>
                <a:lnTo>
                  <a:pt x="120" y="139"/>
                </a:lnTo>
                <a:lnTo>
                  <a:pt x="122" y="137"/>
                </a:lnTo>
                <a:lnTo>
                  <a:pt x="122" y="137"/>
                </a:lnTo>
                <a:lnTo>
                  <a:pt x="123" y="136"/>
                </a:lnTo>
                <a:lnTo>
                  <a:pt x="125" y="137"/>
                </a:lnTo>
                <a:lnTo>
                  <a:pt x="125" y="137"/>
                </a:lnTo>
                <a:lnTo>
                  <a:pt x="125" y="137"/>
                </a:lnTo>
                <a:lnTo>
                  <a:pt x="125" y="139"/>
                </a:lnTo>
                <a:lnTo>
                  <a:pt x="125" y="139"/>
                </a:lnTo>
                <a:lnTo>
                  <a:pt x="125" y="144"/>
                </a:lnTo>
                <a:lnTo>
                  <a:pt x="125" y="144"/>
                </a:lnTo>
                <a:lnTo>
                  <a:pt x="127" y="147"/>
                </a:lnTo>
                <a:lnTo>
                  <a:pt x="127" y="147"/>
                </a:lnTo>
                <a:lnTo>
                  <a:pt x="128" y="147"/>
                </a:lnTo>
                <a:lnTo>
                  <a:pt x="128" y="147"/>
                </a:lnTo>
                <a:lnTo>
                  <a:pt x="128" y="147"/>
                </a:lnTo>
                <a:lnTo>
                  <a:pt x="130" y="148"/>
                </a:lnTo>
                <a:lnTo>
                  <a:pt x="130" y="148"/>
                </a:lnTo>
                <a:lnTo>
                  <a:pt x="128" y="150"/>
                </a:lnTo>
                <a:lnTo>
                  <a:pt x="128" y="150"/>
                </a:lnTo>
                <a:lnTo>
                  <a:pt x="127" y="150"/>
                </a:lnTo>
                <a:lnTo>
                  <a:pt x="127" y="152"/>
                </a:lnTo>
                <a:lnTo>
                  <a:pt x="127" y="152"/>
                </a:lnTo>
                <a:lnTo>
                  <a:pt x="130" y="158"/>
                </a:lnTo>
                <a:lnTo>
                  <a:pt x="133" y="164"/>
                </a:lnTo>
                <a:lnTo>
                  <a:pt x="133" y="164"/>
                </a:lnTo>
                <a:lnTo>
                  <a:pt x="133" y="166"/>
                </a:lnTo>
                <a:lnTo>
                  <a:pt x="133" y="166"/>
                </a:lnTo>
                <a:lnTo>
                  <a:pt x="135" y="164"/>
                </a:lnTo>
                <a:lnTo>
                  <a:pt x="135" y="164"/>
                </a:lnTo>
                <a:lnTo>
                  <a:pt x="136" y="163"/>
                </a:lnTo>
                <a:lnTo>
                  <a:pt x="136" y="163"/>
                </a:lnTo>
                <a:lnTo>
                  <a:pt x="138" y="166"/>
                </a:lnTo>
                <a:lnTo>
                  <a:pt x="138" y="166"/>
                </a:lnTo>
                <a:lnTo>
                  <a:pt x="136" y="167"/>
                </a:lnTo>
                <a:lnTo>
                  <a:pt x="136" y="167"/>
                </a:lnTo>
                <a:lnTo>
                  <a:pt x="135" y="169"/>
                </a:lnTo>
                <a:lnTo>
                  <a:pt x="135" y="169"/>
                </a:lnTo>
                <a:lnTo>
                  <a:pt x="141" y="178"/>
                </a:lnTo>
                <a:lnTo>
                  <a:pt x="141" y="178"/>
                </a:lnTo>
                <a:lnTo>
                  <a:pt x="146" y="172"/>
                </a:lnTo>
                <a:lnTo>
                  <a:pt x="146" y="172"/>
                </a:lnTo>
                <a:lnTo>
                  <a:pt x="147" y="172"/>
                </a:lnTo>
                <a:lnTo>
                  <a:pt x="147" y="172"/>
                </a:lnTo>
                <a:lnTo>
                  <a:pt x="149" y="174"/>
                </a:lnTo>
                <a:lnTo>
                  <a:pt x="149" y="174"/>
                </a:lnTo>
                <a:lnTo>
                  <a:pt x="147" y="174"/>
                </a:lnTo>
                <a:lnTo>
                  <a:pt x="147" y="174"/>
                </a:lnTo>
                <a:lnTo>
                  <a:pt x="144" y="177"/>
                </a:lnTo>
                <a:lnTo>
                  <a:pt x="142" y="180"/>
                </a:lnTo>
                <a:lnTo>
                  <a:pt x="142" y="180"/>
                </a:lnTo>
                <a:lnTo>
                  <a:pt x="149" y="190"/>
                </a:lnTo>
                <a:lnTo>
                  <a:pt x="149" y="190"/>
                </a:lnTo>
                <a:lnTo>
                  <a:pt x="152" y="186"/>
                </a:lnTo>
                <a:lnTo>
                  <a:pt x="152" y="186"/>
                </a:lnTo>
                <a:lnTo>
                  <a:pt x="153" y="183"/>
                </a:lnTo>
                <a:lnTo>
                  <a:pt x="153" y="183"/>
                </a:lnTo>
                <a:lnTo>
                  <a:pt x="153" y="182"/>
                </a:lnTo>
                <a:lnTo>
                  <a:pt x="153" y="180"/>
                </a:lnTo>
                <a:lnTo>
                  <a:pt x="153" y="180"/>
                </a:lnTo>
                <a:lnTo>
                  <a:pt x="146" y="169"/>
                </a:lnTo>
                <a:lnTo>
                  <a:pt x="146" y="169"/>
                </a:lnTo>
                <a:lnTo>
                  <a:pt x="138" y="155"/>
                </a:lnTo>
                <a:lnTo>
                  <a:pt x="138" y="155"/>
                </a:lnTo>
                <a:lnTo>
                  <a:pt x="130" y="144"/>
                </a:lnTo>
                <a:lnTo>
                  <a:pt x="130" y="144"/>
                </a:lnTo>
                <a:lnTo>
                  <a:pt x="123" y="131"/>
                </a:lnTo>
                <a:lnTo>
                  <a:pt x="123" y="131"/>
                </a:lnTo>
                <a:lnTo>
                  <a:pt x="112" y="106"/>
                </a:lnTo>
                <a:lnTo>
                  <a:pt x="112" y="106"/>
                </a:lnTo>
                <a:lnTo>
                  <a:pt x="111" y="103"/>
                </a:lnTo>
                <a:lnTo>
                  <a:pt x="111" y="103"/>
                </a:lnTo>
                <a:lnTo>
                  <a:pt x="111" y="101"/>
                </a:lnTo>
                <a:lnTo>
                  <a:pt x="111" y="100"/>
                </a:lnTo>
                <a:lnTo>
                  <a:pt x="111" y="100"/>
                </a:lnTo>
                <a:lnTo>
                  <a:pt x="112" y="98"/>
                </a:lnTo>
                <a:lnTo>
                  <a:pt x="114" y="98"/>
                </a:lnTo>
                <a:lnTo>
                  <a:pt x="114" y="98"/>
                </a:lnTo>
                <a:lnTo>
                  <a:pt x="116" y="100"/>
                </a:lnTo>
                <a:lnTo>
                  <a:pt x="117" y="101"/>
                </a:lnTo>
                <a:lnTo>
                  <a:pt x="117" y="101"/>
                </a:lnTo>
                <a:lnTo>
                  <a:pt x="117" y="107"/>
                </a:lnTo>
                <a:lnTo>
                  <a:pt x="117" y="107"/>
                </a:lnTo>
                <a:lnTo>
                  <a:pt x="122" y="120"/>
                </a:lnTo>
                <a:lnTo>
                  <a:pt x="122" y="120"/>
                </a:lnTo>
                <a:lnTo>
                  <a:pt x="128" y="133"/>
                </a:lnTo>
                <a:lnTo>
                  <a:pt x="135" y="144"/>
                </a:lnTo>
                <a:lnTo>
                  <a:pt x="135" y="144"/>
                </a:lnTo>
                <a:lnTo>
                  <a:pt x="135" y="145"/>
                </a:lnTo>
                <a:lnTo>
                  <a:pt x="135" y="145"/>
                </a:lnTo>
                <a:close/>
                <a:moveTo>
                  <a:pt x="201" y="71"/>
                </a:moveTo>
                <a:lnTo>
                  <a:pt x="201" y="71"/>
                </a:lnTo>
                <a:lnTo>
                  <a:pt x="199" y="70"/>
                </a:lnTo>
                <a:lnTo>
                  <a:pt x="199" y="70"/>
                </a:lnTo>
                <a:lnTo>
                  <a:pt x="182" y="65"/>
                </a:lnTo>
                <a:lnTo>
                  <a:pt x="182" y="65"/>
                </a:lnTo>
                <a:lnTo>
                  <a:pt x="180" y="63"/>
                </a:lnTo>
                <a:lnTo>
                  <a:pt x="180" y="63"/>
                </a:lnTo>
                <a:lnTo>
                  <a:pt x="177" y="63"/>
                </a:lnTo>
                <a:lnTo>
                  <a:pt x="177" y="63"/>
                </a:lnTo>
                <a:lnTo>
                  <a:pt x="176" y="63"/>
                </a:lnTo>
                <a:lnTo>
                  <a:pt x="176" y="63"/>
                </a:lnTo>
                <a:lnTo>
                  <a:pt x="158" y="62"/>
                </a:lnTo>
                <a:lnTo>
                  <a:pt x="158" y="62"/>
                </a:lnTo>
                <a:lnTo>
                  <a:pt x="152" y="62"/>
                </a:lnTo>
                <a:lnTo>
                  <a:pt x="146" y="63"/>
                </a:lnTo>
                <a:lnTo>
                  <a:pt x="146" y="63"/>
                </a:lnTo>
                <a:lnTo>
                  <a:pt x="136" y="68"/>
                </a:lnTo>
                <a:lnTo>
                  <a:pt x="127" y="74"/>
                </a:lnTo>
                <a:lnTo>
                  <a:pt x="127" y="74"/>
                </a:lnTo>
                <a:lnTo>
                  <a:pt x="123" y="78"/>
                </a:lnTo>
                <a:lnTo>
                  <a:pt x="123" y="78"/>
                </a:lnTo>
                <a:lnTo>
                  <a:pt x="122" y="79"/>
                </a:lnTo>
                <a:lnTo>
                  <a:pt x="122" y="79"/>
                </a:lnTo>
                <a:lnTo>
                  <a:pt x="122" y="81"/>
                </a:lnTo>
                <a:lnTo>
                  <a:pt x="122" y="81"/>
                </a:lnTo>
                <a:lnTo>
                  <a:pt x="122" y="81"/>
                </a:lnTo>
                <a:lnTo>
                  <a:pt x="123" y="93"/>
                </a:lnTo>
                <a:lnTo>
                  <a:pt x="123" y="93"/>
                </a:lnTo>
                <a:lnTo>
                  <a:pt x="128" y="111"/>
                </a:lnTo>
                <a:lnTo>
                  <a:pt x="128" y="111"/>
                </a:lnTo>
                <a:lnTo>
                  <a:pt x="136" y="130"/>
                </a:lnTo>
                <a:lnTo>
                  <a:pt x="136" y="130"/>
                </a:lnTo>
                <a:lnTo>
                  <a:pt x="138" y="133"/>
                </a:lnTo>
                <a:lnTo>
                  <a:pt x="138" y="133"/>
                </a:lnTo>
                <a:lnTo>
                  <a:pt x="152" y="150"/>
                </a:lnTo>
                <a:lnTo>
                  <a:pt x="152" y="150"/>
                </a:lnTo>
                <a:lnTo>
                  <a:pt x="153" y="153"/>
                </a:lnTo>
                <a:lnTo>
                  <a:pt x="153" y="155"/>
                </a:lnTo>
                <a:lnTo>
                  <a:pt x="153" y="155"/>
                </a:lnTo>
                <a:lnTo>
                  <a:pt x="153" y="155"/>
                </a:lnTo>
                <a:lnTo>
                  <a:pt x="153" y="155"/>
                </a:lnTo>
                <a:lnTo>
                  <a:pt x="161" y="166"/>
                </a:lnTo>
                <a:lnTo>
                  <a:pt x="161" y="166"/>
                </a:lnTo>
                <a:lnTo>
                  <a:pt x="169" y="177"/>
                </a:lnTo>
                <a:lnTo>
                  <a:pt x="169" y="177"/>
                </a:lnTo>
                <a:lnTo>
                  <a:pt x="171" y="175"/>
                </a:lnTo>
                <a:lnTo>
                  <a:pt x="171" y="175"/>
                </a:lnTo>
                <a:lnTo>
                  <a:pt x="179" y="161"/>
                </a:lnTo>
                <a:lnTo>
                  <a:pt x="179" y="161"/>
                </a:lnTo>
                <a:lnTo>
                  <a:pt x="180" y="158"/>
                </a:lnTo>
                <a:lnTo>
                  <a:pt x="180" y="158"/>
                </a:lnTo>
                <a:lnTo>
                  <a:pt x="182" y="156"/>
                </a:lnTo>
                <a:lnTo>
                  <a:pt x="182" y="156"/>
                </a:lnTo>
                <a:lnTo>
                  <a:pt x="182" y="155"/>
                </a:lnTo>
                <a:lnTo>
                  <a:pt x="182" y="155"/>
                </a:lnTo>
                <a:lnTo>
                  <a:pt x="187" y="144"/>
                </a:lnTo>
                <a:lnTo>
                  <a:pt x="187" y="144"/>
                </a:lnTo>
                <a:lnTo>
                  <a:pt x="198" y="119"/>
                </a:lnTo>
                <a:lnTo>
                  <a:pt x="198" y="119"/>
                </a:lnTo>
                <a:lnTo>
                  <a:pt x="201" y="107"/>
                </a:lnTo>
                <a:lnTo>
                  <a:pt x="201" y="107"/>
                </a:lnTo>
                <a:lnTo>
                  <a:pt x="201" y="106"/>
                </a:lnTo>
                <a:lnTo>
                  <a:pt x="201" y="106"/>
                </a:lnTo>
                <a:lnTo>
                  <a:pt x="201" y="104"/>
                </a:lnTo>
                <a:lnTo>
                  <a:pt x="201" y="104"/>
                </a:lnTo>
                <a:lnTo>
                  <a:pt x="206" y="89"/>
                </a:lnTo>
                <a:lnTo>
                  <a:pt x="206" y="89"/>
                </a:lnTo>
                <a:lnTo>
                  <a:pt x="207" y="79"/>
                </a:lnTo>
                <a:lnTo>
                  <a:pt x="207" y="79"/>
                </a:lnTo>
                <a:lnTo>
                  <a:pt x="207" y="78"/>
                </a:lnTo>
                <a:lnTo>
                  <a:pt x="207" y="78"/>
                </a:lnTo>
                <a:lnTo>
                  <a:pt x="206" y="76"/>
                </a:lnTo>
                <a:lnTo>
                  <a:pt x="206" y="76"/>
                </a:lnTo>
                <a:lnTo>
                  <a:pt x="202" y="76"/>
                </a:lnTo>
                <a:lnTo>
                  <a:pt x="202" y="76"/>
                </a:lnTo>
                <a:lnTo>
                  <a:pt x="198" y="74"/>
                </a:lnTo>
                <a:lnTo>
                  <a:pt x="198" y="74"/>
                </a:lnTo>
                <a:lnTo>
                  <a:pt x="190" y="74"/>
                </a:lnTo>
                <a:lnTo>
                  <a:pt x="190" y="74"/>
                </a:lnTo>
                <a:lnTo>
                  <a:pt x="188" y="74"/>
                </a:lnTo>
                <a:lnTo>
                  <a:pt x="188" y="74"/>
                </a:lnTo>
                <a:lnTo>
                  <a:pt x="187" y="73"/>
                </a:lnTo>
                <a:lnTo>
                  <a:pt x="185" y="70"/>
                </a:lnTo>
                <a:lnTo>
                  <a:pt x="185" y="70"/>
                </a:lnTo>
                <a:lnTo>
                  <a:pt x="187" y="68"/>
                </a:lnTo>
                <a:lnTo>
                  <a:pt x="190" y="68"/>
                </a:lnTo>
                <a:lnTo>
                  <a:pt x="190" y="68"/>
                </a:lnTo>
                <a:lnTo>
                  <a:pt x="193" y="70"/>
                </a:lnTo>
                <a:lnTo>
                  <a:pt x="193" y="70"/>
                </a:lnTo>
                <a:lnTo>
                  <a:pt x="201" y="71"/>
                </a:lnTo>
                <a:lnTo>
                  <a:pt x="201" y="71"/>
                </a:lnTo>
                <a:close/>
                <a:moveTo>
                  <a:pt x="340" y="391"/>
                </a:moveTo>
                <a:lnTo>
                  <a:pt x="340" y="391"/>
                </a:lnTo>
                <a:lnTo>
                  <a:pt x="340" y="391"/>
                </a:lnTo>
                <a:lnTo>
                  <a:pt x="340" y="391"/>
                </a:lnTo>
                <a:lnTo>
                  <a:pt x="335" y="385"/>
                </a:lnTo>
                <a:lnTo>
                  <a:pt x="335" y="385"/>
                </a:lnTo>
                <a:lnTo>
                  <a:pt x="321" y="374"/>
                </a:lnTo>
                <a:lnTo>
                  <a:pt x="321" y="374"/>
                </a:lnTo>
                <a:lnTo>
                  <a:pt x="311" y="363"/>
                </a:lnTo>
                <a:lnTo>
                  <a:pt x="302" y="352"/>
                </a:lnTo>
                <a:lnTo>
                  <a:pt x="302" y="352"/>
                </a:lnTo>
                <a:lnTo>
                  <a:pt x="283" y="328"/>
                </a:lnTo>
                <a:lnTo>
                  <a:pt x="283" y="328"/>
                </a:lnTo>
                <a:lnTo>
                  <a:pt x="273" y="314"/>
                </a:lnTo>
                <a:lnTo>
                  <a:pt x="273" y="314"/>
                </a:lnTo>
                <a:lnTo>
                  <a:pt x="258" y="294"/>
                </a:lnTo>
                <a:lnTo>
                  <a:pt x="258" y="294"/>
                </a:lnTo>
                <a:lnTo>
                  <a:pt x="240" y="268"/>
                </a:lnTo>
                <a:lnTo>
                  <a:pt x="240" y="268"/>
                </a:lnTo>
                <a:lnTo>
                  <a:pt x="235" y="262"/>
                </a:lnTo>
                <a:lnTo>
                  <a:pt x="235" y="262"/>
                </a:lnTo>
                <a:lnTo>
                  <a:pt x="235" y="264"/>
                </a:lnTo>
                <a:lnTo>
                  <a:pt x="235" y="264"/>
                </a:lnTo>
                <a:lnTo>
                  <a:pt x="237" y="267"/>
                </a:lnTo>
                <a:lnTo>
                  <a:pt x="237" y="267"/>
                </a:lnTo>
                <a:lnTo>
                  <a:pt x="245" y="279"/>
                </a:lnTo>
                <a:lnTo>
                  <a:pt x="245" y="279"/>
                </a:lnTo>
                <a:lnTo>
                  <a:pt x="247" y="279"/>
                </a:lnTo>
                <a:lnTo>
                  <a:pt x="247" y="279"/>
                </a:lnTo>
                <a:lnTo>
                  <a:pt x="245" y="281"/>
                </a:lnTo>
                <a:lnTo>
                  <a:pt x="245" y="281"/>
                </a:lnTo>
                <a:lnTo>
                  <a:pt x="243" y="281"/>
                </a:lnTo>
                <a:lnTo>
                  <a:pt x="243" y="281"/>
                </a:lnTo>
                <a:lnTo>
                  <a:pt x="243" y="279"/>
                </a:lnTo>
                <a:lnTo>
                  <a:pt x="243" y="279"/>
                </a:lnTo>
                <a:lnTo>
                  <a:pt x="234" y="265"/>
                </a:lnTo>
                <a:lnTo>
                  <a:pt x="234" y="265"/>
                </a:lnTo>
                <a:lnTo>
                  <a:pt x="234" y="264"/>
                </a:lnTo>
                <a:lnTo>
                  <a:pt x="234" y="264"/>
                </a:lnTo>
                <a:lnTo>
                  <a:pt x="232" y="267"/>
                </a:lnTo>
                <a:lnTo>
                  <a:pt x="232" y="267"/>
                </a:lnTo>
                <a:lnTo>
                  <a:pt x="231" y="268"/>
                </a:lnTo>
                <a:lnTo>
                  <a:pt x="232" y="270"/>
                </a:lnTo>
                <a:lnTo>
                  <a:pt x="232" y="270"/>
                </a:lnTo>
                <a:lnTo>
                  <a:pt x="235" y="275"/>
                </a:lnTo>
                <a:lnTo>
                  <a:pt x="235" y="275"/>
                </a:lnTo>
                <a:lnTo>
                  <a:pt x="235" y="276"/>
                </a:lnTo>
                <a:lnTo>
                  <a:pt x="235" y="276"/>
                </a:lnTo>
                <a:lnTo>
                  <a:pt x="235" y="275"/>
                </a:lnTo>
                <a:lnTo>
                  <a:pt x="235" y="275"/>
                </a:lnTo>
                <a:lnTo>
                  <a:pt x="239" y="273"/>
                </a:lnTo>
                <a:lnTo>
                  <a:pt x="239" y="273"/>
                </a:lnTo>
                <a:lnTo>
                  <a:pt x="240" y="275"/>
                </a:lnTo>
                <a:lnTo>
                  <a:pt x="240" y="275"/>
                </a:lnTo>
                <a:lnTo>
                  <a:pt x="239" y="278"/>
                </a:lnTo>
                <a:lnTo>
                  <a:pt x="239" y="278"/>
                </a:lnTo>
                <a:lnTo>
                  <a:pt x="237" y="279"/>
                </a:lnTo>
                <a:lnTo>
                  <a:pt x="237" y="279"/>
                </a:lnTo>
                <a:lnTo>
                  <a:pt x="242" y="286"/>
                </a:lnTo>
                <a:lnTo>
                  <a:pt x="242" y="286"/>
                </a:lnTo>
                <a:lnTo>
                  <a:pt x="243" y="286"/>
                </a:lnTo>
                <a:lnTo>
                  <a:pt x="245" y="287"/>
                </a:lnTo>
                <a:lnTo>
                  <a:pt x="245" y="287"/>
                </a:lnTo>
                <a:lnTo>
                  <a:pt x="245" y="289"/>
                </a:lnTo>
                <a:lnTo>
                  <a:pt x="245" y="290"/>
                </a:lnTo>
                <a:lnTo>
                  <a:pt x="245" y="290"/>
                </a:lnTo>
                <a:lnTo>
                  <a:pt x="245" y="290"/>
                </a:lnTo>
                <a:lnTo>
                  <a:pt x="245" y="290"/>
                </a:lnTo>
                <a:lnTo>
                  <a:pt x="251" y="298"/>
                </a:lnTo>
                <a:lnTo>
                  <a:pt x="251" y="298"/>
                </a:lnTo>
                <a:lnTo>
                  <a:pt x="253" y="300"/>
                </a:lnTo>
                <a:lnTo>
                  <a:pt x="253" y="300"/>
                </a:lnTo>
                <a:lnTo>
                  <a:pt x="254" y="300"/>
                </a:lnTo>
                <a:lnTo>
                  <a:pt x="254" y="302"/>
                </a:lnTo>
                <a:lnTo>
                  <a:pt x="254" y="302"/>
                </a:lnTo>
                <a:lnTo>
                  <a:pt x="254" y="303"/>
                </a:lnTo>
                <a:lnTo>
                  <a:pt x="256" y="305"/>
                </a:lnTo>
                <a:lnTo>
                  <a:pt x="256" y="305"/>
                </a:lnTo>
                <a:lnTo>
                  <a:pt x="258" y="306"/>
                </a:lnTo>
                <a:lnTo>
                  <a:pt x="258" y="306"/>
                </a:lnTo>
                <a:lnTo>
                  <a:pt x="258" y="308"/>
                </a:lnTo>
                <a:lnTo>
                  <a:pt x="258" y="308"/>
                </a:lnTo>
                <a:lnTo>
                  <a:pt x="258" y="309"/>
                </a:lnTo>
                <a:lnTo>
                  <a:pt x="256" y="309"/>
                </a:lnTo>
                <a:lnTo>
                  <a:pt x="256" y="309"/>
                </a:lnTo>
                <a:lnTo>
                  <a:pt x="254" y="309"/>
                </a:lnTo>
                <a:lnTo>
                  <a:pt x="253" y="309"/>
                </a:lnTo>
                <a:lnTo>
                  <a:pt x="253" y="309"/>
                </a:lnTo>
                <a:lnTo>
                  <a:pt x="251" y="306"/>
                </a:lnTo>
                <a:lnTo>
                  <a:pt x="251" y="306"/>
                </a:lnTo>
                <a:lnTo>
                  <a:pt x="247" y="314"/>
                </a:lnTo>
                <a:lnTo>
                  <a:pt x="247" y="314"/>
                </a:lnTo>
                <a:lnTo>
                  <a:pt x="256" y="327"/>
                </a:lnTo>
                <a:lnTo>
                  <a:pt x="256" y="327"/>
                </a:lnTo>
                <a:lnTo>
                  <a:pt x="258" y="322"/>
                </a:lnTo>
                <a:lnTo>
                  <a:pt x="261" y="319"/>
                </a:lnTo>
                <a:lnTo>
                  <a:pt x="261" y="319"/>
                </a:lnTo>
                <a:lnTo>
                  <a:pt x="261" y="317"/>
                </a:lnTo>
                <a:lnTo>
                  <a:pt x="262" y="317"/>
                </a:lnTo>
                <a:lnTo>
                  <a:pt x="262" y="317"/>
                </a:lnTo>
                <a:lnTo>
                  <a:pt x="264" y="319"/>
                </a:lnTo>
                <a:lnTo>
                  <a:pt x="264" y="319"/>
                </a:lnTo>
                <a:lnTo>
                  <a:pt x="262" y="320"/>
                </a:lnTo>
                <a:lnTo>
                  <a:pt x="262" y="320"/>
                </a:lnTo>
                <a:lnTo>
                  <a:pt x="261" y="322"/>
                </a:lnTo>
                <a:lnTo>
                  <a:pt x="261" y="322"/>
                </a:lnTo>
                <a:lnTo>
                  <a:pt x="258" y="328"/>
                </a:lnTo>
                <a:lnTo>
                  <a:pt x="258" y="328"/>
                </a:lnTo>
                <a:lnTo>
                  <a:pt x="256" y="328"/>
                </a:lnTo>
                <a:lnTo>
                  <a:pt x="256" y="328"/>
                </a:lnTo>
                <a:lnTo>
                  <a:pt x="261" y="335"/>
                </a:lnTo>
                <a:lnTo>
                  <a:pt x="261" y="335"/>
                </a:lnTo>
                <a:lnTo>
                  <a:pt x="262" y="336"/>
                </a:lnTo>
                <a:lnTo>
                  <a:pt x="262" y="336"/>
                </a:lnTo>
                <a:lnTo>
                  <a:pt x="259" y="339"/>
                </a:lnTo>
                <a:lnTo>
                  <a:pt x="259" y="339"/>
                </a:lnTo>
                <a:lnTo>
                  <a:pt x="258" y="339"/>
                </a:lnTo>
                <a:lnTo>
                  <a:pt x="258" y="338"/>
                </a:lnTo>
                <a:lnTo>
                  <a:pt x="258" y="338"/>
                </a:lnTo>
                <a:lnTo>
                  <a:pt x="254" y="333"/>
                </a:lnTo>
                <a:lnTo>
                  <a:pt x="254" y="333"/>
                </a:lnTo>
                <a:lnTo>
                  <a:pt x="254" y="331"/>
                </a:lnTo>
                <a:lnTo>
                  <a:pt x="254" y="331"/>
                </a:lnTo>
                <a:lnTo>
                  <a:pt x="251" y="336"/>
                </a:lnTo>
                <a:lnTo>
                  <a:pt x="251" y="336"/>
                </a:lnTo>
                <a:lnTo>
                  <a:pt x="250" y="339"/>
                </a:lnTo>
                <a:lnTo>
                  <a:pt x="250" y="339"/>
                </a:lnTo>
                <a:lnTo>
                  <a:pt x="250" y="341"/>
                </a:lnTo>
                <a:lnTo>
                  <a:pt x="250" y="341"/>
                </a:lnTo>
                <a:lnTo>
                  <a:pt x="254" y="347"/>
                </a:lnTo>
                <a:lnTo>
                  <a:pt x="254" y="347"/>
                </a:lnTo>
                <a:lnTo>
                  <a:pt x="254" y="349"/>
                </a:lnTo>
                <a:lnTo>
                  <a:pt x="254" y="349"/>
                </a:lnTo>
                <a:lnTo>
                  <a:pt x="254" y="350"/>
                </a:lnTo>
                <a:lnTo>
                  <a:pt x="253" y="352"/>
                </a:lnTo>
                <a:lnTo>
                  <a:pt x="253" y="352"/>
                </a:lnTo>
                <a:lnTo>
                  <a:pt x="251" y="352"/>
                </a:lnTo>
                <a:lnTo>
                  <a:pt x="250" y="350"/>
                </a:lnTo>
                <a:lnTo>
                  <a:pt x="250" y="350"/>
                </a:lnTo>
                <a:lnTo>
                  <a:pt x="247" y="346"/>
                </a:lnTo>
                <a:lnTo>
                  <a:pt x="247" y="346"/>
                </a:lnTo>
                <a:lnTo>
                  <a:pt x="245" y="344"/>
                </a:lnTo>
                <a:lnTo>
                  <a:pt x="245" y="344"/>
                </a:lnTo>
                <a:lnTo>
                  <a:pt x="245" y="343"/>
                </a:lnTo>
                <a:lnTo>
                  <a:pt x="245" y="343"/>
                </a:lnTo>
                <a:lnTo>
                  <a:pt x="243" y="341"/>
                </a:lnTo>
                <a:lnTo>
                  <a:pt x="243" y="341"/>
                </a:lnTo>
                <a:lnTo>
                  <a:pt x="237" y="330"/>
                </a:lnTo>
                <a:lnTo>
                  <a:pt x="237" y="330"/>
                </a:lnTo>
                <a:lnTo>
                  <a:pt x="235" y="328"/>
                </a:lnTo>
                <a:lnTo>
                  <a:pt x="235" y="328"/>
                </a:lnTo>
                <a:lnTo>
                  <a:pt x="235" y="331"/>
                </a:lnTo>
                <a:lnTo>
                  <a:pt x="235" y="331"/>
                </a:lnTo>
                <a:lnTo>
                  <a:pt x="234" y="333"/>
                </a:lnTo>
                <a:lnTo>
                  <a:pt x="234" y="333"/>
                </a:lnTo>
                <a:lnTo>
                  <a:pt x="234" y="333"/>
                </a:lnTo>
                <a:lnTo>
                  <a:pt x="234" y="333"/>
                </a:lnTo>
                <a:lnTo>
                  <a:pt x="235" y="335"/>
                </a:lnTo>
                <a:lnTo>
                  <a:pt x="234" y="336"/>
                </a:lnTo>
                <a:lnTo>
                  <a:pt x="234" y="336"/>
                </a:lnTo>
                <a:lnTo>
                  <a:pt x="232" y="338"/>
                </a:lnTo>
                <a:lnTo>
                  <a:pt x="231" y="336"/>
                </a:lnTo>
                <a:lnTo>
                  <a:pt x="231" y="336"/>
                </a:lnTo>
                <a:lnTo>
                  <a:pt x="231" y="335"/>
                </a:lnTo>
                <a:lnTo>
                  <a:pt x="231" y="333"/>
                </a:lnTo>
                <a:lnTo>
                  <a:pt x="231" y="333"/>
                </a:lnTo>
                <a:lnTo>
                  <a:pt x="232" y="331"/>
                </a:lnTo>
                <a:lnTo>
                  <a:pt x="232" y="331"/>
                </a:lnTo>
                <a:lnTo>
                  <a:pt x="234" y="327"/>
                </a:lnTo>
                <a:lnTo>
                  <a:pt x="234" y="327"/>
                </a:lnTo>
                <a:lnTo>
                  <a:pt x="226" y="313"/>
                </a:lnTo>
                <a:lnTo>
                  <a:pt x="226" y="313"/>
                </a:lnTo>
                <a:lnTo>
                  <a:pt x="221" y="319"/>
                </a:lnTo>
                <a:lnTo>
                  <a:pt x="221" y="319"/>
                </a:lnTo>
                <a:lnTo>
                  <a:pt x="221" y="320"/>
                </a:lnTo>
                <a:lnTo>
                  <a:pt x="221" y="322"/>
                </a:lnTo>
                <a:lnTo>
                  <a:pt x="221" y="322"/>
                </a:lnTo>
                <a:lnTo>
                  <a:pt x="224" y="328"/>
                </a:lnTo>
                <a:lnTo>
                  <a:pt x="224" y="328"/>
                </a:lnTo>
                <a:lnTo>
                  <a:pt x="232" y="343"/>
                </a:lnTo>
                <a:lnTo>
                  <a:pt x="242" y="354"/>
                </a:lnTo>
                <a:lnTo>
                  <a:pt x="242" y="354"/>
                </a:lnTo>
                <a:lnTo>
                  <a:pt x="242" y="357"/>
                </a:lnTo>
                <a:lnTo>
                  <a:pt x="242" y="357"/>
                </a:lnTo>
                <a:lnTo>
                  <a:pt x="243" y="358"/>
                </a:lnTo>
                <a:lnTo>
                  <a:pt x="243" y="358"/>
                </a:lnTo>
                <a:lnTo>
                  <a:pt x="247" y="363"/>
                </a:lnTo>
                <a:lnTo>
                  <a:pt x="247" y="363"/>
                </a:lnTo>
                <a:lnTo>
                  <a:pt x="264" y="385"/>
                </a:lnTo>
                <a:lnTo>
                  <a:pt x="264" y="385"/>
                </a:lnTo>
                <a:lnTo>
                  <a:pt x="275" y="396"/>
                </a:lnTo>
                <a:lnTo>
                  <a:pt x="275" y="396"/>
                </a:lnTo>
                <a:lnTo>
                  <a:pt x="281" y="401"/>
                </a:lnTo>
                <a:lnTo>
                  <a:pt x="288" y="406"/>
                </a:lnTo>
                <a:lnTo>
                  <a:pt x="288" y="406"/>
                </a:lnTo>
                <a:lnTo>
                  <a:pt x="289" y="407"/>
                </a:lnTo>
                <a:lnTo>
                  <a:pt x="289" y="407"/>
                </a:lnTo>
                <a:lnTo>
                  <a:pt x="291" y="407"/>
                </a:lnTo>
                <a:lnTo>
                  <a:pt x="291" y="409"/>
                </a:lnTo>
                <a:lnTo>
                  <a:pt x="291" y="409"/>
                </a:lnTo>
                <a:lnTo>
                  <a:pt x="291" y="410"/>
                </a:lnTo>
                <a:lnTo>
                  <a:pt x="291" y="410"/>
                </a:lnTo>
                <a:lnTo>
                  <a:pt x="306" y="410"/>
                </a:lnTo>
                <a:lnTo>
                  <a:pt x="306" y="410"/>
                </a:lnTo>
                <a:lnTo>
                  <a:pt x="305" y="409"/>
                </a:lnTo>
                <a:lnTo>
                  <a:pt x="305" y="409"/>
                </a:lnTo>
                <a:lnTo>
                  <a:pt x="297" y="401"/>
                </a:lnTo>
                <a:lnTo>
                  <a:pt x="289" y="395"/>
                </a:lnTo>
                <a:lnTo>
                  <a:pt x="289" y="395"/>
                </a:lnTo>
                <a:lnTo>
                  <a:pt x="288" y="391"/>
                </a:lnTo>
                <a:lnTo>
                  <a:pt x="288" y="391"/>
                </a:lnTo>
                <a:lnTo>
                  <a:pt x="288" y="390"/>
                </a:lnTo>
                <a:lnTo>
                  <a:pt x="288" y="390"/>
                </a:lnTo>
                <a:lnTo>
                  <a:pt x="289" y="388"/>
                </a:lnTo>
                <a:lnTo>
                  <a:pt x="291" y="388"/>
                </a:lnTo>
                <a:lnTo>
                  <a:pt x="291" y="388"/>
                </a:lnTo>
                <a:lnTo>
                  <a:pt x="292" y="391"/>
                </a:lnTo>
                <a:lnTo>
                  <a:pt x="292" y="391"/>
                </a:lnTo>
                <a:lnTo>
                  <a:pt x="292" y="393"/>
                </a:lnTo>
                <a:lnTo>
                  <a:pt x="292" y="395"/>
                </a:lnTo>
                <a:lnTo>
                  <a:pt x="292" y="395"/>
                </a:lnTo>
                <a:lnTo>
                  <a:pt x="295" y="398"/>
                </a:lnTo>
                <a:lnTo>
                  <a:pt x="295" y="398"/>
                </a:lnTo>
                <a:lnTo>
                  <a:pt x="303" y="404"/>
                </a:lnTo>
                <a:lnTo>
                  <a:pt x="311" y="409"/>
                </a:lnTo>
                <a:lnTo>
                  <a:pt x="311" y="409"/>
                </a:lnTo>
                <a:lnTo>
                  <a:pt x="311" y="410"/>
                </a:lnTo>
                <a:lnTo>
                  <a:pt x="311" y="410"/>
                </a:lnTo>
                <a:lnTo>
                  <a:pt x="318" y="409"/>
                </a:lnTo>
                <a:lnTo>
                  <a:pt x="318" y="409"/>
                </a:lnTo>
                <a:lnTo>
                  <a:pt x="316" y="407"/>
                </a:lnTo>
                <a:lnTo>
                  <a:pt x="316" y="407"/>
                </a:lnTo>
                <a:lnTo>
                  <a:pt x="310" y="402"/>
                </a:lnTo>
                <a:lnTo>
                  <a:pt x="310" y="402"/>
                </a:lnTo>
                <a:lnTo>
                  <a:pt x="299" y="395"/>
                </a:lnTo>
                <a:lnTo>
                  <a:pt x="299" y="395"/>
                </a:lnTo>
                <a:lnTo>
                  <a:pt x="295" y="393"/>
                </a:lnTo>
                <a:lnTo>
                  <a:pt x="295" y="393"/>
                </a:lnTo>
                <a:lnTo>
                  <a:pt x="294" y="393"/>
                </a:lnTo>
                <a:lnTo>
                  <a:pt x="294" y="393"/>
                </a:lnTo>
                <a:lnTo>
                  <a:pt x="294" y="390"/>
                </a:lnTo>
                <a:lnTo>
                  <a:pt x="294" y="390"/>
                </a:lnTo>
                <a:lnTo>
                  <a:pt x="297" y="388"/>
                </a:lnTo>
                <a:lnTo>
                  <a:pt x="297" y="388"/>
                </a:lnTo>
                <a:lnTo>
                  <a:pt x="297" y="390"/>
                </a:lnTo>
                <a:lnTo>
                  <a:pt x="297" y="390"/>
                </a:lnTo>
                <a:lnTo>
                  <a:pt x="302" y="393"/>
                </a:lnTo>
                <a:lnTo>
                  <a:pt x="302" y="393"/>
                </a:lnTo>
                <a:lnTo>
                  <a:pt x="313" y="402"/>
                </a:lnTo>
                <a:lnTo>
                  <a:pt x="313" y="402"/>
                </a:lnTo>
                <a:lnTo>
                  <a:pt x="319" y="407"/>
                </a:lnTo>
                <a:lnTo>
                  <a:pt x="319" y="407"/>
                </a:lnTo>
                <a:lnTo>
                  <a:pt x="322" y="409"/>
                </a:lnTo>
                <a:lnTo>
                  <a:pt x="322" y="409"/>
                </a:lnTo>
                <a:lnTo>
                  <a:pt x="333" y="407"/>
                </a:lnTo>
                <a:lnTo>
                  <a:pt x="333" y="407"/>
                </a:lnTo>
                <a:lnTo>
                  <a:pt x="335" y="406"/>
                </a:lnTo>
                <a:lnTo>
                  <a:pt x="335" y="406"/>
                </a:lnTo>
                <a:lnTo>
                  <a:pt x="332" y="404"/>
                </a:lnTo>
                <a:lnTo>
                  <a:pt x="332" y="404"/>
                </a:lnTo>
                <a:lnTo>
                  <a:pt x="316" y="393"/>
                </a:lnTo>
                <a:lnTo>
                  <a:pt x="316" y="393"/>
                </a:lnTo>
                <a:lnTo>
                  <a:pt x="313" y="390"/>
                </a:lnTo>
                <a:lnTo>
                  <a:pt x="313" y="390"/>
                </a:lnTo>
                <a:lnTo>
                  <a:pt x="310" y="385"/>
                </a:lnTo>
                <a:lnTo>
                  <a:pt x="310" y="385"/>
                </a:lnTo>
                <a:lnTo>
                  <a:pt x="308" y="384"/>
                </a:lnTo>
                <a:lnTo>
                  <a:pt x="308" y="384"/>
                </a:lnTo>
                <a:lnTo>
                  <a:pt x="310" y="382"/>
                </a:lnTo>
                <a:lnTo>
                  <a:pt x="310" y="382"/>
                </a:lnTo>
                <a:lnTo>
                  <a:pt x="313" y="382"/>
                </a:lnTo>
                <a:lnTo>
                  <a:pt x="313" y="382"/>
                </a:lnTo>
                <a:lnTo>
                  <a:pt x="313" y="384"/>
                </a:lnTo>
                <a:lnTo>
                  <a:pt x="313" y="384"/>
                </a:lnTo>
                <a:lnTo>
                  <a:pt x="313" y="385"/>
                </a:lnTo>
                <a:lnTo>
                  <a:pt x="314" y="387"/>
                </a:lnTo>
                <a:lnTo>
                  <a:pt x="314" y="387"/>
                </a:lnTo>
                <a:lnTo>
                  <a:pt x="318" y="391"/>
                </a:lnTo>
                <a:lnTo>
                  <a:pt x="318" y="391"/>
                </a:lnTo>
                <a:lnTo>
                  <a:pt x="325" y="396"/>
                </a:lnTo>
                <a:lnTo>
                  <a:pt x="333" y="402"/>
                </a:lnTo>
                <a:lnTo>
                  <a:pt x="333" y="402"/>
                </a:lnTo>
                <a:lnTo>
                  <a:pt x="336" y="404"/>
                </a:lnTo>
                <a:lnTo>
                  <a:pt x="336" y="404"/>
                </a:lnTo>
                <a:lnTo>
                  <a:pt x="338" y="404"/>
                </a:lnTo>
                <a:lnTo>
                  <a:pt x="338" y="404"/>
                </a:lnTo>
                <a:lnTo>
                  <a:pt x="340" y="404"/>
                </a:lnTo>
                <a:lnTo>
                  <a:pt x="341" y="406"/>
                </a:lnTo>
                <a:lnTo>
                  <a:pt x="341" y="406"/>
                </a:lnTo>
                <a:lnTo>
                  <a:pt x="347" y="406"/>
                </a:lnTo>
                <a:lnTo>
                  <a:pt x="347" y="406"/>
                </a:lnTo>
                <a:lnTo>
                  <a:pt x="347" y="404"/>
                </a:lnTo>
                <a:lnTo>
                  <a:pt x="347" y="404"/>
                </a:lnTo>
                <a:lnTo>
                  <a:pt x="344" y="398"/>
                </a:lnTo>
                <a:lnTo>
                  <a:pt x="344" y="398"/>
                </a:lnTo>
                <a:lnTo>
                  <a:pt x="341" y="395"/>
                </a:lnTo>
                <a:lnTo>
                  <a:pt x="341" y="395"/>
                </a:lnTo>
                <a:lnTo>
                  <a:pt x="332" y="388"/>
                </a:lnTo>
                <a:lnTo>
                  <a:pt x="332" y="388"/>
                </a:lnTo>
                <a:lnTo>
                  <a:pt x="327" y="385"/>
                </a:lnTo>
                <a:lnTo>
                  <a:pt x="327" y="385"/>
                </a:lnTo>
                <a:lnTo>
                  <a:pt x="322" y="385"/>
                </a:lnTo>
                <a:lnTo>
                  <a:pt x="322" y="385"/>
                </a:lnTo>
                <a:lnTo>
                  <a:pt x="321" y="384"/>
                </a:lnTo>
                <a:lnTo>
                  <a:pt x="321" y="384"/>
                </a:lnTo>
                <a:lnTo>
                  <a:pt x="321" y="382"/>
                </a:lnTo>
                <a:lnTo>
                  <a:pt x="321" y="382"/>
                </a:lnTo>
                <a:lnTo>
                  <a:pt x="324" y="382"/>
                </a:lnTo>
                <a:lnTo>
                  <a:pt x="324" y="382"/>
                </a:lnTo>
                <a:lnTo>
                  <a:pt x="325" y="384"/>
                </a:lnTo>
                <a:lnTo>
                  <a:pt x="325" y="384"/>
                </a:lnTo>
                <a:lnTo>
                  <a:pt x="336" y="390"/>
                </a:lnTo>
                <a:lnTo>
                  <a:pt x="336" y="390"/>
                </a:lnTo>
                <a:lnTo>
                  <a:pt x="340" y="391"/>
                </a:lnTo>
                <a:lnTo>
                  <a:pt x="340" y="391"/>
                </a:lnTo>
                <a:close/>
                <a:moveTo>
                  <a:pt x="206" y="324"/>
                </a:moveTo>
                <a:lnTo>
                  <a:pt x="206" y="324"/>
                </a:lnTo>
                <a:lnTo>
                  <a:pt x="213" y="335"/>
                </a:lnTo>
                <a:lnTo>
                  <a:pt x="213" y="335"/>
                </a:lnTo>
                <a:lnTo>
                  <a:pt x="229" y="355"/>
                </a:lnTo>
                <a:lnTo>
                  <a:pt x="229" y="355"/>
                </a:lnTo>
                <a:lnTo>
                  <a:pt x="234" y="361"/>
                </a:lnTo>
                <a:lnTo>
                  <a:pt x="234" y="361"/>
                </a:lnTo>
                <a:lnTo>
                  <a:pt x="235" y="363"/>
                </a:lnTo>
                <a:lnTo>
                  <a:pt x="235" y="365"/>
                </a:lnTo>
                <a:lnTo>
                  <a:pt x="235" y="365"/>
                </a:lnTo>
                <a:lnTo>
                  <a:pt x="234" y="365"/>
                </a:lnTo>
                <a:lnTo>
                  <a:pt x="234" y="365"/>
                </a:lnTo>
                <a:lnTo>
                  <a:pt x="234" y="366"/>
                </a:lnTo>
                <a:lnTo>
                  <a:pt x="234" y="366"/>
                </a:lnTo>
                <a:lnTo>
                  <a:pt x="243" y="377"/>
                </a:lnTo>
                <a:lnTo>
                  <a:pt x="243" y="377"/>
                </a:lnTo>
                <a:lnTo>
                  <a:pt x="258" y="395"/>
                </a:lnTo>
                <a:lnTo>
                  <a:pt x="272" y="410"/>
                </a:lnTo>
                <a:lnTo>
                  <a:pt x="272" y="410"/>
                </a:lnTo>
                <a:lnTo>
                  <a:pt x="275" y="414"/>
                </a:lnTo>
                <a:lnTo>
                  <a:pt x="275" y="414"/>
                </a:lnTo>
                <a:lnTo>
                  <a:pt x="276" y="412"/>
                </a:lnTo>
                <a:lnTo>
                  <a:pt x="280" y="412"/>
                </a:lnTo>
                <a:lnTo>
                  <a:pt x="280" y="412"/>
                </a:lnTo>
                <a:lnTo>
                  <a:pt x="281" y="412"/>
                </a:lnTo>
                <a:lnTo>
                  <a:pt x="281" y="412"/>
                </a:lnTo>
                <a:lnTo>
                  <a:pt x="283" y="409"/>
                </a:lnTo>
                <a:lnTo>
                  <a:pt x="283" y="409"/>
                </a:lnTo>
                <a:lnTo>
                  <a:pt x="286" y="407"/>
                </a:lnTo>
                <a:lnTo>
                  <a:pt x="286" y="407"/>
                </a:lnTo>
                <a:lnTo>
                  <a:pt x="284" y="407"/>
                </a:lnTo>
                <a:lnTo>
                  <a:pt x="284" y="407"/>
                </a:lnTo>
                <a:lnTo>
                  <a:pt x="278" y="401"/>
                </a:lnTo>
                <a:lnTo>
                  <a:pt x="278" y="401"/>
                </a:lnTo>
                <a:lnTo>
                  <a:pt x="265" y="390"/>
                </a:lnTo>
                <a:lnTo>
                  <a:pt x="265" y="390"/>
                </a:lnTo>
                <a:lnTo>
                  <a:pt x="250" y="371"/>
                </a:lnTo>
                <a:lnTo>
                  <a:pt x="250" y="371"/>
                </a:lnTo>
                <a:lnTo>
                  <a:pt x="240" y="360"/>
                </a:lnTo>
                <a:lnTo>
                  <a:pt x="240" y="360"/>
                </a:lnTo>
                <a:lnTo>
                  <a:pt x="240" y="358"/>
                </a:lnTo>
                <a:lnTo>
                  <a:pt x="240" y="358"/>
                </a:lnTo>
                <a:lnTo>
                  <a:pt x="237" y="358"/>
                </a:lnTo>
                <a:lnTo>
                  <a:pt x="237" y="357"/>
                </a:lnTo>
                <a:lnTo>
                  <a:pt x="237" y="357"/>
                </a:lnTo>
                <a:lnTo>
                  <a:pt x="235" y="354"/>
                </a:lnTo>
                <a:lnTo>
                  <a:pt x="235" y="354"/>
                </a:lnTo>
                <a:lnTo>
                  <a:pt x="232" y="349"/>
                </a:lnTo>
                <a:lnTo>
                  <a:pt x="232" y="349"/>
                </a:lnTo>
                <a:lnTo>
                  <a:pt x="228" y="343"/>
                </a:lnTo>
                <a:lnTo>
                  <a:pt x="228" y="343"/>
                </a:lnTo>
                <a:lnTo>
                  <a:pt x="207" y="320"/>
                </a:lnTo>
                <a:lnTo>
                  <a:pt x="207" y="320"/>
                </a:lnTo>
                <a:lnTo>
                  <a:pt x="207" y="320"/>
                </a:lnTo>
                <a:lnTo>
                  <a:pt x="207" y="320"/>
                </a:lnTo>
                <a:lnTo>
                  <a:pt x="207" y="324"/>
                </a:lnTo>
                <a:lnTo>
                  <a:pt x="206" y="324"/>
                </a:lnTo>
                <a:lnTo>
                  <a:pt x="206" y="324"/>
                </a:lnTo>
                <a:close/>
                <a:moveTo>
                  <a:pt x="188" y="55"/>
                </a:moveTo>
                <a:lnTo>
                  <a:pt x="188" y="55"/>
                </a:lnTo>
                <a:lnTo>
                  <a:pt x="188" y="54"/>
                </a:lnTo>
                <a:lnTo>
                  <a:pt x="188" y="54"/>
                </a:lnTo>
                <a:lnTo>
                  <a:pt x="190" y="35"/>
                </a:lnTo>
                <a:lnTo>
                  <a:pt x="190" y="35"/>
                </a:lnTo>
                <a:lnTo>
                  <a:pt x="191" y="27"/>
                </a:lnTo>
                <a:lnTo>
                  <a:pt x="191" y="27"/>
                </a:lnTo>
                <a:lnTo>
                  <a:pt x="190" y="25"/>
                </a:lnTo>
                <a:lnTo>
                  <a:pt x="190" y="25"/>
                </a:lnTo>
                <a:lnTo>
                  <a:pt x="190" y="24"/>
                </a:lnTo>
                <a:lnTo>
                  <a:pt x="190" y="24"/>
                </a:lnTo>
                <a:lnTo>
                  <a:pt x="190" y="24"/>
                </a:lnTo>
                <a:lnTo>
                  <a:pt x="190" y="24"/>
                </a:lnTo>
                <a:lnTo>
                  <a:pt x="191" y="22"/>
                </a:lnTo>
                <a:lnTo>
                  <a:pt x="191" y="22"/>
                </a:lnTo>
                <a:lnTo>
                  <a:pt x="193" y="22"/>
                </a:lnTo>
                <a:lnTo>
                  <a:pt x="193" y="22"/>
                </a:lnTo>
                <a:lnTo>
                  <a:pt x="193" y="22"/>
                </a:lnTo>
                <a:lnTo>
                  <a:pt x="194" y="24"/>
                </a:lnTo>
                <a:lnTo>
                  <a:pt x="194" y="24"/>
                </a:lnTo>
                <a:lnTo>
                  <a:pt x="194" y="25"/>
                </a:lnTo>
                <a:lnTo>
                  <a:pt x="194" y="25"/>
                </a:lnTo>
                <a:lnTo>
                  <a:pt x="193" y="27"/>
                </a:lnTo>
                <a:lnTo>
                  <a:pt x="193" y="27"/>
                </a:lnTo>
                <a:lnTo>
                  <a:pt x="193" y="33"/>
                </a:lnTo>
                <a:lnTo>
                  <a:pt x="193" y="33"/>
                </a:lnTo>
                <a:lnTo>
                  <a:pt x="191" y="49"/>
                </a:lnTo>
                <a:lnTo>
                  <a:pt x="191" y="49"/>
                </a:lnTo>
                <a:lnTo>
                  <a:pt x="190" y="55"/>
                </a:lnTo>
                <a:lnTo>
                  <a:pt x="190" y="55"/>
                </a:lnTo>
                <a:lnTo>
                  <a:pt x="199" y="59"/>
                </a:lnTo>
                <a:lnTo>
                  <a:pt x="199" y="59"/>
                </a:lnTo>
                <a:lnTo>
                  <a:pt x="199" y="37"/>
                </a:lnTo>
                <a:lnTo>
                  <a:pt x="199" y="37"/>
                </a:lnTo>
                <a:lnTo>
                  <a:pt x="199" y="35"/>
                </a:lnTo>
                <a:lnTo>
                  <a:pt x="199" y="35"/>
                </a:lnTo>
                <a:lnTo>
                  <a:pt x="198" y="33"/>
                </a:lnTo>
                <a:lnTo>
                  <a:pt x="198" y="32"/>
                </a:lnTo>
                <a:lnTo>
                  <a:pt x="198" y="32"/>
                </a:lnTo>
                <a:lnTo>
                  <a:pt x="199" y="29"/>
                </a:lnTo>
                <a:lnTo>
                  <a:pt x="199" y="29"/>
                </a:lnTo>
                <a:lnTo>
                  <a:pt x="198" y="27"/>
                </a:lnTo>
                <a:lnTo>
                  <a:pt x="198" y="27"/>
                </a:lnTo>
                <a:lnTo>
                  <a:pt x="190" y="19"/>
                </a:lnTo>
                <a:lnTo>
                  <a:pt x="190" y="19"/>
                </a:lnTo>
                <a:lnTo>
                  <a:pt x="187" y="18"/>
                </a:lnTo>
                <a:lnTo>
                  <a:pt x="187" y="18"/>
                </a:lnTo>
                <a:lnTo>
                  <a:pt x="179" y="14"/>
                </a:lnTo>
                <a:lnTo>
                  <a:pt x="179" y="14"/>
                </a:lnTo>
                <a:lnTo>
                  <a:pt x="176" y="14"/>
                </a:lnTo>
                <a:lnTo>
                  <a:pt x="176" y="14"/>
                </a:lnTo>
                <a:lnTo>
                  <a:pt x="176" y="18"/>
                </a:lnTo>
                <a:lnTo>
                  <a:pt x="176" y="18"/>
                </a:lnTo>
                <a:lnTo>
                  <a:pt x="176" y="21"/>
                </a:lnTo>
                <a:lnTo>
                  <a:pt x="176" y="21"/>
                </a:lnTo>
                <a:lnTo>
                  <a:pt x="171" y="38"/>
                </a:lnTo>
                <a:lnTo>
                  <a:pt x="171" y="38"/>
                </a:lnTo>
                <a:lnTo>
                  <a:pt x="171" y="48"/>
                </a:lnTo>
                <a:lnTo>
                  <a:pt x="171" y="48"/>
                </a:lnTo>
                <a:lnTo>
                  <a:pt x="171" y="54"/>
                </a:lnTo>
                <a:lnTo>
                  <a:pt x="171" y="54"/>
                </a:lnTo>
                <a:lnTo>
                  <a:pt x="179" y="54"/>
                </a:lnTo>
                <a:lnTo>
                  <a:pt x="179" y="54"/>
                </a:lnTo>
                <a:lnTo>
                  <a:pt x="180" y="48"/>
                </a:lnTo>
                <a:lnTo>
                  <a:pt x="180" y="48"/>
                </a:lnTo>
                <a:lnTo>
                  <a:pt x="182" y="27"/>
                </a:lnTo>
                <a:lnTo>
                  <a:pt x="182" y="27"/>
                </a:lnTo>
                <a:lnTo>
                  <a:pt x="182" y="24"/>
                </a:lnTo>
                <a:lnTo>
                  <a:pt x="182" y="24"/>
                </a:lnTo>
                <a:lnTo>
                  <a:pt x="180" y="22"/>
                </a:lnTo>
                <a:lnTo>
                  <a:pt x="180" y="22"/>
                </a:lnTo>
                <a:lnTo>
                  <a:pt x="179" y="21"/>
                </a:lnTo>
                <a:lnTo>
                  <a:pt x="179" y="21"/>
                </a:lnTo>
                <a:lnTo>
                  <a:pt x="179" y="21"/>
                </a:lnTo>
                <a:lnTo>
                  <a:pt x="182" y="18"/>
                </a:lnTo>
                <a:lnTo>
                  <a:pt x="182" y="18"/>
                </a:lnTo>
                <a:lnTo>
                  <a:pt x="183" y="16"/>
                </a:lnTo>
                <a:lnTo>
                  <a:pt x="183" y="18"/>
                </a:lnTo>
                <a:lnTo>
                  <a:pt x="183" y="18"/>
                </a:lnTo>
                <a:lnTo>
                  <a:pt x="185" y="21"/>
                </a:lnTo>
                <a:lnTo>
                  <a:pt x="185" y="21"/>
                </a:lnTo>
                <a:lnTo>
                  <a:pt x="183" y="43"/>
                </a:lnTo>
                <a:lnTo>
                  <a:pt x="183" y="43"/>
                </a:lnTo>
                <a:lnTo>
                  <a:pt x="182" y="52"/>
                </a:lnTo>
                <a:lnTo>
                  <a:pt x="182" y="52"/>
                </a:lnTo>
                <a:lnTo>
                  <a:pt x="182" y="54"/>
                </a:lnTo>
                <a:lnTo>
                  <a:pt x="182" y="54"/>
                </a:lnTo>
                <a:lnTo>
                  <a:pt x="188" y="55"/>
                </a:lnTo>
                <a:lnTo>
                  <a:pt x="188" y="55"/>
                </a:lnTo>
                <a:close/>
                <a:moveTo>
                  <a:pt x="273" y="415"/>
                </a:moveTo>
                <a:lnTo>
                  <a:pt x="273" y="415"/>
                </a:lnTo>
                <a:lnTo>
                  <a:pt x="269" y="410"/>
                </a:lnTo>
                <a:lnTo>
                  <a:pt x="269" y="410"/>
                </a:lnTo>
                <a:lnTo>
                  <a:pt x="254" y="396"/>
                </a:lnTo>
                <a:lnTo>
                  <a:pt x="243" y="382"/>
                </a:lnTo>
                <a:lnTo>
                  <a:pt x="243" y="382"/>
                </a:lnTo>
                <a:lnTo>
                  <a:pt x="232" y="368"/>
                </a:lnTo>
                <a:lnTo>
                  <a:pt x="232" y="368"/>
                </a:lnTo>
                <a:lnTo>
                  <a:pt x="231" y="366"/>
                </a:lnTo>
                <a:lnTo>
                  <a:pt x="231" y="366"/>
                </a:lnTo>
                <a:lnTo>
                  <a:pt x="229" y="363"/>
                </a:lnTo>
                <a:lnTo>
                  <a:pt x="229" y="363"/>
                </a:lnTo>
                <a:lnTo>
                  <a:pt x="224" y="357"/>
                </a:lnTo>
                <a:lnTo>
                  <a:pt x="224" y="357"/>
                </a:lnTo>
                <a:lnTo>
                  <a:pt x="221" y="350"/>
                </a:lnTo>
                <a:lnTo>
                  <a:pt x="221" y="350"/>
                </a:lnTo>
                <a:lnTo>
                  <a:pt x="209" y="335"/>
                </a:lnTo>
                <a:lnTo>
                  <a:pt x="209" y="335"/>
                </a:lnTo>
                <a:lnTo>
                  <a:pt x="196" y="319"/>
                </a:lnTo>
                <a:lnTo>
                  <a:pt x="196" y="319"/>
                </a:lnTo>
                <a:lnTo>
                  <a:pt x="194" y="319"/>
                </a:lnTo>
                <a:lnTo>
                  <a:pt x="194" y="319"/>
                </a:lnTo>
                <a:lnTo>
                  <a:pt x="198" y="322"/>
                </a:lnTo>
                <a:lnTo>
                  <a:pt x="198" y="322"/>
                </a:lnTo>
                <a:lnTo>
                  <a:pt x="206" y="333"/>
                </a:lnTo>
                <a:lnTo>
                  <a:pt x="206" y="333"/>
                </a:lnTo>
                <a:lnTo>
                  <a:pt x="217" y="349"/>
                </a:lnTo>
                <a:lnTo>
                  <a:pt x="217" y="349"/>
                </a:lnTo>
                <a:lnTo>
                  <a:pt x="232" y="374"/>
                </a:lnTo>
                <a:lnTo>
                  <a:pt x="232" y="374"/>
                </a:lnTo>
                <a:lnTo>
                  <a:pt x="243" y="391"/>
                </a:lnTo>
                <a:lnTo>
                  <a:pt x="243" y="391"/>
                </a:lnTo>
                <a:lnTo>
                  <a:pt x="250" y="404"/>
                </a:lnTo>
                <a:lnTo>
                  <a:pt x="250" y="404"/>
                </a:lnTo>
                <a:lnTo>
                  <a:pt x="256" y="414"/>
                </a:lnTo>
                <a:lnTo>
                  <a:pt x="256" y="414"/>
                </a:lnTo>
                <a:lnTo>
                  <a:pt x="258" y="415"/>
                </a:lnTo>
                <a:lnTo>
                  <a:pt x="258" y="415"/>
                </a:lnTo>
                <a:lnTo>
                  <a:pt x="265" y="415"/>
                </a:lnTo>
                <a:lnTo>
                  <a:pt x="265" y="415"/>
                </a:lnTo>
                <a:lnTo>
                  <a:pt x="273" y="415"/>
                </a:lnTo>
                <a:lnTo>
                  <a:pt x="273" y="415"/>
                </a:lnTo>
                <a:close/>
                <a:moveTo>
                  <a:pt x="166" y="54"/>
                </a:moveTo>
                <a:lnTo>
                  <a:pt x="166" y="54"/>
                </a:lnTo>
                <a:lnTo>
                  <a:pt x="168" y="48"/>
                </a:lnTo>
                <a:lnTo>
                  <a:pt x="168" y="48"/>
                </a:lnTo>
                <a:lnTo>
                  <a:pt x="169" y="35"/>
                </a:lnTo>
                <a:lnTo>
                  <a:pt x="169" y="35"/>
                </a:lnTo>
                <a:lnTo>
                  <a:pt x="172" y="21"/>
                </a:lnTo>
                <a:lnTo>
                  <a:pt x="172" y="21"/>
                </a:lnTo>
                <a:lnTo>
                  <a:pt x="174" y="14"/>
                </a:lnTo>
                <a:lnTo>
                  <a:pt x="174" y="14"/>
                </a:lnTo>
                <a:lnTo>
                  <a:pt x="168" y="13"/>
                </a:lnTo>
                <a:lnTo>
                  <a:pt x="168" y="13"/>
                </a:lnTo>
                <a:lnTo>
                  <a:pt x="166" y="14"/>
                </a:lnTo>
                <a:lnTo>
                  <a:pt x="166" y="14"/>
                </a:lnTo>
                <a:lnTo>
                  <a:pt x="164" y="18"/>
                </a:lnTo>
                <a:lnTo>
                  <a:pt x="164" y="18"/>
                </a:lnTo>
                <a:lnTo>
                  <a:pt x="161" y="22"/>
                </a:lnTo>
                <a:lnTo>
                  <a:pt x="161" y="22"/>
                </a:lnTo>
                <a:lnTo>
                  <a:pt x="160" y="38"/>
                </a:lnTo>
                <a:lnTo>
                  <a:pt x="160" y="38"/>
                </a:lnTo>
                <a:lnTo>
                  <a:pt x="160" y="49"/>
                </a:lnTo>
                <a:lnTo>
                  <a:pt x="160" y="49"/>
                </a:lnTo>
                <a:lnTo>
                  <a:pt x="160" y="55"/>
                </a:lnTo>
                <a:lnTo>
                  <a:pt x="160" y="55"/>
                </a:lnTo>
                <a:lnTo>
                  <a:pt x="166" y="54"/>
                </a:lnTo>
                <a:lnTo>
                  <a:pt x="166" y="54"/>
                </a:lnTo>
                <a:close/>
                <a:moveTo>
                  <a:pt x="163" y="13"/>
                </a:moveTo>
                <a:lnTo>
                  <a:pt x="163" y="13"/>
                </a:lnTo>
                <a:lnTo>
                  <a:pt x="160" y="13"/>
                </a:lnTo>
                <a:lnTo>
                  <a:pt x="160" y="13"/>
                </a:lnTo>
                <a:lnTo>
                  <a:pt x="158" y="13"/>
                </a:lnTo>
                <a:lnTo>
                  <a:pt x="158" y="13"/>
                </a:lnTo>
                <a:lnTo>
                  <a:pt x="157" y="13"/>
                </a:lnTo>
                <a:lnTo>
                  <a:pt x="157" y="13"/>
                </a:lnTo>
                <a:lnTo>
                  <a:pt x="155" y="14"/>
                </a:lnTo>
                <a:lnTo>
                  <a:pt x="153" y="16"/>
                </a:lnTo>
                <a:lnTo>
                  <a:pt x="153" y="16"/>
                </a:lnTo>
                <a:lnTo>
                  <a:pt x="152" y="18"/>
                </a:lnTo>
                <a:lnTo>
                  <a:pt x="152" y="18"/>
                </a:lnTo>
                <a:lnTo>
                  <a:pt x="150" y="30"/>
                </a:lnTo>
                <a:lnTo>
                  <a:pt x="150" y="30"/>
                </a:lnTo>
                <a:lnTo>
                  <a:pt x="149" y="48"/>
                </a:lnTo>
                <a:lnTo>
                  <a:pt x="149" y="48"/>
                </a:lnTo>
                <a:lnTo>
                  <a:pt x="149" y="55"/>
                </a:lnTo>
                <a:lnTo>
                  <a:pt x="149" y="55"/>
                </a:lnTo>
                <a:lnTo>
                  <a:pt x="152" y="57"/>
                </a:lnTo>
                <a:lnTo>
                  <a:pt x="155" y="55"/>
                </a:lnTo>
                <a:lnTo>
                  <a:pt x="155" y="55"/>
                </a:lnTo>
                <a:lnTo>
                  <a:pt x="157" y="49"/>
                </a:lnTo>
                <a:lnTo>
                  <a:pt x="157" y="49"/>
                </a:lnTo>
                <a:lnTo>
                  <a:pt x="160" y="24"/>
                </a:lnTo>
                <a:lnTo>
                  <a:pt x="160" y="24"/>
                </a:lnTo>
                <a:lnTo>
                  <a:pt x="160" y="19"/>
                </a:lnTo>
                <a:lnTo>
                  <a:pt x="163" y="14"/>
                </a:lnTo>
                <a:lnTo>
                  <a:pt x="163" y="14"/>
                </a:lnTo>
                <a:lnTo>
                  <a:pt x="163" y="13"/>
                </a:lnTo>
                <a:lnTo>
                  <a:pt x="163" y="13"/>
                </a:lnTo>
                <a:close/>
                <a:moveTo>
                  <a:pt x="131" y="237"/>
                </a:moveTo>
                <a:lnTo>
                  <a:pt x="131" y="237"/>
                </a:lnTo>
                <a:lnTo>
                  <a:pt x="131" y="235"/>
                </a:lnTo>
                <a:lnTo>
                  <a:pt x="131" y="235"/>
                </a:lnTo>
                <a:lnTo>
                  <a:pt x="135" y="231"/>
                </a:lnTo>
                <a:lnTo>
                  <a:pt x="135" y="231"/>
                </a:lnTo>
                <a:lnTo>
                  <a:pt x="136" y="229"/>
                </a:lnTo>
                <a:lnTo>
                  <a:pt x="136" y="229"/>
                </a:lnTo>
                <a:lnTo>
                  <a:pt x="136" y="226"/>
                </a:lnTo>
                <a:lnTo>
                  <a:pt x="136" y="226"/>
                </a:lnTo>
                <a:lnTo>
                  <a:pt x="136" y="224"/>
                </a:lnTo>
                <a:lnTo>
                  <a:pt x="136" y="224"/>
                </a:lnTo>
                <a:lnTo>
                  <a:pt x="131" y="218"/>
                </a:lnTo>
                <a:lnTo>
                  <a:pt x="131" y="218"/>
                </a:lnTo>
                <a:lnTo>
                  <a:pt x="131" y="219"/>
                </a:lnTo>
                <a:lnTo>
                  <a:pt x="131" y="219"/>
                </a:lnTo>
                <a:lnTo>
                  <a:pt x="128" y="221"/>
                </a:lnTo>
                <a:lnTo>
                  <a:pt x="128" y="221"/>
                </a:lnTo>
                <a:lnTo>
                  <a:pt x="127" y="221"/>
                </a:lnTo>
                <a:lnTo>
                  <a:pt x="127" y="221"/>
                </a:lnTo>
                <a:lnTo>
                  <a:pt x="127" y="219"/>
                </a:lnTo>
                <a:lnTo>
                  <a:pt x="125" y="219"/>
                </a:lnTo>
                <a:lnTo>
                  <a:pt x="125" y="219"/>
                </a:lnTo>
                <a:lnTo>
                  <a:pt x="127" y="218"/>
                </a:lnTo>
                <a:lnTo>
                  <a:pt x="128" y="218"/>
                </a:lnTo>
                <a:lnTo>
                  <a:pt x="128" y="218"/>
                </a:lnTo>
                <a:lnTo>
                  <a:pt x="130" y="216"/>
                </a:lnTo>
                <a:lnTo>
                  <a:pt x="130" y="216"/>
                </a:lnTo>
                <a:lnTo>
                  <a:pt x="125" y="208"/>
                </a:lnTo>
                <a:lnTo>
                  <a:pt x="125" y="208"/>
                </a:lnTo>
                <a:lnTo>
                  <a:pt x="123" y="208"/>
                </a:lnTo>
                <a:lnTo>
                  <a:pt x="123" y="208"/>
                </a:lnTo>
                <a:lnTo>
                  <a:pt x="122" y="210"/>
                </a:lnTo>
                <a:lnTo>
                  <a:pt x="122" y="208"/>
                </a:lnTo>
                <a:lnTo>
                  <a:pt x="122" y="208"/>
                </a:lnTo>
                <a:lnTo>
                  <a:pt x="120" y="207"/>
                </a:lnTo>
                <a:lnTo>
                  <a:pt x="122" y="207"/>
                </a:lnTo>
                <a:lnTo>
                  <a:pt x="122" y="207"/>
                </a:lnTo>
                <a:lnTo>
                  <a:pt x="123" y="205"/>
                </a:lnTo>
                <a:lnTo>
                  <a:pt x="123" y="205"/>
                </a:lnTo>
                <a:lnTo>
                  <a:pt x="117" y="193"/>
                </a:lnTo>
                <a:lnTo>
                  <a:pt x="117" y="193"/>
                </a:lnTo>
                <a:lnTo>
                  <a:pt x="114" y="196"/>
                </a:lnTo>
                <a:lnTo>
                  <a:pt x="111" y="199"/>
                </a:lnTo>
                <a:lnTo>
                  <a:pt x="111" y="199"/>
                </a:lnTo>
                <a:lnTo>
                  <a:pt x="112" y="201"/>
                </a:lnTo>
                <a:lnTo>
                  <a:pt x="112" y="201"/>
                </a:lnTo>
                <a:lnTo>
                  <a:pt x="116" y="208"/>
                </a:lnTo>
                <a:lnTo>
                  <a:pt x="116" y="208"/>
                </a:lnTo>
                <a:lnTo>
                  <a:pt x="130" y="232"/>
                </a:lnTo>
                <a:lnTo>
                  <a:pt x="130" y="232"/>
                </a:lnTo>
                <a:lnTo>
                  <a:pt x="131" y="237"/>
                </a:lnTo>
                <a:lnTo>
                  <a:pt x="131" y="237"/>
                </a:lnTo>
                <a:close/>
                <a:moveTo>
                  <a:pt x="253" y="284"/>
                </a:moveTo>
                <a:lnTo>
                  <a:pt x="253" y="284"/>
                </a:lnTo>
                <a:lnTo>
                  <a:pt x="253" y="284"/>
                </a:lnTo>
                <a:lnTo>
                  <a:pt x="253" y="284"/>
                </a:lnTo>
                <a:lnTo>
                  <a:pt x="254" y="286"/>
                </a:lnTo>
                <a:lnTo>
                  <a:pt x="254" y="286"/>
                </a:lnTo>
                <a:lnTo>
                  <a:pt x="265" y="302"/>
                </a:lnTo>
                <a:lnTo>
                  <a:pt x="265" y="302"/>
                </a:lnTo>
                <a:lnTo>
                  <a:pt x="289" y="331"/>
                </a:lnTo>
                <a:lnTo>
                  <a:pt x="289" y="331"/>
                </a:lnTo>
                <a:lnTo>
                  <a:pt x="310" y="357"/>
                </a:lnTo>
                <a:lnTo>
                  <a:pt x="310" y="357"/>
                </a:lnTo>
                <a:lnTo>
                  <a:pt x="314" y="361"/>
                </a:lnTo>
                <a:lnTo>
                  <a:pt x="314" y="361"/>
                </a:lnTo>
                <a:lnTo>
                  <a:pt x="329" y="377"/>
                </a:lnTo>
                <a:lnTo>
                  <a:pt x="329" y="377"/>
                </a:lnTo>
                <a:lnTo>
                  <a:pt x="333" y="380"/>
                </a:lnTo>
                <a:lnTo>
                  <a:pt x="333" y="380"/>
                </a:lnTo>
                <a:lnTo>
                  <a:pt x="333" y="380"/>
                </a:lnTo>
                <a:lnTo>
                  <a:pt x="333" y="380"/>
                </a:lnTo>
                <a:lnTo>
                  <a:pt x="327" y="372"/>
                </a:lnTo>
                <a:lnTo>
                  <a:pt x="327" y="372"/>
                </a:lnTo>
                <a:lnTo>
                  <a:pt x="310" y="350"/>
                </a:lnTo>
                <a:lnTo>
                  <a:pt x="310" y="350"/>
                </a:lnTo>
                <a:lnTo>
                  <a:pt x="300" y="339"/>
                </a:lnTo>
                <a:lnTo>
                  <a:pt x="300" y="339"/>
                </a:lnTo>
                <a:lnTo>
                  <a:pt x="295" y="335"/>
                </a:lnTo>
                <a:lnTo>
                  <a:pt x="295" y="335"/>
                </a:lnTo>
                <a:lnTo>
                  <a:pt x="288" y="324"/>
                </a:lnTo>
                <a:lnTo>
                  <a:pt x="288" y="324"/>
                </a:lnTo>
                <a:lnTo>
                  <a:pt x="269" y="303"/>
                </a:lnTo>
                <a:lnTo>
                  <a:pt x="269" y="303"/>
                </a:lnTo>
                <a:lnTo>
                  <a:pt x="254" y="284"/>
                </a:lnTo>
                <a:lnTo>
                  <a:pt x="254" y="284"/>
                </a:lnTo>
                <a:lnTo>
                  <a:pt x="253" y="284"/>
                </a:lnTo>
                <a:lnTo>
                  <a:pt x="253" y="284"/>
                </a:lnTo>
                <a:close/>
                <a:moveTo>
                  <a:pt x="204" y="338"/>
                </a:moveTo>
                <a:lnTo>
                  <a:pt x="204" y="338"/>
                </a:lnTo>
                <a:lnTo>
                  <a:pt x="204" y="338"/>
                </a:lnTo>
                <a:lnTo>
                  <a:pt x="204" y="338"/>
                </a:lnTo>
                <a:lnTo>
                  <a:pt x="206" y="341"/>
                </a:lnTo>
                <a:lnTo>
                  <a:pt x="206" y="341"/>
                </a:lnTo>
                <a:lnTo>
                  <a:pt x="217" y="358"/>
                </a:lnTo>
                <a:lnTo>
                  <a:pt x="217" y="358"/>
                </a:lnTo>
                <a:lnTo>
                  <a:pt x="221" y="366"/>
                </a:lnTo>
                <a:lnTo>
                  <a:pt x="221" y="366"/>
                </a:lnTo>
                <a:lnTo>
                  <a:pt x="221" y="368"/>
                </a:lnTo>
                <a:lnTo>
                  <a:pt x="221" y="368"/>
                </a:lnTo>
                <a:lnTo>
                  <a:pt x="223" y="369"/>
                </a:lnTo>
                <a:lnTo>
                  <a:pt x="223" y="369"/>
                </a:lnTo>
                <a:lnTo>
                  <a:pt x="228" y="379"/>
                </a:lnTo>
                <a:lnTo>
                  <a:pt x="228" y="379"/>
                </a:lnTo>
                <a:lnTo>
                  <a:pt x="232" y="388"/>
                </a:lnTo>
                <a:lnTo>
                  <a:pt x="232" y="388"/>
                </a:lnTo>
                <a:lnTo>
                  <a:pt x="248" y="412"/>
                </a:lnTo>
                <a:lnTo>
                  <a:pt x="248" y="412"/>
                </a:lnTo>
                <a:lnTo>
                  <a:pt x="251" y="414"/>
                </a:lnTo>
                <a:lnTo>
                  <a:pt x="251" y="414"/>
                </a:lnTo>
                <a:lnTo>
                  <a:pt x="250" y="412"/>
                </a:lnTo>
                <a:lnTo>
                  <a:pt x="250" y="412"/>
                </a:lnTo>
                <a:lnTo>
                  <a:pt x="247" y="404"/>
                </a:lnTo>
                <a:lnTo>
                  <a:pt x="247" y="404"/>
                </a:lnTo>
                <a:lnTo>
                  <a:pt x="240" y="395"/>
                </a:lnTo>
                <a:lnTo>
                  <a:pt x="240" y="395"/>
                </a:lnTo>
                <a:lnTo>
                  <a:pt x="229" y="374"/>
                </a:lnTo>
                <a:lnTo>
                  <a:pt x="229" y="374"/>
                </a:lnTo>
                <a:lnTo>
                  <a:pt x="220" y="358"/>
                </a:lnTo>
                <a:lnTo>
                  <a:pt x="220" y="358"/>
                </a:lnTo>
                <a:lnTo>
                  <a:pt x="207" y="341"/>
                </a:lnTo>
                <a:lnTo>
                  <a:pt x="207" y="341"/>
                </a:lnTo>
                <a:lnTo>
                  <a:pt x="204" y="338"/>
                </a:lnTo>
                <a:lnTo>
                  <a:pt x="204" y="338"/>
                </a:lnTo>
                <a:close/>
                <a:moveTo>
                  <a:pt x="150" y="14"/>
                </a:moveTo>
                <a:lnTo>
                  <a:pt x="150" y="14"/>
                </a:lnTo>
                <a:lnTo>
                  <a:pt x="147" y="18"/>
                </a:lnTo>
                <a:lnTo>
                  <a:pt x="147" y="18"/>
                </a:lnTo>
                <a:lnTo>
                  <a:pt x="144" y="22"/>
                </a:lnTo>
                <a:lnTo>
                  <a:pt x="141" y="29"/>
                </a:lnTo>
                <a:lnTo>
                  <a:pt x="141" y="29"/>
                </a:lnTo>
                <a:lnTo>
                  <a:pt x="139" y="40"/>
                </a:lnTo>
                <a:lnTo>
                  <a:pt x="139" y="40"/>
                </a:lnTo>
                <a:lnTo>
                  <a:pt x="139" y="48"/>
                </a:lnTo>
                <a:lnTo>
                  <a:pt x="139" y="57"/>
                </a:lnTo>
                <a:lnTo>
                  <a:pt x="139" y="57"/>
                </a:lnTo>
                <a:lnTo>
                  <a:pt x="139" y="60"/>
                </a:lnTo>
                <a:lnTo>
                  <a:pt x="139" y="60"/>
                </a:lnTo>
                <a:lnTo>
                  <a:pt x="144" y="59"/>
                </a:lnTo>
                <a:lnTo>
                  <a:pt x="144" y="59"/>
                </a:lnTo>
                <a:lnTo>
                  <a:pt x="146" y="55"/>
                </a:lnTo>
                <a:lnTo>
                  <a:pt x="146" y="55"/>
                </a:lnTo>
                <a:lnTo>
                  <a:pt x="146" y="49"/>
                </a:lnTo>
                <a:lnTo>
                  <a:pt x="146" y="49"/>
                </a:lnTo>
                <a:lnTo>
                  <a:pt x="147" y="29"/>
                </a:lnTo>
                <a:lnTo>
                  <a:pt x="147" y="29"/>
                </a:lnTo>
                <a:lnTo>
                  <a:pt x="150" y="18"/>
                </a:lnTo>
                <a:lnTo>
                  <a:pt x="150" y="18"/>
                </a:lnTo>
                <a:lnTo>
                  <a:pt x="150" y="14"/>
                </a:lnTo>
                <a:lnTo>
                  <a:pt x="150" y="14"/>
                </a:lnTo>
                <a:close/>
                <a:moveTo>
                  <a:pt x="112" y="410"/>
                </a:moveTo>
                <a:lnTo>
                  <a:pt x="112" y="410"/>
                </a:lnTo>
                <a:lnTo>
                  <a:pt x="117" y="409"/>
                </a:lnTo>
                <a:lnTo>
                  <a:pt x="117" y="409"/>
                </a:lnTo>
                <a:lnTo>
                  <a:pt x="120" y="406"/>
                </a:lnTo>
                <a:lnTo>
                  <a:pt x="123" y="401"/>
                </a:lnTo>
                <a:lnTo>
                  <a:pt x="123" y="401"/>
                </a:lnTo>
                <a:lnTo>
                  <a:pt x="127" y="395"/>
                </a:lnTo>
                <a:lnTo>
                  <a:pt x="127" y="395"/>
                </a:lnTo>
                <a:lnTo>
                  <a:pt x="136" y="382"/>
                </a:lnTo>
                <a:lnTo>
                  <a:pt x="136" y="382"/>
                </a:lnTo>
                <a:lnTo>
                  <a:pt x="152" y="355"/>
                </a:lnTo>
                <a:lnTo>
                  <a:pt x="152" y="355"/>
                </a:lnTo>
                <a:lnTo>
                  <a:pt x="172" y="325"/>
                </a:lnTo>
                <a:lnTo>
                  <a:pt x="172" y="325"/>
                </a:lnTo>
                <a:lnTo>
                  <a:pt x="177" y="317"/>
                </a:lnTo>
                <a:lnTo>
                  <a:pt x="177" y="317"/>
                </a:lnTo>
                <a:lnTo>
                  <a:pt x="177" y="317"/>
                </a:lnTo>
                <a:lnTo>
                  <a:pt x="177" y="317"/>
                </a:lnTo>
                <a:lnTo>
                  <a:pt x="177" y="316"/>
                </a:lnTo>
                <a:lnTo>
                  <a:pt x="177" y="316"/>
                </a:lnTo>
                <a:lnTo>
                  <a:pt x="136" y="377"/>
                </a:lnTo>
                <a:lnTo>
                  <a:pt x="136" y="377"/>
                </a:lnTo>
                <a:lnTo>
                  <a:pt x="136" y="377"/>
                </a:lnTo>
                <a:lnTo>
                  <a:pt x="136" y="377"/>
                </a:lnTo>
                <a:lnTo>
                  <a:pt x="136" y="379"/>
                </a:lnTo>
                <a:lnTo>
                  <a:pt x="136" y="380"/>
                </a:lnTo>
                <a:lnTo>
                  <a:pt x="136" y="380"/>
                </a:lnTo>
                <a:lnTo>
                  <a:pt x="136" y="380"/>
                </a:lnTo>
                <a:lnTo>
                  <a:pt x="136" y="380"/>
                </a:lnTo>
                <a:lnTo>
                  <a:pt x="120" y="401"/>
                </a:lnTo>
                <a:lnTo>
                  <a:pt x="120" y="401"/>
                </a:lnTo>
                <a:lnTo>
                  <a:pt x="114" y="409"/>
                </a:lnTo>
                <a:lnTo>
                  <a:pt x="114" y="409"/>
                </a:lnTo>
                <a:lnTo>
                  <a:pt x="112" y="410"/>
                </a:lnTo>
                <a:lnTo>
                  <a:pt x="112" y="410"/>
                </a:lnTo>
                <a:close/>
                <a:moveTo>
                  <a:pt x="142" y="18"/>
                </a:moveTo>
                <a:lnTo>
                  <a:pt x="142" y="18"/>
                </a:lnTo>
                <a:lnTo>
                  <a:pt x="142" y="18"/>
                </a:lnTo>
                <a:lnTo>
                  <a:pt x="142" y="18"/>
                </a:lnTo>
                <a:lnTo>
                  <a:pt x="139" y="19"/>
                </a:lnTo>
                <a:lnTo>
                  <a:pt x="139" y="19"/>
                </a:lnTo>
                <a:lnTo>
                  <a:pt x="136" y="22"/>
                </a:lnTo>
                <a:lnTo>
                  <a:pt x="136" y="22"/>
                </a:lnTo>
                <a:lnTo>
                  <a:pt x="133" y="40"/>
                </a:lnTo>
                <a:lnTo>
                  <a:pt x="133" y="40"/>
                </a:lnTo>
                <a:lnTo>
                  <a:pt x="131" y="48"/>
                </a:lnTo>
                <a:lnTo>
                  <a:pt x="131" y="55"/>
                </a:lnTo>
                <a:lnTo>
                  <a:pt x="131" y="55"/>
                </a:lnTo>
                <a:lnTo>
                  <a:pt x="131" y="62"/>
                </a:lnTo>
                <a:lnTo>
                  <a:pt x="131" y="62"/>
                </a:lnTo>
                <a:lnTo>
                  <a:pt x="131" y="63"/>
                </a:lnTo>
                <a:lnTo>
                  <a:pt x="131" y="63"/>
                </a:lnTo>
                <a:lnTo>
                  <a:pt x="135" y="62"/>
                </a:lnTo>
                <a:lnTo>
                  <a:pt x="135" y="62"/>
                </a:lnTo>
                <a:lnTo>
                  <a:pt x="136" y="60"/>
                </a:lnTo>
                <a:lnTo>
                  <a:pt x="136" y="60"/>
                </a:lnTo>
                <a:lnTo>
                  <a:pt x="136" y="51"/>
                </a:lnTo>
                <a:lnTo>
                  <a:pt x="136" y="51"/>
                </a:lnTo>
                <a:lnTo>
                  <a:pt x="138" y="32"/>
                </a:lnTo>
                <a:lnTo>
                  <a:pt x="138" y="32"/>
                </a:lnTo>
                <a:lnTo>
                  <a:pt x="139" y="25"/>
                </a:lnTo>
                <a:lnTo>
                  <a:pt x="142" y="18"/>
                </a:lnTo>
                <a:lnTo>
                  <a:pt x="142" y="18"/>
                </a:lnTo>
                <a:lnTo>
                  <a:pt x="142" y="18"/>
                </a:lnTo>
                <a:lnTo>
                  <a:pt x="142" y="18"/>
                </a:lnTo>
                <a:close/>
                <a:moveTo>
                  <a:pt x="87" y="308"/>
                </a:moveTo>
                <a:lnTo>
                  <a:pt x="87" y="308"/>
                </a:lnTo>
                <a:lnTo>
                  <a:pt x="87" y="308"/>
                </a:lnTo>
                <a:lnTo>
                  <a:pt x="87" y="308"/>
                </a:lnTo>
                <a:lnTo>
                  <a:pt x="87" y="308"/>
                </a:lnTo>
                <a:lnTo>
                  <a:pt x="87" y="308"/>
                </a:lnTo>
                <a:lnTo>
                  <a:pt x="84" y="309"/>
                </a:lnTo>
                <a:lnTo>
                  <a:pt x="84" y="309"/>
                </a:lnTo>
                <a:lnTo>
                  <a:pt x="57" y="344"/>
                </a:lnTo>
                <a:lnTo>
                  <a:pt x="30" y="377"/>
                </a:lnTo>
                <a:lnTo>
                  <a:pt x="30" y="377"/>
                </a:lnTo>
                <a:lnTo>
                  <a:pt x="21" y="387"/>
                </a:lnTo>
                <a:lnTo>
                  <a:pt x="21" y="387"/>
                </a:lnTo>
                <a:lnTo>
                  <a:pt x="21" y="388"/>
                </a:lnTo>
                <a:lnTo>
                  <a:pt x="21" y="388"/>
                </a:lnTo>
                <a:lnTo>
                  <a:pt x="21" y="388"/>
                </a:lnTo>
                <a:lnTo>
                  <a:pt x="21" y="388"/>
                </a:lnTo>
                <a:lnTo>
                  <a:pt x="37" y="372"/>
                </a:lnTo>
                <a:lnTo>
                  <a:pt x="37" y="372"/>
                </a:lnTo>
                <a:lnTo>
                  <a:pt x="59" y="346"/>
                </a:lnTo>
                <a:lnTo>
                  <a:pt x="59" y="346"/>
                </a:lnTo>
                <a:lnTo>
                  <a:pt x="70" y="333"/>
                </a:lnTo>
                <a:lnTo>
                  <a:pt x="70" y="333"/>
                </a:lnTo>
                <a:lnTo>
                  <a:pt x="75" y="327"/>
                </a:lnTo>
                <a:lnTo>
                  <a:pt x="75" y="327"/>
                </a:lnTo>
                <a:lnTo>
                  <a:pt x="86" y="309"/>
                </a:lnTo>
                <a:lnTo>
                  <a:pt x="86" y="309"/>
                </a:lnTo>
                <a:lnTo>
                  <a:pt x="87" y="308"/>
                </a:lnTo>
                <a:lnTo>
                  <a:pt x="87" y="308"/>
                </a:lnTo>
                <a:close/>
                <a:moveTo>
                  <a:pt x="243" y="314"/>
                </a:moveTo>
                <a:lnTo>
                  <a:pt x="243" y="314"/>
                </a:lnTo>
                <a:lnTo>
                  <a:pt x="234" y="302"/>
                </a:lnTo>
                <a:lnTo>
                  <a:pt x="234" y="302"/>
                </a:lnTo>
                <a:lnTo>
                  <a:pt x="228" y="311"/>
                </a:lnTo>
                <a:lnTo>
                  <a:pt x="228" y="311"/>
                </a:lnTo>
                <a:lnTo>
                  <a:pt x="235" y="324"/>
                </a:lnTo>
                <a:lnTo>
                  <a:pt x="235" y="324"/>
                </a:lnTo>
                <a:lnTo>
                  <a:pt x="243" y="314"/>
                </a:lnTo>
                <a:lnTo>
                  <a:pt x="243" y="314"/>
                </a:lnTo>
                <a:close/>
                <a:moveTo>
                  <a:pt x="261" y="112"/>
                </a:moveTo>
                <a:lnTo>
                  <a:pt x="261" y="112"/>
                </a:lnTo>
                <a:lnTo>
                  <a:pt x="258" y="114"/>
                </a:lnTo>
                <a:lnTo>
                  <a:pt x="258" y="114"/>
                </a:lnTo>
                <a:lnTo>
                  <a:pt x="258" y="114"/>
                </a:lnTo>
                <a:lnTo>
                  <a:pt x="258" y="114"/>
                </a:lnTo>
                <a:lnTo>
                  <a:pt x="254" y="131"/>
                </a:lnTo>
                <a:lnTo>
                  <a:pt x="254" y="131"/>
                </a:lnTo>
                <a:lnTo>
                  <a:pt x="253" y="134"/>
                </a:lnTo>
                <a:lnTo>
                  <a:pt x="253" y="134"/>
                </a:lnTo>
                <a:lnTo>
                  <a:pt x="254" y="134"/>
                </a:lnTo>
                <a:lnTo>
                  <a:pt x="254" y="134"/>
                </a:lnTo>
                <a:lnTo>
                  <a:pt x="256" y="134"/>
                </a:lnTo>
                <a:lnTo>
                  <a:pt x="258" y="134"/>
                </a:lnTo>
                <a:lnTo>
                  <a:pt x="258" y="134"/>
                </a:lnTo>
                <a:lnTo>
                  <a:pt x="258" y="136"/>
                </a:lnTo>
                <a:lnTo>
                  <a:pt x="258" y="137"/>
                </a:lnTo>
                <a:lnTo>
                  <a:pt x="258" y="137"/>
                </a:lnTo>
                <a:lnTo>
                  <a:pt x="258" y="139"/>
                </a:lnTo>
                <a:lnTo>
                  <a:pt x="258" y="139"/>
                </a:lnTo>
                <a:lnTo>
                  <a:pt x="247" y="174"/>
                </a:lnTo>
                <a:lnTo>
                  <a:pt x="247" y="174"/>
                </a:lnTo>
                <a:lnTo>
                  <a:pt x="245" y="178"/>
                </a:lnTo>
                <a:lnTo>
                  <a:pt x="245" y="178"/>
                </a:lnTo>
                <a:lnTo>
                  <a:pt x="250" y="171"/>
                </a:lnTo>
                <a:lnTo>
                  <a:pt x="250" y="171"/>
                </a:lnTo>
                <a:lnTo>
                  <a:pt x="254" y="158"/>
                </a:lnTo>
                <a:lnTo>
                  <a:pt x="254" y="158"/>
                </a:lnTo>
                <a:lnTo>
                  <a:pt x="258" y="147"/>
                </a:lnTo>
                <a:lnTo>
                  <a:pt x="259" y="136"/>
                </a:lnTo>
                <a:lnTo>
                  <a:pt x="259" y="136"/>
                </a:lnTo>
                <a:lnTo>
                  <a:pt x="261" y="117"/>
                </a:lnTo>
                <a:lnTo>
                  <a:pt x="261" y="117"/>
                </a:lnTo>
                <a:lnTo>
                  <a:pt x="261" y="112"/>
                </a:lnTo>
                <a:lnTo>
                  <a:pt x="261" y="112"/>
                </a:lnTo>
                <a:close/>
                <a:moveTo>
                  <a:pt x="245" y="317"/>
                </a:moveTo>
                <a:lnTo>
                  <a:pt x="245" y="317"/>
                </a:lnTo>
                <a:lnTo>
                  <a:pt x="237" y="327"/>
                </a:lnTo>
                <a:lnTo>
                  <a:pt x="237" y="327"/>
                </a:lnTo>
                <a:lnTo>
                  <a:pt x="247" y="338"/>
                </a:lnTo>
                <a:lnTo>
                  <a:pt x="247" y="338"/>
                </a:lnTo>
                <a:lnTo>
                  <a:pt x="253" y="331"/>
                </a:lnTo>
                <a:lnTo>
                  <a:pt x="253" y="331"/>
                </a:lnTo>
                <a:lnTo>
                  <a:pt x="253" y="330"/>
                </a:lnTo>
                <a:lnTo>
                  <a:pt x="253" y="330"/>
                </a:lnTo>
                <a:lnTo>
                  <a:pt x="245" y="317"/>
                </a:lnTo>
                <a:lnTo>
                  <a:pt x="245" y="317"/>
                </a:lnTo>
                <a:lnTo>
                  <a:pt x="245" y="317"/>
                </a:lnTo>
                <a:lnTo>
                  <a:pt x="245" y="317"/>
                </a:lnTo>
                <a:close/>
                <a:moveTo>
                  <a:pt x="120" y="68"/>
                </a:moveTo>
                <a:lnTo>
                  <a:pt x="120" y="68"/>
                </a:lnTo>
                <a:lnTo>
                  <a:pt x="122" y="68"/>
                </a:lnTo>
                <a:lnTo>
                  <a:pt x="122" y="68"/>
                </a:lnTo>
                <a:lnTo>
                  <a:pt x="127" y="66"/>
                </a:lnTo>
                <a:lnTo>
                  <a:pt x="127" y="66"/>
                </a:lnTo>
                <a:lnTo>
                  <a:pt x="127" y="65"/>
                </a:lnTo>
                <a:lnTo>
                  <a:pt x="127" y="65"/>
                </a:lnTo>
                <a:lnTo>
                  <a:pt x="127" y="62"/>
                </a:lnTo>
                <a:lnTo>
                  <a:pt x="127" y="62"/>
                </a:lnTo>
                <a:lnTo>
                  <a:pt x="128" y="49"/>
                </a:lnTo>
                <a:lnTo>
                  <a:pt x="128" y="49"/>
                </a:lnTo>
                <a:lnTo>
                  <a:pt x="130" y="37"/>
                </a:lnTo>
                <a:lnTo>
                  <a:pt x="130" y="37"/>
                </a:lnTo>
                <a:lnTo>
                  <a:pt x="131" y="29"/>
                </a:lnTo>
                <a:lnTo>
                  <a:pt x="131" y="29"/>
                </a:lnTo>
                <a:lnTo>
                  <a:pt x="128" y="37"/>
                </a:lnTo>
                <a:lnTo>
                  <a:pt x="125" y="48"/>
                </a:lnTo>
                <a:lnTo>
                  <a:pt x="122" y="60"/>
                </a:lnTo>
                <a:lnTo>
                  <a:pt x="120" y="68"/>
                </a:lnTo>
                <a:lnTo>
                  <a:pt x="120" y="68"/>
                </a:lnTo>
                <a:close/>
                <a:moveTo>
                  <a:pt x="245" y="313"/>
                </a:moveTo>
                <a:lnTo>
                  <a:pt x="245" y="313"/>
                </a:lnTo>
                <a:lnTo>
                  <a:pt x="250" y="305"/>
                </a:lnTo>
                <a:lnTo>
                  <a:pt x="250" y="305"/>
                </a:lnTo>
                <a:lnTo>
                  <a:pt x="250" y="303"/>
                </a:lnTo>
                <a:lnTo>
                  <a:pt x="250" y="303"/>
                </a:lnTo>
                <a:lnTo>
                  <a:pt x="243" y="294"/>
                </a:lnTo>
                <a:lnTo>
                  <a:pt x="243" y="294"/>
                </a:lnTo>
                <a:lnTo>
                  <a:pt x="243" y="292"/>
                </a:lnTo>
                <a:lnTo>
                  <a:pt x="243" y="292"/>
                </a:lnTo>
                <a:lnTo>
                  <a:pt x="237" y="300"/>
                </a:lnTo>
                <a:lnTo>
                  <a:pt x="237" y="300"/>
                </a:lnTo>
                <a:lnTo>
                  <a:pt x="245" y="313"/>
                </a:lnTo>
                <a:lnTo>
                  <a:pt x="245" y="313"/>
                </a:lnTo>
                <a:close/>
                <a:moveTo>
                  <a:pt x="120" y="183"/>
                </a:moveTo>
                <a:lnTo>
                  <a:pt x="120" y="183"/>
                </a:lnTo>
                <a:lnTo>
                  <a:pt x="125" y="177"/>
                </a:lnTo>
                <a:lnTo>
                  <a:pt x="125" y="177"/>
                </a:lnTo>
                <a:lnTo>
                  <a:pt x="125" y="175"/>
                </a:lnTo>
                <a:lnTo>
                  <a:pt x="125" y="175"/>
                </a:lnTo>
                <a:lnTo>
                  <a:pt x="119" y="163"/>
                </a:lnTo>
                <a:lnTo>
                  <a:pt x="119" y="163"/>
                </a:lnTo>
                <a:lnTo>
                  <a:pt x="119" y="161"/>
                </a:lnTo>
                <a:lnTo>
                  <a:pt x="119" y="161"/>
                </a:lnTo>
                <a:lnTo>
                  <a:pt x="116" y="164"/>
                </a:lnTo>
                <a:lnTo>
                  <a:pt x="116" y="164"/>
                </a:lnTo>
                <a:lnTo>
                  <a:pt x="112" y="167"/>
                </a:lnTo>
                <a:lnTo>
                  <a:pt x="112" y="167"/>
                </a:lnTo>
                <a:lnTo>
                  <a:pt x="114" y="167"/>
                </a:lnTo>
                <a:lnTo>
                  <a:pt x="114" y="167"/>
                </a:lnTo>
                <a:lnTo>
                  <a:pt x="116" y="169"/>
                </a:lnTo>
                <a:lnTo>
                  <a:pt x="117" y="171"/>
                </a:lnTo>
                <a:lnTo>
                  <a:pt x="117" y="171"/>
                </a:lnTo>
                <a:lnTo>
                  <a:pt x="117" y="172"/>
                </a:lnTo>
                <a:lnTo>
                  <a:pt x="117" y="172"/>
                </a:lnTo>
                <a:lnTo>
                  <a:pt x="119" y="182"/>
                </a:lnTo>
                <a:lnTo>
                  <a:pt x="119" y="182"/>
                </a:lnTo>
                <a:lnTo>
                  <a:pt x="120" y="183"/>
                </a:lnTo>
                <a:lnTo>
                  <a:pt x="120" y="183"/>
                </a:lnTo>
                <a:close/>
                <a:moveTo>
                  <a:pt x="94" y="303"/>
                </a:moveTo>
                <a:lnTo>
                  <a:pt x="94" y="303"/>
                </a:lnTo>
                <a:lnTo>
                  <a:pt x="111" y="279"/>
                </a:lnTo>
                <a:lnTo>
                  <a:pt x="127" y="256"/>
                </a:lnTo>
                <a:lnTo>
                  <a:pt x="127" y="256"/>
                </a:lnTo>
                <a:lnTo>
                  <a:pt x="125" y="253"/>
                </a:lnTo>
                <a:lnTo>
                  <a:pt x="125" y="253"/>
                </a:lnTo>
                <a:lnTo>
                  <a:pt x="125" y="254"/>
                </a:lnTo>
                <a:lnTo>
                  <a:pt x="125" y="254"/>
                </a:lnTo>
                <a:lnTo>
                  <a:pt x="109" y="278"/>
                </a:lnTo>
                <a:lnTo>
                  <a:pt x="109" y="278"/>
                </a:lnTo>
                <a:lnTo>
                  <a:pt x="106" y="283"/>
                </a:lnTo>
                <a:lnTo>
                  <a:pt x="106" y="283"/>
                </a:lnTo>
                <a:lnTo>
                  <a:pt x="94" y="302"/>
                </a:lnTo>
                <a:lnTo>
                  <a:pt x="94" y="302"/>
                </a:lnTo>
                <a:lnTo>
                  <a:pt x="94" y="303"/>
                </a:lnTo>
                <a:lnTo>
                  <a:pt x="94" y="303"/>
                </a:lnTo>
                <a:close/>
                <a:moveTo>
                  <a:pt x="228" y="290"/>
                </a:moveTo>
                <a:lnTo>
                  <a:pt x="228" y="290"/>
                </a:lnTo>
                <a:lnTo>
                  <a:pt x="221" y="300"/>
                </a:lnTo>
                <a:lnTo>
                  <a:pt x="221" y="300"/>
                </a:lnTo>
                <a:lnTo>
                  <a:pt x="226" y="309"/>
                </a:lnTo>
                <a:lnTo>
                  <a:pt x="226" y="309"/>
                </a:lnTo>
                <a:lnTo>
                  <a:pt x="234" y="300"/>
                </a:lnTo>
                <a:lnTo>
                  <a:pt x="234" y="300"/>
                </a:lnTo>
                <a:lnTo>
                  <a:pt x="228" y="290"/>
                </a:lnTo>
                <a:lnTo>
                  <a:pt x="228" y="290"/>
                </a:lnTo>
                <a:close/>
                <a:moveTo>
                  <a:pt x="127" y="178"/>
                </a:moveTo>
                <a:lnTo>
                  <a:pt x="127" y="178"/>
                </a:lnTo>
                <a:lnTo>
                  <a:pt x="122" y="185"/>
                </a:lnTo>
                <a:lnTo>
                  <a:pt x="122" y="185"/>
                </a:lnTo>
                <a:lnTo>
                  <a:pt x="130" y="197"/>
                </a:lnTo>
                <a:lnTo>
                  <a:pt x="130" y="197"/>
                </a:lnTo>
                <a:lnTo>
                  <a:pt x="133" y="190"/>
                </a:lnTo>
                <a:lnTo>
                  <a:pt x="133" y="190"/>
                </a:lnTo>
                <a:lnTo>
                  <a:pt x="127" y="178"/>
                </a:lnTo>
                <a:lnTo>
                  <a:pt x="127" y="178"/>
                </a:lnTo>
                <a:close/>
                <a:moveTo>
                  <a:pt x="235" y="298"/>
                </a:moveTo>
                <a:lnTo>
                  <a:pt x="235" y="298"/>
                </a:lnTo>
                <a:lnTo>
                  <a:pt x="240" y="289"/>
                </a:lnTo>
                <a:lnTo>
                  <a:pt x="240" y="289"/>
                </a:lnTo>
                <a:lnTo>
                  <a:pt x="235" y="281"/>
                </a:lnTo>
                <a:lnTo>
                  <a:pt x="235" y="281"/>
                </a:lnTo>
                <a:lnTo>
                  <a:pt x="229" y="289"/>
                </a:lnTo>
                <a:lnTo>
                  <a:pt x="229" y="289"/>
                </a:lnTo>
                <a:lnTo>
                  <a:pt x="235" y="298"/>
                </a:lnTo>
                <a:lnTo>
                  <a:pt x="235" y="298"/>
                </a:lnTo>
                <a:close/>
                <a:moveTo>
                  <a:pt x="21" y="407"/>
                </a:moveTo>
                <a:lnTo>
                  <a:pt x="21" y="407"/>
                </a:lnTo>
                <a:lnTo>
                  <a:pt x="19" y="406"/>
                </a:lnTo>
                <a:lnTo>
                  <a:pt x="19" y="406"/>
                </a:lnTo>
                <a:lnTo>
                  <a:pt x="19" y="406"/>
                </a:lnTo>
                <a:lnTo>
                  <a:pt x="19" y="406"/>
                </a:lnTo>
                <a:lnTo>
                  <a:pt x="18" y="404"/>
                </a:lnTo>
                <a:lnTo>
                  <a:pt x="19" y="402"/>
                </a:lnTo>
                <a:lnTo>
                  <a:pt x="19" y="402"/>
                </a:lnTo>
                <a:lnTo>
                  <a:pt x="21" y="401"/>
                </a:lnTo>
                <a:lnTo>
                  <a:pt x="21" y="401"/>
                </a:lnTo>
                <a:lnTo>
                  <a:pt x="24" y="398"/>
                </a:lnTo>
                <a:lnTo>
                  <a:pt x="24" y="398"/>
                </a:lnTo>
                <a:lnTo>
                  <a:pt x="30" y="388"/>
                </a:lnTo>
                <a:lnTo>
                  <a:pt x="30" y="388"/>
                </a:lnTo>
                <a:lnTo>
                  <a:pt x="34" y="385"/>
                </a:lnTo>
                <a:lnTo>
                  <a:pt x="34" y="385"/>
                </a:lnTo>
                <a:lnTo>
                  <a:pt x="34" y="385"/>
                </a:lnTo>
                <a:lnTo>
                  <a:pt x="34" y="385"/>
                </a:lnTo>
                <a:lnTo>
                  <a:pt x="34" y="385"/>
                </a:lnTo>
                <a:lnTo>
                  <a:pt x="34" y="385"/>
                </a:lnTo>
                <a:lnTo>
                  <a:pt x="13" y="402"/>
                </a:lnTo>
                <a:lnTo>
                  <a:pt x="13" y="402"/>
                </a:lnTo>
                <a:lnTo>
                  <a:pt x="13" y="406"/>
                </a:lnTo>
                <a:lnTo>
                  <a:pt x="13" y="406"/>
                </a:lnTo>
                <a:lnTo>
                  <a:pt x="11" y="407"/>
                </a:lnTo>
                <a:lnTo>
                  <a:pt x="11" y="407"/>
                </a:lnTo>
                <a:lnTo>
                  <a:pt x="16" y="409"/>
                </a:lnTo>
                <a:lnTo>
                  <a:pt x="21" y="409"/>
                </a:lnTo>
                <a:lnTo>
                  <a:pt x="21" y="409"/>
                </a:lnTo>
                <a:lnTo>
                  <a:pt x="21" y="407"/>
                </a:lnTo>
                <a:lnTo>
                  <a:pt x="21" y="407"/>
                </a:lnTo>
                <a:close/>
                <a:moveTo>
                  <a:pt x="116" y="417"/>
                </a:moveTo>
                <a:lnTo>
                  <a:pt x="116" y="417"/>
                </a:lnTo>
                <a:lnTo>
                  <a:pt x="114" y="417"/>
                </a:lnTo>
                <a:lnTo>
                  <a:pt x="114" y="417"/>
                </a:lnTo>
                <a:lnTo>
                  <a:pt x="106" y="418"/>
                </a:lnTo>
                <a:lnTo>
                  <a:pt x="106" y="418"/>
                </a:lnTo>
                <a:lnTo>
                  <a:pt x="105" y="418"/>
                </a:lnTo>
                <a:lnTo>
                  <a:pt x="105" y="418"/>
                </a:lnTo>
                <a:lnTo>
                  <a:pt x="105" y="420"/>
                </a:lnTo>
                <a:lnTo>
                  <a:pt x="105" y="420"/>
                </a:lnTo>
                <a:lnTo>
                  <a:pt x="103" y="421"/>
                </a:lnTo>
                <a:lnTo>
                  <a:pt x="103" y="421"/>
                </a:lnTo>
                <a:lnTo>
                  <a:pt x="98" y="421"/>
                </a:lnTo>
                <a:lnTo>
                  <a:pt x="98" y="421"/>
                </a:lnTo>
                <a:lnTo>
                  <a:pt x="90" y="418"/>
                </a:lnTo>
                <a:lnTo>
                  <a:pt x="90" y="418"/>
                </a:lnTo>
                <a:lnTo>
                  <a:pt x="89" y="418"/>
                </a:lnTo>
                <a:lnTo>
                  <a:pt x="89" y="418"/>
                </a:lnTo>
                <a:lnTo>
                  <a:pt x="79" y="418"/>
                </a:lnTo>
                <a:lnTo>
                  <a:pt x="79" y="418"/>
                </a:lnTo>
                <a:lnTo>
                  <a:pt x="78" y="418"/>
                </a:lnTo>
                <a:lnTo>
                  <a:pt x="78" y="418"/>
                </a:lnTo>
                <a:lnTo>
                  <a:pt x="81" y="420"/>
                </a:lnTo>
                <a:lnTo>
                  <a:pt x="81" y="420"/>
                </a:lnTo>
                <a:lnTo>
                  <a:pt x="97" y="423"/>
                </a:lnTo>
                <a:lnTo>
                  <a:pt x="97" y="423"/>
                </a:lnTo>
                <a:lnTo>
                  <a:pt x="105" y="425"/>
                </a:lnTo>
                <a:lnTo>
                  <a:pt x="105" y="425"/>
                </a:lnTo>
                <a:lnTo>
                  <a:pt x="108" y="425"/>
                </a:lnTo>
                <a:lnTo>
                  <a:pt x="111" y="421"/>
                </a:lnTo>
                <a:lnTo>
                  <a:pt x="111" y="421"/>
                </a:lnTo>
                <a:lnTo>
                  <a:pt x="116" y="417"/>
                </a:lnTo>
                <a:lnTo>
                  <a:pt x="116" y="417"/>
                </a:lnTo>
                <a:close/>
                <a:moveTo>
                  <a:pt x="128" y="174"/>
                </a:moveTo>
                <a:lnTo>
                  <a:pt x="128" y="174"/>
                </a:lnTo>
                <a:lnTo>
                  <a:pt x="131" y="169"/>
                </a:lnTo>
                <a:lnTo>
                  <a:pt x="131" y="169"/>
                </a:lnTo>
                <a:lnTo>
                  <a:pt x="131" y="167"/>
                </a:lnTo>
                <a:lnTo>
                  <a:pt x="131" y="167"/>
                </a:lnTo>
                <a:lnTo>
                  <a:pt x="125" y="153"/>
                </a:lnTo>
                <a:lnTo>
                  <a:pt x="125" y="153"/>
                </a:lnTo>
                <a:lnTo>
                  <a:pt x="125" y="153"/>
                </a:lnTo>
                <a:lnTo>
                  <a:pt x="125" y="153"/>
                </a:lnTo>
                <a:lnTo>
                  <a:pt x="120" y="158"/>
                </a:lnTo>
                <a:lnTo>
                  <a:pt x="120" y="158"/>
                </a:lnTo>
                <a:lnTo>
                  <a:pt x="128" y="174"/>
                </a:lnTo>
                <a:lnTo>
                  <a:pt x="128" y="174"/>
                </a:lnTo>
                <a:close/>
                <a:moveTo>
                  <a:pt x="224" y="41"/>
                </a:moveTo>
                <a:lnTo>
                  <a:pt x="224" y="41"/>
                </a:lnTo>
                <a:lnTo>
                  <a:pt x="220" y="32"/>
                </a:lnTo>
                <a:lnTo>
                  <a:pt x="220" y="32"/>
                </a:lnTo>
                <a:lnTo>
                  <a:pt x="217" y="33"/>
                </a:lnTo>
                <a:lnTo>
                  <a:pt x="217" y="33"/>
                </a:lnTo>
                <a:lnTo>
                  <a:pt x="212" y="35"/>
                </a:lnTo>
                <a:lnTo>
                  <a:pt x="212" y="35"/>
                </a:lnTo>
                <a:lnTo>
                  <a:pt x="215" y="44"/>
                </a:lnTo>
                <a:lnTo>
                  <a:pt x="215" y="44"/>
                </a:lnTo>
                <a:lnTo>
                  <a:pt x="224" y="41"/>
                </a:lnTo>
                <a:lnTo>
                  <a:pt x="224" y="41"/>
                </a:lnTo>
                <a:close/>
                <a:moveTo>
                  <a:pt x="213" y="309"/>
                </a:moveTo>
                <a:lnTo>
                  <a:pt x="213" y="309"/>
                </a:lnTo>
                <a:lnTo>
                  <a:pt x="220" y="319"/>
                </a:lnTo>
                <a:lnTo>
                  <a:pt x="220" y="319"/>
                </a:lnTo>
                <a:lnTo>
                  <a:pt x="224" y="311"/>
                </a:lnTo>
                <a:lnTo>
                  <a:pt x="224" y="311"/>
                </a:lnTo>
                <a:lnTo>
                  <a:pt x="220" y="303"/>
                </a:lnTo>
                <a:lnTo>
                  <a:pt x="220" y="303"/>
                </a:lnTo>
                <a:lnTo>
                  <a:pt x="213" y="309"/>
                </a:lnTo>
                <a:lnTo>
                  <a:pt x="213" y="309"/>
                </a:lnTo>
                <a:close/>
                <a:moveTo>
                  <a:pt x="223" y="281"/>
                </a:moveTo>
                <a:lnTo>
                  <a:pt x="223" y="281"/>
                </a:lnTo>
                <a:lnTo>
                  <a:pt x="215" y="290"/>
                </a:lnTo>
                <a:lnTo>
                  <a:pt x="215" y="290"/>
                </a:lnTo>
                <a:lnTo>
                  <a:pt x="220" y="298"/>
                </a:lnTo>
                <a:lnTo>
                  <a:pt x="220" y="298"/>
                </a:lnTo>
                <a:lnTo>
                  <a:pt x="226" y="289"/>
                </a:lnTo>
                <a:lnTo>
                  <a:pt x="226" y="289"/>
                </a:lnTo>
                <a:lnTo>
                  <a:pt x="223" y="281"/>
                </a:lnTo>
                <a:lnTo>
                  <a:pt x="223" y="281"/>
                </a:lnTo>
                <a:close/>
                <a:moveTo>
                  <a:pt x="217" y="54"/>
                </a:moveTo>
                <a:lnTo>
                  <a:pt x="217" y="54"/>
                </a:lnTo>
                <a:lnTo>
                  <a:pt x="221" y="54"/>
                </a:lnTo>
                <a:lnTo>
                  <a:pt x="221" y="54"/>
                </a:lnTo>
                <a:lnTo>
                  <a:pt x="228" y="52"/>
                </a:lnTo>
                <a:lnTo>
                  <a:pt x="228" y="52"/>
                </a:lnTo>
                <a:lnTo>
                  <a:pt x="229" y="51"/>
                </a:lnTo>
                <a:lnTo>
                  <a:pt x="229" y="51"/>
                </a:lnTo>
                <a:lnTo>
                  <a:pt x="226" y="43"/>
                </a:lnTo>
                <a:lnTo>
                  <a:pt x="226" y="43"/>
                </a:lnTo>
                <a:lnTo>
                  <a:pt x="217" y="46"/>
                </a:lnTo>
                <a:lnTo>
                  <a:pt x="217" y="46"/>
                </a:lnTo>
                <a:lnTo>
                  <a:pt x="217" y="54"/>
                </a:lnTo>
                <a:lnTo>
                  <a:pt x="217" y="54"/>
                </a:lnTo>
                <a:close/>
                <a:moveTo>
                  <a:pt x="228" y="287"/>
                </a:moveTo>
                <a:lnTo>
                  <a:pt x="228" y="287"/>
                </a:lnTo>
                <a:lnTo>
                  <a:pt x="234" y="278"/>
                </a:lnTo>
                <a:lnTo>
                  <a:pt x="234" y="278"/>
                </a:lnTo>
                <a:lnTo>
                  <a:pt x="229" y="272"/>
                </a:lnTo>
                <a:lnTo>
                  <a:pt x="229" y="272"/>
                </a:lnTo>
                <a:lnTo>
                  <a:pt x="224" y="279"/>
                </a:lnTo>
                <a:lnTo>
                  <a:pt x="224" y="279"/>
                </a:lnTo>
                <a:lnTo>
                  <a:pt x="224" y="279"/>
                </a:lnTo>
                <a:lnTo>
                  <a:pt x="224" y="279"/>
                </a:lnTo>
                <a:lnTo>
                  <a:pt x="228" y="287"/>
                </a:lnTo>
                <a:lnTo>
                  <a:pt x="228" y="287"/>
                </a:lnTo>
                <a:close/>
                <a:moveTo>
                  <a:pt x="196" y="13"/>
                </a:moveTo>
                <a:lnTo>
                  <a:pt x="196" y="13"/>
                </a:lnTo>
                <a:lnTo>
                  <a:pt x="196" y="14"/>
                </a:lnTo>
                <a:lnTo>
                  <a:pt x="196" y="14"/>
                </a:lnTo>
                <a:lnTo>
                  <a:pt x="199" y="18"/>
                </a:lnTo>
                <a:lnTo>
                  <a:pt x="199" y="18"/>
                </a:lnTo>
                <a:lnTo>
                  <a:pt x="204" y="24"/>
                </a:lnTo>
                <a:lnTo>
                  <a:pt x="204" y="24"/>
                </a:lnTo>
                <a:lnTo>
                  <a:pt x="206" y="25"/>
                </a:lnTo>
                <a:lnTo>
                  <a:pt x="206" y="25"/>
                </a:lnTo>
                <a:lnTo>
                  <a:pt x="206" y="25"/>
                </a:lnTo>
                <a:lnTo>
                  <a:pt x="209" y="25"/>
                </a:lnTo>
                <a:lnTo>
                  <a:pt x="209" y="25"/>
                </a:lnTo>
                <a:lnTo>
                  <a:pt x="210" y="24"/>
                </a:lnTo>
                <a:lnTo>
                  <a:pt x="213" y="24"/>
                </a:lnTo>
                <a:lnTo>
                  <a:pt x="213" y="24"/>
                </a:lnTo>
                <a:lnTo>
                  <a:pt x="213" y="22"/>
                </a:lnTo>
                <a:lnTo>
                  <a:pt x="213" y="22"/>
                </a:lnTo>
                <a:lnTo>
                  <a:pt x="207" y="18"/>
                </a:lnTo>
                <a:lnTo>
                  <a:pt x="207" y="18"/>
                </a:lnTo>
                <a:lnTo>
                  <a:pt x="204" y="16"/>
                </a:lnTo>
                <a:lnTo>
                  <a:pt x="204" y="16"/>
                </a:lnTo>
                <a:lnTo>
                  <a:pt x="199" y="16"/>
                </a:lnTo>
                <a:lnTo>
                  <a:pt x="199" y="16"/>
                </a:lnTo>
                <a:lnTo>
                  <a:pt x="199" y="16"/>
                </a:lnTo>
                <a:lnTo>
                  <a:pt x="198" y="14"/>
                </a:lnTo>
                <a:lnTo>
                  <a:pt x="198" y="14"/>
                </a:lnTo>
                <a:lnTo>
                  <a:pt x="198" y="14"/>
                </a:lnTo>
                <a:lnTo>
                  <a:pt x="198" y="14"/>
                </a:lnTo>
                <a:lnTo>
                  <a:pt x="196" y="13"/>
                </a:lnTo>
                <a:lnTo>
                  <a:pt x="196" y="13"/>
                </a:lnTo>
                <a:close/>
                <a:moveTo>
                  <a:pt x="221" y="279"/>
                </a:moveTo>
                <a:lnTo>
                  <a:pt x="221" y="279"/>
                </a:lnTo>
                <a:lnTo>
                  <a:pt x="217" y="273"/>
                </a:lnTo>
                <a:lnTo>
                  <a:pt x="217" y="273"/>
                </a:lnTo>
                <a:lnTo>
                  <a:pt x="217" y="273"/>
                </a:lnTo>
                <a:lnTo>
                  <a:pt x="217" y="273"/>
                </a:lnTo>
                <a:lnTo>
                  <a:pt x="212" y="281"/>
                </a:lnTo>
                <a:lnTo>
                  <a:pt x="212" y="281"/>
                </a:lnTo>
                <a:lnTo>
                  <a:pt x="210" y="283"/>
                </a:lnTo>
                <a:lnTo>
                  <a:pt x="210" y="283"/>
                </a:lnTo>
                <a:lnTo>
                  <a:pt x="212" y="286"/>
                </a:lnTo>
                <a:lnTo>
                  <a:pt x="212" y="286"/>
                </a:lnTo>
                <a:lnTo>
                  <a:pt x="213" y="289"/>
                </a:lnTo>
                <a:lnTo>
                  <a:pt x="213" y="289"/>
                </a:lnTo>
                <a:lnTo>
                  <a:pt x="221" y="279"/>
                </a:lnTo>
                <a:lnTo>
                  <a:pt x="221" y="279"/>
                </a:lnTo>
                <a:close/>
                <a:moveTo>
                  <a:pt x="242" y="71"/>
                </a:moveTo>
                <a:lnTo>
                  <a:pt x="242" y="71"/>
                </a:lnTo>
                <a:lnTo>
                  <a:pt x="250" y="70"/>
                </a:lnTo>
                <a:lnTo>
                  <a:pt x="250" y="70"/>
                </a:lnTo>
                <a:lnTo>
                  <a:pt x="247" y="59"/>
                </a:lnTo>
                <a:lnTo>
                  <a:pt x="247" y="59"/>
                </a:lnTo>
                <a:lnTo>
                  <a:pt x="240" y="60"/>
                </a:lnTo>
                <a:lnTo>
                  <a:pt x="240" y="60"/>
                </a:lnTo>
                <a:lnTo>
                  <a:pt x="242" y="71"/>
                </a:lnTo>
                <a:lnTo>
                  <a:pt x="242" y="71"/>
                </a:lnTo>
                <a:close/>
                <a:moveTo>
                  <a:pt x="207" y="316"/>
                </a:moveTo>
                <a:lnTo>
                  <a:pt x="207" y="316"/>
                </a:lnTo>
                <a:lnTo>
                  <a:pt x="210" y="311"/>
                </a:lnTo>
                <a:lnTo>
                  <a:pt x="210" y="311"/>
                </a:lnTo>
                <a:lnTo>
                  <a:pt x="210" y="309"/>
                </a:lnTo>
                <a:lnTo>
                  <a:pt x="210" y="309"/>
                </a:lnTo>
                <a:lnTo>
                  <a:pt x="209" y="306"/>
                </a:lnTo>
                <a:lnTo>
                  <a:pt x="209" y="306"/>
                </a:lnTo>
                <a:lnTo>
                  <a:pt x="207" y="305"/>
                </a:lnTo>
                <a:lnTo>
                  <a:pt x="207" y="305"/>
                </a:lnTo>
                <a:lnTo>
                  <a:pt x="207" y="305"/>
                </a:lnTo>
                <a:lnTo>
                  <a:pt x="207" y="305"/>
                </a:lnTo>
                <a:lnTo>
                  <a:pt x="206" y="309"/>
                </a:lnTo>
                <a:lnTo>
                  <a:pt x="206" y="309"/>
                </a:lnTo>
                <a:lnTo>
                  <a:pt x="204" y="309"/>
                </a:lnTo>
                <a:lnTo>
                  <a:pt x="202" y="309"/>
                </a:lnTo>
                <a:lnTo>
                  <a:pt x="202" y="309"/>
                </a:lnTo>
                <a:lnTo>
                  <a:pt x="201" y="309"/>
                </a:lnTo>
                <a:lnTo>
                  <a:pt x="202" y="306"/>
                </a:lnTo>
                <a:lnTo>
                  <a:pt x="202" y="306"/>
                </a:lnTo>
                <a:lnTo>
                  <a:pt x="202" y="306"/>
                </a:lnTo>
                <a:lnTo>
                  <a:pt x="202" y="306"/>
                </a:lnTo>
                <a:lnTo>
                  <a:pt x="206" y="302"/>
                </a:lnTo>
                <a:lnTo>
                  <a:pt x="206" y="302"/>
                </a:lnTo>
                <a:lnTo>
                  <a:pt x="202" y="297"/>
                </a:lnTo>
                <a:lnTo>
                  <a:pt x="202" y="297"/>
                </a:lnTo>
                <a:lnTo>
                  <a:pt x="198" y="306"/>
                </a:lnTo>
                <a:lnTo>
                  <a:pt x="198" y="306"/>
                </a:lnTo>
                <a:lnTo>
                  <a:pt x="207" y="316"/>
                </a:lnTo>
                <a:lnTo>
                  <a:pt x="207" y="316"/>
                </a:lnTo>
                <a:close/>
                <a:moveTo>
                  <a:pt x="136" y="207"/>
                </a:moveTo>
                <a:lnTo>
                  <a:pt x="136" y="207"/>
                </a:lnTo>
                <a:lnTo>
                  <a:pt x="141" y="201"/>
                </a:lnTo>
                <a:lnTo>
                  <a:pt x="141" y="201"/>
                </a:lnTo>
                <a:lnTo>
                  <a:pt x="135" y="191"/>
                </a:lnTo>
                <a:lnTo>
                  <a:pt x="135" y="191"/>
                </a:lnTo>
                <a:lnTo>
                  <a:pt x="130" y="199"/>
                </a:lnTo>
                <a:lnTo>
                  <a:pt x="130" y="199"/>
                </a:lnTo>
                <a:lnTo>
                  <a:pt x="136" y="207"/>
                </a:lnTo>
                <a:lnTo>
                  <a:pt x="136" y="207"/>
                </a:lnTo>
                <a:close/>
                <a:moveTo>
                  <a:pt x="135" y="188"/>
                </a:moveTo>
                <a:lnTo>
                  <a:pt x="135" y="188"/>
                </a:lnTo>
                <a:lnTo>
                  <a:pt x="139" y="182"/>
                </a:lnTo>
                <a:lnTo>
                  <a:pt x="139" y="182"/>
                </a:lnTo>
                <a:lnTo>
                  <a:pt x="131" y="171"/>
                </a:lnTo>
                <a:lnTo>
                  <a:pt x="131" y="171"/>
                </a:lnTo>
                <a:lnTo>
                  <a:pt x="130" y="175"/>
                </a:lnTo>
                <a:lnTo>
                  <a:pt x="130" y="175"/>
                </a:lnTo>
                <a:lnTo>
                  <a:pt x="128" y="177"/>
                </a:lnTo>
                <a:lnTo>
                  <a:pt x="128" y="177"/>
                </a:lnTo>
                <a:lnTo>
                  <a:pt x="133" y="185"/>
                </a:lnTo>
                <a:lnTo>
                  <a:pt x="133" y="185"/>
                </a:lnTo>
                <a:lnTo>
                  <a:pt x="135" y="188"/>
                </a:lnTo>
                <a:lnTo>
                  <a:pt x="135" y="188"/>
                </a:lnTo>
                <a:close/>
                <a:moveTo>
                  <a:pt x="224" y="260"/>
                </a:moveTo>
                <a:lnTo>
                  <a:pt x="224" y="260"/>
                </a:lnTo>
                <a:lnTo>
                  <a:pt x="224" y="262"/>
                </a:lnTo>
                <a:lnTo>
                  <a:pt x="224" y="262"/>
                </a:lnTo>
                <a:lnTo>
                  <a:pt x="218" y="270"/>
                </a:lnTo>
                <a:lnTo>
                  <a:pt x="218" y="270"/>
                </a:lnTo>
                <a:lnTo>
                  <a:pt x="218" y="270"/>
                </a:lnTo>
                <a:lnTo>
                  <a:pt x="218" y="270"/>
                </a:lnTo>
                <a:lnTo>
                  <a:pt x="223" y="276"/>
                </a:lnTo>
                <a:lnTo>
                  <a:pt x="223" y="276"/>
                </a:lnTo>
                <a:lnTo>
                  <a:pt x="223" y="276"/>
                </a:lnTo>
                <a:lnTo>
                  <a:pt x="223" y="276"/>
                </a:lnTo>
                <a:lnTo>
                  <a:pt x="229" y="268"/>
                </a:lnTo>
                <a:lnTo>
                  <a:pt x="229" y="268"/>
                </a:lnTo>
                <a:lnTo>
                  <a:pt x="224" y="260"/>
                </a:lnTo>
                <a:lnTo>
                  <a:pt x="224" y="260"/>
                </a:lnTo>
                <a:close/>
                <a:moveTo>
                  <a:pt x="147" y="193"/>
                </a:moveTo>
                <a:lnTo>
                  <a:pt x="147" y="193"/>
                </a:lnTo>
                <a:lnTo>
                  <a:pt x="141" y="183"/>
                </a:lnTo>
                <a:lnTo>
                  <a:pt x="141" y="183"/>
                </a:lnTo>
                <a:lnTo>
                  <a:pt x="136" y="190"/>
                </a:lnTo>
                <a:lnTo>
                  <a:pt x="136" y="190"/>
                </a:lnTo>
                <a:lnTo>
                  <a:pt x="142" y="199"/>
                </a:lnTo>
                <a:lnTo>
                  <a:pt x="142" y="199"/>
                </a:lnTo>
                <a:lnTo>
                  <a:pt x="147" y="193"/>
                </a:lnTo>
                <a:lnTo>
                  <a:pt x="147" y="193"/>
                </a:lnTo>
                <a:close/>
                <a:moveTo>
                  <a:pt x="242" y="74"/>
                </a:moveTo>
                <a:lnTo>
                  <a:pt x="242" y="74"/>
                </a:lnTo>
                <a:lnTo>
                  <a:pt x="242" y="82"/>
                </a:lnTo>
                <a:lnTo>
                  <a:pt x="242" y="82"/>
                </a:lnTo>
                <a:lnTo>
                  <a:pt x="248" y="81"/>
                </a:lnTo>
                <a:lnTo>
                  <a:pt x="248" y="81"/>
                </a:lnTo>
                <a:lnTo>
                  <a:pt x="250" y="79"/>
                </a:lnTo>
                <a:lnTo>
                  <a:pt x="250" y="79"/>
                </a:lnTo>
                <a:lnTo>
                  <a:pt x="250" y="71"/>
                </a:lnTo>
                <a:lnTo>
                  <a:pt x="250" y="71"/>
                </a:lnTo>
                <a:lnTo>
                  <a:pt x="250" y="71"/>
                </a:lnTo>
                <a:lnTo>
                  <a:pt x="250" y="71"/>
                </a:lnTo>
                <a:lnTo>
                  <a:pt x="242" y="74"/>
                </a:lnTo>
                <a:lnTo>
                  <a:pt x="242" y="74"/>
                </a:lnTo>
                <a:close/>
                <a:moveTo>
                  <a:pt x="142" y="156"/>
                </a:moveTo>
                <a:lnTo>
                  <a:pt x="142" y="156"/>
                </a:lnTo>
                <a:lnTo>
                  <a:pt x="141" y="156"/>
                </a:lnTo>
                <a:lnTo>
                  <a:pt x="141" y="156"/>
                </a:lnTo>
                <a:lnTo>
                  <a:pt x="142" y="158"/>
                </a:lnTo>
                <a:lnTo>
                  <a:pt x="142" y="158"/>
                </a:lnTo>
                <a:lnTo>
                  <a:pt x="146" y="163"/>
                </a:lnTo>
                <a:lnTo>
                  <a:pt x="146" y="163"/>
                </a:lnTo>
                <a:lnTo>
                  <a:pt x="152" y="174"/>
                </a:lnTo>
                <a:lnTo>
                  <a:pt x="152" y="174"/>
                </a:lnTo>
                <a:lnTo>
                  <a:pt x="161" y="186"/>
                </a:lnTo>
                <a:lnTo>
                  <a:pt x="161" y="186"/>
                </a:lnTo>
                <a:lnTo>
                  <a:pt x="163" y="186"/>
                </a:lnTo>
                <a:lnTo>
                  <a:pt x="164" y="185"/>
                </a:lnTo>
                <a:lnTo>
                  <a:pt x="164" y="185"/>
                </a:lnTo>
                <a:lnTo>
                  <a:pt x="164" y="185"/>
                </a:lnTo>
                <a:lnTo>
                  <a:pt x="164" y="185"/>
                </a:lnTo>
                <a:lnTo>
                  <a:pt x="164" y="183"/>
                </a:lnTo>
                <a:lnTo>
                  <a:pt x="164" y="183"/>
                </a:lnTo>
                <a:lnTo>
                  <a:pt x="158" y="177"/>
                </a:lnTo>
                <a:lnTo>
                  <a:pt x="158" y="177"/>
                </a:lnTo>
                <a:lnTo>
                  <a:pt x="152" y="169"/>
                </a:lnTo>
                <a:lnTo>
                  <a:pt x="152" y="169"/>
                </a:lnTo>
                <a:lnTo>
                  <a:pt x="142" y="156"/>
                </a:lnTo>
                <a:lnTo>
                  <a:pt x="142" y="156"/>
                </a:lnTo>
                <a:lnTo>
                  <a:pt x="142" y="156"/>
                </a:lnTo>
                <a:lnTo>
                  <a:pt x="142" y="156"/>
                </a:lnTo>
                <a:close/>
                <a:moveTo>
                  <a:pt x="212" y="308"/>
                </a:moveTo>
                <a:lnTo>
                  <a:pt x="212" y="308"/>
                </a:lnTo>
                <a:lnTo>
                  <a:pt x="218" y="300"/>
                </a:lnTo>
                <a:lnTo>
                  <a:pt x="218" y="300"/>
                </a:lnTo>
                <a:lnTo>
                  <a:pt x="213" y="294"/>
                </a:lnTo>
                <a:lnTo>
                  <a:pt x="213" y="294"/>
                </a:lnTo>
                <a:lnTo>
                  <a:pt x="209" y="302"/>
                </a:lnTo>
                <a:lnTo>
                  <a:pt x="209" y="302"/>
                </a:lnTo>
                <a:lnTo>
                  <a:pt x="209" y="302"/>
                </a:lnTo>
                <a:lnTo>
                  <a:pt x="209" y="302"/>
                </a:lnTo>
                <a:lnTo>
                  <a:pt x="212" y="308"/>
                </a:lnTo>
                <a:lnTo>
                  <a:pt x="212" y="308"/>
                </a:lnTo>
                <a:close/>
                <a:moveTo>
                  <a:pt x="150" y="191"/>
                </a:moveTo>
                <a:lnTo>
                  <a:pt x="150" y="191"/>
                </a:lnTo>
                <a:lnTo>
                  <a:pt x="155" y="197"/>
                </a:lnTo>
                <a:lnTo>
                  <a:pt x="155" y="197"/>
                </a:lnTo>
                <a:lnTo>
                  <a:pt x="160" y="191"/>
                </a:lnTo>
                <a:lnTo>
                  <a:pt x="160" y="191"/>
                </a:lnTo>
                <a:lnTo>
                  <a:pt x="158" y="190"/>
                </a:lnTo>
                <a:lnTo>
                  <a:pt x="158" y="190"/>
                </a:lnTo>
                <a:lnTo>
                  <a:pt x="157" y="185"/>
                </a:lnTo>
                <a:lnTo>
                  <a:pt x="157" y="185"/>
                </a:lnTo>
                <a:lnTo>
                  <a:pt x="157" y="185"/>
                </a:lnTo>
                <a:lnTo>
                  <a:pt x="157" y="185"/>
                </a:lnTo>
                <a:lnTo>
                  <a:pt x="152" y="188"/>
                </a:lnTo>
                <a:lnTo>
                  <a:pt x="150" y="191"/>
                </a:lnTo>
                <a:lnTo>
                  <a:pt x="150" y="191"/>
                </a:lnTo>
                <a:close/>
                <a:moveTo>
                  <a:pt x="240" y="46"/>
                </a:moveTo>
                <a:lnTo>
                  <a:pt x="240" y="46"/>
                </a:lnTo>
                <a:lnTo>
                  <a:pt x="240" y="44"/>
                </a:lnTo>
                <a:lnTo>
                  <a:pt x="242" y="43"/>
                </a:lnTo>
                <a:lnTo>
                  <a:pt x="242" y="43"/>
                </a:lnTo>
                <a:lnTo>
                  <a:pt x="243" y="43"/>
                </a:lnTo>
                <a:lnTo>
                  <a:pt x="245" y="44"/>
                </a:lnTo>
                <a:lnTo>
                  <a:pt x="245" y="44"/>
                </a:lnTo>
                <a:lnTo>
                  <a:pt x="247" y="43"/>
                </a:lnTo>
                <a:lnTo>
                  <a:pt x="247" y="43"/>
                </a:lnTo>
                <a:lnTo>
                  <a:pt x="242" y="37"/>
                </a:lnTo>
                <a:lnTo>
                  <a:pt x="242" y="37"/>
                </a:lnTo>
                <a:lnTo>
                  <a:pt x="235" y="38"/>
                </a:lnTo>
                <a:lnTo>
                  <a:pt x="235" y="38"/>
                </a:lnTo>
                <a:lnTo>
                  <a:pt x="239" y="48"/>
                </a:lnTo>
                <a:lnTo>
                  <a:pt x="239" y="48"/>
                </a:lnTo>
                <a:lnTo>
                  <a:pt x="240" y="46"/>
                </a:lnTo>
                <a:lnTo>
                  <a:pt x="240" y="46"/>
                </a:lnTo>
                <a:close/>
                <a:moveTo>
                  <a:pt x="135" y="134"/>
                </a:moveTo>
                <a:lnTo>
                  <a:pt x="135" y="134"/>
                </a:lnTo>
                <a:lnTo>
                  <a:pt x="136" y="141"/>
                </a:lnTo>
                <a:lnTo>
                  <a:pt x="142" y="152"/>
                </a:lnTo>
                <a:lnTo>
                  <a:pt x="149" y="161"/>
                </a:lnTo>
                <a:lnTo>
                  <a:pt x="153" y="166"/>
                </a:lnTo>
                <a:lnTo>
                  <a:pt x="153" y="166"/>
                </a:lnTo>
                <a:lnTo>
                  <a:pt x="135" y="134"/>
                </a:lnTo>
                <a:lnTo>
                  <a:pt x="135" y="134"/>
                </a:lnTo>
                <a:close/>
                <a:moveTo>
                  <a:pt x="144" y="201"/>
                </a:moveTo>
                <a:lnTo>
                  <a:pt x="144" y="201"/>
                </a:lnTo>
                <a:lnTo>
                  <a:pt x="149" y="207"/>
                </a:lnTo>
                <a:lnTo>
                  <a:pt x="149" y="207"/>
                </a:lnTo>
                <a:lnTo>
                  <a:pt x="153" y="201"/>
                </a:lnTo>
                <a:lnTo>
                  <a:pt x="153" y="201"/>
                </a:lnTo>
                <a:lnTo>
                  <a:pt x="149" y="194"/>
                </a:lnTo>
                <a:lnTo>
                  <a:pt x="149" y="194"/>
                </a:lnTo>
                <a:lnTo>
                  <a:pt x="144" y="201"/>
                </a:lnTo>
                <a:lnTo>
                  <a:pt x="144" y="201"/>
                </a:lnTo>
                <a:close/>
                <a:moveTo>
                  <a:pt x="139" y="212"/>
                </a:moveTo>
                <a:lnTo>
                  <a:pt x="139" y="212"/>
                </a:lnTo>
                <a:lnTo>
                  <a:pt x="142" y="212"/>
                </a:lnTo>
                <a:lnTo>
                  <a:pt x="144" y="213"/>
                </a:lnTo>
                <a:lnTo>
                  <a:pt x="144" y="213"/>
                </a:lnTo>
                <a:lnTo>
                  <a:pt x="147" y="208"/>
                </a:lnTo>
                <a:lnTo>
                  <a:pt x="147" y="208"/>
                </a:lnTo>
                <a:lnTo>
                  <a:pt x="142" y="202"/>
                </a:lnTo>
                <a:lnTo>
                  <a:pt x="142" y="202"/>
                </a:lnTo>
                <a:lnTo>
                  <a:pt x="138" y="210"/>
                </a:lnTo>
                <a:lnTo>
                  <a:pt x="138" y="210"/>
                </a:lnTo>
                <a:lnTo>
                  <a:pt x="139" y="212"/>
                </a:lnTo>
                <a:lnTo>
                  <a:pt x="139" y="212"/>
                </a:lnTo>
                <a:close/>
                <a:moveTo>
                  <a:pt x="253" y="82"/>
                </a:moveTo>
                <a:lnTo>
                  <a:pt x="253" y="82"/>
                </a:lnTo>
                <a:lnTo>
                  <a:pt x="251" y="95"/>
                </a:lnTo>
                <a:lnTo>
                  <a:pt x="251" y="95"/>
                </a:lnTo>
                <a:lnTo>
                  <a:pt x="256" y="95"/>
                </a:lnTo>
                <a:lnTo>
                  <a:pt x="256" y="95"/>
                </a:lnTo>
                <a:lnTo>
                  <a:pt x="256" y="81"/>
                </a:lnTo>
                <a:lnTo>
                  <a:pt x="256" y="81"/>
                </a:lnTo>
                <a:lnTo>
                  <a:pt x="253" y="82"/>
                </a:lnTo>
                <a:lnTo>
                  <a:pt x="253" y="82"/>
                </a:lnTo>
                <a:close/>
                <a:moveTo>
                  <a:pt x="228" y="41"/>
                </a:moveTo>
                <a:lnTo>
                  <a:pt x="228" y="41"/>
                </a:lnTo>
                <a:lnTo>
                  <a:pt x="231" y="51"/>
                </a:lnTo>
                <a:lnTo>
                  <a:pt x="231" y="51"/>
                </a:lnTo>
                <a:lnTo>
                  <a:pt x="235" y="49"/>
                </a:lnTo>
                <a:lnTo>
                  <a:pt x="235" y="49"/>
                </a:lnTo>
                <a:lnTo>
                  <a:pt x="234" y="40"/>
                </a:lnTo>
                <a:lnTo>
                  <a:pt x="234" y="40"/>
                </a:lnTo>
                <a:lnTo>
                  <a:pt x="228" y="41"/>
                </a:lnTo>
                <a:lnTo>
                  <a:pt x="228" y="41"/>
                </a:lnTo>
                <a:close/>
                <a:moveTo>
                  <a:pt x="212" y="292"/>
                </a:moveTo>
                <a:lnTo>
                  <a:pt x="212" y="292"/>
                </a:lnTo>
                <a:lnTo>
                  <a:pt x="210" y="289"/>
                </a:lnTo>
                <a:lnTo>
                  <a:pt x="210" y="289"/>
                </a:lnTo>
                <a:lnTo>
                  <a:pt x="209" y="286"/>
                </a:lnTo>
                <a:lnTo>
                  <a:pt x="209" y="286"/>
                </a:lnTo>
                <a:lnTo>
                  <a:pt x="204" y="294"/>
                </a:lnTo>
                <a:lnTo>
                  <a:pt x="204" y="294"/>
                </a:lnTo>
                <a:lnTo>
                  <a:pt x="204" y="295"/>
                </a:lnTo>
                <a:lnTo>
                  <a:pt x="204" y="295"/>
                </a:lnTo>
                <a:lnTo>
                  <a:pt x="207" y="298"/>
                </a:lnTo>
                <a:lnTo>
                  <a:pt x="207" y="298"/>
                </a:lnTo>
                <a:lnTo>
                  <a:pt x="212" y="292"/>
                </a:lnTo>
                <a:lnTo>
                  <a:pt x="212" y="292"/>
                </a:lnTo>
                <a:close/>
                <a:moveTo>
                  <a:pt x="232" y="37"/>
                </a:moveTo>
                <a:lnTo>
                  <a:pt x="232" y="37"/>
                </a:lnTo>
                <a:lnTo>
                  <a:pt x="231" y="33"/>
                </a:lnTo>
                <a:lnTo>
                  <a:pt x="231" y="33"/>
                </a:lnTo>
                <a:lnTo>
                  <a:pt x="228" y="30"/>
                </a:lnTo>
                <a:lnTo>
                  <a:pt x="228" y="30"/>
                </a:lnTo>
                <a:lnTo>
                  <a:pt x="226" y="30"/>
                </a:lnTo>
                <a:lnTo>
                  <a:pt x="226" y="30"/>
                </a:lnTo>
                <a:lnTo>
                  <a:pt x="223" y="30"/>
                </a:lnTo>
                <a:lnTo>
                  <a:pt x="223" y="30"/>
                </a:lnTo>
                <a:lnTo>
                  <a:pt x="228" y="40"/>
                </a:lnTo>
                <a:lnTo>
                  <a:pt x="228" y="40"/>
                </a:lnTo>
                <a:lnTo>
                  <a:pt x="232" y="37"/>
                </a:lnTo>
                <a:lnTo>
                  <a:pt x="232" y="37"/>
                </a:lnTo>
                <a:close/>
                <a:moveTo>
                  <a:pt x="286" y="317"/>
                </a:moveTo>
                <a:lnTo>
                  <a:pt x="286" y="317"/>
                </a:lnTo>
                <a:lnTo>
                  <a:pt x="284" y="314"/>
                </a:lnTo>
                <a:lnTo>
                  <a:pt x="284" y="314"/>
                </a:lnTo>
                <a:lnTo>
                  <a:pt x="267" y="292"/>
                </a:lnTo>
                <a:lnTo>
                  <a:pt x="267" y="292"/>
                </a:lnTo>
                <a:lnTo>
                  <a:pt x="259" y="284"/>
                </a:lnTo>
                <a:lnTo>
                  <a:pt x="259" y="284"/>
                </a:lnTo>
                <a:lnTo>
                  <a:pt x="259" y="283"/>
                </a:lnTo>
                <a:lnTo>
                  <a:pt x="259" y="283"/>
                </a:lnTo>
                <a:lnTo>
                  <a:pt x="265" y="294"/>
                </a:lnTo>
                <a:lnTo>
                  <a:pt x="265" y="294"/>
                </a:lnTo>
                <a:lnTo>
                  <a:pt x="275" y="305"/>
                </a:lnTo>
                <a:lnTo>
                  <a:pt x="275" y="305"/>
                </a:lnTo>
                <a:lnTo>
                  <a:pt x="283" y="314"/>
                </a:lnTo>
                <a:lnTo>
                  <a:pt x="283" y="314"/>
                </a:lnTo>
                <a:lnTo>
                  <a:pt x="286" y="317"/>
                </a:lnTo>
                <a:lnTo>
                  <a:pt x="286" y="317"/>
                </a:lnTo>
                <a:close/>
                <a:moveTo>
                  <a:pt x="215" y="324"/>
                </a:moveTo>
                <a:lnTo>
                  <a:pt x="215" y="324"/>
                </a:lnTo>
                <a:lnTo>
                  <a:pt x="217" y="320"/>
                </a:lnTo>
                <a:lnTo>
                  <a:pt x="217" y="320"/>
                </a:lnTo>
                <a:lnTo>
                  <a:pt x="212" y="313"/>
                </a:lnTo>
                <a:lnTo>
                  <a:pt x="212" y="313"/>
                </a:lnTo>
                <a:lnTo>
                  <a:pt x="209" y="317"/>
                </a:lnTo>
                <a:lnTo>
                  <a:pt x="209" y="317"/>
                </a:lnTo>
                <a:lnTo>
                  <a:pt x="215" y="324"/>
                </a:lnTo>
                <a:lnTo>
                  <a:pt x="215" y="324"/>
                </a:lnTo>
                <a:close/>
                <a:moveTo>
                  <a:pt x="239" y="49"/>
                </a:moveTo>
                <a:lnTo>
                  <a:pt x="239" y="49"/>
                </a:lnTo>
                <a:lnTo>
                  <a:pt x="240" y="59"/>
                </a:lnTo>
                <a:lnTo>
                  <a:pt x="240" y="59"/>
                </a:lnTo>
                <a:lnTo>
                  <a:pt x="247" y="55"/>
                </a:lnTo>
                <a:lnTo>
                  <a:pt x="247" y="55"/>
                </a:lnTo>
                <a:lnTo>
                  <a:pt x="245" y="52"/>
                </a:lnTo>
                <a:lnTo>
                  <a:pt x="242" y="48"/>
                </a:lnTo>
                <a:lnTo>
                  <a:pt x="242" y="48"/>
                </a:lnTo>
                <a:lnTo>
                  <a:pt x="239" y="49"/>
                </a:lnTo>
                <a:lnTo>
                  <a:pt x="239" y="49"/>
                </a:lnTo>
                <a:close/>
                <a:moveTo>
                  <a:pt x="258" y="96"/>
                </a:moveTo>
                <a:lnTo>
                  <a:pt x="258" y="96"/>
                </a:lnTo>
                <a:lnTo>
                  <a:pt x="258" y="111"/>
                </a:lnTo>
                <a:lnTo>
                  <a:pt x="258" y="111"/>
                </a:lnTo>
                <a:lnTo>
                  <a:pt x="261" y="111"/>
                </a:lnTo>
                <a:lnTo>
                  <a:pt x="261" y="111"/>
                </a:lnTo>
                <a:lnTo>
                  <a:pt x="261" y="107"/>
                </a:lnTo>
                <a:lnTo>
                  <a:pt x="261" y="107"/>
                </a:lnTo>
                <a:lnTo>
                  <a:pt x="261" y="96"/>
                </a:lnTo>
                <a:lnTo>
                  <a:pt x="261" y="96"/>
                </a:lnTo>
                <a:lnTo>
                  <a:pt x="261" y="96"/>
                </a:lnTo>
                <a:lnTo>
                  <a:pt x="261" y="96"/>
                </a:lnTo>
                <a:lnTo>
                  <a:pt x="258" y="96"/>
                </a:lnTo>
                <a:lnTo>
                  <a:pt x="258" y="96"/>
                </a:lnTo>
                <a:close/>
                <a:moveTo>
                  <a:pt x="218" y="14"/>
                </a:moveTo>
                <a:lnTo>
                  <a:pt x="218" y="14"/>
                </a:lnTo>
                <a:lnTo>
                  <a:pt x="226" y="18"/>
                </a:lnTo>
                <a:lnTo>
                  <a:pt x="226" y="18"/>
                </a:lnTo>
                <a:lnTo>
                  <a:pt x="228" y="18"/>
                </a:lnTo>
                <a:lnTo>
                  <a:pt x="228" y="18"/>
                </a:lnTo>
                <a:lnTo>
                  <a:pt x="229" y="16"/>
                </a:lnTo>
                <a:lnTo>
                  <a:pt x="229" y="16"/>
                </a:lnTo>
                <a:lnTo>
                  <a:pt x="217" y="11"/>
                </a:lnTo>
                <a:lnTo>
                  <a:pt x="204" y="8"/>
                </a:lnTo>
                <a:lnTo>
                  <a:pt x="204" y="8"/>
                </a:lnTo>
                <a:lnTo>
                  <a:pt x="204" y="10"/>
                </a:lnTo>
                <a:lnTo>
                  <a:pt x="204" y="10"/>
                </a:lnTo>
                <a:lnTo>
                  <a:pt x="213" y="13"/>
                </a:lnTo>
                <a:lnTo>
                  <a:pt x="213" y="13"/>
                </a:lnTo>
                <a:lnTo>
                  <a:pt x="215" y="13"/>
                </a:lnTo>
                <a:lnTo>
                  <a:pt x="215" y="13"/>
                </a:lnTo>
                <a:lnTo>
                  <a:pt x="217" y="13"/>
                </a:lnTo>
                <a:lnTo>
                  <a:pt x="218" y="14"/>
                </a:lnTo>
                <a:lnTo>
                  <a:pt x="218" y="14"/>
                </a:lnTo>
                <a:close/>
                <a:moveTo>
                  <a:pt x="239" y="60"/>
                </a:moveTo>
                <a:lnTo>
                  <a:pt x="239" y="60"/>
                </a:lnTo>
                <a:lnTo>
                  <a:pt x="237" y="51"/>
                </a:lnTo>
                <a:lnTo>
                  <a:pt x="237" y="51"/>
                </a:lnTo>
                <a:lnTo>
                  <a:pt x="232" y="52"/>
                </a:lnTo>
                <a:lnTo>
                  <a:pt x="232" y="52"/>
                </a:lnTo>
                <a:lnTo>
                  <a:pt x="234" y="62"/>
                </a:lnTo>
                <a:lnTo>
                  <a:pt x="234" y="62"/>
                </a:lnTo>
                <a:lnTo>
                  <a:pt x="239" y="60"/>
                </a:lnTo>
                <a:lnTo>
                  <a:pt x="239" y="60"/>
                </a:lnTo>
                <a:close/>
                <a:moveTo>
                  <a:pt x="202" y="35"/>
                </a:moveTo>
                <a:lnTo>
                  <a:pt x="202" y="35"/>
                </a:lnTo>
                <a:lnTo>
                  <a:pt x="202" y="55"/>
                </a:lnTo>
                <a:lnTo>
                  <a:pt x="202" y="55"/>
                </a:lnTo>
                <a:lnTo>
                  <a:pt x="204" y="51"/>
                </a:lnTo>
                <a:lnTo>
                  <a:pt x="207" y="48"/>
                </a:lnTo>
                <a:lnTo>
                  <a:pt x="207" y="48"/>
                </a:lnTo>
                <a:lnTo>
                  <a:pt x="206" y="41"/>
                </a:lnTo>
                <a:lnTo>
                  <a:pt x="202" y="35"/>
                </a:lnTo>
                <a:lnTo>
                  <a:pt x="202" y="35"/>
                </a:lnTo>
                <a:close/>
                <a:moveTo>
                  <a:pt x="209" y="281"/>
                </a:moveTo>
                <a:lnTo>
                  <a:pt x="209" y="281"/>
                </a:lnTo>
                <a:lnTo>
                  <a:pt x="215" y="270"/>
                </a:lnTo>
                <a:lnTo>
                  <a:pt x="215" y="270"/>
                </a:lnTo>
                <a:lnTo>
                  <a:pt x="213" y="265"/>
                </a:lnTo>
                <a:lnTo>
                  <a:pt x="213" y="265"/>
                </a:lnTo>
                <a:lnTo>
                  <a:pt x="209" y="276"/>
                </a:lnTo>
                <a:lnTo>
                  <a:pt x="209" y="276"/>
                </a:lnTo>
                <a:lnTo>
                  <a:pt x="209" y="276"/>
                </a:lnTo>
                <a:lnTo>
                  <a:pt x="209" y="278"/>
                </a:lnTo>
                <a:lnTo>
                  <a:pt x="209" y="278"/>
                </a:lnTo>
                <a:lnTo>
                  <a:pt x="209" y="281"/>
                </a:lnTo>
                <a:lnTo>
                  <a:pt x="209" y="281"/>
                </a:lnTo>
                <a:close/>
                <a:moveTo>
                  <a:pt x="239" y="73"/>
                </a:moveTo>
                <a:lnTo>
                  <a:pt x="239" y="73"/>
                </a:lnTo>
                <a:lnTo>
                  <a:pt x="239" y="62"/>
                </a:lnTo>
                <a:lnTo>
                  <a:pt x="239" y="62"/>
                </a:lnTo>
                <a:lnTo>
                  <a:pt x="234" y="63"/>
                </a:lnTo>
                <a:lnTo>
                  <a:pt x="234" y="63"/>
                </a:lnTo>
                <a:lnTo>
                  <a:pt x="235" y="73"/>
                </a:lnTo>
                <a:lnTo>
                  <a:pt x="235" y="73"/>
                </a:lnTo>
                <a:lnTo>
                  <a:pt x="239" y="73"/>
                </a:lnTo>
                <a:lnTo>
                  <a:pt x="239" y="73"/>
                </a:lnTo>
                <a:close/>
                <a:moveTo>
                  <a:pt x="228" y="253"/>
                </a:moveTo>
                <a:lnTo>
                  <a:pt x="228" y="253"/>
                </a:lnTo>
                <a:lnTo>
                  <a:pt x="224" y="245"/>
                </a:lnTo>
                <a:lnTo>
                  <a:pt x="224" y="245"/>
                </a:lnTo>
                <a:lnTo>
                  <a:pt x="223" y="243"/>
                </a:lnTo>
                <a:lnTo>
                  <a:pt x="223" y="243"/>
                </a:lnTo>
                <a:lnTo>
                  <a:pt x="220" y="251"/>
                </a:lnTo>
                <a:lnTo>
                  <a:pt x="220" y="251"/>
                </a:lnTo>
                <a:lnTo>
                  <a:pt x="221" y="251"/>
                </a:lnTo>
                <a:lnTo>
                  <a:pt x="221" y="251"/>
                </a:lnTo>
                <a:lnTo>
                  <a:pt x="223" y="251"/>
                </a:lnTo>
                <a:lnTo>
                  <a:pt x="223" y="253"/>
                </a:lnTo>
                <a:lnTo>
                  <a:pt x="223" y="253"/>
                </a:lnTo>
                <a:lnTo>
                  <a:pt x="224" y="257"/>
                </a:lnTo>
                <a:lnTo>
                  <a:pt x="224" y="257"/>
                </a:lnTo>
                <a:lnTo>
                  <a:pt x="228" y="253"/>
                </a:lnTo>
                <a:lnTo>
                  <a:pt x="228" y="253"/>
                </a:lnTo>
                <a:close/>
                <a:moveTo>
                  <a:pt x="131" y="213"/>
                </a:moveTo>
                <a:lnTo>
                  <a:pt x="131" y="213"/>
                </a:lnTo>
                <a:lnTo>
                  <a:pt x="135" y="210"/>
                </a:lnTo>
                <a:lnTo>
                  <a:pt x="135" y="210"/>
                </a:lnTo>
                <a:lnTo>
                  <a:pt x="128" y="202"/>
                </a:lnTo>
                <a:lnTo>
                  <a:pt x="128" y="202"/>
                </a:lnTo>
                <a:lnTo>
                  <a:pt x="127" y="204"/>
                </a:lnTo>
                <a:lnTo>
                  <a:pt x="127" y="204"/>
                </a:lnTo>
                <a:lnTo>
                  <a:pt x="127" y="205"/>
                </a:lnTo>
                <a:lnTo>
                  <a:pt x="127" y="205"/>
                </a:lnTo>
                <a:lnTo>
                  <a:pt x="131" y="212"/>
                </a:lnTo>
                <a:lnTo>
                  <a:pt x="131" y="212"/>
                </a:lnTo>
                <a:lnTo>
                  <a:pt x="131" y="213"/>
                </a:lnTo>
                <a:lnTo>
                  <a:pt x="131" y="213"/>
                </a:lnTo>
                <a:close/>
                <a:moveTo>
                  <a:pt x="210" y="27"/>
                </a:moveTo>
                <a:lnTo>
                  <a:pt x="210" y="27"/>
                </a:lnTo>
                <a:lnTo>
                  <a:pt x="212" y="30"/>
                </a:lnTo>
                <a:lnTo>
                  <a:pt x="212" y="30"/>
                </a:lnTo>
                <a:lnTo>
                  <a:pt x="212" y="32"/>
                </a:lnTo>
                <a:lnTo>
                  <a:pt x="213" y="32"/>
                </a:lnTo>
                <a:lnTo>
                  <a:pt x="213" y="32"/>
                </a:lnTo>
                <a:lnTo>
                  <a:pt x="217" y="30"/>
                </a:lnTo>
                <a:lnTo>
                  <a:pt x="217" y="30"/>
                </a:lnTo>
                <a:lnTo>
                  <a:pt x="220" y="30"/>
                </a:lnTo>
                <a:lnTo>
                  <a:pt x="220" y="30"/>
                </a:lnTo>
                <a:lnTo>
                  <a:pt x="215" y="25"/>
                </a:lnTo>
                <a:lnTo>
                  <a:pt x="215" y="25"/>
                </a:lnTo>
                <a:lnTo>
                  <a:pt x="215" y="25"/>
                </a:lnTo>
                <a:lnTo>
                  <a:pt x="215" y="25"/>
                </a:lnTo>
                <a:lnTo>
                  <a:pt x="210" y="27"/>
                </a:lnTo>
                <a:lnTo>
                  <a:pt x="210" y="27"/>
                </a:lnTo>
                <a:close/>
                <a:moveTo>
                  <a:pt x="231" y="267"/>
                </a:moveTo>
                <a:lnTo>
                  <a:pt x="231" y="267"/>
                </a:lnTo>
                <a:lnTo>
                  <a:pt x="232" y="264"/>
                </a:lnTo>
                <a:lnTo>
                  <a:pt x="232" y="264"/>
                </a:lnTo>
                <a:lnTo>
                  <a:pt x="232" y="260"/>
                </a:lnTo>
                <a:lnTo>
                  <a:pt x="232" y="260"/>
                </a:lnTo>
                <a:lnTo>
                  <a:pt x="229" y="256"/>
                </a:lnTo>
                <a:lnTo>
                  <a:pt x="229" y="256"/>
                </a:lnTo>
                <a:lnTo>
                  <a:pt x="228" y="254"/>
                </a:lnTo>
                <a:lnTo>
                  <a:pt x="228" y="254"/>
                </a:lnTo>
                <a:lnTo>
                  <a:pt x="226" y="259"/>
                </a:lnTo>
                <a:lnTo>
                  <a:pt x="226" y="259"/>
                </a:lnTo>
                <a:lnTo>
                  <a:pt x="231" y="267"/>
                </a:lnTo>
                <a:lnTo>
                  <a:pt x="231" y="267"/>
                </a:lnTo>
                <a:close/>
                <a:moveTo>
                  <a:pt x="218" y="267"/>
                </a:moveTo>
                <a:lnTo>
                  <a:pt x="218" y="267"/>
                </a:lnTo>
                <a:lnTo>
                  <a:pt x="218" y="267"/>
                </a:lnTo>
                <a:lnTo>
                  <a:pt x="218" y="267"/>
                </a:lnTo>
                <a:lnTo>
                  <a:pt x="223" y="259"/>
                </a:lnTo>
                <a:lnTo>
                  <a:pt x="223" y="259"/>
                </a:lnTo>
                <a:lnTo>
                  <a:pt x="221" y="257"/>
                </a:lnTo>
                <a:lnTo>
                  <a:pt x="221" y="257"/>
                </a:lnTo>
                <a:lnTo>
                  <a:pt x="218" y="254"/>
                </a:lnTo>
                <a:lnTo>
                  <a:pt x="218" y="254"/>
                </a:lnTo>
                <a:lnTo>
                  <a:pt x="217" y="260"/>
                </a:lnTo>
                <a:lnTo>
                  <a:pt x="217" y="260"/>
                </a:lnTo>
                <a:lnTo>
                  <a:pt x="217" y="262"/>
                </a:lnTo>
                <a:lnTo>
                  <a:pt x="217" y="264"/>
                </a:lnTo>
                <a:lnTo>
                  <a:pt x="217" y="264"/>
                </a:lnTo>
                <a:lnTo>
                  <a:pt x="218" y="267"/>
                </a:lnTo>
                <a:lnTo>
                  <a:pt x="218" y="267"/>
                </a:lnTo>
                <a:close/>
                <a:moveTo>
                  <a:pt x="105" y="414"/>
                </a:moveTo>
                <a:lnTo>
                  <a:pt x="105" y="414"/>
                </a:lnTo>
                <a:lnTo>
                  <a:pt x="103" y="414"/>
                </a:lnTo>
                <a:lnTo>
                  <a:pt x="103" y="414"/>
                </a:lnTo>
                <a:lnTo>
                  <a:pt x="92" y="414"/>
                </a:lnTo>
                <a:lnTo>
                  <a:pt x="92" y="414"/>
                </a:lnTo>
                <a:lnTo>
                  <a:pt x="79" y="414"/>
                </a:lnTo>
                <a:lnTo>
                  <a:pt x="79" y="414"/>
                </a:lnTo>
                <a:lnTo>
                  <a:pt x="78" y="415"/>
                </a:lnTo>
                <a:lnTo>
                  <a:pt x="78" y="415"/>
                </a:lnTo>
                <a:lnTo>
                  <a:pt x="82" y="415"/>
                </a:lnTo>
                <a:lnTo>
                  <a:pt x="82" y="415"/>
                </a:lnTo>
                <a:lnTo>
                  <a:pt x="90" y="415"/>
                </a:lnTo>
                <a:lnTo>
                  <a:pt x="90" y="415"/>
                </a:lnTo>
                <a:lnTo>
                  <a:pt x="101" y="415"/>
                </a:lnTo>
                <a:lnTo>
                  <a:pt x="101" y="415"/>
                </a:lnTo>
                <a:lnTo>
                  <a:pt x="103" y="415"/>
                </a:lnTo>
                <a:lnTo>
                  <a:pt x="105" y="414"/>
                </a:lnTo>
                <a:lnTo>
                  <a:pt x="105" y="414"/>
                </a:lnTo>
                <a:close/>
                <a:moveTo>
                  <a:pt x="261" y="93"/>
                </a:moveTo>
                <a:lnTo>
                  <a:pt x="261" y="93"/>
                </a:lnTo>
                <a:lnTo>
                  <a:pt x="261" y="79"/>
                </a:lnTo>
                <a:lnTo>
                  <a:pt x="261" y="79"/>
                </a:lnTo>
                <a:lnTo>
                  <a:pt x="259" y="81"/>
                </a:lnTo>
                <a:lnTo>
                  <a:pt x="258" y="82"/>
                </a:lnTo>
                <a:lnTo>
                  <a:pt x="258" y="82"/>
                </a:lnTo>
                <a:lnTo>
                  <a:pt x="258" y="93"/>
                </a:lnTo>
                <a:lnTo>
                  <a:pt x="258" y="93"/>
                </a:lnTo>
                <a:lnTo>
                  <a:pt x="258" y="95"/>
                </a:lnTo>
                <a:lnTo>
                  <a:pt x="258" y="95"/>
                </a:lnTo>
                <a:lnTo>
                  <a:pt x="261" y="93"/>
                </a:lnTo>
                <a:lnTo>
                  <a:pt x="261" y="93"/>
                </a:lnTo>
                <a:close/>
                <a:moveTo>
                  <a:pt x="231" y="25"/>
                </a:moveTo>
                <a:lnTo>
                  <a:pt x="231" y="25"/>
                </a:lnTo>
                <a:lnTo>
                  <a:pt x="226" y="22"/>
                </a:lnTo>
                <a:lnTo>
                  <a:pt x="226" y="22"/>
                </a:lnTo>
                <a:lnTo>
                  <a:pt x="224" y="22"/>
                </a:lnTo>
                <a:lnTo>
                  <a:pt x="224" y="22"/>
                </a:lnTo>
                <a:lnTo>
                  <a:pt x="221" y="22"/>
                </a:lnTo>
                <a:lnTo>
                  <a:pt x="221" y="22"/>
                </a:lnTo>
                <a:lnTo>
                  <a:pt x="218" y="24"/>
                </a:lnTo>
                <a:lnTo>
                  <a:pt x="218" y="24"/>
                </a:lnTo>
                <a:lnTo>
                  <a:pt x="221" y="29"/>
                </a:lnTo>
                <a:lnTo>
                  <a:pt x="221" y="29"/>
                </a:lnTo>
                <a:lnTo>
                  <a:pt x="223" y="29"/>
                </a:lnTo>
                <a:lnTo>
                  <a:pt x="223" y="29"/>
                </a:lnTo>
                <a:lnTo>
                  <a:pt x="224" y="29"/>
                </a:lnTo>
                <a:lnTo>
                  <a:pt x="224" y="29"/>
                </a:lnTo>
                <a:lnTo>
                  <a:pt x="224" y="27"/>
                </a:lnTo>
                <a:lnTo>
                  <a:pt x="224" y="27"/>
                </a:lnTo>
                <a:lnTo>
                  <a:pt x="224" y="25"/>
                </a:lnTo>
                <a:lnTo>
                  <a:pt x="224" y="25"/>
                </a:lnTo>
                <a:lnTo>
                  <a:pt x="228" y="24"/>
                </a:lnTo>
                <a:lnTo>
                  <a:pt x="228" y="24"/>
                </a:lnTo>
                <a:lnTo>
                  <a:pt x="229" y="25"/>
                </a:lnTo>
                <a:lnTo>
                  <a:pt x="229" y="25"/>
                </a:lnTo>
                <a:lnTo>
                  <a:pt x="229" y="25"/>
                </a:lnTo>
                <a:lnTo>
                  <a:pt x="229" y="25"/>
                </a:lnTo>
                <a:lnTo>
                  <a:pt x="231" y="25"/>
                </a:lnTo>
                <a:lnTo>
                  <a:pt x="231" y="25"/>
                </a:lnTo>
                <a:close/>
                <a:moveTo>
                  <a:pt x="109" y="172"/>
                </a:moveTo>
                <a:lnTo>
                  <a:pt x="109" y="172"/>
                </a:lnTo>
                <a:lnTo>
                  <a:pt x="117" y="188"/>
                </a:lnTo>
                <a:lnTo>
                  <a:pt x="117" y="188"/>
                </a:lnTo>
                <a:lnTo>
                  <a:pt x="119" y="186"/>
                </a:lnTo>
                <a:lnTo>
                  <a:pt x="119" y="186"/>
                </a:lnTo>
                <a:lnTo>
                  <a:pt x="111" y="171"/>
                </a:lnTo>
                <a:lnTo>
                  <a:pt x="111" y="171"/>
                </a:lnTo>
                <a:lnTo>
                  <a:pt x="109" y="172"/>
                </a:lnTo>
                <a:lnTo>
                  <a:pt x="109" y="172"/>
                </a:lnTo>
                <a:close/>
                <a:moveTo>
                  <a:pt x="119" y="190"/>
                </a:moveTo>
                <a:lnTo>
                  <a:pt x="119" y="190"/>
                </a:lnTo>
                <a:lnTo>
                  <a:pt x="125" y="202"/>
                </a:lnTo>
                <a:lnTo>
                  <a:pt x="125" y="202"/>
                </a:lnTo>
                <a:lnTo>
                  <a:pt x="128" y="201"/>
                </a:lnTo>
                <a:lnTo>
                  <a:pt x="128" y="201"/>
                </a:lnTo>
                <a:lnTo>
                  <a:pt x="120" y="188"/>
                </a:lnTo>
                <a:lnTo>
                  <a:pt x="120" y="188"/>
                </a:lnTo>
                <a:lnTo>
                  <a:pt x="119" y="190"/>
                </a:lnTo>
                <a:lnTo>
                  <a:pt x="119" y="190"/>
                </a:lnTo>
                <a:close/>
                <a:moveTo>
                  <a:pt x="240" y="33"/>
                </a:moveTo>
                <a:lnTo>
                  <a:pt x="240" y="33"/>
                </a:lnTo>
                <a:lnTo>
                  <a:pt x="235" y="29"/>
                </a:lnTo>
                <a:lnTo>
                  <a:pt x="235" y="29"/>
                </a:lnTo>
                <a:lnTo>
                  <a:pt x="234" y="27"/>
                </a:lnTo>
                <a:lnTo>
                  <a:pt x="231" y="27"/>
                </a:lnTo>
                <a:lnTo>
                  <a:pt x="231" y="27"/>
                </a:lnTo>
                <a:lnTo>
                  <a:pt x="231" y="29"/>
                </a:lnTo>
                <a:lnTo>
                  <a:pt x="231" y="29"/>
                </a:lnTo>
                <a:lnTo>
                  <a:pt x="235" y="37"/>
                </a:lnTo>
                <a:lnTo>
                  <a:pt x="235" y="37"/>
                </a:lnTo>
                <a:lnTo>
                  <a:pt x="240" y="33"/>
                </a:lnTo>
                <a:lnTo>
                  <a:pt x="240" y="33"/>
                </a:lnTo>
                <a:close/>
                <a:moveTo>
                  <a:pt x="256" y="79"/>
                </a:moveTo>
                <a:lnTo>
                  <a:pt x="256" y="79"/>
                </a:lnTo>
                <a:lnTo>
                  <a:pt x="254" y="68"/>
                </a:lnTo>
                <a:lnTo>
                  <a:pt x="254" y="68"/>
                </a:lnTo>
                <a:lnTo>
                  <a:pt x="251" y="70"/>
                </a:lnTo>
                <a:lnTo>
                  <a:pt x="251" y="70"/>
                </a:lnTo>
                <a:lnTo>
                  <a:pt x="253" y="81"/>
                </a:lnTo>
                <a:lnTo>
                  <a:pt x="253" y="81"/>
                </a:lnTo>
                <a:lnTo>
                  <a:pt x="256" y="79"/>
                </a:lnTo>
                <a:lnTo>
                  <a:pt x="256" y="79"/>
                </a:lnTo>
                <a:close/>
                <a:moveTo>
                  <a:pt x="251" y="68"/>
                </a:moveTo>
                <a:lnTo>
                  <a:pt x="251" y="68"/>
                </a:lnTo>
                <a:lnTo>
                  <a:pt x="254" y="66"/>
                </a:lnTo>
                <a:lnTo>
                  <a:pt x="254" y="66"/>
                </a:lnTo>
                <a:lnTo>
                  <a:pt x="254" y="65"/>
                </a:lnTo>
                <a:lnTo>
                  <a:pt x="254" y="65"/>
                </a:lnTo>
                <a:lnTo>
                  <a:pt x="253" y="57"/>
                </a:lnTo>
                <a:lnTo>
                  <a:pt x="253" y="57"/>
                </a:lnTo>
                <a:lnTo>
                  <a:pt x="251" y="55"/>
                </a:lnTo>
                <a:lnTo>
                  <a:pt x="251" y="55"/>
                </a:lnTo>
                <a:lnTo>
                  <a:pt x="250" y="57"/>
                </a:lnTo>
                <a:lnTo>
                  <a:pt x="250" y="57"/>
                </a:lnTo>
                <a:lnTo>
                  <a:pt x="251" y="68"/>
                </a:lnTo>
                <a:lnTo>
                  <a:pt x="251" y="68"/>
                </a:lnTo>
                <a:close/>
                <a:moveTo>
                  <a:pt x="71" y="120"/>
                </a:moveTo>
                <a:lnTo>
                  <a:pt x="71" y="120"/>
                </a:lnTo>
                <a:lnTo>
                  <a:pt x="71" y="128"/>
                </a:lnTo>
                <a:lnTo>
                  <a:pt x="71" y="128"/>
                </a:lnTo>
                <a:lnTo>
                  <a:pt x="75" y="139"/>
                </a:lnTo>
                <a:lnTo>
                  <a:pt x="79" y="150"/>
                </a:lnTo>
                <a:lnTo>
                  <a:pt x="79" y="150"/>
                </a:lnTo>
                <a:lnTo>
                  <a:pt x="79" y="152"/>
                </a:lnTo>
                <a:lnTo>
                  <a:pt x="79" y="152"/>
                </a:lnTo>
                <a:lnTo>
                  <a:pt x="75" y="136"/>
                </a:lnTo>
                <a:lnTo>
                  <a:pt x="71" y="120"/>
                </a:lnTo>
                <a:lnTo>
                  <a:pt x="71" y="120"/>
                </a:lnTo>
                <a:close/>
                <a:moveTo>
                  <a:pt x="193" y="305"/>
                </a:moveTo>
                <a:lnTo>
                  <a:pt x="193" y="305"/>
                </a:lnTo>
                <a:lnTo>
                  <a:pt x="193" y="306"/>
                </a:lnTo>
                <a:lnTo>
                  <a:pt x="193" y="306"/>
                </a:lnTo>
                <a:lnTo>
                  <a:pt x="191" y="308"/>
                </a:lnTo>
                <a:lnTo>
                  <a:pt x="191" y="308"/>
                </a:lnTo>
                <a:lnTo>
                  <a:pt x="190" y="309"/>
                </a:lnTo>
                <a:lnTo>
                  <a:pt x="191" y="311"/>
                </a:lnTo>
                <a:lnTo>
                  <a:pt x="191" y="311"/>
                </a:lnTo>
                <a:lnTo>
                  <a:pt x="198" y="319"/>
                </a:lnTo>
                <a:lnTo>
                  <a:pt x="198" y="319"/>
                </a:lnTo>
                <a:lnTo>
                  <a:pt x="199" y="319"/>
                </a:lnTo>
                <a:lnTo>
                  <a:pt x="199" y="319"/>
                </a:lnTo>
                <a:lnTo>
                  <a:pt x="199" y="319"/>
                </a:lnTo>
                <a:lnTo>
                  <a:pt x="199" y="319"/>
                </a:lnTo>
                <a:lnTo>
                  <a:pt x="193" y="305"/>
                </a:lnTo>
                <a:lnTo>
                  <a:pt x="193" y="305"/>
                </a:lnTo>
                <a:close/>
                <a:moveTo>
                  <a:pt x="190" y="152"/>
                </a:moveTo>
                <a:lnTo>
                  <a:pt x="190" y="152"/>
                </a:lnTo>
                <a:lnTo>
                  <a:pt x="180" y="172"/>
                </a:lnTo>
                <a:lnTo>
                  <a:pt x="180" y="172"/>
                </a:lnTo>
                <a:lnTo>
                  <a:pt x="180" y="172"/>
                </a:lnTo>
                <a:lnTo>
                  <a:pt x="180" y="172"/>
                </a:lnTo>
                <a:lnTo>
                  <a:pt x="183" y="169"/>
                </a:lnTo>
                <a:lnTo>
                  <a:pt x="183" y="169"/>
                </a:lnTo>
                <a:lnTo>
                  <a:pt x="188" y="158"/>
                </a:lnTo>
                <a:lnTo>
                  <a:pt x="188" y="158"/>
                </a:lnTo>
                <a:lnTo>
                  <a:pt x="191" y="153"/>
                </a:lnTo>
                <a:lnTo>
                  <a:pt x="191" y="153"/>
                </a:lnTo>
                <a:lnTo>
                  <a:pt x="190" y="152"/>
                </a:lnTo>
                <a:lnTo>
                  <a:pt x="190" y="152"/>
                </a:lnTo>
                <a:close/>
                <a:moveTo>
                  <a:pt x="226" y="338"/>
                </a:moveTo>
                <a:lnTo>
                  <a:pt x="226" y="338"/>
                </a:lnTo>
                <a:lnTo>
                  <a:pt x="226" y="336"/>
                </a:lnTo>
                <a:lnTo>
                  <a:pt x="226" y="336"/>
                </a:lnTo>
                <a:lnTo>
                  <a:pt x="218" y="324"/>
                </a:lnTo>
                <a:lnTo>
                  <a:pt x="218" y="324"/>
                </a:lnTo>
                <a:lnTo>
                  <a:pt x="217" y="328"/>
                </a:lnTo>
                <a:lnTo>
                  <a:pt x="217" y="328"/>
                </a:lnTo>
                <a:lnTo>
                  <a:pt x="226" y="338"/>
                </a:lnTo>
                <a:lnTo>
                  <a:pt x="226" y="338"/>
                </a:lnTo>
                <a:close/>
                <a:moveTo>
                  <a:pt x="52" y="360"/>
                </a:moveTo>
                <a:lnTo>
                  <a:pt x="52" y="360"/>
                </a:lnTo>
                <a:lnTo>
                  <a:pt x="45" y="369"/>
                </a:lnTo>
                <a:lnTo>
                  <a:pt x="37" y="379"/>
                </a:lnTo>
                <a:lnTo>
                  <a:pt x="37" y="379"/>
                </a:lnTo>
                <a:lnTo>
                  <a:pt x="43" y="372"/>
                </a:lnTo>
                <a:lnTo>
                  <a:pt x="43" y="372"/>
                </a:lnTo>
                <a:lnTo>
                  <a:pt x="48" y="368"/>
                </a:lnTo>
                <a:lnTo>
                  <a:pt x="52" y="361"/>
                </a:lnTo>
                <a:lnTo>
                  <a:pt x="52" y="361"/>
                </a:lnTo>
                <a:lnTo>
                  <a:pt x="52" y="360"/>
                </a:lnTo>
                <a:lnTo>
                  <a:pt x="52" y="360"/>
                </a:lnTo>
                <a:close/>
                <a:moveTo>
                  <a:pt x="202" y="292"/>
                </a:moveTo>
                <a:lnTo>
                  <a:pt x="202" y="292"/>
                </a:lnTo>
                <a:lnTo>
                  <a:pt x="207" y="284"/>
                </a:lnTo>
                <a:lnTo>
                  <a:pt x="207" y="284"/>
                </a:lnTo>
                <a:lnTo>
                  <a:pt x="206" y="281"/>
                </a:lnTo>
                <a:lnTo>
                  <a:pt x="206" y="281"/>
                </a:lnTo>
                <a:lnTo>
                  <a:pt x="201" y="289"/>
                </a:lnTo>
                <a:lnTo>
                  <a:pt x="201" y="289"/>
                </a:lnTo>
                <a:lnTo>
                  <a:pt x="201" y="290"/>
                </a:lnTo>
                <a:lnTo>
                  <a:pt x="201" y="290"/>
                </a:lnTo>
                <a:lnTo>
                  <a:pt x="202" y="292"/>
                </a:lnTo>
                <a:lnTo>
                  <a:pt x="202" y="292"/>
                </a:lnTo>
                <a:close/>
                <a:moveTo>
                  <a:pt x="247" y="48"/>
                </a:moveTo>
                <a:lnTo>
                  <a:pt x="247" y="48"/>
                </a:lnTo>
                <a:lnTo>
                  <a:pt x="248" y="55"/>
                </a:lnTo>
                <a:lnTo>
                  <a:pt x="248" y="55"/>
                </a:lnTo>
                <a:lnTo>
                  <a:pt x="251" y="54"/>
                </a:lnTo>
                <a:lnTo>
                  <a:pt x="251" y="54"/>
                </a:lnTo>
                <a:lnTo>
                  <a:pt x="248" y="46"/>
                </a:lnTo>
                <a:lnTo>
                  <a:pt x="248" y="46"/>
                </a:lnTo>
                <a:lnTo>
                  <a:pt x="247" y="48"/>
                </a:lnTo>
                <a:lnTo>
                  <a:pt x="247" y="48"/>
                </a:lnTo>
                <a:close/>
                <a:moveTo>
                  <a:pt x="84" y="169"/>
                </a:moveTo>
                <a:lnTo>
                  <a:pt x="84" y="169"/>
                </a:lnTo>
                <a:lnTo>
                  <a:pt x="90" y="185"/>
                </a:lnTo>
                <a:lnTo>
                  <a:pt x="98" y="199"/>
                </a:lnTo>
                <a:lnTo>
                  <a:pt x="98" y="199"/>
                </a:lnTo>
                <a:lnTo>
                  <a:pt x="98" y="199"/>
                </a:lnTo>
                <a:lnTo>
                  <a:pt x="98" y="199"/>
                </a:lnTo>
                <a:lnTo>
                  <a:pt x="94" y="188"/>
                </a:lnTo>
                <a:lnTo>
                  <a:pt x="94" y="188"/>
                </a:lnTo>
                <a:lnTo>
                  <a:pt x="84" y="169"/>
                </a:lnTo>
                <a:lnTo>
                  <a:pt x="84" y="169"/>
                </a:lnTo>
                <a:lnTo>
                  <a:pt x="84" y="169"/>
                </a:lnTo>
                <a:lnTo>
                  <a:pt x="84" y="169"/>
                </a:lnTo>
                <a:close/>
                <a:moveTo>
                  <a:pt x="237" y="21"/>
                </a:moveTo>
                <a:lnTo>
                  <a:pt x="237" y="21"/>
                </a:lnTo>
                <a:lnTo>
                  <a:pt x="232" y="18"/>
                </a:lnTo>
                <a:lnTo>
                  <a:pt x="232" y="18"/>
                </a:lnTo>
                <a:lnTo>
                  <a:pt x="232" y="19"/>
                </a:lnTo>
                <a:lnTo>
                  <a:pt x="229" y="21"/>
                </a:lnTo>
                <a:lnTo>
                  <a:pt x="229" y="21"/>
                </a:lnTo>
                <a:lnTo>
                  <a:pt x="234" y="24"/>
                </a:lnTo>
                <a:lnTo>
                  <a:pt x="234" y="24"/>
                </a:lnTo>
                <a:lnTo>
                  <a:pt x="237" y="21"/>
                </a:lnTo>
                <a:lnTo>
                  <a:pt x="237" y="21"/>
                </a:lnTo>
                <a:close/>
                <a:moveTo>
                  <a:pt x="243" y="30"/>
                </a:moveTo>
                <a:lnTo>
                  <a:pt x="243" y="30"/>
                </a:lnTo>
                <a:lnTo>
                  <a:pt x="245" y="30"/>
                </a:lnTo>
                <a:lnTo>
                  <a:pt x="245" y="30"/>
                </a:lnTo>
                <a:lnTo>
                  <a:pt x="240" y="24"/>
                </a:lnTo>
                <a:lnTo>
                  <a:pt x="240" y="24"/>
                </a:lnTo>
                <a:lnTo>
                  <a:pt x="237" y="25"/>
                </a:lnTo>
                <a:lnTo>
                  <a:pt x="237" y="25"/>
                </a:lnTo>
                <a:lnTo>
                  <a:pt x="243" y="30"/>
                </a:lnTo>
                <a:lnTo>
                  <a:pt x="243" y="30"/>
                </a:lnTo>
                <a:close/>
                <a:moveTo>
                  <a:pt x="136" y="212"/>
                </a:moveTo>
                <a:lnTo>
                  <a:pt x="136" y="212"/>
                </a:lnTo>
                <a:lnTo>
                  <a:pt x="133" y="215"/>
                </a:lnTo>
                <a:lnTo>
                  <a:pt x="133" y="215"/>
                </a:lnTo>
                <a:lnTo>
                  <a:pt x="133" y="216"/>
                </a:lnTo>
                <a:lnTo>
                  <a:pt x="133" y="216"/>
                </a:lnTo>
                <a:lnTo>
                  <a:pt x="136" y="221"/>
                </a:lnTo>
                <a:lnTo>
                  <a:pt x="136" y="221"/>
                </a:lnTo>
                <a:lnTo>
                  <a:pt x="138" y="216"/>
                </a:lnTo>
                <a:lnTo>
                  <a:pt x="138" y="216"/>
                </a:lnTo>
                <a:lnTo>
                  <a:pt x="138" y="215"/>
                </a:lnTo>
                <a:lnTo>
                  <a:pt x="138" y="215"/>
                </a:lnTo>
                <a:lnTo>
                  <a:pt x="136" y="212"/>
                </a:lnTo>
                <a:lnTo>
                  <a:pt x="136" y="212"/>
                </a:lnTo>
                <a:close/>
                <a:moveTo>
                  <a:pt x="347" y="409"/>
                </a:moveTo>
                <a:lnTo>
                  <a:pt x="347" y="409"/>
                </a:lnTo>
                <a:lnTo>
                  <a:pt x="336" y="409"/>
                </a:lnTo>
                <a:lnTo>
                  <a:pt x="325" y="410"/>
                </a:lnTo>
                <a:lnTo>
                  <a:pt x="325" y="410"/>
                </a:lnTo>
                <a:lnTo>
                  <a:pt x="327" y="410"/>
                </a:lnTo>
                <a:lnTo>
                  <a:pt x="327" y="410"/>
                </a:lnTo>
                <a:lnTo>
                  <a:pt x="333" y="410"/>
                </a:lnTo>
                <a:lnTo>
                  <a:pt x="333" y="410"/>
                </a:lnTo>
                <a:lnTo>
                  <a:pt x="341" y="410"/>
                </a:lnTo>
                <a:lnTo>
                  <a:pt x="341" y="410"/>
                </a:lnTo>
                <a:lnTo>
                  <a:pt x="347" y="409"/>
                </a:lnTo>
                <a:lnTo>
                  <a:pt x="347" y="409"/>
                </a:lnTo>
                <a:close/>
                <a:moveTo>
                  <a:pt x="139" y="232"/>
                </a:moveTo>
                <a:lnTo>
                  <a:pt x="139" y="232"/>
                </a:lnTo>
                <a:lnTo>
                  <a:pt x="135" y="240"/>
                </a:lnTo>
                <a:lnTo>
                  <a:pt x="135" y="240"/>
                </a:lnTo>
                <a:lnTo>
                  <a:pt x="135" y="242"/>
                </a:lnTo>
                <a:lnTo>
                  <a:pt x="135" y="242"/>
                </a:lnTo>
                <a:lnTo>
                  <a:pt x="136" y="242"/>
                </a:lnTo>
                <a:lnTo>
                  <a:pt x="136" y="242"/>
                </a:lnTo>
                <a:lnTo>
                  <a:pt x="139" y="235"/>
                </a:lnTo>
                <a:lnTo>
                  <a:pt x="139" y="235"/>
                </a:lnTo>
                <a:lnTo>
                  <a:pt x="141" y="232"/>
                </a:lnTo>
                <a:lnTo>
                  <a:pt x="141" y="232"/>
                </a:lnTo>
                <a:lnTo>
                  <a:pt x="141" y="232"/>
                </a:lnTo>
                <a:lnTo>
                  <a:pt x="141" y="232"/>
                </a:lnTo>
                <a:lnTo>
                  <a:pt x="139" y="232"/>
                </a:lnTo>
                <a:lnTo>
                  <a:pt x="139" y="232"/>
                </a:lnTo>
                <a:close/>
                <a:moveTo>
                  <a:pt x="198" y="309"/>
                </a:moveTo>
                <a:lnTo>
                  <a:pt x="198" y="309"/>
                </a:lnTo>
                <a:lnTo>
                  <a:pt x="204" y="320"/>
                </a:lnTo>
                <a:lnTo>
                  <a:pt x="204" y="320"/>
                </a:lnTo>
                <a:lnTo>
                  <a:pt x="206" y="317"/>
                </a:lnTo>
                <a:lnTo>
                  <a:pt x="206" y="317"/>
                </a:lnTo>
                <a:lnTo>
                  <a:pt x="198" y="309"/>
                </a:lnTo>
                <a:lnTo>
                  <a:pt x="198" y="309"/>
                </a:lnTo>
                <a:close/>
                <a:moveTo>
                  <a:pt x="199" y="63"/>
                </a:moveTo>
                <a:lnTo>
                  <a:pt x="199" y="63"/>
                </a:lnTo>
                <a:lnTo>
                  <a:pt x="199" y="63"/>
                </a:lnTo>
                <a:lnTo>
                  <a:pt x="199" y="63"/>
                </a:lnTo>
                <a:lnTo>
                  <a:pt x="199" y="62"/>
                </a:lnTo>
                <a:lnTo>
                  <a:pt x="198" y="60"/>
                </a:lnTo>
                <a:lnTo>
                  <a:pt x="198" y="60"/>
                </a:lnTo>
                <a:lnTo>
                  <a:pt x="191" y="59"/>
                </a:lnTo>
                <a:lnTo>
                  <a:pt x="191" y="59"/>
                </a:lnTo>
                <a:lnTo>
                  <a:pt x="191" y="59"/>
                </a:lnTo>
                <a:lnTo>
                  <a:pt x="191" y="59"/>
                </a:lnTo>
                <a:lnTo>
                  <a:pt x="191" y="60"/>
                </a:lnTo>
                <a:lnTo>
                  <a:pt x="191" y="60"/>
                </a:lnTo>
                <a:lnTo>
                  <a:pt x="199" y="63"/>
                </a:lnTo>
                <a:lnTo>
                  <a:pt x="199" y="63"/>
                </a:lnTo>
                <a:close/>
                <a:moveTo>
                  <a:pt x="163" y="346"/>
                </a:moveTo>
                <a:lnTo>
                  <a:pt x="163" y="346"/>
                </a:lnTo>
                <a:lnTo>
                  <a:pt x="150" y="365"/>
                </a:lnTo>
                <a:lnTo>
                  <a:pt x="150" y="365"/>
                </a:lnTo>
                <a:lnTo>
                  <a:pt x="157" y="355"/>
                </a:lnTo>
                <a:lnTo>
                  <a:pt x="163" y="346"/>
                </a:lnTo>
                <a:lnTo>
                  <a:pt x="163" y="346"/>
                </a:lnTo>
                <a:close/>
                <a:moveTo>
                  <a:pt x="239" y="257"/>
                </a:moveTo>
                <a:lnTo>
                  <a:pt x="239" y="257"/>
                </a:lnTo>
                <a:lnTo>
                  <a:pt x="237" y="259"/>
                </a:lnTo>
                <a:lnTo>
                  <a:pt x="237" y="259"/>
                </a:lnTo>
                <a:lnTo>
                  <a:pt x="239" y="262"/>
                </a:lnTo>
                <a:lnTo>
                  <a:pt x="239" y="262"/>
                </a:lnTo>
                <a:lnTo>
                  <a:pt x="242" y="265"/>
                </a:lnTo>
                <a:lnTo>
                  <a:pt x="242" y="265"/>
                </a:lnTo>
                <a:lnTo>
                  <a:pt x="247" y="272"/>
                </a:lnTo>
                <a:lnTo>
                  <a:pt x="247" y="272"/>
                </a:lnTo>
                <a:lnTo>
                  <a:pt x="247" y="272"/>
                </a:lnTo>
                <a:lnTo>
                  <a:pt x="247" y="272"/>
                </a:lnTo>
                <a:lnTo>
                  <a:pt x="248" y="272"/>
                </a:lnTo>
                <a:lnTo>
                  <a:pt x="248" y="272"/>
                </a:lnTo>
                <a:lnTo>
                  <a:pt x="239" y="257"/>
                </a:lnTo>
                <a:lnTo>
                  <a:pt x="239" y="257"/>
                </a:lnTo>
                <a:close/>
                <a:moveTo>
                  <a:pt x="206" y="62"/>
                </a:moveTo>
                <a:lnTo>
                  <a:pt x="206" y="62"/>
                </a:lnTo>
                <a:lnTo>
                  <a:pt x="206" y="54"/>
                </a:lnTo>
                <a:lnTo>
                  <a:pt x="206" y="54"/>
                </a:lnTo>
                <a:lnTo>
                  <a:pt x="202" y="60"/>
                </a:lnTo>
                <a:lnTo>
                  <a:pt x="202" y="60"/>
                </a:lnTo>
                <a:lnTo>
                  <a:pt x="206" y="62"/>
                </a:lnTo>
                <a:lnTo>
                  <a:pt x="206" y="62"/>
                </a:lnTo>
                <a:close/>
                <a:moveTo>
                  <a:pt x="213" y="18"/>
                </a:moveTo>
                <a:lnTo>
                  <a:pt x="213" y="18"/>
                </a:lnTo>
                <a:lnTo>
                  <a:pt x="217" y="22"/>
                </a:lnTo>
                <a:lnTo>
                  <a:pt x="217" y="22"/>
                </a:lnTo>
                <a:lnTo>
                  <a:pt x="221" y="21"/>
                </a:lnTo>
                <a:lnTo>
                  <a:pt x="221" y="21"/>
                </a:lnTo>
                <a:lnTo>
                  <a:pt x="213" y="18"/>
                </a:lnTo>
                <a:lnTo>
                  <a:pt x="213" y="18"/>
                </a:lnTo>
                <a:close/>
                <a:moveTo>
                  <a:pt x="259" y="78"/>
                </a:moveTo>
                <a:lnTo>
                  <a:pt x="259" y="78"/>
                </a:lnTo>
                <a:lnTo>
                  <a:pt x="261" y="78"/>
                </a:lnTo>
                <a:lnTo>
                  <a:pt x="261" y="78"/>
                </a:lnTo>
                <a:lnTo>
                  <a:pt x="261" y="76"/>
                </a:lnTo>
                <a:lnTo>
                  <a:pt x="261" y="76"/>
                </a:lnTo>
                <a:lnTo>
                  <a:pt x="259" y="70"/>
                </a:lnTo>
                <a:lnTo>
                  <a:pt x="259" y="70"/>
                </a:lnTo>
                <a:lnTo>
                  <a:pt x="259" y="66"/>
                </a:lnTo>
                <a:lnTo>
                  <a:pt x="259" y="66"/>
                </a:lnTo>
                <a:lnTo>
                  <a:pt x="259" y="66"/>
                </a:lnTo>
                <a:lnTo>
                  <a:pt x="259" y="66"/>
                </a:lnTo>
                <a:lnTo>
                  <a:pt x="258" y="66"/>
                </a:lnTo>
                <a:lnTo>
                  <a:pt x="258" y="66"/>
                </a:lnTo>
                <a:lnTo>
                  <a:pt x="259" y="78"/>
                </a:lnTo>
                <a:lnTo>
                  <a:pt x="259" y="78"/>
                </a:lnTo>
                <a:close/>
                <a:moveTo>
                  <a:pt x="253" y="52"/>
                </a:moveTo>
                <a:lnTo>
                  <a:pt x="253" y="52"/>
                </a:lnTo>
                <a:lnTo>
                  <a:pt x="254" y="51"/>
                </a:lnTo>
                <a:lnTo>
                  <a:pt x="254" y="51"/>
                </a:lnTo>
                <a:lnTo>
                  <a:pt x="256" y="51"/>
                </a:lnTo>
                <a:lnTo>
                  <a:pt x="254" y="49"/>
                </a:lnTo>
                <a:lnTo>
                  <a:pt x="254" y="49"/>
                </a:lnTo>
                <a:lnTo>
                  <a:pt x="253" y="44"/>
                </a:lnTo>
                <a:lnTo>
                  <a:pt x="253" y="44"/>
                </a:lnTo>
                <a:lnTo>
                  <a:pt x="251" y="44"/>
                </a:lnTo>
                <a:lnTo>
                  <a:pt x="251" y="44"/>
                </a:lnTo>
                <a:lnTo>
                  <a:pt x="253" y="52"/>
                </a:lnTo>
                <a:lnTo>
                  <a:pt x="253" y="52"/>
                </a:lnTo>
                <a:close/>
                <a:moveTo>
                  <a:pt x="251" y="145"/>
                </a:moveTo>
                <a:lnTo>
                  <a:pt x="251" y="145"/>
                </a:lnTo>
                <a:lnTo>
                  <a:pt x="250" y="147"/>
                </a:lnTo>
                <a:lnTo>
                  <a:pt x="250" y="147"/>
                </a:lnTo>
                <a:lnTo>
                  <a:pt x="248" y="155"/>
                </a:lnTo>
                <a:lnTo>
                  <a:pt x="248" y="155"/>
                </a:lnTo>
                <a:lnTo>
                  <a:pt x="248" y="155"/>
                </a:lnTo>
                <a:lnTo>
                  <a:pt x="248" y="155"/>
                </a:lnTo>
                <a:lnTo>
                  <a:pt x="250" y="156"/>
                </a:lnTo>
                <a:lnTo>
                  <a:pt x="250" y="156"/>
                </a:lnTo>
                <a:lnTo>
                  <a:pt x="251" y="145"/>
                </a:lnTo>
                <a:lnTo>
                  <a:pt x="251" y="145"/>
                </a:lnTo>
                <a:close/>
                <a:moveTo>
                  <a:pt x="212" y="95"/>
                </a:moveTo>
                <a:lnTo>
                  <a:pt x="212" y="95"/>
                </a:lnTo>
                <a:lnTo>
                  <a:pt x="212" y="95"/>
                </a:lnTo>
                <a:lnTo>
                  <a:pt x="212" y="95"/>
                </a:lnTo>
                <a:lnTo>
                  <a:pt x="204" y="115"/>
                </a:lnTo>
                <a:lnTo>
                  <a:pt x="204" y="115"/>
                </a:lnTo>
                <a:lnTo>
                  <a:pt x="209" y="106"/>
                </a:lnTo>
                <a:lnTo>
                  <a:pt x="212" y="95"/>
                </a:lnTo>
                <a:lnTo>
                  <a:pt x="212" y="95"/>
                </a:lnTo>
                <a:close/>
                <a:moveTo>
                  <a:pt x="182" y="59"/>
                </a:moveTo>
                <a:lnTo>
                  <a:pt x="182" y="59"/>
                </a:lnTo>
                <a:lnTo>
                  <a:pt x="187" y="60"/>
                </a:lnTo>
                <a:lnTo>
                  <a:pt x="187" y="60"/>
                </a:lnTo>
                <a:lnTo>
                  <a:pt x="188" y="57"/>
                </a:lnTo>
                <a:lnTo>
                  <a:pt x="188" y="57"/>
                </a:lnTo>
                <a:lnTo>
                  <a:pt x="182" y="57"/>
                </a:lnTo>
                <a:lnTo>
                  <a:pt x="182" y="57"/>
                </a:lnTo>
                <a:lnTo>
                  <a:pt x="182" y="59"/>
                </a:lnTo>
                <a:lnTo>
                  <a:pt x="182" y="59"/>
                </a:lnTo>
                <a:close/>
                <a:moveTo>
                  <a:pt x="199" y="292"/>
                </a:moveTo>
                <a:lnTo>
                  <a:pt x="199" y="292"/>
                </a:lnTo>
                <a:lnTo>
                  <a:pt x="198" y="297"/>
                </a:lnTo>
                <a:lnTo>
                  <a:pt x="198" y="297"/>
                </a:lnTo>
                <a:lnTo>
                  <a:pt x="198" y="298"/>
                </a:lnTo>
                <a:lnTo>
                  <a:pt x="198" y="300"/>
                </a:lnTo>
                <a:lnTo>
                  <a:pt x="198" y="300"/>
                </a:lnTo>
                <a:lnTo>
                  <a:pt x="201" y="294"/>
                </a:lnTo>
                <a:lnTo>
                  <a:pt x="201" y="294"/>
                </a:lnTo>
                <a:lnTo>
                  <a:pt x="199" y="292"/>
                </a:lnTo>
                <a:lnTo>
                  <a:pt x="199" y="292"/>
                </a:lnTo>
                <a:close/>
                <a:moveTo>
                  <a:pt x="354" y="406"/>
                </a:moveTo>
                <a:lnTo>
                  <a:pt x="354" y="406"/>
                </a:lnTo>
                <a:lnTo>
                  <a:pt x="349" y="401"/>
                </a:lnTo>
                <a:lnTo>
                  <a:pt x="349" y="401"/>
                </a:lnTo>
                <a:lnTo>
                  <a:pt x="349" y="401"/>
                </a:lnTo>
                <a:lnTo>
                  <a:pt x="349" y="401"/>
                </a:lnTo>
                <a:lnTo>
                  <a:pt x="351" y="406"/>
                </a:lnTo>
                <a:lnTo>
                  <a:pt x="351" y="406"/>
                </a:lnTo>
                <a:lnTo>
                  <a:pt x="354" y="406"/>
                </a:lnTo>
                <a:lnTo>
                  <a:pt x="354" y="406"/>
                </a:lnTo>
                <a:close/>
                <a:moveTo>
                  <a:pt x="209" y="70"/>
                </a:moveTo>
                <a:lnTo>
                  <a:pt x="209" y="70"/>
                </a:lnTo>
                <a:lnTo>
                  <a:pt x="209" y="70"/>
                </a:lnTo>
                <a:lnTo>
                  <a:pt x="209" y="70"/>
                </a:lnTo>
                <a:lnTo>
                  <a:pt x="202" y="65"/>
                </a:lnTo>
                <a:lnTo>
                  <a:pt x="202" y="65"/>
                </a:lnTo>
                <a:lnTo>
                  <a:pt x="201" y="65"/>
                </a:lnTo>
                <a:lnTo>
                  <a:pt x="201" y="65"/>
                </a:lnTo>
                <a:lnTo>
                  <a:pt x="209" y="70"/>
                </a:lnTo>
                <a:lnTo>
                  <a:pt x="209" y="70"/>
                </a:lnTo>
                <a:close/>
                <a:moveTo>
                  <a:pt x="125" y="246"/>
                </a:moveTo>
                <a:lnTo>
                  <a:pt x="125" y="246"/>
                </a:lnTo>
                <a:lnTo>
                  <a:pt x="125" y="245"/>
                </a:lnTo>
                <a:lnTo>
                  <a:pt x="125" y="245"/>
                </a:lnTo>
                <a:lnTo>
                  <a:pt x="123" y="240"/>
                </a:lnTo>
                <a:lnTo>
                  <a:pt x="123" y="240"/>
                </a:lnTo>
                <a:lnTo>
                  <a:pt x="120" y="240"/>
                </a:lnTo>
                <a:lnTo>
                  <a:pt x="120" y="240"/>
                </a:lnTo>
                <a:lnTo>
                  <a:pt x="125" y="246"/>
                </a:lnTo>
                <a:lnTo>
                  <a:pt x="125" y="246"/>
                </a:lnTo>
                <a:close/>
                <a:moveTo>
                  <a:pt x="245" y="169"/>
                </a:moveTo>
                <a:lnTo>
                  <a:pt x="245" y="169"/>
                </a:lnTo>
                <a:lnTo>
                  <a:pt x="247" y="169"/>
                </a:lnTo>
                <a:lnTo>
                  <a:pt x="247" y="169"/>
                </a:lnTo>
                <a:lnTo>
                  <a:pt x="248" y="160"/>
                </a:lnTo>
                <a:lnTo>
                  <a:pt x="248" y="160"/>
                </a:lnTo>
                <a:lnTo>
                  <a:pt x="247" y="161"/>
                </a:lnTo>
                <a:lnTo>
                  <a:pt x="247" y="161"/>
                </a:lnTo>
                <a:lnTo>
                  <a:pt x="245" y="167"/>
                </a:lnTo>
                <a:lnTo>
                  <a:pt x="245" y="167"/>
                </a:lnTo>
                <a:lnTo>
                  <a:pt x="245" y="169"/>
                </a:lnTo>
                <a:lnTo>
                  <a:pt x="245" y="169"/>
                </a:lnTo>
                <a:close/>
                <a:moveTo>
                  <a:pt x="256" y="59"/>
                </a:moveTo>
                <a:lnTo>
                  <a:pt x="256" y="59"/>
                </a:lnTo>
                <a:lnTo>
                  <a:pt x="258" y="57"/>
                </a:lnTo>
                <a:lnTo>
                  <a:pt x="258" y="57"/>
                </a:lnTo>
                <a:lnTo>
                  <a:pt x="256" y="54"/>
                </a:lnTo>
                <a:lnTo>
                  <a:pt x="256" y="54"/>
                </a:lnTo>
                <a:lnTo>
                  <a:pt x="254" y="55"/>
                </a:lnTo>
                <a:lnTo>
                  <a:pt x="254" y="55"/>
                </a:lnTo>
                <a:lnTo>
                  <a:pt x="256" y="59"/>
                </a:lnTo>
                <a:lnTo>
                  <a:pt x="256" y="59"/>
                </a:lnTo>
                <a:close/>
                <a:moveTo>
                  <a:pt x="272" y="418"/>
                </a:moveTo>
                <a:lnTo>
                  <a:pt x="272" y="418"/>
                </a:lnTo>
                <a:lnTo>
                  <a:pt x="261" y="418"/>
                </a:lnTo>
                <a:lnTo>
                  <a:pt x="261" y="418"/>
                </a:lnTo>
                <a:lnTo>
                  <a:pt x="261" y="418"/>
                </a:lnTo>
                <a:lnTo>
                  <a:pt x="261" y="418"/>
                </a:lnTo>
                <a:lnTo>
                  <a:pt x="261" y="418"/>
                </a:lnTo>
                <a:lnTo>
                  <a:pt x="261" y="418"/>
                </a:lnTo>
                <a:lnTo>
                  <a:pt x="267" y="420"/>
                </a:lnTo>
                <a:lnTo>
                  <a:pt x="272" y="418"/>
                </a:lnTo>
                <a:lnTo>
                  <a:pt x="272" y="418"/>
                </a:lnTo>
                <a:close/>
                <a:moveTo>
                  <a:pt x="149" y="221"/>
                </a:moveTo>
                <a:lnTo>
                  <a:pt x="149" y="221"/>
                </a:lnTo>
                <a:lnTo>
                  <a:pt x="150" y="218"/>
                </a:lnTo>
                <a:lnTo>
                  <a:pt x="150" y="218"/>
                </a:lnTo>
                <a:lnTo>
                  <a:pt x="152" y="216"/>
                </a:lnTo>
                <a:lnTo>
                  <a:pt x="152" y="216"/>
                </a:lnTo>
                <a:lnTo>
                  <a:pt x="152" y="215"/>
                </a:lnTo>
                <a:lnTo>
                  <a:pt x="152" y="215"/>
                </a:lnTo>
                <a:lnTo>
                  <a:pt x="152" y="215"/>
                </a:lnTo>
                <a:lnTo>
                  <a:pt x="152" y="215"/>
                </a:lnTo>
                <a:lnTo>
                  <a:pt x="149" y="221"/>
                </a:lnTo>
                <a:lnTo>
                  <a:pt x="149" y="221"/>
                </a:lnTo>
                <a:close/>
                <a:moveTo>
                  <a:pt x="75" y="54"/>
                </a:moveTo>
                <a:lnTo>
                  <a:pt x="75" y="54"/>
                </a:lnTo>
                <a:lnTo>
                  <a:pt x="79" y="44"/>
                </a:lnTo>
                <a:lnTo>
                  <a:pt x="79" y="44"/>
                </a:lnTo>
                <a:lnTo>
                  <a:pt x="76" y="49"/>
                </a:lnTo>
                <a:lnTo>
                  <a:pt x="75" y="54"/>
                </a:lnTo>
                <a:lnTo>
                  <a:pt x="75" y="54"/>
                </a:lnTo>
                <a:close/>
                <a:moveTo>
                  <a:pt x="131" y="243"/>
                </a:moveTo>
                <a:lnTo>
                  <a:pt x="131" y="243"/>
                </a:lnTo>
                <a:lnTo>
                  <a:pt x="130" y="245"/>
                </a:lnTo>
                <a:lnTo>
                  <a:pt x="130" y="245"/>
                </a:lnTo>
                <a:lnTo>
                  <a:pt x="131" y="246"/>
                </a:lnTo>
                <a:lnTo>
                  <a:pt x="131" y="246"/>
                </a:lnTo>
                <a:lnTo>
                  <a:pt x="133" y="245"/>
                </a:lnTo>
                <a:lnTo>
                  <a:pt x="131" y="243"/>
                </a:lnTo>
                <a:lnTo>
                  <a:pt x="131" y="243"/>
                </a:lnTo>
                <a:close/>
                <a:moveTo>
                  <a:pt x="114" y="414"/>
                </a:moveTo>
                <a:lnTo>
                  <a:pt x="114" y="414"/>
                </a:lnTo>
                <a:lnTo>
                  <a:pt x="109" y="414"/>
                </a:lnTo>
                <a:lnTo>
                  <a:pt x="109" y="414"/>
                </a:lnTo>
                <a:lnTo>
                  <a:pt x="108" y="415"/>
                </a:lnTo>
                <a:lnTo>
                  <a:pt x="108" y="415"/>
                </a:lnTo>
                <a:lnTo>
                  <a:pt x="114" y="414"/>
                </a:lnTo>
                <a:lnTo>
                  <a:pt x="114" y="414"/>
                </a:lnTo>
                <a:close/>
                <a:moveTo>
                  <a:pt x="68" y="90"/>
                </a:moveTo>
                <a:lnTo>
                  <a:pt x="68" y="90"/>
                </a:lnTo>
                <a:lnTo>
                  <a:pt x="68" y="84"/>
                </a:lnTo>
                <a:lnTo>
                  <a:pt x="68" y="79"/>
                </a:lnTo>
                <a:lnTo>
                  <a:pt x="68" y="79"/>
                </a:lnTo>
                <a:lnTo>
                  <a:pt x="68" y="90"/>
                </a:lnTo>
                <a:lnTo>
                  <a:pt x="68" y="90"/>
                </a:lnTo>
                <a:close/>
                <a:moveTo>
                  <a:pt x="193" y="10"/>
                </a:moveTo>
                <a:lnTo>
                  <a:pt x="193" y="10"/>
                </a:lnTo>
                <a:lnTo>
                  <a:pt x="193" y="10"/>
                </a:lnTo>
                <a:lnTo>
                  <a:pt x="193" y="10"/>
                </a:lnTo>
                <a:lnTo>
                  <a:pt x="187" y="8"/>
                </a:lnTo>
                <a:lnTo>
                  <a:pt x="187" y="8"/>
                </a:lnTo>
                <a:lnTo>
                  <a:pt x="190" y="10"/>
                </a:lnTo>
                <a:lnTo>
                  <a:pt x="193" y="10"/>
                </a:lnTo>
                <a:lnTo>
                  <a:pt x="193" y="10"/>
                </a:lnTo>
                <a:close/>
                <a:moveTo>
                  <a:pt x="177" y="57"/>
                </a:moveTo>
                <a:lnTo>
                  <a:pt x="177" y="57"/>
                </a:lnTo>
                <a:lnTo>
                  <a:pt x="177" y="57"/>
                </a:lnTo>
                <a:lnTo>
                  <a:pt x="177" y="57"/>
                </a:lnTo>
                <a:lnTo>
                  <a:pt x="172" y="57"/>
                </a:lnTo>
                <a:lnTo>
                  <a:pt x="172" y="57"/>
                </a:lnTo>
                <a:lnTo>
                  <a:pt x="177" y="57"/>
                </a:lnTo>
                <a:lnTo>
                  <a:pt x="177" y="57"/>
                </a:lnTo>
                <a:lnTo>
                  <a:pt x="177" y="57"/>
                </a:lnTo>
                <a:lnTo>
                  <a:pt x="177" y="57"/>
                </a:lnTo>
                <a:close/>
                <a:moveTo>
                  <a:pt x="234" y="260"/>
                </a:moveTo>
                <a:lnTo>
                  <a:pt x="234" y="260"/>
                </a:lnTo>
                <a:lnTo>
                  <a:pt x="232" y="259"/>
                </a:lnTo>
                <a:lnTo>
                  <a:pt x="232" y="257"/>
                </a:lnTo>
                <a:lnTo>
                  <a:pt x="232" y="257"/>
                </a:lnTo>
                <a:lnTo>
                  <a:pt x="231" y="256"/>
                </a:lnTo>
                <a:lnTo>
                  <a:pt x="231" y="256"/>
                </a:lnTo>
                <a:lnTo>
                  <a:pt x="229" y="253"/>
                </a:lnTo>
                <a:lnTo>
                  <a:pt x="229" y="253"/>
                </a:lnTo>
                <a:lnTo>
                  <a:pt x="229" y="254"/>
                </a:lnTo>
                <a:lnTo>
                  <a:pt x="229" y="254"/>
                </a:lnTo>
                <a:lnTo>
                  <a:pt x="234" y="260"/>
                </a:lnTo>
                <a:lnTo>
                  <a:pt x="234" y="260"/>
                </a:lnTo>
                <a:close/>
                <a:moveTo>
                  <a:pt x="160" y="201"/>
                </a:moveTo>
                <a:lnTo>
                  <a:pt x="160" y="201"/>
                </a:lnTo>
                <a:lnTo>
                  <a:pt x="163" y="197"/>
                </a:lnTo>
                <a:lnTo>
                  <a:pt x="163" y="197"/>
                </a:lnTo>
                <a:lnTo>
                  <a:pt x="163" y="196"/>
                </a:lnTo>
                <a:lnTo>
                  <a:pt x="163" y="196"/>
                </a:lnTo>
                <a:lnTo>
                  <a:pt x="163" y="196"/>
                </a:lnTo>
                <a:lnTo>
                  <a:pt x="163" y="196"/>
                </a:lnTo>
                <a:lnTo>
                  <a:pt x="160" y="201"/>
                </a:lnTo>
                <a:lnTo>
                  <a:pt x="160" y="201"/>
                </a:lnTo>
                <a:close/>
                <a:moveTo>
                  <a:pt x="248" y="33"/>
                </a:moveTo>
                <a:lnTo>
                  <a:pt x="248" y="33"/>
                </a:lnTo>
                <a:lnTo>
                  <a:pt x="247" y="33"/>
                </a:lnTo>
                <a:lnTo>
                  <a:pt x="247" y="33"/>
                </a:lnTo>
                <a:lnTo>
                  <a:pt x="250" y="37"/>
                </a:lnTo>
                <a:lnTo>
                  <a:pt x="250" y="37"/>
                </a:lnTo>
                <a:lnTo>
                  <a:pt x="250" y="37"/>
                </a:lnTo>
                <a:lnTo>
                  <a:pt x="250" y="37"/>
                </a:lnTo>
                <a:lnTo>
                  <a:pt x="250" y="37"/>
                </a:lnTo>
                <a:lnTo>
                  <a:pt x="250" y="37"/>
                </a:lnTo>
                <a:lnTo>
                  <a:pt x="248" y="33"/>
                </a:lnTo>
                <a:lnTo>
                  <a:pt x="248" y="33"/>
                </a:lnTo>
                <a:close/>
                <a:moveTo>
                  <a:pt x="135" y="390"/>
                </a:moveTo>
                <a:lnTo>
                  <a:pt x="135" y="390"/>
                </a:lnTo>
                <a:lnTo>
                  <a:pt x="136" y="390"/>
                </a:lnTo>
                <a:lnTo>
                  <a:pt x="136" y="390"/>
                </a:lnTo>
                <a:lnTo>
                  <a:pt x="139" y="385"/>
                </a:lnTo>
                <a:lnTo>
                  <a:pt x="139" y="385"/>
                </a:lnTo>
                <a:lnTo>
                  <a:pt x="139" y="384"/>
                </a:lnTo>
                <a:lnTo>
                  <a:pt x="139" y="384"/>
                </a:lnTo>
                <a:lnTo>
                  <a:pt x="135" y="390"/>
                </a:lnTo>
                <a:lnTo>
                  <a:pt x="135" y="390"/>
                </a:lnTo>
                <a:close/>
                <a:moveTo>
                  <a:pt x="256" y="420"/>
                </a:moveTo>
                <a:lnTo>
                  <a:pt x="256" y="420"/>
                </a:lnTo>
                <a:lnTo>
                  <a:pt x="254" y="418"/>
                </a:lnTo>
                <a:lnTo>
                  <a:pt x="253" y="417"/>
                </a:lnTo>
                <a:lnTo>
                  <a:pt x="253" y="417"/>
                </a:lnTo>
                <a:lnTo>
                  <a:pt x="256" y="420"/>
                </a:lnTo>
                <a:lnTo>
                  <a:pt x="256" y="420"/>
                </a:lnTo>
                <a:close/>
                <a:moveTo>
                  <a:pt x="75" y="336"/>
                </a:moveTo>
                <a:lnTo>
                  <a:pt x="75" y="336"/>
                </a:lnTo>
                <a:lnTo>
                  <a:pt x="75" y="336"/>
                </a:lnTo>
                <a:lnTo>
                  <a:pt x="75" y="336"/>
                </a:lnTo>
                <a:lnTo>
                  <a:pt x="70" y="341"/>
                </a:lnTo>
                <a:lnTo>
                  <a:pt x="70" y="341"/>
                </a:lnTo>
                <a:lnTo>
                  <a:pt x="71" y="341"/>
                </a:lnTo>
                <a:lnTo>
                  <a:pt x="71" y="341"/>
                </a:lnTo>
                <a:lnTo>
                  <a:pt x="75" y="336"/>
                </a:lnTo>
                <a:lnTo>
                  <a:pt x="75" y="336"/>
                </a:lnTo>
                <a:close/>
                <a:moveTo>
                  <a:pt x="346" y="395"/>
                </a:moveTo>
                <a:lnTo>
                  <a:pt x="346" y="395"/>
                </a:lnTo>
                <a:lnTo>
                  <a:pt x="347" y="395"/>
                </a:lnTo>
                <a:lnTo>
                  <a:pt x="347" y="395"/>
                </a:lnTo>
                <a:lnTo>
                  <a:pt x="346" y="393"/>
                </a:lnTo>
                <a:lnTo>
                  <a:pt x="346" y="393"/>
                </a:lnTo>
                <a:lnTo>
                  <a:pt x="344" y="391"/>
                </a:lnTo>
                <a:lnTo>
                  <a:pt x="344" y="391"/>
                </a:lnTo>
                <a:lnTo>
                  <a:pt x="343" y="390"/>
                </a:lnTo>
                <a:lnTo>
                  <a:pt x="343" y="390"/>
                </a:lnTo>
                <a:lnTo>
                  <a:pt x="346" y="395"/>
                </a:lnTo>
                <a:lnTo>
                  <a:pt x="346" y="395"/>
                </a:lnTo>
                <a:close/>
                <a:moveTo>
                  <a:pt x="217" y="79"/>
                </a:moveTo>
                <a:lnTo>
                  <a:pt x="217" y="79"/>
                </a:lnTo>
                <a:lnTo>
                  <a:pt x="217" y="81"/>
                </a:lnTo>
                <a:lnTo>
                  <a:pt x="217" y="82"/>
                </a:lnTo>
                <a:lnTo>
                  <a:pt x="217" y="82"/>
                </a:lnTo>
                <a:lnTo>
                  <a:pt x="217" y="79"/>
                </a:lnTo>
                <a:lnTo>
                  <a:pt x="217" y="79"/>
                </a:lnTo>
                <a:close/>
                <a:moveTo>
                  <a:pt x="130" y="251"/>
                </a:moveTo>
                <a:lnTo>
                  <a:pt x="130" y="251"/>
                </a:lnTo>
                <a:lnTo>
                  <a:pt x="130" y="249"/>
                </a:lnTo>
                <a:lnTo>
                  <a:pt x="128" y="248"/>
                </a:lnTo>
                <a:lnTo>
                  <a:pt x="128" y="248"/>
                </a:lnTo>
                <a:lnTo>
                  <a:pt x="128" y="249"/>
                </a:lnTo>
                <a:lnTo>
                  <a:pt x="128" y="249"/>
                </a:lnTo>
                <a:lnTo>
                  <a:pt x="130" y="251"/>
                </a:lnTo>
                <a:lnTo>
                  <a:pt x="130" y="251"/>
                </a:lnTo>
                <a:close/>
                <a:moveTo>
                  <a:pt x="250" y="41"/>
                </a:moveTo>
                <a:lnTo>
                  <a:pt x="250" y="41"/>
                </a:lnTo>
                <a:lnTo>
                  <a:pt x="250" y="41"/>
                </a:lnTo>
                <a:lnTo>
                  <a:pt x="250" y="41"/>
                </a:lnTo>
                <a:lnTo>
                  <a:pt x="248" y="38"/>
                </a:lnTo>
                <a:lnTo>
                  <a:pt x="248" y="38"/>
                </a:lnTo>
                <a:lnTo>
                  <a:pt x="248" y="38"/>
                </a:lnTo>
                <a:lnTo>
                  <a:pt x="248" y="38"/>
                </a:lnTo>
                <a:lnTo>
                  <a:pt x="250" y="41"/>
                </a:lnTo>
                <a:lnTo>
                  <a:pt x="250" y="41"/>
                </a:lnTo>
                <a:close/>
                <a:moveTo>
                  <a:pt x="168" y="188"/>
                </a:moveTo>
                <a:lnTo>
                  <a:pt x="168" y="188"/>
                </a:lnTo>
                <a:lnTo>
                  <a:pt x="166" y="191"/>
                </a:lnTo>
                <a:lnTo>
                  <a:pt x="166" y="191"/>
                </a:lnTo>
                <a:lnTo>
                  <a:pt x="166" y="191"/>
                </a:lnTo>
                <a:lnTo>
                  <a:pt x="166" y="191"/>
                </a:lnTo>
                <a:lnTo>
                  <a:pt x="168" y="190"/>
                </a:lnTo>
                <a:lnTo>
                  <a:pt x="168" y="188"/>
                </a:lnTo>
                <a:lnTo>
                  <a:pt x="168" y="188"/>
                </a:lnTo>
                <a:close/>
                <a:moveTo>
                  <a:pt x="144" y="226"/>
                </a:moveTo>
                <a:lnTo>
                  <a:pt x="144" y="226"/>
                </a:lnTo>
                <a:lnTo>
                  <a:pt x="144" y="227"/>
                </a:lnTo>
                <a:lnTo>
                  <a:pt x="144" y="227"/>
                </a:lnTo>
                <a:lnTo>
                  <a:pt x="144" y="227"/>
                </a:lnTo>
                <a:lnTo>
                  <a:pt x="144" y="227"/>
                </a:lnTo>
                <a:lnTo>
                  <a:pt x="144" y="226"/>
                </a:lnTo>
                <a:lnTo>
                  <a:pt x="144" y="226"/>
                </a:lnTo>
                <a:close/>
                <a:moveTo>
                  <a:pt x="177" y="7"/>
                </a:moveTo>
                <a:lnTo>
                  <a:pt x="177" y="7"/>
                </a:lnTo>
                <a:lnTo>
                  <a:pt x="177" y="7"/>
                </a:lnTo>
                <a:lnTo>
                  <a:pt x="177" y="7"/>
                </a:lnTo>
                <a:lnTo>
                  <a:pt x="174" y="5"/>
                </a:lnTo>
                <a:lnTo>
                  <a:pt x="174" y="5"/>
                </a:lnTo>
                <a:lnTo>
                  <a:pt x="174" y="7"/>
                </a:lnTo>
                <a:lnTo>
                  <a:pt x="174" y="7"/>
                </a:lnTo>
                <a:lnTo>
                  <a:pt x="177" y="7"/>
                </a:lnTo>
                <a:lnTo>
                  <a:pt x="177" y="7"/>
                </a:lnTo>
                <a:close/>
                <a:moveTo>
                  <a:pt x="251" y="141"/>
                </a:moveTo>
                <a:lnTo>
                  <a:pt x="251" y="141"/>
                </a:lnTo>
                <a:lnTo>
                  <a:pt x="253" y="141"/>
                </a:lnTo>
                <a:lnTo>
                  <a:pt x="253" y="141"/>
                </a:lnTo>
                <a:lnTo>
                  <a:pt x="253" y="139"/>
                </a:lnTo>
                <a:lnTo>
                  <a:pt x="253" y="139"/>
                </a:lnTo>
                <a:lnTo>
                  <a:pt x="253" y="139"/>
                </a:lnTo>
                <a:lnTo>
                  <a:pt x="253" y="139"/>
                </a:lnTo>
                <a:lnTo>
                  <a:pt x="251" y="141"/>
                </a:lnTo>
                <a:lnTo>
                  <a:pt x="251" y="141"/>
                </a:lnTo>
                <a:close/>
                <a:moveTo>
                  <a:pt x="256" y="62"/>
                </a:moveTo>
                <a:lnTo>
                  <a:pt x="256" y="62"/>
                </a:lnTo>
                <a:lnTo>
                  <a:pt x="258" y="63"/>
                </a:lnTo>
                <a:lnTo>
                  <a:pt x="258" y="63"/>
                </a:lnTo>
                <a:lnTo>
                  <a:pt x="256" y="62"/>
                </a:lnTo>
                <a:lnTo>
                  <a:pt x="256" y="62"/>
                </a:lnTo>
                <a:close/>
                <a:moveTo>
                  <a:pt x="204" y="117"/>
                </a:moveTo>
                <a:lnTo>
                  <a:pt x="204" y="117"/>
                </a:lnTo>
                <a:lnTo>
                  <a:pt x="204" y="117"/>
                </a:lnTo>
                <a:lnTo>
                  <a:pt x="204" y="117"/>
                </a:lnTo>
                <a:lnTo>
                  <a:pt x="204" y="119"/>
                </a:lnTo>
                <a:lnTo>
                  <a:pt x="204" y="119"/>
                </a:lnTo>
                <a:lnTo>
                  <a:pt x="204" y="119"/>
                </a:lnTo>
                <a:lnTo>
                  <a:pt x="204" y="119"/>
                </a:lnTo>
                <a:lnTo>
                  <a:pt x="204" y="117"/>
                </a:lnTo>
                <a:lnTo>
                  <a:pt x="204" y="117"/>
                </a:lnTo>
                <a:close/>
                <a:moveTo>
                  <a:pt x="153" y="212"/>
                </a:moveTo>
                <a:lnTo>
                  <a:pt x="153" y="212"/>
                </a:lnTo>
                <a:lnTo>
                  <a:pt x="153" y="212"/>
                </a:lnTo>
                <a:lnTo>
                  <a:pt x="153" y="212"/>
                </a:lnTo>
                <a:lnTo>
                  <a:pt x="153" y="212"/>
                </a:lnTo>
                <a:lnTo>
                  <a:pt x="153" y="212"/>
                </a:lnTo>
                <a:lnTo>
                  <a:pt x="153" y="212"/>
                </a:lnTo>
                <a:lnTo>
                  <a:pt x="153" y="212"/>
                </a:lnTo>
                <a:lnTo>
                  <a:pt x="153" y="212"/>
                </a:lnTo>
                <a:lnTo>
                  <a:pt x="153" y="212"/>
                </a:lnTo>
                <a:close/>
                <a:moveTo>
                  <a:pt x="217" y="73"/>
                </a:moveTo>
                <a:lnTo>
                  <a:pt x="217" y="73"/>
                </a:lnTo>
                <a:lnTo>
                  <a:pt x="217" y="73"/>
                </a:lnTo>
                <a:lnTo>
                  <a:pt x="217" y="73"/>
                </a:lnTo>
                <a:lnTo>
                  <a:pt x="217" y="74"/>
                </a:lnTo>
                <a:lnTo>
                  <a:pt x="217" y="74"/>
                </a:lnTo>
                <a:lnTo>
                  <a:pt x="217" y="74"/>
                </a:lnTo>
                <a:lnTo>
                  <a:pt x="217" y="74"/>
                </a:lnTo>
                <a:lnTo>
                  <a:pt x="217" y="73"/>
                </a:lnTo>
                <a:lnTo>
                  <a:pt x="217" y="73"/>
                </a:lnTo>
                <a:close/>
                <a:moveTo>
                  <a:pt x="235" y="254"/>
                </a:moveTo>
                <a:lnTo>
                  <a:pt x="235" y="254"/>
                </a:lnTo>
                <a:lnTo>
                  <a:pt x="235" y="254"/>
                </a:lnTo>
                <a:lnTo>
                  <a:pt x="235" y="254"/>
                </a:lnTo>
                <a:lnTo>
                  <a:pt x="235" y="253"/>
                </a:lnTo>
                <a:lnTo>
                  <a:pt x="235" y="253"/>
                </a:lnTo>
                <a:lnTo>
                  <a:pt x="234" y="254"/>
                </a:lnTo>
                <a:lnTo>
                  <a:pt x="234" y="254"/>
                </a:lnTo>
                <a:lnTo>
                  <a:pt x="235" y="254"/>
                </a:lnTo>
                <a:lnTo>
                  <a:pt x="235" y="254"/>
                </a:lnTo>
                <a:close/>
                <a:moveTo>
                  <a:pt x="76" y="335"/>
                </a:moveTo>
                <a:lnTo>
                  <a:pt x="76" y="335"/>
                </a:lnTo>
                <a:lnTo>
                  <a:pt x="76" y="335"/>
                </a:lnTo>
                <a:lnTo>
                  <a:pt x="76" y="335"/>
                </a:lnTo>
                <a:lnTo>
                  <a:pt x="75" y="336"/>
                </a:lnTo>
                <a:lnTo>
                  <a:pt x="75" y="336"/>
                </a:lnTo>
                <a:lnTo>
                  <a:pt x="75" y="336"/>
                </a:lnTo>
                <a:lnTo>
                  <a:pt x="75" y="336"/>
                </a:lnTo>
                <a:lnTo>
                  <a:pt x="76" y="335"/>
                </a:lnTo>
                <a:lnTo>
                  <a:pt x="76" y="335"/>
                </a:lnTo>
                <a:close/>
                <a:moveTo>
                  <a:pt x="76" y="333"/>
                </a:moveTo>
                <a:lnTo>
                  <a:pt x="76" y="333"/>
                </a:lnTo>
                <a:lnTo>
                  <a:pt x="76" y="333"/>
                </a:lnTo>
                <a:lnTo>
                  <a:pt x="76" y="333"/>
                </a:lnTo>
                <a:lnTo>
                  <a:pt x="76" y="335"/>
                </a:lnTo>
                <a:lnTo>
                  <a:pt x="76" y="335"/>
                </a:lnTo>
                <a:lnTo>
                  <a:pt x="76" y="335"/>
                </a:lnTo>
                <a:lnTo>
                  <a:pt x="76" y="335"/>
                </a:lnTo>
                <a:lnTo>
                  <a:pt x="76" y="333"/>
                </a:lnTo>
                <a:lnTo>
                  <a:pt x="76" y="333"/>
                </a:lnTo>
                <a:close/>
                <a:moveTo>
                  <a:pt x="78" y="331"/>
                </a:moveTo>
                <a:lnTo>
                  <a:pt x="78" y="331"/>
                </a:lnTo>
                <a:lnTo>
                  <a:pt x="78" y="331"/>
                </a:lnTo>
                <a:lnTo>
                  <a:pt x="78" y="331"/>
                </a:lnTo>
                <a:lnTo>
                  <a:pt x="78" y="333"/>
                </a:lnTo>
                <a:lnTo>
                  <a:pt x="78" y="333"/>
                </a:lnTo>
                <a:lnTo>
                  <a:pt x="78" y="333"/>
                </a:lnTo>
                <a:lnTo>
                  <a:pt x="78" y="333"/>
                </a:lnTo>
                <a:lnTo>
                  <a:pt x="78" y="331"/>
                </a:lnTo>
                <a:lnTo>
                  <a:pt x="78" y="331"/>
                </a:lnTo>
                <a:close/>
                <a:moveTo>
                  <a:pt x="78" y="331"/>
                </a:moveTo>
                <a:lnTo>
                  <a:pt x="78" y="331"/>
                </a:lnTo>
                <a:lnTo>
                  <a:pt x="79" y="331"/>
                </a:lnTo>
                <a:lnTo>
                  <a:pt x="79" y="331"/>
                </a:lnTo>
                <a:lnTo>
                  <a:pt x="79" y="331"/>
                </a:lnTo>
                <a:lnTo>
                  <a:pt x="79" y="331"/>
                </a:lnTo>
                <a:lnTo>
                  <a:pt x="79" y="330"/>
                </a:lnTo>
                <a:lnTo>
                  <a:pt x="79" y="330"/>
                </a:lnTo>
                <a:lnTo>
                  <a:pt x="78" y="331"/>
                </a:lnTo>
                <a:lnTo>
                  <a:pt x="78" y="331"/>
                </a:lnTo>
                <a:close/>
                <a:moveTo>
                  <a:pt x="81" y="330"/>
                </a:moveTo>
                <a:lnTo>
                  <a:pt x="81" y="330"/>
                </a:lnTo>
                <a:lnTo>
                  <a:pt x="79" y="330"/>
                </a:lnTo>
                <a:lnTo>
                  <a:pt x="79" y="330"/>
                </a:lnTo>
                <a:lnTo>
                  <a:pt x="79" y="330"/>
                </a:lnTo>
                <a:lnTo>
                  <a:pt x="79" y="330"/>
                </a:lnTo>
                <a:lnTo>
                  <a:pt x="79" y="330"/>
                </a:lnTo>
                <a:lnTo>
                  <a:pt x="79" y="330"/>
                </a:lnTo>
                <a:lnTo>
                  <a:pt x="81" y="330"/>
                </a:lnTo>
                <a:lnTo>
                  <a:pt x="81" y="330"/>
                </a:lnTo>
                <a:close/>
                <a:moveTo>
                  <a:pt x="347" y="395"/>
                </a:moveTo>
                <a:lnTo>
                  <a:pt x="347" y="395"/>
                </a:lnTo>
                <a:lnTo>
                  <a:pt x="347" y="396"/>
                </a:lnTo>
                <a:lnTo>
                  <a:pt x="347" y="396"/>
                </a:lnTo>
                <a:lnTo>
                  <a:pt x="347" y="396"/>
                </a:lnTo>
                <a:lnTo>
                  <a:pt x="347" y="396"/>
                </a:lnTo>
                <a:lnTo>
                  <a:pt x="347" y="395"/>
                </a:lnTo>
                <a:lnTo>
                  <a:pt x="347" y="395"/>
                </a:lnTo>
                <a:close/>
                <a:moveTo>
                  <a:pt x="207" y="13"/>
                </a:moveTo>
                <a:lnTo>
                  <a:pt x="207" y="13"/>
                </a:lnTo>
                <a:lnTo>
                  <a:pt x="207" y="13"/>
                </a:lnTo>
                <a:lnTo>
                  <a:pt x="207" y="13"/>
                </a:lnTo>
                <a:lnTo>
                  <a:pt x="209" y="13"/>
                </a:lnTo>
                <a:lnTo>
                  <a:pt x="209" y="13"/>
                </a:lnTo>
                <a:lnTo>
                  <a:pt x="209" y="13"/>
                </a:lnTo>
                <a:lnTo>
                  <a:pt x="209" y="13"/>
                </a:lnTo>
                <a:lnTo>
                  <a:pt x="207" y="13"/>
                </a:lnTo>
                <a:lnTo>
                  <a:pt x="207" y="1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6"/>
          <p:cNvSpPr>
            <a:spLocks noEditPoints="1"/>
          </p:cNvSpPr>
          <p:nvPr/>
        </p:nvSpPr>
        <p:spPr bwMode="auto">
          <a:xfrm rot="21418380">
            <a:off x="9282228" y="2131064"/>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66"/>
          <p:cNvSpPr>
            <a:spLocks noEditPoints="1"/>
          </p:cNvSpPr>
          <p:nvPr/>
        </p:nvSpPr>
        <p:spPr bwMode="auto">
          <a:xfrm rot="21418380">
            <a:off x="8759171" y="2131007"/>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66"/>
          <p:cNvSpPr>
            <a:spLocks noEditPoints="1"/>
          </p:cNvSpPr>
          <p:nvPr/>
        </p:nvSpPr>
        <p:spPr bwMode="auto">
          <a:xfrm rot="21418380">
            <a:off x="8236115" y="2130947"/>
            <a:ext cx="357732" cy="300378"/>
          </a:xfrm>
          <a:custGeom>
            <a:avLst/>
            <a:gdLst/>
            <a:ahLst/>
            <a:cxnLst>
              <a:cxn ang="0">
                <a:pos x="166" y="76"/>
              </a:cxn>
              <a:cxn ang="0">
                <a:pos x="287" y="94"/>
              </a:cxn>
              <a:cxn ang="0">
                <a:pos x="168" y="226"/>
              </a:cxn>
              <a:cxn ang="0">
                <a:pos x="69" y="274"/>
              </a:cxn>
              <a:cxn ang="0">
                <a:pos x="0" y="122"/>
              </a:cxn>
              <a:cxn ang="0">
                <a:pos x="107" y="99"/>
              </a:cxn>
              <a:cxn ang="0">
                <a:pos x="102" y="177"/>
              </a:cxn>
              <a:cxn ang="0">
                <a:pos x="99" y="173"/>
              </a:cxn>
              <a:cxn ang="0">
                <a:pos x="132" y="154"/>
              </a:cxn>
              <a:cxn ang="0">
                <a:pos x="217" y="111"/>
              </a:cxn>
              <a:cxn ang="0">
                <a:pos x="234" y="109"/>
              </a:cxn>
              <a:cxn ang="0">
                <a:pos x="197" y="101"/>
              </a:cxn>
              <a:cxn ang="0">
                <a:pos x="172" y="132"/>
              </a:cxn>
              <a:cxn ang="0">
                <a:pos x="184" y="137"/>
              </a:cxn>
              <a:cxn ang="0">
                <a:pos x="215" y="122"/>
              </a:cxn>
              <a:cxn ang="0">
                <a:pos x="131" y="212"/>
              </a:cxn>
              <a:cxn ang="0">
                <a:pos x="83" y="267"/>
              </a:cxn>
              <a:cxn ang="0">
                <a:pos x="83" y="254"/>
              </a:cxn>
              <a:cxn ang="0">
                <a:pos x="79" y="257"/>
              </a:cxn>
              <a:cxn ang="0">
                <a:pos x="159" y="105"/>
              </a:cxn>
              <a:cxn ang="0">
                <a:pos x="147" y="90"/>
              </a:cxn>
              <a:cxn ang="0">
                <a:pos x="149" y="97"/>
              </a:cxn>
              <a:cxn ang="0">
                <a:pos x="85" y="156"/>
              </a:cxn>
              <a:cxn ang="0">
                <a:pos x="166" y="208"/>
              </a:cxn>
              <a:cxn ang="0">
                <a:pos x="184" y="195"/>
              </a:cxn>
              <a:cxn ang="0">
                <a:pos x="189" y="170"/>
              </a:cxn>
              <a:cxn ang="0">
                <a:pos x="203" y="202"/>
              </a:cxn>
              <a:cxn ang="0">
                <a:pos x="204" y="215"/>
              </a:cxn>
              <a:cxn ang="0">
                <a:pos x="211" y="240"/>
              </a:cxn>
              <a:cxn ang="0">
                <a:pos x="203" y="187"/>
              </a:cxn>
              <a:cxn ang="0">
                <a:pos x="253" y="106"/>
              </a:cxn>
              <a:cxn ang="0">
                <a:pos x="183" y="101"/>
              </a:cxn>
              <a:cxn ang="0">
                <a:pos x="183" y="101"/>
              </a:cxn>
              <a:cxn ang="0">
                <a:pos x="132" y="47"/>
              </a:cxn>
              <a:cxn ang="0">
                <a:pos x="137" y="53"/>
              </a:cxn>
              <a:cxn ang="0">
                <a:pos x="201" y="173"/>
              </a:cxn>
              <a:cxn ang="0">
                <a:pos x="183" y="191"/>
              </a:cxn>
              <a:cxn ang="0">
                <a:pos x="71" y="144"/>
              </a:cxn>
              <a:cxn ang="0">
                <a:pos x="180" y="223"/>
              </a:cxn>
              <a:cxn ang="0">
                <a:pos x="184" y="212"/>
              </a:cxn>
              <a:cxn ang="0">
                <a:pos x="123" y="88"/>
              </a:cxn>
              <a:cxn ang="0">
                <a:pos x="135" y="76"/>
              </a:cxn>
              <a:cxn ang="0">
                <a:pos x="59" y="133"/>
              </a:cxn>
              <a:cxn ang="0">
                <a:pos x="58" y="126"/>
              </a:cxn>
              <a:cxn ang="0">
                <a:pos x="75" y="112"/>
              </a:cxn>
              <a:cxn ang="0">
                <a:pos x="82" y="109"/>
              </a:cxn>
              <a:cxn ang="0">
                <a:pos x="97" y="109"/>
              </a:cxn>
              <a:cxn ang="0">
                <a:pos x="194" y="234"/>
              </a:cxn>
              <a:cxn ang="0">
                <a:pos x="197" y="226"/>
              </a:cxn>
              <a:cxn ang="0">
                <a:pos x="71" y="128"/>
              </a:cxn>
              <a:cxn ang="0">
                <a:pos x="131" y="216"/>
              </a:cxn>
              <a:cxn ang="0">
                <a:pos x="149" y="94"/>
              </a:cxn>
              <a:cxn ang="0">
                <a:pos x="106" y="118"/>
              </a:cxn>
              <a:cxn ang="0">
                <a:pos x="109" y="114"/>
              </a:cxn>
              <a:cxn ang="0">
                <a:pos x="40" y="130"/>
              </a:cxn>
              <a:cxn ang="0">
                <a:pos x="110" y="227"/>
              </a:cxn>
              <a:cxn ang="0">
                <a:pos x="127" y="102"/>
              </a:cxn>
              <a:cxn ang="0">
                <a:pos x="155" y="71"/>
              </a:cxn>
              <a:cxn ang="0">
                <a:pos x="154" y="73"/>
              </a:cxn>
            </a:cxnLst>
            <a:rect l="0" t="0" r="r" b="b"/>
            <a:pathLst>
              <a:path w="287" h="289">
                <a:moveTo>
                  <a:pt x="130" y="0"/>
                </a:moveTo>
                <a:lnTo>
                  <a:pt x="130" y="0"/>
                </a:lnTo>
                <a:lnTo>
                  <a:pt x="138" y="7"/>
                </a:lnTo>
                <a:lnTo>
                  <a:pt x="144" y="15"/>
                </a:lnTo>
                <a:lnTo>
                  <a:pt x="149" y="24"/>
                </a:lnTo>
                <a:lnTo>
                  <a:pt x="154" y="33"/>
                </a:lnTo>
                <a:lnTo>
                  <a:pt x="161" y="53"/>
                </a:lnTo>
                <a:lnTo>
                  <a:pt x="166" y="76"/>
                </a:lnTo>
                <a:lnTo>
                  <a:pt x="166" y="76"/>
                </a:lnTo>
                <a:lnTo>
                  <a:pt x="168" y="84"/>
                </a:lnTo>
                <a:lnTo>
                  <a:pt x="170" y="91"/>
                </a:lnTo>
                <a:lnTo>
                  <a:pt x="170" y="91"/>
                </a:lnTo>
                <a:lnTo>
                  <a:pt x="183" y="90"/>
                </a:lnTo>
                <a:lnTo>
                  <a:pt x="197" y="87"/>
                </a:lnTo>
                <a:lnTo>
                  <a:pt x="213" y="87"/>
                </a:lnTo>
                <a:lnTo>
                  <a:pt x="228" y="87"/>
                </a:lnTo>
                <a:lnTo>
                  <a:pt x="258" y="90"/>
                </a:lnTo>
                <a:lnTo>
                  <a:pt x="287" y="94"/>
                </a:lnTo>
                <a:lnTo>
                  <a:pt x="287" y="94"/>
                </a:lnTo>
                <a:lnTo>
                  <a:pt x="249" y="125"/>
                </a:lnTo>
                <a:lnTo>
                  <a:pt x="229" y="140"/>
                </a:lnTo>
                <a:lnTo>
                  <a:pt x="211" y="154"/>
                </a:lnTo>
                <a:lnTo>
                  <a:pt x="229" y="267"/>
                </a:lnTo>
                <a:lnTo>
                  <a:pt x="229" y="267"/>
                </a:lnTo>
                <a:lnTo>
                  <a:pt x="208" y="255"/>
                </a:lnTo>
                <a:lnTo>
                  <a:pt x="187" y="241"/>
                </a:lnTo>
                <a:lnTo>
                  <a:pt x="168" y="226"/>
                </a:lnTo>
                <a:lnTo>
                  <a:pt x="148" y="209"/>
                </a:lnTo>
                <a:lnTo>
                  <a:pt x="148" y="209"/>
                </a:lnTo>
                <a:lnTo>
                  <a:pt x="130" y="232"/>
                </a:lnTo>
                <a:lnTo>
                  <a:pt x="111" y="253"/>
                </a:lnTo>
                <a:lnTo>
                  <a:pt x="90" y="272"/>
                </a:lnTo>
                <a:lnTo>
                  <a:pt x="80" y="281"/>
                </a:lnTo>
                <a:lnTo>
                  <a:pt x="68" y="289"/>
                </a:lnTo>
                <a:lnTo>
                  <a:pt x="68" y="289"/>
                </a:lnTo>
                <a:lnTo>
                  <a:pt x="69" y="274"/>
                </a:lnTo>
                <a:lnTo>
                  <a:pt x="72" y="258"/>
                </a:lnTo>
                <a:lnTo>
                  <a:pt x="78" y="229"/>
                </a:lnTo>
                <a:lnTo>
                  <a:pt x="85" y="201"/>
                </a:lnTo>
                <a:lnTo>
                  <a:pt x="89" y="173"/>
                </a:lnTo>
                <a:lnTo>
                  <a:pt x="89" y="173"/>
                </a:lnTo>
                <a:lnTo>
                  <a:pt x="68" y="158"/>
                </a:lnTo>
                <a:lnTo>
                  <a:pt x="45" y="146"/>
                </a:lnTo>
                <a:lnTo>
                  <a:pt x="0" y="122"/>
                </a:lnTo>
                <a:lnTo>
                  <a:pt x="0" y="122"/>
                </a:lnTo>
                <a:lnTo>
                  <a:pt x="0" y="122"/>
                </a:lnTo>
                <a:lnTo>
                  <a:pt x="0" y="121"/>
                </a:lnTo>
                <a:lnTo>
                  <a:pt x="3" y="118"/>
                </a:lnTo>
                <a:lnTo>
                  <a:pt x="12" y="114"/>
                </a:lnTo>
                <a:lnTo>
                  <a:pt x="12" y="114"/>
                </a:lnTo>
                <a:lnTo>
                  <a:pt x="34" y="109"/>
                </a:lnTo>
                <a:lnTo>
                  <a:pt x="57" y="105"/>
                </a:lnTo>
                <a:lnTo>
                  <a:pt x="82" y="101"/>
                </a:lnTo>
                <a:lnTo>
                  <a:pt x="107" y="99"/>
                </a:lnTo>
                <a:lnTo>
                  <a:pt x="130" y="0"/>
                </a:lnTo>
                <a:close/>
                <a:moveTo>
                  <a:pt x="103" y="187"/>
                </a:moveTo>
                <a:lnTo>
                  <a:pt x="103" y="187"/>
                </a:lnTo>
                <a:lnTo>
                  <a:pt x="102" y="187"/>
                </a:lnTo>
                <a:lnTo>
                  <a:pt x="102" y="187"/>
                </a:lnTo>
                <a:lnTo>
                  <a:pt x="100" y="184"/>
                </a:lnTo>
                <a:lnTo>
                  <a:pt x="102" y="180"/>
                </a:lnTo>
                <a:lnTo>
                  <a:pt x="102" y="177"/>
                </a:lnTo>
                <a:lnTo>
                  <a:pt x="102" y="177"/>
                </a:lnTo>
                <a:lnTo>
                  <a:pt x="113" y="163"/>
                </a:lnTo>
                <a:lnTo>
                  <a:pt x="124" y="149"/>
                </a:lnTo>
                <a:lnTo>
                  <a:pt x="147" y="123"/>
                </a:lnTo>
                <a:lnTo>
                  <a:pt x="147" y="123"/>
                </a:lnTo>
                <a:lnTo>
                  <a:pt x="134" y="132"/>
                </a:lnTo>
                <a:lnTo>
                  <a:pt x="123" y="140"/>
                </a:lnTo>
                <a:lnTo>
                  <a:pt x="100" y="160"/>
                </a:lnTo>
                <a:lnTo>
                  <a:pt x="100" y="160"/>
                </a:lnTo>
                <a:lnTo>
                  <a:pt x="99" y="173"/>
                </a:lnTo>
                <a:lnTo>
                  <a:pt x="96" y="187"/>
                </a:lnTo>
                <a:lnTo>
                  <a:pt x="92" y="213"/>
                </a:lnTo>
                <a:lnTo>
                  <a:pt x="165" y="128"/>
                </a:lnTo>
                <a:lnTo>
                  <a:pt x="165" y="128"/>
                </a:lnTo>
                <a:lnTo>
                  <a:pt x="158" y="133"/>
                </a:lnTo>
                <a:lnTo>
                  <a:pt x="148" y="143"/>
                </a:lnTo>
                <a:lnTo>
                  <a:pt x="140" y="151"/>
                </a:lnTo>
                <a:lnTo>
                  <a:pt x="132" y="158"/>
                </a:lnTo>
                <a:lnTo>
                  <a:pt x="132" y="154"/>
                </a:lnTo>
                <a:lnTo>
                  <a:pt x="132" y="154"/>
                </a:lnTo>
                <a:lnTo>
                  <a:pt x="127" y="164"/>
                </a:lnTo>
                <a:lnTo>
                  <a:pt x="120" y="173"/>
                </a:lnTo>
                <a:lnTo>
                  <a:pt x="113" y="180"/>
                </a:lnTo>
                <a:lnTo>
                  <a:pt x="103" y="187"/>
                </a:lnTo>
                <a:lnTo>
                  <a:pt x="103" y="187"/>
                </a:lnTo>
                <a:close/>
                <a:moveTo>
                  <a:pt x="214" y="112"/>
                </a:moveTo>
                <a:lnTo>
                  <a:pt x="214" y="112"/>
                </a:lnTo>
                <a:lnTo>
                  <a:pt x="217" y="111"/>
                </a:lnTo>
                <a:lnTo>
                  <a:pt x="218" y="109"/>
                </a:lnTo>
                <a:lnTo>
                  <a:pt x="218" y="106"/>
                </a:lnTo>
                <a:lnTo>
                  <a:pt x="221" y="105"/>
                </a:lnTo>
                <a:lnTo>
                  <a:pt x="224" y="106"/>
                </a:lnTo>
                <a:lnTo>
                  <a:pt x="231" y="101"/>
                </a:lnTo>
                <a:lnTo>
                  <a:pt x="231" y="101"/>
                </a:lnTo>
                <a:lnTo>
                  <a:pt x="232" y="104"/>
                </a:lnTo>
                <a:lnTo>
                  <a:pt x="234" y="108"/>
                </a:lnTo>
                <a:lnTo>
                  <a:pt x="234" y="109"/>
                </a:lnTo>
                <a:lnTo>
                  <a:pt x="235" y="111"/>
                </a:lnTo>
                <a:lnTo>
                  <a:pt x="235" y="111"/>
                </a:lnTo>
                <a:lnTo>
                  <a:pt x="241" y="108"/>
                </a:lnTo>
                <a:lnTo>
                  <a:pt x="245" y="105"/>
                </a:lnTo>
                <a:lnTo>
                  <a:pt x="255" y="99"/>
                </a:lnTo>
                <a:lnTo>
                  <a:pt x="255" y="99"/>
                </a:lnTo>
                <a:lnTo>
                  <a:pt x="239" y="98"/>
                </a:lnTo>
                <a:lnTo>
                  <a:pt x="225" y="98"/>
                </a:lnTo>
                <a:lnTo>
                  <a:pt x="197" y="101"/>
                </a:lnTo>
                <a:lnTo>
                  <a:pt x="197" y="101"/>
                </a:lnTo>
                <a:lnTo>
                  <a:pt x="194" y="101"/>
                </a:lnTo>
                <a:lnTo>
                  <a:pt x="192" y="104"/>
                </a:lnTo>
                <a:lnTo>
                  <a:pt x="186" y="111"/>
                </a:lnTo>
                <a:lnTo>
                  <a:pt x="180" y="119"/>
                </a:lnTo>
                <a:lnTo>
                  <a:pt x="175" y="125"/>
                </a:lnTo>
                <a:lnTo>
                  <a:pt x="175" y="125"/>
                </a:lnTo>
                <a:lnTo>
                  <a:pt x="172" y="129"/>
                </a:lnTo>
                <a:lnTo>
                  <a:pt x="172" y="132"/>
                </a:lnTo>
                <a:lnTo>
                  <a:pt x="176" y="139"/>
                </a:lnTo>
                <a:lnTo>
                  <a:pt x="176" y="139"/>
                </a:lnTo>
                <a:lnTo>
                  <a:pt x="182" y="132"/>
                </a:lnTo>
                <a:lnTo>
                  <a:pt x="187" y="122"/>
                </a:lnTo>
                <a:lnTo>
                  <a:pt x="194" y="114"/>
                </a:lnTo>
                <a:lnTo>
                  <a:pt x="199" y="111"/>
                </a:lnTo>
                <a:lnTo>
                  <a:pt x="204" y="108"/>
                </a:lnTo>
                <a:lnTo>
                  <a:pt x="184" y="137"/>
                </a:lnTo>
                <a:lnTo>
                  <a:pt x="184" y="137"/>
                </a:lnTo>
                <a:lnTo>
                  <a:pt x="192" y="132"/>
                </a:lnTo>
                <a:lnTo>
                  <a:pt x="199" y="125"/>
                </a:lnTo>
                <a:lnTo>
                  <a:pt x="207" y="118"/>
                </a:lnTo>
                <a:lnTo>
                  <a:pt x="214" y="112"/>
                </a:lnTo>
                <a:lnTo>
                  <a:pt x="214" y="112"/>
                </a:lnTo>
                <a:close/>
                <a:moveTo>
                  <a:pt x="211" y="123"/>
                </a:moveTo>
                <a:lnTo>
                  <a:pt x="211" y="123"/>
                </a:lnTo>
                <a:lnTo>
                  <a:pt x="214" y="123"/>
                </a:lnTo>
                <a:lnTo>
                  <a:pt x="215" y="122"/>
                </a:lnTo>
                <a:lnTo>
                  <a:pt x="217" y="115"/>
                </a:lnTo>
                <a:lnTo>
                  <a:pt x="217" y="115"/>
                </a:lnTo>
                <a:lnTo>
                  <a:pt x="193" y="136"/>
                </a:lnTo>
                <a:lnTo>
                  <a:pt x="170" y="158"/>
                </a:lnTo>
                <a:lnTo>
                  <a:pt x="151" y="182"/>
                </a:lnTo>
                <a:lnTo>
                  <a:pt x="132" y="209"/>
                </a:lnTo>
                <a:lnTo>
                  <a:pt x="132" y="209"/>
                </a:lnTo>
                <a:lnTo>
                  <a:pt x="131" y="212"/>
                </a:lnTo>
                <a:lnTo>
                  <a:pt x="131" y="212"/>
                </a:lnTo>
                <a:lnTo>
                  <a:pt x="131" y="212"/>
                </a:lnTo>
                <a:lnTo>
                  <a:pt x="154" y="192"/>
                </a:lnTo>
                <a:lnTo>
                  <a:pt x="175" y="171"/>
                </a:lnTo>
                <a:lnTo>
                  <a:pt x="193" y="149"/>
                </a:lnTo>
                <a:lnTo>
                  <a:pt x="211" y="123"/>
                </a:lnTo>
                <a:lnTo>
                  <a:pt x="211" y="123"/>
                </a:lnTo>
                <a:close/>
                <a:moveTo>
                  <a:pt x="78" y="271"/>
                </a:moveTo>
                <a:lnTo>
                  <a:pt x="78" y="271"/>
                </a:lnTo>
                <a:lnTo>
                  <a:pt x="83" y="267"/>
                </a:lnTo>
                <a:lnTo>
                  <a:pt x="89" y="262"/>
                </a:lnTo>
                <a:lnTo>
                  <a:pt x="93" y="257"/>
                </a:lnTo>
                <a:lnTo>
                  <a:pt x="96" y="250"/>
                </a:lnTo>
                <a:lnTo>
                  <a:pt x="96" y="250"/>
                </a:lnTo>
                <a:lnTo>
                  <a:pt x="90" y="255"/>
                </a:lnTo>
                <a:lnTo>
                  <a:pt x="86" y="257"/>
                </a:lnTo>
                <a:lnTo>
                  <a:pt x="85" y="255"/>
                </a:lnTo>
                <a:lnTo>
                  <a:pt x="83" y="254"/>
                </a:lnTo>
                <a:lnTo>
                  <a:pt x="83" y="254"/>
                </a:lnTo>
                <a:lnTo>
                  <a:pt x="106" y="220"/>
                </a:lnTo>
                <a:lnTo>
                  <a:pt x="128" y="188"/>
                </a:lnTo>
                <a:lnTo>
                  <a:pt x="128" y="188"/>
                </a:lnTo>
                <a:lnTo>
                  <a:pt x="111" y="203"/>
                </a:lnTo>
                <a:lnTo>
                  <a:pt x="103" y="212"/>
                </a:lnTo>
                <a:lnTo>
                  <a:pt x="96" y="222"/>
                </a:lnTo>
                <a:lnTo>
                  <a:pt x="89" y="233"/>
                </a:lnTo>
                <a:lnTo>
                  <a:pt x="83" y="244"/>
                </a:lnTo>
                <a:lnTo>
                  <a:pt x="79" y="257"/>
                </a:lnTo>
                <a:lnTo>
                  <a:pt x="78" y="271"/>
                </a:lnTo>
                <a:lnTo>
                  <a:pt x="78" y="271"/>
                </a:lnTo>
                <a:close/>
                <a:moveTo>
                  <a:pt x="149" y="98"/>
                </a:moveTo>
                <a:lnTo>
                  <a:pt x="123" y="132"/>
                </a:lnTo>
                <a:lnTo>
                  <a:pt x="123" y="132"/>
                </a:lnTo>
                <a:lnTo>
                  <a:pt x="141" y="118"/>
                </a:lnTo>
                <a:lnTo>
                  <a:pt x="151" y="111"/>
                </a:lnTo>
                <a:lnTo>
                  <a:pt x="159" y="105"/>
                </a:lnTo>
                <a:lnTo>
                  <a:pt x="159" y="105"/>
                </a:lnTo>
                <a:lnTo>
                  <a:pt x="162" y="102"/>
                </a:lnTo>
                <a:lnTo>
                  <a:pt x="163" y="99"/>
                </a:lnTo>
                <a:lnTo>
                  <a:pt x="163" y="97"/>
                </a:lnTo>
                <a:lnTo>
                  <a:pt x="162" y="92"/>
                </a:lnTo>
                <a:lnTo>
                  <a:pt x="159" y="84"/>
                </a:lnTo>
                <a:lnTo>
                  <a:pt x="156" y="77"/>
                </a:lnTo>
                <a:lnTo>
                  <a:pt x="156" y="77"/>
                </a:lnTo>
                <a:lnTo>
                  <a:pt x="152" y="84"/>
                </a:lnTo>
                <a:lnTo>
                  <a:pt x="147" y="90"/>
                </a:lnTo>
                <a:lnTo>
                  <a:pt x="140" y="94"/>
                </a:lnTo>
                <a:lnTo>
                  <a:pt x="134" y="99"/>
                </a:lnTo>
                <a:lnTo>
                  <a:pt x="134" y="99"/>
                </a:lnTo>
                <a:lnTo>
                  <a:pt x="138" y="98"/>
                </a:lnTo>
                <a:lnTo>
                  <a:pt x="142" y="97"/>
                </a:lnTo>
                <a:lnTo>
                  <a:pt x="145" y="97"/>
                </a:lnTo>
                <a:lnTo>
                  <a:pt x="149" y="94"/>
                </a:lnTo>
                <a:lnTo>
                  <a:pt x="149" y="94"/>
                </a:lnTo>
                <a:lnTo>
                  <a:pt x="149" y="97"/>
                </a:lnTo>
                <a:lnTo>
                  <a:pt x="149" y="98"/>
                </a:lnTo>
                <a:lnTo>
                  <a:pt x="149" y="98"/>
                </a:lnTo>
                <a:close/>
                <a:moveTo>
                  <a:pt x="117" y="119"/>
                </a:moveTo>
                <a:lnTo>
                  <a:pt x="117" y="119"/>
                </a:lnTo>
                <a:lnTo>
                  <a:pt x="99" y="135"/>
                </a:lnTo>
                <a:lnTo>
                  <a:pt x="80" y="150"/>
                </a:lnTo>
                <a:lnTo>
                  <a:pt x="80" y="150"/>
                </a:lnTo>
                <a:lnTo>
                  <a:pt x="82" y="153"/>
                </a:lnTo>
                <a:lnTo>
                  <a:pt x="85" y="156"/>
                </a:lnTo>
                <a:lnTo>
                  <a:pt x="88" y="157"/>
                </a:lnTo>
                <a:lnTo>
                  <a:pt x="89" y="158"/>
                </a:lnTo>
                <a:lnTo>
                  <a:pt x="127" y="115"/>
                </a:lnTo>
                <a:lnTo>
                  <a:pt x="127" y="115"/>
                </a:lnTo>
                <a:lnTo>
                  <a:pt x="117" y="119"/>
                </a:lnTo>
                <a:lnTo>
                  <a:pt x="117" y="119"/>
                </a:lnTo>
                <a:close/>
                <a:moveTo>
                  <a:pt x="161" y="199"/>
                </a:moveTo>
                <a:lnTo>
                  <a:pt x="161" y="199"/>
                </a:lnTo>
                <a:lnTo>
                  <a:pt x="166" y="208"/>
                </a:lnTo>
                <a:lnTo>
                  <a:pt x="169" y="212"/>
                </a:lnTo>
                <a:lnTo>
                  <a:pt x="173" y="216"/>
                </a:lnTo>
                <a:lnTo>
                  <a:pt x="173" y="216"/>
                </a:lnTo>
                <a:lnTo>
                  <a:pt x="179" y="208"/>
                </a:lnTo>
                <a:lnTo>
                  <a:pt x="184" y="201"/>
                </a:lnTo>
                <a:lnTo>
                  <a:pt x="192" y="194"/>
                </a:lnTo>
                <a:lnTo>
                  <a:pt x="196" y="185"/>
                </a:lnTo>
                <a:lnTo>
                  <a:pt x="196" y="185"/>
                </a:lnTo>
                <a:lnTo>
                  <a:pt x="184" y="195"/>
                </a:lnTo>
                <a:lnTo>
                  <a:pt x="177" y="201"/>
                </a:lnTo>
                <a:lnTo>
                  <a:pt x="170" y="205"/>
                </a:lnTo>
                <a:lnTo>
                  <a:pt x="170" y="205"/>
                </a:lnTo>
                <a:lnTo>
                  <a:pt x="170" y="199"/>
                </a:lnTo>
                <a:lnTo>
                  <a:pt x="170" y="195"/>
                </a:lnTo>
                <a:lnTo>
                  <a:pt x="176" y="185"/>
                </a:lnTo>
                <a:lnTo>
                  <a:pt x="182" y="177"/>
                </a:lnTo>
                <a:lnTo>
                  <a:pt x="189" y="170"/>
                </a:lnTo>
                <a:lnTo>
                  <a:pt x="189" y="170"/>
                </a:lnTo>
                <a:lnTo>
                  <a:pt x="190" y="168"/>
                </a:lnTo>
                <a:lnTo>
                  <a:pt x="189" y="164"/>
                </a:lnTo>
                <a:lnTo>
                  <a:pt x="161" y="199"/>
                </a:lnTo>
                <a:close/>
                <a:moveTo>
                  <a:pt x="199" y="191"/>
                </a:moveTo>
                <a:lnTo>
                  <a:pt x="199" y="191"/>
                </a:lnTo>
                <a:lnTo>
                  <a:pt x="201" y="192"/>
                </a:lnTo>
                <a:lnTo>
                  <a:pt x="203" y="194"/>
                </a:lnTo>
                <a:lnTo>
                  <a:pt x="203" y="196"/>
                </a:lnTo>
                <a:lnTo>
                  <a:pt x="203" y="202"/>
                </a:lnTo>
                <a:lnTo>
                  <a:pt x="200" y="208"/>
                </a:lnTo>
                <a:lnTo>
                  <a:pt x="196" y="218"/>
                </a:lnTo>
                <a:lnTo>
                  <a:pt x="194" y="222"/>
                </a:lnTo>
                <a:lnTo>
                  <a:pt x="194" y="223"/>
                </a:lnTo>
                <a:lnTo>
                  <a:pt x="194" y="223"/>
                </a:lnTo>
                <a:lnTo>
                  <a:pt x="197" y="220"/>
                </a:lnTo>
                <a:lnTo>
                  <a:pt x="200" y="218"/>
                </a:lnTo>
                <a:lnTo>
                  <a:pt x="203" y="215"/>
                </a:lnTo>
                <a:lnTo>
                  <a:pt x="204" y="215"/>
                </a:lnTo>
                <a:lnTo>
                  <a:pt x="207" y="215"/>
                </a:lnTo>
                <a:lnTo>
                  <a:pt x="207" y="215"/>
                </a:lnTo>
                <a:lnTo>
                  <a:pt x="208" y="220"/>
                </a:lnTo>
                <a:lnTo>
                  <a:pt x="207" y="226"/>
                </a:lnTo>
                <a:lnTo>
                  <a:pt x="206" y="237"/>
                </a:lnTo>
                <a:lnTo>
                  <a:pt x="206" y="237"/>
                </a:lnTo>
                <a:lnTo>
                  <a:pt x="206" y="240"/>
                </a:lnTo>
                <a:lnTo>
                  <a:pt x="208" y="240"/>
                </a:lnTo>
                <a:lnTo>
                  <a:pt x="211" y="240"/>
                </a:lnTo>
                <a:lnTo>
                  <a:pt x="213" y="239"/>
                </a:lnTo>
                <a:lnTo>
                  <a:pt x="213" y="239"/>
                </a:lnTo>
                <a:lnTo>
                  <a:pt x="211" y="213"/>
                </a:lnTo>
                <a:lnTo>
                  <a:pt x="207" y="188"/>
                </a:lnTo>
                <a:lnTo>
                  <a:pt x="207" y="188"/>
                </a:lnTo>
                <a:lnTo>
                  <a:pt x="206" y="184"/>
                </a:lnTo>
                <a:lnTo>
                  <a:pt x="204" y="184"/>
                </a:lnTo>
                <a:lnTo>
                  <a:pt x="203" y="187"/>
                </a:lnTo>
                <a:lnTo>
                  <a:pt x="203" y="187"/>
                </a:lnTo>
                <a:lnTo>
                  <a:pt x="200" y="189"/>
                </a:lnTo>
                <a:lnTo>
                  <a:pt x="199" y="191"/>
                </a:lnTo>
                <a:lnTo>
                  <a:pt x="199" y="191"/>
                </a:lnTo>
                <a:close/>
                <a:moveTo>
                  <a:pt x="206" y="143"/>
                </a:moveTo>
                <a:lnTo>
                  <a:pt x="206" y="143"/>
                </a:lnTo>
                <a:lnTo>
                  <a:pt x="218" y="136"/>
                </a:lnTo>
                <a:lnTo>
                  <a:pt x="232" y="128"/>
                </a:lnTo>
                <a:lnTo>
                  <a:pt x="244" y="116"/>
                </a:lnTo>
                <a:lnTo>
                  <a:pt x="253" y="106"/>
                </a:lnTo>
                <a:lnTo>
                  <a:pt x="253" y="106"/>
                </a:lnTo>
                <a:lnTo>
                  <a:pt x="238" y="112"/>
                </a:lnTo>
                <a:lnTo>
                  <a:pt x="224" y="121"/>
                </a:lnTo>
                <a:lnTo>
                  <a:pt x="218" y="126"/>
                </a:lnTo>
                <a:lnTo>
                  <a:pt x="213" y="132"/>
                </a:lnTo>
                <a:lnTo>
                  <a:pt x="208" y="137"/>
                </a:lnTo>
                <a:lnTo>
                  <a:pt x="206" y="143"/>
                </a:lnTo>
                <a:lnTo>
                  <a:pt x="206" y="143"/>
                </a:lnTo>
                <a:close/>
                <a:moveTo>
                  <a:pt x="183" y="101"/>
                </a:moveTo>
                <a:lnTo>
                  <a:pt x="175" y="105"/>
                </a:lnTo>
                <a:lnTo>
                  <a:pt x="175" y="105"/>
                </a:lnTo>
                <a:lnTo>
                  <a:pt x="165" y="111"/>
                </a:lnTo>
                <a:lnTo>
                  <a:pt x="158" y="119"/>
                </a:lnTo>
                <a:lnTo>
                  <a:pt x="145" y="137"/>
                </a:lnTo>
                <a:lnTo>
                  <a:pt x="145" y="137"/>
                </a:lnTo>
                <a:lnTo>
                  <a:pt x="163" y="119"/>
                </a:lnTo>
                <a:lnTo>
                  <a:pt x="183" y="101"/>
                </a:lnTo>
                <a:lnTo>
                  <a:pt x="183" y="101"/>
                </a:lnTo>
                <a:close/>
                <a:moveTo>
                  <a:pt x="138" y="50"/>
                </a:moveTo>
                <a:lnTo>
                  <a:pt x="138" y="50"/>
                </a:lnTo>
                <a:lnTo>
                  <a:pt x="145" y="45"/>
                </a:lnTo>
                <a:lnTo>
                  <a:pt x="147" y="40"/>
                </a:lnTo>
                <a:lnTo>
                  <a:pt x="145" y="38"/>
                </a:lnTo>
                <a:lnTo>
                  <a:pt x="144" y="36"/>
                </a:lnTo>
                <a:lnTo>
                  <a:pt x="144" y="36"/>
                </a:lnTo>
                <a:lnTo>
                  <a:pt x="138" y="40"/>
                </a:lnTo>
                <a:lnTo>
                  <a:pt x="132" y="47"/>
                </a:lnTo>
                <a:lnTo>
                  <a:pt x="130" y="55"/>
                </a:lnTo>
                <a:lnTo>
                  <a:pt x="128" y="62"/>
                </a:lnTo>
                <a:lnTo>
                  <a:pt x="137" y="56"/>
                </a:lnTo>
                <a:lnTo>
                  <a:pt x="137" y="56"/>
                </a:lnTo>
                <a:lnTo>
                  <a:pt x="135" y="56"/>
                </a:lnTo>
                <a:lnTo>
                  <a:pt x="135" y="55"/>
                </a:lnTo>
                <a:lnTo>
                  <a:pt x="135" y="53"/>
                </a:lnTo>
                <a:lnTo>
                  <a:pt x="137" y="53"/>
                </a:lnTo>
                <a:lnTo>
                  <a:pt x="137" y="53"/>
                </a:lnTo>
                <a:lnTo>
                  <a:pt x="138" y="52"/>
                </a:lnTo>
                <a:lnTo>
                  <a:pt x="138" y="50"/>
                </a:lnTo>
                <a:lnTo>
                  <a:pt x="138" y="50"/>
                </a:lnTo>
                <a:close/>
                <a:moveTo>
                  <a:pt x="183" y="191"/>
                </a:moveTo>
                <a:lnTo>
                  <a:pt x="183" y="191"/>
                </a:lnTo>
                <a:lnTo>
                  <a:pt x="192" y="181"/>
                </a:lnTo>
                <a:lnTo>
                  <a:pt x="196" y="177"/>
                </a:lnTo>
                <a:lnTo>
                  <a:pt x="201" y="173"/>
                </a:lnTo>
                <a:lnTo>
                  <a:pt x="201" y="173"/>
                </a:lnTo>
                <a:lnTo>
                  <a:pt x="204" y="170"/>
                </a:lnTo>
                <a:lnTo>
                  <a:pt x="204" y="166"/>
                </a:lnTo>
                <a:lnTo>
                  <a:pt x="204" y="161"/>
                </a:lnTo>
                <a:lnTo>
                  <a:pt x="203" y="161"/>
                </a:lnTo>
                <a:lnTo>
                  <a:pt x="203" y="161"/>
                </a:lnTo>
                <a:lnTo>
                  <a:pt x="203" y="161"/>
                </a:lnTo>
                <a:lnTo>
                  <a:pt x="190" y="177"/>
                </a:lnTo>
                <a:lnTo>
                  <a:pt x="186" y="184"/>
                </a:lnTo>
                <a:lnTo>
                  <a:pt x="183" y="191"/>
                </a:lnTo>
                <a:lnTo>
                  <a:pt x="183" y="191"/>
                </a:lnTo>
                <a:close/>
                <a:moveTo>
                  <a:pt x="69" y="137"/>
                </a:moveTo>
                <a:lnTo>
                  <a:pt x="69" y="137"/>
                </a:lnTo>
                <a:lnTo>
                  <a:pt x="68" y="140"/>
                </a:lnTo>
                <a:lnTo>
                  <a:pt x="66" y="144"/>
                </a:lnTo>
                <a:lnTo>
                  <a:pt x="66" y="146"/>
                </a:lnTo>
                <a:lnTo>
                  <a:pt x="68" y="146"/>
                </a:lnTo>
                <a:lnTo>
                  <a:pt x="71" y="144"/>
                </a:lnTo>
                <a:lnTo>
                  <a:pt x="71" y="144"/>
                </a:lnTo>
                <a:lnTo>
                  <a:pt x="75" y="140"/>
                </a:lnTo>
                <a:lnTo>
                  <a:pt x="80" y="135"/>
                </a:lnTo>
                <a:lnTo>
                  <a:pt x="85" y="130"/>
                </a:lnTo>
                <a:lnTo>
                  <a:pt x="86" y="126"/>
                </a:lnTo>
                <a:lnTo>
                  <a:pt x="86" y="126"/>
                </a:lnTo>
                <a:lnTo>
                  <a:pt x="78" y="132"/>
                </a:lnTo>
                <a:lnTo>
                  <a:pt x="69" y="137"/>
                </a:lnTo>
                <a:lnTo>
                  <a:pt x="69" y="137"/>
                </a:lnTo>
                <a:close/>
                <a:moveTo>
                  <a:pt x="180" y="223"/>
                </a:moveTo>
                <a:lnTo>
                  <a:pt x="180" y="223"/>
                </a:lnTo>
                <a:lnTo>
                  <a:pt x="184" y="222"/>
                </a:lnTo>
                <a:lnTo>
                  <a:pt x="190" y="218"/>
                </a:lnTo>
                <a:lnTo>
                  <a:pt x="193" y="212"/>
                </a:lnTo>
                <a:lnTo>
                  <a:pt x="194" y="209"/>
                </a:lnTo>
                <a:lnTo>
                  <a:pt x="193" y="206"/>
                </a:lnTo>
                <a:lnTo>
                  <a:pt x="193" y="206"/>
                </a:lnTo>
                <a:lnTo>
                  <a:pt x="189" y="209"/>
                </a:lnTo>
                <a:lnTo>
                  <a:pt x="184" y="212"/>
                </a:lnTo>
                <a:lnTo>
                  <a:pt x="182" y="218"/>
                </a:lnTo>
                <a:lnTo>
                  <a:pt x="180" y="223"/>
                </a:lnTo>
                <a:lnTo>
                  <a:pt x="180" y="223"/>
                </a:lnTo>
                <a:close/>
                <a:moveTo>
                  <a:pt x="131" y="77"/>
                </a:moveTo>
                <a:lnTo>
                  <a:pt x="131" y="77"/>
                </a:lnTo>
                <a:lnTo>
                  <a:pt x="128" y="78"/>
                </a:lnTo>
                <a:lnTo>
                  <a:pt x="125" y="80"/>
                </a:lnTo>
                <a:lnTo>
                  <a:pt x="124" y="84"/>
                </a:lnTo>
                <a:lnTo>
                  <a:pt x="123" y="88"/>
                </a:lnTo>
                <a:lnTo>
                  <a:pt x="121" y="94"/>
                </a:lnTo>
                <a:lnTo>
                  <a:pt x="121" y="94"/>
                </a:lnTo>
                <a:lnTo>
                  <a:pt x="124" y="92"/>
                </a:lnTo>
                <a:lnTo>
                  <a:pt x="128" y="90"/>
                </a:lnTo>
                <a:lnTo>
                  <a:pt x="134" y="81"/>
                </a:lnTo>
                <a:lnTo>
                  <a:pt x="138" y="74"/>
                </a:lnTo>
                <a:lnTo>
                  <a:pt x="140" y="70"/>
                </a:lnTo>
                <a:lnTo>
                  <a:pt x="140" y="70"/>
                </a:lnTo>
                <a:lnTo>
                  <a:pt x="135" y="76"/>
                </a:lnTo>
                <a:lnTo>
                  <a:pt x="131" y="77"/>
                </a:lnTo>
                <a:lnTo>
                  <a:pt x="131" y="77"/>
                </a:lnTo>
                <a:close/>
                <a:moveTo>
                  <a:pt x="47" y="136"/>
                </a:moveTo>
                <a:lnTo>
                  <a:pt x="47" y="136"/>
                </a:lnTo>
                <a:lnTo>
                  <a:pt x="50" y="139"/>
                </a:lnTo>
                <a:lnTo>
                  <a:pt x="51" y="139"/>
                </a:lnTo>
                <a:lnTo>
                  <a:pt x="55" y="137"/>
                </a:lnTo>
                <a:lnTo>
                  <a:pt x="58" y="135"/>
                </a:lnTo>
                <a:lnTo>
                  <a:pt x="59" y="133"/>
                </a:lnTo>
                <a:lnTo>
                  <a:pt x="62" y="133"/>
                </a:lnTo>
                <a:lnTo>
                  <a:pt x="62" y="133"/>
                </a:lnTo>
                <a:lnTo>
                  <a:pt x="62" y="130"/>
                </a:lnTo>
                <a:lnTo>
                  <a:pt x="64" y="128"/>
                </a:lnTo>
                <a:lnTo>
                  <a:pt x="65" y="125"/>
                </a:lnTo>
                <a:lnTo>
                  <a:pt x="64" y="125"/>
                </a:lnTo>
                <a:lnTo>
                  <a:pt x="61" y="125"/>
                </a:lnTo>
                <a:lnTo>
                  <a:pt x="61" y="125"/>
                </a:lnTo>
                <a:lnTo>
                  <a:pt x="58" y="126"/>
                </a:lnTo>
                <a:lnTo>
                  <a:pt x="54" y="130"/>
                </a:lnTo>
                <a:lnTo>
                  <a:pt x="47" y="136"/>
                </a:lnTo>
                <a:lnTo>
                  <a:pt x="47" y="136"/>
                </a:lnTo>
                <a:close/>
                <a:moveTo>
                  <a:pt x="36" y="119"/>
                </a:moveTo>
                <a:lnTo>
                  <a:pt x="36" y="119"/>
                </a:lnTo>
                <a:lnTo>
                  <a:pt x="57" y="116"/>
                </a:lnTo>
                <a:lnTo>
                  <a:pt x="66" y="115"/>
                </a:lnTo>
                <a:lnTo>
                  <a:pt x="75" y="112"/>
                </a:lnTo>
                <a:lnTo>
                  <a:pt x="75" y="112"/>
                </a:lnTo>
                <a:lnTo>
                  <a:pt x="68" y="112"/>
                </a:lnTo>
                <a:lnTo>
                  <a:pt x="61" y="112"/>
                </a:lnTo>
                <a:lnTo>
                  <a:pt x="61" y="112"/>
                </a:lnTo>
                <a:lnTo>
                  <a:pt x="48" y="115"/>
                </a:lnTo>
                <a:lnTo>
                  <a:pt x="36" y="119"/>
                </a:lnTo>
                <a:lnTo>
                  <a:pt x="36" y="119"/>
                </a:lnTo>
                <a:close/>
                <a:moveTo>
                  <a:pt x="89" y="111"/>
                </a:moveTo>
                <a:lnTo>
                  <a:pt x="89" y="111"/>
                </a:lnTo>
                <a:lnTo>
                  <a:pt x="82" y="109"/>
                </a:lnTo>
                <a:lnTo>
                  <a:pt x="80" y="111"/>
                </a:lnTo>
                <a:lnTo>
                  <a:pt x="79" y="111"/>
                </a:lnTo>
                <a:lnTo>
                  <a:pt x="79" y="112"/>
                </a:lnTo>
                <a:lnTo>
                  <a:pt x="82" y="115"/>
                </a:lnTo>
                <a:lnTo>
                  <a:pt x="82" y="115"/>
                </a:lnTo>
                <a:lnTo>
                  <a:pt x="83" y="116"/>
                </a:lnTo>
                <a:lnTo>
                  <a:pt x="86" y="116"/>
                </a:lnTo>
                <a:lnTo>
                  <a:pt x="92" y="114"/>
                </a:lnTo>
                <a:lnTo>
                  <a:pt x="97" y="109"/>
                </a:lnTo>
                <a:lnTo>
                  <a:pt x="99" y="108"/>
                </a:lnTo>
                <a:lnTo>
                  <a:pt x="99" y="108"/>
                </a:lnTo>
                <a:lnTo>
                  <a:pt x="89" y="111"/>
                </a:lnTo>
                <a:lnTo>
                  <a:pt x="89" y="111"/>
                </a:lnTo>
                <a:close/>
                <a:moveTo>
                  <a:pt x="197" y="226"/>
                </a:moveTo>
                <a:lnTo>
                  <a:pt x="197" y="226"/>
                </a:lnTo>
                <a:lnTo>
                  <a:pt x="194" y="227"/>
                </a:lnTo>
                <a:lnTo>
                  <a:pt x="193" y="232"/>
                </a:lnTo>
                <a:lnTo>
                  <a:pt x="194" y="234"/>
                </a:lnTo>
                <a:lnTo>
                  <a:pt x="199" y="236"/>
                </a:lnTo>
                <a:lnTo>
                  <a:pt x="199" y="236"/>
                </a:lnTo>
                <a:lnTo>
                  <a:pt x="200" y="234"/>
                </a:lnTo>
                <a:lnTo>
                  <a:pt x="201" y="230"/>
                </a:lnTo>
                <a:lnTo>
                  <a:pt x="201" y="222"/>
                </a:lnTo>
                <a:lnTo>
                  <a:pt x="201" y="222"/>
                </a:lnTo>
                <a:lnTo>
                  <a:pt x="200" y="225"/>
                </a:lnTo>
                <a:lnTo>
                  <a:pt x="197" y="226"/>
                </a:lnTo>
                <a:lnTo>
                  <a:pt x="197" y="226"/>
                </a:lnTo>
                <a:close/>
                <a:moveTo>
                  <a:pt x="64" y="137"/>
                </a:moveTo>
                <a:lnTo>
                  <a:pt x="64" y="137"/>
                </a:lnTo>
                <a:lnTo>
                  <a:pt x="69" y="135"/>
                </a:lnTo>
                <a:lnTo>
                  <a:pt x="72" y="130"/>
                </a:lnTo>
                <a:lnTo>
                  <a:pt x="75" y="126"/>
                </a:lnTo>
                <a:lnTo>
                  <a:pt x="75" y="126"/>
                </a:lnTo>
                <a:lnTo>
                  <a:pt x="73" y="126"/>
                </a:lnTo>
                <a:lnTo>
                  <a:pt x="73" y="126"/>
                </a:lnTo>
                <a:lnTo>
                  <a:pt x="71" y="128"/>
                </a:lnTo>
                <a:lnTo>
                  <a:pt x="68" y="130"/>
                </a:lnTo>
                <a:lnTo>
                  <a:pt x="64" y="137"/>
                </a:lnTo>
                <a:lnTo>
                  <a:pt x="64" y="137"/>
                </a:lnTo>
                <a:close/>
                <a:moveTo>
                  <a:pt x="123" y="225"/>
                </a:moveTo>
                <a:lnTo>
                  <a:pt x="123" y="225"/>
                </a:lnTo>
                <a:lnTo>
                  <a:pt x="123" y="226"/>
                </a:lnTo>
                <a:lnTo>
                  <a:pt x="125" y="223"/>
                </a:lnTo>
                <a:lnTo>
                  <a:pt x="131" y="216"/>
                </a:lnTo>
                <a:lnTo>
                  <a:pt x="131" y="216"/>
                </a:lnTo>
                <a:lnTo>
                  <a:pt x="131" y="215"/>
                </a:lnTo>
                <a:lnTo>
                  <a:pt x="131" y="212"/>
                </a:lnTo>
                <a:lnTo>
                  <a:pt x="131" y="212"/>
                </a:lnTo>
                <a:lnTo>
                  <a:pt x="125" y="219"/>
                </a:lnTo>
                <a:lnTo>
                  <a:pt x="123" y="225"/>
                </a:lnTo>
                <a:lnTo>
                  <a:pt x="123" y="225"/>
                </a:lnTo>
                <a:close/>
                <a:moveTo>
                  <a:pt x="156" y="88"/>
                </a:moveTo>
                <a:lnTo>
                  <a:pt x="149" y="94"/>
                </a:lnTo>
                <a:lnTo>
                  <a:pt x="149" y="94"/>
                </a:lnTo>
                <a:lnTo>
                  <a:pt x="152" y="95"/>
                </a:lnTo>
                <a:lnTo>
                  <a:pt x="155" y="94"/>
                </a:lnTo>
                <a:lnTo>
                  <a:pt x="158" y="92"/>
                </a:lnTo>
                <a:lnTo>
                  <a:pt x="158" y="91"/>
                </a:lnTo>
                <a:lnTo>
                  <a:pt x="156" y="88"/>
                </a:lnTo>
                <a:lnTo>
                  <a:pt x="156" y="88"/>
                </a:lnTo>
                <a:close/>
                <a:moveTo>
                  <a:pt x="106" y="116"/>
                </a:moveTo>
                <a:lnTo>
                  <a:pt x="106" y="116"/>
                </a:lnTo>
                <a:lnTo>
                  <a:pt x="106" y="118"/>
                </a:lnTo>
                <a:lnTo>
                  <a:pt x="109" y="118"/>
                </a:lnTo>
                <a:lnTo>
                  <a:pt x="113" y="115"/>
                </a:lnTo>
                <a:lnTo>
                  <a:pt x="113" y="115"/>
                </a:lnTo>
                <a:lnTo>
                  <a:pt x="114" y="112"/>
                </a:lnTo>
                <a:lnTo>
                  <a:pt x="114" y="111"/>
                </a:lnTo>
                <a:lnTo>
                  <a:pt x="113" y="111"/>
                </a:lnTo>
                <a:lnTo>
                  <a:pt x="110" y="112"/>
                </a:lnTo>
                <a:lnTo>
                  <a:pt x="110" y="112"/>
                </a:lnTo>
                <a:lnTo>
                  <a:pt x="109" y="114"/>
                </a:lnTo>
                <a:lnTo>
                  <a:pt x="106" y="116"/>
                </a:lnTo>
                <a:lnTo>
                  <a:pt x="106" y="116"/>
                </a:lnTo>
                <a:close/>
                <a:moveTo>
                  <a:pt x="43" y="128"/>
                </a:moveTo>
                <a:lnTo>
                  <a:pt x="43" y="128"/>
                </a:lnTo>
                <a:lnTo>
                  <a:pt x="31" y="128"/>
                </a:lnTo>
                <a:lnTo>
                  <a:pt x="31" y="128"/>
                </a:lnTo>
                <a:lnTo>
                  <a:pt x="33" y="129"/>
                </a:lnTo>
                <a:lnTo>
                  <a:pt x="36" y="130"/>
                </a:lnTo>
                <a:lnTo>
                  <a:pt x="40" y="130"/>
                </a:lnTo>
                <a:lnTo>
                  <a:pt x="43" y="128"/>
                </a:lnTo>
                <a:lnTo>
                  <a:pt x="43" y="128"/>
                </a:lnTo>
                <a:close/>
                <a:moveTo>
                  <a:pt x="106" y="234"/>
                </a:moveTo>
                <a:lnTo>
                  <a:pt x="106" y="234"/>
                </a:lnTo>
                <a:lnTo>
                  <a:pt x="111" y="229"/>
                </a:lnTo>
                <a:lnTo>
                  <a:pt x="114" y="225"/>
                </a:lnTo>
                <a:lnTo>
                  <a:pt x="116" y="220"/>
                </a:lnTo>
                <a:lnTo>
                  <a:pt x="116" y="220"/>
                </a:lnTo>
                <a:lnTo>
                  <a:pt x="110" y="227"/>
                </a:lnTo>
                <a:lnTo>
                  <a:pt x="106" y="234"/>
                </a:lnTo>
                <a:lnTo>
                  <a:pt x="106" y="234"/>
                </a:lnTo>
                <a:close/>
                <a:moveTo>
                  <a:pt x="117" y="105"/>
                </a:moveTo>
                <a:lnTo>
                  <a:pt x="117" y="105"/>
                </a:lnTo>
                <a:lnTo>
                  <a:pt x="118" y="108"/>
                </a:lnTo>
                <a:lnTo>
                  <a:pt x="118" y="109"/>
                </a:lnTo>
                <a:lnTo>
                  <a:pt x="123" y="108"/>
                </a:lnTo>
                <a:lnTo>
                  <a:pt x="125" y="105"/>
                </a:lnTo>
                <a:lnTo>
                  <a:pt x="127" y="102"/>
                </a:lnTo>
                <a:lnTo>
                  <a:pt x="127" y="102"/>
                </a:lnTo>
                <a:lnTo>
                  <a:pt x="121" y="101"/>
                </a:lnTo>
                <a:lnTo>
                  <a:pt x="118" y="102"/>
                </a:lnTo>
                <a:lnTo>
                  <a:pt x="117" y="104"/>
                </a:lnTo>
                <a:lnTo>
                  <a:pt x="117" y="105"/>
                </a:lnTo>
                <a:lnTo>
                  <a:pt x="117" y="105"/>
                </a:lnTo>
                <a:close/>
                <a:moveTo>
                  <a:pt x="154" y="73"/>
                </a:moveTo>
                <a:lnTo>
                  <a:pt x="154" y="73"/>
                </a:lnTo>
                <a:lnTo>
                  <a:pt x="155" y="71"/>
                </a:lnTo>
                <a:lnTo>
                  <a:pt x="155" y="70"/>
                </a:lnTo>
                <a:lnTo>
                  <a:pt x="154" y="69"/>
                </a:lnTo>
                <a:lnTo>
                  <a:pt x="151" y="69"/>
                </a:lnTo>
                <a:lnTo>
                  <a:pt x="151" y="69"/>
                </a:lnTo>
                <a:lnTo>
                  <a:pt x="148" y="70"/>
                </a:lnTo>
                <a:lnTo>
                  <a:pt x="149" y="73"/>
                </a:lnTo>
                <a:lnTo>
                  <a:pt x="151" y="73"/>
                </a:lnTo>
                <a:lnTo>
                  <a:pt x="154" y="73"/>
                </a:lnTo>
                <a:lnTo>
                  <a:pt x="154" y="73"/>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9"/>
          <p:cNvSpPr>
            <a:spLocks noEditPoints="1"/>
          </p:cNvSpPr>
          <p:nvPr/>
        </p:nvSpPr>
        <p:spPr bwMode="auto">
          <a:xfrm>
            <a:off x="8264269" y="1104899"/>
            <a:ext cx="802157" cy="940611"/>
          </a:xfrm>
          <a:custGeom>
            <a:avLst/>
            <a:gdLst>
              <a:gd name="T0" fmla="*/ 185 w 365"/>
              <a:gd name="T1" fmla="*/ 317 h 428"/>
              <a:gd name="T2" fmla="*/ 24 w 365"/>
              <a:gd name="T3" fmla="*/ 379 h 428"/>
              <a:gd name="T4" fmla="*/ 95 w 365"/>
              <a:gd name="T5" fmla="*/ 16 h 428"/>
              <a:gd name="T6" fmla="*/ 231 w 365"/>
              <a:gd name="T7" fmla="*/ 234 h 428"/>
              <a:gd name="T8" fmla="*/ 112 w 365"/>
              <a:gd name="T9" fmla="*/ 227 h 428"/>
              <a:gd name="T10" fmla="*/ 81 w 365"/>
              <a:gd name="T11" fmla="*/ 328 h 428"/>
              <a:gd name="T12" fmla="*/ 87 w 365"/>
              <a:gd name="T13" fmla="*/ 380 h 428"/>
              <a:gd name="T14" fmla="*/ 92 w 365"/>
              <a:gd name="T15" fmla="*/ 410 h 428"/>
              <a:gd name="T16" fmla="*/ 169 w 365"/>
              <a:gd name="T17" fmla="*/ 311 h 428"/>
              <a:gd name="T18" fmla="*/ 179 w 365"/>
              <a:gd name="T19" fmla="*/ 273 h 428"/>
              <a:gd name="T20" fmla="*/ 224 w 365"/>
              <a:gd name="T21" fmla="*/ 224 h 428"/>
              <a:gd name="T22" fmla="*/ 223 w 365"/>
              <a:gd name="T23" fmla="*/ 197 h 428"/>
              <a:gd name="T24" fmla="*/ 218 w 365"/>
              <a:gd name="T25" fmla="*/ 174 h 428"/>
              <a:gd name="T26" fmla="*/ 229 w 365"/>
              <a:gd name="T27" fmla="*/ 139 h 428"/>
              <a:gd name="T28" fmla="*/ 248 w 365"/>
              <a:gd name="T29" fmla="*/ 93 h 428"/>
              <a:gd name="T30" fmla="*/ 224 w 365"/>
              <a:gd name="T31" fmla="*/ 65 h 428"/>
              <a:gd name="T32" fmla="*/ 172 w 365"/>
              <a:gd name="T33" fmla="*/ 191 h 428"/>
              <a:gd name="T34" fmla="*/ 26 w 365"/>
              <a:gd name="T35" fmla="*/ 410 h 428"/>
              <a:gd name="T36" fmla="*/ 73 w 365"/>
              <a:gd name="T37" fmla="*/ 84 h 428"/>
              <a:gd name="T38" fmla="*/ 87 w 365"/>
              <a:gd name="T39" fmla="*/ 142 h 428"/>
              <a:gd name="T40" fmla="*/ 95 w 365"/>
              <a:gd name="T41" fmla="*/ 101 h 428"/>
              <a:gd name="T42" fmla="*/ 128 w 365"/>
              <a:gd name="T43" fmla="*/ 147 h 428"/>
              <a:gd name="T44" fmla="*/ 112 w 365"/>
              <a:gd name="T45" fmla="*/ 98 h 428"/>
              <a:gd name="T46" fmla="*/ 171 w 365"/>
              <a:gd name="T47" fmla="*/ 175 h 428"/>
              <a:gd name="T48" fmla="*/ 240 w 365"/>
              <a:gd name="T49" fmla="*/ 268 h 428"/>
              <a:gd name="T50" fmla="*/ 258 w 365"/>
              <a:gd name="T51" fmla="*/ 306 h 428"/>
              <a:gd name="T52" fmla="*/ 245 w 365"/>
              <a:gd name="T53" fmla="*/ 344 h 428"/>
              <a:gd name="T54" fmla="*/ 306 w 365"/>
              <a:gd name="T55" fmla="*/ 410 h 428"/>
              <a:gd name="T56" fmla="*/ 310 w 365"/>
              <a:gd name="T57" fmla="*/ 385 h 428"/>
              <a:gd name="T58" fmla="*/ 234 w 365"/>
              <a:gd name="T59" fmla="*/ 365 h 428"/>
              <a:gd name="T60" fmla="*/ 191 w 365"/>
              <a:gd name="T61" fmla="*/ 22 h 428"/>
              <a:gd name="T62" fmla="*/ 183 w 365"/>
              <a:gd name="T63" fmla="*/ 16 h 428"/>
              <a:gd name="T64" fmla="*/ 172 w 365"/>
              <a:gd name="T65" fmla="*/ 21 h 428"/>
              <a:gd name="T66" fmla="*/ 136 w 365"/>
              <a:gd name="T67" fmla="*/ 224 h 428"/>
              <a:gd name="T68" fmla="*/ 327 w 365"/>
              <a:gd name="T69" fmla="*/ 372 h 428"/>
              <a:gd name="T70" fmla="*/ 139 w 365"/>
              <a:gd name="T71" fmla="*/ 57 h 428"/>
              <a:gd name="T72" fmla="*/ 131 w 365"/>
              <a:gd name="T73" fmla="*/ 48 h 428"/>
              <a:gd name="T74" fmla="*/ 258 w 365"/>
              <a:gd name="T75" fmla="*/ 114 h 428"/>
              <a:gd name="T76" fmla="*/ 128 w 365"/>
              <a:gd name="T77" fmla="*/ 37 h 428"/>
              <a:gd name="T78" fmla="*/ 228 w 365"/>
              <a:gd name="T79" fmla="*/ 290 h 428"/>
              <a:gd name="T80" fmla="*/ 116 w 365"/>
              <a:gd name="T81" fmla="*/ 417 h 428"/>
              <a:gd name="T82" fmla="*/ 224 w 365"/>
              <a:gd name="T83" fmla="*/ 311 h 428"/>
              <a:gd name="T84" fmla="*/ 204 w 365"/>
              <a:gd name="T85" fmla="*/ 16 h 428"/>
              <a:gd name="T86" fmla="*/ 202 w 365"/>
              <a:gd name="T87" fmla="*/ 297 h 428"/>
              <a:gd name="T88" fmla="*/ 250 w 365"/>
              <a:gd name="T89" fmla="*/ 79 h 428"/>
              <a:gd name="T90" fmla="*/ 240 w 365"/>
              <a:gd name="T91" fmla="*/ 46 h 428"/>
              <a:gd name="T92" fmla="*/ 231 w 365"/>
              <a:gd name="T93" fmla="*/ 51 h 428"/>
              <a:gd name="T94" fmla="*/ 215 w 365"/>
              <a:gd name="T95" fmla="*/ 324 h 428"/>
              <a:gd name="T96" fmla="*/ 207 w 365"/>
              <a:gd name="T97" fmla="*/ 48 h 428"/>
              <a:gd name="T98" fmla="*/ 212 w 365"/>
              <a:gd name="T99" fmla="*/ 32 h 428"/>
              <a:gd name="T100" fmla="*/ 105 w 365"/>
              <a:gd name="T101" fmla="*/ 414 h 428"/>
              <a:gd name="T102" fmla="*/ 240 w 365"/>
              <a:gd name="T103" fmla="*/ 33 h 428"/>
              <a:gd name="T104" fmla="*/ 199 w 365"/>
              <a:gd name="T105" fmla="*/ 319 h 428"/>
              <a:gd name="T106" fmla="*/ 84 w 365"/>
              <a:gd name="T107" fmla="*/ 169 h 428"/>
              <a:gd name="T108" fmla="*/ 139 w 365"/>
              <a:gd name="T109" fmla="*/ 232 h 428"/>
              <a:gd name="T110" fmla="*/ 206 w 365"/>
              <a:gd name="T111" fmla="*/ 62 h 428"/>
              <a:gd name="T112" fmla="*/ 209 w 365"/>
              <a:gd name="T113" fmla="*/ 106 h 428"/>
              <a:gd name="T114" fmla="*/ 245 w 365"/>
              <a:gd name="T115" fmla="*/ 167 h 428"/>
              <a:gd name="T116" fmla="*/ 68 w 365"/>
              <a:gd name="T117" fmla="*/ 90 h 428"/>
              <a:gd name="T118" fmla="*/ 136 w 365"/>
              <a:gd name="T119" fmla="*/ 390 h 428"/>
              <a:gd name="T120" fmla="*/ 250 w 365"/>
              <a:gd name="T121" fmla="*/ 41 h 428"/>
              <a:gd name="T122" fmla="*/ 153 w 365"/>
              <a:gd name="T123" fmla="*/ 212 h 428"/>
              <a:gd name="T124" fmla="*/ 81 w 365"/>
              <a:gd name="T125" fmla="*/ 33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5" h="428">
                <a:moveTo>
                  <a:pt x="359" y="407"/>
                </a:moveTo>
                <a:lnTo>
                  <a:pt x="359" y="407"/>
                </a:lnTo>
                <a:lnTo>
                  <a:pt x="357" y="409"/>
                </a:lnTo>
                <a:lnTo>
                  <a:pt x="357" y="409"/>
                </a:lnTo>
                <a:lnTo>
                  <a:pt x="357" y="410"/>
                </a:lnTo>
                <a:lnTo>
                  <a:pt x="357" y="410"/>
                </a:lnTo>
                <a:lnTo>
                  <a:pt x="355" y="412"/>
                </a:lnTo>
                <a:lnTo>
                  <a:pt x="355" y="412"/>
                </a:lnTo>
                <a:lnTo>
                  <a:pt x="352" y="414"/>
                </a:lnTo>
                <a:lnTo>
                  <a:pt x="352" y="414"/>
                </a:lnTo>
                <a:lnTo>
                  <a:pt x="351" y="414"/>
                </a:lnTo>
                <a:lnTo>
                  <a:pt x="351" y="414"/>
                </a:lnTo>
                <a:lnTo>
                  <a:pt x="349" y="414"/>
                </a:lnTo>
                <a:lnTo>
                  <a:pt x="349" y="414"/>
                </a:lnTo>
                <a:lnTo>
                  <a:pt x="344" y="414"/>
                </a:lnTo>
                <a:lnTo>
                  <a:pt x="340" y="415"/>
                </a:lnTo>
                <a:lnTo>
                  <a:pt x="340" y="415"/>
                </a:lnTo>
                <a:lnTo>
                  <a:pt x="330" y="417"/>
                </a:lnTo>
                <a:lnTo>
                  <a:pt x="330" y="417"/>
                </a:lnTo>
                <a:lnTo>
                  <a:pt x="305" y="418"/>
                </a:lnTo>
                <a:lnTo>
                  <a:pt x="305" y="418"/>
                </a:lnTo>
                <a:lnTo>
                  <a:pt x="292" y="421"/>
                </a:lnTo>
                <a:lnTo>
                  <a:pt x="292" y="421"/>
                </a:lnTo>
                <a:lnTo>
                  <a:pt x="284" y="421"/>
                </a:lnTo>
                <a:lnTo>
                  <a:pt x="284" y="421"/>
                </a:lnTo>
                <a:lnTo>
                  <a:pt x="280" y="421"/>
                </a:lnTo>
                <a:lnTo>
                  <a:pt x="280" y="421"/>
                </a:lnTo>
                <a:lnTo>
                  <a:pt x="267" y="423"/>
                </a:lnTo>
                <a:lnTo>
                  <a:pt x="267" y="423"/>
                </a:lnTo>
                <a:lnTo>
                  <a:pt x="256" y="423"/>
                </a:lnTo>
                <a:lnTo>
                  <a:pt x="256" y="423"/>
                </a:lnTo>
                <a:lnTo>
                  <a:pt x="253" y="421"/>
                </a:lnTo>
                <a:lnTo>
                  <a:pt x="250" y="418"/>
                </a:lnTo>
                <a:lnTo>
                  <a:pt x="250" y="418"/>
                </a:lnTo>
                <a:lnTo>
                  <a:pt x="247" y="415"/>
                </a:lnTo>
                <a:lnTo>
                  <a:pt x="247" y="415"/>
                </a:lnTo>
                <a:lnTo>
                  <a:pt x="247" y="415"/>
                </a:lnTo>
                <a:lnTo>
                  <a:pt x="247" y="415"/>
                </a:lnTo>
                <a:lnTo>
                  <a:pt x="240" y="410"/>
                </a:lnTo>
                <a:lnTo>
                  <a:pt x="240" y="410"/>
                </a:lnTo>
                <a:lnTo>
                  <a:pt x="237" y="407"/>
                </a:lnTo>
                <a:lnTo>
                  <a:pt x="237" y="407"/>
                </a:lnTo>
                <a:lnTo>
                  <a:pt x="229" y="393"/>
                </a:lnTo>
                <a:lnTo>
                  <a:pt x="229" y="393"/>
                </a:lnTo>
                <a:lnTo>
                  <a:pt x="228" y="390"/>
                </a:lnTo>
                <a:lnTo>
                  <a:pt x="228" y="390"/>
                </a:lnTo>
                <a:lnTo>
                  <a:pt x="220" y="376"/>
                </a:lnTo>
                <a:lnTo>
                  <a:pt x="220" y="376"/>
                </a:lnTo>
                <a:lnTo>
                  <a:pt x="212" y="360"/>
                </a:lnTo>
                <a:lnTo>
                  <a:pt x="212" y="360"/>
                </a:lnTo>
                <a:lnTo>
                  <a:pt x="204" y="347"/>
                </a:lnTo>
                <a:lnTo>
                  <a:pt x="204" y="347"/>
                </a:lnTo>
                <a:lnTo>
                  <a:pt x="196" y="333"/>
                </a:lnTo>
                <a:lnTo>
                  <a:pt x="196" y="333"/>
                </a:lnTo>
                <a:lnTo>
                  <a:pt x="190" y="322"/>
                </a:lnTo>
                <a:lnTo>
                  <a:pt x="190" y="322"/>
                </a:lnTo>
                <a:lnTo>
                  <a:pt x="187" y="317"/>
                </a:lnTo>
                <a:lnTo>
                  <a:pt x="187" y="317"/>
                </a:lnTo>
                <a:lnTo>
                  <a:pt x="187" y="316"/>
                </a:lnTo>
                <a:lnTo>
                  <a:pt x="187" y="316"/>
                </a:lnTo>
                <a:lnTo>
                  <a:pt x="185" y="317"/>
                </a:lnTo>
                <a:lnTo>
                  <a:pt x="185" y="317"/>
                </a:lnTo>
                <a:lnTo>
                  <a:pt x="174" y="336"/>
                </a:lnTo>
                <a:lnTo>
                  <a:pt x="174" y="336"/>
                </a:lnTo>
                <a:lnTo>
                  <a:pt x="164" y="350"/>
                </a:lnTo>
                <a:lnTo>
                  <a:pt x="164" y="350"/>
                </a:lnTo>
                <a:lnTo>
                  <a:pt x="153" y="369"/>
                </a:lnTo>
                <a:lnTo>
                  <a:pt x="153" y="369"/>
                </a:lnTo>
                <a:lnTo>
                  <a:pt x="139" y="390"/>
                </a:lnTo>
                <a:lnTo>
                  <a:pt x="139" y="390"/>
                </a:lnTo>
                <a:lnTo>
                  <a:pt x="131" y="402"/>
                </a:lnTo>
                <a:lnTo>
                  <a:pt x="131" y="402"/>
                </a:lnTo>
                <a:lnTo>
                  <a:pt x="127" y="409"/>
                </a:lnTo>
                <a:lnTo>
                  <a:pt x="127" y="409"/>
                </a:lnTo>
                <a:lnTo>
                  <a:pt x="125" y="410"/>
                </a:lnTo>
                <a:lnTo>
                  <a:pt x="123" y="410"/>
                </a:lnTo>
                <a:lnTo>
                  <a:pt x="123" y="410"/>
                </a:lnTo>
                <a:lnTo>
                  <a:pt x="122" y="410"/>
                </a:lnTo>
                <a:lnTo>
                  <a:pt x="122" y="410"/>
                </a:lnTo>
                <a:lnTo>
                  <a:pt x="120" y="414"/>
                </a:lnTo>
                <a:lnTo>
                  <a:pt x="120" y="414"/>
                </a:lnTo>
                <a:lnTo>
                  <a:pt x="116" y="420"/>
                </a:lnTo>
                <a:lnTo>
                  <a:pt x="116" y="420"/>
                </a:lnTo>
                <a:lnTo>
                  <a:pt x="112" y="425"/>
                </a:lnTo>
                <a:lnTo>
                  <a:pt x="112" y="425"/>
                </a:lnTo>
                <a:lnTo>
                  <a:pt x="109" y="426"/>
                </a:lnTo>
                <a:lnTo>
                  <a:pt x="106" y="428"/>
                </a:lnTo>
                <a:lnTo>
                  <a:pt x="106" y="428"/>
                </a:lnTo>
                <a:lnTo>
                  <a:pt x="98" y="426"/>
                </a:lnTo>
                <a:lnTo>
                  <a:pt x="98" y="426"/>
                </a:lnTo>
                <a:lnTo>
                  <a:pt x="82" y="421"/>
                </a:lnTo>
                <a:lnTo>
                  <a:pt x="82" y="421"/>
                </a:lnTo>
                <a:lnTo>
                  <a:pt x="64" y="418"/>
                </a:lnTo>
                <a:lnTo>
                  <a:pt x="64" y="418"/>
                </a:lnTo>
                <a:lnTo>
                  <a:pt x="62" y="420"/>
                </a:lnTo>
                <a:lnTo>
                  <a:pt x="62" y="420"/>
                </a:lnTo>
                <a:lnTo>
                  <a:pt x="60" y="420"/>
                </a:lnTo>
                <a:lnTo>
                  <a:pt x="60" y="420"/>
                </a:lnTo>
                <a:lnTo>
                  <a:pt x="35" y="415"/>
                </a:lnTo>
                <a:lnTo>
                  <a:pt x="35" y="415"/>
                </a:lnTo>
                <a:lnTo>
                  <a:pt x="32" y="415"/>
                </a:lnTo>
                <a:lnTo>
                  <a:pt x="32" y="415"/>
                </a:lnTo>
                <a:lnTo>
                  <a:pt x="15" y="415"/>
                </a:lnTo>
                <a:lnTo>
                  <a:pt x="15" y="415"/>
                </a:lnTo>
                <a:lnTo>
                  <a:pt x="8" y="415"/>
                </a:lnTo>
                <a:lnTo>
                  <a:pt x="8" y="415"/>
                </a:lnTo>
                <a:lnTo>
                  <a:pt x="7" y="415"/>
                </a:lnTo>
                <a:lnTo>
                  <a:pt x="5" y="414"/>
                </a:lnTo>
                <a:lnTo>
                  <a:pt x="5" y="414"/>
                </a:lnTo>
                <a:lnTo>
                  <a:pt x="4" y="412"/>
                </a:lnTo>
                <a:lnTo>
                  <a:pt x="4" y="412"/>
                </a:lnTo>
                <a:lnTo>
                  <a:pt x="2" y="412"/>
                </a:lnTo>
                <a:lnTo>
                  <a:pt x="2" y="412"/>
                </a:lnTo>
                <a:lnTo>
                  <a:pt x="0" y="410"/>
                </a:lnTo>
                <a:lnTo>
                  <a:pt x="0" y="409"/>
                </a:lnTo>
                <a:lnTo>
                  <a:pt x="0" y="409"/>
                </a:lnTo>
                <a:lnTo>
                  <a:pt x="7" y="401"/>
                </a:lnTo>
                <a:lnTo>
                  <a:pt x="7" y="401"/>
                </a:lnTo>
                <a:lnTo>
                  <a:pt x="8" y="401"/>
                </a:lnTo>
                <a:lnTo>
                  <a:pt x="8" y="401"/>
                </a:lnTo>
                <a:lnTo>
                  <a:pt x="10" y="398"/>
                </a:lnTo>
                <a:lnTo>
                  <a:pt x="11" y="395"/>
                </a:lnTo>
                <a:lnTo>
                  <a:pt x="11" y="395"/>
                </a:lnTo>
                <a:lnTo>
                  <a:pt x="24" y="379"/>
                </a:lnTo>
                <a:lnTo>
                  <a:pt x="24" y="379"/>
                </a:lnTo>
                <a:lnTo>
                  <a:pt x="27" y="376"/>
                </a:lnTo>
                <a:lnTo>
                  <a:pt x="27" y="376"/>
                </a:lnTo>
                <a:lnTo>
                  <a:pt x="54" y="343"/>
                </a:lnTo>
                <a:lnTo>
                  <a:pt x="81" y="311"/>
                </a:lnTo>
                <a:lnTo>
                  <a:pt x="81" y="311"/>
                </a:lnTo>
                <a:lnTo>
                  <a:pt x="100" y="284"/>
                </a:lnTo>
                <a:lnTo>
                  <a:pt x="100" y="284"/>
                </a:lnTo>
                <a:lnTo>
                  <a:pt x="116" y="260"/>
                </a:lnTo>
                <a:lnTo>
                  <a:pt x="116" y="260"/>
                </a:lnTo>
                <a:lnTo>
                  <a:pt x="122" y="249"/>
                </a:lnTo>
                <a:lnTo>
                  <a:pt x="122" y="249"/>
                </a:lnTo>
                <a:lnTo>
                  <a:pt x="122" y="248"/>
                </a:lnTo>
                <a:lnTo>
                  <a:pt x="122" y="248"/>
                </a:lnTo>
                <a:lnTo>
                  <a:pt x="119" y="242"/>
                </a:lnTo>
                <a:lnTo>
                  <a:pt x="119" y="242"/>
                </a:lnTo>
                <a:lnTo>
                  <a:pt x="109" y="227"/>
                </a:lnTo>
                <a:lnTo>
                  <a:pt x="109" y="227"/>
                </a:lnTo>
                <a:lnTo>
                  <a:pt x="101" y="213"/>
                </a:lnTo>
                <a:lnTo>
                  <a:pt x="101" y="213"/>
                </a:lnTo>
                <a:lnTo>
                  <a:pt x="97" y="205"/>
                </a:lnTo>
                <a:lnTo>
                  <a:pt x="97" y="205"/>
                </a:lnTo>
                <a:lnTo>
                  <a:pt x="87" y="185"/>
                </a:lnTo>
                <a:lnTo>
                  <a:pt x="87" y="185"/>
                </a:lnTo>
                <a:lnTo>
                  <a:pt x="81" y="172"/>
                </a:lnTo>
                <a:lnTo>
                  <a:pt x="76" y="158"/>
                </a:lnTo>
                <a:lnTo>
                  <a:pt x="76" y="158"/>
                </a:lnTo>
                <a:lnTo>
                  <a:pt x="71" y="147"/>
                </a:lnTo>
                <a:lnTo>
                  <a:pt x="70" y="134"/>
                </a:lnTo>
                <a:lnTo>
                  <a:pt x="70" y="134"/>
                </a:lnTo>
                <a:lnTo>
                  <a:pt x="67" y="117"/>
                </a:lnTo>
                <a:lnTo>
                  <a:pt x="67" y="117"/>
                </a:lnTo>
                <a:lnTo>
                  <a:pt x="65" y="98"/>
                </a:lnTo>
                <a:lnTo>
                  <a:pt x="65" y="98"/>
                </a:lnTo>
                <a:lnTo>
                  <a:pt x="64" y="87"/>
                </a:lnTo>
                <a:lnTo>
                  <a:pt x="65" y="76"/>
                </a:lnTo>
                <a:lnTo>
                  <a:pt x="65" y="76"/>
                </a:lnTo>
                <a:lnTo>
                  <a:pt x="67" y="63"/>
                </a:lnTo>
                <a:lnTo>
                  <a:pt x="67" y="63"/>
                </a:lnTo>
                <a:lnTo>
                  <a:pt x="67" y="59"/>
                </a:lnTo>
                <a:lnTo>
                  <a:pt x="67" y="59"/>
                </a:lnTo>
                <a:lnTo>
                  <a:pt x="67" y="57"/>
                </a:lnTo>
                <a:lnTo>
                  <a:pt x="67" y="57"/>
                </a:lnTo>
                <a:lnTo>
                  <a:pt x="67" y="55"/>
                </a:lnTo>
                <a:lnTo>
                  <a:pt x="68" y="54"/>
                </a:lnTo>
                <a:lnTo>
                  <a:pt x="68" y="54"/>
                </a:lnTo>
                <a:lnTo>
                  <a:pt x="68" y="52"/>
                </a:lnTo>
                <a:lnTo>
                  <a:pt x="68" y="52"/>
                </a:lnTo>
                <a:lnTo>
                  <a:pt x="73" y="43"/>
                </a:lnTo>
                <a:lnTo>
                  <a:pt x="73" y="43"/>
                </a:lnTo>
                <a:lnTo>
                  <a:pt x="75" y="35"/>
                </a:lnTo>
                <a:lnTo>
                  <a:pt x="79" y="29"/>
                </a:lnTo>
                <a:lnTo>
                  <a:pt x="79" y="29"/>
                </a:lnTo>
                <a:lnTo>
                  <a:pt x="86" y="22"/>
                </a:lnTo>
                <a:lnTo>
                  <a:pt x="86" y="22"/>
                </a:lnTo>
                <a:lnTo>
                  <a:pt x="90" y="18"/>
                </a:lnTo>
                <a:lnTo>
                  <a:pt x="90" y="18"/>
                </a:lnTo>
                <a:lnTo>
                  <a:pt x="92" y="16"/>
                </a:lnTo>
                <a:lnTo>
                  <a:pt x="94" y="16"/>
                </a:lnTo>
                <a:lnTo>
                  <a:pt x="94" y="16"/>
                </a:lnTo>
                <a:lnTo>
                  <a:pt x="95" y="16"/>
                </a:lnTo>
                <a:lnTo>
                  <a:pt x="95" y="16"/>
                </a:lnTo>
                <a:lnTo>
                  <a:pt x="103" y="13"/>
                </a:lnTo>
                <a:lnTo>
                  <a:pt x="103" y="13"/>
                </a:lnTo>
                <a:lnTo>
                  <a:pt x="105" y="11"/>
                </a:lnTo>
                <a:lnTo>
                  <a:pt x="105" y="11"/>
                </a:lnTo>
                <a:lnTo>
                  <a:pt x="116" y="7"/>
                </a:lnTo>
                <a:lnTo>
                  <a:pt x="127" y="3"/>
                </a:lnTo>
                <a:lnTo>
                  <a:pt x="127" y="3"/>
                </a:lnTo>
                <a:lnTo>
                  <a:pt x="141" y="2"/>
                </a:lnTo>
                <a:lnTo>
                  <a:pt x="157" y="0"/>
                </a:lnTo>
                <a:lnTo>
                  <a:pt x="157" y="0"/>
                </a:lnTo>
                <a:lnTo>
                  <a:pt x="168" y="0"/>
                </a:lnTo>
                <a:lnTo>
                  <a:pt x="179" y="2"/>
                </a:lnTo>
                <a:lnTo>
                  <a:pt x="179" y="2"/>
                </a:lnTo>
                <a:lnTo>
                  <a:pt x="204" y="5"/>
                </a:lnTo>
                <a:lnTo>
                  <a:pt x="204" y="5"/>
                </a:lnTo>
                <a:lnTo>
                  <a:pt x="223" y="10"/>
                </a:lnTo>
                <a:lnTo>
                  <a:pt x="223" y="10"/>
                </a:lnTo>
                <a:lnTo>
                  <a:pt x="229" y="13"/>
                </a:lnTo>
                <a:lnTo>
                  <a:pt x="235" y="16"/>
                </a:lnTo>
                <a:lnTo>
                  <a:pt x="235" y="16"/>
                </a:lnTo>
                <a:lnTo>
                  <a:pt x="243" y="22"/>
                </a:lnTo>
                <a:lnTo>
                  <a:pt x="243" y="22"/>
                </a:lnTo>
                <a:lnTo>
                  <a:pt x="251" y="32"/>
                </a:lnTo>
                <a:lnTo>
                  <a:pt x="256" y="44"/>
                </a:lnTo>
                <a:lnTo>
                  <a:pt x="256" y="44"/>
                </a:lnTo>
                <a:lnTo>
                  <a:pt x="258" y="46"/>
                </a:lnTo>
                <a:lnTo>
                  <a:pt x="258" y="46"/>
                </a:lnTo>
                <a:lnTo>
                  <a:pt x="259" y="49"/>
                </a:lnTo>
                <a:lnTo>
                  <a:pt x="259" y="49"/>
                </a:lnTo>
                <a:lnTo>
                  <a:pt x="261" y="55"/>
                </a:lnTo>
                <a:lnTo>
                  <a:pt x="261" y="55"/>
                </a:lnTo>
                <a:lnTo>
                  <a:pt x="265" y="70"/>
                </a:lnTo>
                <a:lnTo>
                  <a:pt x="265" y="70"/>
                </a:lnTo>
                <a:lnTo>
                  <a:pt x="265" y="73"/>
                </a:lnTo>
                <a:lnTo>
                  <a:pt x="265" y="73"/>
                </a:lnTo>
                <a:lnTo>
                  <a:pt x="269" y="73"/>
                </a:lnTo>
                <a:lnTo>
                  <a:pt x="269" y="73"/>
                </a:lnTo>
                <a:lnTo>
                  <a:pt x="269" y="74"/>
                </a:lnTo>
                <a:lnTo>
                  <a:pt x="269" y="74"/>
                </a:lnTo>
                <a:lnTo>
                  <a:pt x="269" y="76"/>
                </a:lnTo>
                <a:lnTo>
                  <a:pt x="267" y="78"/>
                </a:lnTo>
                <a:lnTo>
                  <a:pt x="267" y="78"/>
                </a:lnTo>
                <a:lnTo>
                  <a:pt x="267" y="78"/>
                </a:lnTo>
                <a:lnTo>
                  <a:pt x="267" y="78"/>
                </a:lnTo>
                <a:lnTo>
                  <a:pt x="267" y="114"/>
                </a:lnTo>
                <a:lnTo>
                  <a:pt x="267" y="114"/>
                </a:lnTo>
                <a:lnTo>
                  <a:pt x="265" y="130"/>
                </a:lnTo>
                <a:lnTo>
                  <a:pt x="265" y="130"/>
                </a:lnTo>
                <a:lnTo>
                  <a:pt x="262" y="141"/>
                </a:lnTo>
                <a:lnTo>
                  <a:pt x="261" y="150"/>
                </a:lnTo>
                <a:lnTo>
                  <a:pt x="261" y="150"/>
                </a:lnTo>
                <a:lnTo>
                  <a:pt x="254" y="166"/>
                </a:lnTo>
                <a:lnTo>
                  <a:pt x="254" y="166"/>
                </a:lnTo>
                <a:lnTo>
                  <a:pt x="248" y="185"/>
                </a:lnTo>
                <a:lnTo>
                  <a:pt x="248" y="185"/>
                </a:lnTo>
                <a:lnTo>
                  <a:pt x="239" y="205"/>
                </a:lnTo>
                <a:lnTo>
                  <a:pt x="239" y="205"/>
                </a:lnTo>
                <a:lnTo>
                  <a:pt x="229" y="229"/>
                </a:lnTo>
                <a:lnTo>
                  <a:pt x="229" y="229"/>
                </a:lnTo>
                <a:lnTo>
                  <a:pt x="229" y="231"/>
                </a:lnTo>
                <a:lnTo>
                  <a:pt x="229" y="231"/>
                </a:lnTo>
                <a:lnTo>
                  <a:pt x="231" y="234"/>
                </a:lnTo>
                <a:lnTo>
                  <a:pt x="231" y="234"/>
                </a:lnTo>
                <a:lnTo>
                  <a:pt x="232" y="238"/>
                </a:lnTo>
                <a:lnTo>
                  <a:pt x="235" y="245"/>
                </a:lnTo>
                <a:lnTo>
                  <a:pt x="235" y="245"/>
                </a:lnTo>
                <a:lnTo>
                  <a:pt x="237" y="246"/>
                </a:lnTo>
                <a:lnTo>
                  <a:pt x="237" y="246"/>
                </a:lnTo>
                <a:lnTo>
                  <a:pt x="245" y="259"/>
                </a:lnTo>
                <a:lnTo>
                  <a:pt x="254" y="270"/>
                </a:lnTo>
                <a:lnTo>
                  <a:pt x="254" y="270"/>
                </a:lnTo>
                <a:lnTo>
                  <a:pt x="273" y="294"/>
                </a:lnTo>
                <a:lnTo>
                  <a:pt x="273" y="294"/>
                </a:lnTo>
                <a:lnTo>
                  <a:pt x="283" y="305"/>
                </a:lnTo>
                <a:lnTo>
                  <a:pt x="283" y="305"/>
                </a:lnTo>
                <a:lnTo>
                  <a:pt x="292" y="314"/>
                </a:lnTo>
                <a:lnTo>
                  <a:pt x="292" y="314"/>
                </a:lnTo>
                <a:lnTo>
                  <a:pt x="292" y="317"/>
                </a:lnTo>
                <a:lnTo>
                  <a:pt x="292" y="317"/>
                </a:lnTo>
                <a:lnTo>
                  <a:pt x="292" y="319"/>
                </a:lnTo>
                <a:lnTo>
                  <a:pt x="292" y="319"/>
                </a:lnTo>
                <a:lnTo>
                  <a:pt x="294" y="322"/>
                </a:lnTo>
                <a:lnTo>
                  <a:pt x="294" y="322"/>
                </a:lnTo>
                <a:lnTo>
                  <a:pt x="313" y="344"/>
                </a:lnTo>
                <a:lnTo>
                  <a:pt x="313" y="344"/>
                </a:lnTo>
                <a:lnTo>
                  <a:pt x="318" y="350"/>
                </a:lnTo>
                <a:lnTo>
                  <a:pt x="318" y="350"/>
                </a:lnTo>
                <a:lnTo>
                  <a:pt x="333" y="372"/>
                </a:lnTo>
                <a:lnTo>
                  <a:pt x="333" y="372"/>
                </a:lnTo>
                <a:lnTo>
                  <a:pt x="349" y="391"/>
                </a:lnTo>
                <a:lnTo>
                  <a:pt x="349" y="391"/>
                </a:lnTo>
                <a:lnTo>
                  <a:pt x="352" y="395"/>
                </a:lnTo>
                <a:lnTo>
                  <a:pt x="352" y="395"/>
                </a:lnTo>
                <a:lnTo>
                  <a:pt x="360" y="404"/>
                </a:lnTo>
                <a:lnTo>
                  <a:pt x="360" y="404"/>
                </a:lnTo>
                <a:lnTo>
                  <a:pt x="365" y="410"/>
                </a:lnTo>
                <a:lnTo>
                  <a:pt x="365" y="410"/>
                </a:lnTo>
                <a:lnTo>
                  <a:pt x="365" y="410"/>
                </a:lnTo>
                <a:lnTo>
                  <a:pt x="365" y="410"/>
                </a:lnTo>
                <a:lnTo>
                  <a:pt x="365" y="414"/>
                </a:lnTo>
                <a:lnTo>
                  <a:pt x="365" y="414"/>
                </a:lnTo>
                <a:lnTo>
                  <a:pt x="363" y="412"/>
                </a:lnTo>
                <a:lnTo>
                  <a:pt x="363" y="412"/>
                </a:lnTo>
                <a:lnTo>
                  <a:pt x="360" y="410"/>
                </a:lnTo>
                <a:lnTo>
                  <a:pt x="360" y="410"/>
                </a:lnTo>
                <a:lnTo>
                  <a:pt x="359" y="407"/>
                </a:lnTo>
                <a:lnTo>
                  <a:pt x="359" y="407"/>
                </a:lnTo>
                <a:lnTo>
                  <a:pt x="359" y="407"/>
                </a:lnTo>
                <a:lnTo>
                  <a:pt x="359" y="407"/>
                </a:lnTo>
                <a:close/>
                <a:moveTo>
                  <a:pt x="114" y="229"/>
                </a:moveTo>
                <a:lnTo>
                  <a:pt x="114" y="229"/>
                </a:lnTo>
                <a:lnTo>
                  <a:pt x="116" y="231"/>
                </a:lnTo>
                <a:lnTo>
                  <a:pt x="116" y="231"/>
                </a:lnTo>
                <a:lnTo>
                  <a:pt x="117" y="235"/>
                </a:lnTo>
                <a:lnTo>
                  <a:pt x="117" y="235"/>
                </a:lnTo>
                <a:lnTo>
                  <a:pt x="119" y="235"/>
                </a:lnTo>
                <a:lnTo>
                  <a:pt x="119" y="235"/>
                </a:lnTo>
                <a:lnTo>
                  <a:pt x="116" y="231"/>
                </a:lnTo>
                <a:lnTo>
                  <a:pt x="116" y="231"/>
                </a:lnTo>
                <a:lnTo>
                  <a:pt x="114" y="229"/>
                </a:lnTo>
                <a:lnTo>
                  <a:pt x="114" y="229"/>
                </a:lnTo>
                <a:lnTo>
                  <a:pt x="114" y="229"/>
                </a:lnTo>
                <a:lnTo>
                  <a:pt x="114" y="229"/>
                </a:lnTo>
                <a:lnTo>
                  <a:pt x="112" y="227"/>
                </a:lnTo>
                <a:lnTo>
                  <a:pt x="112" y="227"/>
                </a:lnTo>
                <a:lnTo>
                  <a:pt x="112" y="226"/>
                </a:lnTo>
                <a:lnTo>
                  <a:pt x="112" y="226"/>
                </a:lnTo>
                <a:lnTo>
                  <a:pt x="112" y="226"/>
                </a:lnTo>
                <a:lnTo>
                  <a:pt x="112" y="226"/>
                </a:lnTo>
                <a:lnTo>
                  <a:pt x="112" y="227"/>
                </a:lnTo>
                <a:lnTo>
                  <a:pt x="112" y="227"/>
                </a:lnTo>
                <a:lnTo>
                  <a:pt x="114" y="229"/>
                </a:lnTo>
                <a:lnTo>
                  <a:pt x="114" y="229"/>
                </a:lnTo>
                <a:lnTo>
                  <a:pt x="114" y="229"/>
                </a:lnTo>
                <a:lnTo>
                  <a:pt x="114" y="229"/>
                </a:lnTo>
                <a:close/>
                <a:moveTo>
                  <a:pt x="109" y="221"/>
                </a:moveTo>
                <a:lnTo>
                  <a:pt x="109" y="221"/>
                </a:lnTo>
                <a:lnTo>
                  <a:pt x="109" y="223"/>
                </a:lnTo>
                <a:lnTo>
                  <a:pt x="109" y="223"/>
                </a:lnTo>
                <a:lnTo>
                  <a:pt x="109" y="223"/>
                </a:lnTo>
                <a:lnTo>
                  <a:pt x="109" y="223"/>
                </a:lnTo>
                <a:lnTo>
                  <a:pt x="109" y="221"/>
                </a:lnTo>
                <a:lnTo>
                  <a:pt x="109" y="221"/>
                </a:lnTo>
                <a:lnTo>
                  <a:pt x="108" y="219"/>
                </a:lnTo>
                <a:lnTo>
                  <a:pt x="108" y="219"/>
                </a:lnTo>
                <a:lnTo>
                  <a:pt x="108" y="218"/>
                </a:lnTo>
                <a:lnTo>
                  <a:pt x="108" y="218"/>
                </a:lnTo>
                <a:lnTo>
                  <a:pt x="108" y="218"/>
                </a:lnTo>
                <a:lnTo>
                  <a:pt x="108" y="218"/>
                </a:lnTo>
                <a:lnTo>
                  <a:pt x="108" y="219"/>
                </a:lnTo>
                <a:lnTo>
                  <a:pt x="108" y="219"/>
                </a:lnTo>
                <a:lnTo>
                  <a:pt x="109" y="221"/>
                </a:lnTo>
                <a:lnTo>
                  <a:pt x="109" y="221"/>
                </a:lnTo>
                <a:close/>
                <a:moveTo>
                  <a:pt x="81" y="328"/>
                </a:moveTo>
                <a:lnTo>
                  <a:pt x="81" y="328"/>
                </a:lnTo>
                <a:lnTo>
                  <a:pt x="84" y="325"/>
                </a:lnTo>
                <a:lnTo>
                  <a:pt x="84" y="325"/>
                </a:lnTo>
                <a:lnTo>
                  <a:pt x="84" y="325"/>
                </a:lnTo>
                <a:lnTo>
                  <a:pt x="84" y="325"/>
                </a:lnTo>
                <a:lnTo>
                  <a:pt x="94" y="313"/>
                </a:lnTo>
                <a:lnTo>
                  <a:pt x="94" y="313"/>
                </a:lnTo>
                <a:lnTo>
                  <a:pt x="112" y="286"/>
                </a:lnTo>
                <a:lnTo>
                  <a:pt x="112" y="286"/>
                </a:lnTo>
                <a:lnTo>
                  <a:pt x="127" y="267"/>
                </a:lnTo>
                <a:lnTo>
                  <a:pt x="127" y="267"/>
                </a:lnTo>
                <a:lnTo>
                  <a:pt x="127" y="265"/>
                </a:lnTo>
                <a:lnTo>
                  <a:pt x="127" y="265"/>
                </a:lnTo>
                <a:lnTo>
                  <a:pt x="127" y="267"/>
                </a:lnTo>
                <a:lnTo>
                  <a:pt x="127" y="267"/>
                </a:lnTo>
                <a:lnTo>
                  <a:pt x="117" y="279"/>
                </a:lnTo>
                <a:lnTo>
                  <a:pt x="117" y="279"/>
                </a:lnTo>
                <a:lnTo>
                  <a:pt x="116" y="281"/>
                </a:lnTo>
                <a:lnTo>
                  <a:pt x="116" y="281"/>
                </a:lnTo>
                <a:lnTo>
                  <a:pt x="109" y="290"/>
                </a:lnTo>
                <a:lnTo>
                  <a:pt x="109" y="290"/>
                </a:lnTo>
                <a:lnTo>
                  <a:pt x="101" y="302"/>
                </a:lnTo>
                <a:lnTo>
                  <a:pt x="101" y="302"/>
                </a:lnTo>
                <a:lnTo>
                  <a:pt x="95" y="309"/>
                </a:lnTo>
                <a:lnTo>
                  <a:pt x="95" y="309"/>
                </a:lnTo>
                <a:lnTo>
                  <a:pt x="84" y="325"/>
                </a:lnTo>
                <a:lnTo>
                  <a:pt x="84" y="325"/>
                </a:lnTo>
                <a:lnTo>
                  <a:pt x="82" y="325"/>
                </a:lnTo>
                <a:lnTo>
                  <a:pt x="82" y="325"/>
                </a:lnTo>
                <a:lnTo>
                  <a:pt x="81" y="328"/>
                </a:lnTo>
                <a:lnTo>
                  <a:pt x="81" y="328"/>
                </a:lnTo>
                <a:lnTo>
                  <a:pt x="81" y="328"/>
                </a:lnTo>
                <a:lnTo>
                  <a:pt x="81" y="328"/>
                </a:lnTo>
                <a:lnTo>
                  <a:pt x="81" y="328"/>
                </a:lnTo>
                <a:lnTo>
                  <a:pt x="81" y="328"/>
                </a:lnTo>
                <a:close/>
                <a:moveTo>
                  <a:pt x="38" y="410"/>
                </a:moveTo>
                <a:lnTo>
                  <a:pt x="38" y="410"/>
                </a:lnTo>
                <a:lnTo>
                  <a:pt x="38" y="409"/>
                </a:lnTo>
                <a:lnTo>
                  <a:pt x="38" y="409"/>
                </a:lnTo>
                <a:lnTo>
                  <a:pt x="40" y="407"/>
                </a:lnTo>
                <a:lnTo>
                  <a:pt x="41" y="407"/>
                </a:lnTo>
                <a:lnTo>
                  <a:pt x="41" y="407"/>
                </a:lnTo>
                <a:lnTo>
                  <a:pt x="43" y="407"/>
                </a:lnTo>
                <a:lnTo>
                  <a:pt x="43" y="407"/>
                </a:lnTo>
                <a:lnTo>
                  <a:pt x="49" y="404"/>
                </a:lnTo>
                <a:lnTo>
                  <a:pt x="49" y="404"/>
                </a:lnTo>
                <a:lnTo>
                  <a:pt x="57" y="398"/>
                </a:lnTo>
                <a:lnTo>
                  <a:pt x="57" y="398"/>
                </a:lnTo>
                <a:lnTo>
                  <a:pt x="71" y="384"/>
                </a:lnTo>
                <a:lnTo>
                  <a:pt x="86" y="369"/>
                </a:lnTo>
                <a:lnTo>
                  <a:pt x="86" y="369"/>
                </a:lnTo>
                <a:lnTo>
                  <a:pt x="89" y="365"/>
                </a:lnTo>
                <a:lnTo>
                  <a:pt x="89" y="365"/>
                </a:lnTo>
                <a:lnTo>
                  <a:pt x="97" y="352"/>
                </a:lnTo>
                <a:lnTo>
                  <a:pt x="97" y="352"/>
                </a:lnTo>
                <a:lnTo>
                  <a:pt x="100" y="347"/>
                </a:lnTo>
                <a:lnTo>
                  <a:pt x="100" y="347"/>
                </a:lnTo>
                <a:lnTo>
                  <a:pt x="101" y="346"/>
                </a:lnTo>
                <a:lnTo>
                  <a:pt x="103" y="346"/>
                </a:lnTo>
                <a:lnTo>
                  <a:pt x="103" y="346"/>
                </a:lnTo>
                <a:lnTo>
                  <a:pt x="105" y="347"/>
                </a:lnTo>
                <a:lnTo>
                  <a:pt x="105" y="347"/>
                </a:lnTo>
                <a:lnTo>
                  <a:pt x="105" y="350"/>
                </a:lnTo>
                <a:lnTo>
                  <a:pt x="105" y="350"/>
                </a:lnTo>
                <a:lnTo>
                  <a:pt x="103" y="352"/>
                </a:lnTo>
                <a:lnTo>
                  <a:pt x="103" y="352"/>
                </a:lnTo>
                <a:lnTo>
                  <a:pt x="103" y="352"/>
                </a:lnTo>
                <a:lnTo>
                  <a:pt x="103" y="352"/>
                </a:lnTo>
                <a:lnTo>
                  <a:pt x="90" y="368"/>
                </a:lnTo>
                <a:lnTo>
                  <a:pt x="90" y="368"/>
                </a:lnTo>
                <a:lnTo>
                  <a:pt x="75" y="385"/>
                </a:lnTo>
                <a:lnTo>
                  <a:pt x="59" y="401"/>
                </a:lnTo>
                <a:lnTo>
                  <a:pt x="59" y="401"/>
                </a:lnTo>
                <a:lnTo>
                  <a:pt x="52" y="406"/>
                </a:lnTo>
                <a:lnTo>
                  <a:pt x="52" y="406"/>
                </a:lnTo>
                <a:lnTo>
                  <a:pt x="45" y="410"/>
                </a:lnTo>
                <a:lnTo>
                  <a:pt x="45" y="410"/>
                </a:lnTo>
                <a:lnTo>
                  <a:pt x="45" y="412"/>
                </a:lnTo>
                <a:lnTo>
                  <a:pt x="45" y="412"/>
                </a:lnTo>
                <a:lnTo>
                  <a:pt x="62" y="412"/>
                </a:lnTo>
                <a:lnTo>
                  <a:pt x="62" y="412"/>
                </a:lnTo>
                <a:lnTo>
                  <a:pt x="60" y="410"/>
                </a:lnTo>
                <a:lnTo>
                  <a:pt x="60" y="410"/>
                </a:lnTo>
                <a:lnTo>
                  <a:pt x="59" y="409"/>
                </a:lnTo>
                <a:lnTo>
                  <a:pt x="59" y="407"/>
                </a:lnTo>
                <a:lnTo>
                  <a:pt x="59" y="407"/>
                </a:lnTo>
                <a:lnTo>
                  <a:pt x="60" y="406"/>
                </a:lnTo>
                <a:lnTo>
                  <a:pt x="60" y="406"/>
                </a:lnTo>
                <a:lnTo>
                  <a:pt x="65" y="404"/>
                </a:lnTo>
                <a:lnTo>
                  <a:pt x="65" y="404"/>
                </a:lnTo>
                <a:lnTo>
                  <a:pt x="76" y="393"/>
                </a:lnTo>
                <a:lnTo>
                  <a:pt x="76" y="393"/>
                </a:lnTo>
                <a:lnTo>
                  <a:pt x="82" y="387"/>
                </a:lnTo>
                <a:lnTo>
                  <a:pt x="87" y="380"/>
                </a:lnTo>
                <a:lnTo>
                  <a:pt x="87" y="380"/>
                </a:lnTo>
                <a:lnTo>
                  <a:pt x="92" y="372"/>
                </a:lnTo>
                <a:lnTo>
                  <a:pt x="92" y="372"/>
                </a:lnTo>
                <a:lnTo>
                  <a:pt x="94" y="372"/>
                </a:lnTo>
                <a:lnTo>
                  <a:pt x="95" y="371"/>
                </a:lnTo>
                <a:lnTo>
                  <a:pt x="95" y="371"/>
                </a:lnTo>
                <a:lnTo>
                  <a:pt x="97" y="372"/>
                </a:lnTo>
                <a:lnTo>
                  <a:pt x="97" y="374"/>
                </a:lnTo>
                <a:lnTo>
                  <a:pt x="97" y="374"/>
                </a:lnTo>
                <a:lnTo>
                  <a:pt x="97" y="376"/>
                </a:lnTo>
                <a:lnTo>
                  <a:pt x="97" y="376"/>
                </a:lnTo>
                <a:lnTo>
                  <a:pt x="97" y="376"/>
                </a:lnTo>
                <a:lnTo>
                  <a:pt x="95" y="377"/>
                </a:lnTo>
                <a:lnTo>
                  <a:pt x="95" y="377"/>
                </a:lnTo>
                <a:lnTo>
                  <a:pt x="81" y="393"/>
                </a:lnTo>
                <a:lnTo>
                  <a:pt x="81" y="393"/>
                </a:lnTo>
                <a:lnTo>
                  <a:pt x="75" y="401"/>
                </a:lnTo>
                <a:lnTo>
                  <a:pt x="67" y="407"/>
                </a:lnTo>
                <a:lnTo>
                  <a:pt x="67" y="407"/>
                </a:lnTo>
                <a:lnTo>
                  <a:pt x="65" y="407"/>
                </a:lnTo>
                <a:lnTo>
                  <a:pt x="65" y="407"/>
                </a:lnTo>
                <a:lnTo>
                  <a:pt x="64" y="412"/>
                </a:lnTo>
                <a:lnTo>
                  <a:pt x="64" y="412"/>
                </a:lnTo>
                <a:lnTo>
                  <a:pt x="73" y="412"/>
                </a:lnTo>
                <a:lnTo>
                  <a:pt x="73" y="412"/>
                </a:lnTo>
                <a:lnTo>
                  <a:pt x="78" y="410"/>
                </a:lnTo>
                <a:lnTo>
                  <a:pt x="79" y="409"/>
                </a:lnTo>
                <a:lnTo>
                  <a:pt x="79" y="409"/>
                </a:lnTo>
                <a:lnTo>
                  <a:pt x="90" y="399"/>
                </a:lnTo>
                <a:lnTo>
                  <a:pt x="100" y="388"/>
                </a:lnTo>
                <a:lnTo>
                  <a:pt x="100" y="388"/>
                </a:lnTo>
                <a:lnTo>
                  <a:pt x="116" y="361"/>
                </a:lnTo>
                <a:lnTo>
                  <a:pt x="116" y="361"/>
                </a:lnTo>
                <a:lnTo>
                  <a:pt x="131" y="335"/>
                </a:lnTo>
                <a:lnTo>
                  <a:pt x="131" y="335"/>
                </a:lnTo>
                <a:lnTo>
                  <a:pt x="136" y="325"/>
                </a:lnTo>
                <a:lnTo>
                  <a:pt x="141" y="314"/>
                </a:lnTo>
                <a:lnTo>
                  <a:pt x="141" y="314"/>
                </a:lnTo>
                <a:lnTo>
                  <a:pt x="141" y="313"/>
                </a:lnTo>
                <a:lnTo>
                  <a:pt x="141" y="313"/>
                </a:lnTo>
                <a:lnTo>
                  <a:pt x="142" y="313"/>
                </a:lnTo>
                <a:lnTo>
                  <a:pt x="144" y="313"/>
                </a:lnTo>
                <a:lnTo>
                  <a:pt x="144" y="313"/>
                </a:lnTo>
                <a:lnTo>
                  <a:pt x="146" y="314"/>
                </a:lnTo>
                <a:lnTo>
                  <a:pt x="146" y="316"/>
                </a:lnTo>
                <a:lnTo>
                  <a:pt x="146" y="316"/>
                </a:lnTo>
                <a:lnTo>
                  <a:pt x="146" y="317"/>
                </a:lnTo>
                <a:lnTo>
                  <a:pt x="146" y="317"/>
                </a:lnTo>
                <a:lnTo>
                  <a:pt x="133" y="339"/>
                </a:lnTo>
                <a:lnTo>
                  <a:pt x="133" y="339"/>
                </a:lnTo>
                <a:lnTo>
                  <a:pt x="123" y="355"/>
                </a:lnTo>
                <a:lnTo>
                  <a:pt x="123" y="355"/>
                </a:lnTo>
                <a:lnTo>
                  <a:pt x="106" y="382"/>
                </a:lnTo>
                <a:lnTo>
                  <a:pt x="106" y="382"/>
                </a:lnTo>
                <a:lnTo>
                  <a:pt x="95" y="398"/>
                </a:lnTo>
                <a:lnTo>
                  <a:pt x="82" y="410"/>
                </a:lnTo>
                <a:lnTo>
                  <a:pt x="82" y="410"/>
                </a:lnTo>
                <a:lnTo>
                  <a:pt x="82" y="412"/>
                </a:lnTo>
                <a:lnTo>
                  <a:pt x="82" y="412"/>
                </a:lnTo>
                <a:lnTo>
                  <a:pt x="90" y="412"/>
                </a:lnTo>
                <a:lnTo>
                  <a:pt x="90" y="412"/>
                </a:lnTo>
                <a:lnTo>
                  <a:pt x="92" y="410"/>
                </a:lnTo>
                <a:lnTo>
                  <a:pt x="92" y="410"/>
                </a:lnTo>
                <a:lnTo>
                  <a:pt x="92" y="409"/>
                </a:lnTo>
                <a:lnTo>
                  <a:pt x="94" y="409"/>
                </a:lnTo>
                <a:lnTo>
                  <a:pt x="94" y="409"/>
                </a:lnTo>
                <a:lnTo>
                  <a:pt x="95" y="409"/>
                </a:lnTo>
                <a:lnTo>
                  <a:pt x="95" y="409"/>
                </a:lnTo>
                <a:lnTo>
                  <a:pt x="100" y="406"/>
                </a:lnTo>
                <a:lnTo>
                  <a:pt x="100" y="406"/>
                </a:lnTo>
                <a:lnTo>
                  <a:pt x="105" y="401"/>
                </a:lnTo>
                <a:lnTo>
                  <a:pt x="105" y="401"/>
                </a:lnTo>
                <a:lnTo>
                  <a:pt x="117" y="382"/>
                </a:lnTo>
                <a:lnTo>
                  <a:pt x="117" y="382"/>
                </a:lnTo>
                <a:lnTo>
                  <a:pt x="125" y="372"/>
                </a:lnTo>
                <a:lnTo>
                  <a:pt x="125" y="372"/>
                </a:lnTo>
                <a:lnTo>
                  <a:pt x="136" y="354"/>
                </a:lnTo>
                <a:lnTo>
                  <a:pt x="136" y="354"/>
                </a:lnTo>
                <a:lnTo>
                  <a:pt x="146" y="338"/>
                </a:lnTo>
                <a:lnTo>
                  <a:pt x="146" y="338"/>
                </a:lnTo>
                <a:lnTo>
                  <a:pt x="147" y="335"/>
                </a:lnTo>
                <a:lnTo>
                  <a:pt x="147" y="335"/>
                </a:lnTo>
                <a:lnTo>
                  <a:pt x="149" y="335"/>
                </a:lnTo>
                <a:lnTo>
                  <a:pt x="150" y="336"/>
                </a:lnTo>
                <a:lnTo>
                  <a:pt x="150" y="336"/>
                </a:lnTo>
                <a:lnTo>
                  <a:pt x="150" y="338"/>
                </a:lnTo>
                <a:lnTo>
                  <a:pt x="150" y="339"/>
                </a:lnTo>
                <a:lnTo>
                  <a:pt x="150" y="339"/>
                </a:lnTo>
                <a:lnTo>
                  <a:pt x="149" y="343"/>
                </a:lnTo>
                <a:lnTo>
                  <a:pt x="149" y="343"/>
                </a:lnTo>
                <a:lnTo>
                  <a:pt x="120" y="384"/>
                </a:lnTo>
                <a:lnTo>
                  <a:pt x="120" y="384"/>
                </a:lnTo>
                <a:lnTo>
                  <a:pt x="108" y="399"/>
                </a:lnTo>
                <a:lnTo>
                  <a:pt x="108" y="399"/>
                </a:lnTo>
                <a:lnTo>
                  <a:pt x="101" y="407"/>
                </a:lnTo>
                <a:lnTo>
                  <a:pt x="101" y="407"/>
                </a:lnTo>
                <a:lnTo>
                  <a:pt x="98" y="410"/>
                </a:lnTo>
                <a:lnTo>
                  <a:pt x="98" y="410"/>
                </a:lnTo>
                <a:lnTo>
                  <a:pt x="98" y="412"/>
                </a:lnTo>
                <a:lnTo>
                  <a:pt x="98" y="412"/>
                </a:lnTo>
                <a:lnTo>
                  <a:pt x="108" y="410"/>
                </a:lnTo>
                <a:lnTo>
                  <a:pt x="108" y="410"/>
                </a:lnTo>
                <a:lnTo>
                  <a:pt x="108" y="409"/>
                </a:lnTo>
                <a:lnTo>
                  <a:pt x="109" y="407"/>
                </a:lnTo>
                <a:lnTo>
                  <a:pt x="109" y="407"/>
                </a:lnTo>
                <a:lnTo>
                  <a:pt x="109" y="407"/>
                </a:lnTo>
                <a:lnTo>
                  <a:pt x="109" y="407"/>
                </a:lnTo>
                <a:lnTo>
                  <a:pt x="120" y="393"/>
                </a:lnTo>
                <a:lnTo>
                  <a:pt x="120" y="393"/>
                </a:lnTo>
                <a:lnTo>
                  <a:pt x="135" y="372"/>
                </a:lnTo>
                <a:lnTo>
                  <a:pt x="135" y="372"/>
                </a:lnTo>
                <a:lnTo>
                  <a:pt x="172" y="319"/>
                </a:lnTo>
                <a:lnTo>
                  <a:pt x="172" y="319"/>
                </a:lnTo>
                <a:lnTo>
                  <a:pt x="176" y="313"/>
                </a:lnTo>
                <a:lnTo>
                  <a:pt x="176" y="313"/>
                </a:lnTo>
                <a:lnTo>
                  <a:pt x="177" y="311"/>
                </a:lnTo>
                <a:lnTo>
                  <a:pt x="177" y="311"/>
                </a:lnTo>
                <a:lnTo>
                  <a:pt x="169" y="313"/>
                </a:lnTo>
                <a:lnTo>
                  <a:pt x="169" y="313"/>
                </a:lnTo>
                <a:lnTo>
                  <a:pt x="169" y="313"/>
                </a:lnTo>
                <a:lnTo>
                  <a:pt x="169" y="313"/>
                </a:lnTo>
                <a:lnTo>
                  <a:pt x="169" y="311"/>
                </a:lnTo>
                <a:lnTo>
                  <a:pt x="169" y="311"/>
                </a:lnTo>
                <a:lnTo>
                  <a:pt x="169" y="311"/>
                </a:lnTo>
                <a:lnTo>
                  <a:pt x="169" y="311"/>
                </a:lnTo>
                <a:lnTo>
                  <a:pt x="171" y="311"/>
                </a:lnTo>
                <a:lnTo>
                  <a:pt x="174" y="311"/>
                </a:lnTo>
                <a:lnTo>
                  <a:pt x="174" y="311"/>
                </a:lnTo>
                <a:lnTo>
                  <a:pt x="177" y="309"/>
                </a:lnTo>
                <a:lnTo>
                  <a:pt x="177" y="309"/>
                </a:lnTo>
                <a:lnTo>
                  <a:pt x="179" y="309"/>
                </a:lnTo>
                <a:lnTo>
                  <a:pt x="179" y="309"/>
                </a:lnTo>
                <a:lnTo>
                  <a:pt x="180" y="306"/>
                </a:lnTo>
                <a:lnTo>
                  <a:pt x="180" y="306"/>
                </a:lnTo>
                <a:lnTo>
                  <a:pt x="180" y="305"/>
                </a:lnTo>
                <a:lnTo>
                  <a:pt x="180" y="305"/>
                </a:lnTo>
                <a:lnTo>
                  <a:pt x="180" y="302"/>
                </a:lnTo>
                <a:lnTo>
                  <a:pt x="183" y="300"/>
                </a:lnTo>
                <a:lnTo>
                  <a:pt x="183" y="300"/>
                </a:lnTo>
                <a:lnTo>
                  <a:pt x="183" y="300"/>
                </a:lnTo>
                <a:lnTo>
                  <a:pt x="183" y="300"/>
                </a:lnTo>
                <a:lnTo>
                  <a:pt x="188" y="292"/>
                </a:lnTo>
                <a:lnTo>
                  <a:pt x="193" y="284"/>
                </a:lnTo>
                <a:lnTo>
                  <a:pt x="193" y="284"/>
                </a:lnTo>
                <a:lnTo>
                  <a:pt x="193" y="284"/>
                </a:lnTo>
                <a:lnTo>
                  <a:pt x="193" y="284"/>
                </a:lnTo>
                <a:lnTo>
                  <a:pt x="193" y="284"/>
                </a:lnTo>
                <a:lnTo>
                  <a:pt x="193" y="284"/>
                </a:lnTo>
                <a:lnTo>
                  <a:pt x="183" y="287"/>
                </a:lnTo>
                <a:lnTo>
                  <a:pt x="176" y="287"/>
                </a:lnTo>
                <a:lnTo>
                  <a:pt x="176" y="287"/>
                </a:lnTo>
                <a:lnTo>
                  <a:pt x="174" y="287"/>
                </a:lnTo>
                <a:lnTo>
                  <a:pt x="174" y="287"/>
                </a:lnTo>
                <a:lnTo>
                  <a:pt x="172" y="286"/>
                </a:lnTo>
                <a:lnTo>
                  <a:pt x="172" y="286"/>
                </a:lnTo>
                <a:lnTo>
                  <a:pt x="174" y="284"/>
                </a:lnTo>
                <a:lnTo>
                  <a:pt x="176" y="284"/>
                </a:lnTo>
                <a:lnTo>
                  <a:pt x="176" y="284"/>
                </a:lnTo>
                <a:lnTo>
                  <a:pt x="176" y="284"/>
                </a:lnTo>
                <a:lnTo>
                  <a:pt x="176" y="284"/>
                </a:lnTo>
                <a:lnTo>
                  <a:pt x="176" y="286"/>
                </a:lnTo>
                <a:lnTo>
                  <a:pt x="177" y="286"/>
                </a:lnTo>
                <a:lnTo>
                  <a:pt x="177" y="286"/>
                </a:lnTo>
                <a:lnTo>
                  <a:pt x="183" y="286"/>
                </a:lnTo>
                <a:lnTo>
                  <a:pt x="183" y="286"/>
                </a:lnTo>
                <a:lnTo>
                  <a:pt x="188" y="284"/>
                </a:lnTo>
                <a:lnTo>
                  <a:pt x="193" y="283"/>
                </a:lnTo>
                <a:lnTo>
                  <a:pt x="193" y="283"/>
                </a:lnTo>
                <a:lnTo>
                  <a:pt x="193" y="279"/>
                </a:lnTo>
                <a:lnTo>
                  <a:pt x="194" y="278"/>
                </a:lnTo>
                <a:lnTo>
                  <a:pt x="194" y="278"/>
                </a:lnTo>
                <a:lnTo>
                  <a:pt x="196" y="278"/>
                </a:lnTo>
                <a:lnTo>
                  <a:pt x="196" y="278"/>
                </a:lnTo>
                <a:lnTo>
                  <a:pt x="204" y="262"/>
                </a:lnTo>
                <a:lnTo>
                  <a:pt x="204" y="262"/>
                </a:lnTo>
                <a:lnTo>
                  <a:pt x="204" y="260"/>
                </a:lnTo>
                <a:lnTo>
                  <a:pt x="204" y="260"/>
                </a:lnTo>
                <a:lnTo>
                  <a:pt x="204" y="262"/>
                </a:lnTo>
                <a:lnTo>
                  <a:pt x="204" y="262"/>
                </a:lnTo>
                <a:lnTo>
                  <a:pt x="194" y="267"/>
                </a:lnTo>
                <a:lnTo>
                  <a:pt x="194" y="267"/>
                </a:lnTo>
                <a:lnTo>
                  <a:pt x="183" y="272"/>
                </a:lnTo>
                <a:lnTo>
                  <a:pt x="183" y="272"/>
                </a:lnTo>
                <a:lnTo>
                  <a:pt x="180" y="273"/>
                </a:lnTo>
                <a:lnTo>
                  <a:pt x="180" y="273"/>
                </a:lnTo>
                <a:lnTo>
                  <a:pt x="179" y="273"/>
                </a:lnTo>
                <a:lnTo>
                  <a:pt x="177" y="272"/>
                </a:lnTo>
                <a:lnTo>
                  <a:pt x="177" y="272"/>
                </a:lnTo>
                <a:lnTo>
                  <a:pt x="179" y="270"/>
                </a:lnTo>
                <a:lnTo>
                  <a:pt x="180" y="270"/>
                </a:lnTo>
                <a:lnTo>
                  <a:pt x="180" y="270"/>
                </a:lnTo>
                <a:lnTo>
                  <a:pt x="183" y="270"/>
                </a:lnTo>
                <a:lnTo>
                  <a:pt x="183" y="270"/>
                </a:lnTo>
                <a:lnTo>
                  <a:pt x="193" y="267"/>
                </a:lnTo>
                <a:lnTo>
                  <a:pt x="201" y="262"/>
                </a:lnTo>
                <a:lnTo>
                  <a:pt x="201" y="262"/>
                </a:lnTo>
                <a:lnTo>
                  <a:pt x="204" y="259"/>
                </a:lnTo>
                <a:lnTo>
                  <a:pt x="207" y="254"/>
                </a:lnTo>
                <a:lnTo>
                  <a:pt x="207" y="254"/>
                </a:lnTo>
                <a:lnTo>
                  <a:pt x="207" y="254"/>
                </a:lnTo>
                <a:lnTo>
                  <a:pt x="207" y="254"/>
                </a:lnTo>
                <a:lnTo>
                  <a:pt x="209" y="253"/>
                </a:lnTo>
                <a:lnTo>
                  <a:pt x="209" y="253"/>
                </a:lnTo>
                <a:lnTo>
                  <a:pt x="212" y="246"/>
                </a:lnTo>
                <a:lnTo>
                  <a:pt x="212" y="246"/>
                </a:lnTo>
                <a:lnTo>
                  <a:pt x="212" y="246"/>
                </a:lnTo>
                <a:lnTo>
                  <a:pt x="212" y="246"/>
                </a:lnTo>
                <a:lnTo>
                  <a:pt x="212" y="246"/>
                </a:lnTo>
                <a:lnTo>
                  <a:pt x="212" y="246"/>
                </a:lnTo>
                <a:lnTo>
                  <a:pt x="212" y="246"/>
                </a:lnTo>
                <a:lnTo>
                  <a:pt x="212" y="246"/>
                </a:lnTo>
                <a:lnTo>
                  <a:pt x="204" y="251"/>
                </a:lnTo>
                <a:lnTo>
                  <a:pt x="194" y="254"/>
                </a:lnTo>
                <a:lnTo>
                  <a:pt x="194" y="254"/>
                </a:lnTo>
                <a:lnTo>
                  <a:pt x="187" y="256"/>
                </a:lnTo>
                <a:lnTo>
                  <a:pt x="187" y="256"/>
                </a:lnTo>
                <a:lnTo>
                  <a:pt x="185" y="254"/>
                </a:lnTo>
                <a:lnTo>
                  <a:pt x="185" y="254"/>
                </a:lnTo>
                <a:lnTo>
                  <a:pt x="183" y="254"/>
                </a:lnTo>
                <a:lnTo>
                  <a:pt x="183" y="253"/>
                </a:lnTo>
                <a:lnTo>
                  <a:pt x="183" y="253"/>
                </a:lnTo>
                <a:lnTo>
                  <a:pt x="185" y="251"/>
                </a:lnTo>
                <a:lnTo>
                  <a:pt x="187" y="251"/>
                </a:lnTo>
                <a:lnTo>
                  <a:pt x="187" y="251"/>
                </a:lnTo>
                <a:lnTo>
                  <a:pt x="187" y="251"/>
                </a:lnTo>
                <a:lnTo>
                  <a:pt x="188" y="253"/>
                </a:lnTo>
                <a:lnTo>
                  <a:pt x="188" y="253"/>
                </a:lnTo>
                <a:lnTo>
                  <a:pt x="190" y="253"/>
                </a:lnTo>
                <a:lnTo>
                  <a:pt x="190" y="253"/>
                </a:lnTo>
                <a:lnTo>
                  <a:pt x="193" y="253"/>
                </a:lnTo>
                <a:lnTo>
                  <a:pt x="193" y="253"/>
                </a:lnTo>
                <a:lnTo>
                  <a:pt x="204" y="248"/>
                </a:lnTo>
                <a:lnTo>
                  <a:pt x="204" y="248"/>
                </a:lnTo>
                <a:lnTo>
                  <a:pt x="209" y="246"/>
                </a:lnTo>
                <a:lnTo>
                  <a:pt x="209" y="246"/>
                </a:lnTo>
                <a:lnTo>
                  <a:pt x="212" y="243"/>
                </a:lnTo>
                <a:lnTo>
                  <a:pt x="215" y="240"/>
                </a:lnTo>
                <a:lnTo>
                  <a:pt x="215" y="240"/>
                </a:lnTo>
                <a:lnTo>
                  <a:pt x="215" y="238"/>
                </a:lnTo>
                <a:lnTo>
                  <a:pt x="217" y="237"/>
                </a:lnTo>
                <a:lnTo>
                  <a:pt x="217" y="237"/>
                </a:lnTo>
                <a:lnTo>
                  <a:pt x="218" y="235"/>
                </a:lnTo>
                <a:lnTo>
                  <a:pt x="218" y="235"/>
                </a:lnTo>
                <a:lnTo>
                  <a:pt x="220" y="234"/>
                </a:lnTo>
                <a:lnTo>
                  <a:pt x="220" y="234"/>
                </a:lnTo>
                <a:lnTo>
                  <a:pt x="223" y="226"/>
                </a:lnTo>
                <a:lnTo>
                  <a:pt x="223" y="226"/>
                </a:lnTo>
                <a:lnTo>
                  <a:pt x="224" y="224"/>
                </a:lnTo>
                <a:lnTo>
                  <a:pt x="224" y="224"/>
                </a:lnTo>
                <a:lnTo>
                  <a:pt x="220" y="226"/>
                </a:lnTo>
                <a:lnTo>
                  <a:pt x="220" y="226"/>
                </a:lnTo>
                <a:lnTo>
                  <a:pt x="206" y="231"/>
                </a:lnTo>
                <a:lnTo>
                  <a:pt x="206" y="231"/>
                </a:lnTo>
                <a:lnTo>
                  <a:pt x="199" y="232"/>
                </a:lnTo>
                <a:lnTo>
                  <a:pt x="193" y="234"/>
                </a:lnTo>
                <a:lnTo>
                  <a:pt x="193" y="234"/>
                </a:lnTo>
                <a:lnTo>
                  <a:pt x="190" y="232"/>
                </a:lnTo>
                <a:lnTo>
                  <a:pt x="190" y="232"/>
                </a:lnTo>
                <a:lnTo>
                  <a:pt x="191" y="231"/>
                </a:lnTo>
                <a:lnTo>
                  <a:pt x="193" y="229"/>
                </a:lnTo>
                <a:lnTo>
                  <a:pt x="193" y="229"/>
                </a:lnTo>
                <a:lnTo>
                  <a:pt x="194" y="229"/>
                </a:lnTo>
                <a:lnTo>
                  <a:pt x="194" y="229"/>
                </a:lnTo>
                <a:lnTo>
                  <a:pt x="194" y="231"/>
                </a:lnTo>
                <a:lnTo>
                  <a:pt x="194" y="231"/>
                </a:lnTo>
                <a:lnTo>
                  <a:pt x="199" y="231"/>
                </a:lnTo>
                <a:lnTo>
                  <a:pt x="199" y="231"/>
                </a:lnTo>
                <a:lnTo>
                  <a:pt x="217" y="224"/>
                </a:lnTo>
                <a:lnTo>
                  <a:pt x="217" y="224"/>
                </a:lnTo>
                <a:lnTo>
                  <a:pt x="224" y="219"/>
                </a:lnTo>
                <a:lnTo>
                  <a:pt x="224" y="219"/>
                </a:lnTo>
                <a:lnTo>
                  <a:pt x="228" y="218"/>
                </a:lnTo>
                <a:lnTo>
                  <a:pt x="228" y="215"/>
                </a:lnTo>
                <a:lnTo>
                  <a:pt x="228" y="215"/>
                </a:lnTo>
                <a:lnTo>
                  <a:pt x="229" y="210"/>
                </a:lnTo>
                <a:lnTo>
                  <a:pt x="229" y="210"/>
                </a:lnTo>
                <a:lnTo>
                  <a:pt x="231" y="208"/>
                </a:lnTo>
                <a:lnTo>
                  <a:pt x="231" y="208"/>
                </a:lnTo>
                <a:lnTo>
                  <a:pt x="229" y="208"/>
                </a:lnTo>
                <a:lnTo>
                  <a:pt x="229" y="208"/>
                </a:lnTo>
                <a:lnTo>
                  <a:pt x="223" y="213"/>
                </a:lnTo>
                <a:lnTo>
                  <a:pt x="223" y="213"/>
                </a:lnTo>
                <a:lnTo>
                  <a:pt x="212" y="218"/>
                </a:lnTo>
                <a:lnTo>
                  <a:pt x="212" y="218"/>
                </a:lnTo>
                <a:lnTo>
                  <a:pt x="207" y="218"/>
                </a:lnTo>
                <a:lnTo>
                  <a:pt x="207" y="218"/>
                </a:lnTo>
                <a:lnTo>
                  <a:pt x="206" y="218"/>
                </a:lnTo>
                <a:lnTo>
                  <a:pt x="206" y="218"/>
                </a:lnTo>
                <a:lnTo>
                  <a:pt x="206" y="216"/>
                </a:lnTo>
                <a:lnTo>
                  <a:pt x="206" y="216"/>
                </a:lnTo>
                <a:lnTo>
                  <a:pt x="207" y="215"/>
                </a:lnTo>
                <a:lnTo>
                  <a:pt x="207" y="215"/>
                </a:lnTo>
                <a:lnTo>
                  <a:pt x="209" y="215"/>
                </a:lnTo>
                <a:lnTo>
                  <a:pt x="209" y="215"/>
                </a:lnTo>
                <a:lnTo>
                  <a:pt x="209" y="215"/>
                </a:lnTo>
                <a:lnTo>
                  <a:pt x="209" y="215"/>
                </a:lnTo>
                <a:lnTo>
                  <a:pt x="212" y="215"/>
                </a:lnTo>
                <a:lnTo>
                  <a:pt x="212" y="215"/>
                </a:lnTo>
                <a:lnTo>
                  <a:pt x="221" y="212"/>
                </a:lnTo>
                <a:lnTo>
                  <a:pt x="231" y="205"/>
                </a:lnTo>
                <a:lnTo>
                  <a:pt x="231" y="205"/>
                </a:lnTo>
                <a:lnTo>
                  <a:pt x="232" y="204"/>
                </a:lnTo>
                <a:lnTo>
                  <a:pt x="232" y="204"/>
                </a:lnTo>
                <a:lnTo>
                  <a:pt x="237" y="191"/>
                </a:lnTo>
                <a:lnTo>
                  <a:pt x="237" y="191"/>
                </a:lnTo>
                <a:lnTo>
                  <a:pt x="237" y="191"/>
                </a:lnTo>
                <a:lnTo>
                  <a:pt x="237" y="191"/>
                </a:lnTo>
                <a:lnTo>
                  <a:pt x="234" y="193"/>
                </a:lnTo>
                <a:lnTo>
                  <a:pt x="234" y="193"/>
                </a:lnTo>
                <a:lnTo>
                  <a:pt x="223" y="197"/>
                </a:lnTo>
                <a:lnTo>
                  <a:pt x="223" y="197"/>
                </a:lnTo>
                <a:lnTo>
                  <a:pt x="217" y="201"/>
                </a:lnTo>
                <a:lnTo>
                  <a:pt x="209" y="202"/>
                </a:lnTo>
                <a:lnTo>
                  <a:pt x="209" y="202"/>
                </a:lnTo>
                <a:lnTo>
                  <a:pt x="207" y="202"/>
                </a:lnTo>
                <a:lnTo>
                  <a:pt x="207" y="202"/>
                </a:lnTo>
                <a:lnTo>
                  <a:pt x="207" y="199"/>
                </a:lnTo>
                <a:lnTo>
                  <a:pt x="207" y="199"/>
                </a:lnTo>
                <a:lnTo>
                  <a:pt x="209" y="199"/>
                </a:lnTo>
                <a:lnTo>
                  <a:pt x="209" y="199"/>
                </a:lnTo>
                <a:lnTo>
                  <a:pt x="212" y="201"/>
                </a:lnTo>
                <a:lnTo>
                  <a:pt x="213" y="199"/>
                </a:lnTo>
                <a:lnTo>
                  <a:pt x="213" y="199"/>
                </a:lnTo>
                <a:lnTo>
                  <a:pt x="220" y="197"/>
                </a:lnTo>
                <a:lnTo>
                  <a:pt x="220" y="197"/>
                </a:lnTo>
                <a:lnTo>
                  <a:pt x="229" y="193"/>
                </a:lnTo>
                <a:lnTo>
                  <a:pt x="229" y="193"/>
                </a:lnTo>
                <a:lnTo>
                  <a:pt x="237" y="188"/>
                </a:lnTo>
                <a:lnTo>
                  <a:pt x="237" y="188"/>
                </a:lnTo>
                <a:lnTo>
                  <a:pt x="239" y="185"/>
                </a:lnTo>
                <a:lnTo>
                  <a:pt x="239" y="185"/>
                </a:lnTo>
                <a:lnTo>
                  <a:pt x="240" y="180"/>
                </a:lnTo>
                <a:lnTo>
                  <a:pt x="240" y="180"/>
                </a:lnTo>
                <a:lnTo>
                  <a:pt x="242" y="174"/>
                </a:lnTo>
                <a:lnTo>
                  <a:pt x="242" y="174"/>
                </a:lnTo>
                <a:lnTo>
                  <a:pt x="240" y="175"/>
                </a:lnTo>
                <a:lnTo>
                  <a:pt x="240" y="175"/>
                </a:lnTo>
                <a:lnTo>
                  <a:pt x="232" y="178"/>
                </a:lnTo>
                <a:lnTo>
                  <a:pt x="232" y="178"/>
                </a:lnTo>
                <a:lnTo>
                  <a:pt x="224" y="182"/>
                </a:lnTo>
                <a:lnTo>
                  <a:pt x="217" y="185"/>
                </a:lnTo>
                <a:lnTo>
                  <a:pt x="217" y="185"/>
                </a:lnTo>
                <a:lnTo>
                  <a:pt x="213" y="186"/>
                </a:lnTo>
                <a:lnTo>
                  <a:pt x="213" y="186"/>
                </a:lnTo>
                <a:lnTo>
                  <a:pt x="212" y="186"/>
                </a:lnTo>
                <a:lnTo>
                  <a:pt x="212" y="186"/>
                </a:lnTo>
                <a:lnTo>
                  <a:pt x="210" y="185"/>
                </a:lnTo>
                <a:lnTo>
                  <a:pt x="212" y="183"/>
                </a:lnTo>
                <a:lnTo>
                  <a:pt x="212" y="183"/>
                </a:lnTo>
                <a:lnTo>
                  <a:pt x="212" y="182"/>
                </a:lnTo>
                <a:lnTo>
                  <a:pt x="213" y="182"/>
                </a:lnTo>
                <a:lnTo>
                  <a:pt x="213" y="182"/>
                </a:lnTo>
                <a:lnTo>
                  <a:pt x="217" y="183"/>
                </a:lnTo>
                <a:lnTo>
                  <a:pt x="218" y="182"/>
                </a:lnTo>
                <a:lnTo>
                  <a:pt x="218" y="182"/>
                </a:lnTo>
                <a:lnTo>
                  <a:pt x="221" y="182"/>
                </a:lnTo>
                <a:lnTo>
                  <a:pt x="221" y="182"/>
                </a:lnTo>
                <a:lnTo>
                  <a:pt x="235" y="175"/>
                </a:lnTo>
                <a:lnTo>
                  <a:pt x="235" y="175"/>
                </a:lnTo>
                <a:lnTo>
                  <a:pt x="242" y="169"/>
                </a:lnTo>
                <a:lnTo>
                  <a:pt x="242" y="169"/>
                </a:lnTo>
                <a:lnTo>
                  <a:pt x="242" y="167"/>
                </a:lnTo>
                <a:lnTo>
                  <a:pt x="242" y="167"/>
                </a:lnTo>
                <a:lnTo>
                  <a:pt x="243" y="163"/>
                </a:lnTo>
                <a:lnTo>
                  <a:pt x="243" y="163"/>
                </a:lnTo>
                <a:lnTo>
                  <a:pt x="243" y="161"/>
                </a:lnTo>
                <a:lnTo>
                  <a:pt x="243" y="161"/>
                </a:lnTo>
                <a:lnTo>
                  <a:pt x="239" y="164"/>
                </a:lnTo>
                <a:lnTo>
                  <a:pt x="239" y="164"/>
                </a:lnTo>
                <a:lnTo>
                  <a:pt x="229" y="169"/>
                </a:lnTo>
                <a:lnTo>
                  <a:pt x="218" y="174"/>
                </a:lnTo>
                <a:lnTo>
                  <a:pt x="218" y="174"/>
                </a:lnTo>
                <a:lnTo>
                  <a:pt x="217" y="174"/>
                </a:lnTo>
                <a:lnTo>
                  <a:pt x="217" y="174"/>
                </a:lnTo>
                <a:lnTo>
                  <a:pt x="215" y="175"/>
                </a:lnTo>
                <a:lnTo>
                  <a:pt x="215" y="175"/>
                </a:lnTo>
                <a:lnTo>
                  <a:pt x="213" y="174"/>
                </a:lnTo>
                <a:lnTo>
                  <a:pt x="213" y="174"/>
                </a:lnTo>
                <a:lnTo>
                  <a:pt x="215" y="172"/>
                </a:lnTo>
                <a:lnTo>
                  <a:pt x="215" y="172"/>
                </a:lnTo>
                <a:lnTo>
                  <a:pt x="217" y="171"/>
                </a:lnTo>
                <a:lnTo>
                  <a:pt x="217" y="171"/>
                </a:lnTo>
                <a:lnTo>
                  <a:pt x="221" y="171"/>
                </a:lnTo>
                <a:lnTo>
                  <a:pt x="221" y="171"/>
                </a:lnTo>
                <a:lnTo>
                  <a:pt x="235" y="164"/>
                </a:lnTo>
                <a:lnTo>
                  <a:pt x="235" y="164"/>
                </a:lnTo>
                <a:lnTo>
                  <a:pt x="243" y="160"/>
                </a:lnTo>
                <a:lnTo>
                  <a:pt x="243" y="160"/>
                </a:lnTo>
                <a:lnTo>
                  <a:pt x="245" y="156"/>
                </a:lnTo>
                <a:lnTo>
                  <a:pt x="245" y="156"/>
                </a:lnTo>
                <a:lnTo>
                  <a:pt x="247" y="150"/>
                </a:lnTo>
                <a:lnTo>
                  <a:pt x="247" y="150"/>
                </a:lnTo>
                <a:lnTo>
                  <a:pt x="247" y="147"/>
                </a:lnTo>
                <a:lnTo>
                  <a:pt x="247" y="147"/>
                </a:lnTo>
                <a:lnTo>
                  <a:pt x="245" y="148"/>
                </a:lnTo>
                <a:lnTo>
                  <a:pt x="245" y="148"/>
                </a:lnTo>
                <a:lnTo>
                  <a:pt x="235" y="153"/>
                </a:lnTo>
                <a:lnTo>
                  <a:pt x="235" y="153"/>
                </a:lnTo>
                <a:lnTo>
                  <a:pt x="228" y="156"/>
                </a:lnTo>
                <a:lnTo>
                  <a:pt x="220" y="156"/>
                </a:lnTo>
                <a:lnTo>
                  <a:pt x="220" y="156"/>
                </a:lnTo>
                <a:lnTo>
                  <a:pt x="217" y="156"/>
                </a:lnTo>
                <a:lnTo>
                  <a:pt x="217" y="156"/>
                </a:lnTo>
                <a:lnTo>
                  <a:pt x="217" y="155"/>
                </a:lnTo>
                <a:lnTo>
                  <a:pt x="217" y="155"/>
                </a:lnTo>
                <a:lnTo>
                  <a:pt x="217" y="153"/>
                </a:lnTo>
                <a:lnTo>
                  <a:pt x="217" y="153"/>
                </a:lnTo>
                <a:lnTo>
                  <a:pt x="220" y="153"/>
                </a:lnTo>
                <a:lnTo>
                  <a:pt x="220" y="153"/>
                </a:lnTo>
                <a:lnTo>
                  <a:pt x="220" y="153"/>
                </a:lnTo>
                <a:lnTo>
                  <a:pt x="220" y="153"/>
                </a:lnTo>
                <a:lnTo>
                  <a:pt x="220" y="153"/>
                </a:lnTo>
                <a:lnTo>
                  <a:pt x="223" y="155"/>
                </a:lnTo>
                <a:lnTo>
                  <a:pt x="223" y="155"/>
                </a:lnTo>
                <a:lnTo>
                  <a:pt x="226" y="153"/>
                </a:lnTo>
                <a:lnTo>
                  <a:pt x="226" y="153"/>
                </a:lnTo>
                <a:lnTo>
                  <a:pt x="234" y="152"/>
                </a:lnTo>
                <a:lnTo>
                  <a:pt x="240" y="148"/>
                </a:lnTo>
                <a:lnTo>
                  <a:pt x="240" y="148"/>
                </a:lnTo>
                <a:lnTo>
                  <a:pt x="247" y="144"/>
                </a:lnTo>
                <a:lnTo>
                  <a:pt x="247" y="144"/>
                </a:lnTo>
                <a:lnTo>
                  <a:pt x="248" y="142"/>
                </a:lnTo>
                <a:lnTo>
                  <a:pt x="248" y="142"/>
                </a:lnTo>
                <a:lnTo>
                  <a:pt x="251" y="131"/>
                </a:lnTo>
                <a:lnTo>
                  <a:pt x="251" y="131"/>
                </a:lnTo>
                <a:lnTo>
                  <a:pt x="251" y="131"/>
                </a:lnTo>
                <a:lnTo>
                  <a:pt x="251" y="131"/>
                </a:lnTo>
                <a:lnTo>
                  <a:pt x="247" y="133"/>
                </a:lnTo>
                <a:lnTo>
                  <a:pt x="247" y="133"/>
                </a:lnTo>
                <a:lnTo>
                  <a:pt x="232" y="137"/>
                </a:lnTo>
                <a:lnTo>
                  <a:pt x="232" y="137"/>
                </a:lnTo>
                <a:lnTo>
                  <a:pt x="231" y="139"/>
                </a:lnTo>
                <a:lnTo>
                  <a:pt x="231" y="139"/>
                </a:lnTo>
                <a:lnTo>
                  <a:pt x="229" y="139"/>
                </a:lnTo>
                <a:lnTo>
                  <a:pt x="229" y="139"/>
                </a:lnTo>
                <a:lnTo>
                  <a:pt x="228" y="137"/>
                </a:lnTo>
                <a:lnTo>
                  <a:pt x="228" y="136"/>
                </a:lnTo>
                <a:lnTo>
                  <a:pt x="228" y="136"/>
                </a:lnTo>
                <a:lnTo>
                  <a:pt x="229" y="134"/>
                </a:lnTo>
                <a:lnTo>
                  <a:pt x="229" y="134"/>
                </a:lnTo>
                <a:lnTo>
                  <a:pt x="232" y="136"/>
                </a:lnTo>
                <a:lnTo>
                  <a:pt x="232" y="136"/>
                </a:lnTo>
                <a:lnTo>
                  <a:pt x="237" y="134"/>
                </a:lnTo>
                <a:lnTo>
                  <a:pt x="237" y="134"/>
                </a:lnTo>
                <a:lnTo>
                  <a:pt x="247" y="130"/>
                </a:lnTo>
                <a:lnTo>
                  <a:pt x="247" y="130"/>
                </a:lnTo>
                <a:lnTo>
                  <a:pt x="248" y="128"/>
                </a:lnTo>
                <a:lnTo>
                  <a:pt x="251" y="126"/>
                </a:lnTo>
                <a:lnTo>
                  <a:pt x="251" y="126"/>
                </a:lnTo>
                <a:lnTo>
                  <a:pt x="251" y="126"/>
                </a:lnTo>
                <a:lnTo>
                  <a:pt x="251" y="126"/>
                </a:lnTo>
                <a:lnTo>
                  <a:pt x="253" y="125"/>
                </a:lnTo>
                <a:lnTo>
                  <a:pt x="253" y="125"/>
                </a:lnTo>
                <a:lnTo>
                  <a:pt x="253" y="119"/>
                </a:lnTo>
                <a:lnTo>
                  <a:pt x="253" y="119"/>
                </a:lnTo>
                <a:lnTo>
                  <a:pt x="254" y="115"/>
                </a:lnTo>
                <a:lnTo>
                  <a:pt x="254" y="115"/>
                </a:lnTo>
                <a:lnTo>
                  <a:pt x="253" y="115"/>
                </a:lnTo>
                <a:lnTo>
                  <a:pt x="253" y="115"/>
                </a:lnTo>
                <a:lnTo>
                  <a:pt x="247" y="115"/>
                </a:lnTo>
                <a:lnTo>
                  <a:pt x="247" y="115"/>
                </a:lnTo>
                <a:lnTo>
                  <a:pt x="245" y="117"/>
                </a:lnTo>
                <a:lnTo>
                  <a:pt x="245" y="117"/>
                </a:lnTo>
                <a:lnTo>
                  <a:pt x="245" y="117"/>
                </a:lnTo>
                <a:lnTo>
                  <a:pt x="243" y="117"/>
                </a:lnTo>
                <a:lnTo>
                  <a:pt x="243" y="117"/>
                </a:lnTo>
                <a:lnTo>
                  <a:pt x="243" y="114"/>
                </a:lnTo>
                <a:lnTo>
                  <a:pt x="245" y="114"/>
                </a:lnTo>
                <a:lnTo>
                  <a:pt x="245" y="114"/>
                </a:lnTo>
                <a:lnTo>
                  <a:pt x="247" y="114"/>
                </a:lnTo>
                <a:lnTo>
                  <a:pt x="247" y="114"/>
                </a:lnTo>
                <a:lnTo>
                  <a:pt x="254" y="112"/>
                </a:lnTo>
                <a:lnTo>
                  <a:pt x="254" y="112"/>
                </a:lnTo>
                <a:lnTo>
                  <a:pt x="254" y="98"/>
                </a:lnTo>
                <a:lnTo>
                  <a:pt x="254" y="98"/>
                </a:lnTo>
                <a:lnTo>
                  <a:pt x="251" y="98"/>
                </a:lnTo>
                <a:lnTo>
                  <a:pt x="251" y="98"/>
                </a:lnTo>
                <a:lnTo>
                  <a:pt x="251" y="100"/>
                </a:lnTo>
                <a:lnTo>
                  <a:pt x="251" y="100"/>
                </a:lnTo>
                <a:lnTo>
                  <a:pt x="250" y="109"/>
                </a:lnTo>
                <a:lnTo>
                  <a:pt x="250" y="109"/>
                </a:lnTo>
                <a:lnTo>
                  <a:pt x="248" y="112"/>
                </a:lnTo>
                <a:lnTo>
                  <a:pt x="247" y="112"/>
                </a:lnTo>
                <a:lnTo>
                  <a:pt x="247" y="112"/>
                </a:lnTo>
                <a:lnTo>
                  <a:pt x="245" y="111"/>
                </a:lnTo>
                <a:lnTo>
                  <a:pt x="245" y="109"/>
                </a:lnTo>
                <a:lnTo>
                  <a:pt x="245" y="109"/>
                </a:lnTo>
                <a:lnTo>
                  <a:pt x="247" y="98"/>
                </a:lnTo>
                <a:lnTo>
                  <a:pt x="247" y="98"/>
                </a:lnTo>
                <a:lnTo>
                  <a:pt x="247" y="96"/>
                </a:lnTo>
                <a:lnTo>
                  <a:pt x="247" y="96"/>
                </a:lnTo>
                <a:lnTo>
                  <a:pt x="247" y="96"/>
                </a:lnTo>
                <a:lnTo>
                  <a:pt x="247" y="95"/>
                </a:lnTo>
                <a:lnTo>
                  <a:pt x="247" y="95"/>
                </a:lnTo>
                <a:lnTo>
                  <a:pt x="248" y="93"/>
                </a:lnTo>
                <a:lnTo>
                  <a:pt x="248" y="93"/>
                </a:lnTo>
                <a:lnTo>
                  <a:pt x="250" y="87"/>
                </a:lnTo>
                <a:lnTo>
                  <a:pt x="250" y="87"/>
                </a:lnTo>
                <a:lnTo>
                  <a:pt x="250" y="84"/>
                </a:lnTo>
                <a:lnTo>
                  <a:pt x="250" y="84"/>
                </a:lnTo>
                <a:lnTo>
                  <a:pt x="242" y="85"/>
                </a:lnTo>
                <a:lnTo>
                  <a:pt x="242" y="85"/>
                </a:lnTo>
                <a:lnTo>
                  <a:pt x="242" y="87"/>
                </a:lnTo>
                <a:lnTo>
                  <a:pt x="242" y="87"/>
                </a:lnTo>
                <a:lnTo>
                  <a:pt x="242" y="95"/>
                </a:lnTo>
                <a:lnTo>
                  <a:pt x="240" y="101"/>
                </a:lnTo>
                <a:lnTo>
                  <a:pt x="240" y="101"/>
                </a:lnTo>
                <a:lnTo>
                  <a:pt x="239" y="107"/>
                </a:lnTo>
                <a:lnTo>
                  <a:pt x="239" y="107"/>
                </a:lnTo>
                <a:lnTo>
                  <a:pt x="237" y="109"/>
                </a:lnTo>
                <a:lnTo>
                  <a:pt x="235" y="109"/>
                </a:lnTo>
                <a:lnTo>
                  <a:pt x="235" y="109"/>
                </a:lnTo>
                <a:lnTo>
                  <a:pt x="234" y="107"/>
                </a:lnTo>
                <a:lnTo>
                  <a:pt x="234" y="104"/>
                </a:lnTo>
                <a:lnTo>
                  <a:pt x="234" y="104"/>
                </a:lnTo>
                <a:lnTo>
                  <a:pt x="235" y="101"/>
                </a:lnTo>
                <a:lnTo>
                  <a:pt x="235" y="101"/>
                </a:lnTo>
                <a:lnTo>
                  <a:pt x="237" y="95"/>
                </a:lnTo>
                <a:lnTo>
                  <a:pt x="239" y="89"/>
                </a:lnTo>
                <a:lnTo>
                  <a:pt x="239" y="89"/>
                </a:lnTo>
                <a:lnTo>
                  <a:pt x="239" y="85"/>
                </a:lnTo>
                <a:lnTo>
                  <a:pt x="239" y="85"/>
                </a:lnTo>
                <a:lnTo>
                  <a:pt x="237" y="87"/>
                </a:lnTo>
                <a:lnTo>
                  <a:pt x="237" y="87"/>
                </a:lnTo>
                <a:lnTo>
                  <a:pt x="235" y="85"/>
                </a:lnTo>
                <a:lnTo>
                  <a:pt x="235" y="85"/>
                </a:lnTo>
                <a:lnTo>
                  <a:pt x="235" y="84"/>
                </a:lnTo>
                <a:lnTo>
                  <a:pt x="235" y="82"/>
                </a:lnTo>
                <a:lnTo>
                  <a:pt x="235" y="82"/>
                </a:lnTo>
                <a:lnTo>
                  <a:pt x="237" y="82"/>
                </a:lnTo>
                <a:lnTo>
                  <a:pt x="237" y="82"/>
                </a:lnTo>
                <a:lnTo>
                  <a:pt x="239" y="82"/>
                </a:lnTo>
                <a:lnTo>
                  <a:pt x="239" y="82"/>
                </a:lnTo>
                <a:lnTo>
                  <a:pt x="239" y="74"/>
                </a:lnTo>
                <a:lnTo>
                  <a:pt x="239" y="74"/>
                </a:lnTo>
                <a:lnTo>
                  <a:pt x="235" y="74"/>
                </a:lnTo>
                <a:lnTo>
                  <a:pt x="235" y="74"/>
                </a:lnTo>
                <a:lnTo>
                  <a:pt x="235" y="79"/>
                </a:lnTo>
                <a:lnTo>
                  <a:pt x="235" y="79"/>
                </a:lnTo>
                <a:lnTo>
                  <a:pt x="234" y="85"/>
                </a:lnTo>
                <a:lnTo>
                  <a:pt x="234" y="85"/>
                </a:lnTo>
                <a:lnTo>
                  <a:pt x="232" y="85"/>
                </a:lnTo>
                <a:lnTo>
                  <a:pt x="231" y="87"/>
                </a:lnTo>
                <a:lnTo>
                  <a:pt x="231" y="87"/>
                </a:lnTo>
                <a:lnTo>
                  <a:pt x="229" y="85"/>
                </a:lnTo>
                <a:lnTo>
                  <a:pt x="228" y="84"/>
                </a:lnTo>
                <a:lnTo>
                  <a:pt x="228" y="84"/>
                </a:lnTo>
                <a:lnTo>
                  <a:pt x="229" y="82"/>
                </a:lnTo>
                <a:lnTo>
                  <a:pt x="229" y="82"/>
                </a:lnTo>
                <a:lnTo>
                  <a:pt x="231" y="78"/>
                </a:lnTo>
                <a:lnTo>
                  <a:pt x="231" y="78"/>
                </a:lnTo>
                <a:lnTo>
                  <a:pt x="231" y="65"/>
                </a:lnTo>
                <a:lnTo>
                  <a:pt x="231" y="65"/>
                </a:lnTo>
                <a:lnTo>
                  <a:pt x="231" y="63"/>
                </a:lnTo>
                <a:lnTo>
                  <a:pt x="231" y="63"/>
                </a:lnTo>
                <a:lnTo>
                  <a:pt x="228" y="65"/>
                </a:lnTo>
                <a:lnTo>
                  <a:pt x="224" y="65"/>
                </a:lnTo>
                <a:lnTo>
                  <a:pt x="224" y="65"/>
                </a:lnTo>
                <a:lnTo>
                  <a:pt x="223" y="66"/>
                </a:lnTo>
                <a:lnTo>
                  <a:pt x="223" y="66"/>
                </a:lnTo>
                <a:lnTo>
                  <a:pt x="221" y="65"/>
                </a:lnTo>
                <a:lnTo>
                  <a:pt x="221" y="65"/>
                </a:lnTo>
                <a:lnTo>
                  <a:pt x="223" y="62"/>
                </a:lnTo>
                <a:lnTo>
                  <a:pt x="223" y="62"/>
                </a:lnTo>
                <a:lnTo>
                  <a:pt x="224" y="62"/>
                </a:lnTo>
                <a:lnTo>
                  <a:pt x="224" y="62"/>
                </a:lnTo>
                <a:lnTo>
                  <a:pt x="226" y="62"/>
                </a:lnTo>
                <a:lnTo>
                  <a:pt x="226" y="62"/>
                </a:lnTo>
                <a:lnTo>
                  <a:pt x="231" y="62"/>
                </a:lnTo>
                <a:lnTo>
                  <a:pt x="231" y="62"/>
                </a:lnTo>
                <a:lnTo>
                  <a:pt x="229" y="54"/>
                </a:lnTo>
                <a:lnTo>
                  <a:pt x="229" y="54"/>
                </a:lnTo>
                <a:lnTo>
                  <a:pt x="223" y="55"/>
                </a:lnTo>
                <a:lnTo>
                  <a:pt x="223" y="55"/>
                </a:lnTo>
                <a:lnTo>
                  <a:pt x="218" y="57"/>
                </a:lnTo>
                <a:lnTo>
                  <a:pt x="218" y="57"/>
                </a:lnTo>
                <a:lnTo>
                  <a:pt x="218" y="59"/>
                </a:lnTo>
                <a:lnTo>
                  <a:pt x="218" y="59"/>
                </a:lnTo>
                <a:lnTo>
                  <a:pt x="220" y="66"/>
                </a:lnTo>
                <a:lnTo>
                  <a:pt x="220" y="66"/>
                </a:lnTo>
                <a:lnTo>
                  <a:pt x="220" y="74"/>
                </a:lnTo>
                <a:lnTo>
                  <a:pt x="220" y="74"/>
                </a:lnTo>
                <a:lnTo>
                  <a:pt x="221" y="84"/>
                </a:lnTo>
                <a:lnTo>
                  <a:pt x="221" y="84"/>
                </a:lnTo>
                <a:lnTo>
                  <a:pt x="221" y="89"/>
                </a:lnTo>
                <a:lnTo>
                  <a:pt x="221" y="89"/>
                </a:lnTo>
                <a:lnTo>
                  <a:pt x="218" y="90"/>
                </a:lnTo>
                <a:lnTo>
                  <a:pt x="217" y="90"/>
                </a:lnTo>
                <a:lnTo>
                  <a:pt x="217" y="90"/>
                </a:lnTo>
                <a:lnTo>
                  <a:pt x="215" y="89"/>
                </a:lnTo>
                <a:lnTo>
                  <a:pt x="215" y="89"/>
                </a:lnTo>
                <a:lnTo>
                  <a:pt x="215" y="90"/>
                </a:lnTo>
                <a:lnTo>
                  <a:pt x="215" y="90"/>
                </a:lnTo>
                <a:lnTo>
                  <a:pt x="213" y="100"/>
                </a:lnTo>
                <a:lnTo>
                  <a:pt x="213" y="100"/>
                </a:lnTo>
                <a:lnTo>
                  <a:pt x="212" y="103"/>
                </a:lnTo>
                <a:lnTo>
                  <a:pt x="212" y="103"/>
                </a:lnTo>
                <a:lnTo>
                  <a:pt x="209" y="112"/>
                </a:lnTo>
                <a:lnTo>
                  <a:pt x="209" y="112"/>
                </a:lnTo>
                <a:lnTo>
                  <a:pt x="204" y="128"/>
                </a:lnTo>
                <a:lnTo>
                  <a:pt x="204" y="128"/>
                </a:lnTo>
                <a:lnTo>
                  <a:pt x="202" y="133"/>
                </a:lnTo>
                <a:lnTo>
                  <a:pt x="202" y="133"/>
                </a:lnTo>
                <a:lnTo>
                  <a:pt x="199" y="142"/>
                </a:lnTo>
                <a:lnTo>
                  <a:pt x="194" y="152"/>
                </a:lnTo>
                <a:lnTo>
                  <a:pt x="194" y="152"/>
                </a:lnTo>
                <a:lnTo>
                  <a:pt x="187" y="167"/>
                </a:lnTo>
                <a:lnTo>
                  <a:pt x="187" y="167"/>
                </a:lnTo>
                <a:lnTo>
                  <a:pt x="183" y="172"/>
                </a:lnTo>
                <a:lnTo>
                  <a:pt x="180" y="177"/>
                </a:lnTo>
                <a:lnTo>
                  <a:pt x="180" y="177"/>
                </a:lnTo>
                <a:lnTo>
                  <a:pt x="179" y="178"/>
                </a:lnTo>
                <a:lnTo>
                  <a:pt x="179" y="178"/>
                </a:lnTo>
                <a:lnTo>
                  <a:pt x="174" y="186"/>
                </a:lnTo>
                <a:lnTo>
                  <a:pt x="174" y="186"/>
                </a:lnTo>
                <a:lnTo>
                  <a:pt x="174" y="188"/>
                </a:lnTo>
                <a:lnTo>
                  <a:pt x="174" y="190"/>
                </a:lnTo>
                <a:lnTo>
                  <a:pt x="174" y="190"/>
                </a:lnTo>
                <a:lnTo>
                  <a:pt x="172" y="191"/>
                </a:lnTo>
                <a:lnTo>
                  <a:pt x="172" y="191"/>
                </a:lnTo>
                <a:lnTo>
                  <a:pt x="171" y="193"/>
                </a:lnTo>
                <a:lnTo>
                  <a:pt x="171" y="193"/>
                </a:lnTo>
                <a:lnTo>
                  <a:pt x="164" y="208"/>
                </a:lnTo>
                <a:lnTo>
                  <a:pt x="164" y="208"/>
                </a:lnTo>
                <a:lnTo>
                  <a:pt x="153" y="229"/>
                </a:lnTo>
                <a:lnTo>
                  <a:pt x="153" y="229"/>
                </a:lnTo>
                <a:lnTo>
                  <a:pt x="141" y="248"/>
                </a:lnTo>
                <a:lnTo>
                  <a:pt x="141" y="248"/>
                </a:lnTo>
                <a:lnTo>
                  <a:pt x="133" y="262"/>
                </a:lnTo>
                <a:lnTo>
                  <a:pt x="133" y="262"/>
                </a:lnTo>
                <a:lnTo>
                  <a:pt x="103" y="305"/>
                </a:lnTo>
                <a:lnTo>
                  <a:pt x="103" y="305"/>
                </a:lnTo>
                <a:lnTo>
                  <a:pt x="68" y="349"/>
                </a:lnTo>
                <a:lnTo>
                  <a:pt x="68" y="349"/>
                </a:lnTo>
                <a:lnTo>
                  <a:pt x="51" y="369"/>
                </a:lnTo>
                <a:lnTo>
                  <a:pt x="51" y="369"/>
                </a:lnTo>
                <a:lnTo>
                  <a:pt x="49" y="371"/>
                </a:lnTo>
                <a:lnTo>
                  <a:pt x="49" y="371"/>
                </a:lnTo>
                <a:lnTo>
                  <a:pt x="35" y="387"/>
                </a:lnTo>
                <a:lnTo>
                  <a:pt x="35" y="387"/>
                </a:lnTo>
                <a:lnTo>
                  <a:pt x="27" y="398"/>
                </a:lnTo>
                <a:lnTo>
                  <a:pt x="27" y="398"/>
                </a:lnTo>
                <a:lnTo>
                  <a:pt x="24" y="402"/>
                </a:lnTo>
                <a:lnTo>
                  <a:pt x="24" y="402"/>
                </a:lnTo>
                <a:lnTo>
                  <a:pt x="24" y="404"/>
                </a:lnTo>
                <a:lnTo>
                  <a:pt x="24" y="404"/>
                </a:lnTo>
                <a:lnTo>
                  <a:pt x="24" y="404"/>
                </a:lnTo>
                <a:lnTo>
                  <a:pt x="27" y="406"/>
                </a:lnTo>
                <a:lnTo>
                  <a:pt x="27" y="406"/>
                </a:lnTo>
                <a:lnTo>
                  <a:pt x="34" y="402"/>
                </a:lnTo>
                <a:lnTo>
                  <a:pt x="34" y="402"/>
                </a:lnTo>
                <a:lnTo>
                  <a:pt x="41" y="396"/>
                </a:lnTo>
                <a:lnTo>
                  <a:pt x="41" y="396"/>
                </a:lnTo>
                <a:lnTo>
                  <a:pt x="51" y="388"/>
                </a:lnTo>
                <a:lnTo>
                  <a:pt x="60" y="379"/>
                </a:lnTo>
                <a:lnTo>
                  <a:pt x="60" y="379"/>
                </a:lnTo>
                <a:lnTo>
                  <a:pt x="92" y="339"/>
                </a:lnTo>
                <a:lnTo>
                  <a:pt x="92" y="339"/>
                </a:lnTo>
                <a:lnTo>
                  <a:pt x="101" y="327"/>
                </a:lnTo>
                <a:lnTo>
                  <a:pt x="101" y="327"/>
                </a:lnTo>
                <a:lnTo>
                  <a:pt x="103" y="325"/>
                </a:lnTo>
                <a:lnTo>
                  <a:pt x="105" y="325"/>
                </a:lnTo>
                <a:lnTo>
                  <a:pt x="105" y="325"/>
                </a:lnTo>
                <a:lnTo>
                  <a:pt x="106" y="325"/>
                </a:lnTo>
                <a:lnTo>
                  <a:pt x="106" y="325"/>
                </a:lnTo>
                <a:lnTo>
                  <a:pt x="106" y="328"/>
                </a:lnTo>
                <a:lnTo>
                  <a:pt x="106" y="328"/>
                </a:lnTo>
                <a:lnTo>
                  <a:pt x="106" y="330"/>
                </a:lnTo>
                <a:lnTo>
                  <a:pt x="106" y="330"/>
                </a:lnTo>
                <a:lnTo>
                  <a:pt x="101" y="333"/>
                </a:lnTo>
                <a:lnTo>
                  <a:pt x="101" y="333"/>
                </a:lnTo>
                <a:lnTo>
                  <a:pt x="87" y="350"/>
                </a:lnTo>
                <a:lnTo>
                  <a:pt x="87" y="350"/>
                </a:lnTo>
                <a:lnTo>
                  <a:pt x="67" y="377"/>
                </a:lnTo>
                <a:lnTo>
                  <a:pt x="67" y="377"/>
                </a:lnTo>
                <a:lnTo>
                  <a:pt x="56" y="388"/>
                </a:lnTo>
                <a:lnTo>
                  <a:pt x="43" y="399"/>
                </a:lnTo>
                <a:lnTo>
                  <a:pt x="43" y="399"/>
                </a:lnTo>
                <a:lnTo>
                  <a:pt x="35" y="406"/>
                </a:lnTo>
                <a:lnTo>
                  <a:pt x="26" y="409"/>
                </a:lnTo>
                <a:lnTo>
                  <a:pt x="26" y="409"/>
                </a:lnTo>
                <a:lnTo>
                  <a:pt x="26" y="410"/>
                </a:lnTo>
                <a:lnTo>
                  <a:pt x="26" y="410"/>
                </a:lnTo>
                <a:lnTo>
                  <a:pt x="38" y="410"/>
                </a:lnTo>
                <a:lnTo>
                  <a:pt x="38" y="410"/>
                </a:lnTo>
                <a:close/>
                <a:moveTo>
                  <a:pt x="135" y="145"/>
                </a:moveTo>
                <a:lnTo>
                  <a:pt x="135" y="145"/>
                </a:lnTo>
                <a:lnTo>
                  <a:pt x="136" y="145"/>
                </a:lnTo>
                <a:lnTo>
                  <a:pt x="136" y="145"/>
                </a:lnTo>
                <a:lnTo>
                  <a:pt x="135" y="145"/>
                </a:lnTo>
                <a:lnTo>
                  <a:pt x="135" y="145"/>
                </a:lnTo>
                <a:lnTo>
                  <a:pt x="131" y="136"/>
                </a:lnTo>
                <a:lnTo>
                  <a:pt x="128" y="128"/>
                </a:lnTo>
                <a:lnTo>
                  <a:pt x="128" y="128"/>
                </a:lnTo>
                <a:lnTo>
                  <a:pt x="123" y="114"/>
                </a:lnTo>
                <a:lnTo>
                  <a:pt x="123" y="114"/>
                </a:lnTo>
                <a:lnTo>
                  <a:pt x="119" y="101"/>
                </a:lnTo>
                <a:lnTo>
                  <a:pt x="116" y="90"/>
                </a:lnTo>
                <a:lnTo>
                  <a:pt x="116" y="90"/>
                </a:lnTo>
                <a:lnTo>
                  <a:pt x="114" y="76"/>
                </a:lnTo>
                <a:lnTo>
                  <a:pt x="114" y="62"/>
                </a:lnTo>
                <a:lnTo>
                  <a:pt x="114" y="62"/>
                </a:lnTo>
                <a:lnTo>
                  <a:pt x="117" y="49"/>
                </a:lnTo>
                <a:lnTo>
                  <a:pt x="120" y="37"/>
                </a:lnTo>
                <a:lnTo>
                  <a:pt x="120" y="37"/>
                </a:lnTo>
                <a:lnTo>
                  <a:pt x="125" y="25"/>
                </a:lnTo>
                <a:lnTo>
                  <a:pt x="125" y="25"/>
                </a:lnTo>
                <a:lnTo>
                  <a:pt x="135" y="16"/>
                </a:lnTo>
                <a:lnTo>
                  <a:pt x="135" y="16"/>
                </a:lnTo>
                <a:lnTo>
                  <a:pt x="136" y="14"/>
                </a:lnTo>
                <a:lnTo>
                  <a:pt x="136" y="14"/>
                </a:lnTo>
                <a:lnTo>
                  <a:pt x="136" y="13"/>
                </a:lnTo>
                <a:lnTo>
                  <a:pt x="136" y="13"/>
                </a:lnTo>
                <a:lnTo>
                  <a:pt x="138" y="11"/>
                </a:lnTo>
                <a:lnTo>
                  <a:pt x="138" y="11"/>
                </a:lnTo>
                <a:lnTo>
                  <a:pt x="141" y="11"/>
                </a:lnTo>
                <a:lnTo>
                  <a:pt x="141" y="11"/>
                </a:lnTo>
                <a:lnTo>
                  <a:pt x="142" y="10"/>
                </a:lnTo>
                <a:lnTo>
                  <a:pt x="142" y="10"/>
                </a:lnTo>
                <a:lnTo>
                  <a:pt x="141" y="10"/>
                </a:lnTo>
                <a:lnTo>
                  <a:pt x="141" y="10"/>
                </a:lnTo>
                <a:lnTo>
                  <a:pt x="138" y="11"/>
                </a:lnTo>
                <a:lnTo>
                  <a:pt x="138" y="11"/>
                </a:lnTo>
                <a:lnTo>
                  <a:pt x="135" y="10"/>
                </a:lnTo>
                <a:lnTo>
                  <a:pt x="135" y="10"/>
                </a:lnTo>
                <a:lnTo>
                  <a:pt x="133" y="10"/>
                </a:lnTo>
                <a:lnTo>
                  <a:pt x="133" y="10"/>
                </a:lnTo>
                <a:lnTo>
                  <a:pt x="125" y="10"/>
                </a:lnTo>
                <a:lnTo>
                  <a:pt x="117" y="13"/>
                </a:lnTo>
                <a:lnTo>
                  <a:pt x="117" y="13"/>
                </a:lnTo>
                <a:lnTo>
                  <a:pt x="109" y="16"/>
                </a:lnTo>
                <a:lnTo>
                  <a:pt x="109" y="16"/>
                </a:lnTo>
                <a:lnTo>
                  <a:pt x="100" y="21"/>
                </a:lnTo>
                <a:lnTo>
                  <a:pt x="94" y="27"/>
                </a:lnTo>
                <a:lnTo>
                  <a:pt x="94" y="27"/>
                </a:lnTo>
                <a:lnTo>
                  <a:pt x="86" y="37"/>
                </a:lnTo>
                <a:lnTo>
                  <a:pt x="79" y="48"/>
                </a:lnTo>
                <a:lnTo>
                  <a:pt x="79" y="48"/>
                </a:lnTo>
                <a:lnTo>
                  <a:pt x="78" y="55"/>
                </a:lnTo>
                <a:lnTo>
                  <a:pt x="76" y="63"/>
                </a:lnTo>
                <a:lnTo>
                  <a:pt x="76" y="63"/>
                </a:lnTo>
                <a:lnTo>
                  <a:pt x="75" y="71"/>
                </a:lnTo>
                <a:lnTo>
                  <a:pt x="75" y="71"/>
                </a:lnTo>
                <a:lnTo>
                  <a:pt x="73" y="84"/>
                </a:lnTo>
                <a:lnTo>
                  <a:pt x="73" y="95"/>
                </a:lnTo>
                <a:lnTo>
                  <a:pt x="73" y="95"/>
                </a:lnTo>
                <a:lnTo>
                  <a:pt x="75" y="112"/>
                </a:lnTo>
                <a:lnTo>
                  <a:pt x="75" y="112"/>
                </a:lnTo>
                <a:lnTo>
                  <a:pt x="78" y="126"/>
                </a:lnTo>
                <a:lnTo>
                  <a:pt x="78" y="126"/>
                </a:lnTo>
                <a:lnTo>
                  <a:pt x="82" y="142"/>
                </a:lnTo>
                <a:lnTo>
                  <a:pt x="82" y="142"/>
                </a:lnTo>
                <a:lnTo>
                  <a:pt x="95" y="182"/>
                </a:lnTo>
                <a:lnTo>
                  <a:pt x="95" y="182"/>
                </a:lnTo>
                <a:lnTo>
                  <a:pt x="105" y="202"/>
                </a:lnTo>
                <a:lnTo>
                  <a:pt x="105" y="202"/>
                </a:lnTo>
                <a:lnTo>
                  <a:pt x="109" y="210"/>
                </a:lnTo>
                <a:lnTo>
                  <a:pt x="109" y="210"/>
                </a:lnTo>
                <a:lnTo>
                  <a:pt x="120" y="226"/>
                </a:lnTo>
                <a:lnTo>
                  <a:pt x="120" y="226"/>
                </a:lnTo>
                <a:lnTo>
                  <a:pt x="122" y="227"/>
                </a:lnTo>
                <a:lnTo>
                  <a:pt x="120" y="229"/>
                </a:lnTo>
                <a:lnTo>
                  <a:pt x="120" y="229"/>
                </a:lnTo>
                <a:lnTo>
                  <a:pt x="120" y="231"/>
                </a:lnTo>
                <a:lnTo>
                  <a:pt x="120" y="231"/>
                </a:lnTo>
                <a:lnTo>
                  <a:pt x="120" y="231"/>
                </a:lnTo>
                <a:lnTo>
                  <a:pt x="120" y="231"/>
                </a:lnTo>
                <a:lnTo>
                  <a:pt x="125" y="235"/>
                </a:lnTo>
                <a:lnTo>
                  <a:pt x="125" y="235"/>
                </a:lnTo>
                <a:lnTo>
                  <a:pt x="127" y="238"/>
                </a:lnTo>
                <a:lnTo>
                  <a:pt x="127" y="238"/>
                </a:lnTo>
                <a:lnTo>
                  <a:pt x="127" y="238"/>
                </a:lnTo>
                <a:lnTo>
                  <a:pt x="127" y="238"/>
                </a:lnTo>
                <a:lnTo>
                  <a:pt x="128" y="242"/>
                </a:lnTo>
                <a:lnTo>
                  <a:pt x="128" y="242"/>
                </a:lnTo>
                <a:lnTo>
                  <a:pt x="130" y="238"/>
                </a:lnTo>
                <a:lnTo>
                  <a:pt x="130" y="238"/>
                </a:lnTo>
                <a:lnTo>
                  <a:pt x="123" y="229"/>
                </a:lnTo>
                <a:lnTo>
                  <a:pt x="123" y="229"/>
                </a:lnTo>
                <a:lnTo>
                  <a:pt x="122" y="224"/>
                </a:lnTo>
                <a:lnTo>
                  <a:pt x="122" y="224"/>
                </a:lnTo>
                <a:lnTo>
                  <a:pt x="106" y="194"/>
                </a:lnTo>
                <a:lnTo>
                  <a:pt x="106" y="194"/>
                </a:lnTo>
                <a:lnTo>
                  <a:pt x="94" y="166"/>
                </a:lnTo>
                <a:lnTo>
                  <a:pt x="94" y="166"/>
                </a:lnTo>
                <a:lnTo>
                  <a:pt x="86" y="148"/>
                </a:lnTo>
                <a:lnTo>
                  <a:pt x="86" y="148"/>
                </a:lnTo>
                <a:lnTo>
                  <a:pt x="79" y="131"/>
                </a:lnTo>
                <a:lnTo>
                  <a:pt x="79" y="131"/>
                </a:lnTo>
                <a:lnTo>
                  <a:pt x="78" y="126"/>
                </a:lnTo>
                <a:lnTo>
                  <a:pt x="78" y="126"/>
                </a:lnTo>
                <a:lnTo>
                  <a:pt x="78" y="125"/>
                </a:lnTo>
                <a:lnTo>
                  <a:pt x="79" y="125"/>
                </a:lnTo>
                <a:lnTo>
                  <a:pt x="79" y="125"/>
                </a:lnTo>
                <a:lnTo>
                  <a:pt x="81" y="123"/>
                </a:lnTo>
                <a:lnTo>
                  <a:pt x="82" y="123"/>
                </a:lnTo>
                <a:lnTo>
                  <a:pt x="82" y="123"/>
                </a:lnTo>
                <a:lnTo>
                  <a:pt x="82" y="125"/>
                </a:lnTo>
                <a:lnTo>
                  <a:pt x="84" y="126"/>
                </a:lnTo>
                <a:lnTo>
                  <a:pt x="84" y="126"/>
                </a:lnTo>
                <a:lnTo>
                  <a:pt x="84" y="131"/>
                </a:lnTo>
                <a:lnTo>
                  <a:pt x="84" y="131"/>
                </a:lnTo>
                <a:lnTo>
                  <a:pt x="86" y="139"/>
                </a:lnTo>
                <a:lnTo>
                  <a:pt x="86" y="139"/>
                </a:lnTo>
                <a:lnTo>
                  <a:pt x="87" y="142"/>
                </a:lnTo>
                <a:lnTo>
                  <a:pt x="87" y="142"/>
                </a:lnTo>
                <a:lnTo>
                  <a:pt x="98" y="172"/>
                </a:lnTo>
                <a:lnTo>
                  <a:pt x="98" y="172"/>
                </a:lnTo>
                <a:lnTo>
                  <a:pt x="109" y="194"/>
                </a:lnTo>
                <a:lnTo>
                  <a:pt x="109" y="194"/>
                </a:lnTo>
                <a:lnTo>
                  <a:pt x="109" y="194"/>
                </a:lnTo>
                <a:lnTo>
                  <a:pt x="109" y="194"/>
                </a:lnTo>
                <a:lnTo>
                  <a:pt x="111" y="194"/>
                </a:lnTo>
                <a:lnTo>
                  <a:pt x="111" y="194"/>
                </a:lnTo>
                <a:lnTo>
                  <a:pt x="111" y="194"/>
                </a:lnTo>
                <a:lnTo>
                  <a:pt x="112" y="194"/>
                </a:lnTo>
                <a:lnTo>
                  <a:pt x="112" y="194"/>
                </a:lnTo>
                <a:lnTo>
                  <a:pt x="114" y="191"/>
                </a:lnTo>
                <a:lnTo>
                  <a:pt x="114" y="191"/>
                </a:lnTo>
                <a:lnTo>
                  <a:pt x="116" y="191"/>
                </a:lnTo>
                <a:lnTo>
                  <a:pt x="116" y="190"/>
                </a:lnTo>
                <a:lnTo>
                  <a:pt x="116" y="190"/>
                </a:lnTo>
                <a:lnTo>
                  <a:pt x="101" y="163"/>
                </a:lnTo>
                <a:lnTo>
                  <a:pt x="101" y="163"/>
                </a:lnTo>
                <a:lnTo>
                  <a:pt x="98" y="153"/>
                </a:lnTo>
                <a:lnTo>
                  <a:pt x="98" y="153"/>
                </a:lnTo>
                <a:lnTo>
                  <a:pt x="90" y="139"/>
                </a:lnTo>
                <a:lnTo>
                  <a:pt x="90" y="139"/>
                </a:lnTo>
                <a:lnTo>
                  <a:pt x="90" y="139"/>
                </a:lnTo>
                <a:lnTo>
                  <a:pt x="90" y="139"/>
                </a:lnTo>
                <a:lnTo>
                  <a:pt x="92" y="136"/>
                </a:lnTo>
                <a:lnTo>
                  <a:pt x="92" y="136"/>
                </a:lnTo>
                <a:lnTo>
                  <a:pt x="94" y="136"/>
                </a:lnTo>
                <a:lnTo>
                  <a:pt x="95" y="136"/>
                </a:lnTo>
                <a:lnTo>
                  <a:pt x="95" y="136"/>
                </a:lnTo>
                <a:lnTo>
                  <a:pt x="97" y="137"/>
                </a:lnTo>
                <a:lnTo>
                  <a:pt x="97" y="137"/>
                </a:lnTo>
                <a:lnTo>
                  <a:pt x="98" y="147"/>
                </a:lnTo>
                <a:lnTo>
                  <a:pt x="98" y="147"/>
                </a:lnTo>
                <a:lnTo>
                  <a:pt x="100" y="153"/>
                </a:lnTo>
                <a:lnTo>
                  <a:pt x="100" y="153"/>
                </a:lnTo>
                <a:lnTo>
                  <a:pt x="105" y="164"/>
                </a:lnTo>
                <a:lnTo>
                  <a:pt x="105" y="164"/>
                </a:lnTo>
                <a:lnTo>
                  <a:pt x="106" y="167"/>
                </a:lnTo>
                <a:lnTo>
                  <a:pt x="106" y="167"/>
                </a:lnTo>
                <a:lnTo>
                  <a:pt x="109" y="169"/>
                </a:lnTo>
                <a:lnTo>
                  <a:pt x="109" y="169"/>
                </a:lnTo>
                <a:lnTo>
                  <a:pt x="114" y="164"/>
                </a:lnTo>
                <a:lnTo>
                  <a:pt x="117" y="160"/>
                </a:lnTo>
                <a:lnTo>
                  <a:pt x="117" y="160"/>
                </a:lnTo>
                <a:lnTo>
                  <a:pt x="112" y="148"/>
                </a:lnTo>
                <a:lnTo>
                  <a:pt x="112" y="148"/>
                </a:lnTo>
                <a:lnTo>
                  <a:pt x="112" y="148"/>
                </a:lnTo>
                <a:lnTo>
                  <a:pt x="112" y="148"/>
                </a:lnTo>
                <a:lnTo>
                  <a:pt x="111" y="148"/>
                </a:lnTo>
                <a:lnTo>
                  <a:pt x="111" y="148"/>
                </a:lnTo>
                <a:lnTo>
                  <a:pt x="111" y="147"/>
                </a:lnTo>
                <a:lnTo>
                  <a:pt x="111" y="147"/>
                </a:lnTo>
                <a:lnTo>
                  <a:pt x="111" y="145"/>
                </a:lnTo>
                <a:lnTo>
                  <a:pt x="111" y="145"/>
                </a:lnTo>
                <a:lnTo>
                  <a:pt x="111" y="145"/>
                </a:lnTo>
                <a:lnTo>
                  <a:pt x="111" y="145"/>
                </a:lnTo>
                <a:lnTo>
                  <a:pt x="105" y="130"/>
                </a:lnTo>
                <a:lnTo>
                  <a:pt x="105" y="130"/>
                </a:lnTo>
                <a:lnTo>
                  <a:pt x="98" y="109"/>
                </a:lnTo>
                <a:lnTo>
                  <a:pt x="98" y="109"/>
                </a:lnTo>
                <a:lnTo>
                  <a:pt x="95" y="101"/>
                </a:lnTo>
                <a:lnTo>
                  <a:pt x="95" y="101"/>
                </a:lnTo>
                <a:lnTo>
                  <a:pt x="92" y="93"/>
                </a:lnTo>
                <a:lnTo>
                  <a:pt x="92" y="93"/>
                </a:lnTo>
                <a:lnTo>
                  <a:pt x="90" y="93"/>
                </a:lnTo>
                <a:lnTo>
                  <a:pt x="90" y="93"/>
                </a:lnTo>
                <a:lnTo>
                  <a:pt x="92" y="90"/>
                </a:lnTo>
                <a:lnTo>
                  <a:pt x="95" y="90"/>
                </a:lnTo>
                <a:lnTo>
                  <a:pt x="95" y="90"/>
                </a:lnTo>
                <a:lnTo>
                  <a:pt x="97" y="92"/>
                </a:lnTo>
                <a:lnTo>
                  <a:pt x="97" y="92"/>
                </a:lnTo>
                <a:lnTo>
                  <a:pt x="98" y="98"/>
                </a:lnTo>
                <a:lnTo>
                  <a:pt x="98" y="98"/>
                </a:lnTo>
                <a:lnTo>
                  <a:pt x="103" y="114"/>
                </a:lnTo>
                <a:lnTo>
                  <a:pt x="103" y="114"/>
                </a:lnTo>
                <a:lnTo>
                  <a:pt x="112" y="142"/>
                </a:lnTo>
                <a:lnTo>
                  <a:pt x="112" y="142"/>
                </a:lnTo>
                <a:lnTo>
                  <a:pt x="114" y="144"/>
                </a:lnTo>
                <a:lnTo>
                  <a:pt x="114" y="144"/>
                </a:lnTo>
                <a:lnTo>
                  <a:pt x="114" y="142"/>
                </a:lnTo>
                <a:lnTo>
                  <a:pt x="114" y="142"/>
                </a:lnTo>
                <a:lnTo>
                  <a:pt x="117" y="139"/>
                </a:lnTo>
                <a:lnTo>
                  <a:pt x="117" y="139"/>
                </a:lnTo>
                <a:lnTo>
                  <a:pt x="119" y="139"/>
                </a:lnTo>
                <a:lnTo>
                  <a:pt x="119" y="139"/>
                </a:lnTo>
                <a:lnTo>
                  <a:pt x="119" y="139"/>
                </a:lnTo>
                <a:lnTo>
                  <a:pt x="119" y="139"/>
                </a:lnTo>
                <a:lnTo>
                  <a:pt x="119" y="141"/>
                </a:lnTo>
                <a:lnTo>
                  <a:pt x="119" y="141"/>
                </a:lnTo>
                <a:lnTo>
                  <a:pt x="117" y="141"/>
                </a:lnTo>
                <a:lnTo>
                  <a:pt x="117" y="141"/>
                </a:lnTo>
                <a:lnTo>
                  <a:pt x="117" y="141"/>
                </a:lnTo>
                <a:lnTo>
                  <a:pt x="117" y="141"/>
                </a:lnTo>
                <a:lnTo>
                  <a:pt x="114" y="144"/>
                </a:lnTo>
                <a:lnTo>
                  <a:pt x="114" y="144"/>
                </a:lnTo>
                <a:lnTo>
                  <a:pt x="114" y="145"/>
                </a:lnTo>
                <a:lnTo>
                  <a:pt x="114" y="145"/>
                </a:lnTo>
                <a:lnTo>
                  <a:pt x="119" y="156"/>
                </a:lnTo>
                <a:lnTo>
                  <a:pt x="119" y="156"/>
                </a:lnTo>
                <a:lnTo>
                  <a:pt x="119" y="156"/>
                </a:lnTo>
                <a:lnTo>
                  <a:pt x="119" y="156"/>
                </a:lnTo>
                <a:lnTo>
                  <a:pt x="120" y="156"/>
                </a:lnTo>
                <a:lnTo>
                  <a:pt x="120" y="156"/>
                </a:lnTo>
                <a:lnTo>
                  <a:pt x="123" y="152"/>
                </a:lnTo>
                <a:lnTo>
                  <a:pt x="123" y="152"/>
                </a:lnTo>
                <a:lnTo>
                  <a:pt x="123" y="150"/>
                </a:lnTo>
                <a:lnTo>
                  <a:pt x="123" y="150"/>
                </a:lnTo>
                <a:lnTo>
                  <a:pt x="120" y="139"/>
                </a:lnTo>
                <a:lnTo>
                  <a:pt x="120" y="139"/>
                </a:lnTo>
                <a:lnTo>
                  <a:pt x="120" y="139"/>
                </a:lnTo>
                <a:lnTo>
                  <a:pt x="120" y="139"/>
                </a:lnTo>
                <a:lnTo>
                  <a:pt x="122" y="137"/>
                </a:lnTo>
                <a:lnTo>
                  <a:pt x="122" y="137"/>
                </a:lnTo>
                <a:lnTo>
                  <a:pt x="123" y="136"/>
                </a:lnTo>
                <a:lnTo>
                  <a:pt x="125" y="137"/>
                </a:lnTo>
                <a:lnTo>
                  <a:pt x="125" y="137"/>
                </a:lnTo>
                <a:lnTo>
                  <a:pt x="125" y="137"/>
                </a:lnTo>
                <a:lnTo>
                  <a:pt x="125" y="139"/>
                </a:lnTo>
                <a:lnTo>
                  <a:pt x="125" y="139"/>
                </a:lnTo>
                <a:lnTo>
                  <a:pt x="125" y="144"/>
                </a:lnTo>
                <a:lnTo>
                  <a:pt x="125" y="144"/>
                </a:lnTo>
                <a:lnTo>
                  <a:pt x="127" y="147"/>
                </a:lnTo>
                <a:lnTo>
                  <a:pt x="127" y="147"/>
                </a:lnTo>
                <a:lnTo>
                  <a:pt x="128" y="147"/>
                </a:lnTo>
                <a:lnTo>
                  <a:pt x="128" y="147"/>
                </a:lnTo>
                <a:lnTo>
                  <a:pt x="128" y="147"/>
                </a:lnTo>
                <a:lnTo>
                  <a:pt x="130" y="148"/>
                </a:lnTo>
                <a:lnTo>
                  <a:pt x="130" y="148"/>
                </a:lnTo>
                <a:lnTo>
                  <a:pt x="128" y="150"/>
                </a:lnTo>
                <a:lnTo>
                  <a:pt x="128" y="150"/>
                </a:lnTo>
                <a:lnTo>
                  <a:pt x="127" y="150"/>
                </a:lnTo>
                <a:lnTo>
                  <a:pt x="127" y="152"/>
                </a:lnTo>
                <a:lnTo>
                  <a:pt x="127" y="152"/>
                </a:lnTo>
                <a:lnTo>
                  <a:pt x="130" y="158"/>
                </a:lnTo>
                <a:lnTo>
                  <a:pt x="133" y="164"/>
                </a:lnTo>
                <a:lnTo>
                  <a:pt x="133" y="164"/>
                </a:lnTo>
                <a:lnTo>
                  <a:pt x="133" y="166"/>
                </a:lnTo>
                <a:lnTo>
                  <a:pt x="133" y="166"/>
                </a:lnTo>
                <a:lnTo>
                  <a:pt x="135" y="164"/>
                </a:lnTo>
                <a:lnTo>
                  <a:pt x="135" y="164"/>
                </a:lnTo>
                <a:lnTo>
                  <a:pt x="136" y="163"/>
                </a:lnTo>
                <a:lnTo>
                  <a:pt x="136" y="163"/>
                </a:lnTo>
                <a:lnTo>
                  <a:pt x="138" y="166"/>
                </a:lnTo>
                <a:lnTo>
                  <a:pt x="138" y="166"/>
                </a:lnTo>
                <a:lnTo>
                  <a:pt x="136" y="167"/>
                </a:lnTo>
                <a:lnTo>
                  <a:pt x="136" y="167"/>
                </a:lnTo>
                <a:lnTo>
                  <a:pt x="135" y="169"/>
                </a:lnTo>
                <a:lnTo>
                  <a:pt x="135" y="169"/>
                </a:lnTo>
                <a:lnTo>
                  <a:pt x="141" y="178"/>
                </a:lnTo>
                <a:lnTo>
                  <a:pt x="141" y="178"/>
                </a:lnTo>
                <a:lnTo>
                  <a:pt x="146" y="172"/>
                </a:lnTo>
                <a:lnTo>
                  <a:pt x="146" y="172"/>
                </a:lnTo>
                <a:lnTo>
                  <a:pt x="147" y="172"/>
                </a:lnTo>
                <a:lnTo>
                  <a:pt x="147" y="172"/>
                </a:lnTo>
                <a:lnTo>
                  <a:pt x="149" y="174"/>
                </a:lnTo>
                <a:lnTo>
                  <a:pt x="149" y="174"/>
                </a:lnTo>
                <a:lnTo>
                  <a:pt x="147" y="174"/>
                </a:lnTo>
                <a:lnTo>
                  <a:pt x="147" y="174"/>
                </a:lnTo>
                <a:lnTo>
                  <a:pt x="144" y="177"/>
                </a:lnTo>
                <a:lnTo>
                  <a:pt x="142" y="180"/>
                </a:lnTo>
                <a:lnTo>
                  <a:pt x="142" y="180"/>
                </a:lnTo>
                <a:lnTo>
                  <a:pt x="149" y="190"/>
                </a:lnTo>
                <a:lnTo>
                  <a:pt x="149" y="190"/>
                </a:lnTo>
                <a:lnTo>
                  <a:pt x="152" y="186"/>
                </a:lnTo>
                <a:lnTo>
                  <a:pt x="152" y="186"/>
                </a:lnTo>
                <a:lnTo>
                  <a:pt x="153" y="183"/>
                </a:lnTo>
                <a:lnTo>
                  <a:pt x="153" y="183"/>
                </a:lnTo>
                <a:lnTo>
                  <a:pt x="153" y="182"/>
                </a:lnTo>
                <a:lnTo>
                  <a:pt x="153" y="180"/>
                </a:lnTo>
                <a:lnTo>
                  <a:pt x="153" y="180"/>
                </a:lnTo>
                <a:lnTo>
                  <a:pt x="146" y="169"/>
                </a:lnTo>
                <a:lnTo>
                  <a:pt x="146" y="169"/>
                </a:lnTo>
                <a:lnTo>
                  <a:pt x="138" y="155"/>
                </a:lnTo>
                <a:lnTo>
                  <a:pt x="138" y="155"/>
                </a:lnTo>
                <a:lnTo>
                  <a:pt x="130" y="144"/>
                </a:lnTo>
                <a:lnTo>
                  <a:pt x="130" y="144"/>
                </a:lnTo>
                <a:lnTo>
                  <a:pt x="123" y="131"/>
                </a:lnTo>
                <a:lnTo>
                  <a:pt x="123" y="131"/>
                </a:lnTo>
                <a:lnTo>
                  <a:pt x="112" y="106"/>
                </a:lnTo>
                <a:lnTo>
                  <a:pt x="112" y="106"/>
                </a:lnTo>
                <a:lnTo>
                  <a:pt x="111" y="103"/>
                </a:lnTo>
                <a:lnTo>
                  <a:pt x="111" y="103"/>
                </a:lnTo>
                <a:lnTo>
                  <a:pt x="111" y="101"/>
                </a:lnTo>
                <a:lnTo>
                  <a:pt x="111" y="100"/>
                </a:lnTo>
                <a:lnTo>
                  <a:pt x="111" y="100"/>
                </a:lnTo>
                <a:lnTo>
                  <a:pt x="112" y="98"/>
                </a:lnTo>
                <a:lnTo>
                  <a:pt x="114" y="98"/>
                </a:lnTo>
                <a:lnTo>
                  <a:pt x="114" y="98"/>
                </a:lnTo>
                <a:lnTo>
                  <a:pt x="116" y="100"/>
                </a:lnTo>
                <a:lnTo>
                  <a:pt x="117" y="101"/>
                </a:lnTo>
                <a:lnTo>
                  <a:pt x="117" y="101"/>
                </a:lnTo>
                <a:lnTo>
                  <a:pt x="117" y="107"/>
                </a:lnTo>
                <a:lnTo>
                  <a:pt x="117" y="107"/>
                </a:lnTo>
                <a:lnTo>
                  <a:pt x="122" y="120"/>
                </a:lnTo>
                <a:lnTo>
                  <a:pt x="122" y="120"/>
                </a:lnTo>
                <a:lnTo>
                  <a:pt x="128" y="133"/>
                </a:lnTo>
                <a:lnTo>
                  <a:pt x="135" y="144"/>
                </a:lnTo>
                <a:lnTo>
                  <a:pt x="135" y="144"/>
                </a:lnTo>
                <a:lnTo>
                  <a:pt x="135" y="145"/>
                </a:lnTo>
                <a:lnTo>
                  <a:pt x="135" y="145"/>
                </a:lnTo>
                <a:close/>
                <a:moveTo>
                  <a:pt x="201" y="71"/>
                </a:moveTo>
                <a:lnTo>
                  <a:pt x="201" y="71"/>
                </a:lnTo>
                <a:lnTo>
                  <a:pt x="199" y="70"/>
                </a:lnTo>
                <a:lnTo>
                  <a:pt x="199" y="70"/>
                </a:lnTo>
                <a:lnTo>
                  <a:pt x="182" y="65"/>
                </a:lnTo>
                <a:lnTo>
                  <a:pt x="182" y="65"/>
                </a:lnTo>
                <a:lnTo>
                  <a:pt x="180" y="63"/>
                </a:lnTo>
                <a:lnTo>
                  <a:pt x="180" y="63"/>
                </a:lnTo>
                <a:lnTo>
                  <a:pt x="177" y="63"/>
                </a:lnTo>
                <a:lnTo>
                  <a:pt x="177" y="63"/>
                </a:lnTo>
                <a:lnTo>
                  <a:pt x="176" y="63"/>
                </a:lnTo>
                <a:lnTo>
                  <a:pt x="176" y="63"/>
                </a:lnTo>
                <a:lnTo>
                  <a:pt x="158" y="62"/>
                </a:lnTo>
                <a:lnTo>
                  <a:pt x="158" y="62"/>
                </a:lnTo>
                <a:lnTo>
                  <a:pt x="152" y="62"/>
                </a:lnTo>
                <a:lnTo>
                  <a:pt x="146" y="63"/>
                </a:lnTo>
                <a:lnTo>
                  <a:pt x="146" y="63"/>
                </a:lnTo>
                <a:lnTo>
                  <a:pt x="136" y="68"/>
                </a:lnTo>
                <a:lnTo>
                  <a:pt x="127" y="74"/>
                </a:lnTo>
                <a:lnTo>
                  <a:pt x="127" y="74"/>
                </a:lnTo>
                <a:lnTo>
                  <a:pt x="123" y="78"/>
                </a:lnTo>
                <a:lnTo>
                  <a:pt x="123" y="78"/>
                </a:lnTo>
                <a:lnTo>
                  <a:pt x="122" y="79"/>
                </a:lnTo>
                <a:lnTo>
                  <a:pt x="122" y="79"/>
                </a:lnTo>
                <a:lnTo>
                  <a:pt x="122" y="81"/>
                </a:lnTo>
                <a:lnTo>
                  <a:pt x="122" y="81"/>
                </a:lnTo>
                <a:lnTo>
                  <a:pt x="122" y="81"/>
                </a:lnTo>
                <a:lnTo>
                  <a:pt x="123" y="93"/>
                </a:lnTo>
                <a:lnTo>
                  <a:pt x="123" y="93"/>
                </a:lnTo>
                <a:lnTo>
                  <a:pt x="128" y="111"/>
                </a:lnTo>
                <a:lnTo>
                  <a:pt x="128" y="111"/>
                </a:lnTo>
                <a:lnTo>
                  <a:pt x="136" y="130"/>
                </a:lnTo>
                <a:lnTo>
                  <a:pt x="136" y="130"/>
                </a:lnTo>
                <a:lnTo>
                  <a:pt x="138" y="133"/>
                </a:lnTo>
                <a:lnTo>
                  <a:pt x="138" y="133"/>
                </a:lnTo>
                <a:lnTo>
                  <a:pt x="152" y="150"/>
                </a:lnTo>
                <a:lnTo>
                  <a:pt x="152" y="150"/>
                </a:lnTo>
                <a:lnTo>
                  <a:pt x="153" y="153"/>
                </a:lnTo>
                <a:lnTo>
                  <a:pt x="153" y="155"/>
                </a:lnTo>
                <a:lnTo>
                  <a:pt x="153" y="155"/>
                </a:lnTo>
                <a:lnTo>
                  <a:pt x="153" y="155"/>
                </a:lnTo>
                <a:lnTo>
                  <a:pt x="153" y="155"/>
                </a:lnTo>
                <a:lnTo>
                  <a:pt x="161" y="166"/>
                </a:lnTo>
                <a:lnTo>
                  <a:pt x="161" y="166"/>
                </a:lnTo>
                <a:lnTo>
                  <a:pt x="169" y="177"/>
                </a:lnTo>
                <a:lnTo>
                  <a:pt x="169" y="177"/>
                </a:lnTo>
                <a:lnTo>
                  <a:pt x="171" y="175"/>
                </a:lnTo>
                <a:lnTo>
                  <a:pt x="171" y="175"/>
                </a:lnTo>
                <a:lnTo>
                  <a:pt x="179" y="161"/>
                </a:lnTo>
                <a:lnTo>
                  <a:pt x="179" y="161"/>
                </a:lnTo>
                <a:lnTo>
                  <a:pt x="180" y="158"/>
                </a:lnTo>
                <a:lnTo>
                  <a:pt x="180" y="158"/>
                </a:lnTo>
                <a:lnTo>
                  <a:pt x="182" y="156"/>
                </a:lnTo>
                <a:lnTo>
                  <a:pt x="182" y="156"/>
                </a:lnTo>
                <a:lnTo>
                  <a:pt x="182" y="155"/>
                </a:lnTo>
                <a:lnTo>
                  <a:pt x="182" y="155"/>
                </a:lnTo>
                <a:lnTo>
                  <a:pt x="187" y="144"/>
                </a:lnTo>
                <a:lnTo>
                  <a:pt x="187" y="144"/>
                </a:lnTo>
                <a:lnTo>
                  <a:pt x="198" y="119"/>
                </a:lnTo>
                <a:lnTo>
                  <a:pt x="198" y="119"/>
                </a:lnTo>
                <a:lnTo>
                  <a:pt x="201" y="107"/>
                </a:lnTo>
                <a:lnTo>
                  <a:pt x="201" y="107"/>
                </a:lnTo>
                <a:lnTo>
                  <a:pt x="201" y="106"/>
                </a:lnTo>
                <a:lnTo>
                  <a:pt x="201" y="106"/>
                </a:lnTo>
                <a:lnTo>
                  <a:pt x="201" y="104"/>
                </a:lnTo>
                <a:lnTo>
                  <a:pt x="201" y="104"/>
                </a:lnTo>
                <a:lnTo>
                  <a:pt x="206" y="89"/>
                </a:lnTo>
                <a:lnTo>
                  <a:pt x="206" y="89"/>
                </a:lnTo>
                <a:lnTo>
                  <a:pt x="207" y="79"/>
                </a:lnTo>
                <a:lnTo>
                  <a:pt x="207" y="79"/>
                </a:lnTo>
                <a:lnTo>
                  <a:pt x="207" y="78"/>
                </a:lnTo>
                <a:lnTo>
                  <a:pt x="207" y="78"/>
                </a:lnTo>
                <a:lnTo>
                  <a:pt x="206" y="76"/>
                </a:lnTo>
                <a:lnTo>
                  <a:pt x="206" y="76"/>
                </a:lnTo>
                <a:lnTo>
                  <a:pt x="202" y="76"/>
                </a:lnTo>
                <a:lnTo>
                  <a:pt x="202" y="76"/>
                </a:lnTo>
                <a:lnTo>
                  <a:pt x="198" y="74"/>
                </a:lnTo>
                <a:lnTo>
                  <a:pt x="198" y="74"/>
                </a:lnTo>
                <a:lnTo>
                  <a:pt x="190" y="74"/>
                </a:lnTo>
                <a:lnTo>
                  <a:pt x="190" y="74"/>
                </a:lnTo>
                <a:lnTo>
                  <a:pt x="188" y="74"/>
                </a:lnTo>
                <a:lnTo>
                  <a:pt x="188" y="74"/>
                </a:lnTo>
                <a:lnTo>
                  <a:pt x="187" y="73"/>
                </a:lnTo>
                <a:lnTo>
                  <a:pt x="185" y="70"/>
                </a:lnTo>
                <a:lnTo>
                  <a:pt x="185" y="70"/>
                </a:lnTo>
                <a:lnTo>
                  <a:pt x="187" y="68"/>
                </a:lnTo>
                <a:lnTo>
                  <a:pt x="190" y="68"/>
                </a:lnTo>
                <a:lnTo>
                  <a:pt x="190" y="68"/>
                </a:lnTo>
                <a:lnTo>
                  <a:pt x="193" y="70"/>
                </a:lnTo>
                <a:lnTo>
                  <a:pt x="193" y="70"/>
                </a:lnTo>
                <a:lnTo>
                  <a:pt x="201" y="71"/>
                </a:lnTo>
                <a:lnTo>
                  <a:pt x="201" y="71"/>
                </a:lnTo>
                <a:close/>
                <a:moveTo>
                  <a:pt x="340" y="391"/>
                </a:moveTo>
                <a:lnTo>
                  <a:pt x="340" y="391"/>
                </a:lnTo>
                <a:lnTo>
                  <a:pt x="340" y="391"/>
                </a:lnTo>
                <a:lnTo>
                  <a:pt x="340" y="391"/>
                </a:lnTo>
                <a:lnTo>
                  <a:pt x="335" y="385"/>
                </a:lnTo>
                <a:lnTo>
                  <a:pt x="335" y="385"/>
                </a:lnTo>
                <a:lnTo>
                  <a:pt x="321" y="374"/>
                </a:lnTo>
                <a:lnTo>
                  <a:pt x="321" y="374"/>
                </a:lnTo>
                <a:lnTo>
                  <a:pt x="311" y="363"/>
                </a:lnTo>
                <a:lnTo>
                  <a:pt x="302" y="352"/>
                </a:lnTo>
                <a:lnTo>
                  <a:pt x="302" y="352"/>
                </a:lnTo>
                <a:lnTo>
                  <a:pt x="283" y="328"/>
                </a:lnTo>
                <a:lnTo>
                  <a:pt x="283" y="328"/>
                </a:lnTo>
                <a:lnTo>
                  <a:pt x="273" y="314"/>
                </a:lnTo>
                <a:lnTo>
                  <a:pt x="273" y="314"/>
                </a:lnTo>
                <a:lnTo>
                  <a:pt x="258" y="294"/>
                </a:lnTo>
                <a:lnTo>
                  <a:pt x="258" y="294"/>
                </a:lnTo>
                <a:lnTo>
                  <a:pt x="240" y="268"/>
                </a:lnTo>
                <a:lnTo>
                  <a:pt x="240" y="268"/>
                </a:lnTo>
                <a:lnTo>
                  <a:pt x="235" y="262"/>
                </a:lnTo>
                <a:lnTo>
                  <a:pt x="235" y="262"/>
                </a:lnTo>
                <a:lnTo>
                  <a:pt x="235" y="264"/>
                </a:lnTo>
                <a:lnTo>
                  <a:pt x="235" y="264"/>
                </a:lnTo>
                <a:lnTo>
                  <a:pt x="237" y="267"/>
                </a:lnTo>
                <a:lnTo>
                  <a:pt x="237" y="267"/>
                </a:lnTo>
                <a:lnTo>
                  <a:pt x="245" y="279"/>
                </a:lnTo>
                <a:lnTo>
                  <a:pt x="245" y="279"/>
                </a:lnTo>
                <a:lnTo>
                  <a:pt x="247" y="279"/>
                </a:lnTo>
                <a:lnTo>
                  <a:pt x="247" y="279"/>
                </a:lnTo>
                <a:lnTo>
                  <a:pt x="245" y="281"/>
                </a:lnTo>
                <a:lnTo>
                  <a:pt x="245" y="281"/>
                </a:lnTo>
                <a:lnTo>
                  <a:pt x="243" y="281"/>
                </a:lnTo>
                <a:lnTo>
                  <a:pt x="243" y="281"/>
                </a:lnTo>
                <a:lnTo>
                  <a:pt x="243" y="279"/>
                </a:lnTo>
                <a:lnTo>
                  <a:pt x="243" y="279"/>
                </a:lnTo>
                <a:lnTo>
                  <a:pt x="234" y="265"/>
                </a:lnTo>
                <a:lnTo>
                  <a:pt x="234" y="265"/>
                </a:lnTo>
                <a:lnTo>
                  <a:pt x="234" y="264"/>
                </a:lnTo>
                <a:lnTo>
                  <a:pt x="234" y="264"/>
                </a:lnTo>
                <a:lnTo>
                  <a:pt x="232" y="267"/>
                </a:lnTo>
                <a:lnTo>
                  <a:pt x="232" y="267"/>
                </a:lnTo>
                <a:lnTo>
                  <a:pt x="231" y="268"/>
                </a:lnTo>
                <a:lnTo>
                  <a:pt x="232" y="270"/>
                </a:lnTo>
                <a:lnTo>
                  <a:pt x="232" y="270"/>
                </a:lnTo>
                <a:lnTo>
                  <a:pt x="235" y="275"/>
                </a:lnTo>
                <a:lnTo>
                  <a:pt x="235" y="275"/>
                </a:lnTo>
                <a:lnTo>
                  <a:pt x="235" y="276"/>
                </a:lnTo>
                <a:lnTo>
                  <a:pt x="235" y="276"/>
                </a:lnTo>
                <a:lnTo>
                  <a:pt x="235" y="275"/>
                </a:lnTo>
                <a:lnTo>
                  <a:pt x="235" y="275"/>
                </a:lnTo>
                <a:lnTo>
                  <a:pt x="239" y="273"/>
                </a:lnTo>
                <a:lnTo>
                  <a:pt x="239" y="273"/>
                </a:lnTo>
                <a:lnTo>
                  <a:pt x="240" y="275"/>
                </a:lnTo>
                <a:lnTo>
                  <a:pt x="240" y="275"/>
                </a:lnTo>
                <a:lnTo>
                  <a:pt x="239" y="278"/>
                </a:lnTo>
                <a:lnTo>
                  <a:pt x="239" y="278"/>
                </a:lnTo>
                <a:lnTo>
                  <a:pt x="237" y="279"/>
                </a:lnTo>
                <a:lnTo>
                  <a:pt x="237" y="279"/>
                </a:lnTo>
                <a:lnTo>
                  <a:pt x="242" y="286"/>
                </a:lnTo>
                <a:lnTo>
                  <a:pt x="242" y="286"/>
                </a:lnTo>
                <a:lnTo>
                  <a:pt x="243" y="286"/>
                </a:lnTo>
                <a:lnTo>
                  <a:pt x="245" y="287"/>
                </a:lnTo>
                <a:lnTo>
                  <a:pt x="245" y="287"/>
                </a:lnTo>
                <a:lnTo>
                  <a:pt x="245" y="289"/>
                </a:lnTo>
                <a:lnTo>
                  <a:pt x="245" y="290"/>
                </a:lnTo>
                <a:lnTo>
                  <a:pt x="245" y="290"/>
                </a:lnTo>
                <a:lnTo>
                  <a:pt x="245" y="290"/>
                </a:lnTo>
                <a:lnTo>
                  <a:pt x="245" y="290"/>
                </a:lnTo>
                <a:lnTo>
                  <a:pt x="251" y="298"/>
                </a:lnTo>
                <a:lnTo>
                  <a:pt x="251" y="298"/>
                </a:lnTo>
                <a:lnTo>
                  <a:pt x="253" y="300"/>
                </a:lnTo>
                <a:lnTo>
                  <a:pt x="253" y="300"/>
                </a:lnTo>
                <a:lnTo>
                  <a:pt x="254" y="300"/>
                </a:lnTo>
                <a:lnTo>
                  <a:pt x="254" y="302"/>
                </a:lnTo>
                <a:lnTo>
                  <a:pt x="254" y="302"/>
                </a:lnTo>
                <a:lnTo>
                  <a:pt x="254" y="303"/>
                </a:lnTo>
                <a:lnTo>
                  <a:pt x="256" y="305"/>
                </a:lnTo>
                <a:lnTo>
                  <a:pt x="256" y="305"/>
                </a:lnTo>
                <a:lnTo>
                  <a:pt x="258" y="306"/>
                </a:lnTo>
                <a:lnTo>
                  <a:pt x="258" y="306"/>
                </a:lnTo>
                <a:lnTo>
                  <a:pt x="258" y="308"/>
                </a:lnTo>
                <a:lnTo>
                  <a:pt x="258" y="308"/>
                </a:lnTo>
                <a:lnTo>
                  <a:pt x="258" y="309"/>
                </a:lnTo>
                <a:lnTo>
                  <a:pt x="256" y="309"/>
                </a:lnTo>
                <a:lnTo>
                  <a:pt x="256" y="309"/>
                </a:lnTo>
                <a:lnTo>
                  <a:pt x="254" y="309"/>
                </a:lnTo>
                <a:lnTo>
                  <a:pt x="253" y="309"/>
                </a:lnTo>
                <a:lnTo>
                  <a:pt x="253" y="309"/>
                </a:lnTo>
                <a:lnTo>
                  <a:pt x="251" y="306"/>
                </a:lnTo>
                <a:lnTo>
                  <a:pt x="251" y="306"/>
                </a:lnTo>
                <a:lnTo>
                  <a:pt x="247" y="314"/>
                </a:lnTo>
                <a:lnTo>
                  <a:pt x="247" y="314"/>
                </a:lnTo>
                <a:lnTo>
                  <a:pt x="256" y="327"/>
                </a:lnTo>
                <a:lnTo>
                  <a:pt x="256" y="327"/>
                </a:lnTo>
                <a:lnTo>
                  <a:pt x="258" y="322"/>
                </a:lnTo>
                <a:lnTo>
                  <a:pt x="261" y="319"/>
                </a:lnTo>
                <a:lnTo>
                  <a:pt x="261" y="319"/>
                </a:lnTo>
                <a:lnTo>
                  <a:pt x="261" y="317"/>
                </a:lnTo>
                <a:lnTo>
                  <a:pt x="262" y="317"/>
                </a:lnTo>
                <a:lnTo>
                  <a:pt x="262" y="317"/>
                </a:lnTo>
                <a:lnTo>
                  <a:pt x="264" y="319"/>
                </a:lnTo>
                <a:lnTo>
                  <a:pt x="264" y="319"/>
                </a:lnTo>
                <a:lnTo>
                  <a:pt x="262" y="320"/>
                </a:lnTo>
                <a:lnTo>
                  <a:pt x="262" y="320"/>
                </a:lnTo>
                <a:lnTo>
                  <a:pt x="261" y="322"/>
                </a:lnTo>
                <a:lnTo>
                  <a:pt x="261" y="322"/>
                </a:lnTo>
                <a:lnTo>
                  <a:pt x="258" y="328"/>
                </a:lnTo>
                <a:lnTo>
                  <a:pt x="258" y="328"/>
                </a:lnTo>
                <a:lnTo>
                  <a:pt x="256" y="328"/>
                </a:lnTo>
                <a:lnTo>
                  <a:pt x="256" y="328"/>
                </a:lnTo>
                <a:lnTo>
                  <a:pt x="261" y="335"/>
                </a:lnTo>
                <a:lnTo>
                  <a:pt x="261" y="335"/>
                </a:lnTo>
                <a:lnTo>
                  <a:pt x="262" y="336"/>
                </a:lnTo>
                <a:lnTo>
                  <a:pt x="262" y="336"/>
                </a:lnTo>
                <a:lnTo>
                  <a:pt x="259" y="339"/>
                </a:lnTo>
                <a:lnTo>
                  <a:pt x="259" y="339"/>
                </a:lnTo>
                <a:lnTo>
                  <a:pt x="258" y="339"/>
                </a:lnTo>
                <a:lnTo>
                  <a:pt x="258" y="338"/>
                </a:lnTo>
                <a:lnTo>
                  <a:pt x="258" y="338"/>
                </a:lnTo>
                <a:lnTo>
                  <a:pt x="254" y="333"/>
                </a:lnTo>
                <a:lnTo>
                  <a:pt x="254" y="333"/>
                </a:lnTo>
                <a:lnTo>
                  <a:pt x="254" y="331"/>
                </a:lnTo>
                <a:lnTo>
                  <a:pt x="254" y="331"/>
                </a:lnTo>
                <a:lnTo>
                  <a:pt x="251" y="336"/>
                </a:lnTo>
                <a:lnTo>
                  <a:pt x="251" y="336"/>
                </a:lnTo>
                <a:lnTo>
                  <a:pt x="250" y="339"/>
                </a:lnTo>
                <a:lnTo>
                  <a:pt x="250" y="339"/>
                </a:lnTo>
                <a:lnTo>
                  <a:pt x="250" y="341"/>
                </a:lnTo>
                <a:lnTo>
                  <a:pt x="250" y="341"/>
                </a:lnTo>
                <a:lnTo>
                  <a:pt x="254" y="347"/>
                </a:lnTo>
                <a:lnTo>
                  <a:pt x="254" y="347"/>
                </a:lnTo>
                <a:lnTo>
                  <a:pt x="254" y="349"/>
                </a:lnTo>
                <a:lnTo>
                  <a:pt x="254" y="349"/>
                </a:lnTo>
                <a:lnTo>
                  <a:pt x="254" y="350"/>
                </a:lnTo>
                <a:lnTo>
                  <a:pt x="253" y="352"/>
                </a:lnTo>
                <a:lnTo>
                  <a:pt x="253" y="352"/>
                </a:lnTo>
                <a:lnTo>
                  <a:pt x="251" y="352"/>
                </a:lnTo>
                <a:lnTo>
                  <a:pt x="250" y="350"/>
                </a:lnTo>
                <a:lnTo>
                  <a:pt x="250" y="350"/>
                </a:lnTo>
                <a:lnTo>
                  <a:pt x="247" y="346"/>
                </a:lnTo>
                <a:lnTo>
                  <a:pt x="247" y="346"/>
                </a:lnTo>
                <a:lnTo>
                  <a:pt x="245" y="344"/>
                </a:lnTo>
                <a:lnTo>
                  <a:pt x="245" y="344"/>
                </a:lnTo>
                <a:lnTo>
                  <a:pt x="245" y="343"/>
                </a:lnTo>
                <a:lnTo>
                  <a:pt x="245" y="343"/>
                </a:lnTo>
                <a:lnTo>
                  <a:pt x="243" y="341"/>
                </a:lnTo>
                <a:lnTo>
                  <a:pt x="243" y="341"/>
                </a:lnTo>
                <a:lnTo>
                  <a:pt x="237" y="330"/>
                </a:lnTo>
                <a:lnTo>
                  <a:pt x="237" y="330"/>
                </a:lnTo>
                <a:lnTo>
                  <a:pt x="235" y="328"/>
                </a:lnTo>
                <a:lnTo>
                  <a:pt x="235" y="328"/>
                </a:lnTo>
                <a:lnTo>
                  <a:pt x="235" y="331"/>
                </a:lnTo>
                <a:lnTo>
                  <a:pt x="235" y="331"/>
                </a:lnTo>
                <a:lnTo>
                  <a:pt x="234" y="333"/>
                </a:lnTo>
                <a:lnTo>
                  <a:pt x="234" y="333"/>
                </a:lnTo>
                <a:lnTo>
                  <a:pt x="234" y="333"/>
                </a:lnTo>
                <a:lnTo>
                  <a:pt x="234" y="333"/>
                </a:lnTo>
                <a:lnTo>
                  <a:pt x="235" y="335"/>
                </a:lnTo>
                <a:lnTo>
                  <a:pt x="234" y="336"/>
                </a:lnTo>
                <a:lnTo>
                  <a:pt x="234" y="336"/>
                </a:lnTo>
                <a:lnTo>
                  <a:pt x="232" y="338"/>
                </a:lnTo>
                <a:lnTo>
                  <a:pt x="231" y="336"/>
                </a:lnTo>
                <a:lnTo>
                  <a:pt x="231" y="336"/>
                </a:lnTo>
                <a:lnTo>
                  <a:pt x="231" y="335"/>
                </a:lnTo>
                <a:lnTo>
                  <a:pt x="231" y="333"/>
                </a:lnTo>
                <a:lnTo>
                  <a:pt x="231" y="333"/>
                </a:lnTo>
                <a:lnTo>
                  <a:pt x="232" y="331"/>
                </a:lnTo>
                <a:lnTo>
                  <a:pt x="232" y="331"/>
                </a:lnTo>
                <a:lnTo>
                  <a:pt x="234" y="327"/>
                </a:lnTo>
                <a:lnTo>
                  <a:pt x="234" y="327"/>
                </a:lnTo>
                <a:lnTo>
                  <a:pt x="226" y="313"/>
                </a:lnTo>
                <a:lnTo>
                  <a:pt x="226" y="313"/>
                </a:lnTo>
                <a:lnTo>
                  <a:pt x="221" y="319"/>
                </a:lnTo>
                <a:lnTo>
                  <a:pt x="221" y="319"/>
                </a:lnTo>
                <a:lnTo>
                  <a:pt x="221" y="320"/>
                </a:lnTo>
                <a:lnTo>
                  <a:pt x="221" y="322"/>
                </a:lnTo>
                <a:lnTo>
                  <a:pt x="221" y="322"/>
                </a:lnTo>
                <a:lnTo>
                  <a:pt x="224" y="328"/>
                </a:lnTo>
                <a:lnTo>
                  <a:pt x="224" y="328"/>
                </a:lnTo>
                <a:lnTo>
                  <a:pt x="232" y="343"/>
                </a:lnTo>
                <a:lnTo>
                  <a:pt x="242" y="354"/>
                </a:lnTo>
                <a:lnTo>
                  <a:pt x="242" y="354"/>
                </a:lnTo>
                <a:lnTo>
                  <a:pt x="242" y="357"/>
                </a:lnTo>
                <a:lnTo>
                  <a:pt x="242" y="357"/>
                </a:lnTo>
                <a:lnTo>
                  <a:pt x="243" y="358"/>
                </a:lnTo>
                <a:lnTo>
                  <a:pt x="243" y="358"/>
                </a:lnTo>
                <a:lnTo>
                  <a:pt x="247" y="363"/>
                </a:lnTo>
                <a:lnTo>
                  <a:pt x="247" y="363"/>
                </a:lnTo>
                <a:lnTo>
                  <a:pt x="264" y="385"/>
                </a:lnTo>
                <a:lnTo>
                  <a:pt x="264" y="385"/>
                </a:lnTo>
                <a:lnTo>
                  <a:pt x="275" y="396"/>
                </a:lnTo>
                <a:lnTo>
                  <a:pt x="275" y="396"/>
                </a:lnTo>
                <a:lnTo>
                  <a:pt x="281" y="401"/>
                </a:lnTo>
                <a:lnTo>
                  <a:pt x="288" y="406"/>
                </a:lnTo>
                <a:lnTo>
                  <a:pt x="288" y="406"/>
                </a:lnTo>
                <a:lnTo>
                  <a:pt x="289" y="407"/>
                </a:lnTo>
                <a:lnTo>
                  <a:pt x="289" y="407"/>
                </a:lnTo>
                <a:lnTo>
                  <a:pt x="291" y="407"/>
                </a:lnTo>
                <a:lnTo>
                  <a:pt x="291" y="409"/>
                </a:lnTo>
                <a:lnTo>
                  <a:pt x="291" y="409"/>
                </a:lnTo>
                <a:lnTo>
                  <a:pt x="291" y="410"/>
                </a:lnTo>
                <a:lnTo>
                  <a:pt x="291" y="410"/>
                </a:lnTo>
                <a:lnTo>
                  <a:pt x="306" y="410"/>
                </a:lnTo>
                <a:lnTo>
                  <a:pt x="306" y="410"/>
                </a:lnTo>
                <a:lnTo>
                  <a:pt x="305" y="409"/>
                </a:lnTo>
                <a:lnTo>
                  <a:pt x="305" y="409"/>
                </a:lnTo>
                <a:lnTo>
                  <a:pt x="297" y="401"/>
                </a:lnTo>
                <a:lnTo>
                  <a:pt x="289" y="395"/>
                </a:lnTo>
                <a:lnTo>
                  <a:pt x="289" y="395"/>
                </a:lnTo>
                <a:lnTo>
                  <a:pt x="288" y="391"/>
                </a:lnTo>
                <a:lnTo>
                  <a:pt x="288" y="391"/>
                </a:lnTo>
                <a:lnTo>
                  <a:pt x="288" y="390"/>
                </a:lnTo>
                <a:lnTo>
                  <a:pt x="288" y="390"/>
                </a:lnTo>
                <a:lnTo>
                  <a:pt x="289" y="388"/>
                </a:lnTo>
                <a:lnTo>
                  <a:pt x="291" y="388"/>
                </a:lnTo>
                <a:lnTo>
                  <a:pt x="291" y="388"/>
                </a:lnTo>
                <a:lnTo>
                  <a:pt x="292" y="391"/>
                </a:lnTo>
                <a:lnTo>
                  <a:pt x="292" y="391"/>
                </a:lnTo>
                <a:lnTo>
                  <a:pt x="292" y="393"/>
                </a:lnTo>
                <a:lnTo>
                  <a:pt x="292" y="395"/>
                </a:lnTo>
                <a:lnTo>
                  <a:pt x="292" y="395"/>
                </a:lnTo>
                <a:lnTo>
                  <a:pt x="295" y="398"/>
                </a:lnTo>
                <a:lnTo>
                  <a:pt x="295" y="398"/>
                </a:lnTo>
                <a:lnTo>
                  <a:pt x="303" y="404"/>
                </a:lnTo>
                <a:lnTo>
                  <a:pt x="311" y="409"/>
                </a:lnTo>
                <a:lnTo>
                  <a:pt x="311" y="409"/>
                </a:lnTo>
                <a:lnTo>
                  <a:pt x="311" y="410"/>
                </a:lnTo>
                <a:lnTo>
                  <a:pt x="311" y="410"/>
                </a:lnTo>
                <a:lnTo>
                  <a:pt x="318" y="409"/>
                </a:lnTo>
                <a:lnTo>
                  <a:pt x="318" y="409"/>
                </a:lnTo>
                <a:lnTo>
                  <a:pt x="316" y="407"/>
                </a:lnTo>
                <a:lnTo>
                  <a:pt x="316" y="407"/>
                </a:lnTo>
                <a:lnTo>
                  <a:pt x="310" y="402"/>
                </a:lnTo>
                <a:lnTo>
                  <a:pt x="310" y="402"/>
                </a:lnTo>
                <a:lnTo>
                  <a:pt x="299" y="395"/>
                </a:lnTo>
                <a:lnTo>
                  <a:pt x="299" y="395"/>
                </a:lnTo>
                <a:lnTo>
                  <a:pt x="295" y="393"/>
                </a:lnTo>
                <a:lnTo>
                  <a:pt x="295" y="393"/>
                </a:lnTo>
                <a:lnTo>
                  <a:pt x="294" y="393"/>
                </a:lnTo>
                <a:lnTo>
                  <a:pt x="294" y="393"/>
                </a:lnTo>
                <a:lnTo>
                  <a:pt x="294" y="390"/>
                </a:lnTo>
                <a:lnTo>
                  <a:pt x="294" y="390"/>
                </a:lnTo>
                <a:lnTo>
                  <a:pt x="297" y="388"/>
                </a:lnTo>
                <a:lnTo>
                  <a:pt x="297" y="388"/>
                </a:lnTo>
                <a:lnTo>
                  <a:pt x="297" y="390"/>
                </a:lnTo>
                <a:lnTo>
                  <a:pt x="297" y="390"/>
                </a:lnTo>
                <a:lnTo>
                  <a:pt x="302" y="393"/>
                </a:lnTo>
                <a:lnTo>
                  <a:pt x="302" y="393"/>
                </a:lnTo>
                <a:lnTo>
                  <a:pt x="313" y="402"/>
                </a:lnTo>
                <a:lnTo>
                  <a:pt x="313" y="402"/>
                </a:lnTo>
                <a:lnTo>
                  <a:pt x="319" y="407"/>
                </a:lnTo>
                <a:lnTo>
                  <a:pt x="319" y="407"/>
                </a:lnTo>
                <a:lnTo>
                  <a:pt x="322" y="409"/>
                </a:lnTo>
                <a:lnTo>
                  <a:pt x="322" y="409"/>
                </a:lnTo>
                <a:lnTo>
                  <a:pt x="333" y="407"/>
                </a:lnTo>
                <a:lnTo>
                  <a:pt x="333" y="407"/>
                </a:lnTo>
                <a:lnTo>
                  <a:pt x="335" y="406"/>
                </a:lnTo>
                <a:lnTo>
                  <a:pt x="335" y="406"/>
                </a:lnTo>
                <a:lnTo>
                  <a:pt x="332" y="404"/>
                </a:lnTo>
                <a:lnTo>
                  <a:pt x="332" y="404"/>
                </a:lnTo>
                <a:lnTo>
                  <a:pt x="316" y="393"/>
                </a:lnTo>
                <a:lnTo>
                  <a:pt x="316" y="393"/>
                </a:lnTo>
                <a:lnTo>
                  <a:pt x="313" y="390"/>
                </a:lnTo>
                <a:lnTo>
                  <a:pt x="313" y="390"/>
                </a:lnTo>
                <a:lnTo>
                  <a:pt x="310" y="385"/>
                </a:lnTo>
                <a:lnTo>
                  <a:pt x="310" y="385"/>
                </a:lnTo>
                <a:lnTo>
                  <a:pt x="308" y="384"/>
                </a:lnTo>
                <a:lnTo>
                  <a:pt x="308" y="384"/>
                </a:lnTo>
                <a:lnTo>
                  <a:pt x="310" y="382"/>
                </a:lnTo>
                <a:lnTo>
                  <a:pt x="310" y="382"/>
                </a:lnTo>
                <a:lnTo>
                  <a:pt x="313" y="382"/>
                </a:lnTo>
                <a:lnTo>
                  <a:pt x="313" y="382"/>
                </a:lnTo>
                <a:lnTo>
                  <a:pt x="313" y="384"/>
                </a:lnTo>
                <a:lnTo>
                  <a:pt x="313" y="384"/>
                </a:lnTo>
                <a:lnTo>
                  <a:pt x="313" y="385"/>
                </a:lnTo>
                <a:lnTo>
                  <a:pt x="314" y="387"/>
                </a:lnTo>
                <a:lnTo>
                  <a:pt x="314" y="387"/>
                </a:lnTo>
                <a:lnTo>
                  <a:pt x="318" y="391"/>
                </a:lnTo>
                <a:lnTo>
                  <a:pt x="318" y="391"/>
                </a:lnTo>
                <a:lnTo>
                  <a:pt x="325" y="396"/>
                </a:lnTo>
                <a:lnTo>
                  <a:pt x="333" y="402"/>
                </a:lnTo>
                <a:lnTo>
                  <a:pt x="333" y="402"/>
                </a:lnTo>
                <a:lnTo>
                  <a:pt x="336" y="404"/>
                </a:lnTo>
                <a:lnTo>
                  <a:pt x="336" y="404"/>
                </a:lnTo>
                <a:lnTo>
                  <a:pt x="338" y="404"/>
                </a:lnTo>
                <a:lnTo>
                  <a:pt x="338" y="404"/>
                </a:lnTo>
                <a:lnTo>
                  <a:pt x="340" y="404"/>
                </a:lnTo>
                <a:lnTo>
                  <a:pt x="341" y="406"/>
                </a:lnTo>
                <a:lnTo>
                  <a:pt x="341" y="406"/>
                </a:lnTo>
                <a:lnTo>
                  <a:pt x="347" y="406"/>
                </a:lnTo>
                <a:lnTo>
                  <a:pt x="347" y="406"/>
                </a:lnTo>
                <a:lnTo>
                  <a:pt x="347" y="404"/>
                </a:lnTo>
                <a:lnTo>
                  <a:pt x="347" y="404"/>
                </a:lnTo>
                <a:lnTo>
                  <a:pt x="344" y="398"/>
                </a:lnTo>
                <a:lnTo>
                  <a:pt x="344" y="398"/>
                </a:lnTo>
                <a:lnTo>
                  <a:pt x="341" y="395"/>
                </a:lnTo>
                <a:lnTo>
                  <a:pt x="341" y="395"/>
                </a:lnTo>
                <a:lnTo>
                  <a:pt x="332" y="388"/>
                </a:lnTo>
                <a:lnTo>
                  <a:pt x="332" y="388"/>
                </a:lnTo>
                <a:lnTo>
                  <a:pt x="327" y="385"/>
                </a:lnTo>
                <a:lnTo>
                  <a:pt x="327" y="385"/>
                </a:lnTo>
                <a:lnTo>
                  <a:pt x="322" y="385"/>
                </a:lnTo>
                <a:lnTo>
                  <a:pt x="322" y="385"/>
                </a:lnTo>
                <a:lnTo>
                  <a:pt x="321" y="384"/>
                </a:lnTo>
                <a:lnTo>
                  <a:pt x="321" y="384"/>
                </a:lnTo>
                <a:lnTo>
                  <a:pt x="321" y="382"/>
                </a:lnTo>
                <a:lnTo>
                  <a:pt x="321" y="382"/>
                </a:lnTo>
                <a:lnTo>
                  <a:pt x="324" y="382"/>
                </a:lnTo>
                <a:lnTo>
                  <a:pt x="324" y="382"/>
                </a:lnTo>
                <a:lnTo>
                  <a:pt x="325" y="384"/>
                </a:lnTo>
                <a:lnTo>
                  <a:pt x="325" y="384"/>
                </a:lnTo>
                <a:lnTo>
                  <a:pt x="336" y="390"/>
                </a:lnTo>
                <a:lnTo>
                  <a:pt x="336" y="390"/>
                </a:lnTo>
                <a:lnTo>
                  <a:pt x="340" y="391"/>
                </a:lnTo>
                <a:lnTo>
                  <a:pt x="340" y="391"/>
                </a:lnTo>
                <a:close/>
                <a:moveTo>
                  <a:pt x="206" y="324"/>
                </a:moveTo>
                <a:lnTo>
                  <a:pt x="206" y="324"/>
                </a:lnTo>
                <a:lnTo>
                  <a:pt x="213" y="335"/>
                </a:lnTo>
                <a:lnTo>
                  <a:pt x="213" y="335"/>
                </a:lnTo>
                <a:lnTo>
                  <a:pt x="229" y="355"/>
                </a:lnTo>
                <a:lnTo>
                  <a:pt x="229" y="355"/>
                </a:lnTo>
                <a:lnTo>
                  <a:pt x="234" y="361"/>
                </a:lnTo>
                <a:lnTo>
                  <a:pt x="234" y="361"/>
                </a:lnTo>
                <a:lnTo>
                  <a:pt x="235" y="363"/>
                </a:lnTo>
                <a:lnTo>
                  <a:pt x="235" y="365"/>
                </a:lnTo>
                <a:lnTo>
                  <a:pt x="235" y="365"/>
                </a:lnTo>
                <a:lnTo>
                  <a:pt x="234" y="365"/>
                </a:lnTo>
                <a:lnTo>
                  <a:pt x="234" y="365"/>
                </a:lnTo>
                <a:lnTo>
                  <a:pt x="234" y="366"/>
                </a:lnTo>
                <a:lnTo>
                  <a:pt x="234" y="366"/>
                </a:lnTo>
                <a:lnTo>
                  <a:pt x="243" y="377"/>
                </a:lnTo>
                <a:lnTo>
                  <a:pt x="243" y="377"/>
                </a:lnTo>
                <a:lnTo>
                  <a:pt x="258" y="395"/>
                </a:lnTo>
                <a:lnTo>
                  <a:pt x="272" y="410"/>
                </a:lnTo>
                <a:lnTo>
                  <a:pt x="272" y="410"/>
                </a:lnTo>
                <a:lnTo>
                  <a:pt x="275" y="414"/>
                </a:lnTo>
                <a:lnTo>
                  <a:pt x="275" y="414"/>
                </a:lnTo>
                <a:lnTo>
                  <a:pt x="276" y="412"/>
                </a:lnTo>
                <a:lnTo>
                  <a:pt x="280" y="412"/>
                </a:lnTo>
                <a:lnTo>
                  <a:pt x="280" y="412"/>
                </a:lnTo>
                <a:lnTo>
                  <a:pt x="281" y="412"/>
                </a:lnTo>
                <a:lnTo>
                  <a:pt x="281" y="412"/>
                </a:lnTo>
                <a:lnTo>
                  <a:pt x="283" y="409"/>
                </a:lnTo>
                <a:lnTo>
                  <a:pt x="283" y="409"/>
                </a:lnTo>
                <a:lnTo>
                  <a:pt x="286" y="407"/>
                </a:lnTo>
                <a:lnTo>
                  <a:pt x="286" y="407"/>
                </a:lnTo>
                <a:lnTo>
                  <a:pt x="284" y="407"/>
                </a:lnTo>
                <a:lnTo>
                  <a:pt x="284" y="407"/>
                </a:lnTo>
                <a:lnTo>
                  <a:pt x="278" y="401"/>
                </a:lnTo>
                <a:lnTo>
                  <a:pt x="278" y="401"/>
                </a:lnTo>
                <a:lnTo>
                  <a:pt x="265" y="390"/>
                </a:lnTo>
                <a:lnTo>
                  <a:pt x="265" y="390"/>
                </a:lnTo>
                <a:lnTo>
                  <a:pt x="250" y="371"/>
                </a:lnTo>
                <a:lnTo>
                  <a:pt x="250" y="371"/>
                </a:lnTo>
                <a:lnTo>
                  <a:pt x="240" y="360"/>
                </a:lnTo>
                <a:lnTo>
                  <a:pt x="240" y="360"/>
                </a:lnTo>
                <a:lnTo>
                  <a:pt x="240" y="358"/>
                </a:lnTo>
                <a:lnTo>
                  <a:pt x="240" y="358"/>
                </a:lnTo>
                <a:lnTo>
                  <a:pt x="237" y="358"/>
                </a:lnTo>
                <a:lnTo>
                  <a:pt x="237" y="357"/>
                </a:lnTo>
                <a:lnTo>
                  <a:pt x="237" y="357"/>
                </a:lnTo>
                <a:lnTo>
                  <a:pt x="235" y="354"/>
                </a:lnTo>
                <a:lnTo>
                  <a:pt x="235" y="354"/>
                </a:lnTo>
                <a:lnTo>
                  <a:pt x="232" y="349"/>
                </a:lnTo>
                <a:lnTo>
                  <a:pt x="232" y="349"/>
                </a:lnTo>
                <a:lnTo>
                  <a:pt x="228" y="343"/>
                </a:lnTo>
                <a:lnTo>
                  <a:pt x="228" y="343"/>
                </a:lnTo>
                <a:lnTo>
                  <a:pt x="207" y="320"/>
                </a:lnTo>
                <a:lnTo>
                  <a:pt x="207" y="320"/>
                </a:lnTo>
                <a:lnTo>
                  <a:pt x="207" y="320"/>
                </a:lnTo>
                <a:lnTo>
                  <a:pt x="207" y="320"/>
                </a:lnTo>
                <a:lnTo>
                  <a:pt x="207" y="324"/>
                </a:lnTo>
                <a:lnTo>
                  <a:pt x="206" y="324"/>
                </a:lnTo>
                <a:lnTo>
                  <a:pt x="206" y="324"/>
                </a:lnTo>
                <a:close/>
                <a:moveTo>
                  <a:pt x="188" y="55"/>
                </a:moveTo>
                <a:lnTo>
                  <a:pt x="188" y="55"/>
                </a:lnTo>
                <a:lnTo>
                  <a:pt x="188" y="54"/>
                </a:lnTo>
                <a:lnTo>
                  <a:pt x="188" y="54"/>
                </a:lnTo>
                <a:lnTo>
                  <a:pt x="190" y="35"/>
                </a:lnTo>
                <a:lnTo>
                  <a:pt x="190" y="35"/>
                </a:lnTo>
                <a:lnTo>
                  <a:pt x="191" y="27"/>
                </a:lnTo>
                <a:lnTo>
                  <a:pt x="191" y="27"/>
                </a:lnTo>
                <a:lnTo>
                  <a:pt x="190" y="25"/>
                </a:lnTo>
                <a:lnTo>
                  <a:pt x="190" y="25"/>
                </a:lnTo>
                <a:lnTo>
                  <a:pt x="190" y="24"/>
                </a:lnTo>
                <a:lnTo>
                  <a:pt x="190" y="24"/>
                </a:lnTo>
                <a:lnTo>
                  <a:pt x="190" y="24"/>
                </a:lnTo>
                <a:lnTo>
                  <a:pt x="190" y="24"/>
                </a:lnTo>
                <a:lnTo>
                  <a:pt x="191" y="22"/>
                </a:lnTo>
                <a:lnTo>
                  <a:pt x="191" y="22"/>
                </a:lnTo>
                <a:lnTo>
                  <a:pt x="193" y="22"/>
                </a:lnTo>
                <a:lnTo>
                  <a:pt x="193" y="22"/>
                </a:lnTo>
                <a:lnTo>
                  <a:pt x="193" y="22"/>
                </a:lnTo>
                <a:lnTo>
                  <a:pt x="194" y="24"/>
                </a:lnTo>
                <a:lnTo>
                  <a:pt x="194" y="24"/>
                </a:lnTo>
                <a:lnTo>
                  <a:pt x="194" y="25"/>
                </a:lnTo>
                <a:lnTo>
                  <a:pt x="194" y="25"/>
                </a:lnTo>
                <a:lnTo>
                  <a:pt x="193" y="27"/>
                </a:lnTo>
                <a:lnTo>
                  <a:pt x="193" y="27"/>
                </a:lnTo>
                <a:lnTo>
                  <a:pt x="193" y="33"/>
                </a:lnTo>
                <a:lnTo>
                  <a:pt x="193" y="33"/>
                </a:lnTo>
                <a:lnTo>
                  <a:pt x="191" y="49"/>
                </a:lnTo>
                <a:lnTo>
                  <a:pt x="191" y="49"/>
                </a:lnTo>
                <a:lnTo>
                  <a:pt x="190" y="55"/>
                </a:lnTo>
                <a:lnTo>
                  <a:pt x="190" y="55"/>
                </a:lnTo>
                <a:lnTo>
                  <a:pt x="199" y="59"/>
                </a:lnTo>
                <a:lnTo>
                  <a:pt x="199" y="59"/>
                </a:lnTo>
                <a:lnTo>
                  <a:pt x="199" y="37"/>
                </a:lnTo>
                <a:lnTo>
                  <a:pt x="199" y="37"/>
                </a:lnTo>
                <a:lnTo>
                  <a:pt x="199" y="35"/>
                </a:lnTo>
                <a:lnTo>
                  <a:pt x="199" y="35"/>
                </a:lnTo>
                <a:lnTo>
                  <a:pt x="198" y="33"/>
                </a:lnTo>
                <a:lnTo>
                  <a:pt x="198" y="32"/>
                </a:lnTo>
                <a:lnTo>
                  <a:pt x="198" y="32"/>
                </a:lnTo>
                <a:lnTo>
                  <a:pt x="199" y="29"/>
                </a:lnTo>
                <a:lnTo>
                  <a:pt x="199" y="29"/>
                </a:lnTo>
                <a:lnTo>
                  <a:pt x="198" y="27"/>
                </a:lnTo>
                <a:lnTo>
                  <a:pt x="198" y="27"/>
                </a:lnTo>
                <a:lnTo>
                  <a:pt x="190" y="19"/>
                </a:lnTo>
                <a:lnTo>
                  <a:pt x="190" y="19"/>
                </a:lnTo>
                <a:lnTo>
                  <a:pt x="187" y="18"/>
                </a:lnTo>
                <a:lnTo>
                  <a:pt x="187" y="18"/>
                </a:lnTo>
                <a:lnTo>
                  <a:pt x="179" y="14"/>
                </a:lnTo>
                <a:lnTo>
                  <a:pt x="179" y="14"/>
                </a:lnTo>
                <a:lnTo>
                  <a:pt x="176" y="14"/>
                </a:lnTo>
                <a:lnTo>
                  <a:pt x="176" y="14"/>
                </a:lnTo>
                <a:lnTo>
                  <a:pt x="176" y="18"/>
                </a:lnTo>
                <a:lnTo>
                  <a:pt x="176" y="18"/>
                </a:lnTo>
                <a:lnTo>
                  <a:pt x="176" y="21"/>
                </a:lnTo>
                <a:lnTo>
                  <a:pt x="176" y="21"/>
                </a:lnTo>
                <a:lnTo>
                  <a:pt x="171" y="38"/>
                </a:lnTo>
                <a:lnTo>
                  <a:pt x="171" y="38"/>
                </a:lnTo>
                <a:lnTo>
                  <a:pt x="171" y="48"/>
                </a:lnTo>
                <a:lnTo>
                  <a:pt x="171" y="48"/>
                </a:lnTo>
                <a:lnTo>
                  <a:pt x="171" y="54"/>
                </a:lnTo>
                <a:lnTo>
                  <a:pt x="171" y="54"/>
                </a:lnTo>
                <a:lnTo>
                  <a:pt x="179" y="54"/>
                </a:lnTo>
                <a:lnTo>
                  <a:pt x="179" y="54"/>
                </a:lnTo>
                <a:lnTo>
                  <a:pt x="180" y="48"/>
                </a:lnTo>
                <a:lnTo>
                  <a:pt x="180" y="48"/>
                </a:lnTo>
                <a:lnTo>
                  <a:pt x="182" y="27"/>
                </a:lnTo>
                <a:lnTo>
                  <a:pt x="182" y="27"/>
                </a:lnTo>
                <a:lnTo>
                  <a:pt x="182" y="24"/>
                </a:lnTo>
                <a:lnTo>
                  <a:pt x="182" y="24"/>
                </a:lnTo>
                <a:lnTo>
                  <a:pt x="180" y="22"/>
                </a:lnTo>
                <a:lnTo>
                  <a:pt x="180" y="22"/>
                </a:lnTo>
                <a:lnTo>
                  <a:pt x="179" y="21"/>
                </a:lnTo>
                <a:lnTo>
                  <a:pt x="179" y="21"/>
                </a:lnTo>
                <a:lnTo>
                  <a:pt x="179" y="21"/>
                </a:lnTo>
                <a:lnTo>
                  <a:pt x="182" y="18"/>
                </a:lnTo>
                <a:lnTo>
                  <a:pt x="182" y="18"/>
                </a:lnTo>
                <a:lnTo>
                  <a:pt x="183" y="16"/>
                </a:lnTo>
                <a:lnTo>
                  <a:pt x="183" y="18"/>
                </a:lnTo>
                <a:lnTo>
                  <a:pt x="183" y="18"/>
                </a:lnTo>
                <a:lnTo>
                  <a:pt x="185" y="21"/>
                </a:lnTo>
                <a:lnTo>
                  <a:pt x="185" y="21"/>
                </a:lnTo>
                <a:lnTo>
                  <a:pt x="183" y="43"/>
                </a:lnTo>
                <a:lnTo>
                  <a:pt x="183" y="43"/>
                </a:lnTo>
                <a:lnTo>
                  <a:pt x="182" y="52"/>
                </a:lnTo>
                <a:lnTo>
                  <a:pt x="182" y="52"/>
                </a:lnTo>
                <a:lnTo>
                  <a:pt x="182" y="54"/>
                </a:lnTo>
                <a:lnTo>
                  <a:pt x="182" y="54"/>
                </a:lnTo>
                <a:lnTo>
                  <a:pt x="188" y="55"/>
                </a:lnTo>
                <a:lnTo>
                  <a:pt x="188" y="55"/>
                </a:lnTo>
                <a:close/>
                <a:moveTo>
                  <a:pt x="273" y="415"/>
                </a:moveTo>
                <a:lnTo>
                  <a:pt x="273" y="415"/>
                </a:lnTo>
                <a:lnTo>
                  <a:pt x="269" y="410"/>
                </a:lnTo>
                <a:lnTo>
                  <a:pt x="269" y="410"/>
                </a:lnTo>
                <a:lnTo>
                  <a:pt x="254" y="396"/>
                </a:lnTo>
                <a:lnTo>
                  <a:pt x="243" y="382"/>
                </a:lnTo>
                <a:lnTo>
                  <a:pt x="243" y="382"/>
                </a:lnTo>
                <a:lnTo>
                  <a:pt x="232" y="368"/>
                </a:lnTo>
                <a:lnTo>
                  <a:pt x="232" y="368"/>
                </a:lnTo>
                <a:lnTo>
                  <a:pt x="231" y="366"/>
                </a:lnTo>
                <a:lnTo>
                  <a:pt x="231" y="366"/>
                </a:lnTo>
                <a:lnTo>
                  <a:pt x="229" y="363"/>
                </a:lnTo>
                <a:lnTo>
                  <a:pt x="229" y="363"/>
                </a:lnTo>
                <a:lnTo>
                  <a:pt x="224" y="357"/>
                </a:lnTo>
                <a:lnTo>
                  <a:pt x="224" y="357"/>
                </a:lnTo>
                <a:lnTo>
                  <a:pt x="221" y="350"/>
                </a:lnTo>
                <a:lnTo>
                  <a:pt x="221" y="350"/>
                </a:lnTo>
                <a:lnTo>
                  <a:pt x="209" y="335"/>
                </a:lnTo>
                <a:lnTo>
                  <a:pt x="209" y="335"/>
                </a:lnTo>
                <a:lnTo>
                  <a:pt x="196" y="319"/>
                </a:lnTo>
                <a:lnTo>
                  <a:pt x="196" y="319"/>
                </a:lnTo>
                <a:lnTo>
                  <a:pt x="194" y="319"/>
                </a:lnTo>
                <a:lnTo>
                  <a:pt x="194" y="319"/>
                </a:lnTo>
                <a:lnTo>
                  <a:pt x="198" y="322"/>
                </a:lnTo>
                <a:lnTo>
                  <a:pt x="198" y="322"/>
                </a:lnTo>
                <a:lnTo>
                  <a:pt x="206" y="333"/>
                </a:lnTo>
                <a:lnTo>
                  <a:pt x="206" y="333"/>
                </a:lnTo>
                <a:lnTo>
                  <a:pt x="217" y="349"/>
                </a:lnTo>
                <a:lnTo>
                  <a:pt x="217" y="349"/>
                </a:lnTo>
                <a:lnTo>
                  <a:pt x="232" y="374"/>
                </a:lnTo>
                <a:lnTo>
                  <a:pt x="232" y="374"/>
                </a:lnTo>
                <a:lnTo>
                  <a:pt x="243" y="391"/>
                </a:lnTo>
                <a:lnTo>
                  <a:pt x="243" y="391"/>
                </a:lnTo>
                <a:lnTo>
                  <a:pt x="250" y="404"/>
                </a:lnTo>
                <a:lnTo>
                  <a:pt x="250" y="404"/>
                </a:lnTo>
                <a:lnTo>
                  <a:pt x="256" y="414"/>
                </a:lnTo>
                <a:lnTo>
                  <a:pt x="256" y="414"/>
                </a:lnTo>
                <a:lnTo>
                  <a:pt x="258" y="415"/>
                </a:lnTo>
                <a:lnTo>
                  <a:pt x="258" y="415"/>
                </a:lnTo>
                <a:lnTo>
                  <a:pt x="265" y="415"/>
                </a:lnTo>
                <a:lnTo>
                  <a:pt x="265" y="415"/>
                </a:lnTo>
                <a:lnTo>
                  <a:pt x="273" y="415"/>
                </a:lnTo>
                <a:lnTo>
                  <a:pt x="273" y="415"/>
                </a:lnTo>
                <a:close/>
                <a:moveTo>
                  <a:pt x="166" y="54"/>
                </a:moveTo>
                <a:lnTo>
                  <a:pt x="166" y="54"/>
                </a:lnTo>
                <a:lnTo>
                  <a:pt x="168" y="48"/>
                </a:lnTo>
                <a:lnTo>
                  <a:pt x="168" y="48"/>
                </a:lnTo>
                <a:lnTo>
                  <a:pt x="169" y="35"/>
                </a:lnTo>
                <a:lnTo>
                  <a:pt x="169" y="35"/>
                </a:lnTo>
                <a:lnTo>
                  <a:pt x="172" y="21"/>
                </a:lnTo>
                <a:lnTo>
                  <a:pt x="172" y="21"/>
                </a:lnTo>
                <a:lnTo>
                  <a:pt x="174" y="14"/>
                </a:lnTo>
                <a:lnTo>
                  <a:pt x="174" y="14"/>
                </a:lnTo>
                <a:lnTo>
                  <a:pt x="168" y="13"/>
                </a:lnTo>
                <a:lnTo>
                  <a:pt x="168" y="13"/>
                </a:lnTo>
                <a:lnTo>
                  <a:pt x="166" y="14"/>
                </a:lnTo>
                <a:lnTo>
                  <a:pt x="166" y="14"/>
                </a:lnTo>
                <a:lnTo>
                  <a:pt x="164" y="18"/>
                </a:lnTo>
                <a:lnTo>
                  <a:pt x="164" y="18"/>
                </a:lnTo>
                <a:lnTo>
                  <a:pt x="161" y="22"/>
                </a:lnTo>
                <a:lnTo>
                  <a:pt x="161" y="22"/>
                </a:lnTo>
                <a:lnTo>
                  <a:pt x="160" y="38"/>
                </a:lnTo>
                <a:lnTo>
                  <a:pt x="160" y="38"/>
                </a:lnTo>
                <a:lnTo>
                  <a:pt x="160" y="49"/>
                </a:lnTo>
                <a:lnTo>
                  <a:pt x="160" y="49"/>
                </a:lnTo>
                <a:lnTo>
                  <a:pt x="160" y="55"/>
                </a:lnTo>
                <a:lnTo>
                  <a:pt x="160" y="55"/>
                </a:lnTo>
                <a:lnTo>
                  <a:pt x="166" y="54"/>
                </a:lnTo>
                <a:lnTo>
                  <a:pt x="166" y="54"/>
                </a:lnTo>
                <a:close/>
                <a:moveTo>
                  <a:pt x="163" y="13"/>
                </a:moveTo>
                <a:lnTo>
                  <a:pt x="163" y="13"/>
                </a:lnTo>
                <a:lnTo>
                  <a:pt x="160" y="13"/>
                </a:lnTo>
                <a:lnTo>
                  <a:pt x="160" y="13"/>
                </a:lnTo>
                <a:lnTo>
                  <a:pt x="158" y="13"/>
                </a:lnTo>
                <a:lnTo>
                  <a:pt x="158" y="13"/>
                </a:lnTo>
                <a:lnTo>
                  <a:pt x="157" y="13"/>
                </a:lnTo>
                <a:lnTo>
                  <a:pt x="157" y="13"/>
                </a:lnTo>
                <a:lnTo>
                  <a:pt x="155" y="14"/>
                </a:lnTo>
                <a:lnTo>
                  <a:pt x="153" y="16"/>
                </a:lnTo>
                <a:lnTo>
                  <a:pt x="153" y="16"/>
                </a:lnTo>
                <a:lnTo>
                  <a:pt x="152" y="18"/>
                </a:lnTo>
                <a:lnTo>
                  <a:pt x="152" y="18"/>
                </a:lnTo>
                <a:lnTo>
                  <a:pt x="150" y="30"/>
                </a:lnTo>
                <a:lnTo>
                  <a:pt x="150" y="30"/>
                </a:lnTo>
                <a:lnTo>
                  <a:pt x="149" y="48"/>
                </a:lnTo>
                <a:lnTo>
                  <a:pt x="149" y="48"/>
                </a:lnTo>
                <a:lnTo>
                  <a:pt x="149" y="55"/>
                </a:lnTo>
                <a:lnTo>
                  <a:pt x="149" y="55"/>
                </a:lnTo>
                <a:lnTo>
                  <a:pt x="152" y="57"/>
                </a:lnTo>
                <a:lnTo>
                  <a:pt x="155" y="55"/>
                </a:lnTo>
                <a:lnTo>
                  <a:pt x="155" y="55"/>
                </a:lnTo>
                <a:lnTo>
                  <a:pt x="157" y="49"/>
                </a:lnTo>
                <a:lnTo>
                  <a:pt x="157" y="49"/>
                </a:lnTo>
                <a:lnTo>
                  <a:pt x="160" y="24"/>
                </a:lnTo>
                <a:lnTo>
                  <a:pt x="160" y="24"/>
                </a:lnTo>
                <a:lnTo>
                  <a:pt x="160" y="19"/>
                </a:lnTo>
                <a:lnTo>
                  <a:pt x="163" y="14"/>
                </a:lnTo>
                <a:lnTo>
                  <a:pt x="163" y="14"/>
                </a:lnTo>
                <a:lnTo>
                  <a:pt x="163" y="13"/>
                </a:lnTo>
                <a:lnTo>
                  <a:pt x="163" y="13"/>
                </a:lnTo>
                <a:close/>
                <a:moveTo>
                  <a:pt x="131" y="237"/>
                </a:moveTo>
                <a:lnTo>
                  <a:pt x="131" y="237"/>
                </a:lnTo>
                <a:lnTo>
                  <a:pt x="131" y="235"/>
                </a:lnTo>
                <a:lnTo>
                  <a:pt x="131" y="235"/>
                </a:lnTo>
                <a:lnTo>
                  <a:pt x="135" y="231"/>
                </a:lnTo>
                <a:lnTo>
                  <a:pt x="135" y="231"/>
                </a:lnTo>
                <a:lnTo>
                  <a:pt x="136" y="229"/>
                </a:lnTo>
                <a:lnTo>
                  <a:pt x="136" y="229"/>
                </a:lnTo>
                <a:lnTo>
                  <a:pt x="136" y="226"/>
                </a:lnTo>
                <a:lnTo>
                  <a:pt x="136" y="226"/>
                </a:lnTo>
                <a:lnTo>
                  <a:pt x="136" y="224"/>
                </a:lnTo>
                <a:lnTo>
                  <a:pt x="136" y="224"/>
                </a:lnTo>
                <a:lnTo>
                  <a:pt x="131" y="218"/>
                </a:lnTo>
                <a:lnTo>
                  <a:pt x="131" y="218"/>
                </a:lnTo>
                <a:lnTo>
                  <a:pt x="131" y="219"/>
                </a:lnTo>
                <a:lnTo>
                  <a:pt x="131" y="219"/>
                </a:lnTo>
                <a:lnTo>
                  <a:pt x="128" y="221"/>
                </a:lnTo>
                <a:lnTo>
                  <a:pt x="128" y="221"/>
                </a:lnTo>
                <a:lnTo>
                  <a:pt x="127" y="221"/>
                </a:lnTo>
                <a:lnTo>
                  <a:pt x="127" y="221"/>
                </a:lnTo>
                <a:lnTo>
                  <a:pt x="127" y="219"/>
                </a:lnTo>
                <a:lnTo>
                  <a:pt x="125" y="219"/>
                </a:lnTo>
                <a:lnTo>
                  <a:pt x="125" y="219"/>
                </a:lnTo>
                <a:lnTo>
                  <a:pt x="127" y="218"/>
                </a:lnTo>
                <a:lnTo>
                  <a:pt x="128" y="218"/>
                </a:lnTo>
                <a:lnTo>
                  <a:pt x="128" y="218"/>
                </a:lnTo>
                <a:lnTo>
                  <a:pt x="130" y="216"/>
                </a:lnTo>
                <a:lnTo>
                  <a:pt x="130" y="216"/>
                </a:lnTo>
                <a:lnTo>
                  <a:pt x="125" y="208"/>
                </a:lnTo>
                <a:lnTo>
                  <a:pt x="125" y="208"/>
                </a:lnTo>
                <a:lnTo>
                  <a:pt x="123" y="208"/>
                </a:lnTo>
                <a:lnTo>
                  <a:pt x="123" y="208"/>
                </a:lnTo>
                <a:lnTo>
                  <a:pt x="122" y="210"/>
                </a:lnTo>
                <a:lnTo>
                  <a:pt x="122" y="208"/>
                </a:lnTo>
                <a:lnTo>
                  <a:pt x="122" y="208"/>
                </a:lnTo>
                <a:lnTo>
                  <a:pt x="120" y="207"/>
                </a:lnTo>
                <a:lnTo>
                  <a:pt x="122" y="207"/>
                </a:lnTo>
                <a:lnTo>
                  <a:pt x="122" y="207"/>
                </a:lnTo>
                <a:lnTo>
                  <a:pt x="123" y="205"/>
                </a:lnTo>
                <a:lnTo>
                  <a:pt x="123" y="205"/>
                </a:lnTo>
                <a:lnTo>
                  <a:pt x="117" y="193"/>
                </a:lnTo>
                <a:lnTo>
                  <a:pt x="117" y="193"/>
                </a:lnTo>
                <a:lnTo>
                  <a:pt x="114" y="196"/>
                </a:lnTo>
                <a:lnTo>
                  <a:pt x="111" y="199"/>
                </a:lnTo>
                <a:lnTo>
                  <a:pt x="111" y="199"/>
                </a:lnTo>
                <a:lnTo>
                  <a:pt x="112" y="201"/>
                </a:lnTo>
                <a:lnTo>
                  <a:pt x="112" y="201"/>
                </a:lnTo>
                <a:lnTo>
                  <a:pt x="116" y="208"/>
                </a:lnTo>
                <a:lnTo>
                  <a:pt x="116" y="208"/>
                </a:lnTo>
                <a:lnTo>
                  <a:pt x="130" y="232"/>
                </a:lnTo>
                <a:lnTo>
                  <a:pt x="130" y="232"/>
                </a:lnTo>
                <a:lnTo>
                  <a:pt x="131" y="237"/>
                </a:lnTo>
                <a:lnTo>
                  <a:pt x="131" y="237"/>
                </a:lnTo>
                <a:close/>
                <a:moveTo>
                  <a:pt x="253" y="284"/>
                </a:moveTo>
                <a:lnTo>
                  <a:pt x="253" y="284"/>
                </a:lnTo>
                <a:lnTo>
                  <a:pt x="253" y="284"/>
                </a:lnTo>
                <a:lnTo>
                  <a:pt x="253" y="284"/>
                </a:lnTo>
                <a:lnTo>
                  <a:pt x="254" y="286"/>
                </a:lnTo>
                <a:lnTo>
                  <a:pt x="254" y="286"/>
                </a:lnTo>
                <a:lnTo>
                  <a:pt x="265" y="302"/>
                </a:lnTo>
                <a:lnTo>
                  <a:pt x="265" y="302"/>
                </a:lnTo>
                <a:lnTo>
                  <a:pt x="289" y="331"/>
                </a:lnTo>
                <a:lnTo>
                  <a:pt x="289" y="331"/>
                </a:lnTo>
                <a:lnTo>
                  <a:pt x="310" y="357"/>
                </a:lnTo>
                <a:lnTo>
                  <a:pt x="310" y="357"/>
                </a:lnTo>
                <a:lnTo>
                  <a:pt x="314" y="361"/>
                </a:lnTo>
                <a:lnTo>
                  <a:pt x="314" y="361"/>
                </a:lnTo>
                <a:lnTo>
                  <a:pt x="329" y="377"/>
                </a:lnTo>
                <a:lnTo>
                  <a:pt x="329" y="377"/>
                </a:lnTo>
                <a:lnTo>
                  <a:pt x="333" y="380"/>
                </a:lnTo>
                <a:lnTo>
                  <a:pt x="333" y="380"/>
                </a:lnTo>
                <a:lnTo>
                  <a:pt x="333" y="380"/>
                </a:lnTo>
                <a:lnTo>
                  <a:pt x="333" y="380"/>
                </a:lnTo>
                <a:lnTo>
                  <a:pt x="327" y="372"/>
                </a:lnTo>
                <a:lnTo>
                  <a:pt x="327" y="372"/>
                </a:lnTo>
                <a:lnTo>
                  <a:pt x="310" y="350"/>
                </a:lnTo>
                <a:lnTo>
                  <a:pt x="310" y="350"/>
                </a:lnTo>
                <a:lnTo>
                  <a:pt x="300" y="339"/>
                </a:lnTo>
                <a:lnTo>
                  <a:pt x="300" y="339"/>
                </a:lnTo>
                <a:lnTo>
                  <a:pt x="295" y="335"/>
                </a:lnTo>
                <a:lnTo>
                  <a:pt x="295" y="335"/>
                </a:lnTo>
                <a:lnTo>
                  <a:pt x="288" y="324"/>
                </a:lnTo>
                <a:lnTo>
                  <a:pt x="288" y="324"/>
                </a:lnTo>
                <a:lnTo>
                  <a:pt x="269" y="303"/>
                </a:lnTo>
                <a:lnTo>
                  <a:pt x="269" y="303"/>
                </a:lnTo>
                <a:lnTo>
                  <a:pt x="254" y="284"/>
                </a:lnTo>
                <a:lnTo>
                  <a:pt x="254" y="284"/>
                </a:lnTo>
                <a:lnTo>
                  <a:pt x="253" y="284"/>
                </a:lnTo>
                <a:lnTo>
                  <a:pt x="253" y="284"/>
                </a:lnTo>
                <a:close/>
                <a:moveTo>
                  <a:pt x="204" y="338"/>
                </a:moveTo>
                <a:lnTo>
                  <a:pt x="204" y="338"/>
                </a:lnTo>
                <a:lnTo>
                  <a:pt x="204" y="338"/>
                </a:lnTo>
                <a:lnTo>
                  <a:pt x="204" y="338"/>
                </a:lnTo>
                <a:lnTo>
                  <a:pt x="206" y="341"/>
                </a:lnTo>
                <a:lnTo>
                  <a:pt x="206" y="341"/>
                </a:lnTo>
                <a:lnTo>
                  <a:pt x="217" y="358"/>
                </a:lnTo>
                <a:lnTo>
                  <a:pt x="217" y="358"/>
                </a:lnTo>
                <a:lnTo>
                  <a:pt x="221" y="366"/>
                </a:lnTo>
                <a:lnTo>
                  <a:pt x="221" y="366"/>
                </a:lnTo>
                <a:lnTo>
                  <a:pt x="221" y="368"/>
                </a:lnTo>
                <a:lnTo>
                  <a:pt x="221" y="368"/>
                </a:lnTo>
                <a:lnTo>
                  <a:pt x="223" y="369"/>
                </a:lnTo>
                <a:lnTo>
                  <a:pt x="223" y="369"/>
                </a:lnTo>
                <a:lnTo>
                  <a:pt x="228" y="379"/>
                </a:lnTo>
                <a:lnTo>
                  <a:pt x="228" y="379"/>
                </a:lnTo>
                <a:lnTo>
                  <a:pt x="232" y="388"/>
                </a:lnTo>
                <a:lnTo>
                  <a:pt x="232" y="388"/>
                </a:lnTo>
                <a:lnTo>
                  <a:pt x="248" y="412"/>
                </a:lnTo>
                <a:lnTo>
                  <a:pt x="248" y="412"/>
                </a:lnTo>
                <a:lnTo>
                  <a:pt x="251" y="414"/>
                </a:lnTo>
                <a:lnTo>
                  <a:pt x="251" y="414"/>
                </a:lnTo>
                <a:lnTo>
                  <a:pt x="250" y="412"/>
                </a:lnTo>
                <a:lnTo>
                  <a:pt x="250" y="412"/>
                </a:lnTo>
                <a:lnTo>
                  <a:pt x="247" y="404"/>
                </a:lnTo>
                <a:lnTo>
                  <a:pt x="247" y="404"/>
                </a:lnTo>
                <a:lnTo>
                  <a:pt x="240" y="395"/>
                </a:lnTo>
                <a:lnTo>
                  <a:pt x="240" y="395"/>
                </a:lnTo>
                <a:lnTo>
                  <a:pt x="229" y="374"/>
                </a:lnTo>
                <a:lnTo>
                  <a:pt x="229" y="374"/>
                </a:lnTo>
                <a:lnTo>
                  <a:pt x="220" y="358"/>
                </a:lnTo>
                <a:lnTo>
                  <a:pt x="220" y="358"/>
                </a:lnTo>
                <a:lnTo>
                  <a:pt x="207" y="341"/>
                </a:lnTo>
                <a:lnTo>
                  <a:pt x="207" y="341"/>
                </a:lnTo>
                <a:lnTo>
                  <a:pt x="204" y="338"/>
                </a:lnTo>
                <a:lnTo>
                  <a:pt x="204" y="338"/>
                </a:lnTo>
                <a:close/>
                <a:moveTo>
                  <a:pt x="150" y="14"/>
                </a:moveTo>
                <a:lnTo>
                  <a:pt x="150" y="14"/>
                </a:lnTo>
                <a:lnTo>
                  <a:pt x="147" y="18"/>
                </a:lnTo>
                <a:lnTo>
                  <a:pt x="147" y="18"/>
                </a:lnTo>
                <a:lnTo>
                  <a:pt x="144" y="22"/>
                </a:lnTo>
                <a:lnTo>
                  <a:pt x="141" y="29"/>
                </a:lnTo>
                <a:lnTo>
                  <a:pt x="141" y="29"/>
                </a:lnTo>
                <a:lnTo>
                  <a:pt x="139" y="40"/>
                </a:lnTo>
                <a:lnTo>
                  <a:pt x="139" y="40"/>
                </a:lnTo>
                <a:lnTo>
                  <a:pt x="139" y="48"/>
                </a:lnTo>
                <a:lnTo>
                  <a:pt x="139" y="57"/>
                </a:lnTo>
                <a:lnTo>
                  <a:pt x="139" y="57"/>
                </a:lnTo>
                <a:lnTo>
                  <a:pt x="139" y="60"/>
                </a:lnTo>
                <a:lnTo>
                  <a:pt x="139" y="60"/>
                </a:lnTo>
                <a:lnTo>
                  <a:pt x="144" y="59"/>
                </a:lnTo>
                <a:lnTo>
                  <a:pt x="144" y="59"/>
                </a:lnTo>
                <a:lnTo>
                  <a:pt x="146" y="55"/>
                </a:lnTo>
                <a:lnTo>
                  <a:pt x="146" y="55"/>
                </a:lnTo>
                <a:lnTo>
                  <a:pt x="146" y="49"/>
                </a:lnTo>
                <a:lnTo>
                  <a:pt x="146" y="49"/>
                </a:lnTo>
                <a:lnTo>
                  <a:pt x="147" y="29"/>
                </a:lnTo>
                <a:lnTo>
                  <a:pt x="147" y="29"/>
                </a:lnTo>
                <a:lnTo>
                  <a:pt x="150" y="18"/>
                </a:lnTo>
                <a:lnTo>
                  <a:pt x="150" y="18"/>
                </a:lnTo>
                <a:lnTo>
                  <a:pt x="150" y="14"/>
                </a:lnTo>
                <a:lnTo>
                  <a:pt x="150" y="14"/>
                </a:lnTo>
                <a:close/>
                <a:moveTo>
                  <a:pt x="112" y="410"/>
                </a:moveTo>
                <a:lnTo>
                  <a:pt x="112" y="410"/>
                </a:lnTo>
                <a:lnTo>
                  <a:pt x="117" y="409"/>
                </a:lnTo>
                <a:lnTo>
                  <a:pt x="117" y="409"/>
                </a:lnTo>
                <a:lnTo>
                  <a:pt x="120" y="406"/>
                </a:lnTo>
                <a:lnTo>
                  <a:pt x="123" y="401"/>
                </a:lnTo>
                <a:lnTo>
                  <a:pt x="123" y="401"/>
                </a:lnTo>
                <a:lnTo>
                  <a:pt x="127" y="395"/>
                </a:lnTo>
                <a:lnTo>
                  <a:pt x="127" y="395"/>
                </a:lnTo>
                <a:lnTo>
                  <a:pt x="136" y="382"/>
                </a:lnTo>
                <a:lnTo>
                  <a:pt x="136" y="382"/>
                </a:lnTo>
                <a:lnTo>
                  <a:pt x="152" y="355"/>
                </a:lnTo>
                <a:lnTo>
                  <a:pt x="152" y="355"/>
                </a:lnTo>
                <a:lnTo>
                  <a:pt x="172" y="325"/>
                </a:lnTo>
                <a:lnTo>
                  <a:pt x="172" y="325"/>
                </a:lnTo>
                <a:lnTo>
                  <a:pt x="177" y="317"/>
                </a:lnTo>
                <a:lnTo>
                  <a:pt x="177" y="317"/>
                </a:lnTo>
                <a:lnTo>
                  <a:pt x="177" y="317"/>
                </a:lnTo>
                <a:lnTo>
                  <a:pt x="177" y="317"/>
                </a:lnTo>
                <a:lnTo>
                  <a:pt x="177" y="316"/>
                </a:lnTo>
                <a:lnTo>
                  <a:pt x="177" y="316"/>
                </a:lnTo>
                <a:lnTo>
                  <a:pt x="136" y="377"/>
                </a:lnTo>
                <a:lnTo>
                  <a:pt x="136" y="377"/>
                </a:lnTo>
                <a:lnTo>
                  <a:pt x="136" y="377"/>
                </a:lnTo>
                <a:lnTo>
                  <a:pt x="136" y="377"/>
                </a:lnTo>
                <a:lnTo>
                  <a:pt x="136" y="379"/>
                </a:lnTo>
                <a:lnTo>
                  <a:pt x="136" y="380"/>
                </a:lnTo>
                <a:lnTo>
                  <a:pt x="136" y="380"/>
                </a:lnTo>
                <a:lnTo>
                  <a:pt x="136" y="380"/>
                </a:lnTo>
                <a:lnTo>
                  <a:pt x="136" y="380"/>
                </a:lnTo>
                <a:lnTo>
                  <a:pt x="120" y="401"/>
                </a:lnTo>
                <a:lnTo>
                  <a:pt x="120" y="401"/>
                </a:lnTo>
                <a:lnTo>
                  <a:pt x="114" y="409"/>
                </a:lnTo>
                <a:lnTo>
                  <a:pt x="114" y="409"/>
                </a:lnTo>
                <a:lnTo>
                  <a:pt x="112" y="410"/>
                </a:lnTo>
                <a:lnTo>
                  <a:pt x="112" y="410"/>
                </a:lnTo>
                <a:close/>
                <a:moveTo>
                  <a:pt x="142" y="18"/>
                </a:moveTo>
                <a:lnTo>
                  <a:pt x="142" y="18"/>
                </a:lnTo>
                <a:lnTo>
                  <a:pt x="142" y="18"/>
                </a:lnTo>
                <a:lnTo>
                  <a:pt x="142" y="18"/>
                </a:lnTo>
                <a:lnTo>
                  <a:pt x="139" y="19"/>
                </a:lnTo>
                <a:lnTo>
                  <a:pt x="139" y="19"/>
                </a:lnTo>
                <a:lnTo>
                  <a:pt x="136" y="22"/>
                </a:lnTo>
                <a:lnTo>
                  <a:pt x="136" y="22"/>
                </a:lnTo>
                <a:lnTo>
                  <a:pt x="133" y="40"/>
                </a:lnTo>
                <a:lnTo>
                  <a:pt x="133" y="40"/>
                </a:lnTo>
                <a:lnTo>
                  <a:pt x="131" y="48"/>
                </a:lnTo>
                <a:lnTo>
                  <a:pt x="131" y="55"/>
                </a:lnTo>
                <a:lnTo>
                  <a:pt x="131" y="55"/>
                </a:lnTo>
                <a:lnTo>
                  <a:pt x="131" y="62"/>
                </a:lnTo>
                <a:lnTo>
                  <a:pt x="131" y="62"/>
                </a:lnTo>
                <a:lnTo>
                  <a:pt x="131" y="63"/>
                </a:lnTo>
                <a:lnTo>
                  <a:pt x="131" y="63"/>
                </a:lnTo>
                <a:lnTo>
                  <a:pt x="135" y="62"/>
                </a:lnTo>
                <a:lnTo>
                  <a:pt x="135" y="62"/>
                </a:lnTo>
                <a:lnTo>
                  <a:pt x="136" y="60"/>
                </a:lnTo>
                <a:lnTo>
                  <a:pt x="136" y="60"/>
                </a:lnTo>
                <a:lnTo>
                  <a:pt x="136" y="51"/>
                </a:lnTo>
                <a:lnTo>
                  <a:pt x="136" y="51"/>
                </a:lnTo>
                <a:lnTo>
                  <a:pt x="138" y="32"/>
                </a:lnTo>
                <a:lnTo>
                  <a:pt x="138" y="32"/>
                </a:lnTo>
                <a:lnTo>
                  <a:pt x="139" y="25"/>
                </a:lnTo>
                <a:lnTo>
                  <a:pt x="142" y="18"/>
                </a:lnTo>
                <a:lnTo>
                  <a:pt x="142" y="18"/>
                </a:lnTo>
                <a:lnTo>
                  <a:pt x="142" y="18"/>
                </a:lnTo>
                <a:lnTo>
                  <a:pt x="142" y="18"/>
                </a:lnTo>
                <a:close/>
                <a:moveTo>
                  <a:pt x="87" y="308"/>
                </a:moveTo>
                <a:lnTo>
                  <a:pt x="87" y="308"/>
                </a:lnTo>
                <a:lnTo>
                  <a:pt x="87" y="308"/>
                </a:lnTo>
                <a:lnTo>
                  <a:pt x="87" y="308"/>
                </a:lnTo>
                <a:lnTo>
                  <a:pt x="87" y="308"/>
                </a:lnTo>
                <a:lnTo>
                  <a:pt x="87" y="308"/>
                </a:lnTo>
                <a:lnTo>
                  <a:pt x="84" y="309"/>
                </a:lnTo>
                <a:lnTo>
                  <a:pt x="84" y="309"/>
                </a:lnTo>
                <a:lnTo>
                  <a:pt x="57" y="344"/>
                </a:lnTo>
                <a:lnTo>
                  <a:pt x="30" y="377"/>
                </a:lnTo>
                <a:lnTo>
                  <a:pt x="30" y="377"/>
                </a:lnTo>
                <a:lnTo>
                  <a:pt x="21" y="387"/>
                </a:lnTo>
                <a:lnTo>
                  <a:pt x="21" y="387"/>
                </a:lnTo>
                <a:lnTo>
                  <a:pt x="21" y="388"/>
                </a:lnTo>
                <a:lnTo>
                  <a:pt x="21" y="388"/>
                </a:lnTo>
                <a:lnTo>
                  <a:pt x="21" y="388"/>
                </a:lnTo>
                <a:lnTo>
                  <a:pt x="21" y="388"/>
                </a:lnTo>
                <a:lnTo>
                  <a:pt x="37" y="372"/>
                </a:lnTo>
                <a:lnTo>
                  <a:pt x="37" y="372"/>
                </a:lnTo>
                <a:lnTo>
                  <a:pt x="59" y="346"/>
                </a:lnTo>
                <a:lnTo>
                  <a:pt x="59" y="346"/>
                </a:lnTo>
                <a:lnTo>
                  <a:pt x="70" y="333"/>
                </a:lnTo>
                <a:lnTo>
                  <a:pt x="70" y="333"/>
                </a:lnTo>
                <a:lnTo>
                  <a:pt x="75" y="327"/>
                </a:lnTo>
                <a:lnTo>
                  <a:pt x="75" y="327"/>
                </a:lnTo>
                <a:lnTo>
                  <a:pt x="86" y="309"/>
                </a:lnTo>
                <a:lnTo>
                  <a:pt x="86" y="309"/>
                </a:lnTo>
                <a:lnTo>
                  <a:pt x="87" y="308"/>
                </a:lnTo>
                <a:lnTo>
                  <a:pt x="87" y="308"/>
                </a:lnTo>
                <a:close/>
                <a:moveTo>
                  <a:pt x="243" y="314"/>
                </a:moveTo>
                <a:lnTo>
                  <a:pt x="243" y="314"/>
                </a:lnTo>
                <a:lnTo>
                  <a:pt x="234" y="302"/>
                </a:lnTo>
                <a:lnTo>
                  <a:pt x="234" y="302"/>
                </a:lnTo>
                <a:lnTo>
                  <a:pt x="228" y="311"/>
                </a:lnTo>
                <a:lnTo>
                  <a:pt x="228" y="311"/>
                </a:lnTo>
                <a:lnTo>
                  <a:pt x="235" y="324"/>
                </a:lnTo>
                <a:lnTo>
                  <a:pt x="235" y="324"/>
                </a:lnTo>
                <a:lnTo>
                  <a:pt x="243" y="314"/>
                </a:lnTo>
                <a:lnTo>
                  <a:pt x="243" y="314"/>
                </a:lnTo>
                <a:close/>
                <a:moveTo>
                  <a:pt x="261" y="112"/>
                </a:moveTo>
                <a:lnTo>
                  <a:pt x="261" y="112"/>
                </a:lnTo>
                <a:lnTo>
                  <a:pt x="258" y="114"/>
                </a:lnTo>
                <a:lnTo>
                  <a:pt x="258" y="114"/>
                </a:lnTo>
                <a:lnTo>
                  <a:pt x="258" y="114"/>
                </a:lnTo>
                <a:lnTo>
                  <a:pt x="258" y="114"/>
                </a:lnTo>
                <a:lnTo>
                  <a:pt x="254" y="131"/>
                </a:lnTo>
                <a:lnTo>
                  <a:pt x="254" y="131"/>
                </a:lnTo>
                <a:lnTo>
                  <a:pt x="253" y="134"/>
                </a:lnTo>
                <a:lnTo>
                  <a:pt x="253" y="134"/>
                </a:lnTo>
                <a:lnTo>
                  <a:pt x="254" y="134"/>
                </a:lnTo>
                <a:lnTo>
                  <a:pt x="254" y="134"/>
                </a:lnTo>
                <a:lnTo>
                  <a:pt x="256" y="134"/>
                </a:lnTo>
                <a:lnTo>
                  <a:pt x="258" y="134"/>
                </a:lnTo>
                <a:lnTo>
                  <a:pt x="258" y="134"/>
                </a:lnTo>
                <a:lnTo>
                  <a:pt x="258" y="136"/>
                </a:lnTo>
                <a:lnTo>
                  <a:pt x="258" y="137"/>
                </a:lnTo>
                <a:lnTo>
                  <a:pt x="258" y="137"/>
                </a:lnTo>
                <a:lnTo>
                  <a:pt x="258" y="139"/>
                </a:lnTo>
                <a:lnTo>
                  <a:pt x="258" y="139"/>
                </a:lnTo>
                <a:lnTo>
                  <a:pt x="247" y="174"/>
                </a:lnTo>
                <a:lnTo>
                  <a:pt x="247" y="174"/>
                </a:lnTo>
                <a:lnTo>
                  <a:pt x="245" y="178"/>
                </a:lnTo>
                <a:lnTo>
                  <a:pt x="245" y="178"/>
                </a:lnTo>
                <a:lnTo>
                  <a:pt x="250" y="171"/>
                </a:lnTo>
                <a:lnTo>
                  <a:pt x="250" y="171"/>
                </a:lnTo>
                <a:lnTo>
                  <a:pt x="254" y="158"/>
                </a:lnTo>
                <a:lnTo>
                  <a:pt x="254" y="158"/>
                </a:lnTo>
                <a:lnTo>
                  <a:pt x="258" y="147"/>
                </a:lnTo>
                <a:lnTo>
                  <a:pt x="259" y="136"/>
                </a:lnTo>
                <a:lnTo>
                  <a:pt x="259" y="136"/>
                </a:lnTo>
                <a:lnTo>
                  <a:pt x="261" y="117"/>
                </a:lnTo>
                <a:lnTo>
                  <a:pt x="261" y="117"/>
                </a:lnTo>
                <a:lnTo>
                  <a:pt x="261" y="112"/>
                </a:lnTo>
                <a:lnTo>
                  <a:pt x="261" y="112"/>
                </a:lnTo>
                <a:close/>
                <a:moveTo>
                  <a:pt x="245" y="317"/>
                </a:moveTo>
                <a:lnTo>
                  <a:pt x="245" y="317"/>
                </a:lnTo>
                <a:lnTo>
                  <a:pt x="237" y="327"/>
                </a:lnTo>
                <a:lnTo>
                  <a:pt x="237" y="327"/>
                </a:lnTo>
                <a:lnTo>
                  <a:pt x="247" y="338"/>
                </a:lnTo>
                <a:lnTo>
                  <a:pt x="247" y="338"/>
                </a:lnTo>
                <a:lnTo>
                  <a:pt x="253" y="331"/>
                </a:lnTo>
                <a:lnTo>
                  <a:pt x="253" y="331"/>
                </a:lnTo>
                <a:lnTo>
                  <a:pt x="253" y="330"/>
                </a:lnTo>
                <a:lnTo>
                  <a:pt x="253" y="330"/>
                </a:lnTo>
                <a:lnTo>
                  <a:pt x="245" y="317"/>
                </a:lnTo>
                <a:lnTo>
                  <a:pt x="245" y="317"/>
                </a:lnTo>
                <a:lnTo>
                  <a:pt x="245" y="317"/>
                </a:lnTo>
                <a:lnTo>
                  <a:pt x="245" y="317"/>
                </a:lnTo>
                <a:close/>
                <a:moveTo>
                  <a:pt x="120" y="68"/>
                </a:moveTo>
                <a:lnTo>
                  <a:pt x="120" y="68"/>
                </a:lnTo>
                <a:lnTo>
                  <a:pt x="122" y="68"/>
                </a:lnTo>
                <a:lnTo>
                  <a:pt x="122" y="68"/>
                </a:lnTo>
                <a:lnTo>
                  <a:pt x="127" y="66"/>
                </a:lnTo>
                <a:lnTo>
                  <a:pt x="127" y="66"/>
                </a:lnTo>
                <a:lnTo>
                  <a:pt x="127" y="65"/>
                </a:lnTo>
                <a:lnTo>
                  <a:pt x="127" y="65"/>
                </a:lnTo>
                <a:lnTo>
                  <a:pt x="127" y="62"/>
                </a:lnTo>
                <a:lnTo>
                  <a:pt x="127" y="62"/>
                </a:lnTo>
                <a:lnTo>
                  <a:pt x="128" y="49"/>
                </a:lnTo>
                <a:lnTo>
                  <a:pt x="128" y="49"/>
                </a:lnTo>
                <a:lnTo>
                  <a:pt x="130" y="37"/>
                </a:lnTo>
                <a:lnTo>
                  <a:pt x="130" y="37"/>
                </a:lnTo>
                <a:lnTo>
                  <a:pt x="131" y="29"/>
                </a:lnTo>
                <a:lnTo>
                  <a:pt x="131" y="29"/>
                </a:lnTo>
                <a:lnTo>
                  <a:pt x="128" y="37"/>
                </a:lnTo>
                <a:lnTo>
                  <a:pt x="125" y="48"/>
                </a:lnTo>
                <a:lnTo>
                  <a:pt x="122" y="60"/>
                </a:lnTo>
                <a:lnTo>
                  <a:pt x="120" y="68"/>
                </a:lnTo>
                <a:lnTo>
                  <a:pt x="120" y="68"/>
                </a:lnTo>
                <a:close/>
                <a:moveTo>
                  <a:pt x="245" y="313"/>
                </a:moveTo>
                <a:lnTo>
                  <a:pt x="245" y="313"/>
                </a:lnTo>
                <a:lnTo>
                  <a:pt x="250" y="305"/>
                </a:lnTo>
                <a:lnTo>
                  <a:pt x="250" y="305"/>
                </a:lnTo>
                <a:lnTo>
                  <a:pt x="250" y="303"/>
                </a:lnTo>
                <a:lnTo>
                  <a:pt x="250" y="303"/>
                </a:lnTo>
                <a:lnTo>
                  <a:pt x="243" y="294"/>
                </a:lnTo>
                <a:lnTo>
                  <a:pt x="243" y="294"/>
                </a:lnTo>
                <a:lnTo>
                  <a:pt x="243" y="292"/>
                </a:lnTo>
                <a:lnTo>
                  <a:pt x="243" y="292"/>
                </a:lnTo>
                <a:lnTo>
                  <a:pt x="237" y="300"/>
                </a:lnTo>
                <a:lnTo>
                  <a:pt x="237" y="300"/>
                </a:lnTo>
                <a:lnTo>
                  <a:pt x="245" y="313"/>
                </a:lnTo>
                <a:lnTo>
                  <a:pt x="245" y="313"/>
                </a:lnTo>
                <a:close/>
                <a:moveTo>
                  <a:pt x="120" y="183"/>
                </a:moveTo>
                <a:lnTo>
                  <a:pt x="120" y="183"/>
                </a:lnTo>
                <a:lnTo>
                  <a:pt x="125" y="177"/>
                </a:lnTo>
                <a:lnTo>
                  <a:pt x="125" y="177"/>
                </a:lnTo>
                <a:lnTo>
                  <a:pt x="125" y="175"/>
                </a:lnTo>
                <a:lnTo>
                  <a:pt x="125" y="175"/>
                </a:lnTo>
                <a:lnTo>
                  <a:pt x="119" y="163"/>
                </a:lnTo>
                <a:lnTo>
                  <a:pt x="119" y="163"/>
                </a:lnTo>
                <a:lnTo>
                  <a:pt x="119" y="161"/>
                </a:lnTo>
                <a:lnTo>
                  <a:pt x="119" y="161"/>
                </a:lnTo>
                <a:lnTo>
                  <a:pt x="116" y="164"/>
                </a:lnTo>
                <a:lnTo>
                  <a:pt x="116" y="164"/>
                </a:lnTo>
                <a:lnTo>
                  <a:pt x="112" y="167"/>
                </a:lnTo>
                <a:lnTo>
                  <a:pt x="112" y="167"/>
                </a:lnTo>
                <a:lnTo>
                  <a:pt x="114" y="167"/>
                </a:lnTo>
                <a:lnTo>
                  <a:pt x="114" y="167"/>
                </a:lnTo>
                <a:lnTo>
                  <a:pt x="116" y="169"/>
                </a:lnTo>
                <a:lnTo>
                  <a:pt x="117" y="171"/>
                </a:lnTo>
                <a:lnTo>
                  <a:pt x="117" y="171"/>
                </a:lnTo>
                <a:lnTo>
                  <a:pt x="117" y="172"/>
                </a:lnTo>
                <a:lnTo>
                  <a:pt x="117" y="172"/>
                </a:lnTo>
                <a:lnTo>
                  <a:pt x="119" y="182"/>
                </a:lnTo>
                <a:lnTo>
                  <a:pt x="119" y="182"/>
                </a:lnTo>
                <a:lnTo>
                  <a:pt x="120" y="183"/>
                </a:lnTo>
                <a:lnTo>
                  <a:pt x="120" y="183"/>
                </a:lnTo>
                <a:close/>
                <a:moveTo>
                  <a:pt x="94" y="303"/>
                </a:moveTo>
                <a:lnTo>
                  <a:pt x="94" y="303"/>
                </a:lnTo>
                <a:lnTo>
                  <a:pt x="111" y="279"/>
                </a:lnTo>
                <a:lnTo>
                  <a:pt x="127" y="256"/>
                </a:lnTo>
                <a:lnTo>
                  <a:pt x="127" y="256"/>
                </a:lnTo>
                <a:lnTo>
                  <a:pt x="125" y="253"/>
                </a:lnTo>
                <a:lnTo>
                  <a:pt x="125" y="253"/>
                </a:lnTo>
                <a:lnTo>
                  <a:pt x="125" y="254"/>
                </a:lnTo>
                <a:lnTo>
                  <a:pt x="125" y="254"/>
                </a:lnTo>
                <a:lnTo>
                  <a:pt x="109" y="278"/>
                </a:lnTo>
                <a:lnTo>
                  <a:pt x="109" y="278"/>
                </a:lnTo>
                <a:lnTo>
                  <a:pt x="106" y="283"/>
                </a:lnTo>
                <a:lnTo>
                  <a:pt x="106" y="283"/>
                </a:lnTo>
                <a:lnTo>
                  <a:pt x="94" y="302"/>
                </a:lnTo>
                <a:lnTo>
                  <a:pt x="94" y="302"/>
                </a:lnTo>
                <a:lnTo>
                  <a:pt x="94" y="303"/>
                </a:lnTo>
                <a:lnTo>
                  <a:pt x="94" y="303"/>
                </a:lnTo>
                <a:close/>
                <a:moveTo>
                  <a:pt x="228" y="290"/>
                </a:moveTo>
                <a:lnTo>
                  <a:pt x="228" y="290"/>
                </a:lnTo>
                <a:lnTo>
                  <a:pt x="221" y="300"/>
                </a:lnTo>
                <a:lnTo>
                  <a:pt x="221" y="300"/>
                </a:lnTo>
                <a:lnTo>
                  <a:pt x="226" y="309"/>
                </a:lnTo>
                <a:lnTo>
                  <a:pt x="226" y="309"/>
                </a:lnTo>
                <a:lnTo>
                  <a:pt x="234" y="300"/>
                </a:lnTo>
                <a:lnTo>
                  <a:pt x="234" y="300"/>
                </a:lnTo>
                <a:lnTo>
                  <a:pt x="228" y="290"/>
                </a:lnTo>
                <a:lnTo>
                  <a:pt x="228" y="290"/>
                </a:lnTo>
                <a:close/>
                <a:moveTo>
                  <a:pt x="127" y="178"/>
                </a:moveTo>
                <a:lnTo>
                  <a:pt x="127" y="178"/>
                </a:lnTo>
                <a:lnTo>
                  <a:pt x="122" y="185"/>
                </a:lnTo>
                <a:lnTo>
                  <a:pt x="122" y="185"/>
                </a:lnTo>
                <a:lnTo>
                  <a:pt x="130" y="197"/>
                </a:lnTo>
                <a:lnTo>
                  <a:pt x="130" y="197"/>
                </a:lnTo>
                <a:lnTo>
                  <a:pt x="133" y="190"/>
                </a:lnTo>
                <a:lnTo>
                  <a:pt x="133" y="190"/>
                </a:lnTo>
                <a:lnTo>
                  <a:pt x="127" y="178"/>
                </a:lnTo>
                <a:lnTo>
                  <a:pt x="127" y="178"/>
                </a:lnTo>
                <a:close/>
                <a:moveTo>
                  <a:pt x="235" y="298"/>
                </a:moveTo>
                <a:lnTo>
                  <a:pt x="235" y="298"/>
                </a:lnTo>
                <a:lnTo>
                  <a:pt x="240" y="289"/>
                </a:lnTo>
                <a:lnTo>
                  <a:pt x="240" y="289"/>
                </a:lnTo>
                <a:lnTo>
                  <a:pt x="235" y="281"/>
                </a:lnTo>
                <a:lnTo>
                  <a:pt x="235" y="281"/>
                </a:lnTo>
                <a:lnTo>
                  <a:pt x="229" y="289"/>
                </a:lnTo>
                <a:lnTo>
                  <a:pt x="229" y="289"/>
                </a:lnTo>
                <a:lnTo>
                  <a:pt x="235" y="298"/>
                </a:lnTo>
                <a:lnTo>
                  <a:pt x="235" y="298"/>
                </a:lnTo>
                <a:close/>
                <a:moveTo>
                  <a:pt x="21" y="407"/>
                </a:moveTo>
                <a:lnTo>
                  <a:pt x="21" y="407"/>
                </a:lnTo>
                <a:lnTo>
                  <a:pt x="19" y="406"/>
                </a:lnTo>
                <a:lnTo>
                  <a:pt x="19" y="406"/>
                </a:lnTo>
                <a:lnTo>
                  <a:pt x="19" y="406"/>
                </a:lnTo>
                <a:lnTo>
                  <a:pt x="19" y="406"/>
                </a:lnTo>
                <a:lnTo>
                  <a:pt x="18" y="404"/>
                </a:lnTo>
                <a:lnTo>
                  <a:pt x="19" y="402"/>
                </a:lnTo>
                <a:lnTo>
                  <a:pt x="19" y="402"/>
                </a:lnTo>
                <a:lnTo>
                  <a:pt x="21" y="401"/>
                </a:lnTo>
                <a:lnTo>
                  <a:pt x="21" y="401"/>
                </a:lnTo>
                <a:lnTo>
                  <a:pt x="24" y="398"/>
                </a:lnTo>
                <a:lnTo>
                  <a:pt x="24" y="398"/>
                </a:lnTo>
                <a:lnTo>
                  <a:pt x="30" y="388"/>
                </a:lnTo>
                <a:lnTo>
                  <a:pt x="30" y="388"/>
                </a:lnTo>
                <a:lnTo>
                  <a:pt x="34" y="385"/>
                </a:lnTo>
                <a:lnTo>
                  <a:pt x="34" y="385"/>
                </a:lnTo>
                <a:lnTo>
                  <a:pt x="34" y="385"/>
                </a:lnTo>
                <a:lnTo>
                  <a:pt x="34" y="385"/>
                </a:lnTo>
                <a:lnTo>
                  <a:pt x="34" y="385"/>
                </a:lnTo>
                <a:lnTo>
                  <a:pt x="34" y="385"/>
                </a:lnTo>
                <a:lnTo>
                  <a:pt x="13" y="402"/>
                </a:lnTo>
                <a:lnTo>
                  <a:pt x="13" y="402"/>
                </a:lnTo>
                <a:lnTo>
                  <a:pt x="13" y="406"/>
                </a:lnTo>
                <a:lnTo>
                  <a:pt x="13" y="406"/>
                </a:lnTo>
                <a:lnTo>
                  <a:pt x="11" y="407"/>
                </a:lnTo>
                <a:lnTo>
                  <a:pt x="11" y="407"/>
                </a:lnTo>
                <a:lnTo>
                  <a:pt x="16" y="409"/>
                </a:lnTo>
                <a:lnTo>
                  <a:pt x="21" y="409"/>
                </a:lnTo>
                <a:lnTo>
                  <a:pt x="21" y="409"/>
                </a:lnTo>
                <a:lnTo>
                  <a:pt x="21" y="407"/>
                </a:lnTo>
                <a:lnTo>
                  <a:pt x="21" y="407"/>
                </a:lnTo>
                <a:close/>
                <a:moveTo>
                  <a:pt x="116" y="417"/>
                </a:moveTo>
                <a:lnTo>
                  <a:pt x="116" y="417"/>
                </a:lnTo>
                <a:lnTo>
                  <a:pt x="114" y="417"/>
                </a:lnTo>
                <a:lnTo>
                  <a:pt x="114" y="417"/>
                </a:lnTo>
                <a:lnTo>
                  <a:pt x="106" y="418"/>
                </a:lnTo>
                <a:lnTo>
                  <a:pt x="106" y="418"/>
                </a:lnTo>
                <a:lnTo>
                  <a:pt x="105" y="418"/>
                </a:lnTo>
                <a:lnTo>
                  <a:pt x="105" y="418"/>
                </a:lnTo>
                <a:lnTo>
                  <a:pt x="105" y="420"/>
                </a:lnTo>
                <a:lnTo>
                  <a:pt x="105" y="420"/>
                </a:lnTo>
                <a:lnTo>
                  <a:pt x="103" y="421"/>
                </a:lnTo>
                <a:lnTo>
                  <a:pt x="103" y="421"/>
                </a:lnTo>
                <a:lnTo>
                  <a:pt x="98" y="421"/>
                </a:lnTo>
                <a:lnTo>
                  <a:pt x="98" y="421"/>
                </a:lnTo>
                <a:lnTo>
                  <a:pt x="90" y="418"/>
                </a:lnTo>
                <a:lnTo>
                  <a:pt x="90" y="418"/>
                </a:lnTo>
                <a:lnTo>
                  <a:pt x="89" y="418"/>
                </a:lnTo>
                <a:lnTo>
                  <a:pt x="89" y="418"/>
                </a:lnTo>
                <a:lnTo>
                  <a:pt x="79" y="418"/>
                </a:lnTo>
                <a:lnTo>
                  <a:pt x="79" y="418"/>
                </a:lnTo>
                <a:lnTo>
                  <a:pt x="78" y="418"/>
                </a:lnTo>
                <a:lnTo>
                  <a:pt x="78" y="418"/>
                </a:lnTo>
                <a:lnTo>
                  <a:pt x="81" y="420"/>
                </a:lnTo>
                <a:lnTo>
                  <a:pt x="81" y="420"/>
                </a:lnTo>
                <a:lnTo>
                  <a:pt x="97" y="423"/>
                </a:lnTo>
                <a:lnTo>
                  <a:pt x="97" y="423"/>
                </a:lnTo>
                <a:lnTo>
                  <a:pt x="105" y="425"/>
                </a:lnTo>
                <a:lnTo>
                  <a:pt x="105" y="425"/>
                </a:lnTo>
                <a:lnTo>
                  <a:pt x="108" y="425"/>
                </a:lnTo>
                <a:lnTo>
                  <a:pt x="111" y="421"/>
                </a:lnTo>
                <a:lnTo>
                  <a:pt x="111" y="421"/>
                </a:lnTo>
                <a:lnTo>
                  <a:pt x="116" y="417"/>
                </a:lnTo>
                <a:lnTo>
                  <a:pt x="116" y="417"/>
                </a:lnTo>
                <a:close/>
                <a:moveTo>
                  <a:pt x="128" y="174"/>
                </a:moveTo>
                <a:lnTo>
                  <a:pt x="128" y="174"/>
                </a:lnTo>
                <a:lnTo>
                  <a:pt x="131" y="169"/>
                </a:lnTo>
                <a:lnTo>
                  <a:pt x="131" y="169"/>
                </a:lnTo>
                <a:lnTo>
                  <a:pt x="131" y="167"/>
                </a:lnTo>
                <a:lnTo>
                  <a:pt x="131" y="167"/>
                </a:lnTo>
                <a:lnTo>
                  <a:pt x="125" y="153"/>
                </a:lnTo>
                <a:lnTo>
                  <a:pt x="125" y="153"/>
                </a:lnTo>
                <a:lnTo>
                  <a:pt x="125" y="153"/>
                </a:lnTo>
                <a:lnTo>
                  <a:pt x="125" y="153"/>
                </a:lnTo>
                <a:lnTo>
                  <a:pt x="120" y="158"/>
                </a:lnTo>
                <a:lnTo>
                  <a:pt x="120" y="158"/>
                </a:lnTo>
                <a:lnTo>
                  <a:pt x="128" y="174"/>
                </a:lnTo>
                <a:lnTo>
                  <a:pt x="128" y="174"/>
                </a:lnTo>
                <a:close/>
                <a:moveTo>
                  <a:pt x="224" y="41"/>
                </a:moveTo>
                <a:lnTo>
                  <a:pt x="224" y="41"/>
                </a:lnTo>
                <a:lnTo>
                  <a:pt x="220" y="32"/>
                </a:lnTo>
                <a:lnTo>
                  <a:pt x="220" y="32"/>
                </a:lnTo>
                <a:lnTo>
                  <a:pt x="217" y="33"/>
                </a:lnTo>
                <a:lnTo>
                  <a:pt x="217" y="33"/>
                </a:lnTo>
                <a:lnTo>
                  <a:pt x="212" y="35"/>
                </a:lnTo>
                <a:lnTo>
                  <a:pt x="212" y="35"/>
                </a:lnTo>
                <a:lnTo>
                  <a:pt x="215" y="44"/>
                </a:lnTo>
                <a:lnTo>
                  <a:pt x="215" y="44"/>
                </a:lnTo>
                <a:lnTo>
                  <a:pt x="224" y="41"/>
                </a:lnTo>
                <a:lnTo>
                  <a:pt x="224" y="41"/>
                </a:lnTo>
                <a:close/>
                <a:moveTo>
                  <a:pt x="213" y="309"/>
                </a:moveTo>
                <a:lnTo>
                  <a:pt x="213" y="309"/>
                </a:lnTo>
                <a:lnTo>
                  <a:pt x="220" y="319"/>
                </a:lnTo>
                <a:lnTo>
                  <a:pt x="220" y="319"/>
                </a:lnTo>
                <a:lnTo>
                  <a:pt x="224" y="311"/>
                </a:lnTo>
                <a:lnTo>
                  <a:pt x="224" y="311"/>
                </a:lnTo>
                <a:lnTo>
                  <a:pt x="220" y="303"/>
                </a:lnTo>
                <a:lnTo>
                  <a:pt x="220" y="303"/>
                </a:lnTo>
                <a:lnTo>
                  <a:pt x="213" y="309"/>
                </a:lnTo>
                <a:lnTo>
                  <a:pt x="213" y="309"/>
                </a:lnTo>
                <a:close/>
                <a:moveTo>
                  <a:pt x="223" y="281"/>
                </a:moveTo>
                <a:lnTo>
                  <a:pt x="223" y="281"/>
                </a:lnTo>
                <a:lnTo>
                  <a:pt x="215" y="290"/>
                </a:lnTo>
                <a:lnTo>
                  <a:pt x="215" y="290"/>
                </a:lnTo>
                <a:lnTo>
                  <a:pt x="220" y="298"/>
                </a:lnTo>
                <a:lnTo>
                  <a:pt x="220" y="298"/>
                </a:lnTo>
                <a:lnTo>
                  <a:pt x="226" y="289"/>
                </a:lnTo>
                <a:lnTo>
                  <a:pt x="226" y="289"/>
                </a:lnTo>
                <a:lnTo>
                  <a:pt x="223" y="281"/>
                </a:lnTo>
                <a:lnTo>
                  <a:pt x="223" y="281"/>
                </a:lnTo>
                <a:close/>
                <a:moveTo>
                  <a:pt x="217" y="54"/>
                </a:moveTo>
                <a:lnTo>
                  <a:pt x="217" y="54"/>
                </a:lnTo>
                <a:lnTo>
                  <a:pt x="221" y="54"/>
                </a:lnTo>
                <a:lnTo>
                  <a:pt x="221" y="54"/>
                </a:lnTo>
                <a:lnTo>
                  <a:pt x="228" y="52"/>
                </a:lnTo>
                <a:lnTo>
                  <a:pt x="228" y="52"/>
                </a:lnTo>
                <a:lnTo>
                  <a:pt x="229" y="51"/>
                </a:lnTo>
                <a:lnTo>
                  <a:pt x="229" y="51"/>
                </a:lnTo>
                <a:lnTo>
                  <a:pt x="226" y="43"/>
                </a:lnTo>
                <a:lnTo>
                  <a:pt x="226" y="43"/>
                </a:lnTo>
                <a:lnTo>
                  <a:pt x="217" y="46"/>
                </a:lnTo>
                <a:lnTo>
                  <a:pt x="217" y="46"/>
                </a:lnTo>
                <a:lnTo>
                  <a:pt x="217" y="54"/>
                </a:lnTo>
                <a:lnTo>
                  <a:pt x="217" y="54"/>
                </a:lnTo>
                <a:close/>
                <a:moveTo>
                  <a:pt x="228" y="287"/>
                </a:moveTo>
                <a:lnTo>
                  <a:pt x="228" y="287"/>
                </a:lnTo>
                <a:lnTo>
                  <a:pt x="234" y="278"/>
                </a:lnTo>
                <a:lnTo>
                  <a:pt x="234" y="278"/>
                </a:lnTo>
                <a:lnTo>
                  <a:pt x="229" y="272"/>
                </a:lnTo>
                <a:lnTo>
                  <a:pt x="229" y="272"/>
                </a:lnTo>
                <a:lnTo>
                  <a:pt x="224" y="279"/>
                </a:lnTo>
                <a:lnTo>
                  <a:pt x="224" y="279"/>
                </a:lnTo>
                <a:lnTo>
                  <a:pt x="224" y="279"/>
                </a:lnTo>
                <a:lnTo>
                  <a:pt x="224" y="279"/>
                </a:lnTo>
                <a:lnTo>
                  <a:pt x="228" y="287"/>
                </a:lnTo>
                <a:lnTo>
                  <a:pt x="228" y="287"/>
                </a:lnTo>
                <a:close/>
                <a:moveTo>
                  <a:pt x="196" y="13"/>
                </a:moveTo>
                <a:lnTo>
                  <a:pt x="196" y="13"/>
                </a:lnTo>
                <a:lnTo>
                  <a:pt x="196" y="14"/>
                </a:lnTo>
                <a:lnTo>
                  <a:pt x="196" y="14"/>
                </a:lnTo>
                <a:lnTo>
                  <a:pt x="199" y="18"/>
                </a:lnTo>
                <a:lnTo>
                  <a:pt x="199" y="18"/>
                </a:lnTo>
                <a:lnTo>
                  <a:pt x="204" y="24"/>
                </a:lnTo>
                <a:lnTo>
                  <a:pt x="204" y="24"/>
                </a:lnTo>
                <a:lnTo>
                  <a:pt x="206" y="25"/>
                </a:lnTo>
                <a:lnTo>
                  <a:pt x="206" y="25"/>
                </a:lnTo>
                <a:lnTo>
                  <a:pt x="206" y="25"/>
                </a:lnTo>
                <a:lnTo>
                  <a:pt x="209" y="25"/>
                </a:lnTo>
                <a:lnTo>
                  <a:pt x="209" y="25"/>
                </a:lnTo>
                <a:lnTo>
                  <a:pt x="210" y="24"/>
                </a:lnTo>
                <a:lnTo>
                  <a:pt x="213" y="24"/>
                </a:lnTo>
                <a:lnTo>
                  <a:pt x="213" y="24"/>
                </a:lnTo>
                <a:lnTo>
                  <a:pt x="213" y="22"/>
                </a:lnTo>
                <a:lnTo>
                  <a:pt x="213" y="22"/>
                </a:lnTo>
                <a:lnTo>
                  <a:pt x="207" y="18"/>
                </a:lnTo>
                <a:lnTo>
                  <a:pt x="207" y="18"/>
                </a:lnTo>
                <a:lnTo>
                  <a:pt x="204" y="16"/>
                </a:lnTo>
                <a:lnTo>
                  <a:pt x="204" y="16"/>
                </a:lnTo>
                <a:lnTo>
                  <a:pt x="199" y="16"/>
                </a:lnTo>
                <a:lnTo>
                  <a:pt x="199" y="16"/>
                </a:lnTo>
                <a:lnTo>
                  <a:pt x="199" y="16"/>
                </a:lnTo>
                <a:lnTo>
                  <a:pt x="198" y="14"/>
                </a:lnTo>
                <a:lnTo>
                  <a:pt x="198" y="14"/>
                </a:lnTo>
                <a:lnTo>
                  <a:pt x="198" y="14"/>
                </a:lnTo>
                <a:lnTo>
                  <a:pt x="198" y="14"/>
                </a:lnTo>
                <a:lnTo>
                  <a:pt x="196" y="13"/>
                </a:lnTo>
                <a:lnTo>
                  <a:pt x="196" y="13"/>
                </a:lnTo>
                <a:close/>
                <a:moveTo>
                  <a:pt x="221" y="279"/>
                </a:moveTo>
                <a:lnTo>
                  <a:pt x="221" y="279"/>
                </a:lnTo>
                <a:lnTo>
                  <a:pt x="217" y="273"/>
                </a:lnTo>
                <a:lnTo>
                  <a:pt x="217" y="273"/>
                </a:lnTo>
                <a:lnTo>
                  <a:pt x="217" y="273"/>
                </a:lnTo>
                <a:lnTo>
                  <a:pt x="217" y="273"/>
                </a:lnTo>
                <a:lnTo>
                  <a:pt x="212" y="281"/>
                </a:lnTo>
                <a:lnTo>
                  <a:pt x="212" y="281"/>
                </a:lnTo>
                <a:lnTo>
                  <a:pt x="210" y="283"/>
                </a:lnTo>
                <a:lnTo>
                  <a:pt x="210" y="283"/>
                </a:lnTo>
                <a:lnTo>
                  <a:pt x="212" y="286"/>
                </a:lnTo>
                <a:lnTo>
                  <a:pt x="212" y="286"/>
                </a:lnTo>
                <a:lnTo>
                  <a:pt x="213" y="289"/>
                </a:lnTo>
                <a:lnTo>
                  <a:pt x="213" y="289"/>
                </a:lnTo>
                <a:lnTo>
                  <a:pt x="221" y="279"/>
                </a:lnTo>
                <a:lnTo>
                  <a:pt x="221" y="279"/>
                </a:lnTo>
                <a:close/>
                <a:moveTo>
                  <a:pt x="242" y="71"/>
                </a:moveTo>
                <a:lnTo>
                  <a:pt x="242" y="71"/>
                </a:lnTo>
                <a:lnTo>
                  <a:pt x="250" y="70"/>
                </a:lnTo>
                <a:lnTo>
                  <a:pt x="250" y="70"/>
                </a:lnTo>
                <a:lnTo>
                  <a:pt x="247" y="59"/>
                </a:lnTo>
                <a:lnTo>
                  <a:pt x="247" y="59"/>
                </a:lnTo>
                <a:lnTo>
                  <a:pt x="240" y="60"/>
                </a:lnTo>
                <a:lnTo>
                  <a:pt x="240" y="60"/>
                </a:lnTo>
                <a:lnTo>
                  <a:pt x="242" y="71"/>
                </a:lnTo>
                <a:lnTo>
                  <a:pt x="242" y="71"/>
                </a:lnTo>
                <a:close/>
                <a:moveTo>
                  <a:pt x="207" y="316"/>
                </a:moveTo>
                <a:lnTo>
                  <a:pt x="207" y="316"/>
                </a:lnTo>
                <a:lnTo>
                  <a:pt x="210" y="311"/>
                </a:lnTo>
                <a:lnTo>
                  <a:pt x="210" y="311"/>
                </a:lnTo>
                <a:lnTo>
                  <a:pt x="210" y="309"/>
                </a:lnTo>
                <a:lnTo>
                  <a:pt x="210" y="309"/>
                </a:lnTo>
                <a:lnTo>
                  <a:pt x="209" y="306"/>
                </a:lnTo>
                <a:lnTo>
                  <a:pt x="209" y="306"/>
                </a:lnTo>
                <a:lnTo>
                  <a:pt x="207" y="305"/>
                </a:lnTo>
                <a:lnTo>
                  <a:pt x="207" y="305"/>
                </a:lnTo>
                <a:lnTo>
                  <a:pt x="207" y="305"/>
                </a:lnTo>
                <a:lnTo>
                  <a:pt x="207" y="305"/>
                </a:lnTo>
                <a:lnTo>
                  <a:pt x="206" y="309"/>
                </a:lnTo>
                <a:lnTo>
                  <a:pt x="206" y="309"/>
                </a:lnTo>
                <a:lnTo>
                  <a:pt x="204" y="309"/>
                </a:lnTo>
                <a:lnTo>
                  <a:pt x="202" y="309"/>
                </a:lnTo>
                <a:lnTo>
                  <a:pt x="202" y="309"/>
                </a:lnTo>
                <a:lnTo>
                  <a:pt x="201" y="309"/>
                </a:lnTo>
                <a:lnTo>
                  <a:pt x="202" y="306"/>
                </a:lnTo>
                <a:lnTo>
                  <a:pt x="202" y="306"/>
                </a:lnTo>
                <a:lnTo>
                  <a:pt x="202" y="306"/>
                </a:lnTo>
                <a:lnTo>
                  <a:pt x="202" y="306"/>
                </a:lnTo>
                <a:lnTo>
                  <a:pt x="206" y="302"/>
                </a:lnTo>
                <a:lnTo>
                  <a:pt x="206" y="302"/>
                </a:lnTo>
                <a:lnTo>
                  <a:pt x="202" y="297"/>
                </a:lnTo>
                <a:lnTo>
                  <a:pt x="202" y="297"/>
                </a:lnTo>
                <a:lnTo>
                  <a:pt x="198" y="306"/>
                </a:lnTo>
                <a:lnTo>
                  <a:pt x="198" y="306"/>
                </a:lnTo>
                <a:lnTo>
                  <a:pt x="207" y="316"/>
                </a:lnTo>
                <a:lnTo>
                  <a:pt x="207" y="316"/>
                </a:lnTo>
                <a:close/>
                <a:moveTo>
                  <a:pt x="136" y="207"/>
                </a:moveTo>
                <a:lnTo>
                  <a:pt x="136" y="207"/>
                </a:lnTo>
                <a:lnTo>
                  <a:pt x="141" y="201"/>
                </a:lnTo>
                <a:lnTo>
                  <a:pt x="141" y="201"/>
                </a:lnTo>
                <a:lnTo>
                  <a:pt x="135" y="191"/>
                </a:lnTo>
                <a:lnTo>
                  <a:pt x="135" y="191"/>
                </a:lnTo>
                <a:lnTo>
                  <a:pt x="130" y="199"/>
                </a:lnTo>
                <a:lnTo>
                  <a:pt x="130" y="199"/>
                </a:lnTo>
                <a:lnTo>
                  <a:pt x="136" y="207"/>
                </a:lnTo>
                <a:lnTo>
                  <a:pt x="136" y="207"/>
                </a:lnTo>
                <a:close/>
                <a:moveTo>
                  <a:pt x="135" y="188"/>
                </a:moveTo>
                <a:lnTo>
                  <a:pt x="135" y="188"/>
                </a:lnTo>
                <a:lnTo>
                  <a:pt x="139" y="182"/>
                </a:lnTo>
                <a:lnTo>
                  <a:pt x="139" y="182"/>
                </a:lnTo>
                <a:lnTo>
                  <a:pt x="131" y="171"/>
                </a:lnTo>
                <a:lnTo>
                  <a:pt x="131" y="171"/>
                </a:lnTo>
                <a:lnTo>
                  <a:pt x="130" y="175"/>
                </a:lnTo>
                <a:lnTo>
                  <a:pt x="130" y="175"/>
                </a:lnTo>
                <a:lnTo>
                  <a:pt x="128" y="177"/>
                </a:lnTo>
                <a:lnTo>
                  <a:pt x="128" y="177"/>
                </a:lnTo>
                <a:lnTo>
                  <a:pt x="133" y="185"/>
                </a:lnTo>
                <a:lnTo>
                  <a:pt x="133" y="185"/>
                </a:lnTo>
                <a:lnTo>
                  <a:pt x="135" y="188"/>
                </a:lnTo>
                <a:lnTo>
                  <a:pt x="135" y="188"/>
                </a:lnTo>
                <a:close/>
                <a:moveTo>
                  <a:pt x="224" y="260"/>
                </a:moveTo>
                <a:lnTo>
                  <a:pt x="224" y="260"/>
                </a:lnTo>
                <a:lnTo>
                  <a:pt x="224" y="262"/>
                </a:lnTo>
                <a:lnTo>
                  <a:pt x="224" y="262"/>
                </a:lnTo>
                <a:lnTo>
                  <a:pt x="218" y="270"/>
                </a:lnTo>
                <a:lnTo>
                  <a:pt x="218" y="270"/>
                </a:lnTo>
                <a:lnTo>
                  <a:pt x="218" y="270"/>
                </a:lnTo>
                <a:lnTo>
                  <a:pt x="218" y="270"/>
                </a:lnTo>
                <a:lnTo>
                  <a:pt x="223" y="276"/>
                </a:lnTo>
                <a:lnTo>
                  <a:pt x="223" y="276"/>
                </a:lnTo>
                <a:lnTo>
                  <a:pt x="223" y="276"/>
                </a:lnTo>
                <a:lnTo>
                  <a:pt x="223" y="276"/>
                </a:lnTo>
                <a:lnTo>
                  <a:pt x="229" y="268"/>
                </a:lnTo>
                <a:lnTo>
                  <a:pt x="229" y="268"/>
                </a:lnTo>
                <a:lnTo>
                  <a:pt x="224" y="260"/>
                </a:lnTo>
                <a:lnTo>
                  <a:pt x="224" y="260"/>
                </a:lnTo>
                <a:close/>
                <a:moveTo>
                  <a:pt x="147" y="193"/>
                </a:moveTo>
                <a:lnTo>
                  <a:pt x="147" y="193"/>
                </a:lnTo>
                <a:lnTo>
                  <a:pt x="141" y="183"/>
                </a:lnTo>
                <a:lnTo>
                  <a:pt x="141" y="183"/>
                </a:lnTo>
                <a:lnTo>
                  <a:pt x="136" y="190"/>
                </a:lnTo>
                <a:lnTo>
                  <a:pt x="136" y="190"/>
                </a:lnTo>
                <a:lnTo>
                  <a:pt x="142" y="199"/>
                </a:lnTo>
                <a:lnTo>
                  <a:pt x="142" y="199"/>
                </a:lnTo>
                <a:lnTo>
                  <a:pt x="147" y="193"/>
                </a:lnTo>
                <a:lnTo>
                  <a:pt x="147" y="193"/>
                </a:lnTo>
                <a:close/>
                <a:moveTo>
                  <a:pt x="242" y="74"/>
                </a:moveTo>
                <a:lnTo>
                  <a:pt x="242" y="74"/>
                </a:lnTo>
                <a:lnTo>
                  <a:pt x="242" y="82"/>
                </a:lnTo>
                <a:lnTo>
                  <a:pt x="242" y="82"/>
                </a:lnTo>
                <a:lnTo>
                  <a:pt x="248" y="81"/>
                </a:lnTo>
                <a:lnTo>
                  <a:pt x="248" y="81"/>
                </a:lnTo>
                <a:lnTo>
                  <a:pt x="250" y="79"/>
                </a:lnTo>
                <a:lnTo>
                  <a:pt x="250" y="79"/>
                </a:lnTo>
                <a:lnTo>
                  <a:pt x="250" y="71"/>
                </a:lnTo>
                <a:lnTo>
                  <a:pt x="250" y="71"/>
                </a:lnTo>
                <a:lnTo>
                  <a:pt x="250" y="71"/>
                </a:lnTo>
                <a:lnTo>
                  <a:pt x="250" y="71"/>
                </a:lnTo>
                <a:lnTo>
                  <a:pt x="242" y="74"/>
                </a:lnTo>
                <a:lnTo>
                  <a:pt x="242" y="74"/>
                </a:lnTo>
                <a:close/>
                <a:moveTo>
                  <a:pt x="142" y="156"/>
                </a:moveTo>
                <a:lnTo>
                  <a:pt x="142" y="156"/>
                </a:lnTo>
                <a:lnTo>
                  <a:pt x="141" y="156"/>
                </a:lnTo>
                <a:lnTo>
                  <a:pt x="141" y="156"/>
                </a:lnTo>
                <a:lnTo>
                  <a:pt x="142" y="158"/>
                </a:lnTo>
                <a:lnTo>
                  <a:pt x="142" y="158"/>
                </a:lnTo>
                <a:lnTo>
                  <a:pt x="146" y="163"/>
                </a:lnTo>
                <a:lnTo>
                  <a:pt x="146" y="163"/>
                </a:lnTo>
                <a:lnTo>
                  <a:pt x="152" y="174"/>
                </a:lnTo>
                <a:lnTo>
                  <a:pt x="152" y="174"/>
                </a:lnTo>
                <a:lnTo>
                  <a:pt x="161" y="186"/>
                </a:lnTo>
                <a:lnTo>
                  <a:pt x="161" y="186"/>
                </a:lnTo>
                <a:lnTo>
                  <a:pt x="163" y="186"/>
                </a:lnTo>
                <a:lnTo>
                  <a:pt x="164" y="185"/>
                </a:lnTo>
                <a:lnTo>
                  <a:pt x="164" y="185"/>
                </a:lnTo>
                <a:lnTo>
                  <a:pt x="164" y="185"/>
                </a:lnTo>
                <a:lnTo>
                  <a:pt x="164" y="185"/>
                </a:lnTo>
                <a:lnTo>
                  <a:pt x="164" y="183"/>
                </a:lnTo>
                <a:lnTo>
                  <a:pt x="164" y="183"/>
                </a:lnTo>
                <a:lnTo>
                  <a:pt x="158" y="177"/>
                </a:lnTo>
                <a:lnTo>
                  <a:pt x="158" y="177"/>
                </a:lnTo>
                <a:lnTo>
                  <a:pt x="152" y="169"/>
                </a:lnTo>
                <a:lnTo>
                  <a:pt x="152" y="169"/>
                </a:lnTo>
                <a:lnTo>
                  <a:pt x="142" y="156"/>
                </a:lnTo>
                <a:lnTo>
                  <a:pt x="142" y="156"/>
                </a:lnTo>
                <a:lnTo>
                  <a:pt x="142" y="156"/>
                </a:lnTo>
                <a:lnTo>
                  <a:pt x="142" y="156"/>
                </a:lnTo>
                <a:close/>
                <a:moveTo>
                  <a:pt x="212" y="308"/>
                </a:moveTo>
                <a:lnTo>
                  <a:pt x="212" y="308"/>
                </a:lnTo>
                <a:lnTo>
                  <a:pt x="218" y="300"/>
                </a:lnTo>
                <a:lnTo>
                  <a:pt x="218" y="300"/>
                </a:lnTo>
                <a:lnTo>
                  <a:pt x="213" y="294"/>
                </a:lnTo>
                <a:lnTo>
                  <a:pt x="213" y="294"/>
                </a:lnTo>
                <a:lnTo>
                  <a:pt x="209" y="302"/>
                </a:lnTo>
                <a:lnTo>
                  <a:pt x="209" y="302"/>
                </a:lnTo>
                <a:lnTo>
                  <a:pt x="209" y="302"/>
                </a:lnTo>
                <a:lnTo>
                  <a:pt x="209" y="302"/>
                </a:lnTo>
                <a:lnTo>
                  <a:pt x="212" y="308"/>
                </a:lnTo>
                <a:lnTo>
                  <a:pt x="212" y="308"/>
                </a:lnTo>
                <a:close/>
                <a:moveTo>
                  <a:pt x="150" y="191"/>
                </a:moveTo>
                <a:lnTo>
                  <a:pt x="150" y="191"/>
                </a:lnTo>
                <a:lnTo>
                  <a:pt x="155" y="197"/>
                </a:lnTo>
                <a:lnTo>
                  <a:pt x="155" y="197"/>
                </a:lnTo>
                <a:lnTo>
                  <a:pt x="160" y="191"/>
                </a:lnTo>
                <a:lnTo>
                  <a:pt x="160" y="191"/>
                </a:lnTo>
                <a:lnTo>
                  <a:pt x="158" y="190"/>
                </a:lnTo>
                <a:lnTo>
                  <a:pt x="158" y="190"/>
                </a:lnTo>
                <a:lnTo>
                  <a:pt x="157" y="185"/>
                </a:lnTo>
                <a:lnTo>
                  <a:pt x="157" y="185"/>
                </a:lnTo>
                <a:lnTo>
                  <a:pt x="157" y="185"/>
                </a:lnTo>
                <a:lnTo>
                  <a:pt x="157" y="185"/>
                </a:lnTo>
                <a:lnTo>
                  <a:pt x="152" y="188"/>
                </a:lnTo>
                <a:lnTo>
                  <a:pt x="150" y="191"/>
                </a:lnTo>
                <a:lnTo>
                  <a:pt x="150" y="191"/>
                </a:lnTo>
                <a:close/>
                <a:moveTo>
                  <a:pt x="240" y="46"/>
                </a:moveTo>
                <a:lnTo>
                  <a:pt x="240" y="46"/>
                </a:lnTo>
                <a:lnTo>
                  <a:pt x="240" y="44"/>
                </a:lnTo>
                <a:lnTo>
                  <a:pt x="242" y="43"/>
                </a:lnTo>
                <a:lnTo>
                  <a:pt x="242" y="43"/>
                </a:lnTo>
                <a:lnTo>
                  <a:pt x="243" y="43"/>
                </a:lnTo>
                <a:lnTo>
                  <a:pt x="245" y="44"/>
                </a:lnTo>
                <a:lnTo>
                  <a:pt x="245" y="44"/>
                </a:lnTo>
                <a:lnTo>
                  <a:pt x="247" y="43"/>
                </a:lnTo>
                <a:lnTo>
                  <a:pt x="247" y="43"/>
                </a:lnTo>
                <a:lnTo>
                  <a:pt x="242" y="37"/>
                </a:lnTo>
                <a:lnTo>
                  <a:pt x="242" y="37"/>
                </a:lnTo>
                <a:lnTo>
                  <a:pt x="235" y="38"/>
                </a:lnTo>
                <a:lnTo>
                  <a:pt x="235" y="38"/>
                </a:lnTo>
                <a:lnTo>
                  <a:pt x="239" y="48"/>
                </a:lnTo>
                <a:lnTo>
                  <a:pt x="239" y="48"/>
                </a:lnTo>
                <a:lnTo>
                  <a:pt x="240" y="46"/>
                </a:lnTo>
                <a:lnTo>
                  <a:pt x="240" y="46"/>
                </a:lnTo>
                <a:close/>
                <a:moveTo>
                  <a:pt x="135" y="134"/>
                </a:moveTo>
                <a:lnTo>
                  <a:pt x="135" y="134"/>
                </a:lnTo>
                <a:lnTo>
                  <a:pt x="136" y="141"/>
                </a:lnTo>
                <a:lnTo>
                  <a:pt x="142" y="152"/>
                </a:lnTo>
                <a:lnTo>
                  <a:pt x="149" y="161"/>
                </a:lnTo>
                <a:lnTo>
                  <a:pt x="153" y="166"/>
                </a:lnTo>
                <a:lnTo>
                  <a:pt x="153" y="166"/>
                </a:lnTo>
                <a:lnTo>
                  <a:pt x="135" y="134"/>
                </a:lnTo>
                <a:lnTo>
                  <a:pt x="135" y="134"/>
                </a:lnTo>
                <a:close/>
                <a:moveTo>
                  <a:pt x="144" y="201"/>
                </a:moveTo>
                <a:lnTo>
                  <a:pt x="144" y="201"/>
                </a:lnTo>
                <a:lnTo>
                  <a:pt x="149" y="207"/>
                </a:lnTo>
                <a:lnTo>
                  <a:pt x="149" y="207"/>
                </a:lnTo>
                <a:lnTo>
                  <a:pt x="153" y="201"/>
                </a:lnTo>
                <a:lnTo>
                  <a:pt x="153" y="201"/>
                </a:lnTo>
                <a:lnTo>
                  <a:pt x="149" y="194"/>
                </a:lnTo>
                <a:lnTo>
                  <a:pt x="149" y="194"/>
                </a:lnTo>
                <a:lnTo>
                  <a:pt x="144" y="201"/>
                </a:lnTo>
                <a:lnTo>
                  <a:pt x="144" y="201"/>
                </a:lnTo>
                <a:close/>
                <a:moveTo>
                  <a:pt x="139" y="212"/>
                </a:moveTo>
                <a:lnTo>
                  <a:pt x="139" y="212"/>
                </a:lnTo>
                <a:lnTo>
                  <a:pt x="142" y="212"/>
                </a:lnTo>
                <a:lnTo>
                  <a:pt x="144" y="213"/>
                </a:lnTo>
                <a:lnTo>
                  <a:pt x="144" y="213"/>
                </a:lnTo>
                <a:lnTo>
                  <a:pt x="147" y="208"/>
                </a:lnTo>
                <a:lnTo>
                  <a:pt x="147" y="208"/>
                </a:lnTo>
                <a:lnTo>
                  <a:pt x="142" y="202"/>
                </a:lnTo>
                <a:lnTo>
                  <a:pt x="142" y="202"/>
                </a:lnTo>
                <a:lnTo>
                  <a:pt x="138" y="210"/>
                </a:lnTo>
                <a:lnTo>
                  <a:pt x="138" y="210"/>
                </a:lnTo>
                <a:lnTo>
                  <a:pt x="139" y="212"/>
                </a:lnTo>
                <a:lnTo>
                  <a:pt x="139" y="212"/>
                </a:lnTo>
                <a:close/>
                <a:moveTo>
                  <a:pt x="253" y="82"/>
                </a:moveTo>
                <a:lnTo>
                  <a:pt x="253" y="82"/>
                </a:lnTo>
                <a:lnTo>
                  <a:pt x="251" y="95"/>
                </a:lnTo>
                <a:lnTo>
                  <a:pt x="251" y="95"/>
                </a:lnTo>
                <a:lnTo>
                  <a:pt x="256" y="95"/>
                </a:lnTo>
                <a:lnTo>
                  <a:pt x="256" y="95"/>
                </a:lnTo>
                <a:lnTo>
                  <a:pt x="256" y="81"/>
                </a:lnTo>
                <a:lnTo>
                  <a:pt x="256" y="81"/>
                </a:lnTo>
                <a:lnTo>
                  <a:pt x="253" y="82"/>
                </a:lnTo>
                <a:lnTo>
                  <a:pt x="253" y="82"/>
                </a:lnTo>
                <a:close/>
                <a:moveTo>
                  <a:pt x="228" y="41"/>
                </a:moveTo>
                <a:lnTo>
                  <a:pt x="228" y="41"/>
                </a:lnTo>
                <a:lnTo>
                  <a:pt x="231" y="51"/>
                </a:lnTo>
                <a:lnTo>
                  <a:pt x="231" y="51"/>
                </a:lnTo>
                <a:lnTo>
                  <a:pt x="235" y="49"/>
                </a:lnTo>
                <a:lnTo>
                  <a:pt x="235" y="49"/>
                </a:lnTo>
                <a:lnTo>
                  <a:pt x="234" y="40"/>
                </a:lnTo>
                <a:lnTo>
                  <a:pt x="234" y="40"/>
                </a:lnTo>
                <a:lnTo>
                  <a:pt x="228" y="41"/>
                </a:lnTo>
                <a:lnTo>
                  <a:pt x="228" y="41"/>
                </a:lnTo>
                <a:close/>
                <a:moveTo>
                  <a:pt x="212" y="292"/>
                </a:moveTo>
                <a:lnTo>
                  <a:pt x="212" y="292"/>
                </a:lnTo>
                <a:lnTo>
                  <a:pt x="210" y="289"/>
                </a:lnTo>
                <a:lnTo>
                  <a:pt x="210" y="289"/>
                </a:lnTo>
                <a:lnTo>
                  <a:pt x="209" y="286"/>
                </a:lnTo>
                <a:lnTo>
                  <a:pt x="209" y="286"/>
                </a:lnTo>
                <a:lnTo>
                  <a:pt x="204" y="294"/>
                </a:lnTo>
                <a:lnTo>
                  <a:pt x="204" y="294"/>
                </a:lnTo>
                <a:lnTo>
                  <a:pt x="204" y="295"/>
                </a:lnTo>
                <a:lnTo>
                  <a:pt x="204" y="295"/>
                </a:lnTo>
                <a:lnTo>
                  <a:pt x="207" y="298"/>
                </a:lnTo>
                <a:lnTo>
                  <a:pt x="207" y="298"/>
                </a:lnTo>
                <a:lnTo>
                  <a:pt x="212" y="292"/>
                </a:lnTo>
                <a:lnTo>
                  <a:pt x="212" y="292"/>
                </a:lnTo>
                <a:close/>
                <a:moveTo>
                  <a:pt x="232" y="37"/>
                </a:moveTo>
                <a:lnTo>
                  <a:pt x="232" y="37"/>
                </a:lnTo>
                <a:lnTo>
                  <a:pt x="231" y="33"/>
                </a:lnTo>
                <a:lnTo>
                  <a:pt x="231" y="33"/>
                </a:lnTo>
                <a:lnTo>
                  <a:pt x="228" y="30"/>
                </a:lnTo>
                <a:lnTo>
                  <a:pt x="228" y="30"/>
                </a:lnTo>
                <a:lnTo>
                  <a:pt x="226" y="30"/>
                </a:lnTo>
                <a:lnTo>
                  <a:pt x="226" y="30"/>
                </a:lnTo>
                <a:lnTo>
                  <a:pt x="223" y="30"/>
                </a:lnTo>
                <a:lnTo>
                  <a:pt x="223" y="30"/>
                </a:lnTo>
                <a:lnTo>
                  <a:pt x="228" y="40"/>
                </a:lnTo>
                <a:lnTo>
                  <a:pt x="228" y="40"/>
                </a:lnTo>
                <a:lnTo>
                  <a:pt x="232" y="37"/>
                </a:lnTo>
                <a:lnTo>
                  <a:pt x="232" y="37"/>
                </a:lnTo>
                <a:close/>
                <a:moveTo>
                  <a:pt x="286" y="317"/>
                </a:moveTo>
                <a:lnTo>
                  <a:pt x="286" y="317"/>
                </a:lnTo>
                <a:lnTo>
                  <a:pt x="284" y="314"/>
                </a:lnTo>
                <a:lnTo>
                  <a:pt x="284" y="314"/>
                </a:lnTo>
                <a:lnTo>
                  <a:pt x="267" y="292"/>
                </a:lnTo>
                <a:lnTo>
                  <a:pt x="267" y="292"/>
                </a:lnTo>
                <a:lnTo>
                  <a:pt x="259" y="284"/>
                </a:lnTo>
                <a:lnTo>
                  <a:pt x="259" y="284"/>
                </a:lnTo>
                <a:lnTo>
                  <a:pt x="259" y="283"/>
                </a:lnTo>
                <a:lnTo>
                  <a:pt x="259" y="283"/>
                </a:lnTo>
                <a:lnTo>
                  <a:pt x="265" y="294"/>
                </a:lnTo>
                <a:lnTo>
                  <a:pt x="265" y="294"/>
                </a:lnTo>
                <a:lnTo>
                  <a:pt x="275" y="305"/>
                </a:lnTo>
                <a:lnTo>
                  <a:pt x="275" y="305"/>
                </a:lnTo>
                <a:lnTo>
                  <a:pt x="283" y="314"/>
                </a:lnTo>
                <a:lnTo>
                  <a:pt x="283" y="314"/>
                </a:lnTo>
                <a:lnTo>
                  <a:pt x="286" y="317"/>
                </a:lnTo>
                <a:lnTo>
                  <a:pt x="286" y="317"/>
                </a:lnTo>
                <a:close/>
                <a:moveTo>
                  <a:pt x="215" y="324"/>
                </a:moveTo>
                <a:lnTo>
                  <a:pt x="215" y="324"/>
                </a:lnTo>
                <a:lnTo>
                  <a:pt x="217" y="320"/>
                </a:lnTo>
                <a:lnTo>
                  <a:pt x="217" y="320"/>
                </a:lnTo>
                <a:lnTo>
                  <a:pt x="212" y="313"/>
                </a:lnTo>
                <a:lnTo>
                  <a:pt x="212" y="313"/>
                </a:lnTo>
                <a:lnTo>
                  <a:pt x="209" y="317"/>
                </a:lnTo>
                <a:lnTo>
                  <a:pt x="209" y="317"/>
                </a:lnTo>
                <a:lnTo>
                  <a:pt x="215" y="324"/>
                </a:lnTo>
                <a:lnTo>
                  <a:pt x="215" y="324"/>
                </a:lnTo>
                <a:close/>
                <a:moveTo>
                  <a:pt x="239" y="49"/>
                </a:moveTo>
                <a:lnTo>
                  <a:pt x="239" y="49"/>
                </a:lnTo>
                <a:lnTo>
                  <a:pt x="240" y="59"/>
                </a:lnTo>
                <a:lnTo>
                  <a:pt x="240" y="59"/>
                </a:lnTo>
                <a:lnTo>
                  <a:pt x="247" y="55"/>
                </a:lnTo>
                <a:lnTo>
                  <a:pt x="247" y="55"/>
                </a:lnTo>
                <a:lnTo>
                  <a:pt x="245" y="52"/>
                </a:lnTo>
                <a:lnTo>
                  <a:pt x="242" y="48"/>
                </a:lnTo>
                <a:lnTo>
                  <a:pt x="242" y="48"/>
                </a:lnTo>
                <a:lnTo>
                  <a:pt x="239" y="49"/>
                </a:lnTo>
                <a:lnTo>
                  <a:pt x="239" y="49"/>
                </a:lnTo>
                <a:close/>
                <a:moveTo>
                  <a:pt x="258" y="96"/>
                </a:moveTo>
                <a:lnTo>
                  <a:pt x="258" y="96"/>
                </a:lnTo>
                <a:lnTo>
                  <a:pt x="258" y="111"/>
                </a:lnTo>
                <a:lnTo>
                  <a:pt x="258" y="111"/>
                </a:lnTo>
                <a:lnTo>
                  <a:pt x="261" y="111"/>
                </a:lnTo>
                <a:lnTo>
                  <a:pt x="261" y="111"/>
                </a:lnTo>
                <a:lnTo>
                  <a:pt x="261" y="107"/>
                </a:lnTo>
                <a:lnTo>
                  <a:pt x="261" y="107"/>
                </a:lnTo>
                <a:lnTo>
                  <a:pt x="261" y="96"/>
                </a:lnTo>
                <a:lnTo>
                  <a:pt x="261" y="96"/>
                </a:lnTo>
                <a:lnTo>
                  <a:pt x="261" y="96"/>
                </a:lnTo>
                <a:lnTo>
                  <a:pt x="261" y="96"/>
                </a:lnTo>
                <a:lnTo>
                  <a:pt x="258" y="96"/>
                </a:lnTo>
                <a:lnTo>
                  <a:pt x="258" y="96"/>
                </a:lnTo>
                <a:close/>
                <a:moveTo>
                  <a:pt x="218" y="14"/>
                </a:moveTo>
                <a:lnTo>
                  <a:pt x="218" y="14"/>
                </a:lnTo>
                <a:lnTo>
                  <a:pt x="226" y="18"/>
                </a:lnTo>
                <a:lnTo>
                  <a:pt x="226" y="18"/>
                </a:lnTo>
                <a:lnTo>
                  <a:pt x="228" y="18"/>
                </a:lnTo>
                <a:lnTo>
                  <a:pt x="228" y="18"/>
                </a:lnTo>
                <a:lnTo>
                  <a:pt x="229" y="16"/>
                </a:lnTo>
                <a:lnTo>
                  <a:pt x="229" y="16"/>
                </a:lnTo>
                <a:lnTo>
                  <a:pt x="217" y="11"/>
                </a:lnTo>
                <a:lnTo>
                  <a:pt x="204" y="8"/>
                </a:lnTo>
                <a:lnTo>
                  <a:pt x="204" y="8"/>
                </a:lnTo>
                <a:lnTo>
                  <a:pt x="204" y="10"/>
                </a:lnTo>
                <a:lnTo>
                  <a:pt x="204" y="10"/>
                </a:lnTo>
                <a:lnTo>
                  <a:pt x="213" y="13"/>
                </a:lnTo>
                <a:lnTo>
                  <a:pt x="213" y="13"/>
                </a:lnTo>
                <a:lnTo>
                  <a:pt x="215" y="13"/>
                </a:lnTo>
                <a:lnTo>
                  <a:pt x="215" y="13"/>
                </a:lnTo>
                <a:lnTo>
                  <a:pt x="217" y="13"/>
                </a:lnTo>
                <a:lnTo>
                  <a:pt x="218" y="14"/>
                </a:lnTo>
                <a:lnTo>
                  <a:pt x="218" y="14"/>
                </a:lnTo>
                <a:close/>
                <a:moveTo>
                  <a:pt x="239" y="60"/>
                </a:moveTo>
                <a:lnTo>
                  <a:pt x="239" y="60"/>
                </a:lnTo>
                <a:lnTo>
                  <a:pt x="237" y="51"/>
                </a:lnTo>
                <a:lnTo>
                  <a:pt x="237" y="51"/>
                </a:lnTo>
                <a:lnTo>
                  <a:pt x="232" y="52"/>
                </a:lnTo>
                <a:lnTo>
                  <a:pt x="232" y="52"/>
                </a:lnTo>
                <a:lnTo>
                  <a:pt x="234" y="62"/>
                </a:lnTo>
                <a:lnTo>
                  <a:pt x="234" y="62"/>
                </a:lnTo>
                <a:lnTo>
                  <a:pt x="239" y="60"/>
                </a:lnTo>
                <a:lnTo>
                  <a:pt x="239" y="60"/>
                </a:lnTo>
                <a:close/>
                <a:moveTo>
                  <a:pt x="202" y="35"/>
                </a:moveTo>
                <a:lnTo>
                  <a:pt x="202" y="35"/>
                </a:lnTo>
                <a:lnTo>
                  <a:pt x="202" y="55"/>
                </a:lnTo>
                <a:lnTo>
                  <a:pt x="202" y="55"/>
                </a:lnTo>
                <a:lnTo>
                  <a:pt x="204" y="51"/>
                </a:lnTo>
                <a:lnTo>
                  <a:pt x="207" y="48"/>
                </a:lnTo>
                <a:lnTo>
                  <a:pt x="207" y="48"/>
                </a:lnTo>
                <a:lnTo>
                  <a:pt x="206" y="41"/>
                </a:lnTo>
                <a:lnTo>
                  <a:pt x="202" y="35"/>
                </a:lnTo>
                <a:lnTo>
                  <a:pt x="202" y="35"/>
                </a:lnTo>
                <a:close/>
                <a:moveTo>
                  <a:pt x="209" y="281"/>
                </a:moveTo>
                <a:lnTo>
                  <a:pt x="209" y="281"/>
                </a:lnTo>
                <a:lnTo>
                  <a:pt x="215" y="270"/>
                </a:lnTo>
                <a:lnTo>
                  <a:pt x="215" y="270"/>
                </a:lnTo>
                <a:lnTo>
                  <a:pt x="213" y="265"/>
                </a:lnTo>
                <a:lnTo>
                  <a:pt x="213" y="265"/>
                </a:lnTo>
                <a:lnTo>
                  <a:pt x="209" y="276"/>
                </a:lnTo>
                <a:lnTo>
                  <a:pt x="209" y="276"/>
                </a:lnTo>
                <a:lnTo>
                  <a:pt x="209" y="276"/>
                </a:lnTo>
                <a:lnTo>
                  <a:pt x="209" y="278"/>
                </a:lnTo>
                <a:lnTo>
                  <a:pt x="209" y="278"/>
                </a:lnTo>
                <a:lnTo>
                  <a:pt x="209" y="281"/>
                </a:lnTo>
                <a:lnTo>
                  <a:pt x="209" y="281"/>
                </a:lnTo>
                <a:close/>
                <a:moveTo>
                  <a:pt x="239" y="73"/>
                </a:moveTo>
                <a:lnTo>
                  <a:pt x="239" y="73"/>
                </a:lnTo>
                <a:lnTo>
                  <a:pt x="239" y="62"/>
                </a:lnTo>
                <a:lnTo>
                  <a:pt x="239" y="62"/>
                </a:lnTo>
                <a:lnTo>
                  <a:pt x="234" y="63"/>
                </a:lnTo>
                <a:lnTo>
                  <a:pt x="234" y="63"/>
                </a:lnTo>
                <a:lnTo>
                  <a:pt x="235" y="73"/>
                </a:lnTo>
                <a:lnTo>
                  <a:pt x="235" y="73"/>
                </a:lnTo>
                <a:lnTo>
                  <a:pt x="239" y="73"/>
                </a:lnTo>
                <a:lnTo>
                  <a:pt x="239" y="73"/>
                </a:lnTo>
                <a:close/>
                <a:moveTo>
                  <a:pt x="228" y="253"/>
                </a:moveTo>
                <a:lnTo>
                  <a:pt x="228" y="253"/>
                </a:lnTo>
                <a:lnTo>
                  <a:pt x="224" y="245"/>
                </a:lnTo>
                <a:lnTo>
                  <a:pt x="224" y="245"/>
                </a:lnTo>
                <a:lnTo>
                  <a:pt x="223" y="243"/>
                </a:lnTo>
                <a:lnTo>
                  <a:pt x="223" y="243"/>
                </a:lnTo>
                <a:lnTo>
                  <a:pt x="220" y="251"/>
                </a:lnTo>
                <a:lnTo>
                  <a:pt x="220" y="251"/>
                </a:lnTo>
                <a:lnTo>
                  <a:pt x="221" y="251"/>
                </a:lnTo>
                <a:lnTo>
                  <a:pt x="221" y="251"/>
                </a:lnTo>
                <a:lnTo>
                  <a:pt x="223" y="251"/>
                </a:lnTo>
                <a:lnTo>
                  <a:pt x="223" y="253"/>
                </a:lnTo>
                <a:lnTo>
                  <a:pt x="223" y="253"/>
                </a:lnTo>
                <a:lnTo>
                  <a:pt x="224" y="257"/>
                </a:lnTo>
                <a:lnTo>
                  <a:pt x="224" y="257"/>
                </a:lnTo>
                <a:lnTo>
                  <a:pt x="228" y="253"/>
                </a:lnTo>
                <a:lnTo>
                  <a:pt x="228" y="253"/>
                </a:lnTo>
                <a:close/>
                <a:moveTo>
                  <a:pt x="131" y="213"/>
                </a:moveTo>
                <a:lnTo>
                  <a:pt x="131" y="213"/>
                </a:lnTo>
                <a:lnTo>
                  <a:pt x="135" y="210"/>
                </a:lnTo>
                <a:lnTo>
                  <a:pt x="135" y="210"/>
                </a:lnTo>
                <a:lnTo>
                  <a:pt x="128" y="202"/>
                </a:lnTo>
                <a:lnTo>
                  <a:pt x="128" y="202"/>
                </a:lnTo>
                <a:lnTo>
                  <a:pt x="127" y="204"/>
                </a:lnTo>
                <a:lnTo>
                  <a:pt x="127" y="204"/>
                </a:lnTo>
                <a:lnTo>
                  <a:pt x="127" y="205"/>
                </a:lnTo>
                <a:lnTo>
                  <a:pt x="127" y="205"/>
                </a:lnTo>
                <a:lnTo>
                  <a:pt x="131" y="212"/>
                </a:lnTo>
                <a:lnTo>
                  <a:pt x="131" y="212"/>
                </a:lnTo>
                <a:lnTo>
                  <a:pt x="131" y="213"/>
                </a:lnTo>
                <a:lnTo>
                  <a:pt x="131" y="213"/>
                </a:lnTo>
                <a:close/>
                <a:moveTo>
                  <a:pt x="210" y="27"/>
                </a:moveTo>
                <a:lnTo>
                  <a:pt x="210" y="27"/>
                </a:lnTo>
                <a:lnTo>
                  <a:pt x="212" y="30"/>
                </a:lnTo>
                <a:lnTo>
                  <a:pt x="212" y="30"/>
                </a:lnTo>
                <a:lnTo>
                  <a:pt x="212" y="32"/>
                </a:lnTo>
                <a:lnTo>
                  <a:pt x="213" y="32"/>
                </a:lnTo>
                <a:lnTo>
                  <a:pt x="213" y="32"/>
                </a:lnTo>
                <a:lnTo>
                  <a:pt x="217" y="30"/>
                </a:lnTo>
                <a:lnTo>
                  <a:pt x="217" y="30"/>
                </a:lnTo>
                <a:lnTo>
                  <a:pt x="220" y="30"/>
                </a:lnTo>
                <a:lnTo>
                  <a:pt x="220" y="30"/>
                </a:lnTo>
                <a:lnTo>
                  <a:pt x="215" y="25"/>
                </a:lnTo>
                <a:lnTo>
                  <a:pt x="215" y="25"/>
                </a:lnTo>
                <a:lnTo>
                  <a:pt x="215" y="25"/>
                </a:lnTo>
                <a:lnTo>
                  <a:pt x="215" y="25"/>
                </a:lnTo>
                <a:lnTo>
                  <a:pt x="210" y="27"/>
                </a:lnTo>
                <a:lnTo>
                  <a:pt x="210" y="27"/>
                </a:lnTo>
                <a:close/>
                <a:moveTo>
                  <a:pt x="231" y="267"/>
                </a:moveTo>
                <a:lnTo>
                  <a:pt x="231" y="267"/>
                </a:lnTo>
                <a:lnTo>
                  <a:pt x="232" y="264"/>
                </a:lnTo>
                <a:lnTo>
                  <a:pt x="232" y="264"/>
                </a:lnTo>
                <a:lnTo>
                  <a:pt x="232" y="260"/>
                </a:lnTo>
                <a:lnTo>
                  <a:pt x="232" y="260"/>
                </a:lnTo>
                <a:lnTo>
                  <a:pt x="229" y="256"/>
                </a:lnTo>
                <a:lnTo>
                  <a:pt x="229" y="256"/>
                </a:lnTo>
                <a:lnTo>
                  <a:pt x="228" y="254"/>
                </a:lnTo>
                <a:lnTo>
                  <a:pt x="228" y="254"/>
                </a:lnTo>
                <a:lnTo>
                  <a:pt x="226" y="259"/>
                </a:lnTo>
                <a:lnTo>
                  <a:pt x="226" y="259"/>
                </a:lnTo>
                <a:lnTo>
                  <a:pt x="231" y="267"/>
                </a:lnTo>
                <a:lnTo>
                  <a:pt x="231" y="267"/>
                </a:lnTo>
                <a:close/>
                <a:moveTo>
                  <a:pt x="218" y="267"/>
                </a:moveTo>
                <a:lnTo>
                  <a:pt x="218" y="267"/>
                </a:lnTo>
                <a:lnTo>
                  <a:pt x="218" y="267"/>
                </a:lnTo>
                <a:lnTo>
                  <a:pt x="218" y="267"/>
                </a:lnTo>
                <a:lnTo>
                  <a:pt x="223" y="259"/>
                </a:lnTo>
                <a:lnTo>
                  <a:pt x="223" y="259"/>
                </a:lnTo>
                <a:lnTo>
                  <a:pt x="221" y="257"/>
                </a:lnTo>
                <a:lnTo>
                  <a:pt x="221" y="257"/>
                </a:lnTo>
                <a:lnTo>
                  <a:pt x="218" y="254"/>
                </a:lnTo>
                <a:lnTo>
                  <a:pt x="218" y="254"/>
                </a:lnTo>
                <a:lnTo>
                  <a:pt x="217" y="260"/>
                </a:lnTo>
                <a:lnTo>
                  <a:pt x="217" y="260"/>
                </a:lnTo>
                <a:lnTo>
                  <a:pt x="217" y="262"/>
                </a:lnTo>
                <a:lnTo>
                  <a:pt x="217" y="264"/>
                </a:lnTo>
                <a:lnTo>
                  <a:pt x="217" y="264"/>
                </a:lnTo>
                <a:lnTo>
                  <a:pt x="218" y="267"/>
                </a:lnTo>
                <a:lnTo>
                  <a:pt x="218" y="267"/>
                </a:lnTo>
                <a:close/>
                <a:moveTo>
                  <a:pt x="105" y="414"/>
                </a:moveTo>
                <a:lnTo>
                  <a:pt x="105" y="414"/>
                </a:lnTo>
                <a:lnTo>
                  <a:pt x="103" y="414"/>
                </a:lnTo>
                <a:lnTo>
                  <a:pt x="103" y="414"/>
                </a:lnTo>
                <a:lnTo>
                  <a:pt x="92" y="414"/>
                </a:lnTo>
                <a:lnTo>
                  <a:pt x="92" y="414"/>
                </a:lnTo>
                <a:lnTo>
                  <a:pt x="79" y="414"/>
                </a:lnTo>
                <a:lnTo>
                  <a:pt x="79" y="414"/>
                </a:lnTo>
                <a:lnTo>
                  <a:pt x="78" y="415"/>
                </a:lnTo>
                <a:lnTo>
                  <a:pt x="78" y="415"/>
                </a:lnTo>
                <a:lnTo>
                  <a:pt x="82" y="415"/>
                </a:lnTo>
                <a:lnTo>
                  <a:pt x="82" y="415"/>
                </a:lnTo>
                <a:lnTo>
                  <a:pt x="90" y="415"/>
                </a:lnTo>
                <a:lnTo>
                  <a:pt x="90" y="415"/>
                </a:lnTo>
                <a:lnTo>
                  <a:pt x="101" y="415"/>
                </a:lnTo>
                <a:lnTo>
                  <a:pt x="101" y="415"/>
                </a:lnTo>
                <a:lnTo>
                  <a:pt x="103" y="415"/>
                </a:lnTo>
                <a:lnTo>
                  <a:pt x="105" y="414"/>
                </a:lnTo>
                <a:lnTo>
                  <a:pt x="105" y="414"/>
                </a:lnTo>
                <a:close/>
                <a:moveTo>
                  <a:pt x="261" y="93"/>
                </a:moveTo>
                <a:lnTo>
                  <a:pt x="261" y="93"/>
                </a:lnTo>
                <a:lnTo>
                  <a:pt x="261" y="79"/>
                </a:lnTo>
                <a:lnTo>
                  <a:pt x="261" y="79"/>
                </a:lnTo>
                <a:lnTo>
                  <a:pt x="259" y="81"/>
                </a:lnTo>
                <a:lnTo>
                  <a:pt x="258" y="82"/>
                </a:lnTo>
                <a:lnTo>
                  <a:pt x="258" y="82"/>
                </a:lnTo>
                <a:lnTo>
                  <a:pt x="258" y="93"/>
                </a:lnTo>
                <a:lnTo>
                  <a:pt x="258" y="93"/>
                </a:lnTo>
                <a:lnTo>
                  <a:pt x="258" y="95"/>
                </a:lnTo>
                <a:lnTo>
                  <a:pt x="258" y="95"/>
                </a:lnTo>
                <a:lnTo>
                  <a:pt x="261" y="93"/>
                </a:lnTo>
                <a:lnTo>
                  <a:pt x="261" y="93"/>
                </a:lnTo>
                <a:close/>
                <a:moveTo>
                  <a:pt x="231" y="25"/>
                </a:moveTo>
                <a:lnTo>
                  <a:pt x="231" y="25"/>
                </a:lnTo>
                <a:lnTo>
                  <a:pt x="226" y="22"/>
                </a:lnTo>
                <a:lnTo>
                  <a:pt x="226" y="22"/>
                </a:lnTo>
                <a:lnTo>
                  <a:pt x="224" y="22"/>
                </a:lnTo>
                <a:lnTo>
                  <a:pt x="224" y="22"/>
                </a:lnTo>
                <a:lnTo>
                  <a:pt x="221" y="22"/>
                </a:lnTo>
                <a:lnTo>
                  <a:pt x="221" y="22"/>
                </a:lnTo>
                <a:lnTo>
                  <a:pt x="218" y="24"/>
                </a:lnTo>
                <a:lnTo>
                  <a:pt x="218" y="24"/>
                </a:lnTo>
                <a:lnTo>
                  <a:pt x="221" y="29"/>
                </a:lnTo>
                <a:lnTo>
                  <a:pt x="221" y="29"/>
                </a:lnTo>
                <a:lnTo>
                  <a:pt x="223" y="29"/>
                </a:lnTo>
                <a:lnTo>
                  <a:pt x="223" y="29"/>
                </a:lnTo>
                <a:lnTo>
                  <a:pt x="224" y="29"/>
                </a:lnTo>
                <a:lnTo>
                  <a:pt x="224" y="29"/>
                </a:lnTo>
                <a:lnTo>
                  <a:pt x="224" y="27"/>
                </a:lnTo>
                <a:lnTo>
                  <a:pt x="224" y="27"/>
                </a:lnTo>
                <a:lnTo>
                  <a:pt x="224" y="25"/>
                </a:lnTo>
                <a:lnTo>
                  <a:pt x="224" y="25"/>
                </a:lnTo>
                <a:lnTo>
                  <a:pt x="228" y="24"/>
                </a:lnTo>
                <a:lnTo>
                  <a:pt x="228" y="24"/>
                </a:lnTo>
                <a:lnTo>
                  <a:pt x="229" y="25"/>
                </a:lnTo>
                <a:lnTo>
                  <a:pt x="229" y="25"/>
                </a:lnTo>
                <a:lnTo>
                  <a:pt x="229" y="25"/>
                </a:lnTo>
                <a:lnTo>
                  <a:pt x="229" y="25"/>
                </a:lnTo>
                <a:lnTo>
                  <a:pt x="231" y="25"/>
                </a:lnTo>
                <a:lnTo>
                  <a:pt x="231" y="25"/>
                </a:lnTo>
                <a:close/>
                <a:moveTo>
                  <a:pt x="109" y="172"/>
                </a:moveTo>
                <a:lnTo>
                  <a:pt x="109" y="172"/>
                </a:lnTo>
                <a:lnTo>
                  <a:pt x="117" y="188"/>
                </a:lnTo>
                <a:lnTo>
                  <a:pt x="117" y="188"/>
                </a:lnTo>
                <a:lnTo>
                  <a:pt x="119" y="186"/>
                </a:lnTo>
                <a:lnTo>
                  <a:pt x="119" y="186"/>
                </a:lnTo>
                <a:lnTo>
                  <a:pt x="111" y="171"/>
                </a:lnTo>
                <a:lnTo>
                  <a:pt x="111" y="171"/>
                </a:lnTo>
                <a:lnTo>
                  <a:pt x="109" y="172"/>
                </a:lnTo>
                <a:lnTo>
                  <a:pt x="109" y="172"/>
                </a:lnTo>
                <a:close/>
                <a:moveTo>
                  <a:pt x="119" y="190"/>
                </a:moveTo>
                <a:lnTo>
                  <a:pt x="119" y="190"/>
                </a:lnTo>
                <a:lnTo>
                  <a:pt x="125" y="202"/>
                </a:lnTo>
                <a:lnTo>
                  <a:pt x="125" y="202"/>
                </a:lnTo>
                <a:lnTo>
                  <a:pt x="128" y="201"/>
                </a:lnTo>
                <a:lnTo>
                  <a:pt x="128" y="201"/>
                </a:lnTo>
                <a:lnTo>
                  <a:pt x="120" y="188"/>
                </a:lnTo>
                <a:lnTo>
                  <a:pt x="120" y="188"/>
                </a:lnTo>
                <a:lnTo>
                  <a:pt x="119" y="190"/>
                </a:lnTo>
                <a:lnTo>
                  <a:pt x="119" y="190"/>
                </a:lnTo>
                <a:close/>
                <a:moveTo>
                  <a:pt x="240" y="33"/>
                </a:moveTo>
                <a:lnTo>
                  <a:pt x="240" y="33"/>
                </a:lnTo>
                <a:lnTo>
                  <a:pt x="235" y="29"/>
                </a:lnTo>
                <a:lnTo>
                  <a:pt x="235" y="29"/>
                </a:lnTo>
                <a:lnTo>
                  <a:pt x="234" y="27"/>
                </a:lnTo>
                <a:lnTo>
                  <a:pt x="231" y="27"/>
                </a:lnTo>
                <a:lnTo>
                  <a:pt x="231" y="27"/>
                </a:lnTo>
                <a:lnTo>
                  <a:pt x="231" y="29"/>
                </a:lnTo>
                <a:lnTo>
                  <a:pt x="231" y="29"/>
                </a:lnTo>
                <a:lnTo>
                  <a:pt x="235" y="37"/>
                </a:lnTo>
                <a:lnTo>
                  <a:pt x="235" y="37"/>
                </a:lnTo>
                <a:lnTo>
                  <a:pt x="240" y="33"/>
                </a:lnTo>
                <a:lnTo>
                  <a:pt x="240" y="33"/>
                </a:lnTo>
                <a:close/>
                <a:moveTo>
                  <a:pt x="256" y="79"/>
                </a:moveTo>
                <a:lnTo>
                  <a:pt x="256" y="79"/>
                </a:lnTo>
                <a:lnTo>
                  <a:pt x="254" y="68"/>
                </a:lnTo>
                <a:lnTo>
                  <a:pt x="254" y="68"/>
                </a:lnTo>
                <a:lnTo>
                  <a:pt x="251" y="70"/>
                </a:lnTo>
                <a:lnTo>
                  <a:pt x="251" y="70"/>
                </a:lnTo>
                <a:lnTo>
                  <a:pt x="253" y="81"/>
                </a:lnTo>
                <a:lnTo>
                  <a:pt x="253" y="81"/>
                </a:lnTo>
                <a:lnTo>
                  <a:pt x="256" y="79"/>
                </a:lnTo>
                <a:lnTo>
                  <a:pt x="256" y="79"/>
                </a:lnTo>
                <a:close/>
                <a:moveTo>
                  <a:pt x="251" y="68"/>
                </a:moveTo>
                <a:lnTo>
                  <a:pt x="251" y="68"/>
                </a:lnTo>
                <a:lnTo>
                  <a:pt x="254" y="66"/>
                </a:lnTo>
                <a:lnTo>
                  <a:pt x="254" y="66"/>
                </a:lnTo>
                <a:lnTo>
                  <a:pt x="254" y="65"/>
                </a:lnTo>
                <a:lnTo>
                  <a:pt x="254" y="65"/>
                </a:lnTo>
                <a:lnTo>
                  <a:pt x="253" y="57"/>
                </a:lnTo>
                <a:lnTo>
                  <a:pt x="253" y="57"/>
                </a:lnTo>
                <a:lnTo>
                  <a:pt x="251" y="55"/>
                </a:lnTo>
                <a:lnTo>
                  <a:pt x="251" y="55"/>
                </a:lnTo>
                <a:lnTo>
                  <a:pt x="250" y="57"/>
                </a:lnTo>
                <a:lnTo>
                  <a:pt x="250" y="57"/>
                </a:lnTo>
                <a:lnTo>
                  <a:pt x="251" y="68"/>
                </a:lnTo>
                <a:lnTo>
                  <a:pt x="251" y="68"/>
                </a:lnTo>
                <a:close/>
                <a:moveTo>
                  <a:pt x="71" y="120"/>
                </a:moveTo>
                <a:lnTo>
                  <a:pt x="71" y="120"/>
                </a:lnTo>
                <a:lnTo>
                  <a:pt x="71" y="128"/>
                </a:lnTo>
                <a:lnTo>
                  <a:pt x="71" y="128"/>
                </a:lnTo>
                <a:lnTo>
                  <a:pt x="75" y="139"/>
                </a:lnTo>
                <a:lnTo>
                  <a:pt x="79" y="150"/>
                </a:lnTo>
                <a:lnTo>
                  <a:pt x="79" y="150"/>
                </a:lnTo>
                <a:lnTo>
                  <a:pt x="79" y="152"/>
                </a:lnTo>
                <a:lnTo>
                  <a:pt x="79" y="152"/>
                </a:lnTo>
                <a:lnTo>
                  <a:pt x="75" y="136"/>
                </a:lnTo>
                <a:lnTo>
                  <a:pt x="71" y="120"/>
                </a:lnTo>
                <a:lnTo>
                  <a:pt x="71" y="120"/>
                </a:lnTo>
                <a:close/>
                <a:moveTo>
                  <a:pt x="193" y="305"/>
                </a:moveTo>
                <a:lnTo>
                  <a:pt x="193" y="305"/>
                </a:lnTo>
                <a:lnTo>
                  <a:pt x="193" y="306"/>
                </a:lnTo>
                <a:lnTo>
                  <a:pt x="193" y="306"/>
                </a:lnTo>
                <a:lnTo>
                  <a:pt x="191" y="308"/>
                </a:lnTo>
                <a:lnTo>
                  <a:pt x="191" y="308"/>
                </a:lnTo>
                <a:lnTo>
                  <a:pt x="190" y="309"/>
                </a:lnTo>
                <a:lnTo>
                  <a:pt x="191" y="311"/>
                </a:lnTo>
                <a:lnTo>
                  <a:pt x="191" y="311"/>
                </a:lnTo>
                <a:lnTo>
                  <a:pt x="198" y="319"/>
                </a:lnTo>
                <a:lnTo>
                  <a:pt x="198" y="319"/>
                </a:lnTo>
                <a:lnTo>
                  <a:pt x="199" y="319"/>
                </a:lnTo>
                <a:lnTo>
                  <a:pt x="199" y="319"/>
                </a:lnTo>
                <a:lnTo>
                  <a:pt x="199" y="319"/>
                </a:lnTo>
                <a:lnTo>
                  <a:pt x="199" y="319"/>
                </a:lnTo>
                <a:lnTo>
                  <a:pt x="193" y="305"/>
                </a:lnTo>
                <a:lnTo>
                  <a:pt x="193" y="305"/>
                </a:lnTo>
                <a:close/>
                <a:moveTo>
                  <a:pt x="190" y="152"/>
                </a:moveTo>
                <a:lnTo>
                  <a:pt x="190" y="152"/>
                </a:lnTo>
                <a:lnTo>
                  <a:pt x="180" y="172"/>
                </a:lnTo>
                <a:lnTo>
                  <a:pt x="180" y="172"/>
                </a:lnTo>
                <a:lnTo>
                  <a:pt x="180" y="172"/>
                </a:lnTo>
                <a:lnTo>
                  <a:pt x="180" y="172"/>
                </a:lnTo>
                <a:lnTo>
                  <a:pt x="183" y="169"/>
                </a:lnTo>
                <a:lnTo>
                  <a:pt x="183" y="169"/>
                </a:lnTo>
                <a:lnTo>
                  <a:pt x="188" y="158"/>
                </a:lnTo>
                <a:lnTo>
                  <a:pt x="188" y="158"/>
                </a:lnTo>
                <a:lnTo>
                  <a:pt x="191" y="153"/>
                </a:lnTo>
                <a:lnTo>
                  <a:pt x="191" y="153"/>
                </a:lnTo>
                <a:lnTo>
                  <a:pt x="190" y="152"/>
                </a:lnTo>
                <a:lnTo>
                  <a:pt x="190" y="152"/>
                </a:lnTo>
                <a:close/>
                <a:moveTo>
                  <a:pt x="226" y="338"/>
                </a:moveTo>
                <a:lnTo>
                  <a:pt x="226" y="338"/>
                </a:lnTo>
                <a:lnTo>
                  <a:pt x="226" y="336"/>
                </a:lnTo>
                <a:lnTo>
                  <a:pt x="226" y="336"/>
                </a:lnTo>
                <a:lnTo>
                  <a:pt x="218" y="324"/>
                </a:lnTo>
                <a:lnTo>
                  <a:pt x="218" y="324"/>
                </a:lnTo>
                <a:lnTo>
                  <a:pt x="217" y="328"/>
                </a:lnTo>
                <a:lnTo>
                  <a:pt x="217" y="328"/>
                </a:lnTo>
                <a:lnTo>
                  <a:pt x="226" y="338"/>
                </a:lnTo>
                <a:lnTo>
                  <a:pt x="226" y="338"/>
                </a:lnTo>
                <a:close/>
                <a:moveTo>
                  <a:pt x="52" y="360"/>
                </a:moveTo>
                <a:lnTo>
                  <a:pt x="52" y="360"/>
                </a:lnTo>
                <a:lnTo>
                  <a:pt x="45" y="369"/>
                </a:lnTo>
                <a:lnTo>
                  <a:pt x="37" y="379"/>
                </a:lnTo>
                <a:lnTo>
                  <a:pt x="37" y="379"/>
                </a:lnTo>
                <a:lnTo>
                  <a:pt x="43" y="372"/>
                </a:lnTo>
                <a:lnTo>
                  <a:pt x="43" y="372"/>
                </a:lnTo>
                <a:lnTo>
                  <a:pt x="48" y="368"/>
                </a:lnTo>
                <a:lnTo>
                  <a:pt x="52" y="361"/>
                </a:lnTo>
                <a:lnTo>
                  <a:pt x="52" y="361"/>
                </a:lnTo>
                <a:lnTo>
                  <a:pt x="52" y="360"/>
                </a:lnTo>
                <a:lnTo>
                  <a:pt x="52" y="360"/>
                </a:lnTo>
                <a:close/>
                <a:moveTo>
                  <a:pt x="202" y="292"/>
                </a:moveTo>
                <a:lnTo>
                  <a:pt x="202" y="292"/>
                </a:lnTo>
                <a:lnTo>
                  <a:pt x="207" y="284"/>
                </a:lnTo>
                <a:lnTo>
                  <a:pt x="207" y="284"/>
                </a:lnTo>
                <a:lnTo>
                  <a:pt x="206" y="281"/>
                </a:lnTo>
                <a:lnTo>
                  <a:pt x="206" y="281"/>
                </a:lnTo>
                <a:lnTo>
                  <a:pt x="201" y="289"/>
                </a:lnTo>
                <a:lnTo>
                  <a:pt x="201" y="289"/>
                </a:lnTo>
                <a:lnTo>
                  <a:pt x="201" y="290"/>
                </a:lnTo>
                <a:lnTo>
                  <a:pt x="201" y="290"/>
                </a:lnTo>
                <a:lnTo>
                  <a:pt x="202" y="292"/>
                </a:lnTo>
                <a:lnTo>
                  <a:pt x="202" y="292"/>
                </a:lnTo>
                <a:close/>
                <a:moveTo>
                  <a:pt x="247" y="48"/>
                </a:moveTo>
                <a:lnTo>
                  <a:pt x="247" y="48"/>
                </a:lnTo>
                <a:lnTo>
                  <a:pt x="248" y="55"/>
                </a:lnTo>
                <a:lnTo>
                  <a:pt x="248" y="55"/>
                </a:lnTo>
                <a:lnTo>
                  <a:pt x="251" y="54"/>
                </a:lnTo>
                <a:lnTo>
                  <a:pt x="251" y="54"/>
                </a:lnTo>
                <a:lnTo>
                  <a:pt x="248" y="46"/>
                </a:lnTo>
                <a:lnTo>
                  <a:pt x="248" y="46"/>
                </a:lnTo>
                <a:lnTo>
                  <a:pt x="247" y="48"/>
                </a:lnTo>
                <a:lnTo>
                  <a:pt x="247" y="48"/>
                </a:lnTo>
                <a:close/>
                <a:moveTo>
                  <a:pt x="84" y="169"/>
                </a:moveTo>
                <a:lnTo>
                  <a:pt x="84" y="169"/>
                </a:lnTo>
                <a:lnTo>
                  <a:pt x="90" y="185"/>
                </a:lnTo>
                <a:lnTo>
                  <a:pt x="98" y="199"/>
                </a:lnTo>
                <a:lnTo>
                  <a:pt x="98" y="199"/>
                </a:lnTo>
                <a:lnTo>
                  <a:pt x="98" y="199"/>
                </a:lnTo>
                <a:lnTo>
                  <a:pt x="98" y="199"/>
                </a:lnTo>
                <a:lnTo>
                  <a:pt x="94" y="188"/>
                </a:lnTo>
                <a:lnTo>
                  <a:pt x="94" y="188"/>
                </a:lnTo>
                <a:lnTo>
                  <a:pt x="84" y="169"/>
                </a:lnTo>
                <a:lnTo>
                  <a:pt x="84" y="169"/>
                </a:lnTo>
                <a:lnTo>
                  <a:pt x="84" y="169"/>
                </a:lnTo>
                <a:lnTo>
                  <a:pt x="84" y="169"/>
                </a:lnTo>
                <a:close/>
                <a:moveTo>
                  <a:pt x="237" y="21"/>
                </a:moveTo>
                <a:lnTo>
                  <a:pt x="237" y="21"/>
                </a:lnTo>
                <a:lnTo>
                  <a:pt x="232" y="18"/>
                </a:lnTo>
                <a:lnTo>
                  <a:pt x="232" y="18"/>
                </a:lnTo>
                <a:lnTo>
                  <a:pt x="232" y="19"/>
                </a:lnTo>
                <a:lnTo>
                  <a:pt x="229" y="21"/>
                </a:lnTo>
                <a:lnTo>
                  <a:pt x="229" y="21"/>
                </a:lnTo>
                <a:lnTo>
                  <a:pt x="234" y="24"/>
                </a:lnTo>
                <a:lnTo>
                  <a:pt x="234" y="24"/>
                </a:lnTo>
                <a:lnTo>
                  <a:pt x="237" y="21"/>
                </a:lnTo>
                <a:lnTo>
                  <a:pt x="237" y="21"/>
                </a:lnTo>
                <a:close/>
                <a:moveTo>
                  <a:pt x="243" y="30"/>
                </a:moveTo>
                <a:lnTo>
                  <a:pt x="243" y="30"/>
                </a:lnTo>
                <a:lnTo>
                  <a:pt x="245" y="30"/>
                </a:lnTo>
                <a:lnTo>
                  <a:pt x="245" y="30"/>
                </a:lnTo>
                <a:lnTo>
                  <a:pt x="240" y="24"/>
                </a:lnTo>
                <a:lnTo>
                  <a:pt x="240" y="24"/>
                </a:lnTo>
                <a:lnTo>
                  <a:pt x="237" y="25"/>
                </a:lnTo>
                <a:lnTo>
                  <a:pt x="237" y="25"/>
                </a:lnTo>
                <a:lnTo>
                  <a:pt x="243" y="30"/>
                </a:lnTo>
                <a:lnTo>
                  <a:pt x="243" y="30"/>
                </a:lnTo>
                <a:close/>
                <a:moveTo>
                  <a:pt x="136" y="212"/>
                </a:moveTo>
                <a:lnTo>
                  <a:pt x="136" y="212"/>
                </a:lnTo>
                <a:lnTo>
                  <a:pt x="133" y="215"/>
                </a:lnTo>
                <a:lnTo>
                  <a:pt x="133" y="215"/>
                </a:lnTo>
                <a:lnTo>
                  <a:pt x="133" y="216"/>
                </a:lnTo>
                <a:lnTo>
                  <a:pt x="133" y="216"/>
                </a:lnTo>
                <a:lnTo>
                  <a:pt x="136" y="221"/>
                </a:lnTo>
                <a:lnTo>
                  <a:pt x="136" y="221"/>
                </a:lnTo>
                <a:lnTo>
                  <a:pt x="138" y="216"/>
                </a:lnTo>
                <a:lnTo>
                  <a:pt x="138" y="216"/>
                </a:lnTo>
                <a:lnTo>
                  <a:pt x="138" y="215"/>
                </a:lnTo>
                <a:lnTo>
                  <a:pt x="138" y="215"/>
                </a:lnTo>
                <a:lnTo>
                  <a:pt x="136" y="212"/>
                </a:lnTo>
                <a:lnTo>
                  <a:pt x="136" y="212"/>
                </a:lnTo>
                <a:close/>
                <a:moveTo>
                  <a:pt x="347" y="409"/>
                </a:moveTo>
                <a:lnTo>
                  <a:pt x="347" y="409"/>
                </a:lnTo>
                <a:lnTo>
                  <a:pt x="336" y="409"/>
                </a:lnTo>
                <a:lnTo>
                  <a:pt x="325" y="410"/>
                </a:lnTo>
                <a:lnTo>
                  <a:pt x="325" y="410"/>
                </a:lnTo>
                <a:lnTo>
                  <a:pt x="327" y="410"/>
                </a:lnTo>
                <a:lnTo>
                  <a:pt x="327" y="410"/>
                </a:lnTo>
                <a:lnTo>
                  <a:pt x="333" y="410"/>
                </a:lnTo>
                <a:lnTo>
                  <a:pt x="333" y="410"/>
                </a:lnTo>
                <a:lnTo>
                  <a:pt x="341" y="410"/>
                </a:lnTo>
                <a:lnTo>
                  <a:pt x="341" y="410"/>
                </a:lnTo>
                <a:lnTo>
                  <a:pt x="347" y="409"/>
                </a:lnTo>
                <a:lnTo>
                  <a:pt x="347" y="409"/>
                </a:lnTo>
                <a:close/>
                <a:moveTo>
                  <a:pt x="139" y="232"/>
                </a:moveTo>
                <a:lnTo>
                  <a:pt x="139" y="232"/>
                </a:lnTo>
                <a:lnTo>
                  <a:pt x="135" y="240"/>
                </a:lnTo>
                <a:lnTo>
                  <a:pt x="135" y="240"/>
                </a:lnTo>
                <a:lnTo>
                  <a:pt x="135" y="242"/>
                </a:lnTo>
                <a:lnTo>
                  <a:pt x="135" y="242"/>
                </a:lnTo>
                <a:lnTo>
                  <a:pt x="136" y="242"/>
                </a:lnTo>
                <a:lnTo>
                  <a:pt x="136" y="242"/>
                </a:lnTo>
                <a:lnTo>
                  <a:pt x="139" y="235"/>
                </a:lnTo>
                <a:lnTo>
                  <a:pt x="139" y="235"/>
                </a:lnTo>
                <a:lnTo>
                  <a:pt x="141" y="232"/>
                </a:lnTo>
                <a:lnTo>
                  <a:pt x="141" y="232"/>
                </a:lnTo>
                <a:lnTo>
                  <a:pt x="141" y="232"/>
                </a:lnTo>
                <a:lnTo>
                  <a:pt x="141" y="232"/>
                </a:lnTo>
                <a:lnTo>
                  <a:pt x="139" y="232"/>
                </a:lnTo>
                <a:lnTo>
                  <a:pt x="139" y="232"/>
                </a:lnTo>
                <a:close/>
                <a:moveTo>
                  <a:pt x="198" y="309"/>
                </a:moveTo>
                <a:lnTo>
                  <a:pt x="198" y="309"/>
                </a:lnTo>
                <a:lnTo>
                  <a:pt x="204" y="320"/>
                </a:lnTo>
                <a:lnTo>
                  <a:pt x="204" y="320"/>
                </a:lnTo>
                <a:lnTo>
                  <a:pt x="206" y="317"/>
                </a:lnTo>
                <a:lnTo>
                  <a:pt x="206" y="317"/>
                </a:lnTo>
                <a:lnTo>
                  <a:pt x="198" y="309"/>
                </a:lnTo>
                <a:lnTo>
                  <a:pt x="198" y="309"/>
                </a:lnTo>
                <a:close/>
                <a:moveTo>
                  <a:pt x="199" y="63"/>
                </a:moveTo>
                <a:lnTo>
                  <a:pt x="199" y="63"/>
                </a:lnTo>
                <a:lnTo>
                  <a:pt x="199" y="63"/>
                </a:lnTo>
                <a:lnTo>
                  <a:pt x="199" y="63"/>
                </a:lnTo>
                <a:lnTo>
                  <a:pt x="199" y="62"/>
                </a:lnTo>
                <a:lnTo>
                  <a:pt x="198" y="60"/>
                </a:lnTo>
                <a:lnTo>
                  <a:pt x="198" y="60"/>
                </a:lnTo>
                <a:lnTo>
                  <a:pt x="191" y="59"/>
                </a:lnTo>
                <a:lnTo>
                  <a:pt x="191" y="59"/>
                </a:lnTo>
                <a:lnTo>
                  <a:pt x="191" y="59"/>
                </a:lnTo>
                <a:lnTo>
                  <a:pt x="191" y="59"/>
                </a:lnTo>
                <a:lnTo>
                  <a:pt x="191" y="60"/>
                </a:lnTo>
                <a:lnTo>
                  <a:pt x="191" y="60"/>
                </a:lnTo>
                <a:lnTo>
                  <a:pt x="199" y="63"/>
                </a:lnTo>
                <a:lnTo>
                  <a:pt x="199" y="63"/>
                </a:lnTo>
                <a:close/>
                <a:moveTo>
                  <a:pt x="163" y="346"/>
                </a:moveTo>
                <a:lnTo>
                  <a:pt x="163" y="346"/>
                </a:lnTo>
                <a:lnTo>
                  <a:pt x="150" y="365"/>
                </a:lnTo>
                <a:lnTo>
                  <a:pt x="150" y="365"/>
                </a:lnTo>
                <a:lnTo>
                  <a:pt x="157" y="355"/>
                </a:lnTo>
                <a:lnTo>
                  <a:pt x="163" y="346"/>
                </a:lnTo>
                <a:lnTo>
                  <a:pt x="163" y="346"/>
                </a:lnTo>
                <a:close/>
                <a:moveTo>
                  <a:pt x="239" y="257"/>
                </a:moveTo>
                <a:lnTo>
                  <a:pt x="239" y="257"/>
                </a:lnTo>
                <a:lnTo>
                  <a:pt x="237" y="259"/>
                </a:lnTo>
                <a:lnTo>
                  <a:pt x="237" y="259"/>
                </a:lnTo>
                <a:lnTo>
                  <a:pt x="239" y="262"/>
                </a:lnTo>
                <a:lnTo>
                  <a:pt x="239" y="262"/>
                </a:lnTo>
                <a:lnTo>
                  <a:pt x="242" y="265"/>
                </a:lnTo>
                <a:lnTo>
                  <a:pt x="242" y="265"/>
                </a:lnTo>
                <a:lnTo>
                  <a:pt x="247" y="272"/>
                </a:lnTo>
                <a:lnTo>
                  <a:pt x="247" y="272"/>
                </a:lnTo>
                <a:lnTo>
                  <a:pt x="247" y="272"/>
                </a:lnTo>
                <a:lnTo>
                  <a:pt x="247" y="272"/>
                </a:lnTo>
                <a:lnTo>
                  <a:pt x="248" y="272"/>
                </a:lnTo>
                <a:lnTo>
                  <a:pt x="248" y="272"/>
                </a:lnTo>
                <a:lnTo>
                  <a:pt x="239" y="257"/>
                </a:lnTo>
                <a:lnTo>
                  <a:pt x="239" y="257"/>
                </a:lnTo>
                <a:close/>
                <a:moveTo>
                  <a:pt x="206" y="62"/>
                </a:moveTo>
                <a:lnTo>
                  <a:pt x="206" y="62"/>
                </a:lnTo>
                <a:lnTo>
                  <a:pt x="206" y="54"/>
                </a:lnTo>
                <a:lnTo>
                  <a:pt x="206" y="54"/>
                </a:lnTo>
                <a:lnTo>
                  <a:pt x="202" y="60"/>
                </a:lnTo>
                <a:lnTo>
                  <a:pt x="202" y="60"/>
                </a:lnTo>
                <a:lnTo>
                  <a:pt x="206" y="62"/>
                </a:lnTo>
                <a:lnTo>
                  <a:pt x="206" y="62"/>
                </a:lnTo>
                <a:close/>
                <a:moveTo>
                  <a:pt x="213" y="18"/>
                </a:moveTo>
                <a:lnTo>
                  <a:pt x="213" y="18"/>
                </a:lnTo>
                <a:lnTo>
                  <a:pt x="217" y="22"/>
                </a:lnTo>
                <a:lnTo>
                  <a:pt x="217" y="22"/>
                </a:lnTo>
                <a:lnTo>
                  <a:pt x="221" y="21"/>
                </a:lnTo>
                <a:lnTo>
                  <a:pt x="221" y="21"/>
                </a:lnTo>
                <a:lnTo>
                  <a:pt x="213" y="18"/>
                </a:lnTo>
                <a:lnTo>
                  <a:pt x="213" y="18"/>
                </a:lnTo>
                <a:close/>
                <a:moveTo>
                  <a:pt x="259" y="78"/>
                </a:moveTo>
                <a:lnTo>
                  <a:pt x="259" y="78"/>
                </a:lnTo>
                <a:lnTo>
                  <a:pt x="261" y="78"/>
                </a:lnTo>
                <a:lnTo>
                  <a:pt x="261" y="78"/>
                </a:lnTo>
                <a:lnTo>
                  <a:pt x="261" y="76"/>
                </a:lnTo>
                <a:lnTo>
                  <a:pt x="261" y="76"/>
                </a:lnTo>
                <a:lnTo>
                  <a:pt x="259" y="70"/>
                </a:lnTo>
                <a:lnTo>
                  <a:pt x="259" y="70"/>
                </a:lnTo>
                <a:lnTo>
                  <a:pt x="259" y="66"/>
                </a:lnTo>
                <a:lnTo>
                  <a:pt x="259" y="66"/>
                </a:lnTo>
                <a:lnTo>
                  <a:pt x="259" y="66"/>
                </a:lnTo>
                <a:lnTo>
                  <a:pt x="259" y="66"/>
                </a:lnTo>
                <a:lnTo>
                  <a:pt x="258" y="66"/>
                </a:lnTo>
                <a:lnTo>
                  <a:pt x="258" y="66"/>
                </a:lnTo>
                <a:lnTo>
                  <a:pt x="259" y="78"/>
                </a:lnTo>
                <a:lnTo>
                  <a:pt x="259" y="78"/>
                </a:lnTo>
                <a:close/>
                <a:moveTo>
                  <a:pt x="253" y="52"/>
                </a:moveTo>
                <a:lnTo>
                  <a:pt x="253" y="52"/>
                </a:lnTo>
                <a:lnTo>
                  <a:pt x="254" y="51"/>
                </a:lnTo>
                <a:lnTo>
                  <a:pt x="254" y="51"/>
                </a:lnTo>
                <a:lnTo>
                  <a:pt x="256" y="51"/>
                </a:lnTo>
                <a:lnTo>
                  <a:pt x="254" y="49"/>
                </a:lnTo>
                <a:lnTo>
                  <a:pt x="254" y="49"/>
                </a:lnTo>
                <a:lnTo>
                  <a:pt x="253" y="44"/>
                </a:lnTo>
                <a:lnTo>
                  <a:pt x="253" y="44"/>
                </a:lnTo>
                <a:lnTo>
                  <a:pt x="251" y="44"/>
                </a:lnTo>
                <a:lnTo>
                  <a:pt x="251" y="44"/>
                </a:lnTo>
                <a:lnTo>
                  <a:pt x="253" y="52"/>
                </a:lnTo>
                <a:lnTo>
                  <a:pt x="253" y="52"/>
                </a:lnTo>
                <a:close/>
                <a:moveTo>
                  <a:pt x="251" y="145"/>
                </a:moveTo>
                <a:lnTo>
                  <a:pt x="251" y="145"/>
                </a:lnTo>
                <a:lnTo>
                  <a:pt x="250" y="147"/>
                </a:lnTo>
                <a:lnTo>
                  <a:pt x="250" y="147"/>
                </a:lnTo>
                <a:lnTo>
                  <a:pt x="248" y="155"/>
                </a:lnTo>
                <a:lnTo>
                  <a:pt x="248" y="155"/>
                </a:lnTo>
                <a:lnTo>
                  <a:pt x="248" y="155"/>
                </a:lnTo>
                <a:lnTo>
                  <a:pt x="248" y="155"/>
                </a:lnTo>
                <a:lnTo>
                  <a:pt x="250" y="156"/>
                </a:lnTo>
                <a:lnTo>
                  <a:pt x="250" y="156"/>
                </a:lnTo>
                <a:lnTo>
                  <a:pt x="251" y="145"/>
                </a:lnTo>
                <a:lnTo>
                  <a:pt x="251" y="145"/>
                </a:lnTo>
                <a:close/>
                <a:moveTo>
                  <a:pt x="212" y="95"/>
                </a:moveTo>
                <a:lnTo>
                  <a:pt x="212" y="95"/>
                </a:lnTo>
                <a:lnTo>
                  <a:pt x="212" y="95"/>
                </a:lnTo>
                <a:lnTo>
                  <a:pt x="212" y="95"/>
                </a:lnTo>
                <a:lnTo>
                  <a:pt x="204" y="115"/>
                </a:lnTo>
                <a:lnTo>
                  <a:pt x="204" y="115"/>
                </a:lnTo>
                <a:lnTo>
                  <a:pt x="209" y="106"/>
                </a:lnTo>
                <a:lnTo>
                  <a:pt x="212" y="95"/>
                </a:lnTo>
                <a:lnTo>
                  <a:pt x="212" y="95"/>
                </a:lnTo>
                <a:close/>
                <a:moveTo>
                  <a:pt x="182" y="59"/>
                </a:moveTo>
                <a:lnTo>
                  <a:pt x="182" y="59"/>
                </a:lnTo>
                <a:lnTo>
                  <a:pt x="187" y="60"/>
                </a:lnTo>
                <a:lnTo>
                  <a:pt x="187" y="60"/>
                </a:lnTo>
                <a:lnTo>
                  <a:pt x="188" y="57"/>
                </a:lnTo>
                <a:lnTo>
                  <a:pt x="188" y="57"/>
                </a:lnTo>
                <a:lnTo>
                  <a:pt x="182" y="57"/>
                </a:lnTo>
                <a:lnTo>
                  <a:pt x="182" y="57"/>
                </a:lnTo>
                <a:lnTo>
                  <a:pt x="182" y="59"/>
                </a:lnTo>
                <a:lnTo>
                  <a:pt x="182" y="59"/>
                </a:lnTo>
                <a:close/>
                <a:moveTo>
                  <a:pt x="199" y="292"/>
                </a:moveTo>
                <a:lnTo>
                  <a:pt x="199" y="292"/>
                </a:lnTo>
                <a:lnTo>
                  <a:pt x="198" y="297"/>
                </a:lnTo>
                <a:lnTo>
                  <a:pt x="198" y="297"/>
                </a:lnTo>
                <a:lnTo>
                  <a:pt x="198" y="298"/>
                </a:lnTo>
                <a:lnTo>
                  <a:pt x="198" y="300"/>
                </a:lnTo>
                <a:lnTo>
                  <a:pt x="198" y="300"/>
                </a:lnTo>
                <a:lnTo>
                  <a:pt x="201" y="294"/>
                </a:lnTo>
                <a:lnTo>
                  <a:pt x="201" y="294"/>
                </a:lnTo>
                <a:lnTo>
                  <a:pt x="199" y="292"/>
                </a:lnTo>
                <a:lnTo>
                  <a:pt x="199" y="292"/>
                </a:lnTo>
                <a:close/>
                <a:moveTo>
                  <a:pt x="354" y="406"/>
                </a:moveTo>
                <a:lnTo>
                  <a:pt x="354" y="406"/>
                </a:lnTo>
                <a:lnTo>
                  <a:pt x="349" y="401"/>
                </a:lnTo>
                <a:lnTo>
                  <a:pt x="349" y="401"/>
                </a:lnTo>
                <a:lnTo>
                  <a:pt x="349" y="401"/>
                </a:lnTo>
                <a:lnTo>
                  <a:pt x="349" y="401"/>
                </a:lnTo>
                <a:lnTo>
                  <a:pt x="351" y="406"/>
                </a:lnTo>
                <a:lnTo>
                  <a:pt x="351" y="406"/>
                </a:lnTo>
                <a:lnTo>
                  <a:pt x="354" y="406"/>
                </a:lnTo>
                <a:lnTo>
                  <a:pt x="354" y="406"/>
                </a:lnTo>
                <a:close/>
                <a:moveTo>
                  <a:pt x="209" y="70"/>
                </a:moveTo>
                <a:lnTo>
                  <a:pt x="209" y="70"/>
                </a:lnTo>
                <a:lnTo>
                  <a:pt x="209" y="70"/>
                </a:lnTo>
                <a:lnTo>
                  <a:pt x="209" y="70"/>
                </a:lnTo>
                <a:lnTo>
                  <a:pt x="202" y="65"/>
                </a:lnTo>
                <a:lnTo>
                  <a:pt x="202" y="65"/>
                </a:lnTo>
                <a:lnTo>
                  <a:pt x="201" y="65"/>
                </a:lnTo>
                <a:lnTo>
                  <a:pt x="201" y="65"/>
                </a:lnTo>
                <a:lnTo>
                  <a:pt x="209" y="70"/>
                </a:lnTo>
                <a:lnTo>
                  <a:pt x="209" y="70"/>
                </a:lnTo>
                <a:close/>
                <a:moveTo>
                  <a:pt x="125" y="246"/>
                </a:moveTo>
                <a:lnTo>
                  <a:pt x="125" y="246"/>
                </a:lnTo>
                <a:lnTo>
                  <a:pt x="125" y="245"/>
                </a:lnTo>
                <a:lnTo>
                  <a:pt x="125" y="245"/>
                </a:lnTo>
                <a:lnTo>
                  <a:pt x="123" y="240"/>
                </a:lnTo>
                <a:lnTo>
                  <a:pt x="123" y="240"/>
                </a:lnTo>
                <a:lnTo>
                  <a:pt x="120" y="240"/>
                </a:lnTo>
                <a:lnTo>
                  <a:pt x="120" y="240"/>
                </a:lnTo>
                <a:lnTo>
                  <a:pt x="125" y="246"/>
                </a:lnTo>
                <a:lnTo>
                  <a:pt x="125" y="246"/>
                </a:lnTo>
                <a:close/>
                <a:moveTo>
                  <a:pt x="245" y="169"/>
                </a:moveTo>
                <a:lnTo>
                  <a:pt x="245" y="169"/>
                </a:lnTo>
                <a:lnTo>
                  <a:pt x="247" y="169"/>
                </a:lnTo>
                <a:lnTo>
                  <a:pt x="247" y="169"/>
                </a:lnTo>
                <a:lnTo>
                  <a:pt x="248" y="160"/>
                </a:lnTo>
                <a:lnTo>
                  <a:pt x="248" y="160"/>
                </a:lnTo>
                <a:lnTo>
                  <a:pt x="247" y="161"/>
                </a:lnTo>
                <a:lnTo>
                  <a:pt x="247" y="161"/>
                </a:lnTo>
                <a:lnTo>
                  <a:pt x="245" y="167"/>
                </a:lnTo>
                <a:lnTo>
                  <a:pt x="245" y="167"/>
                </a:lnTo>
                <a:lnTo>
                  <a:pt x="245" y="169"/>
                </a:lnTo>
                <a:lnTo>
                  <a:pt x="245" y="169"/>
                </a:lnTo>
                <a:close/>
                <a:moveTo>
                  <a:pt x="256" y="59"/>
                </a:moveTo>
                <a:lnTo>
                  <a:pt x="256" y="59"/>
                </a:lnTo>
                <a:lnTo>
                  <a:pt x="258" y="57"/>
                </a:lnTo>
                <a:lnTo>
                  <a:pt x="258" y="57"/>
                </a:lnTo>
                <a:lnTo>
                  <a:pt x="256" y="54"/>
                </a:lnTo>
                <a:lnTo>
                  <a:pt x="256" y="54"/>
                </a:lnTo>
                <a:lnTo>
                  <a:pt x="254" y="55"/>
                </a:lnTo>
                <a:lnTo>
                  <a:pt x="254" y="55"/>
                </a:lnTo>
                <a:lnTo>
                  <a:pt x="256" y="59"/>
                </a:lnTo>
                <a:lnTo>
                  <a:pt x="256" y="59"/>
                </a:lnTo>
                <a:close/>
                <a:moveTo>
                  <a:pt x="272" y="418"/>
                </a:moveTo>
                <a:lnTo>
                  <a:pt x="272" y="418"/>
                </a:lnTo>
                <a:lnTo>
                  <a:pt x="261" y="418"/>
                </a:lnTo>
                <a:lnTo>
                  <a:pt x="261" y="418"/>
                </a:lnTo>
                <a:lnTo>
                  <a:pt x="261" y="418"/>
                </a:lnTo>
                <a:lnTo>
                  <a:pt x="261" y="418"/>
                </a:lnTo>
                <a:lnTo>
                  <a:pt x="261" y="418"/>
                </a:lnTo>
                <a:lnTo>
                  <a:pt x="261" y="418"/>
                </a:lnTo>
                <a:lnTo>
                  <a:pt x="267" y="420"/>
                </a:lnTo>
                <a:lnTo>
                  <a:pt x="272" y="418"/>
                </a:lnTo>
                <a:lnTo>
                  <a:pt x="272" y="418"/>
                </a:lnTo>
                <a:close/>
                <a:moveTo>
                  <a:pt x="149" y="221"/>
                </a:moveTo>
                <a:lnTo>
                  <a:pt x="149" y="221"/>
                </a:lnTo>
                <a:lnTo>
                  <a:pt x="150" y="218"/>
                </a:lnTo>
                <a:lnTo>
                  <a:pt x="150" y="218"/>
                </a:lnTo>
                <a:lnTo>
                  <a:pt x="152" y="216"/>
                </a:lnTo>
                <a:lnTo>
                  <a:pt x="152" y="216"/>
                </a:lnTo>
                <a:lnTo>
                  <a:pt x="152" y="215"/>
                </a:lnTo>
                <a:lnTo>
                  <a:pt x="152" y="215"/>
                </a:lnTo>
                <a:lnTo>
                  <a:pt x="152" y="215"/>
                </a:lnTo>
                <a:lnTo>
                  <a:pt x="152" y="215"/>
                </a:lnTo>
                <a:lnTo>
                  <a:pt x="149" y="221"/>
                </a:lnTo>
                <a:lnTo>
                  <a:pt x="149" y="221"/>
                </a:lnTo>
                <a:close/>
                <a:moveTo>
                  <a:pt x="75" y="54"/>
                </a:moveTo>
                <a:lnTo>
                  <a:pt x="75" y="54"/>
                </a:lnTo>
                <a:lnTo>
                  <a:pt x="79" y="44"/>
                </a:lnTo>
                <a:lnTo>
                  <a:pt x="79" y="44"/>
                </a:lnTo>
                <a:lnTo>
                  <a:pt x="76" y="49"/>
                </a:lnTo>
                <a:lnTo>
                  <a:pt x="75" y="54"/>
                </a:lnTo>
                <a:lnTo>
                  <a:pt x="75" y="54"/>
                </a:lnTo>
                <a:close/>
                <a:moveTo>
                  <a:pt x="131" y="243"/>
                </a:moveTo>
                <a:lnTo>
                  <a:pt x="131" y="243"/>
                </a:lnTo>
                <a:lnTo>
                  <a:pt x="130" y="245"/>
                </a:lnTo>
                <a:lnTo>
                  <a:pt x="130" y="245"/>
                </a:lnTo>
                <a:lnTo>
                  <a:pt x="131" y="246"/>
                </a:lnTo>
                <a:lnTo>
                  <a:pt x="131" y="246"/>
                </a:lnTo>
                <a:lnTo>
                  <a:pt x="133" y="245"/>
                </a:lnTo>
                <a:lnTo>
                  <a:pt x="131" y="243"/>
                </a:lnTo>
                <a:lnTo>
                  <a:pt x="131" y="243"/>
                </a:lnTo>
                <a:close/>
                <a:moveTo>
                  <a:pt x="114" y="414"/>
                </a:moveTo>
                <a:lnTo>
                  <a:pt x="114" y="414"/>
                </a:lnTo>
                <a:lnTo>
                  <a:pt x="109" y="414"/>
                </a:lnTo>
                <a:lnTo>
                  <a:pt x="109" y="414"/>
                </a:lnTo>
                <a:lnTo>
                  <a:pt x="108" y="415"/>
                </a:lnTo>
                <a:lnTo>
                  <a:pt x="108" y="415"/>
                </a:lnTo>
                <a:lnTo>
                  <a:pt x="114" y="414"/>
                </a:lnTo>
                <a:lnTo>
                  <a:pt x="114" y="414"/>
                </a:lnTo>
                <a:close/>
                <a:moveTo>
                  <a:pt x="68" y="90"/>
                </a:moveTo>
                <a:lnTo>
                  <a:pt x="68" y="90"/>
                </a:lnTo>
                <a:lnTo>
                  <a:pt x="68" y="84"/>
                </a:lnTo>
                <a:lnTo>
                  <a:pt x="68" y="79"/>
                </a:lnTo>
                <a:lnTo>
                  <a:pt x="68" y="79"/>
                </a:lnTo>
                <a:lnTo>
                  <a:pt x="68" y="90"/>
                </a:lnTo>
                <a:lnTo>
                  <a:pt x="68" y="90"/>
                </a:lnTo>
                <a:close/>
                <a:moveTo>
                  <a:pt x="193" y="10"/>
                </a:moveTo>
                <a:lnTo>
                  <a:pt x="193" y="10"/>
                </a:lnTo>
                <a:lnTo>
                  <a:pt x="193" y="10"/>
                </a:lnTo>
                <a:lnTo>
                  <a:pt x="193" y="10"/>
                </a:lnTo>
                <a:lnTo>
                  <a:pt x="187" y="8"/>
                </a:lnTo>
                <a:lnTo>
                  <a:pt x="187" y="8"/>
                </a:lnTo>
                <a:lnTo>
                  <a:pt x="190" y="10"/>
                </a:lnTo>
                <a:lnTo>
                  <a:pt x="193" y="10"/>
                </a:lnTo>
                <a:lnTo>
                  <a:pt x="193" y="10"/>
                </a:lnTo>
                <a:close/>
                <a:moveTo>
                  <a:pt x="177" y="57"/>
                </a:moveTo>
                <a:lnTo>
                  <a:pt x="177" y="57"/>
                </a:lnTo>
                <a:lnTo>
                  <a:pt x="177" y="57"/>
                </a:lnTo>
                <a:lnTo>
                  <a:pt x="177" y="57"/>
                </a:lnTo>
                <a:lnTo>
                  <a:pt x="172" y="57"/>
                </a:lnTo>
                <a:lnTo>
                  <a:pt x="172" y="57"/>
                </a:lnTo>
                <a:lnTo>
                  <a:pt x="177" y="57"/>
                </a:lnTo>
                <a:lnTo>
                  <a:pt x="177" y="57"/>
                </a:lnTo>
                <a:lnTo>
                  <a:pt x="177" y="57"/>
                </a:lnTo>
                <a:lnTo>
                  <a:pt x="177" y="57"/>
                </a:lnTo>
                <a:close/>
                <a:moveTo>
                  <a:pt x="234" y="260"/>
                </a:moveTo>
                <a:lnTo>
                  <a:pt x="234" y="260"/>
                </a:lnTo>
                <a:lnTo>
                  <a:pt x="232" y="259"/>
                </a:lnTo>
                <a:lnTo>
                  <a:pt x="232" y="257"/>
                </a:lnTo>
                <a:lnTo>
                  <a:pt x="232" y="257"/>
                </a:lnTo>
                <a:lnTo>
                  <a:pt x="231" y="256"/>
                </a:lnTo>
                <a:lnTo>
                  <a:pt x="231" y="256"/>
                </a:lnTo>
                <a:lnTo>
                  <a:pt x="229" y="253"/>
                </a:lnTo>
                <a:lnTo>
                  <a:pt x="229" y="253"/>
                </a:lnTo>
                <a:lnTo>
                  <a:pt x="229" y="254"/>
                </a:lnTo>
                <a:lnTo>
                  <a:pt x="229" y="254"/>
                </a:lnTo>
                <a:lnTo>
                  <a:pt x="234" y="260"/>
                </a:lnTo>
                <a:lnTo>
                  <a:pt x="234" y="260"/>
                </a:lnTo>
                <a:close/>
                <a:moveTo>
                  <a:pt x="160" y="201"/>
                </a:moveTo>
                <a:lnTo>
                  <a:pt x="160" y="201"/>
                </a:lnTo>
                <a:lnTo>
                  <a:pt x="163" y="197"/>
                </a:lnTo>
                <a:lnTo>
                  <a:pt x="163" y="197"/>
                </a:lnTo>
                <a:lnTo>
                  <a:pt x="163" y="196"/>
                </a:lnTo>
                <a:lnTo>
                  <a:pt x="163" y="196"/>
                </a:lnTo>
                <a:lnTo>
                  <a:pt x="163" y="196"/>
                </a:lnTo>
                <a:lnTo>
                  <a:pt x="163" y="196"/>
                </a:lnTo>
                <a:lnTo>
                  <a:pt x="160" y="201"/>
                </a:lnTo>
                <a:lnTo>
                  <a:pt x="160" y="201"/>
                </a:lnTo>
                <a:close/>
                <a:moveTo>
                  <a:pt x="248" y="33"/>
                </a:moveTo>
                <a:lnTo>
                  <a:pt x="248" y="33"/>
                </a:lnTo>
                <a:lnTo>
                  <a:pt x="247" y="33"/>
                </a:lnTo>
                <a:lnTo>
                  <a:pt x="247" y="33"/>
                </a:lnTo>
                <a:lnTo>
                  <a:pt x="250" y="37"/>
                </a:lnTo>
                <a:lnTo>
                  <a:pt x="250" y="37"/>
                </a:lnTo>
                <a:lnTo>
                  <a:pt x="250" y="37"/>
                </a:lnTo>
                <a:lnTo>
                  <a:pt x="250" y="37"/>
                </a:lnTo>
                <a:lnTo>
                  <a:pt x="250" y="37"/>
                </a:lnTo>
                <a:lnTo>
                  <a:pt x="250" y="37"/>
                </a:lnTo>
                <a:lnTo>
                  <a:pt x="248" y="33"/>
                </a:lnTo>
                <a:lnTo>
                  <a:pt x="248" y="33"/>
                </a:lnTo>
                <a:close/>
                <a:moveTo>
                  <a:pt x="135" y="390"/>
                </a:moveTo>
                <a:lnTo>
                  <a:pt x="135" y="390"/>
                </a:lnTo>
                <a:lnTo>
                  <a:pt x="136" y="390"/>
                </a:lnTo>
                <a:lnTo>
                  <a:pt x="136" y="390"/>
                </a:lnTo>
                <a:lnTo>
                  <a:pt x="139" y="385"/>
                </a:lnTo>
                <a:lnTo>
                  <a:pt x="139" y="385"/>
                </a:lnTo>
                <a:lnTo>
                  <a:pt x="139" y="384"/>
                </a:lnTo>
                <a:lnTo>
                  <a:pt x="139" y="384"/>
                </a:lnTo>
                <a:lnTo>
                  <a:pt x="135" y="390"/>
                </a:lnTo>
                <a:lnTo>
                  <a:pt x="135" y="390"/>
                </a:lnTo>
                <a:close/>
                <a:moveTo>
                  <a:pt x="256" y="420"/>
                </a:moveTo>
                <a:lnTo>
                  <a:pt x="256" y="420"/>
                </a:lnTo>
                <a:lnTo>
                  <a:pt x="254" y="418"/>
                </a:lnTo>
                <a:lnTo>
                  <a:pt x="253" y="417"/>
                </a:lnTo>
                <a:lnTo>
                  <a:pt x="253" y="417"/>
                </a:lnTo>
                <a:lnTo>
                  <a:pt x="256" y="420"/>
                </a:lnTo>
                <a:lnTo>
                  <a:pt x="256" y="420"/>
                </a:lnTo>
                <a:close/>
                <a:moveTo>
                  <a:pt x="75" y="336"/>
                </a:moveTo>
                <a:lnTo>
                  <a:pt x="75" y="336"/>
                </a:lnTo>
                <a:lnTo>
                  <a:pt x="75" y="336"/>
                </a:lnTo>
                <a:lnTo>
                  <a:pt x="75" y="336"/>
                </a:lnTo>
                <a:lnTo>
                  <a:pt x="70" y="341"/>
                </a:lnTo>
                <a:lnTo>
                  <a:pt x="70" y="341"/>
                </a:lnTo>
                <a:lnTo>
                  <a:pt x="71" y="341"/>
                </a:lnTo>
                <a:lnTo>
                  <a:pt x="71" y="341"/>
                </a:lnTo>
                <a:lnTo>
                  <a:pt x="75" y="336"/>
                </a:lnTo>
                <a:lnTo>
                  <a:pt x="75" y="336"/>
                </a:lnTo>
                <a:close/>
                <a:moveTo>
                  <a:pt x="346" y="395"/>
                </a:moveTo>
                <a:lnTo>
                  <a:pt x="346" y="395"/>
                </a:lnTo>
                <a:lnTo>
                  <a:pt x="347" y="395"/>
                </a:lnTo>
                <a:lnTo>
                  <a:pt x="347" y="395"/>
                </a:lnTo>
                <a:lnTo>
                  <a:pt x="346" y="393"/>
                </a:lnTo>
                <a:lnTo>
                  <a:pt x="346" y="393"/>
                </a:lnTo>
                <a:lnTo>
                  <a:pt x="344" y="391"/>
                </a:lnTo>
                <a:lnTo>
                  <a:pt x="344" y="391"/>
                </a:lnTo>
                <a:lnTo>
                  <a:pt x="343" y="390"/>
                </a:lnTo>
                <a:lnTo>
                  <a:pt x="343" y="390"/>
                </a:lnTo>
                <a:lnTo>
                  <a:pt x="346" y="395"/>
                </a:lnTo>
                <a:lnTo>
                  <a:pt x="346" y="395"/>
                </a:lnTo>
                <a:close/>
                <a:moveTo>
                  <a:pt x="217" y="79"/>
                </a:moveTo>
                <a:lnTo>
                  <a:pt x="217" y="79"/>
                </a:lnTo>
                <a:lnTo>
                  <a:pt x="217" y="81"/>
                </a:lnTo>
                <a:lnTo>
                  <a:pt x="217" y="82"/>
                </a:lnTo>
                <a:lnTo>
                  <a:pt x="217" y="82"/>
                </a:lnTo>
                <a:lnTo>
                  <a:pt x="217" y="79"/>
                </a:lnTo>
                <a:lnTo>
                  <a:pt x="217" y="79"/>
                </a:lnTo>
                <a:close/>
                <a:moveTo>
                  <a:pt x="130" y="251"/>
                </a:moveTo>
                <a:lnTo>
                  <a:pt x="130" y="251"/>
                </a:lnTo>
                <a:lnTo>
                  <a:pt x="130" y="249"/>
                </a:lnTo>
                <a:lnTo>
                  <a:pt x="128" y="248"/>
                </a:lnTo>
                <a:lnTo>
                  <a:pt x="128" y="248"/>
                </a:lnTo>
                <a:lnTo>
                  <a:pt x="128" y="249"/>
                </a:lnTo>
                <a:lnTo>
                  <a:pt x="128" y="249"/>
                </a:lnTo>
                <a:lnTo>
                  <a:pt x="130" y="251"/>
                </a:lnTo>
                <a:lnTo>
                  <a:pt x="130" y="251"/>
                </a:lnTo>
                <a:close/>
                <a:moveTo>
                  <a:pt x="250" y="41"/>
                </a:moveTo>
                <a:lnTo>
                  <a:pt x="250" y="41"/>
                </a:lnTo>
                <a:lnTo>
                  <a:pt x="250" y="41"/>
                </a:lnTo>
                <a:lnTo>
                  <a:pt x="250" y="41"/>
                </a:lnTo>
                <a:lnTo>
                  <a:pt x="248" y="38"/>
                </a:lnTo>
                <a:lnTo>
                  <a:pt x="248" y="38"/>
                </a:lnTo>
                <a:lnTo>
                  <a:pt x="248" y="38"/>
                </a:lnTo>
                <a:lnTo>
                  <a:pt x="248" y="38"/>
                </a:lnTo>
                <a:lnTo>
                  <a:pt x="250" y="41"/>
                </a:lnTo>
                <a:lnTo>
                  <a:pt x="250" y="41"/>
                </a:lnTo>
                <a:close/>
                <a:moveTo>
                  <a:pt x="168" y="188"/>
                </a:moveTo>
                <a:lnTo>
                  <a:pt x="168" y="188"/>
                </a:lnTo>
                <a:lnTo>
                  <a:pt x="166" y="191"/>
                </a:lnTo>
                <a:lnTo>
                  <a:pt x="166" y="191"/>
                </a:lnTo>
                <a:lnTo>
                  <a:pt x="166" y="191"/>
                </a:lnTo>
                <a:lnTo>
                  <a:pt x="166" y="191"/>
                </a:lnTo>
                <a:lnTo>
                  <a:pt x="168" y="190"/>
                </a:lnTo>
                <a:lnTo>
                  <a:pt x="168" y="188"/>
                </a:lnTo>
                <a:lnTo>
                  <a:pt x="168" y="188"/>
                </a:lnTo>
                <a:close/>
                <a:moveTo>
                  <a:pt x="144" y="226"/>
                </a:moveTo>
                <a:lnTo>
                  <a:pt x="144" y="226"/>
                </a:lnTo>
                <a:lnTo>
                  <a:pt x="144" y="227"/>
                </a:lnTo>
                <a:lnTo>
                  <a:pt x="144" y="227"/>
                </a:lnTo>
                <a:lnTo>
                  <a:pt x="144" y="227"/>
                </a:lnTo>
                <a:lnTo>
                  <a:pt x="144" y="227"/>
                </a:lnTo>
                <a:lnTo>
                  <a:pt x="144" y="226"/>
                </a:lnTo>
                <a:lnTo>
                  <a:pt x="144" y="226"/>
                </a:lnTo>
                <a:close/>
                <a:moveTo>
                  <a:pt x="177" y="7"/>
                </a:moveTo>
                <a:lnTo>
                  <a:pt x="177" y="7"/>
                </a:lnTo>
                <a:lnTo>
                  <a:pt x="177" y="7"/>
                </a:lnTo>
                <a:lnTo>
                  <a:pt x="177" y="7"/>
                </a:lnTo>
                <a:lnTo>
                  <a:pt x="174" y="5"/>
                </a:lnTo>
                <a:lnTo>
                  <a:pt x="174" y="5"/>
                </a:lnTo>
                <a:lnTo>
                  <a:pt x="174" y="7"/>
                </a:lnTo>
                <a:lnTo>
                  <a:pt x="174" y="7"/>
                </a:lnTo>
                <a:lnTo>
                  <a:pt x="177" y="7"/>
                </a:lnTo>
                <a:lnTo>
                  <a:pt x="177" y="7"/>
                </a:lnTo>
                <a:close/>
                <a:moveTo>
                  <a:pt x="251" y="141"/>
                </a:moveTo>
                <a:lnTo>
                  <a:pt x="251" y="141"/>
                </a:lnTo>
                <a:lnTo>
                  <a:pt x="253" y="141"/>
                </a:lnTo>
                <a:lnTo>
                  <a:pt x="253" y="141"/>
                </a:lnTo>
                <a:lnTo>
                  <a:pt x="253" y="139"/>
                </a:lnTo>
                <a:lnTo>
                  <a:pt x="253" y="139"/>
                </a:lnTo>
                <a:lnTo>
                  <a:pt x="253" y="139"/>
                </a:lnTo>
                <a:lnTo>
                  <a:pt x="253" y="139"/>
                </a:lnTo>
                <a:lnTo>
                  <a:pt x="251" y="141"/>
                </a:lnTo>
                <a:lnTo>
                  <a:pt x="251" y="141"/>
                </a:lnTo>
                <a:close/>
                <a:moveTo>
                  <a:pt x="256" y="62"/>
                </a:moveTo>
                <a:lnTo>
                  <a:pt x="256" y="62"/>
                </a:lnTo>
                <a:lnTo>
                  <a:pt x="258" y="63"/>
                </a:lnTo>
                <a:lnTo>
                  <a:pt x="258" y="63"/>
                </a:lnTo>
                <a:lnTo>
                  <a:pt x="256" y="62"/>
                </a:lnTo>
                <a:lnTo>
                  <a:pt x="256" y="62"/>
                </a:lnTo>
                <a:close/>
                <a:moveTo>
                  <a:pt x="204" y="117"/>
                </a:moveTo>
                <a:lnTo>
                  <a:pt x="204" y="117"/>
                </a:lnTo>
                <a:lnTo>
                  <a:pt x="204" y="117"/>
                </a:lnTo>
                <a:lnTo>
                  <a:pt x="204" y="117"/>
                </a:lnTo>
                <a:lnTo>
                  <a:pt x="204" y="119"/>
                </a:lnTo>
                <a:lnTo>
                  <a:pt x="204" y="119"/>
                </a:lnTo>
                <a:lnTo>
                  <a:pt x="204" y="119"/>
                </a:lnTo>
                <a:lnTo>
                  <a:pt x="204" y="119"/>
                </a:lnTo>
                <a:lnTo>
                  <a:pt x="204" y="117"/>
                </a:lnTo>
                <a:lnTo>
                  <a:pt x="204" y="117"/>
                </a:lnTo>
                <a:close/>
                <a:moveTo>
                  <a:pt x="153" y="212"/>
                </a:moveTo>
                <a:lnTo>
                  <a:pt x="153" y="212"/>
                </a:lnTo>
                <a:lnTo>
                  <a:pt x="153" y="212"/>
                </a:lnTo>
                <a:lnTo>
                  <a:pt x="153" y="212"/>
                </a:lnTo>
                <a:lnTo>
                  <a:pt x="153" y="212"/>
                </a:lnTo>
                <a:lnTo>
                  <a:pt x="153" y="212"/>
                </a:lnTo>
                <a:lnTo>
                  <a:pt x="153" y="212"/>
                </a:lnTo>
                <a:lnTo>
                  <a:pt x="153" y="212"/>
                </a:lnTo>
                <a:lnTo>
                  <a:pt x="153" y="212"/>
                </a:lnTo>
                <a:lnTo>
                  <a:pt x="153" y="212"/>
                </a:lnTo>
                <a:close/>
                <a:moveTo>
                  <a:pt x="217" y="73"/>
                </a:moveTo>
                <a:lnTo>
                  <a:pt x="217" y="73"/>
                </a:lnTo>
                <a:lnTo>
                  <a:pt x="217" y="73"/>
                </a:lnTo>
                <a:lnTo>
                  <a:pt x="217" y="73"/>
                </a:lnTo>
                <a:lnTo>
                  <a:pt x="217" y="74"/>
                </a:lnTo>
                <a:lnTo>
                  <a:pt x="217" y="74"/>
                </a:lnTo>
                <a:lnTo>
                  <a:pt x="217" y="74"/>
                </a:lnTo>
                <a:lnTo>
                  <a:pt x="217" y="74"/>
                </a:lnTo>
                <a:lnTo>
                  <a:pt x="217" y="73"/>
                </a:lnTo>
                <a:lnTo>
                  <a:pt x="217" y="73"/>
                </a:lnTo>
                <a:close/>
                <a:moveTo>
                  <a:pt x="235" y="254"/>
                </a:moveTo>
                <a:lnTo>
                  <a:pt x="235" y="254"/>
                </a:lnTo>
                <a:lnTo>
                  <a:pt x="235" y="254"/>
                </a:lnTo>
                <a:lnTo>
                  <a:pt x="235" y="254"/>
                </a:lnTo>
                <a:lnTo>
                  <a:pt x="235" y="253"/>
                </a:lnTo>
                <a:lnTo>
                  <a:pt x="235" y="253"/>
                </a:lnTo>
                <a:lnTo>
                  <a:pt x="234" y="254"/>
                </a:lnTo>
                <a:lnTo>
                  <a:pt x="234" y="254"/>
                </a:lnTo>
                <a:lnTo>
                  <a:pt x="235" y="254"/>
                </a:lnTo>
                <a:lnTo>
                  <a:pt x="235" y="254"/>
                </a:lnTo>
                <a:close/>
                <a:moveTo>
                  <a:pt x="76" y="335"/>
                </a:moveTo>
                <a:lnTo>
                  <a:pt x="76" y="335"/>
                </a:lnTo>
                <a:lnTo>
                  <a:pt x="76" y="335"/>
                </a:lnTo>
                <a:lnTo>
                  <a:pt x="76" y="335"/>
                </a:lnTo>
                <a:lnTo>
                  <a:pt x="75" y="336"/>
                </a:lnTo>
                <a:lnTo>
                  <a:pt x="75" y="336"/>
                </a:lnTo>
                <a:lnTo>
                  <a:pt x="75" y="336"/>
                </a:lnTo>
                <a:lnTo>
                  <a:pt x="75" y="336"/>
                </a:lnTo>
                <a:lnTo>
                  <a:pt x="76" y="335"/>
                </a:lnTo>
                <a:lnTo>
                  <a:pt x="76" y="335"/>
                </a:lnTo>
                <a:close/>
                <a:moveTo>
                  <a:pt x="76" y="333"/>
                </a:moveTo>
                <a:lnTo>
                  <a:pt x="76" y="333"/>
                </a:lnTo>
                <a:lnTo>
                  <a:pt x="76" y="333"/>
                </a:lnTo>
                <a:lnTo>
                  <a:pt x="76" y="333"/>
                </a:lnTo>
                <a:lnTo>
                  <a:pt x="76" y="335"/>
                </a:lnTo>
                <a:lnTo>
                  <a:pt x="76" y="335"/>
                </a:lnTo>
                <a:lnTo>
                  <a:pt x="76" y="335"/>
                </a:lnTo>
                <a:lnTo>
                  <a:pt x="76" y="335"/>
                </a:lnTo>
                <a:lnTo>
                  <a:pt x="76" y="333"/>
                </a:lnTo>
                <a:lnTo>
                  <a:pt x="76" y="333"/>
                </a:lnTo>
                <a:close/>
                <a:moveTo>
                  <a:pt x="78" y="331"/>
                </a:moveTo>
                <a:lnTo>
                  <a:pt x="78" y="331"/>
                </a:lnTo>
                <a:lnTo>
                  <a:pt x="78" y="331"/>
                </a:lnTo>
                <a:lnTo>
                  <a:pt x="78" y="331"/>
                </a:lnTo>
                <a:lnTo>
                  <a:pt x="78" y="333"/>
                </a:lnTo>
                <a:lnTo>
                  <a:pt x="78" y="333"/>
                </a:lnTo>
                <a:lnTo>
                  <a:pt x="78" y="333"/>
                </a:lnTo>
                <a:lnTo>
                  <a:pt x="78" y="333"/>
                </a:lnTo>
                <a:lnTo>
                  <a:pt x="78" y="331"/>
                </a:lnTo>
                <a:lnTo>
                  <a:pt x="78" y="331"/>
                </a:lnTo>
                <a:close/>
                <a:moveTo>
                  <a:pt x="78" y="331"/>
                </a:moveTo>
                <a:lnTo>
                  <a:pt x="78" y="331"/>
                </a:lnTo>
                <a:lnTo>
                  <a:pt x="79" y="331"/>
                </a:lnTo>
                <a:lnTo>
                  <a:pt x="79" y="331"/>
                </a:lnTo>
                <a:lnTo>
                  <a:pt x="79" y="331"/>
                </a:lnTo>
                <a:lnTo>
                  <a:pt x="79" y="331"/>
                </a:lnTo>
                <a:lnTo>
                  <a:pt x="79" y="330"/>
                </a:lnTo>
                <a:lnTo>
                  <a:pt x="79" y="330"/>
                </a:lnTo>
                <a:lnTo>
                  <a:pt x="78" y="331"/>
                </a:lnTo>
                <a:lnTo>
                  <a:pt x="78" y="331"/>
                </a:lnTo>
                <a:close/>
                <a:moveTo>
                  <a:pt x="81" y="330"/>
                </a:moveTo>
                <a:lnTo>
                  <a:pt x="81" y="330"/>
                </a:lnTo>
                <a:lnTo>
                  <a:pt x="79" y="330"/>
                </a:lnTo>
                <a:lnTo>
                  <a:pt x="79" y="330"/>
                </a:lnTo>
                <a:lnTo>
                  <a:pt x="79" y="330"/>
                </a:lnTo>
                <a:lnTo>
                  <a:pt x="79" y="330"/>
                </a:lnTo>
                <a:lnTo>
                  <a:pt x="79" y="330"/>
                </a:lnTo>
                <a:lnTo>
                  <a:pt x="79" y="330"/>
                </a:lnTo>
                <a:lnTo>
                  <a:pt x="81" y="330"/>
                </a:lnTo>
                <a:lnTo>
                  <a:pt x="81" y="330"/>
                </a:lnTo>
                <a:close/>
                <a:moveTo>
                  <a:pt x="347" y="395"/>
                </a:moveTo>
                <a:lnTo>
                  <a:pt x="347" y="395"/>
                </a:lnTo>
                <a:lnTo>
                  <a:pt x="347" y="396"/>
                </a:lnTo>
                <a:lnTo>
                  <a:pt x="347" y="396"/>
                </a:lnTo>
                <a:lnTo>
                  <a:pt x="347" y="396"/>
                </a:lnTo>
                <a:lnTo>
                  <a:pt x="347" y="396"/>
                </a:lnTo>
                <a:lnTo>
                  <a:pt x="347" y="395"/>
                </a:lnTo>
                <a:lnTo>
                  <a:pt x="347" y="395"/>
                </a:lnTo>
                <a:close/>
                <a:moveTo>
                  <a:pt x="207" y="13"/>
                </a:moveTo>
                <a:lnTo>
                  <a:pt x="207" y="13"/>
                </a:lnTo>
                <a:lnTo>
                  <a:pt x="207" y="13"/>
                </a:lnTo>
                <a:lnTo>
                  <a:pt x="207" y="13"/>
                </a:lnTo>
                <a:lnTo>
                  <a:pt x="209" y="13"/>
                </a:lnTo>
                <a:lnTo>
                  <a:pt x="209" y="13"/>
                </a:lnTo>
                <a:lnTo>
                  <a:pt x="209" y="13"/>
                </a:lnTo>
                <a:lnTo>
                  <a:pt x="209" y="13"/>
                </a:lnTo>
                <a:lnTo>
                  <a:pt x="207" y="13"/>
                </a:lnTo>
                <a:lnTo>
                  <a:pt x="207" y="1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7"/>
          <p:cNvSpPr>
            <a:spLocks noEditPoints="1"/>
          </p:cNvSpPr>
          <p:nvPr/>
        </p:nvSpPr>
        <p:spPr bwMode="auto">
          <a:xfrm>
            <a:off x="6374306" y="2552700"/>
            <a:ext cx="5127461" cy="3733800"/>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4" name="圆角矩形 23"/>
          <p:cNvSpPr/>
          <p:nvPr/>
        </p:nvSpPr>
        <p:spPr>
          <a:xfrm>
            <a:off x="6690003" y="2772006"/>
            <a:ext cx="4491514" cy="3146747"/>
          </a:xfrm>
          <a:prstGeom prst="roundRect">
            <a:avLst/>
          </a:prstGeom>
          <a:blipFill>
            <a:blip r:embed="rId3"/>
            <a:srcRect/>
            <a:stretch>
              <a:fillRect t="-10487" b="-104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
          <p:cNvSpPr>
            <a:spLocks noEditPoints="1"/>
          </p:cNvSpPr>
          <p:nvPr/>
        </p:nvSpPr>
        <p:spPr bwMode="auto">
          <a:xfrm>
            <a:off x="8820880" y="1104899"/>
            <a:ext cx="802157" cy="940611"/>
          </a:xfrm>
          <a:custGeom>
            <a:avLst/>
            <a:gdLst>
              <a:gd name="T0" fmla="*/ 185 w 365"/>
              <a:gd name="T1" fmla="*/ 317 h 428"/>
              <a:gd name="T2" fmla="*/ 24 w 365"/>
              <a:gd name="T3" fmla="*/ 379 h 428"/>
              <a:gd name="T4" fmla="*/ 95 w 365"/>
              <a:gd name="T5" fmla="*/ 16 h 428"/>
              <a:gd name="T6" fmla="*/ 231 w 365"/>
              <a:gd name="T7" fmla="*/ 234 h 428"/>
              <a:gd name="T8" fmla="*/ 112 w 365"/>
              <a:gd name="T9" fmla="*/ 227 h 428"/>
              <a:gd name="T10" fmla="*/ 81 w 365"/>
              <a:gd name="T11" fmla="*/ 328 h 428"/>
              <a:gd name="T12" fmla="*/ 87 w 365"/>
              <a:gd name="T13" fmla="*/ 380 h 428"/>
              <a:gd name="T14" fmla="*/ 92 w 365"/>
              <a:gd name="T15" fmla="*/ 410 h 428"/>
              <a:gd name="T16" fmla="*/ 169 w 365"/>
              <a:gd name="T17" fmla="*/ 311 h 428"/>
              <a:gd name="T18" fmla="*/ 179 w 365"/>
              <a:gd name="T19" fmla="*/ 273 h 428"/>
              <a:gd name="T20" fmla="*/ 224 w 365"/>
              <a:gd name="T21" fmla="*/ 224 h 428"/>
              <a:gd name="T22" fmla="*/ 223 w 365"/>
              <a:gd name="T23" fmla="*/ 197 h 428"/>
              <a:gd name="T24" fmla="*/ 218 w 365"/>
              <a:gd name="T25" fmla="*/ 174 h 428"/>
              <a:gd name="T26" fmla="*/ 229 w 365"/>
              <a:gd name="T27" fmla="*/ 139 h 428"/>
              <a:gd name="T28" fmla="*/ 248 w 365"/>
              <a:gd name="T29" fmla="*/ 93 h 428"/>
              <a:gd name="T30" fmla="*/ 224 w 365"/>
              <a:gd name="T31" fmla="*/ 65 h 428"/>
              <a:gd name="T32" fmla="*/ 172 w 365"/>
              <a:gd name="T33" fmla="*/ 191 h 428"/>
              <a:gd name="T34" fmla="*/ 26 w 365"/>
              <a:gd name="T35" fmla="*/ 410 h 428"/>
              <a:gd name="T36" fmla="*/ 73 w 365"/>
              <a:gd name="T37" fmla="*/ 84 h 428"/>
              <a:gd name="T38" fmla="*/ 87 w 365"/>
              <a:gd name="T39" fmla="*/ 142 h 428"/>
              <a:gd name="T40" fmla="*/ 95 w 365"/>
              <a:gd name="T41" fmla="*/ 101 h 428"/>
              <a:gd name="T42" fmla="*/ 128 w 365"/>
              <a:gd name="T43" fmla="*/ 147 h 428"/>
              <a:gd name="T44" fmla="*/ 112 w 365"/>
              <a:gd name="T45" fmla="*/ 98 h 428"/>
              <a:gd name="T46" fmla="*/ 171 w 365"/>
              <a:gd name="T47" fmla="*/ 175 h 428"/>
              <a:gd name="T48" fmla="*/ 240 w 365"/>
              <a:gd name="T49" fmla="*/ 268 h 428"/>
              <a:gd name="T50" fmla="*/ 258 w 365"/>
              <a:gd name="T51" fmla="*/ 306 h 428"/>
              <a:gd name="T52" fmla="*/ 245 w 365"/>
              <a:gd name="T53" fmla="*/ 344 h 428"/>
              <a:gd name="T54" fmla="*/ 306 w 365"/>
              <a:gd name="T55" fmla="*/ 410 h 428"/>
              <a:gd name="T56" fmla="*/ 310 w 365"/>
              <a:gd name="T57" fmla="*/ 385 h 428"/>
              <a:gd name="T58" fmla="*/ 234 w 365"/>
              <a:gd name="T59" fmla="*/ 365 h 428"/>
              <a:gd name="T60" fmla="*/ 191 w 365"/>
              <a:gd name="T61" fmla="*/ 22 h 428"/>
              <a:gd name="T62" fmla="*/ 183 w 365"/>
              <a:gd name="T63" fmla="*/ 16 h 428"/>
              <a:gd name="T64" fmla="*/ 172 w 365"/>
              <a:gd name="T65" fmla="*/ 21 h 428"/>
              <a:gd name="T66" fmla="*/ 136 w 365"/>
              <a:gd name="T67" fmla="*/ 224 h 428"/>
              <a:gd name="T68" fmla="*/ 327 w 365"/>
              <a:gd name="T69" fmla="*/ 372 h 428"/>
              <a:gd name="T70" fmla="*/ 139 w 365"/>
              <a:gd name="T71" fmla="*/ 57 h 428"/>
              <a:gd name="T72" fmla="*/ 131 w 365"/>
              <a:gd name="T73" fmla="*/ 48 h 428"/>
              <a:gd name="T74" fmla="*/ 258 w 365"/>
              <a:gd name="T75" fmla="*/ 114 h 428"/>
              <a:gd name="T76" fmla="*/ 128 w 365"/>
              <a:gd name="T77" fmla="*/ 37 h 428"/>
              <a:gd name="T78" fmla="*/ 228 w 365"/>
              <a:gd name="T79" fmla="*/ 290 h 428"/>
              <a:gd name="T80" fmla="*/ 116 w 365"/>
              <a:gd name="T81" fmla="*/ 417 h 428"/>
              <a:gd name="T82" fmla="*/ 224 w 365"/>
              <a:gd name="T83" fmla="*/ 311 h 428"/>
              <a:gd name="T84" fmla="*/ 204 w 365"/>
              <a:gd name="T85" fmla="*/ 16 h 428"/>
              <a:gd name="T86" fmla="*/ 202 w 365"/>
              <a:gd name="T87" fmla="*/ 297 h 428"/>
              <a:gd name="T88" fmla="*/ 250 w 365"/>
              <a:gd name="T89" fmla="*/ 79 h 428"/>
              <a:gd name="T90" fmla="*/ 240 w 365"/>
              <a:gd name="T91" fmla="*/ 46 h 428"/>
              <a:gd name="T92" fmla="*/ 231 w 365"/>
              <a:gd name="T93" fmla="*/ 51 h 428"/>
              <a:gd name="T94" fmla="*/ 215 w 365"/>
              <a:gd name="T95" fmla="*/ 324 h 428"/>
              <a:gd name="T96" fmla="*/ 207 w 365"/>
              <a:gd name="T97" fmla="*/ 48 h 428"/>
              <a:gd name="T98" fmla="*/ 212 w 365"/>
              <a:gd name="T99" fmla="*/ 32 h 428"/>
              <a:gd name="T100" fmla="*/ 105 w 365"/>
              <a:gd name="T101" fmla="*/ 414 h 428"/>
              <a:gd name="T102" fmla="*/ 240 w 365"/>
              <a:gd name="T103" fmla="*/ 33 h 428"/>
              <a:gd name="T104" fmla="*/ 199 w 365"/>
              <a:gd name="T105" fmla="*/ 319 h 428"/>
              <a:gd name="T106" fmla="*/ 84 w 365"/>
              <a:gd name="T107" fmla="*/ 169 h 428"/>
              <a:gd name="T108" fmla="*/ 139 w 365"/>
              <a:gd name="T109" fmla="*/ 232 h 428"/>
              <a:gd name="T110" fmla="*/ 206 w 365"/>
              <a:gd name="T111" fmla="*/ 62 h 428"/>
              <a:gd name="T112" fmla="*/ 209 w 365"/>
              <a:gd name="T113" fmla="*/ 106 h 428"/>
              <a:gd name="T114" fmla="*/ 245 w 365"/>
              <a:gd name="T115" fmla="*/ 167 h 428"/>
              <a:gd name="T116" fmla="*/ 68 w 365"/>
              <a:gd name="T117" fmla="*/ 90 h 428"/>
              <a:gd name="T118" fmla="*/ 136 w 365"/>
              <a:gd name="T119" fmla="*/ 390 h 428"/>
              <a:gd name="T120" fmla="*/ 250 w 365"/>
              <a:gd name="T121" fmla="*/ 41 h 428"/>
              <a:gd name="T122" fmla="*/ 153 w 365"/>
              <a:gd name="T123" fmla="*/ 212 h 428"/>
              <a:gd name="T124" fmla="*/ 81 w 365"/>
              <a:gd name="T125" fmla="*/ 33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5" h="428">
                <a:moveTo>
                  <a:pt x="359" y="407"/>
                </a:moveTo>
                <a:lnTo>
                  <a:pt x="359" y="407"/>
                </a:lnTo>
                <a:lnTo>
                  <a:pt x="357" y="409"/>
                </a:lnTo>
                <a:lnTo>
                  <a:pt x="357" y="409"/>
                </a:lnTo>
                <a:lnTo>
                  <a:pt x="357" y="410"/>
                </a:lnTo>
                <a:lnTo>
                  <a:pt x="357" y="410"/>
                </a:lnTo>
                <a:lnTo>
                  <a:pt x="355" y="412"/>
                </a:lnTo>
                <a:lnTo>
                  <a:pt x="355" y="412"/>
                </a:lnTo>
                <a:lnTo>
                  <a:pt x="352" y="414"/>
                </a:lnTo>
                <a:lnTo>
                  <a:pt x="352" y="414"/>
                </a:lnTo>
                <a:lnTo>
                  <a:pt x="351" y="414"/>
                </a:lnTo>
                <a:lnTo>
                  <a:pt x="351" y="414"/>
                </a:lnTo>
                <a:lnTo>
                  <a:pt x="349" y="414"/>
                </a:lnTo>
                <a:lnTo>
                  <a:pt x="349" y="414"/>
                </a:lnTo>
                <a:lnTo>
                  <a:pt x="344" y="414"/>
                </a:lnTo>
                <a:lnTo>
                  <a:pt x="340" y="415"/>
                </a:lnTo>
                <a:lnTo>
                  <a:pt x="340" y="415"/>
                </a:lnTo>
                <a:lnTo>
                  <a:pt x="330" y="417"/>
                </a:lnTo>
                <a:lnTo>
                  <a:pt x="330" y="417"/>
                </a:lnTo>
                <a:lnTo>
                  <a:pt x="305" y="418"/>
                </a:lnTo>
                <a:lnTo>
                  <a:pt x="305" y="418"/>
                </a:lnTo>
                <a:lnTo>
                  <a:pt x="292" y="421"/>
                </a:lnTo>
                <a:lnTo>
                  <a:pt x="292" y="421"/>
                </a:lnTo>
                <a:lnTo>
                  <a:pt x="284" y="421"/>
                </a:lnTo>
                <a:lnTo>
                  <a:pt x="284" y="421"/>
                </a:lnTo>
                <a:lnTo>
                  <a:pt x="280" y="421"/>
                </a:lnTo>
                <a:lnTo>
                  <a:pt x="280" y="421"/>
                </a:lnTo>
                <a:lnTo>
                  <a:pt x="267" y="423"/>
                </a:lnTo>
                <a:lnTo>
                  <a:pt x="267" y="423"/>
                </a:lnTo>
                <a:lnTo>
                  <a:pt x="256" y="423"/>
                </a:lnTo>
                <a:lnTo>
                  <a:pt x="256" y="423"/>
                </a:lnTo>
                <a:lnTo>
                  <a:pt x="253" y="421"/>
                </a:lnTo>
                <a:lnTo>
                  <a:pt x="250" y="418"/>
                </a:lnTo>
                <a:lnTo>
                  <a:pt x="250" y="418"/>
                </a:lnTo>
                <a:lnTo>
                  <a:pt x="247" y="415"/>
                </a:lnTo>
                <a:lnTo>
                  <a:pt x="247" y="415"/>
                </a:lnTo>
                <a:lnTo>
                  <a:pt x="247" y="415"/>
                </a:lnTo>
                <a:lnTo>
                  <a:pt x="247" y="415"/>
                </a:lnTo>
                <a:lnTo>
                  <a:pt x="240" y="410"/>
                </a:lnTo>
                <a:lnTo>
                  <a:pt x="240" y="410"/>
                </a:lnTo>
                <a:lnTo>
                  <a:pt x="237" y="407"/>
                </a:lnTo>
                <a:lnTo>
                  <a:pt x="237" y="407"/>
                </a:lnTo>
                <a:lnTo>
                  <a:pt x="229" y="393"/>
                </a:lnTo>
                <a:lnTo>
                  <a:pt x="229" y="393"/>
                </a:lnTo>
                <a:lnTo>
                  <a:pt x="228" y="390"/>
                </a:lnTo>
                <a:lnTo>
                  <a:pt x="228" y="390"/>
                </a:lnTo>
                <a:lnTo>
                  <a:pt x="220" y="376"/>
                </a:lnTo>
                <a:lnTo>
                  <a:pt x="220" y="376"/>
                </a:lnTo>
                <a:lnTo>
                  <a:pt x="212" y="360"/>
                </a:lnTo>
                <a:lnTo>
                  <a:pt x="212" y="360"/>
                </a:lnTo>
                <a:lnTo>
                  <a:pt x="204" y="347"/>
                </a:lnTo>
                <a:lnTo>
                  <a:pt x="204" y="347"/>
                </a:lnTo>
                <a:lnTo>
                  <a:pt x="196" y="333"/>
                </a:lnTo>
                <a:lnTo>
                  <a:pt x="196" y="333"/>
                </a:lnTo>
                <a:lnTo>
                  <a:pt x="190" y="322"/>
                </a:lnTo>
                <a:lnTo>
                  <a:pt x="190" y="322"/>
                </a:lnTo>
                <a:lnTo>
                  <a:pt x="187" y="317"/>
                </a:lnTo>
                <a:lnTo>
                  <a:pt x="187" y="317"/>
                </a:lnTo>
                <a:lnTo>
                  <a:pt x="187" y="316"/>
                </a:lnTo>
                <a:lnTo>
                  <a:pt x="187" y="316"/>
                </a:lnTo>
                <a:lnTo>
                  <a:pt x="185" y="317"/>
                </a:lnTo>
                <a:lnTo>
                  <a:pt x="185" y="317"/>
                </a:lnTo>
                <a:lnTo>
                  <a:pt x="174" y="336"/>
                </a:lnTo>
                <a:lnTo>
                  <a:pt x="174" y="336"/>
                </a:lnTo>
                <a:lnTo>
                  <a:pt x="164" y="350"/>
                </a:lnTo>
                <a:lnTo>
                  <a:pt x="164" y="350"/>
                </a:lnTo>
                <a:lnTo>
                  <a:pt x="153" y="369"/>
                </a:lnTo>
                <a:lnTo>
                  <a:pt x="153" y="369"/>
                </a:lnTo>
                <a:lnTo>
                  <a:pt x="139" y="390"/>
                </a:lnTo>
                <a:lnTo>
                  <a:pt x="139" y="390"/>
                </a:lnTo>
                <a:lnTo>
                  <a:pt x="131" y="402"/>
                </a:lnTo>
                <a:lnTo>
                  <a:pt x="131" y="402"/>
                </a:lnTo>
                <a:lnTo>
                  <a:pt x="127" y="409"/>
                </a:lnTo>
                <a:lnTo>
                  <a:pt x="127" y="409"/>
                </a:lnTo>
                <a:lnTo>
                  <a:pt x="125" y="410"/>
                </a:lnTo>
                <a:lnTo>
                  <a:pt x="123" y="410"/>
                </a:lnTo>
                <a:lnTo>
                  <a:pt x="123" y="410"/>
                </a:lnTo>
                <a:lnTo>
                  <a:pt x="122" y="410"/>
                </a:lnTo>
                <a:lnTo>
                  <a:pt x="122" y="410"/>
                </a:lnTo>
                <a:lnTo>
                  <a:pt x="120" y="414"/>
                </a:lnTo>
                <a:lnTo>
                  <a:pt x="120" y="414"/>
                </a:lnTo>
                <a:lnTo>
                  <a:pt x="116" y="420"/>
                </a:lnTo>
                <a:lnTo>
                  <a:pt x="116" y="420"/>
                </a:lnTo>
                <a:lnTo>
                  <a:pt x="112" y="425"/>
                </a:lnTo>
                <a:lnTo>
                  <a:pt x="112" y="425"/>
                </a:lnTo>
                <a:lnTo>
                  <a:pt x="109" y="426"/>
                </a:lnTo>
                <a:lnTo>
                  <a:pt x="106" y="428"/>
                </a:lnTo>
                <a:lnTo>
                  <a:pt x="106" y="428"/>
                </a:lnTo>
                <a:lnTo>
                  <a:pt x="98" y="426"/>
                </a:lnTo>
                <a:lnTo>
                  <a:pt x="98" y="426"/>
                </a:lnTo>
                <a:lnTo>
                  <a:pt x="82" y="421"/>
                </a:lnTo>
                <a:lnTo>
                  <a:pt x="82" y="421"/>
                </a:lnTo>
                <a:lnTo>
                  <a:pt x="64" y="418"/>
                </a:lnTo>
                <a:lnTo>
                  <a:pt x="64" y="418"/>
                </a:lnTo>
                <a:lnTo>
                  <a:pt x="62" y="420"/>
                </a:lnTo>
                <a:lnTo>
                  <a:pt x="62" y="420"/>
                </a:lnTo>
                <a:lnTo>
                  <a:pt x="60" y="420"/>
                </a:lnTo>
                <a:lnTo>
                  <a:pt x="60" y="420"/>
                </a:lnTo>
                <a:lnTo>
                  <a:pt x="35" y="415"/>
                </a:lnTo>
                <a:lnTo>
                  <a:pt x="35" y="415"/>
                </a:lnTo>
                <a:lnTo>
                  <a:pt x="32" y="415"/>
                </a:lnTo>
                <a:lnTo>
                  <a:pt x="32" y="415"/>
                </a:lnTo>
                <a:lnTo>
                  <a:pt x="15" y="415"/>
                </a:lnTo>
                <a:lnTo>
                  <a:pt x="15" y="415"/>
                </a:lnTo>
                <a:lnTo>
                  <a:pt x="8" y="415"/>
                </a:lnTo>
                <a:lnTo>
                  <a:pt x="8" y="415"/>
                </a:lnTo>
                <a:lnTo>
                  <a:pt x="7" y="415"/>
                </a:lnTo>
                <a:lnTo>
                  <a:pt x="5" y="414"/>
                </a:lnTo>
                <a:lnTo>
                  <a:pt x="5" y="414"/>
                </a:lnTo>
                <a:lnTo>
                  <a:pt x="4" y="412"/>
                </a:lnTo>
                <a:lnTo>
                  <a:pt x="4" y="412"/>
                </a:lnTo>
                <a:lnTo>
                  <a:pt x="2" y="412"/>
                </a:lnTo>
                <a:lnTo>
                  <a:pt x="2" y="412"/>
                </a:lnTo>
                <a:lnTo>
                  <a:pt x="0" y="410"/>
                </a:lnTo>
                <a:lnTo>
                  <a:pt x="0" y="409"/>
                </a:lnTo>
                <a:lnTo>
                  <a:pt x="0" y="409"/>
                </a:lnTo>
                <a:lnTo>
                  <a:pt x="7" y="401"/>
                </a:lnTo>
                <a:lnTo>
                  <a:pt x="7" y="401"/>
                </a:lnTo>
                <a:lnTo>
                  <a:pt x="8" y="401"/>
                </a:lnTo>
                <a:lnTo>
                  <a:pt x="8" y="401"/>
                </a:lnTo>
                <a:lnTo>
                  <a:pt x="10" y="398"/>
                </a:lnTo>
                <a:lnTo>
                  <a:pt x="11" y="395"/>
                </a:lnTo>
                <a:lnTo>
                  <a:pt x="11" y="395"/>
                </a:lnTo>
                <a:lnTo>
                  <a:pt x="24" y="379"/>
                </a:lnTo>
                <a:lnTo>
                  <a:pt x="24" y="379"/>
                </a:lnTo>
                <a:lnTo>
                  <a:pt x="27" y="376"/>
                </a:lnTo>
                <a:lnTo>
                  <a:pt x="27" y="376"/>
                </a:lnTo>
                <a:lnTo>
                  <a:pt x="54" y="343"/>
                </a:lnTo>
                <a:lnTo>
                  <a:pt x="81" y="311"/>
                </a:lnTo>
                <a:lnTo>
                  <a:pt x="81" y="311"/>
                </a:lnTo>
                <a:lnTo>
                  <a:pt x="100" y="284"/>
                </a:lnTo>
                <a:lnTo>
                  <a:pt x="100" y="284"/>
                </a:lnTo>
                <a:lnTo>
                  <a:pt x="116" y="260"/>
                </a:lnTo>
                <a:lnTo>
                  <a:pt x="116" y="260"/>
                </a:lnTo>
                <a:lnTo>
                  <a:pt x="122" y="249"/>
                </a:lnTo>
                <a:lnTo>
                  <a:pt x="122" y="249"/>
                </a:lnTo>
                <a:lnTo>
                  <a:pt x="122" y="248"/>
                </a:lnTo>
                <a:lnTo>
                  <a:pt x="122" y="248"/>
                </a:lnTo>
                <a:lnTo>
                  <a:pt x="119" y="242"/>
                </a:lnTo>
                <a:lnTo>
                  <a:pt x="119" y="242"/>
                </a:lnTo>
                <a:lnTo>
                  <a:pt x="109" y="227"/>
                </a:lnTo>
                <a:lnTo>
                  <a:pt x="109" y="227"/>
                </a:lnTo>
                <a:lnTo>
                  <a:pt x="101" y="213"/>
                </a:lnTo>
                <a:lnTo>
                  <a:pt x="101" y="213"/>
                </a:lnTo>
                <a:lnTo>
                  <a:pt x="97" y="205"/>
                </a:lnTo>
                <a:lnTo>
                  <a:pt x="97" y="205"/>
                </a:lnTo>
                <a:lnTo>
                  <a:pt x="87" y="185"/>
                </a:lnTo>
                <a:lnTo>
                  <a:pt x="87" y="185"/>
                </a:lnTo>
                <a:lnTo>
                  <a:pt x="81" y="172"/>
                </a:lnTo>
                <a:lnTo>
                  <a:pt x="76" y="158"/>
                </a:lnTo>
                <a:lnTo>
                  <a:pt x="76" y="158"/>
                </a:lnTo>
                <a:lnTo>
                  <a:pt x="71" y="147"/>
                </a:lnTo>
                <a:lnTo>
                  <a:pt x="70" y="134"/>
                </a:lnTo>
                <a:lnTo>
                  <a:pt x="70" y="134"/>
                </a:lnTo>
                <a:lnTo>
                  <a:pt x="67" y="117"/>
                </a:lnTo>
                <a:lnTo>
                  <a:pt x="67" y="117"/>
                </a:lnTo>
                <a:lnTo>
                  <a:pt x="65" y="98"/>
                </a:lnTo>
                <a:lnTo>
                  <a:pt x="65" y="98"/>
                </a:lnTo>
                <a:lnTo>
                  <a:pt x="64" y="87"/>
                </a:lnTo>
                <a:lnTo>
                  <a:pt x="65" y="76"/>
                </a:lnTo>
                <a:lnTo>
                  <a:pt x="65" y="76"/>
                </a:lnTo>
                <a:lnTo>
                  <a:pt x="67" y="63"/>
                </a:lnTo>
                <a:lnTo>
                  <a:pt x="67" y="63"/>
                </a:lnTo>
                <a:lnTo>
                  <a:pt x="67" y="59"/>
                </a:lnTo>
                <a:lnTo>
                  <a:pt x="67" y="59"/>
                </a:lnTo>
                <a:lnTo>
                  <a:pt x="67" y="57"/>
                </a:lnTo>
                <a:lnTo>
                  <a:pt x="67" y="57"/>
                </a:lnTo>
                <a:lnTo>
                  <a:pt x="67" y="55"/>
                </a:lnTo>
                <a:lnTo>
                  <a:pt x="68" y="54"/>
                </a:lnTo>
                <a:lnTo>
                  <a:pt x="68" y="54"/>
                </a:lnTo>
                <a:lnTo>
                  <a:pt x="68" y="52"/>
                </a:lnTo>
                <a:lnTo>
                  <a:pt x="68" y="52"/>
                </a:lnTo>
                <a:lnTo>
                  <a:pt x="73" y="43"/>
                </a:lnTo>
                <a:lnTo>
                  <a:pt x="73" y="43"/>
                </a:lnTo>
                <a:lnTo>
                  <a:pt x="75" y="35"/>
                </a:lnTo>
                <a:lnTo>
                  <a:pt x="79" y="29"/>
                </a:lnTo>
                <a:lnTo>
                  <a:pt x="79" y="29"/>
                </a:lnTo>
                <a:lnTo>
                  <a:pt x="86" y="22"/>
                </a:lnTo>
                <a:lnTo>
                  <a:pt x="86" y="22"/>
                </a:lnTo>
                <a:lnTo>
                  <a:pt x="90" y="18"/>
                </a:lnTo>
                <a:lnTo>
                  <a:pt x="90" y="18"/>
                </a:lnTo>
                <a:lnTo>
                  <a:pt x="92" y="16"/>
                </a:lnTo>
                <a:lnTo>
                  <a:pt x="94" y="16"/>
                </a:lnTo>
                <a:lnTo>
                  <a:pt x="94" y="16"/>
                </a:lnTo>
                <a:lnTo>
                  <a:pt x="95" y="16"/>
                </a:lnTo>
                <a:lnTo>
                  <a:pt x="95" y="16"/>
                </a:lnTo>
                <a:lnTo>
                  <a:pt x="103" y="13"/>
                </a:lnTo>
                <a:lnTo>
                  <a:pt x="103" y="13"/>
                </a:lnTo>
                <a:lnTo>
                  <a:pt x="105" y="11"/>
                </a:lnTo>
                <a:lnTo>
                  <a:pt x="105" y="11"/>
                </a:lnTo>
                <a:lnTo>
                  <a:pt x="116" y="7"/>
                </a:lnTo>
                <a:lnTo>
                  <a:pt x="127" y="3"/>
                </a:lnTo>
                <a:lnTo>
                  <a:pt x="127" y="3"/>
                </a:lnTo>
                <a:lnTo>
                  <a:pt x="141" y="2"/>
                </a:lnTo>
                <a:lnTo>
                  <a:pt x="157" y="0"/>
                </a:lnTo>
                <a:lnTo>
                  <a:pt x="157" y="0"/>
                </a:lnTo>
                <a:lnTo>
                  <a:pt x="168" y="0"/>
                </a:lnTo>
                <a:lnTo>
                  <a:pt x="179" y="2"/>
                </a:lnTo>
                <a:lnTo>
                  <a:pt x="179" y="2"/>
                </a:lnTo>
                <a:lnTo>
                  <a:pt x="204" y="5"/>
                </a:lnTo>
                <a:lnTo>
                  <a:pt x="204" y="5"/>
                </a:lnTo>
                <a:lnTo>
                  <a:pt x="223" y="10"/>
                </a:lnTo>
                <a:lnTo>
                  <a:pt x="223" y="10"/>
                </a:lnTo>
                <a:lnTo>
                  <a:pt x="229" y="13"/>
                </a:lnTo>
                <a:lnTo>
                  <a:pt x="235" y="16"/>
                </a:lnTo>
                <a:lnTo>
                  <a:pt x="235" y="16"/>
                </a:lnTo>
                <a:lnTo>
                  <a:pt x="243" y="22"/>
                </a:lnTo>
                <a:lnTo>
                  <a:pt x="243" y="22"/>
                </a:lnTo>
                <a:lnTo>
                  <a:pt x="251" y="32"/>
                </a:lnTo>
                <a:lnTo>
                  <a:pt x="256" y="44"/>
                </a:lnTo>
                <a:lnTo>
                  <a:pt x="256" y="44"/>
                </a:lnTo>
                <a:lnTo>
                  <a:pt x="258" y="46"/>
                </a:lnTo>
                <a:lnTo>
                  <a:pt x="258" y="46"/>
                </a:lnTo>
                <a:lnTo>
                  <a:pt x="259" y="49"/>
                </a:lnTo>
                <a:lnTo>
                  <a:pt x="259" y="49"/>
                </a:lnTo>
                <a:lnTo>
                  <a:pt x="261" y="55"/>
                </a:lnTo>
                <a:lnTo>
                  <a:pt x="261" y="55"/>
                </a:lnTo>
                <a:lnTo>
                  <a:pt x="265" y="70"/>
                </a:lnTo>
                <a:lnTo>
                  <a:pt x="265" y="70"/>
                </a:lnTo>
                <a:lnTo>
                  <a:pt x="265" y="73"/>
                </a:lnTo>
                <a:lnTo>
                  <a:pt x="265" y="73"/>
                </a:lnTo>
                <a:lnTo>
                  <a:pt x="269" y="73"/>
                </a:lnTo>
                <a:lnTo>
                  <a:pt x="269" y="73"/>
                </a:lnTo>
                <a:lnTo>
                  <a:pt x="269" y="74"/>
                </a:lnTo>
                <a:lnTo>
                  <a:pt x="269" y="74"/>
                </a:lnTo>
                <a:lnTo>
                  <a:pt x="269" y="76"/>
                </a:lnTo>
                <a:lnTo>
                  <a:pt x="267" y="78"/>
                </a:lnTo>
                <a:lnTo>
                  <a:pt x="267" y="78"/>
                </a:lnTo>
                <a:lnTo>
                  <a:pt x="267" y="78"/>
                </a:lnTo>
                <a:lnTo>
                  <a:pt x="267" y="78"/>
                </a:lnTo>
                <a:lnTo>
                  <a:pt x="267" y="114"/>
                </a:lnTo>
                <a:lnTo>
                  <a:pt x="267" y="114"/>
                </a:lnTo>
                <a:lnTo>
                  <a:pt x="265" y="130"/>
                </a:lnTo>
                <a:lnTo>
                  <a:pt x="265" y="130"/>
                </a:lnTo>
                <a:lnTo>
                  <a:pt x="262" y="141"/>
                </a:lnTo>
                <a:lnTo>
                  <a:pt x="261" y="150"/>
                </a:lnTo>
                <a:lnTo>
                  <a:pt x="261" y="150"/>
                </a:lnTo>
                <a:lnTo>
                  <a:pt x="254" y="166"/>
                </a:lnTo>
                <a:lnTo>
                  <a:pt x="254" y="166"/>
                </a:lnTo>
                <a:lnTo>
                  <a:pt x="248" y="185"/>
                </a:lnTo>
                <a:lnTo>
                  <a:pt x="248" y="185"/>
                </a:lnTo>
                <a:lnTo>
                  <a:pt x="239" y="205"/>
                </a:lnTo>
                <a:lnTo>
                  <a:pt x="239" y="205"/>
                </a:lnTo>
                <a:lnTo>
                  <a:pt x="229" y="229"/>
                </a:lnTo>
                <a:lnTo>
                  <a:pt x="229" y="229"/>
                </a:lnTo>
                <a:lnTo>
                  <a:pt x="229" y="231"/>
                </a:lnTo>
                <a:lnTo>
                  <a:pt x="229" y="231"/>
                </a:lnTo>
                <a:lnTo>
                  <a:pt x="231" y="234"/>
                </a:lnTo>
                <a:lnTo>
                  <a:pt x="231" y="234"/>
                </a:lnTo>
                <a:lnTo>
                  <a:pt x="232" y="238"/>
                </a:lnTo>
                <a:lnTo>
                  <a:pt x="235" y="245"/>
                </a:lnTo>
                <a:lnTo>
                  <a:pt x="235" y="245"/>
                </a:lnTo>
                <a:lnTo>
                  <a:pt x="237" y="246"/>
                </a:lnTo>
                <a:lnTo>
                  <a:pt x="237" y="246"/>
                </a:lnTo>
                <a:lnTo>
                  <a:pt x="245" y="259"/>
                </a:lnTo>
                <a:lnTo>
                  <a:pt x="254" y="270"/>
                </a:lnTo>
                <a:lnTo>
                  <a:pt x="254" y="270"/>
                </a:lnTo>
                <a:lnTo>
                  <a:pt x="273" y="294"/>
                </a:lnTo>
                <a:lnTo>
                  <a:pt x="273" y="294"/>
                </a:lnTo>
                <a:lnTo>
                  <a:pt x="283" y="305"/>
                </a:lnTo>
                <a:lnTo>
                  <a:pt x="283" y="305"/>
                </a:lnTo>
                <a:lnTo>
                  <a:pt x="292" y="314"/>
                </a:lnTo>
                <a:lnTo>
                  <a:pt x="292" y="314"/>
                </a:lnTo>
                <a:lnTo>
                  <a:pt x="292" y="317"/>
                </a:lnTo>
                <a:lnTo>
                  <a:pt x="292" y="317"/>
                </a:lnTo>
                <a:lnTo>
                  <a:pt x="292" y="319"/>
                </a:lnTo>
                <a:lnTo>
                  <a:pt x="292" y="319"/>
                </a:lnTo>
                <a:lnTo>
                  <a:pt x="294" y="322"/>
                </a:lnTo>
                <a:lnTo>
                  <a:pt x="294" y="322"/>
                </a:lnTo>
                <a:lnTo>
                  <a:pt x="313" y="344"/>
                </a:lnTo>
                <a:lnTo>
                  <a:pt x="313" y="344"/>
                </a:lnTo>
                <a:lnTo>
                  <a:pt x="318" y="350"/>
                </a:lnTo>
                <a:lnTo>
                  <a:pt x="318" y="350"/>
                </a:lnTo>
                <a:lnTo>
                  <a:pt x="333" y="372"/>
                </a:lnTo>
                <a:lnTo>
                  <a:pt x="333" y="372"/>
                </a:lnTo>
                <a:lnTo>
                  <a:pt x="349" y="391"/>
                </a:lnTo>
                <a:lnTo>
                  <a:pt x="349" y="391"/>
                </a:lnTo>
                <a:lnTo>
                  <a:pt x="352" y="395"/>
                </a:lnTo>
                <a:lnTo>
                  <a:pt x="352" y="395"/>
                </a:lnTo>
                <a:lnTo>
                  <a:pt x="360" y="404"/>
                </a:lnTo>
                <a:lnTo>
                  <a:pt x="360" y="404"/>
                </a:lnTo>
                <a:lnTo>
                  <a:pt x="365" y="410"/>
                </a:lnTo>
                <a:lnTo>
                  <a:pt x="365" y="410"/>
                </a:lnTo>
                <a:lnTo>
                  <a:pt x="365" y="410"/>
                </a:lnTo>
                <a:lnTo>
                  <a:pt x="365" y="410"/>
                </a:lnTo>
                <a:lnTo>
                  <a:pt x="365" y="414"/>
                </a:lnTo>
                <a:lnTo>
                  <a:pt x="365" y="414"/>
                </a:lnTo>
                <a:lnTo>
                  <a:pt x="363" y="412"/>
                </a:lnTo>
                <a:lnTo>
                  <a:pt x="363" y="412"/>
                </a:lnTo>
                <a:lnTo>
                  <a:pt x="360" y="410"/>
                </a:lnTo>
                <a:lnTo>
                  <a:pt x="360" y="410"/>
                </a:lnTo>
                <a:lnTo>
                  <a:pt x="359" y="407"/>
                </a:lnTo>
                <a:lnTo>
                  <a:pt x="359" y="407"/>
                </a:lnTo>
                <a:lnTo>
                  <a:pt x="359" y="407"/>
                </a:lnTo>
                <a:lnTo>
                  <a:pt x="359" y="407"/>
                </a:lnTo>
                <a:close/>
                <a:moveTo>
                  <a:pt x="114" y="229"/>
                </a:moveTo>
                <a:lnTo>
                  <a:pt x="114" y="229"/>
                </a:lnTo>
                <a:lnTo>
                  <a:pt x="116" y="231"/>
                </a:lnTo>
                <a:lnTo>
                  <a:pt x="116" y="231"/>
                </a:lnTo>
                <a:lnTo>
                  <a:pt x="117" y="235"/>
                </a:lnTo>
                <a:lnTo>
                  <a:pt x="117" y="235"/>
                </a:lnTo>
                <a:lnTo>
                  <a:pt x="119" y="235"/>
                </a:lnTo>
                <a:lnTo>
                  <a:pt x="119" y="235"/>
                </a:lnTo>
                <a:lnTo>
                  <a:pt x="116" y="231"/>
                </a:lnTo>
                <a:lnTo>
                  <a:pt x="116" y="231"/>
                </a:lnTo>
                <a:lnTo>
                  <a:pt x="114" y="229"/>
                </a:lnTo>
                <a:lnTo>
                  <a:pt x="114" y="229"/>
                </a:lnTo>
                <a:lnTo>
                  <a:pt x="114" y="229"/>
                </a:lnTo>
                <a:lnTo>
                  <a:pt x="114" y="229"/>
                </a:lnTo>
                <a:lnTo>
                  <a:pt x="112" y="227"/>
                </a:lnTo>
                <a:lnTo>
                  <a:pt x="112" y="227"/>
                </a:lnTo>
                <a:lnTo>
                  <a:pt x="112" y="226"/>
                </a:lnTo>
                <a:lnTo>
                  <a:pt x="112" y="226"/>
                </a:lnTo>
                <a:lnTo>
                  <a:pt x="112" y="226"/>
                </a:lnTo>
                <a:lnTo>
                  <a:pt x="112" y="226"/>
                </a:lnTo>
                <a:lnTo>
                  <a:pt x="112" y="227"/>
                </a:lnTo>
                <a:lnTo>
                  <a:pt x="112" y="227"/>
                </a:lnTo>
                <a:lnTo>
                  <a:pt x="114" y="229"/>
                </a:lnTo>
                <a:lnTo>
                  <a:pt x="114" y="229"/>
                </a:lnTo>
                <a:lnTo>
                  <a:pt x="114" y="229"/>
                </a:lnTo>
                <a:lnTo>
                  <a:pt x="114" y="229"/>
                </a:lnTo>
                <a:close/>
                <a:moveTo>
                  <a:pt x="109" y="221"/>
                </a:moveTo>
                <a:lnTo>
                  <a:pt x="109" y="221"/>
                </a:lnTo>
                <a:lnTo>
                  <a:pt x="109" y="223"/>
                </a:lnTo>
                <a:lnTo>
                  <a:pt x="109" y="223"/>
                </a:lnTo>
                <a:lnTo>
                  <a:pt x="109" y="223"/>
                </a:lnTo>
                <a:lnTo>
                  <a:pt x="109" y="223"/>
                </a:lnTo>
                <a:lnTo>
                  <a:pt x="109" y="221"/>
                </a:lnTo>
                <a:lnTo>
                  <a:pt x="109" y="221"/>
                </a:lnTo>
                <a:lnTo>
                  <a:pt x="108" y="219"/>
                </a:lnTo>
                <a:lnTo>
                  <a:pt x="108" y="219"/>
                </a:lnTo>
                <a:lnTo>
                  <a:pt x="108" y="218"/>
                </a:lnTo>
                <a:lnTo>
                  <a:pt x="108" y="218"/>
                </a:lnTo>
                <a:lnTo>
                  <a:pt x="108" y="218"/>
                </a:lnTo>
                <a:lnTo>
                  <a:pt x="108" y="218"/>
                </a:lnTo>
                <a:lnTo>
                  <a:pt x="108" y="219"/>
                </a:lnTo>
                <a:lnTo>
                  <a:pt x="108" y="219"/>
                </a:lnTo>
                <a:lnTo>
                  <a:pt x="109" y="221"/>
                </a:lnTo>
                <a:lnTo>
                  <a:pt x="109" y="221"/>
                </a:lnTo>
                <a:close/>
                <a:moveTo>
                  <a:pt x="81" y="328"/>
                </a:moveTo>
                <a:lnTo>
                  <a:pt x="81" y="328"/>
                </a:lnTo>
                <a:lnTo>
                  <a:pt x="84" y="325"/>
                </a:lnTo>
                <a:lnTo>
                  <a:pt x="84" y="325"/>
                </a:lnTo>
                <a:lnTo>
                  <a:pt x="84" y="325"/>
                </a:lnTo>
                <a:lnTo>
                  <a:pt x="84" y="325"/>
                </a:lnTo>
                <a:lnTo>
                  <a:pt x="94" y="313"/>
                </a:lnTo>
                <a:lnTo>
                  <a:pt x="94" y="313"/>
                </a:lnTo>
                <a:lnTo>
                  <a:pt x="112" y="286"/>
                </a:lnTo>
                <a:lnTo>
                  <a:pt x="112" y="286"/>
                </a:lnTo>
                <a:lnTo>
                  <a:pt x="127" y="267"/>
                </a:lnTo>
                <a:lnTo>
                  <a:pt x="127" y="267"/>
                </a:lnTo>
                <a:lnTo>
                  <a:pt x="127" y="265"/>
                </a:lnTo>
                <a:lnTo>
                  <a:pt x="127" y="265"/>
                </a:lnTo>
                <a:lnTo>
                  <a:pt x="127" y="267"/>
                </a:lnTo>
                <a:lnTo>
                  <a:pt x="127" y="267"/>
                </a:lnTo>
                <a:lnTo>
                  <a:pt x="117" y="279"/>
                </a:lnTo>
                <a:lnTo>
                  <a:pt x="117" y="279"/>
                </a:lnTo>
                <a:lnTo>
                  <a:pt x="116" y="281"/>
                </a:lnTo>
                <a:lnTo>
                  <a:pt x="116" y="281"/>
                </a:lnTo>
                <a:lnTo>
                  <a:pt x="109" y="290"/>
                </a:lnTo>
                <a:lnTo>
                  <a:pt x="109" y="290"/>
                </a:lnTo>
                <a:lnTo>
                  <a:pt x="101" y="302"/>
                </a:lnTo>
                <a:lnTo>
                  <a:pt x="101" y="302"/>
                </a:lnTo>
                <a:lnTo>
                  <a:pt x="95" y="309"/>
                </a:lnTo>
                <a:lnTo>
                  <a:pt x="95" y="309"/>
                </a:lnTo>
                <a:lnTo>
                  <a:pt x="84" y="325"/>
                </a:lnTo>
                <a:lnTo>
                  <a:pt x="84" y="325"/>
                </a:lnTo>
                <a:lnTo>
                  <a:pt x="82" y="325"/>
                </a:lnTo>
                <a:lnTo>
                  <a:pt x="82" y="325"/>
                </a:lnTo>
                <a:lnTo>
                  <a:pt x="81" y="328"/>
                </a:lnTo>
                <a:lnTo>
                  <a:pt x="81" y="328"/>
                </a:lnTo>
                <a:lnTo>
                  <a:pt x="81" y="328"/>
                </a:lnTo>
                <a:lnTo>
                  <a:pt x="81" y="328"/>
                </a:lnTo>
                <a:lnTo>
                  <a:pt x="81" y="328"/>
                </a:lnTo>
                <a:lnTo>
                  <a:pt x="81" y="328"/>
                </a:lnTo>
                <a:close/>
                <a:moveTo>
                  <a:pt x="38" y="410"/>
                </a:moveTo>
                <a:lnTo>
                  <a:pt x="38" y="410"/>
                </a:lnTo>
                <a:lnTo>
                  <a:pt x="38" y="409"/>
                </a:lnTo>
                <a:lnTo>
                  <a:pt x="38" y="409"/>
                </a:lnTo>
                <a:lnTo>
                  <a:pt x="40" y="407"/>
                </a:lnTo>
                <a:lnTo>
                  <a:pt x="41" y="407"/>
                </a:lnTo>
                <a:lnTo>
                  <a:pt x="41" y="407"/>
                </a:lnTo>
                <a:lnTo>
                  <a:pt x="43" y="407"/>
                </a:lnTo>
                <a:lnTo>
                  <a:pt x="43" y="407"/>
                </a:lnTo>
                <a:lnTo>
                  <a:pt x="49" y="404"/>
                </a:lnTo>
                <a:lnTo>
                  <a:pt x="49" y="404"/>
                </a:lnTo>
                <a:lnTo>
                  <a:pt x="57" y="398"/>
                </a:lnTo>
                <a:lnTo>
                  <a:pt x="57" y="398"/>
                </a:lnTo>
                <a:lnTo>
                  <a:pt x="71" y="384"/>
                </a:lnTo>
                <a:lnTo>
                  <a:pt x="86" y="369"/>
                </a:lnTo>
                <a:lnTo>
                  <a:pt x="86" y="369"/>
                </a:lnTo>
                <a:lnTo>
                  <a:pt x="89" y="365"/>
                </a:lnTo>
                <a:lnTo>
                  <a:pt x="89" y="365"/>
                </a:lnTo>
                <a:lnTo>
                  <a:pt x="97" y="352"/>
                </a:lnTo>
                <a:lnTo>
                  <a:pt x="97" y="352"/>
                </a:lnTo>
                <a:lnTo>
                  <a:pt x="100" y="347"/>
                </a:lnTo>
                <a:lnTo>
                  <a:pt x="100" y="347"/>
                </a:lnTo>
                <a:lnTo>
                  <a:pt x="101" y="346"/>
                </a:lnTo>
                <a:lnTo>
                  <a:pt x="103" y="346"/>
                </a:lnTo>
                <a:lnTo>
                  <a:pt x="103" y="346"/>
                </a:lnTo>
                <a:lnTo>
                  <a:pt x="105" y="347"/>
                </a:lnTo>
                <a:lnTo>
                  <a:pt x="105" y="347"/>
                </a:lnTo>
                <a:lnTo>
                  <a:pt x="105" y="350"/>
                </a:lnTo>
                <a:lnTo>
                  <a:pt x="105" y="350"/>
                </a:lnTo>
                <a:lnTo>
                  <a:pt x="103" y="352"/>
                </a:lnTo>
                <a:lnTo>
                  <a:pt x="103" y="352"/>
                </a:lnTo>
                <a:lnTo>
                  <a:pt x="103" y="352"/>
                </a:lnTo>
                <a:lnTo>
                  <a:pt x="103" y="352"/>
                </a:lnTo>
                <a:lnTo>
                  <a:pt x="90" y="368"/>
                </a:lnTo>
                <a:lnTo>
                  <a:pt x="90" y="368"/>
                </a:lnTo>
                <a:lnTo>
                  <a:pt x="75" y="385"/>
                </a:lnTo>
                <a:lnTo>
                  <a:pt x="59" y="401"/>
                </a:lnTo>
                <a:lnTo>
                  <a:pt x="59" y="401"/>
                </a:lnTo>
                <a:lnTo>
                  <a:pt x="52" y="406"/>
                </a:lnTo>
                <a:lnTo>
                  <a:pt x="52" y="406"/>
                </a:lnTo>
                <a:lnTo>
                  <a:pt x="45" y="410"/>
                </a:lnTo>
                <a:lnTo>
                  <a:pt x="45" y="410"/>
                </a:lnTo>
                <a:lnTo>
                  <a:pt x="45" y="412"/>
                </a:lnTo>
                <a:lnTo>
                  <a:pt x="45" y="412"/>
                </a:lnTo>
                <a:lnTo>
                  <a:pt x="62" y="412"/>
                </a:lnTo>
                <a:lnTo>
                  <a:pt x="62" y="412"/>
                </a:lnTo>
                <a:lnTo>
                  <a:pt x="60" y="410"/>
                </a:lnTo>
                <a:lnTo>
                  <a:pt x="60" y="410"/>
                </a:lnTo>
                <a:lnTo>
                  <a:pt x="59" y="409"/>
                </a:lnTo>
                <a:lnTo>
                  <a:pt x="59" y="407"/>
                </a:lnTo>
                <a:lnTo>
                  <a:pt x="59" y="407"/>
                </a:lnTo>
                <a:lnTo>
                  <a:pt x="60" y="406"/>
                </a:lnTo>
                <a:lnTo>
                  <a:pt x="60" y="406"/>
                </a:lnTo>
                <a:lnTo>
                  <a:pt x="65" y="404"/>
                </a:lnTo>
                <a:lnTo>
                  <a:pt x="65" y="404"/>
                </a:lnTo>
                <a:lnTo>
                  <a:pt x="76" y="393"/>
                </a:lnTo>
                <a:lnTo>
                  <a:pt x="76" y="393"/>
                </a:lnTo>
                <a:lnTo>
                  <a:pt x="82" y="387"/>
                </a:lnTo>
                <a:lnTo>
                  <a:pt x="87" y="380"/>
                </a:lnTo>
                <a:lnTo>
                  <a:pt x="87" y="380"/>
                </a:lnTo>
                <a:lnTo>
                  <a:pt x="92" y="372"/>
                </a:lnTo>
                <a:lnTo>
                  <a:pt x="92" y="372"/>
                </a:lnTo>
                <a:lnTo>
                  <a:pt x="94" y="372"/>
                </a:lnTo>
                <a:lnTo>
                  <a:pt x="95" y="371"/>
                </a:lnTo>
                <a:lnTo>
                  <a:pt x="95" y="371"/>
                </a:lnTo>
                <a:lnTo>
                  <a:pt x="97" y="372"/>
                </a:lnTo>
                <a:lnTo>
                  <a:pt x="97" y="374"/>
                </a:lnTo>
                <a:lnTo>
                  <a:pt x="97" y="374"/>
                </a:lnTo>
                <a:lnTo>
                  <a:pt x="97" y="376"/>
                </a:lnTo>
                <a:lnTo>
                  <a:pt x="97" y="376"/>
                </a:lnTo>
                <a:lnTo>
                  <a:pt x="97" y="376"/>
                </a:lnTo>
                <a:lnTo>
                  <a:pt x="95" y="377"/>
                </a:lnTo>
                <a:lnTo>
                  <a:pt x="95" y="377"/>
                </a:lnTo>
                <a:lnTo>
                  <a:pt x="81" y="393"/>
                </a:lnTo>
                <a:lnTo>
                  <a:pt x="81" y="393"/>
                </a:lnTo>
                <a:lnTo>
                  <a:pt x="75" y="401"/>
                </a:lnTo>
                <a:lnTo>
                  <a:pt x="67" y="407"/>
                </a:lnTo>
                <a:lnTo>
                  <a:pt x="67" y="407"/>
                </a:lnTo>
                <a:lnTo>
                  <a:pt x="65" y="407"/>
                </a:lnTo>
                <a:lnTo>
                  <a:pt x="65" y="407"/>
                </a:lnTo>
                <a:lnTo>
                  <a:pt x="64" y="412"/>
                </a:lnTo>
                <a:lnTo>
                  <a:pt x="64" y="412"/>
                </a:lnTo>
                <a:lnTo>
                  <a:pt x="73" y="412"/>
                </a:lnTo>
                <a:lnTo>
                  <a:pt x="73" y="412"/>
                </a:lnTo>
                <a:lnTo>
                  <a:pt x="78" y="410"/>
                </a:lnTo>
                <a:lnTo>
                  <a:pt x="79" y="409"/>
                </a:lnTo>
                <a:lnTo>
                  <a:pt x="79" y="409"/>
                </a:lnTo>
                <a:lnTo>
                  <a:pt x="90" y="399"/>
                </a:lnTo>
                <a:lnTo>
                  <a:pt x="100" y="388"/>
                </a:lnTo>
                <a:lnTo>
                  <a:pt x="100" y="388"/>
                </a:lnTo>
                <a:lnTo>
                  <a:pt x="116" y="361"/>
                </a:lnTo>
                <a:lnTo>
                  <a:pt x="116" y="361"/>
                </a:lnTo>
                <a:lnTo>
                  <a:pt x="131" y="335"/>
                </a:lnTo>
                <a:lnTo>
                  <a:pt x="131" y="335"/>
                </a:lnTo>
                <a:lnTo>
                  <a:pt x="136" y="325"/>
                </a:lnTo>
                <a:lnTo>
                  <a:pt x="141" y="314"/>
                </a:lnTo>
                <a:lnTo>
                  <a:pt x="141" y="314"/>
                </a:lnTo>
                <a:lnTo>
                  <a:pt x="141" y="313"/>
                </a:lnTo>
                <a:lnTo>
                  <a:pt x="141" y="313"/>
                </a:lnTo>
                <a:lnTo>
                  <a:pt x="142" y="313"/>
                </a:lnTo>
                <a:lnTo>
                  <a:pt x="144" y="313"/>
                </a:lnTo>
                <a:lnTo>
                  <a:pt x="144" y="313"/>
                </a:lnTo>
                <a:lnTo>
                  <a:pt x="146" y="314"/>
                </a:lnTo>
                <a:lnTo>
                  <a:pt x="146" y="316"/>
                </a:lnTo>
                <a:lnTo>
                  <a:pt x="146" y="316"/>
                </a:lnTo>
                <a:lnTo>
                  <a:pt x="146" y="317"/>
                </a:lnTo>
                <a:lnTo>
                  <a:pt x="146" y="317"/>
                </a:lnTo>
                <a:lnTo>
                  <a:pt x="133" y="339"/>
                </a:lnTo>
                <a:lnTo>
                  <a:pt x="133" y="339"/>
                </a:lnTo>
                <a:lnTo>
                  <a:pt x="123" y="355"/>
                </a:lnTo>
                <a:lnTo>
                  <a:pt x="123" y="355"/>
                </a:lnTo>
                <a:lnTo>
                  <a:pt x="106" y="382"/>
                </a:lnTo>
                <a:lnTo>
                  <a:pt x="106" y="382"/>
                </a:lnTo>
                <a:lnTo>
                  <a:pt x="95" y="398"/>
                </a:lnTo>
                <a:lnTo>
                  <a:pt x="82" y="410"/>
                </a:lnTo>
                <a:lnTo>
                  <a:pt x="82" y="410"/>
                </a:lnTo>
                <a:lnTo>
                  <a:pt x="82" y="412"/>
                </a:lnTo>
                <a:lnTo>
                  <a:pt x="82" y="412"/>
                </a:lnTo>
                <a:lnTo>
                  <a:pt x="90" y="412"/>
                </a:lnTo>
                <a:lnTo>
                  <a:pt x="90" y="412"/>
                </a:lnTo>
                <a:lnTo>
                  <a:pt x="92" y="410"/>
                </a:lnTo>
                <a:lnTo>
                  <a:pt x="92" y="410"/>
                </a:lnTo>
                <a:lnTo>
                  <a:pt x="92" y="409"/>
                </a:lnTo>
                <a:lnTo>
                  <a:pt x="94" y="409"/>
                </a:lnTo>
                <a:lnTo>
                  <a:pt x="94" y="409"/>
                </a:lnTo>
                <a:lnTo>
                  <a:pt x="95" y="409"/>
                </a:lnTo>
                <a:lnTo>
                  <a:pt x="95" y="409"/>
                </a:lnTo>
                <a:lnTo>
                  <a:pt x="100" y="406"/>
                </a:lnTo>
                <a:lnTo>
                  <a:pt x="100" y="406"/>
                </a:lnTo>
                <a:lnTo>
                  <a:pt x="105" y="401"/>
                </a:lnTo>
                <a:lnTo>
                  <a:pt x="105" y="401"/>
                </a:lnTo>
                <a:lnTo>
                  <a:pt x="117" y="382"/>
                </a:lnTo>
                <a:lnTo>
                  <a:pt x="117" y="382"/>
                </a:lnTo>
                <a:lnTo>
                  <a:pt x="125" y="372"/>
                </a:lnTo>
                <a:lnTo>
                  <a:pt x="125" y="372"/>
                </a:lnTo>
                <a:lnTo>
                  <a:pt x="136" y="354"/>
                </a:lnTo>
                <a:lnTo>
                  <a:pt x="136" y="354"/>
                </a:lnTo>
                <a:lnTo>
                  <a:pt x="146" y="338"/>
                </a:lnTo>
                <a:lnTo>
                  <a:pt x="146" y="338"/>
                </a:lnTo>
                <a:lnTo>
                  <a:pt x="147" y="335"/>
                </a:lnTo>
                <a:lnTo>
                  <a:pt x="147" y="335"/>
                </a:lnTo>
                <a:lnTo>
                  <a:pt x="149" y="335"/>
                </a:lnTo>
                <a:lnTo>
                  <a:pt x="150" y="336"/>
                </a:lnTo>
                <a:lnTo>
                  <a:pt x="150" y="336"/>
                </a:lnTo>
                <a:lnTo>
                  <a:pt x="150" y="338"/>
                </a:lnTo>
                <a:lnTo>
                  <a:pt x="150" y="339"/>
                </a:lnTo>
                <a:lnTo>
                  <a:pt x="150" y="339"/>
                </a:lnTo>
                <a:lnTo>
                  <a:pt x="149" y="343"/>
                </a:lnTo>
                <a:lnTo>
                  <a:pt x="149" y="343"/>
                </a:lnTo>
                <a:lnTo>
                  <a:pt x="120" y="384"/>
                </a:lnTo>
                <a:lnTo>
                  <a:pt x="120" y="384"/>
                </a:lnTo>
                <a:lnTo>
                  <a:pt x="108" y="399"/>
                </a:lnTo>
                <a:lnTo>
                  <a:pt x="108" y="399"/>
                </a:lnTo>
                <a:lnTo>
                  <a:pt x="101" y="407"/>
                </a:lnTo>
                <a:lnTo>
                  <a:pt x="101" y="407"/>
                </a:lnTo>
                <a:lnTo>
                  <a:pt x="98" y="410"/>
                </a:lnTo>
                <a:lnTo>
                  <a:pt x="98" y="410"/>
                </a:lnTo>
                <a:lnTo>
                  <a:pt x="98" y="412"/>
                </a:lnTo>
                <a:lnTo>
                  <a:pt x="98" y="412"/>
                </a:lnTo>
                <a:lnTo>
                  <a:pt x="108" y="410"/>
                </a:lnTo>
                <a:lnTo>
                  <a:pt x="108" y="410"/>
                </a:lnTo>
                <a:lnTo>
                  <a:pt x="108" y="409"/>
                </a:lnTo>
                <a:lnTo>
                  <a:pt x="109" y="407"/>
                </a:lnTo>
                <a:lnTo>
                  <a:pt x="109" y="407"/>
                </a:lnTo>
                <a:lnTo>
                  <a:pt x="109" y="407"/>
                </a:lnTo>
                <a:lnTo>
                  <a:pt x="109" y="407"/>
                </a:lnTo>
                <a:lnTo>
                  <a:pt x="120" y="393"/>
                </a:lnTo>
                <a:lnTo>
                  <a:pt x="120" y="393"/>
                </a:lnTo>
                <a:lnTo>
                  <a:pt x="135" y="372"/>
                </a:lnTo>
                <a:lnTo>
                  <a:pt x="135" y="372"/>
                </a:lnTo>
                <a:lnTo>
                  <a:pt x="172" y="319"/>
                </a:lnTo>
                <a:lnTo>
                  <a:pt x="172" y="319"/>
                </a:lnTo>
                <a:lnTo>
                  <a:pt x="176" y="313"/>
                </a:lnTo>
                <a:lnTo>
                  <a:pt x="176" y="313"/>
                </a:lnTo>
                <a:lnTo>
                  <a:pt x="177" y="311"/>
                </a:lnTo>
                <a:lnTo>
                  <a:pt x="177" y="311"/>
                </a:lnTo>
                <a:lnTo>
                  <a:pt x="169" y="313"/>
                </a:lnTo>
                <a:lnTo>
                  <a:pt x="169" y="313"/>
                </a:lnTo>
                <a:lnTo>
                  <a:pt x="169" y="313"/>
                </a:lnTo>
                <a:lnTo>
                  <a:pt x="169" y="313"/>
                </a:lnTo>
                <a:lnTo>
                  <a:pt x="169" y="311"/>
                </a:lnTo>
                <a:lnTo>
                  <a:pt x="169" y="311"/>
                </a:lnTo>
                <a:lnTo>
                  <a:pt x="169" y="311"/>
                </a:lnTo>
                <a:lnTo>
                  <a:pt x="169" y="311"/>
                </a:lnTo>
                <a:lnTo>
                  <a:pt x="171" y="311"/>
                </a:lnTo>
                <a:lnTo>
                  <a:pt x="174" y="311"/>
                </a:lnTo>
                <a:lnTo>
                  <a:pt x="174" y="311"/>
                </a:lnTo>
                <a:lnTo>
                  <a:pt x="177" y="309"/>
                </a:lnTo>
                <a:lnTo>
                  <a:pt x="177" y="309"/>
                </a:lnTo>
                <a:lnTo>
                  <a:pt x="179" y="309"/>
                </a:lnTo>
                <a:lnTo>
                  <a:pt x="179" y="309"/>
                </a:lnTo>
                <a:lnTo>
                  <a:pt x="180" y="306"/>
                </a:lnTo>
                <a:lnTo>
                  <a:pt x="180" y="306"/>
                </a:lnTo>
                <a:lnTo>
                  <a:pt x="180" y="305"/>
                </a:lnTo>
                <a:lnTo>
                  <a:pt x="180" y="305"/>
                </a:lnTo>
                <a:lnTo>
                  <a:pt x="180" y="302"/>
                </a:lnTo>
                <a:lnTo>
                  <a:pt x="183" y="300"/>
                </a:lnTo>
                <a:lnTo>
                  <a:pt x="183" y="300"/>
                </a:lnTo>
                <a:lnTo>
                  <a:pt x="183" y="300"/>
                </a:lnTo>
                <a:lnTo>
                  <a:pt x="183" y="300"/>
                </a:lnTo>
                <a:lnTo>
                  <a:pt x="188" y="292"/>
                </a:lnTo>
                <a:lnTo>
                  <a:pt x="193" y="284"/>
                </a:lnTo>
                <a:lnTo>
                  <a:pt x="193" y="284"/>
                </a:lnTo>
                <a:lnTo>
                  <a:pt x="193" y="284"/>
                </a:lnTo>
                <a:lnTo>
                  <a:pt x="193" y="284"/>
                </a:lnTo>
                <a:lnTo>
                  <a:pt x="193" y="284"/>
                </a:lnTo>
                <a:lnTo>
                  <a:pt x="193" y="284"/>
                </a:lnTo>
                <a:lnTo>
                  <a:pt x="183" y="287"/>
                </a:lnTo>
                <a:lnTo>
                  <a:pt x="176" y="287"/>
                </a:lnTo>
                <a:lnTo>
                  <a:pt x="176" y="287"/>
                </a:lnTo>
                <a:lnTo>
                  <a:pt x="174" y="287"/>
                </a:lnTo>
                <a:lnTo>
                  <a:pt x="174" y="287"/>
                </a:lnTo>
                <a:lnTo>
                  <a:pt x="172" y="286"/>
                </a:lnTo>
                <a:lnTo>
                  <a:pt x="172" y="286"/>
                </a:lnTo>
                <a:lnTo>
                  <a:pt x="174" y="284"/>
                </a:lnTo>
                <a:lnTo>
                  <a:pt x="176" y="284"/>
                </a:lnTo>
                <a:lnTo>
                  <a:pt x="176" y="284"/>
                </a:lnTo>
                <a:lnTo>
                  <a:pt x="176" y="284"/>
                </a:lnTo>
                <a:lnTo>
                  <a:pt x="176" y="284"/>
                </a:lnTo>
                <a:lnTo>
                  <a:pt x="176" y="286"/>
                </a:lnTo>
                <a:lnTo>
                  <a:pt x="177" y="286"/>
                </a:lnTo>
                <a:lnTo>
                  <a:pt x="177" y="286"/>
                </a:lnTo>
                <a:lnTo>
                  <a:pt x="183" y="286"/>
                </a:lnTo>
                <a:lnTo>
                  <a:pt x="183" y="286"/>
                </a:lnTo>
                <a:lnTo>
                  <a:pt x="188" y="284"/>
                </a:lnTo>
                <a:lnTo>
                  <a:pt x="193" y="283"/>
                </a:lnTo>
                <a:lnTo>
                  <a:pt x="193" y="283"/>
                </a:lnTo>
                <a:lnTo>
                  <a:pt x="193" y="279"/>
                </a:lnTo>
                <a:lnTo>
                  <a:pt x="194" y="278"/>
                </a:lnTo>
                <a:lnTo>
                  <a:pt x="194" y="278"/>
                </a:lnTo>
                <a:lnTo>
                  <a:pt x="196" y="278"/>
                </a:lnTo>
                <a:lnTo>
                  <a:pt x="196" y="278"/>
                </a:lnTo>
                <a:lnTo>
                  <a:pt x="204" y="262"/>
                </a:lnTo>
                <a:lnTo>
                  <a:pt x="204" y="262"/>
                </a:lnTo>
                <a:lnTo>
                  <a:pt x="204" y="260"/>
                </a:lnTo>
                <a:lnTo>
                  <a:pt x="204" y="260"/>
                </a:lnTo>
                <a:lnTo>
                  <a:pt x="204" y="262"/>
                </a:lnTo>
                <a:lnTo>
                  <a:pt x="204" y="262"/>
                </a:lnTo>
                <a:lnTo>
                  <a:pt x="194" y="267"/>
                </a:lnTo>
                <a:lnTo>
                  <a:pt x="194" y="267"/>
                </a:lnTo>
                <a:lnTo>
                  <a:pt x="183" y="272"/>
                </a:lnTo>
                <a:lnTo>
                  <a:pt x="183" y="272"/>
                </a:lnTo>
                <a:lnTo>
                  <a:pt x="180" y="273"/>
                </a:lnTo>
                <a:lnTo>
                  <a:pt x="180" y="273"/>
                </a:lnTo>
                <a:lnTo>
                  <a:pt x="179" y="273"/>
                </a:lnTo>
                <a:lnTo>
                  <a:pt x="177" y="272"/>
                </a:lnTo>
                <a:lnTo>
                  <a:pt x="177" y="272"/>
                </a:lnTo>
                <a:lnTo>
                  <a:pt x="179" y="270"/>
                </a:lnTo>
                <a:lnTo>
                  <a:pt x="180" y="270"/>
                </a:lnTo>
                <a:lnTo>
                  <a:pt x="180" y="270"/>
                </a:lnTo>
                <a:lnTo>
                  <a:pt x="183" y="270"/>
                </a:lnTo>
                <a:lnTo>
                  <a:pt x="183" y="270"/>
                </a:lnTo>
                <a:lnTo>
                  <a:pt x="193" y="267"/>
                </a:lnTo>
                <a:lnTo>
                  <a:pt x="201" y="262"/>
                </a:lnTo>
                <a:lnTo>
                  <a:pt x="201" y="262"/>
                </a:lnTo>
                <a:lnTo>
                  <a:pt x="204" y="259"/>
                </a:lnTo>
                <a:lnTo>
                  <a:pt x="207" y="254"/>
                </a:lnTo>
                <a:lnTo>
                  <a:pt x="207" y="254"/>
                </a:lnTo>
                <a:lnTo>
                  <a:pt x="207" y="254"/>
                </a:lnTo>
                <a:lnTo>
                  <a:pt x="207" y="254"/>
                </a:lnTo>
                <a:lnTo>
                  <a:pt x="209" y="253"/>
                </a:lnTo>
                <a:lnTo>
                  <a:pt x="209" y="253"/>
                </a:lnTo>
                <a:lnTo>
                  <a:pt x="212" y="246"/>
                </a:lnTo>
                <a:lnTo>
                  <a:pt x="212" y="246"/>
                </a:lnTo>
                <a:lnTo>
                  <a:pt x="212" y="246"/>
                </a:lnTo>
                <a:lnTo>
                  <a:pt x="212" y="246"/>
                </a:lnTo>
                <a:lnTo>
                  <a:pt x="212" y="246"/>
                </a:lnTo>
                <a:lnTo>
                  <a:pt x="212" y="246"/>
                </a:lnTo>
                <a:lnTo>
                  <a:pt x="212" y="246"/>
                </a:lnTo>
                <a:lnTo>
                  <a:pt x="212" y="246"/>
                </a:lnTo>
                <a:lnTo>
                  <a:pt x="204" y="251"/>
                </a:lnTo>
                <a:lnTo>
                  <a:pt x="194" y="254"/>
                </a:lnTo>
                <a:lnTo>
                  <a:pt x="194" y="254"/>
                </a:lnTo>
                <a:lnTo>
                  <a:pt x="187" y="256"/>
                </a:lnTo>
                <a:lnTo>
                  <a:pt x="187" y="256"/>
                </a:lnTo>
                <a:lnTo>
                  <a:pt x="185" y="254"/>
                </a:lnTo>
                <a:lnTo>
                  <a:pt x="185" y="254"/>
                </a:lnTo>
                <a:lnTo>
                  <a:pt x="183" y="254"/>
                </a:lnTo>
                <a:lnTo>
                  <a:pt x="183" y="253"/>
                </a:lnTo>
                <a:lnTo>
                  <a:pt x="183" y="253"/>
                </a:lnTo>
                <a:lnTo>
                  <a:pt x="185" y="251"/>
                </a:lnTo>
                <a:lnTo>
                  <a:pt x="187" y="251"/>
                </a:lnTo>
                <a:lnTo>
                  <a:pt x="187" y="251"/>
                </a:lnTo>
                <a:lnTo>
                  <a:pt x="187" y="251"/>
                </a:lnTo>
                <a:lnTo>
                  <a:pt x="188" y="253"/>
                </a:lnTo>
                <a:lnTo>
                  <a:pt x="188" y="253"/>
                </a:lnTo>
                <a:lnTo>
                  <a:pt x="190" y="253"/>
                </a:lnTo>
                <a:lnTo>
                  <a:pt x="190" y="253"/>
                </a:lnTo>
                <a:lnTo>
                  <a:pt x="193" y="253"/>
                </a:lnTo>
                <a:lnTo>
                  <a:pt x="193" y="253"/>
                </a:lnTo>
                <a:lnTo>
                  <a:pt x="204" y="248"/>
                </a:lnTo>
                <a:lnTo>
                  <a:pt x="204" y="248"/>
                </a:lnTo>
                <a:lnTo>
                  <a:pt x="209" y="246"/>
                </a:lnTo>
                <a:lnTo>
                  <a:pt x="209" y="246"/>
                </a:lnTo>
                <a:lnTo>
                  <a:pt x="212" y="243"/>
                </a:lnTo>
                <a:lnTo>
                  <a:pt x="215" y="240"/>
                </a:lnTo>
                <a:lnTo>
                  <a:pt x="215" y="240"/>
                </a:lnTo>
                <a:lnTo>
                  <a:pt x="215" y="238"/>
                </a:lnTo>
                <a:lnTo>
                  <a:pt x="217" y="237"/>
                </a:lnTo>
                <a:lnTo>
                  <a:pt x="217" y="237"/>
                </a:lnTo>
                <a:lnTo>
                  <a:pt x="218" y="235"/>
                </a:lnTo>
                <a:lnTo>
                  <a:pt x="218" y="235"/>
                </a:lnTo>
                <a:lnTo>
                  <a:pt x="220" y="234"/>
                </a:lnTo>
                <a:lnTo>
                  <a:pt x="220" y="234"/>
                </a:lnTo>
                <a:lnTo>
                  <a:pt x="223" y="226"/>
                </a:lnTo>
                <a:lnTo>
                  <a:pt x="223" y="226"/>
                </a:lnTo>
                <a:lnTo>
                  <a:pt x="224" y="224"/>
                </a:lnTo>
                <a:lnTo>
                  <a:pt x="224" y="224"/>
                </a:lnTo>
                <a:lnTo>
                  <a:pt x="220" y="226"/>
                </a:lnTo>
                <a:lnTo>
                  <a:pt x="220" y="226"/>
                </a:lnTo>
                <a:lnTo>
                  <a:pt x="206" y="231"/>
                </a:lnTo>
                <a:lnTo>
                  <a:pt x="206" y="231"/>
                </a:lnTo>
                <a:lnTo>
                  <a:pt x="199" y="232"/>
                </a:lnTo>
                <a:lnTo>
                  <a:pt x="193" y="234"/>
                </a:lnTo>
                <a:lnTo>
                  <a:pt x="193" y="234"/>
                </a:lnTo>
                <a:lnTo>
                  <a:pt x="190" y="232"/>
                </a:lnTo>
                <a:lnTo>
                  <a:pt x="190" y="232"/>
                </a:lnTo>
                <a:lnTo>
                  <a:pt x="191" y="231"/>
                </a:lnTo>
                <a:lnTo>
                  <a:pt x="193" y="229"/>
                </a:lnTo>
                <a:lnTo>
                  <a:pt x="193" y="229"/>
                </a:lnTo>
                <a:lnTo>
                  <a:pt x="194" y="229"/>
                </a:lnTo>
                <a:lnTo>
                  <a:pt x="194" y="229"/>
                </a:lnTo>
                <a:lnTo>
                  <a:pt x="194" y="231"/>
                </a:lnTo>
                <a:lnTo>
                  <a:pt x="194" y="231"/>
                </a:lnTo>
                <a:lnTo>
                  <a:pt x="199" y="231"/>
                </a:lnTo>
                <a:lnTo>
                  <a:pt x="199" y="231"/>
                </a:lnTo>
                <a:lnTo>
                  <a:pt x="217" y="224"/>
                </a:lnTo>
                <a:lnTo>
                  <a:pt x="217" y="224"/>
                </a:lnTo>
                <a:lnTo>
                  <a:pt x="224" y="219"/>
                </a:lnTo>
                <a:lnTo>
                  <a:pt x="224" y="219"/>
                </a:lnTo>
                <a:lnTo>
                  <a:pt x="228" y="218"/>
                </a:lnTo>
                <a:lnTo>
                  <a:pt x="228" y="215"/>
                </a:lnTo>
                <a:lnTo>
                  <a:pt x="228" y="215"/>
                </a:lnTo>
                <a:lnTo>
                  <a:pt x="229" y="210"/>
                </a:lnTo>
                <a:lnTo>
                  <a:pt x="229" y="210"/>
                </a:lnTo>
                <a:lnTo>
                  <a:pt x="231" y="208"/>
                </a:lnTo>
                <a:lnTo>
                  <a:pt x="231" y="208"/>
                </a:lnTo>
                <a:lnTo>
                  <a:pt x="229" y="208"/>
                </a:lnTo>
                <a:lnTo>
                  <a:pt x="229" y="208"/>
                </a:lnTo>
                <a:lnTo>
                  <a:pt x="223" y="213"/>
                </a:lnTo>
                <a:lnTo>
                  <a:pt x="223" y="213"/>
                </a:lnTo>
                <a:lnTo>
                  <a:pt x="212" y="218"/>
                </a:lnTo>
                <a:lnTo>
                  <a:pt x="212" y="218"/>
                </a:lnTo>
                <a:lnTo>
                  <a:pt x="207" y="218"/>
                </a:lnTo>
                <a:lnTo>
                  <a:pt x="207" y="218"/>
                </a:lnTo>
                <a:lnTo>
                  <a:pt x="206" y="218"/>
                </a:lnTo>
                <a:lnTo>
                  <a:pt x="206" y="218"/>
                </a:lnTo>
                <a:lnTo>
                  <a:pt x="206" y="216"/>
                </a:lnTo>
                <a:lnTo>
                  <a:pt x="206" y="216"/>
                </a:lnTo>
                <a:lnTo>
                  <a:pt x="207" y="215"/>
                </a:lnTo>
                <a:lnTo>
                  <a:pt x="207" y="215"/>
                </a:lnTo>
                <a:lnTo>
                  <a:pt x="209" y="215"/>
                </a:lnTo>
                <a:lnTo>
                  <a:pt x="209" y="215"/>
                </a:lnTo>
                <a:lnTo>
                  <a:pt x="209" y="215"/>
                </a:lnTo>
                <a:lnTo>
                  <a:pt x="209" y="215"/>
                </a:lnTo>
                <a:lnTo>
                  <a:pt x="212" y="215"/>
                </a:lnTo>
                <a:lnTo>
                  <a:pt x="212" y="215"/>
                </a:lnTo>
                <a:lnTo>
                  <a:pt x="221" y="212"/>
                </a:lnTo>
                <a:lnTo>
                  <a:pt x="231" y="205"/>
                </a:lnTo>
                <a:lnTo>
                  <a:pt x="231" y="205"/>
                </a:lnTo>
                <a:lnTo>
                  <a:pt x="232" y="204"/>
                </a:lnTo>
                <a:lnTo>
                  <a:pt x="232" y="204"/>
                </a:lnTo>
                <a:lnTo>
                  <a:pt x="237" y="191"/>
                </a:lnTo>
                <a:lnTo>
                  <a:pt x="237" y="191"/>
                </a:lnTo>
                <a:lnTo>
                  <a:pt x="237" y="191"/>
                </a:lnTo>
                <a:lnTo>
                  <a:pt x="237" y="191"/>
                </a:lnTo>
                <a:lnTo>
                  <a:pt x="234" y="193"/>
                </a:lnTo>
                <a:lnTo>
                  <a:pt x="234" y="193"/>
                </a:lnTo>
                <a:lnTo>
                  <a:pt x="223" y="197"/>
                </a:lnTo>
                <a:lnTo>
                  <a:pt x="223" y="197"/>
                </a:lnTo>
                <a:lnTo>
                  <a:pt x="217" y="201"/>
                </a:lnTo>
                <a:lnTo>
                  <a:pt x="209" y="202"/>
                </a:lnTo>
                <a:lnTo>
                  <a:pt x="209" y="202"/>
                </a:lnTo>
                <a:lnTo>
                  <a:pt x="207" y="202"/>
                </a:lnTo>
                <a:lnTo>
                  <a:pt x="207" y="202"/>
                </a:lnTo>
                <a:lnTo>
                  <a:pt x="207" y="199"/>
                </a:lnTo>
                <a:lnTo>
                  <a:pt x="207" y="199"/>
                </a:lnTo>
                <a:lnTo>
                  <a:pt x="209" y="199"/>
                </a:lnTo>
                <a:lnTo>
                  <a:pt x="209" y="199"/>
                </a:lnTo>
                <a:lnTo>
                  <a:pt x="212" y="201"/>
                </a:lnTo>
                <a:lnTo>
                  <a:pt x="213" y="199"/>
                </a:lnTo>
                <a:lnTo>
                  <a:pt x="213" y="199"/>
                </a:lnTo>
                <a:lnTo>
                  <a:pt x="220" y="197"/>
                </a:lnTo>
                <a:lnTo>
                  <a:pt x="220" y="197"/>
                </a:lnTo>
                <a:lnTo>
                  <a:pt x="229" y="193"/>
                </a:lnTo>
                <a:lnTo>
                  <a:pt x="229" y="193"/>
                </a:lnTo>
                <a:lnTo>
                  <a:pt x="237" y="188"/>
                </a:lnTo>
                <a:lnTo>
                  <a:pt x="237" y="188"/>
                </a:lnTo>
                <a:lnTo>
                  <a:pt x="239" y="185"/>
                </a:lnTo>
                <a:lnTo>
                  <a:pt x="239" y="185"/>
                </a:lnTo>
                <a:lnTo>
                  <a:pt x="240" y="180"/>
                </a:lnTo>
                <a:lnTo>
                  <a:pt x="240" y="180"/>
                </a:lnTo>
                <a:lnTo>
                  <a:pt x="242" y="174"/>
                </a:lnTo>
                <a:lnTo>
                  <a:pt x="242" y="174"/>
                </a:lnTo>
                <a:lnTo>
                  <a:pt x="240" y="175"/>
                </a:lnTo>
                <a:lnTo>
                  <a:pt x="240" y="175"/>
                </a:lnTo>
                <a:lnTo>
                  <a:pt x="232" y="178"/>
                </a:lnTo>
                <a:lnTo>
                  <a:pt x="232" y="178"/>
                </a:lnTo>
                <a:lnTo>
                  <a:pt x="224" y="182"/>
                </a:lnTo>
                <a:lnTo>
                  <a:pt x="217" y="185"/>
                </a:lnTo>
                <a:lnTo>
                  <a:pt x="217" y="185"/>
                </a:lnTo>
                <a:lnTo>
                  <a:pt x="213" y="186"/>
                </a:lnTo>
                <a:lnTo>
                  <a:pt x="213" y="186"/>
                </a:lnTo>
                <a:lnTo>
                  <a:pt x="212" y="186"/>
                </a:lnTo>
                <a:lnTo>
                  <a:pt x="212" y="186"/>
                </a:lnTo>
                <a:lnTo>
                  <a:pt x="210" y="185"/>
                </a:lnTo>
                <a:lnTo>
                  <a:pt x="212" y="183"/>
                </a:lnTo>
                <a:lnTo>
                  <a:pt x="212" y="183"/>
                </a:lnTo>
                <a:lnTo>
                  <a:pt x="212" y="182"/>
                </a:lnTo>
                <a:lnTo>
                  <a:pt x="213" y="182"/>
                </a:lnTo>
                <a:lnTo>
                  <a:pt x="213" y="182"/>
                </a:lnTo>
                <a:lnTo>
                  <a:pt x="217" y="183"/>
                </a:lnTo>
                <a:lnTo>
                  <a:pt x="218" y="182"/>
                </a:lnTo>
                <a:lnTo>
                  <a:pt x="218" y="182"/>
                </a:lnTo>
                <a:lnTo>
                  <a:pt x="221" y="182"/>
                </a:lnTo>
                <a:lnTo>
                  <a:pt x="221" y="182"/>
                </a:lnTo>
                <a:lnTo>
                  <a:pt x="235" y="175"/>
                </a:lnTo>
                <a:lnTo>
                  <a:pt x="235" y="175"/>
                </a:lnTo>
                <a:lnTo>
                  <a:pt x="242" y="169"/>
                </a:lnTo>
                <a:lnTo>
                  <a:pt x="242" y="169"/>
                </a:lnTo>
                <a:lnTo>
                  <a:pt x="242" y="167"/>
                </a:lnTo>
                <a:lnTo>
                  <a:pt x="242" y="167"/>
                </a:lnTo>
                <a:lnTo>
                  <a:pt x="243" y="163"/>
                </a:lnTo>
                <a:lnTo>
                  <a:pt x="243" y="163"/>
                </a:lnTo>
                <a:lnTo>
                  <a:pt x="243" y="161"/>
                </a:lnTo>
                <a:lnTo>
                  <a:pt x="243" y="161"/>
                </a:lnTo>
                <a:lnTo>
                  <a:pt x="239" y="164"/>
                </a:lnTo>
                <a:lnTo>
                  <a:pt x="239" y="164"/>
                </a:lnTo>
                <a:lnTo>
                  <a:pt x="229" y="169"/>
                </a:lnTo>
                <a:lnTo>
                  <a:pt x="218" y="174"/>
                </a:lnTo>
                <a:lnTo>
                  <a:pt x="218" y="174"/>
                </a:lnTo>
                <a:lnTo>
                  <a:pt x="217" y="174"/>
                </a:lnTo>
                <a:lnTo>
                  <a:pt x="217" y="174"/>
                </a:lnTo>
                <a:lnTo>
                  <a:pt x="215" y="175"/>
                </a:lnTo>
                <a:lnTo>
                  <a:pt x="215" y="175"/>
                </a:lnTo>
                <a:lnTo>
                  <a:pt x="213" y="174"/>
                </a:lnTo>
                <a:lnTo>
                  <a:pt x="213" y="174"/>
                </a:lnTo>
                <a:lnTo>
                  <a:pt x="215" y="172"/>
                </a:lnTo>
                <a:lnTo>
                  <a:pt x="215" y="172"/>
                </a:lnTo>
                <a:lnTo>
                  <a:pt x="217" y="171"/>
                </a:lnTo>
                <a:lnTo>
                  <a:pt x="217" y="171"/>
                </a:lnTo>
                <a:lnTo>
                  <a:pt x="221" y="171"/>
                </a:lnTo>
                <a:lnTo>
                  <a:pt x="221" y="171"/>
                </a:lnTo>
                <a:lnTo>
                  <a:pt x="235" y="164"/>
                </a:lnTo>
                <a:lnTo>
                  <a:pt x="235" y="164"/>
                </a:lnTo>
                <a:lnTo>
                  <a:pt x="243" y="160"/>
                </a:lnTo>
                <a:lnTo>
                  <a:pt x="243" y="160"/>
                </a:lnTo>
                <a:lnTo>
                  <a:pt x="245" y="156"/>
                </a:lnTo>
                <a:lnTo>
                  <a:pt x="245" y="156"/>
                </a:lnTo>
                <a:lnTo>
                  <a:pt x="247" y="150"/>
                </a:lnTo>
                <a:lnTo>
                  <a:pt x="247" y="150"/>
                </a:lnTo>
                <a:lnTo>
                  <a:pt x="247" y="147"/>
                </a:lnTo>
                <a:lnTo>
                  <a:pt x="247" y="147"/>
                </a:lnTo>
                <a:lnTo>
                  <a:pt x="245" y="148"/>
                </a:lnTo>
                <a:lnTo>
                  <a:pt x="245" y="148"/>
                </a:lnTo>
                <a:lnTo>
                  <a:pt x="235" y="153"/>
                </a:lnTo>
                <a:lnTo>
                  <a:pt x="235" y="153"/>
                </a:lnTo>
                <a:lnTo>
                  <a:pt x="228" y="156"/>
                </a:lnTo>
                <a:lnTo>
                  <a:pt x="220" y="156"/>
                </a:lnTo>
                <a:lnTo>
                  <a:pt x="220" y="156"/>
                </a:lnTo>
                <a:lnTo>
                  <a:pt x="217" y="156"/>
                </a:lnTo>
                <a:lnTo>
                  <a:pt x="217" y="156"/>
                </a:lnTo>
                <a:lnTo>
                  <a:pt x="217" y="155"/>
                </a:lnTo>
                <a:lnTo>
                  <a:pt x="217" y="155"/>
                </a:lnTo>
                <a:lnTo>
                  <a:pt x="217" y="153"/>
                </a:lnTo>
                <a:lnTo>
                  <a:pt x="217" y="153"/>
                </a:lnTo>
                <a:lnTo>
                  <a:pt x="220" y="153"/>
                </a:lnTo>
                <a:lnTo>
                  <a:pt x="220" y="153"/>
                </a:lnTo>
                <a:lnTo>
                  <a:pt x="220" y="153"/>
                </a:lnTo>
                <a:lnTo>
                  <a:pt x="220" y="153"/>
                </a:lnTo>
                <a:lnTo>
                  <a:pt x="220" y="153"/>
                </a:lnTo>
                <a:lnTo>
                  <a:pt x="223" y="155"/>
                </a:lnTo>
                <a:lnTo>
                  <a:pt x="223" y="155"/>
                </a:lnTo>
                <a:lnTo>
                  <a:pt x="226" y="153"/>
                </a:lnTo>
                <a:lnTo>
                  <a:pt x="226" y="153"/>
                </a:lnTo>
                <a:lnTo>
                  <a:pt x="234" y="152"/>
                </a:lnTo>
                <a:lnTo>
                  <a:pt x="240" y="148"/>
                </a:lnTo>
                <a:lnTo>
                  <a:pt x="240" y="148"/>
                </a:lnTo>
                <a:lnTo>
                  <a:pt x="247" y="144"/>
                </a:lnTo>
                <a:lnTo>
                  <a:pt x="247" y="144"/>
                </a:lnTo>
                <a:lnTo>
                  <a:pt x="248" y="142"/>
                </a:lnTo>
                <a:lnTo>
                  <a:pt x="248" y="142"/>
                </a:lnTo>
                <a:lnTo>
                  <a:pt x="251" y="131"/>
                </a:lnTo>
                <a:lnTo>
                  <a:pt x="251" y="131"/>
                </a:lnTo>
                <a:lnTo>
                  <a:pt x="251" y="131"/>
                </a:lnTo>
                <a:lnTo>
                  <a:pt x="251" y="131"/>
                </a:lnTo>
                <a:lnTo>
                  <a:pt x="247" y="133"/>
                </a:lnTo>
                <a:lnTo>
                  <a:pt x="247" y="133"/>
                </a:lnTo>
                <a:lnTo>
                  <a:pt x="232" y="137"/>
                </a:lnTo>
                <a:lnTo>
                  <a:pt x="232" y="137"/>
                </a:lnTo>
                <a:lnTo>
                  <a:pt x="231" y="139"/>
                </a:lnTo>
                <a:lnTo>
                  <a:pt x="231" y="139"/>
                </a:lnTo>
                <a:lnTo>
                  <a:pt x="229" y="139"/>
                </a:lnTo>
                <a:lnTo>
                  <a:pt x="229" y="139"/>
                </a:lnTo>
                <a:lnTo>
                  <a:pt x="228" y="137"/>
                </a:lnTo>
                <a:lnTo>
                  <a:pt x="228" y="136"/>
                </a:lnTo>
                <a:lnTo>
                  <a:pt x="228" y="136"/>
                </a:lnTo>
                <a:lnTo>
                  <a:pt x="229" y="134"/>
                </a:lnTo>
                <a:lnTo>
                  <a:pt x="229" y="134"/>
                </a:lnTo>
                <a:lnTo>
                  <a:pt x="232" y="136"/>
                </a:lnTo>
                <a:lnTo>
                  <a:pt x="232" y="136"/>
                </a:lnTo>
                <a:lnTo>
                  <a:pt x="237" y="134"/>
                </a:lnTo>
                <a:lnTo>
                  <a:pt x="237" y="134"/>
                </a:lnTo>
                <a:lnTo>
                  <a:pt x="247" y="130"/>
                </a:lnTo>
                <a:lnTo>
                  <a:pt x="247" y="130"/>
                </a:lnTo>
                <a:lnTo>
                  <a:pt x="248" y="128"/>
                </a:lnTo>
                <a:lnTo>
                  <a:pt x="251" y="126"/>
                </a:lnTo>
                <a:lnTo>
                  <a:pt x="251" y="126"/>
                </a:lnTo>
                <a:lnTo>
                  <a:pt x="251" y="126"/>
                </a:lnTo>
                <a:lnTo>
                  <a:pt x="251" y="126"/>
                </a:lnTo>
                <a:lnTo>
                  <a:pt x="253" y="125"/>
                </a:lnTo>
                <a:lnTo>
                  <a:pt x="253" y="125"/>
                </a:lnTo>
                <a:lnTo>
                  <a:pt x="253" y="119"/>
                </a:lnTo>
                <a:lnTo>
                  <a:pt x="253" y="119"/>
                </a:lnTo>
                <a:lnTo>
                  <a:pt x="254" y="115"/>
                </a:lnTo>
                <a:lnTo>
                  <a:pt x="254" y="115"/>
                </a:lnTo>
                <a:lnTo>
                  <a:pt x="253" y="115"/>
                </a:lnTo>
                <a:lnTo>
                  <a:pt x="253" y="115"/>
                </a:lnTo>
                <a:lnTo>
                  <a:pt x="247" y="115"/>
                </a:lnTo>
                <a:lnTo>
                  <a:pt x="247" y="115"/>
                </a:lnTo>
                <a:lnTo>
                  <a:pt x="245" y="117"/>
                </a:lnTo>
                <a:lnTo>
                  <a:pt x="245" y="117"/>
                </a:lnTo>
                <a:lnTo>
                  <a:pt x="245" y="117"/>
                </a:lnTo>
                <a:lnTo>
                  <a:pt x="243" y="117"/>
                </a:lnTo>
                <a:lnTo>
                  <a:pt x="243" y="117"/>
                </a:lnTo>
                <a:lnTo>
                  <a:pt x="243" y="114"/>
                </a:lnTo>
                <a:lnTo>
                  <a:pt x="245" y="114"/>
                </a:lnTo>
                <a:lnTo>
                  <a:pt x="245" y="114"/>
                </a:lnTo>
                <a:lnTo>
                  <a:pt x="247" y="114"/>
                </a:lnTo>
                <a:lnTo>
                  <a:pt x="247" y="114"/>
                </a:lnTo>
                <a:lnTo>
                  <a:pt x="254" y="112"/>
                </a:lnTo>
                <a:lnTo>
                  <a:pt x="254" y="112"/>
                </a:lnTo>
                <a:lnTo>
                  <a:pt x="254" y="98"/>
                </a:lnTo>
                <a:lnTo>
                  <a:pt x="254" y="98"/>
                </a:lnTo>
                <a:lnTo>
                  <a:pt x="251" y="98"/>
                </a:lnTo>
                <a:lnTo>
                  <a:pt x="251" y="98"/>
                </a:lnTo>
                <a:lnTo>
                  <a:pt x="251" y="100"/>
                </a:lnTo>
                <a:lnTo>
                  <a:pt x="251" y="100"/>
                </a:lnTo>
                <a:lnTo>
                  <a:pt x="250" y="109"/>
                </a:lnTo>
                <a:lnTo>
                  <a:pt x="250" y="109"/>
                </a:lnTo>
                <a:lnTo>
                  <a:pt x="248" y="112"/>
                </a:lnTo>
                <a:lnTo>
                  <a:pt x="247" y="112"/>
                </a:lnTo>
                <a:lnTo>
                  <a:pt x="247" y="112"/>
                </a:lnTo>
                <a:lnTo>
                  <a:pt x="245" y="111"/>
                </a:lnTo>
                <a:lnTo>
                  <a:pt x="245" y="109"/>
                </a:lnTo>
                <a:lnTo>
                  <a:pt x="245" y="109"/>
                </a:lnTo>
                <a:lnTo>
                  <a:pt x="247" y="98"/>
                </a:lnTo>
                <a:lnTo>
                  <a:pt x="247" y="98"/>
                </a:lnTo>
                <a:lnTo>
                  <a:pt x="247" y="96"/>
                </a:lnTo>
                <a:lnTo>
                  <a:pt x="247" y="96"/>
                </a:lnTo>
                <a:lnTo>
                  <a:pt x="247" y="96"/>
                </a:lnTo>
                <a:lnTo>
                  <a:pt x="247" y="95"/>
                </a:lnTo>
                <a:lnTo>
                  <a:pt x="247" y="95"/>
                </a:lnTo>
                <a:lnTo>
                  <a:pt x="248" y="93"/>
                </a:lnTo>
                <a:lnTo>
                  <a:pt x="248" y="93"/>
                </a:lnTo>
                <a:lnTo>
                  <a:pt x="250" y="87"/>
                </a:lnTo>
                <a:lnTo>
                  <a:pt x="250" y="87"/>
                </a:lnTo>
                <a:lnTo>
                  <a:pt x="250" y="84"/>
                </a:lnTo>
                <a:lnTo>
                  <a:pt x="250" y="84"/>
                </a:lnTo>
                <a:lnTo>
                  <a:pt x="242" y="85"/>
                </a:lnTo>
                <a:lnTo>
                  <a:pt x="242" y="85"/>
                </a:lnTo>
                <a:lnTo>
                  <a:pt x="242" y="87"/>
                </a:lnTo>
                <a:lnTo>
                  <a:pt x="242" y="87"/>
                </a:lnTo>
                <a:lnTo>
                  <a:pt x="242" y="95"/>
                </a:lnTo>
                <a:lnTo>
                  <a:pt x="240" y="101"/>
                </a:lnTo>
                <a:lnTo>
                  <a:pt x="240" y="101"/>
                </a:lnTo>
                <a:lnTo>
                  <a:pt x="239" y="107"/>
                </a:lnTo>
                <a:lnTo>
                  <a:pt x="239" y="107"/>
                </a:lnTo>
                <a:lnTo>
                  <a:pt x="237" y="109"/>
                </a:lnTo>
                <a:lnTo>
                  <a:pt x="235" y="109"/>
                </a:lnTo>
                <a:lnTo>
                  <a:pt x="235" y="109"/>
                </a:lnTo>
                <a:lnTo>
                  <a:pt x="234" y="107"/>
                </a:lnTo>
                <a:lnTo>
                  <a:pt x="234" y="104"/>
                </a:lnTo>
                <a:lnTo>
                  <a:pt x="234" y="104"/>
                </a:lnTo>
                <a:lnTo>
                  <a:pt x="235" y="101"/>
                </a:lnTo>
                <a:lnTo>
                  <a:pt x="235" y="101"/>
                </a:lnTo>
                <a:lnTo>
                  <a:pt x="237" y="95"/>
                </a:lnTo>
                <a:lnTo>
                  <a:pt x="239" y="89"/>
                </a:lnTo>
                <a:lnTo>
                  <a:pt x="239" y="89"/>
                </a:lnTo>
                <a:lnTo>
                  <a:pt x="239" y="85"/>
                </a:lnTo>
                <a:lnTo>
                  <a:pt x="239" y="85"/>
                </a:lnTo>
                <a:lnTo>
                  <a:pt x="237" y="87"/>
                </a:lnTo>
                <a:lnTo>
                  <a:pt x="237" y="87"/>
                </a:lnTo>
                <a:lnTo>
                  <a:pt x="235" y="85"/>
                </a:lnTo>
                <a:lnTo>
                  <a:pt x="235" y="85"/>
                </a:lnTo>
                <a:lnTo>
                  <a:pt x="235" y="84"/>
                </a:lnTo>
                <a:lnTo>
                  <a:pt x="235" y="82"/>
                </a:lnTo>
                <a:lnTo>
                  <a:pt x="235" y="82"/>
                </a:lnTo>
                <a:lnTo>
                  <a:pt x="237" y="82"/>
                </a:lnTo>
                <a:lnTo>
                  <a:pt x="237" y="82"/>
                </a:lnTo>
                <a:lnTo>
                  <a:pt x="239" y="82"/>
                </a:lnTo>
                <a:lnTo>
                  <a:pt x="239" y="82"/>
                </a:lnTo>
                <a:lnTo>
                  <a:pt x="239" y="74"/>
                </a:lnTo>
                <a:lnTo>
                  <a:pt x="239" y="74"/>
                </a:lnTo>
                <a:lnTo>
                  <a:pt x="235" y="74"/>
                </a:lnTo>
                <a:lnTo>
                  <a:pt x="235" y="74"/>
                </a:lnTo>
                <a:lnTo>
                  <a:pt x="235" y="79"/>
                </a:lnTo>
                <a:lnTo>
                  <a:pt x="235" y="79"/>
                </a:lnTo>
                <a:lnTo>
                  <a:pt x="234" y="85"/>
                </a:lnTo>
                <a:lnTo>
                  <a:pt x="234" y="85"/>
                </a:lnTo>
                <a:lnTo>
                  <a:pt x="232" y="85"/>
                </a:lnTo>
                <a:lnTo>
                  <a:pt x="231" y="87"/>
                </a:lnTo>
                <a:lnTo>
                  <a:pt x="231" y="87"/>
                </a:lnTo>
                <a:lnTo>
                  <a:pt x="229" y="85"/>
                </a:lnTo>
                <a:lnTo>
                  <a:pt x="228" y="84"/>
                </a:lnTo>
                <a:lnTo>
                  <a:pt x="228" y="84"/>
                </a:lnTo>
                <a:lnTo>
                  <a:pt x="229" y="82"/>
                </a:lnTo>
                <a:lnTo>
                  <a:pt x="229" y="82"/>
                </a:lnTo>
                <a:lnTo>
                  <a:pt x="231" y="78"/>
                </a:lnTo>
                <a:lnTo>
                  <a:pt x="231" y="78"/>
                </a:lnTo>
                <a:lnTo>
                  <a:pt x="231" y="65"/>
                </a:lnTo>
                <a:lnTo>
                  <a:pt x="231" y="65"/>
                </a:lnTo>
                <a:lnTo>
                  <a:pt x="231" y="63"/>
                </a:lnTo>
                <a:lnTo>
                  <a:pt x="231" y="63"/>
                </a:lnTo>
                <a:lnTo>
                  <a:pt x="228" y="65"/>
                </a:lnTo>
                <a:lnTo>
                  <a:pt x="224" y="65"/>
                </a:lnTo>
                <a:lnTo>
                  <a:pt x="224" y="65"/>
                </a:lnTo>
                <a:lnTo>
                  <a:pt x="223" y="66"/>
                </a:lnTo>
                <a:lnTo>
                  <a:pt x="223" y="66"/>
                </a:lnTo>
                <a:lnTo>
                  <a:pt x="221" y="65"/>
                </a:lnTo>
                <a:lnTo>
                  <a:pt x="221" y="65"/>
                </a:lnTo>
                <a:lnTo>
                  <a:pt x="223" y="62"/>
                </a:lnTo>
                <a:lnTo>
                  <a:pt x="223" y="62"/>
                </a:lnTo>
                <a:lnTo>
                  <a:pt x="224" y="62"/>
                </a:lnTo>
                <a:lnTo>
                  <a:pt x="224" y="62"/>
                </a:lnTo>
                <a:lnTo>
                  <a:pt x="226" y="62"/>
                </a:lnTo>
                <a:lnTo>
                  <a:pt x="226" y="62"/>
                </a:lnTo>
                <a:lnTo>
                  <a:pt x="231" y="62"/>
                </a:lnTo>
                <a:lnTo>
                  <a:pt x="231" y="62"/>
                </a:lnTo>
                <a:lnTo>
                  <a:pt x="229" y="54"/>
                </a:lnTo>
                <a:lnTo>
                  <a:pt x="229" y="54"/>
                </a:lnTo>
                <a:lnTo>
                  <a:pt x="223" y="55"/>
                </a:lnTo>
                <a:lnTo>
                  <a:pt x="223" y="55"/>
                </a:lnTo>
                <a:lnTo>
                  <a:pt x="218" y="57"/>
                </a:lnTo>
                <a:lnTo>
                  <a:pt x="218" y="57"/>
                </a:lnTo>
                <a:lnTo>
                  <a:pt x="218" y="59"/>
                </a:lnTo>
                <a:lnTo>
                  <a:pt x="218" y="59"/>
                </a:lnTo>
                <a:lnTo>
                  <a:pt x="220" y="66"/>
                </a:lnTo>
                <a:lnTo>
                  <a:pt x="220" y="66"/>
                </a:lnTo>
                <a:lnTo>
                  <a:pt x="220" y="74"/>
                </a:lnTo>
                <a:lnTo>
                  <a:pt x="220" y="74"/>
                </a:lnTo>
                <a:lnTo>
                  <a:pt x="221" y="84"/>
                </a:lnTo>
                <a:lnTo>
                  <a:pt x="221" y="84"/>
                </a:lnTo>
                <a:lnTo>
                  <a:pt x="221" y="89"/>
                </a:lnTo>
                <a:lnTo>
                  <a:pt x="221" y="89"/>
                </a:lnTo>
                <a:lnTo>
                  <a:pt x="218" y="90"/>
                </a:lnTo>
                <a:lnTo>
                  <a:pt x="217" y="90"/>
                </a:lnTo>
                <a:lnTo>
                  <a:pt x="217" y="90"/>
                </a:lnTo>
                <a:lnTo>
                  <a:pt x="215" y="89"/>
                </a:lnTo>
                <a:lnTo>
                  <a:pt x="215" y="89"/>
                </a:lnTo>
                <a:lnTo>
                  <a:pt x="215" y="90"/>
                </a:lnTo>
                <a:lnTo>
                  <a:pt x="215" y="90"/>
                </a:lnTo>
                <a:lnTo>
                  <a:pt x="213" y="100"/>
                </a:lnTo>
                <a:lnTo>
                  <a:pt x="213" y="100"/>
                </a:lnTo>
                <a:lnTo>
                  <a:pt x="212" y="103"/>
                </a:lnTo>
                <a:lnTo>
                  <a:pt x="212" y="103"/>
                </a:lnTo>
                <a:lnTo>
                  <a:pt x="209" y="112"/>
                </a:lnTo>
                <a:lnTo>
                  <a:pt x="209" y="112"/>
                </a:lnTo>
                <a:lnTo>
                  <a:pt x="204" y="128"/>
                </a:lnTo>
                <a:lnTo>
                  <a:pt x="204" y="128"/>
                </a:lnTo>
                <a:lnTo>
                  <a:pt x="202" y="133"/>
                </a:lnTo>
                <a:lnTo>
                  <a:pt x="202" y="133"/>
                </a:lnTo>
                <a:lnTo>
                  <a:pt x="199" y="142"/>
                </a:lnTo>
                <a:lnTo>
                  <a:pt x="194" y="152"/>
                </a:lnTo>
                <a:lnTo>
                  <a:pt x="194" y="152"/>
                </a:lnTo>
                <a:lnTo>
                  <a:pt x="187" y="167"/>
                </a:lnTo>
                <a:lnTo>
                  <a:pt x="187" y="167"/>
                </a:lnTo>
                <a:lnTo>
                  <a:pt x="183" y="172"/>
                </a:lnTo>
                <a:lnTo>
                  <a:pt x="180" y="177"/>
                </a:lnTo>
                <a:lnTo>
                  <a:pt x="180" y="177"/>
                </a:lnTo>
                <a:lnTo>
                  <a:pt x="179" y="178"/>
                </a:lnTo>
                <a:lnTo>
                  <a:pt x="179" y="178"/>
                </a:lnTo>
                <a:lnTo>
                  <a:pt x="174" y="186"/>
                </a:lnTo>
                <a:lnTo>
                  <a:pt x="174" y="186"/>
                </a:lnTo>
                <a:lnTo>
                  <a:pt x="174" y="188"/>
                </a:lnTo>
                <a:lnTo>
                  <a:pt x="174" y="190"/>
                </a:lnTo>
                <a:lnTo>
                  <a:pt x="174" y="190"/>
                </a:lnTo>
                <a:lnTo>
                  <a:pt x="172" y="191"/>
                </a:lnTo>
                <a:lnTo>
                  <a:pt x="172" y="191"/>
                </a:lnTo>
                <a:lnTo>
                  <a:pt x="171" y="193"/>
                </a:lnTo>
                <a:lnTo>
                  <a:pt x="171" y="193"/>
                </a:lnTo>
                <a:lnTo>
                  <a:pt x="164" y="208"/>
                </a:lnTo>
                <a:lnTo>
                  <a:pt x="164" y="208"/>
                </a:lnTo>
                <a:lnTo>
                  <a:pt x="153" y="229"/>
                </a:lnTo>
                <a:lnTo>
                  <a:pt x="153" y="229"/>
                </a:lnTo>
                <a:lnTo>
                  <a:pt x="141" y="248"/>
                </a:lnTo>
                <a:lnTo>
                  <a:pt x="141" y="248"/>
                </a:lnTo>
                <a:lnTo>
                  <a:pt x="133" y="262"/>
                </a:lnTo>
                <a:lnTo>
                  <a:pt x="133" y="262"/>
                </a:lnTo>
                <a:lnTo>
                  <a:pt x="103" y="305"/>
                </a:lnTo>
                <a:lnTo>
                  <a:pt x="103" y="305"/>
                </a:lnTo>
                <a:lnTo>
                  <a:pt x="68" y="349"/>
                </a:lnTo>
                <a:lnTo>
                  <a:pt x="68" y="349"/>
                </a:lnTo>
                <a:lnTo>
                  <a:pt x="51" y="369"/>
                </a:lnTo>
                <a:lnTo>
                  <a:pt x="51" y="369"/>
                </a:lnTo>
                <a:lnTo>
                  <a:pt x="49" y="371"/>
                </a:lnTo>
                <a:lnTo>
                  <a:pt x="49" y="371"/>
                </a:lnTo>
                <a:lnTo>
                  <a:pt x="35" y="387"/>
                </a:lnTo>
                <a:lnTo>
                  <a:pt x="35" y="387"/>
                </a:lnTo>
                <a:lnTo>
                  <a:pt x="27" y="398"/>
                </a:lnTo>
                <a:lnTo>
                  <a:pt x="27" y="398"/>
                </a:lnTo>
                <a:lnTo>
                  <a:pt x="24" y="402"/>
                </a:lnTo>
                <a:lnTo>
                  <a:pt x="24" y="402"/>
                </a:lnTo>
                <a:lnTo>
                  <a:pt x="24" y="404"/>
                </a:lnTo>
                <a:lnTo>
                  <a:pt x="24" y="404"/>
                </a:lnTo>
                <a:lnTo>
                  <a:pt x="24" y="404"/>
                </a:lnTo>
                <a:lnTo>
                  <a:pt x="27" y="406"/>
                </a:lnTo>
                <a:lnTo>
                  <a:pt x="27" y="406"/>
                </a:lnTo>
                <a:lnTo>
                  <a:pt x="34" y="402"/>
                </a:lnTo>
                <a:lnTo>
                  <a:pt x="34" y="402"/>
                </a:lnTo>
                <a:lnTo>
                  <a:pt x="41" y="396"/>
                </a:lnTo>
                <a:lnTo>
                  <a:pt x="41" y="396"/>
                </a:lnTo>
                <a:lnTo>
                  <a:pt x="51" y="388"/>
                </a:lnTo>
                <a:lnTo>
                  <a:pt x="60" y="379"/>
                </a:lnTo>
                <a:lnTo>
                  <a:pt x="60" y="379"/>
                </a:lnTo>
                <a:lnTo>
                  <a:pt x="92" y="339"/>
                </a:lnTo>
                <a:lnTo>
                  <a:pt x="92" y="339"/>
                </a:lnTo>
                <a:lnTo>
                  <a:pt x="101" y="327"/>
                </a:lnTo>
                <a:lnTo>
                  <a:pt x="101" y="327"/>
                </a:lnTo>
                <a:lnTo>
                  <a:pt x="103" y="325"/>
                </a:lnTo>
                <a:lnTo>
                  <a:pt x="105" y="325"/>
                </a:lnTo>
                <a:lnTo>
                  <a:pt x="105" y="325"/>
                </a:lnTo>
                <a:lnTo>
                  <a:pt x="106" y="325"/>
                </a:lnTo>
                <a:lnTo>
                  <a:pt x="106" y="325"/>
                </a:lnTo>
                <a:lnTo>
                  <a:pt x="106" y="328"/>
                </a:lnTo>
                <a:lnTo>
                  <a:pt x="106" y="328"/>
                </a:lnTo>
                <a:lnTo>
                  <a:pt x="106" y="330"/>
                </a:lnTo>
                <a:lnTo>
                  <a:pt x="106" y="330"/>
                </a:lnTo>
                <a:lnTo>
                  <a:pt x="101" y="333"/>
                </a:lnTo>
                <a:lnTo>
                  <a:pt x="101" y="333"/>
                </a:lnTo>
                <a:lnTo>
                  <a:pt x="87" y="350"/>
                </a:lnTo>
                <a:lnTo>
                  <a:pt x="87" y="350"/>
                </a:lnTo>
                <a:lnTo>
                  <a:pt x="67" y="377"/>
                </a:lnTo>
                <a:lnTo>
                  <a:pt x="67" y="377"/>
                </a:lnTo>
                <a:lnTo>
                  <a:pt x="56" y="388"/>
                </a:lnTo>
                <a:lnTo>
                  <a:pt x="43" y="399"/>
                </a:lnTo>
                <a:lnTo>
                  <a:pt x="43" y="399"/>
                </a:lnTo>
                <a:lnTo>
                  <a:pt x="35" y="406"/>
                </a:lnTo>
                <a:lnTo>
                  <a:pt x="26" y="409"/>
                </a:lnTo>
                <a:lnTo>
                  <a:pt x="26" y="409"/>
                </a:lnTo>
                <a:lnTo>
                  <a:pt x="26" y="410"/>
                </a:lnTo>
                <a:lnTo>
                  <a:pt x="26" y="410"/>
                </a:lnTo>
                <a:lnTo>
                  <a:pt x="38" y="410"/>
                </a:lnTo>
                <a:lnTo>
                  <a:pt x="38" y="410"/>
                </a:lnTo>
                <a:close/>
                <a:moveTo>
                  <a:pt x="135" y="145"/>
                </a:moveTo>
                <a:lnTo>
                  <a:pt x="135" y="145"/>
                </a:lnTo>
                <a:lnTo>
                  <a:pt x="136" y="145"/>
                </a:lnTo>
                <a:lnTo>
                  <a:pt x="136" y="145"/>
                </a:lnTo>
                <a:lnTo>
                  <a:pt x="135" y="145"/>
                </a:lnTo>
                <a:lnTo>
                  <a:pt x="135" y="145"/>
                </a:lnTo>
                <a:lnTo>
                  <a:pt x="131" y="136"/>
                </a:lnTo>
                <a:lnTo>
                  <a:pt x="128" y="128"/>
                </a:lnTo>
                <a:lnTo>
                  <a:pt x="128" y="128"/>
                </a:lnTo>
                <a:lnTo>
                  <a:pt x="123" y="114"/>
                </a:lnTo>
                <a:lnTo>
                  <a:pt x="123" y="114"/>
                </a:lnTo>
                <a:lnTo>
                  <a:pt x="119" y="101"/>
                </a:lnTo>
                <a:lnTo>
                  <a:pt x="116" y="90"/>
                </a:lnTo>
                <a:lnTo>
                  <a:pt x="116" y="90"/>
                </a:lnTo>
                <a:lnTo>
                  <a:pt x="114" y="76"/>
                </a:lnTo>
                <a:lnTo>
                  <a:pt x="114" y="62"/>
                </a:lnTo>
                <a:lnTo>
                  <a:pt x="114" y="62"/>
                </a:lnTo>
                <a:lnTo>
                  <a:pt x="117" y="49"/>
                </a:lnTo>
                <a:lnTo>
                  <a:pt x="120" y="37"/>
                </a:lnTo>
                <a:lnTo>
                  <a:pt x="120" y="37"/>
                </a:lnTo>
                <a:lnTo>
                  <a:pt x="125" y="25"/>
                </a:lnTo>
                <a:lnTo>
                  <a:pt x="125" y="25"/>
                </a:lnTo>
                <a:lnTo>
                  <a:pt x="135" y="16"/>
                </a:lnTo>
                <a:lnTo>
                  <a:pt x="135" y="16"/>
                </a:lnTo>
                <a:lnTo>
                  <a:pt x="136" y="14"/>
                </a:lnTo>
                <a:lnTo>
                  <a:pt x="136" y="14"/>
                </a:lnTo>
                <a:lnTo>
                  <a:pt x="136" y="13"/>
                </a:lnTo>
                <a:lnTo>
                  <a:pt x="136" y="13"/>
                </a:lnTo>
                <a:lnTo>
                  <a:pt x="138" y="11"/>
                </a:lnTo>
                <a:lnTo>
                  <a:pt x="138" y="11"/>
                </a:lnTo>
                <a:lnTo>
                  <a:pt x="141" y="11"/>
                </a:lnTo>
                <a:lnTo>
                  <a:pt x="141" y="11"/>
                </a:lnTo>
                <a:lnTo>
                  <a:pt x="142" y="10"/>
                </a:lnTo>
                <a:lnTo>
                  <a:pt x="142" y="10"/>
                </a:lnTo>
                <a:lnTo>
                  <a:pt x="141" y="10"/>
                </a:lnTo>
                <a:lnTo>
                  <a:pt x="141" y="10"/>
                </a:lnTo>
                <a:lnTo>
                  <a:pt x="138" y="11"/>
                </a:lnTo>
                <a:lnTo>
                  <a:pt x="138" y="11"/>
                </a:lnTo>
                <a:lnTo>
                  <a:pt x="135" y="10"/>
                </a:lnTo>
                <a:lnTo>
                  <a:pt x="135" y="10"/>
                </a:lnTo>
                <a:lnTo>
                  <a:pt x="133" y="10"/>
                </a:lnTo>
                <a:lnTo>
                  <a:pt x="133" y="10"/>
                </a:lnTo>
                <a:lnTo>
                  <a:pt x="125" y="10"/>
                </a:lnTo>
                <a:lnTo>
                  <a:pt x="117" y="13"/>
                </a:lnTo>
                <a:lnTo>
                  <a:pt x="117" y="13"/>
                </a:lnTo>
                <a:lnTo>
                  <a:pt x="109" y="16"/>
                </a:lnTo>
                <a:lnTo>
                  <a:pt x="109" y="16"/>
                </a:lnTo>
                <a:lnTo>
                  <a:pt x="100" y="21"/>
                </a:lnTo>
                <a:lnTo>
                  <a:pt x="94" y="27"/>
                </a:lnTo>
                <a:lnTo>
                  <a:pt x="94" y="27"/>
                </a:lnTo>
                <a:lnTo>
                  <a:pt x="86" y="37"/>
                </a:lnTo>
                <a:lnTo>
                  <a:pt x="79" y="48"/>
                </a:lnTo>
                <a:lnTo>
                  <a:pt x="79" y="48"/>
                </a:lnTo>
                <a:lnTo>
                  <a:pt x="78" y="55"/>
                </a:lnTo>
                <a:lnTo>
                  <a:pt x="76" y="63"/>
                </a:lnTo>
                <a:lnTo>
                  <a:pt x="76" y="63"/>
                </a:lnTo>
                <a:lnTo>
                  <a:pt x="75" y="71"/>
                </a:lnTo>
                <a:lnTo>
                  <a:pt x="75" y="71"/>
                </a:lnTo>
                <a:lnTo>
                  <a:pt x="73" y="84"/>
                </a:lnTo>
                <a:lnTo>
                  <a:pt x="73" y="95"/>
                </a:lnTo>
                <a:lnTo>
                  <a:pt x="73" y="95"/>
                </a:lnTo>
                <a:lnTo>
                  <a:pt x="75" y="112"/>
                </a:lnTo>
                <a:lnTo>
                  <a:pt x="75" y="112"/>
                </a:lnTo>
                <a:lnTo>
                  <a:pt x="78" y="126"/>
                </a:lnTo>
                <a:lnTo>
                  <a:pt x="78" y="126"/>
                </a:lnTo>
                <a:lnTo>
                  <a:pt x="82" y="142"/>
                </a:lnTo>
                <a:lnTo>
                  <a:pt x="82" y="142"/>
                </a:lnTo>
                <a:lnTo>
                  <a:pt x="95" y="182"/>
                </a:lnTo>
                <a:lnTo>
                  <a:pt x="95" y="182"/>
                </a:lnTo>
                <a:lnTo>
                  <a:pt x="105" y="202"/>
                </a:lnTo>
                <a:lnTo>
                  <a:pt x="105" y="202"/>
                </a:lnTo>
                <a:lnTo>
                  <a:pt x="109" y="210"/>
                </a:lnTo>
                <a:lnTo>
                  <a:pt x="109" y="210"/>
                </a:lnTo>
                <a:lnTo>
                  <a:pt x="120" y="226"/>
                </a:lnTo>
                <a:lnTo>
                  <a:pt x="120" y="226"/>
                </a:lnTo>
                <a:lnTo>
                  <a:pt x="122" y="227"/>
                </a:lnTo>
                <a:lnTo>
                  <a:pt x="120" y="229"/>
                </a:lnTo>
                <a:lnTo>
                  <a:pt x="120" y="229"/>
                </a:lnTo>
                <a:lnTo>
                  <a:pt x="120" y="231"/>
                </a:lnTo>
                <a:lnTo>
                  <a:pt x="120" y="231"/>
                </a:lnTo>
                <a:lnTo>
                  <a:pt x="120" y="231"/>
                </a:lnTo>
                <a:lnTo>
                  <a:pt x="120" y="231"/>
                </a:lnTo>
                <a:lnTo>
                  <a:pt x="125" y="235"/>
                </a:lnTo>
                <a:lnTo>
                  <a:pt x="125" y="235"/>
                </a:lnTo>
                <a:lnTo>
                  <a:pt x="127" y="238"/>
                </a:lnTo>
                <a:lnTo>
                  <a:pt x="127" y="238"/>
                </a:lnTo>
                <a:lnTo>
                  <a:pt x="127" y="238"/>
                </a:lnTo>
                <a:lnTo>
                  <a:pt x="127" y="238"/>
                </a:lnTo>
                <a:lnTo>
                  <a:pt x="128" y="242"/>
                </a:lnTo>
                <a:lnTo>
                  <a:pt x="128" y="242"/>
                </a:lnTo>
                <a:lnTo>
                  <a:pt x="130" y="238"/>
                </a:lnTo>
                <a:lnTo>
                  <a:pt x="130" y="238"/>
                </a:lnTo>
                <a:lnTo>
                  <a:pt x="123" y="229"/>
                </a:lnTo>
                <a:lnTo>
                  <a:pt x="123" y="229"/>
                </a:lnTo>
                <a:lnTo>
                  <a:pt x="122" y="224"/>
                </a:lnTo>
                <a:lnTo>
                  <a:pt x="122" y="224"/>
                </a:lnTo>
                <a:lnTo>
                  <a:pt x="106" y="194"/>
                </a:lnTo>
                <a:lnTo>
                  <a:pt x="106" y="194"/>
                </a:lnTo>
                <a:lnTo>
                  <a:pt x="94" y="166"/>
                </a:lnTo>
                <a:lnTo>
                  <a:pt x="94" y="166"/>
                </a:lnTo>
                <a:lnTo>
                  <a:pt x="86" y="148"/>
                </a:lnTo>
                <a:lnTo>
                  <a:pt x="86" y="148"/>
                </a:lnTo>
                <a:lnTo>
                  <a:pt x="79" y="131"/>
                </a:lnTo>
                <a:lnTo>
                  <a:pt x="79" y="131"/>
                </a:lnTo>
                <a:lnTo>
                  <a:pt x="78" y="126"/>
                </a:lnTo>
                <a:lnTo>
                  <a:pt x="78" y="126"/>
                </a:lnTo>
                <a:lnTo>
                  <a:pt x="78" y="125"/>
                </a:lnTo>
                <a:lnTo>
                  <a:pt x="79" y="125"/>
                </a:lnTo>
                <a:lnTo>
                  <a:pt x="79" y="125"/>
                </a:lnTo>
                <a:lnTo>
                  <a:pt x="81" y="123"/>
                </a:lnTo>
                <a:lnTo>
                  <a:pt x="82" y="123"/>
                </a:lnTo>
                <a:lnTo>
                  <a:pt x="82" y="123"/>
                </a:lnTo>
                <a:lnTo>
                  <a:pt x="82" y="125"/>
                </a:lnTo>
                <a:lnTo>
                  <a:pt x="84" y="126"/>
                </a:lnTo>
                <a:lnTo>
                  <a:pt x="84" y="126"/>
                </a:lnTo>
                <a:lnTo>
                  <a:pt x="84" y="131"/>
                </a:lnTo>
                <a:lnTo>
                  <a:pt x="84" y="131"/>
                </a:lnTo>
                <a:lnTo>
                  <a:pt x="86" y="139"/>
                </a:lnTo>
                <a:lnTo>
                  <a:pt x="86" y="139"/>
                </a:lnTo>
                <a:lnTo>
                  <a:pt x="87" y="142"/>
                </a:lnTo>
                <a:lnTo>
                  <a:pt x="87" y="142"/>
                </a:lnTo>
                <a:lnTo>
                  <a:pt x="98" y="172"/>
                </a:lnTo>
                <a:lnTo>
                  <a:pt x="98" y="172"/>
                </a:lnTo>
                <a:lnTo>
                  <a:pt x="109" y="194"/>
                </a:lnTo>
                <a:lnTo>
                  <a:pt x="109" y="194"/>
                </a:lnTo>
                <a:lnTo>
                  <a:pt x="109" y="194"/>
                </a:lnTo>
                <a:lnTo>
                  <a:pt x="109" y="194"/>
                </a:lnTo>
                <a:lnTo>
                  <a:pt x="111" y="194"/>
                </a:lnTo>
                <a:lnTo>
                  <a:pt x="111" y="194"/>
                </a:lnTo>
                <a:lnTo>
                  <a:pt x="111" y="194"/>
                </a:lnTo>
                <a:lnTo>
                  <a:pt x="112" y="194"/>
                </a:lnTo>
                <a:lnTo>
                  <a:pt x="112" y="194"/>
                </a:lnTo>
                <a:lnTo>
                  <a:pt x="114" y="191"/>
                </a:lnTo>
                <a:lnTo>
                  <a:pt x="114" y="191"/>
                </a:lnTo>
                <a:lnTo>
                  <a:pt x="116" y="191"/>
                </a:lnTo>
                <a:lnTo>
                  <a:pt x="116" y="190"/>
                </a:lnTo>
                <a:lnTo>
                  <a:pt x="116" y="190"/>
                </a:lnTo>
                <a:lnTo>
                  <a:pt x="101" y="163"/>
                </a:lnTo>
                <a:lnTo>
                  <a:pt x="101" y="163"/>
                </a:lnTo>
                <a:lnTo>
                  <a:pt x="98" y="153"/>
                </a:lnTo>
                <a:lnTo>
                  <a:pt x="98" y="153"/>
                </a:lnTo>
                <a:lnTo>
                  <a:pt x="90" y="139"/>
                </a:lnTo>
                <a:lnTo>
                  <a:pt x="90" y="139"/>
                </a:lnTo>
                <a:lnTo>
                  <a:pt x="90" y="139"/>
                </a:lnTo>
                <a:lnTo>
                  <a:pt x="90" y="139"/>
                </a:lnTo>
                <a:lnTo>
                  <a:pt x="92" y="136"/>
                </a:lnTo>
                <a:lnTo>
                  <a:pt x="92" y="136"/>
                </a:lnTo>
                <a:lnTo>
                  <a:pt x="94" y="136"/>
                </a:lnTo>
                <a:lnTo>
                  <a:pt x="95" y="136"/>
                </a:lnTo>
                <a:lnTo>
                  <a:pt x="95" y="136"/>
                </a:lnTo>
                <a:lnTo>
                  <a:pt x="97" y="137"/>
                </a:lnTo>
                <a:lnTo>
                  <a:pt x="97" y="137"/>
                </a:lnTo>
                <a:lnTo>
                  <a:pt x="98" y="147"/>
                </a:lnTo>
                <a:lnTo>
                  <a:pt x="98" y="147"/>
                </a:lnTo>
                <a:lnTo>
                  <a:pt x="100" y="153"/>
                </a:lnTo>
                <a:lnTo>
                  <a:pt x="100" y="153"/>
                </a:lnTo>
                <a:lnTo>
                  <a:pt x="105" y="164"/>
                </a:lnTo>
                <a:lnTo>
                  <a:pt x="105" y="164"/>
                </a:lnTo>
                <a:lnTo>
                  <a:pt x="106" y="167"/>
                </a:lnTo>
                <a:lnTo>
                  <a:pt x="106" y="167"/>
                </a:lnTo>
                <a:lnTo>
                  <a:pt x="109" y="169"/>
                </a:lnTo>
                <a:lnTo>
                  <a:pt x="109" y="169"/>
                </a:lnTo>
                <a:lnTo>
                  <a:pt x="114" y="164"/>
                </a:lnTo>
                <a:lnTo>
                  <a:pt x="117" y="160"/>
                </a:lnTo>
                <a:lnTo>
                  <a:pt x="117" y="160"/>
                </a:lnTo>
                <a:lnTo>
                  <a:pt x="112" y="148"/>
                </a:lnTo>
                <a:lnTo>
                  <a:pt x="112" y="148"/>
                </a:lnTo>
                <a:lnTo>
                  <a:pt x="112" y="148"/>
                </a:lnTo>
                <a:lnTo>
                  <a:pt x="112" y="148"/>
                </a:lnTo>
                <a:lnTo>
                  <a:pt x="111" y="148"/>
                </a:lnTo>
                <a:lnTo>
                  <a:pt x="111" y="148"/>
                </a:lnTo>
                <a:lnTo>
                  <a:pt x="111" y="147"/>
                </a:lnTo>
                <a:lnTo>
                  <a:pt x="111" y="147"/>
                </a:lnTo>
                <a:lnTo>
                  <a:pt x="111" y="145"/>
                </a:lnTo>
                <a:lnTo>
                  <a:pt x="111" y="145"/>
                </a:lnTo>
                <a:lnTo>
                  <a:pt x="111" y="145"/>
                </a:lnTo>
                <a:lnTo>
                  <a:pt x="111" y="145"/>
                </a:lnTo>
                <a:lnTo>
                  <a:pt x="105" y="130"/>
                </a:lnTo>
                <a:lnTo>
                  <a:pt x="105" y="130"/>
                </a:lnTo>
                <a:lnTo>
                  <a:pt x="98" y="109"/>
                </a:lnTo>
                <a:lnTo>
                  <a:pt x="98" y="109"/>
                </a:lnTo>
                <a:lnTo>
                  <a:pt x="95" y="101"/>
                </a:lnTo>
                <a:lnTo>
                  <a:pt x="95" y="101"/>
                </a:lnTo>
                <a:lnTo>
                  <a:pt x="92" y="93"/>
                </a:lnTo>
                <a:lnTo>
                  <a:pt x="92" y="93"/>
                </a:lnTo>
                <a:lnTo>
                  <a:pt x="90" y="93"/>
                </a:lnTo>
                <a:lnTo>
                  <a:pt x="90" y="93"/>
                </a:lnTo>
                <a:lnTo>
                  <a:pt x="92" y="90"/>
                </a:lnTo>
                <a:lnTo>
                  <a:pt x="95" y="90"/>
                </a:lnTo>
                <a:lnTo>
                  <a:pt x="95" y="90"/>
                </a:lnTo>
                <a:lnTo>
                  <a:pt x="97" y="92"/>
                </a:lnTo>
                <a:lnTo>
                  <a:pt x="97" y="92"/>
                </a:lnTo>
                <a:lnTo>
                  <a:pt x="98" y="98"/>
                </a:lnTo>
                <a:lnTo>
                  <a:pt x="98" y="98"/>
                </a:lnTo>
                <a:lnTo>
                  <a:pt x="103" y="114"/>
                </a:lnTo>
                <a:lnTo>
                  <a:pt x="103" y="114"/>
                </a:lnTo>
                <a:lnTo>
                  <a:pt x="112" y="142"/>
                </a:lnTo>
                <a:lnTo>
                  <a:pt x="112" y="142"/>
                </a:lnTo>
                <a:lnTo>
                  <a:pt x="114" y="144"/>
                </a:lnTo>
                <a:lnTo>
                  <a:pt x="114" y="144"/>
                </a:lnTo>
                <a:lnTo>
                  <a:pt x="114" y="142"/>
                </a:lnTo>
                <a:lnTo>
                  <a:pt x="114" y="142"/>
                </a:lnTo>
                <a:lnTo>
                  <a:pt x="117" y="139"/>
                </a:lnTo>
                <a:lnTo>
                  <a:pt x="117" y="139"/>
                </a:lnTo>
                <a:lnTo>
                  <a:pt x="119" y="139"/>
                </a:lnTo>
                <a:lnTo>
                  <a:pt x="119" y="139"/>
                </a:lnTo>
                <a:lnTo>
                  <a:pt x="119" y="139"/>
                </a:lnTo>
                <a:lnTo>
                  <a:pt x="119" y="139"/>
                </a:lnTo>
                <a:lnTo>
                  <a:pt x="119" y="141"/>
                </a:lnTo>
                <a:lnTo>
                  <a:pt x="119" y="141"/>
                </a:lnTo>
                <a:lnTo>
                  <a:pt x="117" y="141"/>
                </a:lnTo>
                <a:lnTo>
                  <a:pt x="117" y="141"/>
                </a:lnTo>
                <a:lnTo>
                  <a:pt x="117" y="141"/>
                </a:lnTo>
                <a:lnTo>
                  <a:pt x="117" y="141"/>
                </a:lnTo>
                <a:lnTo>
                  <a:pt x="114" y="144"/>
                </a:lnTo>
                <a:lnTo>
                  <a:pt x="114" y="144"/>
                </a:lnTo>
                <a:lnTo>
                  <a:pt x="114" y="145"/>
                </a:lnTo>
                <a:lnTo>
                  <a:pt x="114" y="145"/>
                </a:lnTo>
                <a:lnTo>
                  <a:pt x="119" y="156"/>
                </a:lnTo>
                <a:lnTo>
                  <a:pt x="119" y="156"/>
                </a:lnTo>
                <a:lnTo>
                  <a:pt x="119" y="156"/>
                </a:lnTo>
                <a:lnTo>
                  <a:pt x="119" y="156"/>
                </a:lnTo>
                <a:lnTo>
                  <a:pt x="120" y="156"/>
                </a:lnTo>
                <a:lnTo>
                  <a:pt x="120" y="156"/>
                </a:lnTo>
                <a:lnTo>
                  <a:pt x="123" y="152"/>
                </a:lnTo>
                <a:lnTo>
                  <a:pt x="123" y="152"/>
                </a:lnTo>
                <a:lnTo>
                  <a:pt x="123" y="150"/>
                </a:lnTo>
                <a:lnTo>
                  <a:pt x="123" y="150"/>
                </a:lnTo>
                <a:lnTo>
                  <a:pt x="120" y="139"/>
                </a:lnTo>
                <a:lnTo>
                  <a:pt x="120" y="139"/>
                </a:lnTo>
                <a:lnTo>
                  <a:pt x="120" y="139"/>
                </a:lnTo>
                <a:lnTo>
                  <a:pt x="120" y="139"/>
                </a:lnTo>
                <a:lnTo>
                  <a:pt x="122" y="137"/>
                </a:lnTo>
                <a:lnTo>
                  <a:pt x="122" y="137"/>
                </a:lnTo>
                <a:lnTo>
                  <a:pt x="123" y="136"/>
                </a:lnTo>
                <a:lnTo>
                  <a:pt x="125" y="137"/>
                </a:lnTo>
                <a:lnTo>
                  <a:pt x="125" y="137"/>
                </a:lnTo>
                <a:lnTo>
                  <a:pt x="125" y="137"/>
                </a:lnTo>
                <a:lnTo>
                  <a:pt x="125" y="139"/>
                </a:lnTo>
                <a:lnTo>
                  <a:pt x="125" y="139"/>
                </a:lnTo>
                <a:lnTo>
                  <a:pt x="125" y="144"/>
                </a:lnTo>
                <a:lnTo>
                  <a:pt x="125" y="144"/>
                </a:lnTo>
                <a:lnTo>
                  <a:pt x="127" y="147"/>
                </a:lnTo>
                <a:lnTo>
                  <a:pt x="127" y="147"/>
                </a:lnTo>
                <a:lnTo>
                  <a:pt x="128" y="147"/>
                </a:lnTo>
                <a:lnTo>
                  <a:pt x="128" y="147"/>
                </a:lnTo>
                <a:lnTo>
                  <a:pt x="128" y="147"/>
                </a:lnTo>
                <a:lnTo>
                  <a:pt x="130" y="148"/>
                </a:lnTo>
                <a:lnTo>
                  <a:pt x="130" y="148"/>
                </a:lnTo>
                <a:lnTo>
                  <a:pt x="128" y="150"/>
                </a:lnTo>
                <a:lnTo>
                  <a:pt x="128" y="150"/>
                </a:lnTo>
                <a:lnTo>
                  <a:pt x="127" y="150"/>
                </a:lnTo>
                <a:lnTo>
                  <a:pt x="127" y="152"/>
                </a:lnTo>
                <a:lnTo>
                  <a:pt x="127" y="152"/>
                </a:lnTo>
                <a:lnTo>
                  <a:pt x="130" y="158"/>
                </a:lnTo>
                <a:lnTo>
                  <a:pt x="133" y="164"/>
                </a:lnTo>
                <a:lnTo>
                  <a:pt x="133" y="164"/>
                </a:lnTo>
                <a:lnTo>
                  <a:pt x="133" y="166"/>
                </a:lnTo>
                <a:lnTo>
                  <a:pt x="133" y="166"/>
                </a:lnTo>
                <a:lnTo>
                  <a:pt x="135" y="164"/>
                </a:lnTo>
                <a:lnTo>
                  <a:pt x="135" y="164"/>
                </a:lnTo>
                <a:lnTo>
                  <a:pt x="136" y="163"/>
                </a:lnTo>
                <a:lnTo>
                  <a:pt x="136" y="163"/>
                </a:lnTo>
                <a:lnTo>
                  <a:pt x="138" y="166"/>
                </a:lnTo>
                <a:lnTo>
                  <a:pt x="138" y="166"/>
                </a:lnTo>
                <a:lnTo>
                  <a:pt x="136" y="167"/>
                </a:lnTo>
                <a:lnTo>
                  <a:pt x="136" y="167"/>
                </a:lnTo>
                <a:lnTo>
                  <a:pt x="135" y="169"/>
                </a:lnTo>
                <a:lnTo>
                  <a:pt x="135" y="169"/>
                </a:lnTo>
                <a:lnTo>
                  <a:pt x="141" y="178"/>
                </a:lnTo>
                <a:lnTo>
                  <a:pt x="141" y="178"/>
                </a:lnTo>
                <a:lnTo>
                  <a:pt x="146" y="172"/>
                </a:lnTo>
                <a:lnTo>
                  <a:pt x="146" y="172"/>
                </a:lnTo>
                <a:lnTo>
                  <a:pt x="147" y="172"/>
                </a:lnTo>
                <a:lnTo>
                  <a:pt x="147" y="172"/>
                </a:lnTo>
                <a:lnTo>
                  <a:pt x="149" y="174"/>
                </a:lnTo>
                <a:lnTo>
                  <a:pt x="149" y="174"/>
                </a:lnTo>
                <a:lnTo>
                  <a:pt x="147" y="174"/>
                </a:lnTo>
                <a:lnTo>
                  <a:pt x="147" y="174"/>
                </a:lnTo>
                <a:lnTo>
                  <a:pt x="144" y="177"/>
                </a:lnTo>
                <a:lnTo>
                  <a:pt x="142" y="180"/>
                </a:lnTo>
                <a:lnTo>
                  <a:pt x="142" y="180"/>
                </a:lnTo>
                <a:lnTo>
                  <a:pt x="149" y="190"/>
                </a:lnTo>
                <a:lnTo>
                  <a:pt x="149" y="190"/>
                </a:lnTo>
                <a:lnTo>
                  <a:pt x="152" y="186"/>
                </a:lnTo>
                <a:lnTo>
                  <a:pt x="152" y="186"/>
                </a:lnTo>
                <a:lnTo>
                  <a:pt x="153" y="183"/>
                </a:lnTo>
                <a:lnTo>
                  <a:pt x="153" y="183"/>
                </a:lnTo>
                <a:lnTo>
                  <a:pt x="153" y="182"/>
                </a:lnTo>
                <a:lnTo>
                  <a:pt x="153" y="180"/>
                </a:lnTo>
                <a:lnTo>
                  <a:pt x="153" y="180"/>
                </a:lnTo>
                <a:lnTo>
                  <a:pt x="146" y="169"/>
                </a:lnTo>
                <a:lnTo>
                  <a:pt x="146" y="169"/>
                </a:lnTo>
                <a:lnTo>
                  <a:pt x="138" y="155"/>
                </a:lnTo>
                <a:lnTo>
                  <a:pt x="138" y="155"/>
                </a:lnTo>
                <a:lnTo>
                  <a:pt x="130" y="144"/>
                </a:lnTo>
                <a:lnTo>
                  <a:pt x="130" y="144"/>
                </a:lnTo>
                <a:lnTo>
                  <a:pt x="123" y="131"/>
                </a:lnTo>
                <a:lnTo>
                  <a:pt x="123" y="131"/>
                </a:lnTo>
                <a:lnTo>
                  <a:pt x="112" y="106"/>
                </a:lnTo>
                <a:lnTo>
                  <a:pt x="112" y="106"/>
                </a:lnTo>
                <a:lnTo>
                  <a:pt x="111" y="103"/>
                </a:lnTo>
                <a:lnTo>
                  <a:pt x="111" y="103"/>
                </a:lnTo>
                <a:lnTo>
                  <a:pt x="111" y="101"/>
                </a:lnTo>
                <a:lnTo>
                  <a:pt x="111" y="100"/>
                </a:lnTo>
                <a:lnTo>
                  <a:pt x="111" y="100"/>
                </a:lnTo>
                <a:lnTo>
                  <a:pt x="112" y="98"/>
                </a:lnTo>
                <a:lnTo>
                  <a:pt x="114" y="98"/>
                </a:lnTo>
                <a:lnTo>
                  <a:pt x="114" y="98"/>
                </a:lnTo>
                <a:lnTo>
                  <a:pt x="116" y="100"/>
                </a:lnTo>
                <a:lnTo>
                  <a:pt x="117" y="101"/>
                </a:lnTo>
                <a:lnTo>
                  <a:pt x="117" y="101"/>
                </a:lnTo>
                <a:lnTo>
                  <a:pt x="117" y="107"/>
                </a:lnTo>
                <a:lnTo>
                  <a:pt x="117" y="107"/>
                </a:lnTo>
                <a:lnTo>
                  <a:pt x="122" y="120"/>
                </a:lnTo>
                <a:lnTo>
                  <a:pt x="122" y="120"/>
                </a:lnTo>
                <a:lnTo>
                  <a:pt x="128" y="133"/>
                </a:lnTo>
                <a:lnTo>
                  <a:pt x="135" y="144"/>
                </a:lnTo>
                <a:lnTo>
                  <a:pt x="135" y="144"/>
                </a:lnTo>
                <a:lnTo>
                  <a:pt x="135" y="145"/>
                </a:lnTo>
                <a:lnTo>
                  <a:pt x="135" y="145"/>
                </a:lnTo>
                <a:close/>
                <a:moveTo>
                  <a:pt x="201" y="71"/>
                </a:moveTo>
                <a:lnTo>
                  <a:pt x="201" y="71"/>
                </a:lnTo>
                <a:lnTo>
                  <a:pt x="199" y="70"/>
                </a:lnTo>
                <a:lnTo>
                  <a:pt x="199" y="70"/>
                </a:lnTo>
                <a:lnTo>
                  <a:pt x="182" y="65"/>
                </a:lnTo>
                <a:lnTo>
                  <a:pt x="182" y="65"/>
                </a:lnTo>
                <a:lnTo>
                  <a:pt x="180" y="63"/>
                </a:lnTo>
                <a:lnTo>
                  <a:pt x="180" y="63"/>
                </a:lnTo>
                <a:lnTo>
                  <a:pt x="177" y="63"/>
                </a:lnTo>
                <a:lnTo>
                  <a:pt x="177" y="63"/>
                </a:lnTo>
                <a:lnTo>
                  <a:pt x="176" y="63"/>
                </a:lnTo>
                <a:lnTo>
                  <a:pt x="176" y="63"/>
                </a:lnTo>
                <a:lnTo>
                  <a:pt x="158" y="62"/>
                </a:lnTo>
                <a:lnTo>
                  <a:pt x="158" y="62"/>
                </a:lnTo>
                <a:lnTo>
                  <a:pt x="152" y="62"/>
                </a:lnTo>
                <a:lnTo>
                  <a:pt x="146" y="63"/>
                </a:lnTo>
                <a:lnTo>
                  <a:pt x="146" y="63"/>
                </a:lnTo>
                <a:lnTo>
                  <a:pt x="136" y="68"/>
                </a:lnTo>
                <a:lnTo>
                  <a:pt x="127" y="74"/>
                </a:lnTo>
                <a:lnTo>
                  <a:pt x="127" y="74"/>
                </a:lnTo>
                <a:lnTo>
                  <a:pt x="123" y="78"/>
                </a:lnTo>
                <a:lnTo>
                  <a:pt x="123" y="78"/>
                </a:lnTo>
                <a:lnTo>
                  <a:pt x="122" y="79"/>
                </a:lnTo>
                <a:lnTo>
                  <a:pt x="122" y="79"/>
                </a:lnTo>
                <a:lnTo>
                  <a:pt x="122" y="81"/>
                </a:lnTo>
                <a:lnTo>
                  <a:pt x="122" y="81"/>
                </a:lnTo>
                <a:lnTo>
                  <a:pt x="122" y="81"/>
                </a:lnTo>
                <a:lnTo>
                  <a:pt x="123" y="93"/>
                </a:lnTo>
                <a:lnTo>
                  <a:pt x="123" y="93"/>
                </a:lnTo>
                <a:lnTo>
                  <a:pt x="128" y="111"/>
                </a:lnTo>
                <a:lnTo>
                  <a:pt x="128" y="111"/>
                </a:lnTo>
                <a:lnTo>
                  <a:pt x="136" y="130"/>
                </a:lnTo>
                <a:lnTo>
                  <a:pt x="136" y="130"/>
                </a:lnTo>
                <a:lnTo>
                  <a:pt x="138" y="133"/>
                </a:lnTo>
                <a:lnTo>
                  <a:pt x="138" y="133"/>
                </a:lnTo>
                <a:lnTo>
                  <a:pt x="152" y="150"/>
                </a:lnTo>
                <a:lnTo>
                  <a:pt x="152" y="150"/>
                </a:lnTo>
                <a:lnTo>
                  <a:pt x="153" y="153"/>
                </a:lnTo>
                <a:lnTo>
                  <a:pt x="153" y="155"/>
                </a:lnTo>
                <a:lnTo>
                  <a:pt x="153" y="155"/>
                </a:lnTo>
                <a:lnTo>
                  <a:pt x="153" y="155"/>
                </a:lnTo>
                <a:lnTo>
                  <a:pt x="153" y="155"/>
                </a:lnTo>
                <a:lnTo>
                  <a:pt x="161" y="166"/>
                </a:lnTo>
                <a:lnTo>
                  <a:pt x="161" y="166"/>
                </a:lnTo>
                <a:lnTo>
                  <a:pt x="169" y="177"/>
                </a:lnTo>
                <a:lnTo>
                  <a:pt x="169" y="177"/>
                </a:lnTo>
                <a:lnTo>
                  <a:pt x="171" y="175"/>
                </a:lnTo>
                <a:lnTo>
                  <a:pt x="171" y="175"/>
                </a:lnTo>
                <a:lnTo>
                  <a:pt x="179" y="161"/>
                </a:lnTo>
                <a:lnTo>
                  <a:pt x="179" y="161"/>
                </a:lnTo>
                <a:lnTo>
                  <a:pt x="180" y="158"/>
                </a:lnTo>
                <a:lnTo>
                  <a:pt x="180" y="158"/>
                </a:lnTo>
                <a:lnTo>
                  <a:pt x="182" y="156"/>
                </a:lnTo>
                <a:lnTo>
                  <a:pt x="182" y="156"/>
                </a:lnTo>
                <a:lnTo>
                  <a:pt x="182" y="155"/>
                </a:lnTo>
                <a:lnTo>
                  <a:pt x="182" y="155"/>
                </a:lnTo>
                <a:lnTo>
                  <a:pt x="187" y="144"/>
                </a:lnTo>
                <a:lnTo>
                  <a:pt x="187" y="144"/>
                </a:lnTo>
                <a:lnTo>
                  <a:pt x="198" y="119"/>
                </a:lnTo>
                <a:lnTo>
                  <a:pt x="198" y="119"/>
                </a:lnTo>
                <a:lnTo>
                  <a:pt x="201" y="107"/>
                </a:lnTo>
                <a:lnTo>
                  <a:pt x="201" y="107"/>
                </a:lnTo>
                <a:lnTo>
                  <a:pt x="201" y="106"/>
                </a:lnTo>
                <a:lnTo>
                  <a:pt x="201" y="106"/>
                </a:lnTo>
                <a:lnTo>
                  <a:pt x="201" y="104"/>
                </a:lnTo>
                <a:lnTo>
                  <a:pt x="201" y="104"/>
                </a:lnTo>
                <a:lnTo>
                  <a:pt x="206" y="89"/>
                </a:lnTo>
                <a:lnTo>
                  <a:pt x="206" y="89"/>
                </a:lnTo>
                <a:lnTo>
                  <a:pt x="207" y="79"/>
                </a:lnTo>
                <a:lnTo>
                  <a:pt x="207" y="79"/>
                </a:lnTo>
                <a:lnTo>
                  <a:pt x="207" y="78"/>
                </a:lnTo>
                <a:lnTo>
                  <a:pt x="207" y="78"/>
                </a:lnTo>
                <a:lnTo>
                  <a:pt x="206" y="76"/>
                </a:lnTo>
                <a:lnTo>
                  <a:pt x="206" y="76"/>
                </a:lnTo>
                <a:lnTo>
                  <a:pt x="202" y="76"/>
                </a:lnTo>
                <a:lnTo>
                  <a:pt x="202" y="76"/>
                </a:lnTo>
                <a:lnTo>
                  <a:pt x="198" y="74"/>
                </a:lnTo>
                <a:lnTo>
                  <a:pt x="198" y="74"/>
                </a:lnTo>
                <a:lnTo>
                  <a:pt x="190" y="74"/>
                </a:lnTo>
                <a:lnTo>
                  <a:pt x="190" y="74"/>
                </a:lnTo>
                <a:lnTo>
                  <a:pt x="188" y="74"/>
                </a:lnTo>
                <a:lnTo>
                  <a:pt x="188" y="74"/>
                </a:lnTo>
                <a:lnTo>
                  <a:pt x="187" y="73"/>
                </a:lnTo>
                <a:lnTo>
                  <a:pt x="185" y="70"/>
                </a:lnTo>
                <a:lnTo>
                  <a:pt x="185" y="70"/>
                </a:lnTo>
                <a:lnTo>
                  <a:pt x="187" y="68"/>
                </a:lnTo>
                <a:lnTo>
                  <a:pt x="190" y="68"/>
                </a:lnTo>
                <a:lnTo>
                  <a:pt x="190" y="68"/>
                </a:lnTo>
                <a:lnTo>
                  <a:pt x="193" y="70"/>
                </a:lnTo>
                <a:lnTo>
                  <a:pt x="193" y="70"/>
                </a:lnTo>
                <a:lnTo>
                  <a:pt x="201" y="71"/>
                </a:lnTo>
                <a:lnTo>
                  <a:pt x="201" y="71"/>
                </a:lnTo>
                <a:close/>
                <a:moveTo>
                  <a:pt x="340" y="391"/>
                </a:moveTo>
                <a:lnTo>
                  <a:pt x="340" y="391"/>
                </a:lnTo>
                <a:lnTo>
                  <a:pt x="340" y="391"/>
                </a:lnTo>
                <a:lnTo>
                  <a:pt x="340" y="391"/>
                </a:lnTo>
                <a:lnTo>
                  <a:pt x="335" y="385"/>
                </a:lnTo>
                <a:lnTo>
                  <a:pt x="335" y="385"/>
                </a:lnTo>
                <a:lnTo>
                  <a:pt x="321" y="374"/>
                </a:lnTo>
                <a:lnTo>
                  <a:pt x="321" y="374"/>
                </a:lnTo>
                <a:lnTo>
                  <a:pt x="311" y="363"/>
                </a:lnTo>
                <a:lnTo>
                  <a:pt x="302" y="352"/>
                </a:lnTo>
                <a:lnTo>
                  <a:pt x="302" y="352"/>
                </a:lnTo>
                <a:lnTo>
                  <a:pt x="283" y="328"/>
                </a:lnTo>
                <a:lnTo>
                  <a:pt x="283" y="328"/>
                </a:lnTo>
                <a:lnTo>
                  <a:pt x="273" y="314"/>
                </a:lnTo>
                <a:lnTo>
                  <a:pt x="273" y="314"/>
                </a:lnTo>
                <a:lnTo>
                  <a:pt x="258" y="294"/>
                </a:lnTo>
                <a:lnTo>
                  <a:pt x="258" y="294"/>
                </a:lnTo>
                <a:lnTo>
                  <a:pt x="240" y="268"/>
                </a:lnTo>
                <a:lnTo>
                  <a:pt x="240" y="268"/>
                </a:lnTo>
                <a:lnTo>
                  <a:pt x="235" y="262"/>
                </a:lnTo>
                <a:lnTo>
                  <a:pt x="235" y="262"/>
                </a:lnTo>
                <a:lnTo>
                  <a:pt x="235" y="264"/>
                </a:lnTo>
                <a:lnTo>
                  <a:pt x="235" y="264"/>
                </a:lnTo>
                <a:lnTo>
                  <a:pt x="237" y="267"/>
                </a:lnTo>
                <a:lnTo>
                  <a:pt x="237" y="267"/>
                </a:lnTo>
                <a:lnTo>
                  <a:pt x="245" y="279"/>
                </a:lnTo>
                <a:lnTo>
                  <a:pt x="245" y="279"/>
                </a:lnTo>
                <a:lnTo>
                  <a:pt x="247" y="279"/>
                </a:lnTo>
                <a:lnTo>
                  <a:pt x="247" y="279"/>
                </a:lnTo>
                <a:lnTo>
                  <a:pt x="245" y="281"/>
                </a:lnTo>
                <a:lnTo>
                  <a:pt x="245" y="281"/>
                </a:lnTo>
                <a:lnTo>
                  <a:pt x="243" y="281"/>
                </a:lnTo>
                <a:lnTo>
                  <a:pt x="243" y="281"/>
                </a:lnTo>
                <a:lnTo>
                  <a:pt x="243" y="279"/>
                </a:lnTo>
                <a:lnTo>
                  <a:pt x="243" y="279"/>
                </a:lnTo>
                <a:lnTo>
                  <a:pt x="234" y="265"/>
                </a:lnTo>
                <a:lnTo>
                  <a:pt x="234" y="265"/>
                </a:lnTo>
                <a:lnTo>
                  <a:pt x="234" y="264"/>
                </a:lnTo>
                <a:lnTo>
                  <a:pt x="234" y="264"/>
                </a:lnTo>
                <a:lnTo>
                  <a:pt x="232" y="267"/>
                </a:lnTo>
                <a:lnTo>
                  <a:pt x="232" y="267"/>
                </a:lnTo>
                <a:lnTo>
                  <a:pt x="231" y="268"/>
                </a:lnTo>
                <a:lnTo>
                  <a:pt x="232" y="270"/>
                </a:lnTo>
                <a:lnTo>
                  <a:pt x="232" y="270"/>
                </a:lnTo>
                <a:lnTo>
                  <a:pt x="235" y="275"/>
                </a:lnTo>
                <a:lnTo>
                  <a:pt x="235" y="275"/>
                </a:lnTo>
                <a:lnTo>
                  <a:pt x="235" y="276"/>
                </a:lnTo>
                <a:lnTo>
                  <a:pt x="235" y="276"/>
                </a:lnTo>
                <a:lnTo>
                  <a:pt x="235" y="275"/>
                </a:lnTo>
                <a:lnTo>
                  <a:pt x="235" y="275"/>
                </a:lnTo>
                <a:lnTo>
                  <a:pt x="239" y="273"/>
                </a:lnTo>
                <a:lnTo>
                  <a:pt x="239" y="273"/>
                </a:lnTo>
                <a:lnTo>
                  <a:pt x="240" y="275"/>
                </a:lnTo>
                <a:lnTo>
                  <a:pt x="240" y="275"/>
                </a:lnTo>
                <a:lnTo>
                  <a:pt x="239" y="278"/>
                </a:lnTo>
                <a:lnTo>
                  <a:pt x="239" y="278"/>
                </a:lnTo>
                <a:lnTo>
                  <a:pt x="237" y="279"/>
                </a:lnTo>
                <a:lnTo>
                  <a:pt x="237" y="279"/>
                </a:lnTo>
                <a:lnTo>
                  <a:pt x="242" y="286"/>
                </a:lnTo>
                <a:lnTo>
                  <a:pt x="242" y="286"/>
                </a:lnTo>
                <a:lnTo>
                  <a:pt x="243" y="286"/>
                </a:lnTo>
                <a:lnTo>
                  <a:pt x="245" y="287"/>
                </a:lnTo>
                <a:lnTo>
                  <a:pt x="245" y="287"/>
                </a:lnTo>
                <a:lnTo>
                  <a:pt x="245" y="289"/>
                </a:lnTo>
                <a:lnTo>
                  <a:pt x="245" y="290"/>
                </a:lnTo>
                <a:lnTo>
                  <a:pt x="245" y="290"/>
                </a:lnTo>
                <a:lnTo>
                  <a:pt x="245" y="290"/>
                </a:lnTo>
                <a:lnTo>
                  <a:pt x="245" y="290"/>
                </a:lnTo>
                <a:lnTo>
                  <a:pt x="251" y="298"/>
                </a:lnTo>
                <a:lnTo>
                  <a:pt x="251" y="298"/>
                </a:lnTo>
                <a:lnTo>
                  <a:pt x="253" y="300"/>
                </a:lnTo>
                <a:lnTo>
                  <a:pt x="253" y="300"/>
                </a:lnTo>
                <a:lnTo>
                  <a:pt x="254" y="300"/>
                </a:lnTo>
                <a:lnTo>
                  <a:pt x="254" y="302"/>
                </a:lnTo>
                <a:lnTo>
                  <a:pt x="254" y="302"/>
                </a:lnTo>
                <a:lnTo>
                  <a:pt x="254" y="303"/>
                </a:lnTo>
                <a:lnTo>
                  <a:pt x="256" y="305"/>
                </a:lnTo>
                <a:lnTo>
                  <a:pt x="256" y="305"/>
                </a:lnTo>
                <a:lnTo>
                  <a:pt x="258" y="306"/>
                </a:lnTo>
                <a:lnTo>
                  <a:pt x="258" y="306"/>
                </a:lnTo>
                <a:lnTo>
                  <a:pt x="258" y="308"/>
                </a:lnTo>
                <a:lnTo>
                  <a:pt x="258" y="308"/>
                </a:lnTo>
                <a:lnTo>
                  <a:pt x="258" y="309"/>
                </a:lnTo>
                <a:lnTo>
                  <a:pt x="256" y="309"/>
                </a:lnTo>
                <a:lnTo>
                  <a:pt x="256" y="309"/>
                </a:lnTo>
                <a:lnTo>
                  <a:pt x="254" y="309"/>
                </a:lnTo>
                <a:lnTo>
                  <a:pt x="253" y="309"/>
                </a:lnTo>
                <a:lnTo>
                  <a:pt x="253" y="309"/>
                </a:lnTo>
                <a:lnTo>
                  <a:pt x="251" y="306"/>
                </a:lnTo>
                <a:lnTo>
                  <a:pt x="251" y="306"/>
                </a:lnTo>
                <a:lnTo>
                  <a:pt x="247" y="314"/>
                </a:lnTo>
                <a:lnTo>
                  <a:pt x="247" y="314"/>
                </a:lnTo>
                <a:lnTo>
                  <a:pt x="256" y="327"/>
                </a:lnTo>
                <a:lnTo>
                  <a:pt x="256" y="327"/>
                </a:lnTo>
                <a:lnTo>
                  <a:pt x="258" y="322"/>
                </a:lnTo>
                <a:lnTo>
                  <a:pt x="261" y="319"/>
                </a:lnTo>
                <a:lnTo>
                  <a:pt x="261" y="319"/>
                </a:lnTo>
                <a:lnTo>
                  <a:pt x="261" y="317"/>
                </a:lnTo>
                <a:lnTo>
                  <a:pt x="262" y="317"/>
                </a:lnTo>
                <a:lnTo>
                  <a:pt x="262" y="317"/>
                </a:lnTo>
                <a:lnTo>
                  <a:pt x="264" y="319"/>
                </a:lnTo>
                <a:lnTo>
                  <a:pt x="264" y="319"/>
                </a:lnTo>
                <a:lnTo>
                  <a:pt x="262" y="320"/>
                </a:lnTo>
                <a:lnTo>
                  <a:pt x="262" y="320"/>
                </a:lnTo>
                <a:lnTo>
                  <a:pt x="261" y="322"/>
                </a:lnTo>
                <a:lnTo>
                  <a:pt x="261" y="322"/>
                </a:lnTo>
                <a:lnTo>
                  <a:pt x="258" y="328"/>
                </a:lnTo>
                <a:lnTo>
                  <a:pt x="258" y="328"/>
                </a:lnTo>
                <a:lnTo>
                  <a:pt x="256" y="328"/>
                </a:lnTo>
                <a:lnTo>
                  <a:pt x="256" y="328"/>
                </a:lnTo>
                <a:lnTo>
                  <a:pt x="261" y="335"/>
                </a:lnTo>
                <a:lnTo>
                  <a:pt x="261" y="335"/>
                </a:lnTo>
                <a:lnTo>
                  <a:pt x="262" y="336"/>
                </a:lnTo>
                <a:lnTo>
                  <a:pt x="262" y="336"/>
                </a:lnTo>
                <a:lnTo>
                  <a:pt x="259" y="339"/>
                </a:lnTo>
                <a:lnTo>
                  <a:pt x="259" y="339"/>
                </a:lnTo>
                <a:lnTo>
                  <a:pt x="258" y="339"/>
                </a:lnTo>
                <a:lnTo>
                  <a:pt x="258" y="338"/>
                </a:lnTo>
                <a:lnTo>
                  <a:pt x="258" y="338"/>
                </a:lnTo>
                <a:lnTo>
                  <a:pt x="254" y="333"/>
                </a:lnTo>
                <a:lnTo>
                  <a:pt x="254" y="333"/>
                </a:lnTo>
                <a:lnTo>
                  <a:pt x="254" y="331"/>
                </a:lnTo>
                <a:lnTo>
                  <a:pt x="254" y="331"/>
                </a:lnTo>
                <a:lnTo>
                  <a:pt x="251" y="336"/>
                </a:lnTo>
                <a:lnTo>
                  <a:pt x="251" y="336"/>
                </a:lnTo>
                <a:lnTo>
                  <a:pt x="250" y="339"/>
                </a:lnTo>
                <a:lnTo>
                  <a:pt x="250" y="339"/>
                </a:lnTo>
                <a:lnTo>
                  <a:pt x="250" y="341"/>
                </a:lnTo>
                <a:lnTo>
                  <a:pt x="250" y="341"/>
                </a:lnTo>
                <a:lnTo>
                  <a:pt x="254" y="347"/>
                </a:lnTo>
                <a:lnTo>
                  <a:pt x="254" y="347"/>
                </a:lnTo>
                <a:lnTo>
                  <a:pt x="254" y="349"/>
                </a:lnTo>
                <a:lnTo>
                  <a:pt x="254" y="349"/>
                </a:lnTo>
                <a:lnTo>
                  <a:pt x="254" y="350"/>
                </a:lnTo>
                <a:lnTo>
                  <a:pt x="253" y="352"/>
                </a:lnTo>
                <a:lnTo>
                  <a:pt x="253" y="352"/>
                </a:lnTo>
                <a:lnTo>
                  <a:pt x="251" y="352"/>
                </a:lnTo>
                <a:lnTo>
                  <a:pt x="250" y="350"/>
                </a:lnTo>
                <a:lnTo>
                  <a:pt x="250" y="350"/>
                </a:lnTo>
                <a:lnTo>
                  <a:pt x="247" y="346"/>
                </a:lnTo>
                <a:lnTo>
                  <a:pt x="247" y="346"/>
                </a:lnTo>
                <a:lnTo>
                  <a:pt x="245" y="344"/>
                </a:lnTo>
                <a:lnTo>
                  <a:pt x="245" y="344"/>
                </a:lnTo>
                <a:lnTo>
                  <a:pt x="245" y="343"/>
                </a:lnTo>
                <a:lnTo>
                  <a:pt x="245" y="343"/>
                </a:lnTo>
                <a:lnTo>
                  <a:pt x="243" y="341"/>
                </a:lnTo>
                <a:lnTo>
                  <a:pt x="243" y="341"/>
                </a:lnTo>
                <a:lnTo>
                  <a:pt x="237" y="330"/>
                </a:lnTo>
                <a:lnTo>
                  <a:pt x="237" y="330"/>
                </a:lnTo>
                <a:lnTo>
                  <a:pt x="235" y="328"/>
                </a:lnTo>
                <a:lnTo>
                  <a:pt x="235" y="328"/>
                </a:lnTo>
                <a:lnTo>
                  <a:pt x="235" y="331"/>
                </a:lnTo>
                <a:lnTo>
                  <a:pt x="235" y="331"/>
                </a:lnTo>
                <a:lnTo>
                  <a:pt x="234" y="333"/>
                </a:lnTo>
                <a:lnTo>
                  <a:pt x="234" y="333"/>
                </a:lnTo>
                <a:lnTo>
                  <a:pt x="234" y="333"/>
                </a:lnTo>
                <a:lnTo>
                  <a:pt x="234" y="333"/>
                </a:lnTo>
                <a:lnTo>
                  <a:pt x="235" y="335"/>
                </a:lnTo>
                <a:lnTo>
                  <a:pt x="234" y="336"/>
                </a:lnTo>
                <a:lnTo>
                  <a:pt x="234" y="336"/>
                </a:lnTo>
                <a:lnTo>
                  <a:pt x="232" y="338"/>
                </a:lnTo>
                <a:lnTo>
                  <a:pt x="231" y="336"/>
                </a:lnTo>
                <a:lnTo>
                  <a:pt x="231" y="336"/>
                </a:lnTo>
                <a:lnTo>
                  <a:pt x="231" y="335"/>
                </a:lnTo>
                <a:lnTo>
                  <a:pt x="231" y="333"/>
                </a:lnTo>
                <a:lnTo>
                  <a:pt x="231" y="333"/>
                </a:lnTo>
                <a:lnTo>
                  <a:pt x="232" y="331"/>
                </a:lnTo>
                <a:lnTo>
                  <a:pt x="232" y="331"/>
                </a:lnTo>
                <a:lnTo>
                  <a:pt x="234" y="327"/>
                </a:lnTo>
                <a:lnTo>
                  <a:pt x="234" y="327"/>
                </a:lnTo>
                <a:lnTo>
                  <a:pt x="226" y="313"/>
                </a:lnTo>
                <a:lnTo>
                  <a:pt x="226" y="313"/>
                </a:lnTo>
                <a:lnTo>
                  <a:pt x="221" y="319"/>
                </a:lnTo>
                <a:lnTo>
                  <a:pt x="221" y="319"/>
                </a:lnTo>
                <a:lnTo>
                  <a:pt x="221" y="320"/>
                </a:lnTo>
                <a:lnTo>
                  <a:pt x="221" y="322"/>
                </a:lnTo>
                <a:lnTo>
                  <a:pt x="221" y="322"/>
                </a:lnTo>
                <a:lnTo>
                  <a:pt x="224" y="328"/>
                </a:lnTo>
                <a:lnTo>
                  <a:pt x="224" y="328"/>
                </a:lnTo>
                <a:lnTo>
                  <a:pt x="232" y="343"/>
                </a:lnTo>
                <a:lnTo>
                  <a:pt x="242" y="354"/>
                </a:lnTo>
                <a:lnTo>
                  <a:pt x="242" y="354"/>
                </a:lnTo>
                <a:lnTo>
                  <a:pt x="242" y="357"/>
                </a:lnTo>
                <a:lnTo>
                  <a:pt x="242" y="357"/>
                </a:lnTo>
                <a:lnTo>
                  <a:pt x="243" y="358"/>
                </a:lnTo>
                <a:lnTo>
                  <a:pt x="243" y="358"/>
                </a:lnTo>
                <a:lnTo>
                  <a:pt x="247" y="363"/>
                </a:lnTo>
                <a:lnTo>
                  <a:pt x="247" y="363"/>
                </a:lnTo>
                <a:lnTo>
                  <a:pt x="264" y="385"/>
                </a:lnTo>
                <a:lnTo>
                  <a:pt x="264" y="385"/>
                </a:lnTo>
                <a:lnTo>
                  <a:pt x="275" y="396"/>
                </a:lnTo>
                <a:lnTo>
                  <a:pt x="275" y="396"/>
                </a:lnTo>
                <a:lnTo>
                  <a:pt x="281" y="401"/>
                </a:lnTo>
                <a:lnTo>
                  <a:pt x="288" y="406"/>
                </a:lnTo>
                <a:lnTo>
                  <a:pt x="288" y="406"/>
                </a:lnTo>
                <a:lnTo>
                  <a:pt x="289" y="407"/>
                </a:lnTo>
                <a:lnTo>
                  <a:pt x="289" y="407"/>
                </a:lnTo>
                <a:lnTo>
                  <a:pt x="291" y="407"/>
                </a:lnTo>
                <a:lnTo>
                  <a:pt x="291" y="409"/>
                </a:lnTo>
                <a:lnTo>
                  <a:pt x="291" y="409"/>
                </a:lnTo>
                <a:lnTo>
                  <a:pt x="291" y="410"/>
                </a:lnTo>
                <a:lnTo>
                  <a:pt x="291" y="410"/>
                </a:lnTo>
                <a:lnTo>
                  <a:pt x="306" y="410"/>
                </a:lnTo>
                <a:lnTo>
                  <a:pt x="306" y="410"/>
                </a:lnTo>
                <a:lnTo>
                  <a:pt x="305" y="409"/>
                </a:lnTo>
                <a:lnTo>
                  <a:pt x="305" y="409"/>
                </a:lnTo>
                <a:lnTo>
                  <a:pt x="297" y="401"/>
                </a:lnTo>
                <a:lnTo>
                  <a:pt x="289" y="395"/>
                </a:lnTo>
                <a:lnTo>
                  <a:pt x="289" y="395"/>
                </a:lnTo>
                <a:lnTo>
                  <a:pt x="288" y="391"/>
                </a:lnTo>
                <a:lnTo>
                  <a:pt x="288" y="391"/>
                </a:lnTo>
                <a:lnTo>
                  <a:pt x="288" y="390"/>
                </a:lnTo>
                <a:lnTo>
                  <a:pt x="288" y="390"/>
                </a:lnTo>
                <a:lnTo>
                  <a:pt x="289" y="388"/>
                </a:lnTo>
                <a:lnTo>
                  <a:pt x="291" y="388"/>
                </a:lnTo>
                <a:lnTo>
                  <a:pt x="291" y="388"/>
                </a:lnTo>
                <a:lnTo>
                  <a:pt x="292" y="391"/>
                </a:lnTo>
                <a:lnTo>
                  <a:pt x="292" y="391"/>
                </a:lnTo>
                <a:lnTo>
                  <a:pt x="292" y="393"/>
                </a:lnTo>
                <a:lnTo>
                  <a:pt x="292" y="395"/>
                </a:lnTo>
                <a:lnTo>
                  <a:pt x="292" y="395"/>
                </a:lnTo>
                <a:lnTo>
                  <a:pt x="295" y="398"/>
                </a:lnTo>
                <a:lnTo>
                  <a:pt x="295" y="398"/>
                </a:lnTo>
                <a:lnTo>
                  <a:pt x="303" y="404"/>
                </a:lnTo>
                <a:lnTo>
                  <a:pt x="311" y="409"/>
                </a:lnTo>
                <a:lnTo>
                  <a:pt x="311" y="409"/>
                </a:lnTo>
                <a:lnTo>
                  <a:pt x="311" y="410"/>
                </a:lnTo>
                <a:lnTo>
                  <a:pt x="311" y="410"/>
                </a:lnTo>
                <a:lnTo>
                  <a:pt x="318" y="409"/>
                </a:lnTo>
                <a:lnTo>
                  <a:pt x="318" y="409"/>
                </a:lnTo>
                <a:lnTo>
                  <a:pt x="316" y="407"/>
                </a:lnTo>
                <a:lnTo>
                  <a:pt x="316" y="407"/>
                </a:lnTo>
                <a:lnTo>
                  <a:pt x="310" y="402"/>
                </a:lnTo>
                <a:lnTo>
                  <a:pt x="310" y="402"/>
                </a:lnTo>
                <a:lnTo>
                  <a:pt x="299" y="395"/>
                </a:lnTo>
                <a:lnTo>
                  <a:pt x="299" y="395"/>
                </a:lnTo>
                <a:lnTo>
                  <a:pt x="295" y="393"/>
                </a:lnTo>
                <a:lnTo>
                  <a:pt x="295" y="393"/>
                </a:lnTo>
                <a:lnTo>
                  <a:pt x="294" y="393"/>
                </a:lnTo>
                <a:lnTo>
                  <a:pt x="294" y="393"/>
                </a:lnTo>
                <a:lnTo>
                  <a:pt x="294" y="390"/>
                </a:lnTo>
                <a:lnTo>
                  <a:pt x="294" y="390"/>
                </a:lnTo>
                <a:lnTo>
                  <a:pt x="297" y="388"/>
                </a:lnTo>
                <a:lnTo>
                  <a:pt x="297" y="388"/>
                </a:lnTo>
                <a:lnTo>
                  <a:pt x="297" y="390"/>
                </a:lnTo>
                <a:lnTo>
                  <a:pt x="297" y="390"/>
                </a:lnTo>
                <a:lnTo>
                  <a:pt x="302" y="393"/>
                </a:lnTo>
                <a:lnTo>
                  <a:pt x="302" y="393"/>
                </a:lnTo>
                <a:lnTo>
                  <a:pt x="313" y="402"/>
                </a:lnTo>
                <a:lnTo>
                  <a:pt x="313" y="402"/>
                </a:lnTo>
                <a:lnTo>
                  <a:pt x="319" y="407"/>
                </a:lnTo>
                <a:lnTo>
                  <a:pt x="319" y="407"/>
                </a:lnTo>
                <a:lnTo>
                  <a:pt x="322" y="409"/>
                </a:lnTo>
                <a:lnTo>
                  <a:pt x="322" y="409"/>
                </a:lnTo>
                <a:lnTo>
                  <a:pt x="333" y="407"/>
                </a:lnTo>
                <a:lnTo>
                  <a:pt x="333" y="407"/>
                </a:lnTo>
                <a:lnTo>
                  <a:pt x="335" y="406"/>
                </a:lnTo>
                <a:lnTo>
                  <a:pt x="335" y="406"/>
                </a:lnTo>
                <a:lnTo>
                  <a:pt x="332" y="404"/>
                </a:lnTo>
                <a:lnTo>
                  <a:pt x="332" y="404"/>
                </a:lnTo>
                <a:lnTo>
                  <a:pt x="316" y="393"/>
                </a:lnTo>
                <a:lnTo>
                  <a:pt x="316" y="393"/>
                </a:lnTo>
                <a:lnTo>
                  <a:pt x="313" y="390"/>
                </a:lnTo>
                <a:lnTo>
                  <a:pt x="313" y="390"/>
                </a:lnTo>
                <a:lnTo>
                  <a:pt x="310" y="385"/>
                </a:lnTo>
                <a:lnTo>
                  <a:pt x="310" y="385"/>
                </a:lnTo>
                <a:lnTo>
                  <a:pt x="308" y="384"/>
                </a:lnTo>
                <a:lnTo>
                  <a:pt x="308" y="384"/>
                </a:lnTo>
                <a:lnTo>
                  <a:pt x="310" y="382"/>
                </a:lnTo>
                <a:lnTo>
                  <a:pt x="310" y="382"/>
                </a:lnTo>
                <a:lnTo>
                  <a:pt x="313" y="382"/>
                </a:lnTo>
                <a:lnTo>
                  <a:pt x="313" y="382"/>
                </a:lnTo>
                <a:lnTo>
                  <a:pt x="313" y="384"/>
                </a:lnTo>
                <a:lnTo>
                  <a:pt x="313" y="384"/>
                </a:lnTo>
                <a:lnTo>
                  <a:pt x="313" y="385"/>
                </a:lnTo>
                <a:lnTo>
                  <a:pt x="314" y="387"/>
                </a:lnTo>
                <a:lnTo>
                  <a:pt x="314" y="387"/>
                </a:lnTo>
                <a:lnTo>
                  <a:pt x="318" y="391"/>
                </a:lnTo>
                <a:lnTo>
                  <a:pt x="318" y="391"/>
                </a:lnTo>
                <a:lnTo>
                  <a:pt x="325" y="396"/>
                </a:lnTo>
                <a:lnTo>
                  <a:pt x="333" y="402"/>
                </a:lnTo>
                <a:lnTo>
                  <a:pt x="333" y="402"/>
                </a:lnTo>
                <a:lnTo>
                  <a:pt x="336" y="404"/>
                </a:lnTo>
                <a:lnTo>
                  <a:pt x="336" y="404"/>
                </a:lnTo>
                <a:lnTo>
                  <a:pt x="338" y="404"/>
                </a:lnTo>
                <a:lnTo>
                  <a:pt x="338" y="404"/>
                </a:lnTo>
                <a:lnTo>
                  <a:pt x="340" y="404"/>
                </a:lnTo>
                <a:lnTo>
                  <a:pt x="341" y="406"/>
                </a:lnTo>
                <a:lnTo>
                  <a:pt x="341" y="406"/>
                </a:lnTo>
                <a:lnTo>
                  <a:pt x="347" y="406"/>
                </a:lnTo>
                <a:lnTo>
                  <a:pt x="347" y="406"/>
                </a:lnTo>
                <a:lnTo>
                  <a:pt x="347" y="404"/>
                </a:lnTo>
                <a:lnTo>
                  <a:pt x="347" y="404"/>
                </a:lnTo>
                <a:lnTo>
                  <a:pt x="344" y="398"/>
                </a:lnTo>
                <a:lnTo>
                  <a:pt x="344" y="398"/>
                </a:lnTo>
                <a:lnTo>
                  <a:pt x="341" y="395"/>
                </a:lnTo>
                <a:lnTo>
                  <a:pt x="341" y="395"/>
                </a:lnTo>
                <a:lnTo>
                  <a:pt x="332" y="388"/>
                </a:lnTo>
                <a:lnTo>
                  <a:pt x="332" y="388"/>
                </a:lnTo>
                <a:lnTo>
                  <a:pt x="327" y="385"/>
                </a:lnTo>
                <a:lnTo>
                  <a:pt x="327" y="385"/>
                </a:lnTo>
                <a:lnTo>
                  <a:pt x="322" y="385"/>
                </a:lnTo>
                <a:lnTo>
                  <a:pt x="322" y="385"/>
                </a:lnTo>
                <a:lnTo>
                  <a:pt x="321" y="384"/>
                </a:lnTo>
                <a:lnTo>
                  <a:pt x="321" y="384"/>
                </a:lnTo>
                <a:lnTo>
                  <a:pt x="321" y="382"/>
                </a:lnTo>
                <a:lnTo>
                  <a:pt x="321" y="382"/>
                </a:lnTo>
                <a:lnTo>
                  <a:pt x="324" y="382"/>
                </a:lnTo>
                <a:lnTo>
                  <a:pt x="324" y="382"/>
                </a:lnTo>
                <a:lnTo>
                  <a:pt x="325" y="384"/>
                </a:lnTo>
                <a:lnTo>
                  <a:pt x="325" y="384"/>
                </a:lnTo>
                <a:lnTo>
                  <a:pt x="336" y="390"/>
                </a:lnTo>
                <a:lnTo>
                  <a:pt x="336" y="390"/>
                </a:lnTo>
                <a:lnTo>
                  <a:pt x="340" y="391"/>
                </a:lnTo>
                <a:lnTo>
                  <a:pt x="340" y="391"/>
                </a:lnTo>
                <a:close/>
                <a:moveTo>
                  <a:pt x="206" y="324"/>
                </a:moveTo>
                <a:lnTo>
                  <a:pt x="206" y="324"/>
                </a:lnTo>
                <a:lnTo>
                  <a:pt x="213" y="335"/>
                </a:lnTo>
                <a:lnTo>
                  <a:pt x="213" y="335"/>
                </a:lnTo>
                <a:lnTo>
                  <a:pt x="229" y="355"/>
                </a:lnTo>
                <a:lnTo>
                  <a:pt x="229" y="355"/>
                </a:lnTo>
                <a:lnTo>
                  <a:pt x="234" y="361"/>
                </a:lnTo>
                <a:lnTo>
                  <a:pt x="234" y="361"/>
                </a:lnTo>
                <a:lnTo>
                  <a:pt x="235" y="363"/>
                </a:lnTo>
                <a:lnTo>
                  <a:pt x="235" y="365"/>
                </a:lnTo>
                <a:lnTo>
                  <a:pt x="235" y="365"/>
                </a:lnTo>
                <a:lnTo>
                  <a:pt x="234" y="365"/>
                </a:lnTo>
                <a:lnTo>
                  <a:pt x="234" y="365"/>
                </a:lnTo>
                <a:lnTo>
                  <a:pt x="234" y="366"/>
                </a:lnTo>
                <a:lnTo>
                  <a:pt x="234" y="366"/>
                </a:lnTo>
                <a:lnTo>
                  <a:pt x="243" y="377"/>
                </a:lnTo>
                <a:lnTo>
                  <a:pt x="243" y="377"/>
                </a:lnTo>
                <a:lnTo>
                  <a:pt x="258" y="395"/>
                </a:lnTo>
                <a:lnTo>
                  <a:pt x="272" y="410"/>
                </a:lnTo>
                <a:lnTo>
                  <a:pt x="272" y="410"/>
                </a:lnTo>
                <a:lnTo>
                  <a:pt x="275" y="414"/>
                </a:lnTo>
                <a:lnTo>
                  <a:pt x="275" y="414"/>
                </a:lnTo>
                <a:lnTo>
                  <a:pt x="276" y="412"/>
                </a:lnTo>
                <a:lnTo>
                  <a:pt x="280" y="412"/>
                </a:lnTo>
                <a:lnTo>
                  <a:pt x="280" y="412"/>
                </a:lnTo>
                <a:lnTo>
                  <a:pt x="281" y="412"/>
                </a:lnTo>
                <a:lnTo>
                  <a:pt x="281" y="412"/>
                </a:lnTo>
                <a:lnTo>
                  <a:pt x="283" y="409"/>
                </a:lnTo>
                <a:lnTo>
                  <a:pt x="283" y="409"/>
                </a:lnTo>
                <a:lnTo>
                  <a:pt x="286" y="407"/>
                </a:lnTo>
                <a:lnTo>
                  <a:pt x="286" y="407"/>
                </a:lnTo>
                <a:lnTo>
                  <a:pt x="284" y="407"/>
                </a:lnTo>
                <a:lnTo>
                  <a:pt x="284" y="407"/>
                </a:lnTo>
                <a:lnTo>
                  <a:pt x="278" y="401"/>
                </a:lnTo>
                <a:lnTo>
                  <a:pt x="278" y="401"/>
                </a:lnTo>
                <a:lnTo>
                  <a:pt x="265" y="390"/>
                </a:lnTo>
                <a:lnTo>
                  <a:pt x="265" y="390"/>
                </a:lnTo>
                <a:lnTo>
                  <a:pt x="250" y="371"/>
                </a:lnTo>
                <a:lnTo>
                  <a:pt x="250" y="371"/>
                </a:lnTo>
                <a:lnTo>
                  <a:pt x="240" y="360"/>
                </a:lnTo>
                <a:lnTo>
                  <a:pt x="240" y="360"/>
                </a:lnTo>
                <a:lnTo>
                  <a:pt x="240" y="358"/>
                </a:lnTo>
                <a:lnTo>
                  <a:pt x="240" y="358"/>
                </a:lnTo>
                <a:lnTo>
                  <a:pt x="237" y="358"/>
                </a:lnTo>
                <a:lnTo>
                  <a:pt x="237" y="357"/>
                </a:lnTo>
                <a:lnTo>
                  <a:pt x="237" y="357"/>
                </a:lnTo>
                <a:lnTo>
                  <a:pt x="235" y="354"/>
                </a:lnTo>
                <a:lnTo>
                  <a:pt x="235" y="354"/>
                </a:lnTo>
                <a:lnTo>
                  <a:pt x="232" y="349"/>
                </a:lnTo>
                <a:lnTo>
                  <a:pt x="232" y="349"/>
                </a:lnTo>
                <a:lnTo>
                  <a:pt x="228" y="343"/>
                </a:lnTo>
                <a:lnTo>
                  <a:pt x="228" y="343"/>
                </a:lnTo>
                <a:lnTo>
                  <a:pt x="207" y="320"/>
                </a:lnTo>
                <a:lnTo>
                  <a:pt x="207" y="320"/>
                </a:lnTo>
                <a:lnTo>
                  <a:pt x="207" y="320"/>
                </a:lnTo>
                <a:lnTo>
                  <a:pt x="207" y="320"/>
                </a:lnTo>
                <a:lnTo>
                  <a:pt x="207" y="324"/>
                </a:lnTo>
                <a:lnTo>
                  <a:pt x="206" y="324"/>
                </a:lnTo>
                <a:lnTo>
                  <a:pt x="206" y="324"/>
                </a:lnTo>
                <a:close/>
                <a:moveTo>
                  <a:pt x="188" y="55"/>
                </a:moveTo>
                <a:lnTo>
                  <a:pt x="188" y="55"/>
                </a:lnTo>
                <a:lnTo>
                  <a:pt x="188" y="54"/>
                </a:lnTo>
                <a:lnTo>
                  <a:pt x="188" y="54"/>
                </a:lnTo>
                <a:lnTo>
                  <a:pt x="190" y="35"/>
                </a:lnTo>
                <a:lnTo>
                  <a:pt x="190" y="35"/>
                </a:lnTo>
                <a:lnTo>
                  <a:pt x="191" y="27"/>
                </a:lnTo>
                <a:lnTo>
                  <a:pt x="191" y="27"/>
                </a:lnTo>
                <a:lnTo>
                  <a:pt x="190" y="25"/>
                </a:lnTo>
                <a:lnTo>
                  <a:pt x="190" y="25"/>
                </a:lnTo>
                <a:lnTo>
                  <a:pt x="190" y="24"/>
                </a:lnTo>
                <a:lnTo>
                  <a:pt x="190" y="24"/>
                </a:lnTo>
                <a:lnTo>
                  <a:pt x="190" y="24"/>
                </a:lnTo>
                <a:lnTo>
                  <a:pt x="190" y="24"/>
                </a:lnTo>
                <a:lnTo>
                  <a:pt x="191" y="22"/>
                </a:lnTo>
                <a:lnTo>
                  <a:pt x="191" y="22"/>
                </a:lnTo>
                <a:lnTo>
                  <a:pt x="193" y="22"/>
                </a:lnTo>
                <a:lnTo>
                  <a:pt x="193" y="22"/>
                </a:lnTo>
                <a:lnTo>
                  <a:pt x="193" y="22"/>
                </a:lnTo>
                <a:lnTo>
                  <a:pt x="194" y="24"/>
                </a:lnTo>
                <a:lnTo>
                  <a:pt x="194" y="24"/>
                </a:lnTo>
                <a:lnTo>
                  <a:pt x="194" y="25"/>
                </a:lnTo>
                <a:lnTo>
                  <a:pt x="194" y="25"/>
                </a:lnTo>
                <a:lnTo>
                  <a:pt x="193" y="27"/>
                </a:lnTo>
                <a:lnTo>
                  <a:pt x="193" y="27"/>
                </a:lnTo>
                <a:lnTo>
                  <a:pt x="193" y="33"/>
                </a:lnTo>
                <a:lnTo>
                  <a:pt x="193" y="33"/>
                </a:lnTo>
                <a:lnTo>
                  <a:pt x="191" y="49"/>
                </a:lnTo>
                <a:lnTo>
                  <a:pt x="191" y="49"/>
                </a:lnTo>
                <a:lnTo>
                  <a:pt x="190" y="55"/>
                </a:lnTo>
                <a:lnTo>
                  <a:pt x="190" y="55"/>
                </a:lnTo>
                <a:lnTo>
                  <a:pt x="199" y="59"/>
                </a:lnTo>
                <a:lnTo>
                  <a:pt x="199" y="59"/>
                </a:lnTo>
                <a:lnTo>
                  <a:pt x="199" y="37"/>
                </a:lnTo>
                <a:lnTo>
                  <a:pt x="199" y="37"/>
                </a:lnTo>
                <a:lnTo>
                  <a:pt x="199" y="35"/>
                </a:lnTo>
                <a:lnTo>
                  <a:pt x="199" y="35"/>
                </a:lnTo>
                <a:lnTo>
                  <a:pt x="198" y="33"/>
                </a:lnTo>
                <a:lnTo>
                  <a:pt x="198" y="32"/>
                </a:lnTo>
                <a:lnTo>
                  <a:pt x="198" y="32"/>
                </a:lnTo>
                <a:lnTo>
                  <a:pt x="199" y="29"/>
                </a:lnTo>
                <a:lnTo>
                  <a:pt x="199" y="29"/>
                </a:lnTo>
                <a:lnTo>
                  <a:pt x="198" y="27"/>
                </a:lnTo>
                <a:lnTo>
                  <a:pt x="198" y="27"/>
                </a:lnTo>
                <a:lnTo>
                  <a:pt x="190" y="19"/>
                </a:lnTo>
                <a:lnTo>
                  <a:pt x="190" y="19"/>
                </a:lnTo>
                <a:lnTo>
                  <a:pt x="187" y="18"/>
                </a:lnTo>
                <a:lnTo>
                  <a:pt x="187" y="18"/>
                </a:lnTo>
                <a:lnTo>
                  <a:pt x="179" y="14"/>
                </a:lnTo>
                <a:lnTo>
                  <a:pt x="179" y="14"/>
                </a:lnTo>
                <a:lnTo>
                  <a:pt x="176" y="14"/>
                </a:lnTo>
                <a:lnTo>
                  <a:pt x="176" y="14"/>
                </a:lnTo>
                <a:lnTo>
                  <a:pt x="176" y="18"/>
                </a:lnTo>
                <a:lnTo>
                  <a:pt x="176" y="18"/>
                </a:lnTo>
                <a:lnTo>
                  <a:pt x="176" y="21"/>
                </a:lnTo>
                <a:lnTo>
                  <a:pt x="176" y="21"/>
                </a:lnTo>
                <a:lnTo>
                  <a:pt x="171" y="38"/>
                </a:lnTo>
                <a:lnTo>
                  <a:pt x="171" y="38"/>
                </a:lnTo>
                <a:lnTo>
                  <a:pt x="171" y="48"/>
                </a:lnTo>
                <a:lnTo>
                  <a:pt x="171" y="48"/>
                </a:lnTo>
                <a:lnTo>
                  <a:pt x="171" y="54"/>
                </a:lnTo>
                <a:lnTo>
                  <a:pt x="171" y="54"/>
                </a:lnTo>
                <a:lnTo>
                  <a:pt x="179" y="54"/>
                </a:lnTo>
                <a:lnTo>
                  <a:pt x="179" y="54"/>
                </a:lnTo>
                <a:lnTo>
                  <a:pt x="180" y="48"/>
                </a:lnTo>
                <a:lnTo>
                  <a:pt x="180" y="48"/>
                </a:lnTo>
                <a:lnTo>
                  <a:pt x="182" y="27"/>
                </a:lnTo>
                <a:lnTo>
                  <a:pt x="182" y="27"/>
                </a:lnTo>
                <a:lnTo>
                  <a:pt x="182" y="24"/>
                </a:lnTo>
                <a:lnTo>
                  <a:pt x="182" y="24"/>
                </a:lnTo>
                <a:lnTo>
                  <a:pt x="180" y="22"/>
                </a:lnTo>
                <a:lnTo>
                  <a:pt x="180" y="22"/>
                </a:lnTo>
                <a:lnTo>
                  <a:pt x="179" y="21"/>
                </a:lnTo>
                <a:lnTo>
                  <a:pt x="179" y="21"/>
                </a:lnTo>
                <a:lnTo>
                  <a:pt x="179" y="21"/>
                </a:lnTo>
                <a:lnTo>
                  <a:pt x="182" y="18"/>
                </a:lnTo>
                <a:lnTo>
                  <a:pt x="182" y="18"/>
                </a:lnTo>
                <a:lnTo>
                  <a:pt x="183" y="16"/>
                </a:lnTo>
                <a:lnTo>
                  <a:pt x="183" y="18"/>
                </a:lnTo>
                <a:lnTo>
                  <a:pt x="183" y="18"/>
                </a:lnTo>
                <a:lnTo>
                  <a:pt x="185" y="21"/>
                </a:lnTo>
                <a:lnTo>
                  <a:pt x="185" y="21"/>
                </a:lnTo>
                <a:lnTo>
                  <a:pt x="183" y="43"/>
                </a:lnTo>
                <a:lnTo>
                  <a:pt x="183" y="43"/>
                </a:lnTo>
                <a:lnTo>
                  <a:pt x="182" y="52"/>
                </a:lnTo>
                <a:lnTo>
                  <a:pt x="182" y="52"/>
                </a:lnTo>
                <a:lnTo>
                  <a:pt x="182" y="54"/>
                </a:lnTo>
                <a:lnTo>
                  <a:pt x="182" y="54"/>
                </a:lnTo>
                <a:lnTo>
                  <a:pt x="188" y="55"/>
                </a:lnTo>
                <a:lnTo>
                  <a:pt x="188" y="55"/>
                </a:lnTo>
                <a:close/>
                <a:moveTo>
                  <a:pt x="273" y="415"/>
                </a:moveTo>
                <a:lnTo>
                  <a:pt x="273" y="415"/>
                </a:lnTo>
                <a:lnTo>
                  <a:pt x="269" y="410"/>
                </a:lnTo>
                <a:lnTo>
                  <a:pt x="269" y="410"/>
                </a:lnTo>
                <a:lnTo>
                  <a:pt x="254" y="396"/>
                </a:lnTo>
                <a:lnTo>
                  <a:pt x="243" y="382"/>
                </a:lnTo>
                <a:lnTo>
                  <a:pt x="243" y="382"/>
                </a:lnTo>
                <a:lnTo>
                  <a:pt x="232" y="368"/>
                </a:lnTo>
                <a:lnTo>
                  <a:pt x="232" y="368"/>
                </a:lnTo>
                <a:lnTo>
                  <a:pt x="231" y="366"/>
                </a:lnTo>
                <a:lnTo>
                  <a:pt x="231" y="366"/>
                </a:lnTo>
                <a:lnTo>
                  <a:pt x="229" y="363"/>
                </a:lnTo>
                <a:lnTo>
                  <a:pt x="229" y="363"/>
                </a:lnTo>
                <a:lnTo>
                  <a:pt x="224" y="357"/>
                </a:lnTo>
                <a:lnTo>
                  <a:pt x="224" y="357"/>
                </a:lnTo>
                <a:lnTo>
                  <a:pt x="221" y="350"/>
                </a:lnTo>
                <a:lnTo>
                  <a:pt x="221" y="350"/>
                </a:lnTo>
                <a:lnTo>
                  <a:pt x="209" y="335"/>
                </a:lnTo>
                <a:lnTo>
                  <a:pt x="209" y="335"/>
                </a:lnTo>
                <a:lnTo>
                  <a:pt x="196" y="319"/>
                </a:lnTo>
                <a:lnTo>
                  <a:pt x="196" y="319"/>
                </a:lnTo>
                <a:lnTo>
                  <a:pt x="194" y="319"/>
                </a:lnTo>
                <a:lnTo>
                  <a:pt x="194" y="319"/>
                </a:lnTo>
                <a:lnTo>
                  <a:pt x="198" y="322"/>
                </a:lnTo>
                <a:lnTo>
                  <a:pt x="198" y="322"/>
                </a:lnTo>
                <a:lnTo>
                  <a:pt x="206" y="333"/>
                </a:lnTo>
                <a:lnTo>
                  <a:pt x="206" y="333"/>
                </a:lnTo>
                <a:lnTo>
                  <a:pt x="217" y="349"/>
                </a:lnTo>
                <a:lnTo>
                  <a:pt x="217" y="349"/>
                </a:lnTo>
                <a:lnTo>
                  <a:pt x="232" y="374"/>
                </a:lnTo>
                <a:lnTo>
                  <a:pt x="232" y="374"/>
                </a:lnTo>
                <a:lnTo>
                  <a:pt x="243" y="391"/>
                </a:lnTo>
                <a:lnTo>
                  <a:pt x="243" y="391"/>
                </a:lnTo>
                <a:lnTo>
                  <a:pt x="250" y="404"/>
                </a:lnTo>
                <a:lnTo>
                  <a:pt x="250" y="404"/>
                </a:lnTo>
                <a:lnTo>
                  <a:pt x="256" y="414"/>
                </a:lnTo>
                <a:lnTo>
                  <a:pt x="256" y="414"/>
                </a:lnTo>
                <a:lnTo>
                  <a:pt x="258" y="415"/>
                </a:lnTo>
                <a:lnTo>
                  <a:pt x="258" y="415"/>
                </a:lnTo>
                <a:lnTo>
                  <a:pt x="265" y="415"/>
                </a:lnTo>
                <a:lnTo>
                  <a:pt x="265" y="415"/>
                </a:lnTo>
                <a:lnTo>
                  <a:pt x="273" y="415"/>
                </a:lnTo>
                <a:lnTo>
                  <a:pt x="273" y="415"/>
                </a:lnTo>
                <a:close/>
                <a:moveTo>
                  <a:pt x="166" y="54"/>
                </a:moveTo>
                <a:lnTo>
                  <a:pt x="166" y="54"/>
                </a:lnTo>
                <a:lnTo>
                  <a:pt x="168" y="48"/>
                </a:lnTo>
                <a:lnTo>
                  <a:pt x="168" y="48"/>
                </a:lnTo>
                <a:lnTo>
                  <a:pt x="169" y="35"/>
                </a:lnTo>
                <a:lnTo>
                  <a:pt x="169" y="35"/>
                </a:lnTo>
                <a:lnTo>
                  <a:pt x="172" y="21"/>
                </a:lnTo>
                <a:lnTo>
                  <a:pt x="172" y="21"/>
                </a:lnTo>
                <a:lnTo>
                  <a:pt x="174" y="14"/>
                </a:lnTo>
                <a:lnTo>
                  <a:pt x="174" y="14"/>
                </a:lnTo>
                <a:lnTo>
                  <a:pt x="168" y="13"/>
                </a:lnTo>
                <a:lnTo>
                  <a:pt x="168" y="13"/>
                </a:lnTo>
                <a:lnTo>
                  <a:pt x="166" y="14"/>
                </a:lnTo>
                <a:lnTo>
                  <a:pt x="166" y="14"/>
                </a:lnTo>
                <a:lnTo>
                  <a:pt x="164" y="18"/>
                </a:lnTo>
                <a:lnTo>
                  <a:pt x="164" y="18"/>
                </a:lnTo>
                <a:lnTo>
                  <a:pt x="161" y="22"/>
                </a:lnTo>
                <a:lnTo>
                  <a:pt x="161" y="22"/>
                </a:lnTo>
                <a:lnTo>
                  <a:pt x="160" y="38"/>
                </a:lnTo>
                <a:lnTo>
                  <a:pt x="160" y="38"/>
                </a:lnTo>
                <a:lnTo>
                  <a:pt x="160" y="49"/>
                </a:lnTo>
                <a:lnTo>
                  <a:pt x="160" y="49"/>
                </a:lnTo>
                <a:lnTo>
                  <a:pt x="160" y="55"/>
                </a:lnTo>
                <a:lnTo>
                  <a:pt x="160" y="55"/>
                </a:lnTo>
                <a:lnTo>
                  <a:pt x="166" y="54"/>
                </a:lnTo>
                <a:lnTo>
                  <a:pt x="166" y="54"/>
                </a:lnTo>
                <a:close/>
                <a:moveTo>
                  <a:pt x="163" y="13"/>
                </a:moveTo>
                <a:lnTo>
                  <a:pt x="163" y="13"/>
                </a:lnTo>
                <a:lnTo>
                  <a:pt x="160" y="13"/>
                </a:lnTo>
                <a:lnTo>
                  <a:pt x="160" y="13"/>
                </a:lnTo>
                <a:lnTo>
                  <a:pt x="158" y="13"/>
                </a:lnTo>
                <a:lnTo>
                  <a:pt x="158" y="13"/>
                </a:lnTo>
                <a:lnTo>
                  <a:pt x="157" y="13"/>
                </a:lnTo>
                <a:lnTo>
                  <a:pt x="157" y="13"/>
                </a:lnTo>
                <a:lnTo>
                  <a:pt x="155" y="14"/>
                </a:lnTo>
                <a:lnTo>
                  <a:pt x="153" y="16"/>
                </a:lnTo>
                <a:lnTo>
                  <a:pt x="153" y="16"/>
                </a:lnTo>
                <a:lnTo>
                  <a:pt x="152" y="18"/>
                </a:lnTo>
                <a:lnTo>
                  <a:pt x="152" y="18"/>
                </a:lnTo>
                <a:lnTo>
                  <a:pt x="150" y="30"/>
                </a:lnTo>
                <a:lnTo>
                  <a:pt x="150" y="30"/>
                </a:lnTo>
                <a:lnTo>
                  <a:pt x="149" y="48"/>
                </a:lnTo>
                <a:lnTo>
                  <a:pt x="149" y="48"/>
                </a:lnTo>
                <a:lnTo>
                  <a:pt x="149" y="55"/>
                </a:lnTo>
                <a:lnTo>
                  <a:pt x="149" y="55"/>
                </a:lnTo>
                <a:lnTo>
                  <a:pt x="152" y="57"/>
                </a:lnTo>
                <a:lnTo>
                  <a:pt x="155" y="55"/>
                </a:lnTo>
                <a:lnTo>
                  <a:pt x="155" y="55"/>
                </a:lnTo>
                <a:lnTo>
                  <a:pt x="157" y="49"/>
                </a:lnTo>
                <a:lnTo>
                  <a:pt x="157" y="49"/>
                </a:lnTo>
                <a:lnTo>
                  <a:pt x="160" y="24"/>
                </a:lnTo>
                <a:lnTo>
                  <a:pt x="160" y="24"/>
                </a:lnTo>
                <a:lnTo>
                  <a:pt x="160" y="19"/>
                </a:lnTo>
                <a:lnTo>
                  <a:pt x="163" y="14"/>
                </a:lnTo>
                <a:lnTo>
                  <a:pt x="163" y="14"/>
                </a:lnTo>
                <a:lnTo>
                  <a:pt x="163" y="13"/>
                </a:lnTo>
                <a:lnTo>
                  <a:pt x="163" y="13"/>
                </a:lnTo>
                <a:close/>
                <a:moveTo>
                  <a:pt x="131" y="237"/>
                </a:moveTo>
                <a:lnTo>
                  <a:pt x="131" y="237"/>
                </a:lnTo>
                <a:lnTo>
                  <a:pt x="131" y="235"/>
                </a:lnTo>
                <a:lnTo>
                  <a:pt x="131" y="235"/>
                </a:lnTo>
                <a:lnTo>
                  <a:pt x="135" y="231"/>
                </a:lnTo>
                <a:lnTo>
                  <a:pt x="135" y="231"/>
                </a:lnTo>
                <a:lnTo>
                  <a:pt x="136" y="229"/>
                </a:lnTo>
                <a:lnTo>
                  <a:pt x="136" y="229"/>
                </a:lnTo>
                <a:lnTo>
                  <a:pt x="136" y="226"/>
                </a:lnTo>
                <a:lnTo>
                  <a:pt x="136" y="226"/>
                </a:lnTo>
                <a:lnTo>
                  <a:pt x="136" y="224"/>
                </a:lnTo>
                <a:lnTo>
                  <a:pt x="136" y="224"/>
                </a:lnTo>
                <a:lnTo>
                  <a:pt x="131" y="218"/>
                </a:lnTo>
                <a:lnTo>
                  <a:pt x="131" y="218"/>
                </a:lnTo>
                <a:lnTo>
                  <a:pt x="131" y="219"/>
                </a:lnTo>
                <a:lnTo>
                  <a:pt x="131" y="219"/>
                </a:lnTo>
                <a:lnTo>
                  <a:pt x="128" y="221"/>
                </a:lnTo>
                <a:lnTo>
                  <a:pt x="128" y="221"/>
                </a:lnTo>
                <a:lnTo>
                  <a:pt x="127" y="221"/>
                </a:lnTo>
                <a:lnTo>
                  <a:pt x="127" y="221"/>
                </a:lnTo>
                <a:lnTo>
                  <a:pt x="127" y="219"/>
                </a:lnTo>
                <a:lnTo>
                  <a:pt x="125" y="219"/>
                </a:lnTo>
                <a:lnTo>
                  <a:pt x="125" y="219"/>
                </a:lnTo>
                <a:lnTo>
                  <a:pt x="127" y="218"/>
                </a:lnTo>
                <a:lnTo>
                  <a:pt x="128" y="218"/>
                </a:lnTo>
                <a:lnTo>
                  <a:pt x="128" y="218"/>
                </a:lnTo>
                <a:lnTo>
                  <a:pt x="130" y="216"/>
                </a:lnTo>
                <a:lnTo>
                  <a:pt x="130" y="216"/>
                </a:lnTo>
                <a:lnTo>
                  <a:pt x="125" y="208"/>
                </a:lnTo>
                <a:lnTo>
                  <a:pt x="125" y="208"/>
                </a:lnTo>
                <a:lnTo>
                  <a:pt x="123" y="208"/>
                </a:lnTo>
                <a:lnTo>
                  <a:pt x="123" y="208"/>
                </a:lnTo>
                <a:lnTo>
                  <a:pt x="122" y="210"/>
                </a:lnTo>
                <a:lnTo>
                  <a:pt x="122" y="208"/>
                </a:lnTo>
                <a:lnTo>
                  <a:pt x="122" y="208"/>
                </a:lnTo>
                <a:lnTo>
                  <a:pt x="120" y="207"/>
                </a:lnTo>
                <a:lnTo>
                  <a:pt x="122" y="207"/>
                </a:lnTo>
                <a:lnTo>
                  <a:pt x="122" y="207"/>
                </a:lnTo>
                <a:lnTo>
                  <a:pt x="123" y="205"/>
                </a:lnTo>
                <a:lnTo>
                  <a:pt x="123" y="205"/>
                </a:lnTo>
                <a:lnTo>
                  <a:pt x="117" y="193"/>
                </a:lnTo>
                <a:lnTo>
                  <a:pt x="117" y="193"/>
                </a:lnTo>
                <a:lnTo>
                  <a:pt x="114" y="196"/>
                </a:lnTo>
                <a:lnTo>
                  <a:pt x="111" y="199"/>
                </a:lnTo>
                <a:lnTo>
                  <a:pt x="111" y="199"/>
                </a:lnTo>
                <a:lnTo>
                  <a:pt x="112" y="201"/>
                </a:lnTo>
                <a:lnTo>
                  <a:pt x="112" y="201"/>
                </a:lnTo>
                <a:lnTo>
                  <a:pt x="116" y="208"/>
                </a:lnTo>
                <a:lnTo>
                  <a:pt x="116" y="208"/>
                </a:lnTo>
                <a:lnTo>
                  <a:pt x="130" y="232"/>
                </a:lnTo>
                <a:lnTo>
                  <a:pt x="130" y="232"/>
                </a:lnTo>
                <a:lnTo>
                  <a:pt x="131" y="237"/>
                </a:lnTo>
                <a:lnTo>
                  <a:pt x="131" y="237"/>
                </a:lnTo>
                <a:close/>
                <a:moveTo>
                  <a:pt x="253" y="284"/>
                </a:moveTo>
                <a:lnTo>
                  <a:pt x="253" y="284"/>
                </a:lnTo>
                <a:lnTo>
                  <a:pt x="253" y="284"/>
                </a:lnTo>
                <a:lnTo>
                  <a:pt x="253" y="284"/>
                </a:lnTo>
                <a:lnTo>
                  <a:pt x="254" y="286"/>
                </a:lnTo>
                <a:lnTo>
                  <a:pt x="254" y="286"/>
                </a:lnTo>
                <a:lnTo>
                  <a:pt x="265" y="302"/>
                </a:lnTo>
                <a:lnTo>
                  <a:pt x="265" y="302"/>
                </a:lnTo>
                <a:lnTo>
                  <a:pt x="289" y="331"/>
                </a:lnTo>
                <a:lnTo>
                  <a:pt x="289" y="331"/>
                </a:lnTo>
                <a:lnTo>
                  <a:pt x="310" y="357"/>
                </a:lnTo>
                <a:lnTo>
                  <a:pt x="310" y="357"/>
                </a:lnTo>
                <a:lnTo>
                  <a:pt x="314" y="361"/>
                </a:lnTo>
                <a:lnTo>
                  <a:pt x="314" y="361"/>
                </a:lnTo>
                <a:lnTo>
                  <a:pt x="329" y="377"/>
                </a:lnTo>
                <a:lnTo>
                  <a:pt x="329" y="377"/>
                </a:lnTo>
                <a:lnTo>
                  <a:pt x="333" y="380"/>
                </a:lnTo>
                <a:lnTo>
                  <a:pt x="333" y="380"/>
                </a:lnTo>
                <a:lnTo>
                  <a:pt x="333" y="380"/>
                </a:lnTo>
                <a:lnTo>
                  <a:pt x="333" y="380"/>
                </a:lnTo>
                <a:lnTo>
                  <a:pt x="327" y="372"/>
                </a:lnTo>
                <a:lnTo>
                  <a:pt x="327" y="372"/>
                </a:lnTo>
                <a:lnTo>
                  <a:pt x="310" y="350"/>
                </a:lnTo>
                <a:lnTo>
                  <a:pt x="310" y="350"/>
                </a:lnTo>
                <a:lnTo>
                  <a:pt x="300" y="339"/>
                </a:lnTo>
                <a:lnTo>
                  <a:pt x="300" y="339"/>
                </a:lnTo>
                <a:lnTo>
                  <a:pt x="295" y="335"/>
                </a:lnTo>
                <a:lnTo>
                  <a:pt x="295" y="335"/>
                </a:lnTo>
                <a:lnTo>
                  <a:pt x="288" y="324"/>
                </a:lnTo>
                <a:lnTo>
                  <a:pt x="288" y="324"/>
                </a:lnTo>
                <a:lnTo>
                  <a:pt x="269" y="303"/>
                </a:lnTo>
                <a:lnTo>
                  <a:pt x="269" y="303"/>
                </a:lnTo>
                <a:lnTo>
                  <a:pt x="254" y="284"/>
                </a:lnTo>
                <a:lnTo>
                  <a:pt x="254" y="284"/>
                </a:lnTo>
                <a:lnTo>
                  <a:pt x="253" y="284"/>
                </a:lnTo>
                <a:lnTo>
                  <a:pt x="253" y="284"/>
                </a:lnTo>
                <a:close/>
                <a:moveTo>
                  <a:pt x="204" y="338"/>
                </a:moveTo>
                <a:lnTo>
                  <a:pt x="204" y="338"/>
                </a:lnTo>
                <a:lnTo>
                  <a:pt x="204" y="338"/>
                </a:lnTo>
                <a:lnTo>
                  <a:pt x="204" y="338"/>
                </a:lnTo>
                <a:lnTo>
                  <a:pt x="206" y="341"/>
                </a:lnTo>
                <a:lnTo>
                  <a:pt x="206" y="341"/>
                </a:lnTo>
                <a:lnTo>
                  <a:pt x="217" y="358"/>
                </a:lnTo>
                <a:lnTo>
                  <a:pt x="217" y="358"/>
                </a:lnTo>
                <a:lnTo>
                  <a:pt x="221" y="366"/>
                </a:lnTo>
                <a:lnTo>
                  <a:pt x="221" y="366"/>
                </a:lnTo>
                <a:lnTo>
                  <a:pt x="221" y="368"/>
                </a:lnTo>
                <a:lnTo>
                  <a:pt x="221" y="368"/>
                </a:lnTo>
                <a:lnTo>
                  <a:pt x="223" y="369"/>
                </a:lnTo>
                <a:lnTo>
                  <a:pt x="223" y="369"/>
                </a:lnTo>
                <a:lnTo>
                  <a:pt x="228" y="379"/>
                </a:lnTo>
                <a:lnTo>
                  <a:pt x="228" y="379"/>
                </a:lnTo>
                <a:lnTo>
                  <a:pt x="232" y="388"/>
                </a:lnTo>
                <a:lnTo>
                  <a:pt x="232" y="388"/>
                </a:lnTo>
                <a:lnTo>
                  <a:pt x="248" y="412"/>
                </a:lnTo>
                <a:lnTo>
                  <a:pt x="248" y="412"/>
                </a:lnTo>
                <a:lnTo>
                  <a:pt x="251" y="414"/>
                </a:lnTo>
                <a:lnTo>
                  <a:pt x="251" y="414"/>
                </a:lnTo>
                <a:lnTo>
                  <a:pt x="250" y="412"/>
                </a:lnTo>
                <a:lnTo>
                  <a:pt x="250" y="412"/>
                </a:lnTo>
                <a:lnTo>
                  <a:pt x="247" y="404"/>
                </a:lnTo>
                <a:lnTo>
                  <a:pt x="247" y="404"/>
                </a:lnTo>
                <a:lnTo>
                  <a:pt x="240" y="395"/>
                </a:lnTo>
                <a:lnTo>
                  <a:pt x="240" y="395"/>
                </a:lnTo>
                <a:lnTo>
                  <a:pt x="229" y="374"/>
                </a:lnTo>
                <a:lnTo>
                  <a:pt x="229" y="374"/>
                </a:lnTo>
                <a:lnTo>
                  <a:pt x="220" y="358"/>
                </a:lnTo>
                <a:lnTo>
                  <a:pt x="220" y="358"/>
                </a:lnTo>
                <a:lnTo>
                  <a:pt x="207" y="341"/>
                </a:lnTo>
                <a:lnTo>
                  <a:pt x="207" y="341"/>
                </a:lnTo>
                <a:lnTo>
                  <a:pt x="204" y="338"/>
                </a:lnTo>
                <a:lnTo>
                  <a:pt x="204" y="338"/>
                </a:lnTo>
                <a:close/>
                <a:moveTo>
                  <a:pt x="150" y="14"/>
                </a:moveTo>
                <a:lnTo>
                  <a:pt x="150" y="14"/>
                </a:lnTo>
                <a:lnTo>
                  <a:pt x="147" y="18"/>
                </a:lnTo>
                <a:lnTo>
                  <a:pt x="147" y="18"/>
                </a:lnTo>
                <a:lnTo>
                  <a:pt x="144" y="22"/>
                </a:lnTo>
                <a:lnTo>
                  <a:pt x="141" y="29"/>
                </a:lnTo>
                <a:lnTo>
                  <a:pt x="141" y="29"/>
                </a:lnTo>
                <a:lnTo>
                  <a:pt x="139" y="40"/>
                </a:lnTo>
                <a:lnTo>
                  <a:pt x="139" y="40"/>
                </a:lnTo>
                <a:lnTo>
                  <a:pt x="139" y="48"/>
                </a:lnTo>
                <a:lnTo>
                  <a:pt x="139" y="57"/>
                </a:lnTo>
                <a:lnTo>
                  <a:pt x="139" y="57"/>
                </a:lnTo>
                <a:lnTo>
                  <a:pt x="139" y="60"/>
                </a:lnTo>
                <a:lnTo>
                  <a:pt x="139" y="60"/>
                </a:lnTo>
                <a:lnTo>
                  <a:pt x="144" y="59"/>
                </a:lnTo>
                <a:lnTo>
                  <a:pt x="144" y="59"/>
                </a:lnTo>
                <a:lnTo>
                  <a:pt x="146" y="55"/>
                </a:lnTo>
                <a:lnTo>
                  <a:pt x="146" y="55"/>
                </a:lnTo>
                <a:lnTo>
                  <a:pt x="146" y="49"/>
                </a:lnTo>
                <a:lnTo>
                  <a:pt x="146" y="49"/>
                </a:lnTo>
                <a:lnTo>
                  <a:pt x="147" y="29"/>
                </a:lnTo>
                <a:lnTo>
                  <a:pt x="147" y="29"/>
                </a:lnTo>
                <a:lnTo>
                  <a:pt x="150" y="18"/>
                </a:lnTo>
                <a:lnTo>
                  <a:pt x="150" y="18"/>
                </a:lnTo>
                <a:lnTo>
                  <a:pt x="150" y="14"/>
                </a:lnTo>
                <a:lnTo>
                  <a:pt x="150" y="14"/>
                </a:lnTo>
                <a:close/>
                <a:moveTo>
                  <a:pt x="112" y="410"/>
                </a:moveTo>
                <a:lnTo>
                  <a:pt x="112" y="410"/>
                </a:lnTo>
                <a:lnTo>
                  <a:pt x="117" y="409"/>
                </a:lnTo>
                <a:lnTo>
                  <a:pt x="117" y="409"/>
                </a:lnTo>
                <a:lnTo>
                  <a:pt x="120" y="406"/>
                </a:lnTo>
                <a:lnTo>
                  <a:pt x="123" y="401"/>
                </a:lnTo>
                <a:lnTo>
                  <a:pt x="123" y="401"/>
                </a:lnTo>
                <a:lnTo>
                  <a:pt x="127" y="395"/>
                </a:lnTo>
                <a:lnTo>
                  <a:pt x="127" y="395"/>
                </a:lnTo>
                <a:lnTo>
                  <a:pt x="136" y="382"/>
                </a:lnTo>
                <a:lnTo>
                  <a:pt x="136" y="382"/>
                </a:lnTo>
                <a:lnTo>
                  <a:pt x="152" y="355"/>
                </a:lnTo>
                <a:lnTo>
                  <a:pt x="152" y="355"/>
                </a:lnTo>
                <a:lnTo>
                  <a:pt x="172" y="325"/>
                </a:lnTo>
                <a:lnTo>
                  <a:pt x="172" y="325"/>
                </a:lnTo>
                <a:lnTo>
                  <a:pt x="177" y="317"/>
                </a:lnTo>
                <a:lnTo>
                  <a:pt x="177" y="317"/>
                </a:lnTo>
                <a:lnTo>
                  <a:pt x="177" y="317"/>
                </a:lnTo>
                <a:lnTo>
                  <a:pt x="177" y="317"/>
                </a:lnTo>
                <a:lnTo>
                  <a:pt x="177" y="316"/>
                </a:lnTo>
                <a:lnTo>
                  <a:pt x="177" y="316"/>
                </a:lnTo>
                <a:lnTo>
                  <a:pt x="136" y="377"/>
                </a:lnTo>
                <a:lnTo>
                  <a:pt x="136" y="377"/>
                </a:lnTo>
                <a:lnTo>
                  <a:pt x="136" y="377"/>
                </a:lnTo>
                <a:lnTo>
                  <a:pt x="136" y="377"/>
                </a:lnTo>
                <a:lnTo>
                  <a:pt x="136" y="379"/>
                </a:lnTo>
                <a:lnTo>
                  <a:pt x="136" y="380"/>
                </a:lnTo>
                <a:lnTo>
                  <a:pt x="136" y="380"/>
                </a:lnTo>
                <a:lnTo>
                  <a:pt x="136" y="380"/>
                </a:lnTo>
                <a:lnTo>
                  <a:pt x="136" y="380"/>
                </a:lnTo>
                <a:lnTo>
                  <a:pt x="120" y="401"/>
                </a:lnTo>
                <a:lnTo>
                  <a:pt x="120" y="401"/>
                </a:lnTo>
                <a:lnTo>
                  <a:pt x="114" y="409"/>
                </a:lnTo>
                <a:lnTo>
                  <a:pt x="114" y="409"/>
                </a:lnTo>
                <a:lnTo>
                  <a:pt x="112" y="410"/>
                </a:lnTo>
                <a:lnTo>
                  <a:pt x="112" y="410"/>
                </a:lnTo>
                <a:close/>
                <a:moveTo>
                  <a:pt x="142" y="18"/>
                </a:moveTo>
                <a:lnTo>
                  <a:pt x="142" y="18"/>
                </a:lnTo>
                <a:lnTo>
                  <a:pt x="142" y="18"/>
                </a:lnTo>
                <a:lnTo>
                  <a:pt x="142" y="18"/>
                </a:lnTo>
                <a:lnTo>
                  <a:pt x="139" y="19"/>
                </a:lnTo>
                <a:lnTo>
                  <a:pt x="139" y="19"/>
                </a:lnTo>
                <a:lnTo>
                  <a:pt x="136" y="22"/>
                </a:lnTo>
                <a:lnTo>
                  <a:pt x="136" y="22"/>
                </a:lnTo>
                <a:lnTo>
                  <a:pt x="133" y="40"/>
                </a:lnTo>
                <a:lnTo>
                  <a:pt x="133" y="40"/>
                </a:lnTo>
                <a:lnTo>
                  <a:pt x="131" y="48"/>
                </a:lnTo>
                <a:lnTo>
                  <a:pt x="131" y="55"/>
                </a:lnTo>
                <a:lnTo>
                  <a:pt x="131" y="55"/>
                </a:lnTo>
                <a:lnTo>
                  <a:pt x="131" y="62"/>
                </a:lnTo>
                <a:lnTo>
                  <a:pt x="131" y="62"/>
                </a:lnTo>
                <a:lnTo>
                  <a:pt x="131" y="63"/>
                </a:lnTo>
                <a:lnTo>
                  <a:pt x="131" y="63"/>
                </a:lnTo>
                <a:lnTo>
                  <a:pt x="135" y="62"/>
                </a:lnTo>
                <a:lnTo>
                  <a:pt x="135" y="62"/>
                </a:lnTo>
                <a:lnTo>
                  <a:pt x="136" y="60"/>
                </a:lnTo>
                <a:lnTo>
                  <a:pt x="136" y="60"/>
                </a:lnTo>
                <a:lnTo>
                  <a:pt x="136" y="51"/>
                </a:lnTo>
                <a:lnTo>
                  <a:pt x="136" y="51"/>
                </a:lnTo>
                <a:lnTo>
                  <a:pt x="138" y="32"/>
                </a:lnTo>
                <a:lnTo>
                  <a:pt x="138" y="32"/>
                </a:lnTo>
                <a:lnTo>
                  <a:pt x="139" y="25"/>
                </a:lnTo>
                <a:lnTo>
                  <a:pt x="142" y="18"/>
                </a:lnTo>
                <a:lnTo>
                  <a:pt x="142" y="18"/>
                </a:lnTo>
                <a:lnTo>
                  <a:pt x="142" y="18"/>
                </a:lnTo>
                <a:lnTo>
                  <a:pt x="142" y="18"/>
                </a:lnTo>
                <a:close/>
                <a:moveTo>
                  <a:pt x="87" y="308"/>
                </a:moveTo>
                <a:lnTo>
                  <a:pt x="87" y="308"/>
                </a:lnTo>
                <a:lnTo>
                  <a:pt x="87" y="308"/>
                </a:lnTo>
                <a:lnTo>
                  <a:pt x="87" y="308"/>
                </a:lnTo>
                <a:lnTo>
                  <a:pt x="87" y="308"/>
                </a:lnTo>
                <a:lnTo>
                  <a:pt x="87" y="308"/>
                </a:lnTo>
                <a:lnTo>
                  <a:pt x="84" y="309"/>
                </a:lnTo>
                <a:lnTo>
                  <a:pt x="84" y="309"/>
                </a:lnTo>
                <a:lnTo>
                  <a:pt x="57" y="344"/>
                </a:lnTo>
                <a:lnTo>
                  <a:pt x="30" y="377"/>
                </a:lnTo>
                <a:lnTo>
                  <a:pt x="30" y="377"/>
                </a:lnTo>
                <a:lnTo>
                  <a:pt x="21" y="387"/>
                </a:lnTo>
                <a:lnTo>
                  <a:pt x="21" y="387"/>
                </a:lnTo>
                <a:lnTo>
                  <a:pt x="21" y="388"/>
                </a:lnTo>
                <a:lnTo>
                  <a:pt x="21" y="388"/>
                </a:lnTo>
                <a:lnTo>
                  <a:pt x="21" y="388"/>
                </a:lnTo>
                <a:lnTo>
                  <a:pt x="21" y="388"/>
                </a:lnTo>
                <a:lnTo>
                  <a:pt x="37" y="372"/>
                </a:lnTo>
                <a:lnTo>
                  <a:pt x="37" y="372"/>
                </a:lnTo>
                <a:lnTo>
                  <a:pt x="59" y="346"/>
                </a:lnTo>
                <a:lnTo>
                  <a:pt x="59" y="346"/>
                </a:lnTo>
                <a:lnTo>
                  <a:pt x="70" y="333"/>
                </a:lnTo>
                <a:lnTo>
                  <a:pt x="70" y="333"/>
                </a:lnTo>
                <a:lnTo>
                  <a:pt x="75" y="327"/>
                </a:lnTo>
                <a:lnTo>
                  <a:pt x="75" y="327"/>
                </a:lnTo>
                <a:lnTo>
                  <a:pt x="86" y="309"/>
                </a:lnTo>
                <a:lnTo>
                  <a:pt x="86" y="309"/>
                </a:lnTo>
                <a:lnTo>
                  <a:pt x="87" y="308"/>
                </a:lnTo>
                <a:lnTo>
                  <a:pt x="87" y="308"/>
                </a:lnTo>
                <a:close/>
                <a:moveTo>
                  <a:pt x="243" y="314"/>
                </a:moveTo>
                <a:lnTo>
                  <a:pt x="243" y="314"/>
                </a:lnTo>
                <a:lnTo>
                  <a:pt x="234" y="302"/>
                </a:lnTo>
                <a:lnTo>
                  <a:pt x="234" y="302"/>
                </a:lnTo>
                <a:lnTo>
                  <a:pt x="228" y="311"/>
                </a:lnTo>
                <a:lnTo>
                  <a:pt x="228" y="311"/>
                </a:lnTo>
                <a:lnTo>
                  <a:pt x="235" y="324"/>
                </a:lnTo>
                <a:lnTo>
                  <a:pt x="235" y="324"/>
                </a:lnTo>
                <a:lnTo>
                  <a:pt x="243" y="314"/>
                </a:lnTo>
                <a:lnTo>
                  <a:pt x="243" y="314"/>
                </a:lnTo>
                <a:close/>
                <a:moveTo>
                  <a:pt x="261" y="112"/>
                </a:moveTo>
                <a:lnTo>
                  <a:pt x="261" y="112"/>
                </a:lnTo>
                <a:lnTo>
                  <a:pt x="258" y="114"/>
                </a:lnTo>
                <a:lnTo>
                  <a:pt x="258" y="114"/>
                </a:lnTo>
                <a:lnTo>
                  <a:pt x="258" y="114"/>
                </a:lnTo>
                <a:lnTo>
                  <a:pt x="258" y="114"/>
                </a:lnTo>
                <a:lnTo>
                  <a:pt x="254" y="131"/>
                </a:lnTo>
                <a:lnTo>
                  <a:pt x="254" y="131"/>
                </a:lnTo>
                <a:lnTo>
                  <a:pt x="253" y="134"/>
                </a:lnTo>
                <a:lnTo>
                  <a:pt x="253" y="134"/>
                </a:lnTo>
                <a:lnTo>
                  <a:pt x="254" y="134"/>
                </a:lnTo>
                <a:lnTo>
                  <a:pt x="254" y="134"/>
                </a:lnTo>
                <a:lnTo>
                  <a:pt x="256" y="134"/>
                </a:lnTo>
                <a:lnTo>
                  <a:pt x="258" y="134"/>
                </a:lnTo>
                <a:lnTo>
                  <a:pt x="258" y="134"/>
                </a:lnTo>
                <a:lnTo>
                  <a:pt x="258" y="136"/>
                </a:lnTo>
                <a:lnTo>
                  <a:pt x="258" y="137"/>
                </a:lnTo>
                <a:lnTo>
                  <a:pt x="258" y="137"/>
                </a:lnTo>
                <a:lnTo>
                  <a:pt x="258" y="139"/>
                </a:lnTo>
                <a:lnTo>
                  <a:pt x="258" y="139"/>
                </a:lnTo>
                <a:lnTo>
                  <a:pt x="247" y="174"/>
                </a:lnTo>
                <a:lnTo>
                  <a:pt x="247" y="174"/>
                </a:lnTo>
                <a:lnTo>
                  <a:pt x="245" y="178"/>
                </a:lnTo>
                <a:lnTo>
                  <a:pt x="245" y="178"/>
                </a:lnTo>
                <a:lnTo>
                  <a:pt x="250" y="171"/>
                </a:lnTo>
                <a:lnTo>
                  <a:pt x="250" y="171"/>
                </a:lnTo>
                <a:lnTo>
                  <a:pt x="254" y="158"/>
                </a:lnTo>
                <a:lnTo>
                  <a:pt x="254" y="158"/>
                </a:lnTo>
                <a:lnTo>
                  <a:pt x="258" y="147"/>
                </a:lnTo>
                <a:lnTo>
                  <a:pt x="259" y="136"/>
                </a:lnTo>
                <a:lnTo>
                  <a:pt x="259" y="136"/>
                </a:lnTo>
                <a:lnTo>
                  <a:pt x="261" y="117"/>
                </a:lnTo>
                <a:lnTo>
                  <a:pt x="261" y="117"/>
                </a:lnTo>
                <a:lnTo>
                  <a:pt x="261" y="112"/>
                </a:lnTo>
                <a:lnTo>
                  <a:pt x="261" y="112"/>
                </a:lnTo>
                <a:close/>
                <a:moveTo>
                  <a:pt x="245" y="317"/>
                </a:moveTo>
                <a:lnTo>
                  <a:pt x="245" y="317"/>
                </a:lnTo>
                <a:lnTo>
                  <a:pt x="237" y="327"/>
                </a:lnTo>
                <a:lnTo>
                  <a:pt x="237" y="327"/>
                </a:lnTo>
                <a:lnTo>
                  <a:pt x="247" y="338"/>
                </a:lnTo>
                <a:lnTo>
                  <a:pt x="247" y="338"/>
                </a:lnTo>
                <a:lnTo>
                  <a:pt x="253" y="331"/>
                </a:lnTo>
                <a:lnTo>
                  <a:pt x="253" y="331"/>
                </a:lnTo>
                <a:lnTo>
                  <a:pt x="253" y="330"/>
                </a:lnTo>
                <a:lnTo>
                  <a:pt x="253" y="330"/>
                </a:lnTo>
                <a:lnTo>
                  <a:pt x="245" y="317"/>
                </a:lnTo>
                <a:lnTo>
                  <a:pt x="245" y="317"/>
                </a:lnTo>
                <a:lnTo>
                  <a:pt x="245" y="317"/>
                </a:lnTo>
                <a:lnTo>
                  <a:pt x="245" y="317"/>
                </a:lnTo>
                <a:close/>
                <a:moveTo>
                  <a:pt x="120" y="68"/>
                </a:moveTo>
                <a:lnTo>
                  <a:pt x="120" y="68"/>
                </a:lnTo>
                <a:lnTo>
                  <a:pt x="122" y="68"/>
                </a:lnTo>
                <a:lnTo>
                  <a:pt x="122" y="68"/>
                </a:lnTo>
                <a:lnTo>
                  <a:pt x="127" y="66"/>
                </a:lnTo>
                <a:lnTo>
                  <a:pt x="127" y="66"/>
                </a:lnTo>
                <a:lnTo>
                  <a:pt x="127" y="65"/>
                </a:lnTo>
                <a:lnTo>
                  <a:pt x="127" y="65"/>
                </a:lnTo>
                <a:lnTo>
                  <a:pt x="127" y="62"/>
                </a:lnTo>
                <a:lnTo>
                  <a:pt x="127" y="62"/>
                </a:lnTo>
                <a:lnTo>
                  <a:pt x="128" y="49"/>
                </a:lnTo>
                <a:lnTo>
                  <a:pt x="128" y="49"/>
                </a:lnTo>
                <a:lnTo>
                  <a:pt x="130" y="37"/>
                </a:lnTo>
                <a:lnTo>
                  <a:pt x="130" y="37"/>
                </a:lnTo>
                <a:lnTo>
                  <a:pt x="131" y="29"/>
                </a:lnTo>
                <a:lnTo>
                  <a:pt x="131" y="29"/>
                </a:lnTo>
                <a:lnTo>
                  <a:pt x="128" y="37"/>
                </a:lnTo>
                <a:lnTo>
                  <a:pt x="125" y="48"/>
                </a:lnTo>
                <a:lnTo>
                  <a:pt x="122" y="60"/>
                </a:lnTo>
                <a:lnTo>
                  <a:pt x="120" y="68"/>
                </a:lnTo>
                <a:lnTo>
                  <a:pt x="120" y="68"/>
                </a:lnTo>
                <a:close/>
                <a:moveTo>
                  <a:pt x="245" y="313"/>
                </a:moveTo>
                <a:lnTo>
                  <a:pt x="245" y="313"/>
                </a:lnTo>
                <a:lnTo>
                  <a:pt x="250" y="305"/>
                </a:lnTo>
                <a:lnTo>
                  <a:pt x="250" y="305"/>
                </a:lnTo>
                <a:lnTo>
                  <a:pt x="250" y="303"/>
                </a:lnTo>
                <a:lnTo>
                  <a:pt x="250" y="303"/>
                </a:lnTo>
                <a:lnTo>
                  <a:pt x="243" y="294"/>
                </a:lnTo>
                <a:lnTo>
                  <a:pt x="243" y="294"/>
                </a:lnTo>
                <a:lnTo>
                  <a:pt x="243" y="292"/>
                </a:lnTo>
                <a:lnTo>
                  <a:pt x="243" y="292"/>
                </a:lnTo>
                <a:lnTo>
                  <a:pt x="237" y="300"/>
                </a:lnTo>
                <a:lnTo>
                  <a:pt x="237" y="300"/>
                </a:lnTo>
                <a:lnTo>
                  <a:pt x="245" y="313"/>
                </a:lnTo>
                <a:lnTo>
                  <a:pt x="245" y="313"/>
                </a:lnTo>
                <a:close/>
                <a:moveTo>
                  <a:pt x="120" y="183"/>
                </a:moveTo>
                <a:lnTo>
                  <a:pt x="120" y="183"/>
                </a:lnTo>
                <a:lnTo>
                  <a:pt x="125" y="177"/>
                </a:lnTo>
                <a:lnTo>
                  <a:pt x="125" y="177"/>
                </a:lnTo>
                <a:lnTo>
                  <a:pt x="125" y="175"/>
                </a:lnTo>
                <a:lnTo>
                  <a:pt x="125" y="175"/>
                </a:lnTo>
                <a:lnTo>
                  <a:pt x="119" y="163"/>
                </a:lnTo>
                <a:lnTo>
                  <a:pt x="119" y="163"/>
                </a:lnTo>
                <a:lnTo>
                  <a:pt x="119" y="161"/>
                </a:lnTo>
                <a:lnTo>
                  <a:pt x="119" y="161"/>
                </a:lnTo>
                <a:lnTo>
                  <a:pt x="116" y="164"/>
                </a:lnTo>
                <a:lnTo>
                  <a:pt x="116" y="164"/>
                </a:lnTo>
                <a:lnTo>
                  <a:pt x="112" y="167"/>
                </a:lnTo>
                <a:lnTo>
                  <a:pt x="112" y="167"/>
                </a:lnTo>
                <a:lnTo>
                  <a:pt x="114" y="167"/>
                </a:lnTo>
                <a:lnTo>
                  <a:pt x="114" y="167"/>
                </a:lnTo>
                <a:lnTo>
                  <a:pt x="116" y="169"/>
                </a:lnTo>
                <a:lnTo>
                  <a:pt x="117" y="171"/>
                </a:lnTo>
                <a:lnTo>
                  <a:pt x="117" y="171"/>
                </a:lnTo>
                <a:lnTo>
                  <a:pt x="117" y="172"/>
                </a:lnTo>
                <a:lnTo>
                  <a:pt x="117" y="172"/>
                </a:lnTo>
                <a:lnTo>
                  <a:pt x="119" y="182"/>
                </a:lnTo>
                <a:lnTo>
                  <a:pt x="119" y="182"/>
                </a:lnTo>
                <a:lnTo>
                  <a:pt x="120" y="183"/>
                </a:lnTo>
                <a:lnTo>
                  <a:pt x="120" y="183"/>
                </a:lnTo>
                <a:close/>
                <a:moveTo>
                  <a:pt x="94" y="303"/>
                </a:moveTo>
                <a:lnTo>
                  <a:pt x="94" y="303"/>
                </a:lnTo>
                <a:lnTo>
                  <a:pt x="111" y="279"/>
                </a:lnTo>
                <a:lnTo>
                  <a:pt x="127" y="256"/>
                </a:lnTo>
                <a:lnTo>
                  <a:pt x="127" y="256"/>
                </a:lnTo>
                <a:lnTo>
                  <a:pt x="125" y="253"/>
                </a:lnTo>
                <a:lnTo>
                  <a:pt x="125" y="253"/>
                </a:lnTo>
                <a:lnTo>
                  <a:pt x="125" y="254"/>
                </a:lnTo>
                <a:lnTo>
                  <a:pt x="125" y="254"/>
                </a:lnTo>
                <a:lnTo>
                  <a:pt x="109" y="278"/>
                </a:lnTo>
                <a:lnTo>
                  <a:pt x="109" y="278"/>
                </a:lnTo>
                <a:lnTo>
                  <a:pt x="106" y="283"/>
                </a:lnTo>
                <a:lnTo>
                  <a:pt x="106" y="283"/>
                </a:lnTo>
                <a:lnTo>
                  <a:pt x="94" y="302"/>
                </a:lnTo>
                <a:lnTo>
                  <a:pt x="94" y="302"/>
                </a:lnTo>
                <a:lnTo>
                  <a:pt x="94" y="303"/>
                </a:lnTo>
                <a:lnTo>
                  <a:pt x="94" y="303"/>
                </a:lnTo>
                <a:close/>
                <a:moveTo>
                  <a:pt x="228" y="290"/>
                </a:moveTo>
                <a:lnTo>
                  <a:pt x="228" y="290"/>
                </a:lnTo>
                <a:lnTo>
                  <a:pt x="221" y="300"/>
                </a:lnTo>
                <a:lnTo>
                  <a:pt x="221" y="300"/>
                </a:lnTo>
                <a:lnTo>
                  <a:pt x="226" y="309"/>
                </a:lnTo>
                <a:lnTo>
                  <a:pt x="226" y="309"/>
                </a:lnTo>
                <a:lnTo>
                  <a:pt x="234" y="300"/>
                </a:lnTo>
                <a:lnTo>
                  <a:pt x="234" y="300"/>
                </a:lnTo>
                <a:lnTo>
                  <a:pt x="228" y="290"/>
                </a:lnTo>
                <a:lnTo>
                  <a:pt x="228" y="290"/>
                </a:lnTo>
                <a:close/>
                <a:moveTo>
                  <a:pt x="127" y="178"/>
                </a:moveTo>
                <a:lnTo>
                  <a:pt x="127" y="178"/>
                </a:lnTo>
                <a:lnTo>
                  <a:pt x="122" y="185"/>
                </a:lnTo>
                <a:lnTo>
                  <a:pt x="122" y="185"/>
                </a:lnTo>
                <a:lnTo>
                  <a:pt x="130" y="197"/>
                </a:lnTo>
                <a:lnTo>
                  <a:pt x="130" y="197"/>
                </a:lnTo>
                <a:lnTo>
                  <a:pt x="133" y="190"/>
                </a:lnTo>
                <a:lnTo>
                  <a:pt x="133" y="190"/>
                </a:lnTo>
                <a:lnTo>
                  <a:pt x="127" y="178"/>
                </a:lnTo>
                <a:lnTo>
                  <a:pt x="127" y="178"/>
                </a:lnTo>
                <a:close/>
                <a:moveTo>
                  <a:pt x="235" y="298"/>
                </a:moveTo>
                <a:lnTo>
                  <a:pt x="235" y="298"/>
                </a:lnTo>
                <a:lnTo>
                  <a:pt x="240" y="289"/>
                </a:lnTo>
                <a:lnTo>
                  <a:pt x="240" y="289"/>
                </a:lnTo>
                <a:lnTo>
                  <a:pt x="235" y="281"/>
                </a:lnTo>
                <a:lnTo>
                  <a:pt x="235" y="281"/>
                </a:lnTo>
                <a:lnTo>
                  <a:pt x="229" y="289"/>
                </a:lnTo>
                <a:lnTo>
                  <a:pt x="229" y="289"/>
                </a:lnTo>
                <a:lnTo>
                  <a:pt x="235" y="298"/>
                </a:lnTo>
                <a:lnTo>
                  <a:pt x="235" y="298"/>
                </a:lnTo>
                <a:close/>
                <a:moveTo>
                  <a:pt x="21" y="407"/>
                </a:moveTo>
                <a:lnTo>
                  <a:pt x="21" y="407"/>
                </a:lnTo>
                <a:lnTo>
                  <a:pt x="19" y="406"/>
                </a:lnTo>
                <a:lnTo>
                  <a:pt x="19" y="406"/>
                </a:lnTo>
                <a:lnTo>
                  <a:pt x="19" y="406"/>
                </a:lnTo>
                <a:lnTo>
                  <a:pt x="19" y="406"/>
                </a:lnTo>
                <a:lnTo>
                  <a:pt x="18" y="404"/>
                </a:lnTo>
                <a:lnTo>
                  <a:pt x="19" y="402"/>
                </a:lnTo>
                <a:lnTo>
                  <a:pt x="19" y="402"/>
                </a:lnTo>
                <a:lnTo>
                  <a:pt x="21" y="401"/>
                </a:lnTo>
                <a:lnTo>
                  <a:pt x="21" y="401"/>
                </a:lnTo>
                <a:lnTo>
                  <a:pt x="24" y="398"/>
                </a:lnTo>
                <a:lnTo>
                  <a:pt x="24" y="398"/>
                </a:lnTo>
                <a:lnTo>
                  <a:pt x="30" y="388"/>
                </a:lnTo>
                <a:lnTo>
                  <a:pt x="30" y="388"/>
                </a:lnTo>
                <a:lnTo>
                  <a:pt x="34" y="385"/>
                </a:lnTo>
                <a:lnTo>
                  <a:pt x="34" y="385"/>
                </a:lnTo>
                <a:lnTo>
                  <a:pt x="34" y="385"/>
                </a:lnTo>
                <a:lnTo>
                  <a:pt x="34" y="385"/>
                </a:lnTo>
                <a:lnTo>
                  <a:pt x="34" y="385"/>
                </a:lnTo>
                <a:lnTo>
                  <a:pt x="34" y="385"/>
                </a:lnTo>
                <a:lnTo>
                  <a:pt x="13" y="402"/>
                </a:lnTo>
                <a:lnTo>
                  <a:pt x="13" y="402"/>
                </a:lnTo>
                <a:lnTo>
                  <a:pt x="13" y="406"/>
                </a:lnTo>
                <a:lnTo>
                  <a:pt x="13" y="406"/>
                </a:lnTo>
                <a:lnTo>
                  <a:pt x="11" y="407"/>
                </a:lnTo>
                <a:lnTo>
                  <a:pt x="11" y="407"/>
                </a:lnTo>
                <a:lnTo>
                  <a:pt x="16" y="409"/>
                </a:lnTo>
                <a:lnTo>
                  <a:pt x="21" y="409"/>
                </a:lnTo>
                <a:lnTo>
                  <a:pt x="21" y="409"/>
                </a:lnTo>
                <a:lnTo>
                  <a:pt x="21" y="407"/>
                </a:lnTo>
                <a:lnTo>
                  <a:pt x="21" y="407"/>
                </a:lnTo>
                <a:close/>
                <a:moveTo>
                  <a:pt x="116" y="417"/>
                </a:moveTo>
                <a:lnTo>
                  <a:pt x="116" y="417"/>
                </a:lnTo>
                <a:lnTo>
                  <a:pt x="114" y="417"/>
                </a:lnTo>
                <a:lnTo>
                  <a:pt x="114" y="417"/>
                </a:lnTo>
                <a:lnTo>
                  <a:pt x="106" y="418"/>
                </a:lnTo>
                <a:lnTo>
                  <a:pt x="106" y="418"/>
                </a:lnTo>
                <a:lnTo>
                  <a:pt x="105" y="418"/>
                </a:lnTo>
                <a:lnTo>
                  <a:pt x="105" y="418"/>
                </a:lnTo>
                <a:lnTo>
                  <a:pt x="105" y="420"/>
                </a:lnTo>
                <a:lnTo>
                  <a:pt x="105" y="420"/>
                </a:lnTo>
                <a:lnTo>
                  <a:pt x="103" y="421"/>
                </a:lnTo>
                <a:lnTo>
                  <a:pt x="103" y="421"/>
                </a:lnTo>
                <a:lnTo>
                  <a:pt x="98" y="421"/>
                </a:lnTo>
                <a:lnTo>
                  <a:pt x="98" y="421"/>
                </a:lnTo>
                <a:lnTo>
                  <a:pt x="90" y="418"/>
                </a:lnTo>
                <a:lnTo>
                  <a:pt x="90" y="418"/>
                </a:lnTo>
                <a:lnTo>
                  <a:pt x="89" y="418"/>
                </a:lnTo>
                <a:lnTo>
                  <a:pt x="89" y="418"/>
                </a:lnTo>
                <a:lnTo>
                  <a:pt x="79" y="418"/>
                </a:lnTo>
                <a:lnTo>
                  <a:pt x="79" y="418"/>
                </a:lnTo>
                <a:lnTo>
                  <a:pt x="78" y="418"/>
                </a:lnTo>
                <a:lnTo>
                  <a:pt x="78" y="418"/>
                </a:lnTo>
                <a:lnTo>
                  <a:pt x="81" y="420"/>
                </a:lnTo>
                <a:lnTo>
                  <a:pt x="81" y="420"/>
                </a:lnTo>
                <a:lnTo>
                  <a:pt x="97" y="423"/>
                </a:lnTo>
                <a:lnTo>
                  <a:pt x="97" y="423"/>
                </a:lnTo>
                <a:lnTo>
                  <a:pt x="105" y="425"/>
                </a:lnTo>
                <a:lnTo>
                  <a:pt x="105" y="425"/>
                </a:lnTo>
                <a:lnTo>
                  <a:pt x="108" y="425"/>
                </a:lnTo>
                <a:lnTo>
                  <a:pt x="111" y="421"/>
                </a:lnTo>
                <a:lnTo>
                  <a:pt x="111" y="421"/>
                </a:lnTo>
                <a:lnTo>
                  <a:pt x="116" y="417"/>
                </a:lnTo>
                <a:lnTo>
                  <a:pt x="116" y="417"/>
                </a:lnTo>
                <a:close/>
                <a:moveTo>
                  <a:pt x="128" y="174"/>
                </a:moveTo>
                <a:lnTo>
                  <a:pt x="128" y="174"/>
                </a:lnTo>
                <a:lnTo>
                  <a:pt x="131" y="169"/>
                </a:lnTo>
                <a:lnTo>
                  <a:pt x="131" y="169"/>
                </a:lnTo>
                <a:lnTo>
                  <a:pt x="131" y="167"/>
                </a:lnTo>
                <a:lnTo>
                  <a:pt x="131" y="167"/>
                </a:lnTo>
                <a:lnTo>
                  <a:pt x="125" y="153"/>
                </a:lnTo>
                <a:lnTo>
                  <a:pt x="125" y="153"/>
                </a:lnTo>
                <a:lnTo>
                  <a:pt x="125" y="153"/>
                </a:lnTo>
                <a:lnTo>
                  <a:pt x="125" y="153"/>
                </a:lnTo>
                <a:lnTo>
                  <a:pt x="120" y="158"/>
                </a:lnTo>
                <a:lnTo>
                  <a:pt x="120" y="158"/>
                </a:lnTo>
                <a:lnTo>
                  <a:pt x="128" y="174"/>
                </a:lnTo>
                <a:lnTo>
                  <a:pt x="128" y="174"/>
                </a:lnTo>
                <a:close/>
                <a:moveTo>
                  <a:pt x="224" y="41"/>
                </a:moveTo>
                <a:lnTo>
                  <a:pt x="224" y="41"/>
                </a:lnTo>
                <a:lnTo>
                  <a:pt x="220" y="32"/>
                </a:lnTo>
                <a:lnTo>
                  <a:pt x="220" y="32"/>
                </a:lnTo>
                <a:lnTo>
                  <a:pt x="217" y="33"/>
                </a:lnTo>
                <a:lnTo>
                  <a:pt x="217" y="33"/>
                </a:lnTo>
                <a:lnTo>
                  <a:pt x="212" y="35"/>
                </a:lnTo>
                <a:lnTo>
                  <a:pt x="212" y="35"/>
                </a:lnTo>
                <a:lnTo>
                  <a:pt x="215" y="44"/>
                </a:lnTo>
                <a:lnTo>
                  <a:pt x="215" y="44"/>
                </a:lnTo>
                <a:lnTo>
                  <a:pt x="224" y="41"/>
                </a:lnTo>
                <a:lnTo>
                  <a:pt x="224" y="41"/>
                </a:lnTo>
                <a:close/>
                <a:moveTo>
                  <a:pt x="213" y="309"/>
                </a:moveTo>
                <a:lnTo>
                  <a:pt x="213" y="309"/>
                </a:lnTo>
                <a:lnTo>
                  <a:pt x="220" y="319"/>
                </a:lnTo>
                <a:lnTo>
                  <a:pt x="220" y="319"/>
                </a:lnTo>
                <a:lnTo>
                  <a:pt x="224" y="311"/>
                </a:lnTo>
                <a:lnTo>
                  <a:pt x="224" y="311"/>
                </a:lnTo>
                <a:lnTo>
                  <a:pt x="220" y="303"/>
                </a:lnTo>
                <a:lnTo>
                  <a:pt x="220" y="303"/>
                </a:lnTo>
                <a:lnTo>
                  <a:pt x="213" y="309"/>
                </a:lnTo>
                <a:lnTo>
                  <a:pt x="213" y="309"/>
                </a:lnTo>
                <a:close/>
                <a:moveTo>
                  <a:pt x="223" y="281"/>
                </a:moveTo>
                <a:lnTo>
                  <a:pt x="223" y="281"/>
                </a:lnTo>
                <a:lnTo>
                  <a:pt x="215" y="290"/>
                </a:lnTo>
                <a:lnTo>
                  <a:pt x="215" y="290"/>
                </a:lnTo>
                <a:lnTo>
                  <a:pt x="220" y="298"/>
                </a:lnTo>
                <a:lnTo>
                  <a:pt x="220" y="298"/>
                </a:lnTo>
                <a:lnTo>
                  <a:pt x="226" y="289"/>
                </a:lnTo>
                <a:lnTo>
                  <a:pt x="226" y="289"/>
                </a:lnTo>
                <a:lnTo>
                  <a:pt x="223" y="281"/>
                </a:lnTo>
                <a:lnTo>
                  <a:pt x="223" y="281"/>
                </a:lnTo>
                <a:close/>
                <a:moveTo>
                  <a:pt x="217" y="54"/>
                </a:moveTo>
                <a:lnTo>
                  <a:pt x="217" y="54"/>
                </a:lnTo>
                <a:lnTo>
                  <a:pt x="221" y="54"/>
                </a:lnTo>
                <a:lnTo>
                  <a:pt x="221" y="54"/>
                </a:lnTo>
                <a:lnTo>
                  <a:pt x="228" y="52"/>
                </a:lnTo>
                <a:lnTo>
                  <a:pt x="228" y="52"/>
                </a:lnTo>
                <a:lnTo>
                  <a:pt x="229" y="51"/>
                </a:lnTo>
                <a:lnTo>
                  <a:pt x="229" y="51"/>
                </a:lnTo>
                <a:lnTo>
                  <a:pt x="226" y="43"/>
                </a:lnTo>
                <a:lnTo>
                  <a:pt x="226" y="43"/>
                </a:lnTo>
                <a:lnTo>
                  <a:pt x="217" y="46"/>
                </a:lnTo>
                <a:lnTo>
                  <a:pt x="217" y="46"/>
                </a:lnTo>
                <a:lnTo>
                  <a:pt x="217" y="54"/>
                </a:lnTo>
                <a:lnTo>
                  <a:pt x="217" y="54"/>
                </a:lnTo>
                <a:close/>
                <a:moveTo>
                  <a:pt x="228" y="287"/>
                </a:moveTo>
                <a:lnTo>
                  <a:pt x="228" y="287"/>
                </a:lnTo>
                <a:lnTo>
                  <a:pt x="234" y="278"/>
                </a:lnTo>
                <a:lnTo>
                  <a:pt x="234" y="278"/>
                </a:lnTo>
                <a:lnTo>
                  <a:pt x="229" y="272"/>
                </a:lnTo>
                <a:lnTo>
                  <a:pt x="229" y="272"/>
                </a:lnTo>
                <a:lnTo>
                  <a:pt x="224" y="279"/>
                </a:lnTo>
                <a:lnTo>
                  <a:pt x="224" y="279"/>
                </a:lnTo>
                <a:lnTo>
                  <a:pt x="224" y="279"/>
                </a:lnTo>
                <a:lnTo>
                  <a:pt x="224" y="279"/>
                </a:lnTo>
                <a:lnTo>
                  <a:pt x="228" y="287"/>
                </a:lnTo>
                <a:lnTo>
                  <a:pt x="228" y="287"/>
                </a:lnTo>
                <a:close/>
                <a:moveTo>
                  <a:pt x="196" y="13"/>
                </a:moveTo>
                <a:lnTo>
                  <a:pt x="196" y="13"/>
                </a:lnTo>
                <a:lnTo>
                  <a:pt x="196" y="14"/>
                </a:lnTo>
                <a:lnTo>
                  <a:pt x="196" y="14"/>
                </a:lnTo>
                <a:lnTo>
                  <a:pt x="199" y="18"/>
                </a:lnTo>
                <a:lnTo>
                  <a:pt x="199" y="18"/>
                </a:lnTo>
                <a:lnTo>
                  <a:pt x="204" y="24"/>
                </a:lnTo>
                <a:lnTo>
                  <a:pt x="204" y="24"/>
                </a:lnTo>
                <a:lnTo>
                  <a:pt x="206" y="25"/>
                </a:lnTo>
                <a:lnTo>
                  <a:pt x="206" y="25"/>
                </a:lnTo>
                <a:lnTo>
                  <a:pt x="206" y="25"/>
                </a:lnTo>
                <a:lnTo>
                  <a:pt x="209" y="25"/>
                </a:lnTo>
                <a:lnTo>
                  <a:pt x="209" y="25"/>
                </a:lnTo>
                <a:lnTo>
                  <a:pt x="210" y="24"/>
                </a:lnTo>
                <a:lnTo>
                  <a:pt x="213" y="24"/>
                </a:lnTo>
                <a:lnTo>
                  <a:pt x="213" y="24"/>
                </a:lnTo>
                <a:lnTo>
                  <a:pt x="213" y="22"/>
                </a:lnTo>
                <a:lnTo>
                  <a:pt x="213" y="22"/>
                </a:lnTo>
                <a:lnTo>
                  <a:pt x="207" y="18"/>
                </a:lnTo>
                <a:lnTo>
                  <a:pt x="207" y="18"/>
                </a:lnTo>
                <a:lnTo>
                  <a:pt x="204" y="16"/>
                </a:lnTo>
                <a:lnTo>
                  <a:pt x="204" y="16"/>
                </a:lnTo>
                <a:lnTo>
                  <a:pt x="199" y="16"/>
                </a:lnTo>
                <a:lnTo>
                  <a:pt x="199" y="16"/>
                </a:lnTo>
                <a:lnTo>
                  <a:pt x="199" y="16"/>
                </a:lnTo>
                <a:lnTo>
                  <a:pt x="198" y="14"/>
                </a:lnTo>
                <a:lnTo>
                  <a:pt x="198" y="14"/>
                </a:lnTo>
                <a:lnTo>
                  <a:pt x="198" y="14"/>
                </a:lnTo>
                <a:lnTo>
                  <a:pt x="198" y="14"/>
                </a:lnTo>
                <a:lnTo>
                  <a:pt x="196" y="13"/>
                </a:lnTo>
                <a:lnTo>
                  <a:pt x="196" y="13"/>
                </a:lnTo>
                <a:close/>
                <a:moveTo>
                  <a:pt x="221" y="279"/>
                </a:moveTo>
                <a:lnTo>
                  <a:pt x="221" y="279"/>
                </a:lnTo>
                <a:lnTo>
                  <a:pt x="217" y="273"/>
                </a:lnTo>
                <a:lnTo>
                  <a:pt x="217" y="273"/>
                </a:lnTo>
                <a:lnTo>
                  <a:pt x="217" y="273"/>
                </a:lnTo>
                <a:lnTo>
                  <a:pt x="217" y="273"/>
                </a:lnTo>
                <a:lnTo>
                  <a:pt x="212" y="281"/>
                </a:lnTo>
                <a:lnTo>
                  <a:pt x="212" y="281"/>
                </a:lnTo>
                <a:lnTo>
                  <a:pt x="210" y="283"/>
                </a:lnTo>
                <a:lnTo>
                  <a:pt x="210" y="283"/>
                </a:lnTo>
                <a:lnTo>
                  <a:pt x="212" y="286"/>
                </a:lnTo>
                <a:lnTo>
                  <a:pt x="212" y="286"/>
                </a:lnTo>
                <a:lnTo>
                  <a:pt x="213" y="289"/>
                </a:lnTo>
                <a:lnTo>
                  <a:pt x="213" y="289"/>
                </a:lnTo>
                <a:lnTo>
                  <a:pt x="221" y="279"/>
                </a:lnTo>
                <a:lnTo>
                  <a:pt x="221" y="279"/>
                </a:lnTo>
                <a:close/>
                <a:moveTo>
                  <a:pt x="242" y="71"/>
                </a:moveTo>
                <a:lnTo>
                  <a:pt x="242" y="71"/>
                </a:lnTo>
                <a:lnTo>
                  <a:pt x="250" y="70"/>
                </a:lnTo>
                <a:lnTo>
                  <a:pt x="250" y="70"/>
                </a:lnTo>
                <a:lnTo>
                  <a:pt x="247" y="59"/>
                </a:lnTo>
                <a:lnTo>
                  <a:pt x="247" y="59"/>
                </a:lnTo>
                <a:lnTo>
                  <a:pt x="240" y="60"/>
                </a:lnTo>
                <a:lnTo>
                  <a:pt x="240" y="60"/>
                </a:lnTo>
                <a:lnTo>
                  <a:pt x="242" y="71"/>
                </a:lnTo>
                <a:lnTo>
                  <a:pt x="242" y="71"/>
                </a:lnTo>
                <a:close/>
                <a:moveTo>
                  <a:pt x="207" y="316"/>
                </a:moveTo>
                <a:lnTo>
                  <a:pt x="207" y="316"/>
                </a:lnTo>
                <a:lnTo>
                  <a:pt x="210" y="311"/>
                </a:lnTo>
                <a:lnTo>
                  <a:pt x="210" y="311"/>
                </a:lnTo>
                <a:lnTo>
                  <a:pt x="210" y="309"/>
                </a:lnTo>
                <a:lnTo>
                  <a:pt x="210" y="309"/>
                </a:lnTo>
                <a:lnTo>
                  <a:pt x="209" y="306"/>
                </a:lnTo>
                <a:lnTo>
                  <a:pt x="209" y="306"/>
                </a:lnTo>
                <a:lnTo>
                  <a:pt x="207" y="305"/>
                </a:lnTo>
                <a:lnTo>
                  <a:pt x="207" y="305"/>
                </a:lnTo>
                <a:lnTo>
                  <a:pt x="207" y="305"/>
                </a:lnTo>
                <a:lnTo>
                  <a:pt x="207" y="305"/>
                </a:lnTo>
                <a:lnTo>
                  <a:pt x="206" y="309"/>
                </a:lnTo>
                <a:lnTo>
                  <a:pt x="206" y="309"/>
                </a:lnTo>
                <a:lnTo>
                  <a:pt x="204" y="309"/>
                </a:lnTo>
                <a:lnTo>
                  <a:pt x="202" y="309"/>
                </a:lnTo>
                <a:lnTo>
                  <a:pt x="202" y="309"/>
                </a:lnTo>
                <a:lnTo>
                  <a:pt x="201" y="309"/>
                </a:lnTo>
                <a:lnTo>
                  <a:pt x="202" y="306"/>
                </a:lnTo>
                <a:lnTo>
                  <a:pt x="202" y="306"/>
                </a:lnTo>
                <a:lnTo>
                  <a:pt x="202" y="306"/>
                </a:lnTo>
                <a:lnTo>
                  <a:pt x="202" y="306"/>
                </a:lnTo>
                <a:lnTo>
                  <a:pt x="206" y="302"/>
                </a:lnTo>
                <a:lnTo>
                  <a:pt x="206" y="302"/>
                </a:lnTo>
                <a:lnTo>
                  <a:pt x="202" y="297"/>
                </a:lnTo>
                <a:lnTo>
                  <a:pt x="202" y="297"/>
                </a:lnTo>
                <a:lnTo>
                  <a:pt x="198" y="306"/>
                </a:lnTo>
                <a:lnTo>
                  <a:pt x="198" y="306"/>
                </a:lnTo>
                <a:lnTo>
                  <a:pt x="207" y="316"/>
                </a:lnTo>
                <a:lnTo>
                  <a:pt x="207" y="316"/>
                </a:lnTo>
                <a:close/>
                <a:moveTo>
                  <a:pt x="136" y="207"/>
                </a:moveTo>
                <a:lnTo>
                  <a:pt x="136" y="207"/>
                </a:lnTo>
                <a:lnTo>
                  <a:pt x="141" y="201"/>
                </a:lnTo>
                <a:lnTo>
                  <a:pt x="141" y="201"/>
                </a:lnTo>
                <a:lnTo>
                  <a:pt x="135" y="191"/>
                </a:lnTo>
                <a:lnTo>
                  <a:pt x="135" y="191"/>
                </a:lnTo>
                <a:lnTo>
                  <a:pt x="130" y="199"/>
                </a:lnTo>
                <a:lnTo>
                  <a:pt x="130" y="199"/>
                </a:lnTo>
                <a:lnTo>
                  <a:pt x="136" y="207"/>
                </a:lnTo>
                <a:lnTo>
                  <a:pt x="136" y="207"/>
                </a:lnTo>
                <a:close/>
                <a:moveTo>
                  <a:pt x="135" y="188"/>
                </a:moveTo>
                <a:lnTo>
                  <a:pt x="135" y="188"/>
                </a:lnTo>
                <a:lnTo>
                  <a:pt x="139" y="182"/>
                </a:lnTo>
                <a:lnTo>
                  <a:pt x="139" y="182"/>
                </a:lnTo>
                <a:lnTo>
                  <a:pt x="131" y="171"/>
                </a:lnTo>
                <a:lnTo>
                  <a:pt x="131" y="171"/>
                </a:lnTo>
                <a:lnTo>
                  <a:pt x="130" y="175"/>
                </a:lnTo>
                <a:lnTo>
                  <a:pt x="130" y="175"/>
                </a:lnTo>
                <a:lnTo>
                  <a:pt x="128" y="177"/>
                </a:lnTo>
                <a:lnTo>
                  <a:pt x="128" y="177"/>
                </a:lnTo>
                <a:lnTo>
                  <a:pt x="133" y="185"/>
                </a:lnTo>
                <a:lnTo>
                  <a:pt x="133" y="185"/>
                </a:lnTo>
                <a:lnTo>
                  <a:pt x="135" y="188"/>
                </a:lnTo>
                <a:lnTo>
                  <a:pt x="135" y="188"/>
                </a:lnTo>
                <a:close/>
                <a:moveTo>
                  <a:pt x="224" y="260"/>
                </a:moveTo>
                <a:lnTo>
                  <a:pt x="224" y="260"/>
                </a:lnTo>
                <a:lnTo>
                  <a:pt x="224" y="262"/>
                </a:lnTo>
                <a:lnTo>
                  <a:pt x="224" y="262"/>
                </a:lnTo>
                <a:lnTo>
                  <a:pt x="218" y="270"/>
                </a:lnTo>
                <a:lnTo>
                  <a:pt x="218" y="270"/>
                </a:lnTo>
                <a:lnTo>
                  <a:pt x="218" y="270"/>
                </a:lnTo>
                <a:lnTo>
                  <a:pt x="218" y="270"/>
                </a:lnTo>
                <a:lnTo>
                  <a:pt x="223" y="276"/>
                </a:lnTo>
                <a:lnTo>
                  <a:pt x="223" y="276"/>
                </a:lnTo>
                <a:lnTo>
                  <a:pt x="223" y="276"/>
                </a:lnTo>
                <a:lnTo>
                  <a:pt x="223" y="276"/>
                </a:lnTo>
                <a:lnTo>
                  <a:pt x="229" y="268"/>
                </a:lnTo>
                <a:lnTo>
                  <a:pt x="229" y="268"/>
                </a:lnTo>
                <a:lnTo>
                  <a:pt x="224" y="260"/>
                </a:lnTo>
                <a:lnTo>
                  <a:pt x="224" y="260"/>
                </a:lnTo>
                <a:close/>
                <a:moveTo>
                  <a:pt x="147" y="193"/>
                </a:moveTo>
                <a:lnTo>
                  <a:pt x="147" y="193"/>
                </a:lnTo>
                <a:lnTo>
                  <a:pt x="141" y="183"/>
                </a:lnTo>
                <a:lnTo>
                  <a:pt x="141" y="183"/>
                </a:lnTo>
                <a:lnTo>
                  <a:pt x="136" y="190"/>
                </a:lnTo>
                <a:lnTo>
                  <a:pt x="136" y="190"/>
                </a:lnTo>
                <a:lnTo>
                  <a:pt x="142" y="199"/>
                </a:lnTo>
                <a:lnTo>
                  <a:pt x="142" y="199"/>
                </a:lnTo>
                <a:lnTo>
                  <a:pt x="147" y="193"/>
                </a:lnTo>
                <a:lnTo>
                  <a:pt x="147" y="193"/>
                </a:lnTo>
                <a:close/>
                <a:moveTo>
                  <a:pt x="242" y="74"/>
                </a:moveTo>
                <a:lnTo>
                  <a:pt x="242" y="74"/>
                </a:lnTo>
                <a:lnTo>
                  <a:pt x="242" y="82"/>
                </a:lnTo>
                <a:lnTo>
                  <a:pt x="242" y="82"/>
                </a:lnTo>
                <a:lnTo>
                  <a:pt x="248" y="81"/>
                </a:lnTo>
                <a:lnTo>
                  <a:pt x="248" y="81"/>
                </a:lnTo>
                <a:lnTo>
                  <a:pt x="250" y="79"/>
                </a:lnTo>
                <a:lnTo>
                  <a:pt x="250" y="79"/>
                </a:lnTo>
                <a:lnTo>
                  <a:pt x="250" y="71"/>
                </a:lnTo>
                <a:lnTo>
                  <a:pt x="250" y="71"/>
                </a:lnTo>
                <a:lnTo>
                  <a:pt x="250" y="71"/>
                </a:lnTo>
                <a:lnTo>
                  <a:pt x="250" y="71"/>
                </a:lnTo>
                <a:lnTo>
                  <a:pt x="242" y="74"/>
                </a:lnTo>
                <a:lnTo>
                  <a:pt x="242" y="74"/>
                </a:lnTo>
                <a:close/>
                <a:moveTo>
                  <a:pt x="142" y="156"/>
                </a:moveTo>
                <a:lnTo>
                  <a:pt x="142" y="156"/>
                </a:lnTo>
                <a:lnTo>
                  <a:pt x="141" y="156"/>
                </a:lnTo>
                <a:lnTo>
                  <a:pt x="141" y="156"/>
                </a:lnTo>
                <a:lnTo>
                  <a:pt x="142" y="158"/>
                </a:lnTo>
                <a:lnTo>
                  <a:pt x="142" y="158"/>
                </a:lnTo>
                <a:lnTo>
                  <a:pt x="146" y="163"/>
                </a:lnTo>
                <a:lnTo>
                  <a:pt x="146" y="163"/>
                </a:lnTo>
                <a:lnTo>
                  <a:pt x="152" y="174"/>
                </a:lnTo>
                <a:lnTo>
                  <a:pt x="152" y="174"/>
                </a:lnTo>
                <a:lnTo>
                  <a:pt x="161" y="186"/>
                </a:lnTo>
                <a:lnTo>
                  <a:pt x="161" y="186"/>
                </a:lnTo>
                <a:lnTo>
                  <a:pt x="163" y="186"/>
                </a:lnTo>
                <a:lnTo>
                  <a:pt x="164" y="185"/>
                </a:lnTo>
                <a:lnTo>
                  <a:pt x="164" y="185"/>
                </a:lnTo>
                <a:lnTo>
                  <a:pt x="164" y="185"/>
                </a:lnTo>
                <a:lnTo>
                  <a:pt x="164" y="185"/>
                </a:lnTo>
                <a:lnTo>
                  <a:pt x="164" y="183"/>
                </a:lnTo>
                <a:lnTo>
                  <a:pt x="164" y="183"/>
                </a:lnTo>
                <a:lnTo>
                  <a:pt x="158" y="177"/>
                </a:lnTo>
                <a:lnTo>
                  <a:pt x="158" y="177"/>
                </a:lnTo>
                <a:lnTo>
                  <a:pt x="152" y="169"/>
                </a:lnTo>
                <a:lnTo>
                  <a:pt x="152" y="169"/>
                </a:lnTo>
                <a:lnTo>
                  <a:pt x="142" y="156"/>
                </a:lnTo>
                <a:lnTo>
                  <a:pt x="142" y="156"/>
                </a:lnTo>
                <a:lnTo>
                  <a:pt x="142" y="156"/>
                </a:lnTo>
                <a:lnTo>
                  <a:pt x="142" y="156"/>
                </a:lnTo>
                <a:close/>
                <a:moveTo>
                  <a:pt x="212" y="308"/>
                </a:moveTo>
                <a:lnTo>
                  <a:pt x="212" y="308"/>
                </a:lnTo>
                <a:lnTo>
                  <a:pt x="218" y="300"/>
                </a:lnTo>
                <a:lnTo>
                  <a:pt x="218" y="300"/>
                </a:lnTo>
                <a:lnTo>
                  <a:pt x="213" y="294"/>
                </a:lnTo>
                <a:lnTo>
                  <a:pt x="213" y="294"/>
                </a:lnTo>
                <a:lnTo>
                  <a:pt x="209" y="302"/>
                </a:lnTo>
                <a:lnTo>
                  <a:pt x="209" y="302"/>
                </a:lnTo>
                <a:lnTo>
                  <a:pt x="209" y="302"/>
                </a:lnTo>
                <a:lnTo>
                  <a:pt x="209" y="302"/>
                </a:lnTo>
                <a:lnTo>
                  <a:pt x="212" y="308"/>
                </a:lnTo>
                <a:lnTo>
                  <a:pt x="212" y="308"/>
                </a:lnTo>
                <a:close/>
                <a:moveTo>
                  <a:pt x="150" y="191"/>
                </a:moveTo>
                <a:lnTo>
                  <a:pt x="150" y="191"/>
                </a:lnTo>
                <a:lnTo>
                  <a:pt x="155" y="197"/>
                </a:lnTo>
                <a:lnTo>
                  <a:pt x="155" y="197"/>
                </a:lnTo>
                <a:lnTo>
                  <a:pt x="160" y="191"/>
                </a:lnTo>
                <a:lnTo>
                  <a:pt x="160" y="191"/>
                </a:lnTo>
                <a:lnTo>
                  <a:pt x="158" y="190"/>
                </a:lnTo>
                <a:lnTo>
                  <a:pt x="158" y="190"/>
                </a:lnTo>
                <a:lnTo>
                  <a:pt x="157" y="185"/>
                </a:lnTo>
                <a:lnTo>
                  <a:pt x="157" y="185"/>
                </a:lnTo>
                <a:lnTo>
                  <a:pt x="157" y="185"/>
                </a:lnTo>
                <a:lnTo>
                  <a:pt x="157" y="185"/>
                </a:lnTo>
                <a:lnTo>
                  <a:pt x="152" y="188"/>
                </a:lnTo>
                <a:lnTo>
                  <a:pt x="150" y="191"/>
                </a:lnTo>
                <a:lnTo>
                  <a:pt x="150" y="191"/>
                </a:lnTo>
                <a:close/>
                <a:moveTo>
                  <a:pt x="240" y="46"/>
                </a:moveTo>
                <a:lnTo>
                  <a:pt x="240" y="46"/>
                </a:lnTo>
                <a:lnTo>
                  <a:pt x="240" y="44"/>
                </a:lnTo>
                <a:lnTo>
                  <a:pt x="242" y="43"/>
                </a:lnTo>
                <a:lnTo>
                  <a:pt x="242" y="43"/>
                </a:lnTo>
                <a:lnTo>
                  <a:pt x="243" y="43"/>
                </a:lnTo>
                <a:lnTo>
                  <a:pt x="245" y="44"/>
                </a:lnTo>
                <a:lnTo>
                  <a:pt x="245" y="44"/>
                </a:lnTo>
                <a:lnTo>
                  <a:pt x="247" y="43"/>
                </a:lnTo>
                <a:lnTo>
                  <a:pt x="247" y="43"/>
                </a:lnTo>
                <a:lnTo>
                  <a:pt x="242" y="37"/>
                </a:lnTo>
                <a:lnTo>
                  <a:pt x="242" y="37"/>
                </a:lnTo>
                <a:lnTo>
                  <a:pt x="235" y="38"/>
                </a:lnTo>
                <a:lnTo>
                  <a:pt x="235" y="38"/>
                </a:lnTo>
                <a:lnTo>
                  <a:pt x="239" y="48"/>
                </a:lnTo>
                <a:lnTo>
                  <a:pt x="239" y="48"/>
                </a:lnTo>
                <a:lnTo>
                  <a:pt x="240" y="46"/>
                </a:lnTo>
                <a:lnTo>
                  <a:pt x="240" y="46"/>
                </a:lnTo>
                <a:close/>
                <a:moveTo>
                  <a:pt x="135" y="134"/>
                </a:moveTo>
                <a:lnTo>
                  <a:pt x="135" y="134"/>
                </a:lnTo>
                <a:lnTo>
                  <a:pt x="136" y="141"/>
                </a:lnTo>
                <a:lnTo>
                  <a:pt x="142" y="152"/>
                </a:lnTo>
                <a:lnTo>
                  <a:pt x="149" y="161"/>
                </a:lnTo>
                <a:lnTo>
                  <a:pt x="153" y="166"/>
                </a:lnTo>
                <a:lnTo>
                  <a:pt x="153" y="166"/>
                </a:lnTo>
                <a:lnTo>
                  <a:pt x="135" y="134"/>
                </a:lnTo>
                <a:lnTo>
                  <a:pt x="135" y="134"/>
                </a:lnTo>
                <a:close/>
                <a:moveTo>
                  <a:pt x="144" y="201"/>
                </a:moveTo>
                <a:lnTo>
                  <a:pt x="144" y="201"/>
                </a:lnTo>
                <a:lnTo>
                  <a:pt x="149" y="207"/>
                </a:lnTo>
                <a:lnTo>
                  <a:pt x="149" y="207"/>
                </a:lnTo>
                <a:lnTo>
                  <a:pt x="153" y="201"/>
                </a:lnTo>
                <a:lnTo>
                  <a:pt x="153" y="201"/>
                </a:lnTo>
                <a:lnTo>
                  <a:pt x="149" y="194"/>
                </a:lnTo>
                <a:lnTo>
                  <a:pt x="149" y="194"/>
                </a:lnTo>
                <a:lnTo>
                  <a:pt x="144" y="201"/>
                </a:lnTo>
                <a:lnTo>
                  <a:pt x="144" y="201"/>
                </a:lnTo>
                <a:close/>
                <a:moveTo>
                  <a:pt x="139" y="212"/>
                </a:moveTo>
                <a:lnTo>
                  <a:pt x="139" y="212"/>
                </a:lnTo>
                <a:lnTo>
                  <a:pt x="142" y="212"/>
                </a:lnTo>
                <a:lnTo>
                  <a:pt x="144" y="213"/>
                </a:lnTo>
                <a:lnTo>
                  <a:pt x="144" y="213"/>
                </a:lnTo>
                <a:lnTo>
                  <a:pt x="147" y="208"/>
                </a:lnTo>
                <a:lnTo>
                  <a:pt x="147" y="208"/>
                </a:lnTo>
                <a:lnTo>
                  <a:pt x="142" y="202"/>
                </a:lnTo>
                <a:lnTo>
                  <a:pt x="142" y="202"/>
                </a:lnTo>
                <a:lnTo>
                  <a:pt x="138" y="210"/>
                </a:lnTo>
                <a:lnTo>
                  <a:pt x="138" y="210"/>
                </a:lnTo>
                <a:lnTo>
                  <a:pt x="139" y="212"/>
                </a:lnTo>
                <a:lnTo>
                  <a:pt x="139" y="212"/>
                </a:lnTo>
                <a:close/>
                <a:moveTo>
                  <a:pt x="253" y="82"/>
                </a:moveTo>
                <a:lnTo>
                  <a:pt x="253" y="82"/>
                </a:lnTo>
                <a:lnTo>
                  <a:pt x="251" y="95"/>
                </a:lnTo>
                <a:lnTo>
                  <a:pt x="251" y="95"/>
                </a:lnTo>
                <a:lnTo>
                  <a:pt x="256" y="95"/>
                </a:lnTo>
                <a:lnTo>
                  <a:pt x="256" y="95"/>
                </a:lnTo>
                <a:lnTo>
                  <a:pt x="256" y="81"/>
                </a:lnTo>
                <a:lnTo>
                  <a:pt x="256" y="81"/>
                </a:lnTo>
                <a:lnTo>
                  <a:pt x="253" y="82"/>
                </a:lnTo>
                <a:lnTo>
                  <a:pt x="253" y="82"/>
                </a:lnTo>
                <a:close/>
                <a:moveTo>
                  <a:pt x="228" y="41"/>
                </a:moveTo>
                <a:lnTo>
                  <a:pt x="228" y="41"/>
                </a:lnTo>
                <a:lnTo>
                  <a:pt x="231" y="51"/>
                </a:lnTo>
                <a:lnTo>
                  <a:pt x="231" y="51"/>
                </a:lnTo>
                <a:lnTo>
                  <a:pt x="235" y="49"/>
                </a:lnTo>
                <a:lnTo>
                  <a:pt x="235" y="49"/>
                </a:lnTo>
                <a:lnTo>
                  <a:pt x="234" y="40"/>
                </a:lnTo>
                <a:lnTo>
                  <a:pt x="234" y="40"/>
                </a:lnTo>
                <a:lnTo>
                  <a:pt x="228" y="41"/>
                </a:lnTo>
                <a:lnTo>
                  <a:pt x="228" y="41"/>
                </a:lnTo>
                <a:close/>
                <a:moveTo>
                  <a:pt x="212" y="292"/>
                </a:moveTo>
                <a:lnTo>
                  <a:pt x="212" y="292"/>
                </a:lnTo>
                <a:lnTo>
                  <a:pt x="210" y="289"/>
                </a:lnTo>
                <a:lnTo>
                  <a:pt x="210" y="289"/>
                </a:lnTo>
                <a:lnTo>
                  <a:pt x="209" y="286"/>
                </a:lnTo>
                <a:lnTo>
                  <a:pt x="209" y="286"/>
                </a:lnTo>
                <a:lnTo>
                  <a:pt x="204" y="294"/>
                </a:lnTo>
                <a:lnTo>
                  <a:pt x="204" y="294"/>
                </a:lnTo>
                <a:lnTo>
                  <a:pt x="204" y="295"/>
                </a:lnTo>
                <a:lnTo>
                  <a:pt x="204" y="295"/>
                </a:lnTo>
                <a:lnTo>
                  <a:pt x="207" y="298"/>
                </a:lnTo>
                <a:lnTo>
                  <a:pt x="207" y="298"/>
                </a:lnTo>
                <a:lnTo>
                  <a:pt x="212" y="292"/>
                </a:lnTo>
                <a:lnTo>
                  <a:pt x="212" y="292"/>
                </a:lnTo>
                <a:close/>
                <a:moveTo>
                  <a:pt x="232" y="37"/>
                </a:moveTo>
                <a:lnTo>
                  <a:pt x="232" y="37"/>
                </a:lnTo>
                <a:lnTo>
                  <a:pt x="231" y="33"/>
                </a:lnTo>
                <a:lnTo>
                  <a:pt x="231" y="33"/>
                </a:lnTo>
                <a:lnTo>
                  <a:pt x="228" y="30"/>
                </a:lnTo>
                <a:lnTo>
                  <a:pt x="228" y="30"/>
                </a:lnTo>
                <a:lnTo>
                  <a:pt x="226" y="30"/>
                </a:lnTo>
                <a:lnTo>
                  <a:pt x="226" y="30"/>
                </a:lnTo>
                <a:lnTo>
                  <a:pt x="223" y="30"/>
                </a:lnTo>
                <a:lnTo>
                  <a:pt x="223" y="30"/>
                </a:lnTo>
                <a:lnTo>
                  <a:pt x="228" y="40"/>
                </a:lnTo>
                <a:lnTo>
                  <a:pt x="228" y="40"/>
                </a:lnTo>
                <a:lnTo>
                  <a:pt x="232" y="37"/>
                </a:lnTo>
                <a:lnTo>
                  <a:pt x="232" y="37"/>
                </a:lnTo>
                <a:close/>
                <a:moveTo>
                  <a:pt x="286" y="317"/>
                </a:moveTo>
                <a:lnTo>
                  <a:pt x="286" y="317"/>
                </a:lnTo>
                <a:lnTo>
                  <a:pt x="284" y="314"/>
                </a:lnTo>
                <a:lnTo>
                  <a:pt x="284" y="314"/>
                </a:lnTo>
                <a:lnTo>
                  <a:pt x="267" y="292"/>
                </a:lnTo>
                <a:lnTo>
                  <a:pt x="267" y="292"/>
                </a:lnTo>
                <a:lnTo>
                  <a:pt x="259" y="284"/>
                </a:lnTo>
                <a:lnTo>
                  <a:pt x="259" y="284"/>
                </a:lnTo>
                <a:lnTo>
                  <a:pt x="259" y="283"/>
                </a:lnTo>
                <a:lnTo>
                  <a:pt x="259" y="283"/>
                </a:lnTo>
                <a:lnTo>
                  <a:pt x="265" y="294"/>
                </a:lnTo>
                <a:lnTo>
                  <a:pt x="265" y="294"/>
                </a:lnTo>
                <a:lnTo>
                  <a:pt x="275" y="305"/>
                </a:lnTo>
                <a:lnTo>
                  <a:pt x="275" y="305"/>
                </a:lnTo>
                <a:lnTo>
                  <a:pt x="283" y="314"/>
                </a:lnTo>
                <a:lnTo>
                  <a:pt x="283" y="314"/>
                </a:lnTo>
                <a:lnTo>
                  <a:pt x="286" y="317"/>
                </a:lnTo>
                <a:lnTo>
                  <a:pt x="286" y="317"/>
                </a:lnTo>
                <a:close/>
                <a:moveTo>
                  <a:pt x="215" y="324"/>
                </a:moveTo>
                <a:lnTo>
                  <a:pt x="215" y="324"/>
                </a:lnTo>
                <a:lnTo>
                  <a:pt x="217" y="320"/>
                </a:lnTo>
                <a:lnTo>
                  <a:pt x="217" y="320"/>
                </a:lnTo>
                <a:lnTo>
                  <a:pt x="212" y="313"/>
                </a:lnTo>
                <a:lnTo>
                  <a:pt x="212" y="313"/>
                </a:lnTo>
                <a:lnTo>
                  <a:pt x="209" y="317"/>
                </a:lnTo>
                <a:lnTo>
                  <a:pt x="209" y="317"/>
                </a:lnTo>
                <a:lnTo>
                  <a:pt x="215" y="324"/>
                </a:lnTo>
                <a:lnTo>
                  <a:pt x="215" y="324"/>
                </a:lnTo>
                <a:close/>
                <a:moveTo>
                  <a:pt x="239" y="49"/>
                </a:moveTo>
                <a:lnTo>
                  <a:pt x="239" y="49"/>
                </a:lnTo>
                <a:lnTo>
                  <a:pt x="240" y="59"/>
                </a:lnTo>
                <a:lnTo>
                  <a:pt x="240" y="59"/>
                </a:lnTo>
                <a:lnTo>
                  <a:pt x="247" y="55"/>
                </a:lnTo>
                <a:lnTo>
                  <a:pt x="247" y="55"/>
                </a:lnTo>
                <a:lnTo>
                  <a:pt x="245" y="52"/>
                </a:lnTo>
                <a:lnTo>
                  <a:pt x="242" y="48"/>
                </a:lnTo>
                <a:lnTo>
                  <a:pt x="242" y="48"/>
                </a:lnTo>
                <a:lnTo>
                  <a:pt x="239" y="49"/>
                </a:lnTo>
                <a:lnTo>
                  <a:pt x="239" y="49"/>
                </a:lnTo>
                <a:close/>
                <a:moveTo>
                  <a:pt x="258" y="96"/>
                </a:moveTo>
                <a:lnTo>
                  <a:pt x="258" y="96"/>
                </a:lnTo>
                <a:lnTo>
                  <a:pt x="258" y="111"/>
                </a:lnTo>
                <a:lnTo>
                  <a:pt x="258" y="111"/>
                </a:lnTo>
                <a:lnTo>
                  <a:pt x="261" y="111"/>
                </a:lnTo>
                <a:lnTo>
                  <a:pt x="261" y="111"/>
                </a:lnTo>
                <a:lnTo>
                  <a:pt x="261" y="107"/>
                </a:lnTo>
                <a:lnTo>
                  <a:pt x="261" y="107"/>
                </a:lnTo>
                <a:lnTo>
                  <a:pt x="261" y="96"/>
                </a:lnTo>
                <a:lnTo>
                  <a:pt x="261" y="96"/>
                </a:lnTo>
                <a:lnTo>
                  <a:pt x="261" y="96"/>
                </a:lnTo>
                <a:lnTo>
                  <a:pt x="261" y="96"/>
                </a:lnTo>
                <a:lnTo>
                  <a:pt x="258" y="96"/>
                </a:lnTo>
                <a:lnTo>
                  <a:pt x="258" y="96"/>
                </a:lnTo>
                <a:close/>
                <a:moveTo>
                  <a:pt x="218" y="14"/>
                </a:moveTo>
                <a:lnTo>
                  <a:pt x="218" y="14"/>
                </a:lnTo>
                <a:lnTo>
                  <a:pt x="226" y="18"/>
                </a:lnTo>
                <a:lnTo>
                  <a:pt x="226" y="18"/>
                </a:lnTo>
                <a:lnTo>
                  <a:pt x="228" y="18"/>
                </a:lnTo>
                <a:lnTo>
                  <a:pt x="228" y="18"/>
                </a:lnTo>
                <a:lnTo>
                  <a:pt x="229" y="16"/>
                </a:lnTo>
                <a:lnTo>
                  <a:pt x="229" y="16"/>
                </a:lnTo>
                <a:lnTo>
                  <a:pt x="217" y="11"/>
                </a:lnTo>
                <a:lnTo>
                  <a:pt x="204" y="8"/>
                </a:lnTo>
                <a:lnTo>
                  <a:pt x="204" y="8"/>
                </a:lnTo>
                <a:lnTo>
                  <a:pt x="204" y="10"/>
                </a:lnTo>
                <a:lnTo>
                  <a:pt x="204" y="10"/>
                </a:lnTo>
                <a:lnTo>
                  <a:pt x="213" y="13"/>
                </a:lnTo>
                <a:lnTo>
                  <a:pt x="213" y="13"/>
                </a:lnTo>
                <a:lnTo>
                  <a:pt x="215" y="13"/>
                </a:lnTo>
                <a:lnTo>
                  <a:pt x="215" y="13"/>
                </a:lnTo>
                <a:lnTo>
                  <a:pt x="217" y="13"/>
                </a:lnTo>
                <a:lnTo>
                  <a:pt x="218" y="14"/>
                </a:lnTo>
                <a:lnTo>
                  <a:pt x="218" y="14"/>
                </a:lnTo>
                <a:close/>
                <a:moveTo>
                  <a:pt x="239" y="60"/>
                </a:moveTo>
                <a:lnTo>
                  <a:pt x="239" y="60"/>
                </a:lnTo>
                <a:lnTo>
                  <a:pt x="237" y="51"/>
                </a:lnTo>
                <a:lnTo>
                  <a:pt x="237" y="51"/>
                </a:lnTo>
                <a:lnTo>
                  <a:pt x="232" y="52"/>
                </a:lnTo>
                <a:lnTo>
                  <a:pt x="232" y="52"/>
                </a:lnTo>
                <a:lnTo>
                  <a:pt x="234" y="62"/>
                </a:lnTo>
                <a:lnTo>
                  <a:pt x="234" y="62"/>
                </a:lnTo>
                <a:lnTo>
                  <a:pt x="239" y="60"/>
                </a:lnTo>
                <a:lnTo>
                  <a:pt x="239" y="60"/>
                </a:lnTo>
                <a:close/>
                <a:moveTo>
                  <a:pt x="202" y="35"/>
                </a:moveTo>
                <a:lnTo>
                  <a:pt x="202" y="35"/>
                </a:lnTo>
                <a:lnTo>
                  <a:pt x="202" y="55"/>
                </a:lnTo>
                <a:lnTo>
                  <a:pt x="202" y="55"/>
                </a:lnTo>
                <a:lnTo>
                  <a:pt x="204" y="51"/>
                </a:lnTo>
                <a:lnTo>
                  <a:pt x="207" y="48"/>
                </a:lnTo>
                <a:lnTo>
                  <a:pt x="207" y="48"/>
                </a:lnTo>
                <a:lnTo>
                  <a:pt x="206" y="41"/>
                </a:lnTo>
                <a:lnTo>
                  <a:pt x="202" y="35"/>
                </a:lnTo>
                <a:lnTo>
                  <a:pt x="202" y="35"/>
                </a:lnTo>
                <a:close/>
                <a:moveTo>
                  <a:pt x="209" y="281"/>
                </a:moveTo>
                <a:lnTo>
                  <a:pt x="209" y="281"/>
                </a:lnTo>
                <a:lnTo>
                  <a:pt x="215" y="270"/>
                </a:lnTo>
                <a:lnTo>
                  <a:pt x="215" y="270"/>
                </a:lnTo>
                <a:lnTo>
                  <a:pt x="213" y="265"/>
                </a:lnTo>
                <a:lnTo>
                  <a:pt x="213" y="265"/>
                </a:lnTo>
                <a:lnTo>
                  <a:pt x="209" y="276"/>
                </a:lnTo>
                <a:lnTo>
                  <a:pt x="209" y="276"/>
                </a:lnTo>
                <a:lnTo>
                  <a:pt x="209" y="276"/>
                </a:lnTo>
                <a:lnTo>
                  <a:pt x="209" y="278"/>
                </a:lnTo>
                <a:lnTo>
                  <a:pt x="209" y="278"/>
                </a:lnTo>
                <a:lnTo>
                  <a:pt x="209" y="281"/>
                </a:lnTo>
                <a:lnTo>
                  <a:pt x="209" y="281"/>
                </a:lnTo>
                <a:close/>
                <a:moveTo>
                  <a:pt x="239" y="73"/>
                </a:moveTo>
                <a:lnTo>
                  <a:pt x="239" y="73"/>
                </a:lnTo>
                <a:lnTo>
                  <a:pt x="239" y="62"/>
                </a:lnTo>
                <a:lnTo>
                  <a:pt x="239" y="62"/>
                </a:lnTo>
                <a:lnTo>
                  <a:pt x="234" y="63"/>
                </a:lnTo>
                <a:lnTo>
                  <a:pt x="234" y="63"/>
                </a:lnTo>
                <a:lnTo>
                  <a:pt x="235" y="73"/>
                </a:lnTo>
                <a:lnTo>
                  <a:pt x="235" y="73"/>
                </a:lnTo>
                <a:lnTo>
                  <a:pt x="239" y="73"/>
                </a:lnTo>
                <a:lnTo>
                  <a:pt x="239" y="73"/>
                </a:lnTo>
                <a:close/>
                <a:moveTo>
                  <a:pt x="228" y="253"/>
                </a:moveTo>
                <a:lnTo>
                  <a:pt x="228" y="253"/>
                </a:lnTo>
                <a:lnTo>
                  <a:pt x="224" y="245"/>
                </a:lnTo>
                <a:lnTo>
                  <a:pt x="224" y="245"/>
                </a:lnTo>
                <a:lnTo>
                  <a:pt x="223" y="243"/>
                </a:lnTo>
                <a:lnTo>
                  <a:pt x="223" y="243"/>
                </a:lnTo>
                <a:lnTo>
                  <a:pt x="220" y="251"/>
                </a:lnTo>
                <a:lnTo>
                  <a:pt x="220" y="251"/>
                </a:lnTo>
                <a:lnTo>
                  <a:pt x="221" y="251"/>
                </a:lnTo>
                <a:lnTo>
                  <a:pt x="221" y="251"/>
                </a:lnTo>
                <a:lnTo>
                  <a:pt x="223" y="251"/>
                </a:lnTo>
                <a:lnTo>
                  <a:pt x="223" y="253"/>
                </a:lnTo>
                <a:lnTo>
                  <a:pt x="223" y="253"/>
                </a:lnTo>
                <a:lnTo>
                  <a:pt x="224" y="257"/>
                </a:lnTo>
                <a:lnTo>
                  <a:pt x="224" y="257"/>
                </a:lnTo>
                <a:lnTo>
                  <a:pt x="228" y="253"/>
                </a:lnTo>
                <a:lnTo>
                  <a:pt x="228" y="253"/>
                </a:lnTo>
                <a:close/>
                <a:moveTo>
                  <a:pt x="131" y="213"/>
                </a:moveTo>
                <a:lnTo>
                  <a:pt x="131" y="213"/>
                </a:lnTo>
                <a:lnTo>
                  <a:pt x="135" y="210"/>
                </a:lnTo>
                <a:lnTo>
                  <a:pt x="135" y="210"/>
                </a:lnTo>
                <a:lnTo>
                  <a:pt x="128" y="202"/>
                </a:lnTo>
                <a:lnTo>
                  <a:pt x="128" y="202"/>
                </a:lnTo>
                <a:lnTo>
                  <a:pt x="127" y="204"/>
                </a:lnTo>
                <a:lnTo>
                  <a:pt x="127" y="204"/>
                </a:lnTo>
                <a:lnTo>
                  <a:pt x="127" y="205"/>
                </a:lnTo>
                <a:lnTo>
                  <a:pt x="127" y="205"/>
                </a:lnTo>
                <a:lnTo>
                  <a:pt x="131" y="212"/>
                </a:lnTo>
                <a:lnTo>
                  <a:pt x="131" y="212"/>
                </a:lnTo>
                <a:lnTo>
                  <a:pt x="131" y="213"/>
                </a:lnTo>
                <a:lnTo>
                  <a:pt x="131" y="213"/>
                </a:lnTo>
                <a:close/>
                <a:moveTo>
                  <a:pt x="210" y="27"/>
                </a:moveTo>
                <a:lnTo>
                  <a:pt x="210" y="27"/>
                </a:lnTo>
                <a:lnTo>
                  <a:pt x="212" y="30"/>
                </a:lnTo>
                <a:lnTo>
                  <a:pt x="212" y="30"/>
                </a:lnTo>
                <a:lnTo>
                  <a:pt x="212" y="32"/>
                </a:lnTo>
                <a:lnTo>
                  <a:pt x="213" y="32"/>
                </a:lnTo>
                <a:lnTo>
                  <a:pt x="213" y="32"/>
                </a:lnTo>
                <a:lnTo>
                  <a:pt x="217" y="30"/>
                </a:lnTo>
                <a:lnTo>
                  <a:pt x="217" y="30"/>
                </a:lnTo>
                <a:lnTo>
                  <a:pt x="220" y="30"/>
                </a:lnTo>
                <a:lnTo>
                  <a:pt x="220" y="30"/>
                </a:lnTo>
                <a:lnTo>
                  <a:pt x="215" y="25"/>
                </a:lnTo>
                <a:lnTo>
                  <a:pt x="215" y="25"/>
                </a:lnTo>
                <a:lnTo>
                  <a:pt x="215" y="25"/>
                </a:lnTo>
                <a:lnTo>
                  <a:pt x="215" y="25"/>
                </a:lnTo>
                <a:lnTo>
                  <a:pt x="210" y="27"/>
                </a:lnTo>
                <a:lnTo>
                  <a:pt x="210" y="27"/>
                </a:lnTo>
                <a:close/>
                <a:moveTo>
                  <a:pt x="231" y="267"/>
                </a:moveTo>
                <a:lnTo>
                  <a:pt x="231" y="267"/>
                </a:lnTo>
                <a:lnTo>
                  <a:pt x="232" y="264"/>
                </a:lnTo>
                <a:lnTo>
                  <a:pt x="232" y="264"/>
                </a:lnTo>
                <a:lnTo>
                  <a:pt x="232" y="260"/>
                </a:lnTo>
                <a:lnTo>
                  <a:pt x="232" y="260"/>
                </a:lnTo>
                <a:lnTo>
                  <a:pt x="229" y="256"/>
                </a:lnTo>
                <a:lnTo>
                  <a:pt x="229" y="256"/>
                </a:lnTo>
                <a:lnTo>
                  <a:pt x="228" y="254"/>
                </a:lnTo>
                <a:lnTo>
                  <a:pt x="228" y="254"/>
                </a:lnTo>
                <a:lnTo>
                  <a:pt x="226" y="259"/>
                </a:lnTo>
                <a:lnTo>
                  <a:pt x="226" y="259"/>
                </a:lnTo>
                <a:lnTo>
                  <a:pt x="231" y="267"/>
                </a:lnTo>
                <a:lnTo>
                  <a:pt x="231" y="267"/>
                </a:lnTo>
                <a:close/>
                <a:moveTo>
                  <a:pt x="218" y="267"/>
                </a:moveTo>
                <a:lnTo>
                  <a:pt x="218" y="267"/>
                </a:lnTo>
                <a:lnTo>
                  <a:pt x="218" y="267"/>
                </a:lnTo>
                <a:lnTo>
                  <a:pt x="218" y="267"/>
                </a:lnTo>
                <a:lnTo>
                  <a:pt x="223" y="259"/>
                </a:lnTo>
                <a:lnTo>
                  <a:pt x="223" y="259"/>
                </a:lnTo>
                <a:lnTo>
                  <a:pt x="221" y="257"/>
                </a:lnTo>
                <a:lnTo>
                  <a:pt x="221" y="257"/>
                </a:lnTo>
                <a:lnTo>
                  <a:pt x="218" y="254"/>
                </a:lnTo>
                <a:lnTo>
                  <a:pt x="218" y="254"/>
                </a:lnTo>
                <a:lnTo>
                  <a:pt x="217" y="260"/>
                </a:lnTo>
                <a:lnTo>
                  <a:pt x="217" y="260"/>
                </a:lnTo>
                <a:lnTo>
                  <a:pt x="217" y="262"/>
                </a:lnTo>
                <a:lnTo>
                  <a:pt x="217" y="264"/>
                </a:lnTo>
                <a:lnTo>
                  <a:pt x="217" y="264"/>
                </a:lnTo>
                <a:lnTo>
                  <a:pt x="218" y="267"/>
                </a:lnTo>
                <a:lnTo>
                  <a:pt x="218" y="267"/>
                </a:lnTo>
                <a:close/>
                <a:moveTo>
                  <a:pt x="105" y="414"/>
                </a:moveTo>
                <a:lnTo>
                  <a:pt x="105" y="414"/>
                </a:lnTo>
                <a:lnTo>
                  <a:pt x="103" y="414"/>
                </a:lnTo>
                <a:lnTo>
                  <a:pt x="103" y="414"/>
                </a:lnTo>
                <a:lnTo>
                  <a:pt x="92" y="414"/>
                </a:lnTo>
                <a:lnTo>
                  <a:pt x="92" y="414"/>
                </a:lnTo>
                <a:lnTo>
                  <a:pt x="79" y="414"/>
                </a:lnTo>
                <a:lnTo>
                  <a:pt x="79" y="414"/>
                </a:lnTo>
                <a:lnTo>
                  <a:pt x="78" y="415"/>
                </a:lnTo>
                <a:lnTo>
                  <a:pt x="78" y="415"/>
                </a:lnTo>
                <a:lnTo>
                  <a:pt x="82" y="415"/>
                </a:lnTo>
                <a:lnTo>
                  <a:pt x="82" y="415"/>
                </a:lnTo>
                <a:lnTo>
                  <a:pt x="90" y="415"/>
                </a:lnTo>
                <a:lnTo>
                  <a:pt x="90" y="415"/>
                </a:lnTo>
                <a:lnTo>
                  <a:pt x="101" y="415"/>
                </a:lnTo>
                <a:lnTo>
                  <a:pt x="101" y="415"/>
                </a:lnTo>
                <a:lnTo>
                  <a:pt x="103" y="415"/>
                </a:lnTo>
                <a:lnTo>
                  <a:pt x="105" y="414"/>
                </a:lnTo>
                <a:lnTo>
                  <a:pt x="105" y="414"/>
                </a:lnTo>
                <a:close/>
                <a:moveTo>
                  <a:pt x="261" y="93"/>
                </a:moveTo>
                <a:lnTo>
                  <a:pt x="261" y="93"/>
                </a:lnTo>
                <a:lnTo>
                  <a:pt x="261" y="79"/>
                </a:lnTo>
                <a:lnTo>
                  <a:pt x="261" y="79"/>
                </a:lnTo>
                <a:lnTo>
                  <a:pt x="259" y="81"/>
                </a:lnTo>
                <a:lnTo>
                  <a:pt x="258" y="82"/>
                </a:lnTo>
                <a:lnTo>
                  <a:pt x="258" y="82"/>
                </a:lnTo>
                <a:lnTo>
                  <a:pt x="258" y="93"/>
                </a:lnTo>
                <a:lnTo>
                  <a:pt x="258" y="93"/>
                </a:lnTo>
                <a:lnTo>
                  <a:pt x="258" y="95"/>
                </a:lnTo>
                <a:lnTo>
                  <a:pt x="258" y="95"/>
                </a:lnTo>
                <a:lnTo>
                  <a:pt x="261" y="93"/>
                </a:lnTo>
                <a:lnTo>
                  <a:pt x="261" y="93"/>
                </a:lnTo>
                <a:close/>
                <a:moveTo>
                  <a:pt x="231" y="25"/>
                </a:moveTo>
                <a:lnTo>
                  <a:pt x="231" y="25"/>
                </a:lnTo>
                <a:lnTo>
                  <a:pt x="226" y="22"/>
                </a:lnTo>
                <a:lnTo>
                  <a:pt x="226" y="22"/>
                </a:lnTo>
                <a:lnTo>
                  <a:pt x="224" y="22"/>
                </a:lnTo>
                <a:lnTo>
                  <a:pt x="224" y="22"/>
                </a:lnTo>
                <a:lnTo>
                  <a:pt x="221" y="22"/>
                </a:lnTo>
                <a:lnTo>
                  <a:pt x="221" y="22"/>
                </a:lnTo>
                <a:lnTo>
                  <a:pt x="218" y="24"/>
                </a:lnTo>
                <a:lnTo>
                  <a:pt x="218" y="24"/>
                </a:lnTo>
                <a:lnTo>
                  <a:pt x="221" y="29"/>
                </a:lnTo>
                <a:lnTo>
                  <a:pt x="221" y="29"/>
                </a:lnTo>
                <a:lnTo>
                  <a:pt x="223" y="29"/>
                </a:lnTo>
                <a:lnTo>
                  <a:pt x="223" y="29"/>
                </a:lnTo>
                <a:lnTo>
                  <a:pt x="224" y="29"/>
                </a:lnTo>
                <a:lnTo>
                  <a:pt x="224" y="29"/>
                </a:lnTo>
                <a:lnTo>
                  <a:pt x="224" y="27"/>
                </a:lnTo>
                <a:lnTo>
                  <a:pt x="224" y="27"/>
                </a:lnTo>
                <a:lnTo>
                  <a:pt x="224" y="25"/>
                </a:lnTo>
                <a:lnTo>
                  <a:pt x="224" y="25"/>
                </a:lnTo>
                <a:lnTo>
                  <a:pt x="228" y="24"/>
                </a:lnTo>
                <a:lnTo>
                  <a:pt x="228" y="24"/>
                </a:lnTo>
                <a:lnTo>
                  <a:pt x="229" y="25"/>
                </a:lnTo>
                <a:lnTo>
                  <a:pt x="229" y="25"/>
                </a:lnTo>
                <a:lnTo>
                  <a:pt x="229" y="25"/>
                </a:lnTo>
                <a:lnTo>
                  <a:pt x="229" y="25"/>
                </a:lnTo>
                <a:lnTo>
                  <a:pt x="231" y="25"/>
                </a:lnTo>
                <a:lnTo>
                  <a:pt x="231" y="25"/>
                </a:lnTo>
                <a:close/>
                <a:moveTo>
                  <a:pt x="109" y="172"/>
                </a:moveTo>
                <a:lnTo>
                  <a:pt x="109" y="172"/>
                </a:lnTo>
                <a:lnTo>
                  <a:pt x="117" y="188"/>
                </a:lnTo>
                <a:lnTo>
                  <a:pt x="117" y="188"/>
                </a:lnTo>
                <a:lnTo>
                  <a:pt x="119" y="186"/>
                </a:lnTo>
                <a:lnTo>
                  <a:pt x="119" y="186"/>
                </a:lnTo>
                <a:lnTo>
                  <a:pt x="111" y="171"/>
                </a:lnTo>
                <a:lnTo>
                  <a:pt x="111" y="171"/>
                </a:lnTo>
                <a:lnTo>
                  <a:pt x="109" y="172"/>
                </a:lnTo>
                <a:lnTo>
                  <a:pt x="109" y="172"/>
                </a:lnTo>
                <a:close/>
                <a:moveTo>
                  <a:pt x="119" y="190"/>
                </a:moveTo>
                <a:lnTo>
                  <a:pt x="119" y="190"/>
                </a:lnTo>
                <a:lnTo>
                  <a:pt x="125" y="202"/>
                </a:lnTo>
                <a:lnTo>
                  <a:pt x="125" y="202"/>
                </a:lnTo>
                <a:lnTo>
                  <a:pt x="128" y="201"/>
                </a:lnTo>
                <a:lnTo>
                  <a:pt x="128" y="201"/>
                </a:lnTo>
                <a:lnTo>
                  <a:pt x="120" y="188"/>
                </a:lnTo>
                <a:lnTo>
                  <a:pt x="120" y="188"/>
                </a:lnTo>
                <a:lnTo>
                  <a:pt x="119" y="190"/>
                </a:lnTo>
                <a:lnTo>
                  <a:pt x="119" y="190"/>
                </a:lnTo>
                <a:close/>
                <a:moveTo>
                  <a:pt x="240" y="33"/>
                </a:moveTo>
                <a:lnTo>
                  <a:pt x="240" y="33"/>
                </a:lnTo>
                <a:lnTo>
                  <a:pt x="235" y="29"/>
                </a:lnTo>
                <a:lnTo>
                  <a:pt x="235" y="29"/>
                </a:lnTo>
                <a:lnTo>
                  <a:pt x="234" y="27"/>
                </a:lnTo>
                <a:lnTo>
                  <a:pt x="231" y="27"/>
                </a:lnTo>
                <a:lnTo>
                  <a:pt x="231" y="27"/>
                </a:lnTo>
                <a:lnTo>
                  <a:pt x="231" y="29"/>
                </a:lnTo>
                <a:lnTo>
                  <a:pt x="231" y="29"/>
                </a:lnTo>
                <a:lnTo>
                  <a:pt x="235" y="37"/>
                </a:lnTo>
                <a:lnTo>
                  <a:pt x="235" y="37"/>
                </a:lnTo>
                <a:lnTo>
                  <a:pt x="240" y="33"/>
                </a:lnTo>
                <a:lnTo>
                  <a:pt x="240" y="33"/>
                </a:lnTo>
                <a:close/>
                <a:moveTo>
                  <a:pt x="256" y="79"/>
                </a:moveTo>
                <a:lnTo>
                  <a:pt x="256" y="79"/>
                </a:lnTo>
                <a:lnTo>
                  <a:pt x="254" y="68"/>
                </a:lnTo>
                <a:lnTo>
                  <a:pt x="254" y="68"/>
                </a:lnTo>
                <a:lnTo>
                  <a:pt x="251" y="70"/>
                </a:lnTo>
                <a:lnTo>
                  <a:pt x="251" y="70"/>
                </a:lnTo>
                <a:lnTo>
                  <a:pt x="253" y="81"/>
                </a:lnTo>
                <a:lnTo>
                  <a:pt x="253" y="81"/>
                </a:lnTo>
                <a:lnTo>
                  <a:pt x="256" y="79"/>
                </a:lnTo>
                <a:lnTo>
                  <a:pt x="256" y="79"/>
                </a:lnTo>
                <a:close/>
                <a:moveTo>
                  <a:pt x="251" y="68"/>
                </a:moveTo>
                <a:lnTo>
                  <a:pt x="251" y="68"/>
                </a:lnTo>
                <a:lnTo>
                  <a:pt x="254" y="66"/>
                </a:lnTo>
                <a:lnTo>
                  <a:pt x="254" y="66"/>
                </a:lnTo>
                <a:lnTo>
                  <a:pt x="254" y="65"/>
                </a:lnTo>
                <a:lnTo>
                  <a:pt x="254" y="65"/>
                </a:lnTo>
                <a:lnTo>
                  <a:pt x="253" y="57"/>
                </a:lnTo>
                <a:lnTo>
                  <a:pt x="253" y="57"/>
                </a:lnTo>
                <a:lnTo>
                  <a:pt x="251" y="55"/>
                </a:lnTo>
                <a:lnTo>
                  <a:pt x="251" y="55"/>
                </a:lnTo>
                <a:lnTo>
                  <a:pt x="250" y="57"/>
                </a:lnTo>
                <a:lnTo>
                  <a:pt x="250" y="57"/>
                </a:lnTo>
                <a:lnTo>
                  <a:pt x="251" y="68"/>
                </a:lnTo>
                <a:lnTo>
                  <a:pt x="251" y="68"/>
                </a:lnTo>
                <a:close/>
                <a:moveTo>
                  <a:pt x="71" y="120"/>
                </a:moveTo>
                <a:lnTo>
                  <a:pt x="71" y="120"/>
                </a:lnTo>
                <a:lnTo>
                  <a:pt x="71" y="128"/>
                </a:lnTo>
                <a:lnTo>
                  <a:pt x="71" y="128"/>
                </a:lnTo>
                <a:lnTo>
                  <a:pt x="75" y="139"/>
                </a:lnTo>
                <a:lnTo>
                  <a:pt x="79" y="150"/>
                </a:lnTo>
                <a:lnTo>
                  <a:pt x="79" y="150"/>
                </a:lnTo>
                <a:lnTo>
                  <a:pt x="79" y="152"/>
                </a:lnTo>
                <a:lnTo>
                  <a:pt x="79" y="152"/>
                </a:lnTo>
                <a:lnTo>
                  <a:pt x="75" y="136"/>
                </a:lnTo>
                <a:lnTo>
                  <a:pt x="71" y="120"/>
                </a:lnTo>
                <a:lnTo>
                  <a:pt x="71" y="120"/>
                </a:lnTo>
                <a:close/>
                <a:moveTo>
                  <a:pt x="193" y="305"/>
                </a:moveTo>
                <a:lnTo>
                  <a:pt x="193" y="305"/>
                </a:lnTo>
                <a:lnTo>
                  <a:pt x="193" y="306"/>
                </a:lnTo>
                <a:lnTo>
                  <a:pt x="193" y="306"/>
                </a:lnTo>
                <a:lnTo>
                  <a:pt x="191" y="308"/>
                </a:lnTo>
                <a:lnTo>
                  <a:pt x="191" y="308"/>
                </a:lnTo>
                <a:lnTo>
                  <a:pt x="190" y="309"/>
                </a:lnTo>
                <a:lnTo>
                  <a:pt x="191" y="311"/>
                </a:lnTo>
                <a:lnTo>
                  <a:pt x="191" y="311"/>
                </a:lnTo>
                <a:lnTo>
                  <a:pt x="198" y="319"/>
                </a:lnTo>
                <a:lnTo>
                  <a:pt x="198" y="319"/>
                </a:lnTo>
                <a:lnTo>
                  <a:pt x="199" y="319"/>
                </a:lnTo>
                <a:lnTo>
                  <a:pt x="199" y="319"/>
                </a:lnTo>
                <a:lnTo>
                  <a:pt x="199" y="319"/>
                </a:lnTo>
                <a:lnTo>
                  <a:pt x="199" y="319"/>
                </a:lnTo>
                <a:lnTo>
                  <a:pt x="193" y="305"/>
                </a:lnTo>
                <a:lnTo>
                  <a:pt x="193" y="305"/>
                </a:lnTo>
                <a:close/>
                <a:moveTo>
                  <a:pt x="190" y="152"/>
                </a:moveTo>
                <a:lnTo>
                  <a:pt x="190" y="152"/>
                </a:lnTo>
                <a:lnTo>
                  <a:pt x="180" y="172"/>
                </a:lnTo>
                <a:lnTo>
                  <a:pt x="180" y="172"/>
                </a:lnTo>
                <a:lnTo>
                  <a:pt x="180" y="172"/>
                </a:lnTo>
                <a:lnTo>
                  <a:pt x="180" y="172"/>
                </a:lnTo>
                <a:lnTo>
                  <a:pt x="183" y="169"/>
                </a:lnTo>
                <a:lnTo>
                  <a:pt x="183" y="169"/>
                </a:lnTo>
                <a:lnTo>
                  <a:pt x="188" y="158"/>
                </a:lnTo>
                <a:lnTo>
                  <a:pt x="188" y="158"/>
                </a:lnTo>
                <a:lnTo>
                  <a:pt x="191" y="153"/>
                </a:lnTo>
                <a:lnTo>
                  <a:pt x="191" y="153"/>
                </a:lnTo>
                <a:lnTo>
                  <a:pt x="190" y="152"/>
                </a:lnTo>
                <a:lnTo>
                  <a:pt x="190" y="152"/>
                </a:lnTo>
                <a:close/>
                <a:moveTo>
                  <a:pt x="226" y="338"/>
                </a:moveTo>
                <a:lnTo>
                  <a:pt x="226" y="338"/>
                </a:lnTo>
                <a:lnTo>
                  <a:pt x="226" y="336"/>
                </a:lnTo>
                <a:lnTo>
                  <a:pt x="226" y="336"/>
                </a:lnTo>
                <a:lnTo>
                  <a:pt x="218" y="324"/>
                </a:lnTo>
                <a:lnTo>
                  <a:pt x="218" y="324"/>
                </a:lnTo>
                <a:lnTo>
                  <a:pt x="217" y="328"/>
                </a:lnTo>
                <a:lnTo>
                  <a:pt x="217" y="328"/>
                </a:lnTo>
                <a:lnTo>
                  <a:pt x="226" y="338"/>
                </a:lnTo>
                <a:lnTo>
                  <a:pt x="226" y="338"/>
                </a:lnTo>
                <a:close/>
                <a:moveTo>
                  <a:pt x="52" y="360"/>
                </a:moveTo>
                <a:lnTo>
                  <a:pt x="52" y="360"/>
                </a:lnTo>
                <a:lnTo>
                  <a:pt x="45" y="369"/>
                </a:lnTo>
                <a:lnTo>
                  <a:pt x="37" y="379"/>
                </a:lnTo>
                <a:lnTo>
                  <a:pt x="37" y="379"/>
                </a:lnTo>
                <a:lnTo>
                  <a:pt x="43" y="372"/>
                </a:lnTo>
                <a:lnTo>
                  <a:pt x="43" y="372"/>
                </a:lnTo>
                <a:lnTo>
                  <a:pt x="48" y="368"/>
                </a:lnTo>
                <a:lnTo>
                  <a:pt x="52" y="361"/>
                </a:lnTo>
                <a:lnTo>
                  <a:pt x="52" y="361"/>
                </a:lnTo>
                <a:lnTo>
                  <a:pt x="52" y="360"/>
                </a:lnTo>
                <a:lnTo>
                  <a:pt x="52" y="360"/>
                </a:lnTo>
                <a:close/>
                <a:moveTo>
                  <a:pt x="202" y="292"/>
                </a:moveTo>
                <a:lnTo>
                  <a:pt x="202" y="292"/>
                </a:lnTo>
                <a:lnTo>
                  <a:pt x="207" y="284"/>
                </a:lnTo>
                <a:lnTo>
                  <a:pt x="207" y="284"/>
                </a:lnTo>
                <a:lnTo>
                  <a:pt x="206" y="281"/>
                </a:lnTo>
                <a:lnTo>
                  <a:pt x="206" y="281"/>
                </a:lnTo>
                <a:lnTo>
                  <a:pt x="201" y="289"/>
                </a:lnTo>
                <a:lnTo>
                  <a:pt x="201" y="289"/>
                </a:lnTo>
                <a:lnTo>
                  <a:pt x="201" y="290"/>
                </a:lnTo>
                <a:lnTo>
                  <a:pt x="201" y="290"/>
                </a:lnTo>
                <a:lnTo>
                  <a:pt x="202" y="292"/>
                </a:lnTo>
                <a:lnTo>
                  <a:pt x="202" y="292"/>
                </a:lnTo>
                <a:close/>
                <a:moveTo>
                  <a:pt x="247" y="48"/>
                </a:moveTo>
                <a:lnTo>
                  <a:pt x="247" y="48"/>
                </a:lnTo>
                <a:lnTo>
                  <a:pt x="248" y="55"/>
                </a:lnTo>
                <a:lnTo>
                  <a:pt x="248" y="55"/>
                </a:lnTo>
                <a:lnTo>
                  <a:pt x="251" y="54"/>
                </a:lnTo>
                <a:lnTo>
                  <a:pt x="251" y="54"/>
                </a:lnTo>
                <a:lnTo>
                  <a:pt x="248" y="46"/>
                </a:lnTo>
                <a:lnTo>
                  <a:pt x="248" y="46"/>
                </a:lnTo>
                <a:lnTo>
                  <a:pt x="247" y="48"/>
                </a:lnTo>
                <a:lnTo>
                  <a:pt x="247" y="48"/>
                </a:lnTo>
                <a:close/>
                <a:moveTo>
                  <a:pt x="84" y="169"/>
                </a:moveTo>
                <a:lnTo>
                  <a:pt x="84" y="169"/>
                </a:lnTo>
                <a:lnTo>
                  <a:pt x="90" y="185"/>
                </a:lnTo>
                <a:lnTo>
                  <a:pt x="98" y="199"/>
                </a:lnTo>
                <a:lnTo>
                  <a:pt x="98" y="199"/>
                </a:lnTo>
                <a:lnTo>
                  <a:pt x="98" y="199"/>
                </a:lnTo>
                <a:lnTo>
                  <a:pt x="98" y="199"/>
                </a:lnTo>
                <a:lnTo>
                  <a:pt x="94" y="188"/>
                </a:lnTo>
                <a:lnTo>
                  <a:pt x="94" y="188"/>
                </a:lnTo>
                <a:lnTo>
                  <a:pt x="84" y="169"/>
                </a:lnTo>
                <a:lnTo>
                  <a:pt x="84" y="169"/>
                </a:lnTo>
                <a:lnTo>
                  <a:pt x="84" y="169"/>
                </a:lnTo>
                <a:lnTo>
                  <a:pt x="84" y="169"/>
                </a:lnTo>
                <a:close/>
                <a:moveTo>
                  <a:pt x="237" y="21"/>
                </a:moveTo>
                <a:lnTo>
                  <a:pt x="237" y="21"/>
                </a:lnTo>
                <a:lnTo>
                  <a:pt x="232" y="18"/>
                </a:lnTo>
                <a:lnTo>
                  <a:pt x="232" y="18"/>
                </a:lnTo>
                <a:lnTo>
                  <a:pt x="232" y="19"/>
                </a:lnTo>
                <a:lnTo>
                  <a:pt x="229" y="21"/>
                </a:lnTo>
                <a:lnTo>
                  <a:pt x="229" y="21"/>
                </a:lnTo>
                <a:lnTo>
                  <a:pt x="234" y="24"/>
                </a:lnTo>
                <a:lnTo>
                  <a:pt x="234" y="24"/>
                </a:lnTo>
                <a:lnTo>
                  <a:pt x="237" y="21"/>
                </a:lnTo>
                <a:lnTo>
                  <a:pt x="237" y="21"/>
                </a:lnTo>
                <a:close/>
                <a:moveTo>
                  <a:pt x="243" y="30"/>
                </a:moveTo>
                <a:lnTo>
                  <a:pt x="243" y="30"/>
                </a:lnTo>
                <a:lnTo>
                  <a:pt x="245" y="30"/>
                </a:lnTo>
                <a:lnTo>
                  <a:pt x="245" y="30"/>
                </a:lnTo>
                <a:lnTo>
                  <a:pt x="240" y="24"/>
                </a:lnTo>
                <a:lnTo>
                  <a:pt x="240" y="24"/>
                </a:lnTo>
                <a:lnTo>
                  <a:pt x="237" y="25"/>
                </a:lnTo>
                <a:lnTo>
                  <a:pt x="237" y="25"/>
                </a:lnTo>
                <a:lnTo>
                  <a:pt x="243" y="30"/>
                </a:lnTo>
                <a:lnTo>
                  <a:pt x="243" y="30"/>
                </a:lnTo>
                <a:close/>
                <a:moveTo>
                  <a:pt x="136" y="212"/>
                </a:moveTo>
                <a:lnTo>
                  <a:pt x="136" y="212"/>
                </a:lnTo>
                <a:lnTo>
                  <a:pt x="133" y="215"/>
                </a:lnTo>
                <a:lnTo>
                  <a:pt x="133" y="215"/>
                </a:lnTo>
                <a:lnTo>
                  <a:pt x="133" y="216"/>
                </a:lnTo>
                <a:lnTo>
                  <a:pt x="133" y="216"/>
                </a:lnTo>
                <a:lnTo>
                  <a:pt x="136" y="221"/>
                </a:lnTo>
                <a:lnTo>
                  <a:pt x="136" y="221"/>
                </a:lnTo>
                <a:lnTo>
                  <a:pt x="138" y="216"/>
                </a:lnTo>
                <a:lnTo>
                  <a:pt x="138" y="216"/>
                </a:lnTo>
                <a:lnTo>
                  <a:pt x="138" y="215"/>
                </a:lnTo>
                <a:lnTo>
                  <a:pt x="138" y="215"/>
                </a:lnTo>
                <a:lnTo>
                  <a:pt x="136" y="212"/>
                </a:lnTo>
                <a:lnTo>
                  <a:pt x="136" y="212"/>
                </a:lnTo>
                <a:close/>
                <a:moveTo>
                  <a:pt x="347" y="409"/>
                </a:moveTo>
                <a:lnTo>
                  <a:pt x="347" y="409"/>
                </a:lnTo>
                <a:lnTo>
                  <a:pt x="336" y="409"/>
                </a:lnTo>
                <a:lnTo>
                  <a:pt x="325" y="410"/>
                </a:lnTo>
                <a:lnTo>
                  <a:pt x="325" y="410"/>
                </a:lnTo>
                <a:lnTo>
                  <a:pt x="327" y="410"/>
                </a:lnTo>
                <a:lnTo>
                  <a:pt x="327" y="410"/>
                </a:lnTo>
                <a:lnTo>
                  <a:pt x="333" y="410"/>
                </a:lnTo>
                <a:lnTo>
                  <a:pt x="333" y="410"/>
                </a:lnTo>
                <a:lnTo>
                  <a:pt x="341" y="410"/>
                </a:lnTo>
                <a:lnTo>
                  <a:pt x="341" y="410"/>
                </a:lnTo>
                <a:lnTo>
                  <a:pt x="347" y="409"/>
                </a:lnTo>
                <a:lnTo>
                  <a:pt x="347" y="409"/>
                </a:lnTo>
                <a:close/>
                <a:moveTo>
                  <a:pt x="139" y="232"/>
                </a:moveTo>
                <a:lnTo>
                  <a:pt x="139" y="232"/>
                </a:lnTo>
                <a:lnTo>
                  <a:pt x="135" y="240"/>
                </a:lnTo>
                <a:lnTo>
                  <a:pt x="135" y="240"/>
                </a:lnTo>
                <a:lnTo>
                  <a:pt x="135" y="242"/>
                </a:lnTo>
                <a:lnTo>
                  <a:pt x="135" y="242"/>
                </a:lnTo>
                <a:lnTo>
                  <a:pt x="136" y="242"/>
                </a:lnTo>
                <a:lnTo>
                  <a:pt x="136" y="242"/>
                </a:lnTo>
                <a:lnTo>
                  <a:pt x="139" y="235"/>
                </a:lnTo>
                <a:lnTo>
                  <a:pt x="139" y="235"/>
                </a:lnTo>
                <a:lnTo>
                  <a:pt x="141" y="232"/>
                </a:lnTo>
                <a:lnTo>
                  <a:pt x="141" y="232"/>
                </a:lnTo>
                <a:lnTo>
                  <a:pt x="141" y="232"/>
                </a:lnTo>
                <a:lnTo>
                  <a:pt x="141" y="232"/>
                </a:lnTo>
                <a:lnTo>
                  <a:pt x="139" y="232"/>
                </a:lnTo>
                <a:lnTo>
                  <a:pt x="139" y="232"/>
                </a:lnTo>
                <a:close/>
                <a:moveTo>
                  <a:pt x="198" y="309"/>
                </a:moveTo>
                <a:lnTo>
                  <a:pt x="198" y="309"/>
                </a:lnTo>
                <a:lnTo>
                  <a:pt x="204" y="320"/>
                </a:lnTo>
                <a:lnTo>
                  <a:pt x="204" y="320"/>
                </a:lnTo>
                <a:lnTo>
                  <a:pt x="206" y="317"/>
                </a:lnTo>
                <a:lnTo>
                  <a:pt x="206" y="317"/>
                </a:lnTo>
                <a:lnTo>
                  <a:pt x="198" y="309"/>
                </a:lnTo>
                <a:lnTo>
                  <a:pt x="198" y="309"/>
                </a:lnTo>
                <a:close/>
                <a:moveTo>
                  <a:pt x="199" y="63"/>
                </a:moveTo>
                <a:lnTo>
                  <a:pt x="199" y="63"/>
                </a:lnTo>
                <a:lnTo>
                  <a:pt x="199" y="63"/>
                </a:lnTo>
                <a:lnTo>
                  <a:pt x="199" y="63"/>
                </a:lnTo>
                <a:lnTo>
                  <a:pt x="199" y="62"/>
                </a:lnTo>
                <a:lnTo>
                  <a:pt x="198" y="60"/>
                </a:lnTo>
                <a:lnTo>
                  <a:pt x="198" y="60"/>
                </a:lnTo>
                <a:lnTo>
                  <a:pt x="191" y="59"/>
                </a:lnTo>
                <a:lnTo>
                  <a:pt x="191" y="59"/>
                </a:lnTo>
                <a:lnTo>
                  <a:pt x="191" y="59"/>
                </a:lnTo>
                <a:lnTo>
                  <a:pt x="191" y="59"/>
                </a:lnTo>
                <a:lnTo>
                  <a:pt x="191" y="60"/>
                </a:lnTo>
                <a:lnTo>
                  <a:pt x="191" y="60"/>
                </a:lnTo>
                <a:lnTo>
                  <a:pt x="199" y="63"/>
                </a:lnTo>
                <a:lnTo>
                  <a:pt x="199" y="63"/>
                </a:lnTo>
                <a:close/>
                <a:moveTo>
                  <a:pt x="163" y="346"/>
                </a:moveTo>
                <a:lnTo>
                  <a:pt x="163" y="346"/>
                </a:lnTo>
                <a:lnTo>
                  <a:pt x="150" y="365"/>
                </a:lnTo>
                <a:lnTo>
                  <a:pt x="150" y="365"/>
                </a:lnTo>
                <a:lnTo>
                  <a:pt x="157" y="355"/>
                </a:lnTo>
                <a:lnTo>
                  <a:pt x="163" y="346"/>
                </a:lnTo>
                <a:lnTo>
                  <a:pt x="163" y="346"/>
                </a:lnTo>
                <a:close/>
                <a:moveTo>
                  <a:pt x="239" y="257"/>
                </a:moveTo>
                <a:lnTo>
                  <a:pt x="239" y="257"/>
                </a:lnTo>
                <a:lnTo>
                  <a:pt x="237" y="259"/>
                </a:lnTo>
                <a:lnTo>
                  <a:pt x="237" y="259"/>
                </a:lnTo>
                <a:lnTo>
                  <a:pt x="239" y="262"/>
                </a:lnTo>
                <a:lnTo>
                  <a:pt x="239" y="262"/>
                </a:lnTo>
                <a:lnTo>
                  <a:pt x="242" y="265"/>
                </a:lnTo>
                <a:lnTo>
                  <a:pt x="242" y="265"/>
                </a:lnTo>
                <a:lnTo>
                  <a:pt x="247" y="272"/>
                </a:lnTo>
                <a:lnTo>
                  <a:pt x="247" y="272"/>
                </a:lnTo>
                <a:lnTo>
                  <a:pt x="247" y="272"/>
                </a:lnTo>
                <a:lnTo>
                  <a:pt x="247" y="272"/>
                </a:lnTo>
                <a:lnTo>
                  <a:pt x="248" y="272"/>
                </a:lnTo>
                <a:lnTo>
                  <a:pt x="248" y="272"/>
                </a:lnTo>
                <a:lnTo>
                  <a:pt x="239" y="257"/>
                </a:lnTo>
                <a:lnTo>
                  <a:pt x="239" y="257"/>
                </a:lnTo>
                <a:close/>
                <a:moveTo>
                  <a:pt x="206" y="62"/>
                </a:moveTo>
                <a:lnTo>
                  <a:pt x="206" y="62"/>
                </a:lnTo>
                <a:lnTo>
                  <a:pt x="206" y="54"/>
                </a:lnTo>
                <a:lnTo>
                  <a:pt x="206" y="54"/>
                </a:lnTo>
                <a:lnTo>
                  <a:pt x="202" y="60"/>
                </a:lnTo>
                <a:lnTo>
                  <a:pt x="202" y="60"/>
                </a:lnTo>
                <a:lnTo>
                  <a:pt x="206" y="62"/>
                </a:lnTo>
                <a:lnTo>
                  <a:pt x="206" y="62"/>
                </a:lnTo>
                <a:close/>
                <a:moveTo>
                  <a:pt x="213" y="18"/>
                </a:moveTo>
                <a:lnTo>
                  <a:pt x="213" y="18"/>
                </a:lnTo>
                <a:lnTo>
                  <a:pt x="217" y="22"/>
                </a:lnTo>
                <a:lnTo>
                  <a:pt x="217" y="22"/>
                </a:lnTo>
                <a:lnTo>
                  <a:pt x="221" y="21"/>
                </a:lnTo>
                <a:lnTo>
                  <a:pt x="221" y="21"/>
                </a:lnTo>
                <a:lnTo>
                  <a:pt x="213" y="18"/>
                </a:lnTo>
                <a:lnTo>
                  <a:pt x="213" y="18"/>
                </a:lnTo>
                <a:close/>
                <a:moveTo>
                  <a:pt x="259" y="78"/>
                </a:moveTo>
                <a:lnTo>
                  <a:pt x="259" y="78"/>
                </a:lnTo>
                <a:lnTo>
                  <a:pt x="261" y="78"/>
                </a:lnTo>
                <a:lnTo>
                  <a:pt x="261" y="78"/>
                </a:lnTo>
                <a:lnTo>
                  <a:pt x="261" y="76"/>
                </a:lnTo>
                <a:lnTo>
                  <a:pt x="261" y="76"/>
                </a:lnTo>
                <a:lnTo>
                  <a:pt x="259" y="70"/>
                </a:lnTo>
                <a:lnTo>
                  <a:pt x="259" y="70"/>
                </a:lnTo>
                <a:lnTo>
                  <a:pt x="259" y="66"/>
                </a:lnTo>
                <a:lnTo>
                  <a:pt x="259" y="66"/>
                </a:lnTo>
                <a:lnTo>
                  <a:pt x="259" y="66"/>
                </a:lnTo>
                <a:lnTo>
                  <a:pt x="259" y="66"/>
                </a:lnTo>
                <a:lnTo>
                  <a:pt x="258" y="66"/>
                </a:lnTo>
                <a:lnTo>
                  <a:pt x="258" y="66"/>
                </a:lnTo>
                <a:lnTo>
                  <a:pt x="259" y="78"/>
                </a:lnTo>
                <a:lnTo>
                  <a:pt x="259" y="78"/>
                </a:lnTo>
                <a:close/>
                <a:moveTo>
                  <a:pt x="253" y="52"/>
                </a:moveTo>
                <a:lnTo>
                  <a:pt x="253" y="52"/>
                </a:lnTo>
                <a:lnTo>
                  <a:pt x="254" y="51"/>
                </a:lnTo>
                <a:lnTo>
                  <a:pt x="254" y="51"/>
                </a:lnTo>
                <a:lnTo>
                  <a:pt x="256" y="51"/>
                </a:lnTo>
                <a:lnTo>
                  <a:pt x="254" y="49"/>
                </a:lnTo>
                <a:lnTo>
                  <a:pt x="254" y="49"/>
                </a:lnTo>
                <a:lnTo>
                  <a:pt x="253" y="44"/>
                </a:lnTo>
                <a:lnTo>
                  <a:pt x="253" y="44"/>
                </a:lnTo>
                <a:lnTo>
                  <a:pt x="251" y="44"/>
                </a:lnTo>
                <a:lnTo>
                  <a:pt x="251" y="44"/>
                </a:lnTo>
                <a:lnTo>
                  <a:pt x="253" y="52"/>
                </a:lnTo>
                <a:lnTo>
                  <a:pt x="253" y="52"/>
                </a:lnTo>
                <a:close/>
                <a:moveTo>
                  <a:pt x="251" y="145"/>
                </a:moveTo>
                <a:lnTo>
                  <a:pt x="251" y="145"/>
                </a:lnTo>
                <a:lnTo>
                  <a:pt x="250" y="147"/>
                </a:lnTo>
                <a:lnTo>
                  <a:pt x="250" y="147"/>
                </a:lnTo>
                <a:lnTo>
                  <a:pt x="248" y="155"/>
                </a:lnTo>
                <a:lnTo>
                  <a:pt x="248" y="155"/>
                </a:lnTo>
                <a:lnTo>
                  <a:pt x="248" y="155"/>
                </a:lnTo>
                <a:lnTo>
                  <a:pt x="248" y="155"/>
                </a:lnTo>
                <a:lnTo>
                  <a:pt x="250" y="156"/>
                </a:lnTo>
                <a:lnTo>
                  <a:pt x="250" y="156"/>
                </a:lnTo>
                <a:lnTo>
                  <a:pt x="251" y="145"/>
                </a:lnTo>
                <a:lnTo>
                  <a:pt x="251" y="145"/>
                </a:lnTo>
                <a:close/>
                <a:moveTo>
                  <a:pt x="212" y="95"/>
                </a:moveTo>
                <a:lnTo>
                  <a:pt x="212" y="95"/>
                </a:lnTo>
                <a:lnTo>
                  <a:pt x="212" y="95"/>
                </a:lnTo>
                <a:lnTo>
                  <a:pt x="212" y="95"/>
                </a:lnTo>
                <a:lnTo>
                  <a:pt x="204" y="115"/>
                </a:lnTo>
                <a:lnTo>
                  <a:pt x="204" y="115"/>
                </a:lnTo>
                <a:lnTo>
                  <a:pt x="209" y="106"/>
                </a:lnTo>
                <a:lnTo>
                  <a:pt x="212" y="95"/>
                </a:lnTo>
                <a:lnTo>
                  <a:pt x="212" y="95"/>
                </a:lnTo>
                <a:close/>
                <a:moveTo>
                  <a:pt x="182" y="59"/>
                </a:moveTo>
                <a:lnTo>
                  <a:pt x="182" y="59"/>
                </a:lnTo>
                <a:lnTo>
                  <a:pt x="187" y="60"/>
                </a:lnTo>
                <a:lnTo>
                  <a:pt x="187" y="60"/>
                </a:lnTo>
                <a:lnTo>
                  <a:pt x="188" y="57"/>
                </a:lnTo>
                <a:lnTo>
                  <a:pt x="188" y="57"/>
                </a:lnTo>
                <a:lnTo>
                  <a:pt x="182" y="57"/>
                </a:lnTo>
                <a:lnTo>
                  <a:pt x="182" y="57"/>
                </a:lnTo>
                <a:lnTo>
                  <a:pt x="182" y="59"/>
                </a:lnTo>
                <a:lnTo>
                  <a:pt x="182" y="59"/>
                </a:lnTo>
                <a:close/>
                <a:moveTo>
                  <a:pt x="199" y="292"/>
                </a:moveTo>
                <a:lnTo>
                  <a:pt x="199" y="292"/>
                </a:lnTo>
                <a:lnTo>
                  <a:pt x="198" y="297"/>
                </a:lnTo>
                <a:lnTo>
                  <a:pt x="198" y="297"/>
                </a:lnTo>
                <a:lnTo>
                  <a:pt x="198" y="298"/>
                </a:lnTo>
                <a:lnTo>
                  <a:pt x="198" y="300"/>
                </a:lnTo>
                <a:lnTo>
                  <a:pt x="198" y="300"/>
                </a:lnTo>
                <a:lnTo>
                  <a:pt x="201" y="294"/>
                </a:lnTo>
                <a:lnTo>
                  <a:pt x="201" y="294"/>
                </a:lnTo>
                <a:lnTo>
                  <a:pt x="199" y="292"/>
                </a:lnTo>
                <a:lnTo>
                  <a:pt x="199" y="292"/>
                </a:lnTo>
                <a:close/>
                <a:moveTo>
                  <a:pt x="354" y="406"/>
                </a:moveTo>
                <a:lnTo>
                  <a:pt x="354" y="406"/>
                </a:lnTo>
                <a:lnTo>
                  <a:pt x="349" y="401"/>
                </a:lnTo>
                <a:lnTo>
                  <a:pt x="349" y="401"/>
                </a:lnTo>
                <a:lnTo>
                  <a:pt x="349" y="401"/>
                </a:lnTo>
                <a:lnTo>
                  <a:pt x="349" y="401"/>
                </a:lnTo>
                <a:lnTo>
                  <a:pt x="351" y="406"/>
                </a:lnTo>
                <a:lnTo>
                  <a:pt x="351" y="406"/>
                </a:lnTo>
                <a:lnTo>
                  <a:pt x="354" y="406"/>
                </a:lnTo>
                <a:lnTo>
                  <a:pt x="354" y="406"/>
                </a:lnTo>
                <a:close/>
                <a:moveTo>
                  <a:pt x="209" y="70"/>
                </a:moveTo>
                <a:lnTo>
                  <a:pt x="209" y="70"/>
                </a:lnTo>
                <a:lnTo>
                  <a:pt x="209" y="70"/>
                </a:lnTo>
                <a:lnTo>
                  <a:pt x="209" y="70"/>
                </a:lnTo>
                <a:lnTo>
                  <a:pt x="202" y="65"/>
                </a:lnTo>
                <a:lnTo>
                  <a:pt x="202" y="65"/>
                </a:lnTo>
                <a:lnTo>
                  <a:pt x="201" y="65"/>
                </a:lnTo>
                <a:lnTo>
                  <a:pt x="201" y="65"/>
                </a:lnTo>
                <a:lnTo>
                  <a:pt x="209" y="70"/>
                </a:lnTo>
                <a:lnTo>
                  <a:pt x="209" y="70"/>
                </a:lnTo>
                <a:close/>
                <a:moveTo>
                  <a:pt x="125" y="246"/>
                </a:moveTo>
                <a:lnTo>
                  <a:pt x="125" y="246"/>
                </a:lnTo>
                <a:lnTo>
                  <a:pt x="125" y="245"/>
                </a:lnTo>
                <a:lnTo>
                  <a:pt x="125" y="245"/>
                </a:lnTo>
                <a:lnTo>
                  <a:pt x="123" y="240"/>
                </a:lnTo>
                <a:lnTo>
                  <a:pt x="123" y="240"/>
                </a:lnTo>
                <a:lnTo>
                  <a:pt x="120" y="240"/>
                </a:lnTo>
                <a:lnTo>
                  <a:pt x="120" y="240"/>
                </a:lnTo>
                <a:lnTo>
                  <a:pt x="125" y="246"/>
                </a:lnTo>
                <a:lnTo>
                  <a:pt x="125" y="246"/>
                </a:lnTo>
                <a:close/>
                <a:moveTo>
                  <a:pt x="245" y="169"/>
                </a:moveTo>
                <a:lnTo>
                  <a:pt x="245" y="169"/>
                </a:lnTo>
                <a:lnTo>
                  <a:pt x="247" y="169"/>
                </a:lnTo>
                <a:lnTo>
                  <a:pt x="247" y="169"/>
                </a:lnTo>
                <a:lnTo>
                  <a:pt x="248" y="160"/>
                </a:lnTo>
                <a:lnTo>
                  <a:pt x="248" y="160"/>
                </a:lnTo>
                <a:lnTo>
                  <a:pt x="247" y="161"/>
                </a:lnTo>
                <a:lnTo>
                  <a:pt x="247" y="161"/>
                </a:lnTo>
                <a:lnTo>
                  <a:pt x="245" y="167"/>
                </a:lnTo>
                <a:lnTo>
                  <a:pt x="245" y="167"/>
                </a:lnTo>
                <a:lnTo>
                  <a:pt x="245" y="169"/>
                </a:lnTo>
                <a:lnTo>
                  <a:pt x="245" y="169"/>
                </a:lnTo>
                <a:close/>
                <a:moveTo>
                  <a:pt x="256" y="59"/>
                </a:moveTo>
                <a:lnTo>
                  <a:pt x="256" y="59"/>
                </a:lnTo>
                <a:lnTo>
                  <a:pt x="258" y="57"/>
                </a:lnTo>
                <a:lnTo>
                  <a:pt x="258" y="57"/>
                </a:lnTo>
                <a:lnTo>
                  <a:pt x="256" y="54"/>
                </a:lnTo>
                <a:lnTo>
                  <a:pt x="256" y="54"/>
                </a:lnTo>
                <a:lnTo>
                  <a:pt x="254" y="55"/>
                </a:lnTo>
                <a:lnTo>
                  <a:pt x="254" y="55"/>
                </a:lnTo>
                <a:lnTo>
                  <a:pt x="256" y="59"/>
                </a:lnTo>
                <a:lnTo>
                  <a:pt x="256" y="59"/>
                </a:lnTo>
                <a:close/>
                <a:moveTo>
                  <a:pt x="272" y="418"/>
                </a:moveTo>
                <a:lnTo>
                  <a:pt x="272" y="418"/>
                </a:lnTo>
                <a:lnTo>
                  <a:pt x="261" y="418"/>
                </a:lnTo>
                <a:lnTo>
                  <a:pt x="261" y="418"/>
                </a:lnTo>
                <a:lnTo>
                  <a:pt x="261" y="418"/>
                </a:lnTo>
                <a:lnTo>
                  <a:pt x="261" y="418"/>
                </a:lnTo>
                <a:lnTo>
                  <a:pt x="261" y="418"/>
                </a:lnTo>
                <a:lnTo>
                  <a:pt x="261" y="418"/>
                </a:lnTo>
                <a:lnTo>
                  <a:pt x="267" y="420"/>
                </a:lnTo>
                <a:lnTo>
                  <a:pt x="272" y="418"/>
                </a:lnTo>
                <a:lnTo>
                  <a:pt x="272" y="418"/>
                </a:lnTo>
                <a:close/>
                <a:moveTo>
                  <a:pt x="149" y="221"/>
                </a:moveTo>
                <a:lnTo>
                  <a:pt x="149" y="221"/>
                </a:lnTo>
                <a:lnTo>
                  <a:pt x="150" y="218"/>
                </a:lnTo>
                <a:lnTo>
                  <a:pt x="150" y="218"/>
                </a:lnTo>
                <a:lnTo>
                  <a:pt x="152" y="216"/>
                </a:lnTo>
                <a:lnTo>
                  <a:pt x="152" y="216"/>
                </a:lnTo>
                <a:lnTo>
                  <a:pt x="152" y="215"/>
                </a:lnTo>
                <a:lnTo>
                  <a:pt x="152" y="215"/>
                </a:lnTo>
                <a:lnTo>
                  <a:pt x="152" y="215"/>
                </a:lnTo>
                <a:lnTo>
                  <a:pt x="152" y="215"/>
                </a:lnTo>
                <a:lnTo>
                  <a:pt x="149" y="221"/>
                </a:lnTo>
                <a:lnTo>
                  <a:pt x="149" y="221"/>
                </a:lnTo>
                <a:close/>
                <a:moveTo>
                  <a:pt x="75" y="54"/>
                </a:moveTo>
                <a:lnTo>
                  <a:pt x="75" y="54"/>
                </a:lnTo>
                <a:lnTo>
                  <a:pt x="79" y="44"/>
                </a:lnTo>
                <a:lnTo>
                  <a:pt x="79" y="44"/>
                </a:lnTo>
                <a:lnTo>
                  <a:pt x="76" y="49"/>
                </a:lnTo>
                <a:lnTo>
                  <a:pt x="75" y="54"/>
                </a:lnTo>
                <a:lnTo>
                  <a:pt x="75" y="54"/>
                </a:lnTo>
                <a:close/>
                <a:moveTo>
                  <a:pt x="131" y="243"/>
                </a:moveTo>
                <a:lnTo>
                  <a:pt x="131" y="243"/>
                </a:lnTo>
                <a:lnTo>
                  <a:pt x="130" y="245"/>
                </a:lnTo>
                <a:lnTo>
                  <a:pt x="130" y="245"/>
                </a:lnTo>
                <a:lnTo>
                  <a:pt x="131" y="246"/>
                </a:lnTo>
                <a:lnTo>
                  <a:pt x="131" y="246"/>
                </a:lnTo>
                <a:lnTo>
                  <a:pt x="133" y="245"/>
                </a:lnTo>
                <a:lnTo>
                  <a:pt x="131" y="243"/>
                </a:lnTo>
                <a:lnTo>
                  <a:pt x="131" y="243"/>
                </a:lnTo>
                <a:close/>
                <a:moveTo>
                  <a:pt x="114" y="414"/>
                </a:moveTo>
                <a:lnTo>
                  <a:pt x="114" y="414"/>
                </a:lnTo>
                <a:lnTo>
                  <a:pt x="109" y="414"/>
                </a:lnTo>
                <a:lnTo>
                  <a:pt x="109" y="414"/>
                </a:lnTo>
                <a:lnTo>
                  <a:pt x="108" y="415"/>
                </a:lnTo>
                <a:lnTo>
                  <a:pt x="108" y="415"/>
                </a:lnTo>
                <a:lnTo>
                  <a:pt x="114" y="414"/>
                </a:lnTo>
                <a:lnTo>
                  <a:pt x="114" y="414"/>
                </a:lnTo>
                <a:close/>
                <a:moveTo>
                  <a:pt x="68" y="90"/>
                </a:moveTo>
                <a:lnTo>
                  <a:pt x="68" y="90"/>
                </a:lnTo>
                <a:lnTo>
                  <a:pt x="68" y="84"/>
                </a:lnTo>
                <a:lnTo>
                  <a:pt x="68" y="79"/>
                </a:lnTo>
                <a:lnTo>
                  <a:pt x="68" y="79"/>
                </a:lnTo>
                <a:lnTo>
                  <a:pt x="68" y="90"/>
                </a:lnTo>
                <a:lnTo>
                  <a:pt x="68" y="90"/>
                </a:lnTo>
                <a:close/>
                <a:moveTo>
                  <a:pt x="193" y="10"/>
                </a:moveTo>
                <a:lnTo>
                  <a:pt x="193" y="10"/>
                </a:lnTo>
                <a:lnTo>
                  <a:pt x="193" y="10"/>
                </a:lnTo>
                <a:lnTo>
                  <a:pt x="193" y="10"/>
                </a:lnTo>
                <a:lnTo>
                  <a:pt x="187" y="8"/>
                </a:lnTo>
                <a:lnTo>
                  <a:pt x="187" y="8"/>
                </a:lnTo>
                <a:lnTo>
                  <a:pt x="190" y="10"/>
                </a:lnTo>
                <a:lnTo>
                  <a:pt x="193" y="10"/>
                </a:lnTo>
                <a:lnTo>
                  <a:pt x="193" y="10"/>
                </a:lnTo>
                <a:close/>
                <a:moveTo>
                  <a:pt x="177" y="57"/>
                </a:moveTo>
                <a:lnTo>
                  <a:pt x="177" y="57"/>
                </a:lnTo>
                <a:lnTo>
                  <a:pt x="177" y="57"/>
                </a:lnTo>
                <a:lnTo>
                  <a:pt x="177" y="57"/>
                </a:lnTo>
                <a:lnTo>
                  <a:pt x="172" y="57"/>
                </a:lnTo>
                <a:lnTo>
                  <a:pt x="172" y="57"/>
                </a:lnTo>
                <a:lnTo>
                  <a:pt x="177" y="57"/>
                </a:lnTo>
                <a:lnTo>
                  <a:pt x="177" y="57"/>
                </a:lnTo>
                <a:lnTo>
                  <a:pt x="177" y="57"/>
                </a:lnTo>
                <a:lnTo>
                  <a:pt x="177" y="57"/>
                </a:lnTo>
                <a:close/>
                <a:moveTo>
                  <a:pt x="234" y="260"/>
                </a:moveTo>
                <a:lnTo>
                  <a:pt x="234" y="260"/>
                </a:lnTo>
                <a:lnTo>
                  <a:pt x="232" y="259"/>
                </a:lnTo>
                <a:lnTo>
                  <a:pt x="232" y="257"/>
                </a:lnTo>
                <a:lnTo>
                  <a:pt x="232" y="257"/>
                </a:lnTo>
                <a:lnTo>
                  <a:pt x="231" y="256"/>
                </a:lnTo>
                <a:lnTo>
                  <a:pt x="231" y="256"/>
                </a:lnTo>
                <a:lnTo>
                  <a:pt x="229" y="253"/>
                </a:lnTo>
                <a:lnTo>
                  <a:pt x="229" y="253"/>
                </a:lnTo>
                <a:lnTo>
                  <a:pt x="229" y="254"/>
                </a:lnTo>
                <a:lnTo>
                  <a:pt x="229" y="254"/>
                </a:lnTo>
                <a:lnTo>
                  <a:pt x="234" y="260"/>
                </a:lnTo>
                <a:lnTo>
                  <a:pt x="234" y="260"/>
                </a:lnTo>
                <a:close/>
                <a:moveTo>
                  <a:pt x="160" y="201"/>
                </a:moveTo>
                <a:lnTo>
                  <a:pt x="160" y="201"/>
                </a:lnTo>
                <a:lnTo>
                  <a:pt x="163" y="197"/>
                </a:lnTo>
                <a:lnTo>
                  <a:pt x="163" y="197"/>
                </a:lnTo>
                <a:lnTo>
                  <a:pt x="163" y="196"/>
                </a:lnTo>
                <a:lnTo>
                  <a:pt x="163" y="196"/>
                </a:lnTo>
                <a:lnTo>
                  <a:pt x="163" y="196"/>
                </a:lnTo>
                <a:lnTo>
                  <a:pt x="163" y="196"/>
                </a:lnTo>
                <a:lnTo>
                  <a:pt x="160" y="201"/>
                </a:lnTo>
                <a:lnTo>
                  <a:pt x="160" y="201"/>
                </a:lnTo>
                <a:close/>
                <a:moveTo>
                  <a:pt x="248" y="33"/>
                </a:moveTo>
                <a:lnTo>
                  <a:pt x="248" y="33"/>
                </a:lnTo>
                <a:lnTo>
                  <a:pt x="247" y="33"/>
                </a:lnTo>
                <a:lnTo>
                  <a:pt x="247" y="33"/>
                </a:lnTo>
                <a:lnTo>
                  <a:pt x="250" y="37"/>
                </a:lnTo>
                <a:lnTo>
                  <a:pt x="250" y="37"/>
                </a:lnTo>
                <a:lnTo>
                  <a:pt x="250" y="37"/>
                </a:lnTo>
                <a:lnTo>
                  <a:pt x="250" y="37"/>
                </a:lnTo>
                <a:lnTo>
                  <a:pt x="250" y="37"/>
                </a:lnTo>
                <a:lnTo>
                  <a:pt x="250" y="37"/>
                </a:lnTo>
                <a:lnTo>
                  <a:pt x="248" y="33"/>
                </a:lnTo>
                <a:lnTo>
                  <a:pt x="248" y="33"/>
                </a:lnTo>
                <a:close/>
                <a:moveTo>
                  <a:pt x="135" y="390"/>
                </a:moveTo>
                <a:lnTo>
                  <a:pt x="135" y="390"/>
                </a:lnTo>
                <a:lnTo>
                  <a:pt x="136" y="390"/>
                </a:lnTo>
                <a:lnTo>
                  <a:pt x="136" y="390"/>
                </a:lnTo>
                <a:lnTo>
                  <a:pt x="139" y="385"/>
                </a:lnTo>
                <a:lnTo>
                  <a:pt x="139" y="385"/>
                </a:lnTo>
                <a:lnTo>
                  <a:pt x="139" y="384"/>
                </a:lnTo>
                <a:lnTo>
                  <a:pt x="139" y="384"/>
                </a:lnTo>
                <a:lnTo>
                  <a:pt x="135" y="390"/>
                </a:lnTo>
                <a:lnTo>
                  <a:pt x="135" y="390"/>
                </a:lnTo>
                <a:close/>
                <a:moveTo>
                  <a:pt x="256" y="420"/>
                </a:moveTo>
                <a:lnTo>
                  <a:pt x="256" y="420"/>
                </a:lnTo>
                <a:lnTo>
                  <a:pt x="254" y="418"/>
                </a:lnTo>
                <a:lnTo>
                  <a:pt x="253" y="417"/>
                </a:lnTo>
                <a:lnTo>
                  <a:pt x="253" y="417"/>
                </a:lnTo>
                <a:lnTo>
                  <a:pt x="256" y="420"/>
                </a:lnTo>
                <a:lnTo>
                  <a:pt x="256" y="420"/>
                </a:lnTo>
                <a:close/>
                <a:moveTo>
                  <a:pt x="75" y="336"/>
                </a:moveTo>
                <a:lnTo>
                  <a:pt x="75" y="336"/>
                </a:lnTo>
                <a:lnTo>
                  <a:pt x="75" y="336"/>
                </a:lnTo>
                <a:lnTo>
                  <a:pt x="75" y="336"/>
                </a:lnTo>
                <a:lnTo>
                  <a:pt x="70" y="341"/>
                </a:lnTo>
                <a:lnTo>
                  <a:pt x="70" y="341"/>
                </a:lnTo>
                <a:lnTo>
                  <a:pt x="71" y="341"/>
                </a:lnTo>
                <a:lnTo>
                  <a:pt x="71" y="341"/>
                </a:lnTo>
                <a:lnTo>
                  <a:pt x="75" y="336"/>
                </a:lnTo>
                <a:lnTo>
                  <a:pt x="75" y="336"/>
                </a:lnTo>
                <a:close/>
                <a:moveTo>
                  <a:pt x="346" y="395"/>
                </a:moveTo>
                <a:lnTo>
                  <a:pt x="346" y="395"/>
                </a:lnTo>
                <a:lnTo>
                  <a:pt x="347" y="395"/>
                </a:lnTo>
                <a:lnTo>
                  <a:pt x="347" y="395"/>
                </a:lnTo>
                <a:lnTo>
                  <a:pt x="346" y="393"/>
                </a:lnTo>
                <a:lnTo>
                  <a:pt x="346" y="393"/>
                </a:lnTo>
                <a:lnTo>
                  <a:pt x="344" y="391"/>
                </a:lnTo>
                <a:lnTo>
                  <a:pt x="344" y="391"/>
                </a:lnTo>
                <a:lnTo>
                  <a:pt x="343" y="390"/>
                </a:lnTo>
                <a:lnTo>
                  <a:pt x="343" y="390"/>
                </a:lnTo>
                <a:lnTo>
                  <a:pt x="346" y="395"/>
                </a:lnTo>
                <a:lnTo>
                  <a:pt x="346" y="395"/>
                </a:lnTo>
                <a:close/>
                <a:moveTo>
                  <a:pt x="217" y="79"/>
                </a:moveTo>
                <a:lnTo>
                  <a:pt x="217" y="79"/>
                </a:lnTo>
                <a:lnTo>
                  <a:pt x="217" y="81"/>
                </a:lnTo>
                <a:lnTo>
                  <a:pt x="217" y="82"/>
                </a:lnTo>
                <a:lnTo>
                  <a:pt x="217" y="82"/>
                </a:lnTo>
                <a:lnTo>
                  <a:pt x="217" y="79"/>
                </a:lnTo>
                <a:lnTo>
                  <a:pt x="217" y="79"/>
                </a:lnTo>
                <a:close/>
                <a:moveTo>
                  <a:pt x="130" y="251"/>
                </a:moveTo>
                <a:lnTo>
                  <a:pt x="130" y="251"/>
                </a:lnTo>
                <a:lnTo>
                  <a:pt x="130" y="249"/>
                </a:lnTo>
                <a:lnTo>
                  <a:pt x="128" y="248"/>
                </a:lnTo>
                <a:lnTo>
                  <a:pt x="128" y="248"/>
                </a:lnTo>
                <a:lnTo>
                  <a:pt x="128" y="249"/>
                </a:lnTo>
                <a:lnTo>
                  <a:pt x="128" y="249"/>
                </a:lnTo>
                <a:lnTo>
                  <a:pt x="130" y="251"/>
                </a:lnTo>
                <a:lnTo>
                  <a:pt x="130" y="251"/>
                </a:lnTo>
                <a:close/>
                <a:moveTo>
                  <a:pt x="250" y="41"/>
                </a:moveTo>
                <a:lnTo>
                  <a:pt x="250" y="41"/>
                </a:lnTo>
                <a:lnTo>
                  <a:pt x="250" y="41"/>
                </a:lnTo>
                <a:lnTo>
                  <a:pt x="250" y="41"/>
                </a:lnTo>
                <a:lnTo>
                  <a:pt x="248" y="38"/>
                </a:lnTo>
                <a:lnTo>
                  <a:pt x="248" y="38"/>
                </a:lnTo>
                <a:lnTo>
                  <a:pt x="248" y="38"/>
                </a:lnTo>
                <a:lnTo>
                  <a:pt x="248" y="38"/>
                </a:lnTo>
                <a:lnTo>
                  <a:pt x="250" y="41"/>
                </a:lnTo>
                <a:lnTo>
                  <a:pt x="250" y="41"/>
                </a:lnTo>
                <a:close/>
                <a:moveTo>
                  <a:pt x="168" y="188"/>
                </a:moveTo>
                <a:lnTo>
                  <a:pt x="168" y="188"/>
                </a:lnTo>
                <a:lnTo>
                  <a:pt x="166" y="191"/>
                </a:lnTo>
                <a:lnTo>
                  <a:pt x="166" y="191"/>
                </a:lnTo>
                <a:lnTo>
                  <a:pt x="166" y="191"/>
                </a:lnTo>
                <a:lnTo>
                  <a:pt x="166" y="191"/>
                </a:lnTo>
                <a:lnTo>
                  <a:pt x="168" y="190"/>
                </a:lnTo>
                <a:lnTo>
                  <a:pt x="168" y="188"/>
                </a:lnTo>
                <a:lnTo>
                  <a:pt x="168" y="188"/>
                </a:lnTo>
                <a:close/>
                <a:moveTo>
                  <a:pt x="144" y="226"/>
                </a:moveTo>
                <a:lnTo>
                  <a:pt x="144" y="226"/>
                </a:lnTo>
                <a:lnTo>
                  <a:pt x="144" y="227"/>
                </a:lnTo>
                <a:lnTo>
                  <a:pt x="144" y="227"/>
                </a:lnTo>
                <a:lnTo>
                  <a:pt x="144" y="227"/>
                </a:lnTo>
                <a:lnTo>
                  <a:pt x="144" y="227"/>
                </a:lnTo>
                <a:lnTo>
                  <a:pt x="144" y="226"/>
                </a:lnTo>
                <a:lnTo>
                  <a:pt x="144" y="226"/>
                </a:lnTo>
                <a:close/>
                <a:moveTo>
                  <a:pt x="177" y="7"/>
                </a:moveTo>
                <a:lnTo>
                  <a:pt x="177" y="7"/>
                </a:lnTo>
                <a:lnTo>
                  <a:pt x="177" y="7"/>
                </a:lnTo>
                <a:lnTo>
                  <a:pt x="177" y="7"/>
                </a:lnTo>
                <a:lnTo>
                  <a:pt x="174" y="5"/>
                </a:lnTo>
                <a:lnTo>
                  <a:pt x="174" y="5"/>
                </a:lnTo>
                <a:lnTo>
                  <a:pt x="174" y="7"/>
                </a:lnTo>
                <a:lnTo>
                  <a:pt x="174" y="7"/>
                </a:lnTo>
                <a:lnTo>
                  <a:pt x="177" y="7"/>
                </a:lnTo>
                <a:lnTo>
                  <a:pt x="177" y="7"/>
                </a:lnTo>
                <a:close/>
                <a:moveTo>
                  <a:pt x="251" y="141"/>
                </a:moveTo>
                <a:lnTo>
                  <a:pt x="251" y="141"/>
                </a:lnTo>
                <a:lnTo>
                  <a:pt x="253" y="141"/>
                </a:lnTo>
                <a:lnTo>
                  <a:pt x="253" y="141"/>
                </a:lnTo>
                <a:lnTo>
                  <a:pt x="253" y="139"/>
                </a:lnTo>
                <a:lnTo>
                  <a:pt x="253" y="139"/>
                </a:lnTo>
                <a:lnTo>
                  <a:pt x="253" y="139"/>
                </a:lnTo>
                <a:lnTo>
                  <a:pt x="253" y="139"/>
                </a:lnTo>
                <a:lnTo>
                  <a:pt x="251" y="141"/>
                </a:lnTo>
                <a:lnTo>
                  <a:pt x="251" y="141"/>
                </a:lnTo>
                <a:close/>
                <a:moveTo>
                  <a:pt x="256" y="62"/>
                </a:moveTo>
                <a:lnTo>
                  <a:pt x="256" y="62"/>
                </a:lnTo>
                <a:lnTo>
                  <a:pt x="258" y="63"/>
                </a:lnTo>
                <a:lnTo>
                  <a:pt x="258" y="63"/>
                </a:lnTo>
                <a:lnTo>
                  <a:pt x="256" y="62"/>
                </a:lnTo>
                <a:lnTo>
                  <a:pt x="256" y="62"/>
                </a:lnTo>
                <a:close/>
                <a:moveTo>
                  <a:pt x="204" y="117"/>
                </a:moveTo>
                <a:lnTo>
                  <a:pt x="204" y="117"/>
                </a:lnTo>
                <a:lnTo>
                  <a:pt x="204" y="117"/>
                </a:lnTo>
                <a:lnTo>
                  <a:pt x="204" y="117"/>
                </a:lnTo>
                <a:lnTo>
                  <a:pt x="204" y="119"/>
                </a:lnTo>
                <a:lnTo>
                  <a:pt x="204" y="119"/>
                </a:lnTo>
                <a:lnTo>
                  <a:pt x="204" y="119"/>
                </a:lnTo>
                <a:lnTo>
                  <a:pt x="204" y="119"/>
                </a:lnTo>
                <a:lnTo>
                  <a:pt x="204" y="117"/>
                </a:lnTo>
                <a:lnTo>
                  <a:pt x="204" y="117"/>
                </a:lnTo>
                <a:close/>
                <a:moveTo>
                  <a:pt x="153" y="212"/>
                </a:moveTo>
                <a:lnTo>
                  <a:pt x="153" y="212"/>
                </a:lnTo>
                <a:lnTo>
                  <a:pt x="153" y="212"/>
                </a:lnTo>
                <a:lnTo>
                  <a:pt x="153" y="212"/>
                </a:lnTo>
                <a:lnTo>
                  <a:pt x="153" y="212"/>
                </a:lnTo>
                <a:lnTo>
                  <a:pt x="153" y="212"/>
                </a:lnTo>
                <a:lnTo>
                  <a:pt x="153" y="212"/>
                </a:lnTo>
                <a:lnTo>
                  <a:pt x="153" y="212"/>
                </a:lnTo>
                <a:lnTo>
                  <a:pt x="153" y="212"/>
                </a:lnTo>
                <a:lnTo>
                  <a:pt x="153" y="212"/>
                </a:lnTo>
                <a:close/>
                <a:moveTo>
                  <a:pt x="217" y="73"/>
                </a:moveTo>
                <a:lnTo>
                  <a:pt x="217" y="73"/>
                </a:lnTo>
                <a:lnTo>
                  <a:pt x="217" y="73"/>
                </a:lnTo>
                <a:lnTo>
                  <a:pt x="217" y="73"/>
                </a:lnTo>
                <a:lnTo>
                  <a:pt x="217" y="74"/>
                </a:lnTo>
                <a:lnTo>
                  <a:pt x="217" y="74"/>
                </a:lnTo>
                <a:lnTo>
                  <a:pt x="217" y="74"/>
                </a:lnTo>
                <a:lnTo>
                  <a:pt x="217" y="74"/>
                </a:lnTo>
                <a:lnTo>
                  <a:pt x="217" y="73"/>
                </a:lnTo>
                <a:lnTo>
                  <a:pt x="217" y="73"/>
                </a:lnTo>
                <a:close/>
                <a:moveTo>
                  <a:pt x="235" y="254"/>
                </a:moveTo>
                <a:lnTo>
                  <a:pt x="235" y="254"/>
                </a:lnTo>
                <a:lnTo>
                  <a:pt x="235" y="254"/>
                </a:lnTo>
                <a:lnTo>
                  <a:pt x="235" y="254"/>
                </a:lnTo>
                <a:lnTo>
                  <a:pt x="235" y="253"/>
                </a:lnTo>
                <a:lnTo>
                  <a:pt x="235" y="253"/>
                </a:lnTo>
                <a:lnTo>
                  <a:pt x="234" y="254"/>
                </a:lnTo>
                <a:lnTo>
                  <a:pt x="234" y="254"/>
                </a:lnTo>
                <a:lnTo>
                  <a:pt x="235" y="254"/>
                </a:lnTo>
                <a:lnTo>
                  <a:pt x="235" y="254"/>
                </a:lnTo>
                <a:close/>
                <a:moveTo>
                  <a:pt x="76" y="335"/>
                </a:moveTo>
                <a:lnTo>
                  <a:pt x="76" y="335"/>
                </a:lnTo>
                <a:lnTo>
                  <a:pt x="76" y="335"/>
                </a:lnTo>
                <a:lnTo>
                  <a:pt x="76" y="335"/>
                </a:lnTo>
                <a:lnTo>
                  <a:pt x="75" y="336"/>
                </a:lnTo>
                <a:lnTo>
                  <a:pt x="75" y="336"/>
                </a:lnTo>
                <a:lnTo>
                  <a:pt x="75" y="336"/>
                </a:lnTo>
                <a:lnTo>
                  <a:pt x="75" y="336"/>
                </a:lnTo>
                <a:lnTo>
                  <a:pt x="76" y="335"/>
                </a:lnTo>
                <a:lnTo>
                  <a:pt x="76" y="335"/>
                </a:lnTo>
                <a:close/>
                <a:moveTo>
                  <a:pt x="76" y="333"/>
                </a:moveTo>
                <a:lnTo>
                  <a:pt x="76" y="333"/>
                </a:lnTo>
                <a:lnTo>
                  <a:pt x="76" y="333"/>
                </a:lnTo>
                <a:lnTo>
                  <a:pt x="76" y="333"/>
                </a:lnTo>
                <a:lnTo>
                  <a:pt x="76" y="335"/>
                </a:lnTo>
                <a:lnTo>
                  <a:pt x="76" y="335"/>
                </a:lnTo>
                <a:lnTo>
                  <a:pt x="76" y="335"/>
                </a:lnTo>
                <a:lnTo>
                  <a:pt x="76" y="335"/>
                </a:lnTo>
                <a:lnTo>
                  <a:pt x="76" y="333"/>
                </a:lnTo>
                <a:lnTo>
                  <a:pt x="76" y="333"/>
                </a:lnTo>
                <a:close/>
                <a:moveTo>
                  <a:pt x="78" y="331"/>
                </a:moveTo>
                <a:lnTo>
                  <a:pt x="78" y="331"/>
                </a:lnTo>
                <a:lnTo>
                  <a:pt x="78" y="331"/>
                </a:lnTo>
                <a:lnTo>
                  <a:pt x="78" y="331"/>
                </a:lnTo>
                <a:lnTo>
                  <a:pt x="78" y="333"/>
                </a:lnTo>
                <a:lnTo>
                  <a:pt x="78" y="333"/>
                </a:lnTo>
                <a:lnTo>
                  <a:pt x="78" y="333"/>
                </a:lnTo>
                <a:lnTo>
                  <a:pt x="78" y="333"/>
                </a:lnTo>
                <a:lnTo>
                  <a:pt x="78" y="331"/>
                </a:lnTo>
                <a:lnTo>
                  <a:pt x="78" y="331"/>
                </a:lnTo>
                <a:close/>
                <a:moveTo>
                  <a:pt x="78" y="331"/>
                </a:moveTo>
                <a:lnTo>
                  <a:pt x="78" y="331"/>
                </a:lnTo>
                <a:lnTo>
                  <a:pt x="79" y="331"/>
                </a:lnTo>
                <a:lnTo>
                  <a:pt x="79" y="331"/>
                </a:lnTo>
                <a:lnTo>
                  <a:pt x="79" y="331"/>
                </a:lnTo>
                <a:lnTo>
                  <a:pt x="79" y="331"/>
                </a:lnTo>
                <a:lnTo>
                  <a:pt x="79" y="330"/>
                </a:lnTo>
                <a:lnTo>
                  <a:pt x="79" y="330"/>
                </a:lnTo>
                <a:lnTo>
                  <a:pt x="78" y="331"/>
                </a:lnTo>
                <a:lnTo>
                  <a:pt x="78" y="331"/>
                </a:lnTo>
                <a:close/>
                <a:moveTo>
                  <a:pt x="81" y="330"/>
                </a:moveTo>
                <a:lnTo>
                  <a:pt x="81" y="330"/>
                </a:lnTo>
                <a:lnTo>
                  <a:pt x="79" y="330"/>
                </a:lnTo>
                <a:lnTo>
                  <a:pt x="79" y="330"/>
                </a:lnTo>
                <a:lnTo>
                  <a:pt x="79" y="330"/>
                </a:lnTo>
                <a:lnTo>
                  <a:pt x="79" y="330"/>
                </a:lnTo>
                <a:lnTo>
                  <a:pt x="79" y="330"/>
                </a:lnTo>
                <a:lnTo>
                  <a:pt x="79" y="330"/>
                </a:lnTo>
                <a:lnTo>
                  <a:pt x="81" y="330"/>
                </a:lnTo>
                <a:lnTo>
                  <a:pt x="81" y="330"/>
                </a:lnTo>
                <a:close/>
                <a:moveTo>
                  <a:pt x="347" y="395"/>
                </a:moveTo>
                <a:lnTo>
                  <a:pt x="347" y="395"/>
                </a:lnTo>
                <a:lnTo>
                  <a:pt x="347" y="396"/>
                </a:lnTo>
                <a:lnTo>
                  <a:pt x="347" y="396"/>
                </a:lnTo>
                <a:lnTo>
                  <a:pt x="347" y="396"/>
                </a:lnTo>
                <a:lnTo>
                  <a:pt x="347" y="396"/>
                </a:lnTo>
                <a:lnTo>
                  <a:pt x="347" y="395"/>
                </a:lnTo>
                <a:lnTo>
                  <a:pt x="347" y="395"/>
                </a:lnTo>
                <a:close/>
                <a:moveTo>
                  <a:pt x="207" y="13"/>
                </a:moveTo>
                <a:lnTo>
                  <a:pt x="207" y="13"/>
                </a:lnTo>
                <a:lnTo>
                  <a:pt x="207" y="13"/>
                </a:lnTo>
                <a:lnTo>
                  <a:pt x="207" y="13"/>
                </a:lnTo>
                <a:lnTo>
                  <a:pt x="209" y="13"/>
                </a:lnTo>
                <a:lnTo>
                  <a:pt x="209" y="13"/>
                </a:lnTo>
                <a:lnTo>
                  <a:pt x="209" y="13"/>
                </a:lnTo>
                <a:lnTo>
                  <a:pt x="209" y="13"/>
                </a:lnTo>
                <a:lnTo>
                  <a:pt x="207" y="13"/>
                </a:lnTo>
                <a:lnTo>
                  <a:pt x="207" y="1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934303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Freeform 240"/>
          <p:cNvSpPr>
            <a:spLocks noEditPoints="1"/>
          </p:cNvSpPr>
          <p:nvPr/>
        </p:nvSpPr>
        <p:spPr bwMode="auto">
          <a:xfrm>
            <a:off x="516711" y="1946305"/>
            <a:ext cx="4349179" cy="4239279"/>
          </a:xfrm>
          <a:custGeom>
            <a:avLst/>
            <a:gdLst>
              <a:gd name="T0" fmla="*/ 264 w 372"/>
              <a:gd name="T1" fmla="*/ 340 h 377"/>
              <a:gd name="T2" fmla="*/ 132 w 372"/>
              <a:gd name="T3" fmla="*/ 315 h 377"/>
              <a:gd name="T4" fmla="*/ 31 w 372"/>
              <a:gd name="T5" fmla="*/ 42 h 377"/>
              <a:gd name="T6" fmla="*/ 264 w 372"/>
              <a:gd name="T7" fmla="*/ 158 h 377"/>
              <a:gd name="T8" fmla="*/ 169 w 372"/>
              <a:gd name="T9" fmla="*/ 235 h 377"/>
              <a:gd name="T10" fmla="*/ 136 w 372"/>
              <a:gd name="T11" fmla="*/ 30 h 377"/>
              <a:gd name="T12" fmla="*/ 20 w 372"/>
              <a:gd name="T13" fmla="*/ 120 h 377"/>
              <a:gd name="T14" fmla="*/ 30 w 372"/>
              <a:gd name="T15" fmla="*/ 165 h 377"/>
              <a:gd name="T16" fmla="*/ 11 w 372"/>
              <a:gd name="T17" fmla="*/ 177 h 377"/>
              <a:gd name="T18" fmla="*/ 234 w 372"/>
              <a:gd name="T19" fmla="*/ 234 h 377"/>
              <a:gd name="T20" fmla="*/ 257 w 372"/>
              <a:gd name="T21" fmla="*/ 202 h 377"/>
              <a:gd name="T22" fmla="*/ 294 w 372"/>
              <a:gd name="T23" fmla="*/ 191 h 377"/>
              <a:gd name="T24" fmla="*/ 325 w 372"/>
              <a:gd name="T25" fmla="*/ 347 h 377"/>
              <a:gd name="T26" fmla="*/ 219 w 372"/>
              <a:gd name="T27" fmla="*/ 261 h 377"/>
              <a:gd name="T28" fmla="*/ 244 w 372"/>
              <a:gd name="T29" fmla="*/ 79 h 377"/>
              <a:gd name="T30" fmla="*/ 221 w 372"/>
              <a:gd name="T31" fmla="*/ 104 h 377"/>
              <a:gd name="T32" fmla="*/ 121 w 372"/>
              <a:gd name="T33" fmla="*/ 20 h 377"/>
              <a:gd name="T34" fmla="*/ 214 w 372"/>
              <a:gd name="T35" fmla="*/ 91 h 377"/>
              <a:gd name="T36" fmla="*/ 214 w 372"/>
              <a:gd name="T37" fmla="*/ 67 h 377"/>
              <a:gd name="T38" fmla="*/ 257 w 372"/>
              <a:gd name="T39" fmla="*/ 128 h 377"/>
              <a:gd name="T40" fmla="*/ 217 w 372"/>
              <a:gd name="T41" fmla="*/ 259 h 377"/>
              <a:gd name="T42" fmla="*/ 203 w 372"/>
              <a:gd name="T43" fmla="*/ 130 h 377"/>
              <a:gd name="T44" fmla="*/ 169 w 372"/>
              <a:gd name="T45" fmla="*/ 87 h 377"/>
              <a:gd name="T46" fmla="*/ 260 w 372"/>
              <a:gd name="T47" fmla="*/ 93 h 377"/>
              <a:gd name="T48" fmla="*/ 155 w 372"/>
              <a:gd name="T49" fmla="*/ 99 h 377"/>
              <a:gd name="T50" fmla="*/ 229 w 372"/>
              <a:gd name="T51" fmla="*/ 276 h 377"/>
              <a:gd name="T52" fmla="*/ 81 w 372"/>
              <a:gd name="T53" fmla="*/ 231 h 377"/>
              <a:gd name="T54" fmla="*/ 186 w 372"/>
              <a:gd name="T55" fmla="*/ 143 h 377"/>
              <a:gd name="T56" fmla="*/ 236 w 372"/>
              <a:gd name="T57" fmla="*/ 94 h 377"/>
              <a:gd name="T58" fmla="*/ 204 w 372"/>
              <a:gd name="T59" fmla="*/ 106 h 377"/>
              <a:gd name="T60" fmla="*/ 209 w 372"/>
              <a:gd name="T61" fmla="*/ 286 h 377"/>
              <a:gd name="T62" fmla="*/ 14 w 372"/>
              <a:gd name="T63" fmla="*/ 117 h 377"/>
              <a:gd name="T64" fmla="*/ 102 w 372"/>
              <a:gd name="T65" fmla="*/ 87 h 377"/>
              <a:gd name="T66" fmla="*/ 51 w 372"/>
              <a:gd name="T67" fmla="*/ 43 h 377"/>
              <a:gd name="T68" fmla="*/ 98 w 372"/>
              <a:gd name="T69" fmla="*/ 25 h 377"/>
              <a:gd name="T70" fmla="*/ 155 w 372"/>
              <a:gd name="T71" fmla="*/ 37 h 377"/>
              <a:gd name="T72" fmla="*/ 91 w 372"/>
              <a:gd name="T73" fmla="*/ 47 h 377"/>
              <a:gd name="T74" fmla="*/ 140 w 372"/>
              <a:gd name="T75" fmla="*/ 253 h 377"/>
              <a:gd name="T76" fmla="*/ 133 w 372"/>
              <a:gd name="T77" fmla="*/ 144 h 377"/>
              <a:gd name="T78" fmla="*/ 173 w 372"/>
              <a:gd name="T79" fmla="*/ 114 h 377"/>
              <a:gd name="T80" fmla="*/ 204 w 372"/>
              <a:gd name="T81" fmla="*/ 50 h 377"/>
              <a:gd name="T82" fmla="*/ 108 w 372"/>
              <a:gd name="T83" fmla="*/ 243 h 377"/>
              <a:gd name="T84" fmla="*/ 300 w 372"/>
              <a:gd name="T85" fmla="*/ 219 h 377"/>
              <a:gd name="T86" fmla="*/ 248 w 372"/>
              <a:gd name="T87" fmla="*/ 113 h 377"/>
              <a:gd name="T88" fmla="*/ 170 w 372"/>
              <a:gd name="T89" fmla="*/ 54 h 377"/>
              <a:gd name="T90" fmla="*/ 241 w 372"/>
              <a:gd name="T91" fmla="*/ 273 h 377"/>
              <a:gd name="T92" fmla="*/ 246 w 372"/>
              <a:gd name="T93" fmla="*/ 154 h 377"/>
              <a:gd name="T94" fmla="*/ 71 w 372"/>
              <a:gd name="T95" fmla="*/ 43 h 377"/>
              <a:gd name="T96" fmla="*/ 92 w 372"/>
              <a:gd name="T97" fmla="*/ 90 h 377"/>
              <a:gd name="T98" fmla="*/ 369 w 372"/>
              <a:gd name="T99" fmla="*/ 282 h 377"/>
              <a:gd name="T100" fmla="*/ 155 w 372"/>
              <a:gd name="T101" fmla="*/ 57 h 377"/>
              <a:gd name="T102" fmla="*/ 170 w 372"/>
              <a:gd name="T103" fmla="*/ 127 h 377"/>
              <a:gd name="T104" fmla="*/ 229 w 372"/>
              <a:gd name="T105" fmla="*/ 131 h 377"/>
              <a:gd name="T106" fmla="*/ 102 w 372"/>
              <a:gd name="T107" fmla="*/ 72 h 377"/>
              <a:gd name="T108" fmla="*/ 167 w 372"/>
              <a:gd name="T109" fmla="*/ 137 h 377"/>
              <a:gd name="T110" fmla="*/ 94 w 372"/>
              <a:gd name="T111" fmla="*/ 99 h 377"/>
              <a:gd name="T112" fmla="*/ 78 w 372"/>
              <a:gd name="T113" fmla="*/ 81 h 377"/>
              <a:gd name="T114" fmla="*/ 155 w 372"/>
              <a:gd name="T115" fmla="*/ 261 h 377"/>
              <a:gd name="T116" fmla="*/ 217 w 372"/>
              <a:gd name="T117" fmla="*/ 248 h 377"/>
              <a:gd name="T118" fmla="*/ 167 w 372"/>
              <a:gd name="T119" fmla="*/ 76 h 377"/>
              <a:gd name="T120" fmla="*/ 133 w 372"/>
              <a:gd name="T121" fmla="*/ 59 h 377"/>
              <a:gd name="T122" fmla="*/ 96 w 372"/>
              <a:gd name="T123" fmla="*/ 37 h 377"/>
              <a:gd name="T124" fmla="*/ 96 w 372"/>
              <a:gd name="T125" fmla="*/ 4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2" h="377">
                <a:moveTo>
                  <a:pt x="368" y="275"/>
                </a:moveTo>
                <a:lnTo>
                  <a:pt x="368" y="275"/>
                </a:lnTo>
                <a:lnTo>
                  <a:pt x="369" y="278"/>
                </a:lnTo>
                <a:lnTo>
                  <a:pt x="369" y="278"/>
                </a:lnTo>
                <a:lnTo>
                  <a:pt x="372" y="282"/>
                </a:lnTo>
                <a:lnTo>
                  <a:pt x="372" y="282"/>
                </a:lnTo>
                <a:lnTo>
                  <a:pt x="372" y="283"/>
                </a:lnTo>
                <a:lnTo>
                  <a:pt x="371" y="285"/>
                </a:lnTo>
                <a:lnTo>
                  <a:pt x="371" y="285"/>
                </a:lnTo>
                <a:lnTo>
                  <a:pt x="368" y="286"/>
                </a:lnTo>
                <a:lnTo>
                  <a:pt x="368" y="286"/>
                </a:lnTo>
                <a:lnTo>
                  <a:pt x="354" y="286"/>
                </a:lnTo>
                <a:lnTo>
                  <a:pt x="354" y="286"/>
                </a:lnTo>
                <a:lnTo>
                  <a:pt x="348" y="288"/>
                </a:lnTo>
                <a:lnTo>
                  <a:pt x="348" y="288"/>
                </a:lnTo>
                <a:lnTo>
                  <a:pt x="332" y="290"/>
                </a:lnTo>
                <a:lnTo>
                  <a:pt x="318" y="292"/>
                </a:lnTo>
                <a:lnTo>
                  <a:pt x="318" y="292"/>
                </a:lnTo>
                <a:lnTo>
                  <a:pt x="304" y="293"/>
                </a:lnTo>
                <a:lnTo>
                  <a:pt x="304" y="293"/>
                </a:lnTo>
                <a:lnTo>
                  <a:pt x="301" y="293"/>
                </a:lnTo>
                <a:lnTo>
                  <a:pt x="301" y="293"/>
                </a:lnTo>
                <a:lnTo>
                  <a:pt x="302" y="295"/>
                </a:lnTo>
                <a:lnTo>
                  <a:pt x="302" y="295"/>
                </a:lnTo>
                <a:lnTo>
                  <a:pt x="310" y="299"/>
                </a:lnTo>
                <a:lnTo>
                  <a:pt x="315" y="305"/>
                </a:lnTo>
                <a:lnTo>
                  <a:pt x="315" y="305"/>
                </a:lnTo>
                <a:lnTo>
                  <a:pt x="321" y="316"/>
                </a:lnTo>
                <a:lnTo>
                  <a:pt x="327" y="327"/>
                </a:lnTo>
                <a:lnTo>
                  <a:pt x="327" y="327"/>
                </a:lnTo>
                <a:lnTo>
                  <a:pt x="329" y="334"/>
                </a:lnTo>
                <a:lnTo>
                  <a:pt x="329" y="334"/>
                </a:lnTo>
                <a:lnTo>
                  <a:pt x="335" y="350"/>
                </a:lnTo>
                <a:lnTo>
                  <a:pt x="335" y="350"/>
                </a:lnTo>
                <a:lnTo>
                  <a:pt x="335" y="353"/>
                </a:lnTo>
                <a:lnTo>
                  <a:pt x="335" y="353"/>
                </a:lnTo>
                <a:lnTo>
                  <a:pt x="335" y="356"/>
                </a:lnTo>
                <a:lnTo>
                  <a:pt x="335" y="356"/>
                </a:lnTo>
                <a:lnTo>
                  <a:pt x="335" y="359"/>
                </a:lnTo>
                <a:lnTo>
                  <a:pt x="335" y="359"/>
                </a:lnTo>
                <a:lnTo>
                  <a:pt x="338" y="364"/>
                </a:lnTo>
                <a:lnTo>
                  <a:pt x="338" y="364"/>
                </a:lnTo>
                <a:lnTo>
                  <a:pt x="338" y="367"/>
                </a:lnTo>
                <a:lnTo>
                  <a:pt x="335" y="370"/>
                </a:lnTo>
                <a:lnTo>
                  <a:pt x="335" y="370"/>
                </a:lnTo>
                <a:lnTo>
                  <a:pt x="335" y="370"/>
                </a:lnTo>
                <a:lnTo>
                  <a:pt x="335" y="370"/>
                </a:lnTo>
                <a:lnTo>
                  <a:pt x="335" y="371"/>
                </a:lnTo>
                <a:lnTo>
                  <a:pt x="335" y="371"/>
                </a:lnTo>
                <a:lnTo>
                  <a:pt x="335" y="373"/>
                </a:lnTo>
                <a:lnTo>
                  <a:pt x="335" y="373"/>
                </a:lnTo>
                <a:lnTo>
                  <a:pt x="334" y="376"/>
                </a:lnTo>
                <a:lnTo>
                  <a:pt x="332" y="377"/>
                </a:lnTo>
                <a:lnTo>
                  <a:pt x="331" y="377"/>
                </a:lnTo>
                <a:lnTo>
                  <a:pt x="329" y="376"/>
                </a:lnTo>
                <a:lnTo>
                  <a:pt x="329" y="376"/>
                </a:lnTo>
                <a:lnTo>
                  <a:pt x="318" y="366"/>
                </a:lnTo>
                <a:lnTo>
                  <a:pt x="318" y="366"/>
                </a:lnTo>
                <a:lnTo>
                  <a:pt x="310" y="360"/>
                </a:lnTo>
                <a:lnTo>
                  <a:pt x="310" y="360"/>
                </a:lnTo>
                <a:lnTo>
                  <a:pt x="294" y="350"/>
                </a:lnTo>
                <a:lnTo>
                  <a:pt x="275" y="344"/>
                </a:lnTo>
                <a:lnTo>
                  <a:pt x="275" y="344"/>
                </a:lnTo>
                <a:lnTo>
                  <a:pt x="264" y="340"/>
                </a:lnTo>
                <a:lnTo>
                  <a:pt x="251" y="339"/>
                </a:lnTo>
                <a:lnTo>
                  <a:pt x="251" y="339"/>
                </a:lnTo>
                <a:lnTo>
                  <a:pt x="220" y="334"/>
                </a:lnTo>
                <a:lnTo>
                  <a:pt x="220" y="334"/>
                </a:lnTo>
                <a:lnTo>
                  <a:pt x="209" y="332"/>
                </a:lnTo>
                <a:lnTo>
                  <a:pt x="199" y="329"/>
                </a:lnTo>
                <a:lnTo>
                  <a:pt x="199" y="329"/>
                </a:lnTo>
                <a:lnTo>
                  <a:pt x="190" y="324"/>
                </a:lnTo>
                <a:lnTo>
                  <a:pt x="190" y="324"/>
                </a:lnTo>
                <a:lnTo>
                  <a:pt x="187" y="322"/>
                </a:lnTo>
                <a:lnTo>
                  <a:pt x="187" y="317"/>
                </a:lnTo>
                <a:lnTo>
                  <a:pt x="187" y="317"/>
                </a:lnTo>
                <a:lnTo>
                  <a:pt x="187" y="316"/>
                </a:lnTo>
                <a:lnTo>
                  <a:pt x="186" y="315"/>
                </a:lnTo>
                <a:lnTo>
                  <a:pt x="186" y="315"/>
                </a:lnTo>
                <a:lnTo>
                  <a:pt x="186" y="313"/>
                </a:lnTo>
                <a:lnTo>
                  <a:pt x="186" y="312"/>
                </a:lnTo>
                <a:lnTo>
                  <a:pt x="186" y="312"/>
                </a:lnTo>
                <a:lnTo>
                  <a:pt x="186" y="309"/>
                </a:lnTo>
                <a:lnTo>
                  <a:pt x="186" y="309"/>
                </a:lnTo>
                <a:lnTo>
                  <a:pt x="184" y="303"/>
                </a:lnTo>
                <a:lnTo>
                  <a:pt x="186" y="297"/>
                </a:lnTo>
                <a:lnTo>
                  <a:pt x="186" y="297"/>
                </a:lnTo>
                <a:lnTo>
                  <a:pt x="187" y="293"/>
                </a:lnTo>
                <a:lnTo>
                  <a:pt x="189" y="290"/>
                </a:lnTo>
                <a:lnTo>
                  <a:pt x="189" y="290"/>
                </a:lnTo>
                <a:lnTo>
                  <a:pt x="190" y="289"/>
                </a:lnTo>
                <a:lnTo>
                  <a:pt x="190" y="289"/>
                </a:lnTo>
                <a:lnTo>
                  <a:pt x="194" y="279"/>
                </a:lnTo>
                <a:lnTo>
                  <a:pt x="200" y="269"/>
                </a:lnTo>
                <a:lnTo>
                  <a:pt x="200" y="269"/>
                </a:lnTo>
                <a:lnTo>
                  <a:pt x="206" y="256"/>
                </a:lnTo>
                <a:lnTo>
                  <a:pt x="206" y="256"/>
                </a:lnTo>
                <a:lnTo>
                  <a:pt x="207" y="253"/>
                </a:lnTo>
                <a:lnTo>
                  <a:pt x="207" y="253"/>
                </a:lnTo>
                <a:lnTo>
                  <a:pt x="206" y="253"/>
                </a:lnTo>
                <a:lnTo>
                  <a:pt x="206" y="253"/>
                </a:lnTo>
                <a:lnTo>
                  <a:pt x="199" y="252"/>
                </a:lnTo>
                <a:lnTo>
                  <a:pt x="199" y="252"/>
                </a:lnTo>
                <a:lnTo>
                  <a:pt x="196" y="252"/>
                </a:lnTo>
                <a:lnTo>
                  <a:pt x="196" y="252"/>
                </a:lnTo>
                <a:lnTo>
                  <a:pt x="193" y="255"/>
                </a:lnTo>
                <a:lnTo>
                  <a:pt x="189" y="259"/>
                </a:lnTo>
                <a:lnTo>
                  <a:pt x="189" y="259"/>
                </a:lnTo>
                <a:lnTo>
                  <a:pt x="186" y="263"/>
                </a:lnTo>
                <a:lnTo>
                  <a:pt x="183" y="266"/>
                </a:lnTo>
                <a:lnTo>
                  <a:pt x="183" y="266"/>
                </a:lnTo>
                <a:lnTo>
                  <a:pt x="182" y="268"/>
                </a:lnTo>
                <a:lnTo>
                  <a:pt x="182" y="268"/>
                </a:lnTo>
                <a:lnTo>
                  <a:pt x="173" y="276"/>
                </a:lnTo>
                <a:lnTo>
                  <a:pt x="173" y="276"/>
                </a:lnTo>
                <a:lnTo>
                  <a:pt x="162" y="289"/>
                </a:lnTo>
                <a:lnTo>
                  <a:pt x="162" y="289"/>
                </a:lnTo>
                <a:lnTo>
                  <a:pt x="156" y="296"/>
                </a:lnTo>
                <a:lnTo>
                  <a:pt x="156" y="296"/>
                </a:lnTo>
                <a:lnTo>
                  <a:pt x="146" y="305"/>
                </a:lnTo>
                <a:lnTo>
                  <a:pt x="146" y="305"/>
                </a:lnTo>
                <a:lnTo>
                  <a:pt x="139" y="312"/>
                </a:lnTo>
                <a:lnTo>
                  <a:pt x="139" y="312"/>
                </a:lnTo>
                <a:lnTo>
                  <a:pt x="138" y="315"/>
                </a:lnTo>
                <a:lnTo>
                  <a:pt x="138" y="315"/>
                </a:lnTo>
                <a:lnTo>
                  <a:pt x="135" y="316"/>
                </a:lnTo>
                <a:lnTo>
                  <a:pt x="132" y="315"/>
                </a:lnTo>
                <a:lnTo>
                  <a:pt x="132" y="315"/>
                </a:lnTo>
                <a:lnTo>
                  <a:pt x="129" y="312"/>
                </a:lnTo>
                <a:lnTo>
                  <a:pt x="129" y="312"/>
                </a:lnTo>
                <a:lnTo>
                  <a:pt x="129" y="312"/>
                </a:lnTo>
                <a:lnTo>
                  <a:pt x="129" y="312"/>
                </a:lnTo>
                <a:lnTo>
                  <a:pt x="122" y="302"/>
                </a:lnTo>
                <a:lnTo>
                  <a:pt x="122" y="302"/>
                </a:lnTo>
                <a:lnTo>
                  <a:pt x="112" y="285"/>
                </a:lnTo>
                <a:lnTo>
                  <a:pt x="112" y="285"/>
                </a:lnTo>
                <a:lnTo>
                  <a:pt x="106" y="278"/>
                </a:lnTo>
                <a:lnTo>
                  <a:pt x="106" y="278"/>
                </a:lnTo>
                <a:lnTo>
                  <a:pt x="105" y="276"/>
                </a:lnTo>
                <a:lnTo>
                  <a:pt x="105" y="276"/>
                </a:lnTo>
                <a:lnTo>
                  <a:pt x="103" y="275"/>
                </a:lnTo>
                <a:lnTo>
                  <a:pt x="103" y="275"/>
                </a:lnTo>
                <a:lnTo>
                  <a:pt x="94" y="261"/>
                </a:lnTo>
                <a:lnTo>
                  <a:pt x="94" y="261"/>
                </a:lnTo>
                <a:lnTo>
                  <a:pt x="91" y="255"/>
                </a:lnTo>
                <a:lnTo>
                  <a:pt x="91" y="255"/>
                </a:lnTo>
                <a:lnTo>
                  <a:pt x="85" y="245"/>
                </a:lnTo>
                <a:lnTo>
                  <a:pt x="85" y="245"/>
                </a:lnTo>
                <a:lnTo>
                  <a:pt x="84" y="239"/>
                </a:lnTo>
                <a:lnTo>
                  <a:pt x="84" y="239"/>
                </a:lnTo>
                <a:lnTo>
                  <a:pt x="81" y="238"/>
                </a:lnTo>
                <a:lnTo>
                  <a:pt x="81" y="238"/>
                </a:lnTo>
                <a:lnTo>
                  <a:pt x="69" y="235"/>
                </a:lnTo>
                <a:lnTo>
                  <a:pt x="69" y="235"/>
                </a:lnTo>
                <a:lnTo>
                  <a:pt x="61" y="232"/>
                </a:lnTo>
                <a:lnTo>
                  <a:pt x="52" y="229"/>
                </a:lnTo>
                <a:lnTo>
                  <a:pt x="52" y="229"/>
                </a:lnTo>
                <a:lnTo>
                  <a:pt x="44" y="225"/>
                </a:lnTo>
                <a:lnTo>
                  <a:pt x="44" y="225"/>
                </a:lnTo>
                <a:lnTo>
                  <a:pt x="28" y="216"/>
                </a:lnTo>
                <a:lnTo>
                  <a:pt x="28" y="216"/>
                </a:lnTo>
                <a:lnTo>
                  <a:pt x="21" y="212"/>
                </a:lnTo>
                <a:lnTo>
                  <a:pt x="14" y="205"/>
                </a:lnTo>
                <a:lnTo>
                  <a:pt x="10" y="198"/>
                </a:lnTo>
                <a:lnTo>
                  <a:pt x="5" y="189"/>
                </a:lnTo>
                <a:lnTo>
                  <a:pt x="5" y="189"/>
                </a:lnTo>
                <a:lnTo>
                  <a:pt x="1" y="170"/>
                </a:lnTo>
                <a:lnTo>
                  <a:pt x="1" y="170"/>
                </a:lnTo>
                <a:lnTo>
                  <a:pt x="0" y="161"/>
                </a:lnTo>
                <a:lnTo>
                  <a:pt x="0" y="154"/>
                </a:lnTo>
                <a:lnTo>
                  <a:pt x="0" y="154"/>
                </a:lnTo>
                <a:lnTo>
                  <a:pt x="1" y="135"/>
                </a:lnTo>
                <a:lnTo>
                  <a:pt x="1" y="135"/>
                </a:lnTo>
                <a:lnTo>
                  <a:pt x="1" y="126"/>
                </a:lnTo>
                <a:lnTo>
                  <a:pt x="5" y="117"/>
                </a:lnTo>
                <a:lnTo>
                  <a:pt x="5" y="117"/>
                </a:lnTo>
                <a:lnTo>
                  <a:pt x="10" y="108"/>
                </a:lnTo>
                <a:lnTo>
                  <a:pt x="14" y="101"/>
                </a:lnTo>
                <a:lnTo>
                  <a:pt x="14" y="101"/>
                </a:lnTo>
                <a:lnTo>
                  <a:pt x="20" y="96"/>
                </a:lnTo>
                <a:lnTo>
                  <a:pt x="28" y="91"/>
                </a:lnTo>
                <a:lnTo>
                  <a:pt x="28" y="91"/>
                </a:lnTo>
                <a:lnTo>
                  <a:pt x="27" y="87"/>
                </a:lnTo>
                <a:lnTo>
                  <a:pt x="27" y="87"/>
                </a:lnTo>
                <a:lnTo>
                  <a:pt x="27" y="79"/>
                </a:lnTo>
                <a:lnTo>
                  <a:pt x="27" y="79"/>
                </a:lnTo>
                <a:lnTo>
                  <a:pt x="27" y="59"/>
                </a:lnTo>
                <a:lnTo>
                  <a:pt x="27" y="59"/>
                </a:lnTo>
                <a:lnTo>
                  <a:pt x="27" y="54"/>
                </a:lnTo>
                <a:lnTo>
                  <a:pt x="28" y="49"/>
                </a:lnTo>
                <a:lnTo>
                  <a:pt x="28" y="49"/>
                </a:lnTo>
                <a:lnTo>
                  <a:pt x="31" y="42"/>
                </a:lnTo>
                <a:lnTo>
                  <a:pt x="37" y="35"/>
                </a:lnTo>
                <a:lnTo>
                  <a:pt x="37" y="35"/>
                </a:lnTo>
                <a:lnTo>
                  <a:pt x="38" y="32"/>
                </a:lnTo>
                <a:lnTo>
                  <a:pt x="38" y="32"/>
                </a:lnTo>
                <a:lnTo>
                  <a:pt x="44" y="25"/>
                </a:lnTo>
                <a:lnTo>
                  <a:pt x="44" y="25"/>
                </a:lnTo>
                <a:lnTo>
                  <a:pt x="55" y="15"/>
                </a:lnTo>
                <a:lnTo>
                  <a:pt x="68" y="9"/>
                </a:lnTo>
                <a:lnTo>
                  <a:pt x="68" y="9"/>
                </a:lnTo>
                <a:lnTo>
                  <a:pt x="78" y="5"/>
                </a:lnTo>
                <a:lnTo>
                  <a:pt x="86" y="3"/>
                </a:lnTo>
                <a:lnTo>
                  <a:pt x="86" y="3"/>
                </a:lnTo>
                <a:lnTo>
                  <a:pt x="98" y="0"/>
                </a:lnTo>
                <a:lnTo>
                  <a:pt x="111" y="0"/>
                </a:lnTo>
                <a:lnTo>
                  <a:pt x="111" y="0"/>
                </a:lnTo>
                <a:lnTo>
                  <a:pt x="122" y="2"/>
                </a:lnTo>
                <a:lnTo>
                  <a:pt x="132" y="8"/>
                </a:lnTo>
                <a:lnTo>
                  <a:pt x="132" y="8"/>
                </a:lnTo>
                <a:lnTo>
                  <a:pt x="142" y="13"/>
                </a:lnTo>
                <a:lnTo>
                  <a:pt x="142" y="13"/>
                </a:lnTo>
                <a:lnTo>
                  <a:pt x="149" y="19"/>
                </a:lnTo>
                <a:lnTo>
                  <a:pt x="155" y="25"/>
                </a:lnTo>
                <a:lnTo>
                  <a:pt x="155" y="25"/>
                </a:lnTo>
                <a:lnTo>
                  <a:pt x="156" y="27"/>
                </a:lnTo>
                <a:lnTo>
                  <a:pt x="156" y="27"/>
                </a:lnTo>
                <a:lnTo>
                  <a:pt x="157" y="26"/>
                </a:lnTo>
                <a:lnTo>
                  <a:pt x="157" y="26"/>
                </a:lnTo>
                <a:lnTo>
                  <a:pt x="172" y="19"/>
                </a:lnTo>
                <a:lnTo>
                  <a:pt x="172" y="19"/>
                </a:lnTo>
                <a:lnTo>
                  <a:pt x="177" y="16"/>
                </a:lnTo>
                <a:lnTo>
                  <a:pt x="184" y="15"/>
                </a:lnTo>
                <a:lnTo>
                  <a:pt x="192" y="13"/>
                </a:lnTo>
                <a:lnTo>
                  <a:pt x="197" y="13"/>
                </a:lnTo>
                <a:lnTo>
                  <a:pt x="197" y="13"/>
                </a:lnTo>
                <a:lnTo>
                  <a:pt x="214" y="16"/>
                </a:lnTo>
                <a:lnTo>
                  <a:pt x="231" y="19"/>
                </a:lnTo>
                <a:lnTo>
                  <a:pt x="231" y="19"/>
                </a:lnTo>
                <a:lnTo>
                  <a:pt x="241" y="23"/>
                </a:lnTo>
                <a:lnTo>
                  <a:pt x="250" y="29"/>
                </a:lnTo>
                <a:lnTo>
                  <a:pt x="250" y="29"/>
                </a:lnTo>
                <a:lnTo>
                  <a:pt x="260" y="37"/>
                </a:lnTo>
                <a:lnTo>
                  <a:pt x="268" y="47"/>
                </a:lnTo>
                <a:lnTo>
                  <a:pt x="268" y="47"/>
                </a:lnTo>
                <a:lnTo>
                  <a:pt x="274" y="59"/>
                </a:lnTo>
                <a:lnTo>
                  <a:pt x="278" y="72"/>
                </a:lnTo>
                <a:lnTo>
                  <a:pt x="278" y="72"/>
                </a:lnTo>
                <a:lnTo>
                  <a:pt x="280" y="81"/>
                </a:lnTo>
                <a:lnTo>
                  <a:pt x="280" y="93"/>
                </a:lnTo>
                <a:lnTo>
                  <a:pt x="280" y="93"/>
                </a:lnTo>
                <a:lnTo>
                  <a:pt x="280" y="103"/>
                </a:lnTo>
                <a:lnTo>
                  <a:pt x="280" y="103"/>
                </a:lnTo>
                <a:lnTo>
                  <a:pt x="280" y="111"/>
                </a:lnTo>
                <a:lnTo>
                  <a:pt x="278" y="120"/>
                </a:lnTo>
                <a:lnTo>
                  <a:pt x="278" y="120"/>
                </a:lnTo>
                <a:lnTo>
                  <a:pt x="275" y="130"/>
                </a:lnTo>
                <a:lnTo>
                  <a:pt x="275" y="130"/>
                </a:lnTo>
                <a:lnTo>
                  <a:pt x="273" y="137"/>
                </a:lnTo>
                <a:lnTo>
                  <a:pt x="273" y="137"/>
                </a:lnTo>
                <a:lnTo>
                  <a:pt x="268" y="145"/>
                </a:lnTo>
                <a:lnTo>
                  <a:pt x="263" y="155"/>
                </a:lnTo>
                <a:lnTo>
                  <a:pt x="263" y="155"/>
                </a:lnTo>
                <a:lnTo>
                  <a:pt x="263" y="158"/>
                </a:lnTo>
                <a:lnTo>
                  <a:pt x="263" y="158"/>
                </a:lnTo>
                <a:lnTo>
                  <a:pt x="264" y="158"/>
                </a:lnTo>
                <a:lnTo>
                  <a:pt x="264" y="158"/>
                </a:lnTo>
                <a:lnTo>
                  <a:pt x="277" y="162"/>
                </a:lnTo>
                <a:lnTo>
                  <a:pt x="288" y="170"/>
                </a:lnTo>
                <a:lnTo>
                  <a:pt x="288" y="170"/>
                </a:lnTo>
                <a:lnTo>
                  <a:pt x="297" y="177"/>
                </a:lnTo>
                <a:lnTo>
                  <a:pt x="302" y="185"/>
                </a:lnTo>
                <a:lnTo>
                  <a:pt x="302" y="185"/>
                </a:lnTo>
                <a:lnTo>
                  <a:pt x="305" y="188"/>
                </a:lnTo>
                <a:lnTo>
                  <a:pt x="305" y="188"/>
                </a:lnTo>
                <a:lnTo>
                  <a:pt x="305" y="189"/>
                </a:lnTo>
                <a:lnTo>
                  <a:pt x="305" y="189"/>
                </a:lnTo>
                <a:lnTo>
                  <a:pt x="307" y="197"/>
                </a:lnTo>
                <a:lnTo>
                  <a:pt x="307" y="197"/>
                </a:lnTo>
                <a:lnTo>
                  <a:pt x="308" y="204"/>
                </a:lnTo>
                <a:lnTo>
                  <a:pt x="307" y="209"/>
                </a:lnTo>
                <a:lnTo>
                  <a:pt x="304" y="221"/>
                </a:lnTo>
                <a:lnTo>
                  <a:pt x="304" y="221"/>
                </a:lnTo>
                <a:lnTo>
                  <a:pt x="301" y="231"/>
                </a:lnTo>
                <a:lnTo>
                  <a:pt x="301" y="231"/>
                </a:lnTo>
                <a:lnTo>
                  <a:pt x="301" y="232"/>
                </a:lnTo>
                <a:lnTo>
                  <a:pt x="301" y="232"/>
                </a:lnTo>
                <a:lnTo>
                  <a:pt x="302" y="232"/>
                </a:lnTo>
                <a:lnTo>
                  <a:pt x="302" y="232"/>
                </a:lnTo>
                <a:lnTo>
                  <a:pt x="321" y="241"/>
                </a:lnTo>
                <a:lnTo>
                  <a:pt x="321" y="241"/>
                </a:lnTo>
                <a:lnTo>
                  <a:pt x="334" y="246"/>
                </a:lnTo>
                <a:lnTo>
                  <a:pt x="334" y="246"/>
                </a:lnTo>
                <a:lnTo>
                  <a:pt x="346" y="252"/>
                </a:lnTo>
                <a:lnTo>
                  <a:pt x="358" y="259"/>
                </a:lnTo>
                <a:lnTo>
                  <a:pt x="358" y="259"/>
                </a:lnTo>
                <a:lnTo>
                  <a:pt x="368" y="266"/>
                </a:lnTo>
                <a:lnTo>
                  <a:pt x="368" y="266"/>
                </a:lnTo>
                <a:lnTo>
                  <a:pt x="369" y="269"/>
                </a:lnTo>
                <a:lnTo>
                  <a:pt x="369" y="272"/>
                </a:lnTo>
                <a:lnTo>
                  <a:pt x="369" y="272"/>
                </a:lnTo>
                <a:lnTo>
                  <a:pt x="369" y="273"/>
                </a:lnTo>
                <a:lnTo>
                  <a:pt x="368" y="275"/>
                </a:lnTo>
                <a:lnTo>
                  <a:pt x="368" y="275"/>
                </a:lnTo>
                <a:close/>
                <a:moveTo>
                  <a:pt x="319" y="245"/>
                </a:moveTo>
                <a:lnTo>
                  <a:pt x="319" y="245"/>
                </a:lnTo>
                <a:lnTo>
                  <a:pt x="317" y="243"/>
                </a:lnTo>
                <a:lnTo>
                  <a:pt x="317" y="243"/>
                </a:lnTo>
                <a:lnTo>
                  <a:pt x="317" y="243"/>
                </a:lnTo>
                <a:lnTo>
                  <a:pt x="317" y="243"/>
                </a:lnTo>
                <a:lnTo>
                  <a:pt x="319" y="245"/>
                </a:lnTo>
                <a:lnTo>
                  <a:pt x="319" y="245"/>
                </a:lnTo>
                <a:lnTo>
                  <a:pt x="319" y="245"/>
                </a:lnTo>
                <a:lnTo>
                  <a:pt x="319" y="245"/>
                </a:lnTo>
                <a:lnTo>
                  <a:pt x="341" y="255"/>
                </a:lnTo>
                <a:lnTo>
                  <a:pt x="341" y="255"/>
                </a:lnTo>
                <a:lnTo>
                  <a:pt x="341" y="256"/>
                </a:lnTo>
                <a:lnTo>
                  <a:pt x="341" y="256"/>
                </a:lnTo>
                <a:lnTo>
                  <a:pt x="337" y="252"/>
                </a:lnTo>
                <a:lnTo>
                  <a:pt x="337" y="252"/>
                </a:lnTo>
                <a:lnTo>
                  <a:pt x="321" y="245"/>
                </a:lnTo>
                <a:lnTo>
                  <a:pt x="321" y="245"/>
                </a:lnTo>
                <a:lnTo>
                  <a:pt x="319" y="245"/>
                </a:lnTo>
                <a:lnTo>
                  <a:pt x="319" y="245"/>
                </a:lnTo>
                <a:close/>
                <a:moveTo>
                  <a:pt x="173" y="235"/>
                </a:moveTo>
                <a:lnTo>
                  <a:pt x="173" y="235"/>
                </a:lnTo>
                <a:lnTo>
                  <a:pt x="170" y="235"/>
                </a:lnTo>
                <a:lnTo>
                  <a:pt x="170" y="235"/>
                </a:lnTo>
                <a:lnTo>
                  <a:pt x="169" y="235"/>
                </a:lnTo>
                <a:lnTo>
                  <a:pt x="169" y="235"/>
                </a:lnTo>
                <a:lnTo>
                  <a:pt x="160" y="234"/>
                </a:lnTo>
                <a:lnTo>
                  <a:pt x="160" y="234"/>
                </a:lnTo>
                <a:lnTo>
                  <a:pt x="145" y="232"/>
                </a:lnTo>
                <a:lnTo>
                  <a:pt x="145" y="232"/>
                </a:lnTo>
                <a:lnTo>
                  <a:pt x="106" y="228"/>
                </a:lnTo>
                <a:lnTo>
                  <a:pt x="106" y="228"/>
                </a:lnTo>
                <a:lnTo>
                  <a:pt x="86" y="224"/>
                </a:lnTo>
                <a:lnTo>
                  <a:pt x="68" y="219"/>
                </a:lnTo>
                <a:lnTo>
                  <a:pt x="68" y="219"/>
                </a:lnTo>
                <a:lnTo>
                  <a:pt x="58" y="216"/>
                </a:lnTo>
                <a:lnTo>
                  <a:pt x="58" y="216"/>
                </a:lnTo>
                <a:lnTo>
                  <a:pt x="58" y="216"/>
                </a:lnTo>
                <a:lnTo>
                  <a:pt x="58" y="216"/>
                </a:lnTo>
                <a:lnTo>
                  <a:pt x="76" y="224"/>
                </a:lnTo>
                <a:lnTo>
                  <a:pt x="76" y="224"/>
                </a:lnTo>
                <a:lnTo>
                  <a:pt x="89" y="226"/>
                </a:lnTo>
                <a:lnTo>
                  <a:pt x="89" y="226"/>
                </a:lnTo>
                <a:lnTo>
                  <a:pt x="112" y="231"/>
                </a:lnTo>
                <a:lnTo>
                  <a:pt x="112" y="231"/>
                </a:lnTo>
                <a:lnTo>
                  <a:pt x="129" y="232"/>
                </a:lnTo>
                <a:lnTo>
                  <a:pt x="129" y="232"/>
                </a:lnTo>
                <a:lnTo>
                  <a:pt x="153" y="234"/>
                </a:lnTo>
                <a:lnTo>
                  <a:pt x="153" y="234"/>
                </a:lnTo>
                <a:lnTo>
                  <a:pt x="170" y="235"/>
                </a:lnTo>
                <a:lnTo>
                  <a:pt x="170" y="235"/>
                </a:lnTo>
                <a:lnTo>
                  <a:pt x="173" y="235"/>
                </a:lnTo>
                <a:lnTo>
                  <a:pt x="173" y="235"/>
                </a:lnTo>
                <a:lnTo>
                  <a:pt x="175" y="236"/>
                </a:lnTo>
                <a:lnTo>
                  <a:pt x="175" y="236"/>
                </a:lnTo>
                <a:lnTo>
                  <a:pt x="184" y="238"/>
                </a:lnTo>
                <a:lnTo>
                  <a:pt x="194" y="241"/>
                </a:lnTo>
                <a:lnTo>
                  <a:pt x="194" y="241"/>
                </a:lnTo>
                <a:lnTo>
                  <a:pt x="196" y="241"/>
                </a:lnTo>
                <a:lnTo>
                  <a:pt x="199" y="241"/>
                </a:lnTo>
                <a:lnTo>
                  <a:pt x="199" y="241"/>
                </a:lnTo>
                <a:lnTo>
                  <a:pt x="186" y="238"/>
                </a:lnTo>
                <a:lnTo>
                  <a:pt x="173" y="235"/>
                </a:lnTo>
                <a:lnTo>
                  <a:pt x="173" y="235"/>
                </a:lnTo>
                <a:close/>
                <a:moveTo>
                  <a:pt x="136" y="36"/>
                </a:moveTo>
                <a:lnTo>
                  <a:pt x="136" y="36"/>
                </a:lnTo>
                <a:lnTo>
                  <a:pt x="138" y="37"/>
                </a:lnTo>
                <a:lnTo>
                  <a:pt x="139" y="39"/>
                </a:lnTo>
                <a:lnTo>
                  <a:pt x="139" y="39"/>
                </a:lnTo>
                <a:lnTo>
                  <a:pt x="136" y="36"/>
                </a:lnTo>
                <a:lnTo>
                  <a:pt x="136" y="36"/>
                </a:lnTo>
                <a:lnTo>
                  <a:pt x="136" y="35"/>
                </a:lnTo>
                <a:lnTo>
                  <a:pt x="136" y="35"/>
                </a:lnTo>
                <a:lnTo>
                  <a:pt x="135" y="33"/>
                </a:lnTo>
                <a:lnTo>
                  <a:pt x="136" y="32"/>
                </a:lnTo>
                <a:lnTo>
                  <a:pt x="136" y="32"/>
                </a:lnTo>
                <a:lnTo>
                  <a:pt x="138" y="32"/>
                </a:lnTo>
                <a:lnTo>
                  <a:pt x="139" y="32"/>
                </a:lnTo>
                <a:lnTo>
                  <a:pt x="139" y="32"/>
                </a:lnTo>
                <a:lnTo>
                  <a:pt x="140" y="33"/>
                </a:lnTo>
                <a:lnTo>
                  <a:pt x="140" y="33"/>
                </a:lnTo>
                <a:lnTo>
                  <a:pt x="145" y="36"/>
                </a:lnTo>
                <a:lnTo>
                  <a:pt x="145" y="36"/>
                </a:lnTo>
                <a:lnTo>
                  <a:pt x="142" y="32"/>
                </a:lnTo>
                <a:lnTo>
                  <a:pt x="139" y="27"/>
                </a:lnTo>
                <a:lnTo>
                  <a:pt x="139" y="27"/>
                </a:lnTo>
                <a:lnTo>
                  <a:pt x="138" y="29"/>
                </a:lnTo>
                <a:lnTo>
                  <a:pt x="136" y="30"/>
                </a:lnTo>
                <a:lnTo>
                  <a:pt x="136" y="30"/>
                </a:lnTo>
                <a:lnTo>
                  <a:pt x="136" y="30"/>
                </a:lnTo>
                <a:lnTo>
                  <a:pt x="133" y="32"/>
                </a:lnTo>
                <a:lnTo>
                  <a:pt x="133" y="32"/>
                </a:lnTo>
                <a:lnTo>
                  <a:pt x="133" y="32"/>
                </a:lnTo>
                <a:lnTo>
                  <a:pt x="133" y="32"/>
                </a:lnTo>
                <a:lnTo>
                  <a:pt x="136" y="36"/>
                </a:lnTo>
                <a:lnTo>
                  <a:pt x="136" y="36"/>
                </a:lnTo>
                <a:close/>
                <a:moveTo>
                  <a:pt x="295" y="191"/>
                </a:moveTo>
                <a:lnTo>
                  <a:pt x="295" y="191"/>
                </a:lnTo>
                <a:lnTo>
                  <a:pt x="294" y="188"/>
                </a:lnTo>
                <a:lnTo>
                  <a:pt x="294" y="188"/>
                </a:lnTo>
                <a:lnTo>
                  <a:pt x="291" y="182"/>
                </a:lnTo>
                <a:lnTo>
                  <a:pt x="287" y="180"/>
                </a:lnTo>
                <a:lnTo>
                  <a:pt x="287" y="180"/>
                </a:lnTo>
                <a:lnTo>
                  <a:pt x="274" y="172"/>
                </a:lnTo>
                <a:lnTo>
                  <a:pt x="274" y="172"/>
                </a:lnTo>
                <a:lnTo>
                  <a:pt x="264" y="168"/>
                </a:lnTo>
                <a:lnTo>
                  <a:pt x="254" y="164"/>
                </a:lnTo>
                <a:lnTo>
                  <a:pt x="254" y="164"/>
                </a:lnTo>
                <a:lnTo>
                  <a:pt x="247" y="164"/>
                </a:lnTo>
                <a:lnTo>
                  <a:pt x="247" y="164"/>
                </a:lnTo>
                <a:lnTo>
                  <a:pt x="216" y="161"/>
                </a:lnTo>
                <a:lnTo>
                  <a:pt x="216" y="161"/>
                </a:lnTo>
                <a:lnTo>
                  <a:pt x="194" y="160"/>
                </a:lnTo>
                <a:lnTo>
                  <a:pt x="194" y="160"/>
                </a:lnTo>
                <a:lnTo>
                  <a:pt x="192" y="160"/>
                </a:lnTo>
                <a:lnTo>
                  <a:pt x="190" y="160"/>
                </a:lnTo>
                <a:lnTo>
                  <a:pt x="190" y="160"/>
                </a:lnTo>
                <a:lnTo>
                  <a:pt x="189" y="160"/>
                </a:lnTo>
                <a:lnTo>
                  <a:pt x="189" y="160"/>
                </a:lnTo>
                <a:lnTo>
                  <a:pt x="172" y="160"/>
                </a:lnTo>
                <a:lnTo>
                  <a:pt x="172" y="160"/>
                </a:lnTo>
                <a:lnTo>
                  <a:pt x="156" y="160"/>
                </a:lnTo>
                <a:lnTo>
                  <a:pt x="156" y="160"/>
                </a:lnTo>
                <a:lnTo>
                  <a:pt x="125" y="158"/>
                </a:lnTo>
                <a:lnTo>
                  <a:pt x="125" y="158"/>
                </a:lnTo>
                <a:lnTo>
                  <a:pt x="101" y="157"/>
                </a:lnTo>
                <a:lnTo>
                  <a:pt x="101" y="157"/>
                </a:lnTo>
                <a:lnTo>
                  <a:pt x="92" y="155"/>
                </a:lnTo>
                <a:lnTo>
                  <a:pt x="84" y="154"/>
                </a:lnTo>
                <a:lnTo>
                  <a:pt x="84" y="154"/>
                </a:lnTo>
                <a:lnTo>
                  <a:pt x="78" y="153"/>
                </a:lnTo>
                <a:lnTo>
                  <a:pt x="78" y="153"/>
                </a:lnTo>
                <a:lnTo>
                  <a:pt x="67" y="150"/>
                </a:lnTo>
                <a:lnTo>
                  <a:pt x="55" y="147"/>
                </a:lnTo>
                <a:lnTo>
                  <a:pt x="55" y="147"/>
                </a:lnTo>
                <a:lnTo>
                  <a:pt x="48" y="144"/>
                </a:lnTo>
                <a:lnTo>
                  <a:pt x="40" y="140"/>
                </a:lnTo>
                <a:lnTo>
                  <a:pt x="40" y="140"/>
                </a:lnTo>
                <a:lnTo>
                  <a:pt x="35" y="134"/>
                </a:lnTo>
                <a:lnTo>
                  <a:pt x="31" y="130"/>
                </a:lnTo>
                <a:lnTo>
                  <a:pt x="31" y="130"/>
                </a:lnTo>
                <a:lnTo>
                  <a:pt x="30" y="127"/>
                </a:lnTo>
                <a:lnTo>
                  <a:pt x="30" y="127"/>
                </a:lnTo>
                <a:lnTo>
                  <a:pt x="24" y="121"/>
                </a:lnTo>
                <a:lnTo>
                  <a:pt x="21" y="114"/>
                </a:lnTo>
                <a:lnTo>
                  <a:pt x="21" y="114"/>
                </a:lnTo>
                <a:lnTo>
                  <a:pt x="21" y="113"/>
                </a:lnTo>
                <a:lnTo>
                  <a:pt x="21" y="113"/>
                </a:lnTo>
                <a:lnTo>
                  <a:pt x="20" y="116"/>
                </a:lnTo>
                <a:lnTo>
                  <a:pt x="21" y="118"/>
                </a:lnTo>
                <a:lnTo>
                  <a:pt x="21" y="118"/>
                </a:lnTo>
                <a:lnTo>
                  <a:pt x="21" y="120"/>
                </a:lnTo>
                <a:lnTo>
                  <a:pt x="21" y="120"/>
                </a:lnTo>
                <a:lnTo>
                  <a:pt x="20" y="120"/>
                </a:lnTo>
                <a:lnTo>
                  <a:pt x="20" y="120"/>
                </a:lnTo>
                <a:lnTo>
                  <a:pt x="20" y="123"/>
                </a:lnTo>
                <a:lnTo>
                  <a:pt x="21" y="124"/>
                </a:lnTo>
                <a:lnTo>
                  <a:pt x="21" y="124"/>
                </a:lnTo>
                <a:lnTo>
                  <a:pt x="28" y="134"/>
                </a:lnTo>
                <a:lnTo>
                  <a:pt x="38" y="143"/>
                </a:lnTo>
                <a:lnTo>
                  <a:pt x="38" y="143"/>
                </a:lnTo>
                <a:lnTo>
                  <a:pt x="44" y="147"/>
                </a:lnTo>
                <a:lnTo>
                  <a:pt x="49" y="150"/>
                </a:lnTo>
                <a:lnTo>
                  <a:pt x="49" y="150"/>
                </a:lnTo>
                <a:lnTo>
                  <a:pt x="51" y="150"/>
                </a:lnTo>
                <a:lnTo>
                  <a:pt x="52" y="153"/>
                </a:lnTo>
                <a:lnTo>
                  <a:pt x="52" y="153"/>
                </a:lnTo>
                <a:lnTo>
                  <a:pt x="52" y="154"/>
                </a:lnTo>
                <a:lnTo>
                  <a:pt x="51" y="155"/>
                </a:lnTo>
                <a:lnTo>
                  <a:pt x="51" y="155"/>
                </a:lnTo>
                <a:lnTo>
                  <a:pt x="49" y="155"/>
                </a:lnTo>
                <a:lnTo>
                  <a:pt x="47" y="155"/>
                </a:lnTo>
                <a:lnTo>
                  <a:pt x="47" y="155"/>
                </a:lnTo>
                <a:lnTo>
                  <a:pt x="45" y="154"/>
                </a:lnTo>
                <a:lnTo>
                  <a:pt x="45" y="154"/>
                </a:lnTo>
                <a:lnTo>
                  <a:pt x="34" y="144"/>
                </a:lnTo>
                <a:lnTo>
                  <a:pt x="34" y="144"/>
                </a:lnTo>
                <a:lnTo>
                  <a:pt x="25" y="135"/>
                </a:lnTo>
                <a:lnTo>
                  <a:pt x="18" y="126"/>
                </a:lnTo>
                <a:lnTo>
                  <a:pt x="18" y="126"/>
                </a:lnTo>
                <a:lnTo>
                  <a:pt x="17" y="124"/>
                </a:lnTo>
                <a:lnTo>
                  <a:pt x="17" y="124"/>
                </a:lnTo>
                <a:lnTo>
                  <a:pt x="15" y="130"/>
                </a:lnTo>
                <a:lnTo>
                  <a:pt x="15" y="130"/>
                </a:lnTo>
                <a:lnTo>
                  <a:pt x="15" y="133"/>
                </a:lnTo>
                <a:lnTo>
                  <a:pt x="17" y="135"/>
                </a:lnTo>
                <a:lnTo>
                  <a:pt x="17" y="135"/>
                </a:lnTo>
                <a:lnTo>
                  <a:pt x="24" y="145"/>
                </a:lnTo>
                <a:lnTo>
                  <a:pt x="24" y="145"/>
                </a:lnTo>
                <a:lnTo>
                  <a:pt x="35" y="157"/>
                </a:lnTo>
                <a:lnTo>
                  <a:pt x="35" y="157"/>
                </a:lnTo>
                <a:lnTo>
                  <a:pt x="40" y="160"/>
                </a:lnTo>
                <a:lnTo>
                  <a:pt x="40" y="160"/>
                </a:lnTo>
                <a:lnTo>
                  <a:pt x="42" y="161"/>
                </a:lnTo>
                <a:lnTo>
                  <a:pt x="42" y="161"/>
                </a:lnTo>
                <a:lnTo>
                  <a:pt x="44" y="161"/>
                </a:lnTo>
                <a:lnTo>
                  <a:pt x="45" y="162"/>
                </a:lnTo>
                <a:lnTo>
                  <a:pt x="47" y="165"/>
                </a:lnTo>
                <a:lnTo>
                  <a:pt x="47" y="165"/>
                </a:lnTo>
                <a:lnTo>
                  <a:pt x="44" y="167"/>
                </a:lnTo>
                <a:lnTo>
                  <a:pt x="41" y="167"/>
                </a:lnTo>
                <a:lnTo>
                  <a:pt x="41" y="167"/>
                </a:lnTo>
                <a:lnTo>
                  <a:pt x="40" y="165"/>
                </a:lnTo>
                <a:lnTo>
                  <a:pt x="40" y="165"/>
                </a:lnTo>
                <a:lnTo>
                  <a:pt x="32" y="158"/>
                </a:lnTo>
                <a:lnTo>
                  <a:pt x="32" y="158"/>
                </a:lnTo>
                <a:lnTo>
                  <a:pt x="22" y="148"/>
                </a:lnTo>
                <a:lnTo>
                  <a:pt x="14" y="138"/>
                </a:lnTo>
                <a:lnTo>
                  <a:pt x="14" y="138"/>
                </a:lnTo>
                <a:lnTo>
                  <a:pt x="14" y="137"/>
                </a:lnTo>
                <a:lnTo>
                  <a:pt x="14" y="137"/>
                </a:lnTo>
                <a:lnTo>
                  <a:pt x="13" y="143"/>
                </a:lnTo>
                <a:lnTo>
                  <a:pt x="13" y="143"/>
                </a:lnTo>
                <a:lnTo>
                  <a:pt x="13" y="145"/>
                </a:lnTo>
                <a:lnTo>
                  <a:pt x="14" y="147"/>
                </a:lnTo>
                <a:lnTo>
                  <a:pt x="14" y="147"/>
                </a:lnTo>
                <a:lnTo>
                  <a:pt x="21" y="157"/>
                </a:lnTo>
                <a:lnTo>
                  <a:pt x="30" y="165"/>
                </a:lnTo>
                <a:lnTo>
                  <a:pt x="30" y="165"/>
                </a:lnTo>
                <a:lnTo>
                  <a:pt x="38" y="171"/>
                </a:lnTo>
                <a:lnTo>
                  <a:pt x="38" y="171"/>
                </a:lnTo>
                <a:lnTo>
                  <a:pt x="41" y="172"/>
                </a:lnTo>
                <a:lnTo>
                  <a:pt x="41" y="172"/>
                </a:lnTo>
                <a:lnTo>
                  <a:pt x="42" y="172"/>
                </a:lnTo>
                <a:lnTo>
                  <a:pt x="44" y="174"/>
                </a:lnTo>
                <a:lnTo>
                  <a:pt x="44" y="174"/>
                </a:lnTo>
                <a:lnTo>
                  <a:pt x="44" y="177"/>
                </a:lnTo>
                <a:lnTo>
                  <a:pt x="42" y="178"/>
                </a:lnTo>
                <a:lnTo>
                  <a:pt x="42" y="178"/>
                </a:lnTo>
                <a:lnTo>
                  <a:pt x="41" y="178"/>
                </a:lnTo>
                <a:lnTo>
                  <a:pt x="38" y="178"/>
                </a:lnTo>
                <a:lnTo>
                  <a:pt x="38" y="178"/>
                </a:lnTo>
                <a:lnTo>
                  <a:pt x="37" y="177"/>
                </a:lnTo>
                <a:lnTo>
                  <a:pt x="37" y="177"/>
                </a:lnTo>
                <a:lnTo>
                  <a:pt x="30" y="168"/>
                </a:lnTo>
                <a:lnTo>
                  <a:pt x="30" y="168"/>
                </a:lnTo>
                <a:lnTo>
                  <a:pt x="20" y="161"/>
                </a:lnTo>
                <a:lnTo>
                  <a:pt x="13" y="151"/>
                </a:lnTo>
                <a:lnTo>
                  <a:pt x="13" y="151"/>
                </a:lnTo>
                <a:lnTo>
                  <a:pt x="11" y="150"/>
                </a:lnTo>
                <a:lnTo>
                  <a:pt x="11" y="150"/>
                </a:lnTo>
                <a:lnTo>
                  <a:pt x="11" y="150"/>
                </a:lnTo>
                <a:lnTo>
                  <a:pt x="11" y="150"/>
                </a:lnTo>
                <a:lnTo>
                  <a:pt x="11" y="157"/>
                </a:lnTo>
                <a:lnTo>
                  <a:pt x="11" y="157"/>
                </a:lnTo>
                <a:lnTo>
                  <a:pt x="11" y="160"/>
                </a:lnTo>
                <a:lnTo>
                  <a:pt x="11" y="160"/>
                </a:lnTo>
                <a:lnTo>
                  <a:pt x="15" y="167"/>
                </a:lnTo>
                <a:lnTo>
                  <a:pt x="15" y="167"/>
                </a:lnTo>
                <a:lnTo>
                  <a:pt x="22" y="174"/>
                </a:lnTo>
                <a:lnTo>
                  <a:pt x="30" y="180"/>
                </a:lnTo>
                <a:lnTo>
                  <a:pt x="30" y="180"/>
                </a:lnTo>
                <a:lnTo>
                  <a:pt x="38" y="185"/>
                </a:lnTo>
                <a:lnTo>
                  <a:pt x="38" y="185"/>
                </a:lnTo>
                <a:lnTo>
                  <a:pt x="41" y="187"/>
                </a:lnTo>
                <a:lnTo>
                  <a:pt x="41" y="187"/>
                </a:lnTo>
                <a:lnTo>
                  <a:pt x="42" y="187"/>
                </a:lnTo>
                <a:lnTo>
                  <a:pt x="44" y="188"/>
                </a:lnTo>
                <a:lnTo>
                  <a:pt x="44" y="188"/>
                </a:lnTo>
                <a:lnTo>
                  <a:pt x="44" y="191"/>
                </a:lnTo>
                <a:lnTo>
                  <a:pt x="42" y="192"/>
                </a:lnTo>
                <a:lnTo>
                  <a:pt x="42" y="192"/>
                </a:lnTo>
                <a:lnTo>
                  <a:pt x="41" y="192"/>
                </a:lnTo>
                <a:lnTo>
                  <a:pt x="40" y="192"/>
                </a:lnTo>
                <a:lnTo>
                  <a:pt x="40" y="192"/>
                </a:lnTo>
                <a:lnTo>
                  <a:pt x="37" y="191"/>
                </a:lnTo>
                <a:lnTo>
                  <a:pt x="37" y="191"/>
                </a:lnTo>
                <a:lnTo>
                  <a:pt x="28" y="184"/>
                </a:lnTo>
                <a:lnTo>
                  <a:pt x="28" y="184"/>
                </a:lnTo>
                <a:lnTo>
                  <a:pt x="20" y="175"/>
                </a:lnTo>
                <a:lnTo>
                  <a:pt x="11" y="165"/>
                </a:lnTo>
                <a:lnTo>
                  <a:pt x="11" y="165"/>
                </a:lnTo>
                <a:lnTo>
                  <a:pt x="10" y="165"/>
                </a:lnTo>
                <a:lnTo>
                  <a:pt x="10" y="165"/>
                </a:lnTo>
                <a:lnTo>
                  <a:pt x="10" y="171"/>
                </a:lnTo>
                <a:lnTo>
                  <a:pt x="10" y="171"/>
                </a:lnTo>
                <a:lnTo>
                  <a:pt x="10" y="172"/>
                </a:lnTo>
                <a:lnTo>
                  <a:pt x="11" y="174"/>
                </a:lnTo>
                <a:lnTo>
                  <a:pt x="11" y="174"/>
                </a:lnTo>
                <a:lnTo>
                  <a:pt x="11" y="175"/>
                </a:lnTo>
                <a:lnTo>
                  <a:pt x="11" y="175"/>
                </a:lnTo>
                <a:lnTo>
                  <a:pt x="11" y="177"/>
                </a:lnTo>
                <a:lnTo>
                  <a:pt x="11" y="177"/>
                </a:lnTo>
                <a:lnTo>
                  <a:pt x="14" y="181"/>
                </a:lnTo>
                <a:lnTo>
                  <a:pt x="14" y="181"/>
                </a:lnTo>
                <a:lnTo>
                  <a:pt x="20" y="188"/>
                </a:lnTo>
                <a:lnTo>
                  <a:pt x="27" y="192"/>
                </a:lnTo>
                <a:lnTo>
                  <a:pt x="27" y="192"/>
                </a:lnTo>
                <a:lnTo>
                  <a:pt x="30" y="195"/>
                </a:lnTo>
                <a:lnTo>
                  <a:pt x="30" y="195"/>
                </a:lnTo>
                <a:lnTo>
                  <a:pt x="31" y="197"/>
                </a:lnTo>
                <a:lnTo>
                  <a:pt x="31" y="198"/>
                </a:lnTo>
                <a:lnTo>
                  <a:pt x="31" y="198"/>
                </a:lnTo>
                <a:lnTo>
                  <a:pt x="30" y="199"/>
                </a:lnTo>
                <a:lnTo>
                  <a:pt x="30" y="199"/>
                </a:lnTo>
                <a:lnTo>
                  <a:pt x="30" y="199"/>
                </a:lnTo>
                <a:lnTo>
                  <a:pt x="30" y="199"/>
                </a:lnTo>
                <a:lnTo>
                  <a:pt x="38" y="205"/>
                </a:lnTo>
                <a:lnTo>
                  <a:pt x="47" y="209"/>
                </a:lnTo>
                <a:lnTo>
                  <a:pt x="47" y="209"/>
                </a:lnTo>
                <a:lnTo>
                  <a:pt x="74" y="216"/>
                </a:lnTo>
                <a:lnTo>
                  <a:pt x="74" y="216"/>
                </a:lnTo>
                <a:lnTo>
                  <a:pt x="89" y="221"/>
                </a:lnTo>
                <a:lnTo>
                  <a:pt x="105" y="224"/>
                </a:lnTo>
                <a:lnTo>
                  <a:pt x="105" y="224"/>
                </a:lnTo>
                <a:lnTo>
                  <a:pt x="126" y="226"/>
                </a:lnTo>
                <a:lnTo>
                  <a:pt x="126" y="226"/>
                </a:lnTo>
                <a:lnTo>
                  <a:pt x="153" y="229"/>
                </a:lnTo>
                <a:lnTo>
                  <a:pt x="153" y="229"/>
                </a:lnTo>
                <a:lnTo>
                  <a:pt x="184" y="234"/>
                </a:lnTo>
                <a:lnTo>
                  <a:pt x="184" y="234"/>
                </a:lnTo>
                <a:lnTo>
                  <a:pt x="194" y="236"/>
                </a:lnTo>
                <a:lnTo>
                  <a:pt x="203" y="238"/>
                </a:lnTo>
                <a:lnTo>
                  <a:pt x="203" y="238"/>
                </a:lnTo>
                <a:lnTo>
                  <a:pt x="227" y="248"/>
                </a:lnTo>
                <a:lnTo>
                  <a:pt x="227" y="248"/>
                </a:lnTo>
                <a:lnTo>
                  <a:pt x="234" y="252"/>
                </a:lnTo>
                <a:lnTo>
                  <a:pt x="241" y="258"/>
                </a:lnTo>
                <a:lnTo>
                  <a:pt x="241" y="258"/>
                </a:lnTo>
                <a:lnTo>
                  <a:pt x="251" y="266"/>
                </a:lnTo>
                <a:lnTo>
                  <a:pt x="251" y="266"/>
                </a:lnTo>
                <a:lnTo>
                  <a:pt x="257" y="272"/>
                </a:lnTo>
                <a:lnTo>
                  <a:pt x="257" y="272"/>
                </a:lnTo>
                <a:lnTo>
                  <a:pt x="260" y="278"/>
                </a:lnTo>
                <a:lnTo>
                  <a:pt x="260" y="278"/>
                </a:lnTo>
                <a:lnTo>
                  <a:pt x="261" y="276"/>
                </a:lnTo>
                <a:lnTo>
                  <a:pt x="261" y="276"/>
                </a:lnTo>
                <a:lnTo>
                  <a:pt x="265" y="272"/>
                </a:lnTo>
                <a:lnTo>
                  <a:pt x="265" y="272"/>
                </a:lnTo>
                <a:lnTo>
                  <a:pt x="267" y="270"/>
                </a:lnTo>
                <a:lnTo>
                  <a:pt x="268" y="268"/>
                </a:lnTo>
                <a:lnTo>
                  <a:pt x="268" y="268"/>
                </a:lnTo>
                <a:lnTo>
                  <a:pt x="267" y="265"/>
                </a:lnTo>
                <a:lnTo>
                  <a:pt x="267" y="265"/>
                </a:lnTo>
                <a:lnTo>
                  <a:pt x="258" y="253"/>
                </a:lnTo>
                <a:lnTo>
                  <a:pt x="258" y="253"/>
                </a:lnTo>
                <a:lnTo>
                  <a:pt x="254" y="249"/>
                </a:lnTo>
                <a:lnTo>
                  <a:pt x="250" y="245"/>
                </a:lnTo>
                <a:lnTo>
                  <a:pt x="240" y="239"/>
                </a:lnTo>
                <a:lnTo>
                  <a:pt x="240" y="239"/>
                </a:lnTo>
                <a:lnTo>
                  <a:pt x="237" y="238"/>
                </a:lnTo>
                <a:lnTo>
                  <a:pt x="237" y="238"/>
                </a:lnTo>
                <a:lnTo>
                  <a:pt x="236" y="238"/>
                </a:lnTo>
                <a:lnTo>
                  <a:pt x="236" y="238"/>
                </a:lnTo>
                <a:lnTo>
                  <a:pt x="234" y="236"/>
                </a:lnTo>
                <a:lnTo>
                  <a:pt x="234" y="234"/>
                </a:lnTo>
                <a:lnTo>
                  <a:pt x="234" y="234"/>
                </a:lnTo>
                <a:lnTo>
                  <a:pt x="236" y="232"/>
                </a:lnTo>
                <a:lnTo>
                  <a:pt x="238" y="232"/>
                </a:lnTo>
                <a:lnTo>
                  <a:pt x="238" y="232"/>
                </a:lnTo>
                <a:lnTo>
                  <a:pt x="251" y="242"/>
                </a:lnTo>
                <a:lnTo>
                  <a:pt x="263" y="253"/>
                </a:lnTo>
                <a:lnTo>
                  <a:pt x="263" y="253"/>
                </a:lnTo>
                <a:lnTo>
                  <a:pt x="267" y="259"/>
                </a:lnTo>
                <a:lnTo>
                  <a:pt x="271" y="265"/>
                </a:lnTo>
                <a:lnTo>
                  <a:pt x="271" y="265"/>
                </a:lnTo>
                <a:lnTo>
                  <a:pt x="271" y="265"/>
                </a:lnTo>
                <a:lnTo>
                  <a:pt x="273" y="265"/>
                </a:lnTo>
                <a:lnTo>
                  <a:pt x="273" y="265"/>
                </a:lnTo>
                <a:lnTo>
                  <a:pt x="275" y="262"/>
                </a:lnTo>
                <a:lnTo>
                  <a:pt x="275" y="262"/>
                </a:lnTo>
                <a:lnTo>
                  <a:pt x="283" y="251"/>
                </a:lnTo>
                <a:lnTo>
                  <a:pt x="283" y="251"/>
                </a:lnTo>
                <a:lnTo>
                  <a:pt x="284" y="248"/>
                </a:lnTo>
                <a:lnTo>
                  <a:pt x="281" y="243"/>
                </a:lnTo>
                <a:lnTo>
                  <a:pt x="281" y="243"/>
                </a:lnTo>
                <a:lnTo>
                  <a:pt x="270" y="234"/>
                </a:lnTo>
                <a:lnTo>
                  <a:pt x="270" y="234"/>
                </a:lnTo>
                <a:lnTo>
                  <a:pt x="263" y="228"/>
                </a:lnTo>
                <a:lnTo>
                  <a:pt x="254" y="224"/>
                </a:lnTo>
                <a:lnTo>
                  <a:pt x="254" y="224"/>
                </a:lnTo>
                <a:lnTo>
                  <a:pt x="250" y="221"/>
                </a:lnTo>
                <a:lnTo>
                  <a:pt x="250" y="221"/>
                </a:lnTo>
                <a:lnTo>
                  <a:pt x="248" y="221"/>
                </a:lnTo>
                <a:lnTo>
                  <a:pt x="248" y="221"/>
                </a:lnTo>
                <a:lnTo>
                  <a:pt x="247" y="219"/>
                </a:lnTo>
                <a:lnTo>
                  <a:pt x="248" y="216"/>
                </a:lnTo>
                <a:lnTo>
                  <a:pt x="248" y="216"/>
                </a:lnTo>
                <a:lnTo>
                  <a:pt x="250" y="215"/>
                </a:lnTo>
                <a:lnTo>
                  <a:pt x="251" y="215"/>
                </a:lnTo>
                <a:lnTo>
                  <a:pt x="251" y="215"/>
                </a:lnTo>
                <a:lnTo>
                  <a:pt x="253" y="216"/>
                </a:lnTo>
                <a:lnTo>
                  <a:pt x="253" y="216"/>
                </a:lnTo>
                <a:lnTo>
                  <a:pt x="265" y="225"/>
                </a:lnTo>
                <a:lnTo>
                  <a:pt x="277" y="235"/>
                </a:lnTo>
                <a:lnTo>
                  <a:pt x="277" y="235"/>
                </a:lnTo>
                <a:lnTo>
                  <a:pt x="285" y="243"/>
                </a:lnTo>
                <a:lnTo>
                  <a:pt x="285" y="243"/>
                </a:lnTo>
                <a:lnTo>
                  <a:pt x="285" y="245"/>
                </a:lnTo>
                <a:lnTo>
                  <a:pt x="285" y="245"/>
                </a:lnTo>
                <a:lnTo>
                  <a:pt x="292" y="232"/>
                </a:lnTo>
                <a:lnTo>
                  <a:pt x="292" y="232"/>
                </a:lnTo>
                <a:lnTo>
                  <a:pt x="292" y="231"/>
                </a:lnTo>
                <a:lnTo>
                  <a:pt x="292" y="231"/>
                </a:lnTo>
                <a:lnTo>
                  <a:pt x="287" y="225"/>
                </a:lnTo>
                <a:lnTo>
                  <a:pt x="287" y="225"/>
                </a:lnTo>
                <a:lnTo>
                  <a:pt x="281" y="221"/>
                </a:lnTo>
                <a:lnTo>
                  <a:pt x="275" y="216"/>
                </a:lnTo>
                <a:lnTo>
                  <a:pt x="275" y="216"/>
                </a:lnTo>
                <a:lnTo>
                  <a:pt x="268" y="212"/>
                </a:lnTo>
                <a:lnTo>
                  <a:pt x="261" y="209"/>
                </a:lnTo>
                <a:lnTo>
                  <a:pt x="261" y="209"/>
                </a:lnTo>
                <a:lnTo>
                  <a:pt x="256" y="208"/>
                </a:lnTo>
                <a:lnTo>
                  <a:pt x="256" y="208"/>
                </a:lnTo>
                <a:lnTo>
                  <a:pt x="253" y="207"/>
                </a:lnTo>
                <a:lnTo>
                  <a:pt x="253" y="205"/>
                </a:lnTo>
                <a:lnTo>
                  <a:pt x="253" y="205"/>
                </a:lnTo>
                <a:lnTo>
                  <a:pt x="254" y="202"/>
                </a:lnTo>
                <a:lnTo>
                  <a:pt x="257" y="202"/>
                </a:lnTo>
                <a:lnTo>
                  <a:pt x="257" y="202"/>
                </a:lnTo>
                <a:lnTo>
                  <a:pt x="268" y="208"/>
                </a:lnTo>
                <a:lnTo>
                  <a:pt x="268" y="208"/>
                </a:lnTo>
                <a:lnTo>
                  <a:pt x="281" y="216"/>
                </a:lnTo>
                <a:lnTo>
                  <a:pt x="281" y="216"/>
                </a:lnTo>
                <a:lnTo>
                  <a:pt x="287" y="222"/>
                </a:lnTo>
                <a:lnTo>
                  <a:pt x="292" y="228"/>
                </a:lnTo>
                <a:lnTo>
                  <a:pt x="292" y="228"/>
                </a:lnTo>
                <a:lnTo>
                  <a:pt x="294" y="228"/>
                </a:lnTo>
                <a:lnTo>
                  <a:pt x="294" y="228"/>
                </a:lnTo>
                <a:lnTo>
                  <a:pt x="294" y="228"/>
                </a:lnTo>
                <a:lnTo>
                  <a:pt x="294" y="228"/>
                </a:lnTo>
                <a:lnTo>
                  <a:pt x="297" y="216"/>
                </a:lnTo>
                <a:lnTo>
                  <a:pt x="297" y="216"/>
                </a:lnTo>
                <a:lnTo>
                  <a:pt x="297" y="214"/>
                </a:lnTo>
                <a:lnTo>
                  <a:pt x="295" y="212"/>
                </a:lnTo>
                <a:lnTo>
                  <a:pt x="295" y="212"/>
                </a:lnTo>
                <a:lnTo>
                  <a:pt x="280" y="201"/>
                </a:lnTo>
                <a:lnTo>
                  <a:pt x="280" y="201"/>
                </a:lnTo>
                <a:lnTo>
                  <a:pt x="271" y="197"/>
                </a:lnTo>
                <a:lnTo>
                  <a:pt x="263" y="194"/>
                </a:lnTo>
                <a:lnTo>
                  <a:pt x="263" y="194"/>
                </a:lnTo>
                <a:lnTo>
                  <a:pt x="261" y="194"/>
                </a:lnTo>
                <a:lnTo>
                  <a:pt x="260" y="191"/>
                </a:lnTo>
                <a:lnTo>
                  <a:pt x="260" y="191"/>
                </a:lnTo>
                <a:lnTo>
                  <a:pt x="261" y="188"/>
                </a:lnTo>
                <a:lnTo>
                  <a:pt x="264" y="188"/>
                </a:lnTo>
                <a:lnTo>
                  <a:pt x="264" y="188"/>
                </a:lnTo>
                <a:lnTo>
                  <a:pt x="267" y="189"/>
                </a:lnTo>
                <a:lnTo>
                  <a:pt x="267" y="189"/>
                </a:lnTo>
                <a:lnTo>
                  <a:pt x="275" y="195"/>
                </a:lnTo>
                <a:lnTo>
                  <a:pt x="275" y="195"/>
                </a:lnTo>
                <a:lnTo>
                  <a:pt x="284" y="201"/>
                </a:lnTo>
                <a:lnTo>
                  <a:pt x="284" y="201"/>
                </a:lnTo>
                <a:lnTo>
                  <a:pt x="295" y="208"/>
                </a:lnTo>
                <a:lnTo>
                  <a:pt x="295" y="208"/>
                </a:lnTo>
                <a:lnTo>
                  <a:pt x="297" y="209"/>
                </a:lnTo>
                <a:lnTo>
                  <a:pt x="297" y="209"/>
                </a:lnTo>
                <a:lnTo>
                  <a:pt x="297" y="208"/>
                </a:lnTo>
                <a:lnTo>
                  <a:pt x="297" y="208"/>
                </a:lnTo>
                <a:lnTo>
                  <a:pt x="295" y="198"/>
                </a:lnTo>
                <a:lnTo>
                  <a:pt x="295" y="198"/>
                </a:lnTo>
                <a:lnTo>
                  <a:pt x="295" y="197"/>
                </a:lnTo>
                <a:lnTo>
                  <a:pt x="294" y="195"/>
                </a:lnTo>
                <a:lnTo>
                  <a:pt x="294" y="195"/>
                </a:lnTo>
                <a:lnTo>
                  <a:pt x="285" y="188"/>
                </a:lnTo>
                <a:lnTo>
                  <a:pt x="277" y="182"/>
                </a:lnTo>
                <a:lnTo>
                  <a:pt x="277" y="182"/>
                </a:lnTo>
                <a:lnTo>
                  <a:pt x="271" y="180"/>
                </a:lnTo>
                <a:lnTo>
                  <a:pt x="265" y="178"/>
                </a:lnTo>
                <a:lnTo>
                  <a:pt x="265" y="178"/>
                </a:lnTo>
                <a:lnTo>
                  <a:pt x="264" y="178"/>
                </a:lnTo>
                <a:lnTo>
                  <a:pt x="263" y="177"/>
                </a:lnTo>
                <a:lnTo>
                  <a:pt x="263" y="177"/>
                </a:lnTo>
                <a:lnTo>
                  <a:pt x="263" y="175"/>
                </a:lnTo>
                <a:lnTo>
                  <a:pt x="263" y="174"/>
                </a:lnTo>
                <a:lnTo>
                  <a:pt x="263" y="174"/>
                </a:lnTo>
                <a:lnTo>
                  <a:pt x="264" y="172"/>
                </a:lnTo>
                <a:lnTo>
                  <a:pt x="267" y="172"/>
                </a:lnTo>
                <a:lnTo>
                  <a:pt x="267" y="172"/>
                </a:lnTo>
                <a:lnTo>
                  <a:pt x="270" y="174"/>
                </a:lnTo>
                <a:lnTo>
                  <a:pt x="270" y="174"/>
                </a:lnTo>
                <a:lnTo>
                  <a:pt x="283" y="184"/>
                </a:lnTo>
                <a:lnTo>
                  <a:pt x="283" y="184"/>
                </a:lnTo>
                <a:lnTo>
                  <a:pt x="294" y="191"/>
                </a:lnTo>
                <a:lnTo>
                  <a:pt x="294" y="191"/>
                </a:lnTo>
                <a:lnTo>
                  <a:pt x="295" y="191"/>
                </a:lnTo>
                <a:lnTo>
                  <a:pt x="295" y="191"/>
                </a:lnTo>
                <a:close/>
                <a:moveTo>
                  <a:pt x="297" y="242"/>
                </a:moveTo>
                <a:lnTo>
                  <a:pt x="297" y="242"/>
                </a:lnTo>
                <a:lnTo>
                  <a:pt x="292" y="249"/>
                </a:lnTo>
                <a:lnTo>
                  <a:pt x="292" y="249"/>
                </a:lnTo>
                <a:lnTo>
                  <a:pt x="285" y="262"/>
                </a:lnTo>
                <a:lnTo>
                  <a:pt x="285" y="262"/>
                </a:lnTo>
                <a:lnTo>
                  <a:pt x="280" y="268"/>
                </a:lnTo>
                <a:lnTo>
                  <a:pt x="274" y="273"/>
                </a:lnTo>
                <a:lnTo>
                  <a:pt x="274" y="273"/>
                </a:lnTo>
                <a:lnTo>
                  <a:pt x="265" y="279"/>
                </a:lnTo>
                <a:lnTo>
                  <a:pt x="257" y="285"/>
                </a:lnTo>
                <a:lnTo>
                  <a:pt x="257" y="285"/>
                </a:lnTo>
                <a:lnTo>
                  <a:pt x="254" y="288"/>
                </a:lnTo>
                <a:lnTo>
                  <a:pt x="254" y="288"/>
                </a:lnTo>
                <a:lnTo>
                  <a:pt x="251" y="289"/>
                </a:lnTo>
                <a:lnTo>
                  <a:pt x="251" y="289"/>
                </a:lnTo>
                <a:lnTo>
                  <a:pt x="248" y="290"/>
                </a:lnTo>
                <a:lnTo>
                  <a:pt x="244" y="292"/>
                </a:lnTo>
                <a:lnTo>
                  <a:pt x="244" y="292"/>
                </a:lnTo>
                <a:lnTo>
                  <a:pt x="236" y="292"/>
                </a:lnTo>
                <a:lnTo>
                  <a:pt x="236" y="292"/>
                </a:lnTo>
                <a:lnTo>
                  <a:pt x="229" y="293"/>
                </a:lnTo>
                <a:lnTo>
                  <a:pt x="229" y="293"/>
                </a:lnTo>
                <a:lnTo>
                  <a:pt x="217" y="295"/>
                </a:lnTo>
                <a:lnTo>
                  <a:pt x="207" y="297"/>
                </a:lnTo>
                <a:lnTo>
                  <a:pt x="207" y="297"/>
                </a:lnTo>
                <a:lnTo>
                  <a:pt x="200" y="300"/>
                </a:lnTo>
                <a:lnTo>
                  <a:pt x="194" y="305"/>
                </a:lnTo>
                <a:lnTo>
                  <a:pt x="194" y="305"/>
                </a:lnTo>
                <a:lnTo>
                  <a:pt x="196" y="307"/>
                </a:lnTo>
                <a:lnTo>
                  <a:pt x="196" y="307"/>
                </a:lnTo>
                <a:lnTo>
                  <a:pt x="197" y="309"/>
                </a:lnTo>
                <a:lnTo>
                  <a:pt x="197" y="309"/>
                </a:lnTo>
                <a:lnTo>
                  <a:pt x="197" y="312"/>
                </a:lnTo>
                <a:lnTo>
                  <a:pt x="196" y="315"/>
                </a:lnTo>
                <a:lnTo>
                  <a:pt x="196" y="315"/>
                </a:lnTo>
                <a:lnTo>
                  <a:pt x="196" y="315"/>
                </a:lnTo>
                <a:lnTo>
                  <a:pt x="196" y="315"/>
                </a:lnTo>
                <a:lnTo>
                  <a:pt x="197" y="316"/>
                </a:lnTo>
                <a:lnTo>
                  <a:pt x="197" y="316"/>
                </a:lnTo>
                <a:lnTo>
                  <a:pt x="209" y="322"/>
                </a:lnTo>
                <a:lnTo>
                  <a:pt x="209" y="322"/>
                </a:lnTo>
                <a:lnTo>
                  <a:pt x="219" y="324"/>
                </a:lnTo>
                <a:lnTo>
                  <a:pt x="229" y="327"/>
                </a:lnTo>
                <a:lnTo>
                  <a:pt x="229" y="327"/>
                </a:lnTo>
                <a:lnTo>
                  <a:pt x="247" y="330"/>
                </a:lnTo>
                <a:lnTo>
                  <a:pt x="247" y="330"/>
                </a:lnTo>
                <a:lnTo>
                  <a:pt x="275" y="337"/>
                </a:lnTo>
                <a:lnTo>
                  <a:pt x="275" y="337"/>
                </a:lnTo>
                <a:lnTo>
                  <a:pt x="287" y="340"/>
                </a:lnTo>
                <a:lnTo>
                  <a:pt x="298" y="344"/>
                </a:lnTo>
                <a:lnTo>
                  <a:pt x="298" y="344"/>
                </a:lnTo>
                <a:lnTo>
                  <a:pt x="314" y="353"/>
                </a:lnTo>
                <a:lnTo>
                  <a:pt x="314" y="353"/>
                </a:lnTo>
                <a:lnTo>
                  <a:pt x="321" y="357"/>
                </a:lnTo>
                <a:lnTo>
                  <a:pt x="321" y="357"/>
                </a:lnTo>
                <a:lnTo>
                  <a:pt x="327" y="359"/>
                </a:lnTo>
                <a:lnTo>
                  <a:pt x="327" y="359"/>
                </a:lnTo>
                <a:lnTo>
                  <a:pt x="327" y="354"/>
                </a:lnTo>
                <a:lnTo>
                  <a:pt x="327" y="354"/>
                </a:lnTo>
                <a:lnTo>
                  <a:pt x="325" y="347"/>
                </a:lnTo>
                <a:lnTo>
                  <a:pt x="324" y="340"/>
                </a:lnTo>
                <a:lnTo>
                  <a:pt x="324" y="340"/>
                </a:lnTo>
                <a:lnTo>
                  <a:pt x="315" y="326"/>
                </a:lnTo>
                <a:lnTo>
                  <a:pt x="307" y="313"/>
                </a:lnTo>
                <a:lnTo>
                  <a:pt x="307" y="313"/>
                </a:lnTo>
                <a:lnTo>
                  <a:pt x="295" y="297"/>
                </a:lnTo>
                <a:lnTo>
                  <a:pt x="295" y="297"/>
                </a:lnTo>
                <a:lnTo>
                  <a:pt x="294" y="295"/>
                </a:lnTo>
                <a:lnTo>
                  <a:pt x="294" y="295"/>
                </a:lnTo>
                <a:lnTo>
                  <a:pt x="291" y="293"/>
                </a:lnTo>
                <a:lnTo>
                  <a:pt x="287" y="292"/>
                </a:lnTo>
                <a:lnTo>
                  <a:pt x="287" y="292"/>
                </a:lnTo>
                <a:lnTo>
                  <a:pt x="285" y="292"/>
                </a:lnTo>
                <a:lnTo>
                  <a:pt x="284" y="289"/>
                </a:lnTo>
                <a:lnTo>
                  <a:pt x="284" y="289"/>
                </a:lnTo>
                <a:lnTo>
                  <a:pt x="284" y="288"/>
                </a:lnTo>
                <a:lnTo>
                  <a:pt x="285" y="288"/>
                </a:lnTo>
                <a:lnTo>
                  <a:pt x="285" y="288"/>
                </a:lnTo>
                <a:lnTo>
                  <a:pt x="287" y="286"/>
                </a:lnTo>
                <a:lnTo>
                  <a:pt x="287" y="286"/>
                </a:lnTo>
                <a:lnTo>
                  <a:pt x="291" y="285"/>
                </a:lnTo>
                <a:lnTo>
                  <a:pt x="291" y="285"/>
                </a:lnTo>
                <a:lnTo>
                  <a:pt x="302" y="283"/>
                </a:lnTo>
                <a:lnTo>
                  <a:pt x="314" y="282"/>
                </a:lnTo>
                <a:lnTo>
                  <a:pt x="314" y="282"/>
                </a:lnTo>
                <a:lnTo>
                  <a:pt x="329" y="280"/>
                </a:lnTo>
                <a:lnTo>
                  <a:pt x="329" y="280"/>
                </a:lnTo>
                <a:lnTo>
                  <a:pt x="344" y="278"/>
                </a:lnTo>
                <a:lnTo>
                  <a:pt x="358" y="273"/>
                </a:lnTo>
                <a:lnTo>
                  <a:pt x="358" y="273"/>
                </a:lnTo>
                <a:lnTo>
                  <a:pt x="361" y="273"/>
                </a:lnTo>
                <a:lnTo>
                  <a:pt x="361" y="273"/>
                </a:lnTo>
                <a:lnTo>
                  <a:pt x="359" y="270"/>
                </a:lnTo>
                <a:lnTo>
                  <a:pt x="359" y="270"/>
                </a:lnTo>
                <a:lnTo>
                  <a:pt x="354" y="268"/>
                </a:lnTo>
                <a:lnTo>
                  <a:pt x="354" y="268"/>
                </a:lnTo>
                <a:lnTo>
                  <a:pt x="338" y="258"/>
                </a:lnTo>
                <a:lnTo>
                  <a:pt x="321" y="249"/>
                </a:lnTo>
                <a:lnTo>
                  <a:pt x="321" y="249"/>
                </a:lnTo>
                <a:lnTo>
                  <a:pt x="315" y="246"/>
                </a:lnTo>
                <a:lnTo>
                  <a:pt x="315" y="246"/>
                </a:lnTo>
                <a:lnTo>
                  <a:pt x="305" y="243"/>
                </a:lnTo>
                <a:lnTo>
                  <a:pt x="297" y="242"/>
                </a:lnTo>
                <a:lnTo>
                  <a:pt x="297" y="242"/>
                </a:lnTo>
                <a:close/>
                <a:moveTo>
                  <a:pt x="226" y="273"/>
                </a:moveTo>
                <a:lnTo>
                  <a:pt x="226" y="273"/>
                </a:lnTo>
                <a:lnTo>
                  <a:pt x="227" y="270"/>
                </a:lnTo>
                <a:lnTo>
                  <a:pt x="227" y="269"/>
                </a:lnTo>
                <a:lnTo>
                  <a:pt x="227" y="269"/>
                </a:lnTo>
                <a:lnTo>
                  <a:pt x="227" y="268"/>
                </a:lnTo>
                <a:lnTo>
                  <a:pt x="227" y="268"/>
                </a:lnTo>
                <a:lnTo>
                  <a:pt x="229" y="265"/>
                </a:lnTo>
                <a:lnTo>
                  <a:pt x="229" y="262"/>
                </a:lnTo>
                <a:lnTo>
                  <a:pt x="229" y="262"/>
                </a:lnTo>
                <a:lnTo>
                  <a:pt x="229" y="261"/>
                </a:lnTo>
                <a:lnTo>
                  <a:pt x="229" y="261"/>
                </a:lnTo>
                <a:lnTo>
                  <a:pt x="224" y="259"/>
                </a:lnTo>
                <a:lnTo>
                  <a:pt x="221" y="258"/>
                </a:lnTo>
                <a:lnTo>
                  <a:pt x="221" y="258"/>
                </a:lnTo>
                <a:lnTo>
                  <a:pt x="220" y="258"/>
                </a:lnTo>
                <a:lnTo>
                  <a:pt x="220" y="258"/>
                </a:lnTo>
                <a:lnTo>
                  <a:pt x="219" y="259"/>
                </a:lnTo>
                <a:lnTo>
                  <a:pt x="219" y="261"/>
                </a:lnTo>
                <a:lnTo>
                  <a:pt x="219" y="261"/>
                </a:lnTo>
                <a:lnTo>
                  <a:pt x="214" y="276"/>
                </a:lnTo>
                <a:lnTo>
                  <a:pt x="214" y="276"/>
                </a:lnTo>
                <a:lnTo>
                  <a:pt x="214" y="278"/>
                </a:lnTo>
                <a:lnTo>
                  <a:pt x="214" y="278"/>
                </a:lnTo>
                <a:lnTo>
                  <a:pt x="223" y="280"/>
                </a:lnTo>
                <a:lnTo>
                  <a:pt x="223" y="280"/>
                </a:lnTo>
                <a:lnTo>
                  <a:pt x="226" y="275"/>
                </a:lnTo>
                <a:lnTo>
                  <a:pt x="226" y="275"/>
                </a:lnTo>
                <a:lnTo>
                  <a:pt x="223" y="275"/>
                </a:lnTo>
                <a:lnTo>
                  <a:pt x="223" y="275"/>
                </a:lnTo>
                <a:lnTo>
                  <a:pt x="220" y="273"/>
                </a:lnTo>
                <a:lnTo>
                  <a:pt x="220" y="273"/>
                </a:lnTo>
                <a:lnTo>
                  <a:pt x="219" y="273"/>
                </a:lnTo>
                <a:lnTo>
                  <a:pt x="217" y="272"/>
                </a:lnTo>
                <a:lnTo>
                  <a:pt x="217" y="272"/>
                </a:lnTo>
                <a:lnTo>
                  <a:pt x="219" y="270"/>
                </a:lnTo>
                <a:lnTo>
                  <a:pt x="220" y="270"/>
                </a:lnTo>
                <a:lnTo>
                  <a:pt x="220" y="270"/>
                </a:lnTo>
                <a:lnTo>
                  <a:pt x="221" y="270"/>
                </a:lnTo>
                <a:lnTo>
                  <a:pt x="221" y="270"/>
                </a:lnTo>
                <a:lnTo>
                  <a:pt x="226" y="273"/>
                </a:lnTo>
                <a:lnTo>
                  <a:pt x="226" y="273"/>
                </a:lnTo>
                <a:close/>
                <a:moveTo>
                  <a:pt x="224" y="141"/>
                </a:moveTo>
                <a:lnTo>
                  <a:pt x="224" y="141"/>
                </a:lnTo>
                <a:lnTo>
                  <a:pt x="233" y="144"/>
                </a:lnTo>
                <a:lnTo>
                  <a:pt x="233" y="144"/>
                </a:lnTo>
                <a:lnTo>
                  <a:pt x="237" y="144"/>
                </a:lnTo>
                <a:lnTo>
                  <a:pt x="237" y="144"/>
                </a:lnTo>
                <a:lnTo>
                  <a:pt x="238" y="144"/>
                </a:lnTo>
                <a:lnTo>
                  <a:pt x="240" y="143"/>
                </a:lnTo>
                <a:lnTo>
                  <a:pt x="240" y="143"/>
                </a:lnTo>
                <a:lnTo>
                  <a:pt x="238" y="140"/>
                </a:lnTo>
                <a:lnTo>
                  <a:pt x="236" y="137"/>
                </a:lnTo>
                <a:lnTo>
                  <a:pt x="236" y="137"/>
                </a:lnTo>
                <a:lnTo>
                  <a:pt x="236" y="138"/>
                </a:lnTo>
                <a:lnTo>
                  <a:pt x="236" y="138"/>
                </a:lnTo>
                <a:lnTo>
                  <a:pt x="234" y="140"/>
                </a:lnTo>
                <a:lnTo>
                  <a:pt x="234" y="141"/>
                </a:lnTo>
                <a:lnTo>
                  <a:pt x="234" y="141"/>
                </a:lnTo>
                <a:lnTo>
                  <a:pt x="231" y="141"/>
                </a:lnTo>
                <a:lnTo>
                  <a:pt x="231" y="140"/>
                </a:lnTo>
                <a:lnTo>
                  <a:pt x="231" y="140"/>
                </a:lnTo>
                <a:lnTo>
                  <a:pt x="229" y="137"/>
                </a:lnTo>
                <a:lnTo>
                  <a:pt x="229" y="137"/>
                </a:lnTo>
                <a:lnTo>
                  <a:pt x="221" y="126"/>
                </a:lnTo>
                <a:lnTo>
                  <a:pt x="221" y="126"/>
                </a:lnTo>
                <a:lnTo>
                  <a:pt x="220" y="124"/>
                </a:lnTo>
                <a:lnTo>
                  <a:pt x="219" y="123"/>
                </a:lnTo>
                <a:lnTo>
                  <a:pt x="219" y="123"/>
                </a:lnTo>
                <a:lnTo>
                  <a:pt x="216" y="128"/>
                </a:lnTo>
                <a:lnTo>
                  <a:pt x="216" y="128"/>
                </a:lnTo>
                <a:lnTo>
                  <a:pt x="217" y="131"/>
                </a:lnTo>
                <a:lnTo>
                  <a:pt x="217" y="135"/>
                </a:lnTo>
                <a:lnTo>
                  <a:pt x="217" y="135"/>
                </a:lnTo>
                <a:lnTo>
                  <a:pt x="217" y="138"/>
                </a:lnTo>
                <a:lnTo>
                  <a:pt x="217" y="138"/>
                </a:lnTo>
                <a:lnTo>
                  <a:pt x="221" y="138"/>
                </a:lnTo>
                <a:lnTo>
                  <a:pt x="221" y="138"/>
                </a:lnTo>
                <a:lnTo>
                  <a:pt x="224" y="138"/>
                </a:lnTo>
                <a:lnTo>
                  <a:pt x="224" y="141"/>
                </a:lnTo>
                <a:lnTo>
                  <a:pt x="224" y="141"/>
                </a:lnTo>
                <a:close/>
                <a:moveTo>
                  <a:pt x="244" y="77"/>
                </a:moveTo>
                <a:lnTo>
                  <a:pt x="244" y="77"/>
                </a:lnTo>
                <a:lnTo>
                  <a:pt x="244" y="79"/>
                </a:lnTo>
                <a:lnTo>
                  <a:pt x="244" y="79"/>
                </a:lnTo>
                <a:lnTo>
                  <a:pt x="244" y="81"/>
                </a:lnTo>
                <a:lnTo>
                  <a:pt x="244" y="81"/>
                </a:lnTo>
                <a:lnTo>
                  <a:pt x="244" y="83"/>
                </a:lnTo>
                <a:lnTo>
                  <a:pt x="243" y="83"/>
                </a:lnTo>
                <a:lnTo>
                  <a:pt x="243" y="83"/>
                </a:lnTo>
                <a:lnTo>
                  <a:pt x="241" y="83"/>
                </a:lnTo>
                <a:lnTo>
                  <a:pt x="241" y="83"/>
                </a:lnTo>
                <a:lnTo>
                  <a:pt x="241" y="83"/>
                </a:lnTo>
                <a:lnTo>
                  <a:pt x="238" y="81"/>
                </a:lnTo>
                <a:lnTo>
                  <a:pt x="238" y="81"/>
                </a:lnTo>
                <a:lnTo>
                  <a:pt x="234" y="73"/>
                </a:lnTo>
                <a:lnTo>
                  <a:pt x="234" y="73"/>
                </a:lnTo>
                <a:lnTo>
                  <a:pt x="230" y="70"/>
                </a:lnTo>
                <a:lnTo>
                  <a:pt x="226" y="69"/>
                </a:lnTo>
                <a:lnTo>
                  <a:pt x="226" y="69"/>
                </a:lnTo>
                <a:lnTo>
                  <a:pt x="221" y="66"/>
                </a:lnTo>
                <a:lnTo>
                  <a:pt x="221" y="66"/>
                </a:lnTo>
                <a:lnTo>
                  <a:pt x="224" y="73"/>
                </a:lnTo>
                <a:lnTo>
                  <a:pt x="224" y="73"/>
                </a:lnTo>
                <a:lnTo>
                  <a:pt x="224" y="76"/>
                </a:lnTo>
                <a:lnTo>
                  <a:pt x="224" y="77"/>
                </a:lnTo>
                <a:lnTo>
                  <a:pt x="224" y="77"/>
                </a:lnTo>
                <a:lnTo>
                  <a:pt x="226" y="79"/>
                </a:lnTo>
                <a:lnTo>
                  <a:pt x="226" y="79"/>
                </a:lnTo>
                <a:lnTo>
                  <a:pt x="231" y="80"/>
                </a:lnTo>
                <a:lnTo>
                  <a:pt x="231" y="80"/>
                </a:lnTo>
                <a:lnTo>
                  <a:pt x="234" y="81"/>
                </a:lnTo>
                <a:lnTo>
                  <a:pt x="234" y="84"/>
                </a:lnTo>
                <a:lnTo>
                  <a:pt x="234" y="84"/>
                </a:lnTo>
                <a:lnTo>
                  <a:pt x="241" y="86"/>
                </a:lnTo>
                <a:lnTo>
                  <a:pt x="247" y="84"/>
                </a:lnTo>
                <a:lnTo>
                  <a:pt x="247" y="84"/>
                </a:lnTo>
                <a:lnTo>
                  <a:pt x="247" y="80"/>
                </a:lnTo>
                <a:lnTo>
                  <a:pt x="247" y="80"/>
                </a:lnTo>
                <a:lnTo>
                  <a:pt x="246" y="79"/>
                </a:lnTo>
                <a:lnTo>
                  <a:pt x="246" y="79"/>
                </a:lnTo>
                <a:lnTo>
                  <a:pt x="244" y="77"/>
                </a:lnTo>
                <a:lnTo>
                  <a:pt x="244" y="77"/>
                </a:lnTo>
                <a:close/>
                <a:moveTo>
                  <a:pt x="256" y="103"/>
                </a:moveTo>
                <a:lnTo>
                  <a:pt x="256" y="103"/>
                </a:lnTo>
                <a:lnTo>
                  <a:pt x="253" y="94"/>
                </a:lnTo>
                <a:lnTo>
                  <a:pt x="250" y="87"/>
                </a:lnTo>
                <a:lnTo>
                  <a:pt x="250" y="87"/>
                </a:lnTo>
                <a:lnTo>
                  <a:pt x="244" y="89"/>
                </a:lnTo>
                <a:lnTo>
                  <a:pt x="238" y="89"/>
                </a:lnTo>
                <a:lnTo>
                  <a:pt x="238" y="89"/>
                </a:lnTo>
                <a:lnTo>
                  <a:pt x="243" y="94"/>
                </a:lnTo>
                <a:lnTo>
                  <a:pt x="243" y="94"/>
                </a:lnTo>
                <a:lnTo>
                  <a:pt x="247" y="103"/>
                </a:lnTo>
                <a:lnTo>
                  <a:pt x="247" y="103"/>
                </a:lnTo>
                <a:lnTo>
                  <a:pt x="248" y="103"/>
                </a:lnTo>
                <a:lnTo>
                  <a:pt x="248" y="103"/>
                </a:lnTo>
                <a:lnTo>
                  <a:pt x="251" y="103"/>
                </a:lnTo>
                <a:lnTo>
                  <a:pt x="256" y="103"/>
                </a:lnTo>
                <a:lnTo>
                  <a:pt x="256" y="103"/>
                </a:lnTo>
                <a:close/>
                <a:moveTo>
                  <a:pt x="227" y="121"/>
                </a:moveTo>
                <a:lnTo>
                  <a:pt x="227" y="121"/>
                </a:lnTo>
                <a:lnTo>
                  <a:pt x="229" y="121"/>
                </a:lnTo>
                <a:lnTo>
                  <a:pt x="229" y="121"/>
                </a:lnTo>
                <a:lnTo>
                  <a:pt x="223" y="106"/>
                </a:lnTo>
                <a:lnTo>
                  <a:pt x="223" y="106"/>
                </a:lnTo>
                <a:lnTo>
                  <a:pt x="221" y="104"/>
                </a:lnTo>
                <a:lnTo>
                  <a:pt x="221" y="104"/>
                </a:lnTo>
                <a:lnTo>
                  <a:pt x="213" y="101"/>
                </a:lnTo>
                <a:lnTo>
                  <a:pt x="213" y="101"/>
                </a:lnTo>
                <a:lnTo>
                  <a:pt x="210" y="101"/>
                </a:lnTo>
                <a:lnTo>
                  <a:pt x="210" y="101"/>
                </a:lnTo>
                <a:lnTo>
                  <a:pt x="214" y="108"/>
                </a:lnTo>
                <a:lnTo>
                  <a:pt x="214" y="108"/>
                </a:lnTo>
                <a:lnTo>
                  <a:pt x="217" y="108"/>
                </a:lnTo>
                <a:lnTo>
                  <a:pt x="217" y="111"/>
                </a:lnTo>
                <a:lnTo>
                  <a:pt x="217" y="111"/>
                </a:lnTo>
                <a:lnTo>
                  <a:pt x="217" y="111"/>
                </a:lnTo>
                <a:lnTo>
                  <a:pt x="217" y="111"/>
                </a:lnTo>
                <a:lnTo>
                  <a:pt x="219" y="114"/>
                </a:lnTo>
                <a:lnTo>
                  <a:pt x="219" y="114"/>
                </a:lnTo>
                <a:lnTo>
                  <a:pt x="220" y="118"/>
                </a:lnTo>
                <a:lnTo>
                  <a:pt x="220" y="118"/>
                </a:lnTo>
                <a:lnTo>
                  <a:pt x="224" y="121"/>
                </a:lnTo>
                <a:lnTo>
                  <a:pt x="227" y="121"/>
                </a:lnTo>
                <a:lnTo>
                  <a:pt x="227" y="121"/>
                </a:lnTo>
                <a:close/>
                <a:moveTo>
                  <a:pt x="216" y="40"/>
                </a:moveTo>
                <a:lnTo>
                  <a:pt x="216" y="40"/>
                </a:lnTo>
                <a:lnTo>
                  <a:pt x="216" y="40"/>
                </a:lnTo>
                <a:lnTo>
                  <a:pt x="216" y="40"/>
                </a:lnTo>
                <a:lnTo>
                  <a:pt x="217" y="43"/>
                </a:lnTo>
                <a:lnTo>
                  <a:pt x="217" y="43"/>
                </a:lnTo>
                <a:lnTo>
                  <a:pt x="220" y="46"/>
                </a:lnTo>
                <a:lnTo>
                  <a:pt x="223" y="49"/>
                </a:lnTo>
                <a:lnTo>
                  <a:pt x="223" y="49"/>
                </a:lnTo>
                <a:lnTo>
                  <a:pt x="223" y="49"/>
                </a:lnTo>
                <a:lnTo>
                  <a:pt x="223" y="49"/>
                </a:lnTo>
                <a:lnTo>
                  <a:pt x="224" y="50"/>
                </a:lnTo>
                <a:lnTo>
                  <a:pt x="224" y="52"/>
                </a:lnTo>
                <a:lnTo>
                  <a:pt x="224" y="52"/>
                </a:lnTo>
                <a:lnTo>
                  <a:pt x="224" y="53"/>
                </a:lnTo>
                <a:lnTo>
                  <a:pt x="224" y="53"/>
                </a:lnTo>
                <a:lnTo>
                  <a:pt x="230" y="62"/>
                </a:lnTo>
                <a:lnTo>
                  <a:pt x="230" y="62"/>
                </a:lnTo>
                <a:lnTo>
                  <a:pt x="231" y="63"/>
                </a:lnTo>
                <a:lnTo>
                  <a:pt x="231" y="63"/>
                </a:lnTo>
                <a:lnTo>
                  <a:pt x="234" y="63"/>
                </a:lnTo>
                <a:lnTo>
                  <a:pt x="234" y="63"/>
                </a:lnTo>
                <a:lnTo>
                  <a:pt x="234" y="62"/>
                </a:lnTo>
                <a:lnTo>
                  <a:pt x="234" y="62"/>
                </a:lnTo>
                <a:lnTo>
                  <a:pt x="229" y="49"/>
                </a:lnTo>
                <a:lnTo>
                  <a:pt x="229" y="49"/>
                </a:lnTo>
                <a:lnTo>
                  <a:pt x="226" y="45"/>
                </a:lnTo>
                <a:lnTo>
                  <a:pt x="226" y="45"/>
                </a:lnTo>
                <a:lnTo>
                  <a:pt x="220" y="42"/>
                </a:lnTo>
                <a:lnTo>
                  <a:pt x="220" y="42"/>
                </a:lnTo>
                <a:lnTo>
                  <a:pt x="216" y="40"/>
                </a:lnTo>
                <a:lnTo>
                  <a:pt x="216" y="40"/>
                </a:lnTo>
                <a:close/>
                <a:moveTo>
                  <a:pt x="103" y="13"/>
                </a:moveTo>
                <a:lnTo>
                  <a:pt x="103" y="13"/>
                </a:lnTo>
                <a:lnTo>
                  <a:pt x="103" y="16"/>
                </a:lnTo>
                <a:lnTo>
                  <a:pt x="106" y="19"/>
                </a:lnTo>
                <a:lnTo>
                  <a:pt x="106" y="19"/>
                </a:lnTo>
                <a:lnTo>
                  <a:pt x="115" y="22"/>
                </a:lnTo>
                <a:lnTo>
                  <a:pt x="115" y="22"/>
                </a:lnTo>
                <a:lnTo>
                  <a:pt x="118" y="19"/>
                </a:lnTo>
                <a:lnTo>
                  <a:pt x="118" y="19"/>
                </a:lnTo>
                <a:lnTo>
                  <a:pt x="119" y="18"/>
                </a:lnTo>
                <a:lnTo>
                  <a:pt x="119" y="18"/>
                </a:lnTo>
                <a:lnTo>
                  <a:pt x="119" y="18"/>
                </a:lnTo>
                <a:lnTo>
                  <a:pt x="121" y="19"/>
                </a:lnTo>
                <a:lnTo>
                  <a:pt x="121" y="20"/>
                </a:lnTo>
                <a:lnTo>
                  <a:pt x="121" y="20"/>
                </a:lnTo>
                <a:lnTo>
                  <a:pt x="119" y="23"/>
                </a:lnTo>
                <a:lnTo>
                  <a:pt x="119" y="23"/>
                </a:lnTo>
                <a:lnTo>
                  <a:pt x="119" y="23"/>
                </a:lnTo>
                <a:lnTo>
                  <a:pt x="119" y="23"/>
                </a:lnTo>
                <a:lnTo>
                  <a:pt x="119" y="27"/>
                </a:lnTo>
                <a:lnTo>
                  <a:pt x="119" y="27"/>
                </a:lnTo>
                <a:lnTo>
                  <a:pt x="119" y="27"/>
                </a:lnTo>
                <a:lnTo>
                  <a:pt x="121" y="27"/>
                </a:lnTo>
                <a:lnTo>
                  <a:pt x="121" y="27"/>
                </a:lnTo>
                <a:lnTo>
                  <a:pt x="123" y="26"/>
                </a:lnTo>
                <a:lnTo>
                  <a:pt x="123" y="26"/>
                </a:lnTo>
                <a:lnTo>
                  <a:pt x="123" y="25"/>
                </a:lnTo>
                <a:lnTo>
                  <a:pt x="123" y="25"/>
                </a:lnTo>
                <a:lnTo>
                  <a:pt x="123" y="23"/>
                </a:lnTo>
                <a:lnTo>
                  <a:pt x="125" y="22"/>
                </a:lnTo>
                <a:lnTo>
                  <a:pt x="125" y="22"/>
                </a:lnTo>
                <a:lnTo>
                  <a:pt x="126" y="22"/>
                </a:lnTo>
                <a:lnTo>
                  <a:pt x="128" y="22"/>
                </a:lnTo>
                <a:lnTo>
                  <a:pt x="128" y="22"/>
                </a:lnTo>
                <a:lnTo>
                  <a:pt x="129" y="23"/>
                </a:lnTo>
                <a:lnTo>
                  <a:pt x="129" y="23"/>
                </a:lnTo>
                <a:lnTo>
                  <a:pt x="130" y="22"/>
                </a:lnTo>
                <a:lnTo>
                  <a:pt x="130" y="22"/>
                </a:lnTo>
                <a:lnTo>
                  <a:pt x="125" y="19"/>
                </a:lnTo>
                <a:lnTo>
                  <a:pt x="118" y="16"/>
                </a:lnTo>
                <a:lnTo>
                  <a:pt x="103" y="13"/>
                </a:lnTo>
                <a:lnTo>
                  <a:pt x="103" y="13"/>
                </a:lnTo>
                <a:close/>
                <a:moveTo>
                  <a:pt x="244" y="49"/>
                </a:moveTo>
                <a:lnTo>
                  <a:pt x="244" y="49"/>
                </a:lnTo>
                <a:lnTo>
                  <a:pt x="244" y="47"/>
                </a:lnTo>
                <a:lnTo>
                  <a:pt x="244" y="47"/>
                </a:lnTo>
                <a:lnTo>
                  <a:pt x="236" y="36"/>
                </a:lnTo>
                <a:lnTo>
                  <a:pt x="236" y="36"/>
                </a:lnTo>
                <a:lnTo>
                  <a:pt x="233" y="33"/>
                </a:lnTo>
                <a:lnTo>
                  <a:pt x="230" y="33"/>
                </a:lnTo>
                <a:lnTo>
                  <a:pt x="230" y="33"/>
                </a:lnTo>
                <a:lnTo>
                  <a:pt x="229" y="32"/>
                </a:lnTo>
                <a:lnTo>
                  <a:pt x="227" y="30"/>
                </a:lnTo>
                <a:lnTo>
                  <a:pt x="227" y="30"/>
                </a:lnTo>
                <a:lnTo>
                  <a:pt x="226" y="30"/>
                </a:lnTo>
                <a:lnTo>
                  <a:pt x="226" y="30"/>
                </a:lnTo>
                <a:lnTo>
                  <a:pt x="223" y="30"/>
                </a:lnTo>
                <a:lnTo>
                  <a:pt x="223" y="30"/>
                </a:lnTo>
                <a:lnTo>
                  <a:pt x="227" y="35"/>
                </a:lnTo>
                <a:lnTo>
                  <a:pt x="227" y="35"/>
                </a:lnTo>
                <a:lnTo>
                  <a:pt x="233" y="42"/>
                </a:lnTo>
                <a:lnTo>
                  <a:pt x="233" y="42"/>
                </a:lnTo>
                <a:lnTo>
                  <a:pt x="236" y="45"/>
                </a:lnTo>
                <a:lnTo>
                  <a:pt x="238" y="46"/>
                </a:lnTo>
                <a:lnTo>
                  <a:pt x="238" y="46"/>
                </a:lnTo>
                <a:lnTo>
                  <a:pt x="244" y="49"/>
                </a:lnTo>
                <a:lnTo>
                  <a:pt x="244" y="49"/>
                </a:lnTo>
                <a:close/>
                <a:moveTo>
                  <a:pt x="238" y="101"/>
                </a:moveTo>
                <a:lnTo>
                  <a:pt x="238" y="101"/>
                </a:lnTo>
                <a:lnTo>
                  <a:pt x="234" y="97"/>
                </a:lnTo>
                <a:lnTo>
                  <a:pt x="226" y="93"/>
                </a:lnTo>
                <a:lnTo>
                  <a:pt x="226" y="93"/>
                </a:lnTo>
                <a:lnTo>
                  <a:pt x="214" y="86"/>
                </a:lnTo>
                <a:lnTo>
                  <a:pt x="214" y="86"/>
                </a:lnTo>
                <a:lnTo>
                  <a:pt x="214" y="87"/>
                </a:lnTo>
                <a:lnTo>
                  <a:pt x="216" y="90"/>
                </a:lnTo>
                <a:lnTo>
                  <a:pt x="216" y="90"/>
                </a:lnTo>
                <a:lnTo>
                  <a:pt x="214" y="91"/>
                </a:lnTo>
                <a:lnTo>
                  <a:pt x="213" y="93"/>
                </a:lnTo>
                <a:lnTo>
                  <a:pt x="213" y="93"/>
                </a:lnTo>
                <a:lnTo>
                  <a:pt x="217" y="96"/>
                </a:lnTo>
                <a:lnTo>
                  <a:pt x="219" y="97"/>
                </a:lnTo>
                <a:lnTo>
                  <a:pt x="219" y="99"/>
                </a:lnTo>
                <a:lnTo>
                  <a:pt x="219" y="99"/>
                </a:lnTo>
                <a:lnTo>
                  <a:pt x="220" y="100"/>
                </a:lnTo>
                <a:lnTo>
                  <a:pt x="220" y="100"/>
                </a:lnTo>
                <a:lnTo>
                  <a:pt x="220" y="100"/>
                </a:lnTo>
                <a:lnTo>
                  <a:pt x="220" y="100"/>
                </a:lnTo>
                <a:lnTo>
                  <a:pt x="220" y="97"/>
                </a:lnTo>
                <a:lnTo>
                  <a:pt x="220" y="97"/>
                </a:lnTo>
                <a:lnTo>
                  <a:pt x="219" y="94"/>
                </a:lnTo>
                <a:lnTo>
                  <a:pt x="220" y="93"/>
                </a:lnTo>
                <a:lnTo>
                  <a:pt x="220" y="93"/>
                </a:lnTo>
                <a:lnTo>
                  <a:pt x="221" y="93"/>
                </a:lnTo>
                <a:lnTo>
                  <a:pt x="221" y="93"/>
                </a:lnTo>
                <a:lnTo>
                  <a:pt x="223" y="94"/>
                </a:lnTo>
                <a:lnTo>
                  <a:pt x="223" y="94"/>
                </a:lnTo>
                <a:lnTo>
                  <a:pt x="226" y="96"/>
                </a:lnTo>
                <a:lnTo>
                  <a:pt x="226" y="96"/>
                </a:lnTo>
                <a:lnTo>
                  <a:pt x="227" y="97"/>
                </a:lnTo>
                <a:lnTo>
                  <a:pt x="227" y="97"/>
                </a:lnTo>
                <a:lnTo>
                  <a:pt x="233" y="100"/>
                </a:lnTo>
                <a:lnTo>
                  <a:pt x="238" y="101"/>
                </a:lnTo>
                <a:lnTo>
                  <a:pt x="238" y="101"/>
                </a:lnTo>
                <a:close/>
                <a:moveTo>
                  <a:pt x="189" y="130"/>
                </a:moveTo>
                <a:lnTo>
                  <a:pt x="189" y="130"/>
                </a:lnTo>
                <a:lnTo>
                  <a:pt x="186" y="126"/>
                </a:lnTo>
                <a:lnTo>
                  <a:pt x="186" y="126"/>
                </a:lnTo>
                <a:lnTo>
                  <a:pt x="183" y="123"/>
                </a:lnTo>
                <a:lnTo>
                  <a:pt x="183" y="123"/>
                </a:lnTo>
                <a:lnTo>
                  <a:pt x="176" y="120"/>
                </a:lnTo>
                <a:lnTo>
                  <a:pt x="176" y="120"/>
                </a:lnTo>
                <a:lnTo>
                  <a:pt x="173" y="120"/>
                </a:lnTo>
                <a:lnTo>
                  <a:pt x="173" y="120"/>
                </a:lnTo>
                <a:lnTo>
                  <a:pt x="173" y="123"/>
                </a:lnTo>
                <a:lnTo>
                  <a:pt x="173" y="123"/>
                </a:lnTo>
                <a:lnTo>
                  <a:pt x="176" y="128"/>
                </a:lnTo>
                <a:lnTo>
                  <a:pt x="176" y="128"/>
                </a:lnTo>
                <a:lnTo>
                  <a:pt x="176" y="130"/>
                </a:lnTo>
                <a:lnTo>
                  <a:pt x="177" y="130"/>
                </a:lnTo>
                <a:lnTo>
                  <a:pt x="177" y="130"/>
                </a:lnTo>
                <a:lnTo>
                  <a:pt x="177" y="128"/>
                </a:lnTo>
                <a:lnTo>
                  <a:pt x="179" y="128"/>
                </a:lnTo>
                <a:lnTo>
                  <a:pt x="179" y="128"/>
                </a:lnTo>
                <a:lnTo>
                  <a:pt x="180" y="128"/>
                </a:lnTo>
                <a:lnTo>
                  <a:pt x="180" y="130"/>
                </a:lnTo>
                <a:lnTo>
                  <a:pt x="180" y="130"/>
                </a:lnTo>
                <a:lnTo>
                  <a:pt x="189" y="130"/>
                </a:lnTo>
                <a:lnTo>
                  <a:pt x="189" y="130"/>
                </a:lnTo>
                <a:close/>
                <a:moveTo>
                  <a:pt x="203" y="67"/>
                </a:moveTo>
                <a:lnTo>
                  <a:pt x="203" y="67"/>
                </a:lnTo>
                <a:lnTo>
                  <a:pt x="203" y="70"/>
                </a:lnTo>
                <a:lnTo>
                  <a:pt x="203" y="70"/>
                </a:lnTo>
                <a:lnTo>
                  <a:pt x="204" y="72"/>
                </a:lnTo>
                <a:lnTo>
                  <a:pt x="206" y="72"/>
                </a:lnTo>
                <a:lnTo>
                  <a:pt x="206" y="72"/>
                </a:lnTo>
                <a:lnTo>
                  <a:pt x="219" y="76"/>
                </a:lnTo>
                <a:lnTo>
                  <a:pt x="219" y="76"/>
                </a:lnTo>
                <a:lnTo>
                  <a:pt x="220" y="76"/>
                </a:lnTo>
                <a:lnTo>
                  <a:pt x="220" y="76"/>
                </a:lnTo>
                <a:lnTo>
                  <a:pt x="214" y="67"/>
                </a:lnTo>
                <a:lnTo>
                  <a:pt x="214" y="67"/>
                </a:lnTo>
                <a:lnTo>
                  <a:pt x="213" y="66"/>
                </a:lnTo>
                <a:lnTo>
                  <a:pt x="213" y="66"/>
                </a:lnTo>
                <a:lnTo>
                  <a:pt x="207" y="66"/>
                </a:lnTo>
                <a:lnTo>
                  <a:pt x="207" y="66"/>
                </a:lnTo>
                <a:lnTo>
                  <a:pt x="203" y="67"/>
                </a:lnTo>
                <a:lnTo>
                  <a:pt x="203" y="67"/>
                </a:lnTo>
                <a:close/>
                <a:moveTo>
                  <a:pt x="231" y="46"/>
                </a:moveTo>
                <a:lnTo>
                  <a:pt x="231" y="46"/>
                </a:lnTo>
                <a:lnTo>
                  <a:pt x="238" y="64"/>
                </a:lnTo>
                <a:lnTo>
                  <a:pt x="238" y="64"/>
                </a:lnTo>
                <a:lnTo>
                  <a:pt x="247" y="64"/>
                </a:lnTo>
                <a:lnTo>
                  <a:pt x="247" y="64"/>
                </a:lnTo>
                <a:lnTo>
                  <a:pt x="247" y="63"/>
                </a:lnTo>
                <a:lnTo>
                  <a:pt x="247" y="63"/>
                </a:lnTo>
                <a:lnTo>
                  <a:pt x="234" y="47"/>
                </a:lnTo>
                <a:lnTo>
                  <a:pt x="234" y="47"/>
                </a:lnTo>
                <a:lnTo>
                  <a:pt x="231" y="46"/>
                </a:lnTo>
                <a:lnTo>
                  <a:pt x="231" y="46"/>
                </a:lnTo>
                <a:close/>
                <a:moveTo>
                  <a:pt x="268" y="106"/>
                </a:moveTo>
                <a:lnTo>
                  <a:pt x="268" y="106"/>
                </a:lnTo>
                <a:lnTo>
                  <a:pt x="268" y="106"/>
                </a:lnTo>
                <a:lnTo>
                  <a:pt x="268" y="106"/>
                </a:lnTo>
                <a:lnTo>
                  <a:pt x="268" y="103"/>
                </a:lnTo>
                <a:lnTo>
                  <a:pt x="268" y="103"/>
                </a:lnTo>
                <a:lnTo>
                  <a:pt x="270" y="86"/>
                </a:lnTo>
                <a:lnTo>
                  <a:pt x="270" y="86"/>
                </a:lnTo>
                <a:lnTo>
                  <a:pt x="268" y="79"/>
                </a:lnTo>
                <a:lnTo>
                  <a:pt x="267" y="70"/>
                </a:lnTo>
                <a:lnTo>
                  <a:pt x="264" y="63"/>
                </a:lnTo>
                <a:lnTo>
                  <a:pt x="261" y="56"/>
                </a:lnTo>
                <a:lnTo>
                  <a:pt x="261" y="56"/>
                </a:lnTo>
                <a:lnTo>
                  <a:pt x="260" y="54"/>
                </a:lnTo>
                <a:lnTo>
                  <a:pt x="260" y="54"/>
                </a:lnTo>
                <a:lnTo>
                  <a:pt x="260" y="56"/>
                </a:lnTo>
                <a:lnTo>
                  <a:pt x="260" y="56"/>
                </a:lnTo>
                <a:lnTo>
                  <a:pt x="261" y="57"/>
                </a:lnTo>
                <a:lnTo>
                  <a:pt x="261" y="57"/>
                </a:lnTo>
                <a:lnTo>
                  <a:pt x="265" y="73"/>
                </a:lnTo>
                <a:lnTo>
                  <a:pt x="267" y="80"/>
                </a:lnTo>
                <a:lnTo>
                  <a:pt x="268" y="89"/>
                </a:lnTo>
                <a:lnTo>
                  <a:pt x="268" y="89"/>
                </a:lnTo>
                <a:lnTo>
                  <a:pt x="268" y="106"/>
                </a:lnTo>
                <a:lnTo>
                  <a:pt x="268" y="106"/>
                </a:lnTo>
                <a:close/>
                <a:moveTo>
                  <a:pt x="250" y="107"/>
                </a:moveTo>
                <a:lnTo>
                  <a:pt x="250" y="107"/>
                </a:lnTo>
                <a:lnTo>
                  <a:pt x="254" y="117"/>
                </a:lnTo>
                <a:lnTo>
                  <a:pt x="260" y="126"/>
                </a:lnTo>
                <a:lnTo>
                  <a:pt x="260" y="126"/>
                </a:lnTo>
                <a:lnTo>
                  <a:pt x="256" y="107"/>
                </a:lnTo>
                <a:lnTo>
                  <a:pt x="256" y="107"/>
                </a:lnTo>
                <a:lnTo>
                  <a:pt x="250" y="107"/>
                </a:lnTo>
                <a:lnTo>
                  <a:pt x="250" y="107"/>
                </a:lnTo>
                <a:close/>
                <a:moveTo>
                  <a:pt x="257" y="128"/>
                </a:moveTo>
                <a:lnTo>
                  <a:pt x="257" y="128"/>
                </a:lnTo>
                <a:lnTo>
                  <a:pt x="254" y="131"/>
                </a:lnTo>
                <a:lnTo>
                  <a:pt x="250" y="131"/>
                </a:lnTo>
                <a:lnTo>
                  <a:pt x="250" y="131"/>
                </a:lnTo>
                <a:lnTo>
                  <a:pt x="253" y="144"/>
                </a:lnTo>
                <a:lnTo>
                  <a:pt x="253" y="144"/>
                </a:lnTo>
                <a:lnTo>
                  <a:pt x="257" y="138"/>
                </a:lnTo>
                <a:lnTo>
                  <a:pt x="260" y="131"/>
                </a:lnTo>
                <a:lnTo>
                  <a:pt x="260" y="131"/>
                </a:lnTo>
                <a:lnTo>
                  <a:pt x="257" y="128"/>
                </a:lnTo>
                <a:lnTo>
                  <a:pt x="257" y="128"/>
                </a:lnTo>
                <a:close/>
                <a:moveTo>
                  <a:pt x="243" y="147"/>
                </a:moveTo>
                <a:lnTo>
                  <a:pt x="243" y="147"/>
                </a:lnTo>
                <a:lnTo>
                  <a:pt x="246" y="147"/>
                </a:lnTo>
                <a:lnTo>
                  <a:pt x="246" y="147"/>
                </a:lnTo>
                <a:lnTo>
                  <a:pt x="247" y="148"/>
                </a:lnTo>
                <a:lnTo>
                  <a:pt x="248" y="150"/>
                </a:lnTo>
                <a:lnTo>
                  <a:pt x="248" y="150"/>
                </a:lnTo>
                <a:lnTo>
                  <a:pt x="251" y="147"/>
                </a:lnTo>
                <a:lnTo>
                  <a:pt x="251" y="147"/>
                </a:lnTo>
                <a:lnTo>
                  <a:pt x="248" y="145"/>
                </a:lnTo>
                <a:lnTo>
                  <a:pt x="248" y="144"/>
                </a:lnTo>
                <a:lnTo>
                  <a:pt x="248" y="144"/>
                </a:lnTo>
                <a:lnTo>
                  <a:pt x="246" y="141"/>
                </a:lnTo>
                <a:lnTo>
                  <a:pt x="246" y="141"/>
                </a:lnTo>
                <a:lnTo>
                  <a:pt x="240" y="131"/>
                </a:lnTo>
                <a:lnTo>
                  <a:pt x="240" y="131"/>
                </a:lnTo>
                <a:lnTo>
                  <a:pt x="238" y="130"/>
                </a:lnTo>
                <a:lnTo>
                  <a:pt x="238" y="130"/>
                </a:lnTo>
                <a:lnTo>
                  <a:pt x="234" y="128"/>
                </a:lnTo>
                <a:lnTo>
                  <a:pt x="234" y="128"/>
                </a:lnTo>
                <a:lnTo>
                  <a:pt x="234" y="130"/>
                </a:lnTo>
                <a:lnTo>
                  <a:pt x="234" y="131"/>
                </a:lnTo>
                <a:lnTo>
                  <a:pt x="234" y="131"/>
                </a:lnTo>
                <a:lnTo>
                  <a:pt x="238" y="135"/>
                </a:lnTo>
                <a:lnTo>
                  <a:pt x="243" y="140"/>
                </a:lnTo>
                <a:lnTo>
                  <a:pt x="243" y="140"/>
                </a:lnTo>
                <a:lnTo>
                  <a:pt x="244" y="143"/>
                </a:lnTo>
                <a:lnTo>
                  <a:pt x="243" y="147"/>
                </a:lnTo>
                <a:lnTo>
                  <a:pt x="243" y="147"/>
                </a:lnTo>
                <a:close/>
                <a:moveTo>
                  <a:pt x="261" y="89"/>
                </a:moveTo>
                <a:lnTo>
                  <a:pt x="261" y="89"/>
                </a:lnTo>
                <a:lnTo>
                  <a:pt x="263" y="86"/>
                </a:lnTo>
                <a:lnTo>
                  <a:pt x="261" y="84"/>
                </a:lnTo>
                <a:lnTo>
                  <a:pt x="261" y="84"/>
                </a:lnTo>
                <a:lnTo>
                  <a:pt x="260" y="81"/>
                </a:lnTo>
                <a:lnTo>
                  <a:pt x="260" y="81"/>
                </a:lnTo>
                <a:lnTo>
                  <a:pt x="251" y="70"/>
                </a:lnTo>
                <a:lnTo>
                  <a:pt x="251" y="70"/>
                </a:lnTo>
                <a:lnTo>
                  <a:pt x="250" y="69"/>
                </a:lnTo>
                <a:lnTo>
                  <a:pt x="247" y="67"/>
                </a:lnTo>
                <a:lnTo>
                  <a:pt x="247" y="67"/>
                </a:lnTo>
                <a:lnTo>
                  <a:pt x="243" y="67"/>
                </a:lnTo>
                <a:lnTo>
                  <a:pt x="243" y="67"/>
                </a:lnTo>
                <a:lnTo>
                  <a:pt x="241" y="67"/>
                </a:lnTo>
                <a:lnTo>
                  <a:pt x="241" y="67"/>
                </a:lnTo>
                <a:lnTo>
                  <a:pt x="241" y="72"/>
                </a:lnTo>
                <a:lnTo>
                  <a:pt x="244" y="73"/>
                </a:lnTo>
                <a:lnTo>
                  <a:pt x="244" y="73"/>
                </a:lnTo>
                <a:lnTo>
                  <a:pt x="247" y="72"/>
                </a:lnTo>
                <a:lnTo>
                  <a:pt x="247" y="72"/>
                </a:lnTo>
                <a:lnTo>
                  <a:pt x="250" y="73"/>
                </a:lnTo>
                <a:lnTo>
                  <a:pt x="251" y="74"/>
                </a:lnTo>
                <a:lnTo>
                  <a:pt x="251" y="74"/>
                </a:lnTo>
                <a:lnTo>
                  <a:pt x="257" y="80"/>
                </a:lnTo>
                <a:lnTo>
                  <a:pt x="261" y="89"/>
                </a:lnTo>
                <a:lnTo>
                  <a:pt x="261" y="89"/>
                </a:lnTo>
                <a:close/>
                <a:moveTo>
                  <a:pt x="209" y="276"/>
                </a:moveTo>
                <a:lnTo>
                  <a:pt x="209" y="276"/>
                </a:lnTo>
                <a:lnTo>
                  <a:pt x="211" y="278"/>
                </a:lnTo>
                <a:lnTo>
                  <a:pt x="211" y="278"/>
                </a:lnTo>
                <a:lnTo>
                  <a:pt x="213" y="275"/>
                </a:lnTo>
                <a:lnTo>
                  <a:pt x="213" y="275"/>
                </a:lnTo>
                <a:lnTo>
                  <a:pt x="217" y="259"/>
                </a:lnTo>
                <a:lnTo>
                  <a:pt x="217" y="259"/>
                </a:lnTo>
                <a:lnTo>
                  <a:pt x="217" y="258"/>
                </a:lnTo>
                <a:lnTo>
                  <a:pt x="216" y="256"/>
                </a:lnTo>
                <a:lnTo>
                  <a:pt x="216" y="256"/>
                </a:lnTo>
                <a:lnTo>
                  <a:pt x="211" y="263"/>
                </a:lnTo>
                <a:lnTo>
                  <a:pt x="211" y="263"/>
                </a:lnTo>
                <a:lnTo>
                  <a:pt x="210" y="266"/>
                </a:lnTo>
                <a:lnTo>
                  <a:pt x="210" y="266"/>
                </a:lnTo>
                <a:lnTo>
                  <a:pt x="209" y="276"/>
                </a:lnTo>
                <a:lnTo>
                  <a:pt x="209" y="276"/>
                </a:lnTo>
                <a:close/>
                <a:moveTo>
                  <a:pt x="229" y="84"/>
                </a:moveTo>
                <a:lnTo>
                  <a:pt x="229" y="84"/>
                </a:lnTo>
                <a:lnTo>
                  <a:pt x="229" y="83"/>
                </a:lnTo>
                <a:lnTo>
                  <a:pt x="229" y="83"/>
                </a:lnTo>
                <a:lnTo>
                  <a:pt x="217" y="79"/>
                </a:lnTo>
                <a:lnTo>
                  <a:pt x="206" y="76"/>
                </a:lnTo>
                <a:lnTo>
                  <a:pt x="206" y="76"/>
                </a:lnTo>
                <a:lnTo>
                  <a:pt x="206" y="77"/>
                </a:lnTo>
                <a:lnTo>
                  <a:pt x="206" y="77"/>
                </a:lnTo>
                <a:lnTo>
                  <a:pt x="207" y="79"/>
                </a:lnTo>
                <a:lnTo>
                  <a:pt x="209" y="80"/>
                </a:lnTo>
                <a:lnTo>
                  <a:pt x="209" y="80"/>
                </a:lnTo>
                <a:lnTo>
                  <a:pt x="216" y="81"/>
                </a:lnTo>
                <a:lnTo>
                  <a:pt x="223" y="83"/>
                </a:lnTo>
                <a:lnTo>
                  <a:pt x="223" y="83"/>
                </a:lnTo>
                <a:lnTo>
                  <a:pt x="229" y="84"/>
                </a:lnTo>
                <a:lnTo>
                  <a:pt x="229" y="84"/>
                </a:lnTo>
                <a:close/>
                <a:moveTo>
                  <a:pt x="263" y="121"/>
                </a:moveTo>
                <a:lnTo>
                  <a:pt x="263" y="121"/>
                </a:lnTo>
                <a:lnTo>
                  <a:pt x="264" y="107"/>
                </a:lnTo>
                <a:lnTo>
                  <a:pt x="264" y="100"/>
                </a:lnTo>
                <a:lnTo>
                  <a:pt x="264" y="96"/>
                </a:lnTo>
                <a:lnTo>
                  <a:pt x="264" y="96"/>
                </a:lnTo>
                <a:lnTo>
                  <a:pt x="264" y="99"/>
                </a:lnTo>
                <a:lnTo>
                  <a:pt x="263" y="101"/>
                </a:lnTo>
                <a:lnTo>
                  <a:pt x="260" y="104"/>
                </a:lnTo>
                <a:lnTo>
                  <a:pt x="260" y="104"/>
                </a:lnTo>
                <a:lnTo>
                  <a:pt x="263" y="120"/>
                </a:lnTo>
                <a:lnTo>
                  <a:pt x="263" y="120"/>
                </a:lnTo>
                <a:lnTo>
                  <a:pt x="263" y="121"/>
                </a:lnTo>
                <a:lnTo>
                  <a:pt x="263" y="121"/>
                </a:lnTo>
                <a:close/>
                <a:moveTo>
                  <a:pt x="204" y="128"/>
                </a:moveTo>
                <a:lnTo>
                  <a:pt x="204" y="128"/>
                </a:lnTo>
                <a:lnTo>
                  <a:pt x="203" y="124"/>
                </a:lnTo>
                <a:lnTo>
                  <a:pt x="203" y="124"/>
                </a:lnTo>
                <a:lnTo>
                  <a:pt x="199" y="120"/>
                </a:lnTo>
                <a:lnTo>
                  <a:pt x="199" y="120"/>
                </a:lnTo>
                <a:lnTo>
                  <a:pt x="194" y="116"/>
                </a:lnTo>
                <a:lnTo>
                  <a:pt x="194" y="116"/>
                </a:lnTo>
                <a:lnTo>
                  <a:pt x="193" y="116"/>
                </a:lnTo>
                <a:lnTo>
                  <a:pt x="193" y="116"/>
                </a:lnTo>
                <a:lnTo>
                  <a:pt x="194" y="120"/>
                </a:lnTo>
                <a:lnTo>
                  <a:pt x="194" y="120"/>
                </a:lnTo>
                <a:lnTo>
                  <a:pt x="196" y="121"/>
                </a:lnTo>
                <a:lnTo>
                  <a:pt x="196" y="121"/>
                </a:lnTo>
                <a:lnTo>
                  <a:pt x="196" y="123"/>
                </a:lnTo>
                <a:lnTo>
                  <a:pt x="196" y="124"/>
                </a:lnTo>
                <a:lnTo>
                  <a:pt x="196" y="124"/>
                </a:lnTo>
                <a:lnTo>
                  <a:pt x="196" y="124"/>
                </a:lnTo>
                <a:lnTo>
                  <a:pt x="196" y="126"/>
                </a:lnTo>
                <a:lnTo>
                  <a:pt x="196" y="126"/>
                </a:lnTo>
                <a:lnTo>
                  <a:pt x="197" y="126"/>
                </a:lnTo>
                <a:lnTo>
                  <a:pt x="197" y="126"/>
                </a:lnTo>
                <a:lnTo>
                  <a:pt x="200" y="127"/>
                </a:lnTo>
                <a:lnTo>
                  <a:pt x="203" y="130"/>
                </a:lnTo>
                <a:lnTo>
                  <a:pt x="203" y="130"/>
                </a:lnTo>
                <a:lnTo>
                  <a:pt x="204" y="128"/>
                </a:lnTo>
                <a:lnTo>
                  <a:pt x="204" y="128"/>
                </a:lnTo>
                <a:close/>
                <a:moveTo>
                  <a:pt x="240" y="123"/>
                </a:moveTo>
                <a:lnTo>
                  <a:pt x="240" y="123"/>
                </a:lnTo>
                <a:lnTo>
                  <a:pt x="241" y="127"/>
                </a:lnTo>
                <a:lnTo>
                  <a:pt x="241" y="127"/>
                </a:lnTo>
                <a:lnTo>
                  <a:pt x="243" y="127"/>
                </a:lnTo>
                <a:lnTo>
                  <a:pt x="243" y="127"/>
                </a:lnTo>
                <a:lnTo>
                  <a:pt x="246" y="128"/>
                </a:lnTo>
                <a:lnTo>
                  <a:pt x="246" y="128"/>
                </a:lnTo>
                <a:lnTo>
                  <a:pt x="246" y="126"/>
                </a:lnTo>
                <a:lnTo>
                  <a:pt x="246" y="126"/>
                </a:lnTo>
                <a:lnTo>
                  <a:pt x="241" y="113"/>
                </a:lnTo>
                <a:lnTo>
                  <a:pt x="241" y="113"/>
                </a:lnTo>
                <a:lnTo>
                  <a:pt x="241" y="111"/>
                </a:lnTo>
                <a:lnTo>
                  <a:pt x="241" y="111"/>
                </a:lnTo>
                <a:lnTo>
                  <a:pt x="237" y="108"/>
                </a:lnTo>
                <a:lnTo>
                  <a:pt x="233" y="108"/>
                </a:lnTo>
                <a:lnTo>
                  <a:pt x="233" y="108"/>
                </a:lnTo>
                <a:lnTo>
                  <a:pt x="236" y="110"/>
                </a:lnTo>
                <a:lnTo>
                  <a:pt x="236" y="110"/>
                </a:lnTo>
                <a:lnTo>
                  <a:pt x="240" y="116"/>
                </a:lnTo>
                <a:lnTo>
                  <a:pt x="240" y="116"/>
                </a:lnTo>
                <a:lnTo>
                  <a:pt x="241" y="120"/>
                </a:lnTo>
                <a:lnTo>
                  <a:pt x="240" y="123"/>
                </a:lnTo>
                <a:lnTo>
                  <a:pt x="240" y="123"/>
                </a:lnTo>
                <a:close/>
                <a:moveTo>
                  <a:pt x="182" y="148"/>
                </a:moveTo>
                <a:lnTo>
                  <a:pt x="182" y="148"/>
                </a:lnTo>
                <a:lnTo>
                  <a:pt x="177" y="147"/>
                </a:lnTo>
                <a:lnTo>
                  <a:pt x="177" y="147"/>
                </a:lnTo>
                <a:lnTo>
                  <a:pt x="175" y="147"/>
                </a:lnTo>
                <a:lnTo>
                  <a:pt x="172" y="147"/>
                </a:lnTo>
                <a:lnTo>
                  <a:pt x="172" y="147"/>
                </a:lnTo>
                <a:lnTo>
                  <a:pt x="157" y="148"/>
                </a:lnTo>
                <a:lnTo>
                  <a:pt x="157" y="148"/>
                </a:lnTo>
                <a:lnTo>
                  <a:pt x="152" y="148"/>
                </a:lnTo>
                <a:lnTo>
                  <a:pt x="152" y="148"/>
                </a:lnTo>
                <a:lnTo>
                  <a:pt x="152" y="150"/>
                </a:lnTo>
                <a:lnTo>
                  <a:pt x="152" y="150"/>
                </a:lnTo>
                <a:lnTo>
                  <a:pt x="162" y="150"/>
                </a:lnTo>
                <a:lnTo>
                  <a:pt x="162" y="150"/>
                </a:lnTo>
                <a:lnTo>
                  <a:pt x="163" y="150"/>
                </a:lnTo>
                <a:lnTo>
                  <a:pt x="163" y="150"/>
                </a:lnTo>
                <a:lnTo>
                  <a:pt x="165" y="148"/>
                </a:lnTo>
                <a:lnTo>
                  <a:pt x="166" y="148"/>
                </a:lnTo>
                <a:lnTo>
                  <a:pt x="166" y="148"/>
                </a:lnTo>
                <a:lnTo>
                  <a:pt x="173" y="150"/>
                </a:lnTo>
                <a:lnTo>
                  <a:pt x="173" y="150"/>
                </a:lnTo>
                <a:lnTo>
                  <a:pt x="182" y="148"/>
                </a:lnTo>
                <a:lnTo>
                  <a:pt x="182" y="148"/>
                </a:lnTo>
                <a:close/>
                <a:moveTo>
                  <a:pt x="169" y="87"/>
                </a:moveTo>
                <a:lnTo>
                  <a:pt x="169" y="87"/>
                </a:lnTo>
                <a:lnTo>
                  <a:pt x="180" y="87"/>
                </a:lnTo>
                <a:lnTo>
                  <a:pt x="180" y="87"/>
                </a:lnTo>
                <a:lnTo>
                  <a:pt x="179" y="84"/>
                </a:lnTo>
                <a:lnTo>
                  <a:pt x="177" y="83"/>
                </a:lnTo>
                <a:lnTo>
                  <a:pt x="177" y="83"/>
                </a:lnTo>
                <a:lnTo>
                  <a:pt x="169" y="81"/>
                </a:lnTo>
                <a:lnTo>
                  <a:pt x="169" y="81"/>
                </a:lnTo>
                <a:lnTo>
                  <a:pt x="167" y="80"/>
                </a:lnTo>
                <a:lnTo>
                  <a:pt x="167" y="80"/>
                </a:lnTo>
                <a:lnTo>
                  <a:pt x="169" y="87"/>
                </a:lnTo>
                <a:lnTo>
                  <a:pt x="169" y="87"/>
                </a:lnTo>
                <a:close/>
                <a:moveTo>
                  <a:pt x="163" y="36"/>
                </a:moveTo>
                <a:lnTo>
                  <a:pt x="163" y="36"/>
                </a:lnTo>
                <a:lnTo>
                  <a:pt x="163" y="37"/>
                </a:lnTo>
                <a:lnTo>
                  <a:pt x="163" y="37"/>
                </a:lnTo>
                <a:lnTo>
                  <a:pt x="163" y="37"/>
                </a:lnTo>
                <a:lnTo>
                  <a:pt x="163" y="37"/>
                </a:lnTo>
                <a:lnTo>
                  <a:pt x="169" y="37"/>
                </a:lnTo>
                <a:lnTo>
                  <a:pt x="169" y="37"/>
                </a:lnTo>
                <a:lnTo>
                  <a:pt x="170" y="37"/>
                </a:lnTo>
                <a:lnTo>
                  <a:pt x="170" y="37"/>
                </a:lnTo>
                <a:lnTo>
                  <a:pt x="175" y="33"/>
                </a:lnTo>
                <a:lnTo>
                  <a:pt x="175" y="33"/>
                </a:lnTo>
                <a:lnTo>
                  <a:pt x="183" y="29"/>
                </a:lnTo>
                <a:lnTo>
                  <a:pt x="193" y="26"/>
                </a:lnTo>
                <a:lnTo>
                  <a:pt x="193" y="26"/>
                </a:lnTo>
                <a:lnTo>
                  <a:pt x="194" y="26"/>
                </a:lnTo>
                <a:lnTo>
                  <a:pt x="194" y="26"/>
                </a:lnTo>
                <a:lnTo>
                  <a:pt x="186" y="26"/>
                </a:lnTo>
                <a:lnTo>
                  <a:pt x="179" y="29"/>
                </a:lnTo>
                <a:lnTo>
                  <a:pt x="179" y="29"/>
                </a:lnTo>
                <a:lnTo>
                  <a:pt x="169" y="35"/>
                </a:lnTo>
                <a:lnTo>
                  <a:pt x="169" y="35"/>
                </a:lnTo>
                <a:lnTo>
                  <a:pt x="166" y="36"/>
                </a:lnTo>
                <a:lnTo>
                  <a:pt x="165" y="36"/>
                </a:lnTo>
                <a:lnTo>
                  <a:pt x="165" y="36"/>
                </a:lnTo>
                <a:lnTo>
                  <a:pt x="163" y="36"/>
                </a:lnTo>
                <a:lnTo>
                  <a:pt x="163" y="36"/>
                </a:lnTo>
                <a:close/>
                <a:moveTo>
                  <a:pt x="190" y="91"/>
                </a:moveTo>
                <a:lnTo>
                  <a:pt x="190" y="91"/>
                </a:lnTo>
                <a:lnTo>
                  <a:pt x="189" y="94"/>
                </a:lnTo>
                <a:lnTo>
                  <a:pt x="189" y="94"/>
                </a:lnTo>
                <a:lnTo>
                  <a:pt x="190" y="96"/>
                </a:lnTo>
                <a:lnTo>
                  <a:pt x="190" y="96"/>
                </a:lnTo>
                <a:lnTo>
                  <a:pt x="192" y="96"/>
                </a:lnTo>
                <a:lnTo>
                  <a:pt x="192" y="96"/>
                </a:lnTo>
                <a:lnTo>
                  <a:pt x="199" y="97"/>
                </a:lnTo>
                <a:lnTo>
                  <a:pt x="199" y="97"/>
                </a:lnTo>
                <a:lnTo>
                  <a:pt x="202" y="97"/>
                </a:lnTo>
                <a:lnTo>
                  <a:pt x="202" y="97"/>
                </a:lnTo>
                <a:lnTo>
                  <a:pt x="200" y="96"/>
                </a:lnTo>
                <a:lnTo>
                  <a:pt x="199" y="96"/>
                </a:lnTo>
                <a:lnTo>
                  <a:pt x="199" y="96"/>
                </a:lnTo>
                <a:lnTo>
                  <a:pt x="197" y="94"/>
                </a:lnTo>
                <a:lnTo>
                  <a:pt x="197" y="93"/>
                </a:lnTo>
                <a:lnTo>
                  <a:pt x="197" y="93"/>
                </a:lnTo>
                <a:lnTo>
                  <a:pt x="197" y="90"/>
                </a:lnTo>
                <a:lnTo>
                  <a:pt x="197" y="90"/>
                </a:lnTo>
                <a:lnTo>
                  <a:pt x="194" y="90"/>
                </a:lnTo>
                <a:lnTo>
                  <a:pt x="194" y="90"/>
                </a:lnTo>
                <a:lnTo>
                  <a:pt x="190" y="91"/>
                </a:lnTo>
                <a:lnTo>
                  <a:pt x="190" y="91"/>
                </a:lnTo>
                <a:close/>
                <a:moveTo>
                  <a:pt x="254" y="83"/>
                </a:moveTo>
                <a:lnTo>
                  <a:pt x="254" y="83"/>
                </a:lnTo>
                <a:lnTo>
                  <a:pt x="254" y="84"/>
                </a:lnTo>
                <a:lnTo>
                  <a:pt x="254" y="84"/>
                </a:lnTo>
                <a:lnTo>
                  <a:pt x="258" y="100"/>
                </a:lnTo>
                <a:lnTo>
                  <a:pt x="258" y="100"/>
                </a:lnTo>
                <a:lnTo>
                  <a:pt x="258" y="101"/>
                </a:lnTo>
                <a:lnTo>
                  <a:pt x="258" y="101"/>
                </a:lnTo>
                <a:lnTo>
                  <a:pt x="260" y="100"/>
                </a:lnTo>
                <a:lnTo>
                  <a:pt x="260" y="97"/>
                </a:lnTo>
                <a:lnTo>
                  <a:pt x="260" y="97"/>
                </a:lnTo>
                <a:lnTo>
                  <a:pt x="260" y="96"/>
                </a:lnTo>
                <a:lnTo>
                  <a:pt x="260" y="93"/>
                </a:lnTo>
                <a:lnTo>
                  <a:pt x="260" y="93"/>
                </a:lnTo>
                <a:lnTo>
                  <a:pt x="257" y="87"/>
                </a:lnTo>
                <a:lnTo>
                  <a:pt x="254" y="83"/>
                </a:lnTo>
                <a:lnTo>
                  <a:pt x="254" y="83"/>
                </a:lnTo>
                <a:close/>
                <a:moveTo>
                  <a:pt x="79" y="16"/>
                </a:moveTo>
                <a:lnTo>
                  <a:pt x="79" y="16"/>
                </a:lnTo>
                <a:lnTo>
                  <a:pt x="79" y="16"/>
                </a:lnTo>
                <a:lnTo>
                  <a:pt x="79" y="16"/>
                </a:lnTo>
                <a:lnTo>
                  <a:pt x="84" y="18"/>
                </a:lnTo>
                <a:lnTo>
                  <a:pt x="84" y="18"/>
                </a:lnTo>
                <a:lnTo>
                  <a:pt x="85" y="18"/>
                </a:lnTo>
                <a:lnTo>
                  <a:pt x="85" y="18"/>
                </a:lnTo>
                <a:lnTo>
                  <a:pt x="96" y="18"/>
                </a:lnTo>
                <a:lnTo>
                  <a:pt x="96" y="18"/>
                </a:lnTo>
                <a:lnTo>
                  <a:pt x="98" y="18"/>
                </a:lnTo>
                <a:lnTo>
                  <a:pt x="98" y="18"/>
                </a:lnTo>
                <a:lnTo>
                  <a:pt x="96" y="13"/>
                </a:lnTo>
                <a:lnTo>
                  <a:pt x="96" y="13"/>
                </a:lnTo>
                <a:lnTo>
                  <a:pt x="88" y="15"/>
                </a:lnTo>
                <a:lnTo>
                  <a:pt x="79" y="16"/>
                </a:lnTo>
                <a:lnTo>
                  <a:pt x="79" y="16"/>
                </a:lnTo>
                <a:close/>
                <a:moveTo>
                  <a:pt x="67" y="27"/>
                </a:moveTo>
                <a:lnTo>
                  <a:pt x="67" y="27"/>
                </a:lnTo>
                <a:lnTo>
                  <a:pt x="71" y="27"/>
                </a:lnTo>
                <a:lnTo>
                  <a:pt x="71" y="27"/>
                </a:lnTo>
                <a:lnTo>
                  <a:pt x="75" y="27"/>
                </a:lnTo>
                <a:lnTo>
                  <a:pt x="75" y="27"/>
                </a:lnTo>
                <a:lnTo>
                  <a:pt x="79" y="27"/>
                </a:lnTo>
                <a:lnTo>
                  <a:pt x="79" y="27"/>
                </a:lnTo>
                <a:lnTo>
                  <a:pt x="79" y="25"/>
                </a:lnTo>
                <a:lnTo>
                  <a:pt x="79" y="22"/>
                </a:lnTo>
                <a:lnTo>
                  <a:pt x="79" y="22"/>
                </a:lnTo>
                <a:lnTo>
                  <a:pt x="72" y="23"/>
                </a:lnTo>
                <a:lnTo>
                  <a:pt x="67" y="27"/>
                </a:lnTo>
                <a:lnTo>
                  <a:pt x="67" y="27"/>
                </a:lnTo>
                <a:close/>
                <a:moveTo>
                  <a:pt x="197" y="76"/>
                </a:moveTo>
                <a:lnTo>
                  <a:pt x="197" y="76"/>
                </a:lnTo>
                <a:lnTo>
                  <a:pt x="194" y="73"/>
                </a:lnTo>
                <a:lnTo>
                  <a:pt x="194" y="73"/>
                </a:lnTo>
                <a:lnTo>
                  <a:pt x="193" y="72"/>
                </a:lnTo>
                <a:lnTo>
                  <a:pt x="193" y="72"/>
                </a:lnTo>
                <a:lnTo>
                  <a:pt x="184" y="70"/>
                </a:lnTo>
                <a:lnTo>
                  <a:pt x="184" y="70"/>
                </a:lnTo>
                <a:lnTo>
                  <a:pt x="183" y="70"/>
                </a:lnTo>
                <a:lnTo>
                  <a:pt x="183" y="70"/>
                </a:lnTo>
                <a:lnTo>
                  <a:pt x="184" y="72"/>
                </a:lnTo>
                <a:lnTo>
                  <a:pt x="186" y="73"/>
                </a:lnTo>
                <a:lnTo>
                  <a:pt x="186" y="73"/>
                </a:lnTo>
                <a:lnTo>
                  <a:pt x="194" y="77"/>
                </a:lnTo>
                <a:lnTo>
                  <a:pt x="194" y="77"/>
                </a:lnTo>
                <a:lnTo>
                  <a:pt x="196" y="77"/>
                </a:lnTo>
                <a:lnTo>
                  <a:pt x="197" y="76"/>
                </a:lnTo>
                <a:lnTo>
                  <a:pt x="197" y="76"/>
                </a:lnTo>
                <a:close/>
                <a:moveTo>
                  <a:pt x="163" y="103"/>
                </a:moveTo>
                <a:lnTo>
                  <a:pt x="163" y="103"/>
                </a:lnTo>
                <a:lnTo>
                  <a:pt x="163" y="101"/>
                </a:lnTo>
                <a:lnTo>
                  <a:pt x="163" y="101"/>
                </a:lnTo>
                <a:lnTo>
                  <a:pt x="162" y="96"/>
                </a:lnTo>
                <a:lnTo>
                  <a:pt x="162" y="96"/>
                </a:lnTo>
                <a:lnTo>
                  <a:pt x="160" y="96"/>
                </a:lnTo>
                <a:lnTo>
                  <a:pt x="160" y="96"/>
                </a:lnTo>
                <a:lnTo>
                  <a:pt x="156" y="94"/>
                </a:lnTo>
                <a:lnTo>
                  <a:pt x="156" y="94"/>
                </a:lnTo>
                <a:lnTo>
                  <a:pt x="155" y="99"/>
                </a:lnTo>
                <a:lnTo>
                  <a:pt x="155" y="99"/>
                </a:lnTo>
                <a:lnTo>
                  <a:pt x="163" y="103"/>
                </a:lnTo>
                <a:lnTo>
                  <a:pt x="163" y="103"/>
                </a:lnTo>
                <a:close/>
                <a:moveTo>
                  <a:pt x="304" y="289"/>
                </a:moveTo>
                <a:lnTo>
                  <a:pt x="304" y="289"/>
                </a:lnTo>
                <a:lnTo>
                  <a:pt x="318" y="289"/>
                </a:lnTo>
                <a:lnTo>
                  <a:pt x="334" y="286"/>
                </a:lnTo>
                <a:lnTo>
                  <a:pt x="334" y="286"/>
                </a:lnTo>
                <a:lnTo>
                  <a:pt x="318" y="286"/>
                </a:lnTo>
                <a:lnTo>
                  <a:pt x="304" y="289"/>
                </a:lnTo>
                <a:lnTo>
                  <a:pt x="304" y="289"/>
                </a:lnTo>
                <a:close/>
                <a:moveTo>
                  <a:pt x="177" y="134"/>
                </a:moveTo>
                <a:lnTo>
                  <a:pt x="177" y="134"/>
                </a:lnTo>
                <a:lnTo>
                  <a:pt x="179" y="138"/>
                </a:lnTo>
                <a:lnTo>
                  <a:pt x="182" y="138"/>
                </a:lnTo>
                <a:lnTo>
                  <a:pt x="182" y="138"/>
                </a:lnTo>
                <a:lnTo>
                  <a:pt x="192" y="138"/>
                </a:lnTo>
                <a:lnTo>
                  <a:pt x="192" y="138"/>
                </a:lnTo>
                <a:lnTo>
                  <a:pt x="193" y="138"/>
                </a:lnTo>
                <a:lnTo>
                  <a:pt x="193" y="138"/>
                </a:lnTo>
                <a:lnTo>
                  <a:pt x="192" y="135"/>
                </a:lnTo>
                <a:lnTo>
                  <a:pt x="192" y="135"/>
                </a:lnTo>
                <a:lnTo>
                  <a:pt x="190" y="135"/>
                </a:lnTo>
                <a:lnTo>
                  <a:pt x="190" y="135"/>
                </a:lnTo>
                <a:lnTo>
                  <a:pt x="182" y="135"/>
                </a:lnTo>
                <a:lnTo>
                  <a:pt x="182" y="135"/>
                </a:lnTo>
                <a:lnTo>
                  <a:pt x="179" y="135"/>
                </a:lnTo>
                <a:lnTo>
                  <a:pt x="179" y="135"/>
                </a:lnTo>
                <a:lnTo>
                  <a:pt x="177" y="134"/>
                </a:lnTo>
                <a:lnTo>
                  <a:pt x="177" y="134"/>
                </a:lnTo>
                <a:close/>
                <a:moveTo>
                  <a:pt x="247" y="117"/>
                </a:moveTo>
                <a:lnTo>
                  <a:pt x="247" y="117"/>
                </a:lnTo>
                <a:lnTo>
                  <a:pt x="246" y="117"/>
                </a:lnTo>
                <a:lnTo>
                  <a:pt x="246" y="117"/>
                </a:lnTo>
                <a:lnTo>
                  <a:pt x="250" y="128"/>
                </a:lnTo>
                <a:lnTo>
                  <a:pt x="250" y="128"/>
                </a:lnTo>
                <a:lnTo>
                  <a:pt x="253" y="127"/>
                </a:lnTo>
                <a:lnTo>
                  <a:pt x="253" y="127"/>
                </a:lnTo>
                <a:lnTo>
                  <a:pt x="254" y="127"/>
                </a:lnTo>
                <a:lnTo>
                  <a:pt x="254" y="126"/>
                </a:lnTo>
                <a:lnTo>
                  <a:pt x="254" y="126"/>
                </a:lnTo>
                <a:lnTo>
                  <a:pt x="250" y="120"/>
                </a:lnTo>
                <a:lnTo>
                  <a:pt x="247" y="117"/>
                </a:lnTo>
                <a:lnTo>
                  <a:pt x="247" y="117"/>
                </a:lnTo>
                <a:close/>
                <a:moveTo>
                  <a:pt x="57" y="60"/>
                </a:moveTo>
                <a:lnTo>
                  <a:pt x="57" y="60"/>
                </a:lnTo>
                <a:lnTo>
                  <a:pt x="55" y="57"/>
                </a:lnTo>
                <a:lnTo>
                  <a:pt x="55" y="57"/>
                </a:lnTo>
                <a:lnTo>
                  <a:pt x="55" y="54"/>
                </a:lnTo>
                <a:lnTo>
                  <a:pt x="57" y="53"/>
                </a:lnTo>
                <a:lnTo>
                  <a:pt x="57" y="53"/>
                </a:lnTo>
                <a:lnTo>
                  <a:pt x="57" y="53"/>
                </a:lnTo>
                <a:lnTo>
                  <a:pt x="57" y="53"/>
                </a:lnTo>
                <a:lnTo>
                  <a:pt x="57" y="49"/>
                </a:lnTo>
                <a:lnTo>
                  <a:pt x="57" y="49"/>
                </a:lnTo>
                <a:lnTo>
                  <a:pt x="55" y="47"/>
                </a:lnTo>
                <a:lnTo>
                  <a:pt x="55" y="47"/>
                </a:lnTo>
                <a:lnTo>
                  <a:pt x="51" y="60"/>
                </a:lnTo>
                <a:lnTo>
                  <a:pt x="51" y="60"/>
                </a:lnTo>
                <a:lnTo>
                  <a:pt x="57" y="60"/>
                </a:lnTo>
                <a:lnTo>
                  <a:pt x="57" y="60"/>
                </a:lnTo>
                <a:close/>
                <a:moveTo>
                  <a:pt x="234" y="279"/>
                </a:moveTo>
                <a:lnTo>
                  <a:pt x="234" y="279"/>
                </a:lnTo>
                <a:lnTo>
                  <a:pt x="229" y="276"/>
                </a:lnTo>
                <a:lnTo>
                  <a:pt x="229" y="276"/>
                </a:lnTo>
                <a:lnTo>
                  <a:pt x="226" y="282"/>
                </a:lnTo>
                <a:lnTo>
                  <a:pt x="226" y="282"/>
                </a:lnTo>
                <a:lnTo>
                  <a:pt x="230" y="283"/>
                </a:lnTo>
                <a:lnTo>
                  <a:pt x="233" y="282"/>
                </a:lnTo>
                <a:lnTo>
                  <a:pt x="233" y="282"/>
                </a:lnTo>
                <a:lnTo>
                  <a:pt x="234" y="279"/>
                </a:lnTo>
                <a:lnTo>
                  <a:pt x="234" y="279"/>
                </a:lnTo>
                <a:close/>
                <a:moveTo>
                  <a:pt x="159" y="43"/>
                </a:moveTo>
                <a:lnTo>
                  <a:pt x="159" y="43"/>
                </a:lnTo>
                <a:lnTo>
                  <a:pt x="159" y="43"/>
                </a:lnTo>
                <a:lnTo>
                  <a:pt x="159" y="43"/>
                </a:lnTo>
                <a:lnTo>
                  <a:pt x="160" y="47"/>
                </a:lnTo>
                <a:lnTo>
                  <a:pt x="160" y="47"/>
                </a:lnTo>
                <a:lnTo>
                  <a:pt x="165" y="52"/>
                </a:lnTo>
                <a:lnTo>
                  <a:pt x="165" y="52"/>
                </a:lnTo>
                <a:lnTo>
                  <a:pt x="166" y="53"/>
                </a:lnTo>
                <a:lnTo>
                  <a:pt x="169" y="54"/>
                </a:lnTo>
                <a:lnTo>
                  <a:pt x="169" y="54"/>
                </a:lnTo>
                <a:lnTo>
                  <a:pt x="169" y="52"/>
                </a:lnTo>
                <a:lnTo>
                  <a:pt x="170" y="52"/>
                </a:lnTo>
                <a:lnTo>
                  <a:pt x="170" y="52"/>
                </a:lnTo>
                <a:lnTo>
                  <a:pt x="172" y="52"/>
                </a:lnTo>
                <a:lnTo>
                  <a:pt x="172" y="52"/>
                </a:lnTo>
                <a:lnTo>
                  <a:pt x="175" y="52"/>
                </a:lnTo>
                <a:lnTo>
                  <a:pt x="175" y="52"/>
                </a:lnTo>
                <a:lnTo>
                  <a:pt x="173" y="50"/>
                </a:lnTo>
                <a:lnTo>
                  <a:pt x="173" y="49"/>
                </a:lnTo>
                <a:lnTo>
                  <a:pt x="173" y="49"/>
                </a:lnTo>
                <a:lnTo>
                  <a:pt x="169" y="50"/>
                </a:lnTo>
                <a:lnTo>
                  <a:pt x="169" y="50"/>
                </a:lnTo>
                <a:lnTo>
                  <a:pt x="166" y="50"/>
                </a:lnTo>
                <a:lnTo>
                  <a:pt x="165" y="50"/>
                </a:lnTo>
                <a:lnTo>
                  <a:pt x="163" y="49"/>
                </a:lnTo>
                <a:lnTo>
                  <a:pt x="163" y="46"/>
                </a:lnTo>
                <a:lnTo>
                  <a:pt x="163" y="46"/>
                </a:lnTo>
                <a:lnTo>
                  <a:pt x="165" y="45"/>
                </a:lnTo>
                <a:lnTo>
                  <a:pt x="165" y="45"/>
                </a:lnTo>
                <a:lnTo>
                  <a:pt x="162" y="45"/>
                </a:lnTo>
                <a:lnTo>
                  <a:pt x="160" y="45"/>
                </a:lnTo>
                <a:lnTo>
                  <a:pt x="160" y="45"/>
                </a:lnTo>
                <a:lnTo>
                  <a:pt x="159" y="43"/>
                </a:lnTo>
                <a:lnTo>
                  <a:pt x="159" y="43"/>
                </a:lnTo>
                <a:close/>
                <a:moveTo>
                  <a:pt x="148" y="130"/>
                </a:moveTo>
                <a:lnTo>
                  <a:pt x="148" y="130"/>
                </a:lnTo>
                <a:lnTo>
                  <a:pt x="148" y="130"/>
                </a:lnTo>
                <a:lnTo>
                  <a:pt x="148" y="130"/>
                </a:lnTo>
                <a:lnTo>
                  <a:pt x="145" y="126"/>
                </a:lnTo>
                <a:lnTo>
                  <a:pt x="145" y="126"/>
                </a:lnTo>
                <a:lnTo>
                  <a:pt x="143" y="126"/>
                </a:lnTo>
                <a:lnTo>
                  <a:pt x="143" y="126"/>
                </a:lnTo>
                <a:lnTo>
                  <a:pt x="139" y="123"/>
                </a:lnTo>
                <a:lnTo>
                  <a:pt x="139" y="123"/>
                </a:lnTo>
                <a:lnTo>
                  <a:pt x="136" y="126"/>
                </a:lnTo>
                <a:lnTo>
                  <a:pt x="136" y="126"/>
                </a:lnTo>
                <a:lnTo>
                  <a:pt x="148" y="130"/>
                </a:lnTo>
                <a:lnTo>
                  <a:pt x="148" y="130"/>
                </a:lnTo>
                <a:close/>
                <a:moveTo>
                  <a:pt x="64" y="224"/>
                </a:moveTo>
                <a:lnTo>
                  <a:pt x="64" y="224"/>
                </a:lnTo>
                <a:lnTo>
                  <a:pt x="64" y="225"/>
                </a:lnTo>
                <a:lnTo>
                  <a:pt x="64" y="225"/>
                </a:lnTo>
                <a:lnTo>
                  <a:pt x="69" y="228"/>
                </a:lnTo>
                <a:lnTo>
                  <a:pt x="69" y="228"/>
                </a:lnTo>
                <a:lnTo>
                  <a:pt x="81" y="231"/>
                </a:lnTo>
                <a:lnTo>
                  <a:pt x="81" y="231"/>
                </a:lnTo>
                <a:lnTo>
                  <a:pt x="85" y="231"/>
                </a:lnTo>
                <a:lnTo>
                  <a:pt x="85" y="231"/>
                </a:lnTo>
                <a:lnTo>
                  <a:pt x="85" y="231"/>
                </a:lnTo>
                <a:lnTo>
                  <a:pt x="85" y="231"/>
                </a:lnTo>
                <a:lnTo>
                  <a:pt x="64" y="224"/>
                </a:lnTo>
                <a:lnTo>
                  <a:pt x="64" y="224"/>
                </a:lnTo>
                <a:close/>
                <a:moveTo>
                  <a:pt x="203" y="157"/>
                </a:moveTo>
                <a:lnTo>
                  <a:pt x="203" y="157"/>
                </a:lnTo>
                <a:lnTo>
                  <a:pt x="236" y="158"/>
                </a:lnTo>
                <a:lnTo>
                  <a:pt x="236" y="158"/>
                </a:lnTo>
                <a:lnTo>
                  <a:pt x="229" y="157"/>
                </a:lnTo>
                <a:lnTo>
                  <a:pt x="220" y="157"/>
                </a:lnTo>
                <a:lnTo>
                  <a:pt x="203" y="157"/>
                </a:lnTo>
                <a:lnTo>
                  <a:pt x="203" y="157"/>
                </a:lnTo>
                <a:close/>
                <a:moveTo>
                  <a:pt x="173" y="74"/>
                </a:moveTo>
                <a:lnTo>
                  <a:pt x="173" y="74"/>
                </a:lnTo>
                <a:lnTo>
                  <a:pt x="173" y="74"/>
                </a:lnTo>
                <a:lnTo>
                  <a:pt x="173" y="74"/>
                </a:lnTo>
                <a:lnTo>
                  <a:pt x="172" y="72"/>
                </a:lnTo>
                <a:lnTo>
                  <a:pt x="169" y="69"/>
                </a:lnTo>
                <a:lnTo>
                  <a:pt x="169" y="69"/>
                </a:lnTo>
                <a:lnTo>
                  <a:pt x="165" y="67"/>
                </a:lnTo>
                <a:lnTo>
                  <a:pt x="165" y="67"/>
                </a:lnTo>
                <a:lnTo>
                  <a:pt x="163" y="67"/>
                </a:lnTo>
                <a:lnTo>
                  <a:pt x="163" y="67"/>
                </a:lnTo>
                <a:lnTo>
                  <a:pt x="163" y="69"/>
                </a:lnTo>
                <a:lnTo>
                  <a:pt x="163" y="69"/>
                </a:lnTo>
                <a:lnTo>
                  <a:pt x="165" y="72"/>
                </a:lnTo>
                <a:lnTo>
                  <a:pt x="167" y="72"/>
                </a:lnTo>
                <a:lnTo>
                  <a:pt x="167" y="72"/>
                </a:lnTo>
                <a:lnTo>
                  <a:pt x="173" y="74"/>
                </a:lnTo>
                <a:lnTo>
                  <a:pt x="173" y="74"/>
                </a:lnTo>
                <a:close/>
                <a:moveTo>
                  <a:pt x="189" y="30"/>
                </a:moveTo>
                <a:lnTo>
                  <a:pt x="189" y="30"/>
                </a:lnTo>
                <a:lnTo>
                  <a:pt x="182" y="33"/>
                </a:lnTo>
                <a:lnTo>
                  <a:pt x="175" y="37"/>
                </a:lnTo>
                <a:lnTo>
                  <a:pt x="175" y="37"/>
                </a:lnTo>
                <a:lnTo>
                  <a:pt x="182" y="36"/>
                </a:lnTo>
                <a:lnTo>
                  <a:pt x="182" y="36"/>
                </a:lnTo>
                <a:lnTo>
                  <a:pt x="186" y="35"/>
                </a:lnTo>
                <a:lnTo>
                  <a:pt x="189" y="33"/>
                </a:lnTo>
                <a:lnTo>
                  <a:pt x="189" y="33"/>
                </a:lnTo>
                <a:lnTo>
                  <a:pt x="189" y="30"/>
                </a:lnTo>
                <a:lnTo>
                  <a:pt x="189" y="30"/>
                </a:lnTo>
                <a:close/>
                <a:moveTo>
                  <a:pt x="186" y="143"/>
                </a:moveTo>
                <a:lnTo>
                  <a:pt x="186" y="143"/>
                </a:lnTo>
                <a:lnTo>
                  <a:pt x="186" y="143"/>
                </a:lnTo>
                <a:lnTo>
                  <a:pt x="186" y="143"/>
                </a:lnTo>
                <a:lnTo>
                  <a:pt x="196" y="144"/>
                </a:lnTo>
                <a:lnTo>
                  <a:pt x="196" y="144"/>
                </a:lnTo>
                <a:lnTo>
                  <a:pt x="197" y="144"/>
                </a:lnTo>
                <a:lnTo>
                  <a:pt x="197" y="144"/>
                </a:lnTo>
                <a:lnTo>
                  <a:pt x="203" y="143"/>
                </a:lnTo>
                <a:lnTo>
                  <a:pt x="203" y="143"/>
                </a:lnTo>
                <a:lnTo>
                  <a:pt x="204" y="143"/>
                </a:lnTo>
                <a:lnTo>
                  <a:pt x="204" y="143"/>
                </a:lnTo>
                <a:lnTo>
                  <a:pt x="204" y="141"/>
                </a:lnTo>
                <a:lnTo>
                  <a:pt x="204" y="141"/>
                </a:lnTo>
                <a:lnTo>
                  <a:pt x="202" y="141"/>
                </a:lnTo>
                <a:lnTo>
                  <a:pt x="202" y="141"/>
                </a:lnTo>
                <a:lnTo>
                  <a:pt x="186" y="141"/>
                </a:lnTo>
                <a:lnTo>
                  <a:pt x="186" y="141"/>
                </a:lnTo>
                <a:lnTo>
                  <a:pt x="186" y="143"/>
                </a:lnTo>
                <a:lnTo>
                  <a:pt x="186" y="143"/>
                </a:lnTo>
                <a:close/>
                <a:moveTo>
                  <a:pt x="183" y="114"/>
                </a:moveTo>
                <a:lnTo>
                  <a:pt x="183" y="114"/>
                </a:lnTo>
                <a:lnTo>
                  <a:pt x="186" y="120"/>
                </a:lnTo>
                <a:lnTo>
                  <a:pt x="186" y="120"/>
                </a:lnTo>
                <a:lnTo>
                  <a:pt x="187" y="121"/>
                </a:lnTo>
                <a:lnTo>
                  <a:pt x="187" y="121"/>
                </a:lnTo>
                <a:lnTo>
                  <a:pt x="190" y="121"/>
                </a:lnTo>
                <a:lnTo>
                  <a:pt x="190" y="121"/>
                </a:lnTo>
                <a:lnTo>
                  <a:pt x="189" y="116"/>
                </a:lnTo>
                <a:lnTo>
                  <a:pt x="189" y="116"/>
                </a:lnTo>
                <a:lnTo>
                  <a:pt x="189" y="114"/>
                </a:lnTo>
                <a:lnTo>
                  <a:pt x="189" y="114"/>
                </a:lnTo>
                <a:lnTo>
                  <a:pt x="183" y="114"/>
                </a:lnTo>
                <a:lnTo>
                  <a:pt x="183" y="114"/>
                </a:lnTo>
                <a:close/>
                <a:moveTo>
                  <a:pt x="238" y="273"/>
                </a:moveTo>
                <a:lnTo>
                  <a:pt x="238" y="273"/>
                </a:lnTo>
                <a:lnTo>
                  <a:pt x="237" y="278"/>
                </a:lnTo>
                <a:lnTo>
                  <a:pt x="237" y="278"/>
                </a:lnTo>
                <a:lnTo>
                  <a:pt x="243" y="280"/>
                </a:lnTo>
                <a:lnTo>
                  <a:pt x="243" y="280"/>
                </a:lnTo>
                <a:lnTo>
                  <a:pt x="243" y="276"/>
                </a:lnTo>
                <a:lnTo>
                  <a:pt x="243" y="276"/>
                </a:lnTo>
                <a:lnTo>
                  <a:pt x="243" y="275"/>
                </a:lnTo>
                <a:lnTo>
                  <a:pt x="243" y="275"/>
                </a:lnTo>
                <a:lnTo>
                  <a:pt x="238" y="273"/>
                </a:lnTo>
                <a:lnTo>
                  <a:pt x="238" y="273"/>
                </a:lnTo>
                <a:close/>
                <a:moveTo>
                  <a:pt x="217" y="54"/>
                </a:moveTo>
                <a:lnTo>
                  <a:pt x="217" y="54"/>
                </a:lnTo>
                <a:lnTo>
                  <a:pt x="220" y="62"/>
                </a:lnTo>
                <a:lnTo>
                  <a:pt x="220" y="62"/>
                </a:lnTo>
                <a:lnTo>
                  <a:pt x="226" y="62"/>
                </a:lnTo>
                <a:lnTo>
                  <a:pt x="226" y="62"/>
                </a:lnTo>
                <a:lnTo>
                  <a:pt x="220" y="54"/>
                </a:lnTo>
                <a:lnTo>
                  <a:pt x="220" y="54"/>
                </a:lnTo>
                <a:lnTo>
                  <a:pt x="220" y="54"/>
                </a:lnTo>
                <a:lnTo>
                  <a:pt x="220" y="54"/>
                </a:lnTo>
                <a:lnTo>
                  <a:pt x="217" y="54"/>
                </a:lnTo>
                <a:lnTo>
                  <a:pt x="217" y="54"/>
                </a:lnTo>
                <a:close/>
                <a:moveTo>
                  <a:pt x="148" y="278"/>
                </a:moveTo>
                <a:lnTo>
                  <a:pt x="148" y="278"/>
                </a:lnTo>
                <a:lnTo>
                  <a:pt x="146" y="282"/>
                </a:lnTo>
                <a:lnTo>
                  <a:pt x="146" y="286"/>
                </a:lnTo>
                <a:lnTo>
                  <a:pt x="146" y="286"/>
                </a:lnTo>
                <a:lnTo>
                  <a:pt x="149" y="286"/>
                </a:lnTo>
                <a:lnTo>
                  <a:pt x="150" y="285"/>
                </a:lnTo>
                <a:lnTo>
                  <a:pt x="150" y="285"/>
                </a:lnTo>
                <a:lnTo>
                  <a:pt x="150" y="285"/>
                </a:lnTo>
                <a:lnTo>
                  <a:pt x="150" y="285"/>
                </a:lnTo>
                <a:lnTo>
                  <a:pt x="149" y="282"/>
                </a:lnTo>
                <a:lnTo>
                  <a:pt x="150" y="279"/>
                </a:lnTo>
                <a:lnTo>
                  <a:pt x="150" y="279"/>
                </a:lnTo>
                <a:lnTo>
                  <a:pt x="150" y="278"/>
                </a:lnTo>
                <a:lnTo>
                  <a:pt x="150" y="278"/>
                </a:lnTo>
                <a:lnTo>
                  <a:pt x="150" y="278"/>
                </a:lnTo>
                <a:lnTo>
                  <a:pt x="148" y="278"/>
                </a:lnTo>
                <a:lnTo>
                  <a:pt x="148" y="278"/>
                </a:lnTo>
                <a:close/>
                <a:moveTo>
                  <a:pt x="236" y="89"/>
                </a:moveTo>
                <a:lnTo>
                  <a:pt x="236" y="89"/>
                </a:lnTo>
                <a:lnTo>
                  <a:pt x="226" y="87"/>
                </a:lnTo>
                <a:lnTo>
                  <a:pt x="226" y="87"/>
                </a:lnTo>
                <a:lnTo>
                  <a:pt x="226" y="87"/>
                </a:lnTo>
                <a:lnTo>
                  <a:pt x="226" y="87"/>
                </a:lnTo>
                <a:lnTo>
                  <a:pt x="236" y="94"/>
                </a:lnTo>
                <a:lnTo>
                  <a:pt x="236" y="94"/>
                </a:lnTo>
                <a:lnTo>
                  <a:pt x="236" y="91"/>
                </a:lnTo>
                <a:lnTo>
                  <a:pt x="236" y="91"/>
                </a:lnTo>
                <a:lnTo>
                  <a:pt x="236" y="89"/>
                </a:lnTo>
                <a:lnTo>
                  <a:pt x="236" y="89"/>
                </a:lnTo>
                <a:close/>
                <a:moveTo>
                  <a:pt x="234" y="276"/>
                </a:moveTo>
                <a:lnTo>
                  <a:pt x="234" y="276"/>
                </a:lnTo>
                <a:lnTo>
                  <a:pt x="236" y="272"/>
                </a:lnTo>
                <a:lnTo>
                  <a:pt x="236" y="272"/>
                </a:lnTo>
                <a:lnTo>
                  <a:pt x="230" y="270"/>
                </a:lnTo>
                <a:lnTo>
                  <a:pt x="230" y="270"/>
                </a:lnTo>
                <a:lnTo>
                  <a:pt x="229" y="273"/>
                </a:lnTo>
                <a:lnTo>
                  <a:pt x="229" y="273"/>
                </a:lnTo>
                <a:lnTo>
                  <a:pt x="234" y="276"/>
                </a:lnTo>
                <a:lnTo>
                  <a:pt x="234" y="276"/>
                </a:lnTo>
                <a:close/>
                <a:moveTo>
                  <a:pt x="251" y="64"/>
                </a:moveTo>
                <a:lnTo>
                  <a:pt x="251" y="64"/>
                </a:lnTo>
                <a:lnTo>
                  <a:pt x="251" y="63"/>
                </a:lnTo>
                <a:lnTo>
                  <a:pt x="251" y="63"/>
                </a:lnTo>
                <a:lnTo>
                  <a:pt x="251" y="63"/>
                </a:lnTo>
                <a:lnTo>
                  <a:pt x="251" y="63"/>
                </a:lnTo>
                <a:lnTo>
                  <a:pt x="248" y="57"/>
                </a:lnTo>
                <a:lnTo>
                  <a:pt x="248" y="57"/>
                </a:lnTo>
                <a:lnTo>
                  <a:pt x="247" y="56"/>
                </a:lnTo>
                <a:lnTo>
                  <a:pt x="246" y="54"/>
                </a:lnTo>
                <a:lnTo>
                  <a:pt x="241" y="52"/>
                </a:lnTo>
                <a:lnTo>
                  <a:pt x="241" y="52"/>
                </a:lnTo>
                <a:lnTo>
                  <a:pt x="251" y="63"/>
                </a:lnTo>
                <a:lnTo>
                  <a:pt x="251" y="63"/>
                </a:lnTo>
                <a:lnTo>
                  <a:pt x="251" y="64"/>
                </a:lnTo>
                <a:lnTo>
                  <a:pt x="251" y="64"/>
                </a:lnTo>
                <a:close/>
                <a:moveTo>
                  <a:pt x="38" y="103"/>
                </a:moveTo>
                <a:lnTo>
                  <a:pt x="38" y="103"/>
                </a:lnTo>
                <a:lnTo>
                  <a:pt x="37" y="106"/>
                </a:lnTo>
                <a:lnTo>
                  <a:pt x="38" y="108"/>
                </a:lnTo>
                <a:lnTo>
                  <a:pt x="38" y="108"/>
                </a:lnTo>
                <a:lnTo>
                  <a:pt x="42" y="117"/>
                </a:lnTo>
                <a:lnTo>
                  <a:pt x="42" y="117"/>
                </a:lnTo>
                <a:lnTo>
                  <a:pt x="45" y="120"/>
                </a:lnTo>
                <a:lnTo>
                  <a:pt x="45" y="120"/>
                </a:lnTo>
                <a:lnTo>
                  <a:pt x="38" y="103"/>
                </a:lnTo>
                <a:lnTo>
                  <a:pt x="38" y="103"/>
                </a:lnTo>
                <a:close/>
                <a:moveTo>
                  <a:pt x="229" y="108"/>
                </a:moveTo>
                <a:lnTo>
                  <a:pt x="229" y="108"/>
                </a:lnTo>
                <a:lnTo>
                  <a:pt x="227" y="108"/>
                </a:lnTo>
                <a:lnTo>
                  <a:pt x="227" y="108"/>
                </a:lnTo>
                <a:lnTo>
                  <a:pt x="231" y="121"/>
                </a:lnTo>
                <a:lnTo>
                  <a:pt x="231" y="121"/>
                </a:lnTo>
                <a:lnTo>
                  <a:pt x="236" y="121"/>
                </a:lnTo>
                <a:lnTo>
                  <a:pt x="236" y="121"/>
                </a:lnTo>
                <a:lnTo>
                  <a:pt x="229" y="108"/>
                </a:lnTo>
                <a:lnTo>
                  <a:pt x="229" y="108"/>
                </a:lnTo>
                <a:close/>
                <a:moveTo>
                  <a:pt x="193" y="100"/>
                </a:moveTo>
                <a:lnTo>
                  <a:pt x="193" y="100"/>
                </a:lnTo>
                <a:lnTo>
                  <a:pt x="193" y="100"/>
                </a:lnTo>
                <a:lnTo>
                  <a:pt x="193" y="100"/>
                </a:lnTo>
                <a:lnTo>
                  <a:pt x="193" y="103"/>
                </a:lnTo>
                <a:lnTo>
                  <a:pt x="196" y="104"/>
                </a:lnTo>
                <a:lnTo>
                  <a:pt x="196" y="104"/>
                </a:lnTo>
                <a:lnTo>
                  <a:pt x="200" y="107"/>
                </a:lnTo>
                <a:lnTo>
                  <a:pt x="200" y="107"/>
                </a:lnTo>
                <a:lnTo>
                  <a:pt x="204" y="107"/>
                </a:lnTo>
                <a:lnTo>
                  <a:pt x="204" y="107"/>
                </a:lnTo>
                <a:lnTo>
                  <a:pt x="204" y="106"/>
                </a:lnTo>
                <a:lnTo>
                  <a:pt x="203" y="106"/>
                </a:lnTo>
                <a:lnTo>
                  <a:pt x="203" y="106"/>
                </a:lnTo>
                <a:lnTo>
                  <a:pt x="196" y="101"/>
                </a:lnTo>
                <a:lnTo>
                  <a:pt x="196" y="101"/>
                </a:lnTo>
                <a:lnTo>
                  <a:pt x="193" y="100"/>
                </a:lnTo>
                <a:lnTo>
                  <a:pt x="193" y="100"/>
                </a:lnTo>
                <a:close/>
                <a:moveTo>
                  <a:pt x="199" y="54"/>
                </a:moveTo>
                <a:lnTo>
                  <a:pt x="199" y="54"/>
                </a:lnTo>
                <a:lnTo>
                  <a:pt x="199" y="54"/>
                </a:lnTo>
                <a:lnTo>
                  <a:pt x="199" y="54"/>
                </a:lnTo>
                <a:lnTo>
                  <a:pt x="204" y="57"/>
                </a:lnTo>
                <a:lnTo>
                  <a:pt x="209" y="59"/>
                </a:lnTo>
                <a:lnTo>
                  <a:pt x="209" y="59"/>
                </a:lnTo>
                <a:lnTo>
                  <a:pt x="207" y="54"/>
                </a:lnTo>
                <a:lnTo>
                  <a:pt x="207" y="54"/>
                </a:lnTo>
                <a:lnTo>
                  <a:pt x="206" y="54"/>
                </a:lnTo>
                <a:lnTo>
                  <a:pt x="206" y="54"/>
                </a:lnTo>
                <a:lnTo>
                  <a:pt x="199" y="54"/>
                </a:lnTo>
                <a:lnTo>
                  <a:pt x="199" y="54"/>
                </a:lnTo>
                <a:close/>
                <a:moveTo>
                  <a:pt x="47" y="49"/>
                </a:moveTo>
                <a:lnTo>
                  <a:pt x="47" y="49"/>
                </a:lnTo>
                <a:lnTo>
                  <a:pt x="47" y="54"/>
                </a:lnTo>
                <a:lnTo>
                  <a:pt x="47" y="54"/>
                </a:lnTo>
                <a:lnTo>
                  <a:pt x="47" y="56"/>
                </a:lnTo>
                <a:lnTo>
                  <a:pt x="47" y="56"/>
                </a:lnTo>
                <a:lnTo>
                  <a:pt x="48" y="57"/>
                </a:lnTo>
                <a:lnTo>
                  <a:pt x="48" y="57"/>
                </a:lnTo>
                <a:lnTo>
                  <a:pt x="51" y="49"/>
                </a:lnTo>
                <a:lnTo>
                  <a:pt x="51" y="49"/>
                </a:lnTo>
                <a:lnTo>
                  <a:pt x="47" y="49"/>
                </a:lnTo>
                <a:lnTo>
                  <a:pt x="47" y="49"/>
                </a:lnTo>
                <a:close/>
                <a:moveTo>
                  <a:pt x="183" y="145"/>
                </a:moveTo>
                <a:lnTo>
                  <a:pt x="183" y="145"/>
                </a:lnTo>
                <a:lnTo>
                  <a:pt x="183" y="145"/>
                </a:lnTo>
                <a:lnTo>
                  <a:pt x="183" y="145"/>
                </a:lnTo>
                <a:lnTo>
                  <a:pt x="189" y="148"/>
                </a:lnTo>
                <a:lnTo>
                  <a:pt x="189" y="148"/>
                </a:lnTo>
                <a:lnTo>
                  <a:pt x="192" y="150"/>
                </a:lnTo>
                <a:lnTo>
                  <a:pt x="192" y="150"/>
                </a:lnTo>
                <a:lnTo>
                  <a:pt x="200" y="150"/>
                </a:lnTo>
                <a:lnTo>
                  <a:pt x="200" y="150"/>
                </a:lnTo>
                <a:lnTo>
                  <a:pt x="202" y="150"/>
                </a:lnTo>
                <a:lnTo>
                  <a:pt x="202" y="150"/>
                </a:lnTo>
                <a:lnTo>
                  <a:pt x="202" y="150"/>
                </a:lnTo>
                <a:lnTo>
                  <a:pt x="202" y="150"/>
                </a:lnTo>
                <a:lnTo>
                  <a:pt x="183" y="145"/>
                </a:lnTo>
                <a:lnTo>
                  <a:pt x="183" y="145"/>
                </a:lnTo>
                <a:close/>
                <a:moveTo>
                  <a:pt x="186" y="106"/>
                </a:moveTo>
                <a:lnTo>
                  <a:pt x="186" y="106"/>
                </a:lnTo>
                <a:lnTo>
                  <a:pt x="184" y="104"/>
                </a:lnTo>
                <a:lnTo>
                  <a:pt x="183" y="103"/>
                </a:lnTo>
                <a:lnTo>
                  <a:pt x="183" y="103"/>
                </a:lnTo>
                <a:lnTo>
                  <a:pt x="173" y="100"/>
                </a:lnTo>
                <a:lnTo>
                  <a:pt x="173" y="100"/>
                </a:lnTo>
                <a:lnTo>
                  <a:pt x="172" y="99"/>
                </a:lnTo>
                <a:lnTo>
                  <a:pt x="172" y="99"/>
                </a:lnTo>
                <a:lnTo>
                  <a:pt x="173" y="100"/>
                </a:lnTo>
                <a:lnTo>
                  <a:pt x="175" y="101"/>
                </a:lnTo>
                <a:lnTo>
                  <a:pt x="175" y="101"/>
                </a:lnTo>
                <a:lnTo>
                  <a:pt x="180" y="103"/>
                </a:lnTo>
                <a:lnTo>
                  <a:pt x="180" y="103"/>
                </a:lnTo>
                <a:lnTo>
                  <a:pt x="186" y="106"/>
                </a:lnTo>
                <a:lnTo>
                  <a:pt x="186" y="106"/>
                </a:lnTo>
                <a:close/>
                <a:moveTo>
                  <a:pt x="209" y="286"/>
                </a:moveTo>
                <a:lnTo>
                  <a:pt x="209" y="286"/>
                </a:lnTo>
                <a:lnTo>
                  <a:pt x="207" y="282"/>
                </a:lnTo>
                <a:lnTo>
                  <a:pt x="207" y="282"/>
                </a:lnTo>
                <a:lnTo>
                  <a:pt x="207" y="282"/>
                </a:lnTo>
                <a:lnTo>
                  <a:pt x="207" y="282"/>
                </a:lnTo>
                <a:lnTo>
                  <a:pt x="206" y="283"/>
                </a:lnTo>
                <a:lnTo>
                  <a:pt x="206" y="283"/>
                </a:lnTo>
                <a:lnTo>
                  <a:pt x="204" y="283"/>
                </a:lnTo>
                <a:lnTo>
                  <a:pt x="204" y="283"/>
                </a:lnTo>
                <a:lnTo>
                  <a:pt x="204" y="283"/>
                </a:lnTo>
                <a:lnTo>
                  <a:pt x="204" y="282"/>
                </a:lnTo>
                <a:lnTo>
                  <a:pt x="204" y="282"/>
                </a:lnTo>
                <a:lnTo>
                  <a:pt x="204" y="280"/>
                </a:lnTo>
                <a:lnTo>
                  <a:pt x="204" y="280"/>
                </a:lnTo>
                <a:lnTo>
                  <a:pt x="207" y="272"/>
                </a:lnTo>
                <a:lnTo>
                  <a:pt x="207" y="272"/>
                </a:lnTo>
                <a:lnTo>
                  <a:pt x="207" y="272"/>
                </a:lnTo>
                <a:lnTo>
                  <a:pt x="207" y="272"/>
                </a:lnTo>
                <a:lnTo>
                  <a:pt x="207" y="272"/>
                </a:lnTo>
                <a:lnTo>
                  <a:pt x="207" y="272"/>
                </a:lnTo>
                <a:lnTo>
                  <a:pt x="202" y="283"/>
                </a:lnTo>
                <a:lnTo>
                  <a:pt x="202" y="283"/>
                </a:lnTo>
                <a:lnTo>
                  <a:pt x="209" y="286"/>
                </a:lnTo>
                <a:lnTo>
                  <a:pt x="209" y="286"/>
                </a:lnTo>
                <a:close/>
                <a:moveTo>
                  <a:pt x="219" y="285"/>
                </a:moveTo>
                <a:lnTo>
                  <a:pt x="219" y="285"/>
                </a:lnTo>
                <a:lnTo>
                  <a:pt x="221" y="283"/>
                </a:lnTo>
                <a:lnTo>
                  <a:pt x="221" y="283"/>
                </a:lnTo>
                <a:lnTo>
                  <a:pt x="213" y="282"/>
                </a:lnTo>
                <a:lnTo>
                  <a:pt x="213" y="282"/>
                </a:lnTo>
                <a:lnTo>
                  <a:pt x="213" y="283"/>
                </a:lnTo>
                <a:lnTo>
                  <a:pt x="213" y="283"/>
                </a:lnTo>
                <a:lnTo>
                  <a:pt x="211" y="286"/>
                </a:lnTo>
                <a:lnTo>
                  <a:pt x="211" y="286"/>
                </a:lnTo>
                <a:lnTo>
                  <a:pt x="214" y="286"/>
                </a:lnTo>
                <a:lnTo>
                  <a:pt x="217" y="285"/>
                </a:lnTo>
                <a:lnTo>
                  <a:pt x="217" y="285"/>
                </a:lnTo>
                <a:lnTo>
                  <a:pt x="219" y="285"/>
                </a:lnTo>
                <a:lnTo>
                  <a:pt x="219" y="285"/>
                </a:lnTo>
                <a:close/>
                <a:moveTo>
                  <a:pt x="231" y="263"/>
                </a:moveTo>
                <a:lnTo>
                  <a:pt x="231" y="263"/>
                </a:lnTo>
                <a:lnTo>
                  <a:pt x="230" y="268"/>
                </a:lnTo>
                <a:lnTo>
                  <a:pt x="230" y="268"/>
                </a:lnTo>
                <a:lnTo>
                  <a:pt x="236" y="270"/>
                </a:lnTo>
                <a:lnTo>
                  <a:pt x="236" y="270"/>
                </a:lnTo>
                <a:lnTo>
                  <a:pt x="236" y="268"/>
                </a:lnTo>
                <a:lnTo>
                  <a:pt x="236" y="268"/>
                </a:lnTo>
                <a:lnTo>
                  <a:pt x="231" y="263"/>
                </a:lnTo>
                <a:lnTo>
                  <a:pt x="231" y="263"/>
                </a:lnTo>
                <a:close/>
                <a:moveTo>
                  <a:pt x="14" y="117"/>
                </a:moveTo>
                <a:lnTo>
                  <a:pt x="14" y="117"/>
                </a:lnTo>
                <a:lnTo>
                  <a:pt x="17" y="116"/>
                </a:lnTo>
                <a:lnTo>
                  <a:pt x="17" y="116"/>
                </a:lnTo>
                <a:lnTo>
                  <a:pt x="17" y="114"/>
                </a:lnTo>
                <a:lnTo>
                  <a:pt x="17" y="114"/>
                </a:lnTo>
                <a:lnTo>
                  <a:pt x="21" y="106"/>
                </a:lnTo>
                <a:lnTo>
                  <a:pt x="21" y="106"/>
                </a:lnTo>
                <a:lnTo>
                  <a:pt x="15" y="111"/>
                </a:lnTo>
                <a:lnTo>
                  <a:pt x="15" y="111"/>
                </a:lnTo>
                <a:lnTo>
                  <a:pt x="14" y="116"/>
                </a:lnTo>
                <a:lnTo>
                  <a:pt x="14" y="116"/>
                </a:lnTo>
                <a:lnTo>
                  <a:pt x="13" y="117"/>
                </a:lnTo>
                <a:lnTo>
                  <a:pt x="14" y="117"/>
                </a:lnTo>
                <a:lnTo>
                  <a:pt x="14" y="117"/>
                </a:lnTo>
                <a:close/>
                <a:moveTo>
                  <a:pt x="162" y="272"/>
                </a:moveTo>
                <a:lnTo>
                  <a:pt x="162" y="272"/>
                </a:lnTo>
                <a:lnTo>
                  <a:pt x="163" y="272"/>
                </a:lnTo>
                <a:lnTo>
                  <a:pt x="163" y="270"/>
                </a:lnTo>
                <a:lnTo>
                  <a:pt x="163" y="270"/>
                </a:lnTo>
                <a:lnTo>
                  <a:pt x="165" y="269"/>
                </a:lnTo>
                <a:lnTo>
                  <a:pt x="165" y="269"/>
                </a:lnTo>
                <a:lnTo>
                  <a:pt x="165" y="269"/>
                </a:lnTo>
                <a:lnTo>
                  <a:pt x="167" y="269"/>
                </a:lnTo>
                <a:lnTo>
                  <a:pt x="167" y="269"/>
                </a:lnTo>
                <a:lnTo>
                  <a:pt x="165" y="266"/>
                </a:lnTo>
                <a:lnTo>
                  <a:pt x="165" y="263"/>
                </a:lnTo>
                <a:lnTo>
                  <a:pt x="165" y="263"/>
                </a:lnTo>
                <a:lnTo>
                  <a:pt x="162" y="265"/>
                </a:lnTo>
                <a:lnTo>
                  <a:pt x="162" y="265"/>
                </a:lnTo>
                <a:lnTo>
                  <a:pt x="162" y="272"/>
                </a:lnTo>
                <a:lnTo>
                  <a:pt x="162" y="272"/>
                </a:lnTo>
                <a:close/>
                <a:moveTo>
                  <a:pt x="209" y="43"/>
                </a:moveTo>
                <a:lnTo>
                  <a:pt x="209" y="43"/>
                </a:lnTo>
                <a:lnTo>
                  <a:pt x="207" y="40"/>
                </a:lnTo>
                <a:lnTo>
                  <a:pt x="207" y="40"/>
                </a:lnTo>
                <a:lnTo>
                  <a:pt x="207" y="39"/>
                </a:lnTo>
                <a:lnTo>
                  <a:pt x="207" y="39"/>
                </a:lnTo>
                <a:lnTo>
                  <a:pt x="200" y="39"/>
                </a:lnTo>
                <a:lnTo>
                  <a:pt x="200" y="39"/>
                </a:lnTo>
                <a:lnTo>
                  <a:pt x="203" y="42"/>
                </a:lnTo>
                <a:lnTo>
                  <a:pt x="203" y="42"/>
                </a:lnTo>
                <a:lnTo>
                  <a:pt x="203" y="42"/>
                </a:lnTo>
                <a:lnTo>
                  <a:pt x="203" y="42"/>
                </a:lnTo>
                <a:lnTo>
                  <a:pt x="209" y="43"/>
                </a:lnTo>
                <a:lnTo>
                  <a:pt x="209" y="43"/>
                </a:lnTo>
                <a:close/>
                <a:moveTo>
                  <a:pt x="243" y="283"/>
                </a:moveTo>
                <a:lnTo>
                  <a:pt x="243" y="283"/>
                </a:lnTo>
                <a:lnTo>
                  <a:pt x="236" y="279"/>
                </a:lnTo>
                <a:lnTo>
                  <a:pt x="236" y="279"/>
                </a:lnTo>
                <a:lnTo>
                  <a:pt x="234" y="285"/>
                </a:lnTo>
                <a:lnTo>
                  <a:pt x="234" y="285"/>
                </a:lnTo>
                <a:lnTo>
                  <a:pt x="237" y="285"/>
                </a:lnTo>
                <a:lnTo>
                  <a:pt x="237" y="285"/>
                </a:lnTo>
                <a:lnTo>
                  <a:pt x="243" y="283"/>
                </a:lnTo>
                <a:lnTo>
                  <a:pt x="243" y="283"/>
                </a:lnTo>
                <a:lnTo>
                  <a:pt x="243" y="283"/>
                </a:lnTo>
                <a:lnTo>
                  <a:pt x="243" y="283"/>
                </a:lnTo>
                <a:close/>
                <a:moveTo>
                  <a:pt x="106" y="70"/>
                </a:moveTo>
                <a:lnTo>
                  <a:pt x="106" y="70"/>
                </a:lnTo>
                <a:lnTo>
                  <a:pt x="109" y="76"/>
                </a:lnTo>
                <a:lnTo>
                  <a:pt x="109" y="76"/>
                </a:lnTo>
                <a:lnTo>
                  <a:pt x="109" y="77"/>
                </a:lnTo>
                <a:lnTo>
                  <a:pt x="111" y="77"/>
                </a:lnTo>
                <a:lnTo>
                  <a:pt x="111" y="77"/>
                </a:lnTo>
                <a:lnTo>
                  <a:pt x="111" y="70"/>
                </a:lnTo>
                <a:lnTo>
                  <a:pt x="111" y="70"/>
                </a:lnTo>
                <a:lnTo>
                  <a:pt x="108" y="70"/>
                </a:lnTo>
                <a:lnTo>
                  <a:pt x="108" y="70"/>
                </a:lnTo>
                <a:lnTo>
                  <a:pt x="106" y="70"/>
                </a:lnTo>
                <a:lnTo>
                  <a:pt x="106" y="70"/>
                </a:lnTo>
                <a:close/>
                <a:moveTo>
                  <a:pt x="112" y="91"/>
                </a:moveTo>
                <a:lnTo>
                  <a:pt x="112" y="91"/>
                </a:lnTo>
                <a:lnTo>
                  <a:pt x="109" y="93"/>
                </a:lnTo>
                <a:lnTo>
                  <a:pt x="108" y="90"/>
                </a:lnTo>
                <a:lnTo>
                  <a:pt x="108" y="90"/>
                </a:lnTo>
                <a:lnTo>
                  <a:pt x="108" y="89"/>
                </a:lnTo>
                <a:lnTo>
                  <a:pt x="108" y="89"/>
                </a:lnTo>
                <a:lnTo>
                  <a:pt x="102" y="87"/>
                </a:lnTo>
                <a:lnTo>
                  <a:pt x="102" y="87"/>
                </a:lnTo>
                <a:lnTo>
                  <a:pt x="106" y="91"/>
                </a:lnTo>
                <a:lnTo>
                  <a:pt x="106" y="91"/>
                </a:lnTo>
                <a:lnTo>
                  <a:pt x="108" y="93"/>
                </a:lnTo>
                <a:lnTo>
                  <a:pt x="108" y="93"/>
                </a:lnTo>
                <a:lnTo>
                  <a:pt x="112" y="94"/>
                </a:lnTo>
                <a:lnTo>
                  <a:pt x="112" y="94"/>
                </a:lnTo>
                <a:lnTo>
                  <a:pt x="112" y="93"/>
                </a:lnTo>
                <a:lnTo>
                  <a:pt x="112" y="93"/>
                </a:lnTo>
                <a:lnTo>
                  <a:pt x="112" y="91"/>
                </a:lnTo>
                <a:lnTo>
                  <a:pt x="112" y="91"/>
                </a:lnTo>
                <a:close/>
                <a:moveTo>
                  <a:pt x="45" y="218"/>
                </a:moveTo>
                <a:lnTo>
                  <a:pt x="45" y="218"/>
                </a:lnTo>
                <a:lnTo>
                  <a:pt x="45" y="218"/>
                </a:lnTo>
                <a:lnTo>
                  <a:pt x="45" y="218"/>
                </a:lnTo>
                <a:lnTo>
                  <a:pt x="58" y="225"/>
                </a:lnTo>
                <a:lnTo>
                  <a:pt x="58" y="225"/>
                </a:lnTo>
                <a:lnTo>
                  <a:pt x="59" y="222"/>
                </a:lnTo>
                <a:lnTo>
                  <a:pt x="59" y="222"/>
                </a:lnTo>
                <a:lnTo>
                  <a:pt x="45" y="218"/>
                </a:lnTo>
                <a:lnTo>
                  <a:pt x="45" y="218"/>
                </a:lnTo>
                <a:close/>
                <a:moveTo>
                  <a:pt x="190" y="57"/>
                </a:moveTo>
                <a:lnTo>
                  <a:pt x="190" y="57"/>
                </a:lnTo>
                <a:lnTo>
                  <a:pt x="192" y="62"/>
                </a:lnTo>
                <a:lnTo>
                  <a:pt x="192" y="62"/>
                </a:lnTo>
                <a:lnTo>
                  <a:pt x="193" y="63"/>
                </a:lnTo>
                <a:lnTo>
                  <a:pt x="193" y="63"/>
                </a:lnTo>
                <a:lnTo>
                  <a:pt x="197" y="63"/>
                </a:lnTo>
                <a:lnTo>
                  <a:pt x="197" y="63"/>
                </a:lnTo>
                <a:lnTo>
                  <a:pt x="197" y="60"/>
                </a:lnTo>
                <a:lnTo>
                  <a:pt x="197" y="60"/>
                </a:lnTo>
                <a:lnTo>
                  <a:pt x="196" y="60"/>
                </a:lnTo>
                <a:lnTo>
                  <a:pt x="196" y="59"/>
                </a:lnTo>
                <a:lnTo>
                  <a:pt x="196" y="59"/>
                </a:lnTo>
                <a:lnTo>
                  <a:pt x="190" y="57"/>
                </a:lnTo>
                <a:lnTo>
                  <a:pt x="190" y="57"/>
                </a:lnTo>
                <a:close/>
                <a:moveTo>
                  <a:pt x="217" y="32"/>
                </a:moveTo>
                <a:lnTo>
                  <a:pt x="217" y="32"/>
                </a:lnTo>
                <a:lnTo>
                  <a:pt x="211" y="33"/>
                </a:lnTo>
                <a:lnTo>
                  <a:pt x="211" y="33"/>
                </a:lnTo>
                <a:lnTo>
                  <a:pt x="213" y="35"/>
                </a:lnTo>
                <a:lnTo>
                  <a:pt x="214" y="35"/>
                </a:lnTo>
                <a:lnTo>
                  <a:pt x="214" y="35"/>
                </a:lnTo>
                <a:lnTo>
                  <a:pt x="219" y="35"/>
                </a:lnTo>
                <a:lnTo>
                  <a:pt x="219" y="35"/>
                </a:lnTo>
                <a:lnTo>
                  <a:pt x="220" y="35"/>
                </a:lnTo>
                <a:lnTo>
                  <a:pt x="220" y="35"/>
                </a:lnTo>
                <a:lnTo>
                  <a:pt x="217" y="32"/>
                </a:lnTo>
                <a:lnTo>
                  <a:pt x="217" y="32"/>
                </a:lnTo>
                <a:close/>
                <a:moveTo>
                  <a:pt x="51" y="43"/>
                </a:moveTo>
                <a:lnTo>
                  <a:pt x="51" y="43"/>
                </a:lnTo>
                <a:lnTo>
                  <a:pt x="52" y="43"/>
                </a:lnTo>
                <a:lnTo>
                  <a:pt x="54" y="42"/>
                </a:lnTo>
                <a:lnTo>
                  <a:pt x="54" y="42"/>
                </a:lnTo>
                <a:lnTo>
                  <a:pt x="58" y="33"/>
                </a:lnTo>
                <a:lnTo>
                  <a:pt x="58" y="33"/>
                </a:lnTo>
                <a:lnTo>
                  <a:pt x="61" y="32"/>
                </a:lnTo>
                <a:lnTo>
                  <a:pt x="64" y="32"/>
                </a:lnTo>
                <a:lnTo>
                  <a:pt x="64" y="32"/>
                </a:lnTo>
                <a:lnTo>
                  <a:pt x="64" y="29"/>
                </a:lnTo>
                <a:lnTo>
                  <a:pt x="64" y="29"/>
                </a:lnTo>
                <a:lnTo>
                  <a:pt x="57" y="35"/>
                </a:lnTo>
                <a:lnTo>
                  <a:pt x="51" y="43"/>
                </a:lnTo>
                <a:lnTo>
                  <a:pt x="51" y="43"/>
                </a:lnTo>
                <a:close/>
                <a:moveTo>
                  <a:pt x="91" y="40"/>
                </a:moveTo>
                <a:lnTo>
                  <a:pt x="91" y="40"/>
                </a:lnTo>
                <a:lnTo>
                  <a:pt x="91" y="40"/>
                </a:lnTo>
                <a:lnTo>
                  <a:pt x="91" y="40"/>
                </a:lnTo>
                <a:lnTo>
                  <a:pt x="89" y="43"/>
                </a:lnTo>
                <a:lnTo>
                  <a:pt x="88" y="43"/>
                </a:lnTo>
                <a:lnTo>
                  <a:pt x="88" y="43"/>
                </a:lnTo>
                <a:lnTo>
                  <a:pt x="86" y="42"/>
                </a:lnTo>
                <a:lnTo>
                  <a:pt x="85" y="39"/>
                </a:lnTo>
                <a:lnTo>
                  <a:pt x="85" y="39"/>
                </a:lnTo>
                <a:lnTo>
                  <a:pt x="85" y="42"/>
                </a:lnTo>
                <a:lnTo>
                  <a:pt x="85" y="45"/>
                </a:lnTo>
                <a:lnTo>
                  <a:pt x="85" y="45"/>
                </a:lnTo>
                <a:lnTo>
                  <a:pt x="92" y="45"/>
                </a:lnTo>
                <a:lnTo>
                  <a:pt x="92" y="45"/>
                </a:lnTo>
                <a:lnTo>
                  <a:pt x="91" y="40"/>
                </a:lnTo>
                <a:lnTo>
                  <a:pt x="91" y="40"/>
                </a:lnTo>
                <a:close/>
                <a:moveTo>
                  <a:pt x="199" y="87"/>
                </a:moveTo>
                <a:lnTo>
                  <a:pt x="199" y="87"/>
                </a:lnTo>
                <a:lnTo>
                  <a:pt x="204" y="89"/>
                </a:lnTo>
                <a:lnTo>
                  <a:pt x="204" y="89"/>
                </a:lnTo>
                <a:lnTo>
                  <a:pt x="203" y="87"/>
                </a:lnTo>
                <a:lnTo>
                  <a:pt x="202" y="86"/>
                </a:lnTo>
                <a:lnTo>
                  <a:pt x="199" y="84"/>
                </a:lnTo>
                <a:lnTo>
                  <a:pt x="196" y="84"/>
                </a:lnTo>
                <a:lnTo>
                  <a:pt x="196" y="84"/>
                </a:lnTo>
                <a:lnTo>
                  <a:pt x="199" y="87"/>
                </a:lnTo>
                <a:lnTo>
                  <a:pt x="199" y="87"/>
                </a:lnTo>
                <a:close/>
                <a:moveTo>
                  <a:pt x="71" y="57"/>
                </a:moveTo>
                <a:lnTo>
                  <a:pt x="71" y="57"/>
                </a:lnTo>
                <a:lnTo>
                  <a:pt x="72" y="57"/>
                </a:lnTo>
                <a:lnTo>
                  <a:pt x="72" y="57"/>
                </a:lnTo>
                <a:lnTo>
                  <a:pt x="71" y="53"/>
                </a:lnTo>
                <a:lnTo>
                  <a:pt x="71" y="53"/>
                </a:lnTo>
                <a:lnTo>
                  <a:pt x="69" y="52"/>
                </a:lnTo>
                <a:lnTo>
                  <a:pt x="67" y="52"/>
                </a:lnTo>
                <a:lnTo>
                  <a:pt x="67" y="52"/>
                </a:lnTo>
                <a:lnTo>
                  <a:pt x="65" y="54"/>
                </a:lnTo>
                <a:lnTo>
                  <a:pt x="65" y="54"/>
                </a:lnTo>
                <a:lnTo>
                  <a:pt x="68" y="54"/>
                </a:lnTo>
                <a:lnTo>
                  <a:pt x="68" y="54"/>
                </a:lnTo>
                <a:lnTo>
                  <a:pt x="71" y="57"/>
                </a:lnTo>
                <a:lnTo>
                  <a:pt x="71" y="57"/>
                </a:lnTo>
                <a:close/>
                <a:moveTo>
                  <a:pt x="84" y="72"/>
                </a:moveTo>
                <a:lnTo>
                  <a:pt x="84" y="72"/>
                </a:lnTo>
                <a:lnTo>
                  <a:pt x="85" y="76"/>
                </a:lnTo>
                <a:lnTo>
                  <a:pt x="85" y="76"/>
                </a:lnTo>
                <a:lnTo>
                  <a:pt x="86" y="77"/>
                </a:lnTo>
                <a:lnTo>
                  <a:pt x="86" y="77"/>
                </a:lnTo>
                <a:lnTo>
                  <a:pt x="92" y="79"/>
                </a:lnTo>
                <a:lnTo>
                  <a:pt x="92" y="79"/>
                </a:lnTo>
                <a:lnTo>
                  <a:pt x="92" y="79"/>
                </a:lnTo>
                <a:lnTo>
                  <a:pt x="92" y="79"/>
                </a:lnTo>
                <a:lnTo>
                  <a:pt x="91" y="77"/>
                </a:lnTo>
                <a:lnTo>
                  <a:pt x="91" y="77"/>
                </a:lnTo>
                <a:lnTo>
                  <a:pt x="89" y="76"/>
                </a:lnTo>
                <a:lnTo>
                  <a:pt x="89" y="76"/>
                </a:lnTo>
                <a:lnTo>
                  <a:pt x="86" y="74"/>
                </a:lnTo>
                <a:lnTo>
                  <a:pt x="86" y="72"/>
                </a:lnTo>
                <a:lnTo>
                  <a:pt x="86" y="72"/>
                </a:lnTo>
                <a:lnTo>
                  <a:pt x="84" y="72"/>
                </a:lnTo>
                <a:lnTo>
                  <a:pt x="84" y="72"/>
                </a:lnTo>
                <a:close/>
                <a:moveTo>
                  <a:pt x="98" y="25"/>
                </a:moveTo>
                <a:lnTo>
                  <a:pt x="98" y="25"/>
                </a:lnTo>
                <a:lnTo>
                  <a:pt x="94" y="23"/>
                </a:lnTo>
                <a:lnTo>
                  <a:pt x="91" y="23"/>
                </a:lnTo>
                <a:lnTo>
                  <a:pt x="91" y="23"/>
                </a:lnTo>
                <a:lnTo>
                  <a:pt x="94" y="27"/>
                </a:lnTo>
                <a:lnTo>
                  <a:pt x="94" y="27"/>
                </a:lnTo>
                <a:lnTo>
                  <a:pt x="95" y="29"/>
                </a:lnTo>
                <a:lnTo>
                  <a:pt x="96" y="27"/>
                </a:lnTo>
                <a:lnTo>
                  <a:pt x="96" y="27"/>
                </a:lnTo>
                <a:lnTo>
                  <a:pt x="98" y="25"/>
                </a:lnTo>
                <a:lnTo>
                  <a:pt x="98" y="25"/>
                </a:lnTo>
                <a:close/>
                <a:moveTo>
                  <a:pt x="182" y="20"/>
                </a:moveTo>
                <a:lnTo>
                  <a:pt x="182" y="20"/>
                </a:lnTo>
                <a:lnTo>
                  <a:pt x="190" y="19"/>
                </a:lnTo>
                <a:lnTo>
                  <a:pt x="190" y="19"/>
                </a:lnTo>
                <a:lnTo>
                  <a:pt x="199" y="18"/>
                </a:lnTo>
                <a:lnTo>
                  <a:pt x="199" y="18"/>
                </a:lnTo>
                <a:lnTo>
                  <a:pt x="190" y="18"/>
                </a:lnTo>
                <a:lnTo>
                  <a:pt x="186" y="18"/>
                </a:lnTo>
                <a:lnTo>
                  <a:pt x="182" y="20"/>
                </a:lnTo>
                <a:lnTo>
                  <a:pt x="182" y="20"/>
                </a:lnTo>
                <a:close/>
                <a:moveTo>
                  <a:pt x="64" y="25"/>
                </a:moveTo>
                <a:lnTo>
                  <a:pt x="64" y="25"/>
                </a:lnTo>
                <a:lnTo>
                  <a:pt x="76" y="19"/>
                </a:lnTo>
                <a:lnTo>
                  <a:pt x="76" y="19"/>
                </a:lnTo>
                <a:lnTo>
                  <a:pt x="75" y="19"/>
                </a:lnTo>
                <a:lnTo>
                  <a:pt x="75" y="19"/>
                </a:lnTo>
                <a:lnTo>
                  <a:pt x="75" y="18"/>
                </a:lnTo>
                <a:lnTo>
                  <a:pt x="74" y="19"/>
                </a:lnTo>
                <a:lnTo>
                  <a:pt x="74" y="19"/>
                </a:lnTo>
                <a:lnTo>
                  <a:pt x="67" y="23"/>
                </a:lnTo>
                <a:lnTo>
                  <a:pt x="67" y="23"/>
                </a:lnTo>
                <a:lnTo>
                  <a:pt x="64" y="25"/>
                </a:lnTo>
                <a:lnTo>
                  <a:pt x="64" y="25"/>
                </a:lnTo>
                <a:close/>
                <a:moveTo>
                  <a:pt x="57" y="64"/>
                </a:moveTo>
                <a:lnTo>
                  <a:pt x="57" y="64"/>
                </a:lnTo>
                <a:lnTo>
                  <a:pt x="51" y="64"/>
                </a:lnTo>
                <a:lnTo>
                  <a:pt x="51" y="64"/>
                </a:lnTo>
                <a:lnTo>
                  <a:pt x="51" y="64"/>
                </a:lnTo>
                <a:lnTo>
                  <a:pt x="51" y="66"/>
                </a:lnTo>
                <a:lnTo>
                  <a:pt x="51" y="66"/>
                </a:lnTo>
                <a:lnTo>
                  <a:pt x="57" y="69"/>
                </a:lnTo>
                <a:lnTo>
                  <a:pt x="57" y="69"/>
                </a:lnTo>
                <a:lnTo>
                  <a:pt x="57" y="64"/>
                </a:lnTo>
                <a:lnTo>
                  <a:pt x="57" y="64"/>
                </a:lnTo>
                <a:close/>
                <a:moveTo>
                  <a:pt x="49" y="87"/>
                </a:moveTo>
                <a:lnTo>
                  <a:pt x="49" y="87"/>
                </a:lnTo>
                <a:lnTo>
                  <a:pt x="54" y="87"/>
                </a:lnTo>
                <a:lnTo>
                  <a:pt x="54" y="87"/>
                </a:lnTo>
                <a:lnTo>
                  <a:pt x="52" y="83"/>
                </a:lnTo>
                <a:lnTo>
                  <a:pt x="49" y="79"/>
                </a:lnTo>
                <a:lnTo>
                  <a:pt x="49" y="79"/>
                </a:lnTo>
                <a:lnTo>
                  <a:pt x="49" y="87"/>
                </a:lnTo>
                <a:lnTo>
                  <a:pt x="49" y="87"/>
                </a:lnTo>
                <a:close/>
                <a:moveTo>
                  <a:pt x="40" y="84"/>
                </a:moveTo>
                <a:lnTo>
                  <a:pt x="40" y="84"/>
                </a:lnTo>
                <a:lnTo>
                  <a:pt x="41" y="84"/>
                </a:lnTo>
                <a:lnTo>
                  <a:pt x="41" y="84"/>
                </a:lnTo>
                <a:lnTo>
                  <a:pt x="41" y="84"/>
                </a:lnTo>
                <a:lnTo>
                  <a:pt x="41" y="66"/>
                </a:lnTo>
                <a:lnTo>
                  <a:pt x="41" y="66"/>
                </a:lnTo>
                <a:lnTo>
                  <a:pt x="40" y="76"/>
                </a:lnTo>
                <a:lnTo>
                  <a:pt x="40" y="84"/>
                </a:lnTo>
                <a:lnTo>
                  <a:pt x="40" y="84"/>
                </a:lnTo>
                <a:close/>
                <a:moveTo>
                  <a:pt x="155" y="37"/>
                </a:moveTo>
                <a:lnTo>
                  <a:pt x="155" y="37"/>
                </a:lnTo>
                <a:lnTo>
                  <a:pt x="153" y="36"/>
                </a:lnTo>
                <a:lnTo>
                  <a:pt x="152" y="35"/>
                </a:lnTo>
                <a:lnTo>
                  <a:pt x="152" y="35"/>
                </a:lnTo>
                <a:lnTo>
                  <a:pt x="150" y="35"/>
                </a:lnTo>
                <a:lnTo>
                  <a:pt x="150" y="33"/>
                </a:lnTo>
                <a:lnTo>
                  <a:pt x="150" y="33"/>
                </a:lnTo>
                <a:lnTo>
                  <a:pt x="149" y="30"/>
                </a:lnTo>
                <a:lnTo>
                  <a:pt x="149" y="30"/>
                </a:lnTo>
                <a:lnTo>
                  <a:pt x="146" y="26"/>
                </a:lnTo>
                <a:lnTo>
                  <a:pt x="146" y="26"/>
                </a:lnTo>
                <a:lnTo>
                  <a:pt x="152" y="39"/>
                </a:lnTo>
                <a:lnTo>
                  <a:pt x="152" y="39"/>
                </a:lnTo>
                <a:lnTo>
                  <a:pt x="155" y="37"/>
                </a:lnTo>
                <a:lnTo>
                  <a:pt x="155" y="37"/>
                </a:lnTo>
                <a:close/>
                <a:moveTo>
                  <a:pt x="79" y="36"/>
                </a:moveTo>
                <a:lnTo>
                  <a:pt x="79" y="36"/>
                </a:lnTo>
                <a:lnTo>
                  <a:pt x="76" y="36"/>
                </a:lnTo>
                <a:lnTo>
                  <a:pt x="76" y="36"/>
                </a:lnTo>
                <a:lnTo>
                  <a:pt x="75" y="37"/>
                </a:lnTo>
                <a:lnTo>
                  <a:pt x="75" y="37"/>
                </a:lnTo>
                <a:lnTo>
                  <a:pt x="75" y="37"/>
                </a:lnTo>
                <a:lnTo>
                  <a:pt x="75" y="37"/>
                </a:lnTo>
                <a:lnTo>
                  <a:pt x="79" y="42"/>
                </a:lnTo>
                <a:lnTo>
                  <a:pt x="79" y="42"/>
                </a:lnTo>
                <a:lnTo>
                  <a:pt x="79" y="36"/>
                </a:lnTo>
                <a:lnTo>
                  <a:pt x="79" y="36"/>
                </a:lnTo>
                <a:close/>
                <a:moveTo>
                  <a:pt x="268" y="60"/>
                </a:moveTo>
                <a:lnTo>
                  <a:pt x="268" y="60"/>
                </a:lnTo>
                <a:lnTo>
                  <a:pt x="268" y="59"/>
                </a:lnTo>
                <a:lnTo>
                  <a:pt x="268" y="59"/>
                </a:lnTo>
                <a:lnTo>
                  <a:pt x="265" y="53"/>
                </a:lnTo>
                <a:lnTo>
                  <a:pt x="261" y="49"/>
                </a:lnTo>
                <a:lnTo>
                  <a:pt x="261" y="49"/>
                </a:lnTo>
                <a:lnTo>
                  <a:pt x="257" y="42"/>
                </a:lnTo>
                <a:lnTo>
                  <a:pt x="257" y="42"/>
                </a:lnTo>
                <a:lnTo>
                  <a:pt x="254" y="39"/>
                </a:lnTo>
                <a:lnTo>
                  <a:pt x="254" y="39"/>
                </a:lnTo>
                <a:lnTo>
                  <a:pt x="261" y="49"/>
                </a:lnTo>
                <a:lnTo>
                  <a:pt x="268" y="60"/>
                </a:lnTo>
                <a:lnTo>
                  <a:pt x="268" y="60"/>
                </a:lnTo>
                <a:close/>
                <a:moveTo>
                  <a:pt x="156" y="104"/>
                </a:moveTo>
                <a:lnTo>
                  <a:pt x="156" y="104"/>
                </a:lnTo>
                <a:lnTo>
                  <a:pt x="157" y="106"/>
                </a:lnTo>
                <a:lnTo>
                  <a:pt x="159" y="107"/>
                </a:lnTo>
                <a:lnTo>
                  <a:pt x="159" y="107"/>
                </a:lnTo>
                <a:lnTo>
                  <a:pt x="162" y="108"/>
                </a:lnTo>
                <a:lnTo>
                  <a:pt x="162" y="108"/>
                </a:lnTo>
                <a:lnTo>
                  <a:pt x="165" y="108"/>
                </a:lnTo>
                <a:lnTo>
                  <a:pt x="165" y="108"/>
                </a:lnTo>
                <a:lnTo>
                  <a:pt x="165" y="107"/>
                </a:lnTo>
                <a:lnTo>
                  <a:pt x="165" y="107"/>
                </a:lnTo>
                <a:lnTo>
                  <a:pt x="157" y="104"/>
                </a:lnTo>
                <a:lnTo>
                  <a:pt x="157" y="104"/>
                </a:lnTo>
                <a:lnTo>
                  <a:pt x="156" y="104"/>
                </a:lnTo>
                <a:lnTo>
                  <a:pt x="156" y="104"/>
                </a:lnTo>
                <a:close/>
                <a:moveTo>
                  <a:pt x="95" y="57"/>
                </a:moveTo>
                <a:lnTo>
                  <a:pt x="95" y="57"/>
                </a:lnTo>
                <a:lnTo>
                  <a:pt x="91" y="54"/>
                </a:lnTo>
                <a:lnTo>
                  <a:pt x="91" y="54"/>
                </a:lnTo>
                <a:lnTo>
                  <a:pt x="89" y="53"/>
                </a:lnTo>
                <a:lnTo>
                  <a:pt x="89" y="49"/>
                </a:lnTo>
                <a:lnTo>
                  <a:pt x="89" y="49"/>
                </a:lnTo>
                <a:lnTo>
                  <a:pt x="91" y="47"/>
                </a:lnTo>
                <a:lnTo>
                  <a:pt x="91" y="47"/>
                </a:lnTo>
                <a:lnTo>
                  <a:pt x="86" y="47"/>
                </a:lnTo>
                <a:lnTo>
                  <a:pt x="86" y="47"/>
                </a:lnTo>
                <a:lnTo>
                  <a:pt x="88" y="52"/>
                </a:lnTo>
                <a:lnTo>
                  <a:pt x="89" y="54"/>
                </a:lnTo>
                <a:lnTo>
                  <a:pt x="92" y="56"/>
                </a:lnTo>
                <a:lnTo>
                  <a:pt x="95" y="57"/>
                </a:lnTo>
                <a:lnTo>
                  <a:pt x="95" y="57"/>
                </a:lnTo>
                <a:close/>
                <a:moveTo>
                  <a:pt x="187" y="62"/>
                </a:moveTo>
                <a:lnTo>
                  <a:pt x="187" y="62"/>
                </a:lnTo>
                <a:lnTo>
                  <a:pt x="184" y="57"/>
                </a:lnTo>
                <a:lnTo>
                  <a:pt x="184" y="57"/>
                </a:lnTo>
                <a:lnTo>
                  <a:pt x="184" y="57"/>
                </a:lnTo>
                <a:lnTo>
                  <a:pt x="184" y="57"/>
                </a:lnTo>
                <a:lnTo>
                  <a:pt x="180" y="56"/>
                </a:lnTo>
                <a:lnTo>
                  <a:pt x="180" y="56"/>
                </a:lnTo>
                <a:lnTo>
                  <a:pt x="180" y="59"/>
                </a:lnTo>
                <a:lnTo>
                  <a:pt x="182" y="59"/>
                </a:lnTo>
                <a:lnTo>
                  <a:pt x="182" y="59"/>
                </a:lnTo>
                <a:lnTo>
                  <a:pt x="187" y="62"/>
                </a:lnTo>
                <a:lnTo>
                  <a:pt x="187" y="62"/>
                </a:lnTo>
                <a:close/>
                <a:moveTo>
                  <a:pt x="37" y="83"/>
                </a:moveTo>
                <a:lnTo>
                  <a:pt x="37" y="83"/>
                </a:lnTo>
                <a:lnTo>
                  <a:pt x="37" y="73"/>
                </a:lnTo>
                <a:lnTo>
                  <a:pt x="37" y="73"/>
                </a:lnTo>
                <a:lnTo>
                  <a:pt x="38" y="63"/>
                </a:lnTo>
                <a:lnTo>
                  <a:pt x="38" y="63"/>
                </a:lnTo>
                <a:lnTo>
                  <a:pt x="35" y="73"/>
                </a:lnTo>
                <a:lnTo>
                  <a:pt x="35" y="77"/>
                </a:lnTo>
                <a:lnTo>
                  <a:pt x="37" y="83"/>
                </a:lnTo>
                <a:lnTo>
                  <a:pt x="37" y="83"/>
                </a:lnTo>
                <a:close/>
                <a:moveTo>
                  <a:pt x="190" y="317"/>
                </a:moveTo>
                <a:lnTo>
                  <a:pt x="190" y="317"/>
                </a:lnTo>
                <a:lnTo>
                  <a:pt x="192" y="320"/>
                </a:lnTo>
                <a:lnTo>
                  <a:pt x="193" y="322"/>
                </a:lnTo>
                <a:lnTo>
                  <a:pt x="193" y="322"/>
                </a:lnTo>
                <a:lnTo>
                  <a:pt x="202" y="326"/>
                </a:lnTo>
                <a:lnTo>
                  <a:pt x="202" y="326"/>
                </a:lnTo>
                <a:lnTo>
                  <a:pt x="203" y="326"/>
                </a:lnTo>
                <a:lnTo>
                  <a:pt x="203" y="326"/>
                </a:lnTo>
                <a:lnTo>
                  <a:pt x="197" y="322"/>
                </a:lnTo>
                <a:lnTo>
                  <a:pt x="190" y="317"/>
                </a:lnTo>
                <a:lnTo>
                  <a:pt x="190" y="317"/>
                </a:lnTo>
                <a:close/>
                <a:moveTo>
                  <a:pt x="352" y="279"/>
                </a:moveTo>
                <a:lnTo>
                  <a:pt x="352" y="279"/>
                </a:lnTo>
                <a:lnTo>
                  <a:pt x="352" y="279"/>
                </a:lnTo>
                <a:lnTo>
                  <a:pt x="352" y="279"/>
                </a:lnTo>
                <a:lnTo>
                  <a:pt x="364" y="278"/>
                </a:lnTo>
                <a:lnTo>
                  <a:pt x="364" y="278"/>
                </a:lnTo>
                <a:lnTo>
                  <a:pt x="365" y="278"/>
                </a:lnTo>
                <a:lnTo>
                  <a:pt x="365" y="278"/>
                </a:lnTo>
                <a:lnTo>
                  <a:pt x="364" y="276"/>
                </a:lnTo>
                <a:lnTo>
                  <a:pt x="362" y="276"/>
                </a:lnTo>
                <a:lnTo>
                  <a:pt x="362" y="276"/>
                </a:lnTo>
                <a:lnTo>
                  <a:pt x="354" y="278"/>
                </a:lnTo>
                <a:lnTo>
                  <a:pt x="354" y="278"/>
                </a:lnTo>
                <a:lnTo>
                  <a:pt x="352" y="279"/>
                </a:lnTo>
                <a:lnTo>
                  <a:pt x="352" y="279"/>
                </a:lnTo>
                <a:close/>
                <a:moveTo>
                  <a:pt x="138" y="255"/>
                </a:moveTo>
                <a:lnTo>
                  <a:pt x="138" y="255"/>
                </a:lnTo>
                <a:lnTo>
                  <a:pt x="139" y="262"/>
                </a:lnTo>
                <a:lnTo>
                  <a:pt x="139" y="262"/>
                </a:lnTo>
                <a:lnTo>
                  <a:pt x="142" y="258"/>
                </a:lnTo>
                <a:lnTo>
                  <a:pt x="140" y="253"/>
                </a:lnTo>
                <a:lnTo>
                  <a:pt x="140" y="253"/>
                </a:lnTo>
                <a:lnTo>
                  <a:pt x="139" y="253"/>
                </a:lnTo>
                <a:lnTo>
                  <a:pt x="139" y="253"/>
                </a:lnTo>
                <a:lnTo>
                  <a:pt x="138" y="255"/>
                </a:lnTo>
                <a:lnTo>
                  <a:pt x="138" y="255"/>
                </a:lnTo>
                <a:close/>
                <a:moveTo>
                  <a:pt x="216" y="117"/>
                </a:moveTo>
                <a:lnTo>
                  <a:pt x="216" y="117"/>
                </a:lnTo>
                <a:lnTo>
                  <a:pt x="210" y="108"/>
                </a:lnTo>
                <a:lnTo>
                  <a:pt x="210" y="108"/>
                </a:lnTo>
                <a:lnTo>
                  <a:pt x="210" y="110"/>
                </a:lnTo>
                <a:lnTo>
                  <a:pt x="210" y="110"/>
                </a:lnTo>
                <a:lnTo>
                  <a:pt x="210" y="113"/>
                </a:lnTo>
                <a:lnTo>
                  <a:pt x="210" y="113"/>
                </a:lnTo>
                <a:lnTo>
                  <a:pt x="211" y="114"/>
                </a:lnTo>
                <a:lnTo>
                  <a:pt x="211" y="114"/>
                </a:lnTo>
                <a:lnTo>
                  <a:pt x="216" y="117"/>
                </a:lnTo>
                <a:lnTo>
                  <a:pt x="216" y="117"/>
                </a:lnTo>
                <a:close/>
                <a:moveTo>
                  <a:pt x="106" y="45"/>
                </a:moveTo>
                <a:lnTo>
                  <a:pt x="106" y="45"/>
                </a:lnTo>
                <a:lnTo>
                  <a:pt x="111" y="50"/>
                </a:lnTo>
                <a:lnTo>
                  <a:pt x="111" y="50"/>
                </a:lnTo>
                <a:lnTo>
                  <a:pt x="112" y="50"/>
                </a:lnTo>
                <a:lnTo>
                  <a:pt x="112" y="49"/>
                </a:lnTo>
                <a:lnTo>
                  <a:pt x="112" y="49"/>
                </a:lnTo>
                <a:lnTo>
                  <a:pt x="111" y="47"/>
                </a:lnTo>
                <a:lnTo>
                  <a:pt x="111" y="46"/>
                </a:lnTo>
                <a:lnTo>
                  <a:pt x="111" y="46"/>
                </a:lnTo>
                <a:lnTo>
                  <a:pt x="106" y="45"/>
                </a:lnTo>
                <a:lnTo>
                  <a:pt x="106" y="45"/>
                </a:lnTo>
                <a:close/>
                <a:moveTo>
                  <a:pt x="175" y="108"/>
                </a:moveTo>
                <a:lnTo>
                  <a:pt x="175" y="108"/>
                </a:lnTo>
                <a:lnTo>
                  <a:pt x="172" y="104"/>
                </a:lnTo>
                <a:lnTo>
                  <a:pt x="167" y="101"/>
                </a:lnTo>
                <a:lnTo>
                  <a:pt x="167" y="101"/>
                </a:lnTo>
                <a:lnTo>
                  <a:pt x="167" y="104"/>
                </a:lnTo>
                <a:lnTo>
                  <a:pt x="169" y="106"/>
                </a:lnTo>
                <a:lnTo>
                  <a:pt x="169" y="106"/>
                </a:lnTo>
                <a:lnTo>
                  <a:pt x="175" y="108"/>
                </a:lnTo>
                <a:lnTo>
                  <a:pt x="175" y="108"/>
                </a:lnTo>
                <a:close/>
                <a:moveTo>
                  <a:pt x="128" y="43"/>
                </a:moveTo>
                <a:lnTo>
                  <a:pt x="128" y="43"/>
                </a:lnTo>
                <a:lnTo>
                  <a:pt x="125" y="42"/>
                </a:lnTo>
                <a:lnTo>
                  <a:pt x="121" y="42"/>
                </a:lnTo>
                <a:lnTo>
                  <a:pt x="121" y="42"/>
                </a:lnTo>
                <a:lnTo>
                  <a:pt x="125" y="47"/>
                </a:lnTo>
                <a:lnTo>
                  <a:pt x="125" y="47"/>
                </a:lnTo>
                <a:lnTo>
                  <a:pt x="128" y="43"/>
                </a:lnTo>
                <a:lnTo>
                  <a:pt x="128" y="43"/>
                </a:lnTo>
                <a:close/>
                <a:moveTo>
                  <a:pt x="160" y="128"/>
                </a:moveTo>
                <a:lnTo>
                  <a:pt x="160" y="128"/>
                </a:lnTo>
                <a:lnTo>
                  <a:pt x="163" y="130"/>
                </a:lnTo>
                <a:lnTo>
                  <a:pt x="167" y="131"/>
                </a:lnTo>
                <a:lnTo>
                  <a:pt x="167" y="131"/>
                </a:lnTo>
                <a:lnTo>
                  <a:pt x="166" y="128"/>
                </a:lnTo>
                <a:lnTo>
                  <a:pt x="165" y="127"/>
                </a:lnTo>
                <a:lnTo>
                  <a:pt x="165" y="127"/>
                </a:lnTo>
                <a:lnTo>
                  <a:pt x="162" y="127"/>
                </a:lnTo>
                <a:lnTo>
                  <a:pt x="160" y="128"/>
                </a:lnTo>
                <a:lnTo>
                  <a:pt x="160" y="128"/>
                </a:lnTo>
                <a:close/>
                <a:moveTo>
                  <a:pt x="125" y="141"/>
                </a:moveTo>
                <a:lnTo>
                  <a:pt x="125" y="141"/>
                </a:lnTo>
                <a:lnTo>
                  <a:pt x="123" y="143"/>
                </a:lnTo>
                <a:lnTo>
                  <a:pt x="123" y="143"/>
                </a:lnTo>
                <a:lnTo>
                  <a:pt x="133" y="144"/>
                </a:lnTo>
                <a:lnTo>
                  <a:pt x="133" y="144"/>
                </a:lnTo>
                <a:lnTo>
                  <a:pt x="129" y="143"/>
                </a:lnTo>
                <a:lnTo>
                  <a:pt x="125" y="141"/>
                </a:lnTo>
                <a:lnTo>
                  <a:pt x="125" y="141"/>
                </a:lnTo>
                <a:close/>
                <a:moveTo>
                  <a:pt x="261" y="76"/>
                </a:moveTo>
                <a:lnTo>
                  <a:pt x="261" y="76"/>
                </a:lnTo>
                <a:lnTo>
                  <a:pt x="261" y="76"/>
                </a:lnTo>
                <a:lnTo>
                  <a:pt x="261" y="76"/>
                </a:lnTo>
                <a:lnTo>
                  <a:pt x="258" y="64"/>
                </a:lnTo>
                <a:lnTo>
                  <a:pt x="258" y="64"/>
                </a:lnTo>
                <a:lnTo>
                  <a:pt x="257" y="66"/>
                </a:lnTo>
                <a:lnTo>
                  <a:pt x="257" y="66"/>
                </a:lnTo>
                <a:lnTo>
                  <a:pt x="261" y="76"/>
                </a:lnTo>
                <a:lnTo>
                  <a:pt x="261" y="76"/>
                </a:lnTo>
                <a:close/>
                <a:moveTo>
                  <a:pt x="246" y="45"/>
                </a:moveTo>
                <a:lnTo>
                  <a:pt x="246" y="45"/>
                </a:lnTo>
                <a:lnTo>
                  <a:pt x="250" y="52"/>
                </a:lnTo>
                <a:lnTo>
                  <a:pt x="250" y="52"/>
                </a:lnTo>
                <a:lnTo>
                  <a:pt x="251" y="53"/>
                </a:lnTo>
                <a:lnTo>
                  <a:pt x="253" y="54"/>
                </a:lnTo>
                <a:lnTo>
                  <a:pt x="253" y="54"/>
                </a:lnTo>
                <a:lnTo>
                  <a:pt x="250" y="49"/>
                </a:lnTo>
                <a:lnTo>
                  <a:pt x="246" y="45"/>
                </a:lnTo>
                <a:lnTo>
                  <a:pt x="246" y="45"/>
                </a:lnTo>
                <a:close/>
                <a:moveTo>
                  <a:pt x="157" y="273"/>
                </a:moveTo>
                <a:lnTo>
                  <a:pt x="157" y="273"/>
                </a:lnTo>
                <a:lnTo>
                  <a:pt x="156" y="266"/>
                </a:lnTo>
                <a:lnTo>
                  <a:pt x="156" y="266"/>
                </a:lnTo>
                <a:lnTo>
                  <a:pt x="155" y="268"/>
                </a:lnTo>
                <a:lnTo>
                  <a:pt x="155" y="268"/>
                </a:lnTo>
                <a:lnTo>
                  <a:pt x="155" y="273"/>
                </a:lnTo>
                <a:lnTo>
                  <a:pt x="155" y="273"/>
                </a:lnTo>
                <a:lnTo>
                  <a:pt x="157" y="273"/>
                </a:lnTo>
                <a:lnTo>
                  <a:pt x="157" y="273"/>
                </a:lnTo>
                <a:close/>
                <a:moveTo>
                  <a:pt x="182" y="96"/>
                </a:moveTo>
                <a:lnTo>
                  <a:pt x="182" y="96"/>
                </a:lnTo>
                <a:lnTo>
                  <a:pt x="182" y="96"/>
                </a:lnTo>
                <a:lnTo>
                  <a:pt x="182" y="96"/>
                </a:lnTo>
                <a:lnTo>
                  <a:pt x="172" y="91"/>
                </a:lnTo>
                <a:lnTo>
                  <a:pt x="172" y="91"/>
                </a:lnTo>
                <a:lnTo>
                  <a:pt x="175" y="93"/>
                </a:lnTo>
                <a:lnTo>
                  <a:pt x="175" y="93"/>
                </a:lnTo>
                <a:lnTo>
                  <a:pt x="176" y="96"/>
                </a:lnTo>
                <a:lnTo>
                  <a:pt x="176" y="96"/>
                </a:lnTo>
                <a:lnTo>
                  <a:pt x="182" y="96"/>
                </a:lnTo>
                <a:lnTo>
                  <a:pt x="182" y="96"/>
                </a:lnTo>
                <a:close/>
                <a:moveTo>
                  <a:pt x="126" y="276"/>
                </a:moveTo>
                <a:lnTo>
                  <a:pt x="126" y="276"/>
                </a:lnTo>
                <a:lnTo>
                  <a:pt x="126" y="276"/>
                </a:lnTo>
                <a:lnTo>
                  <a:pt x="126" y="276"/>
                </a:lnTo>
                <a:lnTo>
                  <a:pt x="125" y="269"/>
                </a:lnTo>
                <a:lnTo>
                  <a:pt x="125" y="269"/>
                </a:lnTo>
                <a:lnTo>
                  <a:pt x="123" y="268"/>
                </a:lnTo>
                <a:lnTo>
                  <a:pt x="123" y="268"/>
                </a:lnTo>
                <a:lnTo>
                  <a:pt x="123" y="270"/>
                </a:lnTo>
                <a:lnTo>
                  <a:pt x="123" y="272"/>
                </a:lnTo>
                <a:lnTo>
                  <a:pt x="123" y="272"/>
                </a:lnTo>
                <a:lnTo>
                  <a:pt x="126" y="276"/>
                </a:lnTo>
                <a:lnTo>
                  <a:pt x="126" y="276"/>
                </a:lnTo>
                <a:close/>
                <a:moveTo>
                  <a:pt x="179" y="116"/>
                </a:moveTo>
                <a:lnTo>
                  <a:pt x="179" y="116"/>
                </a:lnTo>
                <a:lnTo>
                  <a:pt x="176" y="116"/>
                </a:lnTo>
                <a:lnTo>
                  <a:pt x="176" y="116"/>
                </a:lnTo>
                <a:lnTo>
                  <a:pt x="173" y="114"/>
                </a:lnTo>
                <a:lnTo>
                  <a:pt x="173" y="114"/>
                </a:lnTo>
                <a:lnTo>
                  <a:pt x="170" y="114"/>
                </a:lnTo>
                <a:lnTo>
                  <a:pt x="170" y="114"/>
                </a:lnTo>
                <a:lnTo>
                  <a:pt x="180" y="118"/>
                </a:lnTo>
                <a:lnTo>
                  <a:pt x="180" y="118"/>
                </a:lnTo>
                <a:lnTo>
                  <a:pt x="182" y="118"/>
                </a:lnTo>
                <a:lnTo>
                  <a:pt x="182" y="118"/>
                </a:lnTo>
                <a:lnTo>
                  <a:pt x="179" y="116"/>
                </a:lnTo>
                <a:lnTo>
                  <a:pt x="179" y="116"/>
                </a:lnTo>
                <a:close/>
                <a:moveTo>
                  <a:pt x="150" y="137"/>
                </a:moveTo>
                <a:lnTo>
                  <a:pt x="150" y="137"/>
                </a:lnTo>
                <a:lnTo>
                  <a:pt x="152" y="135"/>
                </a:lnTo>
                <a:lnTo>
                  <a:pt x="152" y="135"/>
                </a:lnTo>
                <a:lnTo>
                  <a:pt x="139" y="131"/>
                </a:lnTo>
                <a:lnTo>
                  <a:pt x="139" y="131"/>
                </a:lnTo>
                <a:lnTo>
                  <a:pt x="142" y="133"/>
                </a:lnTo>
                <a:lnTo>
                  <a:pt x="145" y="134"/>
                </a:lnTo>
                <a:lnTo>
                  <a:pt x="150" y="137"/>
                </a:lnTo>
                <a:lnTo>
                  <a:pt x="150" y="137"/>
                </a:lnTo>
                <a:close/>
                <a:moveTo>
                  <a:pt x="44" y="39"/>
                </a:moveTo>
                <a:lnTo>
                  <a:pt x="44" y="39"/>
                </a:lnTo>
                <a:lnTo>
                  <a:pt x="44" y="39"/>
                </a:lnTo>
                <a:lnTo>
                  <a:pt x="44" y="39"/>
                </a:lnTo>
                <a:lnTo>
                  <a:pt x="40" y="46"/>
                </a:lnTo>
                <a:lnTo>
                  <a:pt x="37" y="53"/>
                </a:lnTo>
                <a:lnTo>
                  <a:pt x="37" y="53"/>
                </a:lnTo>
                <a:lnTo>
                  <a:pt x="44" y="42"/>
                </a:lnTo>
                <a:lnTo>
                  <a:pt x="44" y="42"/>
                </a:lnTo>
                <a:lnTo>
                  <a:pt x="44" y="39"/>
                </a:lnTo>
                <a:lnTo>
                  <a:pt x="44" y="39"/>
                </a:lnTo>
                <a:close/>
                <a:moveTo>
                  <a:pt x="177" y="107"/>
                </a:moveTo>
                <a:lnTo>
                  <a:pt x="177" y="107"/>
                </a:lnTo>
                <a:lnTo>
                  <a:pt x="177" y="107"/>
                </a:lnTo>
                <a:lnTo>
                  <a:pt x="177" y="107"/>
                </a:lnTo>
                <a:lnTo>
                  <a:pt x="180" y="110"/>
                </a:lnTo>
                <a:lnTo>
                  <a:pt x="183" y="111"/>
                </a:lnTo>
                <a:lnTo>
                  <a:pt x="183" y="111"/>
                </a:lnTo>
                <a:lnTo>
                  <a:pt x="186" y="111"/>
                </a:lnTo>
                <a:lnTo>
                  <a:pt x="186" y="111"/>
                </a:lnTo>
                <a:lnTo>
                  <a:pt x="186" y="110"/>
                </a:lnTo>
                <a:lnTo>
                  <a:pt x="186" y="110"/>
                </a:lnTo>
                <a:lnTo>
                  <a:pt x="177" y="107"/>
                </a:lnTo>
                <a:lnTo>
                  <a:pt x="177" y="107"/>
                </a:lnTo>
                <a:close/>
                <a:moveTo>
                  <a:pt x="106" y="52"/>
                </a:moveTo>
                <a:lnTo>
                  <a:pt x="106" y="52"/>
                </a:lnTo>
                <a:lnTo>
                  <a:pt x="106" y="52"/>
                </a:lnTo>
                <a:lnTo>
                  <a:pt x="106" y="52"/>
                </a:lnTo>
                <a:lnTo>
                  <a:pt x="103" y="47"/>
                </a:lnTo>
                <a:lnTo>
                  <a:pt x="103" y="47"/>
                </a:lnTo>
                <a:lnTo>
                  <a:pt x="102" y="47"/>
                </a:lnTo>
                <a:lnTo>
                  <a:pt x="102" y="47"/>
                </a:lnTo>
                <a:lnTo>
                  <a:pt x="102" y="50"/>
                </a:lnTo>
                <a:lnTo>
                  <a:pt x="102" y="50"/>
                </a:lnTo>
                <a:lnTo>
                  <a:pt x="103" y="52"/>
                </a:lnTo>
                <a:lnTo>
                  <a:pt x="103" y="52"/>
                </a:lnTo>
                <a:lnTo>
                  <a:pt x="106" y="52"/>
                </a:lnTo>
                <a:lnTo>
                  <a:pt x="106" y="52"/>
                </a:lnTo>
                <a:close/>
                <a:moveTo>
                  <a:pt x="197" y="47"/>
                </a:moveTo>
                <a:lnTo>
                  <a:pt x="197" y="47"/>
                </a:lnTo>
                <a:lnTo>
                  <a:pt x="197" y="49"/>
                </a:lnTo>
                <a:lnTo>
                  <a:pt x="197" y="49"/>
                </a:lnTo>
                <a:lnTo>
                  <a:pt x="197" y="49"/>
                </a:lnTo>
                <a:lnTo>
                  <a:pt x="204" y="50"/>
                </a:lnTo>
                <a:lnTo>
                  <a:pt x="204" y="50"/>
                </a:lnTo>
                <a:lnTo>
                  <a:pt x="203" y="49"/>
                </a:lnTo>
                <a:lnTo>
                  <a:pt x="200" y="47"/>
                </a:lnTo>
                <a:lnTo>
                  <a:pt x="200" y="47"/>
                </a:lnTo>
                <a:lnTo>
                  <a:pt x="197" y="47"/>
                </a:lnTo>
                <a:lnTo>
                  <a:pt x="197" y="47"/>
                </a:lnTo>
                <a:close/>
                <a:moveTo>
                  <a:pt x="358" y="263"/>
                </a:moveTo>
                <a:lnTo>
                  <a:pt x="358" y="263"/>
                </a:lnTo>
                <a:lnTo>
                  <a:pt x="358" y="263"/>
                </a:lnTo>
                <a:lnTo>
                  <a:pt x="358" y="263"/>
                </a:lnTo>
                <a:lnTo>
                  <a:pt x="365" y="270"/>
                </a:lnTo>
                <a:lnTo>
                  <a:pt x="365" y="270"/>
                </a:lnTo>
                <a:lnTo>
                  <a:pt x="365" y="270"/>
                </a:lnTo>
                <a:lnTo>
                  <a:pt x="365" y="270"/>
                </a:lnTo>
                <a:lnTo>
                  <a:pt x="366" y="270"/>
                </a:lnTo>
                <a:lnTo>
                  <a:pt x="366" y="270"/>
                </a:lnTo>
                <a:lnTo>
                  <a:pt x="366" y="270"/>
                </a:lnTo>
                <a:lnTo>
                  <a:pt x="366" y="270"/>
                </a:lnTo>
                <a:lnTo>
                  <a:pt x="365" y="269"/>
                </a:lnTo>
                <a:lnTo>
                  <a:pt x="365" y="269"/>
                </a:lnTo>
                <a:lnTo>
                  <a:pt x="358" y="263"/>
                </a:lnTo>
                <a:lnTo>
                  <a:pt x="358" y="263"/>
                </a:lnTo>
                <a:lnTo>
                  <a:pt x="358" y="263"/>
                </a:lnTo>
                <a:lnTo>
                  <a:pt x="358" y="263"/>
                </a:lnTo>
                <a:close/>
                <a:moveTo>
                  <a:pt x="89" y="36"/>
                </a:moveTo>
                <a:lnTo>
                  <a:pt x="89" y="36"/>
                </a:lnTo>
                <a:lnTo>
                  <a:pt x="89" y="35"/>
                </a:lnTo>
                <a:lnTo>
                  <a:pt x="89" y="35"/>
                </a:lnTo>
                <a:lnTo>
                  <a:pt x="86" y="33"/>
                </a:lnTo>
                <a:lnTo>
                  <a:pt x="86" y="33"/>
                </a:lnTo>
                <a:lnTo>
                  <a:pt x="85" y="32"/>
                </a:lnTo>
                <a:lnTo>
                  <a:pt x="82" y="32"/>
                </a:lnTo>
                <a:lnTo>
                  <a:pt x="82" y="32"/>
                </a:lnTo>
                <a:lnTo>
                  <a:pt x="82" y="33"/>
                </a:lnTo>
                <a:lnTo>
                  <a:pt x="82" y="33"/>
                </a:lnTo>
                <a:lnTo>
                  <a:pt x="89" y="36"/>
                </a:lnTo>
                <a:lnTo>
                  <a:pt x="89" y="36"/>
                </a:lnTo>
                <a:close/>
                <a:moveTo>
                  <a:pt x="172" y="252"/>
                </a:moveTo>
                <a:lnTo>
                  <a:pt x="172" y="252"/>
                </a:lnTo>
                <a:lnTo>
                  <a:pt x="173" y="258"/>
                </a:lnTo>
                <a:lnTo>
                  <a:pt x="173" y="258"/>
                </a:lnTo>
                <a:lnTo>
                  <a:pt x="175" y="256"/>
                </a:lnTo>
                <a:lnTo>
                  <a:pt x="175" y="256"/>
                </a:lnTo>
                <a:lnTo>
                  <a:pt x="175" y="251"/>
                </a:lnTo>
                <a:lnTo>
                  <a:pt x="175" y="251"/>
                </a:lnTo>
                <a:lnTo>
                  <a:pt x="172" y="252"/>
                </a:lnTo>
                <a:lnTo>
                  <a:pt x="172" y="252"/>
                </a:lnTo>
                <a:close/>
                <a:moveTo>
                  <a:pt x="24" y="199"/>
                </a:moveTo>
                <a:lnTo>
                  <a:pt x="24" y="199"/>
                </a:lnTo>
                <a:lnTo>
                  <a:pt x="28" y="204"/>
                </a:lnTo>
                <a:lnTo>
                  <a:pt x="35" y="208"/>
                </a:lnTo>
                <a:lnTo>
                  <a:pt x="35" y="208"/>
                </a:lnTo>
                <a:lnTo>
                  <a:pt x="24" y="199"/>
                </a:lnTo>
                <a:lnTo>
                  <a:pt x="24" y="199"/>
                </a:lnTo>
                <a:close/>
                <a:moveTo>
                  <a:pt x="106" y="243"/>
                </a:moveTo>
                <a:lnTo>
                  <a:pt x="106" y="243"/>
                </a:lnTo>
                <a:lnTo>
                  <a:pt x="106" y="243"/>
                </a:lnTo>
                <a:lnTo>
                  <a:pt x="106" y="243"/>
                </a:lnTo>
                <a:lnTo>
                  <a:pt x="118" y="246"/>
                </a:lnTo>
                <a:lnTo>
                  <a:pt x="118" y="246"/>
                </a:lnTo>
                <a:lnTo>
                  <a:pt x="118" y="245"/>
                </a:lnTo>
                <a:lnTo>
                  <a:pt x="116" y="245"/>
                </a:lnTo>
                <a:lnTo>
                  <a:pt x="116" y="245"/>
                </a:lnTo>
                <a:lnTo>
                  <a:pt x="108" y="243"/>
                </a:lnTo>
                <a:lnTo>
                  <a:pt x="108" y="243"/>
                </a:lnTo>
                <a:lnTo>
                  <a:pt x="106" y="243"/>
                </a:lnTo>
                <a:lnTo>
                  <a:pt x="106" y="243"/>
                </a:lnTo>
                <a:close/>
                <a:moveTo>
                  <a:pt x="300" y="204"/>
                </a:moveTo>
                <a:lnTo>
                  <a:pt x="300" y="204"/>
                </a:lnTo>
                <a:lnTo>
                  <a:pt x="300" y="211"/>
                </a:lnTo>
                <a:lnTo>
                  <a:pt x="300" y="211"/>
                </a:lnTo>
                <a:lnTo>
                  <a:pt x="300" y="212"/>
                </a:lnTo>
                <a:lnTo>
                  <a:pt x="300" y="212"/>
                </a:lnTo>
                <a:lnTo>
                  <a:pt x="301" y="214"/>
                </a:lnTo>
                <a:lnTo>
                  <a:pt x="301" y="214"/>
                </a:lnTo>
                <a:lnTo>
                  <a:pt x="301" y="208"/>
                </a:lnTo>
                <a:lnTo>
                  <a:pt x="300" y="204"/>
                </a:lnTo>
                <a:lnTo>
                  <a:pt x="300" y="204"/>
                </a:lnTo>
                <a:close/>
                <a:moveTo>
                  <a:pt x="65" y="96"/>
                </a:moveTo>
                <a:lnTo>
                  <a:pt x="65" y="96"/>
                </a:lnTo>
                <a:lnTo>
                  <a:pt x="64" y="91"/>
                </a:lnTo>
                <a:lnTo>
                  <a:pt x="64" y="91"/>
                </a:lnTo>
                <a:lnTo>
                  <a:pt x="59" y="91"/>
                </a:lnTo>
                <a:lnTo>
                  <a:pt x="59" y="91"/>
                </a:lnTo>
                <a:lnTo>
                  <a:pt x="61" y="94"/>
                </a:lnTo>
                <a:lnTo>
                  <a:pt x="61" y="94"/>
                </a:lnTo>
                <a:lnTo>
                  <a:pt x="65" y="96"/>
                </a:lnTo>
                <a:lnTo>
                  <a:pt x="65" y="96"/>
                </a:lnTo>
                <a:close/>
                <a:moveTo>
                  <a:pt x="75" y="72"/>
                </a:moveTo>
                <a:lnTo>
                  <a:pt x="75" y="72"/>
                </a:lnTo>
                <a:lnTo>
                  <a:pt x="76" y="74"/>
                </a:lnTo>
                <a:lnTo>
                  <a:pt x="79" y="74"/>
                </a:lnTo>
                <a:lnTo>
                  <a:pt x="79" y="74"/>
                </a:lnTo>
                <a:lnTo>
                  <a:pt x="79" y="73"/>
                </a:lnTo>
                <a:lnTo>
                  <a:pt x="78" y="70"/>
                </a:lnTo>
                <a:lnTo>
                  <a:pt x="78" y="70"/>
                </a:lnTo>
                <a:lnTo>
                  <a:pt x="75" y="72"/>
                </a:lnTo>
                <a:lnTo>
                  <a:pt x="75" y="72"/>
                </a:lnTo>
                <a:close/>
                <a:moveTo>
                  <a:pt x="58" y="43"/>
                </a:moveTo>
                <a:lnTo>
                  <a:pt x="58" y="43"/>
                </a:lnTo>
                <a:lnTo>
                  <a:pt x="61" y="40"/>
                </a:lnTo>
                <a:lnTo>
                  <a:pt x="61" y="36"/>
                </a:lnTo>
                <a:lnTo>
                  <a:pt x="61" y="36"/>
                </a:lnTo>
                <a:lnTo>
                  <a:pt x="57" y="43"/>
                </a:lnTo>
                <a:lnTo>
                  <a:pt x="57" y="43"/>
                </a:lnTo>
                <a:lnTo>
                  <a:pt x="58" y="43"/>
                </a:lnTo>
                <a:lnTo>
                  <a:pt x="58" y="43"/>
                </a:lnTo>
                <a:close/>
                <a:moveTo>
                  <a:pt x="207" y="134"/>
                </a:moveTo>
                <a:lnTo>
                  <a:pt x="207" y="134"/>
                </a:lnTo>
                <a:lnTo>
                  <a:pt x="209" y="134"/>
                </a:lnTo>
                <a:lnTo>
                  <a:pt x="209" y="134"/>
                </a:lnTo>
                <a:lnTo>
                  <a:pt x="206" y="130"/>
                </a:lnTo>
                <a:lnTo>
                  <a:pt x="206" y="130"/>
                </a:lnTo>
                <a:lnTo>
                  <a:pt x="202" y="133"/>
                </a:lnTo>
                <a:lnTo>
                  <a:pt x="202" y="133"/>
                </a:lnTo>
                <a:lnTo>
                  <a:pt x="207" y="134"/>
                </a:lnTo>
                <a:lnTo>
                  <a:pt x="207" y="134"/>
                </a:lnTo>
                <a:close/>
                <a:moveTo>
                  <a:pt x="216" y="60"/>
                </a:moveTo>
                <a:lnTo>
                  <a:pt x="216" y="60"/>
                </a:lnTo>
                <a:lnTo>
                  <a:pt x="214" y="56"/>
                </a:lnTo>
                <a:lnTo>
                  <a:pt x="214" y="56"/>
                </a:lnTo>
                <a:lnTo>
                  <a:pt x="213" y="54"/>
                </a:lnTo>
                <a:lnTo>
                  <a:pt x="211" y="54"/>
                </a:lnTo>
                <a:lnTo>
                  <a:pt x="211" y="54"/>
                </a:lnTo>
                <a:lnTo>
                  <a:pt x="214" y="60"/>
                </a:lnTo>
                <a:lnTo>
                  <a:pt x="214" y="60"/>
                </a:lnTo>
                <a:lnTo>
                  <a:pt x="216" y="60"/>
                </a:lnTo>
                <a:lnTo>
                  <a:pt x="216" y="60"/>
                </a:lnTo>
                <a:close/>
                <a:moveTo>
                  <a:pt x="300" y="219"/>
                </a:moveTo>
                <a:lnTo>
                  <a:pt x="300" y="219"/>
                </a:lnTo>
                <a:lnTo>
                  <a:pt x="298" y="224"/>
                </a:lnTo>
                <a:lnTo>
                  <a:pt x="298" y="224"/>
                </a:lnTo>
                <a:lnTo>
                  <a:pt x="298" y="226"/>
                </a:lnTo>
                <a:lnTo>
                  <a:pt x="298" y="226"/>
                </a:lnTo>
                <a:lnTo>
                  <a:pt x="297" y="229"/>
                </a:lnTo>
                <a:lnTo>
                  <a:pt x="297" y="229"/>
                </a:lnTo>
                <a:lnTo>
                  <a:pt x="297" y="232"/>
                </a:lnTo>
                <a:lnTo>
                  <a:pt x="297" y="232"/>
                </a:lnTo>
                <a:lnTo>
                  <a:pt x="300" y="225"/>
                </a:lnTo>
                <a:lnTo>
                  <a:pt x="300" y="225"/>
                </a:lnTo>
                <a:lnTo>
                  <a:pt x="300" y="221"/>
                </a:lnTo>
                <a:lnTo>
                  <a:pt x="300" y="221"/>
                </a:lnTo>
                <a:lnTo>
                  <a:pt x="300" y="221"/>
                </a:lnTo>
                <a:lnTo>
                  <a:pt x="300" y="219"/>
                </a:lnTo>
                <a:lnTo>
                  <a:pt x="300" y="219"/>
                </a:lnTo>
                <a:close/>
                <a:moveTo>
                  <a:pt x="121" y="32"/>
                </a:moveTo>
                <a:lnTo>
                  <a:pt x="121" y="32"/>
                </a:lnTo>
                <a:lnTo>
                  <a:pt x="118" y="33"/>
                </a:lnTo>
                <a:lnTo>
                  <a:pt x="118" y="33"/>
                </a:lnTo>
                <a:lnTo>
                  <a:pt x="116" y="33"/>
                </a:lnTo>
                <a:lnTo>
                  <a:pt x="116" y="33"/>
                </a:lnTo>
                <a:lnTo>
                  <a:pt x="118" y="35"/>
                </a:lnTo>
                <a:lnTo>
                  <a:pt x="121" y="36"/>
                </a:lnTo>
                <a:lnTo>
                  <a:pt x="121" y="36"/>
                </a:lnTo>
                <a:lnTo>
                  <a:pt x="122" y="35"/>
                </a:lnTo>
                <a:lnTo>
                  <a:pt x="122" y="35"/>
                </a:lnTo>
                <a:lnTo>
                  <a:pt x="121" y="32"/>
                </a:lnTo>
                <a:lnTo>
                  <a:pt x="121" y="32"/>
                </a:lnTo>
                <a:close/>
                <a:moveTo>
                  <a:pt x="156" y="280"/>
                </a:moveTo>
                <a:lnTo>
                  <a:pt x="156" y="280"/>
                </a:lnTo>
                <a:lnTo>
                  <a:pt x="157" y="279"/>
                </a:lnTo>
                <a:lnTo>
                  <a:pt x="157" y="276"/>
                </a:lnTo>
                <a:lnTo>
                  <a:pt x="157" y="276"/>
                </a:lnTo>
                <a:lnTo>
                  <a:pt x="155" y="276"/>
                </a:lnTo>
                <a:lnTo>
                  <a:pt x="155" y="276"/>
                </a:lnTo>
                <a:lnTo>
                  <a:pt x="156" y="280"/>
                </a:lnTo>
                <a:lnTo>
                  <a:pt x="156" y="280"/>
                </a:lnTo>
                <a:close/>
                <a:moveTo>
                  <a:pt x="166" y="62"/>
                </a:moveTo>
                <a:lnTo>
                  <a:pt x="166" y="62"/>
                </a:lnTo>
                <a:lnTo>
                  <a:pt x="163" y="59"/>
                </a:lnTo>
                <a:lnTo>
                  <a:pt x="160" y="59"/>
                </a:lnTo>
                <a:lnTo>
                  <a:pt x="160" y="59"/>
                </a:lnTo>
                <a:lnTo>
                  <a:pt x="162" y="60"/>
                </a:lnTo>
                <a:lnTo>
                  <a:pt x="162" y="60"/>
                </a:lnTo>
                <a:lnTo>
                  <a:pt x="166" y="62"/>
                </a:lnTo>
                <a:lnTo>
                  <a:pt x="166" y="62"/>
                </a:lnTo>
                <a:close/>
                <a:moveTo>
                  <a:pt x="130" y="114"/>
                </a:moveTo>
                <a:lnTo>
                  <a:pt x="130" y="114"/>
                </a:lnTo>
                <a:lnTo>
                  <a:pt x="130" y="116"/>
                </a:lnTo>
                <a:lnTo>
                  <a:pt x="132" y="116"/>
                </a:lnTo>
                <a:lnTo>
                  <a:pt x="132" y="116"/>
                </a:lnTo>
                <a:lnTo>
                  <a:pt x="138" y="118"/>
                </a:lnTo>
                <a:lnTo>
                  <a:pt x="138" y="118"/>
                </a:lnTo>
                <a:lnTo>
                  <a:pt x="138" y="117"/>
                </a:lnTo>
                <a:lnTo>
                  <a:pt x="138" y="117"/>
                </a:lnTo>
                <a:lnTo>
                  <a:pt x="135" y="116"/>
                </a:lnTo>
                <a:lnTo>
                  <a:pt x="130" y="114"/>
                </a:lnTo>
                <a:lnTo>
                  <a:pt x="130" y="114"/>
                </a:lnTo>
                <a:close/>
                <a:moveTo>
                  <a:pt x="244" y="108"/>
                </a:moveTo>
                <a:lnTo>
                  <a:pt x="244" y="108"/>
                </a:lnTo>
                <a:lnTo>
                  <a:pt x="246" y="111"/>
                </a:lnTo>
                <a:lnTo>
                  <a:pt x="248" y="113"/>
                </a:lnTo>
                <a:lnTo>
                  <a:pt x="248" y="113"/>
                </a:lnTo>
                <a:lnTo>
                  <a:pt x="246" y="107"/>
                </a:lnTo>
                <a:lnTo>
                  <a:pt x="246" y="107"/>
                </a:lnTo>
                <a:lnTo>
                  <a:pt x="244" y="108"/>
                </a:lnTo>
                <a:lnTo>
                  <a:pt x="244" y="108"/>
                </a:lnTo>
                <a:close/>
                <a:moveTo>
                  <a:pt x="182" y="77"/>
                </a:moveTo>
                <a:lnTo>
                  <a:pt x="182" y="77"/>
                </a:lnTo>
                <a:lnTo>
                  <a:pt x="182" y="76"/>
                </a:lnTo>
                <a:lnTo>
                  <a:pt x="180" y="74"/>
                </a:lnTo>
                <a:lnTo>
                  <a:pt x="180" y="74"/>
                </a:lnTo>
                <a:lnTo>
                  <a:pt x="177" y="73"/>
                </a:lnTo>
                <a:lnTo>
                  <a:pt x="177" y="73"/>
                </a:lnTo>
                <a:lnTo>
                  <a:pt x="179" y="76"/>
                </a:lnTo>
                <a:lnTo>
                  <a:pt x="182" y="77"/>
                </a:lnTo>
                <a:lnTo>
                  <a:pt x="182" y="77"/>
                </a:lnTo>
                <a:close/>
                <a:moveTo>
                  <a:pt x="139" y="290"/>
                </a:moveTo>
                <a:lnTo>
                  <a:pt x="139" y="290"/>
                </a:lnTo>
                <a:lnTo>
                  <a:pt x="142" y="296"/>
                </a:lnTo>
                <a:lnTo>
                  <a:pt x="142" y="296"/>
                </a:lnTo>
                <a:lnTo>
                  <a:pt x="142" y="295"/>
                </a:lnTo>
                <a:lnTo>
                  <a:pt x="142" y="295"/>
                </a:lnTo>
                <a:lnTo>
                  <a:pt x="142" y="292"/>
                </a:lnTo>
                <a:lnTo>
                  <a:pt x="142" y="292"/>
                </a:lnTo>
                <a:lnTo>
                  <a:pt x="140" y="290"/>
                </a:lnTo>
                <a:lnTo>
                  <a:pt x="139" y="290"/>
                </a:lnTo>
                <a:lnTo>
                  <a:pt x="139" y="290"/>
                </a:lnTo>
                <a:close/>
                <a:moveTo>
                  <a:pt x="163" y="79"/>
                </a:moveTo>
                <a:lnTo>
                  <a:pt x="163" y="79"/>
                </a:lnTo>
                <a:lnTo>
                  <a:pt x="160" y="77"/>
                </a:lnTo>
                <a:lnTo>
                  <a:pt x="160" y="77"/>
                </a:lnTo>
                <a:lnTo>
                  <a:pt x="162" y="79"/>
                </a:lnTo>
                <a:lnTo>
                  <a:pt x="162" y="79"/>
                </a:lnTo>
                <a:lnTo>
                  <a:pt x="163" y="80"/>
                </a:lnTo>
                <a:lnTo>
                  <a:pt x="163" y="83"/>
                </a:lnTo>
                <a:lnTo>
                  <a:pt x="163" y="83"/>
                </a:lnTo>
                <a:lnTo>
                  <a:pt x="163" y="84"/>
                </a:lnTo>
                <a:lnTo>
                  <a:pt x="163" y="84"/>
                </a:lnTo>
                <a:lnTo>
                  <a:pt x="165" y="86"/>
                </a:lnTo>
                <a:lnTo>
                  <a:pt x="165" y="86"/>
                </a:lnTo>
                <a:lnTo>
                  <a:pt x="165" y="84"/>
                </a:lnTo>
                <a:lnTo>
                  <a:pt x="165" y="84"/>
                </a:lnTo>
                <a:lnTo>
                  <a:pt x="163" y="79"/>
                </a:lnTo>
                <a:lnTo>
                  <a:pt x="163" y="79"/>
                </a:lnTo>
                <a:close/>
                <a:moveTo>
                  <a:pt x="118" y="42"/>
                </a:moveTo>
                <a:lnTo>
                  <a:pt x="118" y="42"/>
                </a:lnTo>
                <a:lnTo>
                  <a:pt x="116" y="40"/>
                </a:lnTo>
                <a:lnTo>
                  <a:pt x="116" y="40"/>
                </a:lnTo>
                <a:lnTo>
                  <a:pt x="112" y="40"/>
                </a:lnTo>
                <a:lnTo>
                  <a:pt x="112" y="40"/>
                </a:lnTo>
                <a:lnTo>
                  <a:pt x="113" y="42"/>
                </a:lnTo>
                <a:lnTo>
                  <a:pt x="115" y="43"/>
                </a:lnTo>
                <a:lnTo>
                  <a:pt x="115" y="43"/>
                </a:lnTo>
                <a:lnTo>
                  <a:pt x="118" y="42"/>
                </a:lnTo>
                <a:lnTo>
                  <a:pt x="118" y="42"/>
                </a:lnTo>
                <a:close/>
                <a:moveTo>
                  <a:pt x="88" y="64"/>
                </a:moveTo>
                <a:lnTo>
                  <a:pt x="88" y="64"/>
                </a:lnTo>
                <a:lnTo>
                  <a:pt x="84" y="64"/>
                </a:lnTo>
                <a:lnTo>
                  <a:pt x="84" y="64"/>
                </a:lnTo>
                <a:lnTo>
                  <a:pt x="84" y="66"/>
                </a:lnTo>
                <a:lnTo>
                  <a:pt x="84" y="66"/>
                </a:lnTo>
                <a:lnTo>
                  <a:pt x="88" y="67"/>
                </a:lnTo>
                <a:lnTo>
                  <a:pt x="88" y="67"/>
                </a:lnTo>
                <a:lnTo>
                  <a:pt x="88" y="64"/>
                </a:lnTo>
                <a:lnTo>
                  <a:pt x="88" y="64"/>
                </a:lnTo>
                <a:close/>
                <a:moveTo>
                  <a:pt x="170" y="54"/>
                </a:moveTo>
                <a:lnTo>
                  <a:pt x="170" y="54"/>
                </a:lnTo>
                <a:lnTo>
                  <a:pt x="173" y="56"/>
                </a:lnTo>
                <a:lnTo>
                  <a:pt x="176" y="57"/>
                </a:lnTo>
                <a:lnTo>
                  <a:pt x="176" y="57"/>
                </a:lnTo>
                <a:lnTo>
                  <a:pt x="176" y="56"/>
                </a:lnTo>
                <a:lnTo>
                  <a:pt x="176" y="56"/>
                </a:lnTo>
                <a:lnTo>
                  <a:pt x="170" y="54"/>
                </a:lnTo>
                <a:lnTo>
                  <a:pt x="170" y="54"/>
                </a:lnTo>
                <a:close/>
                <a:moveTo>
                  <a:pt x="119" y="77"/>
                </a:moveTo>
                <a:lnTo>
                  <a:pt x="119" y="77"/>
                </a:lnTo>
                <a:lnTo>
                  <a:pt x="118" y="74"/>
                </a:lnTo>
                <a:lnTo>
                  <a:pt x="115" y="73"/>
                </a:lnTo>
                <a:lnTo>
                  <a:pt x="115" y="73"/>
                </a:lnTo>
                <a:lnTo>
                  <a:pt x="115" y="77"/>
                </a:lnTo>
                <a:lnTo>
                  <a:pt x="115" y="77"/>
                </a:lnTo>
                <a:lnTo>
                  <a:pt x="119" y="77"/>
                </a:lnTo>
                <a:lnTo>
                  <a:pt x="119" y="77"/>
                </a:lnTo>
                <a:close/>
                <a:moveTo>
                  <a:pt x="207" y="243"/>
                </a:moveTo>
                <a:lnTo>
                  <a:pt x="207" y="243"/>
                </a:lnTo>
                <a:lnTo>
                  <a:pt x="200" y="241"/>
                </a:lnTo>
                <a:lnTo>
                  <a:pt x="200" y="241"/>
                </a:lnTo>
                <a:lnTo>
                  <a:pt x="203" y="243"/>
                </a:lnTo>
                <a:lnTo>
                  <a:pt x="206" y="245"/>
                </a:lnTo>
                <a:lnTo>
                  <a:pt x="206" y="245"/>
                </a:lnTo>
                <a:lnTo>
                  <a:pt x="207" y="245"/>
                </a:lnTo>
                <a:lnTo>
                  <a:pt x="207" y="243"/>
                </a:lnTo>
                <a:lnTo>
                  <a:pt x="207" y="243"/>
                </a:lnTo>
                <a:close/>
                <a:moveTo>
                  <a:pt x="244" y="131"/>
                </a:moveTo>
                <a:lnTo>
                  <a:pt x="244" y="131"/>
                </a:lnTo>
                <a:lnTo>
                  <a:pt x="247" y="137"/>
                </a:lnTo>
                <a:lnTo>
                  <a:pt x="247" y="137"/>
                </a:lnTo>
                <a:lnTo>
                  <a:pt x="248" y="137"/>
                </a:lnTo>
                <a:lnTo>
                  <a:pt x="248" y="137"/>
                </a:lnTo>
                <a:lnTo>
                  <a:pt x="247" y="133"/>
                </a:lnTo>
                <a:lnTo>
                  <a:pt x="247" y="133"/>
                </a:lnTo>
                <a:lnTo>
                  <a:pt x="246" y="131"/>
                </a:lnTo>
                <a:lnTo>
                  <a:pt x="244" y="131"/>
                </a:lnTo>
                <a:lnTo>
                  <a:pt x="244" y="131"/>
                </a:lnTo>
                <a:close/>
                <a:moveTo>
                  <a:pt x="138" y="22"/>
                </a:moveTo>
                <a:lnTo>
                  <a:pt x="138" y="22"/>
                </a:lnTo>
                <a:lnTo>
                  <a:pt x="138" y="20"/>
                </a:lnTo>
                <a:lnTo>
                  <a:pt x="138" y="20"/>
                </a:lnTo>
                <a:lnTo>
                  <a:pt x="135" y="18"/>
                </a:lnTo>
                <a:lnTo>
                  <a:pt x="130" y="15"/>
                </a:lnTo>
                <a:lnTo>
                  <a:pt x="130" y="15"/>
                </a:lnTo>
                <a:lnTo>
                  <a:pt x="138" y="22"/>
                </a:lnTo>
                <a:lnTo>
                  <a:pt x="138" y="22"/>
                </a:lnTo>
                <a:close/>
                <a:moveTo>
                  <a:pt x="95" y="69"/>
                </a:moveTo>
                <a:lnTo>
                  <a:pt x="95" y="69"/>
                </a:lnTo>
                <a:lnTo>
                  <a:pt x="92" y="64"/>
                </a:lnTo>
                <a:lnTo>
                  <a:pt x="92" y="64"/>
                </a:lnTo>
                <a:lnTo>
                  <a:pt x="92" y="67"/>
                </a:lnTo>
                <a:lnTo>
                  <a:pt x="95" y="69"/>
                </a:lnTo>
                <a:lnTo>
                  <a:pt x="95" y="69"/>
                </a:lnTo>
                <a:close/>
                <a:moveTo>
                  <a:pt x="193" y="37"/>
                </a:moveTo>
                <a:lnTo>
                  <a:pt x="193" y="37"/>
                </a:lnTo>
                <a:lnTo>
                  <a:pt x="194" y="40"/>
                </a:lnTo>
                <a:lnTo>
                  <a:pt x="197" y="42"/>
                </a:lnTo>
                <a:lnTo>
                  <a:pt x="197" y="42"/>
                </a:lnTo>
                <a:lnTo>
                  <a:pt x="196" y="39"/>
                </a:lnTo>
                <a:lnTo>
                  <a:pt x="193" y="37"/>
                </a:lnTo>
                <a:lnTo>
                  <a:pt x="193" y="37"/>
                </a:lnTo>
                <a:close/>
                <a:moveTo>
                  <a:pt x="241" y="273"/>
                </a:moveTo>
                <a:lnTo>
                  <a:pt x="241" y="273"/>
                </a:lnTo>
                <a:lnTo>
                  <a:pt x="241" y="270"/>
                </a:lnTo>
                <a:lnTo>
                  <a:pt x="238" y="269"/>
                </a:lnTo>
                <a:lnTo>
                  <a:pt x="238" y="269"/>
                </a:lnTo>
                <a:lnTo>
                  <a:pt x="238" y="272"/>
                </a:lnTo>
                <a:lnTo>
                  <a:pt x="238" y="272"/>
                </a:lnTo>
                <a:lnTo>
                  <a:pt x="241" y="273"/>
                </a:lnTo>
                <a:lnTo>
                  <a:pt x="241" y="273"/>
                </a:lnTo>
                <a:close/>
                <a:moveTo>
                  <a:pt x="130" y="282"/>
                </a:moveTo>
                <a:lnTo>
                  <a:pt x="130" y="282"/>
                </a:lnTo>
                <a:lnTo>
                  <a:pt x="132" y="286"/>
                </a:lnTo>
                <a:lnTo>
                  <a:pt x="133" y="286"/>
                </a:lnTo>
                <a:lnTo>
                  <a:pt x="133" y="286"/>
                </a:lnTo>
                <a:lnTo>
                  <a:pt x="133" y="282"/>
                </a:lnTo>
                <a:lnTo>
                  <a:pt x="133" y="282"/>
                </a:lnTo>
                <a:lnTo>
                  <a:pt x="130" y="282"/>
                </a:lnTo>
                <a:lnTo>
                  <a:pt x="130" y="282"/>
                </a:lnTo>
                <a:close/>
                <a:moveTo>
                  <a:pt x="48" y="130"/>
                </a:moveTo>
                <a:lnTo>
                  <a:pt x="48" y="130"/>
                </a:lnTo>
                <a:lnTo>
                  <a:pt x="49" y="130"/>
                </a:lnTo>
                <a:lnTo>
                  <a:pt x="49" y="130"/>
                </a:lnTo>
                <a:lnTo>
                  <a:pt x="45" y="121"/>
                </a:lnTo>
                <a:lnTo>
                  <a:pt x="45" y="121"/>
                </a:lnTo>
                <a:lnTo>
                  <a:pt x="45" y="126"/>
                </a:lnTo>
                <a:lnTo>
                  <a:pt x="48" y="130"/>
                </a:lnTo>
                <a:lnTo>
                  <a:pt x="48" y="130"/>
                </a:lnTo>
                <a:lnTo>
                  <a:pt x="48" y="130"/>
                </a:lnTo>
                <a:lnTo>
                  <a:pt x="48" y="130"/>
                </a:lnTo>
                <a:close/>
                <a:moveTo>
                  <a:pt x="111" y="66"/>
                </a:moveTo>
                <a:lnTo>
                  <a:pt x="111" y="66"/>
                </a:lnTo>
                <a:lnTo>
                  <a:pt x="108" y="64"/>
                </a:lnTo>
                <a:lnTo>
                  <a:pt x="105" y="63"/>
                </a:lnTo>
                <a:lnTo>
                  <a:pt x="105" y="63"/>
                </a:lnTo>
                <a:lnTo>
                  <a:pt x="105" y="64"/>
                </a:lnTo>
                <a:lnTo>
                  <a:pt x="106" y="64"/>
                </a:lnTo>
                <a:lnTo>
                  <a:pt x="106" y="64"/>
                </a:lnTo>
                <a:lnTo>
                  <a:pt x="111" y="66"/>
                </a:lnTo>
                <a:lnTo>
                  <a:pt x="111" y="66"/>
                </a:lnTo>
                <a:close/>
                <a:moveTo>
                  <a:pt x="62" y="110"/>
                </a:moveTo>
                <a:lnTo>
                  <a:pt x="62" y="110"/>
                </a:lnTo>
                <a:lnTo>
                  <a:pt x="62" y="110"/>
                </a:lnTo>
                <a:lnTo>
                  <a:pt x="62" y="110"/>
                </a:lnTo>
                <a:lnTo>
                  <a:pt x="62" y="116"/>
                </a:lnTo>
                <a:lnTo>
                  <a:pt x="62" y="116"/>
                </a:lnTo>
                <a:lnTo>
                  <a:pt x="65" y="116"/>
                </a:lnTo>
                <a:lnTo>
                  <a:pt x="65" y="116"/>
                </a:lnTo>
                <a:lnTo>
                  <a:pt x="62" y="110"/>
                </a:lnTo>
                <a:lnTo>
                  <a:pt x="62" y="110"/>
                </a:lnTo>
                <a:close/>
                <a:moveTo>
                  <a:pt x="136" y="42"/>
                </a:moveTo>
                <a:lnTo>
                  <a:pt x="136" y="42"/>
                </a:lnTo>
                <a:lnTo>
                  <a:pt x="133" y="37"/>
                </a:lnTo>
                <a:lnTo>
                  <a:pt x="133" y="37"/>
                </a:lnTo>
                <a:lnTo>
                  <a:pt x="132" y="39"/>
                </a:lnTo>
                <a:lnTo>
                  <a:pt x="132" y="39"/>
                </a:lnTo>
                <a:lnTo>
                  <a:pt x="133" y="42"/>
                </a:lnTo>
                <a:lnTo>
                  <a:pt x="136" y="42"/>
                </a:lnTo>
                <a:lnTo>
                  <a:pt x="136" y="42"/>
                </a:lnTo>
                <a:close/>
                <a:moveTo>
                  <a:pt x="246" y="154"/>
                </a:moveTo>
                <a:lnTo>
                  <a:pt x="246" y="154"/>
                </a:lnTo>
                <a:lnTo>
                  <a:pt x="247" y="151"/>
                </a:lnTo>
                <a:lnTo>
                  <a:pt x="247" y="151"/>
                </a:lnTo>
                <a:lnTo>
                  <a:pt x="240" y="153"/>
                </a:lnTo>
                <a:lnTo>
                  <a:pt x="240" y="153"/>
                </a:lnTo>
                <a:lnTo>
                  <a:pt x="246" y="154"/>
                </a:lnTo>
                <a:lnTo>
                  <a:pt x="246" y="154"/>
                </a:lnTo>
                <a:close/>
                <a:moveTo>
                  <a:pt x="180" y="70"/>
                </a:moveTo>
                <a:lnTo>
                  <a:pt x="180" y="70"/>
                </a:lnTo>
                <a:lnTo>
                  <a:pt x="180" y="69"/>
                </a:lnTo>
                <a:lnTo>
                  <a:pt x="179" y="69"/>
                </a:lnTo>
                <a:lnTo>
                  <a:pt x="179" y="69"/>
                </a:lnTo>
                <a:lnTo>
                  <a:pt x="175" y="67"/>
                </a:lnTo>
                <a:lnTo>
                  <a:pt x="175" y="67"/>
                </a:lnTo>
                <a:lnTo>
                  <a:pt x="173" y="67"/>
                </a:lnTo>
                <a:lnTo>
                  <a:pt x="173" y="67"/>
                </a:lnTo>
                <a:lnTo>
                  <a:pt x="180" y="70"/>
                </a:lnTo>
                <a:lnTo>
                  <a:pt x="180" y="70"/>
                </a:lnTo>
                <a:close/>
                <a:moveTo>
                  <a:pt x="230" y="286"/>
                </a:moveTo>
                <a:lnTo>
                  <a:pt x="230" y="286"/>
                </a:lnTo>
                <a:lnTo>
                  <a:pt x="226" y="285"/>
                </a:lnTo>
                <a:lnTo>
                  <a:pt x="226" y="285"/>
                </a:lnTo>
                <a:lnTo>
                  <a:pt x="224" y="286"/>
                </a:lnTo>
                <a:lnTo>
                  <a:pt x="224" y="286"/>
                </a:lnTo>
                <a:lnTo>
                  <a:pt x="230" y="286"/>
                </a:lnTo>
                <a:lnTo>
                  <a:pt x="230" y="286"/>
                </a:lnTo>
                <a:close/>
                <a:moveTo>
                  <a:pt x="149" y="255"/>
                </a:moveTo>
                <a:lnTo>
                  <a:pt x="149" y="255"/>
                </a:lnTo>
                <a:lnTo>
                  <a:pt x="150" y="259"/>
                </a:lnTo>
                <a:lnTo>
                  <a:pt x="150" y="259"/>
                </a:lnTo>
                <a:lnTo>
                  <a:pt x="150" y="259"/>
                </a:lnTo>
                <a:lnTo>
                  <a:pt x="150" y="259"/>
                </a:lnTo>
                <a:lnTo>
                  <a:pt x="150" y="255"/>
                </a:lnTo>
                <a:lnTo>
                  <a:pt x="150" y="255"/>
                </a:lnTo>
                <a:lnTo>
                  <a:pt x="149" y="255"/>
                </a:lnTo>
                <a:lnTo>
                  <a:pt x="149" y="255"/>
                </a:lnTo>
                <a:close/>
                <a:moveTo>
                  <a:pt x="71" y="37"/>
                </a:moveTo>
                <a:lnTo>
                  <a:pt x="71" y="37"/>
                </a:lnTo>
                <a:lnTo>
                  <a:pt x="68" y="35"/>
                </a:lnTo>
                <a:lnTo>
                  <a:pt x="68" y="35"/>
                </a:lnTo>
                <a:lnTo>
                  <a:pt x="69" y="40"/>
                </a:lnTo>
                <a:lnTo>
                  <a:pt x="69" y="40"/>
                </a:lnTo>
                <a:lnTo>
                  <a:pt x="71" y="37"/>
                </a:lnTo>
                <a:lnTo>
                  <a:pt x="71" y="37"/>
                </a:lnTo>
                <a:close/>
                <a:moveTo>
                  <a:pt x="55" y="94"/>
                </a:moveTo>
                <a:lnTo>
                  <a:pt x="55" y="94"/>
                </a:lnTo>
                <a:lnTo>
                  <a:pt x="55" y="93"/>
                </a:lnTo>
                <a:lnTo>
                  <a:pt x="55" y="93"/>
                </a:lnTo>
                <a:lnTo>
                  <a:pt x="54" y="91"/>
                </a:lnTo>
                <a:lnTo>
                  <a:pt x="54" y="91"/>
                </a:lnTo>
                <a:lnTo>
                  <a:pt x="49" y="91"/>
                </a:lnTo>
                <a:lnTo>
                  <a:pt x="49" y="91"/>
                </a:lnTo>
                <a:lnTo>
                  <a:pt x="55" y="94"/>
                </a:lnTo>
                <a:lnTo>
                  <a:pt x="55" y="94"/>
                </a:lnTo>
                <a:close/>
                <a:moveTo>
                  <a:pt x="219" y="145"/>
                </a:moveTo>
                <a:lnTo>
                  <a:pt x="219" y="145"/>
                </a:lnTo>
                <a:lnTo>
                  <a:pt x="224" y="145"/>
                </a:lnTo>
                <a:lnTo>
                  <a:pt x="224" y="145"/>
                </a:lnTo>
                <a:lnTo>
                  <a:pt x="224" y="145"/>
                </a:lnTo>
                <a:lnTo>
                  <a:pt x="224" y="145"/>
                </a:lnTo>
                <a:lnTo>
                  <a:pt x="219" y="143"/>
                </a:lnTo>
                <a:lnTo>
                  <a:pt x="219" y="143"/>
                </a:lnTo>
                <a:lnTo>
                  <a:pt x="219" y="145"/>
                </a:lnTo>
                <a:lnTo>
                  <a:pt x="219" y="145"/>
                </a:lnTo>
                <a:close/>
                <a:moveTo>
                  <a:pt x="75" y="45"/>
                </a:moveTo>
                <a:lnTo>
                  <a:pt x="75" y="45"/>
                </a:lnTo>
                <a:lnTo>
                  <a:pt x="75" y="43"/>
                </a:lnTo>
                <a:lnTo>
                  <a:pt x="75" y="43"/>
                </a:lnTo>
                <a:lnTo>
                  <a:pt x="72" y="40"/>
                </a:lnTo>
                <a:lnTo>
                  <a:pt x="72" y="40"/>
                </a:lnTo>
                <a:lnTo>
                  <a:pt x="71" y="43"/>
                </a:lnTo>
                <a:lnTo>
                  <a:pt x="71" y="43"/>
                </a:lnTo>
                <a:lnTo>
                  <a:pt x="75" y="45"/>
                </a:lnTo>
                <a:lnTo>
                  <a:pt x="75" y="45"/>
                </a:lnTo>
                <a:close/>
                <a:moveTo>
                  <a:pt x="65" y="70"/>
                </a:moveTo>
                <a:lnTo>
                  <a:pt x="65" y="70"/>
                </a:lnTo>
                <a:lnTo>
                  <a:pt x="65" y="66"/>
                </a:lnTo>
                <a:lnTo>
                  <a:pt x="65" y="66"/>
                </a:lnTo>
                <a:lnTo>
                  <a:pt x="64" y="64"/>
                </a:lnTo>
                <a:lnTo>
                  <a:pt x="62" y="64"/>
                </a:lnTo>
                <a:lnTo>
                  <a:pt x="62" y="64"/>
                </a:lnTo>
                <a:lnTo>
                  <a:pt x="64" y="67"/>
                </a:lnTo>
                <a:lnTo>
                  <a:pt x="65" y="70"/>
                </a:lnTo>
                <a:lnTo>
                  <a:pt x="65" y="70"/>
                </a:lnTo>
                <a:close/>
                <a:moveTo>
                  <a:pt x="125" y="135"/>
                </a:moveTo>
                <a:lnTo>
                  <a:pt x="125" y="135"/>
                </a:lnTo>
                <a:lnTo>
                  <a:pt x="125" y="135"/>
                </a:lnTo>
                <a:lnTo>
                  <a:pt x="125" y="135"/>
                </a:lnTo>
                <a:lnTo>
                  <a:pt x="132" y="138"/>
                </a:lnTo>
                <a:lnTo>
                  <a:pt x="132" y="138"/>
                </a:lnTo>
                <a:lnTo>
                  <a:pt x="130" y="137"/>
                </a:lnTo>
                <a:lnTo>
                  <a:pt x="129" y="137"/>
                </a:lnTo>
                <a:lnTo>
                  <a:pt x="125" y="135"/>
                </a:lnTo>
                <a:lnTo>
                  <a:pt x="125" y="135"/>
                </a:lnTo>
                <a:close/>
                <a:moveTo>
                  <a:pt x="98" y="32"/>
                </a:moveTo>
                <a:lnTo>
                  <a:pt x="98" y="32"/>
                </a:lnTo>
                <a:lnTo>
                  <a:pt x="98" y="33"/>
                </a:lnTo>
                <a:lnTo>
                  <a:pt x="98" y="33"/>
                </a:lnTo>
                <a:lnTo>
                  <a:pt x="99" y="35"/>
                </a:lnTo>
                <a:lnTo>
                  <a:pt x="99" y="35"/>
                </a:lnTo>
                <a:lnTo>
                  <a:pt x="105" y="33"/>
                </a:lnTo>
                <a:lnTo>
                  <a:pt x="105" y="33"/>
                </a:lnTo>
                <a:lnTo>
                  <a:pt x="105" y="33"/>
                </a:lnTo>
                <a:lnTo>
                  <a:pt x="105" y="33"/>
                </a:lnTo>
                <a:lnTo>
                  <a:pt x="98" y="32"/>
                </a:lnTo>
                <a:lnTo>
                  <a:pt x="98" y="32"/>
                </a:lnTo>
                <a:close/>
                <a:moveTo>
                  <a:pt x="169" y="266"/>
                </a:moveTo>
                <a:lnTo>
                  <a:pt x="169" y="266"/>
                </a:lnTo>
                <a:lnTo>
                  <a:pt x="170" y="265"/>
                </a:lnTo>
                <a:lnTo>
                  <a:pt x="170" y="262"/>
                </a:lnTo>
                <a:lnTo>
                  <a:pt x="170" y="262"/>
                </a:lnTo>
                <a:lnTo>
                  <a:pt x="169" y="265"/>
                </a:lnTo>
                <a:lnTo>
                  <a:pt x="169" y="266"/>
                </a:lnTo>
                <a:lnTo>
                  <a:pt x="169" y="266"/>
                </a:lnTo>
                <a:close/>
                <a:moveTo>
                  <a:pt x="176" y="62"/>
                </a:moveTo>
                <a:lnTo>
                  <a:pt x="176" y="62"/>
                </a:lnTo>
                <a:lnTo>
                  <a:pt x="176" y="62"/>
                </a:lnTo>
                <a:lnTo>
                  <a:pt x="176" y="62"/>
                </a:lnTo>
                <a:lnTo>
                  <a:pt x="172" y="60"/>
                </a:lnTo>
                <a:lnTo>
                  <a:pt x="172" y="60"/>
                </a:lnTo>
                <a:lnTo>
                  <a:pt x="169" y="59"/>
                </a:lnTo>
                <a:lnTo>
                  <a:pt x="169" y="59"/>
                </a:lnTo>
                <a:lnTo>
                  <a:pt x="170" y="60"/>
                </a:lnTo>
                <a:lnTo>
                  <a:pt x="170" y="62"/>
                </a:lnTo>
                <a:lnTo>
                  <a:pt x="170" y="62"/>
                </a:lnTo>
                <a:lnTo>
                  <a:pt x="176" y="62"/>
                </a:lnTo>
                <a:lnTo>
                  <a:pt x="176" y="62"/>
                </a:lnTo>
                <a:close/>
                <a:moveTo>
                  <a:pt x="130" y="273"/>
                </a:moveTo>
                <a:lnTo>
                  <a:pt x="130" y="273"/>
                </a:lnTo>
                <a:lnTo>
                  <a:pt x="130" y="278"/>
                </a:lnTo>
                <a:lnTo>
                  <a:pt x="130" y="278"/>
                </a:lnTo>
                <a:lnTo>
                  <a:pt x="132" y="275"/>
                </a:lnTo>
                <a:lnTo>
                  <a:pt x="130" y="273"/>
                </a:lnTo>
                <a:lnTo>
                  <a:pt x="130" y="273"/>
                </a:lnTo>
                <a:close/>
                <a:moveTo>
                  <a:pt x="92" y="90"/>
                </a:moveTo>
                <a:lnTo>
                  <a:pt x="92" y="90"/>
                </a:lnTo>
                <a:lnTo>
                  <a:pt x="95" y="91"/>
                </a:lnTo>
                <a:lnTo>
                  <a:pt x="95" y="91"/>
                </a:lnTo>
                <a:lnTo>
                  <a:pt x="95" y="89"/>
                </a:lnTo>
                <a:lnTo>
                  <a:pt x="94" y="87"/>
                </a:lnTo>
                <a:lnTo>
                  <a:pt x="94" y="87"/>
                </a:lnTo>
                <a:lnTo>
                  <a:pt x="92" y="90"/>
                </a:lnTo>
                <a:lnTo>
                  <a:pt x="92" y="90"/>
                </a:lnTo>
                <a:close/>
                <a:moveTo>
                  <a:pt x="103" y="29"/>
                </a:moveTo>
                <a:lnTo>
                  <a:pt x="103" y="29"/>
                </a:lnTo>
                <a:lnTo>
                  <a:pt x="102" y="27"/>
                </a:lnTo>
                <a:lnTo>
                  <a:pt x="101" y="26"/>
                </a:lnTo>
                <a:lnTo>
                  <a:pt x="101" y="26"/>
                </a:lnTo>
                <a:lnTo>
                  <a:pt x="99" y="29"/>
                </a:lnTo>
                <a:lnTo>
                  <a:pt x="99" y="29"/>
                </a:lnTo>
                <a:lnTo>
                  <a:pt x="103" y="29"/>
                </a:lnTo>
                <a:lnTo>
                  <a:pt x="103" y="29"/>
                </a:lnTo>
                <a:close/>
                <a:moveTo>
                  <a:pt x="84" y="23"/>
                </a:moveTo>
                <a:lnTo>
                  <a:pt x="84" y="23"/>
                </a:lnTo>
                <a:lnTo>
                  <a:pt x="86" y="22"/>
                </a:lnTo>
                <a:lnTo>
                  <a:pt x="86" y="22"/>
                </a:lnTo>
                <a:lnTo>
                  <a:pt x="82" y="22"/>
                </a:lnTo>
                <a:lnTo>
                  <a:pt x="82" y="22"/>
                </a:lnTo>
                <a:lnTo>
                  <a:pt x="84" y="23"/>
                </a:lnTo>
                <a:lnTo>
                  <a:pt x="84" y="23"/>
                </a:lnTo>
                <a:close/>
                <a:moveTo>
                  <a:pt x="292" y="239"/>
                </a:moveTo>
                <a:lnTo>
                  <a:pt x="292" y="239"/>
                </a:lnTo>
                <a:lnTo>
                  <a:pt x="290" y="246"/>
                </a:lnTo>
                <a:lnTo>
                  <a:pt x="290" y="246"/>
                </a:lnTo>
                <a:lnTo>
                  <a:pt x="291" y="243"/>
                </a:lnTo>
                <a:lnTo>
                  <a:pt x="292" y="239"/>
                </a:lnTo>
                <a:lnTo>
                  <a:pt x="292" y="239"/>
                </a:lnTo>
                <a:close/>
                <a:moveTo>
                  <a:pt x="69" y="79"/>
                </a:moveTo>
                <a:lnTo>
                  <a:pt x="69" y="79"/>
                </a:lnTo>
                <a:lnTo>
                  <a:pt x="69" y="81"/>
                </a:lnTo>
                <a:lnTo>
                  <a:pt x="71" y="83"/>
                </a:lnTo>
                <a:lnTo>
                  <a:pt x="71" y="83"/>
                </a:lnTo>
                <a:lnTo>
                  <a:pt x="71" y="79"/>
                </a:lnTo>
                <a:lnTo>
                  <a:pt x="71" y="79"/>
                </a:lnTo>
                <a:lnTo>
                  <a:pt x="69" y="79"/>
                </a:lnTo>
                <a:lnTo>
                  <a:pt x="69" y="79"/>
                </a:lnTo>
                <a:close/>
                <a:moveTo>
                  <a:pt x="202" y="63"/>
                </a:moveTo>
                <a:lnTo>
                  <a:pt x="202" y="63"/>
                </a:lnTo>
                <a:lnTo>
                  <a:pt x="204" y="63"/>
                </a:lnTo>
                <a:lnTo>
                  <a:pt x="204" y="63"/>
                </a:lnTo>
                <a:lnTo>
                  <a:pt x="203" y="62"/>
                </a:lnTo>
                <a:lnTo>
                  <a:pt x="200" y="60"/>
                </a:lnTo>
                <a:lnTo>
                  <a:pt x="200" y="60"/>
                </a:lnTo>
                <a:lnTo>
                  <a:pt x="202" y="63"/>
                </a:lnTo>
                <a:lnTo>
                  <a:pt x="202" y="63"/>
                </a:lnTo>
                <a:close/>
                <a:moveTo>
                  <a:pt x="103" y="123"/>
                </a:moveTo>
                <a:lnTo>
                  <a:pt x="103" y="123"/>
                </a:lnTo>
                <a:lnTo>
                  <a:pt x="105" y="124"/>
                </a:lnTo>
                <a:lnTo>
                  <a:pt x="108" y="126"/>
                </a:lnTo>
                <a:lnTo>
                  <a:pt x="108" y="126"/>
                </a:lnTo>
                <a:lnTo>
                  <a:pt x="106" y="123"/>
                </a:lnTo>
                <a:lnTo>
                  <a:pt x="103" y="123"/>
                </a:lnTo>
                <a:lnTo>
                  <a:pt x="103" y="123"/>
                </a:lnTo>
                <a:close/>
                <a:moveTo>
                  <a:pt x="368" y="280"/>
                </a:moveTo>
                <a:lnTo>
                  <a:pt x="368" y="280"/>
                </a:lnTo>
                <a:lnTo>
                  <a:pt x="364" y="282"/>
                </a:lnTo>
                <a:lnTo>
                  <a:pt x="364" y="282"/>
                </a:lnTo>
                <a:lnTo>
                  <a:pt x="366" y="282"/>
                </a:lnTo>
                <a:lnTo>
                  <a:pt x="369" y="282"/>
                </a:lnTo>
                <a:lnTo>
                  <a:pt x="369" y="282"/>
                </a:lnTo>
                <a:lnTo>
                  <a:pt x="368" y="280"/>
                </a:lnTo>
                <a:lnTo>
                  <a:pt x="368" y="280"/>
                </a:lnTo>
                <a:close/>
                <a:moveTo>
                  <a:pt x="211" y="50"/>
                </a:moveTo>
                <a:lnTo>
                  <a:pt x="211" y="50"/>
                </a:lnTo>
                <a:lnTo>
                  <a:pt x="210" y="49"/>
                </a:lnTo>
                <a:lnTo>
                  <a:pt x="207" y="49"/>
                </a:lnTo>
                <a:lnTo>
                  <a:pt x="207" y="49"/>
                </a:lnTo>
                <a:lnTo>
                  <a:pt x="209" y="50"/>
                </a:lnTo>
                <a:lnTo>
                  <a:pt x="211" y="50"/>
                </a:lnTo>
                <a:lnTo>
                  <a:pt x="211" y="50"/>
                </a:lnTo>
                <a:close/>
                <a:moveTo>
                  <a:pt x="34" y="117"/>
                </a:moveTo>
                <a:lnTo>
                  <a:pt x="34" y="117"/>
                </a:lnTo>
                <a:lnTo>
                  <a:pt x="34" y="120"/>
                </a:lnTo>
                <a:lnTo>
                  <a:pt x="37" y="123"/>
                </a:lnTo>
                <a:lnTo>
                  <a:pt x="37" y="123"/>
                </a:lnTo>
                <a:lnTo>
                  <a:pt x="34" y="117"/>
                </a:lnTo>
                <a:lnTo>
                  <a:pt x="34" y="117"/>
                </a:lnTo>
                <a:close/>
                <a:moveTo>
                  <a:pt x="133" y="295"/>
                </a:moveTo>
                <a:lnTo>
                  <a:pt x="133" y="295"/>
                </a:lnTo>
                <a:lnTo>
                  <a:pt x="133" y="292"/>
                </a:lnTo>
                <a:lnTo>
                  <a:pt x="133" y="292"/>
                </a:lnTo>
                <a:lnTo>
                  <a:pt x="133" y="290"/>
                </a:lnTo>
                <a:lnTo>
                  <a:pt x="132" y="290"/>
                </a:lnTo>
                <a:lnTo>
                  <a:pt x="132" y="290"/>
                </a:lnTo>
                <a:lnTo>
                  <a:pt x="132" y="293"/>
                </a:lnTo>
                <a:lnTo>
                  <a:pt x="133" y="295"/>
                </a:lnTo>
                <a:lnTo>
                  <a:pt x="133" y="295"/>
                </a:lnTo>
                <a:close/>
                <a:moveTo>
                  <a:pt x="196" y="67"/>
                </a:moveTo>
                <a:lnTo>
                  <a:pt x="196" y="67"/>
                </a:lnTo>
                <a:lnTo>
                  <a:pt x="197" y="69"/>
                </a:lnTo>
                <a:lnTo>
                  <a:pt x="200" y="70"/>
                </a:lnTo>
                <a:lnTo>
                  <a:pt x="200" y="70"/>
                </a:lnTo>
                <a:lnTo>
                  <a:pt x="199" y="67"/>
                </a:lnTo>
                <a:lnTo>
                  <a:pt x="199" y="67"/>
                </a:lnTo>
                <a:lnTo>
                  <a:pt x="196" y="67"/>
                </a:lnTo>
                <a:lnTo>
                  <a:pt x="196" y="67"/>
                </a:lnTo>
                <a:close/>
                <a:moveTo>
                  <a:pt x="75" y="86"/>
                </a:moveTo>
                <a:lnTo>
                  <a:pt x="75" y="86"/>
                </a:lnTo>
                <a:lnTo>
                  <a:pt x="75" y="83"/>
                </a:lnTo>
                <a:lnTo>
                  <a:pt x="74" y="81"/>
                </a:lnTo>
                <a:lnTo>
                  <a:pt x="74" y="81"/>
                </a:lnTo>
                <a:lnTo>
                  <a:pt x="74" y="84"/>
                </a:lnTo>
                <a:lnTo>
                  <a:pt x="74" y="84"/>
                </a:lnTo>
                <a:lnTo>
                  <a:pt x="74" y="86"/>
                </a:lnTo>
                <a:lnTo>
                  <a:pt x="75" y="86"/>
                </a:lnTo>
                <a:lnTo>
                  <a:pt x="75" y="86"/>
                </a:lnTo>
                <a:close/>
                <a:moveTo>
                  <a:pt x="292" y="290"/>
                </a:moveTo>
                <a:lnTo>
                  <a:pt x="292" y="290"/>
                </a:lnTo>
                <a:lnTo>
                  <a:pt x="295" y="288"/>
                </a:lnTo>
                <a:lnTo>
                  <a:pt x="295" y="288"/>
                </a:lnTo>
                <a:lnTo>
                  <a:pt x="291" y="289"/>
                </a:lnTo>
                <a:lnTo>
                  <a:pt x="291" y="289"/>
                </a:lnTo>
                <a:lnTo>
                  <a:pt x="292" y="290"/>
                </a:lnTo>
                <a:lnTo>
                  <a:pt x="292" y="290"/>
                </a:lnTo>
                <a:close/>
                <a:moveTo>
                  <a:pt x="72" y="113"/>
                </a:moveTo>
                <a:lnTo>
                  <a:pt x="72" y="113"/>
                </a:lnTo>
                <a:lnTo>
                  <a:pt x="72" y="110"/>
                </a:lnTo>
                <a:lnTo>
                  <a:pt x="69" y="108"/>
                </a:lnTo>
                <a:lnTo>
                  <a:pt x="69" y="108"/>
                </a:lnTo>
                <a:lnTo>
                  <a:pt x="71" y="111"/>
                </a:lnTo>
                <a:lnTo>
                  <a:pt x="72" y="113"/>
                </a:lnTo>
                <a:lnTo>
                  <a:pt x="72" y="113"/>
                </a:lnTo>
                <a:close/>
                <a:moveTo>
                  <a:pt x="155" y="57"/>
                </a:moveTo>
                <a:lnTo>
                  <a:pt x="155" y="57"/>
                </a:lnTo>
                <a:lnTo>
                  <a:pt x="157" y="62"/>
                </a:lnTo>
                <a:lnTo>
                  <a:pt x="157" y="62"/>
                </a:lnTo>
                <a:lnTo>
                  <a:pt x="157" y="60"/>
                </a:lnTo>
                <a:lnTo>
                  <a:pt x="157" y="60"/>
                </a:lnTo>
                <a:lnTo>
                  <a:pt x="156" y="57"/>
                </a:lnTo>
                <a:lnTo>
                  <a:pt x="156" y="57"/>
                </a:lnTo>
                <a:lnTo>
                  <a:pt x="155" y="57"/>
                </a:lnTo>
                <a:lnTo>
                  <a:pt x="155" y="57"/>
                </a:lnTo>
                <a:close/>
                <a:moveTo>
                  <a:pt x="125" y="33"/>
                </a:moveTo>
                <a:lnTo>
                  <a:pt x="125" y="33"/>
                </a:lnTo>
                <a:lnTo>
                  <a:pt x="126" y="33"/>
                </a:lnTo>
                <a:lnTo>
                  <a:pt x="126" y="33"/>
                </a:lnTo>
                <a:lnTo>
                  <a:pt x="125" y="29"/>
                </a:lnTo>
                <a:lnTo>
                  <a:pt x="125" y="29"/>
                </a:lnTo>
                <a:lnTo>
                  <a:pt x="123" y="30"/>
                </a:lnTo>
                <a:lnTo>
                  <a:pt x="123" y="30"/>
                </a:lnTo>
                <a:lnTo>
                  <a:pt x="125" y="33"/>
                </a:lnTo>
                <a:lnTo>
                  <a:pt x="125" y="33"/>
                </a:lnTo>
                <a:close/>
                <a:moveTo>
                  <a:pt x="128" y="130"/>
                </a:moveTo>
                <a:lnTo>
                  <a:pt x="128" y="130"/>
                </a:lnTo>
                <a:lnTo>
                  <a:pt x="128" y="130"/>
                </a:lnTo>
                <a:lnTo>
                  <a:pt x="128" y="130"/>
                </a:lnTo>
                <a:lnTo>
                  <a:pt x="125" y="126"/>
                </a:lnTo>
                <a:lnTo>
                  <a:pt x="125" y="126"/>
                </a:lnTo>
                <a:lnTo>
                  <a:pt x="123" y="127"/>
                </a:lnTo>
                <a:lnTo>
                  <a:pt x="123" y="127"/>
                </a:lnTo>
                <a:lnTo>
                  <a:pt x="128" y="130"/>
                </a:lnTo>
                <a:lnTo>
                  <a:pt x="128" y="130"/>
                </a:lnTo>
                <a:close/>
                <a:moveTo>
                  <a:pt x="84" y="59"/>
                </a:moveTo>
                <a:lnTo>
                  <a:pt x="84" y="59"/>
                </a:lnTo>
                <a:lnTo>
                  <a:pt x="84" y="60"/>
                </a:lnTo>
                <a:lnTo>
                  <a:pt x="86" y="60"/>
                </a:lnTo>
                <a:lnTo>
                  <a:pt x="86" y="60"/>
                </a:lnTo>
                <a:lnTo>
                  <a:pt x="86" y="59"/>
                </a:lnTo>
                <a:lnTo>
                  <a:pt x="86" y="59"/>
                </a:lnTo>
                <a:lnTo>
                  <a:pt x="84" y="59"/>
                </a:lnTo>
                <a:lnTo>
                  <a:pt x="84" y="59"/>
                </a:lnTo>
                <a:close/>
                <a:moveTo>
                  <a:pt x="57" y="107"/>
                </a:moveTo>
                <a:lnTo>
                  <a:pt x="57" y="107"/>
                </a:lnTo>
                <a:lnTo>
                  <a:pt x="58" y="110"/>
                </a:lnTo>
                <a:lnTo>
                  <a:pt x="58" y="110"/>
                </a:lnTo>
                <a:lnTo>
                  <a:pt x="59" y="110"/>
                </a:lnTo>
                <a:lnTo>
                  <a:pt x="59" y="110"/>
                </a:lnTo>
                <a:lnTo>
                  <a:pt x="58" y="107"/>
                </a:lnTo>
                <a:lnTo>
                  <a:pt x="58" y="107"/>
                </a:lnTo>
                <a:lnTo>
                  <a:pt x="57" y="107"/>
                </a:lnTo>
                <a:lnTo>
                  <a:pt x="57" y="107"/>
                </a:lnTo>
                <a:close/>
                <a:moveTo>
                  <a:pt x="84" y="114"/>
                </a:moveTo>
                <a:lnTo>
                  <a:pt x="84" y="114"/>
                </a:lnTo>
                <a:lnTo>
                  <a:pt x="82" y="111"/>
                </a:lnTo>
                <a:lnTo>
                  <a:pt x="79" y="110"/>
                </a:lnTo>
                <a:lnTo>
                  <a:pt x="79" y="110"/>
                </a:lnTo>
                <a:lnTo>
                  <a:pt x="84" y="114"/>
                </a:lnTo>
                <a:lnTo>
                  <a:pt x="84" y="114"/>
                </a:lnTo>
                <a:close/>
                <a:moveTo>
                  <a:pt x="170" y="127"/>
                </a:moveTo>
                <a:lnTo>
                  <a:pt x="170" y="127"/>
                </a:lnTo>
                <a:lnTo>
                  <a:pt x="170" y="130"/>
                </a:lnTo>
                <a:lnTo>
                  <a:pt x="172" y="130"/>
                </a:lnTo>
                <a:lnTo>
                  <a:pt x="172" y="130"/>
                </a:lnTo>
                <a:lnTo>
                  <a:pt x="172" y="127"/>
                </a:lnTo>
                <a:lnTo>
                  <a:pt x="172" y="127"/>
                </a:lnTo>
                <a:lnTo>
                  <a:pt x="170" y="127"/>
                </a:lnTo>
                <a:lnTo>
                  <a:pt x="170" y="127"/>
                </a:lnTo>
                <a:close/>
                <a:moveTo>
                  <a:pt x="112" y="126"/>
                </a:moveTo>
                <a:lnTo>
                  <a:pt x="112" y="126"/>
                </a:lnTo>
                <a:lnTo>
                  <a:pt x="112" y="126"/>
                </a:lnTo>
                <a:lnTo>
                  <a:pt x="113" y="127"/>
                </a:lnTo>
                <a:lnTo>
                  <a:pt x="115" y="127"/>
                </a:lnTo>
                <a:lnTo>
                  <a:pt x="115" y="127"/>
                </a:lnTo>
                <a:lnTo>
                  <a:pt x="113" y="126"/>
                </a:lnTo>
                <a:lnTo>
                  <a:pt x="112" y="126"/>
                </a:lnTo>
                <a:lnTo>
                  <a:pt x="112" y="126"/>
                </a:lnTo>
                <a:close/>
                <a:moveTo>
                  <a:pt x="251" y="282"/>
                </a:moveTo>
                <a:lnTo>
                  <a:pt x="251" y="282"/>
                </a:lnTo>
                <a:lnTo>
                  <a:pt x="251" y="282"/>
                </a:lnTo>
                <a:lnTo>
                  <a:pt x="251" y="282"/>
                </a:lnTo>
                <a:lnTo>
                  <a:pt x="251" y="282"/>
                </a:lnTo>
                <a:lnTo>
                  <a:pt x="251" y="278"/>
                </a:lnTo>
                <a:lnTo>
                  <a:pt x="251" y="278"/>
                </a:lnTo>
                <a:lnTo>
                  <a:pt x="251" y="278"/>
                </a:lnTo>
                <a:lnTo>
                  <a:pt x="251" y="278"/>
                </a:lnTo>
                <a:lnTo>
                  <a:pt x="251" y="282"/>
                </a:lnTo>
                <a:lnTo>
                  <a:pt x="251" y="282"/>
                </a:lnTo>
                <a:close/>
                <a:moveTo>
                  <a:pt x="200" y="73"/>
                </a:moveTo>
                <a:lnTo>
                  <a:pt x="200" y="73"/>
                </a:lnTo>
                <a:lnTo>
                  <a:pt x="202" y="76"/>
                </a:lnTo>
                <a:lnTo>
                  <a:pt x="203" y="77"/>
                </a:lnTo>
                <a:lnTo>
                  <a:pt x="203" y="77"/>
                </a:lnTo>
                <a:lnTo>
                  <a:pt x="202" y="74"/>
                </a:lnTo>
                <a:lnTo>
                  <a:pt x="200" y="73"/>
                </a:lnTo>
                <a:lnTo>
                  <a:pt x="200" y="73"/>
                </a:lnTo>
                <a:close/>
                <a:moveTo>
                  <a:pt x="125" y="113"/>
                </a:moveTo>
                <a:lnTo>
                  <a:pt x="125" y="113"/>
                </a:lnTo>
                <a:lnTo>
                  <a:pt x="121" y="111"/>
                </a:lnTo>
                <a:lnTo>
                  <a:pt x="121" y="111"/>
                </a:lnTo>
                <a:lnTo>
                  <a:pt x="122" y="113"/>
                </a:lnTo>
                <a:lnTo>
                  <a:pt x="123" y="114"/>
                </a:lnTo>
                <a:lnTo>
                  <a:pt x="123" y="114"/>
                </a:lnTo>
                <a:lnTo>
                  <a:pt x="125" y="114"/>
                </a:lnTo>
                <a:lnTo>
                  <a:pt x="125" y="114"/>
                </a:lnTo>
                <a:lnTo>
                  <a:pt x="125" y="113"/>
                </a:lnTo>
                <a:lnTo>
                  <a:pt x="125" y="113"/>
                </a:lnTo>
                <a:close/>
                <a:moveTo>
                  <a:pt x="300" y="197"/>
                </a:moveTo>
                <a:lnTo>
                  <a:pt x="300" y="197"/>
                </a:lnTo>
                <a:lnTo>
                  <a:pt x="300" y="194"/>
                </a:lnTo>
                <a:lnTo>
                  <a:pt x="298" y="192"/>
                </a:lnTo>
                <a:lnTo>
                  <a:pt x="298" y="192"/>
                </a:lnTo>
                <a:lnTo>
                  <a:pt x="298" y="195"/>
                </a:lnTo>
                <a:lnTo>
                  <a:pt x="300" y="197"/>
                </a:lnTo>
                <a:lnTo>
                  <a:pt x="300" y="197"/>
                </a:lnTo>
                <a:close/>
                <a:moveTo>
                  <a:pt x="138" y="81"/>
                </a:moveTo>
                <a:lnTo>
                  <a:pt x="138" y="81"/>
                </a:lnTo>
                <a:lnTo>
                  <a:pt x="135" y="80"/>
                </a:lnTo>
                <a:lnTo>
                  <a:pt x="135" y="80"/>
                </a:lnTo>
                <a:lnTo>
                  <a:pt x="136" y="81"/>
                </a:lnTo>
                <a:lnTo>
                  <a:pt x="138" y="81"/>
                </a:lnTo>
                <a:lnTo>
                  <a:pt x="138" y="81"/>
                </a:lnTo>
                <a:close/>
                <a:moveTo>
                  <a:pt x="88" y="108"/>
                </a:moveTo>
                <a:lnTo>
                  <a:pt x="88" y="108"/>
                </a:lnTo>
                <a:lnTo>
                  <a:pt x="88" y="106"/>
                </a:lnTo>
                <a:lnTo>
                  <a:pt x="85" y="106"/>
                </a:lnTo>
                <a:lnTo>
                  <a:pt x="85" y="106"/>
                </a:lnTo>
                <a:lnTo>
                  <a:pt x="85" y="107"/>
                </a:lnTo>
                <a:lnTo>
                  <a:pt x="85" y="107"/>
                </a:lnTo>
                <a:lnTo>
                  <a:pt x="88" y="108"/>
                </a:lnTo>
                <a:lnTo>
                  <a:pt x="88" y="108"/>
                </a:lnTo>
                <a:close/>
                <a:moveTo>
                  <a:pt x="229" y="131"/>
                </a:moveTo>
                <a:lnTo>
                  <a:pt x="229" y="131"/>
                </a:lnTo>
                <a:lnTo>
                  <a:pt x="231" y="134"/>
                </a:lnTo>
                <a:lnTo>
                  <a:pt x="231" y="134"/>
                </a:lnTo>
                <a:lnTo>
                  <a:pt x="230" y="133"/>
                </a:lnTo>
                <a:lnTo>
                  <a:pt x="229" y="131"/>
                </a:lnTo>
                <a:lnTo>
                  <a:pt x="229" y="131"/>
                </a:lnTo>
                <a:close/>
                <a:moveTo>
                  <a:pt x="42" y="100"/>
                </a:moveTo>
                <a:lnTo>
                  <a:pt x="42" y="100"/>
                </a:lnTo>
                <a:lnTo>
                  <a:pt x="42" y="100"/>
                </a:lnTo>
                <a:lnTo>
                  <a:pt x="42" y="100"/>
                </a:lnTo>
                <a:lnTo>
                  <a:pt x="44" y="107"/>
                </a:lnTo>
                <a:lnTo>
                  <a:pt x="44" y="107"/>
                </a:lnTo>
                <a:lnTo>
                  <a:pt x="42" y="100"/>
                </a:lnTo>
                <a:lnTo>
                  <a:pt x="42" y="100"/>
                </a:lnTo>
                <a:close/>
                <a:moveTo>
                  <a:pt x="206" y="111"/>
                </a:moveTo>
                <a:lnTo>
                  <a:pt x="206" y="111"/>
                </a:lnTo>
                <a:lnTo>
                  <a:pt x="206" y="111"/>
                </a:lnTo>
                <a:lnTo>
                  <a:pt x="206" y="111"/>
                </a:lnTo>
                <a:lnTo>
                  <a:pt x="204" y="113"/>
                </a:lnTo>
                <a:lnTo>
                  <a:pt x="204" y="113"/>
                </a:lnTo>
                <a:lnTo>
                  <a:pt x="207" y="114"/>
                </a:lnTo>
                <a:lnTo>
                  <a:pt x="207" y="114"/>
                </a:lnTo>
                <a:lnTo>
                  <a:pt x="206" y="111"/>
                </a:lnTo>
                <a:lnTo>
                  <a:pt x="206" y="111"/>
                </a:lnTo>
                <a:close/>
                <a:moveTo>
                  <a:pt x="189" y="49"/>
                </a:moveTo>
                <a:lnTo>
                  <a:pt x="189" y="49"/>
                </a:lnTo>
                <a:lnTo>
                  <a:pt x="192" y="49"/>
                </a:lnTo>
                <a:lnTo>
                  <a:pt x="192" y="49"/>
                </a:lnTo>
                <a:lnTo>
                  <a:pt x="193" y="49"/>
                </a:lnTo>
                <a:lnTo>
                  <a:pt x="193" y="49"/>
                </a:lnTo>
                <a:lnTo>
                  <a:pt x="193" y="49"/>
                </a:lnTo>
                <a:lnTo>
                  <a:pt x="193" y="49"/>
                </a:lnTo>
                <a:lnTo>
                  <a:pt x="192" y="47"/>
                </a:lnTo>
                <a:lnTo>
                  <a:pt x="189" y="49"/>
                </a:lnTo>
                <a:lnTo>
                  <a:pt x="189" y="49"/>
                </a:lnTo>
                <a:close/>
                <a:moveTo>
                  <a:pt x="123" y="246"/>
                </a:moveTo>
                <a:lnTo>
                  <a:pt x="123" y="246"/>
                </a:lnTo>
                <a:lnTo>
                  <a:pt x="125" y="248"/>
                </a:lnTo>
                <a:lnTo>
                  <a:pt x="126" y="248"/>
                </a:lnTo>
                <a:lnTo>
                  <a:pt x="126" y="248"/>
                </a:lnTo>
                <a:lnTo>
                  <a:pt x="123" y="246"/>
                </a:lnTo>
                <a:lnTo>
                  <a:pt x="123" y="246"/>
                </a:lnTo>
                <a:close/>
                <a:moveTo>
                  <a:pt x="193" y="30"/>
                </a:moveTo>
                <a:lnTo>
                  <a:pt x="193" y="30"/>
                </a:lnTo>
                <a:lnTo>
                  <a:pt x="194" y="30"/>
                </a:lnTo>
                <a:lnTo>
                  <a:pt x="197" y="29"/>
                </a:lnTo>
                <a:lnTo>
                  <a:pt x="197" y="29"/>
                </a:lnTo>
                <a:lnTo>
                  <a:pt x="193" y="30"/>
                </a:lnTo>
                <a:lnTo>
                  <a:pt x="193" y="30"/>
                </a:lnTo>
                <a:close/>
                <a:moveTo>
                  <a:pt x="165" y="251"/>
                </a:moveTo>
                <a:lnTo>
                  <a:pt x="165" y="251"/>
                </a:lnTo>
                <a:lnTo>
                  <a:pt x="165" y="253"/>
                </a:lnTo>
                <a:lnTo>
                  <a:pt x="165" y="253"/>
                </a:lnTo>
                <a:lnTo>
                  <a:pt x="165" y="253"/>
                </a:lnTo>
                <a:lnTo>
                  <a:pt x="165" y="253"/>
                </a:lnTo>
                <a:lnTo>
                  <a:pt x="165" y="251"/>
                </a:lnTo>
                <a:lnTo>
                  <a:pt x="165" y="251"/>
                </a:lnTo>
                <a:lnTo>
                  <a:pt x="165" y="251"/>
                </a:lnTo>
                <a:lnTo>
                  <a:pt x="165" y="251"/>
                </a:lnTo>
                <a:close/>
                <a:moveTo>
                  <a:pt x="101" y="67"/>
                </a:moveTo>
                <a:lnTo>
                  <a:pt x="101" y="67"/>
                </a:lnTo>
                <a:lnTo>
                  <a:pt x="101" y="70"/>
                </a:lnTo>
                <a:lnTo>
                  <a:pt x="102" y="72"/>
                </a:lnTo>
                <a:lnTo>
                  <a:pt x="102" y="72"/>
                </a:lnTo>
                <a:lnTo>
                  <a:pt x="102" y="69"/>
                </a:lnTo>
                <a:lnTo>
                  <a:pt x="101" y="67"/>
                </a:lnTo>
                <a:lnTo>
                  <a:pt x="101" y="67"/>
                </a:lnTo>
                <a:close/>
                <a:moveTo>
                  <a:pt x="209" y="23"/>
                </a:moveTo>
                <a:lnTo>
                  <a:pt x="209" y="23"/>
                </a:lnTo>
                <a:lnTo>
                  <a:pt x="209" y="22"/>
                </a:lnTo>
                <a:lnTo>
                  <a:pt x="209" y="22"/>
                </a:lnTo>
                <a:lnTo>
                  <a:pt x="203" y="22"/>
                </a:lnTo>
                <a:lnTo>
                  <a:pt x="203" y="22"/>
                </a:lnTo>
                <a:lnTo>
                  <a:pt x="209" y="23"/>
                </a:lnTo>
                <a:lnTo>
                  <a:pt x="209" y="23"/>
                </a:lnTo>
                <a:close/>
                <a:moveTo>
                  <a:pt x="237" y="69"/>
                </a:moveTo>
                <a:lnTo>
                  <a:pt x="237" y="69"/>
                </a:lnTo>
                <a:lnTo>
                  <a:pt x="236" y="67"/>
                </a:lnTo>
                <a:lnTo>
                  <a:pt x="233" y="67"/>
                </a:lnTo>
                <a:lnTo>
                  <a:pt x="233" y="67"/>
                </a:lnTo>
                <a:lnTo>
                  <a:pt x="237" y="69"/>
                </a:lnTo>
                <a:lnTo>
                  <a:pt x="237" y="69"/>
                </a:lnTo>
                <a:close/>
                <a:moveTo>
                  <a:pt x="136" y="89"/>
                </a:moveTo>
                <a:lnTo>
                  <a:pt x="136" y="89"/>
                </a:lnTo>
                <a:lnTo>
                  <a:pt x="136" y="89"/>
                </a:lnTo>
                <a:lnTo>
                  <a:pt x="136" y="89"/>
                </a:lnTo>
                <a:lnTo>
                  <a:pt x="138" y="91"/>
                </a:lnTo>
                <a:lnTo>
                  <a:pt x="139" y="91"/>
                </a:lnTo>
                <a:lnTo>
                  <a:pt x="139" y="91"/>
                </a:lnTo>
                <a:lnTo>
                  <a:pt x="136" y="89"/>
                </a:lnTo>
                <a:lnTo>
                  <a:pt x="136" y="89"/>
                </a:lnTo>
                <a:close/>
                <a:moveTo>
                  <a:pt x="163" y="261"/>
                </a:moveTo>
                <a:lnTo>
                  <a:pt x="163" y="261"/>
                </a:lnTo>
                <a:lnTo>
                  <a:pt x="162" y="261"/>
                </a:lnTo>
                <a:lnTo>
                  <a:pt x="162" y="261"/>
                </a:lnTo>
                <a:lnTo>
                  <a:pt x="162" y="262"/>
                </a:lnTo>
                <a:lnTo>
                  <a:pt x="162" y="262"/>
                </a:lnTo>
                <a:lnTo>
                  <a:pt x="163" y="262"/>
                </a:lnTo>
                <a:lnTo>
                  <a:pt x="163" y="261"/>
                </a:lnTo>
                <a:lnTo>
                  <a:pt x="163" y="261"/>
                </a:lnTo>
                <a:close/>
                <a:moveTo>
                  <a:pt x="173" y="243"/>
                </a:moveTo>
                <a:lnTo>
                  <a:pt x="173" y="243"/>
                </a:lnTo>
                <a:lnTo>
                  <a:pt x="175" y="243"/>
                </a:lnTo>
                <a:lnTo>
                  <a:pt x="176" y="243"/>
                </a:lnTo>
                <a:lnTo>
                  <a:pt x="176" y="243"/>
                </a:lnTo>
                <a:lnTo>
                  <a:pt x="175" y="242"/>
                </a:lnTo>
                <a:lnTo>
                  <a:pt x="173" y="243"/>
                </a:lnTo>
                <a:lnTo>
                  <a:pt x="173" y="243"/>
                </a:lnTo>
                <a:close/>
                <a:moveTo>
                  <a:pt x="142" y="59"/>
                </a:moveTo>
                <a:lnTo>
                  <a:pt x="142" y="59"/>
                </a:lnTo>
                <a:lnTo>
                  <a:pt x="146" y="60"/>
                </a:lnTo>
                <a:lnTo>
                  <a:pt x="146" y="60"/>
                </a:lnTo>
                <a:lnTo>
                  <a:pt x="145" y="59"/>
                </a:lnTo>
                <a:lnTo>
                  <a:pt x="142" y="59"/>
                </a:lnTo>
                <a:lnTo>
                  <a:pt x="142" y="59"/>
                </a:lnTo>
                <a:close/>
                <a:moveTo>
                  <a:pt x="162" y="133"/>
                </a:moveTo>
                <a:lnTo>
                  <a:pt x="162" y="133"/>
                </a:lnTo>
                <a:lnTo>
                  <a:pt x="159" y="131"/>
                </a:lnTo>
                <a:lnTo>
                  <a:pt x="159" y="131"/>
                </a:lnTo>
                <a:lnTo>
                  <a:pt x="160" y="134"/>
                </a:lnTo>
                <a:lnTo>
                  <a:pt x="160" y="134"/>
                </a:lnTo>
                <a:lnTo>
                  <a:pt x="162" y="133"/>
                </a:lnTo>
                <a:lnTo>
                  <a:pt x="162" y="133"/>
                </a:lnTo>
                <a:close/>
                <a:moveTo>
                  <a:pt x="166" y="138"/>
                </a:moveTo>
                <a:lnTo>
                  <a:pt x="166" y="138"/>
                </a:lnTo>
                <a:lnTo>
                  <a:pt x="170" y="137"/>
                </a:lnTo>
                <a:lnTo>
                  <a:pt x="170" y="137"/>
                </a:lnTo>
                <a:lnTo>
                  <a:pt x="167" y="137"/>
                </a:lnTo>
                <a:lnTo>
                  <a:pt x="166" y="138"/>
                </a:lnTo>
                <a:lnTo>
                  <a:pt x="166" y="138"/>
                </a:lnTo>
                <a:close/>
                <a:moveTo>
                  <a:pt x="85" y="123"/>
                </a:moveTo>
                <a:lnTo>
                  <a:pt x="85" y="123"/>
                </a:lnTo>
                <a:lnTo>
                  <a:pt x="85" y="121"/>
                </a:lnTo>
                <a:lnTo>
                  <a:pt x="82" y="121"/>
                </a:lnTo>
                <a:lnTo>
                  <a:pt x="82" y="121"/>
                </a:lnTo>
                <a:lnTo>
                  <a:pt x="85" y="123"/>
                </a:lnTo>
                <a:lnTo>
                  <a:pt x="85" y="123"/>
                </a:lnTo>
                <a:close/>
                <a:moveTo>
                  <a:pt x="186" y="77"/>
                </a:moveTo>
                <a:lnTo>
                  <a:pt x="186" y="77"/>
                </a:lnTo>
                <a:lnTo>
                  <a:pt x="187" y="79"/>
                </a:lnTo>
                <a:lnTo>
                  <a:pt x="190" y="79"/>
                </a:lnTo>
                <a:lnTo>
                  <a:pt x="190" y="79"/>
                </a:lnTo>
                <a:lnTo>
                  <a:pt x="186" y="77"/>
                </a:lnTo>
                <a:lnTo>
                  <a:pt x="186" y="77"/>
                </a:lnTo>
                <a:close/>
                <a:moveTo>
                  <a:pt x="139" y="107"/>
                </a:moveTo>
                <a:lnTo>
                  <a:pt x="139" y="107"/>
                </a:lnTo>
                <a:lnTo>
                  <a:pt x="138" y="104"/>
                </a:lnTo>
                <a:lnTo>
                  <a:pt x="136" y="104"/>
                </a:lnTo>
                <a:lnTo>
                  <a:pt x="136" y="104"/>
                </a:lnTo>
                <a:lnTo>
                  <a:pt x="138" y="106"/>
                </a:lnTo>
                <a:lnTo>
                  <a:pt x="139" y="107"/>
                </a:lnTo>
                <a:lnTo>
                  <a:pt x="139" y="107"/>
                </a:lnTo>
                <a:close/>
                <a:moveTo>
                  <a:pt x="138" y="50"/>
                </a:moveTo>
                <a:lnTo>
                  <a:pt x="138" y="50"/>
                </a:lnTo>
                <a:lnTo>
                  <a:pt x="138" y="52"/>
                </a:lnTo>
                <a:lnTo>
                  <a:pt x="138" y="52"/>
                </a:lnTo>
                <a:lnTo>
                  <a:pt x="139" y="52"/>
                </a:lnTo>
                <a:lnTo>
                  <a:pt x="140" y="52"/>
                </a:lnTo>
                <a:lnTo>
                  <a:pt x="140" y="52"/>
                </a:lnTo>
                <a:lnTo>
                  <a:pt x="138" y="50"/>
                </a:lnTo>
                <a:lnTo>
                  <a:pt x="138" y="50"/>
                </a:lnTo>
                <a:close/>
                <a:moveTo>
                  <a:pt x="49" y="32"/>
                </a:moveTo>
                <a:lnTo>
                  <a:pt x="49" y="32"/>
                </a:lnTo>
                <a:lnTo>
                  <a:pt x="49" y="32"/>
                </a:lnTo>
                <a:lnTo>
                  <a:pt x="49" y="32"/>
                </a:lnTo>
                <a:lnTo>
                  <a:pt x="48" y="33"/>
                </a:lnTo>
                <a:lnTo>
                  <a:pt x="48" y="33"/>
                </a:lnTo>
                <a:lnTo>
                  <a:pt x="47" y="35"/>
                </a:lnTo>
                <a:lnTo>
                  <a:pt x="47" y="35"/>
                </a:lnTo>
                <a:lnTo>
                  <a:pt x="48" y="35"/>
                </a:lnTo>
                <a:lnTo>
                  <a:pt x="48" y="35"/>
                </a:lnTo>
                <a:lnTo>
                  <a:pt x="49" y="33"/>
                </a:lnTo>
                <a:lnTo>
                  <a:pt x="49" y="32"/>
                </a:lnTo>
                <a:lnTo>
                  <a:pt x="49" y="32"/>
                </a:lnTo>
                <a:close/>
                <a:moveTo>
                  <a:pt x="65" y="106"/>
                </a:moveTo>
                <a:lnTo>
                  <a:pt x="65" y="106"/>
                </a:lnTo>
                <a:lnTo>
                  <a:pt x="65" y="104"/>
                </a:lnTo>
                <a:lnTo>
                  <a:pt x="65" y="101"/>
                </a:lnTo>
                <a:lnTo>
                  <a:pt x="65" y="101"/>
                </a:lnTo>
                <a:lnTo>
                  <a:pt x="65" y="106"/>
                </a:lnTo>
                <a:lnTo>
                  <a:pt x="65" y="106"/>
                </a:lnTo>
                <a:close/>
                <a:moveTo>
                  <a:pt x="190" y="127"/>
                </a:moveTo>
                <a:lnTo>
                  <a:pt x="190" y="127"/>
                </a:lnTo>
                <a:lnTo>
                  <a:pt x="192" y="128"/>
                </a:lnTo>
                <a:lnTo>
                  <a:pt x="193" y="128"/>
                </a:lnTo>
                <a:lnTo>
                  <a:pt x="193" y="128"/>
                </a:lnTo>
                <a:lnTo>
                  <a:pt x="192" y="127"/>
                </a:lnTo>
                <a:lnTo>
                  <a:pt x="190" y="127"/>
                </a:lnTo>
                <a:lnTo>
                  <a:pt x="190" y="127"/>
                </a:lnTo>
                <a:close/>
                <a:moveTo>
                  <a:pt x="92" y="97"/>
                </a:moveTo>
                <a:lnTo>
                  <a:pt x="92" y="97"/>
                </a:lnTo>
                <a:lnTo>
                  <a:pt x="94" y="99"/>
                </a:lnTo>
                <a:lnTo>
                  <a:pt x="96" y="99"/>
                </a:lnTo>
                <a:lnTo>
                  <a:pt x="96" y="99"/>
                </a:lnTo>
                <a:lnTo>
                  <a:pt x="92" y="97"/>
                </a:lnTo>
                <a:lnTo>
                  <a:pt x="92" y="97"/>
                </a:lnTo>
                <a:close/>
                <a:moveTo>
                  <a:pt x="115" y="249"/>
                </a:moveTo>
                <a:lnTo>
                  <a:pt x="115" y="249"/>
                </a:lnTo>
                <a:lnTo>
                  <a:pt x="116" y="252"/>
                </a:lnTo>
                <a:lnTo>
                  <a:pt x="116" y="252"/>
                </a:lnTo>
                <a:lnTo>
                  <a:pt x="116" y="251"/>
                </a:lnTo>
                <a:lnTo>
                  <a:pt x="115" y="249"/>
                </a:lnTo>
                <a:lnTo>
                  <a:pt x="115" y="249"/>
                </a:lnTo>
                <a:close/>
                <a:moveTo>
                  <a:pt x="123" y="108"/>
                </a:moveTo>
                <a:lnTo>
                  <a:pt x="123" y="108"/>
                </a:lnTo>
                <a:lnTo>
                  <a:pt x="121" y="107"/>
                </a:lnTo>
                <a:lnTo>
                  <a:pt x="119" y="107"/>
                </a:lnTo>
                <a:lnTo>
                  <a:pt x="119" y="107"/>
                </a:lnTo>
                <a:lnTo>
                  <a:pt x="123" y="108"/>
                </a:lnTo>
                <a:lnTo>
                  <a:pt x="123" y="108"/>
                </a:lnTo>
                <a:close/>
                <a:moveTo>
                  <a:pt x="256" y="63"/>
                </a:moveTo>
                <a:lnTo>
                  <a:pt x="256" y="63"/>
                </a:lnTo>
                <a:lnTo>
                  <a:pt x="256" y="62"/>
                </a:lnTo>
                <a:lnTo>
                  <a:pt x="254" y="60"/>
                </a:lnTo>
                <a:lnTo>
                  <a:pt x="254" y="60"/>
                </a:lnTo>
                <a:lnTo>
                  <a:pt x="256" y="63"/>
                </a:lnTo>
                <a:lnTo>
                  <a:pt x="256" y="63"/>
                </a:lnTo>
                <a:close/>
                <a:moveTo>
                  <a:pt x="67" y="126"/>
                </a:moveTo>
                <a:lnTo>
                  <a:pt x="67" y="126"/>
                </a:lnTo>
                <a:lnTo>
                  <a:pt x="67" y="123"/>
                </a:lnTo>
                <a:lnTo>
                  <a:pt x="65" y="123"/>
                </a:lnTo>
                <a:lnTo>
                  <a:pt x="65" y="123"/>
                </a:lnTo>
                <a:lnTo>
                  <a:pt x="67" y="126"/>
                </a:lnTo>
                <a:lnTo>
                  <a:pt x="67" y="126"/>
                </a:lnTo>
                <a:close/>
                <a:moveTo>
                  <a:pt x="145" y="47"/>
                </a:moveTo>
                <a:lnTo>
                  <a:pt x="145" y="47"/>
                </a:lnTo>
                <a:lnTo>
                  <a:pt x="145" y="47"/>
                </a:lnTo>
                <a:lnTo>
                  <a:pt x="145" y="47"/>
                </a:lnTo>
                <a:lnTo>
                  <a:pt x="142" y="46"/>
                </a:lnTo>
                <a:lnTo>
                  <a:pt x="142" y="46"/>
                </a:lnTo>
                <a:lnTo>
                  <a:pt x="143" y="47"/>
                </a:lnTo>
                <a:lnTo>
                  <a:pt x="145" y="47"/>
                </a:lnTo>
                <a:lnTo>
                  <a:pt x="145" y="47"/>
                </a:lnTo>
                <a:close/>
                <a:moveTo>
                  <a:pt x="122" y="261"/>
                </a:moveTo>
                <a:lnTo>
                  <a:pt x="122" y="261"/>
                </a:lnTo>
                <a:lnTo>
                  <a:pt x="122" y="261"/>
                </a:lnTo>
                <a:lnTo>
                  <a:pt x="121" y="259"/>
                </a:lnTo>
                <a:lnTo>
                  <a:pt x="121" y="259"/>
                </a:lnTo>
                <a:lnTo>
                  <a:pt x="121" y="261"/>
                </a:lnTo>
                <a:lnTo>
                  <a:pt x="122" y="261"/>
                </a:lnTo>
                <a:lnTo>
                  <a:pt x="122" y="261"/>
                </a:lnTo>
                <a:close/>
                <a:moveTo>
                  <a:pt x="209" y="29"/>
                </a:moveTo>
                <a:lnTo>
                  <a:pt x="209" y="29"/>
                </a:lnTo>
                <a:lnTo>
                  <a:pt x="209" y="30"/>
                </a:lnTo>
                <a:lnTo>
                  <a:pt x="209" y="30"/>
                </a:lnTo>
                <a:lnTo>
                  <a:pt x="211" y="29"/>
                </a:lnTo>
                <a:lnTo>
                  <a:pt x="211" y="29"/>
                </a:lnTo>
                <a:lnTo>
                  <a:pt x="210" y="29"/>
                </a:lnTo>
                <a:lnTo>
                  <a:pt x="209" y="29"/>
                </a:lnTo>
                <a:lnTo>
                  <a:pt x="209" y="29"/>
                </a:lnTo>
                <a:close/>
                <a:moveTo>
                  <a:pt x="78" y="81"/>
                </a:moveTo>
                <a:lnTo>
                  <a:pt x="78" y="81"/>
                </a:lnTo>
                <a:lnTo>
                  <a:pt x="79" y="83"/>
                </a:lnTo>
                <a:lnTo>
                  <a:pt x="81" y="84"/>
                </a:lnTo>
                <a:lnTo>
                  <a:pt x="81" y="84"/>
                </a:lnTo>
                <a:lnTo>
                  <a:pt x="78" y="81"/>
                </a:lnTo>
                <a:lnTo>
                  <a:pt x="78" y="81"/>
                </a:lnTo>
                <a:close/>
                <a:moveTo>
                  <a:pt x="139" y="288"/>
                </a:moveTo>
                <a:lnTo>
                  <a:pt x="139" y="288"/>
                </a:lnTo>
                <a:lnTo>
                  <a:pt x="140" y="286"/>
                </a:lnTo>
                <a:lnTo>
                  <a:pt x="140" y="285"/>
                </a:lnTo>
                <a:lnTo>
                  <a:pt x="140" y="285"/>
                </a:lnTo>
                <a:lnTo>
                  <a:pt x="139" y="288"/>
                </a:lnTo>
                <a:lnTo>
                  <a:pt x="139" y="288"/>
                </a:lnTo>
                <a:close/>
                <a:moveTo>
                  <a:pt x="98" y="62"/>
                </a:moveTo>
                <a:lnTo>
                  <a:pt x="98" y="62"/>
                </a:lnTo>
                <a:lnTo>
                  <a:pt x="96" y="62"/>
                </a:lnTo>
                <a:lnTo>
                  <a:pt x="95" y="62"/>
                </a:lnTo>
                <a:lnTo>
                  <a:pt x="95" y="62"/>
                </a:lnTo>
                <a:lnTo>
                  <a:pt x="96" y="63"/>
                </a:lnTo>
                <a:lnTo>
                  <a:pt x="98" y="62"/>
                </a:lnTo>
                <a:lnTo>
                  <a:pt x="98" y="62"/>
                </a:lnTo>
                <a:close/>
                <a:moveTo>
                  <a:pt x="229" y="101"/>
                </a:moveTo>
                <a:lnTo>
                  <a:pt x="229" y="101"/>
                </a:lnTo>
                <a:lnTo>
                  <a:pt x="230" y="103"/>
                </a:lnTo>
                <a:lnTo>
                  <a:pt x="231" y="104"/>
                </a:lnTo>
                <a:lnTo>
                  <a:pt x="231" y="104"/>
                </a:lnTo>
                <a:lnTo>
                  <a:pt x="229" y="101"/>
                </a:lnTo>
                <a:lnTo>
                  <a:pt x="229" y="101"/>
                </a:lnTo>
                <a:close/>
                <a:moveTo>
                  <a:pt x="187" y="246"/>
                </a:moveTo>
                <a:lnTo>
                  <a:pt x="187" y="246"/>
                </a:lnTo>
                <a:lnTo>
                  <a:pt x="187" y="246"/>
                </a:lnTo>
                <a:lnTo>
                  <a:pt x="187" y="246"/>
                </a:lnTo>
                <a:lnTo>
                  <a:pt x="184" y="245"/>
                </a:lnTo>
                <a:lnTo>
                  <a:pt x="184" y="245"/>
                </a:lnTo>
                <a:lnTo>
                  <a:pt x="184" y="245"/>
                </a:lnTo>
                <a:lnTo>
                  <a:pt x="184" y="245"/>
                </a:lnTo>
                <a:lnTo>
                  <a:pt x="187" y="246"/>
                </a:lnTo>
                <a:lnTo>
                  <a:pt x="187" y="246"/>
                </a:lnTo>
                <a:close/>
                <a:moveTo>
                  <a:pt x="189" y="39"/>
                </a:moveTo>
                <a:lnTo>
                  <a:pt x="189" y="39"/>
                </a:lnTo>
                <a:lnTo>
                  <a:pt x="189" y="40"/>
                </a:lnTo>
                <a:lnTo>
                  <a:pt x="189" y="40"/>
                </a:lnTo>
                <a:lnTo>
                  <a:pt x="190" y="40"/>
                </a:lnTo>
                <a:lnTo>
                  <a:pt x="190" y="40"/>
                </a:lnTo>
                <a:lnTo>
                  <a:pt x="190" y="39"/>
                </a:lnTo>
                <a:lnTo>
                  <a:pt x="190" y="39"/>
                </a:lnTo>
                <a:lnTo>
                  <a:pt x="189" y="39"/>
                </a:lnTo>
                <a:lnTo>
                  <a:pt x="189" y="39"/>
                </a:lnTo>
                <a:close/>
                <a:moveTo>
                  <a:pt x="54" y="72"/>
                </a:moveTo>
                <a:lnTo>
                  <a:pt x="54" y="72"/>
                </a:lnTo>
                <a:lnTo>
                  <a:pt x="55" y="73"/>
                </a:lnTo>
                <a:lnTo>
                  <a:pt x="55" y="73"/>
                </a:lnTo>
                <a:lnTo>
                  <a:pt x="55" y="72"/>
                </a:lnTo>
                <a:lnTo>
                  <a:pt x="54" y="72"/>
                </a:lnTo>
                <a:lnTo>
                  <a:pt x="54" y="72"/>
                </a:lnTo>
                <a:close/>
                <a:moveTo>
                  <a:pt x="206" y="137"/>
                </a:moveTo>
                <a:lnTo>
                  <a:pt x="206" y="137"/>
                </a:lnTo>
                <a:lnTo>
                  <a:pt x="203" y="137"/>
                </a:lnTo>
                <a:lnTo>
                  <a:pt x="203" y="137"/>
                </a:lnTo>
                <a:lnTo>
                  <a:pt x="204" y="137"/>
                </a:lnTo>
                <a:lnTo>
                  <a:pt x="206" y="137"/>
                </a:lnTo>
                <a:lnTo>
                  <a:pt x="206" y="137"/>
                </a:lnTo>
                <a:close/>
                <a:moveTo>
                  <a:pt x="155" y="261"/>
                </a:moveTo>
                <a:lnTo>
                  <a:pt x="155" y="261"/>
                </a:lnTo>
                <a:lnTo>
                  <a:pt x="155" y="262"/>
                </a:lnTo>
                <a:lnTo>
                  <a:pt x="155" y="263"/>
                </a:lnTo>
                <a:lnTo>
                  <a:pt x="155" y="263"/>
                </a:lnTo>
                <a:lnTo>
                  <a:pt x="155" y="261"/>
                </a:lnTo>
                <a:lnTo>
                  <a:pt x="155" y="261"/>
                </a:lnTo>
                <a:close/>
                <a:moveTo>
                  <a:pt x="122" y="255"/>
                </a:moveTo>
                <a:lnTo>
                  <a:pt x="122" y="255"/>
                </a:lnTo>
                <a:lnTo>
                  <a:pt x="121" y="252"/>
                </a:lnTo>
                <a:lnTo>
                  <a:pt x="121" y="252"/>
                </a:lnTo>
                <a:lnTo>
                  <a:pt x="121" y="253"/>
                </a:lnTo>
                <a:lnTo>
                  <a:pt x="122" y="255"/>
                </a:lnTo>
                <a:lnTo>
                  <a:pt x="122" y="255"/>
                </a:lnTo>
                <a:close/>
                <a:moveTo>
                  <a:pt x="116" y="256"/>
                </a:moveTo>
                <a:lnTo>
                  <a:pt x="116" y="256"/>
                </a:lnTo>
                <a:lnTo>
                  <a:pt x="116" y="256"/>
                </a:lnTo>
                <a:lnTo>
                  <a:pt x="116" y="256"/>
                </a:lnTo>
                <a:lnTo>
                  <a:pt x="115" y="255"/>
                </a:lnTo>
                <a:lnTo>
                  <a:pt x="115" y="255"/>
                </a:lnTo>
                <a:lnTo>
                  <a:pt x="115" y="255"/>
                </a:lnTo>
                <a:lnTo>
                  <a:pt x="115" y="255"/>
                </a:lnTo>
                <a:lnTo>
                  <a:pt x="116" y="256"/>
                </a:lnTo>
                <a:lnTo>
                  <a:pt x="116" y="256"/>
                </a:lnTo>
                <a:close/>
                <a:moveTo>
                  <a:pt x="240" y="76"/>
                </a:moveTo>
                <a:lnTo>
                  <a:pt x="240" y="76"/>
                </a:lnTo>
                <a:lnTo>
                  <a:pt x="238" y="74"/>
                </a:lnTo>
                <a:lnTo>
                  <a:pt x="237" y="73"/>
                </a:lnTo>
                <a:lnTo>
                  <a:pt x="237" y="73"/>
                </a:lnTo>
                <a:lnTo>
                  <a:pt x="240" y="76"/>
                </a:lnTo>
                <a:lnTo>
                  <a:pt x="240" y="76"/>
                </a:lnTo>
                <a:close/>
                <a:moveTo>
                  <a:pt x="150" y="128"/>
                </a:moveTo>
                <a:lnTo>
                  <a:pt x="150" y="128"/>
                </a:lnTo>
                <a:lnTo>
                  <a:pt x="152" y="131"/>
                </a:lnTo>
                <a:lnTo>
                  <a:pt x="152" y="131"/>
                </a:lnTo>
                <a:lnTo>
                  <a:pt x="152" y="130"/>
                </a:lnTo>
                <a:lnTo>
                  <a:pt x="150" y="128"/>
                </a:lnTo>
                <a:lnTo>
                  <a:pt x="150" y="128"/>
                </a:lnTo>
                <a:close/>
                <a:moveTo>
                  <a:pt x="78" y="56"/>
                </a:moveTo>
                <a:lnTo>
                  <a:pt x="78" y="56"/>
                </a:lnTo>
                <a:lnTo>
                  <a:pt x="79" y="56"/>
                </a:lnTo>
                <a:lnTo>
                  <a:pt x="79" y="54"/>
                </a:lnTo>
                <a:lnTo>
                  <a:pt x="79" y="54"/>
                </a:lnTo>
                <a:lnTo>
                  <a:pt x="79" y="54"/>
                </a:lnTo>
                <a:lnTo>
                  <a:pt x="79" y="54"/>
                </a:lnTo>
                <a:lnTo>
                  <a:pt x="78" y="56"/>
                </a:lnTo>
                <a:lnTo>
                  <a:pt x="78" y="56"/>
                </a:lnTo>
                <a:close/>
                <a:moveTo>
                  <a:pt x="95" y="241"/>
                </a:moveTo>
                <a:lnTo>
                  <a:pt x="95" y="241"/>
                </a:lnTo>
                <a:lnTo>
                  <a:pt x="94" y="239"/>
                </a:lnTo>
                <a:lnTo>
                  <a:pt x="94" y="239"/>
                </a:lnTo>
                <a:lnTo>
                  <a:pt x="94" y="239"/>
                </a:lnTo>
                <a:lnTo>
                  <a:pt x="94" y="239"/>
                </a:lnTo>
                <a:lnTo>
                  <a:pt x="95" y="241"/>
                </a:lnTo>
                <a:lnTo>
                  <a:pt x="95" y="241"/>
                </a:lnTo>
                <a:close/>
                <a:moveTo>
                  <a:pt x="180" y="91"/>
                </a:moveTo>
                <a:lnTo>
                  <a:pt x="180" y="91"/>
                </a:lnTo>
                <a:lnTo>
                  <a:pt x="180" y="91"/>
                </a:lnTo>
                <a:lnTo>
                  <a:pt x="179" y="91"/>
                </a:lnTo>
                <a:lnTo>
                  <a:pt x="179" y="91"/>
                </a:lnTo>
                <a:lnTo>
                  <a:pt x="180" y="91"/>
                </a:lnTo>
                <a:lnTo>
                  <a:pt x="180" y="91"/>
                </a:lnTo>
                <a:close/>
                <a:moveTo>
                  <a:pt x="150" y="93"/>
                </a:moveTo>
                <a:lnTo>
                  <a:pt x="150" y="93"/>
                </a:lnTo>
                <a:lnTo>
                  <a:pt x="152" y="94"/>
                </a:lnTo>
                <a:lnTo>
                  <a:pt x="152" y="94"/>
                </a:lnTo>
                <a:lnTo>
                  <a:pt x="152" y="93"/>
                </a:lnTo>
                <a:lnTo>
                  <a:pt x="150" y="93"/>
                </a:lnTo>
                <a:lnTo>
                  <a:pt x="150" y="93"/>
                </a:lnTo>
                <a:close/>
                <a:moveTo>
                  <a:pt x="217" y="248"/>
                </a:moveTo>
                <a:lnTo>
                  <a:pt x="217" y="248"/>
                </a:lnTo>
                <a:lnTo>
                  <a:pt x="214" y="246"/>
                </a:lnTo>
                <a:lnTo>
                  <a:pt x="214" y="246"/>
                </a:lnTo>
                <a:lnTo>
                  <a:pt x="216" y="248"/>
                </a:lnTo>
                <a:lnTo>
                  <a:pt x="217" y="248"/>
                </a:lnTo>
                <a:lnTo>
                  <a:pt x="217" y="248"/>
                </a:lnTo>
                <a:close/>
                <a:moveTo>
                  <a:pt x="206" y="150"/>
                </a:moveTo>
                <a:lnTo>
                  <a:pt x="206" y="150"/>
                </a:lnTo>
                <a:lnTo>
                  <a:pt x="206" y="150"/>
                </a:lnTo>
                <a:lnTo>
                  <a:pt x="206" y="150"/>
                </a:lnTo>
                <a:lnTo>
                  <a:pt x="203" y="150"/>
                </a:lnTo>
                <a:lnTo>
                  <a:pt x="203" y="150"/>
                </a:lnTo>
                <a:lnTo>
                  <a:pt x="203" y="150"/>
                </a:lnTo>
                <a:lnTo>
                  <a:pt x="203" y="150"/>
                </a:lnTo>
                <a:lnTo>
                  <a:pt x="206" y="150"/>
                </a:lnTo>
                <a:lnTo>
                  <a:pt x="206" y="150"/>
                </a:lnTo>
                <a:close/>
                <a:moveTo>
                  <a:pt x="44" y="137"/>
                </a:moveTo>
                <a:lnTo>
                  <a:pt x="44" y="137"/>
                </a:lnTo>
                <a:lnTo>
                  <a:pt x="44" y="137"/>
                </a:lnTo>
                <a:lnTo>
                  <a:pt x="44" y="137"/>
                </a:lnTo>
                <a:lnTo>
                  <a:pt x="45" y="138"/>
                </a:lnTo>
                <a:lnTo>
                  <a:pt x="45" y="138"/>
                </a:lnTo>
                <a:lnTo>
                  <a:pt x="45" y="138"/>
                </a:lnTo>
                <a:lnTo>
                  <a:pt x="45" y="138"/>
                </a:lnTo>
                <a:lnTo>
                  <a:pt x="44" y="137"/>
                </a:lnTo>
                <a:lnTo>
                  <a:pt x="44" y="137"/>
                </a:lnTo>
                <a:close/>
                <a:moveTo>
                  <a:pt x="179" y="251"/>
                </a:moveTo>
                <a:lnTo>
                  <a:pt x="179" y="251"/>
                </a:lnTo>
                <a:lnTo>
                  <a:pt x="179" y="252"/>
                </a:lnTo>
                <a:lnTo>
                  <a:pt x="179" y="252"/>
                </a:lnTo>
                <a:lnTo>
                  <a:pt x="180" y="251"/>
                </a:lnTo>
                <a:lnTo>
                  <a:pt x="180" y="251"/>
                </a:lnTo>
                <a:lnTo>
                  <a:pt x="180" y="251"/>
                </a:lnTo>
                <a:lnTo>
                  <a:pt x="180" y="251"/>
                </a:lnTo>
                <a:lnTo>
                  <a:pt x="179" y="251"/>
                </a:lnTo>
                <a:lnTo>
                  <a:pt x="179" y="251"/>
                </a:lnTo>
                <a:close/>
                <a:moveTo>
                  <a:pt x="202" y="101"/>
                </a:moveTo>
                <a:lnTo>
                  <a:pt x="202" y="101"/>
                </a:lnTo>
                <a:lnTo>
                  <a:pt x="203" y="101"/>
                </a:lnTo>
                <a:lnTo>
                  <a:pt x="203" y="101"/>
                </a:lnTo>
                <a:lnTo>
                  <a:pt x="202" y="101"/>
                </a:lnTo>
                <a:lnTo>
                  <a:pt x="202" y="101"/>
                </a:lnTo>
                <a:lnTo>
                  <a:pt x="202" y="101"/>
                </a:lnTo>
                <a:close/>
                <a:moveTo>
                  <a:pt x="221" y="39"/>
                </a:moveTo>
                <a:lnTo>
                  <a:pt x="221" y="39"/>
                </a:lnTo>
                <a:lnTo>
                  <a:pt x="221" y="37"/>
                </a:lnTo>
                <a:lnTo>
                  <a:pt x="220" y="37"/>
                </a:lnTo>
                <a:lnTo>
                  <a:pt x="220" y="37"/>
                </a:lnTo>
                <a:lnTo>
                  <a:pt x="221" y="39"/>
                </a:lnTo>
                <a:lnTo>
                  <a:pt x="221" y="39"/>
                </a:lnTo>
                <a:close/>
                <a:moveTo>
                  <a:pt x="45" y="72"/>
                </a:moveTo>
                <a:lnTo>
                  <a:pt x="45" y="72"/>
                </a:lnTo>
                <a:lnTo>
                  <a:pt x="45" y="72"/>
                </a:lnTo>
                <a:lnTo>
                  <a:pt x="45" y="72"/>
                </a:lnTo>
                <a:lnTo>
                  <a:pt x="45" y="69"/>
                </a:lnTo>
                <a:lnTo>
                  <a:pt x="45" y="69"/>
                </a:lnTo>
                <a:lnTo>
                  <a:pt x="45" y="69"/>
                </a:lnTo>
                <a:lnTo>
                  <a:pt x="45" y="69"/>
                </a:lnTo>
                <a:lnTo>
                  <a:pt x="45" y="72"/>
                </a:lnTo>
                <a:lnTo>
                  <a:pt x="45" y="72"/>
                </a:lnTo>
                <a:close/>
                <a:moveTo>
                  <a:pt x="166" y="76"/>
                </a:moveTo>
                <a:lnTo>
                  <a:pt x="166" y="76"/>
                </a:lnTo>
                <a:lnTo>
                  <a:pt x="166" y="76"/>
                </a:lnTo>
                <a:lnTo>
                  <a:pt x="167" y="76"/>
                </a:lnTo>
                <a:lnTo>
                  <a:pt x="167" y="76"/>
                </a:lnTo>
                <a:lnTo>
                  <a:pt x="166" y="76"/>
                </a:lnTo>
                <a:lnTo>
                  <a:pt x="166" y="76"/>
                </a:lnTo>
                <a:close/>
                <a:moveTo>
                  <a:pt x="214" y="144"/>
                </a:moveTo>
                <a:lnTo>
                  <a:pt x="214" y="144"/>
                </a:lnTo>
                <a:lnTo>
                  <a:pt x="213" y="144"/>
                </a:lnTo>
                <a:lnTo>
                  <a:pt x="213" y="144"/>
                </a:lnTo>
                <a:lnTo>
                  <a:pt x="213" y="144"/>
                </a:lnTo>
                <a:lnTo>
                  <a:pt x="214" y="144"/>
                </a:lnTo>
                <a:lnTo>
                  <a:pt x="214" y="144"/>
                </a:lnTo>
                <a:close/>
                <a:moveTo>
                  <a:pt x="10" y="134"/>
                </a:moveTo>
                <a:lnTo>
                  <a:pt x="10" y="134"/>
                </a:lnTo>
                <a:lnTo>
                  <a:pt x="11" y="131"/>
                </a:lnTo>
                <a:lnTo>
                  <a:pt x="11" y="131"/>
                </a:lnTo>
                <a:lnTo>
                  <a:pt x="10" y="134"/>
                </a:lnTo>
                <a:lnTo>
                  <a:pt x="10" y="134"/>
                </a:lnTo>
                <a:close/>
                <a:moveTo>
                  <a:pt x="79" y="59"/>
                </a:moveTo>
                <a:lnTo>
                  <a:pt x="79" y="59"/>
                </a:lnTo>
                <a:lnTo>
                  <a:pt x="79" y="59"/>
                </a:lnTo>
                <a:lnTo>
                  <a:pt x="79" y="59"/>
                </a:lnTo>
                <a:lnTo>
                  <a:pt x="78" y="59"/>
                </a:lnTo>
                <a:lnTo>
                  <a:pt x="78" y="59"/>
                </a:lnTo>
                <a:lnTo>
                  <a:pt x="78" y="59"/>
                </a:lnTo>
                <a:lnTo>
                  <a:pt x="78" y="59"/>
                </a:lnTo>
                <a:lnTo>
                  <a:pt x="79" y="59"/>
                </a:lnTo>
                <a:lnTo>
                  <a:pt x="79" y="59"/>
                </a:lnTo>
                <a:close/>
                <a:moveTo>
                  <a:pt x="92" y="124"/>
                </a:moveTo>
                <a:lnTo>
                  <a:pt x="92" y="124"/>
                </a:lnTo>
                <a:lnTo>
                  <a:pt x="92" y="124"/>
                </a:lnTo>
                <a:lnTo>
                  <a:pt x="92" y="124"/>
                </a:lnTo>
                <a:lnTo>
                  <a:pt x="94" y="126"/>
                </a:lnTo>
                <a:lnTo>
                  <a:pt x="94" y="126"/>
                </a:lnTo>
                <a:lnTo>
                  <a:pt x="94" y="124"/>
                </a:lnTo>
                <a:lnTo>
                  <a:pt x="94" y="124"/>
                </a:lnTo>
                <a:lnTo>
                  <a:pt x="92" y="124"/>
                </a:lnTo>
                <a:lnTo>
                  <a:pt x="92" y="124"/>
                </a:lnTo>
                <a:close/>
                <a:moveTo>
                  <a:pt x="237" y="126"/>
                </a:moveTo>
                <a:lnTo>
                  <a:pt x="237" y="126"/>
                </a:lnTo>
                <a:lnTo>
                  <a:pt x="237" y="124"/>
                </a:lnTo>
                <a:lnTo>
                  <a:pt x="236" y="126"/>
                </a:lnTo>
                <a:lnTo>
                  <a:pt x="236" y="126"/>
                </a:lnTo>
                <a:lnTo>
                  <a:pt x="236" y="126"/>
                </a:lnTo>
                <a:lnTo>
                  <a:pt x="236" y="126"/>
                </a:lnTo>
                <a:lnTo>
                  <a:pt x="237" y="126"/>
                </a:lnTo>
                <a:lnTo>
                  <a:pt x="237" y="126"/>
                </a:lnTo>
                <a:close/>
                <a:moveTo>
                  <a:pt x="65" y="39"/>
                </a:moveTo>
                <a:lnTo>
                  <a:pt x="65" y="39"/>
                </a:lnTo>
                <a:lnTo>
                  <a:pt x="65" y="39"/>
                </a:lnTo>
                <a:lnTo>
                  <a:pt x="65" y="40"/>
                </a:lnTo>
                <a:lnTo>
                  <a:pt x="65" y="40"/>
                </a:lnTo>
                <a:lnTo>
                  <a:pt x="65" y="39"/>
                </a:lnTo>
                <a:lnTo>
                  <a:pt x="65" y="39"/>
                </a:lnTo>
                <a:close/>
                <a:moveTo>
                  <a:pt x="57" y="84"/>
                </a:moveTo>
                <a:lnTo>
                  <a:pt x="57" y="84"/>
                </a:lnTo>
                <a:lnTo>
                  <a:pt x="58" y="84"/>
                </a:lnTo>
                <a:lnTo>
                  <a:pt x="58" y="84"/>
                </a:lnTo>
                <a:lnTo>
                  <a:pt x="58" y="81"/>
                </a:lnTo>
                <a:lnTo>
                  <a:pt x="58" y="81"/>
                </a:lnTo>
                <a:lnTo>
                  <a:pt x="57" y="81"/>
                </a:lnTo>
                <a:lnTo>
                  <a:pt x="57" y="81"/>
                </a:lnTo>
                <a:lnTo>
                  <a:pt x="57" y="84"/>
                </a:lnTo>
                <a:lnTo>
                  <a:pt x="57" y="84"/>
                </a:lnTo>
                <a:close/>
                <a:moveTo>
                  <a:pt x="132" y="57"/>
                </a:moveTo>
                <a:lnTo>
                  <a:pt x="132" y="57"/>
                </a:lnTo>
                <a:lnTo>
                  <a:pt x="133" y="59"/>
                </a:lnTo>
                <a:lnTo>
                  <a:pt x="135" y="59"/>
                </a:lnTo>
                <a:lnTo>
                  <a:pt x="135" y="59"/>
                </a:lnTo>
                <a:lnTo>
                  <a:pt x="132" y="57"/>
                </a:lnTo>
                <a:lnTo>
                  <a:pt x="132" y="57"/>
                </a:lnTo>
                <a:close/>
                <a:moveTo>
                  <a:pt x="155" y="42"/>
                </a:moveTo>
                <a:lnTo>
                  <a:pt x="155" y="42"/>
                </a:lnTo>
                <a:lnTo>
                  <a:pt x="156" y="42"/>
                </a:lnTo>
                <a:lnTo>
                  <a:pt x="156" y="42"/>
                </a:lnTo>
                <a:lnTo>
                  <a:pt x="156" y="40"/>
                </a:lnTo>
                <a:lnTo>
                  <a:pt x="156" y="40"/>
                </a:lnTo>
                <a:lnTo>
                  <a:pt x="155" y="42"/>
                </a:lnTo>
                <a:lnTo>
                  <a:pt x="155" y="42"/>
                </a:lnTo>
                <a:close/>
                <a:moveTo>
                  <a:pt x="156" y="113"/>
                </a:moveTo>
                <a:lnTo>
                  <a:pt x="156" y="113"/>
                </a:lnTo>
                <a:lnTo>
                  <a:pt x="156" y="113"/>
                </a:lnTo>
                <a:lnTo>
                  <a:pt x="156" y="113"/>
                </a:lnTo>
                <a:lnTo>
                  <a:pt x="157" y="114"/>
                </a:lnTo>
                <a:lnTo>
                  <a:pt x="157" y="114"/>
                </a:lnTo>
                <a:lnTo>
                  <a:pt x="157" y="113"/>
                </a:lnTo>
                <a:lnTo>
                  <a:pt x="157" y="113"/>
                </a:lnTo>
                <a:lnTo>
                  <a:pt x="156" y="113"/>
                </a:lnTo>
                <a:lnTo>
                  <a:pt x="156" y="113"/>
                </a:lnTo>
                <a:close/>
                <a:moveTo>
                  <a:pt x="54" y="79"/>
                </a:moveTo>
                <a:lnTo>
                  <a:pt x="54" y="79"/>
                </a:lnTo>
                <a:lnTo>
                  <a:pt x="54" y="77"/>
                </a:lnTo>
                <a:lnTo>
                  <a:pt x="54" y="77"/>
                </a:lnTo>
                <a:lnTo>
                  <a:pt x="54" y="77"/>
                </a:lnTo>
                <a:lnTo>
                  <a:pt x="54" y="77"/>
                </a:lnTo>
                <a:lnTo>
                  <a:pt x="54" y="77"/>
                </a:lnTo>
                <a:lnTo>
                  <a:pt x="54" y="79"/>
                </a:lnTo>
                <a:lnTo>
                  <a:pt x="54" y="79"/>
                </a:lnTo>
                <a:close/>
                <a:moveTo>
                  <a:pt x="61" y="86"/>
                </a:moveTo>
                <a:lnTo>
                  <a:pt x="61" y="86"/>
                </a:lnTo>
                <a:lnTo>
                  <a:pt x="61" y="87"/>
                </a:lnTo>
                <a:lnTo>
                  <a:pt x="62" y="87"/>
                </a:lnTo>
                <a:lnTo>
                  <a:pt x="62" y="87"/>
                </a:lnTo>
                <a:lnTo>
                  <a:pt x="61" y="86"/>
                </a:lnTo>
                <a:lnTo>
                  <a:pt x="61" y="86"/>
                </a:lnTo>
                <a:close/>
                <a:moveTo>
                  <a:pt x="71" y="33"/>
                </a:moveTo>
                <a:lnTo>
                  <a:pt x="71" y="33"/>
                </a:lnTo>
                <a:lnTo>
                  <a:pt x="72" y="35"/>
                </a:lnTo>
                <a:lnTo>
                  <a:pt x="72" y="35"/>
                </a:lnTo>
                <a:lnTo>
                  <a:pt x="72" y="35"/>
                </a:lnTo>
                <a:lnTo>
                  <a:pt x="71" y="33"/>
                </a:lnTo>
                <a:lnTo>
                  <a:pt x="71" y="33"/>
                </a:lnTo>
                <a:close/>
                <a:moveTo>
                  <a:pt x="57" y="94"/>
                </a:moveTo>
                <a:lnTo>
                  <a:pt x="57" y="94"/>
                </a:lnTo>
                <a:lnTo>
                  <a:pt x="58" y="96"/>
                </a:lnTo>
                <a:lnTo>
                  <a:pt x="58" y="96"/>
                </a:lnTo>
                <a:lnTo>
                  <a:pt x="57" y="94"/>
                </a:lnTo>
                <a:lnTo>
                  <a:pt x="57" y="94"/>
                </a:lnTo>
                <a:lnTo>
                  <a:pt x="57" y="94"/>
                </a:lnTo>
                <a:close/>
                <a:moveTo>
                  <a:pt x="96" y="37"/>
                </a:moveTo>
                <a:lnTo>
                  <a:pt x="96" y="37"/>
                </a:lnTo>
                <a:lnTo>
                  <a:pt x="96" y="37"/>
                </a:lnTo>
                <a:lnTo>
                  <a:pt x="96" y="37"/>
                </a:lnTo>
                <a:lnTo>
                  <a:pt x="96" y="37"/>
                </a:lnTo>
                <a:lnTo>
                  <a:pt x="96" y="37"/>
                </a:lnTo>
                <a:lnTo>
                  <a:pt x="96" y="39"/>
                </a:lnTo>
                <a:lnTo>
                  <a:pt x="96" y="39"/>
                </a:lnTo>
                <a:lnTo>
                  <a:pt x="96" y="37"/>
                </a:lnTo>
                <a:lnTo>
                  <a:pt x="96" y="37"/>
                </a:lnTo>
                <a:lnTo>
                  <a:pt x="96" y="37"/>
                </a:lnTo>
                <a:lnTo>
                  <a:pt x="96" y="37"/>
                </a:lnTo>
                <a:close/>
                <a:moveTo>
                  <a:pt x="213" y="45"/>
                </a:moveTo>
                <a:lnTo>
                  <a:pt x="213" y="45"/>
                </a:lnTo>
                <a:lnTo>
                  <a:pt x="214" y="45"/>
                </a:lnTo>
                <a:lnTo>
                  <a:pt x="214" y="45"/>
                </a:lnTo>
                <a:lnTo>
                  <a:pt x="213" y="43"/>
                </a:lnTo>
                <a:lnTo>
                  <a:pt x="213" y="43"/>
                </a:lnTo>
                <a:lnTo>
                  <a:pt x="213" y="43"/>
                </a:lnTo>
                <a:lnTo>
                  <a:pt x="213" y="43"/>
                </a:lnTo>
                <a:lnTo>
                  <a:pt x="213" y="45"/>
                </a:lnTo>
                <a:lnTo>
                  <a:pt x="213" y="45"/>
                </a:lnTo>
                <a:close/>
                <a:moveTo>
                  <a:pt x="190" y="107"/>
                </a:moveTo>
                <a:lnTo>
                  <a:pt x="190" y="107"/>
                </a:lnTo>
                <a:lnTo>
                  <a:pt x="190" y="106"/>
                </a:lnTo>
                <a:lnTo>
                  <a:pt x="190" y="106"/>
                </a:lnTo>
                <a:lnTo>
                  <a:pt x="189" y="106"/>
                </a:lnTo>
                <a:lnTo>
                  <a:pt x="189" y="106"/>
                </a:lnTo>
                <a:lnTo>
                  <a:pt x="190" y="107"/>
                </a:lnTo>
                <a:lnTo>
                  <a:pt x="190" y="107"/>
                </a:lnTo>
                <a:close/>
                <a:moveTo>
                  <a:pt x="237" y="118"/>
                </a:moveTo>
                <a:lnTo>
                  <a:pt x="237" y="118"/>
                </a:lnTo>
                <a:lnTo>
                  <a:pt x="238" y="118"/>
                </a:lnTo>
                <a:lnTo>
                  <a:pt x="238" y="118"/>
                </a:lnTo>
                <a:lnTo>
                  <a:pt x="237" y="117"/>
                </a:lnTo>
                <a:lnTo>
                  <a:pt x="237" y="117"/>
                </a:lnTo>
                <a:lnTo>
                  <a:pt x="237" y="118"/>
                </a:lnTo>
                <a:lnTo>
                  <a:pt x="237" y="118"/>
                </a:lnTo>
                <a:lnTo>
                  <a:pt x="237" y="118"/>
                </a:lnTo>
                <a:lnTo>
                  <a:pt x="237" y="118"/>
                </a:lnTo>
                <a:close/>
                <a:moveTo>
                  <a:pt x="145" y="64"/>
                </a:moveTo>
                <a:lnTo>
                  <a:pt x="145" y="64"/>
                </a:lnTo>
                <a:lnTo>
                  <a:pt x="145" y="64"/>
                </a:lnTo>
                <a:lnTo>
                  <a:pt x="145" y="64"/>
                </a:lnTo>
                <a:lnTo>
                  <a:pt x="146" y="64"/>
                </a:lnTo>
                <a:lnTo>
                  <a:pt x="146" y="64"/>
                </a:lnTo>
                <a:lnTo>
                  <a:pt x="146" y="64"/>
                </a:lnTo>
                <a:lnTo>
                  <a:pt x="146" y="64"/>
                </a:lnTo>
                <a:lnTo>
                  <a:pt x="145" y="64"/>
                </a:lnTo>
                <a:lnTo>
                  <a:pt x="145" y="64"/>
                </a:lnTo>
                <a:close/>
                <a:moveTo>
                  <a:pt x="145" y="108"/>
                </a:moveTo>
                <a:lnTo>
                  <a:pt x="145" y="108"/>
                </a:lnTo>
                <a:lnTo>
                  <a:pt x="145" y="108"/>
                </a:lnTo>
                <a:lnTo>
                  <a:pt x="145" y="108"/>
                </a:lnTo>
                <a:lnTo>
                  <a:pt x="143" y="107"/>
                </a:lnTo>
                <a:lnTo>
                  <a:pt x="143" y="107"/>
                </a:lnTo>
                <a:lnTo>
                  <a:pt x="143" y="107"/>
                </a:lnTo>
                <a:lnTo>
                  <a:pt x="143" y="107"/>
                </a:lnTo>
                <a:lnTo>
                  <a:pt x="145" y="108"/>
                </a:lnTo>
                <a:lnTo>
                  <a:pt x="145" y="108"/>
                </a:lnTo>
                <a:close/>
                <a:moveTo>
                  <a:pt x="199" y="295"/>
                </a:moveTo>
                <a:lnTo>
                  <a:pt x="199" y="295"/>
                </a:lnTo>
                <a:lnTo>
                  <a:pt x="199" y="295"/>
                </a:lnTo>
                <a:lnTo>
                  <a:pt x="199" y="295"/>
                </a:lnTo>
                <a:lnTo>
                  <a:pt x="197" y="295"/>
                </a:lnTo>
                <a:lnTo>
                  <a:pt x="197" y="295"/>
                </a:lnTo>
                <a:lnTo>
                  <a:pt x="197" y="295"/>
                </a:lnTo>
                <a:lnTo>
                  <a:pt x="197" y="295"/>
                </a:lnTo>
                <a:lnTo>
                  <a:pt x="199" y="295"/>
                </a:lnTo>
                <a:lnTo>
                  <a:pt x="199" y="295"/>
                </a:lnTo>
                <a:close/>
                <a:moveTo>
                  <a:pt x="96" y="43"/>
                </a:moveTo>
                <a:lnTo>
                  <a:pt x="96" y="43"/>
                </a:lnTo>
                <a:lnTo>
                  <a:pt x="96" y="43"/>
                </a:lnTo>
                <a:lnTo>
                  <a:pt x="96" y="43"/>
                </a:lnTo>
                <a:lnTo>
                  <a:pt x="96" y="42"/>
                </a:lnTo>
                <a:lnTo>
                  <a:pt x="96" y="42"/>
                </a:lnTo>
                <a:lnTo>
                  <a:pt x="95" y="42"/>
                </a:lnTo>
                <a:lnTo>
                  <a:pt x="95" y="42"/>
                </a:lnTo>
                <a:lnTo>
                  <a:pt x="96" y="43"/>
                </a:lnTo>
                <a:lnTo>
                  <a:pt x="96" y="4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00" name="组合 99"/>
          <p:cNvGrpSpPr/>
          <p:nvPr/>
        </p:nvGrpSpPr>
        <p:grpSpPr>
          <a:xfrm>
            <a:off x="1405319" y="3815387"/>
            <a:ext cx="1920500" cy="650208"/>
            <a:chOff x="3557969" y="3735982"/>
            <a:chExt cx="1920500" cy="650208"/>
          </a:xfrm>
        </p:grpSpPr>
        <p:sp>
          <p:nvSpPr>
            <p:cNvPr id="101" name="Freeform 33"/>
            <p:cNvSpPr>
              <a:spLocks noEditPoints="1"/>
            </p:cNvSpPr>
            <p:nvPr/>
          </p:nvSpPr>
          <p:spPr bwMode="auto">
            <a:xfrm>
              <a:off x="3557969" y="3735982"/>
              <a:ext cx="380431" cy="539309"/>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35"/>
            <p:cNvSpPr>
              <a:spLocks noEditPoints="1"/>
            </p:cNvSpPr>
            <p:nvPr/>
          </p:nvSpPr>
          <p:spPr bwMode="auto">
            <a:xfrm>
              <a:off x="5032648" y="3873851"/>
              <a:ext cx="445821" cy="512339"/>
            </a:xfrm>
            <a:custGeom>
              <a:avLst/>
              <a:gdLst/>
              <a:ahLst/>
              <a:cxnLst>
                <a:cxn ang="0">
                  <a:pos x="246" y="13"/>
                </a:cxn>
                <a:cxn ang="0">
                  <a:pos x="96" y="19"/>
                </a:cxn>
                <a:cxn ang="0">
                  <a:pos x="31" y="63"/>
                </a:cxn>
                <a:cxn ang="0">
                  <a:pos x="4" y="227"/>
                </a:cxn>
                <a:cxn ang="0">
                  <a:pos x="46" y="332"/>
                </a:cxn>
                <a:cxn ang="0">
                  <a:pos x="218" y="349"/>
                </a:cxn>
                <a:cxn ang="0">
                  <a:pos x="307" y="225"/>
                </a:cxn>
                <a:cxn ang="0">
                  <a:pos x="79" y="42"/>
                </a:cxn>
                <a:cxn ang="0">
                  <a:pos x="52" y="63"/>
                </a:cxn>
                <a:cxn ang="0">
                  <a:pos x="61" y="93"/>
                </a:cxn>
                <a:cxn ang="0">
                  <a:pos x="31" y="110"/>
                </a:cxn>
                <a:cxn ang="0">
                  <a:pos x="60" y="114"/>
                </a:cxn>
                <a:cxn ang="0">
                  <a:pos x="21" y="187"/>
                </a:cxn>
                <a:cxn ang="0">
                  <a:pos x="48" y="141"/>
                </a:cxn>
                <a:cxn ang="0">
                  <a:pos x="23" y="149"/>
                </a:cxn>
                <a:cxn ang="0">
                  <a:pos x="46" y="290"/>
                </a:cxn>
                <a:cxn ang="0">
                  <a:pos x="50" y="198"/>
                </a:cxn>
                <a:cxn ang="0">
                  <a:pos x="33" y="192"/>
                </a:cxn>
                <a:cxn ang="0">
                  <a:pos x="50" y="227"/>
                </a:cxn>
                <a:cxn ang="0">
                  <a:pos x="46" y="211"/>
                </a:cxn>
                <a:cxn ang="0">
                  <a:pos x="14" y="221"/>
                </a:cxn>
                <a:cxn ang="0">
                  <a:pos x="21" y="234"/>
                </a:cxn>
                <a:cxn ang="0">
                  <a:pos x="21" y="255"/>
                </a:cxn>
                <a:cxn ang="0">
                  <a:pos x="40" y="263"/>
                </a:cxn>
                <a:cxn ang="0">
                  <a:pos x="31" y="288"/>
                </a:cxn>
                <a:cxn ang="0">
                  <a:pos x="31" y="288"/>
                </a:cxn>
                <a:cxn ang="0">
                  <a:pos x="54" y="295"/>
                </a:cxn>
                <a:cxn ang="0">
                  <a:pos x="63" y="330"/>
                </a:cxn>
                <a:cxn ang="0">
                  <a:pos x="71" y="333"/>
                </a:cxn>
                <a:cxn ang="0">
                  <a:pos x="73" y="299"/>
                </a:cxn>
                <a:cxn ang="0">
                  <a:pos x="81" y="339"/>
                </a:cxn>
                <a:cxn ang="0">
                  <a:pos x="96" y="343"/>
                </a:cxn>
                <a:cxn ang="0">
                  <a:pos x="82" y="324"/>
                </a:cxn>
                <a:cxn ang="0">
                  <a:pos x="210" y="335"/>
                </a:cxn>
                <a:cxn ang="0">
                  <a:pos x="82" y="299"/>
                </a:cxn>
                <a:cxn ang="0">
                  <a:pos x="67" y="112"/>
                </a:cxn>
                <a:cxn ang="0">
                  <a:pos x="111" y="17"/>
                </a:cxn>
                <a:cxn ang="0">
                  <a:pos x="248" y="27"/>
                </a:cxn>
                <a:cxn ang="0">
                  <a:pos x="302" y="124"/>
                </a:cxn>
                <a:cxn ang="0">
                  <a:pos x="180" y="72"/>
                </a:cxn>
                <a:cxn ang="0">
                  <a:pos x="107" y="162"/>
                </a:cxn>
                <a:cxn ang="0">
                  <a:pos x="138" y="265"/>
                </a:cxn>
                <a:cxn ang="0">
                  <a:pos x="235" y="242"/>
                </a:cxn>
                <a:cxn ang="0">
                  <a:pos x="252" y="141"/>
                </a:cxn>
                <a:cxn ang="0">
                  <a:pos x="244" y="170"/>
                </a:cxn>
                <a:cxn ang="0">
                  <a:pos x="244" y="162"/>
                </a:cxn>
                <a:cxn ang="0">
                  <a:pos x="227" y="139"/>
                </a:cxn>
                <a:cxn ang="0">
                  <a:pos x="229" y="122"/>
                </a:cxn>
                <a:cxn ang="0">
                  <a:pos x="229" y="116"/>
                </a:cxn>
                <a:cxn ang="0">
                  <a:pos x="214" y="164"/>
                </a:cxn>
                <a:cxn ang="0">
                  <a:pos x="185" y="91"/>
                </a:cxn>
                <a:cxn ang="0">
                  <a:pos x="195" y="267"/>
                </a:cxn>
                <a:cxn ang="0">
                  <a:pos x="197" y="265"/>
                </a:cxn>
                <a:cxn ang="0">
                  <a:pos x="170" y="269"/>
                </a:cxn>
                <a:cxn ang="0">
                  <a:pos x="119" y="221"/>
                </a:cxn>
                <a:cxn ang="0">
                  <a:pos x="147" y="88"/>
                </a:cxn>
                <a:cxn ang="0">
                  <a:pos x="195" y="122"/>
                </a:cxn>
                <a:cxn ang="0">
                  <a:pos x="214" y="204"/>
                </a:cxn>
                <a:cxn ang="0">
                  <a:pos x="210" y="221"/>
                </a:cxn>
                <a:cxn ang="0">
                  <a:pos x="223" y="189"/>
                </a:cxn>
                <a:cxn ang="0">
                  <a:pos x="231" y="215"/>
                </a:cxn>
                <a:cxn ang="0">
                  <a:pos x="244" y="192"/>
                </a:cxn>
              </a:cxnLst>
              <a:rect l="0" t="0" r="r" b="b"/>
              <a:pathLst>
                <a:path w="315" h="362">
                  <a:moveTo>
                    <a:pt x="307" y="95"/>
                  </a:moveTo>
                  <a:lnTo>
                    <a:pt x="307" y="95"/>
                  </a:lnTo>
                  <a:lnTo>
                    <a:pt x="298" y="70"/>
                  </a:lnTo>
                  <a:lnTo>
                    <a:pt x="283" y="48"/>
                  </a:lnTo>
                  <a:lnTo>
                    <a:pt x="275" y="38"/>
                  </a:lnTo>
                  <a:lnTo>
                    <a:pt x="265" y="29"/>
                  </a:lnTo>
                  <a:lnTo>
                    <a:pt x="256" y="21"/>
                  </a:lnTo>
                  <a:lnTo>
                    <a:pt x="246" y="13"/>
                  </a:lnTo>
                  <a:lnTo>
                    <a:pt x="246" y="13"/>
                  </a:lnTo>
                  <a:lnTo>
                    <a:pt x="229" y="8"/>
                  </a:lnTo>
                  <a:lnTo>
                    <a:pt x="206" y="4"/>
                  </a:lnTo>
                  <a:lnTo>
                    <a:pt x="182" y="0"/>
                  </a:lnTo>
                  <a:lnTo>
                    <a:pt x="161" y="0"/>
                  </a:lnTo>
                  <a:lnTo>
                    <a:pt x="161" y="0"/>
                  </a:lnTo>
                  <a:lnTo>
                    <a:pt x="142" y="2"/>
                  </a:lnTo>
                  <a:lnTo>
                    <a:pt x="124" y="6"/>
                  </a:lnTo>
                  <a:lnTo>
                    <a:pt x="111" y="11"/>
                  </a:lnTo>
                  <a:lnTo>
                    <a:pt x="96" y="19"/>
                  </a:lnTo>
                  <a:lnTo>
                    <a:pt x="96" y="19"/>
                  </a:lnTo>
                  <a:lnTo>
                    <a:pt x="82" y="25"/>
                  </a:lnTo>
                  <a:lnTo>
                    <a:pt x="69" y="30"/>
                  </a:lnTo>
                  <a:lnTo>
                    <a:pt x="69" y="30"/>
                  </a:lnTo>
                  <a:lnTo>
                    <a:pt x="60" y="36"/>
                  </a:lnTo>
                  <a:lnTo>
                    <a:pt x="48" y="46"/>
                  </a:lnTo>
                  <a:lnTo>
                    <a:pt x="37" y="55"/>
                  </a:lnTo>
                  <a:lnTo>
                    <a:pt x="31" y="63"/>
                  </a:lnTo>
                  <a:lnTo>
                    <a:pt x="31" y="63"/>
                  </a:lnTo>
                  <a:lnTo>
                    <a:pt x="27" y="72"/>
                  </a:lnTo>
                  <a:lnTo>
                    <a:pt x="21" y="86"/>
                  </a:lnTo>
                  <a:lnTo>
                    <a:pt x="14" y="116"/>
                  </a:lnTo>
                  <a:lnTo>
                    <a:pt x="14" y="116"/>
                  </a:lnTo>
                  <a:lnTo>
                    <a:pt x="8" y="141"/>
                  </a:lnTo>
                  <a:lnTo>
                    <a:pt x="2" y="168"/>
                  </a:lnTo>
                  <a:lnTo>
                    <a:pt x="0" y="196"/>
                  </a:lnTo>
                  <a:lnTo>
                    <a:pt x="2" y="211"/>
                  </a:lnTo>
                  <a:lnTo>
                    <a:pt x="4" y="227"/>
                  </a:lnTo>
                  <a:lnTo>
                    <a:pt x="4" y="227"/>
                  </a:lnTo>
                  <a:lnTo>
                    <a:pt x="8" y="253"/>
                  </a:lnTo>
                  <a:lnTo>
                    <a:pt x="14" y="276"/>
                  </a:lnTo>
                  <a:lnTo>
                    <a:pt x="14" y="276"/>
                  </a:lnTo>
                  <a:lnTo>
                    <a:pt x="20" y="290"/>
                  </a:lnTo>
                  <a:lnTo>
                    <a:pt x="29" y="305"/>
                  </a:lnTo>
                  <a:lnTo>
                    <a:pt x="39" y="320"/>
                  </a:lnTo>
                  <a:lnTo>
                    <a:pt x="46" y="332"/>
                  </a:lnTo>
                  <a:lnTo>
                    <a:pt x="46" y="332"/>
                  </a:lnTo>
                  <a:lnTo>
                    <a:pt x="61" y="341"/>
                  </a:lnTo>
                  <a:lnTo>
                    <a:pt x="81" y="349"/>
                  </a:lnTo>
                  <a:lnTo>
                    <a:pt x="103" y="356"/>
                  </a:lnTo>
                  <a:lnTo>
                    <a:pt x="126" y="360"/>
                  </a:lnTo>
                  <a:lnTo>
                    <a:pt x="151" y="362"/>
                  </a:lnTo>
                  <a:lnTo>
                    <a:pt x="174" y="360"/>
                  </a:lnTo>
                  <a:lnTo>
                    <a:pt x="197" y="356"/>
                  </a:lnTo>
                  <a:lnTo>
                    <a:pt x="218" y="349"/>
                  </a:lnTo>
                  <a:lnTo>
                    <a:pt x="218" y="349"/>
                  </a:lnTo>
                  <a:lnTo>
                    <a:pt x="227" y="345"/>
                  </a:lnTo>
                  <a:lnTo>
                    <a:pt x="235" y="339"/>
                  </a:lnTo>
                  <a:lnTo>
                    <a:pt x="254" y="324"/>
                  </a:lnTo>
                  <a:lnTo>
                    <a:pt x="269" y="307"/>
                  </a:lnTo>
                  <a:lnTo>
                    <a:pt x="281" y="292"/>
                  </a:lnTo>
                  <a:lnTo>
                    <a:pt x="281" y="292"/>
                  </a:lnTo>
                  <a:lnTo>
                    <a:pt x="292" y="272"/>
                  </a:lnTo>
                  <a:lnTo>
                    <a:pt x="300" y="250"/>
                  </a:lnTo>
                  <a:lnTo>
                    <a:pt x="307" y="225"/>
                  </a:lnTo>
                  <a:lnTo>
                    <a:pt x="313" y="198"/>
                  </a:lnTo>
                  <a:lnTo>
                    <a:pt x="315" y="170"/>
                  </a:lnTo>
                  <a:lnTo>
                    <a:pt x="315" y="143"/>
                  </a:lnTo>
                  <a:lnTo>
                    <a:pt x="313" y="118"/>
                  </a:lnTo>
                  <a:lnTo>
                    <a:pt x="307" y="95"/>
                  </a:lnTo>
                  <a:lnTo>
                    <a:pt x="307" y="95"/>
                  </a:lnTo>
                  <a:close/>
                  <a:moveTo>
                    <a:pt x="79" y="38"/>
                  </a:moveTo>
                  <a:lnTo>
                    <a:pt x="79" y="38"/>
                  </a:lnTo>
                  <a:lnTo>
                    <a:pt x="79" y="42"/>
                  </a:lnTo>
                  <a:lnTo>
                    <a:pt x="77" y="46"/>
                  </a:lnTo>
                  <a:lnTo>
                    <a:pt x="75" y="49"/>
                  </a:lnTo>
                  <a:lnTo>
                    <a:pt x="75" y="55"/>
                  </a:lnTo>
                  <a:lnTo>
                    <a:pt x="75" y="55"/>
                  </a:lnTo>
                  <a:lnTo>
                    <a:pt x="67" y="57"/>
                  </a:lnTo>
                  <a:lnTo>
                    <a:pt x="61" y="61"/>
                  </a:lnTo>
                  <a:lnTo>
                    <a:pt x="52" y="67"/>
                  </a:lnTo>
                  <a:lnTo>
                    <a:pt x="52" y="67"/>
                  </a:lnTo>
                  <a:lnTo>
                    <a:pt x="52" y="63"/>
                  </a:lnTo>
                  <a:lnTo>
                    <a:pt x="54" y="57"/>
                  </a:lnTo>
                  <a:lnTo>
                    <a:pt x="60" y="49"/>
                  </a:lnTo>
                  <a:lnTo>
                    <a:pt x="69" y="44"/>
                  </a:lnTo>
                  <a:lnTo>
                    <a:pt x="79" y="38"/>
                  </a:lnTo>
                  <a:lnTo>
                    <a:pt x="79" y="38"/>
                  </a:lnTo>
                  <a:close/>
                  <a:moveTo>
                    <a:pt x="63" y="76"/>
                  </a:moveTo>
                  <a:lnTo>
                    <a:pt x="63" y="76"/>
                  </a:lnTo>
                  <a:lnTo>
                    <a:pt x="63" y="84"/>
                  </a:lnTo>
                  <a:lnTo>
                    <a:pt x="61" y="93"/>
                  </a:lnTo>
                  <a:lnTo>
                    <a:pt x="58" y="101"/>
                  </a:lnTo>
                  <a:lnTo>
                    <a:pt x="52" y="107"/>
                  </a:lnTo>
                  <a:lnTo>
                    <a:pt x="44" y="112"/>
                  </a:lnTo>
                  <a:lnTo>
                    <a:pt x="37" y="118"/>
                  </a:lnTo>
                  <a:lnTo>
                    <a:pt x="29" y="122"/>
                  </a:lnTo>
                  <a:lnTo>
                    <a:pt x="21" y="124"/>
                  </a:lnTo>
                  <a:lnTo>
                    <a:pt x="21" y="124"/>
                  </a:lnTo>
                  <a:lnTo>
                    <a:pt x="25" y="116"/>
                  </a:lnTo>
                  <a:lnTo>
                    <a:pt x="31" y="110"/>
                  </a:lnTo>
                  <a:lnTo>
                    <a:pt x="42" y="99"/>
                  </a:lnTo>
                  <a:lnTo>
                    <a:pt x="54" y="90"/>
                  </a:lnTo>
                  <a:lnTo>
                    <a:pt x="60" y="84"/>
                  </a:lnTo>
                  <a:lnTo>
                    <a:pt x="63" y="76"/>
                  </a:lnTo>
                  <a:lnTo>
                    <a:pt x="63" y="76"/>
                  </a:lnTo>
                  <a:close/>
                  <a:moveTo>
                    <a:pt x="54" y="112"/>
                  </a:moveTo>
                  <a:lnTo>
                    <a:pt x="54" y="112"/>
                  </a:lnTo>
                  <a:lnTo>
                    <a:pt x="58" y="112"/>
                  </a:lnTo>
                  <a:lnTo>
                    <a:pt x="60" y="114"/>
                  </a:lnTo>
                  <a:lnTo>
                    <a:pt x="60" y="114"/>
                  </a:lnTo>
                  <a:lnTo>
                    <a:pt x="58" y="128"/>
                  </a:lnTo>
                  <a:lnTo>
                    <a:pt x="58" y="141"/>
                  </a:lnTo>
                  <a:lnTo>
                    <a:pt x="54" y="150"/>
                  </a:lnTo>
                  <a:lnTo>
                    <a:pt x="50" y="162"/>
                  </a:lnTo>
                  <a:lnTo>
                    <a:pt x="46" y="170"/>
                  </a:lnTo>
                  <a:lnTo>
                    <a:pt x="39" y="175"/>
                  </a:lnTo>
                  <a:lnTo>
                    <a:pt x="31" y="181"/>
                  </a:lnTo>
                  <a:lnTo>
                    <a:pt x="21" y="187"/>
                  </a:lnTo>
                  <a:lnTo>
                    <a:pt x="21" y="187"/>
                  </a:lnTo>
                  <a:lnTo>
                    <a:pt x="21" y="179"/>
                  </a:lnTo>
                  <a:lnTo>
                    <a:pt x="25" y="173"/>
                  </a:lnTo>
                  <a:lnTo>
                    <a:pt x="35" y="164"/>
                  </a:lnTo>
                  <a:lnTo>
                    <a:pt x="44" y="154"/>
                  </a:lnTo>
                  <a:lnTo>
                    <a:pt x="50" y="149"/>
                  </a:lnTo>
                  <a:lnTo>
                    <a:pt x="54" y="143"/>
                  </a:lnTo>
                  <a:lnTo>
                    <a:pt x="54" y="143"/>
                  </a:lnTo>
                  <a:lnTo>
                    <a:pt x="48" y="141"/>
                  </a:lnTo>
                  <a:lnTo>
                    <a:pt x="42" y="143"/>
                  </a:lnTo>
                  <a:lnTo>
                    <a:pt x="39" y="145"/>
                  </a:lnTo>
                  <a:lnTo>
                    <a:pt x="35" y="149"/>
                  </a:lnTo>
                  <a:lnTo>
                    <a:pt x="27" y="158"/>
                  </a:lnTo>
                  <a:lnTo>
                    <a:pt x="21" y="162"/>
                  </a:lnTo>
                  <a:lnTo>
                    <a:pt x="18" y="164"/>
                  </a:lnTo>
                  <a:lnTo>
                    <a:pt x="18" y="164"/>
                  </a:lnTo>
                  <a:lnTo>
                    <a:pt x="20" y="154"/>
                  </a:lnTo>
                  <a:lnTo>
                    <a:pt x="23" y="149"/>
                  </a:lnTo>
                  <a:lnTo>
                    <a:pt x="33" y="135"/>
                  </a:lnTo>
                  <a:lnTo>
                    <a:pt x="44" y="126"/>
                  </a:lnTo>
                  <a:lnTo>
                    <a:pt x="54" y="112"/>
                  </a:lnTo>
                  <a:lnTo>
                    <a:pt x="54" y="112"/>
                  </a:lnTo>
                  <a:close/>
                  <a:moveTo>
                    <a:pt x="61" y="284"/>
                  </a:moveTo>
                  <a:lnTo>
                    <a:pt x="61" y="284"/>
                  </a:lnTo>
                  <a:lnTo>
                    <a:pt x="54" y="286"/>
                  </a:lnTo>
                  <a:lnTo>
                    <a:pt x="46" y="290"/>
                  </a:lnTo>
                  <a:lnTo>
                    <a:pt x="46" y="290"/>
                  </a:lnTo>
                  <a:lnTo>
                    <a:pt x="46" y="284"/>
                  </a:lnTo>
                  <a:lnTo>
                    <a:pt x="48" y="278"/>
                  </a:lnTo>
                  <a:lnTo>
                    <a:pt x="56" y="271"/>
                  </a:lnTo>
                  <a:lnTo>
                    <a:pt x="56" y="271"/>
                  </a:lnTo>
                  <a:lnTo>
                    <a:pt x="60" y="272"/>
                  </a:lnTo>
                  <a:lnTo>
                    <a:pt x="60" y="274"/>
                  </a:lnTo>
                  <a:lnTo>
                    <a:pt x="61" y="284"/>
                  </a:lnTo>
                  <a:lnTo>
                    <a:pt x="61" y="284"/>
                  </a:lnTo>
                  <a:close/>
                  <a:moveTo>
                    <a:pt x="50" y="198"/>
                  </a:moveTo>
                  <a:lnTo>
                    <a:pt x="50" y="198"/>
                  </a:lnTo>
                  <a:lnTo>
                    <a:pt x="46" y="198"/>
                  </a:lnTo>
                  <a:lnTo>
                    <a:pt x="42" y="200"/>
                  </a:lnTo>
                  <a:lnTo>
                    <a:pt x="37" y="204"/>
                  </a:lnTo>
                  <a:lnTo>
                    <a:pt x="31" y="208"/>
                  </a:lnTo>
                  <a:lnTo>
                    <a:pt x="23" y="211"/>
                  </a:lnTo>
                  <a:lnTo>
                    <a:pt x="23" y="211"/>
                  </a:lnTo>
                  <a:lnTo>
                    <a:pt x="27" y="200"/>
                  </a:lnTo>
                  <a:lnTo>
                    <a:pt x="33" y="192"/>
                  </a:lnTo>
                  <a:lnTo>
                    <a:pt x="48" y="179"/>
                  </a:lnTo>
                  <a:lnTo>
                    <a:pt x="48" y="179"/>
                  </a:lnTo>
                  <a:lnTo>
                    <a:pt x="52" y="183"/>
                  </a:lnTo>
                  <a:lnTo>
                    <a:pt x="52" y="187"/>
                  </a:lnTo>
                  <a:lnTo>
                    <a:pt x="50" y="198"/>
                  </a:lnTo>
                  <a:lnTo>
                    <a:pt x="50" y="198"/>
                  </a:lnTo>
                  <a:close/>
                  <a:moveTo>
                    <a:pt x="50" y="213"/>
                  </a:moveTo>
                  <a:lnTo>
                    <a:pt x="50" y="227"/>
                  </a:lnTo>
                  <a:lnTo>
                    <a:pt x="50" y="227"/>
                  </a:lnTo>
                  <a:lnTo>
                    <a:pt x="44" y="229"/>
                  </a:lnTo>
                  <a:lnTo>
                    <a:pt x="40" y="232"/>
                  </a:lnTo>
                  <a:lnTo>
                    <a:pt x="37" y="236"/>
                  </a:lnTo>
                  <a:lnTo>
                    <a:pt x="29" y="236"/>
                  </a:lnTo>
                  <a:lnTo>
                    <a:pt x="29" y="236"/>
                  </a:lnTo>
                  <a:lnTo>
                    <a:pt x="31" y="229"/>
                  </a:lnTo>
                  <a:lnTo>
                    <a:pt x="37" y="223"/>
                  </a:lnTo>
                  <a:lnTo>
                    <a:pt x="40" y="217"/>
                  </a:lnTo>
                  <a:lnTo>
                    <a:pt x="46" y="211"/>
                  </a:lnTo>
                  <a:lnTo>
                    <a:pt x="46" y="211"/>
                  </a:lnTo>
                  <a:lnTo>
                    <a:pt x="50" y="213"/>
                  </a:lnTo>
                  <a:lnTo>
                    <a:pt x="50" y="213"/>
                  </a:lnTo>
                  <a:close/>
                  <a:moveTo>
                    <a:pt x="21" y="255"/>
                  </a:moveTo>
                  <a:lnTo>
                    <a:pt x="21" y="255"/>
                  </a:lnTo>
                  <a:lnTo>
                    <a:pt x="18" y="250"/>
                  </a:lnTo>
                  <a:lnTo>
                    <a:pt x="16" y="240"/>
                  </a:lnTo>
                  <a:lnTo>
                    <a:pt x="14" y="221"/>
                  </a:lnTo>
                  <a:lnTo>
                    <a:pt x="14" y="221"/>
                  </a:lnTo>
                  <a:lnTo>
                    <a:pt x="20" y="219"/>
                  </a:lnTo>
                  <a:lnTo>
                    <a:pt x="23" y="217"/>
                  </a:lnTo>
                  <a:lnTo>
                    <a:pt x="29" y="215"/>
                  </a:lnTo>
                  <a:lnTo>
                    <a:pt x="33" y="215"/>
                  </a:lnTo>
                  <a:lnTo>
                    <a:pt x="33" y="215"/>
                  </a:lnTo>
                  <a:lnTo>
                    <a:pt x="31" y="221"/>
                  </a:lnTo>
                  <a:lnTo>
                    <a:pt x="27" y="225"/>
                  </a:lnTo>
                  <a:lnTo>
                    <a:pt x="23" y="229"/>
                  </a:lnTo>
                  <a:lnTo>
                    <a:pt x="21" y="234"/>
                  </a:lnTo>
                  <a:lnTo>
                    <a:pt x="21" y="234"/>
                  </a:lnTo>
                  <a:lnTo>
                    <a:pt x="21" y="238"/>
                  </a:lnTo>
                  <a:lnTo>
                    <a:pt x="23" y="240"/>
                  </a:lnTo>
                  <a:lnTo>
                    <a:pt x="29" y="244"/>
                  </a:lnTo>
                  <a:lnTo>
                    <a:pt x="29" y="244"/>
                  </a:lnTo>
                  <a:lnTo>
                    <a:pt x="27" y="248"/>
                  </a:lnTo>
                  <a:lnTo>
                    <a:pt x="25" y="250"/>
                  </a:lnTo>
                  <a:lnTo>
                    <a:pt x="23" y="252"/>
                  </a:lnTo>
                  <a:lnTo>
                    <a:pt x="21" y="255"/>
                  </a:lnTo>
                  <a:lnTo>
                    <a:pt x="21" y="255"/>
                  </a:lnTo>
                  <a:close/>
                  <a:moveTo>
                    <a:pt x="48" y="236"/>
                  </a:moveTo>
                  <a:lnTo>
                    <a:pt x="48" y="236"/>
                  </a:lnTo>
                  <a:lnTo>
                    <a:pt x="52" y="240"/>
                  </a:lnTo>
                  <a:lnTo>
                    <a:pt x="52" y="246"/>
                  </a:lnTo>
                  <a:lnTo>
                    <a:pt x="54" y="259"/>
                  </a:lnTo>
                  <a:lnTo>
                    <a:pt x="54" y="259"/>
                  </a:lnTo>
                  <a:lnTo>
                    <a:pt x="46" y="261"/>
                  </a:lnTo>
                  <a:lnTo>
                    <a:pt x="40" y="263"/>
                  </a:lnTo>
                  <a:lnTo>
                    <a:pt x="35" y="265"/>
                  </a:lnTo>
                  <a:lnTo>
                    <a:pt x="27" y="267"/>
                  </a:lnTo>
                  <a:lnTo>
                    <a:pt x="27" y="267"/>
                  </a:lnTo>
                  <a:lnTo>
                    <a:pt x="29" y="257"/>
                  </a:lnTo>
                  <a:lnTo>
                    <a:pt x="35" y="250"/>
                  </a:lnTo>
                  <a:lnTo>
                    <a:pt x="48" y="236"/>
                  </a:lnTo>
                  <a:lnTo>
                    <a:pt x="48" y="236"/>
                  </a:lnTo>
                  <a:close/>
                  <a:moveTo>
                    <a:pt x="31" y="288"/>
                  </a:moveTo>
                  <a:lnTo>
                    <a:pt x="31" y="288"/>
                  </a:lnTo>
                  <a:lnTo>
                    <a:pt x="29" y="282"/>
                  </a:lnTo>
                  <a:lnTo>
                    <a:pt x="31" y="278"/>
                  </a:lnTo>
                  <a:lnTo>
                    <a:pt x="33" y="274"/>
                  </a:lnTo>
                  <a:lnTo>
                    <a:pt x="39" y="274"/>
                  </a:lnTo>
                  <a:lnTo>
                    <a:pt x="39" y="274"/>
                  </a:lnTo>
                  <a:lnTo>
                    <a:pt x="37" y="282"/>
                  </a:lnTo>
                  <a:lnTo>
                    <a:pt x="35" y="286"/>
                  </a:lnTo>
                  <a:lnTo>
                    <a:pt x="31" y="288"/>
                  </a:lnTo>
                  <a:lnTo>
                    <a:pt x="31" y="288"/>
                  </a:lnTo>
                  <a:close/>
                  <a:moveTo>
                    <a:pt x="46" y="312"/>
                  </a:moveTo>
                  <a:lnTo>
                    <a:pt x="46" y="312"/>
                  </a:lnTo>
                  <a:lnTo>
                    <a:pt x="44" y="311"/>
                  </a:lnTo>
                  <a:lnTo>
                    <a:pt x="40" y="307"/>
                  </a:lnTo>
                  <a:lnTo>
                    <a:pt x="39" y="299"/>
                  </a:lnTo>
                  <a:lnTo>
                    <a:pt x="39" y="299"/>
                  </a:lnTo>
                  <a:lnTo>
                    <a:pt x="44" y="297"/>
                  </a:lnTo>
                  <a:lnTo>
                    <a:pt x="54" y="295"/>
                  </a:lnTo>
                  <a:lnTo>
                    <a:pt x="54" y="295"/>
                  </a:lnTo>
                  <a:lnTo>
                    <a:pt x="52" y="301"/>
                  </a:lnTo>
                  <a:lnTo>
                    <a:pt x="50" y="305"/>
                  </a:lnTo>
                  <a:lnTo>
                    <a:pt x="48" y="309"/>
                  </a:lnTo>
                  <a:lnTo>
                    <a:pt x="46" y="312"/>
                  </a:lnTo>
                  <a:lnTo>
                    <a:pt x="46" y="312"/>
                  </a:lnTo>
                  <a:close/>
                  <a:moveTo>
                    <a:pt x="71" y="333"/>
                  </a:moveTo>
                  <a:lnTo>
                    <a:pt x="71" y="333"/>
                  </a:lnTo>
                  <a:lnTo>
                    <a:pt x="67" y="332"/>
                  </a:lnTo>
                  <a:lnTo>
                    <a:pt x="63" y="330"/>
                  </a:lnTo>
                  <a:lnTo>
                    <a:pt x="61" y="326"/>
                  </a:lnTo>
                  <a:lnTo>
                    <a:pt x="60" y="320"/>
                  </a:lnTo>
                  <a:lnTo>
                    <a:pt x="60" y="320"/>
                  </a:lnTo>
                  <a:lnTo>
                    <a:pt x="65" y="320"/>
                  </a:lnTo>
                  <a:lnTo>
                    <a:pt x="71" y="318"/>
                  </a:lnTo>
                  <a:lnTo>
                    <a:pt x="71" y="318"/>
                  </a:lnTo>
                  <a:lnTo>
                    <a:pt x="71" y="326"/>
                  </a:lnTo>
                  <a:lnTo>
                    <a:pt x="71" y="333"/>
                  </a:lnTo>
                  <a:lnTo>
                    <a:pt x="71" y="333"/>
                  </a:lnTo>
                  <a:close/>
                  <a:moveTo>
                    <a:pt x="58" y="311"/>
                  </a:moveTo>
                  <a:lnTo>
                    <a:pt x="58" y="311"/>
                  </a:lnTo>
                  <a:lnTo>
                    <a:pt x="58" y="305"/>
                  </a:lnTo>
                  <a:lnTo>
                    <a:pt x="61" y="303"/>
                  </a:lnTo>
                  <a:lnTo>
                    <a:pt x="65" y="301"/>
                  </a:lnTo>
                  <a:lnTo>
                    <a:pt x="67" y="295"/>
                  </a:lnTo>
                  <a:lnTo>
                    <a:pt x="67" y="295"/>
                  </a:lnTo>
                  <a:lnTo>
                    <a:pt x="71" y="297"/>
                  </a:lnTo>
                  <a:lnTo>
                    <a:pt x="73" y="299"/>
                  </a:lnTo>
                  <a:lnTo>
                    <a:pt x="75" y="307"/>
                  </a:lnTo>
                  <a:lnTo>
                    <a:pt x="75" y="307"/>
                  </a:lnTo>
                  <a:lnTo>
                    <a:pt x="67" y="311"/>
                  </a:lnTo>
                  <a:lnTo>
                    <a:pt x="58" y="311"/>
                  </a:lnTo>
                  <a:lnTo>
                    <a:pt x="58" y="311"/>
                  </a:lnTo>
                  <a:close/>
                  <a:moveTo>
                    <a:pt x="96" y="343"/>
                  </a:moveTo>
                  <a:lnTo>
                    <a:pt x="96" y="343"/>
                  </a:lnTo>
                  <a:lnTo>
                    <a:pt x="84" y="341"/>
                  </a:lnTo>
                  <a:lnTo>
                    <a:pt x="81" y="339"/>
                  </a:lnTo>
                  <a:lnTo>
                    <a:pt x="77" y="335"/>
                  </a:lnTo>
                  <a:lnTo>
                    <a:pt x="77" y="335"/>
                  </a:lnTo>
                  <a:lnTo>
                    <a:pt x="86" y="332"/>
                  </a:lnTo>
                  <a:lnTo>
                    <a:pt x="92" y="332"/>
                  </a:lnTo>
                  <a:lnTo>
                    <a:pt x="98" y="332"/>
                  </a:lnTo>
                  <a:lnTo>
                    <a:pt x="98" y="332"/>
                  </a:lnTo>
                  <a:lnTo>
                    <a:pt x="96" y="337"/>
                  </a:lnTo>
                  <a:lnTo>
                    <a:pt x="96" y="343"/>
                  </a:lnTo>
                  <a:lnTo>
                    <a:pt x="96" y="343"/>
                  </a:lnTo>
                  <a:close/>
                  <a:moveTo>
                    <a:pt x="82" y="324"/>
                  </a:moveTo>
                  <a:lnTo>
                    <a:pt x="82" y="324"/>
                  </a:lnTo>
                  <a:lnTo>
                    <a:pt x="86" y="318"/>
                  </a:lnTo>
                  <a:lnTo>
                    <a:pt x="86" y="318"/>
                  </a:lnTo>
                  <a:lnTo>
                    <a:pt x="90" y="318"/>
                  </a:lnTo>
                  <a:lnTo>
                    <a:pt x="92" y="320"/>
                  </a:lnTo>
                  <a:lnTo>
                    <a:pt x="92" y="320"/>
                  </a:lnTo>
                  <a:lnTo>
                    <a:pt x="90" y="324"/>
                  </a:lnTo>
                  <a:lnTo>
                    <a:pt x="82" y="324"/>
                  </a:lnTo>
                  <a:close/>
                  <a:moveTo>
                    <a:pt x="277" y="280"/>
                  </a:moveTo>
                  <a:lnTo>
                    <a:pt x="277" y="280"/>
                  </a:lnTo>
                  <a:lnTo>
                    <a:pt x="269" y="293"/>
                  </a:lnTo>
                  <a:lnTo>
                    <a:pt x="256" y="309"/>
                  </a:lnTo>
                  <a:lnTo>
                    <a:pt x="241" y="322"/>
                  </a:lnTo>
                  <a:lnTo>
                    <a:pt x="233" y="328"/>
                  </a:lnTo>
                  <a:lnTo>
                    <a:pt x="227" y="332"/>
                  </a:lnTo>
                  <a:lnTo>
                    <a:pt x="227" y="332"/>
                  </a:lnTo>
                  <a:lnTo>
                    <a:pt x="210" y="335"/>
                  </a:lnTo>
                  <a:lnTo>
                    <a:pt x="191" y="335"/>
                  </a:lnTo>
                  <a:lnTo>
                    <a:pt x="174" y="335"/>
                  </a:lnTo>
                  <a:lnTo>
                    <a:pt x="155" y="333"/>
                  </a:lnTo>
                  <a:lnTo>
                    <a:pt x="138" y="330"/>
                  </a:lnTo>
                  <a:lnTo>
                    <a:pt x="121" y="324"/>
                  </a:lnTo>
                  <a:lnTo>
                    <a:pt x="107" y="318"/>
                  </a:lnTo>
                  <a:lnTo>
                    <a:pt x="96" y="311"/>
                  </a:lnTo>
                  <a:lnTo>
                    <a:pt x="96" y="311"/>
                  </a:lnTo>
                  <a:lnTo>
                    <a:pt x="82" y="299"/>
                  </a:lnTo>
                  <a:lnTo>
                    <a:pt x="73" y="286"/>
                  </a:lnTo>
                  <a:lnTo>
                    <a:pt x="73" y="286"/>
                  </a:lnTo>
                  <a:lnTo>
                    <a:pt x="67" y="269"/>
                  </a:lnTo>
                  <a:lnTo>
                    <a:pt x="63" y="248"/>
                  </a:lnTo>
                  <a:lnTo>
                    <a:pt x="60" y="221"/>
                  </a:lnTo>
                  <a:lnTo>
                    <a:pt x="60" y="194"/>
                  </a:lnTo>
                  <a:lnTo>
                    <a:pt x="61" y="166"/>
                  </a:lnTo>
                  <a:lnTo>
                    <a:pt x="63" y="137"/>
                  </a:lnTo>
                  <a:lnTo>
                    <a:pt x="67" y="112"/>
                  </a:lnTo>
                  <a:lnTo>
                    <a:pt x="71" y="91"/>
                  </a:lnTo>
                  <a:lnTo>
                    <a:pt x="71" y="91"/>
                  </a:lnTo>
                  <a:lnTo>
                    <a:pt x="75" y="72"/>
                  </a:lnTo>
                  <a:lnTo>
                    <a:pt x="82" y="53"/>
                  </a:lnTo>
                  <a:lnTo>
                    <a:pt x="92" y="34"/>
                  </a:lnTo>
                  <a:lnTo>
                    <a:pt x="98" y="29"/>
                  </a:lnTo>
                  <a:lnTo>
                    <a:pt x="101" y="23"/>
                  </a:lnTo>
                  <a:lnTo>
                    <a:pt x="101" y="23"/>
                  </a:lnTo>
                  <a:lnTo>
                    <a:pt x="111" y="17"/>
                  </a:lnTo>
                  <a:lnTo>
                    <a:pt x="121" y="13"/>
                  </a:lnTo>
                  <a:lnTo>
                    <a:pt x="143" y="9"/>
                  </a:lnTo>
                  <a:lnTo>
                    <a:pt x="143" y="9"/>
                  </a:lnTo>
                  <a:lnTo>
                    <a:pt x="161" y="8"/>
                  </a:lnTo>
                  <a:lnTo>
                    <a:pt x="180" y="8"/>
                  </a:lnTo>
                  <a:lnTo>
                    <a:pt x="199" y="11"/>
                  </a:lnTo>
                  <a:lnTo>
                    <a:pt x="216" y="15"/>
                  </a:lnTo>
                  <a:lnTo>
                    <a:pt x="233" y="21"/>
                  </a:lnTo>
                  <a:lnTo>
                    <a:pt x="248" y="27"/>
                  </a:lnTo>
                  <a:lnTo>
                    <a:pt x="260" y="36"/>
                  </a:lnTo>
                  <a:lnTo>
                    <a:pt x="269" y="44"/>
                  </a:lnTo>
                  <a:lnTo>
                    <a:pt x="269" y="44"/>
                  </a:lnTo>
                  <a:lnTo>
                    <a:pt x="279" y="55"/>
                  </a:lnTo>
                  <a:lnTo>
                    <a:pt x="284" y="67"/>
                  </a:lnTo>
                  <a:lnTo>
                    <a:pt x="290" y="80"/>
                  </a:lnTo>
                  <a:lnTo>
                    <a:pt x="296" y="93"/>
                  </a:lnTo>
                  <a:lnTo>
                    <a:pt x="300" y="109"/>
                  </a:lnTo>
                  <a:lnTo>
                    <a:pt x="302" y="124"/>
                  </a:lnTo>
                  <a:lnTo>
                    <a:pt x="305" y="156"/>
                  </a:lnTo>
                  <a:lnTo>
                    <a:pt x="304" y="189"/>
                  </a:lnTo>
                  <a:lnTo>
                    <a:pt x="298" y="223"/>
                  </a:lnTo>
                  <a:lnTo>
                    <a:pt x="290" y="253"/>
                  </a:lnTo>
                  <a:lnTo>
                    <a:pt x="284" y="267"/>
                  </a:lnTo>
                  <a:lnTo>
                    <a:pt x="277" y="280"/>
                  </a:lnTo>
                  <a:lnTo>
                    <a:pt x="277" y="280"/>
                  </a:lnTo>
                  <a:close/>
                  <a:moveTo>
                    <a:pt x="180" y="72"/>
                  </a:moveTo>
                  <a:lnTo>
                    <a:pt x="180" y="72"/>
                  </a:lnTo>
                  <a:lnTo>
                    <a:pt x="164" y="72"/>
                  </a:lnTo>
                  <a:lnTo>
                    <a:pt x="153" y="76"/>
                  </a:lnTo>
                  <a:lnTo>
                    <a:pt x="142" y="84"/>
                  </a:lnTo>
                  <a:lnTo>
                    <a:pt x="132" y="91"/>
                  </a:lnTo>
                  <a:lnTo>
                    <a:pt x="124" y="103"/>
                  </a:lnTo>
                  <a:lnTo>
                    <a:pt x="119" y="116"/>
                  </a:lnTo>
                  <a:lnTo>
                    <a:pt x="113" y="130"/>
                  </a:lnTo>
                  <a:lnTo>
                    <a:pt x="109" y="145"/>
                  </a:lnTo>
                  <a:lnTo>
                    <a:pt x="107" y="162"/>
                  </a:lnTo>
                  <a:lnTo>
                    <a:pt x="105" y="177"/>
                  </a:lnTo>
                  <a:lnTo>
                    <a:pt x="107" y="192"/>
                  </a:lnTo>
                  <a:lnTo>
                    <a:pt x="107" y="208"/>
                  </a:lnTo>
                  <a:lnTo>
                    <a:pt x="111" y="223"/>
                  </a:lnTo>
                  <a:lnTo>
                    <a:pt x="115" y="236"/>
                  </a:lnTo>
                  <a:lnTo>
                    <a:pt x="121" y="246"/>
                  </a:lnTo>
                  <a:lnTo>
                    <a:pt x="126" y="255"/>
                  </a:lnTo>
                  <a:lnTo>
                    <a:pt x="126" y="255"/>
                  </a:lnTo>
                  <a:lnTo>
                    <a:pt x="138" y="265"/>
                  </a:lnTo>
                  <a:lnTo>
                    <a:pt x="149" y="274"/>
                  </a:lnTo>
                  <a:lnTo>
                    <a:pt x="162" y="280"/>
                  </a:lnTo>
                  <a:lnTo>
                    <a:pt x="180" y="282"/>
                  </a:lnTo>
                  <a:lnTo>
                    <a:pt x="180" y="282"/>
                  </a:lnTo>
                  <a:lnTo>
                    <a:pt x="193" y="280"/>
                  </a:lnTo>
                  <a:lnTo>
                    <a:pt x="204" y="274"/>
                  </a:lnTo>
                  <a:lnTo>
                    <a:pt x="216" y="267"/>
                  </a:lnTo>
                  <a:lnTo>
                    <a:pt x="225" y="255"/>
                  </a:lnTo>
                  <a:lnTo>
                    <a:pt x="235" y="242"/>
                  </a:lnTo>
                  <a:lnTo>
                    <a:pt x="243" y="229"/>
                  </a:lnTo>
                  <a:lnTo>
                    <a:pt x="248" y="213"/>
                  </a:lnTo>
                  <a:lnTo>
                    <a:pt x="252" y="200"/>
                  </a:lnTo>
                  <a:lnTo>
                    <a:pt x="252" y="200"/>
                  </a:lnTo>
                  <a:lnTo>
                    <a:pt x="256" y="183"/>
                  </a:lnTo>
                  <a:lnTo>
                    <a:pt x="258" y="168"/>
                  </a:lnTo>
                  <a:lnTo>
                    <a:pt x="256" y="154"/>
                  </a:lnTo>
                  <a:lnTo>
                    <a:pt x="252" y="141"/>
                  </a:lnTo>
                  <a:lnTo>
                    <a:pt x="252" y="141"/>
                  </a:lnTo>
                  <a:lnTo>
                    <a:pt x="243" y="116"/>
                  </a:lnTo>
                  <a:lnTo>
                    <a:pt x="233" y="99"/>
                  </a:lnTo>
                  <a:lnTo>
                    <a:pt x="223" y="88"/>
                  </a:lnTo>
                  <a:lnTo>
                    <a:pt x="214" y="80"/>
                  </a:lnTo>
                  <a:lnTo>
                    <a:pt x="204" y="76"/>
                  </a:lnTo>
                  <a:lnTo>
                    <a:pt x="195" y="74"/>
                  </a:lnTo>
                  <a:lnTo>
                    <a:pt x="180" y="72"/>
                  </a:lnTo>
                  <a:lnTo>
                    <a:pt x="180" y="72"/>
                  </a:lnTo>
                  <a:close/>
                  <a:moveTo>
                    <a:pt x="244" y="170"/>
                  </a:moveTo>
                  <a:lnTo>
                    <a:pt x="244" y="170"/>
                  </a:lnTo>
                  <a:lnTo>
                    <a:pt x="237" y="170"/>
                  </a:lnTo>
                  <a:lnTo>
                    <a:pt x="227" y="170"/>
                  </a:lnTo>
                  <a:lnTo>
                    <a:pt x="227" y="170"/>
                  </a:lnTo>
                  <a:lnTo>
                    <a:pt x="233" y="164"/>
                  </a:lnTo>
                  <a:lnTo>
                    <a:pt x="239" y="160"/>
                  </a:lnTo>
                  <a:lnTo>
                    <a:pt x="241" y="158"/>
                  </a:lnTo>
                  <a:lnTo>
                    <a:pt x="243" y="160"/>
                  </a:lnTo>
                  <a:lnTo>
                    <a:pt x="244" y="162"/>
                  </a:lnTo>
                  <a:lnTo>
                    <a:pt x="244" y="170"/>
                  </a:lnTo>
                  <a:lnTo>
                    <a:pt x="244" y="170"/>
                  </a:lnTo>
                  <a:close/>
                  <a:moveTo>
                    <a:pt x="237" y="143"/>
                  </a:moveTo>
                  <a:lnTo>
                    <a:pt x="237" y="143"/>
                  </a:lnTo>
                  <a:lnTo>
                    <a:pt x="231" y="145"/>
                  </a:lnTo>
                  <a:lnTo>
                    <a:pt x="225" y="145"/>
                  </a:lnTo>
                  <a:lnTo>
                    <a:pt x="225" y="145"/>
                  </a:lnTo>
                  <a:lnTo>
                    <a:pt x="225" y="141"/>
                  </a:lnTo>
                  <a:lnTo>
                    <a:pt x="227" y="139"/>
                  </a:lnTo>
                  <a:lnTo>
                    <a:pt x="231" y="135"/>
                  </a:lnTo>
                  <a:lnTo>
                    <a:pt x="231" y="133"/>
                  </a:lnTo>
                  <a:lnTo>
                    <a:pt x="231" y="133"/>
                  </a:lnTo>
                  <a:lnTo>
                    <a:pt x="235" y="133"/>
                  </a:lnTo>
                  <a:lnTo>
                    <a:pt x="237" y="135"/>
                  </a:lnTo>
                  <a:lnTo>
                    <a:pt x="237" y="143"/>
                  </a:lnTo>
                  <a:lnTo>
                    <a:pt x="237" y="143"/>
                  </a:lnTo>
                  <a:close/>
                  <a:moveTo>
                    <a:pt x="229" y="122"/>
                  </a:moveTo>
                  <a:lnTo>
                    <a:pt x="229" y="122"/>
                  </a:lnTo>
                  <a:lnTo>
                    <a:pt x="225" y="122"/>
                  </a:lnTo>
                  <a:lnTo>
                    <a:pt x="220" y="122"/>
                  </a:lnTo>
                  <a:lnTo>
                    <a:pt x="220" y="122"/>
                  </a:lnTo>
                  <a:lnTo>
                    <a:pt x="220" y="118"/>
                  </a:lnTo>
                  <a:lnTo>
                    <a:pt x="220" y="116"/>
                  </a:lnTo>
                  <a:lnTo>
                    <a:pt x="223" y="112"/>
                  </a:lnTo>
                  <a:lnTo>
                    <a:pt x="227" y="112"/>
                  </a:lnTo>
                  <a:lnTo>
                    <a:pt x="229" y="114"/>
                  </a:lnTo>
                  <a:lnTo>
                    <a:pt x="229" y="116"/>
                  </a:lnTo>
                  <a:lnTo>
                    <a:pt x="229" y="122"/>
                  </a:lnTo>
                  <a:lnTo>
                    <a:pt x="229" y="122"/>
                  </a:lnTo>
                  <a:close/>
                  <a:moveTo>
                    <a:pt x="216" y="160"/>
                  </a:moveTo>
                  <a:lnTo>
                    <a:pt x="220" y="160"/>
                  </a:lnTo>
                  <a:lnTo>
                    <a:pt x="220" y="160"/>
                  </a:lnTo>
                  <a:lnTo>
                    <a:pt x="218" y="166"/>
                  </a:lnTo>
                  <a:lnTo>
                    <a:pt x="214" y="168"/>
                  </a:lnTo>
                  <a:lnTo>
                    <a:pt x="214" y="168"/>
                  </a:lnTo>
                  <a:lnTo>
                    <a:pt x="214" y="164"/>
                  </a:lnTo>
                  <a:lnTo>
                    <a:pt x="216" y="160"/>
                  </a:lnTo>
                  <a:lnTo>
                    <a:pt x="216" y="160"/>
                  </a:lnTo>
                  <a:close/>
                  <a:moveTo>
                    <a:pt x="187" y="86"/>
                  </a:moveTo>
                  <a:lnTo>
                    <a:pt x="187" y="86"/>
                  </a:lnTo>
                  <a:lnTo>
                    <a:pt x="187" y="88"/>
                  </a:lnTo>
                  <a:lnTo>
                    <a:pt x="187" y="88"/>
                  </a:lnTo>
                  <a:lnTo>
                    <a:pt x="185" y="90"/>
                  </a:lnTo>
                  <a:lnTo>
                    <a:pt x="185" y="91"/>
                  </a:lnTo>
                  <a:lnTo>
                    <a:pt x="185" y="91"/>
                  </a:lnTo>
                  <a:lnTo>
                    <a:pt x="178" y="88"/>
                  </a:lnTo>
                  <a:lnTo>
                    <a:pt x="176" y="86"/>
                  </a:lnTo>
                  <a:lnTo>
                    <a:pt x="174" y="80"/>
                  </a:lnTo>
                  <a:lnTo>
                    <a:pt x="174" y="80"/>
                  </a:lnTo>
                  <a:lnTo>
                    <a:pt x="183" y="82"/>
                  </a:lnTo>
                  <a:lnTo>
                    <a:pt x="185" y="82"/>
                  </a:lnTo>
                  <a:lnTo>
                    <a:pt x="187" y="86"/>
                  </a:lnTo>
                  <a:lnTo>
                    <a:pt x="187" y="86"/>
                  </a:lnTo>
                  <a:close/>
                  <a:moveTo>
                    <a:pt x="195" y="267"/>
                  </a:moveTo>
                  <a:lnTo>
                    <a:pt x="195" y="267"/>
                  </a:lnTo>
                  <a:lnTo>
                    <a:pt x="193" y="265"/>
                  </a:lnTo>
                  <a:lnTo>
                    <a:pt x="193" y="263"/>
                  </a:lnTo>
                  <a:lnTo>
                    <a:pt x="197" y="257"/>
                  </a:lnTo>
                  <a:lnTo>
                    <a:pt x="197" y="257"/>
                  </a:lnTo>
                  <a:lnTo>
                    <a:pt x="199" y="259"/>
                  </a:lnTo>
                  <a:lnTo>
                    <a:pt x="199" y="265"/>
                  </a:lnTo>
                  <a:lnTo>
                    <a:pt x="199" y="265"/>
                  </a:lnTo>
                  <a:lnTo>
                    <a:pt x="197" y="265"/>
                  </a:lnTo>
                  <a:lnTo>
                    <a:pt x="195" y="267"/>
                  </a:lnTo>
                  <a:lnTo>
                    <a:pt x="195" y="267"/>
                  </a:lnTo>
                  <a:close/>
                  <a:moveTo>
                    <a:pt x="199" y="223"/>
                  </a:moveTo>
                  <a:lnTo>
                    <a:pt x="199" y="223"/>
                  </a:lnTo>
                  <a:lnTo>
                    <a:pt x="195" y="238"/>
                  </a:lnTo>
                  <a:lnTo>
                    <a:pt x="187" y="252"/>
                  </a:lnTo>
                  <a:lnTo>
                    <a:pt x="180" y="263"/>
                  </a:lnTo>
                  <a:lnTo>
                    <a:pt x="174" y="267"/>
                  </a:lnTo>
                  <a:lnTo>
                    <a:pt x="170" y="269"/>
                  </a:lnTo>
                  <a:lnTo>
                    <a:pt x="170" y="269"/>
                  </a:lnTo>
                  <a:lnTo>
                    <a:pt x="161" y="269"/>
                  </a:lnTo>
                  <a:lnTo>
                    <a:pt x="153" y="265"/>
                  </a:lnTo>
                  <a:lnTo>
                    <a:pt x="145" y="259"/>
                  </a:lnTo>
                  <a:lnTo>
                    <a:pt x="138" y="252"/>
                  </a:lnTo>
                  <a:lnTo>
                    <a:pt x="130" y="244"/>
                  </a:lnTo>
                  <a:lnTo>
                    <a:pt x="124" y="236"/>
                  </a:lnTo>
                  <a:lnTo>
                    <a:pt x="121" y="229"/>
                  </a:lnTo>
                  <a:lnTo>
                    <a:pt x="119" y="221"/>
                  </a:lnTo>
                  <a:lnTo>
                    <a:pt x="119" y="221"/>
                  </a:lnTo>
                  <a:lnTo>
                    <a:pt x="117" y="202"/>
                  </a:lnTo>
                  <a:lnTo>
                    <a:pt x="117" y="181"/>
                  </a:lnTo>
                  <a:lnTo>
                    <a:pt x="119" y="158"/>
                  </a:lnTo>
                  <a:lnTo>
                    <a:pt x="122" y="137"/>
                  </a:lnTo>
                  <a:lnTo>
                    <a:pt x="128" y="118"/>
                  </a:lnTo>
                  <a:lnTo>
                    <a:pt x="136" y="103"/>
                  </a:lnTo>
                  <a:lnTo>
                    <a:pt x="143" y="91"/>
                  </a:lnTo>
                  <a:lnTo>
                    <a:pt x="147" y="88"/>
                  </a:lnTo>
                  <a:lnTo>
                    <a:pt x="153" y="86"/>
                  </a:lnTo>
                  <a:lnTo>
                    <a:pt x="153" y="86"/>
                  </a:lnTo>
                  <a:lnTo>
                    <a:pt x="161" y="86"/>
                  </a:lnTo>
                  <a:lnTo>
                    <a:pt x="168" y="88"/>
                  </a:lnTo>
                  <a:lnTo>
                    <a:pt x="176" y="93"/>
                  </a:lnTo>
                  <a:lnTo>
                    <a:pt x="182" y="99"/>
                  </a:lnTo>
                  <a:lnTo>
                    <a:pt x="182" y="99"/>
                  </a:lnTo>
                  <a:lnTo>
                    <a:pt x="189" y="110"/>
                  </a:lnTo>
                  <a:lnTo>
                    <a:pt x="195" y="122"/>
                  </a:lnTo>
                  <a:lnTo>
                    <a:pt x="201" y="137"/>
                  </a:lnTo>
                  <a:lnTo>
                    <a:pt x="203" y="152"/>
                  </a:lnTo>
                  <a:lnTo>
                    <a:pt x="204" y="168"/>
                  </a:lnTo>
                  <a:lnTo>
                    <a:pt x="204" y="187"/>
                  </a:lnTo>
                  <a:lnTo>
                    <a:pt x="203" y="204"/>
                  </a:lnTo>
                  <a:lnTo>
                    <a:pt x="199" y="223"/>
                  </a:lnTo>
                  <a:lnTo>
                    <a:pt x="199" y="223"/>
                  </a:lnTo>
                  <a:close/>
                  <a:moveTo>
                    <a:pt x="214" y="204"/>
                  </a:moveTo>
                  <a:lnTo>
                    <a:pt x="214" y="204"/>
                  </a:lnTo>
                  <a:lnTo>
                    <a:pt x="214" y="206"/>
                  </a:lnTo>
                  <a:lnTo>
                    <a:pt x="216" y="208"/>
                  </a:lnTo>
                  <a:lnTo>
                    <a:pt x="218" y="211"/>
                  </a:lnTo>
                  <a:lnTo>
                    <a:pt x="218" y="211"/>
                  </a:lnTo>
                  <a:lnTo>
                    <a:pt x="218" y="215"/>
                  </a:lnTo>
                  <a:lnTo>
                    <a:pt x="216" y="219"/>
                  </a:lnTo>
                  <a:lnTo>
                    <a:pt x="212" y="221"/>
                  </a:lnTo>
                  <a:lnTo>
                    <a:pt x="210" y="221"/>
                  </a:lnTo>
                  <a:lnTo>
                    <a:pt x="210" y="221"/>
                  </a:lnTo>
                  <a:lnTo>
                    <a:pt x="212" y="187"/>
                  </a:lnTo>
                  <a:lnTo>
                    <a:pt x="212" y="187"/>
                  </a:lnTo>
                  <a:lnTo>
                    <a:pt x="214" y="185"/>
                  </a:lnTo>
                  <a:lnTo>
                    <a:pt x="218" y="185"/>
                  </a:lnTo>
                  <a:lnTo>
                    <a:pt x="222" y="185"/>
                  </a:lnTo>
                  <a:lnTo>
                    <a:pt x="223" y="183"/>
                  </a:lnTo>
                  <a:lnTo>
                    <a:pt x="223" y="183"/>
                  </a:lnTo>
                  <a:lnTo>
                    <a:pt x="223" y="187"/>
                  </a:lnTo>
                  <a:lnTo>
                    <a:pt x="223" y="189"/>
                  </a:lnTo>
                  <a:lnTo>
                    <a:pt x="220" y="192"/>
                  </a:lnTo>
                  <a:lnTo>
                    <a:pt x="216" y="198"/>
                  </a:lnTo>
                  <a:lnTo>
                    <a:pt x="214" y="200"/>
                  </a:lnTo>
                  <a:lnTo>
                    <a:pt x="214" y="204"/>
                  </a:lnTo>
                  <a:lnTo>
                    <a:pt x="214" y="204"/>
                  </a:lnTo>
                  <a:close/>
                  <a:moveTo>
                    <a:pt x="223" y="225"/>
                  </a:moveTo>
                  <a:lnTo>
                    <a:pt x="223" y="225"/>
                  </a:lnTo>
                  <a:lnTo>
                    <a:pt x="227" y="219"/>
                  </a:lnTo>
                  <a:lnTo>
                    <a:pt x="231" y="215"/>
                  </a:lnTo>
                  <a:lnTo>
                    <a:pt x="235" y="215"/>
                  </a:lnTo>
                  <a:lnTo>
                    <a:pt x="235" y="215"/>
                  </a:lnTo>
                  <a:lnTo>
                    <a:pt x="235" y="219"/>
                  </a:lnTo>
                  <a:lnTo>
                    <a:pt x="231" y="223"/>
                  </a:lnTo>
                  <a:lnTo>
                    <a:pt x="229" y="225"/>
                  </a:lnTo>
                  <a:lnTo>
                    <a:pt x="223" y="225"/>
                  </a:lnTo>
                  <a:lnTo>
                    <a:pt x="223" y="225"/>
                  </a:lnTo>
                  <a:close/>
                  <a:moveTo>
                    <a:pt x="244" y="192"/>
                  </a:moveTo>
                  <a:lnTo>
                    <a:pt x="244" y="192"/>
                  </a:lnTo>
                  <a:lnTo>
                    <a:pt x="239" y="196"/>
                  </a:lnTo>
                  <a:lnTo>
                    <a:pt x="231" y="198"/>
                  </a:lnTo>
                  <a:lnTo>
                    <a:pt x="231" y="198"/>
                  </a:lnTo>
                  <a:lnTo>
                    <a:pt x="233" y="192"/>
                  </a:lnTo>
                  <a:lnTo>
                    <a:pt x="237" y="191"/>
                  </a:lnTo>
                  <a:lnTo>
                    <a:pt x="244" y="187"/>
                  </a:lnTo>
                  <a:lnTo>
                    <a:pt x="244" y="192"/>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49"/>
            <p:cNvSpPr>
              <a:spLocks noEditPoints="1"/>
            </p:cNvSpPr>
            <p:nvPr/>
          </p:nvSpPr>
          <p:spPr bwMode="auto">
            <a:xfrm rot="624826">
              <a:off x="4359699" y="3802283"/>
              <a:ext cx="357686" cy="501582"/>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104" name="任意多边形 103"/>
          <p:cNvSpPr/>
          <p:nvPr/>
        </p:nvSpPr>
        <p:spPr>
          <a:xfrm rot="7535390" flipH="1" flipV="1">
            <a:off x="1636900" y="1000461"/>
            <a:ext cx="2817879" cy="239432"/>
          </a:xfrm>
          <a:custGeom>
            <a:avLst/>
            <a:gdLst>
              <a:gd name="connsiteX0" fmla="*/ 0 w 10595429"/>
              <a:gd name="connsiteY0" fmla="*/ 72616 h 217759"/>
              <a:gd name="connsiteX1" fmla="*/ 769257 w 10595429"/>
              <a:gd name="connsiteY1" fmla="*/ 159702 h 217759"/>
              <a:gd name="connsiteX2" fmla="*/ 2264229 w 10595429"/>
              <a:gd name="connsiteY2" fmla="*/ 45 h 217759"/>
              <a:gd name="connsiteX3" fmla="*/ 2728686 w 10595429"/>
              <a:gd name="connsiteY3" fmla="*/ 145188 h 217759"/>
              <a:gd name="connsiteX4" fmla="*/ 3091543 w 10595429"/>
              <a:gd name="connsiteY4" fmla="*/ 116159 h 217759"/>
              <a:gd name="connsiteX5" fmla="*/ 4267200 w 10595429"/>
              <a:gd name="connsiteY5" fmla="*/ 45 h 217759"/>
              <a:gd name="connsiteX6" fmla="*/ 6023429 w 10595429"/>
              <a:gd name="connsiteY6" fmla="*/ 130674 h 217759"/>
              <a:gd name="connsiteX7" fmla="*/ 8215086 w 10595429"/>
              <a:gd name="connsiteY7" fmla="*/ 29074 h 217759"/>
              <a:gd name="connsiteX8" fmla="*/ 9448800 w 10595429"/>
              <a:gd name="connsiteY8" fmla="*/ 58102 h 217759"/>
              <a:gd name="connsiteX9" fmla="*/ 10392229 w 10595429"/>
              <a:gd name="connsiteY9" fmla="*/ 217759 h 217759"/>
              <a:gd name="connsiteX10" fmla="*/ 10595429 w 10595429"/>
              <a:gd name="connsiteY10" fmla="*/ 58102 h 217759"/>
              <a:gd name="connsiteX0" fmla="*/ 0 w 10392228"/>
              <a:gd name="connsiteY0" fmla="*/ 72616 h 217759"/>
              <a:gd name="connsiteX1" fmla="*/ 769257 w 10392228"/>
              <a:gd name="connsiteY1" fmla="*/ 159702 h 217759"/>
              <a:gd name="connsiteX2" fmla="*/ 2264229 w 10392228"/>
              <a:gd name="connsiteY2" fmla="*/ 45 h 217759"/>
              <a:gd name="connsiteX3" fmla="*/ 2728686 w 10392228"/>
              <a:gd name="connsiteY3" fmla="*/ 145188 h 217759"/>
              <a:gd name="connsiteX4" fmla="*/ 3091543 w 10392228"/>
              <a:gd name="connsiteY4" fmla="*/ 116159 h 217759"/>
              <a:gd name="connsiteX5" fmla="*/ 4267200 w 10392228"/>
              <a:gd name="connsiteY5" fmla="*/ 45 h 217759"/>
              <a:gd name="connsiteX6" fmla="*/ 6023429 w 10392228"/>
              <a:gd name="connsiteY6" fmla="*/ 130674 h 217759"/>
              <a:gd name="connsiteX7" fmla="*/ 8215086 w 10392228"/>
              <a:gd name="connsiteY7" fmla="*/ 29074 h 217759"/>
              <a:gd name="connsiteX8" fmla="*/ 9448800 w 10392228"/>
              <a:gd name="connsiteY8" fmla="*/ 58102 h 217759"/>
              <a:gd name="connsiteX9" fmla="*/ 10392229 w 10392228"/>
              <a:gd name="connsiteY9" fmla="*/ 217759 h 21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92228" h="217759">
                <a:moveTo>
                  <a:pt x="0" y="72616"/>
                </a:moveTo>
                <a:cubicBezTo>
                  <a:pt x="195943" y="122206"/>
                  <a:pt x="391886" y="171797"/>
                  <a:pt x="769257" y="159702"/>
                </a:cubicBezTo>
                <a:cubicBezTo>
                  <a:pt x="1146628" y="147607"/>
                  <a:pt x="1937658" y="2464"/>
                  <a:pt x="2264229" y="45"/>
                </a:cubicBezTo>
                <a:cubicBezTo>
                  <a:pt x="2590801" y="-2374"/>
                  <a:pt x="2590800" y="125836"/>
                  <a:pt x="2728686" y="145188"/>
                </a:cubicBezTo>
                <a:cubicBezTo>
                  <a:pt x="2866572" y="164540"/>
                  <a:pt x="3091543" y="116159"/>
                  <a:pt x="3091543" y="116159"/>
                </a:cubicBezTo>
                <a:cubicBezTo>
                  <a:pt x="3347962" y="91969"/>
                  <a:pt x="3778552" y="-2374"/>
                  <a:pt x="4267200" y="45"/>
                </a:cubicBezTo>
                <a:cubicBezTo>
                  <a:pt x="4755848" y="2464"/>
                  <a:pt x="5365448" y="125836"/>
                  <a:pt x="6023429" y="130674"/>
                </a:cubicBezTo>
                <a:cubicBezTo>
                  <a:pt x="6681410" y="135512"/>
                  <a:pt x="7644191" y="41169"/>
                  <a:pt x="8215086" y="29074"/>
                </a:cubicBezTo>
                <a:cubicBezTo>
                  <a:pt x="8785981" y="16979"/>
                  <a:pt x="9085943" y="26655"/>
                  <a:pt x="9448800" y="58102"/>
                </a:cubicBezTo>
                <a:cubicBezTo>
                  <a:pt x="9811657" y="89549"/>
                  <a:pt x="10201124" y="217759"/>
                  <a:pt x="10392229" y="21775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2" name="组合 171"/>
          <p:cNvGrpSpPr/>
          <p:nvPr/>
        </p:nvGrpSpPr>
        <p:grpSpPr>
          <a:xfrm>
            <a:off x="7802656" y="467336"/>
            <a:ext cx="3774200" cy="652841"/>
            <a:chOff x="837816" y="433833"/>
            <a:chExt cx="3774200" cy="652841"/>
          </a:xfrm>
        </p:grpSpPr>
        <p:sp>
          <p:nvSpPr>
            <p:cNvPr id="173"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179" name="Freeform 86"/>
          <p:cNvSpPr>
            <a:spLocks noEditPoints="1"/>
          </p:cNvSpPr>
          <p:nvPr/>
        </p:nvSpPr>
        <p:spPr bwMode="auto">
          <a:xfrm>
            <a:off x="5244803" y="1699301"/>
            <a:ext cx="4185583" cy="423217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tx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dirty="0"/>
          </a:p>
        </p:txBody>
      </p:sp>
      <p:sp>
        <p:nvSpPr>
          <p:cNvPr id="180" name="椭圆 50"/>
          <p:cNvSpPr/>
          <p:nvPr/>
        </p:nvSpPr>
        <p:spPr>
          <a:xfrm>
            <a:off x="5474901" y="2004288"/>
            <a:ext cx="3712376" cy="3717704"/>
          </a:xfrm>
          <a:custGeom>
            <a:avLst/>
            <a:gdLst>
              <a:gd name="connsiteX0" fmla="*/ 0 w 3190803"/>
              <a:gd name="connsiteY0" fmla="*/ 1438738 h 2877475"/>
              <a:gd name="connsiteX1" fmla="*/ 1595402 w 3190803"/>
              <a:gd name="connsiteY1" fmla="*/ 0 h 2877475"/>
              <a:gd name="connsiteX2" fmla="*/ 3190804 w 3190803"/>
              <a:gd name="connsiteY2" fmla="*/ 1438738 h 2877475"/>
              <a:gd name="connsiteX3" fmla="*/ 1595402 w 3190803"/>
              <a:gd name="connsiteY3" fmla="*/ 2877476 h 2877475"/>
              <a:gd name="connsiteX4" fmla="*/ 0 w 3190803"/>
              <a:gd name="connsiteY4" fmla="*/ 1438738 h 2877475"/>
              <a:gd name="connsiteX0" fmla="*/ 362 w 3191166"/>
              <a:gd name="connsiteY0" fmla="*/ 1648288 h 3087026"/>
              <a:gd name="connsiteX1" fmla="*/ 1710064 w 3191166"/>
              <a:gd name="connsiteY1" fmla="*/ 0 h 3087026"/>
              <a:gd name="connsiteX2" fmla="*/ 3191166 w 3191166"/>
              <a:gd name="connsiteY2" fmla="*/ 1648288 h 3087026"/>
              <a:gd name="connsiteX3" fmla="*/ 1595764 w 3191166"/>
              <a:gd name="connsiteY3" fmla="*/ 3087026 h 3087026"/>
              <a:gd name="connsiteX4" fmla="*/ 362 w 3191166"/>
              <a:gd name="connsiteY4" fmla="*/ 1648288 h 3087026"/>
              <a:gd name="connsiteX0" fmla="*/ 17538 w 3208342"/>
              <a:gd name="connsiteY0" fmla="*/ 1648288 h 3087026"/>
              <a:gd name="connsiteX1" fmla="*/ 1727240 w 3208342"/>
              <a:gd name="connsiteY1" fmla="*/ 0 h 3087026"/>
              <a:gd name="connsiteX2" fmla="*/ 3208342 w 3208342"/>
              <a:gd name="connsiteY2" fmla="*/ 1648288 h 3087026"/>
              <a:gd name="connsiteX3" fmla="*/ 1612940 w 3208342"/>
              <a:gd name="connsiteY3" fmla="*/ 3087026 h 3087026"/>
              <a:gd name="connsiteX4" fmla="*/ 17538 w 3208342"/>
              <a:gd name="connsiteY4" fmla="*/ 1648288 h 3087026"/>
              <a:gd name="connsiteX0" fmla="*/ 1387 w 3192191"/>
              <a:gd name="connsiteY0" fmla="*/ 1648288 h 3087026"/>
              <a:gd name="connsiteX1" fmla="*/ 1711089 w 3192191"/>
              <a:gd name="connsiteY1" fmla="*/ 0 h 3087026"/>
              <a:gd name="connsiteX2" fmla="*/ 3192191 w 3192191"/>
              <a:gd name="connsiteY2" fmla="*/ 1648288 h 3087026"/>
              <a:gd name="connsiteX3" fmla="*/ 1596789 w 3192191"/>
              <a:gd name="connsiteY3" fmla="*/ 3087026 h 3087026"/>
              <a:gd name="connsiteX4" fmla="*/ 1387 w 3192191"/>
              <a:gd name="connsiteY4" fmla="*/ 1648288 h 3087026"/>
              <a:gd name="connsiteX0" fmla="*/ 87 w 3190891"/>
              <a:gd name="connsiteY0" fmla="*/ 1648288 h 3201326"/>
              <a:gd name="connsiteX1" fmla="*/ 1709789 w 3190891"/>
              <a:gd name="connsiteY1" fmla="*/ 0 h 3201326"/>
              <a:gd name="connsiteX2" fmla="*/ 3190891 w 3190891"/>
              <a:gd name="connsiteY2" fmla="*/ 1648288 h 3201326"/>
              <a:gd name="connsiteX3" fmla="*/ 1652639 w 3190891"/>
              <a:gd name="connsiteY3" fmla="*/ 3201326 h 3201326"/>
              <a:gd name="connsiteX4" fmla="*/ 87 w 3190891"/>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5935 w 3196739"/>
              <a:gd name="connsiteY0" fmla="*/ 1648288 h 3201326"/>
              <a:gd name="connsiteX1" fmla="*/ 1715637 w 3196739"/>
              <a:gd name="connsiteY1" fmla="*/ 0 h 3201326"/>
              <a:gd name="connsiteX2" fmla="*/ 3196739 w 3196739"/>
              <a:gd name="connsiteY2" fmla="*/ 1648288 h 3201326"/>
              <a:gd name="connsiteX3" fmla="*/ 1658487 w 3196739"/>
              <a:gd name="connsiteY3" fmla="*/ 3201326 h 3201326"/>
              <a:gd name="connsiteX4" fmla="*/ 5935 w 3196739"/>
              <a:gd name="connsiteY4" fmla="*/ 1648288 h 3201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6739" h="3201326">
                <a:moveTo>
                  <a:pt x="5935" y="1648288"/>
                </a:moveTo>
                <a:cubicBezTo>
                  <a:pt x="91660" y="1095684"/>
                  <a:pt x="510671" y="0"/>
                  <a:pt x="1715637" y="0"/>
                </a:cubicBezTo>
                <a:cubicBezTo>
                  <a:pt x="2920603" y="0"/>
                  <a:pt x="3196739" y="853695"/>
                  <a:pt x="3196739" y="1648288"/>
                </a:cubicBezTo>
                <a:cubicBezTo>
                  <a:pt x="3196739" y="2442881"/>
                  <a:pt x="2539603" y="3201326"/>
                  <a:pt x="1658487" y="3201326"/>
                </a:cubicBezTo>
                <a:cubicBezTo>
                  <a:pt x="777371" y="3201326"/>
                  <a:pt x="-79790" y="2200892"/>
                  <a:pt x="5935" y="1648288"/>
                </a:cubicBezTo>
                <a:close/>
              </a:path>
            </a:pathLst>
          </a:custGeom>
          <a:blipFill>
            <a:blip r:embed="rId2"/>
            <a:srcRect/>
            <a:stretch>
              <a:fillRect l="-1532" t="-260" r="-27500" b="2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Freeform 86"/>
          <p:cNvSpPr>
            <a:spLocks noEditPoints="1"/>
          </p:cNvSpPr>
          <p:nvPr/>
        </p:nvSpPr>
        <p:spPr bwMode="auto">
          <a:xfrm>
            <a:off x="9402545" y="4035035"/>
            <a:ext cx="2485969" cy="2513639"/>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chemeClr val="tx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dirty="0"/>
          </a:p>
        </p:txBody>
      </p:sp>
      <p:sp>
        <p:nvSpPr>
          <p:cNvPr id="183" name="椭圆 50"/>
          <p:cNvSpPr/>
          <p:nvPr/>
        </p:nvSpPr>
        <p:spPr>
          <a:xfrm>
            <a:off x="9539208" y="4216177"/>
            <a:ext cx="2204915" cy="2208078"/>
          </a:xfrm>
          <a:custGeom>
            <a:avLst/>
            <a:gdLst>
              <a:gd name="connsiteX0" fmla="*/ 0 w 3190803"/>
              <a:gd name="connsiteY0" fmla="*/ 1438738 h 2877475"/>
              <a:gd name="connsiteX1" fmla="*/ 1595402 w 3190803"/>
              <a:gd name="connsiteY1" fmla="*/ 0 h 2877475"/>
              <a:gd name="connsiteX2" fmla="*/ 3190804 w 3190803"/>
              <a:gd name="connsiteY2" fmla="*/ 1438738 h 2877475"/>
              <a:gd name="connsiteX3" fmla="*/ 1595402 w 3190803"/>
              <a:gd name="connsiteY3" fmla="*/ 2877476 h 2877475"/>
              <a:gd name="connsiteX4" fmla="*/ 0 w 3190803"/>
              <a:gd name="connsiteY4" fmla="*/ 1438738 h 2877475"/>
              <a:gd name="connsiteX0" fmla="*/ 362 w 3191166"/>
              <a:gd name="connsiteY0" fmla="*/ 1648288 h 3087026"/>
              <a:gd name="connsiteX1" fmla="*/ 1710064 w 3191166"/>
              <a:gd name="connsiteY1" fmla="*/ 0 h 3087026"/>
              <a:gd name="connsiteX2" fmla="*/ 3191166 w 3191166"/>
              <a:gd name="connsiteY2" fmla="*/ 1648288 h 3087026"/>
              <a:gd name="connsiteX3" fmla="*/ 1595764 w 3191166"/>
              <a:gd name="connsiteY3" fmla="*/ 3087026 h 3087026"/>
              <a:gd name="connsiteX4" fmla="*/ 362 w 3191166"/>
              <a:gd name="connsiteY4" fmla="*/ 1648288 h 3087026"/>
              <a:gd name="connsiteX0" fmla="*/ 17538 w 3208342"/>
              <a:gd name="connsiteY0" fmla="*/ 1648288 h 3087026"/>
              <a:gd name="connsiteX1" fmla="*/ 1727240 w 3208342"/>
              <a:gd name="connsiteY1" fmla="*/ 0 h 3087026"/>
              <a:gd name="connsiteX2" fmla="*/ 3208342 w 3208342"/>
              <a:gd name="connsiteY2" fmla="*/ 1648288 h 3087026"/>
              <a:gd name="connsiteX3" fmla="*/ 1612940 w 3208342"/>
              <a:gd name="connsiteY3" fmla="*/ 3087026 h 3087026"/>
              <a:gd name="connsiteX4" fmla="*/ 17538 w 3208342"/>
              <a:gd name="connsiteY4" fmla="*/ 1648288 h 3087026"/>
              <a:gd name="connsiteX0" fmla="*/ 1387 w 3192191"/>
              <a:gd name="connsiteY0" fmla="*/ 1648288 h 3087026"/>
              <a:gd name="connsiteX1" fmla="*/ 1711089 w 3192191"/>
              <a:gd name="connsiteY1" fmla="*/ 0 h 3087026"/>
              <a:gd name="connsiteX2" fmla="*/ 3192191 w 3192191"/>
              <a:gd name="connsiteY2" fmla="*/ 1648288 h 3087026"/>
              <a:gd name="connsiteX3" fmla="*/ 1596789 w 3192191"/>
              <a:gd name="connsiteY3" fmla="*/ 3087026 h 3087026"/>
              <a:gd name="connsiteX4" fmla="*/ 1387 w 3192191"/>
              <a:gd name="connsiteY4" fmla="*/ 1648288 h 3087026"/>
              <a:gd name="connsiteX0" fmla="*/ 87 w 3190891"/>
              <a:gd name="connsiteY0" fmla="*/ 1648288 h 3201326"/>
              <a:gd name="connsiteX1" fmla="*/ 1709789 w 3190891"/>
              <a:gd name="connsiteY1" fmla="*/ 0 h 3201326"/>
              <a:gd name="connsiteX2" fmla="*/ 3190891 w 3190891"/>
              <a:gd name="connsiteY2" fmla="*/ 1648288 h 3201326"/>
              <a:gd name="connsiteX3" fmla="*/ 1652639 w 3190891"/>
              <a:gd name="connsiteY3" fmla="*/ 3201326 h 3201326"/>
              <a:gd name="connsiteX4" fmla="*/ 87 w 3190891"/>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30818 w 3221622"/>
              <a:gd name="connsiteY0" fmla="*/ 1648288 h 3201326"/>
              <a:gd name="connsiteX1" fmla="*/ 1740520 w 3221622"/>
              <a:gd name="connsiteY1" fmla="*/ 0 h 3201326"/>
              <a:gd name="connsiteX2" fmla="*/ 3221622 w 3221622"/>
              <a:gd name="connsiteY2" fmla="*/ 1648288 h 3201326"/>
              <a:gd name="connsiteX3" fmla="*/ 1683370 w 3221622"/>
              <a:gd name="connsiteY3" fmla="*/ 3201326 h 3201326"/>
              <a:gd name="connsiteX4" fmla="*/ 30818 w 3221622"/>
              <a:gd name="connsiteY4" fmla="*/ 1648288 h 3201326"/>
              <a:gd name="connsiteX0" fmla="*/ 5935 w 3196739"/>
              <a:gd name="connsiteY0" fmla="*/ 1648288 h 3201326"/>
              <a:gd name="connsiteX1" fmla="*/ 1715637 w 3196739"/>
              <a:gd name="connsiteY1" fmla="*/ 0 h 3201326"/>
              <a:gd name="connsiteX2" fmla="*/ 3196739 w 3196739"/>
              <a:gd name="connsiteY2" fmla="*/ 1648288 h 3201326"/>
              <a:gd name="connsiteX3" fmla="*/ 1658487 w 3196739"/>
              <a:gd name="connsiteY3" fmla="*/ 3201326 h 3201326"/>
              <a:gd name="connsiteX4" fmla="*/ 5935 w 3196739"/>
              <a:gd name="connsiteY4" fmla="*/ 1648288 h 3201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6739" h="3201326">
                <a:moveTo>
                  <a:pt x="5935" y="1648288"/>
                </a:moveTo>
                <a:cubicBezTo>
                  <a:pt x="91660" y="1095684"/>
                  <a:pt x="510671" y="0"/>
                  <a:pt x="1715637" y="0"/>
                </a:cubicBezTo>
                <a:cubicBezTo>
                  <a:pt x="2920603" y="0"/>
                  <a:pt x="3196739" y="853695"/>
                  <a:pt x="3196739" y="1648288"/>
                </a:cubicBezTo>
                <a:cubicBezTo>
                  <a:pt x="3196739" y="2442881"/>
                  <a:pt x="2539603" y="3201326"/>
                  <a:pt x="1658487" y="3201326"/>
                </a:cubicBezTo>
                <a:cubicBezTo>
                  <a:pt x="777371" y="3201326"/>
                  <a:pt x="-79790" y="2200892"/>
                  <a:pt x="5935" y="1648288"/>
                </a:cubicBezTo>
                <a:close/>
              </a:path>
            </a:pathLst>
          </a:custGeom>
          <a:blipFill>
            <a:blip r:embed="rId3"/>
            <a:srcRect/>
            <a:stretch>
              <a:fillRect l="-6931" r="-69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49742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我们结婚了</a:t>
            </a:r>
          </a:p>
        </p:txBody>
      </p:sp>
      <p:sp>
        <p:nvSpPr>
          <p:cNvPr id="3" name="文本占位符 2"/>
          <p:cNvSpPr>
            <a:spLocks noGrp="1"/>
          </p:cNvSpPr>
          <p:nvPr>
            <p:ph type="body" idx="1"/>
          </p:nvPr>
        </p:nvSpPr>
        <p:spPr/>
        <p:txBody>
          <a:bodyPr/>
          <a:lstStyle/>
          <a:p>
            <a:r>
              <a:rPr lang="zh-CN" altLang="en-US" dirty="0"/>
              <a:t>一起步入婚姻的殿堂</a:t>
            </a:r>
          </a:p>
        </p:txBody>
      </p:sp>
    </p:spTree>
    <p:extLst>
      <p:ext uri="{BB962C8B-B14F-4D97-AF65-F5344CB8AC3E}">
        <p14:creationId xmlns:p14="http://schemas.microsoft.com/office/powerpoint/2010/main" val="3979771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103"/>
          <p:cNvSpPr>
            <a:spLocks noEditPoints="1"/>
          </p:cNvSpPr>
          <p:nvPr/>
        </p:nvSpPr>
        <p:spPr bwMode="auto">
          <a:xfrm rot="20173101">
            <a:off x="1405263" y="4023533"/>
            <a:ext cx="981722" cy="1137364"/>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2" name="组合 31"/>
          <p:cNvGrpSpPr/>
          <p:nvPr/>
        </p:nvGrpSpPr>
        <p:grpSpPr>
          <a:xfrm>
            <a:off x="754746" y="5602213"/>
            <a:ext cx="3774200" cy="652841"/>
            <a:chOff x="837816" y="433833"/>
            <a:chExt cx="3774200" cy="652841"/>
          </a:xfrm>
        </p:grpSpPr>
        <p:sp>
          <p:nvSpPr>
            <p:cNvPr id="33" name="Freeform 6"/>
            <p:cNvSpPr>
              <a:spLocks noEditPoints="1"/>
            </p:cNvSpPr>
            <p:nvPr/>
          </p:nvSpPr>
          <p:spPr bwMode="auto">
            <a:xfrm>
              <a:off x="2657697" y="460265"/>
              <a:ext cx="169953" cy="602562"/>
            </a:xfrm>
            <a:custGeom>
              <a:avLst/>
              <a:gdLst/>
              <a:ahLst/>
              <a:cxnLst>
                <a:cxn ang="0">
                  <a:pos x="78" y="80"/>
                </a:cxn>
                <a:cxn ang="0">
                  <a:pos x="88" y="255"/>
                </a:cxn>
                <a:cxn ang="0">
                  <a:pos x="71" y="308"/>
                </a:cxn>
                <a:cxn ang="0">
                  <a:pos x="15" y="306"/>
                </a:cxn>
                <a:cxn ang="0">
                  <a:pos x="6" y="261"/>
                </a:cxn>
                <a:cxn ang="0">
                  <a:pos x="0" y="47"/>
                </a:cxn>
                <a:cxn ang="0">
                  <a:pos x="38" y="1"/>
                </a:cxn>
                <a:cxn ang="0">
                  <a:pos x="33" y="20"/>
                </a:cxn>
                <a:cxn ang="0">
                  <a:pos x="38" y="135"/>
                </a:cxn>
                <a:cxn ang="0">
                  <a:pos x="74" y="278"/>
                </a:cxn>
                <a:cxn ang="0">
                  <a:pos x="80" y="238"/>
                </a:cxn>
                <a:cxn ang="0">
                  <a:pos x="73" y="64"/>
                </a:cxn>
                <a:cxn ang="0">
                  <a:pos x="50" y="7"/>
                </a:cxn>
                <a:cxn ang="0">
                  <a:pos x="10" y="36"/>
                </a:cxn>
                <a:cxn ang="0">
                  <a:pos x="25" y="19"/>
                </a:cxn>
                <a:cxn ang="0">
                  <a:pos x="10" y="57"/>
                </a:cxn>
                <a:cxn ang="0">
                  <a:pos x="17" y="38"/>
                </a:cxn>
                <a:cxn ang="0">
                  <a:pos x="19" y="57"/>
                </a:cxn>
                <a:cxn ang="0">
                  <a:pos x="27" y="47"/>
                </a:cxn>
                <a:cxn ang="0">
                  <a:pos x="10" y="85"/>
                </a:cxn>
                <a:cxn ang="0">
                  <a:pos x="13" y="72"/>
                </a:cxn>
                <a:cxn ang="0">
                  <a:pos x="19" y="85"/>
                </a:cxn>
                <a:cxn ang="0">
                  <a:pos x="23" y="74"/>
                </a:cxn>
                <a:cxn ang="0">
                  <a:pos x="13" y="120"/>
                </a:cxn>
                <a:cxn ang="0">
                  <a:pos x="27" y="89"/>
                </a:cxn>
                <a:cxn ang="0">
                  <a:pos x="10" y="120"/>
                </a:cxn>
                <a:cxn ang="0">
                  <a:pos x="23" y="120"/>
                </a:cxn>
                <a:cxn ang="0">
                  <a:pos x="12" y="144"/>
                </a:cxn>
                <a:cxn ang="0">
                  <a:pos x="21" y="123"/>
                </a:cxn>
                <a:cxn ang="0">
                  <a:pos x="27" y="137"/>
                </a:cxn>
                <a:cxn ang="0">
                  <a:pos x="31" y="129"/>
                </a:cxn>
                <a:cxn ang="0">
                  <a:pos x="17" y="173"/>
                </a:cxn>
                <a:cxn ang="0">
                  <a:pos x="33" y="158"/>
                </a:cxn>
                <a:cxn ang="0">
                  <a:pos x="17" y="173"/>
                </a:cxn>
                <a:cxn ang="0">
                  <a:pos x="13" y="163"/>
                </a:cxn>
                <a:cxn ang="0">
                  <a:pos x="19" y="150"/>
                </a:cxn>
                <a:cxn ang="0">
                  <a:pos x="19" y="196"/>
                </a:cxn>
                <a:cxn ang="0">
                  <a:pos x="29" y="192"/>
                </a:cxn>
                <a:cxn ang="0">
                  <a:pos x="21" y="217"/>
                </a:cxn>
                <a:cxn ang="0">
                  <a:pos x="33" y="182"/>
                </a:cxn>
                <a:cxn ang="0">
                  <a:pos x="12" y="194"/>
                </a:cxn>
                <a:cxn ang="0">
                  <a:pos x="17" y="179"/>
                </a:cxn>
                <a:cxn ang="0">
                  <a:pos x="10" y="219"/>
                </a:cxn>
                <a:cxn ang="0">
                  <a:pos x="19" y="203"/>
                </a:cxn>
                <a:cxn ang="0">
                  <a:pos x="10" y="219"/>
                </a:cxn>
                <a:cxn ang="0">
                  <a:pos x="27" y="245"/>
                </a:cxn>
                <a:cxn ang="0">
                  <a:pos x="33" y="228"/>
                </a:cxn>
                <a:cxn ang="0">
                  <a:pos x="21" y="240"/>
                </a:cxn>
                <a:cxn ang="0">
                  <a:pos x="23" y="223"/>
                </a:cxn>
                <a:cxn ang="0">
                  <a:pos x="25" y="247"/>
                </a:cxn>
                <a:cxn ang="0">
                  <a:pos x="15" y="274"/>
                </a:cxn>
                <a:cxn ang="0">
                  <a:pos x="23" y="251"/>
                </a:cxn>
                <a:cxn ang="0">
                  <a:pos x="25" y="266"/>
                </a:cxn>
                <a:cxn ang="0">
                  <a:pos x="34" y="253"/>
                </a:cxn>
                <a:cxn ang="0">
                  <a:pos x="25" y="263"/>
                </a:cxn>
                <a:cxn ang="0">
                  <a:pos x="31" y="280"/>
                </a:cxn>
                <a:cxn ang="0">
                  <a:pos x="34" y="270"/>
                </a:cxn>
                <a:cxn ang="0">
                  <a:pos x="27" y="278"/>
                </a:cxn>
              </a:cxnLst>
              <a:rect l="0" t="0" r="r" b="b"/>
              <a:pathLst>
                <a:path w="88" h="312">
                  <a:moveTo>
                    <a:pt x="76" y="0"/>
                  </a:moveTo>
                  <a:lnTo>
                    <a:pt x="76" y="0"/>
                  </a:lnTo>
                  <a:lnTo>
                    <a:pt x="78" y="9"/>
                  </a:lnTo>
                  <a:lnTo>
                    <a:pt x="80" y="19"/>
                  </a:lnTo>
                  <a:lnTo>
                    <a:pt x="80" y="38"/>
                  </a:lnTo>
                  <a:lnTo>
                    <a:pt x="78" y="80"/>
                  </a:lnTo>
                  <a:lnTo>
                    <a:pt x="78" y="80"/>
                  </a:lnTo>
                  <a:lnTo>
                    <a:pt x="80" y="106"/>
                  </a:lnTo>
                  <a:lnTo>
                    <a:pt x="82" y="135"/>
                  </a:lnTo>
                  <a:lnTo>
                    <a:pt x="82" y="135"/>
                  </a:lnTo>
                  <a:lnTo>
                    <a:pt x="86" y="213"/>
                  </a:lnTo>
                  <a:lnTo>
                    <a:pt x="88" y="255"/>
                  </a:lnTo>
                  <a:lnTo>
                    <a:pt x="88" y="272"/>
                  </a:lnTo>
                  <a:lnTo>
                    <a:pt x="86" y="280"/>
                  </a:lnTo>
                  <a:lnTo>
                    <a:pt x="86" y="280"/>
                  </a:lnTo>
                  <a:lnTo>
                    <a:pt x="80" y="293"/>
                  </a:lnTo>
                  <a:lnTo>
                    <a:pt x="76" y="303"/>
                  </a:lnTo>
                  <a:lnTo>
                    <a:pt x="71" y="308"/>
                  </a:lnTo>
                  <a:lnTo>
                    <a:pt x="71" y="308"/>
                  </a:lnTo>
                  <a:lnTo>
                    <a:pt x="57" y="310"/>
                  </a:lnTo>
                  <a:lnTo>
                    <a:pt x="44" y="312"/>
                  </a:lnTo>
                  <a:lnTo>
                    <a:pt x="44" y="312"/>
                  </a:lnTo>
                  <a:lnTo>
                    <a:pt x="23" y="308"/>
                  </a:lnTo>
                  <a:lnTo>
                    <a:pt x="15" y="306"/>
                  </a:lnTo>
                  <a:lnTo>
                    <a:pt x="6" y="303"/>
                  </a:lnTo>
                  <a:lnTo>
                    <a:pt x="6" y="303"/>
                  </a:lnTo>
                  <a:lnTo>
                    <a:pt x="6" y="293"/>
                  </a:lnTo>
                  <a:lnTo>
                    <a:pt x="4" y="282"/>
                  </a:lnTo>
                  <a:lnTo>
                    <a:pt x="6" y="261"/>
                  </a:lnTo>
                  <a:lnTo>
                    <a:pt x="6" y="261"/>
                  </a:lnTo>
                  <a:lnTo>
                    <a:pt x="4" y="127"/>
                  </a:lnTo>
                  <a:lnTo>
                    <a:pt x="4" y="127"/>
                  </a:lnTo>
                  <a:lnTo>
                    <a:pt x="4" y="108"/>
                  </a:lnTo>
                  <a:lnTo>
                    <a:pt x="4" y="108"/>
                  </a:lnTo>
                  <a:lnTo>
                    <a:pt x="2" y="72"/>
                  </a:lnTo>
                  <a:lnTo>
                    <a:pt x="0" y="47"/>
                  </a:lnTo>
                  <a:lnTo>
                    <a:pt x="2" y="26"/>
                  </a:lnTo>
                  <a:lnTo>
                    <a:pt x="2" y="26"/>
                  </a:lnTo>
                  <a:lnTo>
                    <a:pt x="15" y="13"/>
                  </a:lnTo>
                  <a:lnTo>
                    <a:pt x="31" y="1"/>
                  </a:lnTo>
                  <a:lnTo>
                    <a:pt x="31" y="1"/>
                  </a:lnTo>
                  <a:lnTo>
                    <a:pt x="38" y="1"/>
                  </a:lnTo>
                  <a:lnTo>
                    <a:pt x="53" y="0"/>
                  </a:lnTo>
                  <a:lnTo>
                    <a:pt x="76" y="0"/>
                  </a:lnTo>
                  <a:lnTo>
                    <a:pt x="76" y="0"/>
                  </a:lnTo>
                  <a:close/>
                  <a:moveTo>
                    <a:pt x="33" y="11"/>
                  </a:moveTo>
                  <a:lnTo>
                    <a:pt x="33" y="11"/>
                  </a:lnTo>
                  <a:lnTo>
                    <a:pt x="33" y="20"/>
                  </a:lnTo>
                  <a:lnTo>
                    <a:pt x="33" y="32"/>
                  </a:lnTo>
                  <a:lnTo>
                    <a:pt x="33" y="53"/>
                  </a:lnTo>
                  <a:lnTo>
                    <a:pt x="33" y="53"/>
                  </a:lnTo>
                  <a:lnTo>
                    <a:pt x="36" y="112"/>
                  </a:lnTo>
                  <a:lnTo>
                    <a:pt x="36" y="112"/>
                  </a:lnTo>
                  <a:lnTo>
                    <a:pt x="38" y="135"/>
                  </a:lnTo>
                  <a:lnTo>
                    <a:pt x="38" y="135"/>
                  </a:lnTo>
                  <a:lnTo>
                    <a:pt x="40" y="207"/>
                  </a:lnTo>
                  <a:lnTo>
                    <a:pt x="44" y="276"/>
                  </a:lnTo>
                  <a:lnTo>
                    <a:pt x="44" y="276"/>
                  </a:lnTo>
                  <a:lnTo>
                    <a:pt x="63" y="278"/>
                  </a:lnTo>
                  <a:lnTo>
                    <a:pt x="74" y="278"/>
                  </a:lnTo>
                  <a:lnTo>
                    <a:pt x="80" y="278"/>
                  </a:lnTo>
                  <a:lnTo>
                    <a:pt x="80" y="278"/>
                  </a:lnTo>
                  <a:lnTo>
                    <a:pt x="82" y="270"/>
                  </a:lnTo>
                  <a:lnTo>
                    <a:pt x="82" y="259"/>
                  </a:lnTo>
                  <a:lnTo>
                    <a:pt x="80" y="238"/>
                  </a:lnTo>
                  <a:lnTo>
                    <a:pt x="80" y="238"/>
                  </a:lnTo>
                  <a:lnTo>
                    <a:pt x="78" y="160"/>
                  </a:lnTo>
                  <a:lnTo>
                    <a:pt x="78" y="160"/>
                  </a:lnTo>
                  <a:lnTo>
                    <a:pt x="74" y="122"/>
                  </a:lnTo>
                  <a:lnTo>
                    <a:pt x="71" y="85"/>
                  </a:lnTo>
                  <a:lnTo>
                    <a:pt x="71" y="85"/>
                  </a:lnTo>
                  <a:lnTo>
                    <a:pt x="73" y="64"/>
                  </a:lnTo>
                  <a:lnTo>
                    <a:pt x="73" y="45"/>
                  </a:lnTo>
                  <a:lnTo>
                    <a:pt x="74" y="26"/>
                  </a:lnTo>
                  <a:lnTo>
                    <a:pt x="71" y="9"/>
                  </a:lnTo>
                  <a:lnTo>
                    <a:pt x="71" y="9"/>
                  </a:lnTo>
                  <a:lnTo>
                    <a:pt x="63" y="7"/>
                  </a:lnTo>
                  <a:lnTo>
                    <a:pt x="50" y="7"/>
                  </a:lnTo>
                  <a:lnTo>
                    <a:pt x="33" y="11"/>
                  </a:lnTo>
                  <a:lnTo>
                    <a:pt x="33" y="11"/>
                  </a:lnTo>
                  <a:close/>
                  <a:moveTo>
                    <a:pt x="8" y="28"/>
                  </a:moveTo>
                  <a:lnTo>
                    <a:pt x="8" y="28"/>
                  </a:lnTo>
                  <a:lnTo>
                    <a:pt x="8" y="34"/>
                  </a:lnTo>
                  <a:lnTo>
                    <a:pt x="10" y="36"/>
                  </a:lnTo>
                  <a:lnTo>
                    <a:pt x="10" y="38"/>
                  </a:lnTo>
                  <a:lnTo>
                    <a:pt x="10" y="38"/>
                  </a:lnTo>
                  <a:lnTo>
                    <a:pt x="15" y="32"/>
                  </a:lnTo>
                  <a:lnTo>
                    <a:pt x="21" y="28"/>
                  </a:lnTo>
                  <a:lnTo>
                    <a:pt x="25" y="22"/>
                  </a:lnTo>
                  <a:lnTo>
                    <a:pt x="25" y="19"/>
                  </a:lnTo>
                  <a:lnTo>
                    <a:pt x="25" y="15"/>
                  </a:lnTo>
                  <a:lnTo>
                    <a:pt x="25" y="15"/>
                  </a:lnTo>
                  <a:lnTo>
                    <a:pt x="15" y="22"/>
                  </a:lnTo>
                  <a:lnTo>
                    <a:pt x="8" y="28"/>
                  </a:lnTo>
                  <a:lnTo>
                    <a:pt x="8" y="28"/>
                  </a:lnTo>
                  <a:close/>
                  <a:moveTo>
                    <a:pt x="10" y="57"/>
                  </a:moveTo>
                  <a:lnTo>
                    <a:pt x="10" y="57"/>
                  </a:lnTo>
                  <a:lnTo>
                    <a:pt x="12" y="51"/>
                  </a:lnTo>
                  <a:lnTo>
                    <a:pt x="15" y="47"/>
                  </a:lnTo>
                  <a:lnTo>
                    <a:pt x="17" y="43"/>
                  </a:lnTo>
                  <a:lnTo>
                    <a:pt x="17" y="38"/>
                  </a:lnTo>
                  <a:lnTo>
                    <a:pt x="17" y="38"/>
                  </a:lnTo>
                  <a:lnTo>
                    <a:pt x="10" y="47"/>
                  </a:lnTo>
                  <a:lnTo>
                    <a:pt x="8" y="51"/>
                  </a:lnTo>
                  <a:lnTo>
                    <a:pt x="10" y="57"/>
                  </a:lnTo>
                  <a:lnTo>
                    <a:pt x="10" y="57"/>
                  </a:lnTo>
                  <a:close/>
                  <a:moveTo>
                    <a:pt x="19" y="57"/>
                  </a:moveTo>
                  <a:lnTo>
                    <a:pt x="19" y="57"/>
                  </a:lnTo>
                  <a:lnTo>
                    <a:pt x="23" y="57"/>
                  </a:lnTo>
                  <a:lnTo>
                    <a:pt x="25" y="55"/>
                  </a:lnTo>
                  <a:lnTo>
                    <a:pt x="25" y="55"/>
                  </a:lnTo>
                  <a:lnTo>
                    <a:pt x="25" y="51"/>
                  </a:lnTo>
                  <a:lnTo>
                    <a:pt x="27" y="47"/>
                  </a:lnTo>
                  <a:lnTo>
                    <a:pt x="27" y="47"/>
                  </a:lnTo>
                  <a:lnTo>
                    <a:pt x="25" y="47"/>
                  </a:lnTo>
                  <a:lnTo>
                    <a:pt x="23" y="47"/>
                  </a:lnTo>
                  <a:lnTo>
                    <a:pt x="23" y="47"/>
                  </a:lnTo>
                  <a:lnTo>
                    <a:pt x="19" y="57"/>
                  </a:lnTo>
                  <a:lnTo>
                    <a:pt x="19" y="57"/>
                  </a:lnTo>
                  <a:close/>
                  <a:moveTo>
                    <a:pt x="10" y="85"/>
                  </a:moveTo>
                  <a:lnTo>
                    <a:pt x="10" y="85"/>
                  </a:lnTo>
                  <a:lnTo>
                    <a:pt x="12" y="81"/>
                  </a:lnTo>
                  <a:lnTo>
                    <a:pt x="15" y="78"/>
                  </a:lnTo>
                  <a:lnTo>
                    <a:pt x="17" y="68"/>
                  </a:lnTo>
                  <a:lnTo>
                    <a:pt x="17" y="68"/>
                  </a:lnTo>
                  <a:lnTo>
                    <a:pt x="13" y="72"/>
                  </a:lnTo>
                  <a:lnTo>
                    <a:pt x="10" y="74"/>
                  </a:lnTo>
                  <a:lnTo>
                    <a:pt x="10" y="80"/>
                  </a:lnTo>
                  <a:lnTo>
                    <a:pt x="10" y="85"/>
                  </a:lnTo>
                  <a:lnTo>
                    <a:pt x="10" y="85"/>
                  </a:lnTo>
                  <a:close/>
                  <a:moveTo>
                    <a:pt x="19" y="85"/>
                  </a:moveTo>
                  <a:lnTo>
                    <a:pt x="19" y="85"/>
                  </a:lnTo>
                  <a:lnTo>
                    <a:pt x="25" y="83"/>
                  </a:lnTo>
                  <a:lnTo>
                    <a:pt x="27" y="80"/>
                  </a:lnTo>
                  <a:lnTo>
                    <a:pt x="29" y="76"/>
                  </a:lnTo>
                  <a:lnTo>
                    <a:pt x="27" y="70"/>
                  </a:lnTo>
                  <a:lnTo>
                    <a:pt x="27" y="70"/>
                  </a:lnTo>
                  <a:lnTo>
                    <a:pt x="23" y="74"/>
                  </a:lnTo>
                  <a:lnTo>
                    <a:pt x="21" y="78"/>
                  </a:lnTo>
                  <a:lnTo>
                    <a:pt x="19" y="85"/>
                  </a:lnTo>
                  <a:lnTo>
                    <a:pt x="19" y="85"/>
                  </a:lnTo>
                  <a:close/>
                  <a:moveTo>
                    <a:pt x="10" y="120"/>
                  </a:moveTo>
                  <a:lnTo>
                    <a:pt x="10" y="120"/>
                  </a:lnTo>
                  <a:lnTo>
                    <a:pt x="13" y="120"/>
                  </a:lnTo>
                  <a:lnTo>
                    <a:pt x="15" y="118"/>
                  </a:lnTo>
                  <a:lnTo>
                    <a:pt x="17" y="112"/>
                  </a:lnTo>
                  <a:lnTo>
                    <a:pt x="17" y="112"/>
                  </a:lnTo>
                  <a:lnTo>
                    <a:pt x="23" y="101"/>
                  </a:lnTo>
                  <a:lnTo>
                    <a:pt x="27" y="97"/>
                  </a:lnTo>
                  <a:lnTo>
                    <a:pt x="27" y="89"/>
                  </a:lnTo>
                  <a:lnTo>
                    <a:pt x="27" y="89"/>
                  </a:lnTo>
                  <a:lnTo>
                    <a:pt x="17" y="93"/>
                  </a:lnTo>
                  <a:lnTo>
                    <a:pt x="12" y="99"/>
                  </a:lnTo>
                  <a:lnTo>
                    <a:pt x="10" y="108"/>
                  </a:lnTo>
                  <a:lnTo>
                    <a:pt x="10" y="120"/>
                  </a:lnTo>
                  <a:lnTo>
                    <a:pt x="10" y="120"/>
                  </a:lnTo>
                  <a:close/>
                  <a:moveTo>
                    <a:pt x="23" y="122"/>
                  </a:moveTo>
                  <a:lnTo>
                    <a:pt x="23" y="122"/>
                  </a:lnTo>
                  <a:lnTo>
                    <a:pt x="25" y="122"/>
                  </a:lnTo>
                  <a:lnTo>
                    <a:pt x="25" y="122"/>
                  </a:lnTo>
                  <a:lnTo>
                    <a:pt x="25" y="120"/>
                  </a:lnTo>
                  <a:lnTo>
                    <a:pt x="23" y="120"/>
                  </a:lnTo>
                  <a:lnTo>
                    <a:pt x="23" y="120"/>
                  </a:lnTo>
                  <a:lnTo>
                    <a:pt x="23" y="122"/>
                  </a:lnTo>
                  <a:lnTo>
                    <a:pt x="23" y="122"/>
                  </a:lnTo>
                  <a:close/>
                  <a:moveTo>
                    <a:pt x="10" y="131"/>
                  </a:moveTo>
                  <a:lnTo>
                    <a:pt x="10" y="131"/>
                  </a:lnTo>
                  <a:lnTo>
                    <a:pt x="12" y="144"/>
                  </a:lnTo>
                  <a:lnTo>
                    <a:pt x="12" y="144"/>
                  </a:lnTo>
                  <a:lnTo>
                    <a:pt x="15" y="141"/>
                  </a:lnTo>
                  <a:lnTo>
                    <a:pt x="19" y="135"/>
                  </a:lnTo>
                  <a:lnTo>
                    <a:pt x="23" y="123"/>
                  </a:lnTo>
                  <a:lnTo>
                    <a:pt x="23" y="123"/>
                  </a:lnTo>
                  <a:lnTo>
                    <a:pt x="21" y="123"/>
                  </a:lnTo>
                  <a:lnTo>
                    <a:pt x="19" y="122"/>
                  </a:lnTo>
                  <a:lnTo>
                    <a:pt x="19" y="122"/>
                  </a:lnTo>
                  <a:lnTo>
                    <a:pt x="17" y="127"/>
                  </a:lnTo>
                  <a:lnTo>
                    <a:pt x="10" y="131"/>
                  </a:lnTo>
                  <a:lnTo>
                    <a:pt x="10" y="131"/>
                  </a:lnTo>
                  <a:close/>
                  <a:moveTo>
                    <a:pt x="27" y="137"/>
                  </a:moveTo>
                  <a:lnTo>
                    <a:pt x="27" y="137"/>
                  </a:lnTo>
                  <a:lnTo>
                    <a:pt x="29" y="137"/>
                  </a:lnTo>
                  <a:lnTo>
                    <a:pt x="31" y="135"/>
                  </a:lnTo>
                  <a:lnTo>
                    <a:pt x="31" y="131"/>
                  </a:lnTo>
                  <a:lnTo>
                    <a:pt x="31" y="129"/>
                  </a:lnTo>
                  <a:lnTo>
                    <a:pt x="31" y="129"/>
                  </a:lnTo>
                  <a:lnTo>
                    <a:pt x="29" y="129"/>
                  </a:lnTo>
                  <a:lnTo>
                    <a:pt x="29" y="129"/>
                  </a:lnTo>
                  <a:lnTo>
                    <a:pt x="27" y="137"/>
                  </a:lnTo>
                  <a:lnTo>
                    <a:pt x="27" y="137"/>
                  </a:lnTo>
                  <a:close/>
                  <a:moveTo>
                    <a:pt x="17" y="173"/>
                  </a:moveTo>
                  <a:lnTo>
                    <a:pt x="17" y="173"/>
                  </a:lnTo>
                  <a:lnTo>
                    <a:pt x="19" y="169"/>
                  </a:lnTo>
                  <a:lnTo>
                    <a:pt x="25" y="167"/>
                  </a:lnTo>
                  <a:lnTo>
                    <a:pt x="29" y="167"/>
                  </a:lnTo>
                  <a:lnTo>
                    <a:pt x="31" y="171"/>
                  </a:lnTo>
                  <a:lnTo>
                    <a:pt x="31" y="171"/>
                  </a:lnTo>
                  <a:lnTo>
                    <a:pt x="33" y="158"/>
                  </a:lnTo>
                  <a:lnTo>
                    <a:pt x="33" y="152"/>
                  </a:lnTo>
                  <a:lnTo>
                    <a:pt x="31" y="148"/>
                  </a:lnTo>
                  <a:lnTo>
                    <a:pt x="31" y="148"/>
                  </a:lnTo>
                  <a:lnTo>
                    <a:pt x="21" y="160"/>
                  </a:lnTo>
                  <a:lnTo>
                    <a:pt x="19" y="165"/>
                  </a:lnTo>
                  <a:lnTo>
                    <a:pt x="17" y="173"/>
                  </a:lnTo>
                  <a:lnTo>
                    <a:pt x="17" y="173"/>
                  </a:lnTo>
                  <a:close/>
                  <a:moveTo>
                    <a:pt x="10" y="169"/>
                  </a:moveTo>
                  <a:lnTo>
                    <a:pt x="10" y="169"/>
                  </a:lnTo>
                  <a:lnTo>
                    <a:pt x="12" y="167"/>
                  </a:lnTo>
                  <a:lnTo>
                    <a:pt x="13" y="165"/>
                  </a:lnTo>
                  <a:lnTo>
                    <a:pt x="13" y="163"/>
                  </a:lnTo>
                  <a:lnTo>
                    <a:pt x="15" y="162"/>
                  </a:lnTo>
                  <a:lnTo>
                    <a:pt x="15" y="162"/>
                  </a:lnTo>
                  <a:lnTo>
                    <a:pt x="17" y="158"/>
                  </a:lnTo>
                  <a:lnTo>
                    <a:pt x="19" y="156"/>
                  </a:lnTo>
                  <a:lnTo>
                    <a:pt x="19" y="152"/>
                  </a:lnTo>
                  <a:lnTo>
                    <a:pt x="19" y="150"/>
                  </a:lnTo>
                  <a:lnTo>
                    <a:pt x="19" y="150"/>
                  </a:lnTo>
                  <a:lnTo>
                    <a:pt x="12" y="158"/>
                  </a:lnTo>
                  <a:lnTo>
                    <a:pt x="10" y="163"/>
                  </a:lnTo>
                  <a:lnTo>
                    <a:pt x="10" y="169"/>
                  </a:lnTo>
                  <a:lnTo>
                    <a:pt x="10" y="169"/>
                  </a:lnTo>
                  <a:close/>
                  <a:moveTo>
                    <a:pt x="19" y="196"/>
                  </a:moveTo>
                  <a:lnTo>
                    <a:pt x="19" y="196"/>
                  </a:lnTo>
                  <a:lnTo>
                    <a:pt x="23" y="192"/>
                  </a:lnTo>
                  <a:lnTo>
                    <a:pt x="27" y="190"/>
                  </a:lnTo>
                  <a:lnTo>
                    <a:pt x="27" y="190"/>
                  </a:lnTo>
                  <a:lnTo>
                    <a:pt x="29" y="192"/>
                  </a:lnTo>
                  <a:lnTo>
                    <a:pt x="29" y="192"/>
                  </a:lnTo>
                  <a:lnTo>
                    <a:pt x="29" y="192"/>
                  </a:lnTo>
                  <a:lnTo>
                    <a:pt x="27" y="200"/>
                  </a:lnTo>
                  <a:lnTo>
                    <a:pt x="25" y="205"/>
                  </a:lnTo>
                  <a:lnTo>
                    <a:pt x="21" y="211"/>
                  </a:lnTo>
                  <a:lnTo>
                    <a:pt x="21" y="217"/>
                  </a:lnTo>
                  <a:lnTo>
                    <a:pt x="21" y="217"/>
                  </a:lnTo>
                  <a:lnTo>
                    <a:pt x="25" y="213"/>
                  </a:lnTo>
                  <a:lnTo>
                    <a:pt x="29" y="211"/>
                  </a:lnTo>
                  <a:lnTo>
                    <a:pt x="31" y="211"/>
                  </a:lnTo>
                  <a:lnTo>
                    <a:pt x="31" y="211"/>
                  </a:lnTo>
                  <a:lnTo>
                    <a:pt x="33" y="192"/>
                  </a:lnTo>
                  <a:lnTo>
                    <a:pt x="33" y="182"/>
                  </a:lnTo>
                  <a:lnTo>
                    <a:pt x="29" y="173"/>
                  </a:lnTo>
                  <a:lnTo>
                    <a:pt x="29" y="173"/>
                  </a:lnTo>
                  <a:lnTo>
                    <a:pt x="23" y="184"/>
                  </a:lnTo>
                  <a:lnTo>
                    <a:pt x="19" y="196"/>
                  </a:lnTo>
                  <a:lnTo>
                    <a:pt x="19" y="196"/>
                  </a:lnTo>
                  <a:close/>
                  <a:moveTo>
                    <a:pt x="12" y="194"/>
                  </a:moveTo>
                  <a:lnTo>
                    <a:pt x="12" y="194"/>
                  </a:lnTo>
                  <a:lnTo>
                    <a:pt x="13" y="190"/>
                  </a:lnTo>
                  <a:lnTo>
                    <a:pt x="17" y="186"/>
                  </a:lnTo>
                  <a:lnTo>
                    <a:pt x="19" y="182"/>
                  </a:lnTo>
                  <a:lnTo>
                    <a:pt x="17" y="179"/>
                  </a:lnTo>
                  <a:lnTo>
                    <a:pt x="17" y="179"/>
                  </a:lnTo>
                  <a:lnTo>
                    <a:pt x="12" y="184"/>
                  </a:lnTo>
                  <a:lnTo>
                    <a:pt x="10" y="188"/>
                  </a:lnTo>
                  <a:lnTo>
                    <a:pt x="12" y="194"/>
                  </a:lnTo>
                  <a:lnTo>
                    <a:pt x="12" y="194"/>
                  </a:lnTo>
                  <a:close/>
                  <a:moveTo>
                    <a:pt x="10" y="219"/>
                  </a:moveTo>
                  <a:lnTo>
                    <a:pt x="10" y="219"/>
                  </a:lnTo>
                  <a:lnTo>
                    <a:pt x="12" y="219"/>
                  </a:lnTo>
                  <a:lnTo>
                    <a:pt x="13" y="217"/>
                  </a:lnTo>
                  <a:lnTo>
                    <a:pt x="13" y="213"/>
                  </a:lnTo>
                  <a:lnTo>
                    <a:pt x="13" y="213"/>
                  </a:lnTo>
                  <a:lnTo>
                    <a:pt x="19" y="207"/>
                  </a:lnTo>
                  <a:lnTo>
                    <a:pt x="19" y="203"/>
                  </a:lnTo>
                  <a:lnTo>
                    <a:pt x="19" y="200"/>
                  </a:lnTo>
                  <a:lnTo>
                    <a:pt x="19" y="200"/>
                  </a:lnTo>
                  <a:lnTo>
                    <a:pt x="15" y="203"/>
                  </a:lnTo>
                  <a:lnTo>
                    <a:pt x="12" y="207"/>
                  </a:lnTo>
                  <a:lnTo>
                    <a:pt x="10" y="213"/>
                  </a:lnTo>
                  <a:lnTo>
                    <a:pt x="10" y="219"/>
                  </a:lnTo>
                  <a:lnTo>
                    <a:pt x="10" y="219"/>
                  </a:lnTo>
                  <a:close/>
                  <a:moveTo>
                    <a:pt x="21" y="247"/>
                  </a:moveTo>
                  <a:lnTo>
                    <a:pt x="21" y="247"/>
                  </a:lnTo>
                  <a:lnTo>
                    <a:pt x="23" y="245"/>
                  </a:lnTo>
                  <a:lnTo>
                    <a:pt x="25" y="243"/>
                  </a:lnTo>
                  <a:lnTo>
                    <a:pt x="27" y="245"/>
                  </a:lnTo>
                  <a:lnTo>
                    <a:pt x="27" y="245"/>
                  </a:lnTo>
                  <a:lnTo>
                    <a:pt x="25" y="242"/>
                  </a:lnTo>
                  <a:lnTo>
                    <a:pt x="25" y="242"/>
                  </a:lnTo>
                  <a:lnTo>
                    <a:pt x="31" y="240"/>
                  </a:lnTo>
                  <a:lnTo>
                    <a:pt x="33" y="234"/>
                  </a:lnTo>
                  <a:lnTo>
                    <a:pt x="33" y="228"/>
                  </a:lnTo>
                  <a:lnTo>
                    <a:pt x="33" y="223"/>
                  </a:lnTo>
                  <a:lnTo>
                    <a:pt x="33" y="223"/>
                  </a:lnTo>
                  <a:lnTo>
                    <a:pt x="31" y="223"/>
                  </a:lnTo>
                  <a:lnTo>
                    <a:pt x="31" y="223"/>
                  </a:lnTo>
                  <a:lnTo>
                    <a:pt x="23" y="234"/>
                  </a:lnTo>
                  <a:lnTo>
                    <a:pt x="21" y="240"/>
                  </a:lnTo>
                  <a:lnTo>
                    <a:pt x="21" y="247"/>
                  </a:lnTo>
                  <a:lnTo>
                    <a:pt x="21" y="247"/>
                  </a:lnTo>
                  <a:close/>
                  <a:moveTo>
                    <a:pt x="13" y="243"/>
                  </a:moveTo>
                  <a:lnTo>
                    <a:pt x="13" y="243"/>
                  </a:lnTo>
                  <a:lnTo>
                    <a:pt x="23" y="223"/>
                  </a:lnTo>
                  <a:lnTo>
                    <a:pt x="23" y="223"/>
                  </a:lnTo>
                  <a:lnTo>
                    <a:pt x="17" y="226"/>
                  </a:lnTo>
                  <a:lnTo>
                    <a:pt x="13" y="232"/>
                  </a:lnTo>
                  <a:lnTo>
                    <a:pt x="12" y="238"/>
                  </a:lnTo>
                  <a:lnTo>
                    <a:pt x="13" y="243"/>
                  </a:lnTo>
                  <a:lnTo>
                    <a:pt x="13" y="243"/>
                  </a:lnTo>
                  <a:close/>
                  <a:moveTo>
                    <a:pt x="25" y="247"/>
                  </a:moveTo>
                  <a:lnTo>
                    <a:pt x="25" y="247"/>
                  </a:lnTo>
                  <a:lnTo>
                    <a:pt x="19" y="253"/>
                  </a:lnTo>
                  <a:lnTo>
                    <a:pt x="15" y="259"/>
                  </a:lnTo>
                  <a:lnTo>
                    <a:pt x="13" y="266"/>
                  </a:lnTo>
                  <a:lnTo>
                    <a:pt x="13" y="270"/>
                  </a:lnTo>
                  <a:lnTo>
                    <a:pt x="15" y="274"/>
                  </a:lnTo>
                  <a:lnTo>
                    <a:pt x="15" y="274"/>
                  </a:lnTo>
                  <a:lnTo>
                    <a:pt x="17" y="268"/>
                  </a:lnTo>
                  <a:lnTo>
                    <a:pt x="19" y="263"/>
                  </a:lnTo>
                  <a:lnTo>
                    <a:pt x="23" y="259"/>
                  </a:lnTo>
                  <a:lnTo>
                    <a:pt x="23" y="251"/>
                  </a:lnTo>
                  <a:lnTo>
                    <a:pt x="23" y="251"/>
                  </a:lnTo>
                  <a:lnTo>
                    <a:pt x="27" y="251"/>
                  </a:lnTo>
                  <a:lnTo>
                    <a:pt x="27" y="249"/>
                  </a:lnTo>
                  <a:lnTo>
                    <a:pt x="27" y="249"/>
                  </a:lnTo>
                  <a:lnTo>
                    <a:pt x="25" y="247"/>
                  </a:lnTo>
                  <a:lnTo>
                    <a:pt x="25" y="247"/>
                  </a:lnTo>
                  <a:close/>
                  <a:moveTo>
                    <a:pt x="25" y="266"/>
                  </a:moveTo>
                  <a:lnTo>
                    <a:pt x="25" y="266"/>
                  </a:lnTo>
                  <a:lnTo>
                    <a:pt x="29" y="263"/>
                  </a:lnTo>
                  <a:lnTo>
                    <a:pt x="34" y="263"/>
                  </a:lnTo>
                  <a:lnTo>
                    <a:pt x="34" y="263"/>
                  </a:lnTo>
                  <a:lnTo>
                    <a:pt x="34" y="257"/>
                  </a:lnTo>
                  <a:lnTo>
                    <a:pt x="34" y="253"/>
                  </a:lnTo>
                  <a:lnTo>
                    <a:pt x="34" y="253"/>
                  </a:lnTo>
                  <a:lnTo>
                    <a:pt x="33" y="253"/>
                  </a:lnTo>
                  <a:lnTo>
                    <a:pt x="33" y="253"/>
                  </a:lnTo>
                  <a:lnTo>
                    <a:pt x="31" y="257"/>
                  </a:lnTo>
                  <a:lnTo>
                    <a:pt x="29" y="259"/>
                  </a:lnTo>
                  <a:lnTo>
                    <a:pt x="25" y="263"/>
                  </a:lnTo>
                  <a:lnTo>
                    <a:pt x="25" y="266"/>
                  </a:lnTo>
                  <a:lnTo>
                    <a:pt x="25" y="266"/>
                  </a:lnTo>
                  <a:close/>
                  <a:moveTo>
                    <a:pt x="27" y="284"/>
                  </a:moveTo>
                  <a:lnTo>
                    <a:pt x="27" y="284"/>
                  </a:lnTo>
                  <a:lnTo>
                    <a:pt x="29" y="282"/>
                  </a:lnTo>
                  <a:lnTo>
                    <a:pt x="31" y="280"/>
                  </a:lnTo>
                  <a:lnTo>
                    <a:pt x="31" y="280"/>
                  </a:lnTo>
                  <a:lnTo>
                    <a:pt x="31" y="276"/>
                  </a:lnTo>
                  <a:lnTo>
                    <a:pt x="31" y="276"/>
                  </a:lnTo>
                  <a:lnTo>
                    <a:pt x="34" y="274"/>
                  </a:lnTo>
                  <a:lnTo>
                    <a:pt x="34" y="270"/>
                  </a:lnTo>
                  <a:lnTo>
                    <a:pt x="34" y="270"/>
                  </a:lnTo>
                  <a:lnTo>
                    <a:pt x="31" y="272"/>
                  </a:lnTo>
                  <a:lnTo>
                    <a:pt x="31" y="274"/>
                  </a:lnTo>
                  <a:lnTo>
                    <a:pt x="31" y="276"/>
                  </a:lnTo>
                  <a:lnTo>
                    <a:pt x="31" y="276"/>
                  </a:lnTo>
                  <a:lnTo>
                    <a:pt x="27" y="278"/>
                  </a:lnTo>
                  <a:lnTo>
                    <a:pt x="27" y="278"/>
                  </a:lnTo>
                  <a:lnTo>
                    <a:pt x="27" y="284"/>
                  </a:lnTo>
                  <a:lnTo>
                    <a:pt x="27" y="28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5"/>
            <p:cNvSpPr>
              <a:spLocks noEditPoints="1"/>
            </p:cNvSpPr>
            <p:nvPr/>
          </p:nvSpPr>
          <p:spPr bwMode="auto">
            <a:xfrm>
              <a:off x="3626277" y="539447"/>
              <a:ext cx="430678" cy="523380"/>
            </a:xfrm>
            <a:custGeom>
              <a:avLst/>
              <a:gdLst/>
              <a:ahLst/>
              <a:cxnLst>
                <a:cxn ang="0">
                  <a:pos x="126" y="25"/>
                </a:cxn>
                <a:cxn ang="0">
                  <a:pos x="105" y="86"/>
                </a:cxn>
                <a:cxn ang="0">
                  <a:pos x="21" y="2"/>
                </a:cxn>
                <a:cxn ang="0">
                  <a:pos x="26" y="168"/>
                </a:cxn>
                <a:cxn ang="0">
                  <a:pos x="61" y="267"/>
                </a:cxn>
                <a:cxn ang="0">
                  <a:pos x="154" y="239"/>
                </a:cxn>
                <a:cxn ang="0">
                  <a:pos x="223" y="6"/>
                </a:cxn>
                <a:cxn ang="0">
                  <a:pos x="158" y="14"/>
                </a:cxn>
                <a:cxn ang="0">
                  <a:pos x="143" y="25"/>
                </a:cxn>
                <a:cxn ang="0">
                  <a:pos x="147" y="50"/>
                </a:cxn>
                <a:cxn ang="0">
                  <a:pos x="147" y="61"/>
                </a:cxn>
                <a:cxn ang="0">
                  <a:pos x="141" y="65"/>
                </a:cxn>
                <a:cxn ang="0">
                  <a:pos x="141" y="84"/>
                </a:cxn>
                <a:cxn ang="0">
                  <a:pos x="135" y="103"/>
                </a:cxn>
                <a:cxn ang="0">
                  <a:pos x="137" y="99"/>
                </a:cxn>
                <a:cxn ang="0">
                  <a:pos x="26" y="23"/>
                </a:cxn>
                <a:cxn ang="0">
                  <a:pos x="23" y="19"/>
                </a:cxn>
                <a:cxn ang="0">
                  <a:pos x="32" y="38"/>
                </a:cxn>
                <a:cxn ang="0">
                  <a:pos x="30" y="25"/>
                </a:cxn>
                <a:cxn ang="0">
                  <a:pos x="25" y="63"/>
                </a:cxn>
                <a:cxn ang="0">
                  <a:pos x="26" y="90"/>
                </a:cxn>
                <a:cxn ang="0">
                  <a:pos x="34" y="69"/>
                </a:cxn>
                <a:cxn ang="0">
                  <a:pos x="44" y="75"/>
                </a:cxn>
                <a:cxn ang="0">
                  <a:pos x="30" y="105"/>
                </a:cxn>
                <a:cxn ang="0">
                  <a:pos x="32" y="88"/>
                </a:cxn>
                <a:cxn ang="0">
                  <a:pos x="28" y="126"/>
                </a:cxn>
                <a:cxn ang="0">
                  <a:pos x="30" y="145"/>
                </a:cxn>
                <a:cxn ang="0">
                  <a:pos x="32" y="140"/>
                </a:cxn>
                <a:cxn ang="0">
                  <a:pos x="49" y="109"/>
                </a:cxn>
                <a:cxn ang="0">
                  <a:pos x="55" y="117"/>
                </a:cxn>
                <a:cxn ang="0">
                  <a:pos x="36" y="149"/>
                </a:cxn>
                <a:cxn ang="0">
                  <a:pos x="65" y="155"/>
                </a:cxn>
                <a:cxn ang="0">
                  <a:pos x="51" y="162"/>
                </a:cxn>
                <a:cxn ang="0">
                  <a:pos x="68" y="172"/>
                </a:cxn>
                <a:cxn ang="0">
                  <a:pos x="67" y="162"/>
                </a:cxn>
                <a:cxn ang="0">
                  <a:pos x="72" y="185"/>
                </a:cxn>
                <a:cxn ang="0">
                  <a:pos x="68" y="180"/>
                </a:cxn>
                <a:cxn ang="0">
                  <a:pos x="59" y="134"/>
                </a:cxn>
                <a:cxn ang="0">
                  <a:pos x="36" y="178"/>
                </a:cxn>
                <a:cxn ang="0">
                  <a:pos x="38" y="181"/>
                </a:cxn>
                <a:cxn ang="0">
                  <a:pos x="46" y="218"/>
                </a:cxn>
                <a:cxn ang="0">
                  <a:pos x="46" y="204"/>
                </a:cxn>
                <a:cxn ang="0">
                  <a:pos x="49" y="231"/>
                </a:cxn>
                <a:cxn ang="0">
                  <a:pos x="53" y="233"/>
                </a:cxn>
                <a:cxn ang="0">
                  <a:pos x="49" y="231"/>
                </a:cxn>
                <a:cxn ang="0">
                  <a:pos x="59" y="244"/>
                </a:cxn>
                <a:cxn ang="0">
                  <a:pos x="67" y="250"/>
                </a:cxn>
                <a:cxn ang="0">
                  <a:pos x="67" y="216"/>
                </a:cxn>
                <a:cxn ang="0">
                  <a:pos x="67" y="225"/>
                </a:cxn>
                <a:cxn ang="0">
                  <a:pos x="80" y="225"/>
                </a:cxn>
                <a:cxn ang="0">
                  <a:pos x="74" y="261"/>
                </a:cxn>
                <a:cxn ang="0">
                  <a:pos x="84" y="254"/>
                </a:cxn>
                <a:cxn ang="0">
                  <a:pos x="84" y="233"/>
                </a:cxn>
                <a:cxn ang="0">
                  <a:pos x="108" y="263"/>
                </a:cxn>
                <a:cxn ang="0">
                  <a:pos x="110" y="260"/>
                </a:cxn>
                <a:cxn ang="0">
                  <a:pos x="122" y="241"/>
                </a:cxn>
                <a:cxn ang="0">
                  <a:pos x="135" y="231"/>
                </a:cxn>
                <a:cxn ang="0">
                  <a:pos x="47" y="69"/>
                </a:cxn>
                <a:cxn ang="0">
                  <a:pos x="93" y="56"/>
                </a:cxn>
                <a:cxn ang="0">
                  <a:pos x="124" y="160"/>
                </a:cxn>
                <a:cxn ang="0">
                  <a:pos x="215" y="12"/>
                </a:cxn>
                <a:cxn ang="0">
                  <a:pos x="179" y="143"/>
                </a:cxn>
              </a:cxnLst>
              <a:rect l="0" t="0" r="r" b="b"/>
              <a:pathLst>
                <a:path w="223" h="271">
                  <a:moveTo>
                    <a:pt x="162" y="0"/>
                  </a:moveTo>
                  <a:lnTo>
                    <a:pt x="162" y="0"/>
                  </a:lnTo>
                  <a:lnTo>
                    <a:pt x="154" y="6"/>
                  </a:lnTo>
                  <a:lnTo>
                    <a:pt x="145" y="14"/>
                  </a:lnTo>
                  <a:lnTo>
                    <a:pt x="135" y="21"/>
                  </a:lnTo>
                  <a:lnTo>
                    <a:pt x="131" y="23"/>
                  </a:lnTo>
                  <a:lnTo>
                    <a:pt x="126" y="25"/>
                  </a:lnTo>
                  <a:lnTo>
                    <a:pt x="126" y="25"/>
                  </a:lnTo>
                  <a:lnTo>
                    <a:pt x="122" y="48"/>
                  </a:lnTo>
                  <a:lnTo>
                    <a:pt x="116" y="71"/>
                  </a:lnTo>
                  <a:lnTo>
                    <a:pt x="112" y="94"/>
                  </a:lnTo>
                  <a:lnTo>
                    <a:pt x="108" y="115"/>
                  </a:lnTo>
                  <a:lnTo>
                    <a:pt x="108" y="115"/>
                  </a:lnTo>
                  <a:lnTo>
                    <a:pt x="105" y="86"/>
                  </a:lnTo>
                  <a:lnTo>
                    <a:pt x="101" y="59"/>
                  </a:lnTo>
                  <a:lnTo>
                    <a:pt x="95" y="31"/>
                  </a:lnTo>
                  <a:lnTo>
                    <a:pt x="91" y="4"/>
                  </a:lnTo>
                  <a:lnTo>
                    <a:pt x="91" y="4"/>
                  </a:lnTo>
                  <a:lnTo>
                    <a:pt x="55" y="4"/>
                  </a:lnTo>
                  <a:lnTo>
                    <a:pt x="21" y="2"/>
                  </a:lnTo>
                  <a:lnTo>
                    <a:pt x="21" y="2"/>
                  </a:lnTo>
                  <a:lnTo>
                    <a:pt x="15" y="12"/>
                  </a:lnTo>
                  <a:lnTo>
                    <a:pt x="9" y="19"/>
                  </a:lnTo>
                  <a:lnTo>
                    <a:pt x="2" y="25"/>
                  </a:lnTo>
                  <a:lnTo>
                    <a:pt x="0" y="27"/>
                  </a:lnTo>
                  <a:lnTo>
                    <a:pt x="0" y="27"/>
                  </a:lnTo>
                  <a:lnTo>
                    <a:pt x="17" y="120"/>
                  </a:lnTo>
                  <a:lnTo>
                    <a:pt x="26" y="168"/>
                  </a:lnTo>
                  <a:lnTo>
                    <a:pt x="36" y="214"/>
                  </a:lnTo>
                  <a:lnTo>
                    <a:pt x="36" y="214"/>
                  </a:lnTo>
                  <a:lnTo>
                    <a:pt x="46" y="242"/>
                  </a:lnTo>
                  <a:lnTo>
                    <a:pt x="49" y="256"/>
                  </a:lnTo>
                  <a:lnTo>
                    <a:pt x="55" y="263"/>
                  </a:lnTo>
                  <a:lnTo>
                    <a:pt x="55" y="263"/>
                  </a:lnTo>
                  <a:lnTo>
                    <a:pt x="61" y="267"/>
                  </a:lnTo>
                  <a:lnTo>
                    <a:pt x="68" y="269"/>
                  </a:lnTo>
                  <a:lnTo>
                    <a:pt x="84" y="269"/>
                  </a:lnTo>
                  <a:lnTo>
                    <a:pt x="101" y="269"/>
                  </a:lnTo>
                  <a:lnTo>
                    <a:pt x="116" y="271"/>
                  </a:lnTo>
                  <a:lnTo>
                    <a:pt x="116" y="271"/>
                  </a:lnTo>
                  <a:lnTo>
                    <a:pt x="133" y="256"/>
                  </a:lnTo>
                  <a:lnTo>
                    <a:pt x="154" y="239"/>
                  </a:lnTo>
                  <a:lnTo>
                    <a:pt x="154" y="239"/>
                  </a:lnTo>
                  <a:lnTo>
                    <a:pt x="179" y="164"/>
                  </a:lnTo>
                  <a:lnTo>
                    <a:pt x="179" y="164"/>
                  </a:lnTo>
                  <a:lnTo>
                    <a:pt x="190" y="132"/>
                  </a:lnTo>
                  <a:lnTo>
                    <a:pt x="204" y="84"/>
                  </a:lnTo>
                  <a:lnTo>
                    <a:pt x="223" y="6"/>
                  </a:lnTo>
                  <a:lnTo>
                    <a:pt x="223" y="6"/>
                  </a:lnTo>
                  <a:lnTo>
                    <a:pt x="219" y="4"/>
                  </a:lnTo>
                  <a:lnTo>
                    <a:pt x="213" y="2"/>
                  </a:lnTo>
                  <a:lnTo>
                    <a:pt x="194" y="0"/>
                  </a:lnTo>
                  <a:lnTo>
                    <a:pt x="175" y="0"/>
                  </a:lnTo>
                  <a:lnTo>
                    <a:pt x="162" y="0"/>
                  </a:lnTo>
                  <a:lnTo>
                    <a:pt x="162" y="0"/>
                  </a:lnTo>
                  <a:close/>
                  <a:moveTo>
                    <a:pt x="158" y="14"/>
                  </a:moveTo>
                  <a:lnTo>
                    <a:pt x="158" y="14"/>
                  </a:lnTo>
                  <a:lnTo>
                    <a:pt x="152" y="21"/>
                  </a:lnTo>
                  <a:lnTo>
                    <a:pt x="147" y="27"/>
                  </a:lnTo>
                  <a:lnTo>
                    <a:pt x="133" y="37"/>
                  </a:lnTo>
                  <a:lnTo>
                    <a:pt x="133" y="37"/>
                  </a:lnTo>
                  <a:lnTo>
                    <a:pt x="137" y="31"/>
                  </a:lnTo>
                  <a:lnTo>
                    <a:pt x="143" y="25"/>
                  </a:lnTo>
                  <a:lnTo>
                    <a:pt x="150" y="19"/>
                  </a:lnTo>
                  <a:lnTo>
                    <a:pt x="158" y="14"/>
                  </a:lnTo>
                  <a:lnTo>
                    <a:pt x="158" y="14"/>
                  </a:lnTo>
                  <a:close/>
                  <a:moveTo>
                    <a:pt x="150" y="44"/>
                  </a:moveTo>
                  <a:lnTo>
                    <a:pt x="150" y="44"/>
                  </a:lnTo>
                  <a:lnTo>
                    <a:pt x="148" y="48"/>
                  </a:lnTo>
                  <a:lnTo>
                    <a:pt x="147" y="50"/>
                  </a:lnTo>
                  <a:lnTo>
                    <a:pt x="141" y="54"/>
                  </a:lnTo>
                  <a:lnTo>
                    <a:pt x="141" y="54"/>
                  </a:lnTo>
                  <a:lnTo>
                    <a:pt x="143" y="50"/>
                  </a:lnTo>
                  <a:lnTo>
                    <a:pt x="147" y="46"/>
                  </a:lnTo>
                  <a:lnTo>
                    <a:pt x="150" y="44"/>
                  </a:lnTo>
                  <a:lnTo>
                    <a:pt x="150" y="44"/>
                  </a:lnTo>
                  <a:close/>
                  <a:moveTo>
                    <a:pt x="147" y="61"/>
                  </a:moveTo>
                  <a:lnTo>
                    <a:pt x="147" y="61"/>
                  </a:lnTo>
                  <a:lnTo>
                    <a:pt x="143" y="69"/>
                  </a:lnTo>
                  <a:lnTo>
                    <a:pt x="139" y="73"/>
                  </a:lnTo>
                  <a:lnTo>
                    <a:pt x="128" y="82"/>
                  </a:lnTo>
                  <a:lnTo>
                    <a:pt x="128" y="82"/>
                  </a:lnTo>
                  <a:lnTo>
                    <a:pt x="135" y="71"/>
                  </a:lnTo>
                  <a:lnTo>
                    <a:pt x="141" y="65"/>
                  </a:lnTo>
                  <a:lnTo>
                    <a:pt x="147" y="61"/>
                  </a:lnTo>
                  <a:lnTo>
                    <a:pt x="147" y="61"/>
                  </a:lnTo>
                  <a:close/>
                  <a:moveTo>
                    <a:pt x="133" y="90"/>
                  </a:moveTo>
                  <a:lnTo>
                    <a:pt x="133" y="90"/>
                  </a:lnTo>
                  <a:lnTo>
                    <a:pt x="139" y="82"/>
                  </a:lnTo>
                  <a:lnTo>
                    <a:pt x="139" y="82"/>
                  </a:lnTo>
                  <a:lnTo>
                    <a:pt x="141" y="84"/>
                  </a:lnTo>
                  <a:lnTo>
                    <a:pt x="139" y="86"/>
                  </a:lnTo>
                  <a:lnTo>
                    <a:pt x="137" y="90"/>
                  </a:lnTo>
                  <a:lnTo>
                    <a:pt x="133" y="90"/>
                  </a:lnTo>
                  <a:lnTo>
                    <a:pt x="133" y="90"/>
                  </a:lnTo>
                  <a:close/>
                  <a:moveTo>
                    <a:pt x="137" y="99"/>
                  </a:moveTo>
                  <a:lnTo>
                    <a:pt x="137" y="99"/>
                  </a:lnTo>
                  <a:lnTo>
                    <a:pt x="135" y="103"/>
                  </a:lnTo>
                  <a:lnTo>
                    <a:pt x="133" y="105"/>
                  </a:lnTo>
                  <a:lnTo>
                    <a:pt x="131" y="105"/>
                  </a:lnTo>
                  <a:lnTo>
                    <a:pt x="131" y="105"/>
                  </a:lnTo>
                  <a:lnTo>
                    <a:pt x="133" y="101"/>
                  </a:lnTo>
                  <a:lnTo>
                    <a:pt x="135" y="99"/>
                  </a:lnTo>
                  <a:lnTo>
                    <a:pt x="137" y="99"/>
                  </a:lnTo>
                  <a:lnTo>
                    <a:pt x="137" y="99"/>
                  </a:lnTo>
                  <a:close/>
                  <a:moveTo>
                    <a:pt x="30" y="16"/>
                  </a:moveTo>
                  <a:lnTo>
                    <a:pt x="30" y="16"/>
                  </a:lnTo>
                  <a:lnTo>
                    <a:pt x="30" y="19"/>
                  </a:lnTo>
                  <a:lnTo>
                    <a:pt x="30" y="25"/>
                  </a:lnTo>
                  <a:lnTo>
                    <a:pt x="30" y="25"/>
                  </a:lnTo>
                  <a:lnTo>
                    <a:pt x="28" y="23"/>
                  </a:lnTo>
                  <a:lnTo>
                    <a:pt x="26" y="23"/>
                  </a:lnTo>
                  <a:lnTo>
                    <a:pt x="21" y="29"/>
                  </a:lnTo>
                  <a:lnTo>
                    <a:pt x="17" y="35"/>
                  </a:lnTo>
                  <a:lnTo>
                    <a:pt x="13" y="38"/>
                  </a:lnTo>
                  <a:lnTo>
                    <a:pt x="13" y="38"/>
                  </a:lnTo>
                  <a:lnTo>
                    <a:pt x="15" y="33"/>
                  </a:lnTo>
                  <a:lnTo>
                    <a:pt x="19" y="25"/>
                  </a:lnTo>
                  <a:lnTo>
                    <a:pt x="23" y="19"/>
                  </a:lnTo>
                  <a:lnTo>
                    <a:pt x="30" y="16"/>
                  </a:lnTo>
                  <a:lnTo>
                    <a:pt x="30" y="16"/>
                  </a:lnTo>
                  <a:close/>
                  <a:moveTo>
                    <a:pt x="30" y="25"/>
                  </a:moveTo>
                  <a:lnTo>
                    <a:pt x="30" y="25"/>
                  </a:lnTo>
                  <a:lnTo>
                    <a:pt x="32" y="29"/>
                  </a:lnTo>
                  <a:lnTo>
                    <a:pt x="34" y="35"/>
                  </a:lnTo>
                  <a:lnTo>
                    <a:pt x="32" y="38"/>
                  </a:lnTo>
                  <a:lnTo>
                    <a:pt x="30" y="42"/>
                  </a:lnTo>
                  <a:lnTo>
                    <a:pt x="23" y="48"/>
                  </a:lnTo>
                  <a:lnTo>
                    <a:pt x="15" y="54"/>
                  </a:lnTo>
                  <a:lnTo>
                    <a:pt x="15" y="54"/>
                  </a:lnTo>
                  <a:lnTo>
                    <a:pt x="23" y="40"/>
                  </a:lnTo>
                  <a:lnTo>
                    <a:pt x="30" y="25"/>
                  </a:lnTo>
                  <a:lnTo>
                    <a:pt x="30" y="25"/>
                  </a:lnTo>
                  <a:close/>
                  <a:moveTo>
                    <a:pt x="36" y="46"/>
                  </a:moveTo>
                  <a:lnTo>
                    <a:pt x="36" y="46"/>
                  </a:lnTo>
                  <a:lnTo>
                    <a:pt x="36" y="52"/>
                  </a:lnTo>
                  <a:lnTo>
                    <a:pt x="32" y="56"/>
                  </a:lnTo>
                  <a:lnTo>
                    <a:pt x="28" y="59"/>
                  </a:lnTo>
                  <a:lnTo>
                    <a:pt x="25" y="63"/>
                  </a:lnTo>
                  <a:lnTo>
                    <a:pt x="25" y="63"/>
                  </a:lnTo>
                  <a:lnTo>
                    <a:pt x="28" y="54"/>
                  </a:lnTo>
                  <a:lnTo>
                    <a:pt x="32" y="50"/>
                  </a:lnTo>
                  <a:lnTo>
                    <a:pt x="36" y="46"/>
                  </a:lnTo>
                  <a:lnTo>
                    <a:pt x="36" y="46"/>
                  </a:lnTo>
                  <a:close/>
                  <a:moveTo>
                    <a:pt x="26" y="96"/>
                  </a:moveTo>
                  <a:lnTo>
                    <a:pt x="26" y="96"/>
                  </a:lnTo>
                  <a:lnTo>
                    <a:pt x="26" y="90"/>
                  </a:lnTo>
                  <a:lnTo>
                    <a:pt x="30" y="84"/>
                  </a:lnTo>
                  <a:lnTo>
                    <a:pt x="36" y="77"/>
                  </a:lnTo>
                  <a:lnTo>
                    <a:pt x="40" y="71"/>
                  </a:lnTo>
                  <a:lnTo>
                    <a:pt x="40" y="71"/>
                  </a:lnTo>
                  <a:lnTo>
                    <a:pt x="38" y="69"/>
                  </a:lnTo>
                  <a:lnTo>
                    <a:pt x="36" y="69"/>
                  </a:lnTo>
                  <a:lnTo>
                    <a:pt x="34" y="69"/>
                  </a:lnTo>
                  <a:lnTo>
                    <a:pt x="32" y="71"/>
                  </a:lnTo>
                  <a:lnTo>
                    <a:pt x="32" y="71"/>
                  </a:lnTo>
                  <a:lnTo>
                    <a:pt x="34" y="65"/>
                  </a:lnTo>
                  <a:lnTo>
                    <a:pt x="36" y="61"/>
                  </a:lnTo>
                  <a:lnTo>
                    <a:pt x="38" y="59"/>
                  </a:lnTo>
                  <a:lnTo>
                    <a:pt x="38" y="59"/>
                  </a:lnTo>
                  <a:lnTo>
                    <a:pt x="44" y="75"/>
                  </a:lnTo>
                  <a:lnTo>
                    <a:pt x="46" y="84"/>
                  </a:lnTo>
                  <a:lnTo>
                    <a:pt x="46" y="92"/>
                  </a:lnTo>
                  <a:lnTo>
                    <a:pt x="46" y="92"/>
                  </a:lnTo>
                  <a:lnTo>
                    <a:pt x="38" y="103"/>
                  </a:lnTo>
                  <a:lnTo>
                    <a:pt x="28" y="113"/>
                  </a:lnTo>
                  <a:lnTo>
                    <a:pt x="28" y="113"/>
                  </a:lnTo>
                  <a:lnTo>
                    <a:pt x="30" y="105"/>
                  </a:lnTo>
                  <a:lnTo>
                    <a:pt x="34" y="98"/>
                  </a:lnTo>
                  <a:lnTo>
                    <a:pt x="40" y="90"/>
                  </a:lnTo>
                  <a:lnTo>
                    <a:pt x="42" y="82"/>
                  </a:lnTo>
                  <a:lnTo>
                    <a:pt x="42" y="82"/>
                  </a:lnTo>
                  <a:lnTo>
                    <a:pt x="40" y="82"/>
                  </a:lnTo>
                  <a:lnTo>
                    <a:pt x="38" y="82"/>
                  </a:lnTo>
                  <a:lnTo>
                    <a:pt x="32" y="88"/>
                  </a:lnTo>
                  <a:lnTo>
                    <a:pt x="30" y="92"/>
                  </a:lnTo>
                  <a:lnTo>
                    <a:pt x="26" y="96"/>
                  </a:lnTo>
                  <a:lnTo>
                    <a:pt x="26" y="96"/>
                  </a:lnTo>
                  <a:close/>
                  <a:moveTo>
                    <a:pt x="28" y="122"/>
                  </a:moveTo>
                  <a:lnTo>
                    <a:pt x="28" y="122"/>
                  </a:lnTo>
                  <a:lnTo>
                    <a:pt x="28" y="124"/>
                  </a:lnTo>
                  <a:lnTo>
                    <a:pt x="28" y="126"/>
                  </a:lnTo>
                  <a:lnTo>
                    <a:pt x="26" y="130"/>
                  </a:lnTo>
                  <a:lnTo>
                    <a:pt x="26" y="130"/>
                  </a:lnTo>
                  <a:lnTo>
                    <a:pt x="25" y="128"/>
                  </a:lnTo>
                  <a:lnTo>
                    <a:pt x="26" y="126"/>
                  </a:lnTo>
                  <a:lnTo>
                    <a:pt x="28" y="122"/>
                  </a:lnTo>
                  <a:lnTo>
                    <a:pt x="28" y="122"/>
                  </a:lnTo>
                  <a:close/>
                  <a:moveTo>
                    <a:pt x="30" y="145"/>
                  </a:moveTo>
                  <a:lnTo>
                    <a:pt x="30" y="145"/>
                  </a:lnTo>
                  <a:lnTo>
                    <a:pt x="28" y="143"/>
                  </a:lnTo>
                  <a:lnTo>
                    <a:pt x="28" y="141"/>
                  </a:lnTo>
                  <a:lnTo>
                    <a:pt x="28" y="140"/>
                  </a:lnTo>
                  <a:lnTo>
                    <a:pt x="28" y="138"/>
                  </a:lnTo>
                  <a:lnTo>
                    <a:pt x="28" y="138"/>
                  </a:lnTo>
                  <a:lnTo>
                    <a:pt x="32" y="140"/>
                  </a:lnTo>
                  <a:lnTo>
                    <a:pt x="32" y="141"/>
                  </a:lnTo>
                  <a:lnTo>
                    <a:pt x="30" y="145"/>
                  </a:lnTo>
                  <a:lnTo>
                    <a:pt x="30" y="145"/>
                  </a:lnTo>
                  <a:close/>
                  <a:moveTo>
                    <a:pt x="47" y="101"/>
                  </a:moveTo>
                  <a:lnTo>
                    <a:pt x="47" y="101"/>
                  </a:lnTo>
                  <a:lnTo>
                    <a:pt x="49" y="105"/>
                  </a:lnTo>
                  <a:lnTo>
                    <a:pt x="49" y="109"/>
                  </a:lnTo>
                  <a:lnTo>
                    <a:pt x="46" y="117"/>
                  </a:lnTo>
                  <a:lnTo>
                    <a:pt x="38" y="122"/>
                  </a:lnTo>
                  <a:lnTo>
                    <a:pt x="32" y="130"/>
                  </a:lnTo>
                  <a:lnTo>
                    <a:pt x="32" y="130"/>
                  </a:lnTo>
                  <a:lnTo>
                    <a:pt x="47" y="101"/>
                  </a:lnTo>
                  <a:lnTo>
                    <a:pt x="47" y="101"/>
                  </a:lnTo>
                  <a:close/>
                  <a:moveTo>
                    <a:pt x="55" y="117"/>
                  </a:moveTo>
                  <a:lnTo>
                    <a:pt x="55" y="117"/>
                  </a:lnTo>
                  <a:lnTo>
                    <a:pt x="55" y="119"/>
                  </a:lnTo>
                  <a:lnTo>
                    <a:pt x="55" y="120"/>
                  </a:lnTo>
                  <a:lnTo>
                    <a:pt x="55" y="120"/>
                  </a:lnTo>
                  <a:lnTo>
                    <a:pt x="49" y="126"/>
                  </a:lnTo>
                  <a:lnTo>
                    <a:pt x="44" y="134"/>
                  </a:lnTo>
                  <a:lnTo>
                    <a:pt x="36" y="149"/>
                  </a:lnTo>
                  <a:lnTo>
                    <a:pt x="36" y="149"/>
                  </a:lnTo>
                  <a:lnTo>
                    <a:pt x="42" y="132"/>
                  </a:lnTo>
                  <a:lnTo>
                    <a:pt x="47" y="122"/>
                  </a:lnTo>
                  <a:lnTo>
                    <a:pt x="55" y="117"/>
                  </a:lnTo>
                  <a:lnTo>
                    <a:pt x="55" y="117"/>
                  </a:lnTo>
                  <a:close/>
                  <a:moveTo>
                    <a:pt x="65" y="155"/>
                  </a:moveTo>
                  <a:lnTo>
                    <a:pt x="65" y="155"/>
                  </a:lnTo>
                  <a:lnTo>
                    <a:pt x="59" y="162"/>
                  </a:lnTo>
                  <a:lnTo>
                    <a:pt x="55" y="168"/>
                  </a:lnTo>
                  <a:lnTo>
                    <a:pt x="51" y="176"/>
                  </a:lnTo>
                  <a:lnTo>
                    <a:pt x="46" y="181"/>
                  </a:lnTo>
                  <a:lnTo>
                    <a:pt x="46" y="181"/>
                  </a:lnTo>
                  <a:lnTo>
                    <a:pt x="47" y="172"/>
                  </a:lnTo>
                  <a:lnTo>
                    <a:pt x="51" y="162"/>
                  </a:lnTo>
                  <a:lnTo>
                    <a:pt x="63" y="145"/>
                  </a:lnTo>
                  <a:lnTo>
                    <a:pt x="63" y="145"/>
                  </a:lnTo>
                  <a:lnTo>
                    <a:pt x="65" y="151"/>
                  </a:lnTo>
                  <a:lnTo>
                    <a:pt x="65" y="155"/>
                  </a:lnTo>
                  <a:lnTo>
                    <a:pt x="65" y="155"/>
                  </a:lnTo>
                  <a:close/>
                  <a:moveTo>
                    <a:pt x="68" y="172"/>
                  </a:moveTo>
                  <a:lnTo>
                    <a:pt x="68" y="172"/>
                  </a:lnTo>
                  <a:lnTo>
                    <a:pt x="61" y="181"/>
                  </a:lnTo>
                  <a:lnTo>
                    <a:pt x="53" y="191"/>
                  </a:lnTo>
                  <a:lnTo>
                    <a:pt x="53" y="191"/>
                  </a:lnTo>
                  <a:lnTo>
                    <a:pt x="59" y="176"/>
                  </a:lnTo>
                  <a:lnTo>
                    <a:pt x="63" y="168"/>
                  </a:lnTo>
                  <a:lnTo>
                    <a:pt x="67" y="162"/>
                  </a:lnTo>
                  <a:lnTo>
                    <a:pt x="67" y="162"/>
                  </a:lnTo>
                  <a:lnTo>
                    <a:pt x="67" y="168"/>
                  </a:lnTo>
                  <a:lnTo>
                    <a:pt x="68" y="172"/>
                  </a:lnTo>
                  <a:lnTo>
                    <a:pt x="68" y="172"/>
                  </a:lnTo>
                  <a:close/>
                  <a:moveTo>
                    <a:pt x="68" y="180"/>
                  </a:moveTo>
                  <a:lnTo>
                    <a:pt x="68" y="180"/>
                  </a:lnTo>
                  <a:lnTo>
                    <a:pt x="70" y="181"/>
                  </a:lnTo>
                  <a:lnTo>
                    <a:pt x="72" y="185"/>
                  </a:lnTo>
                  <a:lnTo>
                    <a:pt x="74" y="191"/>
                  </a:lnTo>
                  <a:lnTo>
                    <a:pt x="74" y="191"/>
                  </a:lnTo>
                  <a:lnTo>
                    <a:pt x="53" y="216"/>
                  </a:lnTo>
                  <a:lnTo>
                    <a:pt x="53" y="216"/>
                  </a:lnTo>
                  <a:lnTo>
                    <a:pt x="61" y="197"/>
                  </a:lnTo>
                  <a:lnTo>
                    <a:pt x="68" y="180"/>
                  </a:lnTo>
                  <a:lnTo>
                    <a:pt x="68" y="180"/>
                  </a:lnTo>
                  <a:close/>
                  <a:moveTo>
                    <a:pt x="38" y="164"/>
                  </a:moveTo>
                  <a:lnTo>
                    <a:pt x="38" y="164"/>
                  </a:lnTo>
                  <a:lnTo>
                    <a:pt x="42" y="155"/>
                  </a:lnTo>
                  <a:lnTo>
                    <a:pt x="46" y="145"/>
                  </a:lnTo>
                  <a:lnTo>
                    <a:pt x="57" y="128"/>
                  </a:lnTo>
                  <a:lnTo>
                    <a:pt x="57" y="128"/>
                  </a:lnTo>
                  <a:lnTo>
                    <a:pt x="59" y="134"/>
                  </a:lnTo>
                  <a:lnTo>
                    <a:pt x="59" y="138"/>
                  </a:lnTo>
                  <a:lnTo>
                    <a:pt x="57" y="143"/>
                  </a:lnTo>
                  <a:lnTo>
                    <a:pt x="53" y="147"/>
                  </a:lnTo>
                  <a:lnTo>
                    <a:pt x="46" y="157"/>
                  </a:lnTo>
                  <a:lnTo>
                    <a:pt x="38" y="164"/>
                  </a:lnTo>
                  <a:lnTo>
                    <a:pt x="38" y="164"/>
                  </a:lnTo>
                  <a:close/>
                  <a:moveTo>
                    <a:pt x="36" y="178"/>
                  </a:moveTo>
                  <a:lnTo>
                    <a:pt x="36" y="178"/>
                  </a:lnTo>
                  <a:lnTo>
                    <a:pt x="38" y="176"/>
                  </a:lnTo>
                  <a:lnTo>
                    <a:pt x="40" y="174"/>
                  </a:lnTo>
                  <a:lnTo>
                    <a:pt x="40" y="174"/>
                  </a:lnTo>
                  <a:lnTo>
                    <a:pt x="40" y="176"/>
                  </a:lnTo>
                  <a:lnTo>
                    <a:pt x="40" y="178"/>
                  </a:lnTo>
                  <a:lnTo>
                    <a:pt x="38" y="181"/>
                  </a:lnTo>
                  <a:lnTo>
                    <a:pt x="38" y="185"/>
                  </a:lnTo>
                  <a:lnTo>
                    <a:pt x="38" y="185"/>
                  </a:lnTo>
                  <a:lnTo>
                    <a:pt x="36" y="181"/>
                  </a:lnTo>
                  <a:lnTo>
                    <a:pt x="36" y="178"/>
                  </a:lnTo>
                  <a:lnTo>
                    <a:pt x="36" y="178"/>
                  </a:lnTo>
                  <a:close/>
                  <a:moveTo>
                    <a:pt x="46" y="218"/>
                  </a:moveTo>
                  <a:lnTo>
                    <a:pt x="46" y="218"/>
                  </a:lnTo>
                  <a:lnTo>
                    <a:pt x="42" y="204"/>
                  </a:lnTo>
                  <a:lnTo>
                    <a:pt x="40" y="191"/>
                  </a:lnTo>
                  <a:lnTo>
                    <a:pt x="40" y="191"/>
                  </a:lnTo>
                  <a:lnTo>
                    <a:pt x="46" y="191"/>
                  </a:lnTo>
                  <a:lnTo>
                    <a:pt x="46" y="191"/>
                  </a:lnTo>
                  <a:lnTo>
                    <a:pt x="44" y="200"/>
                  </a:lnTo>
                  <a:lnTo>
                    <a:pt x="46" y="204"/>
                  </a:lnTo>
                  <a:lnTo>
                    <a:pt x="49" y="206"/>
                  </a:lnTo>
                  <a:lnTo>
                    <a:pt x="49" y="206"/>
                  </a:lnTo>
                  <a:lnTo>
                    <a:pt x="47" y="212"/>
                  </a:lnTo>
                  <a:lnTo>
                    <a:pt x="46" y="218"/>
                  </a:lnTo>
                  <a:lnTo>
                    <a:pt x="46" y="218"/>
                  </a:lnTo>
                  <a:close/>
                  <a:moveTo>
                    <a:pt x="49" y="231"/>
                  </a:moveTo>
                  <a:lnTo>
                    <a:pt x="49" y="231"/>
                  </a:lnTo>
                  <a:lnTo>
                    <a:pt x="53" y="225"/>
                  </a:lnTo>
                  <a:lnTo>
                    <a:pt x="55" y="223"/>
                  </a:lnTo>
                  <a:lnTo>
                    <a:pt x="57" y="220"/>
                  </a:lnTo>
                  <a:lnTo>
                    <a:pt x="57" y="220"/>
                  </a:lnTo>
                  <a:lnTo>
                    <a:pt x="57" y="223"/>
                  </a:lnTo>
                  <a:lnTo>
                    <a:pt x="55" y="227"/>
                  </a:lnTo>
                  <a:lnTo>
                    <a:pt x="53" y="233"/>
                  </a:lnTo>
                  <a:lnTo>
                    <a:pt x="53" y="237"/>
                  </a:lnTo>
                  <a:lnTo>
                    <a:pt x="53" y="237"/>
                  </a:lnTo>
                  <a:lnTo>
                    <a:pt x="51" y="235"/>
                  </a:lnTo>
                  <a:lnTo>
                    <a:pt x="51" y="233"/>
                  </a:lnTo>
                  <a:lnTo>
                    <a:pt x="51" y="231"/>
                  </a:lnTo>
                  <a:lnTo>
                    <a:pt x="49" y="231"/>
                  </a:lnTo>
                  <a:lnTo>
                    <a:pt x="49" y="231"/>
                  </a:lnTo>
                  <a:close/>
                  <a:moveTo>
                    <a:pt x="59" y="254"/>
                  </a:moveTo>
                  <a:lnTo>
                    <a:pt x="59" y="254"/>
                  </a:lnTo>
                  <a:lnTo>
                    <a:pt x="57" y="250"/>
                  </a:lnTo>
                  <a:lnTo>
                    <a:pt x="55" y="246"/>
                  </a:lnTo>
                  <a:lnTo>
                    <a:pt x="55" y="246"/>
                  </a:lnTo>
                  <a:lnTo>
                    <a:pt x="57" y="246"/>
                  </a:lnTo>
                  <a:lnTo>
                    <a:pt x="59" y="244"/>
                  </a:lnTo>
                  <a:lnTo>
                    <a:pt x="61" y="244"/>
                  </a:lnTo>
                  <a:lnTo>
                    <a:pt x="63" y="241"/>
                  </a:lnTo>
                  <a:lnTo>
                    <a:pt x="63" y="241"/>
                  </a:lnTo>
                  <a:lnTo>
                    <a:pt x="63" y="242"/>
                  </a:lnTo>
                  <a:lnTo>
                    <a:pt x="63" y="246"/>
                  </a:lnTo>
                  <a:lnTo>
                    <a:pt x="63" y="248"/>
                  </a:lnTo>
                  <a:lnTo>
                    <a:pt x="67" y="250"/>
                  </a:lnTo>
                  <a:lnTo>
                    <a:pt x="67" y="250"/>
                  </a:lnTo>
                  <a:lnTo>
                    <a:pt x="63" y="254"/>
                  </a:lnTo>
                  <a:lnTo>
                    <a:pt x="59" y="254"/>
                  </a:lnTo>
                  <a:lnTo>
                    <a:pt x="59" y="254"/>
                  </a:lnTo>
                  <a:close/>
                  <a:moveTo>
                    <a:pt x="59" y="233"/>
                  </a:moveTo>
                  <a:lnTo>
                    <a:pt x="59" y="233"/>
                  </a:lnTo>
                  <a:lnTo>
                    <a:pt x="67" y="216"/>
                  </a:lnTo>
                  <a:lnTo>
                    <a:pt x="76" y="200"/>
                  </a:lnTo>
                  <a:lnTo>
                    <a:pt x="76" y="200"/>
                  </a:lnTo>
                  <a:lnTo>
                    <a:pt x="78" y="206"/>
                  </a:lnTo>
                  <a:lnTo>
                    <a:pt x="78" y="210"/>
                  </a:lnTo>
                  <a:lnTo>
                    <a:pt x="76" y="214"/>
                  </a:lnTo>
                  <a:lnTo>
                    <a:pt x="74" y="218"/>
                  </a:lnTo>
                  <a:lnTo>
                    <a:pt x="67" y="225"/>
                  </a:lnTo>
                  <a:lnTo>
                    <a:pt x="59" y="233"/>
                  </a:lnTo>
                  <a:lnTo>
                    <a:pt x="59" y="233"/>
                  </a:lnTo>
                  <a:close/>
                  <a:moveTo>
                    <a:pt x="82" y="218"/>
                  </a:moveTo>
                  <a:lnTo>
                    <a:pt x="82" y="218"/>
                  </a:lnTo>
                  <a:lnTo>
                    <a:pt x="84" y="221"/>
                  </a:lnTo>
                  <a:lnTo>
                    <a:pt x="82" y="223"/>
                  </a:lnTo>
                  <a:lnTo>
                    <a:pt x="80" y="225"/>
                  </a:lnTo>
                  <a:lnTo>
                    <a:pt x="78" y="227"/>
                  </a:lnTo>
                  <a:lnTo>
                    <a:pt x="78" y="227"/>
                  </a:lnTo>
                  <a:lnTo>
                    <a:pt x="82" y="218"/>
                  </a:lnTo>
                  <a:lnTo>
                    <a:pt x="82" y="218"/>
                  </a:lnTo>
                  <a:close/>
                  <a:moveTo>
                    <a:pt x="80" y="261"/>
                  </a:moveTo>
                  <a:lnTo>
                    <a:pt x="80" y="261"/>
                  </a:lnTo>
                  <a:lnTo>
                    <a:pt x="74" y="261"/>
                  </a:lnTo>
                  <a:lnTo>
                    <a:pt x="70" y="260"/>
                  </a:lnTo>
                  <a:lnTo>
                    <a:pt x="70" y="260"/>
                  </a:lnTo>
                  <a:lnTo>
                    <a:pt x="78" y="254"/>
                  </a:lnTo>
                  <a:lnTo>
                    <a:pt x="82" y="250"/>
                  </a:lnTo>
                  <a:lnTo>
                    <a:pt x="86" y="246"/>
                  </a:lnTo>
                  <a:lnTo>
                    <a:pt x="86" y="246"/>
                  </a:lnTo>
                  <a:lnTo>
                    <a:pt x="84" y="254"/>
                  </a:lnTo>
                  <a:lnTo>
                    <a:pt x="80" y="261"/>
                  </a:lnTo>
                  <a:lnTo>
                    <a:pt x="80" y="261"/>
                  </a:lnTo>
                  <a:close/>
                  <a:moveTo>
                    <a:pt x="82" y="239"/>
                  </a:moveTo>
                  <a:lnTo>
                    <a:pt x="82" y="239"/>
                  </a:lnTo>
                  <a:lnTo>
                    <a:pt x="82" y="237"/>
                  </a:lnTo>
                  <a:lnTo>
                    <a:pt x="82" y="235"/>
                  </a:lnTo>
                  <a:lnTo>
                    <a:pt x="84" y="233"/>
                  </a:lnTo>
                  <a:lnTo>
                    <a:pt x="84" y="231"/>
                  </a:lnTo>
                  <a:lnTo>
                    <a:pt x="84" y="231"/>
                  </a:lnTo>
                  <a:lnTo>
                    <a:pt x="86" y="233"/>
                  </a:lnTo>
                  <a:lnTo>
                    <a:pt x="86" y="235"/>
                  </a:lnTo>
                  <a:lnTo>
                    <a:pt x="82" y="239"/>
                  </a:lnTo>
                  <a:lnTo>
                    <a:pt x="82" y="239"/>
                  </a:lnTo>
                  <a:close/>
                  <a:moveTo>
                    <a:pt x="108" y="263"/>
                  </a:moveTo>
                  <a:lnTo>
                    <a:pt x="108" y="263"/>
                  </a:lnTo>
                  <a:lnTo>
                    <a:pt x="107" y="263"/>
                  </a:lnTo>
                  <a:lnTo>
                    <a:pt x="108" y="261"/>
                  </a:lnTo>
                  <a:lnTo>
                    <a:pt x="110" y="258"/>
                  </a:lnTo>
                  <a:lnTo>
                    <a:pt x="110" y="258"/>
                  </a:lnTo>
                  <a:lnTo>
                    <a:pt x="112" y="260"/>
                  </a:lnTo>
                  <a:lnTo>
                    <a:pt x="110" y="260"/>
                  </a:lnTo>
                  <a:lnTo>
                    <a:pt x="108" y="263"/>
                  </a:lnTo>
                  <a:lnTo>
                    <a:pt x="108" y="263"/>
                  </a:lnTo>
                  <a:close/>
                  <a:moveTo>
                    <a:pt x="103" y="256"/>
                  </a:moveTo>
                  <a:lnTo>
                    <a:pt x="103" y="256"/>
                  </a:lnTo>
                  <a:lnTo>
                    <a:pt x="112" y="241"/>
                  </a:lnTo>
                  <a:lnTo>
                    <a:pt x="112" y="241"/>
                  </a:lnTo>
                  <a:lnTo>
                    <a:pt x="122" y="241"/>
                  </a:lnTo>
                  <a:lnTo>
                    <a:pt x="122" y="241"/>
                  </a:lnTo>
                  <a:lnTo>
                    <a:pt x="112" y="248"/>
                  </a:lnTo>
                  <a:lnTo>
                    <a:pt x="103" y="256"/>
                  </a:lnTo>
                  <a:lnTo>
                    <a:pt x="103" y="256"/>
                  </a:lnTo>
                  <a:close/>
                  <a:moveTo>
                    <a:pt x="148" y="231"/>
                  </a:moveTo>
                  <a:lnTo>
                    <a:pt x="148" y="231"/>
                  </a:lnTo>
                  <a:lnTo>
                    <a:pt x="135" y="231"/>
                  </a:lnTo>
                  <a:lnTo>
                    <a:pt x="120" y="233"/>
                  </a:lnTo>
                  <a:lnTo>
                    <a:pt x="107" y="233"/>
                  </a:lnTo>
                  <a:lnTo>
                    <a:pt x="99" y="231"/>
                  </a:lnTo>
                  <a:lnTo>
                    <a:pt x="93" y="229"/>
                  </a:lnTo>
                  <a:lnTo>
                    <a:pt x="93" y="229"/>
                  </a:lnTo>
                  <a:lnTo>
                    <a:pt x="63" y="124"/>
                  </a:lnTo>
                  <a:lnTo>
                    <a:pt x="47" y="69"/>
                  </a:lnTo>
                  <a:lnTo>
                    <a:pt x="36" y="10"/>
                  </a:lnTo>
                  <a:lnTo>
                    <a:pt x="36" y="10"/>
                  </a:lnTo>
                  <a:lnTo>
                    <a:pt x="49" y="10"/>
                  </a:lnTo>
                  <a:lnTo>
                    <a:pt x="61" y="10"/>
                  </a:lnTo>
                  <a:lnTo>
                    <a:pt x="86" y="14"/>
                  </a:lnTo>
                  <a:lnTo>
                    <a:pt x="86" y="14"/>
                  </a:lnTo>
                  <a:lnTo>
                    <a:pt x="93" y="56"/>
                  </a:lnTo>
                  <a:lnTo>
                    <a:pt x="99" y="98"/>
                  </a:lnTo>
                  <a:lnTo>
                    <a:pt x="105" y="138"/>
                  </a:lnTo>
                  <a:lnTo>
                    <a:pt x="112" y="180"/>
                  </a:lnTo>
                  <a:lnTo>
                    <a:pt x="112" y="180"/>
                  </a:lnTo>
                  <a:lnTo>
                    <a:pt x="118" y="178"/>
                  </a:lnTo>
                  <a:lnTo>
                    <a:pt x="120" y="172"/>
                  </a:lnTo>
                  <a:lnTo>
                    <a:pt x="124" y="160"/>
                  </a:lnTo>
                  <a:lnTo>
                    <a:pt x="124" y="160"/>
                  </a:lnTo>
                  <a:lnTo>
                    <a:pt x="135" y="124"/>
                  </a:lnTo>
                  <a:lnTo>
                    <a:pt x="147" y="86"/>
                  </a:lnTo>
                  <a:lnTo>
                    <a:pt x="166" y="8"/>
                  </a:lnTo>
                  <a:lnTo>
                    <a:pt x="166" y="8"/>
                  </a:lnTo>
                  <a:lnTo>
                    <a:pt x="190" y="10"/>
                  </a:lnTo>
                  <a:lnTo>
                    <a:pt x="215" y="12"/>
                  </a:lnTo>
                  <a:lnTo>
                    <a:pt x="215" y="12"/>
                  </a:lnTo>
                  <a:lnTo>
                    <a:pt x="209" y="37"/>
                  </a:lnTo>
                  <a:lnTo>
                    <a:pt x="202" y="61"/>
                  </a:lnTo>
                  <a:lnTo>
                    <a:pt x="194" y="86"/>
                  </a:lnTo>
                  <a:lnTo>
                    <a:pt x="189" y="111"/>
                  </a:lnTo>
                  <a:lnTo>
                    <a:pt x="189" y="111"/>
                  </a:lnTo>
                  <a:lnTo>
                    <a:pt x="179" y="143"/>
                  </a:lnTo>
                  <a:lnTo>
                    <a:pt x="169" y="172"/>
                  </a:lnTo>
                  <a:lnTo>
                    <a:pt x="160" y="202"/>
                  </a:lnTo>
                  <a:lnTo>
                    <a:pt x="148" y="231"/>
                  </a:lnTo>
                  <a:lnTo>
                    <a:pt x="148" y="231"/>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84"/>
            <p:cNvSpPr>
              <a:spLocks noEditPoints="1"/>
            </p:cNvSpPr>
            <p:nvPr/>
          </p:nvSpPr>
          <p:spPr bwMode="auto">
            <a:xfrm>
              <a:off x="4214170" y="477646"/>
              <a:ext cx="397846" cy="585181"/>
            </a:xfrm>
            <a:custGeom>
              <a:avLst/>
              <a:gdLst/>
              <a:ahLst/>
              <a:cxnLst>
                <a:cxn ang="0">
                  <a:pos x="99" y="182"/>
                </a:cxn>
                <a:cxn ang="0">
                  <a:pos x="158" y="120"/>
                </a:cxn>
                <a:cxn ang="0">
                  <a:pos x="93" y="80"/>
                </a:cxn>
                <a:cxn ang="0">
                  <a:pos x="191" y="53"/>
                </a:cxn>
                <a:cxn ang="0">
                  <a:pos x="69" y="0"/>
                </a:cxn>
                <a:cxn ang="0">
                  <a:pos x="2" y="32"/>
                </a:cxn>
                <a:cxn ang="0">
                  <a:pos x="10" y="274"/>
                </a:cxn>
                <a:cxn ang="0">
                  <a:pos x="160" y="299"/>
                </a:cxn>
                <a:cxn ang="0">
                  <a:pos x="206" y="247"/>
                </a:cxn>
                <a:cxn ang="0">
                  <a:pos x="99" y="160"/>
                </a:cxn>
                <a:cxn ang="0">
                  <a:pos x="120" y="165"/>
                </a:cxn>
                <a:cxn ang="0">
                  <a:pos x="92" y="59"/>
                </a:cxn>
                <a:cxn ang="0">
                  <a:pos x="118" y="74"/>
                </a:cxn>
                <a:cxn ang="0">
                  <a:pos x="124" y="62"/>
                </a:cxn>
                <a:cxn ang="0">
                  <a:pos x="141" y="59"/>
                </a:cxn>
                <a:cxn ang="0">
                  <a:pos x="149" y="66"/>
                </a:cxn>
                <a:cxn ang="0">
                  <a:pos x="23" y="34"/>
                </a:cxn>
                <a:cxn ang="0">
                  <a:pos x="36" y="223"/>
                </a:cxn>
                <a:cxn ang="0">
                  <a:pos x="36" y="242"/>
                </a:cxn>
                <a:cxn ang="0">
                  <a:pos x="21" y="101"/>
                </a:cxn>
                <a:cxn ang="0">
                  <a:pos x="33" y="125"/>
                </a:cxn>
                <a:cxn ang="0">
                  <a:pos x="33" y="125"/>
                </a:cxn>
                <a:cxn ang="0">
                  <a:pos x="34" y="152"/>
                </a:cxn>
                <a:cxn ang="0">
                  <a:pos x="21" y="192"/>
                </a:cxn>
                <a:cxn ang="0">
                  <a:pos x="36" y="194"/>
                </a:cxn>
                <a:cxn ang="0">
                  <a:pos x="29" y="57"/>
                </a:cxn>
                <a:cxn ang="0">
                  <a:pos x="23" y="78"/>
                </a:cxn>
                <a:cxn ang="0">
                  <a:pos x="23" y="53"/>
                </a:cxn>
                <a:cxn ang="0">
                  <a:pos x="25" y="104"/>
                </a:cxn>
                <a:cxn ang="0">
                  <a:pos x="19" y="131"/>
                </a:cxn>
                <a:cxn ang="0">
                  <a:pos x="12" y="167"/>
                </a:cxn>
                <a:cxn ang="0">
                  <a:pos x="13" y="190"/>
                </a:cxn>
                <a:cxn ang="0">
                  <a:pos x="15" y="207"/>
                </a:cxn>
                <a:cxn ang="0">
                  <a:pos x="19" y="226"/>
                </a:cxn>
                <a:cxn ang="0">
                  <a:pos x="17" y="257"/>
                </a:cxn>
                <a:cxn ang="0">
                  <a:pos x="29" y="41"/>
                </a:cxn>
                <a:cxn ang="0">
                  <a:pos x="23" y="28"/>
                </a:cxn>
                <a:cxn ang="0">
                  <a:pos x="46" y="276"/>
                </a:cxn>
                <a:cxn ang="0">
                  <a:pos x="53" y="291"/>
                </a:cxn>
                <a:cxn ang="0">
                  <a:pos x="67" y="272"/>
                </a:cxn>
                <a:cxn ang="0">
                  <a:pos x="73" y="289"/>
                </a:cxn>
                <a:cxn ang="0">
                  <a:pos x="76" y="274"/>
                </a:cxn>
                <a:cxn ang="0">
                  <a:pos x="92" y="289"/>
                </a:cxn>
                <a:cxn ang="0">
                  <a:pos x="97" y="276"/>
                </a:cxn>
                <a:cxn ang="0">
                  <a:pos x="122" y="285"/>
                </a:cxn>
                <a:cxn ang="0">
                  <a:pos x="124" y="274"/>
                </a:cxn>
                <a:cxn ang="0">
                  <a:pos x="132" y="291"/>
                </a:cxn>
                <a:cxn ang="0">
                  <a:pos x="143" y="270"/>
                </a:cxn>
                <a:cxn ang="0">
                  <a:pos x="154" y="284"/>
                </a:cxn>
                <a:cxn ang="0">
                  <a:pos x="160" y="270"/>
                </a:cxn>
                <a:cxn ang="0">
                  <a:pos x="174" y="282"/>
                </a:cxn>
                <a:cxn ang="0">
                  <a:pos x="172" y="274"/>
                </a:cxn>
                <a:cxn ang="0">
                  <a:pos x="42" y="228"/>
                </a:cxn>
                <a:cxn ang="0">
                  <a:pos x="187" y="26"/>
                </a:cxn>
                <a:cxn ang="0">
                  <a:pos x="86" y="114"/>
                </a:cxn>
                <a:cxn ang="0">
                  <a:pos x="147" y="152"/>
                </a:cxn>
                <a:cxn ang="0">
                  <a:pos x="116" y="221"/>
                </a:cxn>
                <a:cxn ang="0">
                  <a:pos x="198" y="259"/>
                </a:cxn>
              </a:cxnLst>
              <a:rect l="0" t="0" r="r" b="b"/>
              <a:pathLst>
                <a:path w="206" h="303">
                  <a:moveTo>
                    <a:pt x="200" y="211"/>
                  </a:moveTo>
                  <a:lnTo>
                    <a:pt x="200" y="211"/>
                  </a:lnTo>
                  <a:lnTo>
                    <a:pt x="175" y="211"/>
                  </a:lnTo>
                  <a:lnTo>
                    <a:pt x="149" y="213"/>
                  </a:lnTo>
                  <a:lnTo>
                    <a:pt x="122" y="213"/>
                  </a:lnTo>
                  <a:lnTo>
                    <a:pt x="99" y="211"/>
                  </a:lnTo>
                  <a:lnTo>
                    <a:pt x="99" y="211"/>
                  </a:lnTo>
                  <a:lnTo>
                    <a:pt x="97" y="196"/>
                  </a:lnTo>
                  <a:lnTo>
                    <a:pt x="97" y="188"/>
                  </a:lnTo>
                  <a:lnTo>
                    <a:pt x="99" y="182"/>
                  </a:lnTo>
                  <a:lnTo>
                    <a:pt x="99" y="182"/>
                  </a:lnTo>
                  <a:lnTo>
                    <a:pt x="114" y="181"/>
                  </a:lnTo>
                  <a:lnTo>
                    <a:pt x="128" y="181"/>
                  </a:lnTo>
                  <a:lnTo>
                    <a:pt x="128" y="181"/>
                  </a:lnTo>
                  <a:lnTo>
                    <a:pt x="135" y="175"/>
                  </a:lnTo>
                  <a:lnTo>
                    <a:pt x="145" y="167"/>
                  </a:lnTo>
                  <a:lnTo>
                    <a:pt x="153" y="162"/>
                  </a:lnTo>
                  <a:lnTo>
                    <a:pt x="160" y="154"/>
                  </a:lnTo>
                  <a:lnTo>
                    <a:pt x="160" y="154"/>
                  </a:lnTo>
                  <a:lnTo>
                    <a:pt x="158" y="142"/>
                  </a:lnTo>
                  <a:lnTo>
                    <a:pt x="158" y="131"/>
                  </a:lnTo>
                  <a:lnTo>
                    <a:pt x="158" y="120"/>
                  </a:lnTo>
                  <a:lnTo>
                    <a:pt x="156" y="110"/>
                  </a:lnTo>
                  <a:lnTo>
                    <a:pt x="156" y="110"/>
                  </a:lnTo>
                  <a:lnTo>
                    <a:pt x="141" y="110"/>
                  </a:lnTo>
                  <a:lnTo>
                    <a:pt x="124" y="110"/>
                  </a:lnTo>
                  <a:lnTo>
                    <a:pt x="107" y="110"/>
                  </a:lnTo>
                  <a:lnTo>
                    <a:pt x="93" y="108"/>
                  </a:lnTo>
                  <a:lnTo>
                    <a:pt x="93" y="108"/>
                  </a:lnTo>
                  <a:lnTo>
                    <a:pt x="92" y="93"/>
                  </a:lnTo>
                  <a:lnTo>
                    <a:pt x="93" y="87"/>
                  </a:lnTo>
                  <a:lnTo>
                    <a:pt x="93" y="80"/>
                  </a:lnTo>
                  <a:lnTo>
                    <a:pt x="93" y="80"/>
                  </a:lnTo>
                  <a:lnTo>
                    <a:pt x="114" y="80"/>
                  </a:lnTo>
                  <a:lnTo>
                    <a:pt x="137" y="80"/>
                  </a:lnTo>
                  <a:lnTo>
                    <a:pt x="137" y="80"/>
                  </a:lnTo>
                  <a:lnTo>
                    <a:pt x="151" y="80"/>
                  </a:lnTo>
                  <a:lnTo>
                    <a:pt x="160" y="78"/>
                  </a:lnTo>
                  <a:lnTo>
                    <a:pt x="168" y="72"/>
                  </a:lnTo>
                  <a:lnTo>
                    <a:pt x="177" y="66"/>
                  </a:lnTo>
                  <a:lnTo>
                    <a:pt x="177" y="66"/>
                  </a:lnTo>
                  <a:lnTo>
                    <a:pt x="187" y="59"/>
                  </a:lnTo>
                  <a:lnTo>
                    <a:pt x="189" y="55"/>
                  </a:lnTo>
                  <a:lnTo>
                    <a:pt x="191" y="53"/>
                  </a:lnTo>
                  <a:lnTo>
                    <a:pt x="191" y="53"/>
                  </a:lnTo>
                  <a:lnTo>
                    <a:pt x="193" y="41"/>
                  </a:lnTo>
                  <a:lnTo>
                    <a:pt x="193" y="28"/>
                  </a:lnTo>
                  <a:lnTo>
                    <a:pt x="191" y="15"/>
                  </a:lnTo>
                  <a:lnTo>
                    <a:pt x="191" y="1"/>
                  </a:lnTo>
                  <a:lnTo>
                    <a:pt x="191" y="1"/>
                  </a:lnTo>
                  <a:lnTo>
                    <a:pt x="170" y="0"/>
                  </a:lnTo>
                  <a:lnTo>
                    <a:pt x="147" y="0"/>
                  </a:lnTo>
                  <a:lnTo>
                    <a:pt x="99" y="1"/>
                  </a:lnTo>
                  <a:lnTo>
                    <a:pt x="99" y="1"/>
                  </a:lnTo>
                  <a:lnTo>
                    <a:pt x="69" y="0"/>
                  </a:lnTo>
                  <a:lnTo>
                    <a:pt x="55" y="1"/>
                  </a:lnTo>
                  <a:lnTo>
                    <a:pt x="44" y="1"/>
                  </a:lnTo>
                  <a:lnTo>
                    <a:pt x="44" y="1"/>
                  </a:lnTo>
                  <a:lnTo>
                    <a:pt x="38" y="3"/>
                  </a:lnTo>
                  <a:lnTo>
                    <a:pt x="33" y="7"/>
                  </a:lnTo>
                  <a:lnTo>
                    <a:pt x="23" y="17"/>
                  </a:lnTo>
                  <a:lnTo>
                    <a:pt x="23" y="17"/>
                  </a:lnTo>
                  <a:lnTo>
                    <a:pt x="10" y="24"/>
                  </a:lnTo>
                  <a:lnTo>
                    <a:pt x="4" y="28"/>
                  </a:lnTo>
                  <a:lnTo>
                    <a:pt x="2" y="32"/>
                  </a:lnTo>
                  <a:lnTo>
                    <a:pt x="2" y="32"/>
                  </a:lnTo>
                  <a:lnTo>
                    <a:pt x="0" y="41"/>
                  </a:lnTo>
                  <a:lnTo>
                    <a:pt x="0" y="53"/>
                  </a:lnTo>
                  <a:lnTo>
                    <a:pt x="2" y="80"/>
                  </a:lnTo>
                  <a:lnTo>
                    <a:pt x="2" y="80"/>
                  </a:lnTo>
                  <a:lnTo>
                    <a:pt x="2" y="127"/>
                  </a:lnTo>
                  <a:lnTo>
                    <a:pt x="4" y="179"/>
                  </a:lnTo>
                  <a:lnTo>
                    <a:pt x="4" y="179"/>
                  </a:lnTo>
                  <a:lnTo>
                    <a:pt x="8" y="219"/>
                  </a:lnTo>
                  <a:lnTo>
                    <a:pt x="10" y="261"/>
                  </a:lnTo>
                  <a:lnTo>
                    <a:pt x="10" y="261"/>
                  </a:lnTo>
                  <a:lnTo>
                    <a:pt x="10" y="274"/>
                  </a:lnTo>
                  <a:lnTo>
                    <a:pt x="10" y="285"/>
                  </a:lnTo>
                  <a:lnTo>
                    <a:pt x="13" y="295"/>
                  </a:lnTo>
                  <a:lnTo>
                    <a:pt x="15" y="297"/>
                  </a:lnTo>
                  <a:lnTo>
                    <a:pt x="19" y="301"/>
                  </a:lnTo>
                  <a:lnTo>
                    <a:pt x="19" y="301"/>
                  </a:lnTo>
                  <a:lnTo>
                    <a:pt x="50" y="301"/>
                  </a:lnTo>
                  <a:lnTo>
                    <a:pt x="84" y="303"/>
                  </a:lnTo>
                  <a:lnTo>
                    <a:pt x="116" y="303"/>
                  </a:lnTo>
                  <a:lnTo>
                    <a:pt x="149" y="301"/>
                  </a:lnTo>
                  <a:lnTo>
                    <a:pt x="149" y="301"/>
                  </a:lnTo>
                  <a:lnTo>
                    <a:pt x="160" y="299"/>
                  </a:lnTo>
                  <a:lnTo>
                    <a:pt x="170" y="297"/>
                  </a:lnTo>
                  <a:lnTo>
                    <a:pt x="170" y="297"/>
                  </a:lnTo>
                  <a:lnTo>
                    <a:pt x="174" y="293"/>
                  </a:lnTo>
                  <a:lnTo>
                    <a:pt x="179" y="289"/>
                  </a:lnTo>
                  <a:lnTo>
                    <a:pt x="187" y="280"/>
                  </a:lnTo>
                  <a:lnTo>
                    <a:pt x="187" y="280"/>
                  </a:lnTo>
                  <a:lnTo>
                    <a:pt x="198" y="270"/>
                  </a:lnTo>
                  <a:lnTo>
                    <a:pt x="202" y="266"/>
                  </a:lnTo>
                  <a:lnTo>
                    <a:pt x="206" y="261"/>
                  </a:lnTo>
                  <a:lnTo>
                    <a:pt x="206" y="261"/>
                  </a:lnTo>
                  <a:lnTo>
                    <a:pt x="206" y="247"/>
                  </a:lnTo>
                  <a:lnTo>
                    <a:pt x="206" y="234"/>
                  </a:lnTo>
                  <a:lnTo>
                    <a:pt x="202" y="221"/>
                  </a:lnTo>
                  <a:lnTo>
                    <a:pt x="200" y="211"/>
                  </a:lnTo>
                  <a:lnTo>
                    <a:pt x="200" y="211"/>
                  </a:lnTo>
                  <a:close/>
                  <a:moveTo>
                    <a:pt x="97" y="165"/>
                  </a:moveTo>
                  <a:lnTo>
                    <a:pt x="97" y="165"/>
                  </a:lnTo>
                  <a:lnTo>
                    <a:pt x="95" y="163"/>
                  </a:lnTo>
                  <a:lnTo>
                    <a:pt x="95" y="162"/>
                  </a:lnTo>
                  <a:lnTo>
                    <a:pt x="97" y="160"/>
                  </a:lnTo>
                  <a:lnTo>
                    <a:pt x="99" y="160"/>
                  </a:lnTo>
                  <a:lnTo>
                    <a:pt x="99" y="160"/>
                  </a:lnTo>
                  <a:lnTo>
                    <a:pt x="97" y="163"/>
                  </a:lnTo>
                  <a:lnTo>
                    <a:pt x="97" y="165"/>
                  </a:lnTo>
                  <a:lnTo>
                    <a:pt x="97" y="165"/>
                  </a:lnTo>
                  <a:close/>
                  <a:moveTo>
                    <a:pt x="116" y="169"/>
                  </a:moveTo>
                  <a:lnTo>
                    <a:pt x="116" y="169"/>
                  </a:lnTo>
                  <a:lnTo>
                    <a:pt x="118" y="163"/>
                  </a:lnTo>
                  <a:lnTo>
                    <a:pt x="120" y="160"/>
                  </a:lnTo>
                  <a:lnTo>
                    <a:pt x="124" y="160"/>
                  </a:lnTo>
                  <a:lnTo>
                    <a:pt x="124" y="160"/>
                  </a:lnTo>
                  <a:lnTo>
                    <a:pt x="124" y="162"/>
                  </a:lnTo>
                  <a:lnTo>
                    <a:pt x="120" y="165"/>
                  </a:lnTo>
                  <a:lnTo>
                    <a:pt x="116" y="169"/>
                  </a:lnTo>
                  <a:lnTo>
                    <a:pt x="116" y="169"/>
                  </a:lnTo>
                  <a:close/>
                  <a:moveTo>
                    <a:pt x="92" y="59"/>
                  </a:moveTo>
                  <a:lnTo>
                    <a:pt x="92" y="59"/>
                  </a:lnTo>
                  <a:lnTo>
                    <a:pt x="92" y="53"/>
                  </a:lnTo>
                  <a:lnTo>
                    <a:pt x="92" y="53"/>
                  </a:lnTo>
                  <a:lnTo>
                    <a:pt x="97" y="53"/>
                  </a:lnTo>
                  <a:lnTo>
                    <a:pt x="97" y="53"/>
                  </a:lnTo>
                  <a:lnTo>
                    <a:pt x="95" y="57"/>
                  </a:lnTo>
                  <a:lnTo>
                    <a:pt x="93" y="57"/>
                  </a:lnTo>
                  <a:lnTo>
                    <a:pt x="92" y="59"/>
                  </a:lnTo>
                  <a:lnTo>
                    <a:pt x="92" y="59"/>
                  </a:lnTo>
                  <a:close/>
                  <a:moveTo>
                    <a:pt x="118" y="74"/>
                  </a:moveTo>
                  <a:lnTo>
                    <a:pt x="118" y="74"/>
                  </a:lnTo>
                  <a:lnTo>
                    <a:pt x="118" y="72"/>
                  </a:lnTo>
                  <a:lnTo>
                    <a:pt x="120" y="70"/>
                  </a:lnTo>
                  <a:lnTo>
                    <a:pt x="122" y="70"/>
                  </a:lnTo>
                  <a:lnTo>
                    <a:pt x="122" y="70"/>
                  </a:lnTo>
                  <a:lnTo>
                    <a:pt x="122" y="70"/>
                  </a:lnTo>
                  <a:lnTo>
                    <a:pt x="122" y="72"/>
                  </a:lnTo>
                  <a:lnTo>
                    <a:pt x="120" y="74"/>
                  </a:lnTo>
                  <a:lnTo>
                    <a:pt x="118" y="74"/>
                  </a:lnTo>
                  <a:lnTo>
                    <a:pt x="118" y="74"/>
                  </a:lnTo>
                  <a:close/>
                  <a:moveTo>
                    <a:pt x="113" y="68"/>
                  </a:moveTo>
                  <a:lnTo>
                    <a:pt x="113" y="68"/>
                  </a:lnTo>
                  <a:lnTo>
                    <a:pt x="116" y="62"/>
                  </a:lnTo>
                  <a:lnTo>
                    <a:pt x="120" y="57"/>
                  </a:lnTo>
                  <a:lnTo>
                    <a:pt x="124" y="53"/>
                  </a:lnTo>
                  <a:lnTo>
                    <a:pt x="128" y="51"/>
                  </a:lnTo>
                  <a:lnTo>
                    <a:pt x="132" y="53"/>
                  </a:lnTo>
                  <a:lnTo>
                    <a:pt x="132" y="53"/>
                  </a:lnTo>
                  <a:lnTo>
                    <a:pt x="128" y="57"/>
                  </a:lnTo>
                  <a:lnTo>
                    <a:pt x="124" y="62"/>
                  </a:lnTo>
                  <a:lnTo>
                    <a:pt x="113" y="68"/>
                  </a:lnTo>
                  <a:lnTo>
                    <a:pt x="113" y="68"/>
                  </a:lnTo>
                  <a:close/>
                  <a:moveTo>
                    <a:pt x="135" y="64"/>
                  </a:moveTo>
                  <a:lnTo>
                    <a:pt x="135" y="64"/>
                  </a:lnTo>
                  <a:lnTo>
                    <a:pt x="135" y="62"/>
                  </a:lnTo>
                  <a:lnTo>
                    <a:pt x="137" y="59"/>
                  </a:lnTo>
                  <a:lnTo>
                    <a:pt x="145" y="53"/>
                  </a:lnTo>
                  <a:lnTo>
                    <a:pt x="145" y="53"/>
                  </a:lnTo>
                  <a:lnTo>
                    <a:pt x="145" y="55"/>
                  </a:lnTo>
                  <a:lnTo>
                    <a:pt x="145" y="57"/>
                  </a:lnTo>
                  <a:lnTo>
                    <a:pt x="141" y="59"/>
                  </a:lnTo>
                  <a:lnTo>
                    <a:pt x="135" y="64"/>
                  </a:lnTo>
                  <a:lnTo>
                    <a:pt x="135" y="64"/>
                  </a:lnTo>
                  <a:close/>
                  <a:moveTo>
                    <a:pt x="149" y="66"/>
                  </a:moveTo>
                  <a:lnTo>
                    <a:pt x="149" y="66"/>
                  </a:lnTo>
                  <a:lnTo>
                    <a:pt x="153" y="59"/>
                  </a:lnTo>
                  <a:lnTo>
                    <a:pt x="156" y="55"/>
                  </a:lnTo>
                  <a:lnTo>
                    <a:pt x="162" y="55"/>
                  </a:lnTo>
                  <a:lnTo>
                    <a:pt x="162" y="55"/>
                  </a:lnTo>
                  <a:lnTo>
                    <a:pt x="160" y="59"/>
                  </a:lnTo>
                  <a:lnTo>
                    <a:pt x="156" y="61"/>
                  </a:lnTo>
                  <a:lnTo>
                    <a:pt x="149" y="66"/>
                  </a:lnTo>
                  <a:lnTo>
                    <a:pt x="149" y="66"/>
                  </a:lnTo>
                  <a:close/>
                  <a:moveTo>
                    <a:pt x="23" y="34"/>
                  </a:moveTo>
                  <a:lnTo>
                    <a:pt x="23" y="34"/>
                  </a:lnTo>
                  <a:lnTo>
                    <a:pt x="19" y="40"/>
                  </a:lnTo>
                  <a:lnTo>
                    <a:pt x="15" y="43"/>
                  </a:lnTo>
                  <a:lnTo>
                    <a:pt x="6" y="53"/>
                  </a:lnTo>
                  <a:lnTo>
                    <a:pt x="6" y="53"/>
                  </a:lnTo>
                  <a:lnTo>
                    <a:pt x="10" y="47"/>
                  </a:lnTo>
                  <a:lnTo>
                    <a:pt x="13" y="41"/>
                  </a:lnTo>
                  <a:lnTo>
                    <a:pt x="23" y="34"/>
                  </a:lnTo>
                  <a:lnTo>
                    <a:pt x="23" y="34"/>
                  </a:lnTo>
                  <a:close/>
                  <a:moveTo>
                    <a:pt x="36" y="223"/>
                  </a:moveTo>
                  <a:lnTo>
                    <a:pt x="36" y="223"/>
                  </a:lnTo>
                  <a:lnTo>
                    <a:pt x="29" y="230"/>
                  </a:lnTo>
                  <a:lnTo>
                    <a:pt x="21" y="236"/>
                  </a:lnTo>
                  <a:lnTo>
                    <a:pt x="21" y="236"/>
                  </a:lnTo>
                  <a:lnTo>
                    <a:pt x="34" y="215"/>
                  </a:lnTo>
                  <a:lnTo>
                    <a:pt x="34" y="215"/>
                  </a:lnTo>
                  <a:lnTo>
                    <a:pt x="36" y="217"/>
                  </a:lnTo>
                  <a:lnTo>
                    <a:pt x="36" y="219"/>
                  </a:lnTo>
                  <a:lnTo>
                    <a:pt x="36" y="223"/>
                  </a:lnTo>
                  <a:lnTo>
                    <a:pt x="36" y="223"/>
                  </a:lnTo>
                  <a:close/>
                  <a:moveTo>
                    <a:pt x="36" y="242"/>
                  </a:moveTo>
                  <a:lnTo>
                    <a:pt x="36" y="242"/>
                  </a:lnTo>
                  <a:lnTo>
                    <a:pt x="34" y="247"/>
                  </a:lnTo>
                  <a:lnTo>
                    <a:pt x="31" y="251"/>
                  </a:lnTo>
                  <a:lnTo>
                    <a:pt x="27" y="253"/>
                  </a:lnTo>
                  <a:lnTo>
                    <a:pt x="23" y="259"/>
                  </a:lnTo>
                  <a:lnTo>
                    <a:pt x="23" y="259"/>
                  </a:lnTo>
                  <a:lnTo>
                    <a:pt x="27" y="249"/>
                  </a:lnTo>
                  <a:lnTo>
                    <a:pt x="31" y="243"/>
                  </a:lnTo>
                  <a:lnTo>
                    <a:pt x="36" y="242"/>
                  </a:lnTo>
                  <a:lnTo>
                    <a:pt x="36" y="242"/>
                  </a:lnTo>
                  <a:close/>
                  <a:moveTo>
                    <a:pt x="34" y="108"/>
                  </a:moveTo>
                  <a:lnTo>
                    <a:pt x="34" y="108"/>
                  </a:lnTo>
                  <a:lnTo>
                    <a:pt x="33" y="112"/>
                  </a:lnTo>
                  <a:lnTo>
                    <a:pt x="29" y="116"/>
                  </a:lnTo>
                  <a:lnTo>
                    <a:pt x="21" y="120"/>
                  </a:lnTo>
                  <a:lnTo>
                    <a:pt x="21" y="120"/>
                  </a:lnTo>
                  <a:lnTo>
                    <a:pt x="27" y="112"/>
                  </a:lnTo>
                  <a:lnTo>
                    <a:pt x="31" y="110"/>
                  </a:lnTo>
                  <a:lnTo>
                    <a:pt x="34" y="108"/>
                  </a:lnTo>
                  <a:lnTo>
                    <a:pt x="34" y="108"/>
                  </a:lnTo>
                  <a:close/>
                  <a:moveTo>
                    <a:pt x="21" y="101"/>
                  </a:moveTo>
                  <a:lnTo>
                    <a:pt x="21" y="101"/>
                  </a:lnTo>
                  <a:lnTo>
                    <a:pt x="23" y="97"/>
                  </a:lnTo>
                  <a:lnTo>
                    <a:pt x="25" y="93"/>
                  </a:lnTo>
                  <a:lnTo>
                    <a:pt x="34" y="89"/>
                  </a:lnTo>
                  <a:lnTo>
                    <a:pt x="34" y="89"/>
                  </a:lnTo>
                  <a:lnTo>
                    <a:pt x="33" y="93"/>
                  </a:lnTo>
                  <a:lnTo>
                    <a:pt x="29" y="97"/>
                  </a:lnTo>
                  <a:lnTo>
                    <a:pt x="25" y="97"/>
                  </a:lnTo>
                  <a:lnTo>
                    <a:pt x="21" y="101"/>
                  </a:lnTo>
                  <a:lnTo>
                    <a:pt x="21" y="101"/>
                  </a:lnTo>
                  <a:close/>
                  <a:moveTo>
                    <a:pt x="33" y="125"/>
                  </a:moveTo>
                  <a:lnTo>
                    <a:pt x="33" y="125"/>
                  </a:lnTo>
                  <a:lnTo>
                    <a:pt x="34" y="131"/>
                  </a:lnTo>
                  <a:lnTo>
                    <a:pt x="34" y="135"/>
                  </a:lnTo>
                  <a:lnTo>
                    <a:pt x="34" y="135"/>
                  </a:lnTo>
                  <a:lnTo>
                    <a:pt x="27" y="139"/>
                  </a:lnTo>
                  <a:lnTo>
                    <a:pt x="21" y="142"/>
                  </a:lnTo>
                  <a:lnTo>
                    <a:pt x="21" y="142"/>
                  </a:lnTo>
                  <a:lnTo>
                    <a:pt x="23" y="139"/>
                  </a:lnTo>
                  <a:lnTo>
                    <a:pt x="25" y="133"/>
                  </a:lnTo>
                  <a:lnTo>
                    <a:pt x="33" y="125"/>
                  </a:lnTo>
                  <a:lnTo>
                    <a:pt x="33" y="125"/>
                  </a:lnTo>
                  <a:close/>
                  <a:moveTo>
                    <a:pt x="34" y="152"/>
                  </a:moveTo>
                  <a:lnTo>
                    <a:pt x="34" y="152"/>
                  </a:lnTo>
                  <a:lnTo>
                    <a:pt x="34" y="158"/>
                  </a:lnTo>
                  <a:lnTo>
                    <a:pt x="34" y="158"/>
                  </a:lnTo>
                  <a:lnTo>
                    <a:pt x="27" y="163"/>
                  </a:lnTo>
                  <a:lnTo>
                    <a:pt x="19" y="169"/>
                  </a:lnTo>
                  <a:lnTo>
                    <a:pt x="19" y="169"/>
                  </a:lnTo>
                  <a:lnTo>
                    <a:pt x="21" y="163"/>
                  </a:lnTo>
                  <a:lnTo>
                    <a:pt x="25" y="160"/>
                  </a:lnTo>
                  <a:lnTo>
                    <a:pt x="29" y="154"/>
                  </a:lnTo>
                  <a:lnTo>
                    <a:pt x="34" y="152"/>
                  </a:lnTo>
                  <a:lnTo>
                    <a:pt x="34" y="152"/>
                  </a:lnTo>
                  <a:close/>
                  <a:moveTo>
                    <a:pt x="21" y="192"/>
                  </a:moveTo>
                  <a:lnTo>
                    <a:pt x="21" y="192"/>
                  </a:lnTo>
                  <a:lnTo>
                    <a:pt x="21" y="186"/>
                  </a:lnTo>
                  <a:lnTo>
                    <a:pt x="25" y="181"/>
                  </a:lnTo>
                  <a:lnTo>
                    <a:pt x="33" y="173"/>
                  </a:lnTo>
                  <a:lnTo>
                    <a:pt x="33" y="173"/>
                  </a:lnTo>
                  <a:lnTo>
                    <a:pt x="34" y="175"/>
                  </a:lnTo>
                  <a:lnTo>
                    <a:pt x="34" y="179"/>
                  </a:lnTo>
                  <a:lnTo>
                    <a:pt x="31" y="184"/>
                  </a:lnTo>
                  <a:lnTo>
                    <a:pt x="21" y="192"/>
                  </a:lnTo>
                  <a:lnTo>
                    <a:pt x="21" y="192"/>
                  </a:lnTo>
                  <a:close/>
                  <a:moveTo>
                    <a:pt x="36" y="200"/>
                  </a:moveTo>
                  <a:lnTo>
                    <a:pt x="36" y="200"/>
                  </a:lnTo>
                  <a:lnTo>
                    <a:pt x="29" y="205"/>
                  </a:lnTo>
                  <a:lnTo>
                    <a:pt x="21" y="213"/>
                  </a:lnTo>
                  <a:lnTo>
                    <a:pt x="21" y="213"/>
                  </a:lnTo>
                  <a:lnTo>
                    <a:pt x="23" y="207"/>
                  </a:lnTo>
                  <a:lnTo>
                    <a:pt x="27" y="203"/>
                  </a:lnTo>
                  <a:lnTo>
                    <a:pt x="34" y="194"/>
                  </a:lnTo>
                  <a:lnTo>
                    <a:pt x="34" y="194"/>
                  </a:lnTo>
                  <a:lnTo>
                    <a:pt x="36" y="194"/>
                  </a:lnTo>
                  <a:lnTo>
                    <a:pt x="36" y="196"/>
                  </a:lnTo>
                  <a:lnTo>
                    <a:pt x="36" y="200"/>
                  </a:lnTo>
                  <a:lnTo>
                    <a:pt x="36" y="200"/>
                  </a:lnTo>
                  <a:close/>
                  <a:moveTo>
                    <a:pt x="29" y="57"/>
                  </a:moveTo>
                  <a:lnTo>
                    <a:pt x="29" y="57"/>
                  </a:lnTo>
                  <a:lnTo>
                    <a:pt x="33" y="53"/>
                  </a:lnTo>
                  <a:lnTo>
                    <a:pt x="34" y="51"/>
                  </a:lnTo>
                  <a:lnTo>
                    <a:pt x="34" y="51"/>
                  </a:lnTo>
                  <a:lnTo>
                    <a:pt x="36" y="53"/>
                  </a:lnTo>
                  <a:lnTo>
                    <a:pt x="34" y="55"/>
                  </a:lnTo>
                  <a:lnTo>
                    <a:pt x="29" y="57"/>
                  </a:lnTo>
                  <a:lnTo>
                    <a:pt x="29" y="57"/>
                  </a:lnTo>
                  <a:close/>
                  <a:moveTo>
                    <a:pt x="34" y="68"/>
                  </a:moveTo>
                  <a:lnTo>
                    <a:pt x="34" y="68"/>
                  </a:lnTo>
                  <a:lnTo>
                    <a:pt x="34" y="72"/>
                  </a:lnTo>
                  <a:lnTo>
                    <a:pt x="33" y="76"/>
                  </a:lnTo>
                  <a:lnTo>
                    <a:pt x="27" y="80"/>
                  </a:lnTo>
                  <a:lnTo>
                    <a:pt x="21" y="83"/>
                  </a:lnTo>
                  <a:lnTo>
                    <a:pt x="15" y="87"/>
                  </a:lnTo>
                  <a:lnTo>
                    <a:pt x="15" y="87"/>
                  </a:lnTo>
                  <a:lnTo>
                    <a:pt x="19" y="81"/>
                  </a:lnTo>
                  <a:lnTo>
                    <a:pt x="23" y="78"/>
                  </a:lnTo>
                  <a:lnTo>
                    <a:pt x="34" y="68"/>
                  </a:lnTo>
                  <a:lnTo>
                    <a:pt x="34" y="68"/>
                  </a:lnTo>
                  <a:close/>
                  <a:moveTo>
                    <a:pt x="23" y="53"/>
                  </a:moveTo>
                  <a:lnTo>
                    <a:pt x="23" y="53"/>
                  </a:lnTo>
                  <a:lnTo>
                    <a:pt x="21" y="55"/>
                  </a:lnTo>
                  <a:lnTo>
                    <a:pt x="17" y="61"/>
                  </a:lnTo>
                  <a:lnTo>
                    <a:pt x="8" y="70"/>
                  </a:lnTo>
                  <a:lnTo>
                    <a:pt x="8" y="70"/>
                  </a:lnTo>
                  <a:lnTo>
                    <a:pt x="10" y="64"/>
                  </a:lnTo>
                  <a:lnTo>
                    <a:pt x="13" y="61"/>
                  </a:lnTo>
                  <a:lnTo>
                    <a:pt x="23" y="53"/>
                  </a:lnTo>
                  <a:lnTo>
                    <a:pt x="23" y="53"/>
                  </a:lnTo>
                  <a:close/>
                  <a:moveTo>
                    <a:pt x="25" y="104"/>
                  </a:moveTo>
                  <a:lnTo>
                    <a:pt x="25" y="104"/>
                  </a:lnTo>
                  <a:lnTo>
                    <a:pt x="17" y="114"/>
                  </a:lnTo>
                  <a:lnTo>
                    <a:pt x="10" y="123"/>
                  </a:lnTo>
                  <a:lnTo>
                    <a:pt x="10" y="123"/>
                  </a:lnTo>
                  <a:lnTo>
                    <a:pt x="8" y="120"/>
                  </a:lnTo>
                  <a:lnTo>
                    <a:pt x="10" y="116"/>
                  </a:lnTo>
                  <a:lnTo>
                    <a:pt x="13" y="112"/>
                  </a:lnTo>
                  <a:lnTo>
                    <a:pt x="19" y="108"/>
                  </a:lnTo>
                  <a:lnTo>
                    <a:pt x="25" y="104"/>
                  </a:lnTo>
                  <a:lnTo>
                    <a:pt x="25" y="104"/>
                  </a:lnTo>
                  <a:close/>
                  <a:moveTo>
                    <a:pt x="19" y="131"/>
                  </a:moveTo>
                  <a:lnTo>
                    <a:pt x="19" y="131"/>
                  </a:lnTo>
                  <a:lnTo>
                    <a:pt x="17" y="135"/>
                  </a:lnTo>
                  <a:lnTo>
                    <a:pt x="15" y="137"/>
                  </a:lnTo>
                  <a:lnTo>
                    <a:pt x="10" y="142"/>
                  </a:lnTo>
                  <a:lnTo>
                    <a:pt x="10" y="142"/>
                  </a:lnTo>
                  <a:lnTo>
                    <a:pt x="12" y="139"/>
                  </a:lnTo>
                  <a:lnTo>
                    <a:pt x="13" y="137"/>
                  </a:lnTo>
                  <a:lnTo>
                    <a:pt x="15" y="133"/>
                  </a:lnTo>
                  <a:lnTo>
                    <a:pt x="19" y="131"/>
                  </a:lnTo>
                  <a:lnTo>
                    <a:pt x="19" y="131"/>
                  </a:lnTo>
                  <a:close/>
                  <a:moveTo>
                    <a:pt x="10" y="160"/>
                  </a:moveTo>
                  <a:lnTo>
                    <a:pt x="10" y="160"/>
                  </a:lnTo>
                  <a:lnTo>
                    <a:pt x="15" y="158"/>
                  </a:lnTo>
                  <a:lnTo>
                    <a:pt x="19" y="154"/>
                  </a:lnTo>
                  <a:lnTo>
                    <a:pt x="27" y="144"/>
                  </a:lnTo>
                  <a:lnTo>
                    <a:pt x="27" y="144"/>
                  </a:lnTo>
                  <a:lnTo>
                    <a:pt x="25" y="150"/>
                  </a:lnTo>
                  <a:lnTo>
                    <a:pt x="21" y="156"/>
                  </a:lnTo>
                  <a:lnTo>
                    <a:pt x="15" y="162"/>
                  </a:lnTo>
                  <a:lnTo>
                    <a:pt x="12" y="167"/>
                  </a:lnTo>
                  <a:lnTo>
                    <a:pt x="12" y="167"/>
                  </a:lnTo>
                  <a:lnTo>
                    <a:pt x="10" y="165"/>
                  </a:lnTo>
                  <a:lnTo>
                    <a:pt x="10" y="163"/>
                  </a:lnTo>
                  <a:lnTo>
                    <a:pt x="10" y="160"/>
                  </a:lnTo>
                  <a:lnTo>
                    <a:pt x="10" y="160"/>
                  </a:lnTo>
                  <a:close/>
                  <a:moveTo>
                    <a:pt x="19" y="177"/>
                  </a:moveTo>
                  <a:lnTo>
                    <a:pt x="19" y="177"/>
                  </a:lnTo>
                  <a:lnTo>
                    <a:pt x="19" y="181"/>
                  </a:lnTo>
                  <a:lnTo>
                    <a:pt x="17" y="182"/>
                  </a:lnTo>
                  <a:lnTo>
                    <a:pt x="13" y="190"/>
                  </a:lnTo>
                  <a:lnTo>
                    <a:pt x="13" y="190"/>
                  </a:lnTo>
                  <a:lnTo>
                    <a:pt x="12" y="188"/>
                  </a:lnTo>
                  <a:lnTo>
                    <a:pt x="12" y="186"/>
                  </a:lnTo>
                  <a:lnTo>
                    <a:pt x="13" y="182"/>
                  </a:lnTo>
                  <a:lnTo>
                    <a:pt x="17" y="181"/>
                  </a:lnTo>
                  <a:lnTo>
                    <a:pt x="19" y="177"/>
                  </a:lnTo>
                  <a:lnTo>
                    <a:pt x="19" y="177"/>
                  </a:lnTo>
                  <a:close/>
                  <a:moveTo>
                    <a:pt x="12" y="211"/>
                  </a:moveTo>
                  <a:lnTo>
                    <a:pt x="12" y="211"/>
                  </a:lnTo>
                  <a:lnTo>
                    <a:pt x="13" y="207"/>
                  </a:lnTo>
                  <a:lnTo>
                    <a:pt x="15" y="207"/>
                  </a:lnTo>
                  <a:lnTo>
                    <a:pt x="15" y="207"/>
                  </a:lnTo>
                  <a:lnTo>
                    <a:pt x="15" y="211"/>
                  </a:lnTo>
                  <a:lnTo>
                    <a:pt x="12" y="211"/>
                  </a:lnTo>
                  <a:lnTo>
                    <a:pt x="12" y="211"/>
                  </a:lnTo>
                  <a:close/>
                  <a:moveTo>
                    <a:pt x="19" y="226"/>
                  </a:moveTo>
                  <a:lnTo>
                    <a:pt x="19" y="226"/>
                  </a:lnTo>
                  <a:lnTo>
                    <a:pt x="17" y="230"/>
                  </a:lnTo>
                  <a:lnTo>
                    <a:pt x="15" y="232"/>
                  </a:lnTo>
                  <a:lnTo>
                    <a:pt x="15" y="232"/>
                  </a:lnTo>
                  <a:lnTo>
                    <a:pt x="15" y="228"/>
                  </a:lnTo>
                  <a:lnTo>
                    <a:pt x="19" y="226"/>
                  </a:lnTo>
                  <a:lnTo>
                    <a:pt x="19" y="226"/>
                  </a:lnTo>
                  <a:close/>
                  <a:moveTo>
                    <a:pt x="17" y="257"/>
                  </a:moveTo>
                  <a:lnTo>
                    <a:pt x="17" y="257"/>
                  </a:lnTo>
                  <a:lnTo>
                    <a:pt x="15" y="253"/>
                  </a:lnTo>
                  <a:lnTo>
                    <a:pt x="17" y="249"/>
                  </a:lnTo>
                  <a:lnTo>
                    <a:pt x="19" y="247"/>
                  </a:lnTo>
                  <a:lnTo>
                    <a:pt x="23" y="243"/>
                  </a:lnTo>
                  <a:lnTo>
                    <a:pt x="23" y="243"/>
                  </a:lnTo>
                  <a:lnTo>
                    <a:pt x="23" y="247"/>
                  </a:lnTo>
                  <a:lnTo>
                    <a:pt x="21" y="249"/>
                  </a:lnTo>
                  <a:lnTo>
                    <a:pt x="17" y="257"/>
                  </a:lnTo>
                  <a:lnTo>
                    <a:pt x="17" y="257"/>
                  </a:lnTo>
                  <a:close/>
                  <a:moveTo>
                    <a:pt x="21" y="293"/>
                  </a:moveTo>
                  <a:lnTo>
                    <a:pt x="21" y="293"/>
                  </a:lnTo>
                  <a:lnTo>
                    <a:pt x="25" y="287"/>
                  </a:lnTo>
                  <a:lnTo>
                    <a:pt x="29" y="282"/>
                  </a:lnTo>
                  <a:lnTo>
                    <a:pt x="38" y="272"/>
                  </a:lnTo>
                  <a:lnTo>
                    <a:pt x="38" y="272"/>
                  </a:lnTo>
                  <a:lnTo>
                    <a:pt x="31" y="284"/>
                  </a:lnTo>
                  <a:lnTo>
                    <a:pt x="27" y="289"/>
                  </a:lnTo>
                  <a:lnTo>
                    <a:pt x="21" y="293"/>
                  </a:lnTo>
                  <a:lnTo>
                    <a:pt x="21" y="293"/>
                  </a:lnTo>
                  <a:close/>
                  <a:moveTo>
                    <a:pt x="29" y="41"/>
                  </a:moveTo>
                  <a:lnTo>
                    <a:pt x="29" y="41"/>
                  </a:lnTo>
                  <a:lnTo>
                    <a:pt x="33" y="36"/>
                  </a:lnTo>
                  <a:lnTo>
                    <a:pt x="34" y="34"/>
                  </a:lnTo>
                  <a:lnTo>
                    <a:pt x="38" y="34"/>
                  </a:lnTo>
                  <a:lnTo>
                    <a:pt x="38" y="34"/>
                  </a:lnTo>
                  <a:lnTo>
                    <a:pt x="36" y="38"/>
                  </a:lnTo>
                  <a:lnTo>
                    <a:pt x="34" y="38"/>
                  </a:lnTo>
                  <a:lnTo>
                    <a:pt x="31" y="40"/>
                  </a:lnTo>
                  <a:lnTo>
                    <a:pt x="29" y="41"/>
                  </a:lnTo>
                  <a:lnTo>
                    <a:pt x="29" y="41"/>
                  </a:lnTo>
                  <a:close/>
                  <a:moveTo>
                    <a:pt x="23" y="28"/>
                  </a:moveTo>
                  <a:lnTo>
                    <a:pt x="23" y="28"/>
                  </a:lnTo>
                  <a:lnTo>
                    <a:pt x="29" y="20"/>
                  </a:lnTo>
                  <a:lnTo>
                    <a:pt x="34" y="19"/>
                  </a:lnTo>
                  <a:lnTo>
                    <a:pt x="36" y="17"/>
                  </a:lnTo>
                  <a:lnTo>
                    <a:pt x="38" y="19"/>
                  </a:lnTo>
                  <a:lnTo>
                    <a:pt x="38" y="19"/>
                  </a:lnTo>
                  <a:lnTo>
                    <a:pt x="36" y="22"/>
                  </a:lnTo>
                  <a:lnTo>
                    <a:pt x="33" y="24"/>
                  </a:lnTo>
                  <a:lnTo>
                    <a:pt x="23" y="28"/>
                  </a:lnTo>
                  <a:lnTo>
                    <a:pt x="23" y="28"/>
                  </a:lnTo>
                  <a:close/>
                  <a:moveTo>
                    <a:pt x="46" y="276"/>
                  </a:moveTo>
                  <a:lnTo>
                    <a:pt x="46" y="276"/>
                  </a:lnTo>
                  <a:lnTo>
                    <a:pt x="46" y="274"/>
                  </a:lnTo>
                  <a:lnTo>
                    <a:pt x="48" y="272"/>
                  </a:lnTo>
                  <a:lnTo>
                    <a:pt x="50" y="272"/>
                  </a:lnTo>
                  <a:lnTo>
                    <a:pt x="50" y="272"/>
                  </a:lnTo>
                  <a:lnTo>
                    <a:pt x="48" y="274"/>
                  </a:lnTo>
                  <a:lnTo>
                    <a:pt x="46" y="276"/>
                  </a:lnTo>
                  <a:lnTo>
                    <a:pt x="46" y="276"/>
                  </a:lnTo>
                  <a:close/>
                  <a:moveTo>
                    <a:pt x="53" y="295"/>
                  </a:moveTo>
                  <a:lnTo>
                    <a:pt x="53" y="295"/>
                  </a:lnTo>
                  <a:lnTo>
                    <a:pt x="53" y="291"/>
                  </a:lnTo>
                  <a:lnTo>
                    <a:pt x="57" y="291"/>
                  </a:lnTo>
                  <a:lnTo>
                    <a:pt x="57" y="291"/>
                  </a:lnTo>
                  <a:lnTo>
                    <a:pt x="57" y="293"/>
                  </a:lnTo>
                  <a:lnTo>
                    <a:pt x="53" y="295"/>
                  </a:lnTo>
                  <a:lnTo>
                    <a:pt x="53" y="295"/>
                  </a:lnTo>
                  <a:close/>
                  <a:moveTo>
                    <a:pt x="50" y="287"/>
                  </a:moveTo>
                  <a:lnTo>
                    <a:pt x="50" y="287"/>
                  </a:lnTo>
                  <a:lnTo>
                    <a:pt x="55" y="278"/>
                  </a:lnTo>
                  <a:lnTo>
                    <a:pt x="59" y="274"/>
                  </a:lnTo>
                  <a:lnTo>
                    <a:pt x="67" y="272"/>
                  </a:lnTo>
                  <a:lnTo>
                    <a:pt x="67" y="272"/>
                  </a:lnTo>
                  <a:lnTo>
                    <a:pt x="63" y="278"/>
                  </a:lnTo>
                  <a:lnTo>
                    <a:pt x="59" y="282"/>
                  </a:lnTo>
                  <a:lnTo>
                    <a:pt x="50" y="287"/>
                  </a:lnTo>
                  <a:lnTo>
                    <a:pt x="50" y="287"/>
                  </a:lnTo>
                  <a:close/>
                  <a:moveTo>
                    <a:pt x="67" y="295"/>
                  </a:moveTo>
                  <a:lnTo>
                    <a:pt x="67" y="295"/>
                  </a:lnTo>
                  <a:lnTo>
                    <a:pt x="69" y="293"/>
                  </a:lnTo>
                  <a:lnTo>
                    <a:pt x="71" y="291"/>
                  </a:lnTo>
                  <a:lnTo>
                    <a:pt x="73" y="291"/>
                  </a:lnTo>
                  <a:lnTo>
                    <a:pt x="73" y="289"/>
                  </a:lnTo>
                  <a:lnTo>
                    <a:pt x="73" y="289"/>
                  </a:lnTo>
                  <a:lnTo>
                    <a:pt x="74" y="291"/>
                  </a:lnTo>
                  <a:lnTo>
                    <a:pt x="73" y="295"/>
                  </a:lnTo>
                  <a:lnTo>
                    <a:pt x="71" y="297"/>
                  </a:lnTo>
                  <a:lnTo>
                    <a:pt x="67" y="295"/>
                  </a:lnTo>
                  <a:lnTo>
                    <a:pt x="67" y="295"/>
                  </a:lnTo>
                  <a:close/>
                  <a:moveTo>
                    <a:pt x="69" y="285"/>
                  </a:moveTo>
                  <a:lnTo>
                    <a:pt x="69" y="285"/>
                  </a:lnTo>
                  <a:lnTo>
                    <a:pt x="71" y="282"/>
                  </a:lnTo>
                  <a:lnTo>
                    <a:pt x="73" y="280"/>
                  </a:lnTo>
                  <a:lnTo>
                    <a:pt x="76" y="274"/>
                  </a:lnTo>
                  <a:lnTo>
                    <a:pt x="76" y="274"/>
                  </a:lnTo>
                  <a:lnTo>
                    <a:pt x="82" y="274"/>
                  </a:lnTo>
                  <a:lnTo>
                    <a:pt x="82" y="274"/>
                  </a:lnTo>
                  <a:lnTo>
                    <a:pt x="80" y="278"/>
                  </a:lnTo>
                  <a:lnTo>
                    <a:pt x="76" y="280"/>
                  </a:lnTo>
                  <a:lnTo>
                    <a:pt x="69" y="285"/>
                  </a:lnTo>
                  <a:lnTo>
                    <a:pt x="69" y="285"/>
                  </a:lnTo>
                  <a:close/>
                  <a:moveTo>
                    <a:pt x="86" y="295"/>
                  </a:moveTo>
                  <a:lnTo>
                    <a:pt x="86" y="295"/>
                  </a:lnTo>
                  <a:lnTo>
                    <a:pt x="88" y="291"/>
                  </a:lnTo>
                  <a:lnTo>
                    <a:pt x="92" y="289"/>
                  </a:lnTo>
                  <a:lnTo>
                    <a:pt x="92" y="289"/>
                  </a:lnTo>
                  <a:lnTo>
                    <a:pt x="90" y="293"/>
                  </a:lnTo>
                  <a:lnTo>
                    <a:pt x="88" y="293"/>
                  </a:lnTo>
                  <a:lnTo>
                    <a:pt x="86" y="295"/>
                  </a:lnTo>
                  <a:lnTo>
                    <a:pt x="86" y="295"/>
                  </a:lnTo>
                  <a:close/>
                  <a:moveTo>
                    <a:pt x="86" y="284"/>
                  </a:moveTo>
                  <a:lnTo>
                    <a:pt x="86" y="284"/>
                  </a:lnTo>
                  <a:lnTo>
                    <a:pt x="90" y="282"/>
                  </a:lnTo>
                  <a:lnTo>
                    <a:pt x="92" y="278"/>
                  </a:lnTo>
                  <a:lnTo>
                    <a:pt x="93" y="276"/>
                  </a:lnTo>
                  <a:lnTo>
                    <a:pt x="97" y="276"/>
                  </a:lnTo>
                  <a:lnTo>
                    <a:pt x="97" y="276"/>
                  </a:lnTo>
                  <a:lnTo>
                    <a:pt x="92" y="282"/>
                  </a:lnTo>
                  <a:lnTo>
                    <a:pt x="88" y="284"/>
                  </a:lnTo>
                  <a:lnTo>
                    <a:pt x="86" y="284"/>
                  </a:lnTo>
                  <a:lnTo>
                    <a:pt x="86" y="284"/>
                  </a:lnTo>
                  <a:close/>
                  <a:moveTo>
                    <a:pt x="120" y="295"/>
                  </a:moveTo>
                  <a:lnTo>
                    <a:pt x="120" y="295"/>
                  </a:lnTo>
                  <a:lnTo>
                    <a:pt x="114" y="295"/>
                  </a:lnTo>
                  <a:lnTo>
                    <a:pt x="111" y="295"/>
                  </a:lnTo>
                  <a:lnTo>
                    <a:pt x="111" y="295"/>
                  </a:lnTo>
                  <a:lnTo>
                    <a:pt x="116" y="289"/>
                  </a:lnTo>
                  <a:lnTo>
                    <a:pt x="122" y="285"/>
                  </a:lnTo>
                  <a:lnTo>
                    <a:pt x="122" y="285"/>
                  </a:lnTo>
                  <a:lnTo>
                    <a:pt x="122" y="287"/>
                  </a:lnTo>
                  <a:lnTo>
                    <a:pt x="122" y="289"/>
                  </a:lnTo>
                  <a:lnTo>
                    <a:pt x="120" y="293"/>
                  </a:lnTo>
                  <a:lnTo>
                    <a:pt x="120" y="295"/>
                  </a:lnTo>
                  <a:lnTo>
                    <a:pt x="120" y="295"/>
                  </a:lnTo>
                  <a:close/>
                  <a:moveTo>
                    <a:pt x="114" y="284"/>
                  </a:moveTo>
                  <a:lnTo>
                    <a:pt x="114" y="284"/>
                  </a:lnTo>
                  <a:lnTo>
                    <a:pt x="116" y="280"/>
                  </a:lnTo>
                  <a:lnTo>
                    <a:pt x="118" y="276"/>
                  </a:lnTo>
                  <a:lnTo>
                    <a:pt x="124" y="274"/>
                  </a:lnTo>
                  <a:lnTo>
                    <a:pt x="128" y="274"/>
                  </a:lnTo>
                  <a:lnTo>
                    <a:pt x="128" y="274"/>
                  </a:lnTo>
                  <a:lnTo>
                    <a:pt x="126" y="276"/>
                  </a:lnTo>
                  <a:lnTo>
                    <a:pt x="122" y="280"/>
                  </a:lnTo>
                  <a:lnTo>
                    <a:pt x="114" y="284"/>
                  </a:lnTo>
                  <a:lnTo>
                    <a:pt x="114" y="284"/>
                  </a:lnTo>
                  <a:close/>
                  <a:moveTo>
                    <a:pt x="132" y="295"/>
                  </a:moveTo>
                  <a:lnTo>
                    <a:pt x="132" y="295"/>
                  </a:lnTo>
                  <a:lnTo>
                    <a:pt x="128" y="295"/>
                  </a:lnTo>
                  <a:lnTo>
                    <a:pt x="128" y="295"/>
                  </a:lnTo>
                  <a:lnTo>
                    <a:pt x="132" y="291"/>
                  </a:lnTo>
                  <a:lnTo>
                    <a:pt x="135" y="287"/>
                  </a:lnTo>
                  <a:lnTo>
                    <a:pt x="135" y="287"/>
                  </a:lnTo>
                  <a:lnTo>
                    <a:pt x="134" y="291"/>
                  </a:lnTo>
                  <a:lnTo>
                    <a:pt x="132" y="295"/>
                  </a:lnTo>
                  <a:lnTo>
                    <a:pt x="132" y="295"/>
                  </a:lnTo>
                  <a:close/>
                  <a:moveTo>
                    <a:pt x="135" y="280"/>
                  </a:moveTo>
                  <a:lnTo>
                    <a:pt x="135" y="280"/>
                  </a:lnTo>
                  <a:lnTo>
                    <a:pt x="137" y="274"/>
                  </a:lnTo>
                  <a:lnTo>
                    <a:pt x="141" y="272"/>
                  </a:lnTo>
                  <a:lnTo>
                    <a:pt x="143" y="270"/>
                  </a:lnTo>
                  <a:lnTo>
                    <a:pt x="143" y="270"/>
                  </a:lnTo>
                  <a:lnTo>
                    <a:pt x="143" y="274"/>
                  </a:lnTo>
                  <a:lnTo>
                    <a:pt x="141" y="276"/>
                  </a:lnTo>
                  <a:lnTo>
                    <a:pt x="137" y="276"/>
                  </a:lnTo>
                  <a:lnTo>
                    <a:pt x="135" y="280"/>
                  </a:lnTo>
                  <a:lnTo>
                    <a:pt x="135" y="280"/>
                  </a:lnTo>
                  <a:close/>
                  <a:moveTo>
                    <a:pt x="145" y="295"/>
                  </a:moveTo>
                  <a:lnTo>
                    <a:pt x="145" y="295"/>
                  </a:lnTo>
                  <a:lnTo>
                    <a:pt x="147" y="291"/>
                  </a:lnTo>
                  <a:lnTo>
                    <a:pt x="149" y="289"/>
                  </a:lnTo>
                  <a:lnTo>
                    <a:pt x="153" y="287"/>
                  </a:lnTo>
                  <a:lnTo>
                    <a:pt x="154" y="284"/>
                  </a:lnTo>
                  <a:lnTo>
                    <a:pt x="154" y="284"/>
                  </a:lnTo>
                  <a:lnTo>
                    <a:pt x="153" y="291"/>
                  </a:lnTo>
                  <a:lnTo>
                    <a:pt x="149" y="293"/>
                  </a:lnTo>
                  <a:lnTo>
                    <a:pt x="145" y="295"/>
                  </a:lnTo>
                  <a:lnTo>
                    <a:pt x="145" y="295"/>
                  </a:lnTo>
                  <a:close/>
                  <a:moveTo>
                    <a:pt x="147" y="284"/>
                  </a:moveTo>
                  <a:lnTo>
                    <a:pt x="147" y="284"/>
                  </a:lnTo>
                  <a:lnTo>
                    <a:pt x="153" y="276"/>
                  </a:lnTo>
                  <a:lnTo>
                    <a:pt x="156" y="272"/>
                  </a:lnTo>
                  <a:lnTo>
                    <a:pt x="160" y="270"/>
                  </a:lnTo>
                  <a:lnTo>
                    <a:pt x="160" y="270"/>
                  </a:lnTo>
                  <a:lnTo>
                    <a:pt x="154" y="278"/>
                  </a:lnTo>
                  <a:lnTo>
                    <a:pt x="151" y="280"/>
                  </a:lnTo>
                  <a:lnTo>
                    <a:pt x="147" y="284"/>
                  </a:lnTo>
                  <a:lnTo>
                    <a:pt x="147" y="284"/>
                  </a:lnTo>
                  <a:close/>
                  <a:moveTo>
                    <a:pt x="164" y="291"/>
                  </a:moveTo>
                  <a:lnTo>
                    <a:pt x="164" y="291"/>
                  </a:lnTo>
                  <a:lnTo>
                    <a:pt x="164" y="289"/>
                  </a:lnTo>
                  <a:lnTo>
                    <a:pt x="168" y="285"/>
                  </a:lnTo>
                  <a:lnTo>
                    <a:pt x="170" y="282"/>
                  </a:lnTo>
                  <a:lnTo>
                    <a:pt x="174" y="282"/>
                  </a:lnTo>
                  <a:lnTo>
                    <a:pt x="174" y="282"/>
                  </a:lnTo>
                  <a:lnTo>
                    <a:pt x="174" y="285"/>
                  </a:lnTo>
                  <a:lnTo>
                    <a:pt x="170" y="287"/>
                  </a:lnTo>
                  <a:lnTo>
                    <a:pt x="164" y="291"/>
                  </a:lnTo>
                  <a:lnTo>
                    <a:pt x="164" y="291"/>
                  </a:lnTo>
                  <a:close/>
                  <a:moveTo>
                    <a:pt x="166" y="280"/>
                  </a:moveTo>
                  <a:lnTo>
                    <a:pt x="166" y="280"/>
                  </a:lnTo>
                  <a:lnTo>
                    <a:pt x="170" y="272"/>
                  </a:lnTo>
                  <a:lnTo>
                    <a:pt x="174" y="270"/>
                  </a:lnTo>
                  <a:lnTo>
                    <a:pt x="177" y="270"/>
                  </a:lnTo>
                  <a:lnTo>
                    <a:pt x="177" y="270"/>
                  </a:lnTo>
                  <a:lnTo>
                    <a:pt x="172" y="274"/>
                  </a:lnTo>
                  <a:lnTo>
                    <a:pt x="166" y="280"/>
                  </a:lnTo>
                  <a:lnTo>
                    <a:pt x="166" y="280"/>
                  </a:lnTo>
                  <a:close/>
                  <a:moveTo>
                    <a:pt x="134" y="264"/>
                  </a:moveTo>
                  <a:lnTo>
                    <a:pt x="134" y="264"/>
                  </a:lnTo>
                  <a:lnTo>
                    <a:pt x="111" y="266"/>
                  </a:lnTo>
                  <a:lnTo>
                    <a:pt x="88" y="266"/>
                  </a:lnTo>
                  <a:lnTo>
                    <a:pt x="67" y="266"/>
                  </a:lnTo>
                  <a:lnTo>
                    <a:pt x="46" y="263"/>
                  </a:lnTo>
                  <a:lnTo>
                    <a:pt x="46" y="263"/>
                  </a:lnTo>
                  <a:lnTo>
                    <a:pt x="42" y="245"/>
                  </a:lnTo>
                  <a:lnTo>
                    <a:pt x="42" y="228"/>
                  </a:lnTo>
                  <a:lnTo>
                    <a:pt x="42" y="194"/>
                  </a:lnTo>
                  <a:lnTo>
                    <a:pt x="42" y="194"/>
                  </a:lnTo>
                  <a:lnTo>
                    <a:pt x="42" y="99"/>
                  </a:lnTo>
                  <a:lnTo>
                    <a:pt x="42" y="51"/>
                  </a:lnTo>
                  <a:lnTo>
                    <a:pt x="46" y="7"/>
                  </a:lnTo>
                  <a:lnTo>
                    <a:pt x="46" y="7"/>
                  </a:lnTo>
                  <a:lnTo>
                    <a:pt x="114" y="7"/>
                  </a:lnTo>
                  <a:lnTo>
                    <a:pt x="151" y="7"/>
                  </a:lnTo>
                  <a:lnTo>
                    <a:pt x="185" y="7"/>
                  </a:lnTo>
                  <a:lnTo>
                    <a:pt x="185" y="7"/>
                  </a:lnTo>
                  <a:lnTo>
                    <a:pt x="187" y="26"/>
                  </a:lnTo>
                  <a:lnTo>
                    <a:pt x="187" y="47"/>
                  </a:lnTo>
                  <a:lnTo>
                    <a:pt x="187" y="47"/>
                  </a:lnTo>
                  <a:lnTo>
                    <a:pt x="160" y="47"/>
                  </a:lnTo>
                  <a:lnTo>
                    <a:pt x="134" y="47"/>
                  </a:lnTo>
                  <a:lnTo>
                    <a:pt x="109" y="45"/>
                  </a:lnTo>
                  <a:lnTo>
                    <a:pt x="95" y="47"/>
                  </a:lnTo>
                  <a:lnTo>
                    <a:pt x="84" y="49"/>
                  </a:lnTo>
                  <a:lnTo>
                    <a:pt x="84" y="49"/>
                  </a:lnTo>
                  <a:lnTo>
                    <a:pt x="86" y="81"/>
                  </a:lnTo>
                  <a:lnTo>
                    <a:pt x="86" y="114"/>
                  </a:lnTo>
                  <a:lnTo>
                    <a:pt x="86" y="114"/>
                  </a:lnTo>
                  <a:lnTo>
                    <a:pt x="103" y="116"/>
                  </a:lnTo>
                  <a:lnTo>
                    <a:pt x="118" y="116"/>
                  </a:lnTo>
                  <a:lnTo>
                    <a:pt x="135" y="116"/>
                  </a:lnTo>
                  <a:lnTo>
                    <a:pt x="151" y="116"/>
                  </a:lnTo>
                  <a:lnTo>
                    <a:pt x="151" y="116"/>
                  </a:lnTo>
                  <a:lnTo>
                    <a:pt x="151" y="125"/>
                  </a:lnTo>
                  <a:lnTo>
                    <a:pt x="153" y="135"/>
                  </a:lnTo>
                  <a:lnTo>
                    <a:pt x="153" y="142"/>
                  </a:lnTo>
                  <a:lnTo>
                    <a:pt x="153" y="150"/>
                  </a:lnTo>
                  <a:lnTo>
                    <a:pt x="153" y="150"/>
                  </a:lnTo>
                  <a:lnTo>
                    <a:pt x="147" y="152"/>
                  </a:lnTo>
                  <a:lnTo>
                    <a:pt x="137" y="152"/>
                  </a:lnTo>
                  <a:lnTo>
                    <a:pt x="120" y="152"/>
                  </a:lnTo>
                  <a:lnTo>
                    <a:pt x="103" y="152"/>
                  </a:lnTo>
                  <a:lnTo>
                    <a:pt x="95" y="154"/>
                  </a:lnTo>
                  <a:lnTo>
                    <a:pt x="90" y="156"/>
                  </a:lnTo>
                  <a:lnTo>
                    <a:pt x="90" y="156"/>
                  </a:lnTo>
                  <a:lnTo>
                    <a:pt x="90" y="186"/>
                  </a:lnTo>
                  <a:lnTo>
                    <a:pt x="93" y="217"/>
                  </a:lnTo>
                  <a:lnTo>
                    <a:pt x="93" y="217"/>
                  </a:lnTo>
                  <a:lnTo>
                    <a:pt x="105" y="221"/>
                  </a:lnTo>
                  <a:lnTo>
                    <a:pt x="116" y="221"/>
                  </a:lnTo>
                  <a:lnTo>
                    <a:pt x="147" y="221"/>
                  </a:lnTo>
                  <a:lnTo>
                    <a:pt x="147" y="221"/>
                  </a:lnTo>
                  <a:lnTo>
                    <a:pt x="174" y="217"/>
                  </a:lnTo>
                  <a:lnTo>
                    <a:pt x="185" y="217"/>
                  </a:lnTo>
                  <a:lnTo>
                    <a:pt x="191" y="217"/>
                  </a:lnTo>
                  <a:lnTo>
                    <a:pt x="193" y="219"/>
                  </a:lnTo>
                  <a:lnTo>
                    <a:pt x="193" y="219"/>
                  </a:lnTo>
                  <a:lnTo>
                    <a:pt x="196" y="223"/>
                  </a:lnTo>
                  <a:lnTo>
                    <a:pt x="196" y="226"/>
                  </a:lnTo>
                  <a:lnTo>
                    <a:pt x="198" y="236"/>
                  </a:lnTo>
                  <a:lnTo>
                    <a:pt x="198" y="259"/>
                  </a:lnTo>
                  <a:lnTo>
                    <a:pt x="198" y="259"/>
                  </a:lnTo>
                  <a:lnTo>
                    <a:pt x="183" y="263"/>
                  </a:lnTo>
                  <a:lnTo>
                    <a:pt x="168" y="263"/>
                  </a:lnTo>
                  <a:lnTo>
                    <a:pt x="134" y="264"/>
                  </a:lnTo>
                  <a:lnTo>
                    <a:pt x="134" y="26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9"/>
            <p:cNvSpPr>
              <a:spLocks noEditPoints="1"/>
            </p:cNvSpPr>
            <p:nvPr/>
          </p:nvSpPr>
          <p:spPr bwMode="auto">
            <a:xfrm>
              <a:off x="1578467" y="433833"/>
              <a:ext cx="523707" cy="652841"/>
            </a:xfrm>
            <a:custGeom>
              <a:avLst/>
              <a:gdLst/>
              <a:ahLst/>
              <a:cxnLst>
                <a:cxn ang="0">
                  <a:pos x="133" y="8"/>
                </a:cxn>
                <a:cxn ang="0">
                  <a:pos x="99" y="50"/>
                </a:cxn>
                <a:cxn ang="0">
                  <a:pos x="30" y="2"/>
                </a:cxn>
                <a:cxn ang="0">
                  <a:pos x="0" y="29"/>
                </a:cxn>
                <a:cxn ang="0">
                  <a:pos x="38" y="120"/>
                </a:cxn>
                <a:cxn ang="0">
                  <a:pos x="53" y="250"/>
                </a:cxn>
                <a:cxn ang="0">
                  <a:pos x="109" y="271"/>
                </a:cxn>
                <a:cxn ang="0">
                  <a:pos x="143" y="250"/>
                </a:cxn>
                <a:cxn ang="0">
                  <a:pos x="150" y="159"/>
                </a:cxn>
                <a:cxn ang="0">
                  <a:pos x="190" y="71"/>
                </a:cxn>
                <a:cxn ang="0">
                  <a:pos x="206" y="8"/>
                </a:cxn>
                <a:cxn ang="0">
                  <a:pos x="135" y="29"/>
                </a:cxn>
                <a:cxn ang="0">
                  <a:pos x="135" y="25"/>
                </a:cxn>
                <a:cxn ang="0">
                  <a:pos x="131" y="35"/>
                </a:cxn>
                <a:cxn ang="0">
                  <a:pos x="17" y="16"/>
                </a:cxn>
                <a:cxn ang="0">
                  <a:pos x="13" y="25"/>
                </a:cxn>
                <a:cxn ang="0">
                  <a:pos x="13" y="44"/>
                </a:cxn>
                <a:cxn ang="0">
                  <a:pos x="15" y="42"/>
                </a:cxn>
                <a:cxn ang="0">
                  <a:pos x="19" y="50"/>
                </a:cxn>
                <a:cxn ang="0">
                  <a:pos x="21" y="65"/>
                </a:cxn>
                <a:cxn ang="0">
                  <a:pos x="21" y="65"/>
                </a:cxn>
                <a:cxn ang="0">
                  <a:pos x="28" y="25"/>
                </a:cxn>
                <a:cxn ang="0">
                  <a:pos x="28" y="37"/>
                </a:cxn>
                <a:cxn ang="0">
                  <a:pos x="28" y="38"/>
                </a:cxn>
                <a:cxn ang="0">
                  <a:pos x="40" y="90"/>
                </a:cxn>
                <a:cxn ang="0">
                  <a:pos x="44" y="54"/>
                </a:cxn>
                <a:cxn ang="0">
                  <a:pos x="44" y="119"/>
                </a:cxn>
                <a:cxn ang="0">
                  <a:pos x="46" y="79"/>
                </a:cxn>
                <a:cxn ang="0">
                  <a:pos x="51" y="75"/>
                </a:cxn>
                <a:cxn ang="0">
                  <a:pos x="49" y="130"/>
                </a:cxn>
                <a:cxn ang="0">
                  <a:pos x="51" y="128"/>
                </a:cxn>
                <a:cxn ang="0">
                  <a:pos x="55" y="86"/>
                </a:cxn>
                <a:cxn ang="0">
                  <a:pos x="59" y="138"/>
                </a:cxn>
                <a:cxn ang="0">
                  <a:pos x="86" y="149"/>
                </a:cxn>
                <a:cxn ang="0">
                  <a:pos x="69" y="168"/>
                </a:cxn>
                <a:cxn ang="0">
                  <a:pos x="69" y="149"/>
                </a:cxn>
                <a:cxn ang="0">
                  <a:pos x="74" y="147"/>
                </a:cxn>
                <a:cxn ang="0">
                  <a:pos x="74" y="147"/>
                </a:cxn>
                <a:cxn ang="0">
                  <a:pos x="76" y="128"/>
                </a:cxn>
                <a:cxn ang="0">
                  <a:pos x="61" y="126"/>
                </a:cxn>
                <a:cxn ang="0">
                  <a:pos x="70" y="119"/>
                </a:cxn>
                <a:cxn ang="0">
                  <a:pos x="59" y="166"/>
                </a:cxn>
                <a:cxn ang="0">
                  <a:pos x="63" y="111"/>
                </a:cxn>
                <a:cxn ang="0">
                  <a:pos x="63" y="107"/>
                </a:cxn>
                <a:cxn ang="0">
                  <a:pos x="59" y="183"/>
                </a:cxn>
                <a:cxn ang="0">
                  <a:pos x="59" y="189"/>
                </a:cxn>
                <a:cxn ang="0">
                  <a:pos x="70" y="189"/>
                </a:cxn>
                <a:cxn ang="0">
                  <a:pos x="86" y="170"/>
                </a:cxn>
                <a:cxn ang="0">
                  <a:pos x="82" y="195"/>
                </a:cxn>
                <a:cxn ang="0">
                  <a:pos x="84" y="187"/>
                </a:cxn>
                <a:cxn ang="0">
                  <a:pos x="86" y="202"/>
                </a:cxn>
                <a:cxn ang="0">
                  <a:pos x="86" y="220"/>
                </a:cxn>
                <a:cxn ang="0">
                  <a:pos x="86" y="210"/>
                </a:cxn>
                <a:cxn ang="0">
                  <a:pos x="78" y="231"/>
                </a:cxn>
                <a:cxn ang="0">
                  <a:pos x="109" y="246"/>
                </a:cxn>
                <a:cxn ang="0">
                  <a:pos x="152" y="130"/>
                </a:cxn>
                <a:cxn ang="0">
                  <a:pos x="139" y="229"/>
                </a:cxn>
                <a:cxn ang="0">
                  <a:pos x="97" y="235"/>
                </a:cxn>
                <a:cxn ang="0">
                  <a:pos x="48" y="48"/>
                </a:cxn>
                <a:cxn ang="0">
                  <a:pos x="76" y="6"/>
                </a:cxn>
                <a:cxn ang="0">
                  <a:pos x="118" y="98"/>
                </a:cxn>
                <a:cxn ang="0">
                  <a:pos x="160" y="14"/>
                </a:cxn>
                <a:cxn ang="0">
                  <a:pos x="162" y="109"/>
                </a:cxn>
              </a:cxnLst>
              <a:rect l="0" t="0" r="r" b="b"/>
              <a:pathLst>
                <a:path w="219" h="273">
                  <a:moveTo>
                    <a:pt x="162" y="6"/>
                  </a:moveTo>
                  <a:lnTo>
                    <a:pt x="162" y="6"/>
                  </a:lnTo>
                  <a:lnTo>
                    <a:pt x="152" y="4"/>
                  </a:lnTo>
                  <a:lnTo>
                    <a:pt x="143" y="2"/>
                  </a:lnTo>
                  <a:lnTo>
                    <a:pt x="143" y="2"/>
                  </a:lnTo>
                  <a:lnTo>
                    <a:pt x="139" y="4"/>
                  </a:lnTo>
                  <a:lnTo>
                    <a:pt x="133" y="8"/>
                  </a:lnTo>
                  <a:lnTo>
                    <a:pt x="126" y="16"/>
                  </a:lnTo>
                  <a:lnTo>
                    <a:pt x="126" y="16"/>
                  </a:lnTo>
                  <a:lnTo>
                    <a:pt x="107" y="27"/>
                  </a:lnTo>
                  <a:lnTo>
                    <a:pt x="107" y="27"/>
                  </a:lnTo>
                  <a:lnTo>
                    <a:pt x="105" y="40"/>
                  </a:lnTo>
                  <a:lnTo>
                    <a:pt x="99" y="50"/>
                  </a:lnTo>
                  <a:lnTo>
                    <a:pt x="99" y="50"/>
                  </a:lnTo>
                  <a:lnTo>
                    <a:pt x="91" y="25"/>
                  </a:lnTo>
                  <a:lnTo>
                    <a:pt x="88" y="14"/>
                  </a:lnTo>
                  <a:lnTo>
                    <a:pt x="82" y="2"/>
                  </a:lnTo>
                  <a:lnTo>
                    <a:pt x="82" y="2"/>
                  </a:lnTo>
                  <a:lnTo>
                    <a:pt x="72" y="0"/>
                  </a:lnTo>
                  <a:lnTo>
                    <a:pt x="57" y="0"/>
                  </a:lnTo>
                  <a:lnTo>
                    <a:pt x="30" y="2"/>
                  </a:lnTo>
                  <a:lnTo>
                    <a:pt x="30" y="2"/>
                  </a:lnTo>
                  <a:lnTo>
                    <a:pt x="21" y="6"/>
                  </a:lnTo>
                  <a:lnTo>
                    <a:pt x="13" y="10"/>
                  </a:lnTo>
                  <a:lnTo>
                    <a:pt x="13" y="10"/>
                  </a:lnTo>
                  <a:lnTo>
                    <a:pt x="4" y="16"/>
                  </a:lnTo>
                  <a:lnTo>
                    <a:pt x="0" y="21"/>
                  </a:lnTo>
                  <a:lnTo>
                    <a:pt x="0" y="29"/>
                  </a:lnTo>
                  <a:lnTo>
                    <a:pt x="2" y="38"/>
                  </a:lnTo>
                  <a:lnTo>
                    <a:pt x="2" y="38"/>
                  </a:lnTo>
                  <a:lnTo>
                    <a:pt x="15" y="65"/>
                  </a:lnTo>
                  <a:lnTo>
                    <a:pt x="15" y="65"/>
                  </a:lnTo>
                  <a:lnTo>
                    <a:pt x="27" y="94"/>
                  </a:lnTo>
                  <a:lnTo>
                    <a:pt x="38" y="120"/>
                  </a:lnTo>
                  <a:lnTo>
                    <a:pt x="38" y="120"/>
                  </a:lnTo>
                  <a:lnTo>
                    <a:pt x="48" y="136"/>
                  </a:lnTo>
                  <a:lnTo>
                    <a:pt x="51" y="143"/>
                  </a:lnTo>
                  <a:lnTo>
                    <a:pt x="53" y="151"/>
                  </a:lnTo>
                  <a:lnTo>
                    <a:pt x="53" y="151"/>
                  </a:lnTo>
                  <a:lnTo>
                    <a:pt x="53" y="181"/>
                  </a:lnTo>
                  <a:lnTo>
                    <a:pt x="53" y="220"/>
                  </a:lnTo>
                  <a:lnTo>
                    <a:pt x="53" y="250"/>
                  </a:lnTo>
                  <a:lnTo>
                    <a:pt x="53" y="265"/>
                  </a:lnTo>
                  <a:lnTo>
                    <a:pt x="53" y="265"/>
                  </a:lnTo>
                  <a:lnTo>
                    <a:pt x="65" y="269"/>
                  </a:lnTo>
                  <a:lnTo>
                    <a:pt x="80" y="271"/>
                  </a:lnTo>
                  <a:lnTo>
                    <a:pt x="97" y="273"/>
                  </a:lnTo>
                  <a:lnTo>
                    <a:pt x="109" y="271"/>
                  </a:lnTo>
                  <a:lnTo>
                    <a:pt x="109" y="271"/>
                  </a:lnTo>
                  <a:lnTo>
                    <a:pt x="112" y="271"/>
                  </a:lnTo>
                  <a:lnTo>
                    <a:pt x="118" y="267"/>
                  </a:lnTo>
                  <a:lnTo>
                    <a:pt x="126" y="261"/>
                  </a:lnTo>
                  <a:lnTo>
                    <a:pt x="126" y="261"/>
                  </a:lnTo>
                  <a:lnTo>
                    <a:pt x="135" y="256"/>
                  </a:lnTo>
                  <a:lnTo>
                    <a:pt x="139" y="254"/>
                  </a:lnTo>
                  <a:lnTo>
                    <a:pt x="143" y="250"/>
                  </a:lnTo>
                  <a:lnTo>
                    <a:pt x="143" y="250"/>
                  </a:lnTo>
                  <a:lnTo>
                    <a:pt x="145" y="241"/>
                  </a:lnTo>
                  <a:lnTo>
                    <a:pt x="149" y="221"/>
                  </a:lnTo>
                  <a:lnTo>
                    <a:pt x="150" y="193"/>
                  </a:lnTo>
                  <a:lnTo>
                    <a:pt x="150" y="193"/>
                  </a:lnTo>
                  <a:lnTo>
                    <a:pt x="150" y="176"/>
                  </a:lnTo>
                  <a:lnTo>
                    <a:pt x="150" y="159"/>
                  </a:lnTo>
                  <a:lnTo>
                    <a:pt x="150" y="159"/>
                  </a:lnTo>
                  <a:lnTo>
                    <a:pt x="152" y="151"/>
                  </a:lnTo>
                  <a:lnTo>
                    <a:pt x="154" y="143"/>
                  </a:lnTo>
                  <a:lnTo>
                    <a:pt x="162" y="128"/>
                  </a:lnTo>
                  <a:lnTo>
                    <a:pt x="162" y="128"/>
                  </a:lnTo>
                  <a:lnTo>
                    <a:pt x="177" y="99"/>
                  </a:lnTo>
                  <a:lnTo>
                    <a:pt x="190" y="71"/>
                  </a:lnTo>
                  <a:lnTo>
                    <a:pt x="190" y="71"/>
                  </a:lnTo>
                  <a:lnTo>
                    <a:pt x="206" y="44"/>
                  </a:lnTo>
                  <a:lnTo>
                    <a:pt x="215" y="27"/>
                  </a:lnTo>
                  <a:lnTo>
                    <a:pt x="219" y="14"/>
                  </a:lnTo>
                  <a:lnTo>
                    <a:pt x="219" y="14"/>
                  </a:lnTo>
                  <a:lnTo>
                    <a:pt x="213" y="10"/>
                  </a:lnTo>
                  <a:lnTo>
                    <a:pt x="206" y="8"/>
                  </a:lnTo>
                  <a:lnTo>
                    <a:pt x="192" y="6"/>
                  </a:lnTo>
                  <a:lnTo>
                    <a:pt x="177" y="8"/>
                  </a:lnTo>
                  <a:lnTo>
                    <a:pt x="162" y="6"/>
                  </a:lnTo>
                  <a:lnTo>
                    <a:pt x="162" y="6"/>
                  </a:lnTo>
                  <a:close/>
                  <a:moveTo>
                    <a:pt x="135" y="25"/>
                  </a:moveTo>
                  <a:lnTo>
                    <a:pt x="135" y="25"/>
                  </a:lnTo>
                  <a:lnTo>
                    <a:pt x="135" y="29"/>
                  </a:lnTo>
                  <a:lnTo>
                    <a:pt x="131" y="29"/>
                  </a:lnTo>
                  <a:lnTo>
                    <a:pt x="131" y="29"/>
                  </a:lnTo>
                  <a:lnTo>
                    <a:pt x="131" y="29"/>
                  </a:lnTo>
                  <a:lnTo>
                    <a:pt x="131" y="29"/>
                  </a:lnTo>
                  <a:lnTo>
                    <a:pt x="131" y="25"/>
                  </a:lnTo>
                  <a:lnTo>
                    <a:pt x="135" y="25"/>
                  </a:lnTo>
                  <a:lnTo>
                    <a:pt x="135" y="25"/>
                  </a:lnTo>
                  <a:close/>
                  <a:moveTo>
                    <a:pt x="131" y="35"/>
                  </a:moveTo>
                  <a:lnTo>
                    <a:pt x="131" y="35"/>
                  </a:lnTo>
                  <a:lnTo>
                    <a:pt x="131" y="37"/>
                  </a:lnTo>
                  <a:lnTo>
                    <a:pt x="129" y="37"/>
                  </a:lnTo>
                  <a:lnTo>
                    <a:pt x="129" y="37"/>
                  </a:lnTo>
                  <a:lnTo>
                    <a:pt x="129" y="35"/>
                  </a:lnTo>
                  <a:lnTo>
                    <a:pt x="131" y="35"/>
                  </a:lnTo>
                  <a:lnTo>
                    <a:pt x="131" y="35"/>
                  </a:lnTo>
                  <a:close/>
                  <a:moveTo>
                    <a:pt x="23" y="10"/>
                  </a:moveTo>
                  <a:lnTo>
                    <a:pt x="23" y="10"/>
                  </a:lnTo>
                  <a:lnTo>
                    <a:pt x="23" y="12"/>
                  </a:lnTo>
                  <a:lnTo>
                    <a:pt x="21" y="14"/>
                  </a:lnTo>
                  <a:lnTo>
                    <a:pt x="17" y="16"/>
                  </a:lnTo>
                  <a:lnTo>
                    <a:pt x="17" y="16"/>
                  </a:lnTo>
                  <a:lnTo>
                    <a:pt x="19" y="12"/>
                  </a:lnTo>
                  <a:lnTo>
                    <a:pt x="23" y="10"/>
                  </a:lnTo>
                  <a:lnTo>
                    <a:pt x="23" y="10"/>
                  </a:lnTo>
                  <a:close/>
                  <a:moveTo>
                    <a:pt x="6" y="31"/>
                  </a:moveTo>
                  <a:lnTo>
                    <a:pt x="6" y="31"/>
                  </a:lnTo>
                  <a:lnTo>
                    <a:pt x="8" y="27"/>
                  </a:lnTo>
                  <a:lnTo>
                    <a:pt x="13" y="25"/>
                  </a:lnTo>
                  <a:lnTo>
                    <a:pt x="13" y="25"/>
                  </a:lnTo>
                  <a:lnTo>
                    <a:pt x="9" y="29"/>
                  </a:lnTo>
                  <a:lnTo>
                    <a:pt x="8" y="31"/>
                  </a:lnTo>
                  <a:lnTo>
                    <a:pt x="6" y="31"/>
                  </a:lnTo>
                  <a:lnTo>
                    <a:pt x="6" y="31"/>
                  </a:lnTo>
                  <a:close/>
                  <a:moveTo>
                    <a:pt x="13" y="44"/>
                  </a:moveTo>
                  <a:lnTo>
                    <a:pt x="13" y="44"/>
                  </a:lnTo>
                  <a:lnTo>
                    <a:pt x="11" y="42"/>
                  </a:lnTo>
                  <a:lnTo>
                    <a:pt x="13" y="42"/>
                  </a:lnTo>
                  <a:lnTo>
                    <a:pt x="15" y="40"/>
                  </a:lnTo>
                  <a:lnTo>
                    <a:pt x="15" y="40"/>
                  </a:lnTo>
                  <a:lnTo>
                    <a:pt x="15" y="40"/>
                  </a:lnTo>
                  <a:lnTo>
                    <a:pt x="15" y="42"/>
                  </a:lnTo>
                  <a:lnTo>
                    <a:pt x="15" y="42"/>
                  </a:lnTo>
                  <a:lnTo>
                    <a:pt x="13" y="44"/>
                  </a:lnTo>
                  <a:lnTo>
                    <a:pt x="13" y="44"/>
                  </a:lnTo>
                  <a:close/>
                  <a:moveTo>
                    <a:pt x="15" y="54"/>
                  </a:moveTo>
                  <a:lnTo>
                    <a:pt x="15" y="54"/>
                  </a:lnTo>
                  <a:lnTo>
                    <a:pt x="17" y="52"/>
                  </a:lnTo>
                  <a:lnTo>
                    <a:pt x="19" y="50"/>
                  </a:lnTo>
                  <a:lnTo>
                    <a:pt x="19" y="50"/>
                  </a:lnTo>
                  <a:lnTo>
                    <a:pt x="19" y="52"/>
                  </a:lnTo>
                  <a:lnTo>
                    <a:pt x="19" y="54"/>
                  </a:lnTo>
                  <a:lnTo>
                    <a:pt x="17" y="54"/>
                  </a:lnTo>
                  <a:lnTo>
                    <a:pt x="15" y="54"/>
                  </a:lnTo>
                  <a:lnTo>
                    <a:pt x="15" y="54"/>
                  </a:lnTo>
                  <a:close/>
                  <a:moveTo>
                    <a:pt x="21" y="65"/>
                  </a:moveTo>
                  <a:lnTo>
                    <a:pt x="21" y="65"/>
                  </a:lnTo>
                  <a:lnTo>
                    <a:pt x="23" y="59"/>
                  </a:lnTo>
                  <a:lnTo>
                    <a:pt x="28" y="59"/>
                  </a:lnTo>
                  <a:lnTo>
                    <a:pt x="28" y="59"/>
                  </a:lnTo>
                  <a:lnTo>
                    <a:pt x="25" y="63"/>
                  </a:lnTo>
                  <a:lnTo>
                    <a:pt x="23" y="63"/>
                  </a:lnTo>
                  <a:lnTo>
                    <a:pt x="21" y="65"/>
                  </a:lnTo>
                  <a:lnTo>
                    <a:pt x="21" y="65"/>
                  </a:lnTo>
                  <a:close/>
                  <a:moveTo>
                    <a:pt x="17" y="29"/>
                  </a:moveTo>
                  <a:lnTo>
                    <a:pt x="17" y="29"/>
                  </a:lnTo>
                  <a:lnTo>
                    <a:pt x="23" y="21"/>
                  </a:lnTo>
                  <a:lnTo>
                    <a:pt x="27" y="21"/>
                  </a:lnTo>
                  <a:lnTo>
                    <a:pt x="27" y="21"/>
                  </a:lnTo>
                  <a:lnTo>
                    <a:pt x="28" y="25"/>
                  </a:lnTo>
                  <a:lnTo>
                    <a:pt x="28" y="25"/>
                  </a:lnTo>
                  <a:lnTo>
                    <a:pt x="23" y="27"/>
                  </a:lnTo>
                  <a:lnTo>
                    <a:pt x="21" y="29"/>
                  </a:lnTo>
                  <a:lnTo>
                    <a:pt x="17" y="29"/>
                  </a:lnTo>
                  <a:lnTo>
                    <a:pt x="17" y="29"/>
                  </a:lnTo>
                  <a:close/>
                  <a:moveTo>
                    <a:pt x="28" y="38"/>
                  </a:moveTo>
                  <a:lnTo>
                    <a:pt x="28" y="38"/>
                  </a:lnTo>
                  <a:lnTo>
                    <a:pt x="28" y="37"/>
                  </a:lnTo>
                  <a:lnTo>
                    <a:pt x="28" y="35"/>
                  </a:lnTo>
                  <a:lnTo>
                    <a:pt x="32" y="33"/>
                  </a:lnTo>
                  <a:lnTo>
                    <a:pt x="32" y="33"/>
                  </a:lnTo>
                  <a:lnTo>
                    <a:pt x="32" y="35"/>
                  </a:lnTo>
                  <a:lnTo>
                    <a:pt x="30" y="37"/>
                  </a:lnTo>
                  <a:lnTo>
                    <a:pt x="28" y="38"/>
                  </a:lnTo>
                  <a:lnTo>
                    <a:pt x="28" y="38"/>
                  </a:lnTo>
                  <a:close/>
                  <a:moveTo>
                    <a:pt x="34" y="98"/>
                  </a:moveTo>
                  <a:lnTo>
                    <a:pt x="34" y="98"/>
                  </a:lnTo>
                  <a:lnTo>
                    <a:pt x="34" y="96"/>
                  </a:lnTo>
                  <a:lnTo>
                    <a:pt x="36" y="94"/>
                  </a:lnTo>
                  <a:lnTo>
                    <a:pt x="38" y="92"/>
                  </a:lnTo>
                  <a:lnTo>
                    <a:pt x="40" y="90"/>
                  </a:lnTo>
                  <a:lnTo>
                    <a:pt x="40" y="90"/>
                  </a:lnTo>
                  <a:lnTo>
                    <a:pt x="38" y="94"/>
                  </a:lnTo>
                  <a:lnTo>
                    <a:pt x="34" y="98"/>
                  </a:lnTo>
                  <a:lnTo>
                    <a:pt x="34" y="98"/>
                  </a:lnTo>
                  <a:close/>
                  <a:moveTo>
                    <a:pt x="38" y="58"/>
                  </a:moveTo>
                  <a:lnTo>
                    <a:pt x="38" y="58"/>
                  </a:lnTo>
                  <a:lnTo>
                    <a:pt x="40" y="56"/>
                  </a:lnTo>
                  <a:lnTo>
                    <a:pt x="44" y="54"/>
                  </a:lnTo>
                  <a:lnTo>
                    <a:pt x="44" y="54"/>
                  </a:lnTo>
                  <a:lnTo>
                    <a:pt x="44" y="56"/>
                  </a:lnTo>
                  <a:lnTo>
                    <a:pt x="42" y="58"/>
                  </a:lnTo>
                  <a:lnTo>
                    <a:pt x="38" y="58"/>
                  </a:lnTo>
                  <a:lnTo>
                    <a:pt x="38" y="58"/>
                  </a:lnTo>
                  <a:close/>
                  <a:moveTo>
                    <a:pt x="44" y="119"/>
                  </a:moveTo>
                  <a:lnTo>
                    <a:pt x="44" y="119"/>
                  </a:lnTo>
                  <a:lnTo>
                    <a:pt x="44" y="117"/>
                  </a:lnTo>
                  <a:lnTo>
                    <a:pt x="48" y="115"/>
                  </a:lnTo>
                  <a:lnTo>
                    <a:pt x="48" y="115"/>
                  </a:lnTo>
                  <a:lnTo>
                    <a:pt x="46" y="119"/>
                  </a:lnTo>
                  <a:lnTo>
                    <a:pt x="44" y="119"/>
                  </a:lnTo>
                  <a:lnTo>
                    <a:pt x="44" y="119"/>
                  </a:lnTo>
                  <a:close/>
                  <a:moveTo>
                    <a:pt x="46" y="79"/>
                  </a:moveTo>
                  <a:lnTo>
                    <a:pt x="46" y="79"/>
                  </a:lnTo>
                  <a:lnTo>
                    <a:pt x="46" y="77"/>
                  </a:lnTo>
                  <a:lnTo>
                    <a:pt x="48" y="77"/>
                  </a:lnTo>
                  <a:lnTo>
                    <a:pt x="49" y="75"/>
                  </a:lnTo>
                  <a:lnTo>
                    <a:pt x="49" y="75"/>
                  </a:lnTo>
                  <a:lnTo>
                    <a:pt x="49" y="75"/>
                  </a:lnTo>
                  <a:lnTo>
                    <a:pt x="51" y="75"/>
                  </a:lnTo>
                  <a:lnTo>
                    <a:pt x="51" y="77"/>
                  </a:lnTo>
                  <a:lnTo>
                    <a:pt x="51" y="77"/>
                  </a:lnTo>
                  <a:lnTo>
                    <a:pt x="49" y="79"/>
                  </a:lnTo>
                  <a:lnTo>
                    <a:pt x="48" y="79"/>
                  </a:lnTo>
                  <a:lnTo>
                    <a:pt x="46" y="79"/>
                  </a:lnTo>
                  <a:lnTo>
                    <a:pt x="46" y="79"/>
                  </a:lnTo>
                  <a:close/>
                  <a:moveTo>
                    <a:pt x="49" y="130"/>
                  </a:moveTo>
                  <a:lnTo>
                    <a:pt x="49" y="130"/>
                  </a:lnTo>
                  <a:lnTo>
                    <a:pt x="48" y="128"/>
                  </a:lnTo>
                  <a:lnTo>
                    <a:pt x="49" y="126"/>
                  </a:lnTo>
                  <a:lnTo>
                    <a:pt x="49" y="126"/>
                  </a:lnTo>
                  <a:lnTo>
                    <a:pt x="53" y="124"/>
                  </a:lnTo>
                  <a:lnTo>
                    <a:pt x="53" y="124"/>
                  </a:lnTo>
                  <a:lnTo>
                    <a:pt x="51" y="128"/>
                  </a:lnTo>
                  <a:lnTo>
                    <a:pt x="49" y="130"/>
                  </a:lnTo>
                  <a:lnTo>
                    <a:pt x="49" y="130"/>
                  </a:lnTo>
                  <a:close/>
                  <a:moveTo>
                    <a:pt x="49" y="92"/>
                  </a:moveTo>
                  <a:lnTo>
                    <a:pt x="49" y="92"/>
                  </a:lnTo>
                  <a:lnTo>
                    <a:pt x="51" y="88"/>
                  </a:lnTo>
                  <a:lnTo>
                    <a:pt x="53" y="86"/>
                  </a:lnTo>
                  <a:lnTo>
                    <a:pt x="55" y="86"/>
                  </a:lnTo>
                  <a:lnTo>
                    <a:pt x="55" y="86"/>
                  </a:lnTo>
                  <a:lnTo>
                    <a:pt x="53" y="90"/>
                  </a:lnTo>
                  <a:lnTo>
                    <a:pt x="49" y="92"/>
                  </a:lnTo>
                  <a:lnTo>
                    <a:pt x="49" y="92"/>
                  </a:lnTo>
                  <a:close/>
                  <a:moveTo>
                    <a:pt x="55" y="138"/>
                  </a:moveTo>
                  <a:lnTo>
                    <a:pt x="55" y="138"/>
                  </a:lnTo>
                  <a:lnTo>
                    <a:pt x="59" y="138"/>
                  </a:lnTo>
                  <a:lnTo>
                    <a:pt x="59" y="138"/>
                  </a:lnTo>
                  <a:lnTo>
                    <a:pt x="57" y="141"/>
                  </a:lnTo>
                  <a:lnTo>
                    <a:pt x="57" y="141"/>
                  </a:lnTo>
                  <a:lnTo>
                    <a:pt x="55" y="140"/>
                  </a:lnTo>
                  <a:lnTo>
                    <a:pt x="55" y="138"/>
                  </a:lnTo>
                  <a:lnTo>
                    <a:pt x="55" y="138"/>
                  </a:lnTo>
                  <a:close/>
                  <a:moveTo>
                    <a:pt x="86" y="149"/>
                  </a:moveTo>
                  <a:lnTo>
                    <a:pt x="86" y="149"/>
                  </a:lnTo>
                  <a:lnTo>
                    <a:pt x="86" y="155"/>
                  </a:lnTo>
                  <a:lnTo>
                    <a:pt x="84" y="157"/>
                  </a:lnTo>
                  <a:lnTo>
                    <a:pt x="80" y="160"/>
                  </a:lnTo>
                  <a:lnTo>
                    <a:pt x="74" y="164"/>
                  </a:lnTo>
                  <a:lnTo>
                    <a:pt x="69" y="168"/>
                  </a:lnTo>
                  <a:lnTo>
                    <a:pt x="69" y="168"/>
                  </a:lnTo>
                  <a:lnTo>
                    <a:pt x="70" y="162"/>
                  </a:lnTo>
                  <a:lnTo>
                    <a:pt x="76" y="159"/>
                  </a:lnTo>
                  <a:lnTo>
                    <a:pt x="86" y="149"/>
                  </a:lnTo>
                  <a:lnTo>
                    <a:pt x="86" y="149"/>
                  </a:lnTo>
                  <a:close/>
                  <a:moveTo>
                    <a:pt x="67" y="151"/>
                  </a:moveTo>
                  <a:lnTo>
                    <a:pt x="67" y="151"/>
                  </a:lnTo>
                  <a:lnTo>
                    <a:pt x="69" y="149"/>
                  </a:lnTo>
                  <a:lnTo>
                    <a:pt x="70" y="147"/>
                  </a:lnTo>
                  <a:lnTo>
                    <a:pt x="72" y="149"/>
                  </a:lnTo>
                  <a:lnTo>
                    <a:pt x="72" y="149"/>
                  </a:lnTo>
                  <a:lnTo>
                    <a:pt x="70" y="151"/>
                  </a:lnTo>
                  <a:lnTo>
                    <a:pt x="67" y="151"/>
                  </a:lnTo>
                  <a:lnTo>
                    <a:pt x="67" y="151"/>
                  </a:lnTo>
                  <a:close/>
                  <a:moveTo>
                    <a:pt x="74" y="147"/>
                  </a:moveTo>
                  <a:lnTo>
                    <a:pt x="74" y="147"/>
                  </a:lnTo>
                  <a:lnTo>
                    <a:pt x="76" y="141"/>
                  </a:lnTo>
                  <a:lnTo>
                    <a:pt x="82" y="140"/>
                  </a:lnTo>
                  <a:lnTo>
                    <a:pt x="82" y="140"/>
                  </a:lnTo>
                  <a:lnTo>
                    <a:pt x="82" y="143"/>
                  </a:lnTo>
                  <a:lnTo>
                    <a:pt x="80" y="145"/>
                  </a:lnTo>
                  <a:lnTo>
                    <a:pt x="74" y="147"/>
                  </a:lnTo>
                  <a:lnTo>
                    <a:pt x="74" y="147"/>
                  </a:lnTo>
                  <a:close/>
                  <a:moveTo>
                    <a:pt x="63" y="141"/>
                  </a:moveTo>
                  <a:lnTo>
                    <a:pt x="63" y="141"/>
                  </a:lnTo>
                  <a:lnTo>
                    <a:pt x="69" y="134"/>
                  </a:lnTo>
                  <a:lnTo>
                    <a:pt x="72" y="130"/>
                  </a:lnTo>
                  <a:lnTo>
                    <a:pt x="76" y="128"/>
                  </a:lnTo>
                  <a:lnTo>
                    <a:pt x="76" y="128"/>
                  </a:lnTo>
                  <a:lnTo>
                    <a:pt x="76" y="132"/>
                  </a:lnTo>
                  <a:lnTo>
                    <a:pt x="76" y="134"/>
                  </a:lnTo>
                  <a:lnTo>
                    <a:pt x="72" y="136"/>
                  </a:lnTo>
                  <a:lnTo>
                    <a:pt x="63" y="141"/>
                  </a:lnTo>
                  <a:lnTo>
                    <a:pt x="63" y="141"/>
                  </a:lnTo>
                  <a:close/>
                  <a:moveTo>
                    <a:pt x="61" y="126"/>
                  </a:moveTo>
                  <a:lnTo>
                    <a:pt x="61" y="126"/>
                  </a:lnTo>
                  <a:lnTo>
                    <a:pt x="61" y="122"/>
                  </a:lnTo>
                  <a:lnTo>
                    <a:pt x="63" y="120"/>
                  </a:lnTo>
                  <a:lnTo>
                    <a:pt x="65" y="119"/>
                  </a:lnTo>
                  <a:lnTo>
                    <a:pt x="69" y="117"/>
                  </a:lnTo>
                  <a:lnTo>
                    <a:pt x="69" y="117"/>
                  </a:lnTo>
                  <a:lnTo>
                    <a:pt x="70" y="119"/>
                  </a:lnTo>
                  <a:lnTo>
                    <a:pt x="70" y="119"/>
                  </a:lnTo>
                  <a:lnTo>
                    <a:pt x="67" y="124"/>
                  </a:lnTo>
                  <a:lnTo>
                    <a:pt x="61" y="126"/>
                  </a:lnTo>
                  <a:lnTo>
                    <a:pt x="61" y="126"/>
                  </a:lnTo>
                  <a:close/>
                  <a:moveTo>
                    <a:pt x="61" y="168"/>
                  </a:moveTo>
                  <a:lnTo>
                    <a:pt x="61" y="168"/>
                  </a:lnTo>
                  <a:lnTo>
                    <a:pt x="59" y="168"/>
                  </a:lnTo>
                  <a:lnTo>
                    <a:pt x="59" y="166"/>
                  </a:lnTo>
                  <a:lnTo>
                    <a:pt x="61" y="164"/>
                  </a:lnTo>
                  <a:lnTo>
                    <a:pt x="61" y="164"/>
                  </a:lnTo>
                  <a:lnTo>
                    <a:pt x="63" y="166"/>
                  </a:lnTo>
                  <a:lnTo>
                    <a:pt x="61" y="166"/>
                  </a:lnTo>
                  <a:lnTo>
                    <a:pt x="61" y="168"/>
                  </a:lnTo>
                  <a:lnTo>
                    <a:pt x="61" y="168"/>
                  </a:lnTo>
                  <a:close/>
                  <a:moveTo>
                    <a:pt x="63" y="111"/>
                  </a:moveTo>
                  <a:lnTo>
                    <a:pt x="63" y="111"/>
                  </a:lnTo>
                  <a:lnTo>
                    <a:pt x="59" y="113"/>
                  </a:lnTo>
                  <a:lnTo>
                    <a:pt x="55" y="113"/>
                  </a:lnTo>
                  <a:lnTo>
                    <a:pt x="55" y="113"/>
                  </a:lnTo>
                  <a:lnTo>
                    <a:pt x="59" y="109"/>
                  </a:lnTo>
                  <a:lnTo>
                    <a:pt x="61" y="107"/>
                  </a:lnTo>
                  <a:lnTo>
                    <a:pt x="63" y="107"/>
                  </a:lnTo>
                  <a:lnTo>
                    <a:pt x="63" y="107"/>
                  </a:lnTo>
                  <a:lnTo>
                    <a:pt x="63" y="111"/>
                  </a:lnTo>
                  <a:lnTo>
                    <a:pt x="63" y="111"/>
                  </a:lnTo>
                  <a:close/>
                  <a:moveTo>
                    <a:pt x="59" y="189"/>
                  </a:moveTo>
                  <a:lnTo>
                    <a:pt x="59" y="189"/>
                  </a:lnTo>
                  <a:lnTo>
                    <a:pt x="59" y="183"/>
                  </a:lnTo>
                  <a:lnTo>
                    <a:pt x="59" y="183"/>
                  </a:lnTo>
                  <a:lnTo>
                    <a:pt x="65" y="180"/>
                  </a:lnTo>
                  <a:lnTo>
                    <a:pt x="69" y="176"/>
                  </a:lnTo>
                  <a:lnTo>
                    <a:pt x="69" y="176"/>
                  </a:lnTo>
                  <a:lnTo>
                    <a:pt x="65" y="183"/>
                  </a:lnTo>
                  <a:lnTo>
                    <a:pt x="63" y="189"/>
                  </a:lnTo>
                  <a:lnTo>
                    <a:pt x="59" y="189"/>
                  </a:lnTo>
                  <a:lnTo>
                    <a:pt x="59" y="189"/>
                  </a:lnTo>
                  <a:close/>
                  <a:moveTo>
                    <a:pt x="86" y="170"/>
                  </a:moveTo>
                  <a:lnTo>
                    <a:pt x="86" y="170"/>
                  </a:lnTo>
                  <a:lnTo>
                    <a:pt x="86" y="180"/>
                  </a:lnTo>
                  <a:lnTo>
                    <a:pt x="86" y="180"/>
                  </a:lnTo>
                  <a:lnTo>
                    <a:pt x="80" y="181"/>
                  </a:lnTo>
                  <a:lnTo>
                    <a:pt x="74" y="185"/>
                  </a:lnTo>
                  <a:lnTo>
                    <a:pt x="70" y="189"/>
                  </a:lnTo>
                  <a:lnTo>
                    <a:pt x="65" y="193"/>
                  </a:lnTo>
                  <a:lnTo>
                    <a:pt x="65" y="193"/>
                  </a:lnTo>
                  <a:lnTo>
                    <a:pt x="69" y="185"/>
                  </a:lnTo>
                  <a:lnTo>
                    <a:pt x="74" y="180"/>
                  </a:lnTo>
                  <a:lnTo>
                    <a:pt x="78" y="174"/>
                  </a:lnTo>
                  <a:lnTo>
                    <a:pt x="86" y="170"/>
                  </a:lnTo>
                  <a:lnTo>
                    <a:pt x="86" y="170"/>
                  </a:lnTo>
                  <a:close/>
                  <a:moveTo>
                    <a:pt x="84" y="187"/>
                  </a:moveTo>
                  <a:lnTo>
                    <a:pt x="84" y="187"/>
                  </a:lnTo>
                  <a:lnTo>
                    <a:pt x="86" y="189"/>
                  </a:lnTo>
                  <a:lnTo>
                    <a:pt x="86" y="191"/>
                  </a:lnTo>
                  <a:lnTo>
                    <a:pt x="86" y="195"/>
                  </a:lnTo>
                  <a:lnTo>
                    <a:pt x="86" y="195"/>
                  </a:lnTo>
                  <a:lnTo>
                    <a:pt x="82" y="195"/>
                  </a:lnTo>
                  <a:lnTo>
                    <a:pt x="80" y="195"/>
                  </a:lnTo>
                  <a:lnTo>
                    <a:pt x="78" y="197"/>
                  </a:lnTo>
                  <a:lnTo>
                    <a:pt x="74" y="199"/>
                  </a:lnTo>
                  <a:lnTo>
                    <a:pt x="74" y="199"/>
                  </a:lnTo>
                  <a:lnTo>
                    <a:pt x="76" y="195"/>
                  </a:lnTo>
                  <a:lnTo>
                    <a:pt x="80" y="193"/>
                  </a:lnTo>
                  <a:lnTo>
                    <a:pt x="84" y="187"/>
                  </a:lnTo>
                  <a:lnTo>
                    <a:pt x="84" y="187"/>
                  </a:lnTo>
                  <a:close/>
                  <a:moveTo>
                    <a:pt x="80" y="208"/>
                  </a:moveTo>
                  <a:lnTo>
                    <a:pt x="80" y="208"/>
                  </a:lnTo>
                  <a:lnTo>
                    <a:pt x="80" y="202"/>
                  </a:lnTo>
                  <a:lnTo>
                    <a:pt x="86" y="200"/>
                  </a:lnTo>
                  <a:lnTo>
                    <a:pt x="86" y="200"/>
                  </a:lnTo>
                  <a:lnTo>
                    <a:pt x="86" y="202"/>
                  </a:lnTo>
                  <a:lnTo>
                    <a:pt x="84" y="204"/>
                  </a:lnTo>
                  <a:lnTo>
                    <a:pt x="80" y="208"/>
                  </a:lnTo>
                  <a:lnTo>
                    <a:pt x="80" y="208"/>
                  </a:lnTo>
                  <a:close/>
                  <a:moveTo>
                    <a:pt x="78" y="231"/>
                  </a:moveTo>
                  <a:lnTo>
                    <a:pt x="78" y="231"/>
                  </a:lnTo>
                  <a:lnTo>
                    <a:pt x="80" y="225"/>
                  </a:lnTo>
                  <a:lnTo>
                    <a:pt x="86" y="220"/>
                  </a:lnTo>
                  <a:lnTo>
                    <a:pt x="86" y="220"/>
                  </a:lnTo>
                  <a:lnTo>
                    <a:pt x="84" y="218"/>
                  </a:lnTo>
                  <a:lnTo>
                    <a:pt x="80" y="218"/>
                  </a:lnTo>
                  <a:lnTo>
                    <a:pt x="80" y="218"/>
                  </a:lnTo>
                  <a:lnTo>
                    <a:pt x="84" y="214"/>
                  </a:lnTo>
                  <a:lnTo>
                    <a:pt x="86" y="210"/>
                  </a:lnTo>
                  <a:lnTo>
                    <a:pt x="86" y="210"/>
                  </a:lnTo>
                  <a:lnTo>
                    <a:pt x="88" y="214"/>
                  </a:lnTo>
                  <a:lnTo>
                    <a:pt x="88" y="218"/>
                  </a:lnTo>
                  <a:lnTo>
                    <a:pt x="88" y="227"/>
                  </a:lnTo>
                  <a:lnTo>
                    <a:pt x="88" y="227"/>
                  </a:lnTo>
                  <a:lnTo>
                    <a:pt x="82" y="229"/>
                  </a:lnTo>
                  <a:lnTo>
                    <a:pt x="78" y="231"/>
                  </a:lnTo>
                  <a:lnTo>
                    <a:pt x="78" y="231"/>
                  </a:lnTo>
                  <a:close/>
                  <a:moveTo>
                    <a:pt x="86" y="261"/>
                  </a:moveTo>
                  <a:lnTo>
                    <a:pt x="86" y="261"/>
                  </a:lnTo>
                  <a:lnTo>
                    <a:pt x="95" y="250"/>
                  </a:lnTo>
                  <a:lnTo>
                    <a:pt x="101" y="244"/>
                  </a:lnTo>
                  <a:lnTo>
                    <a:pt x="105" y="244"/>
                  </a:lnTo>
                  <a:lnTo>
                    <a:pt x="109" y="246"/>
                  </a:lnTo>
                  <a:lnTo>
                    <a:pt x="109" y="246"/>
                  </a:lnTo>
                  <a:lnTo>
                    <a:pt x="99" y="254"/>
                  </a:lnTo>
                  <a:lnTo>
                    <a:pt x="93" y="258"/>
                  </a:lnTo>
                  <a:lnTo>
                    <a:pt x="86" y="261"/>
                  </a:lnTo>
                  <a:lnTo>
                    <a:pt x="86" y="261"/>
                  </a:lnTo>
                  <a:close/>
                  <a:moveTo>
                    <a:pt x="162" y="109"/>
                  </a:moveTo>
                  <a:lnTo>
                    <a:pt x="162" y="109"/>
                  </a:lnTo>
                  <a:lnTo>
                    <a:pt x="152" y="130"/>
                  </a:lnTo>
                  <a:lnTo>
                    <a:pt x="147" y="141"/>
                  </a:lnTo>
                  <a:lnTo>
                    <a:pt x="145" y="153"/>
                  </a:lnTo>
                  <a:lnTo>
                    <a:pt x="145" y="153"/>
                  </a:lnTo>
                  <a:lnTo>
                    <a:pt x="143" y="176"/>
                  </a:lnTo>
                  <a:lnTo>
                    <a:pt x="143" y="197"/>
                  </a:lnTo>
                  <a:lnTo>
                    <a:pt x="141" y="220"/>
                  </a:lnTo>
                  <a:lnTo>
                    <a:pt x="139" y="229"/>
                  </a:lnTo>
                  <a:lnTo>
                    <a:pt x="137" y="241"/>
                  </a:lnTo>
                  <a:lnTo>
                    <a:pt x="137" y="241"/>
                  </a:lnTo>
                  <a:lnTo>
                    <a:pt x="126" y="241"/>
                  </a:lnTo>
                  <a:lnTo>
                    <a:pt x="114" y="241"/>
                  </a:lnTo>
                  <a:lnTo>
                    <a:pt x="105" y="239"/>
                  </a:lnTo>
                  <a:lnTo>
                    <a:pt x="97" y="235"/>
                  </a:lnTo>
                  <a:lnTo>
                    <a:pt x="97" y="235"/>
                  </a:lnTo>
                  <a:lnTo>
                    <a:pt x="95" y="185"/>
                  </a:lnTo>
                  <a:lnTo>
                    <a:pt x="93" y="147"/>
                  </a:lnTo>
                  <a:lnTo>
                    <a:pt x="93" y="147"/>
                  </a:lnTo>
                  <a:lnTo>
                    <a:pt x="88" y="132"/>
                  </a:lnTo>
                  <a:lnTo>
                    <a:pt x="74" y="103"/>
                  </a:lnTo>
                  <a:lnTo>
                    <a:pt x="48" y="48"/>
                  </a:lnTo>
                  <a:lnTo>
                    <a:pt x="48" y="48"/>
                  </a:lnTo>
                  <a:lnTo>
                    <a:pt x="36" y="29"/>
                  </a:lnTo>
                  <a:lnTo>
                    <a:pt x="32" y="19"/>
                  </a:lnTo>
                  <a:lnTo>
                    <a:pt x="30" y="8"/>
                  </a:lnTo>
                  <a:lnTo>
                    <a:pt x="30" y="8"/>
                  </a:lnTo>
                  <a:lnTo>
                    <a:pt x="51" y="8"/>
                  </a:lnTo>
                  <a:lnTo>
                    <a:pt x="76" y="6"/>
                  </a:lnTo>
                  <a:lnTo>
                    <a:pt x="76" y="6"/>
                  </a:lnTo>
                  <a:lnTo>
                    <a:pt x="82" y="18"/>
                  </a:lnTo>
                  <a:lnTo>
                    <a:pt x="88" y="29"/>
                  </a:lnTo>
                  <a:lnTo>
                    <a:pt x="97" y="54"/>
                  </a:lnTo>
                  <a:lnTo>
                    <a:pt x="105" y="79"/>
                  </a:lnTo>
                  <a:lnTo>
                    <a:pt x="114" y="103"/>
                  </a:lnTo>
                  <a:lnTo>
                    <a:pt x="114" y="103"/>
                  </a:lnTo>
                  <a:lnTo>
                    <a:pt x="118" y="98"/>
                  </a:lnTo>
                  <a:lnTo>
                    <a:pt x="122" y="86"/>
                  </a:lnTo>
                  <a:lnTo>
                    <a:pt x="131" y="56"/>
                  </a:lnTo>
                  <a:lnTo>
                    <a:pt x="141" y="27"/>
                  </a:lnTo>
                  <a:lnTo>
                    <a:pt x="145" y="16"/>
                  </a:lnTo>
                  <a:lnTo>
                    <a:pt x="147" y="10"/>
                  </a:lnTo>
                  <a:lnTo>
                    <a:pt x="147" y="10"/>
                  </a:lnTo>
                  <a:lnTo>
                    <a:pt x="160" y="14"/>
                  </a:lnTo>
                  <a:lnTo>
                    <a:pt x="177" y="14"/>
                  </a:lnTo>
                  <a:lnTo>
                    <a:pt x="194" y="14"/>
                  </a:lnTo>
                  <a:lnTo>
                    <a:pt x="210" y="16"/>
                  </a:lnTo>
                  <a:lnTo>
                    <a:pt x="210" y="16"/>
                  </a:lnTo>
                  <a:lnTo>
                    <a:pt x="200" y="38"/>
                  </a:lnTo>
                  <a:lnTo>
                    <a:pt x="189" y="61"/>
                  </a:lnTo>
                  <a:lnTo>
                    <a:pt x="162" y="109"/>
                  </a:lnTo>
                  <a:lnTo>
                    <a:pt x="162" y="10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94"/>
            <p:cNvSpPr>
              <a:spLocks noEditPoints="1"/>
            </p:cNvSpPr>
            <p:nvPr/>
          </p:nvSpPr>
          <p:spPr bwMode="auto">
            <a:xfrm>
              <a:off x="837816" y="474673"/>
              <a:ext cx="619360" cy="573924"/>
            </a:xfrm>
            <a:custGeom>
              <a:avLst/>
              <a:gdLst/>
              <a:ahLst/>
              <a:cxnLst>
                <a:cxn ang="0">
                  <a:pos x="206" y="4"/>
                </a:cxn>
                <a:cxn ang="0">
                  <a:pos x="257" y="181"/>
                </a:cxn>
                <a:cxn ang="0">
                  <a:pos x="177" y="225"/>
                </a:cxn>
                <a:cxn ang="0">
                  <a:pos x="126" y="200"/>
                </a:cxn>
                <a:cxn ang="0">
                  <a:pos x="89" y="225"/>
                </a:cxn>
                <a:cxn ang="0">
                  <a:pos x="0" y="231"/>
                </a:cxn>
                <a:cxn ang="0">
                  <a:pos x="67" y="0"/>
                </a:cxn>
                <a:cxn ang="0">
                  <a:pos x="131" y="97"/>
                </a:cxn>
                <a:cxn ang="0">
                  <a:pos x="46" y="176"/>
                </a:cxn>
                <a:cxn ang="0">
                  <a:pos x="120" y="153"/>
                </a:cxn>
                <a:cxn ang="0">
                  <a:pos x="206" y="116"/>
                </a:cxn>
                <a:cxn ang="0">
                  <a:pos x="248" y="214"/>
                </a:cxn>
                <a:cxn ang="0">
                  <a:pos x="208" y="15"/>
                </a:cxn>
                <a:cxn ang="0">
                  <a:pos x="103" y="40"/>
                </a:cxn>
                <a:cxn ang="0">
                  <a:pos x="168" y="33"/>
                </a:cxn>
                <a:cxn ang="0">
                  <a:pos x="9" y="44"/>
                </a:cxn>
                <a:cxn ang="0">
                  <a:pos x="9" y="44"/>
                </a:cxn>
                <a:cxn ang="0">
                  <a:pos x="23" y="44"/>
                </a:cxn>
                <a:cxn ang="0">
                  <a:pos x="187" y="40"/>
                </a:cxn>
                <a:cxn ang="0">
                  <a:pos x="40" y="48"/>
                </a:cxn>
                <a:cxn ang="0">
                  <a:pos x="21" y="54"/>
                </a:cxn>
                <a:cxn ang="0">
                  <a:pos x="164" y="63"/>
                </a:cxn>
                <a:cxn ang="0">
                  <a:pos x="152" y="63"/>
                </a:cxn>
                <a:cxn ang="0">
                  <a:pos x="9" y="63"/>
                </a:cxn>
                <a:cxn ang="0">
                  <a:pos x="40" y="73"/>
                </a:cxn>
                <a:cxn ang="0">
                  <a:pos x="168" y="71"/>
                </a:cxn>
                <a:cxn ang="0">
                  <a:pos x="171" y="76"/>
                </a:cxn>
                <a:cxn ang="0">
                  <a:pos x="28" y="88"/>
                </a:cxn>
                <a:cxn ang="0">
                  <a:pos x="40" y="88"/>
                </a:cxn>
                <a:cxn ang="0">
                  <a:pos x="139" y="97"/>
                </a:cxn>
                <a:cxn ang="0">
                  <a:pos x="13" y="135"/>
                </a:cxn>
                <a:cxn ang="0">
                  <a:pos x="13" y="135"/>
                </a:cxn>
                <a:cxn ang="0">
                  <a:pos x="6" y="124"/>
                </a:cxn>
                <a:cxn ang="0">
                  <a:pos x="6" y="124"/>
                </a:cxn>
                <a:cxn ang="0">
                  <a:pos x="188" y="145"/>
                </a:cxn>
                <a:cxn ang="0">
                  <a:pos x="11" y="147"/>
                </a:cxn>
                <a:cxn ang="0">
                  <a:pos x="11" y="147"/>
                </a:cxn>
                <a:cxn ang="0">
                  <a:pos x="95" y="151"/>
                </a:cxn>
                <a:cxn ang="0">
                  <a:pos x="6" y="168"/>
                </a:cxn>
                <a:cxn ang="0">
                  <a:pos x="15" y="179"/>
                </a:cxn>
                <a:cxn ang="0">
                  <a:pos x="101" y="172"/>
                </a:cxn>
                <a:cxn ang="0">
                  <a:pos x="192" y="172"/>
                </a:cxn>
                <a:cxn ang="0">
                  <a:pos x="116" y="177"/>
                </a:cxn>
                <a:cxn ang="0">
                  <a:pos x="38" y="183"/>
                </a:cxn>
                <a:cxn ang="0">
                  <a:pos x="206" y="185"/>
                </a:cxn>
                <a:cxn ang="0">
                  <a:pos x="131" y="177"/>
                </a:cxn>
                <a:cxn ang="0">
                  <a:pos x="103" y="179"/>
                </a:cxn>
                <a:cxn ang="0">
                  <a:pos x="4" y="204"/>
                </a:cxn>
                <a:cxn ang="0">
                  <a:pos x="28" y="210"/>
                </a:cxn>
                <a:cxn ang="0">
                  <a:pos x="206" y="202"/>
                </a:cxn>
                <a:cxn ang="0">
                  <a:pos x="190" y="198"/>
                </a:cxn>
                <a:cxn ang="0">
                  <a:pos x="19" y="202"/>
                </a:cxn>
                <a:cxn ang="0">
                  <a:pos x="200" y="214"/>
                </a:cxn>
                <a:cxn ang="0">
                  <a:pos x="13" y="231"/>
                </a:cxn>
                <a:cxn ang="0">
                  <a:pos x="185" y="225"/>
                </a:cxn>
                <a:cxn ang="0">
                  <a:pos x="230" y="219"/>
                </a:cxn>
                <a:cxn ang="0">
                  <a:pos x="28" y="229"/>
                </a:cxn>
                <a:cxn ang="0">
                  <a:pos x="200" y="233"/>
                </a:cxn>
                <a:cxn ang="0">
                  <a:pos x="80" y="223"/>
                </a:cxn>
                <a:cxn ang="0">
                  <a:pos x="59" y="227"/>
                </a:cxn>
                <a:cxn ang="0">
                  <a:pos x="234" y="233"/>
                </a:cxn>
                <a:cxn ang="0">
                  <a:pos x="211" y="233"/>
                </a:cxn>
              </a:cxnLst>
              <a:rect l="0" t="0" r="r" b="b"/>
              <a:pathLst>
                <a:path w="259" h="240">
                  <a:moveTo>
                    <a:pt x="131" y="97"/>
                  </a:moveTo>
                  <a:lnTo>
                    <a:pt x="131" y="97"/>
                  </a:lnTo>
                  <a:lnTo>
                    <a:pt x="137" y="90"/>
                  </a:lnTo>
                  <a:lnTo>
                    <a:pt x="141" y="82"/>
                  </a:lnTo>
                  <a:lnTo>
                    <a:pt x="147" y="67"/>
                  </a:lnTo>
                  <a:lnTo>
                    <a:pt x="147" y="67"/>
                  </a:lnTo>
                  <a:lnTo>
                    <a:pt x="152" y="50"/>
                  </a:lnTo>
                  <a:lnTo>
                    <a:pt x="156" y="33"/>
                  </a:lnTo>
                  <a:lnTo>
                    <a:pt x="156" y="33"/>
                  </a:lnTo>
                  <a:lnTo>
                    <a:pt x="168" y="25"/>
                  </a:lnTo>
                  <a:lnTo>
                    <a:pt x="179" y="15"/>
                  </a:lnTo>
                  <a:lnTo>
                    <a:pt x="192" y="8"/>
                  </a:lnTo>
                  <a:lnTo>
                    <a:pt x="206" y="4"/>
                  </a:lnTo>
                  <a:lnTo>
                    <a:pt x="206" y="4"/>
                  </a:lnTo>
                  <a:lnTo>
                    <a:pt x="217" y="4"/>
                  </a:lnTo>
                  <a:lnTo>
                    <a:pt x="230" y="4"/>
                  </a:lnTo>
                  <a:lnTo>
                    <a:pt x="244" y="6"/>
                  </a:lnTo>
                  <a:lnTo>
                    <a:pt x="257" y="6"/>
                  </a:lnTo>
                  <a:lnTo>
                    <a:pt x="257" y="6"/>
                  </a:lnTo>
                  <a:lnTo>
                    <a:pt x="257" y="23"/>
                  </a:lnTo>
                  <a:lnTo>
                    <a:pt x="257" y="40"/>
                  </a:lnTo>
                  <a:lnTo>
                    <a:pt x="255" y="78"/>
                  </a:lnTo>
                  <a:lnTo>
                    <a:pt x="255" y="78"/>
                  </a:lnTo>
                  <a:lnTo>
                    <a:pt x="255" y="132"/>
                  </a:lnTo>
                  <a:lnTo>
                    <a:pt x="257" y="181"/>
                  </a:lnTo>
                  <a:lnTo>
                    <a:pt x="257" y="181"/>
                  </a:lnTo>
                  <a:lnTo>
                    <a:pt x="259" y="198"/>
                  </a:lnTo>
                  <a:lnTo>
                    <a:pt x="259" y="208"/>
                  </a:lnTo>
                  <a:lnTo>
                    <a:pt x="259" y="216"/>
                  </a:lnTo>
                  <a:lnTo>
                    <a:pt x="259" y="216"/>
                  </a:lnTo>
                  <a:lnTo>
                    <a:pt x="255" y="221"/>
                  </a:lnTo>
                  <a:lnTo>
                    <a:pt x="249" y="229"/>
                  </a:lnTo>
                  <a:lnTo>
                    <a:pt x="236" y="240"/>
                  </a:lnTo>
                  <a:lnTo>
                    <a:pt x="236" y="240"/>
                  </a:lnTo>
                  <a:lnTo>
                    <a:pt x="204" y="238"/>
                  </a:lnTo>
                  <a:lnTo>
                    <a:pt x="190" y="238"/>
                  </a:lnTo>
                  <a:lnTo>
                    <a:pt x="179" y="235"/>
                  </a:lnTo>
                  <a:lnTo>
                    <a:pt x="179" y="235"/>
                  </a:lnTo>
                  <a:lnTo>
                    <a:pt x="177" y="225"/>
                  </a:lnTo>
                  <a:lnTo>
                    <a:pt x="175" y="217"/>
                  </a:lnTo>
                  <a:lnTo>
                    <a:pt x="175" y="198"/>
                  </a:lnTo>
                  <a:lnTo>
                    <a:pt x="177" y="179"/>
                  </a:lnTo>
                  <a:lnTo>
                    <a:pt x="175" y="162"/>
                  </a:lnTo>
                  <a:lnTo>
                    <a:pt x="175" y="162"/>
                  </a:lnTo>
                  <a:lnTo>
                    <a:pt x="169" y="166"/>
                  </a:lnTo>
                  <a:lnTo>
                    <a:pt x="164" y="172"/>
                  </a:lnTo>
                  <a:lnTo>
                    <a:pt x="156" y="179"/>
                  </a:lnTo>
                  <a:lnTo>
                    <a:pt x="148" y="187"/>
                  </a:lnTo>
                  <a:lnTo>
                    <a:pt x="148" y="187"/>
                  </a:lnTo>
                  <a:lnTo>
                    <a:pt x="135" y="193"/>
                  </a:lnTo>
                  <a:lnTo>
                    <a:pt x="135" y="193"/>
                  </a:lnTo>
                  <a:lnTo>
                    <a:pt x="126" y="200"/>
                  </a:lnTo>
                  <a:lnTo>
                    <a:pt x="122" y="204"/>
                  </a:lnTo>
                  <a:lnTo>
                    <a:pt x="116" y="206"/>
                  </a:lnTo>
                  <a:lnTo>
                    <a:pt x="116" y="206"/>
                  </a:lnTo>
                  <a:lnTo>
                    <a:pt x="112" y="204"/>
                  </a:lnTo>
                  <a:lnTo>
                    <a:pt x="110" y="202"/>
                  </a:lnTo>
                  <a:lnTo>
                    <a:pt x="107" y="196"/>
                  </a:lnTo>
                  <a:lnTo>
                    <a:pt x="103" y="189"/>
                  </a:lnTo>
                  <a:lnTo>
                    <a:pt x="99" y="187"/>
                  </a:lnTo>
                  <a:lnTo>
                    <a:pt x="95" y="185"/>
                  </a:lnTo>
                  <a:lnTo>
                    <a:pt x="95" y="185"/>
                  </a:lnTo>
                  <a:lnTo>
                    <a:pt x="95" y="200"/>
                  </a:lnTo>
                  <a:lnTo>
                    <a:pt x="93" y="214"/>
                  </a:lnTo>
                  <a:lnTo>
                    <a:pt x="89" y="225"/>
                  </a:lnTo>
                  <a:lnTo>
                    <a:pt x="86" y="229"/>
                  </a:lnTo>
                  <a:lnTo>
                    <a:pt x="80" y="233"/>
                  </a:lnTo>
                  <a:lnTo>
                    <a:pt x="80" y="233"/>
                  </a:lnTo>
                  <a:lnTo>
                    <a:pt x="70" y="235"/>
                  </a:lnTo>
                  <a:lnTo>
                    <a:pt x="61" y="235"/>
                  </a:lnTo>
                  <a:lnTo>
                    <a:pt x="40" y="236"/>
                  </a:lnTo>
                  <a:lnTo>
                    <a:pt x="40" y="236"/>
                  </a:lnTo>
                  <a:lnTo>
                    <a:pt x="21" y="240"/>
                  </a:lnTo>
                  <a:lnTo>
                    <a:pt x="11" y="240"/>
                  </a:lnTo>
                  <a:lnTo>
                    <a:pt x="7" y="238"/>
                  </a:lnTo>
                  <a:lnTo>
                    <a:pt x="4" y="236"/>
                  </a:lnTo>
                  <a:lnTo>
                    <a:pt x="4" y="236"/>
                  </a:lnTo>
                  <a:lnTo>
                    <a:pt x="0" y="231"/>
                  </a:lnTo>
                  <a:lnTo>
                    <a:pt x="0" y="221"/>
                  </a:lnTo>
                  <a:lnTo>
                    <a:pt x="0" y="202"/>
                  </a:lnTo>
                  <a:lnTo>
                    <a:pt x="0" y="202"/>
                  </a:lnTo>
                  <a:lnTo>
                    <a:pt x="2" y="118"/>
                  </a:lnTo>
                  <a:lnTo>
                    <a:pt x="2" y="78"/>
                  </a:lnTo>
                  <a:lnTo>
                    <a:pt x="4" y="36"/>
                  </a:lnTo>
                  <a:lnTo>
                    <a:pt x="4" y="36"/>
                  </a:lnTo>
                  <a:lnTo>
                    <a:pt x="11" y="27"/>
                  </a:lnTo>
                  <a:lnTo>
                    <a:pt x="23" y="19"/>
                  </a:lnTo>
                  <a:lnTo>
                    <a:pt x="42" y="2"/>
                  </a:lnTo>
                  <a:lnTo>
                    <a:pt x="42" y="2"/>
                  </a:lnTo>
                  <a:lnTo>
                    <a:pt x="55" y="2"/>
                  </a:lnTo>
                  <a:lnTo>
                    <a:pt x="67" y="0"/>
                  </a:lnTo>
                  <a:lnTo>
                    <a:pt x="78" y="0"/>
                  </a:lnTo>
                  <a:lnTo>
                    <a:pt x="89" y="0"/>
                  </a:lnTo>
                  <a:lnTo>
                    <a:pt x="89" y="0"/>
                  </a:lnTo>
                  <a:lnTo>
                    <a:pt x="93" y="2"/>
                  </a:lnTo>
                  <a:lnTo>
                    <a:pt x="97" y="6"/>
                  </a:lnTo>
                  <a:lnTo>
                    <a:pt x="105" y="19"/>
                  </a:lnTo>
                  <a:lnTo>
                    <a:pt x="110" y="34"/>
                  </a:lnTo>
                  <a:lnTo>
                    <a:pt x="114" y="46"/>
                  </a:lnTo>
                  <a:lnTo>
                    <a:pt x="114" y="46"/>
                  </a:lnTo>
                  <a:lnTo>
                    <a:pt x="122" y="74"/>
                  </a:lnTo>
                  <a:lnTo>
                    <a:pt x="126" y="86"/>
                  </a:lnTo>
                  <a:lnTo>
                    <a:pt x="131" y="97"/>
                  </a:lnTo>
                  <a:lnTo>
                    <a:pt x="131" y="97"/>
                  </a:lnTo>
                  <a:close/>
                  <a:moveTo>
                    <a:pt x="87" y="8"/>
                  </a:moveTo>
                  <a:lnTo>
                    <a:pt x="87" y="8"/>
                  </a:lnTo>
                  <a:lnTo>
                    <a:pt x="78" y="6"/>
                  </a:lnTo>
                  <a:lnTo>
                    <a:pt x="68" y="6"/>
                  </a:lnTo>
                  <a:lnTo>
                    <a:pt x="57" y="6"/>
                  </a:lnTo>
                  <a:lnTo>
                    <a:pt x="49" y="10"/>
                  </a:lnTo>
                  <a:lnTo>
                    <a:pt x="49" y="10"/>
                  </a:lnTo>
                  <a:lnTo>
                    <a:pt x="46" y="23"/>
                  </a:lnTo>
                  <a:lnTo>
                    <a:pt x="46" y="36"/>
                  </a:lnTo>
                  <a:lnTo>
                    <a:pt x="47" y="65"/>
                  </a:lnTo>
                  <a:lnTo>
                    <a:pt x="47" y="65"/>
                  </a:lnTo>
                  <a:lnTo>
                    <a:pt x="46" y="139"/>
                  </a:lnTo>
                  <a:lnTo>
                    <a:pt x="46" y="176"/>
                  </a:lnTo>
                  <a:lnTo>
                    <a:pt x="47" y="210"/>
                  </a:lnTo>
                  <a:lnTo>
                    <a:pt x="47" y="210"/>
                  </a:lnTo>
                  <a:lnTo>
                    <a:pt x="67" y="212"/>
                  </a:lnTo>
                  <a:lnTo>
                    <a:pt x="76" y="212"/>
                  </a:lnTo>
                  <a:lnTo>
                    <a:pt x="87" y="208"/>
                  </a:lnTo>
                  <a:lnTo>
                    <a:pt x="87" y="208"/>
                  </a:lnTo>
                  <a:lnTo>
                    <a:pt x="89" y="179"/>
                  </a:lnTo>
                  <a:lnTo>
                    <a:pt x="89" y="153"/>
                  </a:lnTo>
                  <a:lnTo>
                    <a:pt x="87" y="134"/>
                  </a:lnTo>
                  <a:lnTo>
                    <a:pt x="87" y="120"/>
                  </a:lnTo>
                  <a:lnTo>
                    <a:pt x="87" y="120"/>
                  </a:lnTo>
                  <a:lnTo>
                    <a:pt x="120" y="153"/>
                  </a:lnTo>
                  <a:lnTo>
                    <a:pt x="120" y="153"/>
                  </a:lnTo>
                  <a:lnTo>
                    <a:pt x="131" y="166"/>
                  </a:lnTo>
                  <a:lnTo>
                    <a:pt x="139" y="172"/>
                  </a:lnTo>
                  <a:lnTo>
                    <a:pt x="141" y="174"/>
                  </a:lnTo>
                  <a:lnTo>
                    <a:pt x="145" y="176"/>
                  </a:lnTo>
                  <a:lnTo>
                    <a:pt x="145" y="176"/>
                  </a:lnTo>
                  <a:lnTo>
                    <a:pt x="150" y="174"/>
                  </a:lnTo>
                  <a:lnTo>
                    <a:pt x="154" y="172"/>
                  </a:lnTo>
                  <a:lnTo>
                    <a:pt x="160" y="164"/>
                  </a:lnTo>
                  <a:lnTo>
                    <a:pt x="173" y="149"/>
                  </a:lnTo>
                  <a:lnTo>
                    <a:pt x="173" y="149"/>
                  </a:lnTo>
                  <a:lnTo>
                    <a:pt x="188" y="130"/>
                  </a:lnTo>
                  <a:lnTo>
                    <a:pt x="196" y="122"/>
                  </a:lnTo>
                  <a:lnTo>
                    <a:pt x="206" y="116"/>
                  </a:lnTo>
                  <a:lnTo>
                    <a:pt x="206" y="116"/>
                  </a:lnTo>
                  <a:lnTo>
                    <a:pt x="209" y="126"/>
                  </a:lnTo>
                  <a:lnTo>
                    <a:pt x="211" y="137"/>
                  </a:lnTo>
                  <a:lnTo>
                    <a:pt x="213" y="164"/>
                  </a:lnTo>
                  <a:lnTo>
                    <a:pt x="215" y="193"/>
                  </a:lnTo>
                  <a:lnTo>
                    <a:pt x="215" y="204"/>
                  </a:lnTo>
                  <a:lnTo>
                    <a:pt x="219" y="214"/>
                  </a:lnTo>
                  <a:lnTo>
                    <a:pt x="219" y="214"/>
                  </a:lnTo>
                  <a:lnTo>
                    <a:pt x="227" y="214"/>
                  </a:lnTo>
                  <a:lnTo>
                    <a:pt x="234" y="216"/>
                  </a:lnTo>
                  <a:lnTo>
                    <a:pt x="240" y="216"/>
                  </a:lnTo>
                  <a:lnTo>
                    <a:pt x="248" y="214"/>
                  </a:lnTo>
                  <a:lnTo>
                    <a:pt x="248" y="214"/>
                  </a:lnTo>
                  <a:lnTo>
                    <a:pt x="249" y="210"/>
                  </a:lnTo>
                  <a:lnTo>
                    <a:pt x="251" y="202"/>
                  </a:lnTo>
                  <a:lnTo>
                    <a:pt x="249" y="191"/>
                  </a:lnTo>
                  <a:lnTo>
                    <a:pt x="249" y="191"/>
                  </a:lnTo>
                  <a:lnTo>
                    <a:pt x="248" y="101"/>
                  </a:lnTo>
                  <a:lnTo>
                    <a:pt x="248" y="57"/>
                  </a:lnTo>
                  <a:lnTo>
                    <a:pt x="249" y="12"/>
                  </a:lnTo>
                  <a:lnTo>
                    <a:pt x="249" y="12"/>
                  </a:lnTo>
                  <a:lnTo>
                    <a:pt x="227" y="10"/>
                  </a:lnTo>
                  <a:lnTo>
                    <a:pt x="217" y="12"/>
                  </a:lnTo>
                  <a:lnTo>
                    <a:pt x="211" y="12"/>
                  </a:lnTo>
                  <a:lnTo>
                    <a:pt x="208" y="15"/>
                  </a:lnTo>
                  <a:lnTo>
                    <a:pt x="208" y="15"/>
                  </a:lnTo>
                  <a:lnTo>
                    <a:pt x="204" y="21"/>
                  </a:lnTo>
                  <a:lnTo>
                    <a:pt x="200" y="29"/>
                  </a:lnTo>
                  <a:lnTo>
                    <a:pt x="200" y="29"/>
                  </a:lnTo>
                  <a:lnTo>
                    <a:pt x="164" y="109"/>
                  </a:lnTo>
                  <a:lnTo>
                    <a:pt x="164" y="109"/>
                  </a:lnTo>
                  <a:lnTo>
                    <a:pt x="154" y="126"/>
                  </a:lnTo>
                  <a:lnTo>
                    <a:pt x="150" y="135"/>
                  </a:lnTo>
                  <a:lnTo>
                    <a:pt x="143" y="141"/>
                  </a:lnTo>
                  <a:lnTo>
                    <a:pt x="143" y="141"/>
                  </a:lnTo>
                  <a:lnTo>
                    <a:pt x="135" y="126"/>
                  </a:lnTo>
                  <a:lnTo>
                    <a:pt x="127" y="111"/>
                  </a:lnTo>
                  <a:lnTo>
                    <a:pt x="116" y="74"/>
                  </a:lnTo>
                  <a:lnTo>
                    <a:pt x="103" y="40"/>
                  </a:lnTo>
                  <a:lnTo>
                    <a:pt x="97" y="23"/>
                  </a:lnTo>
                  <a:lnTo>
                    <a:pt x="87" y="8"/>
                  </a:lnTo>
                  <a:lnTo>
                    <a:pt x="87" y="8"/>
                  </a:lnTo>
                  <a:close/>
                  <a:moveTo>
                    <a:pt x="34" y="15"/>
                  </a:moveTo>
                  <a:lnTo>
                    <a:pt x="34" y="15"/>
                  </a:lnTo>
                  <a:lnTo>
                    <a:pt x="38" y="15"/>
                  </a:lnTo>
                  <a:lnTo>
                    <a:pt x="40" y="14"/>
                  </a:lnTo>
                  <a:lnTo>
                    <a:pt x="40" y="14"/>
                  </a:lnTo>
                  <a:lnTo>
                    <a:pt x="36" y="14"/>
                  </a:lnTo>
                  <a:lnTo>
                    <a:pt x="34" y="15"/>
                  </a:lnTo>
                  <a:lnTo>
                    <a:pt x="34" y="15"/>
                  </a:lnTo>
                  <a:close/>
                  <a:moveTo>
                    <a:pt x="168" y="33"/>
                  </a:moveTo>
                  <a:lnTo>
                    <a:pt x="168" y="33"/>
                  </a:lnTo>
                  <a:lnTo>
                    <a:pt x="175" y="29"/>
                  </a:lnTo>
                  <a:lnTo>
                    <a:pt x="185" y="25"/>
                  </a:lnTo>
                  <a:lnTo>
                    <a:pt x="194" y="21"/>
                  </a:lnTo>
                  <a:lnTo>
                    <a:pt x="196" y="17"/>
                  </a:lnTo>
                  <a:lnTo>
                    <a:pt x="200" y="14"/>
                  </a:lnTo>
                  <a:lnTo>
                    <a:pt x="200" y="14"/>
                  </a:lnTo>
                  <a:lnTo>
                    <a:pt x="190" y="15"/>
                  </a:lnTo>
                  <a:lnTo>
                    <a:pt x="181" y="21"/>
                  </a:lnTo>
                  <a:lnTo>
                    <a:pt x="173" y="27"/>
                  </a:lnTo>
                  <a:lnTo>
                    <a:pt x="168" y="33"/>
                  </a:lnTo>
                  <a:lnTo>
                    <a:pt x="168" y="33"/>
                  </a:lnTo>
                  <a:close/>
                  <a:moveTo>
                    <a:pt x="9" y="44"/>
                  </a:moveTo>
                  <a:lnTo>
                    <a:pt x="9" y="44"/>
                  </a:lnTo>
                  <a:lnTo>
                    <a:pt x="7" y="48"/>
                  </a:lnTo>
                  <a:lnTo>
                    <a:pt x="9" y="52"/>
                  </a:lnTo>
                  <a:lnTo>
                    <a:pt x="9" y="52"/>
                  </a:lnTo>
                  <a:lnTo>
                    <a:pt x="9" y="52"/>
                  </a:lnTo>
                  <a:lnTo>
                    <a:pt x="15" y="44"/>
                  </a:lnTo>
                  <a:lnTo>
                    <a:pt x="23" y="36"/>
                  </a:lnTo>
                  <a:lnTo>
                    <a:pt x="30" y="29"/>
                  </a:lnTo>
                  <a:lnTo>
                    <a:pt x="36" y="21"/>
                  </a:lnTo>
                  <a:lnTo>
                    <a:pt x="36" y="21"/>
                  </a:lnTo>
                  <a:lnTo>
                    <a:pt x="28" y="25"/>
                  </a:lnTo>
                  <a:lnTo>
                    <a:pt x="21" y="33"/>
                  </a:lnTo>
                  <a:lnTo>
                    <a:pt x="9" y="44"/>
                  </a:lnTo>
                  <a:lnTo>
                    <a:pt x="9" y="44"/>
                  </a:lnTo>
                  <a:close/>
                  <a:moveTo>
                    <a:pt x="23" y="44"/>
                  </a:moveTo>
                  <a:lnTo>
                    <a:pt x="23" y="44"/>
                  </a:lnTo>
                  <a:lnTo>
                    <a:pt x="28" y="40"/>
                  </a:lnTo>
                  <a:lnTo>
                    <a:pt x="34" y="36"/>
                  </a:lnTo>
                  <a:lnTo>
                    <a:pt x="38" y="34"/>
                  </a:lnTo>
                  <a:lnTo>
                    <a:pt x="40" y="31"/>
                  </a:lnTo>
                  <a:lnTo>
                    <a:pt x="40" y="29"/>
                  </a:lnTo>
                  <a:lnTo>
                    <a:pt x="40" y="29"/>
                  </a:lnTo>
                  <a:lnTo>
                    <a:pt x="34" y="31"/>
                  </a:lnTo>
                  <a:lnTo>
                    <a:pt x="28" y="34"/>
                  </a:lnTo>
                  <a:lnTo>
                    <a:pt x="25" y="40"/>
                  </a:lnTo>
                  <a:lnTo>
                    <a:pt x="23" y="44"/>
                  </a:lnTo>
                  <a:lnTo>
                    <a:pt x="23" y="44"/>
                  </a:lnTo>
                  <a:close/>
                  <a:moveTo>
                    <a:pt x="158" y="46"/>
                  </a:moveTo>
                  <a:lnTo>
                    <a:pt x="158" y="46"/>
                  </a:lnTo>
                  <a:lnTo>
                    <a:pt x="173" y="40"/>
                  </a:lnTo>
                  <a:lnTo>
                    <a:pt x="187" y="29"/>
                  </a:lnTo>
                  <a:lnTo>
                    <a:pt x="187" y="29"/>
                  </a:lnTo>
                  <a:lnTo>
                    <a:pt x="171" y="34"/>
                  </a:lnTo>
                  <a:lnTo>
                    <a:pt x="164" y="40"/>
                  </a:lnTo>
                  <a:lnTo>
                    <a:pt x="158" y="46"/>
                  </a:lnTo>
                  <a:lnTo>
                    <a:pt x="158" y="46"/>
                  </a:lnTo>
                  <a:close/>
                  <a:moveTo>
                    <a:pt x="173" y="46"/>
                  </a:moveTo>
                  <a:lnTo>
                    <a:pt x="173" y="46"/>
                  </a:lnTo>
                  <a:lnTo>
                    <a:pt x="183" y="42"/>
                  </a:lnTo>
                  <a:lnTo>
                    <a:pt x="187" y="40"/>
                  </a:lnTo>
                  <a:lnTo>
                    <a:pt x="188" y="36"/>
                  </a:lnTo>
                  <a:lnTo>
                    <a:pt x="188" y="36"/>
                  </a:lnTo>
                  <a:lnTo>
                    <a:pt x="185" y="38"/>
                  </a:lnTo>
                  <a:lnTo>
                    <a:pt x="179" y="40"/>
                  </a:lnTo>
                  <a:lnTo>
                    <a:pt x="173" y="46"/>
                  </a:lnTo>
                  <a:lnTo>
                    <a:pt x="173" y="46"/>
                  </a:lnTo>
                  <a:close/>
                  <a:moveTo>
                    <a:pt x="15" y="71"/>
                  </a:moveTo>
                  <a:lnTo>
                    <a:pt x="15" y="71"/>
                  </a:lnTo>
                  <a:lnTo>
                    <a:pt x="30" y="57"/>
                  </a:lnTo>
                  <a:lnTo>
                    <a:pt x="30" y="57"/>
                  </a:lnTo>
                  <a:lnTo>
                    <a:pt x="36" y="54"/>
                  </a:lnTo>
                  <a:lnTo>
                    <a:pt x="40" y="52"/>
                  </a:lnTo>
                  <a:lnTo>
                    <a:pt x="40" y="48"/>
                  </a:lnTo>
                  <a:lnTo>
                    <a:pt x="40" y="48"/>
                  </a:lnTo>
                  <a:lnTo>
                    <a:pt x="32" y="52"/>
                  </a:lnTo>
                  <a:lnTo>
                    <a:pt x="25" y="57"/>
                  </a:lnTo>
                  <a:lnTo>
                    <a:pt x="19" y="65"/>
                  </a:lnTo>
                  <a:lnTo>
                    <a:pt x="15" y="71"/>
                  </a:lnTo>
                  <a:lnTo>
                    <a:pt x="15" y="71"/>
                  </a:lnTo>
                  <a:close/>
                  <a:moveTo>
                    <a:pt x="17" y="59"/>
                  </a:moveTo>
                  <a:lnTo>
                    <a:pt x="17" y="59"/>
                  </a:lnTo>
                  <a:lnTo>
                    <a:pt x="23" y="55"/>
                  </a:lnTo>
                  <a:lnTo>
                    <a:pt x="25" y="52"/>
                  </a:lnTo>
                  <a:lnTo>
                    <a:pt x="25" y="50"/>
                  </a:lnTo>
                  <a:lnTo>
                    <a:pt x="25" y="50"/>
                  </a:lnTo>
                  <a:lnTo>
                    <a:pt x="21" y="54"/>
                  </a:lnTo>
                  <a:lnTo>
                    <a:pt x="17" y="59"/>
                  </a:lnTo>
                  <a:lnTo>
                    <a:pt x="17" y="59"/>
                  </a:lnTo>
                  <a:close/>
                  <a:moveTo>
                    <a:pt x="164" y="57"/>
                  </a:moveTo>
                  <a:lnTo>
                    <a:pt x="164" y="57"/>
                  </a:lnTo>
                  <a:lnTo>
                    <a:pt x="168" y="55"/>
                  </a:lnTo>
                  <a:lnTo>
                    <a:pt x="169" y="55"/>
                  </a:lnTo>
                  <a:lnTo>
                    <a:pt x="169" y="54"/>
                  </a:lnTo>
                  <a:lnTo>
                    <a:pt x="169" y="54"/>
                  </a:lnTo>
                  <a:lnTo>
                    <a:pt x="166" y="55"/>
                  </a:lnTo>
                  <a:lnTo>
                    <a:pt x="164" y="55"/>
                  </a:lnTo>
                  <a:lnTo>
                    <a:pt x="164" y="57"/>
                  </a:lnTo>
                  <a:lnTo>
                    <a:pt x="164" y="57"/>
                  </a:lnTo>
                  <a:close/>
                  <a:moveTo>
                    <a:pt x="164" y="63"/>
                  </a:moveTo>
                  <a:lnTo>
                    <a:pt x="164" y="63"/>
                  </a:lnTo>
                  <a:lnTo>
                    <a:pt x="173" y="61"/>
                  </a:lnTo>
                  <a:lnTo>
                    <a:pt x="181" y="59"/>
                  </a:lnTo>
                  <a:lnTo>
                    <a:pt x="181" y="59"/>
                  </a:lnTo>
                  <a:lnTo>
                    <a:pt x="181" y="55"/>
                  </a:lnTo>
                  <a:lnTo>
                    <a:pt x="181" y="55"/>
                  </a:lnTo>
                  <a:lnTo>
                    <a:pt x="181" y="54"/>
                  </a:lnTo>
                  <a:lnTo>
                    <a:pt x="181" y="54"/>
                  </a:lnTo>
                  <a:lnTo>
                    <a:pt x="171" y="57"/>
                  </a:lnTo>
                  <a:lnTo>
                    <a:pt x="168" y="61"/>
                  </a:lnTo>
                  <a:lnTo>
                    <a:pt x="164" y="63"/>
                  </a:lnTo>
                  <a:lnTo>
                    <a:pt x="164" y="63"/>
                  </a:lnTo>
                  <a:close/>
                  <a:moveTo>
                    <a:pt x="152" y="63"/>
                  </a:moveTo>
                  <a:lnTo>
                    <a:pt x="152" y="63"/>
                  </a:lnTo>
                  <a:lnTo>
                    <a:pt x="156" y="61"/>
                  </a:lnTo>
                  <a:lnTo>
                    <a:pt x="158" y="59"/>
                  </a:lnTo>
                  <a:lnTo>
                    <a:pt x="158" y="59"/>
                  </a:lnTo>
                  <a:lnTo>
                    <a:pt x="154" y="59"/>
                  </a:lnTo>
                  <a:lnTo>
                    <a:pt x="152" y="63"/>
                  </a:lnTo>
                  <a:lnTo>
                    <a:pt x="152" y="63"/>
                  </a:lnTo>
                  <a:close/>
                  <a:moveTo>
                    <a:pt x="9" y="69"/>
                  </a:moveTo>
                  <a:lnTo>
                    <a:pt x="9" y="69"/>
                  </a:lnTo>
                  <a:lnTo>
                    <a:pt x="13" y="65"/>
                  </a:lnTo>
                  <a:lnTo>
                    <a:pt x="15" y="61"/>
                  </a:lnTo>
                  <a:lnTo>
                    <a:pt x="15" y="61"/>
                  </a:lnTo>
                  <a:lnTo>
                    <a:pt x="9" y="63"/>
                  </a:lnTo>
                  <a:lnTo>
                    <a:pt x="7" y="65"/>
                  </a:lnTo>
                  <a:lnTo>
                    <a:pt x="9" y="69"/>
                  </a:lnTo>
                  <a:lnTo>
                    <a:pt x="9" y="69"/>
                  </a:lnTo>
                  <a:close/>
                  <a:moveTo>
                    <a:pt x="23" y="78"/>
                  </a:moveTo>
                  <a:lnTo>
                    <a:pt x="23" y="78"/>
                  </a:lnTo>
                  <a:lnTo>
                    <a:pt x="15" y="86"/>
                  </a:lnTo>
                  <a:lnTo>
                    <a:pt x="13" y="90"/>
                  </a:lnTo>
                  <a:lnTo>
                    <a:pt x="13" y="94"/>
                  </a:lnTo>
                  <a:lnTo>
                    <a:pt x="13" y="94"/>
                  </a:lnTo>
                  <a:lnTo>
                    <a:pt x="19" y="88"/>
                  </a:lnTo>
                  <a:lnTo>
                    <a:pt x="25" y="82"/>
                  </a:lnTo>
                  <a:lnTo>
                    <a:pt x="32" y="76"/>
                  </a:lnTo>
                  <a:lnTo>
                    <a:pt x="40" y="73"/>
                  </a:lnTo>
                  <a:lnTo>
                    <a:pt x="40" y="73"/>
                  </a:lnTo>
                  <a:lnTo>
                    <a:pt x="40" y="67"/>
                  </a:lnTo>
                  <a:lnTo>
                    <a:pt x="40" y="65"/>
                  </a:lnTo>
                  <a:lnTo>
                    <a:pt x="38" y="63"/>
                  </a:lnTo>
                  <a:lnTo>
                    <a:pt x="38" y="63"/>
                  </a:lnTo>
                  <a:lnTo>
                    <a:pt x="30" y="71"/>
                  </a:lnTo>
                  <a:lnTo>
                    <a:pt x="23" y="78"/>
                  </a:lnTo>
                  <a:lnTo>
                    <a:pt x="23" y="78"/>
                  </a:lnTo>
                  <a:close/>
                  <a:moveTo>
                    <a:pt x="147" y="80"/>
                  </a:moveTo>
                  <a:lnTo>
                    <a:pt x="147" y="80"/>
                  </a:lnTo>
                  <a:lnTo>
                    <a:pt x="160" y="74"/>
                  </a:lnTo>
                  <a:lnTo>
                    <a:pt x="166" y="71"/>
                  </a:lnTo>
                  <a:lnTo>
                    <a:pt x="168" y="71"/>
                  </a:lnTo>
                  <a:lnTo>
                    <a:pt x="168" y="69"/>
                  </a:lnTo>
                  <a:lnTo>
                    <a:pt x="168" y="69"/>
                  </a:lnTo>
                  <a:lnTo>
                    <a:pt x="162" y="71"/>
                  </a:lnTo>
                  <a:lnTo>
                    <a:pt x="156" y="73"/>
                  </a:lnTo>
                  <a:lnTo>
                    <a:pt x="150" y="76"/>
                  </a:lnTo>
                  <a:lnTo>
                    <a:pt x="147" y="80"/>
                  </a:lnTo>
                  <a:lnTo>
                    <a:pt x="147" y="80"/>
                  </a:lnTo>
                  <a:close/>
                  <a:moveTo>
                    <a:pt x="162" y="80"/>
                  </a:moveTo>
                  <a:lnTo>
                    <a:pt x="162" y="80"/>
                  </a:lnTo>
                  <a:lnTo>
                    <a:pt x="169" y="80"/>
                  </a:lnTo>
                  <a:lnTo>
                    <a:pt x="171" y="78"/>
                  </a:lnTo>
                  <a:lnTo>
                    <a:pt x="171" y="76"/>
                  </a:lnTo>
                  <a:lnTo>
                    <a:pt x="171" y="76"/>
                  </a:lnTo>
                  <a:lnTo>
                    <a:pt x="166" y="76"/>
                  </a:lnTo>
                  <a:lnTo>
                    <a:pt x="162" y="80"/>
                  </a:lnTo>
                  <a:lnTo>
                    <a:pt x="162" y="80"/>
                  </a:lnTo>
                  <a:close/>
                  <a:moveTo>
                    <a:pt x="6" y="103"/>
                  </a:moveTo>
                  <a:lnTo>
                    <a:pt x="6" y="103"/>
                  </a:lnTo>
                  <a:lnTo>
                    <a:pt x="6" y="111"/>
                  </a:lnTo>
                  <a:lnTo>
                    <a:pt x="6" y="111"/>
                  </a:lnTo>
                  <a:lnTo>
                    <a:pt x="9" y="111"/>
                  </a:lnTo>
                  <a:lnTo>
                    <a:pt x="11" y="107"/>
                  </a:lnTo>
                  <a:lnTo>
                    <a:pt x="15" y="99"/>
                  </a:lnTo>
                  <a:lnTo>
                    <a:pt x="15" y="99"/>
                  </a:lnTo>
                  <a:lnTo>
                    <a:pt x="25" y="92"/>
                  </a:lnTo>
                  <a:lnTo>
                    <a:pt x="28" y="88"/>
                  </a:lnTo>
                  <a:lnTo>
                    <a:pt x="30" y="84"/>
                  </a:lnTo>
                  <a:lnTo>
                    <a:pt x="30" y="84"/>
                  </a:lnTo>
                  <a:lnTo>
                    <a:pt x="19" y="94"/>
                  </a:lnTo>
                  <a:lnTo>
                    <a:pt x="13" y="99"/>
                  </a:lnTo>
                  <a:lnTo>
                    <a:pt x="6" y="103"/>
                  </a:lnTo>
                  <a:lnTo>
                    <a:pt x="6" y="103"/>
                  </a:lnTo>
                  <a:close/>
                  <a:moveTo>
                    <a:pt x="15" y="113"/>
                  </a:moveTo>
                  <a:lnTo>
                    <a:pt x="15" y="113"/>
                  </a:lnTo>
                  <a:lnTo>
                    <a:pt x="26" y="103"/>
                  </a:lnTo>
                  <a:lnTo>
                    <a:pt x="40" y="95"/>
                  </a:lnTo>
                  <a:lnTo>
                    <a:pt x="40" y="95"/>
                  </a:lnTo>
                  <a:lnTo>
                    <a:pt x="40" y="88"/>
                  </a:lnTo>
                  <a:lnTo>
                    <a:pt x="40" y="88"/>
                  </a:lnTo>
                  <a:lnTo>
                    <a:pt x="30" y="92"/>
                  </a:lnTo>
                  <a:lnTo>
                    <a:pt x="23" y="97"/>
                  </a:lnTo>
                  <a:lnTo>
                    <a:pt x="17" y="105"/>
                  </a:lnTo>
                  <a:lnTo>
                    <a:pt x="15" y="113"/>
                  </a:lnTo>
                  <a:lnTo>
                    <a:pt x="15" y="113"/>
                  </a:lnTo>
                  <a:close/>
                  <a:moveTo>
                    <a:pt x="139" y="97"/>
                  </a:moveTo>
                  <a:lnTo>
                    <a:pt x="139" y="97"/>
                  </a:lnTo>
                  <a:lnTo>
                    <a:pt x="148" y="94"/>
                  </a:lnTo>
                  <a:lnTo>
                    <a:pt x="154" y="90"/>
                  </a:lnTo>
                  <a:lnTo>
                    <a:pt x="154" y="90"/>
                  </a:lnTo>
                  <a:lnTo>
                    <a:pt x="147" y="92"/>
                  </a:lnTo>
                  <a:lnTo>
                    <a:pt x="143" y="94"/>
                  </a:lnTo>
                  <a:lnTo>
                    <a:pt x="139" y="97"/>
                  </a:lnTo>
                  <a:lnTo>
                    <a:pt x="139" y="97"/>
                  </a:lnTo>
                  <a:close/>
                  <a:moveTo>
                    <a:pt x="156" y="95"/>
                  </a:moveTo>
                  <a:lnTo>
                    <a:pt x="156" y="95"/>
                  </a:lnTo>
                  <a:lnTo>
                    <a:pt x="162" y="95"/>
                  </a:lnTo>
                  <a:lnTo>
                    <a:pt x="164" y="94"/>
                  </a:lnTo>
                  <a:lnTo>
                    <a:pt x="166" y="92"/>
                  </a:lnTo>
                  <a:lnTo>
                    <a:pt x="166" y="92"/>
                  </a:lnTo>
                  <a:lnTo>
                    <a:pt x="162" y="92"/>
                  </a:lnTo>
                  <a:lnTo>
                    <a:pt x="160" y="92"/>
                  </a:lnTo>
                  <a:lnTo>
                    <a:pt x="156" y="95"/>
                  </a:lnTo>
                  <a:lnTo>
                    <a:pt x="156" y="95"/>
                  </a:lnTo>
                  <a:close/>
                  <a:moveTo>
                    <a:pt x="13" y="135"/>
                  </a:moveTo>
                  <a:lnTo>
                    <a:pt x="13" y="135"/>
                  </a:lnTo>
                  <a:lnTo>
                    <a:pt x="15" y="134"/>
                  </a:lnTo>
                  <a:lnTo>
                    <a:pt x="19" y="132"/>
                  </a:lnTo>
                  <a:lnTo>
                    <a:pt x="25" y="124"/>
                  </a:lnTo>
                  <a:lnTo>
                    <a:pt x="25" y="124"/>
                  </a:lnTo>
                  <a:lnTo>
                    <a:pt x="36" y="118"/>
                  </a:lnTo>
                  <a:lnTo>
                    <a:pt x="40" y="113"/>
                  </a:lnTo>
                  <a:lnTo>
                    <a:pt x="40" y="107"/>
                  </a:lnTo>
                  <a:lnTo>
                    <a:pt x="40" y="107"/>
                  </a:lnTo>
                  <a:lnTo>
                    <a:pt x="30" y="113"/>
                  </a:lnTo>
                  <a:lnTo>
                    <a:pt x="23" y="118"/>
                  </a:lnTo>
                  <a:lnTo>
                    <a:pt x="17" y="128"/>
                  </a:lnTo>
                  <a:lnTo>
                    <a:pt x="13" y="135"/>
                  </a:lnTo>
                  <a:lnTo>
                    <a:pt x="13" y="135"/>
                  </a:lnTo>
                  <a:close/>
                  <a:moveTo>
                    <a:pt x="137" y="111"/>
                  </a:moveTo>
                  <a:lnTo>
                    <a:pt x="137" y="111"/>
                  </a:lnTo>
                  <a:lnTo>
                    <a:pt x="139" y="113"/>
                  </a:lnTo>
                  <a:lnTo>
                    <a:pt x="141" y="111"/>
                  </a:lnTo>
                  <a:lnTo>
                    <a:pt x="145" y="109"/>
                  </a:lnTo>
                  <a:lnTo>
                    <a:pt x="145" y="109"/>
                  </a:lnTo>
                  <a:lnTo>
                    <a:pt x="143" y="107"/>
                  </a:lnTo>
                  <a:lnTo>
                    <a:pt x="141" y="107"/>
                  </a:lnTo>
                  <a:lnTo>
                    <a:pt x="139" y="109"/>
                  </a:lnTo>
                  <a:lnTo>
                    <a:pt x="137" y="111"/>
                  </a:lnTo>
                  <a:lnTo>
                    <a:pt x="137" y="111"/>
                  </a:lnTo>
                  <a:close/>
                  <a:moveTo>
                    <a:pt x="6" y="124"/>
                  </a:moveTo>
                  <a:lnTo>
                    <a:pt x="6" y="124"/>
                  </a:lnTo>
                  <a:lnTo>
                    <a:pt x="6" y="132"/>
                  </a:lnTo>
                  <a:lnTo>
                    <a:pt x="6" y="134"/>
                  </a:lnTo>
                  <a:lnTo>
                    <a:pt x="7" y="135"/>
                  </a:lnTo>
                  <a:lnTo>
                    <a:pt x="7" y="135"/>
                  </a:lnTo>
                  <a:lnTo>
                    <a:pt x="9" y="130"/>
                  </a:lnTo>
                  <a:lnTo>
                    <a:pt x="13" y="126"/>
                  </a:lnTo>
                  <a:lnTo>
                    <a:pt x="17" y="122"/>
                  </a:lnTo>
                  <a:lnTo>
                    <a:pt x="17" y="116"/>
                  </a:lnTo>
                  <a:lnTo>
                    <a:pt x="17" y="116"/>
                  </a:lnTo>
                  <a:lnTo>
                    <a:pt x="13" y="122"/>
                  </a:lnTo>
                  <a:lnTo>
                    <a:pt x="9" y="124"/>
                  </a:lnTo>
                  <a:lnTo>
                    <a:pt x="6" y="124"/>
                  </a:lnTo>
                  <a:lnTo>
                    <a:pt x="6" y="124"/>
                  </a:lnTo>
                  <a:close/>
                  <a:moveTo>
                    <a:pt x="28" y="139"/>
                  </a:moveTo>
                  <a:lnTo>
                    <a:pt x="28" y="139"/>
                  </a:lnTo>
                  <a:lnTo>
                    <a:pt x="34" y="137"/>
                  </a:lnTo>
                  <a:lnTo>
                    <a:pt x="40" y="134"/>
                  </a:lnTo>
                  <a:lnTo>
                    <a:pt x="40" y="134"/>
                  </a:lnTo>
                  <a:lnTo>
                    <a:pt x="40" y="128"/>
                  </a:lnTo>
                  <a:lnTo>
                    <a:pt x="40" y="128"/>
                  </a:lnTo>
                  <a:lnTo>
                    <a:pt x="36" y="130"/>
                  </a:lnTo>
                  <a:lnTo>
                    <a:pt x="32" y="132"/>
                  </a:lnTo>
                  <a:lnTo>
                    <a:pt x="30" y="135"/>
                  </a:lnTo>
                  <a:lnTo>
                    <a:pt x="28" y="139"/>
                  </a:lnTo>
                  <a:lnTo>
                    <a:pt x="28" y="139"/>
                  </a:lnTo>
                  <a:close/>
                  <a:moveTo>
                    <a:pt x="188" y="145"/>
                  </a:moveTo>
                  <a:lnTo>
                    <a:pt x="188" y="145"/>
                  </a:lnTo>
                  <a:lnTo>
                    <a:pt x="192" y="141"/>
                  </a:lnTo>
                  <a:lnTo>
                    <a:pt x="198" y="137"/>
                  </a:lnTo>
                  <a:lnTo>
                    <a:pt x="204" y="134"/>
                  </a:lnTo>
                  <a:lnTo>
                    <a:pt x="204" y="132"/>
                  </a:lnTo>
                  <a:lnTo>
                    <a:pt x="204" y="128"/>
                  </a:lnTo>
                  <a:lnTo>
                    <a:pt x="204" y="128"/>
                  </a:lnTo>
                  <a:lnTo>
                    <a:pt x="196" y="130"/>
                  </a:lnTo>
                  <a:lnTo>
                    <a:pt x="192" y="134"/>
                  </a:lnTo>
                  <a:lnTo>
                    <a:pt x="188" y="139"/>
                  </a:lnTo>
                  <a:lnTo>
                    <a:pt x="188" y="145"/>
                  </a:lnTo>
                  <a:lnTo>
                    <a:pt x="188" y="145"/>
                  </a:lnTo>
                  <a:close/>
                  <a:moveTo>
                    <a:pt x="11" y="147"/>
                  </a:moveTo>
                  <a:lnTo>
                    <a:pt x="11" y="147"/>
                  </a:lnTo>
                  <a:lnTo>
                    <a:pt x="7" y="149"/>
                  </a:lnTo>
                  <a:lnTo>
                    <a:pt x="6" y="151"/>
                  </a:lnTo>
                  <a:lnTo>
                    <a:pt x="6" y="153"/>
                  </a:lnTo>
                  <a:lnTo>
                    <a:pt x="6" y="155"/>
                  </a:lnTo>
                  <a:lnTo>
                    <a:pt x="6" y="155"/>
                  </a:lnTo>
                  <a:lnTo>
                    <a:pt x="19" y="143"/>
                  </a:lnTo>
                  <a:lnTo>
                    <a:pt x="23" y="135"/>
                  </a:lnTo>
                  <a:lnTo>
                    <a:pt x="26" y="130"/>
                  </a:lnTo>
                  <a:lnTo>
                    <a:pt x="26" y="130"/>
                  </a:lnTo>
                  <a:lnTo>
                    <a:pt x="19" y="139"/>
                  </a:lnTo>
                  <a:lnTo>
                    <a:pt x="11" y="147"/>
                  </a:lnTo>
                  <a:lnTo>
                    <a:pt x="11" y="147"/>
                  </a:lnTo>
                  <a:close/>
                  <a:moveTo>
                    <a:pt x="95" y="151"/>
                  </a:moveTo>
                  <a:lnTo>
                    <a:pt x="95" y="151"/>
                  </a:lnTo>
                  <a:lnTo>
                    <a:pt x="97" y="151"/>
                  </a:lnTo>
                  <a:lnTo>
                    <a:pt x="99" y="149"/>
                  </a:lnTo>
                  <a:lnTo>
                    <a:pt x="99" y="145"/>
                  </a:lnTo>
                  <a:lnTo>
                    <a:pt x="99" y="145"/>
                  </a:lnTo>
                  <a:lnTo>
                    <a:pt x="97" y="143"/>
                  </a:lnTo>
                  <a:lnTo>
                    <a:pt x="95" y="143"/>
                  </a:lnTo>
                  <a:lnTo>
                    <a:pt x="95" y="143"/>
                  </a:lnTo>
                  <a:lnTo>
                    <a:pt x="93" y="145"/>
                  </a:lnTo>
                  <a:lnTo>
                    <a:pt x="93" y="147"/>
                  </a:lnTo>
                  <a:lnTo>
                    <a:pt x="95" y="151"/>
                  </a:lnTo>
                  <a:lnTo>
                    <a:pt x="95" y="151"/>
                  </a:lnTo>
                  <a:close/>
                  <a:moveTo>
                    <a:pt x="6" y="168"/>
                  </a:moveTo>
                  <a:lnTo>
                    <a:pt x="6" y="168"/>
                  </a:lnTo>
                  <a:lnTo>
                    <a:pt x="4" y="176"/>
                  </a:lnTo>
                  <a:lnTo>
                    <a:pt x="4" y="179"/>
                  </a:lnTo>
                  <a:lnTo>
                    <a:pt x="6" y="183"/>
                  </a:lnTo>
                  <a:lnTo>
                    <a:pt x="6" y="183"/>
                  </a:lnTo>
                  <a:lnTo>
                    <a:pt x="19" y="164"/>
                  </a:lnTo>
                  <a:lnTo>
                    <a:pt x="32" y="145"/>
                  </a:lnTo>
                  <a:lnTo>
                    <a:pt x="32" y="145"/>
                  </a:lnTo>
                  <a:lnTo>
                    <a:pt x="25" y="151"/>
                  </a:lnTo>
                  <a:lnTo>
                    <a:pt x="19" y="156"/>
                  </a:lnTo>
                  <a:lnTo>
                    <a:pt x="13" y="164"/>
                  </a:lnTo>
                  <a:lnTo>
                    <a:pt x="6" y="168"/>
                  </a:lnTo>
                  <a:lnTo>
                    <a:pt x="6" y="168"/>
                  </a:lnTo>
                  <a:close/>
                  <a:moveTo>
                    <a:pt x="188" y="158"/>
                  </a:moveTo>
                  <a:lnTo>
                    <a:pt x="188" y="158"/>
                  </a:lnTo>
                  <a:lnTo>
                    <a:pt x="198" y="155"/>
                  </a:lnTo>
                  <a:lnTo>
                    <a:pt x="202" y="151"/>
                  </a:lnTo>
                  <a:lnTo>
                    <a:pt x="204" y="147"/>
                  </a:lnTo>
                  <a:lnTo>
                    <a:pt x="204" y="147"/>
                  </a:lnTo>
                  <a:lnTo>
                    <a:pt x="200" y="147"/>
                  </a:lnTo>
                  <a:lnTo>
                    <a:pt x="196" y="151"/>
                  </a:lnTo>
                  <a:lnTo>
                    <a:pt x="188" y="158"/>
                  </a:lnTo>
                  <a:lnTo>
                    <a:pt x="188" y="158"/>
                  </a:lnTo>
                  <a:close/>
                  <a:moveTo>
                    <a:pt x="15" y="179"/>
                  </a:moveTo>
                  <a:lnTo>
                    <a:pt x="15" y="179"/>
                  </a:lnTo>
                  <a:lnTo>
                    <a:pt x="21" y="176"/>
                  </a:lnTo>
                  <a:lnTo>
                    <a:pt x="26" y="170"/>
                  </a:lnTo>
                  <a:lnTo>
                    <a:pt x="32" y="164"/>
                  </a:lnTo>
                  <a:lnTo>
                    <a:pt x="38" y="160"/>
                  </a:lnTo>
                  <a:lnTo>
                    <a:pt x="38" y="160"/>
                  </a:lnTo>
                  <a:lnTo>
                    <a:pt x="40" y="155"/>
                  </a:lnTo>
                  <a:lnTo>
                    <a:pt x="40" y="149"/>
                  </a:lnTo>
                  <a:lnTo>
                    <a:pt x="40" y="149"/>
                  </a:lnTo>
                  <a:lnTo>
                    <a:pt x="32" y="155"/>
                  </a:lnTo>
                  <a:lnTo>
                    <a:pt x="25" y="162"/>
                  </a:lnTo>
                  <a:lnTo>
                    <a:pt x="15" y="179"/>
                  </a:lnTo>
                  <a:lnTo>
                    <a:pt x="15" y="179"/>
                  </a:lnTo>
                  <a:close/>
                  <a:moveTo>
                    <a:pt x="101" y="172"/>
                  </a:moveTo>
                  <a:lnTo>
                    <a:pt x="101" y="172"/>
                  </a:lnTo>
                  <a:lnTo>
                    <a:pt x="107" y="170"/>
                  </a:lnTo>
                  <a:lnTo>
                    <a:pt x="110" y="166"/>
                  </a:lnTo>
                  <a:lnTo>
                    <a:pt x="114" y="162"/>
                  </a:lnTo>
                  <a:lnTo>
                    <a:pt x="112" y="156"/>
                  </a:lnTo>
                  <a:lnTo>
                    <a:pt x="112" y="156"/>
                  </a:lnTo>
                  <a:lnTo>
                    <a:pt x="105" y="162"/>
                  </a:lnTo>
                  <a:lnTo>
                    <a:pt x="103" y="166"/>
                  </a:lnTo>
                  <a:lnTo>
                    <a:pt x="101" y="172"/>
                  </a:lnTo>
                  <a:lnTo>
                    <a:pt x="101" y="172"/>
                  </a:lnTo>
                  <a:close/>
                  <a:moveTo>
                    <a:pt x="188" y="174"/>
                  </a:moveTo>
                  <a:lnTo>
                    <a:pt x="188" y="174"/>
                  </a:lnTo>
                  <a:lnTo>
                    <a:pt x="192" y="172"/>
                  </a:lnTo>
                  <a:lnTo>
                    <a:pt x="196" y="170"/>
                  </a:lnTo>
                  <a:lnTo>
                    <a:pt x="202" y="166"/>
                  </a:lnTo>
                  <a:lnTo>
                    <a:pt x="206" y="164"/>
                  </a:lnTo>
                  <a:lnTo>
                    <a:pt x="206" y="164"/>
                  </a:lnTo>
                  <a:lnTo>
                    <a:pt x="204" y="162"/>
                  </a:lnTo>
                  <a:lnTo>
                    <a:pt x="200" y="162"/>
                  </a:lnTo>
                  <a:lnTo>
                    <a:pt x="194" y="166"/>
                  </a:lnTo>
                  <a:lnTo>
                    <a:pt x="190" y="170"/>
                  </a:lnTo>
                  <a:lnTo>
                    <a:pt x="188" y="174"/>
                  </a:lnTo>
                  <a:lnTo>
                    <a:pt x="188" y="174"/>
                  </a:lnTo>
                  <a:close/>
                  <a:moveTo>
                    <a:pt x="110" y="179"/>
                  </a:moveTo>
                  <a:lnTo>
                    <a:pt x="110" y="179"/>
                  </a:lnTo>
                  <a:lnTo>
                    <a:pt x="116" y="177"/>
                  </a:lnTo>
                  <a:lnTo>
                    <a:pt x="120" y="176"/>
                  </a:lnTo>
                  <a:lnTo>
                    <a:pt x="124" y="172"/>
                  </a:lnTo>
                  <a:lnTo>
                    <a:pt x="124" y="166"/>
                  </a:lnTo>
                  <a:lnTo>
                    <a:pt x="124" y="166"/>
                  </a:lnTo>
                  <a:lnTo>
                    <a:pt x="118" y="168"/>
                  </a:lnTo>
                  <a:lnTo>
                    <a:pt x="114" y="172"/>
                  </a:lnTo>
                  <a:lnTo>
                    <a:pt x="110" y="179"/>
                  </a:lnTo>
                  <a:lnTo>
                    <a:pt x="110" y="179"/>
                  </a:lnTo>
                  <a:close/>
                  <a:moveTo>
                    <a:pt x="15" y="200"/>
                  </a:moveTo>
                  <a:lnTo>
                    <a:pt x="15" y="200"/>
                  </a:lnTo>
                  <a:lnTo>
                    <a:pt x="25" y="191"/>
                  </a:lnTo>
                  <a:lnTo>
                    <a:pt x="38" y="183"/>
                  </a:lnTo>
                  <a:lnTo>
                    <a:pt x="38" y="183"/>
                  </a:lnTo>
                  <a:lnTo>
                    <a:pt x="38" y="174"/>
                  </a:lnTo>
                  <a:lnTo>
                    <a:pt x="38" y="174"/>
                  </a:lnTo>
                  <a:lnTo>
                    <a:pt x="30" y="179"/>
                  </a:lnTo>
                  <a:lnTo>
                    <a:pt x="25" y="187"/>
                  </a:lnTo>
                  <a:lnTo>
                    <a:pt x="19" y="193"/>
                  </a:lnTo>
                  <a:lnTo>
                    <a:pt x="15" y="200"/>
                  </a:lnTo>
                  <a:lnTo>
                    <a:pt x="15" y="200"/>
                  </a:lnTo>
                  <a:close/>
                  <a:moveTo>
                    <a:pt x="185" y="195"/>
                  </a:moveTo>
                  <a:lnTo>
                    <a:pt x="185" y="195"/>
                  </a:lnTo>
                  <a:lnTo>
                    <a:pt x="194" y="189"/>
                  </a:lnTo>
                  <a:lnTo>
                    <a:pt x="200" y="187"/>
                  </a:lnTo>
                  <a:lnTo>
                    <a:pt x="206" y="185"/>
                  </a:lnTo>
                  <a:lnTo>
                    <a:pt x="206" y="185"/>
                  </a:lnTo>
                  <a:lnTo>
                    <a:pt x="206" y="179"/>
                  </a:lnTo>
                  <a:lnTo>
                    <a:pt x="206" y="176"/>
                  </a:lnTo>
                  <a:lnTo>
                    <a:pt x="204" y="176"/>
                  </a:lnTo>
                  <a:lnTo>
                    <a:pt x="204" y="176"/>
                  </a:lnTo>
                  <a:lnTo>
                    <a:pt x="194" y="185"/>
                  </a:lnTo>
                  <a:lnTo>
                    <a:pt x="185" y="195"/>
                  </a:lnTo>
                  <a:lnTo>
                    <a:pt x="185" y="195"/>
                  </a:lnTo>
                  <a:close/>
                  <a:moveTo>
                    <a:pt x="122" y="187"/>
                  </a:moveTo>
                  <a:lnTo>
                    <a:pt x="122" y="187"/>
                  </a:lnTo>
                  <a:lnTo>
                    <a:pt x="124" y="185"/>
                  </a:lnTo>
                  <a:lnTo>
                    <a:pt x="127" y="183"/>
                  </a:lnTo>
                  <a:lnTo>
                    <a:pt x="131" y="181"/>
                  </a:lnTo>
                  <a:lnTo>
                    <a:pt x="131" y="177"/>
                  </a:lnTo>
                  <a:lnTo>
                    <a:pt x="131" y="177"/>
                  </a:lnTo>
                  <a:lnTo>
                    <a:pt x="124" y="181"/>
                  </a:lnTo>
                  <a:lnTo>
                    <a:pt x="122" y="183"/>
                  </a:lnTo>
                  <a:lnTo>
                    <a:pt x="122" y="187"/>
                  </a:lnTo>
                  <a:lnTo>
                    <a:pt x="122" y="187"/>
                  </a:lnTo>
                  <a:close/>
                  <a:moveTo>
                    <a:pt x="101" y="181"/>
                  </a:moveTo>
                  <a:lnTo>
                    <a:pt x="101" y="181"/>
                  </a:lnTo>
                  <a:lnTo>
                    <a:pt x="103" y="181"/>
                  </a:lnTo>
                  <a:lnTo>
                    <a:pt x="105" y="181"/>
                  </a:lnTo>
                  <a:lnTo>
                    <a:pt x="105" y="181"/>
                  </a:lnTo>
                  <a:lnTo>
                    <a:pt x="105" y="179"/>
                  </a:lnTo>
                  <a:lnTo>
                    <a:pt x="105" y="179"/>
                  </a:lnTo>
                  <a:lnTo>
                    <a:pt x="103" y="179"/>
                  </a:lnTo>
                  <a:lnTo>
                    <a:pt x="101" y="181"/>
                  </a:lnTo>
                  <a:lnTo>
                    <a:pt x="101" y="181"/>
                  </a:lnTo>
                  <a:close/>
                  <a:moveTo>
                    <a:pt x="4" y="204"/>
                  </a:moveTo>
                  <a:lnTo>
                    <a:pt x="4" y="204"/>
                  </a:lnTo>
                  <a:lnTo>
                    <a:pt x="15" y="193"/>
                  </a:lnTo>
                  <a:lnTo>
                    <a:pt x="19" y="187"/>
                  </a:lnTo>
                  <a:lnTo>
                    <a:pt x="19" y="183"/>
                  </a:lnTo>
                  <a:lnTo>
                    <a:pt x="19" y="183"/>
                  </a:lnTo>
                  <a:lnTo>
                    <a:pt x="15" y="187"/>
                  </a:lnTo>
                  <a:lnTo>
                    <a:pt x="9" y="191"/>
                  </a:lnTo>
                  <a:lnTo>
                    <a:pt x="6" y="196"/>
                  </a:lnTo>
                  <a:lnTo>
                    <a:pt x="4" y="200"/>
                  </a:lnTo>
                  <a:lnTo>
                    <a:pt x="4" y="204"/>
                  </a:lnTo>
                  <a:lnTo>
                    <a:pt x="4" y="204"/>
                  </a:lnTo>
                  <a:close/>
                  <a:moveTo>
                    <a:pt x="183" y="191"/>
                  </a:moveTo>
                  <a:lnTo>
                    <a:pt x="183" y="191"/>
                  </a:lnTo>
                  <a:lnTo>
                    <a:pt x="188" y="183"/>
                  </a:lnTo>
                  <a:lnTo>
                    <a:pt x="188" y="183"/>
                  </a:lnTo>
                  <a:lnTo>
                    <a:pt x="185" y="183"/>
                  </a:lnTo>
                  <a:lnTo>
                    <a:pt x="181" y="185"/>
                  </a:lnTo>
                  <a:lnTo>
                    <a:pt x="181" y="189"/>
                  </a:lnTo>
                  <a:lnTo>
                    <a:pt x="183" y="191"/>
                  </a:lnTo>
                  <a:lnTo>
                    <a:pt x="183" y="191"/>
                  </a:lnTo>
                  <a:close/>
                  <a:moveTo>
                    <a:pt x="13" y="223"/>
                  </a:moveTo>
                  <a:lnTo>
                    <a:pt x="13" y="223"/>
                  </a:lnTo>
                  <a:lnTo>
                    <a:pt x="28" y="210"/>
                  </a:lnTo>
                  <a:lnTo>
                    <a:pt x="36" y="204"/>
                  </a:lnTo>
                  <a:lnTo>
                    <a:pt x="36" y="198"/>
                  </a:lnTo>
                  <a:lnTo>
                    <a:pt x="36" y="195"/>
                  </a:lnTo>
                  <a:lnTo>
                    <a:pt x="36" y="195"/>
                  </a:lnTo>
                  <a:lnTo>
                    <a:pt x="23" y="208"/>
                  </a:lnTo>
                  <a:lnTo>
                    <a:pt x="19" y="214"/>
                  </a:lnTo>
                  <a:lnTo>
                    <a:pt x="13" y="223"/>
                  </a:lnTo>
                  <a:lnTo>
                    <a:pt x="13" y="223"/>
                  </a:lnTo>
                  <a:close/>
                  <a:moveTo>
                    <a:pt x="185" y="212"/>
                  </a:moveTo>
                  <a:lnTo>
                    <a:pt x="185" y="212"/>
                  </a:lnTo>
                  <a:lnTo>
                    <a:pt x="194" y="206"/>
                  </a:lnTo>
                  <a:lnTo>
                    <a:pt x="200" y="204"/>
                  </a:lnTo>
                  <a:lnTo>
                    <a:pt x="206" y="202"/>
                  </a:lnTo>
                  <a:lnTo>
                    <a:pt x="206" y="202"/>
                  </a:lnTo>
                  <a:lnTo>
                    <a:pt x="206" y="198"/>
                  </a:lnTo>
                  <a:lnTo>
                    <a:pt x="206" y="195"/>
                  </a:lnTo>
                  <a:lnTo>
                    <a:pt x="206" y="195"/>
                  </a:lnTo>
                  <a:lnTo>
                    <a:pt x="200" y="198"/>
                  </a:lnTo>
                  <a:lnTo>
                    <a:pt x="194" y="202"/>
                  </a:lnTo>
                  <a:lnTo>
                    <a:pt x="185" y="212"/>
                  </a:lnTo>
                  <a:lnTo>
                    <a:pt x="185" y="212"/>
                  </a:lnTo>
                  <a:close/>
                  <a:moveTo>
                    <a:pt x="181" y="210"/>
                  </a:moveTo>
                  <a:lnTo>
                    <a:pt x="181" y="210"/>
                  </a:lnTo>
                  <a:lnTo>
                    <a:pt x="188" y="202"/>
                  </a:lnTo>
                  <a:lnTo>
                    <a:pt x="190" y="200"/>
                  </a:lnTo>
                  <a:lnTo>
                    <a:pt x="190" y="198"/>
                  </a:lnTo>
                  <a:lnTo>
                    <a:pt x="190" y="198"/>
                  </a:lnTo>
                  <a:lnTo>
                    <a:pt x="188" y="200"/>
                  </a:lnTo>
                  <a:lnTo>
                    <a:pt x="183" y="202"/>
                  </a:lnTo>
                  <a:lnTo>
                    <a:pt x="181" y="206"/>
                  </a:lnTo>
                  <a:lnTo>
                    <a:pt x="181" y="208"/>
                  </a:lnTo>
                  <a:lnTo>
                    <a:pt x="181" y="210"/>
                  </a:lnTo>
                  <a:lnTo>
                    <a:pt x="181" y="210"/>
                  </a:lnTo>
                  <a:close/>
                  <a:moveTo>
                    <a:pt x="4" y="223"/>
                  </a:moveTo>
                  <a:lnTo>
                    <a:pt x="4" y="223"/>
                  </a:lnTo>
                  <a:lnTo>
                    <a:pt x="15" y="214"/>
                  </a:lnTo>
                  <a:lnTo>
                    <a:pt x="19" y="208"/>
                  </a:lnTo>
                  <a:lnTo>
                    <a:pt x="19" y="202"/>
                  </a:lnTo>
                  <a:lnTo>
                    <a:pt x="19" y="202"/>
                  </a:lnTo>
                  <a:lnTo>
                    <a:pt x="15" y="208"/>
                  </a:lnTo>
                  <a:lnTo>
                    <a:pt x="9" y="212"/>
                  </a:lnTo>
                  <a:lnTo>
                    <a:pt x="6" y="217"/>
                  </a:lnTo>
                  <a:lnTo>
                    <a:pt x="4" y="219"/>
                  </a:lnTo>
                  <a:lnTo>
                    <a:pt x="4" y="223"/>
                  </a:lnTo>
                  <a:lnTo>
                    <a:pt x="4" y="223"/>
                  </a:lnTo>
                  <a:close/>
                  <a:moveTo>
                    <a:pt x="198" y="219"/>
                  </a:moveTo>
                  <a:lnTo>
                    <a:pt x="198" y="219"/>
                  </a:lnTo>
                  <a:lnTo>
                    <a:pt x="202" y="217"/>
                  </a:lnTo>
                  <a:lnTo>
                    <a:pt x="202" y="216"/>
                  </a:lnTo>
                  <a:lnTo>
                    <a:pt x="204" y="212"/>
                  </a:lnTo>
                  <a:lnTo>
                    <a:pt x="204" y="212"/>
                  </a:lnTo>
                  <a:lnTo>
                    <a:pt x="200" y="214"/>
                  </a:lnTo>
                  <a:lnTo>
                    <a:pt x="200" y="216"/>
                  </a:lnTo>
                  <a:lnTo>
                    <a:pt x="198" y="219"/>
                  </a:lnTo>
                  <a:lnTo>
                    <a:pt x="198" y="219"/>
                  </a:lnTo>
                  <a:close/>
                  <a:moveTo>
                    <a:pt x="13" y="231"/>
                  </a:moveTo>
                  <a:lnTo>
                    <a:pt x="13" y="231"/>
                  </a:lnTo>
                  <a:lnTo>
                    <a:pt x="15" y="231"/>
                  </a:lnTo>
                  <a:lnTo>
                    <a:pt x="19" y="231"/>
                  </a:lnTo>
                  <a:lnTo>
                    <a:pt x="25" y="225"/>
                  </a:lnTo>
                  <a:lnTo>
                    <a:pt x="32" y="216"/>
                  </a:lnTo>
                  <a:lnTo>
                    <a:pt x="32" y="216"/>
                  </a:lnTo>
                  <a:lnTo>
                    <a:pt x="26" y="217"/>
                  </a:lnTo>
                  <a:lnTo>
                    <a:pt x="21" y="221"/>
                  </a:lnTo>
                  <a:lnTo>
                    <a:pt x="13" y="231"/>
                  </a:lnTo>
                  <a:lnTo>
                    <a:pt x="13" y="231"/>
                  </a:lnTo>
                  <a:close/>
                  <a:moveTo>
                    <a:pt x="59" y="219"/>
                  </a:moveTo>
                  <a:lnTo>
                    <a:pt x="59" y="219"/>
                  </a:lnTo>
                  <a:lnTo>
                    <a:pt x="65" y="219"/>
                  </a:lnTo>
                  <a:lnTo>
                    <a:pt x="68" y="216"/>
                  </a:lnTo>
                  <a:lnTo>
                    <a:pt x="68" y="216"/>
                  </a:lnTo>
                  <a:lnTo>
                    <a:pt x="63" y="216"/>
                  </a:lnTo>
                  <a:lnTo>
                    <a:pt x="61" y="217"/>
                  </a:lnTo>
                  <a:lnTo>
                    <a:pt x="59" y="219"/>
                  </a:lnTo>
                  <a:lnTo>
                    <a:pt x="59" y="219"/>
                  </a:lnTo>
                  <a:close/>
                  <a:moveTo>
                    <a:pt x="183" y="229"/>
                  </a:moveTo>
                  <a:lnTo>
                    <a:pt x="183" y="229"/>
                  </a:lnTo>
                  <a:lnTo>
                    <a:pt x="185" y="225"/>
                  </a:lnTo>
                  <a:lnTo>
                    <a:pt x="187" y="223"/>
                  </a:lnTo>
                  <a:lnTo>
                    <a:pt x="188" y="219"/>
                  </a:lnTo>
                  <a:lnTo>
                    <a:pt x="190" y="217"/>
                  </a:lnTo>
                  <a:lnTo>
                    <a:pt x="190" y="217"/>
                  </a:lnTo>
                  <a:lnTo>
                    <a:pt x="187" y="219"/>
                  </a:lnTo>
                  <a:lnTo>
                    <a:pt x="183" y="221"/>
                  </a:lnTo>
                  <a:lnTo>
                    <a:pt x="181" y="225"/>
                  </a:lnTo>
                  <a:lnTo>
                    <a:pt x="183" y="229"/>
                  </a:lnTo>
                  <a:lnTo>
                    <a:pt x="183" y="229"/>
                  </a:lnTo>
                  <a:close/>
                  <a:moveTo>
                    <a:pt x="227" y="223"/>
                  </a:moveTo>
                  <a:lnTo>
                    <a:pt x="227" y="223"/>
                  </a:lnTo>
                  <a:lnTo>
                    <a:pt x="230" y="223"/>
                  </a:lnTo>
                  <a:lnTo>
                    <a:pt x="230" y="219"/>
                  </a:lnTo>
                  <a:lnTo>
                    <a:pt x="230" y="219"/>
                  </a:lnTo>
                  <a:lnTo>
                    <a:pt x="229" y="221"/>
                  </a:lnTo>
                  <a:lnTo>
                    <a:pt x="227" y="223"/>
                  </a:lnTo>
                  <a:lnTo>
                    <a:pt x="227" y="223"/>
                  </a:lnTo>
                  <a:close/>
                  <a:moveTo>
                    <a:pt x="28" y="229"/>
                  </a:moveTo>
                  <a:lnTo>
                    <a:pt x="28" y="229"/>
                  </a:lnTo>
                  <a:lnTo>
                    <a:pt x="36" y="225"/>
                  </a:lnTo>
                  <a:lnTo>
                    <a:pt x="42" y="221"/>
                  </a:lnTo>
                  <a:lnTo>
                    <a:pt x="42" y="221"/>
                  </a:lnTo>
                  <a:lnTo>
                    <a:pt x="36" y="221"/>
                  </a:lnTo>
                  <a:lnTo>
                    <a:pt x="32" y="223"/>
                  </a:lnTo>
                  <a:lnTo>
                    <a:pt x="28" y="229"/>
                  </a:lnTo>
                  <a:lnTo>
                    <a:pt x="28" y="229"/>
                  </a:lnTo>
                  <a:close/>
                  <a:moveTo>
                    <a:pt x="242" y="225"/>
                  </a:moveTo>
                  <a:lnTo>
                    <a:pt x="242" y="225"/>
                  </a:lnTo>
                  <a:lnTo>
                    <a:pt x="244" y="225"/>
                  </a:lnTo>
                  <a:lnTo>
                    <a:pt x="246" y="223"/>
                  </a:lnTo>
                  <a:lnTo>
                    <a:pt x="246" y="221"/>
                  </a:lnTo>
                  <a:lnTo>
                    <a:pt x="244" y="221"/>
                  </a:lnTo>
                  <a:lnTo>
                    <a:pt x="244" y="221"/>
                  </a:lnTo>
                  <a:lnTo>
                    <a:pt x="242" y="223"/>
                  </a:lnTo>
                  <a:lnTo>
                    <a:pt x="242" y="225"/>
                  </a:lnTo>
                  <a:lnTo>
                    <a:pt x="242" y="225"/>
                  </a:lnTo>
                  <a:close/>
                  <a:moveTo>
                    <a:pt x="194" y="235"/>
                  </a:moveTo>
                  <a:lnTo>
                    <a:pt x="194" y="235"/>
                  </a:lnTo>
                  <a:lnTo>
                    <a:pt x="200" y="233"/>
                  </a:lnTo>
                  <a:lnTo>
                    <a:pt x="204" y="229"/>
                  </a:lnTo>
                  <a:lnTo>
                    <a:pt x="211" y="221"/>
                  </a:lnTo>
                  <a:lnTo>
                    <a:pt x="211" y="221"/>
                  </a:lnTo>
                  <a:lnTo>
                    <a:pt x="204" y="223"/>
                  </a:lnTo>
                  <a:lnTo>
                    <a:pt x="200" y="225"/>
                  </a:lnTo>
                  <a:lnTo>
                    <a:pt x="196" y="231"/>
                  </a:lnTo>
                  <a:lnTo>
                    <a:pt x="194" y="235"/>
                  </a:lnTo>
                  <a:lnTo>
                    <a:pt x="194" y="235"/>
                  </a:lnTo>
                  <a:close/>
                  <a:moveTo>
                    <a:pt x="76" y="229"/>
                  </a:moveTo>
                  <a:lnTo>
                    <a:pt x="76" y="229"/>
                  </a:lnTo>
                  <a:lnTo>
                    <a:pt x="78" y="229"/>
                  </a:lnTo>
                  <a:lnTo>
                    <a:pt x="80" y="229"/>
                  </a:lnTo>
                  <a:lnTo>
                    <a:pt x="80" y="223"/>
                  </a:lnTo>
                  <a:lnTo>
                    <a:pt x="80" y="223"/>
                  </a:lnTo>
                  <a:lnTo>
                    <a:pt x="76" y="225"/>
                  </a:lnTo>
                  <a:lnTo>
                    <a:pt x="76" y="229"/>
                  </a:lnTo>
                  <a:lnTo>
                    <a:pt x="76" y="229"/>
                  </a:lnTo>
                  <a:close/>
                  <a:moveTo>
                    <a:pt x="59" y="229"/>
                  </a:moveTo>
                  <a:lnTo>
                    <a:pt x="59" y="229"/>
                  </a:lnTo>
                  <a:lnTo>
                    <a:pt x="61" y="231"/>
                  </a:lnTo>
                  <a:lnTo>
                    <a:pt x="63" y="229"/>
                  </a:lnTo>
                  <a:lnTo>
                    <a:pt x="65" y="227"/>
                  </a:lnTo>
                  <a:lnTo>
                    <a:pt x="63" y="225"/>
                  </a:lnTo>
                  <a:lnTo>
                    <a:pt x="63" y="225"/>
                  </a:lnTo>
                  <a:lnTo>
                    <a:pt x="61" y="227"/>
                  </a:lnTo>
                  <a:lnTo>
                    <a:pt x="59" y="227"/>
                  </a:lnTo>
                  <a:lnTo>
                    <a:pt x="59" y="229"/>
                  </a:lnTo>
                  <a:lnTo>
                    <a:pt x="59" y="229"/>
                  </a:lnTo>
                  <a:close/>
                  <a:moveTo>
                    <a:pt x="40" y="229"/>
                  </a:moveTo>
                  <a:lnTo>
                    <a:pt x="40" y="229"/>
                  </a:lnTo>
                  <a:lnTo>
                    <a:pt x="44" y="229"/>
                  </a:lnTo>
                  <a:lnTo>
                    <a:pt x="46" y="227"/>
                  </a:lnTo>
                  <a:lnTo>
                    <a:pt x="46" y="225"/>
                  </a:lnTo>
                  <a:lnTo>
                    <a:pt x="46" y="225"/>
                  </a:lnTo>
                  <a:lnTo>
                    <a:pt x="42" y="227"/>
                  </a:lnTo>
                  <a:lnTo>
                    <a:pt x="42" y="227"/>
                  </a:lnTo>
                  <a:lnTo>
                    <a:pt x="40" y="229"/>
                  </a:lnTo>
                  <a:lnTo>
                    <a:pt x="40" y="229"/>
                  </a:lnTo>
                  <a:close/>
                  <a:moveTo>
                    <a:pt x="234" y="233"/>
                  </a:moveTo>
                  <a:lnTo>
                    <a:pt x="234" y="233"/>
                  </a:lnTo>
                  <a:lnTo>
                    <a:pt x="236" y="233"/>
                  </a:lnTo>
                  <a:lnTo>
                    <a:pt x="238" y="231"/>
                  </a:lnTo>
                  <a:lnTo>
                    <a:pt x="238" y="229"/>
                  </a:lnTo>
                  <a:lnTo>
                    <a:pt x="238" y="227"/>
                  </a:lnTo>
                  <a:lnTo>
                    <a:pt x="238" y="227"/>
                  </a:lnTo>
                  <a:lnTo>
                    <a:pt x="236" y="229"/>
                  </a:lnTo>
                  <a:lnTo>
                    <a:pt x="234" y="233"/>
                  </a:lnTo>
                  <a:lnTo>
                    <a:pt x="234" y="233"/>
                  </a:lnTo>
                  <a:close/>
                  <a:moveTo>
                    <a:pt x="206" y="235"/>
                  </a:moveTo>
                  <a:lnTo>
                    <a:pt x="206" y="235"/>
                  </a:lnTo>
                  <a:lnTo>
                    <a:pt x="209" y="235"/>
                  </a:lnTo>
                  <a:lnTo>
                    <a:pt x="211" y="233"/>
                  </a:lnTo>
                  <a:lnTo>
                    <a:pt x="213" y="231"/>
                  </a:lnTo>
                  <a:lnTo>
                    <a:pt x="211" y="227"/>
                  </a:lnTo>
                  <a:lnTo>
                    <a:pt x="211" y="227"/>
                  </a:lnTo>
                  <a:lnTo>
                    <a:pt x="208" y="231"/>
                  </a:lnTo>
                  <a:lnTo>
                    <a:pt x="206" y="235"/>
                  </a:lnTo>
                  <a:lnTo>
                    <a:pt x="206" y="23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97"/>
            <p:cNvSpPr>
              <a:spLocks noEditPoints="1"/>
            </p:cNvSpPr>
            <p:nvPr/>
          </p:nvSpPr>
          <p:spPr bwMode="auto">
            <a:xfrm>
              <a:off x="2966064" y="512868"/>
              <a:ext cx="554580" cy="549959"/>
            </a:xfrm>
            <a:custGeom>
              <a:avLst/>
              <a:gdLst/>
              <a:ahLst/>
              <a:cxnLst>
                <a:cxn ang="0">
                  <a:pos x="57" y="14"/>
                </a:cxn>
                <a:cxn ang="0">
                  <a:pos x="0" y="134"/>
                </a:cxn>
                <a:cxn ang="0">
                  <a:pos x="57" y="227"/>
                </a:cxn>
                <a:cxn ang="0">
                  <a:pos x="211" y="206"/>
                </a:cxn>
                <a:cxn ang="0">
                  <a:pos x="225" y="59"/>
                </a:cxn>
                <a:cxn ang="0">
                  <a:pos x="72" y="19"/>
                </a:cxn>
                <a:cxn ang="0">
                  <a:pos x="49" y="38"/>
                </a:cxn>
                <a:cxn ang="0">
                  <a:pos x="53" y="48"/>
                </a:cxn>
                <a:cxn ang="0">
                  <a:pos x="53" y="44"/>
                </a:cxn>
                <a:cxn ang="0">
                  <a:pos x="30" y="63"/>
                </a:cxn>
                <a:cxn ang="0">
                  <a:pos x="25" y="84"/>
                </a:cxn>
                <a:cxn ang="0">
                  <a:pos x="21" y="57"/>
                </a:cxn>
                <a:cxn ang="0">
                  <a:pos x="34" y="94"/>
                </a:cxn>
                <a:cxn ang="0">
                  <a:pos x="27" y="96"/>
                </a:cxn>
                <a:cxn ang="0">
                  <a:pos x="30" y="172"/>
                </a:cxn>
                <a:cxn ang="0">
                  <a:pos x="49" y="185"/>
                </a:cxn>
                <a:cxn ang="0">
                  <a:pos x="19" y="164"/>
                </a:cxn>
                <a:cxn ang="0">
                  <a:pos x="30" y="132"/>
                </a:cxn>
                <a:cxn ang="0">
                  <a:pos x="21" y="139"/>
                </a:cxn>
                <a:cxn ang="0">
                  <a:pos x="27" y="122"/>
                </a:cxn>
                <a:cxn ang="0">
                  <a:pos x="7" y="122"/>
                </a:cxn>
                <a:cxn ang="0">
                  <a:pos x="9" y="147"/>
                </a:cxn>
                <a:cxn ang="0">
                  <a:pos x="19" y="155"/>
                </a:cxn>
                <a:cxn ang="0">
                  <a:pos x="19" y="174"/>
                </a:cxn>
                <a:cxn ang="0">
                  <a:pos x="25" y="193"/>
                </a:cxn>
                <a:cxn ang="0">
                  <a:pos x="32" y="202"/>
                </a:cxn>
                <a:cxn ang="0">
                  <a:pos x="49" y="195"/>
                </a:cxn>
                <a:cxn ang="0">
                  <a:pos x="42" y="206"/>
                </a:cxn>
                <a:cxn ang="0">
                  <a:pos x="57" y="212"/>
                </a:cxn>
                <a:cxn ang="0">
                  <a:pos x="78" y="221"/>
                </a:cxn>
                <a:cxn ang="0">
                  <a:pos x="76" y="216"/>
                </a:cxn>
                <a:cxn ang="0">
                  <a:pos x="95" y="229"/>
                </a:cxn>
                <a:cxn ang="0">
                  <a:pos x="89" y="218"/>
                </a:cxn>
                <a:cxn ang="0">
                  <a:pos x="112" y="231"/>
                </a:cxn>
                <a:cxn ang="0">
                  <a:pos x="208" y="198"/>
                </a:cxn>
                <a:cxn ang="0">
                  <a:pos x="88" y="210"/>
                </a:cxn>
                <a:cxn ang="0">
                  <a:pos x="42" y="76"/>
                </a:cxn>
                <a:cxn ang="0">
                  <a:pos x="124" y="14"/>
                </a:cxn>
                <a:cxn ang="0">
                  <a:pos x="219" y="65"/>
                </a:cxn>
                <a:cxn ang="0">
                  <a:pos x="133" y="54"/>
                </a:cxn>
                <a:cxn ang="0">
                  <a:pos x="82" y="136"/>
                </a:cxn>
                <a:cxn ang="0">
                  <a:pos x="137" y="189"/>
                </a:cxn>
                <a:cxn ang="0">
                  <a:pos x="196" y="153"/>
                </a:cxn>
                <a:cxn ang="0">
                  <a:pos x="171" y="76"/>
                </a:cxn>
                <a:cxn ang="0">
                  <a:pos x="171" y="76"/>
                </a:cxn>
                <a:cxn ang="0">
                  <a:pos x="162" y="69"/>
                </a:cxn>
                <a:cxn ang="0">
                  <a:pos x="154" y="65"/>
                </a:cxn>
                <a:cxn ang="0">
                  <a:pos x="131" y="61"/>
                </a:cxn>
                <a:cxn ang="0">
                  <a:pos x="126" y="178"/>
                </a:cxn>
                <a:cxn ang="0">
                  <a:pos x="89" y="134"/>
                </a:cxn>
                <a:cxn ang="0">
                  <a:pos x="126" y="71"/>
                </a:cxn>
                <a:cxn ang="0">
                  <a:pos x="164" y="174"/>
                </a:cxn>
                <a:cxn ang="0">
                  <a:pos x="189" y="155"/>
                </a:cxn>
                <a:cxn ang="0">
                  <a:pos x="192" y="143"/>
                </a:cxn>
                <a:cxn ang="0">
                  <a:pos x="173" y="137"/>
                </a:cxn>
                <a:cxn ang="0">
                  <a:pos x="179" y="117"/>
                </a:cxn>
                <a:cxn ang="0">
                  <a:pos x="189" y="99"/>
                </a:cxn>
                <a:cxn ang="0">
                  <a:pos x="189" y="99"/>
                </a:cxn>
                <a:cxn ang="0">
                  <a:pos x="181" y="86"/>
                </a:cxn>
              </a:cxnLst>
              <a:rect l="0" t="0" r="r" b="b"/>
              <a:pathLst>
                <a:path w="240" h="238">
                  <a:moveTo>
                    <a:pt x="177" y="12"/>
                  </a:moveTo>
                  <a:lnTo>
                    <a:pt x="177" y="12"/>
                  </a:lnTo>
                  <a:lnTo>
                    <a:pt x="150" y="6"/>
                  </a:lnTo>
                  <a:lnTo>
                    <a:pt x="129" y="0"/>
                  </a:lnTo>
                  <a:lnTo>
                    <a:pt x="129" y="0"/>
                  </a:lnTo>
                  <a:lnTo>
                    <a:pt x="112" y="0"/>
                  </a:lnTo>
                  <a:lnTo>
                    <a:pt x="93" y="2"/>
                  </a:lnTo>
                  <a:lnTo>
                    <a:pt x="93" y="2"/>
                  </a:lnTo>
                  <a:lnTo>
                    <a:pt x="74" y="6"/>
                  </a:lnTo>
                  <a:lnTo>
                    <a:pt x="57" y="14"/>
                  </a:lnTo>
                  <a:lnTo>
                    <a:pt x="42" y="23"/>
                  </a:lnTo>
                  <a:lnTo>
                    <a:pt x="28" y="35"/>
                  </a:lnTo>
                  <a:lnTo>
                    <a:pt x="28" y="35"/>
                  </a:lnTo>
                  <a:lnTo>
                    <a:pt x="15" y="50"/>
                  </a:lnTo>
                  <a:lnTo>
                    <a:pt x="9" y="57"/>
                  </a:lnTo>
                  <a:lnTo>
                    <a:pt x="6" y="65"/>
                  </a:lnTo>
                  <a:lnTo>
                    <a:pt x="6" y="65"/>
                  </a:lnTo>
                  <a:lnTo>
                    <a:pt x="2" y="80"/>
                  </a:lnTo>
                  <a:lnTo>
                    <a:pt x="0" y="97"/>
                  </a:lnTo>
                  <a:lnTo>
                    <a:pt x="0" y="134"/>
                  </a:lnTo>
                  <a:lnTo>
                    <a:pt x="0" y="134"/>
                  </a:lnTo>
                  <a:lnTo>
                    <a:pt x="0" y="155"/>
                  </a:lnTo>
                  <a:lnTo>
                    <a:pt x="4" y="174"/>
                  </a:lnTo>
                  <a:lnTo>
                    <a:pt x="7" y="189"/>
                  </a:lnTo>
                  <a:lnTo>
                    <a:pt x="15" y="202"/>
                  </a:lnTo>
                  <a:lnTo>
                    <a:pt x="15" y="202"/>
                  </a:lnTo>
                  <a:lnTo>
                    <a:pt x="23" y="210"/>
                  </a:lnTo>
                  <a:lnTo>
                    <a:pt x="32" y="216"/>
                  </a:lnTo>
                  <a:lnTo>
                    <a:pt x="46" y="223"/>
                  </a:lnTo>
                  <a:lnTo>
                    <a:pt x="57" y="227"/>
                  </a:lnTo>
                  <a:lnTo>
                    <a:pt x="86" y="235"/>
                  </a:lnTo>
                  <a:lnTo>
                    <a:pt x="99" y="237"/>
                  </a:lnTo>
                  <a:lnTo>
                    <a:pt x="110" y="238"/>
                  </a:lnTo>
                  <a:lnTo>
                    <a:pt x="110" y="238"/>
                  </a:lnTo>
                  <a:lnTo>
                    <a:pt x="137" y="237"/>
                  </a:lnTo>
                  <a:lnTo>
                    <a:pt x="162" y="231"/>
                  </a:lnTo>
                  <a:lnTo>
                    <a:pt x="185" y="223"/>
                  </a:lnTo>
                  <a:lnTo>
                    <a:pt x="204" y="212"/>
                  </a:lnTo>
                  <a:lnTo>
                    <a:pt x="204" y="212"/>
                  </a:lnTo>
                  <a:lnTo>
                    <a:pt x="211" y="206"/>
                  </a:lnTo>
                  <a:lnTo>
                    <a:pt x="219" y="200"/>
                  </a:lnTo>
                  <a:lnTo>
                    <a:pt x="225" y="191"/>
                  </a:lnTo>
                  <a:lnTo>
                    <a:pt x="230" y="181"/>
                  </a:lnTo>
                  <a:lnTo>
                    <a:pt x="236" y="160"/>
                  </a:lnTo>
                  <a:lnTo>
                    <a:pt x="240" y="137"/>
                  </a:lnTo>
                  <a:lnTo>
                    <a:pt x="240" y="137"/>
                  </a:lnTo>
                  <a:lnTo>
                    <a:pt x="240" y="118"/>
                  </a:lnTo>
                  <a:lnTo>
                    <a:pt x="238" y="97"/>
                  </a:lnTo>
                  <a:lnTo>
                    <a:pt x="232" y="78"/>
                  </a:lnTo>
                  <a:lnTo>
                    <a:pt x="225" y="59"/>
                  </a:lnTo>
                  <a:lnTo>
                    <a:pt x="215" y="44"/>
                  </a:lnTo>
                  <a:lnTo>
                    <a:pt x="204" y="29"/>
                  </a:lnTo>
                  <a:lnTo>
                    <a:pt x="190" y="19"/>
                  </a:lnTo>
                  <a:lnTo>
                    <a:pt x="177" y="12"/>
                  </a:lnTo>
                  <a:lnTo>
                    <a:pt x="177" y="12"/>
                  </a:lnTo>
                  <a:close/>
                  <a:moveTo>
                    <a:pt x="93" y="16"/>
                  </a:moveTo>
                  <a:lnTo>
                    <a:pt x="93" y="16"/>
                  </a:lnTo>
                  <a:lnTo>
                    <a:pt x="89" y="17"/>
                  </a:lnTo>
                  <a:lnTo>
                    <a:pt x="84" y="19"/>
                  </a:lnTo>
                  <a:lnTo>
                    <a:pt x="72" y="19"/>
                  </a:lnTo>
                  <a:lnTo>
                    <a:pt x="72" y="19"/>
                  </a:lnTo>
                  <a:lnTo>
                    <a:pt x="82" y="16"/>
                  </a:lnTo>
                  <a:lnTo>
                    <a:pt x="88" y="14"/>
                  </a:lnTo>
                  <a:lnTo>
                    <a:pt x="93" y="16"/>
                  </a:lnTo>
                  <a:lnTo>
                    <a:pt x="93" y="16"/>
                  </a:lnTo>
                  <a:close/>
                  <a:moveTo>
                    <a:pt x="72" y="27"/>
                  </a:moveTo>
                  <a:lnTo>
                    <a:pt x="72" y="27"/>
                  </a:lnTo>
                  <a:lnTo>
                    <a:pt x="68" y="33"/>
                  </a:lnTo>
                  <a:lnTo>
                    <a:pt x="63" y="36"/>
                  </a:lnTo>
                  <a:lnTo>
                    <a:pt x="49" y="38"/>
                  </a:lnTo>
                  <a:lnTo>
                    <a:pt x="49" y="38"/>
                  </a:lnTo>
                  <a:lnTo>
                    <a:pt x="53" y="35"/>
                  </a:lnTo>
                  <a:lnTo>
                    <a:pt x="57" y="31"/>
                  </a:lnTo>
                  <a:lnTo>
                    <a:pt x="65" y="29"/>
                  </a:lnTo>
                  <a:lnTo>
                    <a:pt x="72" y="27"/>
                  </a:lnTo>
                  <a:lnTo>
                    <a:pt x="72" y="27"/>
                  </a:lnTo>
                  <a:close/>
                  <a:moveTo>
                    <a:pt x="53" y="44"/>
                  </a:moveTo>
                  <a:lnTo>
                    <a:pt x="53" y="44"/>
                  </a:lnTo>
                  <a:lnTo>
                    <a:pt x="53" y="46"/>
                  </a:lnTo>
                  <a:lnTo>
                    <a:pt x="53" y="48"/>
                  </a:lnTo>
                  <a:lnTo>
                    <a:pt x="51" y="52"/>
                  </a:lnTo>
                  <a:lnTo>
                    <a:pt x="51" y="52"/>
                  </a:lnTo>
                  <a:lnTo>
                    <a:pt x="46" y="50"/>
                  </a:lnTo>
                  <a:lnTo>
                    <a:pt x="42" y="52"/>
                  </a:lnTo>
                  <a:lnTo>
                    <a:pt x="38" y="54"/>
                  </a:lnTo>
                  <a:lnTo>
                    <a:pt x="32" y="54"/>
                  </a:lnTo>
                  <a:lnTo>
                    <a:pt x="32" y="54"/>
                  </a:lnTo>
                  <a:lnTo>
                    <a:pt x="36" y="52"/>
                  </a:lnTo>
                  <a:lnTo>
                    <a:pt x="42" y="48"/>
                  </a:lnTo>
                  <a:lnTo>
                    <a:pt x="53" y="44"/>
                  </a:lnTo>
                  <a:lnTo>
                    <a:pt x="53" y="44"/>
                  </a:lnTo>
                  <a:close/>
                  <a:moveTo>
                    <a:pt x="46" y="57"/>
                  </a:moveTo>
                  <a:lnTo>
                    <a:pt x="46" y="57"/>
                  </a:lnTo>
                  <a:lnTo>
                    <a:pt x="44" y="61"/>
                  </a:lnTo>
                  <a:lnTo>
                    <a:pt x="42" y="65"/>
                  </a:lnTo>
                  <a:lnTo>
                    <a:pt x="36" y="69"/>
                  </a:lnTo>
                  <a:lnTo>
                    <a:pt x="19" y="75"/>
                  </a:lnTo>
                  <a:lnTo>
                    <a:pt x="19" y="75"/>
                  </a:lnTo>
                  <a:lnTo>
                    <a:pt x="25" y="69"/>
                  </a:lnTo>
                  <a:lnTo>
                    <a:pt x="30" y="63"/>
                  </a:lnTo>
                  <a:lnTo>
                    <a:pt x="38" y="59"/>
                  </a:lnTo>
                  <a:lnTo>
                    <a:pt x="46" y="57"/>
                  </a:lnTo>
                  <a:lnTo>
                    <a:pt x="46" y="57"/>
                  </a:lnTo>
                  <a:close/>
                  <a:moveTo>
                    <a:pt x="36" y="82"/>
                  </a:moveTo>
                  <a:lnTo>
                    <a:pt x="36" y="82"/>
                  </a:lnTo>
                  <a:lnTo>
                    <a:pt x="30" y="84"/>
                  </a:lnTo>
                  <a:lnTo>
                    <a:pt x="27" y="86"/>
                  </a:lnTo>
                  <a:lnTo>
                    <a:pt x="23" y="88"/>
                  </a:lnTo>
                  <a:lnTo>
                    <a:pt x="23" y="88"/>
                  </a:lnTo>
                  <a:lnTo>
                    <a:pt x="25" y="84"/>
                  </a:lnTo>
                  <a:lnTo>
                    <a:pt x="28" y="80"/>
                  </a:lnTo>
                  <a:lnTo>
                    <a:pt x="34" y="78"/>
                  </a:lnTo>
                  <a:lnTo>
                    <a:pt x="38" y="78"/>
                  </a:lnTo>
                  <a:lnTo>
                    <a:pt x="38" y="78"/>
                  </a:lnTo>
                  <a:lnTo>
                    <a:pt x="38" y="80"/>
                  </a:lnTo>
                  <a:lnTo>
                    <a:pt x="36" y="82"/>
                  </a:lnTo>
                  <a:lnTo>
                    <a:pt x="36" y="82"/>
                  </a:lnTo>
                  <a:close/>
                  <a:moveTo>
                    <a:pt x="19" y="54"/>
                  </a:moveTo>
                  <a:lnTo>
                    <a:pt x="19" y="54"/>
                  </a:lnTo>
                  <a:lnTo>
                    <a:pt x="21" y="57"/>
                  </a:lnTo>
                  <a:lnTo>
                    <a:pt x="19" y="59"/>
                  </a:lnTo>
                  <a:lnTo>
                    <a:pt x="15" y="63"/>
                  </a:lnTo>
                  <a:lnTo>
                    <a:pt x="13" y="67"/>
                  </a:lnTo>
                  <a:lnTo>
                    <a:pt x="13" y="67"/>
                  </a:lnTo>
                  <a:lnTo>
                    <a:pt x="13" y="63"/>
                  </a:lnTo>
                  <a:lnTo>
                    <a:pt x="15" y="61"/>
                  </a:lnTo>
                  <a:lnTo>
                    <a:pt x="19" y="54"/>
                  </a:lnTo>
                  <a:lnTo>
                    <a:pt x="19" y="54"/>
                  </a:lnTo>
                  <a:close/>
                  <a:moveTo>
                    <a:pt x="34" y="94"/>
                  </a:moveTo>
                  <a:lnTo>
                    <a:pt x="34" y="94"/>
                  </a:lnTo>
                  <a:lnTo>
                    <a:pt x="34" y="96"/>
                  </a:lnTo>
                  <a:lnTo>
                    <a:pt x="32" y="99"/>
                  </a:lnTo>
                  <a:lnTo>
                    <a:pt x="32" y="99"/>
                  </a:lnTo>
                  <a:lnTo>
                    <a:pt x="25" y="101"/>
                  </a:lnTo>
                  <a:lnTo>
                    <a:pt x="19" y="105"/>
                  </a:lnTo>
                  <a:lnTo>
                    <a:pt x="13" y="109"/>
                  </a:lnTo>
                  <a:lnTo>
                    <a:pt x="7" y="111"/>
                  </a:lnTo>
                  <a:lnTo>
                    <a:pt x="7" y="111"/>
                  </a:lnTo>
                  <a:lnTo>
                    <a:pt x="19" y="99"/>
                  </a:lnTo>
                  <a:lnTo>
                    <a:pt x="27" y="96"/>
                  </a:lnTo>
                  <a:lnTo>
                    <a:pt x="34" y="94"/>
                  </a:lnTo>
                  <a:lnTo>
                    <a:pt x="34" y="94"/>
                  </a:lnTo>
                  <a:close/>
                  <a:moveTo>
                    <a:pt x="42" y="170"/>
                  </a:moveTo>
                  <a:lnTo>
                    <a:pt x="42" y="170"/>
                  </a:lnTo>
                  <a:lnTo>
                    <a:pt x="34" y="176"/>
                  </a:lnTo>
                  <a:lnTo>
                    <a:pt x="30" y="179"/>
                  </a:lnTo>
                  <a:lnTo>
                    <a:pt x="25" y="181"/>
                  </a:lnTo>
                  <a:lnTo>
                    <a:pt x="25" y="181"/>
                  </a:lnTo>
                  <a:lnTo>
                    <a:pt x="27" y="176"/>
                  </a:lnTo>
                  <a:lnTo>
                    <a:pt x="30" y="172"/>
                  </a:lnTo>
                  <a:lnTo>
                    <a:pt x="38" y="164"/>
                  </a:lnTo>
                  <a:lnTo>
                    <a:pt x="38" y="164"/>
                  </a:lnTo>
                  <a:lnTo>
                    <a:pt x="42" y="166"/>
                  </a:lnTo>
                  <a:lnTo>
                    <a:pt x="42" y="170"/>
                  </a:lnTo>
                  <a:lnTo>
                    <a:pt x="42" y="170"/>
                  </a:lnTo>
                  <a:close/>
                  <a:moveTo>
                    <a:pt x="44" y="176"/>
                  </a:moveTo>
                  <a:lnTo>
                    <a:pt x="44" y="176"/>
                  </a:lnTo>
                  <a:lnTo>
                    <a:pt x="48" y="179"/>
                  </a:lnTo>
                  <a:lnTo>
                    <a:pt x="49" y="185"/>
                  </a:lnTo>
                  <a:lnTo>
                    <a:pt x="49" y="185"/>
                  </a:lnTo>
                  <a:lnTo>
                    <a:pt x="42" y="191"/>
                  </a:lnTo>
                  <a:lnTo>
                    <a:pt x="32" y="195"/>
                  </a:lnTo>
                  <a:lnTo>
                    <a:pt x="32" y="195"/>
                  </a:lnTo>
                  <a:lnTo>
                    <a:pt x="36" y="189"/>
                  </a:lnTo>
                  <a:lnTo>
                    <a:pt x="38" y="185"/>
                  </a:lnTo>
                  <a:lnTo>
                    <a:pt x="42" y="181"/>
                  </a:lnTo>
                  <a:lnTo>
                    <a:pt x="44" y="176"/>
                  </a:lnTo>
                  <a:lnTo>
                    <a:pt x="44" y="176"/>
                  </a:lnTo>
                  <a:close/>
                  <a:moveTo>
                    <a:pt x="19" y="164"/>
                  </a:moveTo>
                  <a:lnTo>
                    <a:pt x="19" y="164"/>
                  </a:lnTo>
                  <a:lnTo>
                    <a:pt x="27" y="155"/>
                  </a:lnTo>
                  <a:lnTo>
                    <a:pt x="32" y="151"/>
                  </a:lnTo>
                  <a:lnTo>
                    <a:pt x="36" y="151"/>
                  </a:lnTo>
                  <a:lnTo>
                    <a:pt x="36" y="151"/>
                  </a:lnTo>
                  <a:lnTo>
                    <a:pt x="34" y="155"/>
                  </a:lnTo>
                  <a:lnTo>
                    <a:pt x="30" y="158"/>
                  </a:lnTo>
                  <a:lnTo>
                    <a:pt x="19" y="164"/>
                  </a:lnTo>
                  <a:lnTo>
                    <a:pt x="19" y="164"/>
                  </a:lnTo>
                  <a:close/>
                  <a:moveTo>
                    <a:pt x="30" y="132"/>
                  </a:moveTo>
                  <a:lnTo>
                    <a:pt x="30" y="132"/>
                  </a:lnTo>
                  <a:lnTo>
                    <a:pt x="32" y="134"/>
                  </a:lnTo>
                  <a:lnTo>
                    <a:pt x="32" y="137"/>
                  </a:lnTo>
                  <a:lnTo>
                    <a:pt x="32" y="137"/>
                  </a:lnTo>
                  <a:lnTo>
                    <a:pt x="28" y="141"/>
                  </a:lnTo>
                  <a:lnTo>
                    <a:pt x="25" y="145"/>
                  </a:lnTo>
                  <a:lnTo>
                    <a:pt x="19" y="147"/>
                  </a:lnTo>
                  <a:lnTo>
                    <a:pt x="15" y="149"/>
                  </a:lnTo>
                  <a:lnTo>
                    <a:pt x="15" y="149"/>
                  </a:lnTo>
                  <a:lnTo>
                    <a:pt x="17" y="143"/>
                  </a:lnTo>
                  <a:lnTo>
                    <a:pt x="21" y="139"/>
                  </a:lnTo>
                  <a:lnTo>
                    <a:pt x="30" y="132"/>
                  </a:lnTo>
                  <a:lnTo>
                    <a:pt x="30" y="132"/>
                  </a:lnTo>
                  <a:close/>
                  <a:moveTo>
                    <a:pt x="19" y="126"/>
                  </a:moveTo>
                  <a:lnTo>
                    <a:pt x="19" y="126"/>
                  </a:lnTo>
                  <a:lnTo>
                    <a:pt x="25" y="118"/>
                  </a:lnTo>
                  <a:lnTo>
                    <a:pt x="28" y="115"/>
                  </a:lnTo>
                  <a:lnTo>
                    <a:pt x="30" y="115"/>
                  </a:lnTo>
                  <a:lnTo>
                    <a:pt x="30" y="117"/>
                  </a:lnTo>
                  <a:lnTo>
                    <a:pt x="30" y="117"/>
                  </a:lnTo>
                  <a:lnTo>
                    <a:pt x="27" y="122"/>
                  </a:lnTo>
                  <a:lnTo>
                    <a:pt x="19" y="126"/>
                  </a:lnTo>
                  <a:lnTo>
                    <a:pt x="19" y="126"/>
                  </a:lnTo>
                  <a:close/>
                  <a:moveTo>
                    <a:pt x="23" y="107"/>
                  </a:moveTo>
                  <a:lnTo>
                    <a:pt x="23" y="107"/>
                  </a:lnTo>
                  <a:lnTo>
                    <a:pt x="23" y="113"/>
                  </a:lnTo>
                  <a:lnTo>
                    <a:pt x="19" y="118"/>
                  </a:lnTo>
                  <a:lnTo>
                    <a:pt x="7" y="130"/>
                  </a:lnTo>
                  <a:lnTo>
                    <a:pt x="7" y="130"/>
                  </a:lnTo>
                  <a:lnTo>
                    <a:pt x="7" y="126"/>
                  </a:lnTo>
                  <a:lnTo>
                    <a:pt x="7" y="122"/>
                  </a:lnTo>
                  <a:lnTo>
                    <a:pt x="11" y="117"/>
                  </a:lnTo>
                  <a:lnTo>
                    <a:pt x="23" y="107"/>
                  </a:lnTo>
                  <a:lnTo>
                    <a:pt x="23" y="107"/>
                  </a:lnTo>
                  <a:close/>
                  <a:moveTo>
                    <a:pt x="9" y="141"/>
                  </a:moveTo>
                  <a:lnTo>
                    <a:pt x="9" y="141"/>
                  </a:lnTo>
                  <a:lnTo>
                    <a:pt x="11" y="141"/>
                  </a:lnTo>
                  <a:lnTo>
                    <a:pt x="13" y="139"/>
                  </a:lnTo>
                  <a:lnTo>
                    <a:pt x="13" y="139"/>
                  </a:lnTo>
                  <a:lnTo>
                    <a:pt x="9" y="147"/>
                  </a:lnTo>
                  <a:lnTo>
                    <a:pt x="9" y="147"/>
                  </a:lnTo>
                  <a:lnTo>
                    <a:pt x="9" y="147"/>
                  </a:lnTo>
                  <a:lnTo>
                    <a:pt x="9" y="145"/>
                  </a:lnTo>
                  <a:lnTo>
                    <a:pt x="9" y="141"/>
                  </a:lnTo>
                  <a:lnTo>
                    <a:pt x="9" y="141"/>
                  </a:lnTo>
                  <a:close/>
                  <a:moveTo>
                    <a:pt x="13" y="166"/>
                  </a:moveTo>
                  <a:lnTo>
                    <a:pt x="13" y="166"/>
                  </a:lnTo>
                  <a:lnTo>
                    <a:pt x="11" y="162"/>
                  </a:lnTo>
                  <a:lnTo>
                    <a:pt x="13" y="158"/>
                  </a:lnTo>
                  <a:lnTo>
                    <a:pt x="19" y="155"/>
                  </a:lnTo>
                  <a:lnTo>
                    <a:pt x="19" y="155"/>
                  </a:lnTo>
                  <a:lnTo>
                    <a:pt x="19" y="157"/>
                  </a:lnTo>
                  <a:lnTo>
                    <a:pt x="17" y="158"/>
                  </a:lnTo>
                  <a:lnTo>
                    <a:pt x="15" y="162"/>
                  </a:lnTo>
                  <a:lnTo>
                    <a:pt x="13" y="166"/>
                  </a:lnTo>
                  <a:lnTo>
                    <a:pt x="13" y="166"/>
                  </a:lnTo>
                  <a:close/>
                  <a:moveTo>
                    <a:pt x="19" y="179"/>
                  </a:moveTo>
                  <a:lnTo>
                    <a:pt x="19" y="179"/>
                  </a:lnTo>
                  <a:lnTo>
                    <a:pt x="17" y="179"/>
                  </a:lnTo>
                  <a:lnTo>
                    <a:pt x="15" y="178"/>
                  </a:lnTo>
                  <a:lnTo>
                    <a:pt x="19" y="174"/>
                  </a:lnTo>
                  <a:lnTo>
                    <a:pt x="23" y="172"/>
                  </a:lnTo>
                  <a:lnTo>
                    <a:pt x="25" y="170"/>
                  </a:lnTo>
                  <a:lnTo>
                    <a:pt x="25" y="170"/>
                  </a:lnTo>
                  <a:lnTo>
                    <a:pt x="25" y="172"/>
                  </a:lnTo>
                  <a:lnTo>
                    <a:pt x="23" y="174"/>
                  </a:lnTo>
                  <a:lnTo>
                    <a:pt x="19" y="179"/>
                  </a:lnTo>
                  <a:lnTo>
                    <a:pt x="19" y="179"/>
                  </a:lnTo>
                  <a:close/>
                  <a:moveTo>
                    <a:pt x="27" y="195"/>
                  </a:moveTo>
                  <a:lnTo>
                    <a:pt x="27" y="195"/>
                  </a:lnTo>
                  <a:lnTo>
                    <a:pt x="25" y="193"/>
                  </a:lnTo>
                  <a:lnTo>
                    <a:pt x="23" y="189"/>
                  </a:lnTo>
                  <a:lnTo>
                    <a:pt x="23" y="189"/>
                  </a:lnTo>
                  <a:lnTo>
                    <a:pt x="27" y="187"/>
                  </a:lnTo>
                  <a:lnTo>
                    <a:pt x="30" y="185"/>
                  </a:lnTo>
                  <a:lnTo>
                    <a:pt x="30" y="185"/>
                  </a:lnTo>
                  <a:lnTo>
                    <a:pt x="27" y="195"/>
                  </a:lnTo>
                  <a:lnTo>
                    <a:pt x="27" y="195"/>
                  </a:lnTo>
                  <a:close/>
                  <a:moveTo>
                    <a:pt x="32" y="206"/>
                  </a:moveTo>
                  <a:lnTo>
                    <a:pt x="32" y="206"/>
                  </a:lnTo>
                  <a:lnTo>
                    <a:pt x="32" y="202"/>
                  </a:lnTo>
                  <a:lnTo>
                    <a:pt x="36" y="202"/>
                  </a:lnTo>
                  <a:lnTo>
                    <a:pt x="36" y="202"/>
                  </a:lnTo>
                  <a:lnTo>
                    <a:pt x="36" y="206"/>
                  </a:lnTo>
                  <a:lnTo>
                    <a:pt x="32" y="206"/>
                  </a:lnTo>
                  <a:lnTo>
                    <a:pt x="32" y="206"/>
                  </a:lnTo>
                  <a:close/>
                  <a:moveTo>
                    <a:pt x="42" y="206"/>
                  </a:moveTo>
                  <a:lnTo>
                    <a:pt x="42" y="206"/>
                  </a:lnTo>
                  <a:lnTo>
                    <a:pt x="44" y="202"/>
                  </a:lnTo>
                  <a:lnTo>
                    <a:pt x="46" y="198"/>
                  </a:lnTo>
                  <a:lnTo>
                    <a:pt x="49" y="195"/>
                  </a:lnTo>
                  <a:lnTo>
                    <a:pt x="53" y="191"/>
                  </a:lnTo>
                  <a:lnTo>
                    <a:pt x="53" y="191"/>
                  </a:lnTo>
                  <a:lnTo>
                    <a:pt x="57" y="195"/>
                  </a:lnTo>
                  <a:lnTo>
                    <a:pt x="59" y="198"/>
                  </a:lnTo>
                  <a:lnTo>
                    <a:pt x="59" y="198"/>
                  </a:lnTo>
                  <a:lnTo>
                    <a:pt x="55" y="200"/>
                  </a:lnTo>
                  <a:lnTo>
                    <a:pt x="51" y="202"/>
                  </a:lnTo>
                  <a:lnTo>
                    <a:pt x="46" y="204"/>
                  </a:lnTo>
                  <a:lnTo>
                    <a:pt x="42" y="206"/>
                  </a:lnTo>
                  <a:lnTo>
                    <a:pt x="42" y="206"/>
                  </a:lnTo>
                  <a:close/>
                  <a:moveTo>
                    <a:pt x="57" y="212"/>
                  </a:moveTo>
                  <a:lnTo>
                    <a:pt x="57" y="212"/>
                  </a:lnTo>
                  <a:lnTo>
                    <a:pt x="59" y="208"/>
                  </a:lnTo>
                  <a:lnTo>
                    <a:pt x="63" y="204"/>
                  </a:lnTo>
                  <a:lnTo>
                    <a:pt x="67" y="204"/>
                  </a:lnTo>
                  <a:lnTo>
                    <a:pt x="67" y="204"/>
                  </a:lnTo>
                  <a:lnTo>
                    <a:pt x="68" y="206"/>
                  </a:lnTo>
                  <a:lnTo>
                    <a:pt x="68" y="206"/>
                  </a:lnTo>
                  <a:lnTo>
                    <a:pt x="63" y="210"/>
                  </a:lnTo>
                  <a:lnTo>
                    <a:pt x="57" y="212"/>
                  </a:lnTo>
                  <a:lnTo>
                    <a:pt x="57" y="212"/>
                  </a:lnTo>
                  <a:close/>
                  <a:moveTo>
                    <a:pt x="78" y="225"/>
                  </a:moveTo>
                  <a:lnTo>
                    <a:pt x="78" y="225"/>
                  </a:lnTo>
                  <a:lnTo>
                    <a:pt x="74" y="227"/>
                  </a:lnTo>
                  <a:lnTo>
                    <a:pt x="72" y="225"/>
                  </a:lnTo>
                  <a:lnTo>
                    <a:pt x="72" y="225"/>
                  </a:lnTo>
                  <a:lnTo>
                    <a:pt x="72" y="223"/>
                  </a:lnTo>
                  <a:lnTo>
                    <a:pt x="74" y="221"/>
                  </a:lnTo>
                  <a:lnTo>
                    <a:pt x="78" y="221"/>
                  </a:lnTo>
                  <a:lnTo>
                    <a:pt x="78" y="221"/>
                  </a:lnTo>
                  <a:lnTo>
                    <a:pt x="78" y="225"/>
                  </a:lnTo>
                  <a:lnTo>
                    <a:pt x="78" y="225"/>
                  </a:lnTo>
                  <a:close/>
                  <a:moveTo>
                    <a:pt x="70" y="218"/>
                  </a:moveTo>
                  <a:lnTo>
                    <a:pt x="70" y="218"/>
                  </a:lnTo>
                  <a:lnTo>
                    <a:pt x="72" y="214"/>
                  </a:lnTo>
                  <a:lnTo>
                    <a:pt x="74" y="212"/>
                  </a:lnTo>
                  <a:lnTo>
                    <a:pt x="78" y="210"/>
                  </a:lnTo>
                  <a:lnTo>
                    <a:pt x="82" y="214"/>
                  </a:lnTo>
                  <a:lnTo>
                    <a:pt x="82" y="214"/>
                  </a:lnTo>
                  <a:lnTo>
                    <a:pt x="76" y="216"/>
                  </a:lnTo>
                  <a:lnTo>
                    <a:pt x="70" y="218"/>
                  </a:lnTo>
                  <a:lnTo>
                    <a:pt x="70" y="218"/>
                  </a:lnTo>
                  <a:close/>
                  <a:moveTo>
                    <a:pt x="88" y="229"/>
                  </a:moveTo>
                  <a:lnTo>
                    <a:pt x="88" y="229"/>
                  </a:lnTo>
                  <a:lnTo>
                    <a:pt x="89" y="227"/>
                  </a:lnTo>
                  <a:lnTo>
                    <a:pt x="91" y="227"/>
                  </a:lnTo>
                  <a:lnTo>
                    <a:pt x="95" y="227"/>
                  </a:lnTo>
                  <a:lnTo>
                    <a:pt x="97" y="227"/>
                  </a:lnTo>
                  <a:lnTo>
                    <a:pt x="97" y="227"/>
                  </a:lnTo>
                  <a:lnTo>
                    <a:pt x="95" y="229"/>
                  </a:lnTo>
                  <a:lnTo>
                    <a:pt x="93" y="229"/>
                  </a:lnTo>
                  <a:lnTo>
                    <a:pt x="88" y="229"/>
                  </a:lnTo>
                  <a:lnTo>
                    <a:pt x="88" y="229"/>
                  </a:lnTo>
                  <a:close/>
                  <a:moveTo>
                    <a:pt x="95" y="219"/>
                  </a:moveTo>
                  <a:lnTo>
                    <a:pt x="95" y="219"/>
                  </a:lnTo>
                  <a:lnTo>
                    <a:pt x="91" y="221"/>
                  </a:lnTo>
                  <a:lnTo>
                    <a:pt x="88" y="221"/>
                  </a:lnTo>
                  <a:lnTo>
                    <a:pt x="88" y="221"/>
                  </a:lnTo>
                  <a:lnTo>
                    <a:pt x="88" y="218"/>
                  </a:lnTo>
                  <a:lnTo>
                    <a:pt x="89" y="218"/>
                  </a:lnTo>
                  <a:lnTo>
                    <a:pt x="93" y="218"/>
                  </a:lnTo>
                  <a:lnTo>
                    <a:pt x="95" y="219"/>
                  </a:lnTo>
                  <a:lnTo>
                    <a:pt x="95" y="219"/>
                  </a:lnTo>
                  <a:close/>
                  <a:moveTo>
                    <a:pt x="107" y="231"/>
                  </a:moveTo>
                  <a:lnTo>
                    <a:pt x="107" y="231"/>
                  </a:lnTo>
                  <a:lnTo>
                    <a:pt x="109" y="229"/>
                  </a:lnTo>
                  <a:lnTo>
                    <a:pt x="109" y="229"/>
                  </a:lnTo>
                  <a:lnTo>
                    <a:pt x="112" y="229"/>
                  </a:lnTo>
                  <a:lnTo>
                    <a:pt x="112" y="229"/>
                  </a:lnTo>
                  <a:lnTo>
                    <a:pt x="112" y="231"/>
                  </a:lnTo>
                  <a:lnTo>
                    <a:pt x="110" y="231"/>
                  </a:lnTo>
                  <a:lnTo>
                    <a:pt x="107" y="231"/>
                  </a:lnTo>
                  <a:lnTo>
                    <a:pt x="107" y="231"/>
                  </a:lnTo>
                  <a:close/>
                  <a:moveTo>
                    <a:pt x="234" y="136"/>
                  </a:moveTo>
                  <a:lnTo>
                    <a:pt x="234" y="136"/>
                  </a:lnTo>
                  <a:lnTo>
                    <a:pt x="232" y="149"/>
                  </a:lnTo>
                  <a:lnTo>
                    <a:pt x="229" y="164"/>
                  </a:lnTo>
                  <a:lnTo>
                    <a:pt x="223" y="176"/>
                  </a:lnTo>
                  <a:lnTo>
                    <a:pt x="215" y="189"/>
                  </a:lnTo>
                  <a:lnTo>
                    <a:pt x="208" y="198"/>
                  </a:lnTo>
                  <a:lnTo>
                    <a:pt x="196" y="208"/>
                  </a:lnTo>
                  <a:lnTo>
                    <a:pt x="185" y="214"/>
                  </a:lnTo>
                  <a:lnTo>
                    <a:pt x="173" y="219"/>
                  </a:lnTo>
                  <a:lnTo>
                    <a:pt x="173" y="219"/>
                  </a:lnTo>
                  <a:lnTo>
                    <a:pt x="154" y="221"/>
                  </a:lnTo>
                  <a:lnTo>
                    <a:pt x="133" y="221"/>
                  </a:lnTo>
                  <a:lnTo>
                    <a:pt x="112" y="219"/>
                  </a:lnTo>
                  <a:lnTo>
                    <a:pt x="95" y="216"/>
                  </a:lnTo>
                  <a:lnTo>
                    <a:pt x="95" y="216"/>
                  </a:lnTo>
                  <a:lnTo>
                    <a:pt x="88" y="210"/>
                  </a:lnTo>
                  <a:lnTo>
                    <a:pt x="78" y="206"/>
                  </a:lnTo>
                  <a:lnTo>
                    <a:pt x="70" y="198"/>
                  </a:lnTo>
                  <a:lnTo>
                    <a:pt x="63" y="193"/>
                  </a:lnTo>
                  <a:lnTo>
                    <a:pt x="51" y="174"/>
                  </a:lnTo>
                  <a:lnTo>
                    <a:pt x="44" y="155"/>
                  </a:lnTo>
                  <a:lnTo>
                    <a:pt x="38" y="132"/>
                  </a:lnTo>
                  <a:lnTo>
                    <a:pt x="36" y="109"/>
                  </a:lnTo>
                  <a:lnTo>
                    <a:pt x="36" y="97"/>
                  </a:lnTo>
                  <a:lnTo>
                    <a:pt x="40" y="86"/>
                  </a:lnTo>
                  <a:lnTo>
                    <a:pt x="42" y="76"/>
                  </a:lnTo>
                  <a:lnTo>
                    <a:pt x="46" y="65"/>
                  </a:lnTo>
                  <a:lnTo>
                    <a:pt x="46" y="65"/>
                  </a:lnTo>
                  <a:lnTo>
                    <a:pt x="53" y="54"/>
                  </a:lnTo>
                  <a:lnTo>
                    <a:pt x="63" y="42"/>
                  </a:lnTo>
                  <a:lnTo>
                    <a:pt x="72" y="33"/>
                  </a:lnTo>
                  <a:lnTo>
                    <a:pt x="82" y="25"/>
                  </a:lnTo>
                  <a:lnTo>
                    <a:pt x="82" y="25"/>
                  </a:lnTo>
                  <a:lnTo>
                    <a:pt x="91" y="21"/>
                  </a:lnTo>
                  <a:lnTo>
                    <a:pt x="107" y="16"/>
                  </a:lnTo>
                  <a:lnTo>
                    <a:pt x="124" y="14"/>
                  </a:lnTo>
                  <a:lnTo>
                    <a:pt x="137" y="12"/>
                  </a:lnTo>
                  <a:lnTo>
                    <a:pt x="137" y="12"/>
                  </a:lnTo>
                  <a:lnTo>
                    <a:pt x="156" y="14"/>
                  </a:lnTo>
                  <a:lnTo>
                    <a:pt x="173" y="19"/>
                  </a:lnTo>
                  <a:lnTo>
                    <a:pt x="189" y="27"/>
                  </a:lnTo>
                  <a:lnTo>
                    <a:pt x="198" y="35"/>
                  </a:lnTo>
                  <a:lnTo>
                    <a:pt x="198" y="35"/>
                  </a:lnTo>
                  <a:lnTo>
                    <a:pt x="206" y="42"/>
                  </a:lnTo>
                  <a:lnTo>
                    <a:pt x="213" y="54"/>
                  </a:lnTo>
                  <a:lnTo>
                    <a:pt x="219" y="65"/>
                  </a:lnTo>
                  <a:lnTo>
                    <a:pt x="225" y="78"/>
                  </a:lnTo>
                  <a:lnTo>
                    <a:pt x="229" y="92"/>
                  </a:lnTo>
                  <a:lnTo>
                    <a:pt x="232" y="105"/>
                  </a:lnTo>
                  <a:lnTo>
                    <a:pt x="234" y="120"/>
                  </a:lnTo>
                  <a:lnTo>
                    <a:pt x="234" y="136"/>
                  </a:lnTo>
                  <a:lnTo>
                    <a:pt x="234" y="136"/>
                  </a:lnTo>
                  <a:close/>
                  <a:moveTo>
                    <a:pt x="154" y="56"/>
                  </a:moveTo>
                  <a:lnTo>
                    <a:pt x="154" y="56"/>
                  </a:lnTo>
                  <a:lnTo>
                    <a:pt x="143" y="54"/>
                  </a:lnTo>
                  <a:lnTo>
                    <a:pt x="133" y="54"/>
                  </a:lnTo>
                  <a:lnTo>
                    <a:pt x="133" y="54"/>
                  </a:lnTo>
                  <a:lnTo>
                    <a:pt x="124" y="56"/>
                  </a:lnTo>
                  <a:lnTo>
                    <a:pt x="116" y="59"/>
                  </a:lnTo>
                  <a:lnTo>
                    <a:pt x="109" y="63"/>
                  </a:lnTo>
                  <a:lnTo>
                    <a:pt x="101" y="71"/>
                  </a:lnTo>
                  <a:lnTo>
                    <a:pt x="95" y="78"/>
                  </a:lnTo>
                  <a:lnTo>
                    <a:pt x="91" y="86"/>
                  </a:lnTo>
                  <a:lnTo>
                    <a:pt x="84" y="105"/>
                  </a:lnTo>
                  <a:lnTo>
                    <a:pt x="82" y="126"/>
                  </a:lnTo>
                  <a:lnTo>
                    <a:pt x="82" y="136"/>
                  </a:lnTo>
                  <a:lnTo>
                    <a:pt x="84" y="145"/>
                  </a:lnTo>
                  <a:lnTo>
                    <a:pt x="86" y="155"/>
                  </a:lnTo>
                  <a:lnTo>
                    <a:pt x="89" y="164"/>
                  </a:lnTo>
                  <a:lnTo>
                    <a:pt x="95" y="172"/>
                  </a:lnTo>
                  <a:lnTo>
                    <a:pt x="101" y="178"/>
                  </a:lnTo>
                  <a:lnTo>
                    <a:pt x="101" y="178"/>
                  </a:lnTo>
                  <a:lnTo>
                    <a:pt x="109" y="181"/>
                  </a:lnTo>
                  <a:lnTo>
                    <a:pt x="116" y="185"/>
                  </a:lnTo>
                  <a:lnTo>
                    <a:pt x="126" y="187"/>
                  </a:lnTo>
                  <a:lnTo>
                    <a:pt x="137" y="189"/>
                  </a:lnTo>
                  <a:lnTo>
                    <a:pt x="147" y="189"/>
                  </a:lnTo>
                  <a:lnTo>
                    <a:pt x="156" y="187"/>
                  </a:lnTo>
                  <a:lnTo>
                    <a:pt x="166" y="185"/>
                  </a:lnTo>
                  <a:lnTo>
                    <a:pt x="173" y="181"/>
                  </a:lnTo>
                  <a:lnTo>
                    <a:pt x="173" y="181"/>
                  </a:lnTo>
                  <a:lnTo>
                    <a:pt x="181" y="176"/>
                  </a:lnTo>
                  <a:lnTo>
                    <a:pt x="189" y="168"/>
                  </a:lnTo>
                  <a:lnTo>
                    <a:pt x="192" y="160"/>
                  </a:lnTo>
                  <a:lnTo>
                    <a:pt x="196" y="153"/>
                  </a:lnTo>
                  <a:lnTo>
                    <a:pt x="196" y="153"/>
                  </a:lnTo>
                  <a:lnTo>
                    <a:pt x="200" y="137"/>
                  </a:lnTo>
                  <a:lnTo>
                    <a:pt x="200" y="122"/>
                  </a:lnTo>
                  <a:lnTo>
                    <a:pt x="196" y="107"/>
                  </a:lnTo>
                  <a:lnTo>
                    <a:pt x="192" y="94"/>
                  </a:lnTo>
                  <a:lnTo>
                    <a:pt x="185" y="80"/>
                  </a:lnTo>
                  <a:lnTo>
                    <a:pt x="175" y="69"/>
                  </a:lnTo>
                  <a:lnTo>
                    <a:pt x="164" y="59"/>
                  </a:lnTo>
                  <a:lnTo>
                    <a:pt x="154" y="56"/>
                  </a:lnTo>
                  <a:lnTo>
                    <a:pt x="154" y="56"/>
                  </a:lnTo>
                  <a:close/>
                  <a:moveTo>
                    <a:pt x="171" y="76"/>
                  </a:moveTo>
                  <a:lnTo>
                    <a:pt x="171" y="76"/>
                  </a:lnTo>
                  <a:lnTo>
                    <a:pt x="171" y="80"/>
                  </a:lnTo>
                  <a:lnTo>
                    <a:pt x="170" y="84"/>
                  </a:lnTo>
                  <a:lnTo>
                    <a:pt x="166" y="86"/>
                  </a:lnTo>
                  <a:lnTo>
                    <a:pt x="162" y="88"/>
                  </a:lnTo>
                  <a:lnTo>
                    <a:pt x="162" y="88"/>
                  </a:lnTo>
                  <a:lnTo>
                    <a:pt x="166" y="80"/>
                  </a:lnTo>
                  <a:lnTo>
                    <a:pt x="168" y="78"/>
                  </a:lnTo>
                  <a:lnTo>
                    <a:pt x="171" y="76"/>
                  </a:lnTo>
                  <a:lnTo>
                    <a:pt x="171" y="76"/>
                  </a:lnTo>
                  <a:close/>
                  <a:moveTo>
                    <a:pt x="162" y="69"/>
                  </a:moveTo>
                  <a:lnTo>
                    <a:pt x="162" y="69"/>
                  </a:lnTo>
                  <a:lnTo>
                    <a:pt x="164" y="71"/>
                  </a:lnTo>
                  <a:lnTo>
                    <a:pt x="164" y="71"/>
                  </a:lnTo>
                  <a:lnTo>
                    <a:pt x="162" y="75"/>
                  </a:lnTo>
                  <a:lnTo>
                    <a:pt x="156" y="78"/>
                  </a:lnTo>
                  <a:lnTo>
                    <a:pt x="156" y="78"/>
                  </a:lnTo>
                  <a:lnTo>
                    <a:pt x="160" y="73"/>
                  </a:lnTo>
                  <a:lnTo>
                    <a:pt x="162" y="69"/>
                  </a:lnTo>
                  <a:lnTo>
                    <a:pt x="162" y="69"/>
                  </a:lnTo>
                  <a:close/>
                  <a:moveTo>
                    <a:pt x="154" y="65"/>
                  </a:moveTo>
                  <a:lnTo>
                    <a:pt x="154" y="65"/>
                  </a:lnTo>
                  <a:lnTo>
                    <a:pt x="152" y="67"/>
                  </a:lnTo>
                  <a:lnTo>
                    <a:pt x="150" y="69"/>
                  </a:lnTo>
                  <a:lnTo>
                    <a:pt x="145" y="71"/>
                  </a:lnTo>
                  <a:lnTo>
                    <a:pt x="145" y="71"/>
                  </a:lnTo>
                  <a:lnTo>
                    <a:pt x="147" y="67"/>
                  </a:lnTo>
                  <a:lnTo>
                    <a:pt x="149" y="65"/>
                  </a:lnTo>
                  <a:lnTo>
                    <a:pt x="150" y="63"/>
                  </a:lnTo>
                  <a:lnTo>
                    <a:pt x="154" y="65"/>
                  </a:lnTo>
                  <a:lnTo>
                    <a:pt x="154" y="65"/>
                  </a:lnTo>
                  <a:close/>
                  <a:moveTo>
                    <a:pt x="139" y="61"/>
                  </a:moveTo>
                  <a:lnTo>
                    <a:pt x="139" y="61"/>
                  </a:lnTo>
                  <a:lnTo>
                    <a:pt x="137" y="63"/>
                  </a:lnTo>
                  <a:lnTo>
                    <a:pt x="135" y="65"/>
                  </a:lnTo>
                  <a:lnTo>
                    <a:pt x="131" y="65"/>
                  </a:lnTo>
                  <a:lnTo>
                    <a:pt x="128" y="65"/>
                  </a:lnTo>
                  <a:lnTo>
                    <a:pt x="128" y="65"/>
                  </a:lnTo>
                  <a:lnTo>
                    <a:pt x="129" y="63"/>
                  </a:lnTo>
                  <a:lnTo>
                    <a:pt x="131" y="61"/>
                  </a:lnTo>
                  <a:lnTo>
                    <a:pt x="139" y="61"/>
                  </a:lnTo>
                  <a:lnTo>
                    <a:pt x="139" y="61"/>
                  </a:lnTo>
                  <a:close/>
                  <a:moveTo>
                    <a:pt x="158" y="132"/>
                  </a:moveTo>
                  <a:lnTo>
                    <a:pt x="158" y="132"/>
                  </a:lnTo>
                  <a:lnTo>
                    <a:pt x="154" y="149"/>
                  </a:lnTo>
                  <a:lnTo>
                    <a:pt x="149" y="162"/>
                  </a:lnTo>
                  <a:lnTo>
                    <a:pt x="145" y="168"/>
                  </a:lnTo>
                  <a:lnTo>
                    <a:pt x="139" y="174"/>
                  </a:lnTo>
                  <a:lnTo>
                    <a:pt x="133" y="176"/>
                  </a:lnTo>
                  <a:lnTo>
                    <a:pt x="126" y="178"/>
                  </a:lnTo>
                  <a:lnTo>
                    <a:pt x="126" y="178"/>
                  </a:lnTo>
                  <a:lnTo>
                    <a:pt x="118" y="176"/>
                  </a:lnTo>
                  <a:lnTo>
                    <a:pt x="112" y="174"/>
                  </a:lnTo>
                  <a:lnTo>
                    <a:pt x="107" y="170"/>
                  </a:lnTo>
                  <a:lnTo>
                    <a:pt x="101" y="164"/>
                  </a:lnTo>
                  <a:lnTo>
                    <a:pt x="97" y="158"/>
                  </a:lnTo>
                  <a:lnTo>
                    <a:pt x="93" y="151"/>
                  </a:lnTo>
                  <a:lnTo>
                    <a:pt x="91" y="143"/>
                  </a:lnTo>
                  <a:lnTo>
                    <a:pt x="89" y="134"/>
                  </a:lnTo>
                  <a:lnTo>
                    <a:pt x="89" y="134"/>
                  </a:lnTo>
                  <a:lnTo>
                    <a:pt x="89" y="124"/>
                  </a:lnTo>
                  <a:lnTo>
                    <a:pt x="91" y="115"/>
                  </a:lnTo>
                  <a:lnTo>
                    <a:pt x="93" y="103"/>
                  </a:lnTo>
                  <a:lnTo>
                    <a:pt x="97" y="94"/>
                  </a:lnTo>
                  <a:lnTo>
                    <a:pt x="103" y="84"/>
                  </a:lnTo>
                  <a:lnTo>
                    <a:pt x="107" y="76"/>
                  </a:lnTo>
                  <a:lnTo>
                    <a:pt x="114" y="73"/>
                  </a:lnTo>
                  <a:lnTo>
                    <a:pt x="120" y="69"/>
                  </a:lnTo>
                  <a:lnTo>
                    <a:pt x="120" y="69"/>
                  </a:lnTo>
                  <a:lnTo>
                    <a:pt x="126" y="71"/>
                  </a:lnTo>
                  <a:lnTo>
                    <a:pt x="133" y="75"/>
                  </a:lnTo>
                  <a:lnTo>
                    <a:pt x="141" y="80"/>
                  </a:lnTo>
                  <a:lnTo>
                    <a:pt x="145" y="86"/>
                  </a:lnTo>
                  <a:lnTo>
                    <a:pt x="145" y="86"/>
                  </a:lnTo>
                  <a:lnTo>
                    <a:pt x="150" y="94"/>
                  </a:lnTo>
                  <a:lnTo>
                    <a:pt x="154" y="105"/>
                  </a:lnTo>
                  <a:lnTo>
                    <a:pt x="158" y="118"/>
                  </a:lnTo>
                  <a:lnTo>
                    <a:pt x="158" y="132"/>
                  </a:lnTo>
                  <a:lnTo>
                    <a:pt x="158" y="132"/>
                  </a:lnTo>
                  <a:close/>
                  <a:moveTo>
                    <a:pt x="164" y="174"/>
                  </a:moveTo>
                  <a:lnTo>
                    <a:pt x="164" y="174"/>
                  </a:lnTo>
                  <a:lnTo>
                    <a:pt x="166" y="170"/>
                  </a:lnTo>
                  <a:lnTo>
                    <a:pt x="170" y="168"/>
                  </a:lnTo>
                  <a:lnTo>
                    <a:pt x="179" y="166"/>
                  </a:lnTo>
                  <a:lnTo>
                    <a:pt x="179" y="166"/>
                  </a:lnTo>
                  <a:lnTo>
                    <a:pt x="177" y="170"/>
                  </a:lnTo>
                  <a:lnTo>
                    <a:pt x="173" y="172"/>
                  </a:lnTo>
                  <a:lnTo>
                    <a:pt x="164" y="174"/>
                  </a:lnTo>
                  <a:lnTo>
                    <a:pt x="164" y="174"/>
                  </a:lnTo>
                  <a:close/>
                  <a:moveTo>
                    <a:pt x="189" y="155"/>
                  </a:moveTo>
                  <a:lnTo>
                    <a:pt x="189" y="155"/>
                  </a:lnTo>
                  <a:lnTo>
                    <a:pt x="181" y="157"/>
                  </a:lnTo>
                  <a:lnTo>
                    <a:pt x="175" y="158"/>
                  </a:lnTo>
                  <a:lnTo>
                    <a:pt x="170" y="162"/>
                  </a:lnTo>
                  <a:lnTo>
                    <a:pt x="162" y="162"/>
                  </a:lnTo>
                  <a:lnTo>
                    <a:pt x="162" y="162"/>
                  </a:lnTo>
                  <a:lnTo>
                    <a:pt x="175" y="153"/>
                  </a:lnTo>
                  <a:lnTo>
                    <a:pt x="183" y="147"/>
                  </a:lnTo>
                  <a:lnTo>
                    <a:pt x="192" y="143"/>
                  </a:lnTo>
                  <a:lnTo>
                    <a:pt x="192" y="143"/>
                  </a:lnTo>
                  <a:lnTo>
                    <a:pt x="190" y="151"/>
                  </a:lnTo>
                  <a:lnTo>
                    <a:pt x="189" y="155"/>
                  </a:lnTo>
                  <a:lnTo>
                    <a:pt x="189" y="155"/>
                  </a:lnTo>
                  <a:close/>
                  <a:moveTo>
                    <a:pt x="194" y="134"/>
                  </a:moveTo>
                  <a:lnTo>
                    <a:pt x="194" y="134"/>
                  </a:lnTo>
                  <a:lnTo>
                    <a:pt x="181" y="139"/>
                  </a:lnTo>
                  <a:lnTo>
                    <a:pt x="175" y="143"/>
                  </a:lnTo>
                  <a:lnTo>
                    <a:pt x="168" y="143"/>
                  </a:lnTo>
                  <a:lnTo>
                    <a:pt x="168" y="143"/>
                  </a:lnTo>
                  <a:lnTo>
                    <a:pt x="173" y="137"/>
                  </a:lnTo>
                  <a:lnTo>
                    <a:pt x="179" y="134"/>
                  </a:lnTo>
                  <a:lnTo>
                    <a:pt x="187" y="130"/>
                  </a:lnTo>
                  <a:lnTo>
                    <a:pt x="194" y="126"/>
                  </a:lnTo>
                  <a:lnTo>
                    <a:pt x="194" y="126"/>
                  </a:lnTo>
                  <a:lnTo>
                    <a:pt x="194" y="134"/>
                  </a:lnTo>
                  <a:lnTo>
                    <a:pt x="194" y="134"/>
                  </a:lnTo>
                  <a:close/>
                  <a:moveTo>
                    <a:pt x="171" y="128"/>
                  </a:moveTo>
                  <a:lnTo>
                    <a:pt x="171" y="128"/>
                  </a:lnTo>
                  <a:lnTo>
                    <a:pt x="173" y="122"/>
                  </a:lnTo>
                  <a:lnTo>
                    <a:pt x="179" y="117"/>
                  </a:lnTo>
                  <a:lnTo>
                    <a:pt x="190" y="109"/>
                  </a:lnTo>
                  <a:lnTo>
                    <a:pt x="190" y="109"/>
                  </a:lnTo>
                  <a:lnTo>
                    <a:pt x="192" y="113"/>
                  </a:lnTo>
                  <a:lnTo>
                    <a:pt x="192" y="117"/>
                  </a:lnTo>
                  <a:lnTo>
                    <a:pt x="190" y="118"/>
                  </a:lnTo>
                  <a:lnTo>
                    <a:pt x="187" y="122"/>
                  </a:lnTo>
                  <a:lnTo>
                    <a:pt x="179" y="126"/>
                  </a:lnTo>
                  <a:lnTo>
                    <a:pt x="171" y="128"/>
                  </a:lnTo>
                  <a:lnTo>
                    <a:pt x="171" y="128"/>
                  </a:lnTo>
                  <a:close/>
                  <a:moveTo>
                    <a:pt x="189" y="99"/>
                  </a:moveTo>
                  <a:lnTo>
                    <a:pt x="189" y="99"/>
                  </a:lnTo>
                  <a:lnTo>
                    <a:pt x="185" y="103"/>
                  </a:lnTo>
                  <a:lnTo>
                    <a:pt x="181" y="107"/>
                  </a:lnTo>
                  <a:lnTo>
                    <a:pt x="170" y="113"/>
                  </a:lnTo>
                  <a:lnTo>
                    <a:pt x="170" y="113"/>
                  </a:lnTo>
                  <a:lnTo>
                    <a:pt x="171" y="107"/>
                  </a:lnTo>
                  <a:lnTo>
                    <a:pt x="175" y="101"/>
                  </a:lnTo>
                  <a:lnTo>
                    <a:pt x="181" y="97"/>
                  </a:lnTo>
                  <a:lnTo>
                    <a:pt x="185" y="97"/>
                  </a:lnTo>
                  <a:lnTo>
                    <a:pt x="189" y="99"/>
                  </a:lnTo>
                  <a:lnTo>
                    <a:pt x="189" y="99"/>
                  </a:lnTo>
                  <a:close/>
                  <a:moveTo>
                    <a:pt x="181" y="86"/>
                  </a:moveTo>
                  <a:lnTo>
                    <a:pt x="181" y="86"/>
                  </a:lnTo>
                  <a:lnTo>
                    <a:pt x="179" y="90"/>
                  </a:lnTo>
                  <a:lnTo>
                    <a:pt x="175" y="94"/>
                  </a:lnTo>
                  <a:lnTo>
                    <a:pt x="166" y="99"/>
                  </a:lnTo>
                  <a:lnTo>
                    <a:pt x="166" y="99"/>
                  </a:lnTo>
                  <a:lnTo>
                    <a:pt x="171" y="90"/>
                  </a:lnTo>
                  <a:lnTo>
                    <a:pt x="175" y="86"/>
                  </a:lnTo>
                  <a:lnTo>
                    <a:pt x="181" y="86"/>
                  </a:lnTo>
                  <a:lnTo>
                    <a:pt x="181" y="86"/>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6" name="Freeform 103"/>
          <p:cNvSpPr>
            <a:spLocks noEditPoints="1"/>
          </p:cNvSpPr>
          <p:nvPr/>
        </p:nvSpPr>
        <p:spPr bwMode="auto">
          <a:xfrm rot="1271251">
            <a:off x="2681536" y="4313896"/>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 name="标题 1"/>
          <p:cNvSpPr>
            <a:spLocks noGrp="1"/>
          </p:cNvSpPr>
          <p:nvPr>
            <p:ph type="title"/>
          </p:nvPr>
        </p:nvSpPr>
        <p:spPr/>
        <p:txBody>
          <a:bodyPr/>
          <a:lstStyle/>
          <a:p>
            <a:r>
              <a:rPr lang="zh-CN" altLang="en-US" dirty="0"/>
              <a:t>请输入您的大标题</a:t>
            </a:r>
          </a:p>
        </p:txBody>
      </p:sp>
      <p:sp>
        <p:nvSpPr>
          <p:cNvPr id="27" name="Freeform 103"/>
          <p:cNvSpPr>
            <a:spLocks noEditPoints="1"/>
          </p:cNvSpPr>
          <p:nvPr/>
        </p:nvSpPr>
        <p:spPr bwMode="auto">
          <a:xfrm>
            <a:off x="1544137" y="2624812"/>
            <a:ext cx="789799" cy="915013"/>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03"/>
          <p:cNvSpPr>
            <a:spLocks noEditPoints="1"/>
          </p:cNvSpPr>
          <p:nvPr/>
        </p:nvSpPr>
        <p:spPr bwMode="auto">
          <a:xfrm rot="20933466">
            <a:off x="2498722" y="2942509"/>
            <a:ext cx="480466" cy="556639"/>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03"/>
          <p:cNvSpPr>
            <a:spLocks noEditPoints="1"/>
          </p:cNvSpPr>
          <p:nvPr/>
        </p:nvSpPr>
        <p:spPr bwMode="auto">
          <a:xfrm>
            <a:off x="2343527" y="2122959"/>
            <a:ext cx="405428" cy="469704"/>
          </a:xfrm>
          <a:custGeom>
            <a:avLst/>
            <a:gdLst>
              <a:gd name="T0" fmla="*/ 60 w 82"/>
              <a:gd name="T1" fmla="*/ 2 h 95"/>
              <a:gd name="T2" fmla="*/ 82 w 82"/>
              <a:gd name="T3" fmla="*/ 17 h 95"/>
              <a:gd name="T4" fmla="*/ 68 w 82"/>
              <a:gd name="T5" fmla="*/ 55 h 95"/>
              <a:gd name="T6" fmla="*/ 50 w 82"/>
              <a:gd name="T7" fmla="*/ 87 h 95"/>
              <a:gd name="T8" fmla="*/ 44 w 82"/>
              <a:gd name="T9" fmla="*/ 92 h 95"/>
              <a:gd name="T10" fmla="*/ 33 w 82"/>
              <a:gd name="T11" fmla="*/ 76 h 95"/>
              <a:gd name="T12" fmla="*/ 0 w 82"/>
              <a:gd name="T13" fmla="*/ 33 h 95"/>
              <a:gd name="T14" fmla="*/ 9 w 82"/>
              <a:gd name="T15" fmla="*/ 8 h 95"/>
              <a:gd name="T16" fmla="*/ 42 w 82"/>
              <a:gd name="T17" fmla="*/ 16 h 95"/>
              <a:gd name="T18" fmla="*/ 39 w 82"/>
              <a:gd name="T19" fmla="*/ 65 h 95"/>
              <a:gd name="T20" fmla="*/ 36 w 82"/>
              <a:gd name="T21" fmla="*/ 58 h 95"/>
              <a:gd name="T22" fmla="*/ 34 w 82"/>
              <a:gd name="T23" fmla="*/ 47 h 95"/>
              <a:gd name="T24" fmla="*/ 34 w 82"/>
              <a:gd name="T25" fmla="*/ 55 h 95"/>
              <a:gd name="T26" fmla="*/ 30 w 82"/>
              <a:gd name="T27" fmla="*/ 54 h 95"/>
              <a:gd name="T28" fmla="*/ 36 w 82"/>
              <a:gd name="T29" fmla="*/ 63 h 95"/>
              <a:gd name="T30" fmla="*/ 16 w 82"/>
              <a:gd name="T31" fmla="*/ 21 h 95"/>
              <a:gd name="T32" fmla="*/ 8 w 82"/>
              <a:gd name="T33" fmla="*/ 29 h 95"/>
              <a:gd name="T34" fmla="*/ 66 w 82"/>
              <a:gd name="T35" fmla="*/ 24 h 95"/>
              <a:gd name="T36" fmla="*/ 60 w 82"/>
              <a:gd name="T37" fmla="*/ 24 h 95"/>
              <a:gd name="T38" fmla="*/ 27 w 82"/>
              <a:gd name="T39" fmla="*/ 49 h 95"/>
              <a:gd name="T40" fmla="*/ 46 w 82"/>
              <a:gd name="T41" fmla="*/ 76 h 95"/>
              <a:gd name="T42" fmla="*/ 44 w 82"/>
              <a:gd name="T43" fmla="*/ 74 h 95"/>
              <a:gd name="T44" fmla="*/ 53 w 82"/>
              <a:gd name="T45" fmla="*/ 43 h 95"/>
              <a:gd name="T46" fmla="*/ 36 w 82"/>
              <a:gd name="T47" fmla="*/ 40 h 95"/>
              <a:gd name="T48" fmla="*/ 38 w 82"/>
              <a:gd name="T49" fmla="*/ 29 h 95"/>
              <a:gd name="T50" fmla="*/ 22 w 82"/>
              <a:gd name="T51" fmla="*/ 13 h 95"/>
              <a:gd name="T52" fmla="*/ 28 w 82"/>
              <a:gd name="T53" fmla="*/ 14 h 95"/>
              <a:gd name="T54" fmla="*/ 38 w 82"/>
              <a:gd name="T55" fmla="*/ 47 h 95"/>
              <a:gd name="T56" fmla="*/ 49 w 82"/>
              <a:gd name="T57" fmla="*/ 47 h 95"/>
              <a:gd name="T58" fmla="*/ 58 w 82"/>
              <a:gd name="T59" fmla="*/ 43 h 95"/>
              <a:gd name="T60" fmla="*/ 28 w 82"/>
              <a:gd name="T61" fmla="*/ 30 h 95"/>
              <a:gd name="T62" fmla="*/ 63 w 82"/>
              <a:gd name="T63" fmla="*/ 33 h 95"/>
              <a:gd name="T64" fmla="*/ 31 w 82"/>
              <a:gd name="T65" fmla="*/ 11 h 95"/>
              <a:gd name="T66" fmla="*/ 64 w 82"/>
              <a:gd name="T67" fmla="*/ 10 h 95"/>
              <a:gd name="T68" fmla="*/ 60 w 82"/>
              <a:gd name="T69" fmla="*/ 11 h 95"/>
              <a:gd name="T70" fmla="*/ 23 w 82"/>
              <a:gd name="T71" fmla="*/ 21 h 95"/>
              <a:gd name="T72" fmla="*/ 52 w 82"/>
              <a:gd name="T73" fmla="*/ 54 h 95"/>
              <a:gd name="T74" fmla="*/ 58 w 82"/>
              <a:gd name="T75" fmla="*/ 27 h 95"/>
              <a:gd name="T76" fmla="*/ 63 w 82"/>
              <a:gd name="T77" fmla="*/ 51 h 95"/>
              <a:gd name="T78" fmla="*/ 19 w 82"/>
              <a:gd name="T79" fmla="*/ 41 h 95"/>
              <a:gd name="T80" fmla="*/ 68 w 82"/>
              <a:gd name="T81" fmla="*/ 29 h 95"/>
              <a:gd name="T82" fmla="*/ 69 w 82"/>
              <a:gd name="T83" fmla="*/ 22 h 95"/>
              <a:gd name="T84" fmla="*/ 57 w 82"/>
              <a:gd name="T85" fmla="*/ 30 h 95"/>
              <a:gd name="T86" fmla="*/ 46 w 82"/>
              <a:gd name="T87" fmla="*/ 41 h 95"/>
              <a:gd name="T88" fmla="*/ 42 w 82"/>
              <a:gd name="T89" fmla="*/ 35 h 95"/>
              <a:gd name="T90" fmla="*/ 33 w 82"/>
              <a:gd name="T91" fmla="*/ 29 h 95"/>
              <a:gd name="T92" fmla="*/ 17 w 82"/>
              <a:gd name="T93" fmla="*/ 25 h 95"/>
              <a:gd name="T94" fmla="*/ 74 w 82"/>
              <a:gd name="T95" fmla="*/ 33 h 95"/>
              <a:gd name="T96" fmla="*/ 74 w 82"/>
              <a:gd name="T97" fmla="*/ 33 h 95"/>
              <a:gd name="T98" fmla="*/ 22 w 82"/>
              <a:gd name="T99" fmla="*/ 33 h 95"/>
              <a:gd name="T100" fmla="*/ 25 w 82"/>
              <a:gd name="T101" fmla="*/ 40 h 95"/>
              <a:gd name="T102" fmla="*/ 28 w 82"/>
              <a:gd name="T103" fmla="*/ 36 h 95"/>
              <a:gd name="T104" fmla="*/ 23 w 82"/>
              <a:gd name="T105" fmla="*/ 36 h 95"/>
              <a:gd name="T106" fmla="*/ 20 w 82"/>
              <a:gd name="T107" fmla="*/ 29 h 95"/>
              <a:gd name="T108" fmla="*/ 31 w 82"/>
              <a:gd name="T109" fmla="*/ 25 h 95"/>
              <a:gd name="T110" fmla="*/ 9 w 82"/>
              <a:gd name="T111" fmla="*/ 19 h 95"/>
              <a:gd name="T112" fmla="*/ 17 w 82"/>
              <a:gd name="T113"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 h="95">
                <a:moveTo>
                  <a:pt x="42" y="16"/>
                </a:moveTo>
                <a:lnTo>
                  <a:pt x="42" y="16"/>
                </a:lnTo>
                <a:lnTo>
                  <a:pt x="46" y="11"/>
                </a:lnTo>
                <a:lnTo>
                  <a:pt x="46" y="11"/>
                </a:lnTo>
                <a:lnTo>
                  <a:pt x="50" y="6"/>
                </a:lnTo>
                <a:lnTo>
                  <a:pt x="50" y="6"/>
                </a:lnTo>
                <a:lnTo>
                  <a:pt x="55" y="3"/>
                </a:lnTo>
                <a:lnTo>
                  <a:pt x="55" y="3"/>
                </a:lnTo>
                <a:lnTo>
                  <a:pt x="60" y="2"/>
                </a:lnTo>
                <a:lnTo>
                  <a:pt x="60" y="2"/>
                </a:lnTo>
                <a:lnTo>
                  <a:pt x="64" y="0"/>
                </a:lnTo>
                <a:lnTo>
                  <a:pt x="68" y="0"/>
                </a:lnTo>
                <a:lnTo>
                  <a:pt x="77" y="3"/>
                </a:lnTo>
                <a:lnTo>
                  <a:pt x="77" y="3"/>
                </a:lnTo>
                <a:lnTo>
                  <a:pt x="80" y="5"/>
                </a:lnTo>
                <a:lnTo>
                  <a:pt x="82" y="10"/>
                </a:lnTo>
                <a:lnTo>
                  <a:pt x="82" y="10"/>
                </a:lnTo>
                <a:lnTo>
                  <a:pt x="82" y="17"/>
                </a:lnTo>
                <a:lnTo>
                  <a:pt x="82" y="17"/>
                </a:lnTo>
                <a:lnTo>
                  <a:pt x="82" y="27"/>
                </a:lnTo>
                <a:lnTo>
                  <a:pt x="82" y="27"/>
                </a:lnTo>
                <a:lnTo>
                  <a:pt x="82" y="30"/>
                </a:lnTo>
                <a:lnTo>
                  <a:pt x="82" y="30"/>
                </a:lnTo>
                <a:lnTo>
                  <a:pt x="76" y="43"/>
                </a:lnTo>
                <a:lnTo>
                  <a:pt x="69" y="52"/>
                </a:lnTo>
                <a:lnTo>
                  <a:pt x="69" y="52"/>
                </a:lnTo>
                <a:lnTo>
                  <a:pt x="68" y="55"/>
                </a:lnTo>
                <a:lnTo>
                  <a:pt x="68" y="55"/>
                </a:lnTo>
                <a:lnTo>
                  <a:pt x="60" y="66"/>
                </a:lnTo>
                <a:lnTo>
                  <a:pt x="60" y="66"/>
                </a:lnTo>
                <a:lnTo>
                  <a:pt x="55" y="74"/>
                </a:lnTo>
                <a:lnTo>
                  <a:pt x="55" y="74"/>
                </a:lnTo>
                <a:lnTo>
                  <a:pt x="50" y="85"/>
                </a:lnTo>
                <a:lnTo>
                  <a:pt x="50" y="85"/>
                </a:lnTo>
                <a:lnTo>
                  <a:pt x="50" y="87"/>
                </a:lnTo>
                <a:lnTo>
                  <a:pt x="50" y="87"/>
                </a:lnTo>
                <a:lnTo>
                  <a:pt x="50" y="92"/>
                </a:lnTo>
                <a:lnTo>
                  <a:pt x="50" y="92"/>
                </a:lnTo>
                <a:lnTo>
                  <a:pt x="50" y="93"/>
                </a:lnTo>
                <a:lnTo>
                  <a:pt x="49" y="95"/>
                </a:lnTo>
                <a:lnTo>
                  <a:pt x="49" y="95"/>
                </a:lnTo>
                <a:lnTo>
                  <a:pt x="46" y="95"/>
                </a:lnTo>
                <a:lnTo>
                  <a:pt x="44" y="93"/>
                </a:lnTo>
                <a:lnTo>
                  <a:pt x="44" y="93"/>
                </a:lnTo>
                <a:lnTo>
                  <a:pt x="44" y="92"/>
                </a:lnTo>
                <a:lnTo>
                  <a:pt x="44" y="92"/>
                </a:lnTo>
                <a:lnTo>
                  <a:pt x="42" y="90"/>
                </a:lnTo>
                <a:lnTo>
                  <a:pt x="42" y="90"/>
                </a:lnTo>
                <a:lnTo>
                  <a:pt x="38" y="82"/>
                </a:lnTo>
                <a:lnTo>
                  <a:pt x="38" y="82"/>
                </a:lnTo>
                <a:lnTo>
                  <a:pt x="34" y="77"/>
                </a:lnTo>
                <a:lnTo>
                  <a:pt x="34" y="77"/>
                </a:lnTo>
                <a:lnTo>
                  <a:pt x="33" y="76"/>
                </a:lnTo>
                <a:lnTo>
                  <a:pt x="33" y="76"/>
                </a:lnTo>
                <a:lnTo>
                  <a:pt x="23" y="65"/>
                </a:lnTo>
                <a:lnTo>
                  <a:pt x="23" y="65"/>
                </a:lnTo>
                <a:lnTo>
                  <a:pt x="8" y="51"/>
                </a:lnTo>
                <a:lnTo>
                  <a:pt x="8" y="51"/>
                </a:lnTo>
                <a:lnTo>
                  <a:pt x="5" y="47"/>
                </a:lnTo>
                <a:lnTo>
                  <a:pt x="5" y="47"/>
                </a:lnTo>
                <a:lnTo>
                  <a:pt x="1" y="43"/>
                </a:lnTo>
                <a:lnTo>
                  <a:pt x="0" y="40"/>
                </a:lnTo>
                <a:lnTo>
                  <a:pt x="0" y="33"/>
                </a:lnTo>
                <a:lnTo>
                  <a:pt x="0" y="29"/>
                </a:lnTo>
                <a:lnTo>
                  <a:pt x="0" y="29"/>
                </a:lnTo>
                <a:lnTo>
                  <a:pt x="0" y="22"/>
                </a:lnTo>
                <a:lnTo>
                  <a:pt x="0" y="22"/>
                </a:lnTo>
                <a:lnTo>
                  <a:pt x="3" y="14"/>
                </a:lnTo>
                <a:lnTo>
                  <a:pt x="3" y="14"/>
                </a:lnTo>
                <a:lnTo>
                  <a:pt x="5" y="13"/>
                </a:lnTo>
                <a:lnTo>
                  <a:pt x="5" y="13"/>
                </a:lnTo>
                <a:lnTo>
                  <a:pt x="9" y="8"/>
                </a:lnTo>
                <a:lnTo>
                  <a:pt x="17" y="5"/>
                </a:lnTo>
                <a:lnTo>
                  <a:pt x="17" y="5"/>
                </a:lnTo>
                <a:lnTo>
                  <a:pt x="20" y="3"/>
                </a:lnTo>
                <a:lnTo>
                  <a:pt x="23" y="5"/>
                </a:lnTo>
                <a:lnTo>
                  <a:pt x="23" y="5"/>
                </a:lnTo>
                <a:lnTo>
                  <a:pt x="30" y="6"/>
                </a:lnTo>
                <a:lnTo>
                  <a:pt x="36" y="10"/>
                </a:lnTo>
                <a:lnTo>
                  <a:pt x="36" y="10"/>
                </a:lnTo>
                <a:lnTo>
                  <a:pt x="42" y="16"/>
                </a:lnTo>
                <a:lnTo>
                  <a:pt x="42" y="16"/>
                </a:lnTo>
                <a:lnTo>
                  <a:pt x="42" y="16"/>
                </a:lnTo>
                <a:lnTo>
                  <a:pt x="42" y="16"/>
                </a:lnTo>
                <a:close/>
                <a:moveTo>
                  <a:pt x="36" y="63"/>
                </a:moveTo>
                <a:lnTo>
                  <a:pt x="36" y="63"/>
                </a:lnTo>
                <a:lnTo>
                  <a:pt x="38" y="65"/>
                </a:lnTo>
                <a:lnTo>
                  <a:pt x="39" y="66"/>
                </a:lnTo>
                <a:lnTo>
                  <a:pt x="39" y="66"/>
                </a:lnTo>
                <a:lnTo>
                  <a:pt x="39" y="65"/>
                </a:lnTo>
                <a:lnTo>
                  <a:pt x="39" y="65"/>
                </a:lnTo>
                <a:lnTo>
                  <a:pt x="38" y="65"/>
                </a:lnTo>
                <a:lnTo>
                  <a:pt x="36" y="63"/>
                </a:lnTo>
                <a:lnTo>
                  <a:pt x="36" y="63"/>
                </a:lnTo>
                <a:lnTo>
                  <a:pt x="38" y="60"/>
                </a:lnTo>
                <a:lnTo>
                  <a:pt x="38" y="60"/>
                </a:lnTo>
                <a:lnTo>
                  <a:pt x="36" y="60"/>
                </a:lnTo>
                <a:lnTo>
                  <a:pt x="36" y="60"/>
                </a:lnTo>
                <a:lnTo>
                  <a:pt x="36" y="58"/>
                </a:lnTo>
                <a:lnTo>
                  <a:pt x="34" y="58"/>
                </a:lnTo>
                <a:lnTo>
                  <a:pt x="34" y="58"/>
                </a:lnTo>
                <a:lnTo>
                  <a:pt x="36" y="57"/>
                </a:lnTo>
                <a:lnTo>
                  <a:pt x="36" y="57"/>
                </a:lnTo>
                <a:lnTo>
                  <a:pt x="36" y="52"/>
                </a:lnTo>
                <a:lnTo>
                  <a:pt x="36" y="52"/>
                </a:lnTo>
                <a:lnTo>
                  <a:pt x="38" y="51"/>
                </a:lnTo>
                <a:lnTo>
                  <a:pt x="38" y="51"/>
                </a:lnTo>
                <a:lnTo>
                  <a:pt x="34" y="47"/>
                </a:lnTo>
                <a:lnTo>
                  <a:pt x="34" y="47"/>
                </a:lnTo>
                <a:lnTo>
                  <a:pt x="33" y="49"/>
                </a:lnTo>
                <a:lnTo>
                  <a:pt x="33" y="49"/>
                </a:lnTo>
                <a:lnTo>
                  <a:pt x="33" y="51"/>
                </a:lnTo>
                <a:lnTo>
                  <a:pt x="33" y="51"/>
                </a:lnTo>
                <a:lnTo>
                  <a:pt x="34" y="54"/>
                </a:lnTo>
                <a:lnTo>
                  <a:pt x="34" y="54"/>
                </a:lnTo>
                <a:lnTo>
                  <a:pt x="34" y="55"/>
                </a:lnTo>
                <a:lnTo>
                  <a:pt x="34" y="55"/>
                </a:lnTo>
                <a:lnTo>
                  <a:pt x="33" y="57"/>
                </a:lnTo>
                <a:lnTo>
                  <a:pt x="33" y="57"/>
                </a:lnTo>
                <a:lnTo>
                  <a:pt x="31" y="57"/>
                </a:lnTo>
                <a:lnTo>
                  <a:pt x="31" y="57"/>
                </a:lnTo>
                <a:lnTo>
                  <a:pt x="31" y="55"/>
                </a:lnTo>
                <a:lnTo>
                  <a:pt x="31" y="55"/>
                </a:lnTo>
                <a:lnTo>
                  <a:pt x="30" y="54"/>
                </a:lnTo>
                <a:lnTo>
                  <a:pt x="30" y="54"/>
                </a:lnTo>
                <a:lnTo>
                  <a:pt x="30" y="54"/>
                </a:lnTo>
                <a:lnTo>
                  <a:pt x="30" y="54"/>
                </a:lnTo>
                <a:lnTo>
                  <a:pt x="28" y="55"/>
                </a:lnTo>
                <a:lnTo>
                  <a:pt x="28" y="55"/>
                </a:lnTo>
                <a:lnTo>
                  <a:pt x="30" y="57"/>
                </a:lnTo>
                <a:lnTo>
                  <a:pt x="30" y="57"/>
                </a:lnTo>
                <a:lnTo>
                  <a:pt x="36" y="63"/>
                </a:lnTo>
                <a:lnTo>
                  <a:pt x="36" y="63"/>
                </a:lnTo>
                <a:lnTo>
                  <a:pt x="36" y="63"/>
                </a:lnTo>
                <a:lnTo>
                  <a:pt x="36" y="63"/>
                </a:lnTo>
                <a:close/>
                <a:moveTo>
                  <a:pt x="12" y="38"/>
                </a:moveTo>
                <a:lnTo>
                  <a:pt x="12" y="38"/>
                </a:lnTo>
                <a:lnTo>
                  <a:pt x="11" y="35"/>
                </a:lnTo>
                <a:lnTo>
                  <a:pt x="11" y="35"/>
                </a:lnTo>
                <a:lnTo>
                  <a:pt x="11" y="32"/>
                </a:lnTo>
                <a:lnTo>
                  <a:pt x="11" y="32"/>
                </a:lnTo>
                <a:lnTo>
                  <a:pt x="12" y="27"/>
                </a:lnTo>
                <a:lnTo>
                  <a:pt x="12" y="27"/>
                </a:lnTo>
                <a:lnTo>
                  <a:pt x="16" y="21"/>
                </a:lnTo>
                <a:lnTo>
                  <a:pt x="16" y="21"/>
                </a:lnTo>
                <a:lnTo>
                  <a:pt x="16" y="19"/>
                </a:lnTo>
                <a:lnTo>
                  <a:pt x="16" y="19"/>
                </a:lnTo>
                <a:lnTo>
                  <a:pt x="14" y="19"/>
                </a:lnTo>
                <a:lnTo>
                  <a:pt x="14" y="19"/>
                </a:lnTo>
                <a:lnTo>
                  <a:pt x="9" y="22"/>
                </a:lnTo>
                <a:lnTo>
                  <a:pt x="8" y="29"/>
                </a:lnTo>
                <a:lnTo>
                  <a:pt x="8" y="29"/>
                </a:lnTo>
                <a:lnTo>
                  <a:pt x="8" y="29"/>
                </a:lnTo>
                <a:lnTo>
                  <a:pt x="8" y="29"/>
                </a:lnTo>
                <a:lnTo>
                  <a:pt x="9" y="33"/>
                </a:lnTo>
                <a:lnTo>
                  <a:pt x="12" y="38"/>
                </a:lnTo>
                <a:lnTo>
                  <a:pt x="12" y="38"/>
                </a:lnTo>
                <a:close/>
                <a:moveTo>
                  <a:pt x="64" y="29"/>
                </a:moveTo>
                <a:lnTo>
                  <a:pt x="64" y="29"/>
                </a:lnTo>
                <a:lnTo>
                  <a:pt x="66" y="25"/>
                </a:lnTo>
                <a:lnTo>
                  <a:pt x="66" y="25"/>
                </a:lnTo>
                <a:lnTo>
                  <a:pt x="66" y="24"/>
                </a:lnTo>
                <a:lnTo>
                  <a:pt x="66" y="24"/>
                </a:lnTo>
                <a:lnTo>
                  <a:pt x="64" y="17"/>
                </a:lnTo>
                <a:lnTo>
                  <a:pt x="64" y="17"/>
                </a:lnTo>
                <a:lnTo>
                  <a:pt x="64" y="16"/>
                </a:lnTo>
                <a:lnTo>
                  <a:pt x="64" y="16"/>
                </a:lnTo>
                <a:lnTo>
                  <a:pt x="64" y="16"/>
                </a:lnTo>
                <a:lnTo>
                  <a:pt x="64" y="16"/>
                </a:lnTo>
                <a:lnTo>
                  <a:pt x="60" y="24"/>
                </a:lnTo>
                <a:lnTo>
                  <a:pt x="60" y="24"/>
                </a:lnTo>
                <a:lnTo>
                  <a:pt x="64" y="29"/>
                </a:lnTo>
                <a:lnTo>
                  <a:pt x="64" y="29"/>
                </a:lnTo>
                <a:close/>
                <a:moveTo>
                  <a:pt x="23" y="43"/>
                </a:moveTo>
                <a:lnTo>
                  <a:pt x="23" y="43"/>
                </a:lnTo>
                <a:lnTo>
                  <a:pt x="22" y="44"/>
                </a:lnTo>
                <a:lnTo>
                  <a:pt x="22" y="44"/>
                </a:lnTo>
                <a:lnTo>
                  <a:pt x="27" y="51"/>
                </a:lnTo>
                <a:lnTo>
                  <a:pt x="27" y="51"/>
                </a:lnTo>
                <a:lnTo>
                  <a:pt x="27" y="49"/>
                </a:lnTo>
                <a:lnTo>
                  <a:pt x="27" y="49"/>
                </a:lnTo>
                <a:lnTo>
                  <a:pt x="27" y="47"/>
                </a:lnTo>
                <a:lnTo>
                  <a:pt x="27" y="47"/>
                </a:lnTo>
                <a:lnTo>
                  <a:pt x="23" y="43"/>
                </a:lnTo>
                <a:lnTo>
                  <a:pt x="23" y="43"/>
                </a:lnTo>
                <a:close/>
                <a:moveTo>
                  <a:pt x="46" y="76"/>
                </a:moveTo>
                <a:lnTo>
                  <a:pt x="46" y="76"/>
                </a:lnTo>
                <a:lnTo>
                  <a:pt x="46" y="76"/>
                </a:lnTo>
                <a:lnTo>
                  <a:pt x="46" y="76"/>
                </a:lnTo>
                <a:lnTo>
                  <a:pt x="49" y="70"/>
                </a:lnTo>
                <a:lnTo>
                  <a:pt x="52" y="63"/>
                </a:lnTo>
                <a:lnTo>
                  <a:pt x="52" y="63"/>
                </a:lnTo>
                <a:lnTo>
                  <a:pt x="53" y="60"/>
                </a:lnTo>
                <a:lnTo>
                  <a:pt x="53" y="60"/>
                </a:lnTo>
                <a:lnTo>
                  <a:pt x="53" y="60"/>
                </a:lnTo>
                <a:lnTo>
                  <a:pt x="53" y="60"/>
                </a:lnTo>
                <a:lnTo>
                  <a:pt x="44" y="74"/>
                </a:lnTo>
                <a:lnTo>
                  <a:pt x="44" y="74"/>
                </a:lnTo>
                <a:lnTo>
                  <a:pt x="46" y="76"/>
                </a:lnTo>
                <a:lnTo>
                  <a:pt x="46" y="76"/>
                </a:lnTo>
                <a:close/>
                <a:moveTo>
                  <a:pt x="57" y="38"/>
                </a:moveTo>
                <a:lnTo>
                  <a:pt x="57" y="38"/>
                </a:lnTo>
                <a:lnTo>
                  <a:pt x="53" y="35"/>
                </a:lnTo>
                <a:lnTo>
                  <a:pt x="53" y="35"/>
                </a:lnTo>
                <a:lnTo>
                  <a:pt x="52" y="38"/>
                </a:lnTo>
                <a:lnTo>
                  <a:pt x="52" y="38"/>
                </a:lnTo>
                <a:lnTo>
                  <a:pt x="53" y="43"/>
                </a:lnTo>
                <a:lnTo>
                  <a:pt x="53" y="43"/>
                </a:lnTo>
                <a:lnTo>
                  <a:pt x="53" y="43"/>
                </a:lnTo>
                <a:lnTo>
                  <a:pt x="53" y="43"/>
                </a:lnTo>
                <a:lnTo>
                  <a:pt x="57" y="38"/>
                </a:lnTo>
                <a:lnTo>
                  <a:pt x="57" y="38"/>
                </a:lnTo>
                <a:close/>
                <a:moveTo>
                  <a:pt x="36" y="40"/>
                </a:moveTo>
                <a:lnTo>
                  <a:pt x="36" y="40"/>
                </a:lnTo>
                <a:lnTo>
                  <a:pt x="36" y="40"/>
                </a:lnTo>
                <a:lnTo>
                  <a:pt x="36" y="40"/>
                </a:lnTo>
                <a:lnTo>
                  <a:pt x="38" y="36"/>
                </a:lnTo>
                <a:lnTo>
                  <a:pt x="38" y="36"/>
                </a:lnTo>
                <a:lnTo>
                  <a:pt x="38" y="35"/>
                </a:lnTo>
                <a:lnTo>
                  <a:pt x="38" y="35"/>
                </a:lnTo>
                <a:lnTo>
                  <a:pt x="39" y="30"/>
                </a:lnTo>
                <a:lnTo>
                  <a:pt x="39" y="30"/>
                </a:lnTo>
                <a:lnTo>
                  <a:pt x="39" y="29"/>
                </a:lnTo>
                <a:lnTo>
                  <a:pt x="39" y="29"/>
                </a:lnTo>
                <a:lnTo>
                  <a:pt x="38" y="29"/>
                </a:lnTo>
                <a:lnTo>
                  <a:pt x="38" y="29"/>
                </a:lnTo>
                <a:lnTo>
                  <a:pt x="36" y="36"/>
                </a:lnTo>
                <a:lnTo>
                  <a:pt x="36" y="36"/>
                </a:lnTo>
                <a:lnTo>
                  <a:pt x="36" y="40"/>
                </a:lnTo>
                <a:lnTo>
                  <a:pt x="36" y="40"/>
                </a:lnTo>
                <a:close/>
                <a:moveTo>
                  <a:pt x="28" y="14"/>
                </a:moveTo>
                <a:lnTo>
                  <a:pt x="28" y="14"/>
                </a:lnTo>
                <a:lnTo>
                  <a:pt x="22" y="13"/>
                </a:lnTo>
                <a:lnTo>
                  <a:pt x="22" y="13"/>
                </a:lnTo>
                <a:lnTo>
                  <a:pt x="22" y="13"/>
                </a:lnTo>
                <a:lnTo>
                  <a:pt x="22" y="13"/>
                </a:lnTo>
                <a:lnTo>
                  <a:pt x="25" y="16"/>
                </a:lnTo>
                <a:lnTo>
                  <a:pt x="25" y="16"/>
                </a:lnTo>
                <a:lnTo>
                  <a:pt x="27" y="16"/>
                </a:lnTo>
                <a:lnTo>
                  <a:pt x="27" y="16"/>
                </a:lnTo>
                <a:lnTo>
                  <a:pt x="28" y="16"/>
                </a:lnTo>
                <a:lnTo>
                  <a:pt x="28" y="14"/>
                </a:lnTo>
                <a:lnTo>
                  <a:pt x="28" y="14"/>
                </a:lnTo>
                <a:close/>
                <a:moveTo>
                  <a:pt x="38" y="47"/>
                </a:moveTo>
                <a:lnTo>
                  <a:pt x="38" y="47"/>
                </a:lnTo>
                <a:lnTo>
                  <a:pt x="39" y="44"/>
                </a:lnTo>
                <a:lnTo>
                  <a:pt x="39" y="41"/>
                </a:lnTo>
                <a:lnTo>
                  <a:pt x="39" y="41"/>
                </a:lnTo>
                <a:lnTo>
                  <a:pt x="36" y="44"/>
                </a:lnTo>
                <a:lnTo>
                  <a:pt x="36" y="44"/>
                </a:lnTo>
                <a:lnTo>
                  <a:pt x="38" y="47"/>
                </a:lnTo>
                <a:lnTo>
                  <a:pt x="38" y="47"/>
                </a:lnTo>
                <a:close/>
                <a:moveTo>
                  <a:pt x="47" y="46"/>
                </a:moveTo>
                <a:lnTo>
                  <a:pt x="47" y="46"/>
                </a:lnTo>
                <a:lnTo>
                  <a:pt x="44" y="52"/>
                </a:lnTo>
                <a:lnTo>
                  <a:pt x="44" y="52"/>
                </a:lnTo>
                <a:lnTo>
                  <a:pt x="44" y="54"/>
                </a:lnTo>
                <a:lnTo>
                  <a:pt x="44" y="54"/>
                </a:lnTo>
                <a:lnTo>
                  <a:pt x="49" y="49"/>
                </a:lnTo>
                <a:lnTo>
                  <a:pt x="49" y="49"/>
                </a:lnTo>
                <a:lnTo>
                  <a:pt x="49" y="47"/>
                </a:lnTo>
                <a:lnTo>
                  <a:pt x="49" y="47"/>
                </a:lnTo>
                <a:lnTo>
                  <a:pt x="47" y="46"/>
                </a:lnTo>
                <a:lnTo>
                  <a:pt x="47" y="46"/>
                </a:lnTo>
                <a:close/>
                <a:moveTo>
                  <a:pt x="55" y="47"/>
                </a:moveTo>
                <a:lnTo>
                  <a:pt x="55" y="47"/>
                </a:lnTo>
                <a:lnTo>
                  <a:pt x="58" y="44"/>
                </a:lnTo>
                <a:lnTo>
                  <a:pt x="58" y="44"/>
                </a:lnTo>
                <a:lnTo>
                  <a:pt x="58" y="43"/>
                </a:lnTo>
                <a:lnTo>
                  <a:pt x="58" y="43"/>
                </a:lnTo>
                <a:lnTo>
                  <a:pt x="55" y="47"/>
                </a:lnTo>
                <a:lnTo>
                  <a:pt x="55" y="47"/>
                </a:lnTo>
                <a:lnTo>
                  <a:pt x="55" y="47"/>
                </a:lnTo>
                <a:lnTo>
                  <a:pt x="55" y="47"/>
                </a:lnTo>
                <a:close/>
                <a:moveTo>
                  <a:pt x="28" y="25"/>
                </a:moveTo>
                <a:lnTo>
                  <a:pt x="28" y="25"/>
                </a:lnTo>
                <a:lnTo>
                  <a:pt x="27" y="29"/>
                </a:lnTo>
                <a:lnTo>
                  <a:pt x="27" y="29"/>
                </a:lnTo>
                <a:lnTo>
                  <a:pt x="28" y="30"/>
                </a:lnTo>
                <a:lnTo>
                  <a:pt x="28" y="30"/>
                </a:lnTo>
                <a:lnTo>
                  <a:pt x="30" y="29"/>
                </a:lnTo>
                <a:lnTo>
                  <a:pt x="30" y="29"/>
                </a:lnTo>
                <a:lnTo>
                  <a:pt x="30" y="29"/>
                </a:lnTo>
                <a:lnTo>
                  <a:pt x="30" y="29"/>
                </a:lnTo>
                <a:lnTo>
                  <a:pt x="28" y="25"/>
                </a:lnTo>
                <a:lnTo>
                  <a:pt x="28" y="25"/>
                </a:lnTo>
                <a:close/>
                <a:moveTo>
                  <a:pt x="63" y="33"/>
                </a:moveTo>
                <a:lnTo>
                  <a:pt x="63" y="33"/>
                </a:lnTo>
                <a:lnTo>
                  <a:pt x="61" y="36"/>
                </a:lnTo>
                <a:lnTo>
                  <a:pt x="63" y="40"/>
                </a:lnTo>
                <a:lnTo>
                  <a:pt x="63" y="40"/>
                </a:lnTo>
                <a:lnTo>
                  <a:pt x="64" y="36"/>
                </a:lnTo>
                <a:lnTo>
                  <a:pt x="64" y="36"/>
                </a:lnTo>
                <a:lnTo>
                  <a:pt x="63" y="33"/>
                </a:lnTo>
                <a:lnTo>
                  <a:pt x="63" y="33"/>
                </a:lnTo>
                <a:close/>
                <a:moveTo>
                  <a:pt x="31" y="11"/>
                </a:moveTo>
                <a:lnTo>
                  <a:pt x="31" y="11"/>
                </a:lnTo>
                <a:lnTo>
                  <a:pt x="41" y="19"/>
                </a:lnTo>
                <a:lnTo>
                  <a:pt x="41" y="19"/>
                </a:lnTo>
                <a:lnTo>
                  <a:pt x="38" y="14"/>
                </a:lnTo>
                <a:lnTo>
                  <a:pt x="31" y="11"/>
                </a:lnTo>
                <a:lnTo>
                  <a:pt x="31" y="11"/>
                </a:lnTo>
                <a:close/>
                <a:moveTo>
                  <a:pt x="64" y="10"/>
                </a:moveTo>
                <a:lnTo>
                  <a:pt x="64" y="10"/>
                </a:lnTo>
                <a:lnTo>
                  <a:pt x="64" y="10"/>
                </a:lnTo>
                <a:lnTo>
                  <a:pt x="64" y="10"/>
                </a:lnTo>
                <a:lnTo>
                  <a:pt x="61" y="10"/>
                </a:lnTo>
                <a:lnTo>
                  <a:pt x="57" y="13"/>
                </a:lnTo>
                <a:lnTo>
                  <a:pt x="57" y="13"/>
                </a:lnTo>
                <a:lnTo>
                  <a:pt x="57" y="13"/>
                </a:lnTo>
                <a:lnTo>
                  <a:pt x="57" y="14"/>
                </a:lnTo>
                <a:lnTo>
                  <a:pt x="57" y="14"/>
                </a:lnTo>
                <a:lnTo>
                  <a:pt x="58" y="13"/>
                </a:lnTo>
                <a:lnTo>
                  <a:pt x="58" y="13"/>
                </a:lnTo>
                <a:lnTo>
                  <a:pt x="60" y="11"/>
                </a:lnTo>
                <a:lnTo>
                  <a:pt x="63" y="10"/>
                </a:lnTo>
                <a:lnTo>
                  <a:pt x="63" y="10"/>
                </a:lnTo>
                <a:lnTo>
                  <a:pt x="64" y="10"/>
                </a:lnTo>
                <a:lnTo>
                  <a:pt x="64" y="10"/>
                </a:lnTo>
                <a:close/>
                <a:moveTo>
                  <a:pt x="22" y="25"/>
                </a:moveTo>
                <a:lnTo>
                  <a:pt x="22" y="25"/>
                </a:lnTo>
                <a:lnTo>
                  <a:pt x="25" y="21"/>
                </a:lnTo>
                <a:lnTo>
                  <a:pt x="25" y="21"/>
                </a:lnTo>
                <a:lnTo>
                  <a:pt x="23" y="21"/>
                </a:lnTo>
                <a:lnTo>
                  <a:pt x="22" y="21"/>
                </a:lnTo>
                <a:lnTo>
                  <a:pt x="22" y="21"/>
                </a:lnTo>
                <a:lnTo>
                  <a:pt x="22" y="25"/>
                </a:lnTo>
                <a:lnTo>
                  <a:pt x="22" y="25"/>
                </a:lnTo>
                <a:close/>
                <a:moveTo>
                  <a:pt x="47" y="58"/>
                </a:moveTo>
                <a:lnTo>
                  <a:pt x="47" y="58"/>
                </a:lnTo>
                <a:lnTo>
                  <a:pt x="47" y="58"/>
                </a:lnTo>
                <a:lnTo>
                  <a:pt x="47" y="58"/>
                </a:lnTo>
                <a:lnTo>
                  <a:pt x="52" y="54"/>
                </a:lnTo>
                <a:lnTo>
                  <a:pt x="52" y="54"/>
                </a:lnTo>
                <a:lnTo>
                  <a:pt x="50" y="52"/>
                </a:lnTo>
                <a:lnTo>
                  <a:pt x="50" y="52"/>
                </a:lnTo>
                <a:lnTo>
                  <a:pt x="47" y="58"/>
                </a:lnTo>
                <a:lnTo>
                  <a:pt x="47" y="58"/>
                </a:lnTo>
                <a:close/>
                <a:moveTo>
                  <a:pt x="61" y="30"/>
                </a:moveTo>
                <a:lnTo>
                  <a:pt x="61" y="30"/>
                </a:lnTo>
                <a:lnTo>
                  <a:pt x="58" y="27"/>
                </a:lnTo>
                <a:lnTo>
                  <a:pt x="58" y="27"/>
                </a:lnTo>
                <a:lnTo>
                  <a:pt x="60" y="33"/>
                </a:lnTo>
                <a:lnTo>
                  <a:pt x="60" y="33"/>
                </a:lnTo>
                <a:lnTo>
                  <a:pt x="61" y="30"/>
                </a:lnTo>
                <a:lnTo>
                  <a:pt x="61" y="30"/>
                </a:lnTo>
                <a:close/>
                <a:moveTo>
                  <a:pt x="58" y="52"/>
                </a:moveTo>
                <a:lnTo>
                  <a:pt x="58" y="52"/>
                </a:lnTo>
                <a:lnTo>
                  <a:pt x="60" y="55"/>
                </a:lnTo>
                <a:lnTo>
                  <a:pt x="60" y="55"/>
                </a:lnTo>
                <a:lnTo>
                  <a:pt x="63" y="51"/>
                </a:lnTo>
                <a:lnTo>
                  <a:pt x="63" y="51"/>
                </a:lnTo>
                <a:lnTo>
                  <a:pt x="58" y="52"/>
                </a:lnTo>
                <a:lnTo>
                  <a:pt x="58" y="52"/>
                </a:lnTo>
                <a:close/>
                <a:moveTo>
                  <a:pt x="19" y="38"/>
                </a:moveTo>
                <a:lnTo>
                  <a:pt x="19" y="38"/>
                </a:lnTo>
                <a:lnTo>
                  <a:pt x="17" y="40"/>
                </a:lnTo>
                <a:lnTo>
                  <a:pt x="17" y="40"/>
                </a:lnTo>
                <a:lnTo>
                  <a:pt x="19" y="41"/>
                </a:lnTo>
                <a:lnTo>
                  <a:pt x="19" y="41"/>
                </a:lnTo>
                <a:lnTo>
                  <a:pt x="19" y="40"/>
                </a:lnTo>
                <a:lnTo>
                  <a:pt x="19" y="38"/>
                </a:lnTo>
                <a:lnTo>
                  <a:pt x="19" y="38"/>
                </a:lnTo>
                <a:close/>
                <a:moveTo>
                  <a:pt x="66" y="32"/>
                </a:moveTo>
                <a:lnTo>
                  <a:pt x="66" y="32"/>
                </a:lnTo>
                <a:lnTo>
                  <a:pt x="66" y="33"/>
                </a:lnTo>
                <a:lnTo>
                  <a:pt x="66" y="33"/>
                </a:lnTo>
                <a:lnTo>
                  <a:pt x="68" y="32"/>
                </a:lnTo>
                <a:lnTo>
                  <a:pt x="68" y="29"/>
                </a:lnTo>
                <a:lnTo>
                  <a:pt x="68" y="29"/>
                </a:lnTo>
                <a:lnTo>
                  <a:pt x="66" y="32"/>
                </a:lnTo>
                <a:lnTo>
                  <a:pt x="66" y="32"/>
                </a:lnTo>
                <a:close/>
                <a:moveTo>
                  <a:pt x="68" y="17"/>
                </a:moveTo>
                <a:lnTo>
                  <a:pt x="68" y="17"/>
                </a:lnTo>
                <a:lnTo>
                  <a:pt x="68" y="17"/>
                </a:lnTo>
                <a:lnTo>
                  <a:pt x="68" y="17"/>
                </a:lnTo>
                <a:lnTo>
                  <a:pt x="69" y="22"/>
                </a:lnTo>
                <a:lnTo>
                  <a:pt x="69" y="22"/>
                </a:lnTo>
                <a:lnTo>
                  <a:pt x="69" y="21"/>
                </a:lnTo>
                <a:lnTo>
                  <a:pt x="69" y="21"/>
                </a:lnTo>
                <a:lnTo>
                  <a:pt x="68" y="17"/>
                </a:lnTo>
                <a:lnTo>
                  <a:pt x="68" y="17"/>
                </a:lnTo>
                <a:close/>
                <a:moveTo>
                  <a:pt x="58" y="35"/>
                </a:moveTo>
                <a:lnTo>
                  <a:pt x="58" y="35"/>
                </a:lnTo>
                <a:lnTo>
                  <a:pt x="58" y="35"/>
                </a:lnTo>
                <a:lnTo>
                  <a:pt x="58" y="35"/>
                </a:lnTo>
                <a:lnTo>
                  <a:pt x="57" y="30"/>
                </a:lnTo>
                <a:lnTo>
                  <a:pt x="57" y="30"/>
                </a:lnTo>
                <a:lnTo>
                  <a:pt x="57" y="30"/>
                </a:lnTo>
                <a:lnTo>
                  <a:pt x="57" y="30"/>
                </a:lnTo>
                <a:lnTo>
                  <a:pt x="57" y="32"/>
                </a:lnTo>
                <a:lnTo>
                  <a:pt x="57" y="32"/>
                </a:lnTo>
                <a:lnTo>
                  <a:pt x="58" y="35"/>
                </a:lnTo>
                <a:lnTo>
                  <a:pt x="58" y="35"/>
                </a:lnTo>
                <a:close/>
                <a:moveTo>
                  <a:pt x="46" y="41"/>
                </a:moveTo>
                <a:lnTo>
                  <a:pt x="46" y="41"/>
                </a:lnTo>
                <a:lnTo>
                  <a:pt x="42" y="44"/>
                </a:lnTo>
                <a:lnTo>
                  <a:pt x="42" y="44"/>
                </a:lnTo>
                <a:lnTo>
                  <a:pt x="44" y="46"/>
                </a:lnTo>
                <a:lnTo>
                  <a:pt x="44" y="46"/>
                </a:lnTo>
                <a:lnTo>
                  <a:pt x="46" y="41"/>
                </a:lnTo>
                <a:lnTo>
                  <a:pt x="46" y="41"/>
                </a:lnTo>
                <a:lnTo>
                  <a:pt x="46" y="41"/>
                </a:lnTo>
                <a:lnTo>
                  <a:pt x="46" y="41"/>
                </a:lnTo>
                <a:close/>
                <a:moveTo>
                  <a:pt x="42" y="35"/>
                </a:moveTo>
                <a:lnTo>
                  <a:pt x="42" y="35"/>
                </a:lnTo>
                <a:lnTo>
                  <a:pt x="42" y="38"/>
                </a:lnTo>
                <a:lnTo>
                  <a:pt x="42" y="38"/>
                </a:lnTo>
                <a:lnTo>
                  <a:pt x="42" y="36"/>
                </a:lnTo>
                <a:lnTo>
                  <a:pt x="42" y="35"/>
                </a:lnTo>
                <a:lnTo>
                  <a:pt x="42" y="35"/>
                </a:lnTo>
                <a:close/>
                <a:moveTo>
                  <a:pt x="34" y="29"/>
                </a:moveTo>
                <a:lnTo>
                  <a:pt x="34" y="29"/>
                </a:lnTo>
                <a:lnTo>
                  <a:pt x="33" y="29"/>
                </a:lnTo>
                <a:lnTo>
                  <a:pt x="33" y="29"/>
                </a:lnTo>
                <a:lnTo>
                  <a:pt x="34" y="32"/>
                </a:lnTo>
                <a:lnTo>
                  <a:pt x="34" y="32"/>
                </a:lnTo>
                <a:lnTo>
                  <a:pt x="34" y="32"/>
                </a:lnTo>
                <a:lnTo>
                  <a:pt x="34" y="32"/>
                </a:lnTo>
                <a:lnTo>
                  <a:pt x="34" y="29"/>
                </a:lnTo>
                <a:lnTo>
                  <a:pt x="34" y="29"/>
                </a:lnTo>
                <a:close/>
                <a:moveTo>
                  <a:pt x="17" y="25"/>
                </a:moveTo>
                <a:lnTo>
                  <a:pt x="17" y="25"/>
                </a:lnTo>
                <a:lnTo>
                  <a:pt x="17" y="25"/>
                </a:lnTo>
                <a:lnTo>
                  <a:pt x="17" y="25"/>
                </a:lnTo>
                <a:lnTo>
                  <a:pt x="16" y="30"/>
                </a:lnTo>
                <a:lnTo>
                  <a:pt x="16" y="30"/>
                </a:lnTo>
                <a:lnTo>
                  <a:pt x="16" y="30"/>
                </a:lnTo>
                <a:lnTo>
                  <a:pt x="16" y="30"/>
                </a:lnTo>
                <a:lnTo>
                  <a:pt x="17" y="25"/>
                </a:lnTo>
                <a:lnTo>
                  <a:pt x="17" y="25"/>
                </a:lnTo>
                <a:close/>
                <a:moveTo>
                  <a:pt x="74" y="33"/>
                </a:moveTo>
                <a:lnTo>
                  <a:pt x="74" y="33"/>
                </a:lnTo>
                <a:lnTo>
                  <a:pt x="74" y="33"/>
                </a:lnTo>
                <a:lnTo>
                  <a:pt x="74" y="33"/>
                </a:lnTo>
                <a:lnTo>
                  <a:pt x="72" y="36"/>
                </a:lnTo>
                <a:lnTo>
                  <a:pt x="72" y="36"/>
                </a:lnTo>
                <a:lnTo>
                  <a:pt x="72" y="36"/>
                </a:lnTo>
                <a:lnTo>
                  <a:pt x="72" y="36"/>
                </a:lnTo>
                <a:lnTo>
                  <a:pt x="74" y="33"/>
                </a:lnTo>
                <a:lnTo>
                  <a:pt x="74" y="33"/>
                </a:lnTo>
                <a:close/>
                <a:moveTo>
                  <a:pt x="42" y="70"/>
                </a:moveTo>
                <a:lnTo>
                  <a:pt x="42" y="70"/>
                </a:lnTo>
                <a:lnTo>
                  <a:pt x="44" y="68"/>
                </a:lnTo>
                <a:lnTo>
                  <a:pt x="44" y="68"/>
                </a:lnTo>
                <a:lnTo>
                  <a:pt x="42" y="68"/>
                </a:lnTo>
                <a:lnTo>
                  <a:pt x="42" y="70"/>
                </a:lnTo>
                <a:lnTo>
                  <a:pt x="42" y="70"/>
                </a:lnTo>
                <a:close/>
                <a:moveTo>
                  <a:pt x="22" y="33"/>
                </a:moveTo>
                <a:lnTo>
                  <a:pt x="22" y="33"/>
                </a:lnTo>
                <a:lnTo>
                  <a:pt x="20" y="33"/>
                </a:lnTo>
                <a:lnTo>
                  <a:pt x="20" y="35"/>
                </a:lnTo>
                <a:lnTo>
                  <a:pt x="20" y="35"/>
                </a:lnTo>
                <a:lnTo>
                  <a:pt x="22" y="33"/>
                </a:lnTo>
                <a:lnTo>
                  <a:pt x="22" y="33"/>
                </a:lnTo>
                <a:close/>
                <a:moveTo>
                  <a:pt x="27" y="41"/>
                </a:moveTo>
                <a:lnTo>
                  <a:pt x="27" y="41"/>
                </a:lnTo>
                <a:lnTo>
                  <a:pt x="25" y="40"/>
                </a:lnTo>
                <a:lnTo>
                  <a:pt x="25" y="40"/>
                </a:lnTo>
                <a:lnTo>
                  <a:pt x="25" y="41"/>
                </a:lnTo>
                <a:lnTo>
                  <a:pt x="27" y="41"/>
                </a:lnTo>
                <a:lnTo>
                  <a:pt x="27" y="41"/>
                </a:lnTo>
                <a:close/>
                <a:moveTo>
                  <a:pt x="28" y="36"/>
                </a:moveTo>
                <a:lnTo>
                  <a:pt x="28" y="36"/>
                </a:lnTo>
                <a:lnTo>
                  <a:pt x="28" y="36"/>
                </a:lnTo>
                <a:lnTo>
                  <a:pt x="30" y="38"/>
                </a:lnTo>
                <a:lnTo>
                  <a:pt x="30" y="38"/>
                </a:lnTo>
                <a:lnTo>
                  <a:pt x="28" y="36"/>
                </a:lnTo>
                <a:lnTo>
                  <a:pt x="28" y="36"/>
                </a:lnTo>
                <a:close/>
                <a:moveTo>
                  <a:pt x="31" y="32"/>
                </a:moveTo>
                <a:lnTo>
                  <a:pt x="31" y="32"/>
                </a:lnTo>
                <a:lnTo>
                  <a:pt x="31" y="33"/>
                </a:lnTo>
                <a:lnTo>
                  <a:pt x="31" y="33"/>
                </a:lnTo>
                <a:lnTo>
                  <a:pt x="31" y="33"/>
                </a:lnTo>
                <a:lnTo>
                  <a:pt x="31" y="32"/>
                </a:lnTo>
                <a:lnTo>
                  <a:pt x="31" y="32"/>
                </a:lnTo>
                <a:close/>
                <a:moveTo>
                  <a:pt x="23" y="36"/>
                </a:moveTo>
                <a:lnTo>
                  <a:pt x="23" y="36"/>
                </a:lnTo>
                <a:lnTo>
                  <a:pt x="23" y="38"/>
                </a:lnTo>
                <a:lnTo>
                  <a:pt x="23" y="38"/>
                </a:lnTo>
                <a:lnTo>
                  <a:pt x="23" y="36"/>
                </a:lnTo>
                <a:lnTo>
                  <a:pt x="23" y="36"/>
                </a:lnTo>
                <a:lnTo>
                  <a:pt x="23" y="36"/>
                </a:lnTo>
                <a:close/>
                <a:moveTo>
                  <a:pt x="20" y="29"/>
                </a:moveTo>
                <a:lnTo>
                  <a:pt x="20" y="29"/>
                </a:lnTo>
                <a:lnTo>
                  <a:pt x="20" y="29"/>
                </a:lnTo>
                <a:lnTo>
                  <a:pt x="20" y="29"/>
                </a:lnTo>
                <a:lnTo>
                  <a:pt x="19" y="30"/>
                </a:lnTo>
                <a:lnTo>
                  <a:pt x="19" y="30"/>
                </a:lnTo>
                <a:lnTo>
                  <a:pt x="19" y="30"/>
                </a:lnTo>
                <a:lnTo>
                  <a:pt x="19" y="30"/>
                </a:lnTo>
                <a:lnTo>
                  <a:pt x="20" y="29"/>
                </a:lnTo>
                <a:lnTo>
                  <a:pt x="20" y="29"/>
                </a:lnTo>
                <a:close/>
                <a:moveTo>
                  <a:pt x="31" y="25"/>
                </a:moveTo>
                <a:lnTo>
                  <a:pt x="31" y="25"/>
                </a:lnTo>
                <a:lnTo>
                  <a:pt x="33" y="25"/>
                </a:lnTo>
                <a:lnTo>
                  <a:pt x="33" y="25"/>
                </a:lnTo>
                <a:lnTo>
                  <a:pt x="31" y="24"/>
                </a:lnTo>
                <a:lnTo>
                  <a:pt x="31" y="24"/>
                </a:lnTo>
                <a:lnTo>
                  <a:pt x="31" y="25"/>
                </a:lnTo>
                <a:lnTo>
                  <a:pt x="31" y="25"/>
                </a:lnTo>
                <a:close/>
                <a:moveTo>
                  <a:pt x="9" y="19"/>
                </a:moveTo>
                <a:lnTo>
                  <a:pt x="9" y="19"/>
                </a:lnTo>
                <a:lnTo>
                  <a:pt x="9" y="19"/>
                </a:lnTo>
                <a:lnTo>
                  <a:pt x="9" y="19"/>
                </a:lnTo>
                <a:lnTo>
                  <a:pt x="9" y="19"/>
                </a:lnTo>
                <a:lnTo>
                  <a:pt x="9" y="19"/>
                </a:lnTo>
                <a:lnTo>
                  <a:pt x="9" y="19"/>
                </a:lnTo>
                <a:lnTo>
                  <a:pt x="9" y="19"/>
                </a:lnTo>
                <a:lnTo>
                  <a:pt x="9" y="19"/>
                </a:lnTo>
                <a:lnTo>
                  <a:pt x="9" y="19"/>
                </a:lnTo>
                <a:close/>
                <a:moveTo>
                  <a:pt x="17" y="24"/>
                </a:moveTo>
                <a:lnTo>
                  <a:pt x="17" y="24"/>
                </a:lnTo>
                <a:lnTo>
                  <a:pt x="17" y="25"/>
                </a:lnTo>
                <a:lnTo>
                  <a:pt x="17" y="25"/>
                </a:lnTo>
                <a:lnTo>
                  <a:pt x="17" y="24"/>
                </a:lnTo>
                <a:lnTo>
                  <a:pt x="17" y="24"/>
                </a:lnTo>
                <a:lnTo>
                  <a:pt x="17" y="24"/>
                </a:lnTo>
                <a:lnTo>
                  <a:pt x="17" y="24"/>
                </a:lnTo>
                <a:lnTo>
                  <a:pt x="17" y="24"/>
                </a:lnTo>
                <a:lnTo>
                  <a:pt x="17" y="2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Text Box 8"/>
          <p:cNvSpPr txBox="1">
            <a:spLocks noChangeArrowheads="1"/>
          </p:cNvSpPr>
          <p:nvPr/>
        </p:nvSpPr>
        <p:spPr bwMode="auto">
          <a:xfrm>
            <a:off x="5873952" y="2287372"/>
            <a:ext cx="49654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41" name="Text Box 8"/>
          <p:cNvSpPr txBox="1">
            <a:spLocks noChangeArrowheads="1"/>
          </p:cNvSpPr>
          <p:nvPr/>
        </p:nvSpPr>
        <p:spPr bwMode="auto">
          <a:xfrm>
            <a:off x="5873952" y="4537364"/>
            <a:ext cx="49654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mn-ea"/>
              </a:rPr>
              <a:t>请输入文本请输入文本请输入文本请输入文本请输入文本请输入文本请输入文本请输入文本</a:t>
            </a:r>
            <a:endParaRPr lang="zh-CN" sz="1800" dirty="0">
              <a:solidFill>
                <a:schemeClr val="accent1"/>
              </a:solidFill>
              <a:latin typeface="+mn-ea"/>
            </a:endParaRPr>
          </a:p>
        </p:txBody>
      </p:sp>
      <p:sp>
        <p:nvSpPr>
          <p:cNvPr id="42" name="Freeform 102"/>
          <p:cNvSpPr>
            <a:spLocks noEditPoints="1"/>
          </p:cNvSpPr>
          <p:nvPr/>
        </p:nvSpPr>
        <p:spPr bwMode="auto">
          <a:xfrm>
            <a:off x="5873952" y="3539825"/>
            <a:ext cx="1877466" cy="865055"/>
          </a:xfrm>
          <a:custGeom>
            <a:avLst/>
            <a:gdLst>
              <a:gd name="T0" fmla="*/ 295 w 418"/>
              <a:gd name="T1" fmla="*/ 82 h 361"/>
              <a:gd name="T2" fmla="*/ 274 w 418"/>
              <a:gd name="T3" fmla="*/ 175 h 361"/>
              <a:gd name="T4" fmla="*/ 254 w 418"/>
              <a:gd name="T5" fmla="*/ 164 h 361"/>
              <a:gd name="T6" fmla="*/ 235 w 418"/>
              <a:gd name="T7" fmla="*/ 181 h 361"/>
              <a:gd name="T8" fmla="*/ 221 w 418"/>
              <a:gd name="T9" fmla="*/ 357 h 361"/>
              <a:gd name="T10" fmla="*/ 214 w 418"/>
              <a:gd name="T11" fmla="*/ 57 h 361"/>
              <a:gd name="T12" fmla="*/ 192 w 418"/>
              <a:gd name="T13" fmla="*/ 180 h 361"/>
              <a:gd name="T14" fmla="*/ 173 w 418"/>
              <a:gd name="T15" fmla="*/ 183 h 361"/>
              <a:gd name="T16" fmla="*/ 148 w 418"/>
              <a:gd name="T17" fmla="*/ 172 h 361"/>
              <a:gd name="T18" fmla="*/ 134 w 418"/>
              <a:gd name="T19" fmla="*/ 316 h 361"/>
              <a:gd name="T20" fmla="*/ 124 w 418"/>
              <a:gd name="T21" fmla="*/ 268 h 361"/>
              <a:gd name="T22" fmla="*/ 110 w 418"/>
              <a:gd name="T23" fmla="*/ 120 h 361"/>
              <a:gd name="T24" fmla="*/ 93 w 418"/>
              <a:gd name="T25" fmla="*/ 263 h 361"/>
              <a:gd name="T26" fmla="*/ 77 w 418"/>
              <a:gd name="T27" fmla="*/ 183 h 361"/>
              <a:gd name="T28" fmla="*/ 11 w 418"/>
              <a:gd name="T29" fmla="*/ 172 h 361"/>
              <a:gd name="T30" fmla="*/ 60 w 418"/>
              <a:gd name="T31" fmla="*/ 169 h 361"/>
              <a:gd name="T32" fmla="*/ 17 w 418"/>
              <a:gd name="T33" fmla="*/ 163 h 361"/>
              <a:gd name="T34" fmla="*/ 8 w 418"/>
              <a:gd name="T35" fmla="*/ 159 h 361"/>
              <a:gd name="T36" fmla="*/ 77 w 418"/>
              <a:gd name="T37" fmla="*/ 166 h 361"/>
              <a:gd name="T38" fmla="*/ 91 w 418"/>
              <a:gd name="T39" fmla="*/ 183 h 361"/>
              <a:gd name="T40" fmla="*/ 105 w 418"/>
              <a:gd name="T41" fmla="*/ 71 h 361"/>
              <a:gd name="T42" fmla="*/ 120 w 418"/>
              <a:gd name="T43" fmla="*/ 22 h 361"/>
              <a:gd name="T44" fmla="*/ 129 w 418"/>
              <a:gd name="T45" fmla="*/ 210 h 361"/>
              <a:gd name="T46" fmla="*/ 142 w 418"/>
              <a:gd name="T47" fmla="*/ 131 h 361"/>
              <a:gd name="T48" fmla="*/ 164 w 418"/>
              <a:gd name="T49" fmla="*/ 140 h 361"/>
              <a:gd name="T50" fmla="*/ 179 w 418"/>
              <a:gd name="T51" fmla="*/ 156 h 361"/>
              <a:gd name="T52" fmla="*/ 197 w 418"/>
              <a:gd name="T53" fmla="*/ 164 h 361"/>
              <a:gd name="T54" fmla="*/ 214 w 418"/>
              <a:gd name="T55" fmla="*/ 3 h 361"/>
              <a:gd name="T56" fmla="*/ 219 w 418"/>
              <a:gd name="T57" fmla="*/ 227 h 361"/>
              <a:gd name="T58" fmla="*/ 232 w 418"/>
              <a:gd name="T59" fmla="*/ 129 h 361"/>
              <a:gd name="T60" fmla="*/ 241 w 418"/>
              <a:gd name="T61" fmla="*/ 167 h 361"/>
              <a:gd name="T62" fmla="*/ 263 w 418"/>
              <a:gd name="T63" fmla="*/ 159 h 361"/>
              <a:gd name="T64" fmla="*/ 280 w 418"/>
              <a:gd name="T65" fmla="*/ 140 h 361"/>
              <a:gd name="T66" fmla="*/ 296 w 418"/>
              <a:gd name="T67" fmla="*/ 16 h 361"/>
              <a:gd name="T68" fmla="*/ 299 w 418"/>
              <a:gd name="T69" fmla="*/ 183 h 361"/>
              <a:gd name="T70" fmla="*/ 306 w 418"/>
              <a:gd name="T71" fmla="*/ 210 h 361"/>
              <a:gd name="T72" fmla="*/ 329 w 418"/>
              <a:gd name="T73" fmla="*/ 151 h 361"/>
              <a:gd name="T74" fmla="*/ 355 w 418"/>
              <a:gd name="T75" fmla="*/ 153 h 361"/>
              <a:gd name="T76" fmla="*/ 362 w 418"/>
              <a:gd name="T77" fmla="*/ 156 h 361"/>
              <a:gd name="T78" fmla="*/ 413 w 418"/>
              <a:gd name="T79" fmla="*/ 159 h 361"/>
              <a:gd name="T80" fmla="*/ 348 w 418"/>
              <a:gd name="T81" fmla="*/ 159 h 361"/>
              <a:gd name="T82" fmla="*/ 333 w 418"/>
              <a:gd name="T83" fmla="*/ 172 h 361"/>
              <a:gd name="T84" fmla="*/ 314 w 418"/>
              <a:gd name="T85" fmla="*/ 194 h 361"/>
              <a:gd name="T86" fmla="*/ 299 w 418"/>
              <a:gd name="T87" fmla="*/ 353 h 361"/>
              <a:gd name="T88" fmla="*/ 236 w 418"/>
              <a:gd name="T89" fmla="*/ 175 h 361"/>
              <a:gd name="T90" fmla="*/ 107 w 418"/>
              <a:gd name="T91" fmla="*/ 98 h 361"/>
              <a:gd name="T92" fmla="*/ 107 w 418"/>
              <a:gd name="T93" fmla="*/ 128 h 361"/>
              <a:gd name="T94" fmla="*/ 203 w 418"/>
              <a:gd name="T95" fmla="*/ 88 h 361"/>
              <a:gd name="T96" fmla="*/ 203 w 418"/>
              <a:gd name="T97" fmla="*/ 88 h 361"/>
              <a:gd name="T98" fmla="*/ 110 w 418"/>
              <a:gd name="T99" fmla="*/ 85 h 361"/>
              <a:gd name="T100" fmla="*/ 225 w 418"/>
              <a:gd name="T101" fmla="*/ 196 h 361"/>
              <a:gd name="T102" fmla="*/ 69 w 418"/>
              <a:gd name="T103" fmla="*/ 161 h 361"/>
              <a:gd name="T104" fmla="*/ 276 w 418"/>
              <a:gd name="T105" fmla="*/ 156 h 361"/>
              <a:gd name="T106" fmla="*/ 258 w 418"/>
              <a:gd name="T107" fmla="*/ 172 h 361"/>
              <a:gd name="T108" fmla="*/ 306 w 418"/>
              <a:gd name="T109" fmla="*/ 311 h 361"/>
              <a:gd name="T110" fmla="*/ 350 w 418"/>
              <a:gd name="T111" fmla="*/ 158 h 361"/>
              <a:gd name="T112" fmla="*/ 121 w 418"/>
              <a:gd name="T113" fmla="*/ 155 h 361"/>
              <a:gd name="T114" fmla="*/ 265 w 418"/>
              <a:gd name="T115" fmla="*/ 169 h 361"/>
              <a:gd name="T116" fmla="*/ 138 w 418"/>
              <a:gd name="T117" fmla="*/ 140 h 361"/>
              <a:gd name="T118" fmla="*/ 165 w 418"/>
              <a:gd name="T119" fmla="*/ 145 h 361"/>
              <a:gd name="T120" fmla="*/ 170 w 418"/>
              <a:gd name="T121" fmla="*/ 151 h 361"/>
              <a:gd name="T122" fmla="*/ 127 w 418"/>
              <a:gd name="T123" fmla="*/ 230 h 361"/>
              <a:gd name="T124" fmla="*/ 110 w 418"/>
              <a:gd name="T125" fmla="*/ 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8" h="361">
                <a:moveTo>
                  <a:pt x="299" y="349"/>
                </a:moveTo>
                <a:lnTo>
                  <a:pt x="299" y="349"/>
                </a:lnTo>
                <a:lnTo>
                  <a:pt x="299" y="349"/>
                </a:lnTo>
                <a:lnTo>
                  <a:pt x="299" y="349"/>
                </a:lnTo>
                <a:lnTo>
                  <a:pt x="296" y="349"/>
                </a:lnTo>
                <a:lnTo>
                  <a:pt x="296" y="349"/>
                </a:lnTo>
                <a:lnTo>
                  <a:pt x="296" y="349"/>
                </a:lnTo>
                <a:lnTo>
                  <a:pt x="295" y="345"/>
                </a:lnTo>
                <a:lnTo>
                  <a:pt x="295" y="345"/>
                </a:lnTo>
                <a:lnTo>
                  <a:pt x="295" y="342"/>
                </a:lnTo>
                <a:lnTo>
                  <a:pt x="295" y="342"/>
                </a:lnTo>
                <a:lnTo>
                  <a:pt x="295" y="257"/>
                </a:lnTo>
                <a:lnTo>
                  <a:pt x="295" y="257"/>
                </a:lnTo>
                <a:lnTo>
                  <a:pt x="295" y="166"/>
                </a:lnTo>
                <a:lnTo>
                  <a:pt x="295" y="166"/>
                </a:lnTo>
                <a:lnTo>
                  <a:pt x="295" y="144"/>
                </a:lnTo>
                <a:lnTo>
                  <a:pt x="295" y="144"/>
                </a:lnTo>
                <a:lnTo>
                  <a:pt x="295" y="123"/>
                </a:lnTo>
                <a:lnTo>
                  <a:pt x="295" y="123"/>
                </a:lnTo>
                <a:lnTo>
                  <a:pt x="295" y="84"/>
                </a:lnTo>
                <a:lnTo>
                  <a:pt x="295" y="84"/>
                </a:lnTo>
                <a:lnTo>
                  <a:pt x="295" y="82"/>
                </a:lnTo>
                <a:lnTo>
                  <a:pt x="295" y="82"/>
                </a:lnTo>
                <a:lnTo>
                  <a:pt x="295" y="82"/>
                </a:lnTo>
                <a:lnTo>
                  <a:pt x="295" y="82"/>
                </a:lnTo>
                <a:lnTo>
                  <a:pt x="293" y="84"/>
                </a:lnTo>
                <a:lnTo>
                  <a:pt x="293" y="84"/>
                </a:lnTo>
                <a:lnTo>
                  <a:pt x="291" y="101"/>
                </a:lnTo>
                <a:lnTo>
                  <a:pt x="291" y="101"/>
                </a:lnTo>
                <a:lnTo>
                  <a:pt x="290" y="114"/>
                </a:lnTo>
                <a:lnTo>
                  <a:pt x="290" y="114"/>
                </a:lnTo>
                <a:lnTo>
                  <a:pt x="288" y="128"/>
                </a:lnTo>
                <a:lnTo>
                  <a:pt x="288" y="128"/>
                </a:lnTo>
                <a:lnTo>
                  <a:pt x="287" y="145"/>
                </a:lnTo>
                <a:lnTo>
                  <a:pt x="287" y="145"/>
                </a:lnTo>
                <a:lnTo>
                  <a:pt x="285" y="156"/>
                </a:lnTo>
                <a:lnTo>
                  <a:pt x="285" y="156"/>
                </a:lnTo>
                <a:lnTo>
                  <a:pt x="284" y="167"/>
                </a:lnTo>
                <a:lnTo>
                  <a:pt x="284" y="167"/>
                </a:lnTo>
                <a:lnTo>
                  <a:pt x="282" y="169"/>
                </a:lnTo>
                <a:lnTo>
                  <a:pt x="279" y="169"/>
                </a:lnTo>
                <a:lnTo>
                  <a:pt x="279" y="169"/>
                </a:lnTo>
                <a:lnTo>
                  <a:pt x="279" y="170"/>
                </a:lnTo>
                <a:lnTo>
                  <a:pt x="279" y="170"/>
                </a:lnTo>
                <a:lnTo>
                  <a:pt x="277" y="174"/>
                </a:lnTo>
                <a:lnTo>
                  <a:pt x="277" y="174"/>
                </a:lnTo>
                <a:lnTo>
                  <a:pt x="276" y="175"/>
                </a:lnTo>
                <a:lnTo>
                  <a:pt x="274" y="175"/>
                </a:lnTo>
                <a:lnTo>
                  <a:pt x="274" y="175"/>
                </a:lnTo>
                <a:lnTo>
                  <a:pt x="271" y="172"/>
                </a:lnTo>
                <a:lnTo>
                  <a:pt x="271" y="172"/>
                </a:lnTo>
                <a:lnTo>
                  <a:pt x="269" y="167"/>
                </a:lnTo>
                <a:lnTo>
                  <a:pt x="269" y="167"/>
                </a:lnTo>
                <a:lnTo>
                  <a:pt x="269" y="167"/>
                </a:lnTo>
                <a:lnTo>
                  <a:pt x="269" y="167"/>
                </a:lnTo>
                <a:lnTo>
                  <a:pt x="266" y="177"/>
                </a:lnTo>
                <a:lnTo>
                  <a:pt x="266" y="177"/>
                </a:lnTo>
                <a:lnTo>
                  <a:pt x="266" y="178"/>
                </a:lnTo>
                <a:lnTo>
                  <a:pt x="266" y="178"/>
                </a:lnTo>
                <a:lnTo>
                  <a:pt x="265" y="180"/>
                </a:lnTo>
                <a:lnTo>
                  <a:pt x="263" y="178"/>
                </a:lnTo>
                <a:lnTo>
                  <a:pt x="263" y="178"/>
                </a:lnTo>
                <a:lnTo>
                  <a:pt x="262" y="175"/>
                </a:lnTo>
                <a:lnTo>
                  <a:pt x="262" y="175"/>
                </a:lnTo>
                <a:lnTo>
                  <a:pt x="260" y="177"/>
                </a:lnTo>
                <a:lnTo>
                  <a:pt x="260" y="177"/>
                </a:lnTo>
                <a:lnTo>
                  <a:pt x="258" y="177"/>
                </a:lnTo>
                <a:lnTo>
                  <a:pt x="257" y="177"/>
                </a:lnTo>
                <a:lnTo>
                  <a:pt x="257" y="177"/>
                </a:lnTo>
                <a:lnTo>
                  <a:pt x="255" y="174"/>
                </a:lnTo>
                <a:lnTo>
                  <a:pt x="255" y="174"/>
                </a:lnTo>
                <a:lnTo>
                  <a:pt x="254" y="164"/>
                </a:lnTo>
                <a:lnTo>
                  <a:pt x="254" y="164"/>
                </a:lnTo>
                <a:lnTo>
                  <a:pt x="254" y="159"/>
                </a:lnTo>
                <a:lnTo>
                  <a:pt x="254" y="159"/>
                </a:lnTo>
                <a:lnTo>
                  <a:pt x="252" y="161"/>
                </a:lnTo>
                <a:lnTo>
                  <a:pt x="252" y="161"/>
                </a:lnTo>
                <a:lnTo>
                  <a:pt x="250" y="174"/>
                </a:lnTo>
                <a:lnTo>
                  <a:pt x="250" y="174"/>
                </a:lnTo>
                <a:lnTo>
                  <a:pt x="247" y="185"/>
                </a:lnTo>
                <a:lnTo>
                  <a:pt x="247" y="185"/>
                </a:lnTo>
                <a:lnTo>
                  <a:pt x="246" y="189"/>
                </a:lnTo>
                <a:lnTo>
                  <a:pt x="246" y="189"/>
                </a:lnTo>
                <a:lnTo>
                  <a:pt x="244" y="191"/>
                </a:lnTo>
                <a:lnTo>
                  <a:pt x="243" y="191"/>
                </a:lnTo>
                <a:lnTo>
                  <a:pt x="243" y="191"/>
                </a:lnTo>
                <a:lnTo>
                  <a:pt x="241" y="189"/>
                </a:lnTo>
                <a:lnTo>
                  <a:pt x="241" y="189"/>
                </a:lnTo>
                <a:lnTo>
                  <a:pt x="239" y="186"/>
                </a:lnTo>
                <a:lnTo>
                  <a:pt x="239" y="186"/>
                </a:lnTo>
                <a:lnTo>
                  <a:pt x="239" y="186"/>
                </a:lnTo>
                <a:lnTo>
                  <a:pt x="239" y="186"/>
                </a:lnTo>
                <a:lnTo>
                  <a:pt x="238" y="186"/>
                </a:lnTo>
                <a:lnTo>
                  <a:pt x="236" y="185"/>
                </a:lnTo>
                <a:lnTo>
                  <a:pt x="236" y="185"/>
                </a:lnTo>
                <a:lnTo>
                  <a:pt x="235" y="181"/>
                </a:lnTo>
                <a:lnTo>
                  <a:pt x="235" y="181"/>
                </a:lnTo>
                <a:lnTo>
                  <a:pt x="233" y="177"/>
                </a:lnTo>
                <a:lnTo>
                  <a:pt x="233" y="177"/>
                </a:lnTo>
                <a:lnTo>
                  <a:pt x="233" y="186"/>
                </a:lnTo>
                <a:lnTo>
                  <a:pt x="233" y="186"/>
                </a:lnTo>
                <a:lnTo>
                  <a:pt x="232" y="204"/>
                </a:lnTo>
                <a:lnTo>
                  <a:pt x="232" y="204"/>
                </a:lnTo>
                <a:lnTo>
                  <a:pt x="228" y="224"/>
                </a:lnTo>
                <a:lnTo>
                  <a:pt x="228" y="224"/>
                </a:lnTo>
                <a:lnTo>
                  <a:pt x="228" y="238"/>
                </a:lnTo>
                <a:lnTo>
                  <a:pt x="228" y="238"/>
                </a:lnTo>
                <a:lnTo>
                  <a:pt x="227" y="248"/>
                </a:lnTo>
                <a:lnTo>
                  <a:pt x="227" y="248"/>
                </a:lnTo>
                <a:lnTo>
                  <a:pt x="227" y="284"/>
                </a:lnTo>
                <a:lnTo>
                  <a:pt x="227" y="284"/>
                </a:lnTo>
                <a:lnTo>
                  <a:pt x="225" y="312"/>
                </a:lnTo>
                <a:lnTo>
                  <a:pt x="225" y="312"/>
                </a:lnTo>
                <a:lnTo>
                  <a:pt x="224" y="323"/>
                </a:lnTo>
                <a:lnTo>
                  <a:pt x="224" y="323"/>
                </a:lnTo>
                <a:lnTo>
                  <a:pt x="222" y="352"/>
                </a:lnTo>
                <a:lnTo>
                  <a:pt x="222" y="352"/>
                </a:lnTo>
                <a:lnTo>
                  <a:pt x="222" y="355"/>
                </a:lnTo>
                <a:lnTo>
                  <a:pt x="222" y="355"/>
                </a:lnTo>
                <a:lnTo>
                  <a:pt x="221" y="357"/>
                </a:lnTo>
                <a:lnTo>
                  <a:pt x="219" y="357"/>
                </a:lnTo>
                <a:lnTo>
                  <a:pt x="219" y="357"/>
                </a:lnTo>
                <a:lnTo>
                  <a:pt x="219" y="361"/>
                </a:lnTo>
                <a:lnTo>
                  <a:pt x="219" y="361"/>
                </a:lnTo>
                <a:lnTo>
                  <a:pt x="216" y="361"/>
                </a:lnTo>
                <a:lnTo>
                  <a:pt x="216" y="361"/>
                </a:lnTo>
                <a:lnTo>
                  <a:pt x="216" y="358"/>
                </a:lnTo>
                <a:lnTo>
                  <a:pt x="216" y="358"/>
                </a:lnTo>
                <a:lnTo>
                  <a:pt x="216" y="292"/>
                </a:lnTo>
                <a:lnTo>
                  <a:pt x="216" y="292"/>
                </a:lnTo>
                <a:lnTo>
                  <a:pt x="216" y="259"/>
                </a:lnTo>
                <a:lnTo>
                  <a:pt x="216" y="259"/>
                </a:lnTo>
                <a:lnTo>
                  <a:pt x="214" y="240"/>
                </a:lnTo>
                <a:lnTo>
                  <a:pt x="214" y="240"/>
                </a:lnTo>
                <a:lnTo>
                  <a:pt x="213" y="215"/>
                </a:lnTo>
                <a:lnTo>
                  <a:pt x="213" y="215"/>
                </a:lnTo>
                <a:lnTo>
                  <a:pt x="213" y="166"/>
                </a:lnTo>
                <a:lnTo>
                  <a:pt x="213" y="166"/>
                </a:lnTo>
                <a:lnTo>
                  <a:pt x="214" y="128"/>
                </a:lnTo>
                <a:lnTo>
                  <a:pt x="214" y="128"/>
                </a:lnTo>
                <a:lnTo>
                  <a:pt x="214" y="90"/>
                </a:lnTo>
                <a:lnTo>
                  <a:pt x="214" y="90"/>
                </a:lnTo>
                <a:lnTo>
                  <a:pt x="214" y="57"/>
                </a:lnTo>
                <a:lnTo>
                  <a:pt x="214" y="57"/>
                </a:lnTo>
                <a:lnTo>
                  <a:pt x="214" y="55"/>
                </a:lnTo>
                <a:lnTo>
                  <a:pt x="214" y="55"/>
                </a:lnTo>
                <a:lnTo>
                  <a:pt x="214" y="55"/>
                </a:lnTo>
                <a:lnTo>
                  <a:pt x="214" y="55"/>
                </a:lnTo>
                <a:lnTo>
                  <a:pt x="214" y="60"/>
                </a:lnTo>
                <a:lnTo>
                  <a:pt x="214" y="60"/>
                </a:lnTo>
                <a:lnTo>
                  <a:pt x="211" y="84"/>
                </a:lnTo>
                <a:lnTo>
                  <a:pt x="211" y="84"/>
                </a:lnTo>
                <a:lnTo>
                  <a:pt x="208" y="101"/>
                </a:lnTo>
                <a:lnTo>
                  <a:pt x="208" y="101"/>
                </a:lnTo>
                <a:lnTo>
                  <a:pt x="205" y="125"/>
                </a:lnTo>
                <a:lnTo>
                  <a:pt x="205" y="125"/>
                </a:lnTo>
                <a:lnTo>
                  <a:pt x="203" y="140"/>
                </a:lnTo>
                <a:lnTo>
                  <a:pt x="203" y="140"/>
                </a:lnTo>
                <a:lnTo>
                  <a:pt x="202" y="159"/>
                </a:lnTo>
                <a:lnTo>
                  <a:pt x="202" y="159"/>
                </a:lnTo>
                <a:lnTo>
                  <a:pt x="200" y="169"/>
                </a:lnTo>
                <a:lnTo>
                  <a:pt x="200" y="169"/>
                </a:lnTo>
                <a:lnTo>
                  <a:pt x="197" y="177"/>
                </a:lnTo>
                <a:lnTo>
                  <a:pt x="197" y="177"/>
                </a:lnTo>
                <a:lnTo>
                  <a:pt x="195" y="180"/>
                </a:lnTo>
                <a:lnTo>
                  <a:pt x="195" y="180"/>
                </a:lnTo>
                <a:lnTo>
                  <a:pt x="194" y="180"/>
                </a:lnTo>
                <a:lnTo>
                  <a:pt x="192" y="180"/>
                </a:lnTo>
                <a:lnTo>
                  <a:pt x="192" y="180"/>
                </a:lnTo>
                <a:lnTo>
                  <a:pt x="191" y="178"/>
                </a:lnTo>
                <a:lnTo>
                  <a:pt x="191" y="178"/>
                </a:lnTo>
                <a:lnTo>
                  <a:pt x="187" y="172"/>
                </a:lnTo>
                <a:lnTo>
                  <a:pt x="187" y="172"/>
                </a:lnTo>
                <a:lnTo>
                  <a:pt x="186" y="169"/>
                </a:lnTo>
                <a:lnTo>
                  <a:pt x="186" y="169"/>
                </a:lnTo>
                <a:lnTo>
                  <a:pt x="184" y="170"/>
                </a:lnTo>
                <a:lnTo>
                  <a:pt x="184" y="170"/>
                </a:lnTo>
                <a:lnTo>
                  <a:pt x="183" y="172"/>
                </a:lnTo>
                <a:lnTo>
                  <a:pt x="183" y="172"/>
                </a:lnTo>
                <a:lnTo>
                  <a:pt x="181" y="174"/>
                </a:lnTo>
                <a:lnTo>
                  <a:pt x="181" y="174"/>
                </a:lnTo>
                <a:lnTo>
                  <a:pt x="179" y="180"/>
                </a:lnTo>
                <a:lnTo>
                  <a:pt x="179" y="180"/>
                </a:lnTo>
                <a:lnTo>
                  <a:pt x="178" y="181"/>
                </a:lnTo>
                <a:lnTo>
                  <a:pt x="178" y="181"/>
                </a:lnTo>
                <a:lnTo>
                  <a:pt x="178" y="183"/>
                </a:lnTo>
                <a:lnTo>
                  <a:pt x="178" y="183"/>
                </a:lnTo>
                <a:lnTo>
                  <a:pt x="175" y="185"/>
                </a:lnTo>
                <a:lnTo>
                  <a:pt x="175" y="185"/>
                </a:lnTo>
                <a:lnTo>
                  <a:pt x="173" y="185"/>
                </a:lnTo>
                <a:lnTo>
                  <a:pt x="173" y="183"/>
                </a:lnTo>
                <a:lnTo>
                  <a:pt x="173" y="183"/>
                </a:lnTo>
                <a:lnTo>
                  <a:pt x="172" y="180"/>
                </a:lnTo>
                <a:lnTo>
                  <a:pt x="172" y="180"/>
                </a:lnTo>
                <a:lnTo>
                  <a:pt x="168" y="159"/>
                </a:lnTo>
                <a:lnTo>
                  <a:pt x="168" y="159"/>
                </a:lnTo>
                <a:lnTo>
                  <a:pt x="167" y="156"/>
                </a:lnTo>
                <a:lnTo>
                  <a:pt x="167" y="156"/>
                </a:lnTo>
                <a:lnTo>
                  <a:pt x="165" y="159"/>
                </a:lnTo>
                <a:lnTo>
                  <a:pt x="165" y="159"/>
                </a:lnTo>
                <a:lnTo>
                  <a:pt x="161" y="174"/>
                </a:lnTo>
                <a:lnTo>
                  <a:pt x="161" y="174"/>
                </a:lnTo>
                <a:lnTo>
                  <a:pt x="157" y="185"/>
                </a:lnTo>
                <a:lnTo>
                  <a:pt x="157" y="185"/>
                </a:lnTo>
                <a:lnTo>
                  <a:pt x="157" y="189"/>
                </a:lnTo>
                <a:lnTo>
                  <a:pt x="157" y="189"/>
                </a:lnTo>
                <a:lnTo>
                  <a:pt x="156" y="191"/>
                </a:lnTo>
                <a:lnTo>
                  <a:pt x="156" y="191"/>
                </a:lnTo>
                <a:lnTo>
                  <a:pt x="154" y="192"/>
                </a:lnTo>
                <a:lnTo>
                  <a:pt x="154" y="192"/>
                </a:lnTo>
                <a:lnTo>
                  <a:pt x="153" y="191"/>
                </a:lnTo>
                <a:lnTo>
                  <a:pt x="153" y="191"/>
                </a:lnTo>
                <a:lnTo>
                  <a:pt x="151" y="188"/>
                </a:lnTo>
                <a:lnTo>
                  <a:pt x="151" y="188"/>
                </a:lnTo>
                <a:lnTo>
                  <a:pt x="148" y="172"/>
                </a:lnTo>
                <a:lnTo>
                  <a:pt x="148" y="172"/>
                </a:lnTo>
                <a:lnTo>
                  <a:pt x="142" y="151"/>
                </a:lnTo>
                <a:lnTo>
                  <a:pt x="142" y="151"/>
                </a:lnTo>
                <a:lnTo>
                  <a:pt x="142" y="150"/>
                </a:lnTo>
                <a:lnTo>
                  <a:pt x="142" y="150"/>
                </a:lnTo>
                <a:lnTo>
                  <a:pt x="142" y="153"/>
                </a:lnTo>
                <a:lnTo>
                  <a:pt x="142" y="153"/>
                </a:lnTo>
                <a:lnTo>
                  <a:pt x="138" y="175"/>
                </a:lnTo>
                <a:lnTo>
                  <a:pt x="138" y="175"/>
                </a:lnTo>
                <a:lnTo>
                  <a:pt x="138" y="196"/>
                </a:lnTo>
                <a:lnTo>
                  <a:pt x="138" y="196"/>
                </a:lnTo>
                <a:lnTo>
                  <a:pt x="138" y="208"/>
                </a:lnTo>
                <a:lnTo>
                  <a:pt x="138" y="208"/>
                </a:lnTo>
                <a:lnTo>
                  <a:pt x="137" y="240"/>
                </a:lnTo>
                <a:lnTo>
                  <a:pt x="137" y="240"/>
                </a:lnTo>
                <a:lnTo>
                  <a:pt x="137" y="265"/>
                </a:lnTo>
                <a:lnTo>
                  <a:pt x="137" y="265"/>
                </a:lnTo>
                <a:lnTo>
                  <a:pt x="137" y="304"/>
                </a:lnTo>
                <a:lnTo>
                  <a:pt x="137" y="304"/>
                </a:lnTo>
                <a:lnTo>
                  <a:pt x="137" y="314"/>
                </a:lnTo>
                <a:lnTo>
                  <a:pt x="137" y="314"/>
                </a:lnTo>
                <a:lnTo>
                  <a:pt x="135" y="314"/>
                </a:lnTo>
                <a:lnTo>
                  <a:pt x="135" y="314"/>
                </a:lnTo>
                <a:lnTo>
                  <a:pt x="135" y="316"/>
                </a:lnTo>
                <a:lnTo>
                  <a:pt x="134" y="316"/>
                </a:lnTo>
                <a:lnTo>
                  <a:pt x="134" y="316"/>
                </a:lnTo>
                <a:lnTo>
                  <a:pt x="132" y="314"/>
                </a:lnTo>
                <a:lnTo>
                  <a:pt x="132" y="314"/>
                </a:lnTo>
                <a:lnTo>
                  <a:pt x="132" y="314"/>
                </a:lnTo>
                <a:lnTo>
                  <a:pt x="132" y="314"/>
                </a:lnTo>
                <a:lnTo>
                  <a:pt x="132" y="316"/>
                </a:lnTo>
                <a:lnTo>
                  <a:pt x="132" y="316"/>
                </a:lnTo>
                <a:lnTo>
                  <a:pt x="132" y="327"/>
                </a:lnTo>
                <a:lnTo>
                  <a:pt x="132" y="327"/>
                </a:lnTo>
                <a:lnTo>
                  <a:pt x="132" y="328"/>
                </a:lnTo>
                <a:lnTo>
                  <a:pt x="131" y="330"/>
                </a:lnTo>
                <a:lnTo>
                  <a:pt x="131" y="330"/>
                </a:lnTo>
                <a:lnTo>
                  <a:pt x="131" y="331"/>
                </a:lnTo>
                <a:lnTo>
                  <a:pt x="131" y="331"/>
                </a:lnTo>
                <a:lnTo>
                  <a:pt x="129" y="331"/>
                </a:lnTo>
                <a:lnTo>
                  <a:pt x="129" y="331"/>
                </a:lnTo>
                <a:lnTo>
                  <a:pt x="127" y="330"/>
                </a:lnTo>
                <a:lnTo>
                  <a:pt x="127" y="330"/>
                </a:lnTo>
                <a:lnTo>
                  <a:pt x="127" y="330"/>
                </a:lnTo>
                <a:lnTo>
                  <a:pt x="127" y="330"/>
                </a:lnTo>
                <a:lnTo>
                  <a:pt x="126" y="309"/>
                </a:lnTo>
                <a:lnTo>
                  <a:pt x="126" y="309"/>
                </a:lnTo>
                <a:lnTo>
                  <a:pt x="124" y="268"/>
                </a:lnTo>
                <a:lnTo>
                  <a:pt x="124" y="268"/>
                </a:lnTo>
                <a:lnTo>
                  <a:pt x="124" y="251"/>
                </a:lnTo>
                <a:lnTo>
                  <a:pt x="124" y="251"/>
                </a:lnTo>
                <a:lnTo>
                  <a:pt x="123" y="232"/>
                </a:lnTo>
                <a:lnTo>
                  <a:pt x="123" y="232"/>
                </a:lnTo>
                <a:lnTo>
                  <a:pt x="121" y="216"/>
                </a:lnTo>
                <a:lnTo>
                  <a:pt x="121" y="216"/>
                </a:lnTo>
                <a:lnTo>
                  <a:pt x="120" y="181"/>
                </a:lnTo>
                <a:lnTo>
                  <a:pt x="120" y="181"/>
                </a:lnTo>
                <a:lnTo>
                  <a:pt x="118" y="142"/>
                </a:lnTo>
                <a:lnTo>
                  <a:pt x="118" y="142"/>
                </a:lnTo>
                <a:lnTo>
                  <a:pt x="116" y="110"/>
                </a:lnTo>
                <a:lnTo>
                  <a:pt x="116" y="110"/>
                </a:lnTo>
                <a:lnTo>
                  <a:pt x="116" y="95"/>
                </a:lnTo>
                <a:lnTo>
                  <a:pt x="116" y="95"/>
                </a:lnTo>
                <a:lnTo>
                  <a:pt x="116" y="73"/>
                </a:lnTo>
                <a:lnTo>
                  <a:pt x="116" y="73"/>
                </a:lnTo>
                <a:lnTo>
                  <a:pt x="116" y="71"/>
                </a:lnTo>
                <a:lnTo>
                  <a:pt x="116" y="71"/>
                </a:lnTo>
                <a:lnTo>
                  <a:pt x="115" y="77"/>
                </a:lnTo>
                <a:lnTo>
                  <a:pt x="115" y="77"/>
                </a:lnTo>
                <a:lnTo>
                  <a:pt x="113" y="99"/>
                </a:lnTo>
                <a:lnTo>
                  <a:pt x="113" y="99"/>
                </a:lnTo>
                <a:lnTo>
                  <a:pt x="110" y="120"/>
                </a:lnTo>
                <a:lnTo>
                  <a:pt x="110" y="120"/>
                </a:lnTo>
                <a:lnTo>
                  <a:pt x="110" y="140"/>
                </a:lnTo>
                <a:lnTo>
                  <a:pt x="109" y="161"/>
                </a:lnTo>
                <a:lnTo>
                  <a:pt x="109" y="161"/>
                </a:lnTo>
                <a:lnTo>
                  <a:pt x="109" y="213"/>
                </a:lnTo>
                <a:lnTo>
                  <a:pt x="109" y="213"/>
                </a:lnTo>
                <a:lnTo>
                  <a:pt x="105" y="246"/>
                </a:lnTo>
                <a:lnTo>
                  <a:pt x="105" y="246"/>
                </a:lnTo>
                <a:lnTo>
                  <a:pt x="104" y="270"/>
                </a:lnTo>
                <a:lnTo>
                  <a:pt x="104" y="270"/>
                </a:lnTo>
                <a:lnTo>
                  <a:pt x="102" y="282"/>
                </a:lnTo>
                <a:lnTo>
                  <a:pt x="102" y="282"/>
                </a:lnTo>
                <a:lnTo>
                  <a:pt x="101" y="289"/>
                </a:lnTo>
                <a:lnTo>
                  <a:pt x="101" y="289"/>
                </a:lnTo>
                <a:lnTo>
                  <a:pt x="101" y="290"/>
                </a:lnTo>
                <a:lnTo>
                  <a:pt x="97" y="292"/>
                </a:lnTo>
                <a:lnTo>
                  <a:pt x="97" y="292"/>
                </a:lnTo>
                <a:lnTo>
                  <a:pt x="97" y="292"/>
                </a:lnTo>
                <a:lnTo>
                  <a:pt x="97" y="292"/>
                </a:lnTo>
                <a:lnTo>
                  <a:pt x="96" y="292"/>
                </a:lnTo>
                <a:lnTo>
                  <a:pt x="94" y="290"/>
                </a:lnTo>
                <a:lnTo>
                  <a:pt x="94" y="290"/>
                </a:lnTo>
                <a:lnTo>
                  <a:pt x="94" y="287"/>
                </a:lnTo>
                <a:lnTo>
                  <a:pt x="94" y="287"/>
                </a:lnTo>
                <a:lnTo>
                  <a:pt x="93" y="263"/>
                </a:lnTo>
                <a:lnTo>
                  <a:pt x="93" y="263"/>
                </a:lnTo>
                <a:lnTo>
                  <a:pt x="90" y="235"/>
                </a:lnTo>
                <a:lnTo>
                  <a:pt x="90" y="235"/>
                </a:lnTo>
                <a:lnTo>
                  <a:pt x="88" y="208"/>
                </a:lnTo>
                <a:lnTo>
                  <a:pt x="88" y="208"/>
                </a:lnTo>
                <a:lnTo>
                  <a:pt x="86" y="196"/>
                </a:lnTo>
                <a:lnTo>
                  <a:pt x="86" y="196"/>
                </a:lnTo>
                <a:lnTo>
                  <a:pt x="86" y="167"/>
                </a:lnTo>
                <a:lnTo>
                  <a:pt x="86" y="167"/>
                </a:lnTo>
                <a:lnTo>
                  <a:pt x="86" y="158"/>
                </a:lnTo>
                <a:lnTo>
                  <a:pt x="86" y="158"/>
                </a:lnTo>
                <a:lnTo>
                  <a:pt x="86" y="158"/>
                </a:lnTo>
                <a:lnTo>
                  <a:pt x="86" y="158"/>
                </a:lnTo>
                <a:lnTo>
                  <a:pt x="85" y="158"/>
                </a:lnTo>
                <a:lnTo>
                  <a:pt x="85" y="158"/>
                </a:lnTo>
                <a:lnTo>
                  <a:pt x="80" y="177"/>
                </a:lnTo>
                <a:lnTo>
                  <a:pt x="80" y="177"/>
                </a:lnTo>
                <a:lnTo>
                  <a:pt x="80" y="180"/>
                </a:lnTo>
                <a:lnTo>
                  <a:pt x="80" y="180"/>
                </a:lnTo>
                <a:lnTo>
                  <a:pt x="80" y="181"/>
                </a:lnTo>
                <a:lnTo>
                  <a:pt x="80" y="181"/>
                </a:lnTo>
                <a:lnTo>
                  <a:pt x="79" y="183"/>
                </a:lnTo>
                <a:lnTo>
                  <a:pt x="77" y="183"/>
                </a:lnTo>
                <a:lnTo>
                  <a:pt x="77" y="183"/>
                </a:lnTo>
                <a:lnTo>
                  <a:pt x="77" y="183"/>
                </a:lnTo>
                <a:lnTo>
                  <a:pt x="77" y="183"/>
                </a:lnTo>
                <a:lnTo>
                  <a:pt x="75" y="186"/>
                </a:lnTo>
                <a:lnTo>
                  <a:pt x="75" y="186"/>
                </a:lnTo>
                <a:lnTo>
                  <a:pt x="74" y="192"/>
                </a:lnTo>
                <a:lnTo>
                  <a:pt x="74" y="192"/>
                </a:lnTo>
                <a:lnTo>
                  <a:pt x="72" y="194"/>
                </a:lnTo>
                <a:lnTo>
                  <a:pt x="72" y="194"/>
                </a:lnTo>
                <a:lnTo>
                  <a:pt x="71" y="192"/>
                </a:lnTo>
                <a:lnTo>
                  <a:pt x="71" y="192"/>
                </a:lnTo>
                <a:lnTo>
                  <a:pt x="67" y="191"/>
                </a:lnTo>
                <a:lnTo>
                  <a:pt x="67" y="191"/>
                </a:lnTo>
                <a:lnTo>
                  <a:pt x="64" y="185"/>
                </a:lnTo>
                <a:lnTo>
                  <a:pt x="61" y="178"/>
                </a:lnTo>
                <a:lnTo>
                  <a:pt x="61" y="178"/>
                </a:lnTo>
                <a:lnTo>
                  <a:pt x="58" y="170"/>
                </a:lnTo>
                <a:lnTo>
                  <a:pt x="58" y="170"/>
                </a:lnTo>
                <a:lnTo>
                  <a:pt x="56" y="170"/>
                </a:lnTo>
                <a:lnTo>
                  <a:pt x="56" y="170"/>
                </a:lnTo>
                <a:lnTo>
                  <a:pt x="39" y="172"/>
                </a:lnTo>
                <a:lnTo>
                  <a:pt x="39" y="172"/>
                </a:lnTo>
                <a:lnTo>
                  <a:pt x="23" y="172"/>
                </a:lnTo>
                <a:lnTo>
                  <a:pt x="23" y="172"/>
                </a:lnTo>
                <a:lnTo>
                  <a:pt x="11" y="172"/>
                </a:lnTo>
                <a:lnTo>
                  <a:pt x="11" y="172"/>
                </a:lnTo>
                <a:lnTo>
                  <a:pt x="9" y="172"/>
                </a:lnTo>
                <a:lnTo>
                  <a:pt x="9" y="172"/>
                </a:lnTo>
                <a:lnTo>
                  <a:pt x="6" y="174"/>
                </a:lnTo>
                <a:lnTo>
                  <a:pt x="6" y="174"/>
                </a:lnTo>
                <a:lnTo>
                  <a:pt x="4" y="172"/>
                </a:lnTo>
                <a:lnTo>
                  <a:pt x="4" y="172"/>
                </a:lnTo>
                <a:lnTo>
                  <a:pt x="4" y="170"/>
                </a:lnTo>
                <a:lnTo>
                  <a:pt x="4" y="169"/>
                </a:lnTo>
                <a:lnTo>
                  <a:pt x="4" y="169"/>
                </a:lnTo>
                <a:lnTo>
                  <a:pt x="8" y="167"/>
                </a:lnTo>
                <a:lnTo>
                  <a:pt x="8" y="167"/>
                </a:lnTo>
                <a:lnTo>
                  <a:pt x="9" y="167"/>
                </a:lnTo>
                <a:lnTo>
                  <a:pt x="9" y="167"/>
                </a:lnTo>
                <a:lnTo>
                  <a:pt x="9" y="167"/>
                </a:lnTo>
                <a:lnTo>
                  <a:pt x="12" y="169"/>
                </a:lnTo>
                <a:lnTo>
                  <a:pt x="12" y="169"/>
                </a:lnTo>
                <a:lnTo>
                  <a:pt x="25" y="169"/>
                </a:lnTo>
                <a:lnTo>
                  <a:pt x="39" y="169"/>
                </a:lnTo>
                <a:lnTo>
                  <a:pt x="39" y="169"/>
                </a:lnTo>
                <a:lnTo>
                  <a:pt x="58" y="167"/>
                </a:lnTo>
                <a:lnTo>
                  <a:pt x="58" y="167"/>
                </a:lnTo>
                <a:lnTo>
                  <a:pt x="60" y="167"/>
                </a:lnTo>
                <a:lnTo>
                  <a:pt x="60" y="169"/>
                </a:lnTo>
                <a:lnTo>
                  <a:pt x="60" y="169"/>
                </a:lnTo>
                <a:lnTo>
                  <a:pt x="64" y="177"/>
                </a:lnTo>
                <a:lnTo>
                  <a:pt x="64" y="177"/>
                </a:lnTo>
                <a:lnTo>
                  <a:pt x="71" y="189"/>
                </a:lnTo>
                <a:lnTo>
                  <a:pt x="71" y="189"/>
                </a:lnTo>
                <a:lnTo>
                  <a:pt x="72" y="189"/>
                </a:lnTo>
                <a:lnTo>
                  <a:pt x="72" y="189"/>
                </a:lnTo>
                <a:lnTo>
                  <a:pt x="72" y="185"/>
                </a:lnTo>
                <a:lnTo>
                  <a:pt x="72" y="185"/>
                </a:lnTo>
                <a:lnTo>
                  <a:pt x="71" y="183"/>
                </a:lnTo>
                <a:lnTo>
                  <a:pt x="69" y="181"/>
                </a:lnTo>
                <a:lnTo>
                  <a:pt x="69" y="181"/>
                </a:lnTo>
                <a:lnTo>
                  <a:pt x="64" y="169"/>
                </a:lnTo>
                <a:lnTo>
                  <a:pt x="64" y="169"/>
                </a:lnTo>
                <a:lnTo>
                  <a:pt x="63" y="164"/>
                </a:lnTo>
                <a:lnTo>
                  <a:pt x="63" y="164"/>
                </a:lnTo>
                <a:lnTo>
                  <a:pt x="61" y="163"/>
                </a:lnTo>
                <a:lnTo>
                  <a:pt x="61" y="163"/>
                </a:lnTo>
                <a:lnTo>
                  <a:pt x="56" y="163"/>
                </a:lnTo>
                <a:lnTo>
                  <a:pt x="56" y="163"/>
                </a:lnTo>
                <a:lnTo>
                  <a:pt x="49" y="163"/>
                </a:lnTo>
                <a:lnTo>
                  <a:pt x="49" y="163"/>
                </a:lnTo>
                <a:lnTo>
                  <a:pt x="17" y="163"/>
                </a:lnTo>
                <a:lnTo>
                  <a:pt x="17" y="163"/>
                </a:lnTo>
                <a:lnTo>
                  <a:pt x="9" y="164"/>
                </a:lnTo>
                <a:lnTo>
                  <a:pt x="9" y="164"/>
                </a:lnTo>
                <a:lnTo>
                  <a:pt x="8" y="164"/>
                </a:lnTo>
                <a:lnTo>
                  <a:pt x="8" y="164"/>
                </a:lnTo>
                <a:lnTo>
                  <a:pt x="6" y="166"/>
                </a:lnTo>
                <a:lnTo>
                  <a:pt x="4" y="164"/>
                </a:lnTo>
                <a:lnTo>
                  <a:pt x="4" y="164"/>
                </a:lnTo>
                <a:lnTo>
                  <a:pt x="4" y="164"/>
                </a:lnTo>
                <a:lnTo>
                  <a:pt x="4" y="164"/>
                </a:lnTo>
                <a:lnTo>
                  <a:pt x="3" y="166"/>
                </a:lnTo>
                <a:lnTo>
                  <a:pt x="3" y="166"/>
                </a:lnTo>
                <a:lnTo>
                  <a:pt x="0" y="164"/>
                </a:lnTo>
                <a:lnTo>
                  <a:pt x="0" y="163"/>
                </a:lnTo>
                <a:lnTo>
                  <a:pt x="0" y="163"/>
                </a:lnTo>
                <a:lnTo>
                  <a:pt x="0" y="159"/>
                </a:lnTo>
                <a:lnTo>
                  <a:pt x="1" y="159"/>
                </a:lnTo>
                <a:lnTo>
                  <a:pt x="1" y="159"/>
                </a:lnTo>
                <a:lnTo>
                  <a:pt x="3" y="159"/>
                </a:lnTo>
                <a:lnTo>
                  <a:pt x="3" y="159"/>
                </a:lnTo>
                <a:lnTo>
                  <a:pt x="4" y="161"/>
                </a:lnTo>
                <a:lnTo>
                  <a:pt x="4" y="161"/>
                </a:lnTo>
                <a:lnTo>
                  <a:pt x="6" y="159"/>
                </a:lnTo>
                <a:lnTo>
                  <a:pt x="6" y="159"/>
                </a:lnTo>
                <a:lnTo>
                  <a:pt x="8" y="159"/>
                </a:lnTo>
                <a:lnTo>
                  <a:pt x="8" y="159"/>
                </a:lnTo>
                <a:lnTo>
                  <a:pt x="14" y="159"/>
                </a:lnTo>
                <a:lnTo>
                  <a:pt x="20" y="159"/>
                </a:lnTo>
                <a:lnTo>
                  <a:pt x="20" y="159"/>
                </a:lnTo>
                <a:lnTo>
                  <a:pt x="39" y="159"/>
                </a:lnTo>
                <a:lnTo>
                  <a:pt x="39" y="159"/>
                </a:lnTo>
                <a:lnTo>
                  <a:pt x="55" y="158"/>
                </a:lnTo>
                <a:lnTo>
                  <a:pt x="55" y="158"/>
                </a:lnTo>
                <a:lnTo>
                  <a:pt x="60" y="158"/>
                </a:lnTo>
                <a:lnTo>
                  <a:pt x="60" y="158"/>
                </a:lnTo>
                <a:lnTo>
                  <a:pt x="63" y="158"/>
                </a:lnTo>
                <a:lnTo>
                  <a:pt x="63" y="158"/>
                </a:lnTo>
                <a:lnTo>
                  <a:pt x="64" y="158"/>
                </a:lnTo>
                <a:lnTo>
                  <a:pt x="64" y="158"/>
                </a:lnTo>
                <a:lnTo>
                  <a:pt x="69" y="158"/>
                </a:lnTo>
                <a:lnTo>
                  <a:pt x="69" y="158"/>
                </a:lnTo>
                <a:lnTo>
                  <a:pt x="71" y="159"/>
                </a:lnTo>
                <a:lnTo>
                  <a:pt x="72" y="161"/>
                </a:lnTo>
                <a:lnTo>
                  <a:pt x="72" y="161"/>
                </a:lnTo>
                <a:lnTo>
                  <a:pt x="74" y="170"/>
                </a:lnTo>
                <a:lnTo>
                  <a:pt x="74" y="170"/>
                </a:lnTo>
                <a:lnTo>
                  <a:pt x="75" y="172"/>
                </a:lnTo>
                <a:lnTo>
                  <a:pt x="75" y="172"/>
                </a:lnTo>
                <a:lnTo>
                  <a:pt x="77" y="166"/>
                </a:lnTo>
                <a:lnTo>
                  <a:pt x="77" y="166"/>
                </a:lnTo>
                <a:lnTo>
                  <a:pt x="82" y="150"/>
                </a:lnTo>
                <a:lnTo>
                  <a:pt x="82" y="150"/>
                </a:lnTo>
                <a:lnTo>
                  <a:pt x="83" y="145"/>
                </a:lnTo>
                <a:lnTo>
                  <a:pt x="83" y="145"/>
                </a:lnTo>
                <a:lnTo>
                  <a:pt x="85" y="144"/>
                </a:lnTo>
                <a:lnTo>
                  <a:pt x="85" y="144"/>
                </a:lnTo>
                <a:lnTo>
                  <a:pt x="86" y="142"/>
                </a:lnTo>
                <a:lnTo>
                  <a:pt x="86" y="142"/>
                </a:lnTo>
                <a:lnTo>
                  <a:pt x="88" y="142"/>
                </a:lnTo>
                <a:lnTo>
                  <a:pt x="90" y="144"/>
                </a:lnTo>
                <a:lnTo>
                  <a:pt x="90" y="144"/>
                </a:lnTo>
                <a:lnTo>
                  <a:pt x="90" y="145"/>
                </a:lnTo>
                <a:lnTo>
                  <a:pt x="90" y="145"/>
                </a:lnTo>
                <a:lnTo>
                  <a:pt x="90" y="150"/>
                </a:lnTo>
                <a:lnTo>
                  <a:pt x="90" y="150"/>
                </a:lnTo>
                <a:lnTo>
                  <a:pt x="90" y="153"/>
                </a:lnTo>
                <a:lnTo>
                  <a:pt x="90" y="153"/>
                </a:lnTo>
                <a:lnTo>
                  <a:pt x="91" y="159"/>
                </a:lnTo>
                <a:lnTo>
                  <a:pt x="91" y="159"/>
                </a:lnTo>
                <a:lnTo>
                  <a:pt x="91" y="159"/>
                </a:lnTo>
                <a:lnTo>
                  <a:pt x="91" y="159"/>
                </a:lnTo>
                <a:lnTo>
                  <a:pt x="91" y="183"/>
                </a:lnTo>
                <a:lnTo>
                  <a:pt x="91" y="183"/>
                </a:lnTo>
                <a:lnTo>
                  <a:pt x="93" y="204"/>
                </a:lnTo>
                <a:lnTo>
                  <a:pt x="93" y="204"/>
                </a:lnTo>
                <a:lnTo>
                  <a:pt x="94" y="233"/>
                </a:lnTo>
                <a:lnTo>
                  <a:pt x="94" y="233"/>
                </a:lnTo>
                <a:lnTo>
                  <a:pt x="96" y="256"/>
                </a:lnTo>
                <a:lnTo>
                  <a:pt x="96" y="256"/>
                </a:lnTo>
                <a:lnTo>
                  <a:pt x="97" y="267"/>
                </a:lnTo>
                <a:lnTo>
                  <a:pt x="97" y="267"/>
                </a:lnTo>
                <a:lnTo>
                  <a:pt x="97" y="265"/>
                </a:lnTo>
                <a:lnTo>
                  <a:pt x="97" y="265"/>
                </a:lnTo>
                <a:lnTo>
                  <a:pt x="97" y="260"/>
                </a:lnTo>
                <a:lnTo>
                  <a:pt x="97" y="260"/>
                </a:lnTo>
                <a:lnTo>
                  <a:pt x="97" y="169"/>
                </a:lnTo>
                <a:lnTo>
                  <a:pt x="97" y="169"/>
                </a:lnTo>
                <a:lnTo>
                  <a:pt x="99" y="148"/>
                </a:lnTo>
                <a:lnTo>
                  <a:pt x="99" y="148"/>
                </a:lnTo>
                <a:lnTo>
                  <a:pt x="101" y="126"/>
                </a:lnTo>
                <a:lnTo>
                  <a:pt x="101" y="126"/>
                </a:lnTo>
                <a:lnTo>
                  <a:pt x="102" y="109"/>
                </a:lnTo>
                <a:lnTo>
                  <a:pt x="102" y="109"/>
                </a:lnTo>
                <a:lnTo>
                  <a:pt x="104" y="96"/>
                </a:lnTo>
                <a:lnTo>
                  <a:pt x="104" y="96"/>
                </a:lnTo>
                <a:lnTo>
                  <a:pt x="105" y="71"/>
                </a:lnTo>
                <a:lnTo>
                  <a:pt x="105" y="71"/>
                </a:lnTo>
                <a:lnTo>
                  <a:pt x="107" y="58"/>
                </a:lnTo>
                <a:lnTo>
                  <a:pt x="107" y="58"/>
                </a:lnTo>
                <a:lnTo>
                  <a:pt x="107" y="30"/>
                </a:lnTo>
                <a:lnTo>
                  <a:pt x="107" y="30"/>
                </a:lnTo>
                <a:lnTo>
                  <a:pt x="109" y="22"/>
                </a:lnTo>
                <a:lnTo>
                  <a:pt x="109" y="22"/>
                </a:lnTo>
                <a:lnTo>
                  <a:pt x="109" y="19"/>
                </a:lnTo>
                <a:lnTo>
                  <a:pt x="109" y="19"/>
                </a:lnTo>
                <a:lnTo>
                  <a:pt x="112" y="17"/>
                </a:lnTo>
                <a:lnTo>
                  <a:pt x="113" y="19"/>
                </a:lnTo>
                <a:lnTo>
                  <a:pt x="113" y="19"/>
                </a:lnTo>
                <a:lnTo>
                  <a:pt x="115" y="22"/>
                </a:lnTo>
                <a:lnTo>
                  <a:pt x="115" y="22"/>
                </a:lnTo>
                <a:lnTo>
                  <a:pt x="115" y="24"/>
                </a:lnTo>
                <a:lnTo>
                  <a:pt x="115" y="24"/>
                </a:lnTo>
                <a:lnTo>
                  <a:pt x="116" y="22"/>
                </a:lnTo>
                <a:lnTo>
                  <a:pt x="116" y="22"/>
                </a:lnTo>
                <a:lnTo>
                  <a:pt x="118" y="22"/>
                </a:lnTo>
                <a:lnTo>
                  <a:pt x="118" y="22"/>
                </a:lnTo>
                <a:lnTo>
                  <a:pt x="120" y="24"/>
                </a:lnTo>
                <a:lnTo>
                  <a:pt x="120" y="24"/>
                </a:lnTo>
                <a:lnTo>
                  <a:pt x="120" y="24"/>
                </a:lnTo>
                <a:lnTo>
                  <a:pt x="120" y="24"/>
                </a:lnTo>
                <a:lnTo>
                  <a:pt x="120" y="22"/>
                </a:lnTo>
                <a:lnTo>
                  <a:pt x="120" y="22"/>
                </a:lnTo>
                <a:lnTo>
                  <a:pt x="120" y="17"/>
                </a:lnTo>
                <a:lnTo>
                  <a:pt x="120" y="17"/>
                </a:lnTo>
                <a:lnTo>
                  <a:pt x="121" y="17"/>
                </a:lnTo>
                <a:lnTo>
                  <a:pt x="121" y="16"/>
                </a:lnTo>
                <a:lnTo>
                  <a:pt x="121" y="16"/>
                </a:lnTo>
                <a:lnTo>
                  <a:pt x="123" y="17"/>
                </a:lnTo>
                <a:lnTo>
                  <a:pt x="123" y="17"/>
                </a:lnTo>
                <a:lnTo>
                  <a:pt x="123" y="17"/>
                </a:lnTo>
                <a:lnTo>
                  <a:pt x="123" y="22"/>
                </a:lnTo>
                <a:lnTo>
                  <a:pt x="123" y="22"/>
                </a:lnTo>
                <a:lnTo>
                  <a:pt x="123" y="80"/>
                </a:lnTo>
                <a:lnTo>
                  <a:pt x="123" y="80"/>
                </a:lnTo>
                <a:lnTo>
                  <a:pt x="124" y="110"/>
                </a:lnTo>
                <a:lnTo>
                  <a:pt x="124" y="110"/>
                </a:lnTo>
                <a:lnTo>
                  <a:pt x="124" y="131"/>
                </a:lnTo>
                <a:lnTo>
                  <a:pt x="124" y="131"/>
                </a:lnTo>
                <a:lnTo>
                  <a:pt x="126" y="155"/>
                </a:lnTo>
                <a:lnTo>
                  <a:pt x="126" y="155"/>
                </a:lnTo>
                <a:lnTo>
                  <a:pt x="126" y="164"/>
                </a:lnTo>
                <a:lnTo>
                  <a:pt x="126" y="164"/>
                </a:lnTo>
                <a:lnTo>
                  <a:pt x="127" y="180"/>
                </a:lnTo>
                <a:lnTo>
                  <a:pt x="127" y="180"/>
                </a:lnTo>
                <a:lnTo>
                  <a:pt x="129" y="210"/>
                </a:lnTo>
                <a:lnTo>
                  <a:pt x="129" y="210"/>
                </a:lnTo>
                <a:lnTo>
                  <a:pt x="131" y="233"/>
                </a:lnTo>
                <a:lnTo>
                  <a:pt x="131" y="233"/>
                </a:lnTo>
                <a:lnTo>
                  <a:pt x="131" y="238"/>
                </a:lnTo>
                <a:lnTo>
                  <a:pt x="131" y="238"/>
                </a:lnTo>
                <a:lnTo>
                  <a:pt x="131" y="241"/>
                </a:lnTo>
                <a:lnTo>
                  <a:pt x="131" y="241"/>
                </a:lnTo>
                <a:lnTo>
                  <a:pt x="131" y="237"/>
                </a:lnTo>
                <a:lnTo>
                  <a:pt x="131" y="237"/>
                </a:lnTo>
                <a:lnTo>
                  <a:pt x="134" y="213"/>
                </a:lnTo>
                <a:lnTo>
                  <a:pt x="134" y="213"/>
                </a:lnTo>
                <a:lnTo>
                  <a:pt x="135" y="194"/>
                </a:lnTo>
                <a:lnTo>
                  <a:pt x="135" y="175"/>
                </a:lnTo>
                <a:lnTo>
                  <a:pt x="135" y="175"/>
                </a:lnTo>
                <a:lnTo>
                  <a:pt x="135" y="142"/>
                </a:lnTo>
                <a:lnTo>
                  <a:pt x="135" y="142"/>
                </a:lnTo>
                <a:lnTo>
                  <a:pt x="137" y="133"/>
                </a:lnTo>
                <a:lnTo>
                  <a:pt x="137" y="133"/>
                </a:lnTo>
                <a:lnTo>
                  <a:pt x="137" y="133"/>
                </a:lnTo>
                <a:lnTo>
                  <a:pt x="137" y="133"/>
                </a:lnTo>
                <a:lnTo>
                  <a:pt x="138" y="129"/>
                </a:lnTo>
                <a:lnTo>
                  <a:pt x="142" y="131"/>
                </a:lnTo>
                <a:lnTo>
                  <a:pt x="142" y="131"/>
                </a:lnTo>
                <a:lnTo>
                  <a:pt x="142" y="131"/>
                </a:lnTo>
                <a:lnTo>
                  <a:pt x="142" y="131"/>
                </a:lnTo>
                <a:lnTo>
                  <a:pt x="143" y="131"/>
                </a:lnTo>
                <a:lnTo>
                  <a:pt x="145" y="131"/>
                </a:lnTo>
                <a:lnTo>
                  <a:pt x="145" y="131"/>
                </a:lnTo>
                <a:lnTo>
                  <a:pt x="145" y="136"/>
                </a:lnTo>
                <a:lnTo>
                  <a:pt x="145" y="136"/>
                </a:lnTo>
                <a:lnTo>
                  <a:pt x="146" y="140"/>
                </a:lnTo>
                <a:lnTo>
                  <a:pt x="146" y="140"/>
                </a:lnTo>
                <a:lnTo>
                  <a:pt x="146" y="142"/>
                </a:lnTo>
                <a:lnTo>
                  <a:pt x="146" y="142"/>
                </a:lnTo>
                <a:lnTo>
                  <a:pt x="151" y="163"/>
                </a:lnTo>
                <a:lnTo>
                  <a:pt x="151" y="163"/>
                </a:lnTo>
                <a:lnTo>
                  <a:pt x="153" y="180"/>
                </a:lnTo>
                <a:lnTo>
                  <a:pt x="153" y="180"/>
                </a:lnTo>
                <a:lnTo>
                  <a:pt x="154" y="181"/>
                </a:lnTo>
                <a:lnTo>
                  <a:pt x="154" y="181"/>
                </a:lnTo>
                <a:lnTo>
                  <a:pt x="156" y="177"/>
                </a:lnTo>
                <a:lnTo>
                  <a:pt x="156" y="177"/>
                </a:lnTo>
                <a:lnTo>
                  <a:pt x="157" y="170"/>
                </a:lnTo>
                <a:lnTo>
                  <a:pt x="157" y="170"/>
                </a:lnTo>
                <a:lnTo>
                  <a:pt x="159" y="161"/>
                </a:lnTo>
                <a:lnTo>
                  <a:pt x="159" y="161"/>
                </a:lnTo>
                <a:lnTo>
                  <a:pt x="164" y="140"/>
                </a:lnTo>
                <a:lnTo>
                  <a:pt x="164" y="140"/>
                </a:lnTo>
                <a:lnTo>
                  <a:pt x="164" y="139"/>
                </a:lnTo>
                <a:lnTo>
                  <a:pt x="164" y="139"/>
                </a:lnTo>
                <a:lnTo>
                  <a:pt x="165" y="137"/>
                </a:lnTo>
                <a:lnTo>
                  <a:pt x="165" y="137"/>
                </a:lnTo>
                <a:lnTo>
                  <a:pt x="167" y="139"/>
                </a:lnTo>
                <a:lnTo>
                  <a:pt x="167" y="139"/>
                </a:lnTo>
                <a:lnTo>
                  <a:pt x="168" y="140"/>
                </a:lnTo>
                <a:lnTo>
                  <a:pt x="168" y="140"/>
                </a:lnTo>
                <a:lnTo>
                  <a:pt x="168" y="140"/>
                </a:lnTo>
                <a:lnTo>
                  <a:pt x="168" y="140"/>
                </a:lnTo>
                <a:lnTo>
                  <a:pt x="170" y="140"/>
                </a:lnTo>
                <a:lnTo>
                  <a:pt x="172" y="142"/>
                </a:lnTo>
                <a:lnTo>
                  <a:pt x="172" y="142"/>
                </a:lnTo>
                <a:lnTo>
                  <a:pt x="172" y="144"/>
                </a:lnTo>
                <a:lnTo>
                  <a:pt x="172" y="144"/>
                </a:lnTo>
                <a:lnTo>
                  <a:pt x="173" y="158"/>
                </a:lnTo>
                <a:lnTo>
                  <a:pt x="173" y="158"/>
                </a:lnTo>
                <a:lnTo>
                  <a:pt x="175" y="163"/>
                </a:lnTo>
                <a:lnTo>
                  <a:pt x="175" y="163"/>
                </a:lnTo>
                <a:lnTo>
                  <a:pt x="176" y="166"/>
                </a:lnTo>
                <a:lnTo>
                  <a:pt x="176" y="166"/>
                </a:lnTo>
                <a:lnTo>
                  <a:pt x="178" y="161"/>
                </a:lnTo>
                <a:lnTo>
                  <a:pt x="178" y="161"/>
                </a:lnTo>
                <a:lnTo>
                  <a:pt x="179" y="156"/>
                </a:lnTo>
                <a:lnTo>
                  <a:pt x="179" y="156"/>
                </a:lnTo>
                <a:lnTo>
                  <a:pt x="181" y="155"/>
                </a:lnTo>
                <a:lnTo>
                  <a:pt x="181" y="155"/>
                </a:lnTo>
                <a:lnTo>
                  <a:pt x="183" y="153"/>
                </a:lnTo>
                <a:lnTo>
                  <a:pt x="184" y="155"/>
                </a:lnTo>
                <a:lnTo>
                  <a:pt x="184" y="155"/>
                </a:lnTo>
                <a:lnTo>
                  <a:pt x="186" y="156"/>
                </a:lnTo>
                <a:lnTo>
                  <a:pt x="186" y="156"/>
                </a:lnTo>
                <a:lnTo>
                  <a:pt x="186" y="155"/>
                </a:lnTo>
                <a:lnTo>
                  <a:pt x="186" y="155"/>
                </a:lnTo>
                <a:lnTo>
                  <a:pt x="187" y="153"/>
                </a:lnTo>
                <a:lnTo>
                  <a:pt x="189" y="155"/>
                </a:lnTo>
                <a:lnTo>
                  <a:pt x="189" y="155"/>
                </a:lnTo>
                <a:lnTo>
                  <a:pt x="191" y="156"/>
                </a:lnTo>
                <a:lnTo>
                  <a:pt x="191" y="156"/>
                </a:lnTo>
                <a:lnTo>
                  <a:pt x="192" y="159"/>
                </a:lnTo>
                <a:lnTo>
                  <a:pt x="194" y="161"/>
                </a:lnTo>
                <a:lnTo>
                  <a:pt x="194" y="161"/>
                </a:lnTo>
                <a:lnTo>
                  <a:pt x="195" y="164"/>
                </a:lnTo>
                <a:lnTo>
                  <a:pt x="195" y="164"/>
                </a:lnTo>
                <a:lnTo>
                  <a:pt x="197" y="166"/>
                </a:lnTo>
                <a:lnTo>
                  <a:pt x="197" y="166"/>
                </a:lnTo>
                <a:lnTo>
                  <a:pt x="197" y="164"/>
                </a:lnTo>
                <a:lnTo>
                  <a:pt x="197" y="164"/>
                </a:lnTo>
                <a:lnTo>
                  <a:pt x="198" y="151"/>
                </a:lnTo>
                <a:lnTo>
                  <a:pt x="198" y="151"/>
                </a:lnTo>
                <a:lnTo>
                  <a:pt x="200" y="136"/>
                </a:lnTo>
                <a:lnTo>
                  <a:pt x="200" y="136"/>
                </a:lnTo>
                <a:lnTo>
                  <a:pt x="200" y="131"/>
                </a:lnTo>
                <a:lnTo>
                  <a:pt x="200" y="131"/>
                </a:lnTo>
                <a:lnTo>
                  <a:pt x="200" y="112"/>
                </a:lnTo>
                <a:lnTo>
                  <a:pt x="200" y="112"/>
                </a:lnTo>
                <a:lnTo>
                  <a:pt x="200" y="98"/>
                </a:lnTo>
                <a:lnTo>
                  <a:pt x="200" y="98"/>
                </a:lnTo>
                <a:lnTo>
                  <a:pt x="202" y="76"/>
                </a:lnTo>
                <a:lnTo>
                  <a:pt x="202" y="76"/>
                </a:lnTo>
                <a:lnTo>
                  <a:pt x="203" y="62"/>
                </a:lnTo>
                <a:lnTo>
                  <a:pt x="206" y="47"/>
                </a:lnTo>
                <a:lnTo>
                  <a:pt x="206" y="47"/>
                </a:lnTo>
                <a:lnTo>
                  <a:pt x="211" y="25"/>
                </a:lnTo>
                <a:lnTo>
                  <a:pt x="211" y="25"/>
                </a:lnTo>
                <a:lnTo>
                  <a:pt x="213" y="19"/>
                </a:lnTo>
                <a:lnTo>
                  <a:pt x="213" y="19"/>
                </a:lnTo>
                <a:lnTo>
                  <a:pt x="213" y="17"/>
                </a:lnTo>
                <a:lnTo>
                  <a:pt x="214" y="16"/>
                </a:lnTo>
                <a:lnTo>
                  <a:pt x="214" y="16"/>
                </a:lnTo>
                <a:lnTo>
                  <a:pt x="214" y="3"/>
                </a:lnTo>
                <a:lnTo>
                  <a:pt x="214" y="3"/>
                </a:lnTo>
                <a:lnTo>
                  <a:pt x="214" y="2"/>
                </a:lnTo>
                <a:lnTo>
                  <a:pt x="214" y="2"/>
                </a:lnTo>
                <a:lnTo>
                  <a:pt x="216" y="0"/>
                </a:lnTo>
                <a:lnTo>
                  <a:pt x="216" y="0"/>
                </a:lnTo>
                <a:lnTo>
                  <a:pt x="216" y="0"/>
                </a:lnTo>
                <a:lnTo>
                  <a:pt x="217" y="0"/>
                </a:lnTo>
                <a:lnTo>
                  <a:pt x="217" y="2"/>
                </a:lnTo>
                <a:lnTo>
                  <a:pt x="217" y="2"/>
                </a:lnTo>
                <a:lnTo>
                  <a:pt x="217" y="3"/>
                </a:lnTo>
                <a:lnTo>
                  <a:pt x="217" y="3"/>
                </a:lnTo>
                <a:lnTo>
                  <a:pt x="217" y="3"/>
                </a:lnTo>
                <a:lnTo>
                  <a:pt x="217" y="3"/>
                </a:lnTo>
                <a:lnTo>
                  <a:pt x="219" y="3"/>
                </a:lnTo>
                <a:lnTo>
                  <a:pt x="219" y="3"/>
                </a:lnTo>
                <a:lnTo>
                  <a:pt x="221" y="5"/>
                </a:lnTo>
                <a:lnTo>
                  <a:pt x="221" y="5"/>
                </a:lnTo>
                <a:lnTo>
                  <a:pt x="221" y="5"/>
                </a:lnTo>
                <a:lnTo>
                  <a:pt x="221" y="6"/>
                </a:lnTo>
                <a:lnTo>
                  <a:pt x="221" y="6"/>
                </a:lnTo>
                <a:lnTo>
                  <a:pt x="221" y="28"/>
                </a:lnTo>
                <a:lnTo>
                  <a:pt x="221" y="28"/>
                </a:lnTo>
                <a:lnTo>
                  <a:pt x="219" y="62"/>
                </a:lnTo>
                <a:lnTo>
                  <a:pt x="219" y="62"/>
                </a:lnTo>
                <a:lnTo>
                  <a:pt x="219" y="227"/>
                </a:lnTo>
                <a:lnTo>
                  <a:pt x="219" y="227"/>
                </a:lnTo>
                <a:lnTo>
                  <a:pt x="221" y="282"/>
                </a:lnTo>
                <a:lnTo>
                  <a:pt x="221" y="282"/>
                </a:lnTo>
                <a:lnTo>
                  <a:pt x="221" y="284"/>
                </a:lnTo>
                <a:lnTo>
                  <a:pt x="221" y="284"/>
                </a:lnTo>
                <a:lnTo>
                  <a:pt x="221" y="262"/>
                </a:lnTo>
                <a:lnTo>
                  <a:pt x="221" y="262"/>
                </a:lnTo>
                <a:lnTo>
                  <a:pt x="221" y="232"/>
                </a:lnTo>
                <a:lnTo>
                  <a:pt x="221" y="232"/>
                </a:lnTo>
                <a:lnTo>
                  <a:pt x="222" y="204"/>
                </a:lnTo>
                <a:lnTo>
                  <a:pt x="222" y="204"/>
                </a:lnTo>
                <a:lnTo>
                  <a:pt x="224" y="180"/>
                </a:lnTo>
                <a:lnTo>
                  <a:pt x="224" y="180"/>
                </a:lnTo>
                <a:lnTo>
                  <a:pt x="227" y="159"/>
                </a:lnTo>
                <a:lnTo>
                  <a:pt x="227" y="159"/>
                </a:lnTo>
                <a:lnTo>
                  <a:pt x="230" y="144"/>
                </a:lnTo>
                <a:lnTo>
                  <a:pt x="230" y="144"/>
                </a:lnTo>
                <a:lnTo>
                  <a:pt x="230" y="136"/>
                </a:lnTo>
                <a:lnTo>
                  <a:pt x="230" y="136"/>
                </a:lnTo>
                <a:lnTo>
                  <a:pt x="232" y="134"/>
                </a:lnTo>
                <a:lnTo>
                  <a:pt x="232" y="134"/>
                </a:lnTo>
                <a:lnTo>
                  <a:pt x="232" y="133"/>
                </a:lnTo>
                <a:lnTo>
                  <a:pt x="232" y="133"/>
                </a:lnTo>
                <a:lnTo>
                  <a:pt x="232" y="129"/>
                </a:lnTo>
                <a:lnTo>
                  <a:pt x="232" y="129"/>
                </a:lnTo>
                <a:lnTo>
                  <a:pt x="235" y="128"/>
                </a:lnTo>
                <a:lnTo>
                  <a:pt x="235" y="128"/>
                </a:lnTo>
                <a:lnTo>
                  <a:pt x="236" y="129"/>
                </a:lnTo>
                <a:lnTo>
                  <a:pt x="236" y="129"/>
                </a:lnTo>
                <a:lnTo>
                  <a:pt x="236" y="131"/>
                </a:lnTo>
                <a:lnTo>
                  <a:pt x="236" y="131"/>
                </a:lnTo>
                <a:lnTo>
                  <a:pt x="236" y="129"/>
                </a:lnTo>
                <a:lnTo>
                  <a:pt x="236" y="129"/>
                </a:lnTo>
                <a:lnTo>
                  <a:pt x="236" y="128"/>
                </a:lnTo>
                <a:lnTo>
                  <a:pt x="236" y="128"/>
                </a:lnTo>
                <a:lnTo>
                  <a:pt x="238" y="126"/>
                </a:lnTo>
                <a:lnTo>
                  <a:pt x="238" y="126"/>
                </a:lnTo>
                <a:lnTo>
                  <a:pt x="239" y="128"/>
                </a:lnTo>
                <a:lnTo>
                  <a:pt x="239" y="128"/>
                </a:lnTo>
                <a:lnTo>
                  <a:pt x="239" y="131"/>
                </a:lnTo>
                <a:lnTo>
                  <a:pt x="239" y="131"/>
                </a:lnTo>
                <a:lnTo>
                  <a:pt x="239" y="163"/>
                </a:lnTo>
                <a:lnTo>
                  <a:pt x="239" y="163"/>
                </a:lnTo>
                <a:lnTo>
                  <a:pt x="241" y="169"/>
                </a:lnTo>
                <a:lnTo>
                  <a:pt x="241" y="169"/>
                </a:lnTo>
                <a:lnTo>
                  <a:pt x="241" y="169"/>
                </a:lnTo>
                <a:lnTo>
                  <a:pt x="241" y="169"/>
                </a:lnTo>
                <a:lnTo>
                  <a:pt x="241" y="167"/>
                </a:lnTo>
                <a:lnTo>
                  <a:pt x="241" y="167"/>
                </a:lnTo>
                <a:lnTo>
                  <a:pt x="246" y="155"/>
                </a:lnTo>
                <a:lnTo>
                  <a:pt x="246" y="155"/>
                </a:lnTo>
                <a:lnTo>
                  <a:pt x="249" y="147"/>
                </a:lnTo>
                <a:lnTo>
                  <a:pt x="249" y="147"/>
                </a:lnTo>
                <a:lnTo>
                  <a:pt x="249" y="147"/>
                </a:lnTo>
                <a:lnTo>
                  <a:pt x="249" y="147"/>
                </a:lnTo>
                <a:lnTo>
                  <a:pt x="250" y="145"/>
                </a:lnTo>
                <a:lnTo>
                  <a:pt x="252" y="145"/>
                </a:lnTo>
                <a:lnTo>
                  <a:pt x="252" y="145"/>
                </a:lnTo>
                <a:lnTo>
                  <a:pt x="254" y="144"/>
                </a:lnTo>
                <a:lnTo>
                  <a:pt x="254" y="144"/>
                </a:lnTo>
                <a:lnTo>
                  <a:pt x="254" y="140"/>
                </a:lnTo>
                <a:lnTo>
                  <a:pt x="254" y="140"/>
                </a:lnTo>
                <a:lnTo>
                  <a:pt x="255" y="139"/>
                </a:lnTo>
                <a:lnTo>
                  <a:pt x="255" y="139"/>
                </a:lnTo>
                <a:lnTo>
                  <a:pt x="258" y="137"/>
                </a:lnTo>
                <a:lnTo>
                  <a:pt x="260" y="140"/>
                </a:lnTo>
                <a:lnTo>
                  <a:pt x="260" y="140"/>
                </a:lnTo>
                <a:lnTo>
                  <a:pt x="262" y="148"/>
                </a:lnTo>
                <a:lnTo>
                  <a:pt x="262" y="148"/>
                </a:lnTo>
                <a:lnTo>
                  <a:pt x="263" y="158"/>
                </a:lnTo>
                <a:lnTo>
                  <a:pt x="263" y="158"/>
                </a:lnTo>
                <a:lnTo>
                  <a:pt x="263" y="159"/>
                </a:lnTo>
                <a:lnTo>
                  <a:pt x="263" y="159"/>
                </a:lnTo>
                <a:lnTo>
                  <a:pt x="263" y="158"/>
                </a:lnTo>
                <a:lnTo>
                  <a:pt x="263" y="158"/>
                </a:lnTo>
                <a:lnTo>
                  <a:pt x="266" y="155"/>
                </a:lnTo>
                <a:lnTo>
                  <a:pt x="266" y="155"/>
                </a:lnTo>
                <a:lnTo>
                  <a:pt x="268" y="151"/>
                </a:lnTo>
                <a:lnTo>
                  <a:pt x="271" y="153"/>
                </a:lnTo>
                <a:lnTo>
                  <a:pt x="271" y="153"/>
                </a:lnTo>
                <a:lnTo>
                  <a:pt x="273" y="151"/>
                </a:lnTo>
                <a:lnTo>
                  <a:pt x="273" y="151"/>
                </a:lnTo>
                <a:lnTo>
                  <a:pt x="274" y="150"/>
                </a:lnTo>
                <a:lnTo>
                  <a:pt x="274" y="150"/>
                </a:lnTo>
                <a:lnTo>
                  <a:pt x="276" y="148"/>
                </a:lnTo>
                <a:lnTo>
                  <a:pt x="277" y="150"/>
                </a:lnTo>
                <a:lnTo>
                  <a:pt x="277" y="150"/>
                </a:lnTo>
                <a:lnTo>
                  <a:pt x="277" y="153"/>
                </a:lnTo>
                <a:lnTo>
                  <a:pt x="277" y="153"/>
                </a:lnTo>
                <a:lnTo>
                  <a:pt x="279" y="155"/>
                </a:lnTo>
                <a:lnTo>
                  <a:pt x="279" y="155"/>
                </a:lnTo>
                <a:lnTo>
                  <a:pt x="279" y="155"/>
                </a:lnTo>
                <a:lnTo>
                  <a:pt x="279" y="155"/>
                </a:lnTo>
                <a:lnTo>
                  <a:pt x="279" y="153"/>
                </a:lnTo>
                <a:lnTo>
                  <a:pt x="279" y="153"/>
                </a:lnTo>
                <a:lnTo>
                  <a:pt x="280" y="140"/>
                </a:lnTo>
                <a:lnTo>
                  <a:pt x="280" y="140"/>
                </a:lnTo>
                <a:lnTo>
                  <a:pt x="280" y="121"/>
                </a:lnTo>
                <a:lnTo>
                  <a:pt x="280" y="121"/>
                </a:lnTo>
                <a:lnTo>
                  <a:pt x="282" y="114"/>
                </a:lnTo>
                <a:lnTo>
                  <a:pt x="282" y="114"/>
                </a:lnTo>
                <a:lnTo>
                  <a:pt x="284" y="99"/>
                </a:lnTo>
                <a:lnTo>
                  <a:pt x="284" y="99"/>
                </a:lnTo>
                <a:lnTo>
                  <a:pt x="288" y="73"/>
                </a:lnTo>
                <a:lnTo>
                  <a:pt x="288" y="73"/>
                </a:lnTo>
                <a:lnTo>
                  <a:pt x="290" y="65"/>
                </a:lnTo>
                <a:lnTo>
                  <a:pt x="290" y="65"/>
                </a:lnTo>
                <a:lnTo>
                  <a:pt x="293" y="51"/>
                </a:lnTo>
                <a:lnTo>
                  <a:pt x="293" y="51"/>
                </a:lnTo>
                <a:lnTo>
                  <a:pt x="295" y="36"/>
                </a:lnTo>
                <a:lnTo>
                  <a:pt x="295" y="36"/>
                </a:lnTo>
                <a:lnTo>
                  <a:pt x="295" y="35"/>
                </a:lnTo>
                <a:lnTo>
                  <a:pt x="295" y="33"/>
                </a:lnTo>
                <a:lnTo>
                  <a:pt x="295" y="33"/>
                </a:lnTo>
                <a:lnTo>
                  <a:pt x="295" y="33"/>
                </a:lnTo>
                <a:lnTo>
                  <a:pt x="295" y="33"/>
                </a:lnTo>
                <a:lnTo>
                  <a:pt x="296" y="21"/>
                </a:lnTo>
                <a:lnTo>
                  <a:pt x="296" y="21"/>
                </a:lnTo>
                <a:lnTo>
                  <a:pt x="296" y="16"/>
                </a:lnTo>
                <a:lnTo>
                  <a:pt x="296" y="16"/>
                </a:lnTo>
                <a:lnTo>
                  <a:pt x="296" y="16"/>
                </a:lnTo>
                <a:lnTo>
                  <a:pt x="296" y="16"/>
                </a:lnTo>
                <a:lnTo>
                  <a:pt x="298" y="13"/>
                </a:lnTo>
                <a:lnTo>
                  <a:pt x="299" y="13"/>
                </a:lnTo>
                <a:lnTo>
                  <a:pt x="299" y="13"/>
                </a:lnTo>
                <a:lnTo>
                  <a:pt x="301" y="10"/>
                </a:lnTo>
                <a:lnTo>
                  <a:pt x="301" y="10"/>
                </a:lnTo>
                <a:lnTo>
                  <a:pt x="301" y="8"/>
                </a:lnTo>
                <a:lnTo>
                  <a:pt x="303" y="6"/>
                </a:lnTo>
                <a:lnTo>
                  <a:pt x="303" y="6"/>
                </a:lnTo>
                <a:lnTo>
                  <a:pt x="304" y="8"/>
                </a:lnTo>
                <a:lnTo>
                  <a:pt x="304" y="10"/>
                </a:lnTo>
                <a:lnTo>
                  <a:pt x="304" y="10"/>
                </a:lnTo>
                <a:lnTo>
                  <a:pt x="303" y="25"/>
                </a:lnTo>
                <a:lnTo>
                  <a:pt x="303" y="25"/>
                </a:lnTo>
                <a:lnTo>
                  <a:pt x="301" y="36"/>
                </a:lnTo>
                <a:lnTo>
                  <a:pt x="301" y="36"/>
                </a:lnTo>
                <a:lnTo>
                  <a:pt x="301" y="41"/>
                </a:lnTo>
                <a:lnTo>
                  <a:pt x="301" y="41"/>
                </a:lnTo>
                <a:lnTo>
                  <a:pt x="301" y="123"/>
                </a:lnTo>
                <a:lnTo>
                  <a:pt x="301" y="123"/>
                </a:lnTo>
                <a:lnTo>
                  <a:pt x="299" y="174"/>
                </a:lnTo>
                <a:lnTo>
                  <a:pt x="299" y="174"/>
                </a:lnTo>
                <a:lnTo>
                  <a:pt x="299" y="183"/>
                </a:lnTo>
                <a:lnTo>
                  <a:pt x="299" y="183"/>
                </a:lnTo>
                <a:lnTo>
                  <a:pt x="299" y="197"/>
                </a:lnTo>
                <a:lnTo>
                  <a:pt x="299" y="197"/>
                </a:lnTo>
                <a:lnTo>
                  <a:pt x="299" y="213"/>
                </a:lnTo>
                <a:lnTo>
                  <a:pt x="299" y="213"/>
                </a:lnTo>
                <a:lnTo>
                  <a:pt x="299" y="249"/>
                </a:lnTo>
                <a:lnTo>
                  <a:pt x="299" y="249"/>
                </a:lnTo>
                <a:lnTo>
                  <a:pt x="301" y="273"/>
                </a:lnTo>
                <a:lnTo>
                  <a:pt x="301" y="273"/>
                </a:lnTo>
                <a:lnTo>
                  <a:pt x="301" y="289"/>
                </a:lnTo>
                <a:lnTo>
                  <a:pt x="301" y="289"/>
                </a:lnTo>
                <a:lnTo>
                  <a:pt x="301" y="292"/>
                </a:lnTo>
                <a:lnTo>
                  <a:pt x="301" y="292"/>
                </a:lnTo>
                <a:lnTo>
                  <a:pt x="303" y="292"/>
                </a:lnTo>
                <a:lnTo>
                  <a:pt x="303" y="292"/>
                </a:lnTo>
                <a:lnTo>
                  <a:pt x="303" y="287"/>
                </a:lnTo>
                <a:lnTo>
                  <a:pt x="303" y="287"/>
                </a:lnTo>
                <a:lnTo>
                  <a:pt x="303" y="268"/>
                </a:lnTo>
                <a:lnTo>
                  <a:pt x="303" y="268"/>
                </a:lnTo>
                <a:lnTo>
                  <a:pt x="304" y="249"/>
                </a:lnTo>
                <a:lnTo>
                  <a:pt x="304" y="249"/>
                </a:lnTo>
                <a:lnTo>
                  <a:pt x="304" y="238"/>
                </a:lnTo>
                <a:lnTo>
                  <a:pt x="304" y="238"/>
                </a:lnTo>
                <a:lnTo>
                  <a:pt x="306" y="210"/>
                </a:lnTo>
                <a:lnTo>
                  <a:pt x="306" y="210"/>
                </a:lnTo>
                <a:lnTo>
                  <a:pt x="307" y="192"/>
                </a:lnTo>
                <a:lnTo>
                  <a:pt x="307" y="192"/>
                </a:lnTo>
                <a:lnTo>
                  <a:pt x="309" y="174"/>
                </a:lnTo>
                <a:lnTo>
                  <a:pt x="309" y="174"/>
                </a:lnTo>
                <a:lnTo>
                  <a:pt x="310" y="156"/>
                </a:lnTo>
                <a:lnTo>
                  <a:pt x="310" y="156"/>
                </a:lnTo>
                <a:lnTo>
                  <a:pt x="310" y="136"/>
                </a:lnTo>
                <a:lnTo>
                  <a:pt x="310" y="136"/>
                </a:lnTo>
                <a:lnTo>
                  <a:pt x="312" y="128"/>
                </a:lnTo>
                <a:lnTo>
                  <a:pt x="312" y="128"/>
                </a:lnTo>
                <a:lnTo>
                  <a:pt x="312" y="125"/>
                </a:lnTo>
                <a:lnTo>
                  <a:pt x="312" y="125"/>
                </a:lnTo>
                <a:lnTo>
                  <a:pt x="315" y="121"/>
                </a:lnTo>
                <a:lnTo>
                  <a:pt x="315" y="121"/>
                </a:lnTo>
                <a:lnTo>
                  <a:pt x="317" y="121"/>
                </a:lnTo>
                <a:lnTo>
                  <a:pt x="320" y="121"/>
                </a:lnTo>
                <a:lnTo>
                  <a:pt x="320" y="121"/>
                </a:lnTo>
                <a:lnTo>
                  <a:pt x="320" y="125"/>
                </a:lnTo>
                <a:lnTo>
                  <a:pt x="320" y="125"/>
                </a:lnTo>
                <a:lnTo>
                  <a:pt x="328" y="147"/>
                </a:lnTo>
                <a:lnTo>
                  <a:pt x="328" y="147"/>
                </a:lnTo>
                <a:lnTo>
                  <a:pt x="329" y="151"/>
                </a:lnTo>
                <a:lnTo>
                  <a:pt x="329" y="151"/>
                </a:lnTo>
                <a:lnTo>
                  <a:pt x="329" y="150"/>
                </a:lnTo>
                <a:lnTo>
                  <a:pt x="329" y="150"/>
                </a:lnTo>
                <a:lnTo>
                  <a:pt x="334" y="137"/>
                </a:lnTo>
                <a:lnTo>
                  <a:pt x="334" y="137"/>
                </a:lnTo>
                <a:lnTo>
                  <a:pt x="336" y="136"/>
                </a:lnTo>
                <a:lnTo>
                  <a:pt x="336" y="136"/>
                </a:lnTo>
                <a:lnTo>
                  <a:pt x="337" y="128"/>
                </a:lnTo>
                <a:lnTo>
                  <a:pt x="337" y="128"/>
                </a:lnTo>
                <a:lnTo>
                  <a:pt x="339" y="125"/>
                </a:lnTo>
                <a:lnTo>
                  <a:pt x="339" y="125"/>
                </a:lnTo>
                <a:lnTo>
                  <a:pt x="340" y="121"/>
                </a:lnTo>
                <a:lnTo>
                  <a:pt x="340" y="121"/>
                </a:lnTo>
                <a:lnTo>
                  <a:pt x="342" y="120"/>
                </a:lnTo>
                <a:lnTo>
                  <a:pt x="344" y="121"/>
                </a:lnTo>
                <a:lnTo>
                  <a:pt x="344" y="121"/>
                </a:lnTo>
                <a:lnTo>
                  <a:pt x="344" y="123"/>
                </a:lnTo>
                <a:lnTo>
                  <a:pt x="344" y="123"/>
                </a:lnTo>
                <a:lnTo>
                  <a:pt x="347" y="133"/>
                </a:lnTo>
                <a:lnTo>
                  <a:pt x="347" y="133"/>
                </a:lnTo>
                <a:lnTo>
                  <a:pt x="350" y="147"/>
                </a:lnTo>
                <a:lnTo>
                  <a:pt x="350" y="147"/>
                </a:lnTo>
                <a:lnTo>
                  <a:pt x="351" y="150"/>
                </a:lnTo>
                <a:lnTo>
                  <a:pt x="355" y="153"/>
                </a:lnTo>
                <a:lnTo>
                  <a:pt x="355" y="153"/>
                </a:lnTo>
                <a:lnTo>
                  <a:pt x="356" y="153"/>
                </a:lnTo>
                <a:lnTo>
                  <a:pt x="356" y="153"/>
                </a:lnTo>
                <a:lnTo>
                  <a:pt x="366" y="151"/>
                </a:lnTo>
                <a:lnTo>
                  <a:pt x="377" y="151"/>
                </a:lnTo>
                <a:lnTo>
                  <a:pt x="377" y="151"/>
                </a:lnTo>
                <a:lnTo>
                  <a:pt x="399" y="151"/>
                </a:lnTo>
                <a:lnTo>
                  <a:pt x="399" y="151"/>
                </a:lnTo>
                <a:lnTo>
                  <a:pt x="400" y="151"/>
                </a:lnTo>
                <a:lnTo>
                  <a:pt x="400" y="151"/>
                </a:lnTo>
                <a:lnTo>
                  <a:pt x="402" y="150"/>
                </a:lnTo>
                <a:lnTo>
                  <a:pt x="402" y="150"/>
                </a:lnTo>
                <a:lnTo>
                  <a:pt x="404" y="148"/>
                </a:lnTo>
                <a:lnTo>
                  <a:pt x="405" y="148"/>
                </a:lnTo>
                <a:lnTo>
                  <a:pt x="405" y="148"/>
                </a:lnTo>
                <a:lnTo>
                  <a:pt x="407" y="150"/>
                </a:lnTo>
                <a:lnTo>
                  <a:pt x="407" y="153"/>
                </a:lnTo>
                <a:lnTo>
                  <a:pt x="407" y="153"/>
                </a:lnTo>
                <a:lnTo>
                  <a:pt x="407" y="155"/>
                </a:lnTo>
                <a:lnTo>
                  <a:pt x="405" y="155"/>
                </a:lnTo>
                <a:lnTo>
                  <a:pt x="405" y="155"/>
                </a:lnTo>
                <a:lnTo>
                  <a:pt x="370" y="155"/>
                </a:lnTo>
                <a:lnTo>
                  <a:pt x="370" y="155"/>
                </a:lnTo>
                <a:lnTo>
                  <a:pt x="362" y="156"/>
                </a:lnTo>
                <a:lnTo>
                  <a:pt x="362" y="156"/>
                </a:lnTo>
                <a:lnTo>
                  <a:pt x="362" y="156"/>
                </a:lnTo>
                <a:lnTo>
                  <a:pt x="362" y="156"/>
                </a:lnTo>
                <a:lnTo>
                  <a:pt x="362" y="156"/>
                </a:lnTo>
                <a:lnTo>
                  <a:pt x="362" y="156"/>
                </a:lnTo>
                <a:lnTo>
                  <a:pt x="370" y="156"/>
                </a:lnTo>
                <a:lnTo>
                  <a:pt x="370" y="156"/>
                </a:lnTo>
                <a:lnTo>
                  <a:pt x="388" y="155"/>
                </a:lnTo>
                <a:lnTo>
                  <a:pt x="388" y="155"/>
                </a:lnTo>
                <a:lnTo>
                  <a:pt x="402" y="155"/>
                </a:lnTo>
                <a:lnTo>
                  <a:pt x="402" y="155"/>
                </a:lnTo>
                <a:lnTo>
                  <a:pt x="411" y="155"/>
                </a:lnTo>
                <a:lnTo>
                  <a:pt x="411" y="155"/>
                </a:lnTo>
                <a:lnTo>
                  <a:pt x="413" y="153"/>
                </a:lnTo>
                <a:lnTo>
                  <a:pt x="413" y="153"/>
                </a:lnTo>
                <a:lnTo>
                  <a:pt x="415" y="153"/>
                </a:lnTo>
                <a:lnTo>
                  <a:pt x="416" y="153"/>
                </a:lnTo>
                <a:lnTo>
                  <a:pt x="416" y="153"/>
                </a:lnTo>
                <a:lnTo>
                  <a:pt x="418" y="155"/>
                </a:lnTo>
                <a:lnTo>
                  <a:pt x="418" y="156"/>
                </a:lnTo>
                <a:lnTo>
                  <a:pt x="418" y="156"/>
                </a:lnTo>
                <a:lnTo>
                  <a:pt x="416" y="158"/>
                </a:lnTo>
                <a:lnTo>
                  <a:pt x="416" y="158"/>
                </a:lnTo>
                <a:lnTo>
                  <a:pt x="413" y="159"/>
                </a:lnTo>
                <a:lnTo>
                  <a:pt x="413" y="159"/>
                </a:lnTo>
                <a:lnTo>
                  <a:pt x="411" y="161"/>
                </a:lnTo>
                <a:lnTo>
                  <a:pt x="411" y="161"/>
                </a:lnTo>
                <a:lnTo>
                  <a:pt x="411" y="161"/>
                </a:lnTo>
                <a:lnTo>
                  <a:pt x="410" y="161"/>
                </a:lnTo>
                <a:lnTo>
                  <a:pt x="410" y="161"/>
                </a:lnTo>
                <a:lnTo>
                  <a:pt x="410" y="161"/>
                </a:lnTo>
                <a:lnTo>
                  <a:pt x="410" y="161"/>
                </a:lnTo>
                <a:lnTo>
                  <a:pt x="407" y="159"/>
                </a:lnTo>
                <a:lnTo>
                  <a:pt x="407" y="159"/>
                </a:lnTo>
                <a:lnTo>
                  <a:pt x="375" y="159"/>
                </a:lnTo>
                <a:lnTo>
                  <a:pt x="375" y="159"/>
                </a:lnTo>
                <a:lnTo>
                  <a:pt x="370" y="159"/>
                </a:lnTo>
                <a:lnTo>
                  <a:pt x="370" y="159"/>
                </a:lnTo>
                <a:lnTo>
                  <a:pt x="366" y="159"/>
                </a:lnTo>
                <a:lnTo>
                  <a:pt x="359" y="163"/>
                </a:lnTo>
                <a:lnTo>
                  <a:pt x="359" y="163"/>
                </a:lnTo>
                <a:lnTo>
                  <a:pt x="358" y="164"/>
                </a:lnTo>
                <a:lnTo>
                  <a:pt x="358" y="164"/>
                </a:lnTo>
                <a:lnTo>
                  <a:pt x="355" y="164"/>
                </a:lnTo>
                <a:lnTo>
                  <a:pt x="355" y="164"/>
                </a:lnTo>
                <a:lnTo>
                  <a:pt x="351" y="166"/>
                </a:lnTo>
                <a:lnTo>
                  <a:pt x="350" y="163"/>
                </a:lnTo>
                <a:lnTo>
                  <a:pt x="350" y="163"/>
                </a:lnTo>
                <a:lnTo>
                  <a:pt x="348" y="159"/>
                </a:lnTo>
                <a:lnTo>
                  <a:pt x="348" y="159"/>
                </a:lnTo>
                <a:lnTo>
                  <a:pt x="347" y="159"/>
                </a:lnTo>
                <a:lnTo>
                  <a:pt x="347" y="159"/>
                </a:lnTo>
                <a:lnTo>
                  <a:pt x="345" y="158"/>
                </a:lnTo>
                <a:lnTo>
                  <a:pt x="344" y="156"/>
                </a:lnTo>
                <a:lnTo>
                  <a:pt x="344" y="156"/>
                </a:lnTo>
                <a:lnTo>
                  <a:pt x="344" y="153"/>
                </a:lnTo>
                <a:lnTo>
                  <a:pt x="344" y="153"/>
                </a:lnTo>
                <a:lnTo>
                  <a:pt x="342" y="140"/>
                </a:lnTo>
                <a:lnTo>
                  <a:pt x="342" y="140"/>
                </a:lnTo>
                <a:lnTo>
                  <a:pt x="340" y="136"/>
                </a:lnTo>
                <a:lnTo>
                  <a:pt x="340" y="136"/>
                </a:lnTo>
                <a:lnTo>
                  <a:pt x="340" y="134"/>
                </a:lnTo>
                <a:lnTo>
                  <a:pt x="340" y="134"/>
                </a:lnTo>
                <a:lnTo>
                  <a:pt x="339" y="137"/>
                </a:lnTo>
                <a:lnTo>
                  <a:pt x="339" y="137"/>
                </a:lnTo>
                <a:lnTo>
                  <a:pt x="337" y="147"/>
                </a:lnTo>
                <a:lnTo>
                  <a:pt x="337" y="147"/>
                </a:lnTo>
                <a:lnTo>
                  <a:pt x="334" y="167"/>
                </a:lnTo>
                <a:lnTo>
                  <a:pt x="334" y="167"/>
                </a:lnTo>
                <a:lnTo>
                  <a:pt x="333" y="172"/>
                </a:lnTo>
                <a:lnTo>
                  <a:pt x="333" y="172"/>
                </a:lnTo>
                <a:lnTo>
                  <a:pt x="333" y="172"/>
                </a:lnTo>
                <a:lnTo>
                  <a:pt x="333" y="172"/>
                </a:lnTo>
                <a:lnTo>
                  <a:pt x="333" y="174"/>
                </a:lnTo>
                <a:lnTo>
                  <a:pt x="333" y="174"/>
                </a:lnTo>
                <a:lnTo>
                  <a:pt x="331" y="175"/>
                </a:lnTo>
                <a:lnTo>
                  <a:pt x="331" y="175"/>
                </a:lnTo>
                <a:lnTo>
                  <a:pt x="329" y="174"/>
                </a:lnTo>
                <a:lnTo>
                  <a:pt x="329" y="174"/>
                </a:lnTo>
                <a:lnTo>
                  <a:pt x="328" y="172"/>
                </a:lnTo>
                <a:lnTo>
                  <a:pt x="328" y="172"/>
                </a:lnTo>
                <a:lnTo>
                  <a:pt x="328" y="164"/>
                </a:lnTo>
                <a:lnTo>
                  <a:pt x="328" y="164"/>
                </a:lnTo>
                <a:lnTo>
                  <a:pt x="325" y="164"/>
                </a:lnTo>
                <a:lnTo>
                  <a:pt x="323" y="161"/>
                </a:lnTo>
                <a:lnTo>
                  <a:pt x="323" y="161"/>
                </a:lnTo>
                <a:lnTo>
                  <a:pt x="320" y="147"/>
                </a:lnTo>
                <a:lnTo>
                  <a:pt x="320" y="147"/>
                </a:lnTo>
                <a:lnTo>
                  <a:pt x="317" y="134"/>
                </a:lnTo>
                <a:lnTo>
                  <a:pt x="317" y="134"/>
                </a:lnTo>
                <a:lnTo>
                  <a:pt x="317" y="134"/>
                </a:lnTo>
                <a:lnTo>
                  <a:pt x="317" y="134"/>
                </a:lnTo>
                <a:lnTo>
                  <a:pt x="317" y="136"/>
                </a:lnTo>
                <a:lnTo>
                  <a:pt x="317" y="136"/>
                </a:lnTo>
                <a:lnTo>
                  <a:pt x="315" y="156"/>
                </a:lnTo>
                <a:lnTo>
                  <a:pt x="315" y="156"/>
                </a:lnTo>
                <a:lnTo>
                  <a:pt x="314" y="194"/>
                </a:lnTo>
                <a:lnTo>
                  <a:pt x="314" y="194"/>
                </a:lnTo>
                <a:lnTo>
                  <a:pt x="312" y="230"/>
                </a:lnTo>
                <a:lnTo>
                  <a:pt x="312" y="230"/>
                </a:lnTo>
                <a:lnTo>
                  <a:pt x="312" y="257"/>
                </a:lnTo>
                <a:lnTo>
                  <a:pt x="312" y="257"/>
                </a:lnTo>
                <a:lnTo>
                  <a:pt x="310" y="278"/>
                </a:lnTo>
                <a:lnTo>
                  <a:pt x="310" y="278"/>
                </a:lnTo>
                <a:lnTo>
                  <a:pt x="309" y="303"/>
                </a:lnTo>
                <a:lnTo>
                  <a:pt x="309" y="303"/>
                </a:lnTo>
                <a:lnTo>
                  <a:pt x="307" y="320"/>
                </a:lnTo>
                <a:lnTo>
                  <a:pt x="307" y="320"/>
                </a:lnTo>
                <a:lnTo>
                  <a:pt x="306" y="330"/>
                </a:lnTo>
                <a:lnTo>
                  <a:pt x="303" y="341"/>
                </a:lnTo>
                <a:lnTo>
                  <a:pt x="303" y="341"/>
                </a:lnTo>
                <a:lnTo>
                  <a:pt x="303" y="344"/>
                </a:lnTo>
                <a:lnTo>
                  <a:pt x="303" y="344"/>
                </a:lnTo>
                <a:lnTo>
                  <a:pt x="303" y="352"/>
                </a:lnTo>
                <a:lnTo>
                  <a:pt x="303" y="352"/>
                </a:lnTo>
                <a:lnTo>
                  <a:pt x="303" y="353"/>
                </a:lnTo>
                <a:lnTo>
                  <a:pt x="303" y="353"/>
                </a:lnTo>
                <a:lnTo>
                  <a:pt x="301" y="353"/>
                </a:lnTo>
                <a:lnTo>
                  <a:pt x="301" y="353"/>
                </a:lnTo>
                <a:lnTo>
                  <a:pt x="299" y="353"/>
                </a:lnTo>
                <a:lnTo>
                  <a:pt x="299" y="353"/>
                </a:lnTo>
                <a:lnTo>
                  <a:pt x="299" y="350"/>
                </a:lnTo>
                <a:lnTo>
                  <a:pt x="299" y="350"/>
                </a:lnTo>
                <a:lnTo>
                  <a:pt x="299" y="349"/>
                </a:lnTo>
                <a:lnTo>
                  <a:pt x="299" y="349"/>
                </a:lnTo>
                <a:close/>
                <a:moveTo>
                  <a:pt x="236" y="175"/>
                </a:moveTo>
                <a:lnTo>
                  <a:pt x="236" y="175"/>
                </a:lnTo>
                <a:lnTo>
                  <a:pt x="236" y="170"/>
                </a:lnTo>
                <a:lnTo>
                  <a:pt x="236" y="170"/>
                </a:lnTo>
                <a:lnTo>
                  <a:pt x="236" y="167"/>
                </a:lnTo>
                <a:lnTo>
                  <a:pt x="236" y="167"/>
                </a:lnTo>
                <a:lnTo>
                  <a:pt x="236" y="164"/>
                </a:lnTo>
                <a:lnTo>
                  <a:pt x="236" y="164"/>
                </a:lnTo>
                <a:lnTo>
                  <a:pt x="236" y="170"/>
                </a:lnTo>
                <a:lnTo>
                  <a:pt x="236" y="170"/>
                </a:lnTo>
                <a:lnTo>
                  <a:pt x="236" y="170"/>
                </a:lnTo>
                <a:lnTo>
                  <a:pt x="236" y="170"/>
                </a:lnTo>
                <a:lnTo>
                  <a:pt x="236" y="175"/>
                </a:lnTo>
                <a:lnTo>
                  <a:pt x="236" y="175"/>
                </a:lnTo>
                <a:lnTo>
                  <a:pt x="238" y="178"/>
                </a:lnTo>
                <a:lnTo>
                  <a:pt x="238" y="178"/>
                </a:lnTo>
                <a:lnTo>
                  <a:pt x="238" y="178"/>
                </a:lnTo>
                <a:lnTo>
                  <a:pt x="238" y="178"/>
                </a:lnTo>
                <a:lnTo>
                  <a:pt x="236" y="175"/>
                </a:lnTo>
                <a:lnTo>
                  <a:pt x="236" y="175"/>
                </a:lnTo>
                <a:close/>
                <a:moveTo>
                  <a:pt x="102" y="249"/>
                </a:moveTo>
                <a:lnTo>
                  <a:pt x="102" y="249"/>
                </a:lnTo>
                <a:lnTo>
                  <a:pt x="102" y="251"/>
                </a:lnTo>
                <a:lnTo>
                  <a:pt x="102" y="251"/>
                </a:lnTo>
                <a:lnTo>
                  <a:pt x="101" y="260"/>
                </a:lnTo>
                <a:lnTo>
                  <a:pt x="101" y="260"/>
                </a:lnTo>
                <a:lnTo>
                  <a:pt x="101" y="263"/>
                </a:lnTo>
                <a:lnTo>
                  <a:pt x="101" y="263"/>
                </a:lnTo>
                <a:lnTo>
                  <a:pt x="102" y="256"/>
                </a:lnTo>
                <a:lnTo>
                  <a:pt x="102" y="256"/>
                </a:lnTo>
                <a:lnTo>
                  <a:pt x="102" y="249"/>
                </a:lnTo>
                <a:lnTo>
                  <a:pt x="102" y="249"/>
                </a:lnTo>
                <a:lnTo>
                  <a:pt x="102" y="248"/>
                </a:lnTo>
                <a:lnTo>
                  <a:pt x="102" y="248"/>
                </a:lnTo>
                <a:lnTo>
                  <a:pt x="102" y="248"/>
                </a:lnTo>
                <a:lnTo>
                  <a:pt x="102" y="248"/>
                </a:lnTo>
                <a:lnTo>
                  <a:pt x="102" y="249"/>
                </a:lnTo>
                <a:lnTo>
                  <a:pt x="102" y="249"/>
                </a:lnTo>
                <a:close/>
                <a:moveTo>
                  <a:pt x="107" y="93"/>
                </a:moveTo>
                <a:lnTo>
                  <a:pt x="107" y="93"/>
                </a:lnTo>
                <a:lnTo>
                  <a:pt x="107" y="93"/>
                </a:lnTo>
                <a:lnTo>
                  <a:pt x="107" y="93"/>
                </a:lnTo>
                <a:lnTo>
                  <a:pt x="107" y="98"/>
                </a:lnTo>
                <a:lnTo>
                  <a:pt x="107" y="98"/>
                </a:lnTo>
                <a:lnTo>
                  <a:pt x="105" y="106"/>
                </a:lnTo>
                <a:lnTo>
                  <a:pt x="105" y="106"/>
                </a:lnTo>
                <a:lnTo>
                  <a:pt x="104" y="125"/>
                </a:lnTo>
                <a:lnTo>
                  <a:pt x="104" y="125"/>
                </a:lnTo>
                <a:lnTo>
                  <a:pt x="102" y="145"/>
                </a:lnTo>
                <a:lnTo>
                  <a:pt x="102" y="145"/>
                </a:lnTo>
                <a:lnTo>
                  <a:pt x="101" y="170"/>
                </a:lnTo>
                <a:lnTo>
                  <a:pt x="101" y="170"/>
                </a:lnTo>
                <a:lnTo>
                  <a:pt x="101" y="232"/>
                </a:lnTo>
                <a:lnTo>
                  <a:pt x="101" y="232"/>
                </a:lnTo>
                <a:lnTo>
                  <a:pt x="101" y="233"/>
                </a:lnTo>
                <a:lnTo>
                  <a:pt x="101" y="233"/>
                </a:lnTo>
                <a:lnTo>
                  <a:pt x="101" y="232"/>
                </a:lnTo>
                <a:lnTo>
                  <a:pt x="101" y="232"/>
                </a:lnTo>
                <a:lnTo>
                  <a:pt x="102" y="221"/>
                </a:lnTo>
                <a:lnTo>
                  <a:pt x="102" y="221"/>
                </a:lnTo>
                <a:lnTo>
                  <a:pt x="104" y="205"/>
                </a:lnTo>
                <a:lnTo>
                  <a:pt x="104" y="205"/>
                </a:lnTo>
                <a:lnTo>
                  <a:pt x="105" y="183"/>
                </a:lnTo>
                <a:lnTo>
                  <a:pt x="105" y="183"/>
                </a:lnTo>
                <a:lnTo>
                  <a:pt x="105" y="144"/>
                </a:lnTo>
                <a:lnTo>
                  <a:pt x="105" y="144"/>
                </a:lnTo>
                <a:lnTo>
                  <a:pt x="107" y="128"/>
                </a:lnTo>
                <a:lnTo>
                  <a:pt x="107" y="128"/>
                </a:lnTo>
                <a:lnTo>
                  <a:pt x="107" y="110"/>
                </a:lnTo>
                <a:lnTo>
                  <a:pt x="107" y="110"/>
                </a:lnTo>
                <a:lnTo>
                  <a:pt x="107" y="95"/>
                </a:lnTo>
                <a:lnTo>
                  <a:pt x="107" y="95"/>
                </a:lnTo>
                <a:lnTo>
                  <a:pt x="107" y="93"/>
                </a:lnTo>
                <a:lnTo>
                  <a:pt x="107" y="93"/>
                </a:lnTo>
                <a:close/>
                <a:moveTo>
                  <a:pt x="288" y="87"/>
                </a:moveTo>
                <a:lnTo>
                  <a:pt x="288" y="87"/>
                </a:lnTo>
                <a:lnTo>
                  <a:pt x="288" y="92"/>
                </a:lnTo>
                <a:lnTo>
                  <a:pt x="288" y="92"/>
                </a:lnTo>
                <a:lnTo>
                  <a:pt x="285" y="109"/>
                </a:lnTo>
                <a:lnTo>
                  <a:pt x="285" y="109"/>
                </a:lnTo>
                <a:lnTo>
                  <a:pt x="284" y="129"/>
                </a:lnTo>
                <a:lnTo>
                  <a:pt x="284" y="129"/>
                </a:lnTo>
                <a:lnTo>
                  <a:pt x="280" y="159"/>
                </a:lnTo>
                <a:lnTo>
                  <a:pt x="280" y="159"/>
                </a:lnTo>
                <a:lnTo>
                  <a:pt x="282" y="161"/>
                </a:lnTo>
                <a:lnTo>
                  <a:pt x="282" y="161"/>
                </a:lnTo>
                <a:lnTo>
                  <a:pt x="282" y="161"/>
                </a:lnTo>
                <a:lnTo>
                  <a:pt x="282" y="161"/>
                </a:lnTo>
                <a:lnTo>
                  <a:pt x="285" y="125"/>
                </a:lnTo>
                <a:lnTo>
                  <a:pt x="288" y="87"/>
                </a:lnTo>
                <a:lnTo>
                  <a:pt x="288" y="87"/>
                </a:lnTo>
                <a:close/>
                <a:moveTo>
                  <a:pt x="203" y="88"/>
                </a:moveTo>
                <a:lnTo>
                  <a:pt x="203" y="88"/>
                </a:lnTo>
                <a:lnTo>
                  <a:pt x="203" y="88"/>
                </a:lnTo>
                <a:lnTo>
                  <a:pt x="203" y="88"/>
                </a:lnTo>
                <a:lnTo>
                  <a:pt x="205" y="85"/>
                </a:lnTo>
                <a:lnTo>
                  <a:pt x="205" y="85"/>
                </a:lnTo>
                <a:lnTo>
                  <a:pt x="209" y="54"/>
                </a:lnTo>
                <a:lnTo>
                  <a:pt x="209" y="54"/>
                </a:lnTo>
                <a:lnTo>
                  <a:pt x="213" y="41"/>
                </a:lnTo>
                <a:lnTo>
                  <a:pt x="213" y="41"/>
                </a:lnTo>
                <a:lnTo>
                  <a:pt x="214" y="28"/>
                </a:lnTo>
                <a:lnTo>
                  <a:pt x="214" y="28"/>
                </a:lnTo>
                <a:lnTo>
                  <a:pt x="214" y="27"/>
                </a:lnTo>
                <a:lnTo>
                  <a:pt x="214" y="27"/>
                </a:lnTo>
                <a:lnTo>
                  <a:pt x="213" y="28"/>
                </a:lnTo>
                <a:lnTo>
                  <a:pt x="213" y="28"/>
                </a:lnTo>
                <a:lnTo>
                  <a:pt x="213" y="33"/>
                </a:lnTo>
                <a:lnTo>
                  <a:pt x="213" y="33"/>
                </a:lnTo>
                <a:lnTo>
                  <a:pt x="208" y="49"/>
                </a:lnTo>
                <a:lnTo>
                  <a:pt x="206" y="66"/>
                </a:lnTo>
                <a:lnTo>
                  <a:pt x="206" y="66"/>
                </a:lnTo>
                <a:lnTo>
                  <a:pt x="205" y="80"/>
                </a:lnTo>
                <a:lnTo>
                  <a:pt x="205" y="80"/>
                </a:lnTo>
                <a:lnTo>
                  <a:pt x="203" y="88"/>
                </a:lnTo>
                <a:lnTo>
                  <a:pt x="203" y="88"/>
                </a:lnTo>
                <a:close/>
                <a:moveTo>
                  <a:pt x="110" y="85"/>
                </a:moveTo>
                <a:lnTo>
                  <a:pt x="110" y="85"/>
                </a:lnTo>
                <a:lnTo>
                  <a:pt x="112" y="85"/>
                </a:lnTo>
                <a:lnTo>
                  <a:pt x="112" y="85"/>
                </a:lnTo>
                <a:lnTo>
                  <a:pt x="112" y="85"/>
                </a:lnTo>
                <a:lnTo>
                  <a:pt x="112" y="85"/>
                </a:lnTo>
                <a:lnTo>
                  <a:pt x="112" y="77"/>
                </a:lnTo>
                <a:lnTo>
                  <a:pt x="112" y="77"/>
                </a:lnTo>
                <a:lnTo>
                  <a:pt x="115" y="57"/>
                </a:lnTo>
                <a:lnTo>
                  <a:pt x="115" y="57"/>
                </a:lnTo>
                <a:lnTo>
                  <a:pt x="116" y="52"/>
                </a:lnTo>
                <a:lnTo>
                  <a:pt x="116" y="52"/>
                </a:lnTo>
                <a:lnTo>
                  <a:pt x="115" y="43"/>
                </a:lnTo>
                <a:lnTo>
                  <a:pt x="115" y="43"/>
                </a:lnTo>
                <a:lnTo>
                  <a:pt x="115" y="41"/>
                </a:lnTo>
                <a:lnTo>
                  <a:pt x="115" y="41"/>
                </a:lnTo>
                <a:lnTo>
                  <a:pt x="115" y="43"/>
                </a:lnTo>
                <a:lnTo>
                  <a:pt x="115" y="43"/>
                </a:lnTo>
                <a:lnTo>
                  <a:pt x="112" y="62"/>
                </a:lnTo>
                <a:lnTo>
                  <a:pt x="112" y="62"/>
                </a:lnTo>
                <a:lnTo>
                  <a:pt x="112" y="79"/>
                </a:lnTo>
                <a:lnTo>
                  <a:pt x="112" y="79"/>
                </a:lnTo>
                <a:lnTo>
                  <a:pt x="110" y="85"/>
                </a:lnTo>
                <a:lnTo>
                  <a:pt x="110" y="85"/>
                </a:lnTo>
                <a:close/>
                <a:moveTo>
                  <a:pt x="243" y="183"/>
                </a:moveTo>
                <a:lnTo>
                  <a:pt x="243" y="183"/>
                </a:lnTo>
                <a:lnTo>
                  <a:pt x="243" y="183"/>
                </a:lnTo>
                <a:lnTo>
                  <a:pt x="243" y="183"/>
                </a:lnTo>
                <a:lnTo>
                  <a:pt x="247" y="166"/>
                </a:lnTo>
                <a:lnTo>
                  <a:pt x="247" y="166"/>
                </a:lnTo>
                <a:lnTo>
                  <a:pt x="250" y="151"/>
                </a:lnTo>
                <a:lnTo>
                  <a:pt x="250" y="151"/>
                </a:lnTo>
                <a:lnTo>
                  <a:pt x="250" y="150"/>
                </a:lnTo>
                <a:lnTo>
                  <a:pt x="250" y="150"/>
                </a:lnTo>
                <a:lnTo>
                  <a:pt x="250" y="150"/>
                </a:lnTo>
                <a:lnTo>
                  <a:pt x="249" y="153"/>
                </a:lnTo>
                <a:lnTo>
                  <a:pt x="249" y="153"/>
                </a:lnTo>
                <a:lnTo>
                  <a:pt x="243" y="175"/>
                </a:lnTo>
                <a:lnTo>
                  <a:pt x="243" y="175"/>
                </a:lnTo>
                <a:lnTo>
                  <a:pt x="241" y="177"/>
                </a:lnTo>
                <a:lnTo>
                  <a:pt x="241" y="177"/>
                </a:lnTo>
                <a:lnTo>
                  <a:pt x="243" y="183"/>
                </a:lnTo>
                <a:lnTo>
                  <a:pt x="243" y="183"/>
                </a:lnTo>
                <a:close/>
                <a:moveTo>
                  <a:pt x="228" y="178"/>
                </a:moveTo>
                <a:lnTo>
                  <a:pt x="228" y="178"/>
                </a:lnTo>
                <a:lnTo>
                  <a:pt x="227" y="178"/>
                </a:lnTo>
                <a:lnTo>
                  <a:pt x="227" y="178"/>
                </a:lnTo>
                <a:lnTo>
                  <a:pt x="225" y="196"/>
                </a:lnTo>
                <a:lnTo>
                  <a:pt x="224" y="213"/>
                </a:lnTo>
                <a:lnTo>
                  <a:pt x="224" y="248"/>
                </a:lnTo>
                <a:lnTo>
                  <a:pt x="224" y="248"/>
                </a:lnTo>
                <a:lnTo>
                  <a:pt x="224" y="230"/>
                </a:lnTo>
                <a:lnTo>
                  <a:pt x="224" y="230"/>
                </a:lnTo>
                <a:lnTo>
                  <a:pt x="225" y="213"/>
                </a:lnTo>
                <a:lnTo>
                  <a:pt x="225" y="213"/>
                </a:lnTo>
                <a:lnTo>
                  <a:pt x="227" y="196"/>
                </a:lnTo>
                <a:lnTo>
                  <a:pt x="227" y="196"/>
                </a:lnTo>
                <a:lnTo>
                  <a:pt x="228" y="178"/>
                </a:lnTo>
                <a:lnTo>
                  <a:pt x="228" y="178"/>
                </a:lnTo>
                <a:close/>
                <a:moveTo>
                  <a:pt x="72" y="180"/>
                </a:moveTo>
                <a:lnTo>
                  <a:pt x="72" y="180"/>
                </a:lnTo>
                <a:lnTo>
                  <a:pt x="74" y="177"/>
                </a:lnTo>
                <a:lnTo>
                  <a:pt x="72" y="175"/>
                </a:lnTo>
                <a:lnTo>
                  <a:pt x="72" y="175"/>
                </a:lnTo>
                <a:lnTo>
                  <a:pt x="72" y="172"/>
                </a:lnTo>
                <a:lnTo>
                  <a:pt x="72" y="172"/>
                </a:lnTo>
                <a:lnTo>
                  <a:pt x="69" y="166"/>
                </a:lnTo>
                <a:lnTo>
                  <a:pt x="69" y="166"/>
                </a:lnTo>
                <a:lnTo>
                  <a:pt x="69" y="164"/>
                </a:lnTo>
                <a:lnTo>
                  <a:pt x="69" y="164"/>
                </a:lnTo>
                <a:lnTo>
                  <a:pt x="69" y="161"/>
                </a:lnTo>
                <a:lnTo>
                  <a:pt x="69" y="161"/>
                </a:lnTo>
                <a:lnTo>
                  <a:pt x="64" y="161"/>
                </a:lnTo>
                <a:lnTo>
                  <a:pt x="64" y="161"/>
                </a:lnTo>
                <a:lnTo>
                  <a:pt x="69" y="170"/>
                </a:lnTo>
                <a:lnTo>
                  <a:pt x="72" y="180"/>
                </a:lnTo>
                <a:lnTo>
                  <a:pt x="72" y="180"/>
                </a:lnTo>
                <a:close/>
                <a:moveTo>
                  <a:pt x="274" y="155"/>
                </a:moveTo>
                <a:lnTo>
                  <a:pt x="274" y="155"/>
                </a:lnTo>
                <a:lnTo>
                  <a:pt x="274" y="155"/>
                </a:lnTo>
                <a:lnTo>
                  <a:pt x="274" y="155"/>
                </a:lnTo>
                <a:lnTo>
                  <a:pt x="273" y="158"/>
                </a:lnTo>
                <a:lnTo>
                  <a:pt x="273" y="163"/>
                </a:lnTo>
                <a:lnTo>
                  <a:pt x="273" y="163"/>
                </a:lnTo>
                <a:lnTo>
                  <a:pt x="273" y="164"/>
                </a:lnTo>
                <a:lnTo>
                  <a:pt x="273" y="164"/>
                </a:lnTo>
                <a:lnTo>
                  <a:pt x="274" y="170"/>
                </a:lnTo>
                <a:lnTo>
                  <a:pt x="274" y="170"/>
                </a:lnTo>
                <a:lnTo>
                  <a:pt x="276" y="172"/>
                </a:lnTo>
                <a:lnTo>
                  <a:pt x="276" y="172"/>
                </a:lnTo>
                <a:lnTo>
                  <a:pt x="276" y="167"/>
                </a:lnTo>
                <a:lnTo>
                  <a:pt x="276" y="167"/>
                </a:lnTo>
                <a:lnTo>
                  <a:pt x="277" y="166"/>
                </a:lnTo>
                <a:lnTo>
                  <a:pt x="277" y="163"/>
                </a:lnTo>
                <a:lnTo>
                  <a:pt x="277" y="163"/>
                </a:lnTo>
                <a:lnTo>
                  <a:pt x="276" y="156"/>
                </a:lnTo>
                <a:lnTo>
                  <a:pt x="276" y="156"/>
                </a:lnTo>
                <a:lnTo>
                  <a:pt x="274" y="155"/>
                </a:lnTo>
                <a:lnTo>
                  <a:pt x="274" y="155"/>
                </a:lnTo>
                <a:close/>
                <a:moveTo>
                  <a:pt x="258" y="172"/>
                </a:moveTo>
                <a:lnTo>
                  <a:pt x="258" y="172"/>
                </a:lnTo>
                <a:lnTo>
                  <a:pt x="258" y="172"/>
                </a:lnTo>
                <a:lnTo>
                  <a:pt x="258" y="172"/>
                </a:lnTo>
                <a:lnTo>
                  <a:pt x="260" y="169"/>
                </a:lnTo>
                <a:lnTo>
                  <a:pt x="260" y="169"/>
                </a:lnTo>
                <a:lnTo>
                  <a:pt x="260" y="169"/>
                </a:lnTo>
                <a:lnTo>
                  <a:pt x="260" y="169"/>
                </a:lnTo>
                <a:lnTo>
                  <a:pt x="258" y="159"/>
                </a:lnTo>
                <a:lnTo>
                  <a:pt x="258" y="159"/>
                </a:lnTo>
                <a:lnTo>
                  <a:pt x="257" y="150"/>
                </a:lnTo>
                <a:lnTo>
                  <a:pt x="257" y="150"/>
                </a:lnTo>
                <a:lnTo>
                  <a:pt x="257" y="148"/>
                </a:lnTo>
                <a:lnTo>
                  <a:pt x="257" y="148"/>
                </a:lnTo>
                <a:lnTo>
                  <a:pt x="255" y="151"/>
                </a:lnTo>
                <a:lnTo>
                  <a:pt x="255" y="151"/>
                </a:lnTo>
                <a:lnTo>
                  <a:pt x="255" y="155"/>
                </a:lnTo>
                <a:lnTo>
                  <a:pt x="255" y="155"/>
                </a:lnTo>
                <a:lnTo>
                  <a:pt x="257" y="166"/>
                </a:lnTo>
                <a:lnTo>
                  <a:pt x="257" y="166"/>
                </a:lnTo>
                <a:lnTo>
                  <a:pt x="258" y="172"/>
                </a:lnTo>
                <a:lnTo>
                  <a:pt x="258" y="172"/>
                </a:lnTo>
                <a:close/>
                <a:moveTo>
                  <a:pt x="110" y="55"/>
                </a:moveTo>
                <a:lnTo>
                  <a:pt x="110" y="55"/>
                </a:lnTo>
                <a:lnTo>
                  <a:pt x="113" y="33"/>
                </a:lnTo>
                <a:lnTo>
                  <a:pt x="113" y="33"/>
                </a:lnTo>
                <a:lnTo>
                  <a:pt x="113" y="32"/>
                </a:lnTo>
                <a:lnTo>
                  <a:pt x="113" y="32"/>
                </a:lnTo>
                <a:lnTo>
                  <a:pt x="112" y="25"/>
                </a:lnTo>
                <a:lnTo>
                  <a:pt x="112" y="25"/>
                </a:lnTo>
                <a:lnTo>
                  <a:pt x="112" y="24"/>
                </a:lnTo>
                <a:lnTo>
                  <a:pt x="112" y="24"/>
                </a:lnTo>
                <a:lnTo>
                  <a:pt x="110" y="55"/>
                </a:lnTo>
                <a:lnTo>
                  <a:pt x="110" y="55"/>
                </a:lnTo>
                <a:close/>
                <a:moveTo>
                  <a:pt x="306" y="295"/>
                </a:moveTo>
                <a:lnTo>
                  <a:pt x="306" y="295"/>
                </a:lnTo>
                <a:lnTo>
                  <a:pt x="306" y="298"/>
                </a:lnTo>
                <a:lnTo>
                  <a:pt x="306" y="298"/>
                </a:lnTo>
                <a:lnTo>
                  <a:pt x="304" y="314"/>
                </a:lnTo>
                <a:lnTo>
                  <a:pt x="304" y="314"/>
                </a:lnTo>
                <a:lnTo>
                  <a:pt x="303" y="327"/>
                </a:lnTo>
                <a:lnTo>
                  <a:pt x="303" y="327"/>
                </a:lnTo>
                <a:lnTo>
                  <a:pt x="303" y="328"/>
                </a:lnTo>
                <a:lnTo>
                  <a:pt x="303" y="328"/>
                </a:lnTo>
                <a:lnTo>
                  <a:pt x="306" y="311"/>
                </a:lnTo>
                <a:lnTo>
                  <a:pt x="306" y="295"/>
                </a:lnTo>
                <a:lnTo>
                  <a:pt x="306" y="295"/>
                </a:lnTo>
                <a:close/>
                <a:moveTo>
                  <a:pt x="129" y="286"/>
                </a:moveTo>
                <a:lnTo>
                  <a:pt x="129" y="286"/>
                </a:lnTo>
                <a:lnTo>
                  <a:pt x="127" y="235"/>
                </a:lnTo>
                <a:lnTo>
                  <a:pt x="127" y="235"/>
                </a:lnTo>
                <a:lnTo>
                  <a:pt x="129" y="286"/>
                </a:lnTo>
                <a:lnTo>
                  <a:pt x="129" y="286"/>
                </a:lnTo>
                <a:close/>
                <a:moveTo>
                  <a:pt x="350" y="158"/>
                </a:moveTo>
                <a:lnTo>
                  <a:pt x="350" y="158"/>
                </a:lnTo>
                <a:lnTo>
                  <a:pt x="351" y="161"/>
                </a:lnTo>
                <a:lnTo>
                  <a:pt x="351" y="161"/>
                </a:lnTo>
                <a:lnTo>
                  <a:pt x="353" y="163"/>
                </a:lnTo>
                <a:lnTo>
                  <a:pt x="353" y="163"/>
                </a:lnTo>
                <a:lnTo>
                  <a:pt x="356" y="161"/>
                </a:lnTo>
                <a:lnTo>
                  <a:pt x="356" y="161"/>
                </a:lnTo>
                <a:lnTo>
                  <a:pt x="359" y="159"/>
                </a:lnTo>
                <a:lnTo>
                  <a:pt x="359" y="159"/>
                </a:lnTo>
                <a:lnTo>
                  <a:pt x="356" y="158"/>
                </a:lnTo>
                <a:lnTo>
                  <a:pt x="356" y="158"/>
                </a:lnTo>
                <a:lnTo>
                  <a:pt x="355" y="158"/>
                </a:lnTo>
                <a:lnTo>
                  <a:pt x="355" y="158"/>
                </a:lnTo>
                <a:lnTo>
                  <a:pt x="350" y="158"/>
                </a:lnTo>
                <a:lnTo>
                  <a:pt x="350" y="158"/>
                </a:lnTo>
                <a:close/>
                <a:moveTo>
                  <a:pt x="326" y="159"/>
                </a:moveTo>
                <a:lnTo>
                  <a:pt x="326" y="159"/>
                </a:lnTo>
                <a:lnTo>
                  <a:pt x="323" y="147"/>
                </a:lnTo>
                <a:lnTo>
                  <a:pt x="320" y="134"/>
                </a:lnTo>
                <a:lnTo>
                  <a:pt x="320" y="134"/>
                </a:lnTo>
                <a:lnTo>
                  <a:pt x="323" y="148"/>
                </a:lnTo>
                <a:lnTo>
                  <a:pt x="326" y="159"/>
                </a:lnTo>
                <a:lnTo>
                  <a:pt x="326" y="159"/>
                </a:lnTo>
                <a:close/>
                <a:moveTo>
                  <a:pt x="179" y="169"/>
                </a:moveTo>
                <a:lnTo>
                  <a:pt x="179" y="169"/>
                </a:lnTo>
                <a:lnTo>
                  <a:pt x="183" y="161"/>
                </a:lnTo>
                <a:lnTo>
                  <a:pt x="183" y="161"/>
                </a:lnTo>
                <a:lnTo>
                  <a:pt x="183" y="159"/>
                </a:lnTo>
                <a:lnTo>
                  <a:pt x="183" y="158"/>
                </a:lnTo>
                <a:lnTo>
                  <a:pt x="183" y="158"/>
                </a:lnTo>
                <a:lnTo>
                  <a:pt x="179" y="163"/>
                </a:lnTo>
                <a:lnTo>
                  <a:pt x="179" y="167"/>
                </a:lnTo>
                <a:lnTo>
                  <a:pt x="179" y="167"/>
                </a:lnTo>
                <a:lnTo>
                  <a:pt x="178" y="169"/>
                </a:lnTo>
                <a:lnTo>
                  <a:pt x="178" y="169"/>
                </a:lnTo>
                <a:lnTo>
                  <a:pt x="179" y="169"/>
                </a:lnTo>
                <a:lnTo>
                  <a:pt x="179" y="169"/>
                </a:lnTo>
                <a:close/>
                <a:moveTo>
                  <a:pt x="121" y="155"/>
                </a:moveTo>
                <a:lnTo>
                  <a:pt x="121" y="155"/>
                </a:lnTo>
                <a:lnTo>
                  <a:pt x="123" y="192"/>
                </a:lnTo>
                <a:lnTo>
                  <a:pt x="123" y="192"/>
                </a:lnTo>
                <a:lnTo>
                  <a:pt x="123" y="174"/>
                </a:lnTo>
                <a:lnTo>
                  <a:pt x="121" y="155"/>
                </a:lnTo>
                <a:lnTo>
                  <a:pt x="121" y="155"/>
                </a:lnTo>
                <a:close/>
                <a:moveTo>
                  <a:pt x="216" y="224"/>
                </a:moveTo>
                <a:lnTo>
                  <a:pt x="216" y="224"/>
                </a:lnTo>
                <a:lnTo>
                  <a:pt x="216" y="167"/>
                </a:lnTo>
                <a:lnTo>
                  <a:pt x="216" y="167"/>
                </a:lnTo>
                <a:lnTo>
                  <a:pt x="216" y="196"/>
                </a:lnTo>
                <a:lnTo>
                  <a:pt x="216" y="224"/>
                </a:lnTo>
                <a:lnTo>
                  <a:pt x="216" y="224"/>
                </a:lnTo>
                <a:close/>
                <a:moveTo>
                  <a:pt x="265" y="169"/>
                </a:moveTo>
                <a:lnTo>
                  <a:pt x="265" y="169"/>
                </a:lnTo>
                <a:lnTo>
                  <a:pt x="269" y="156"/>
                </a:lnTo>
                <a:lnTo>
                  <a:pt x="269" y="156"/>
                </a:lnTo>
                <a:lnTo>
                  <a:pt x="268" y="156"/>
                </a:lnTo>
                <a:lnTo>
                  <a:pt x="268" y="156"/>
                </a:lnTo>
                <a:lnTo>
                  <a:pt x="268" y="158"/>
                </a:lnTo>
                <a:lnTo>
                  <a:pt x="268" y="158"/>
                </a:lnTo>
                <a:lnTo>
                  <a:pt x="265" y="166"/>
                </a:lnTo>
                <a:lnTo>
                  <a:pt x="265" y="166"/>
                </a:lnTo>
                <a:lnTo>
                  <a:pt x="265" y="169"/>
                </a:lnTo>
                <a:lnTo>
                  <a:pt x="265" y="169"/>
                </a:lnTo>
                <a:close/>
                <a:moveTo>
                  <a:pt x="191" y="169"/>
                </a:moveTo>
                <a:lnTo>
                  <a:pt x="191" y="169"/>
                </a:lnTo>
                <a:lnTo>
                  <a:pt x="192" y="174"/>
                </a:lnTo>
                <a:lnTo>
                  <a:pt x="194" y="177"/>
                </a:lnTo>
                <a:lnTo>
                  <a:pt x="194" y="177"/>
                </a:lnTo>
                <a:lnTo>
                  <a:pt x="195" y="174"/>
                </a:lnTo>
                <a:lnTo>
                  <a:pt x="195" y="174"/>
                </a:lnTo>
                <a:lnTo>
                  <a:pt x="192" y="172"/>
                </a:lnTo>
                <a:lnTo>
                  <a:pt x="191" y="169"/>
                </a:lnTo>
                <a:lnTo>
                  <a:pt x="191" y="169"/>
                </a:lnTo>
                <a:close/>
                <a:moveTo>
                  <a:pt x="195" y="170"/>
                </a:moveTo>
                <a:lnTo>
                  <a:pt x="195" y="170"/>
                </a:lnTo>
                <a:lnTo>
                  <a:pt x="195" y="169"/>
                </a:lnTo>
                <a:lnTo>
                  <a:pt x="195" y="169"/>
                </a:lnTo>
                <a:lnTo>
                  <a:pt x="194" y="167"/>
                </a:lnTo>
                <a:lnTo>
                  <a:pt x="194" y="167"/>
                </a:lnTo>
                <a:lnTo>
                  <a:pt x="192" y="166"/>
                </a:lnTo>
                <a:lnTo>
                  <a:pt x="192" y="166"/>
                </a:lnTo>
                <a:lnTo>
                  <a:pt x="194" y="169"/>
                </a:lnTo>
                <a:lnTo>
                  <a:pt x="195" y="170"/>
                </a:lnTo>
                <a:lnTo>
                  <a:pt x="195" y="170"/>
                </a:lnTo>
                <a:close/>
                <a:moveTo>
                  <a:pt x="138" y="140"/>
                </a:moveTo>
                <a:lnTo>
                  <a:pt x="138" y="140"/>
                </a:lnTo>
                <a:lnTo>
                  <a:pt x="138" y="140"/>
                </a:lnTo>
                <a:lnTo>
                  <a:pt x="138" y="140"/>
                </a:lnTo>
                <a:lnTo>
                  <a:pt x="140" y="139"/>
                </a:lnTo>
                <a:lnTo>
                  <a:pt x="140" y="139"/>
                </a:lnTo>
                <a:lnTo>
                  <a:pt x="140" y="136"/>
                </a:lnTo>
                <a:lnTo>
                  <a:pt x="140" y="136"/>
                </a:lnTo>
                <a:lnTo>
                  <a:pt x="140" y="134"/>
                </a:lnTo>
                <a:lnTo>
                  <a:pt x="140" y="134"/>
                </a:lnTo>
                <a:lnTo>
                  <a:pt x="138" y="140"/>
                </a:lnTo>
                <a:lnTo>
                  <a:pt x="138" y="140"/>
                </a:lnTo>
                <a:close/>
                <a:moveTo>
                  <a:pt x="331" y="153"/>
                </a:moveTo>
                <a:lnTo>
                  <a:pt x="331" y="153"/>
                </a:lnTo>
                <a:lnTo>
                  <a:pt x="331" y="153"/>
                </a:lnTo>
                <a:lnTo>
                  <a:pt x="331" y="153"/>
                </a:lnTo>
                <a:lnTo>
                  <a:pt x="329" y="158"/>
                </a:lnTo>
                <a:lnTo>
                  <a:pt x="329" y="158"/>
                </a:lnTo>
                <a:lnTo>
                  <a:pt x="331" y="161"/>
                </a:lnTo>
                <a:lnTo>
                  <a:pt x="331" y="161"/>
                </a:lnTo>
                <a:lnTo>
                  <a:pt x="331" y="153"/>
                </a:lnTo>
                <a:lnTo>
                  <a:pt x="331" y="153"/>
                </a:lnTo>
                <a:close/>
                <a:moveTo>
                  <a:pt x="164" y="153"/>
                </a:moveTo>
                <a:lnTo>
                  <a:pt x="164" y="153"/>
                </a:lnTo>
                <a:lnTo>
                  <a:pt x="164" y="153"/>
                </a:lnTo>
                <a:lnTo>
                  <a:pt x="164" y="153"/>
                </a:lnTo>
                <a:lnTo>
                  <a:pt x="165" y="145"/>
                </a:lnTo>
                <a:lnTo>
                  <a:pt x="165" y="145"/>
                </a:lnTo>
                <a:lnTo>
                  <a:pt x="165" y="145"/>
                </a:lnTo>
                <a:lnTo>
                  <a:pt x="165" y="145"/>
                </a:lnTo>
                <a:lnTo>
                  <a:pt x="164" y="153"/>
                </a:lnTo>
                <a:lnTo>
                  <a:pt x="164" y="153"/>
                </a:lnTo>
                <a:close/>
                <a:moveTo>
                  <a:pt x="348" y="151"/>
                </a:moveTo>
                <a:lnTo>
                  <a:pt x="348" y="151"/>
                </a:lnTo>
                <a:lnTo>
                  <a:pt x="350" y="156"/>
                </a:lnTo>
                <a:lnTo>
                  <a:pt x="350" y="156"/>
                </a:lnTo>
                <a:lnTo>
                  <a:pt x="351" y="155"/>
                </a:lnTo>
                <a:lnTo>
                  <a:pt x="351" y="155"/>
                </a:lnTo>
                <a:lnTo>
                  <a:pt x="348" y="151"/>
                </a:lnTo>
                <a:lnTo>
                  <a:pt x="348" y="151"/>
                </a:lnTo>
                <a:close/>
                <a:moveTo>
                  <a:pt x="134" y="282"/>
                </a:moveTo>
                <a:lnTo>
                  <a:pt x="134" y="282"/>
                </a:lnTo>
                <a:lnTo>
                  <a:pt x="134" y="282"/>
                </a:lnTo>
                <a:lnTo>
                  <a:pt x="134" y="282"/>
                </a:lnTo>
                <a:lnTo>
                  <a:pt x="134" y="292"/>
                </a:lnTo>
                <a:lnTo>
                  <a:pt x="134" y="292"/>
                </a:lnTo>
                <a:lnTo>
                  <a:pt x="134" y="292"/>
                </a:lnTo>
                <a:lnTo>
                  <a:pt x="134" y="292"/>
                </a:lnTo>
                <a:lnTo>
                  <a:pt x="134" y="282"/>
                </a:lnTo>
                <a:lnTo>
                  <a:pt x="134" y="282"/>
                </a:lnTo>
                <a:close/>
                <a:moveTo>
                  <a:pt x="170" y="151"/>
                </a:moveTo>
                <a:lnTo>
                  <a:pt x="170" y="151"/>
                </a:lnTo>
                <a:lnTo>
                  <a:pt x="170" y="151"/>
                </a:lnTo>
                <a:lnTo>
                  <a:pt x="170" y="151"/>
                </a:lnTo>
                <a:lnTo>
                  <a:pt x="170" y="147"/>
                </a:lnTo>
                <a:lnTo>
                  <a:pt x="170" y="147"/>
                </a:lnTo>
                <a:lnTo>
                  <a:pt x="170" y="147"/>
                </a:lnTo>
                <a:lnTo>
                  <a:pt x="170" y="147"/>
                </a:lnTo>
                <a:lnTo>
                  <a:pt x="170" y="151"/>
                </a:lnTo>
                <a:lnTo>
                  <a:pt x="170" y="151"/>
                </a:lnTo>
                <a:close/>
                <a:moveTo>
                  <a:pt x="77" y="178"/>
                </a:moveTo>
                <a:lnTo>
                  <a:pt x="77" y="178"/>
                </a:lnTo>
                <a:lnTo>
                  <a:pt x="79" y="175"/>
                </a:lnTo>
                <a:lnTo>
                  <a:pt x="79" y="175"/>
                </a:lnTo>
                <a:lnTo>
                  <a:pt x="77" y="177"/>
                </a:lnTo>
                <a:lnTo>
                  <a:pt x="77" y="178"/>
                </a:lnTo>
                <a:lnTo>
                  <a:pt x="77" y="178"/>
                </a:lnTo>
                <a:close/>
                <a:moveTo>
                  <a:pt x="127" y="233"/>
                </a:moveTo>
                <a:lnTo>
                  <a:pt x="127" y="233"/>
                </a:lnTo>
                <a:lnTo>
                  <a:pt x="127" y="233"/>
                </a:lnTo>
                <a:lnTo>
                  <a:pt x="127" y="233"/>
                </a:lnTo>
                <a:lnTo>
                  <a:pt x="127" y="230"/>
                </a:lnTo>
                <a:lnTo>
                  <a:pt x="127" y="230"/>
                </a:lnTo>
                <a:lnTo>
                  <a:pt x="127" y="230"/>
                </a:lnTo>
                <a:lnTo>
                  <a:pt x="127" y="230"/>
                </a:lnTo>
                <a:lnTo>
                  <a:pt x="127" y="233"/>
                </a:lnTo>
                <a:lnTo>
                  <a:pt x="127" y="233"/>
                </a:lnTo>
                <a:close/>
                <a:moveTo>
                  <a:pt x="178" y="172"/>
                </a:moveTo>
                <a:lnTo>
                  <a:pt x="178" y="172"/>
                </a:lnTo>
                <a:lnTo>
                  <a:pt x="178" y="172"/>
                </a:lnTo>
                <a:lnTo>
                  <a:pt x="178" y="172"/>
                </a:lnTo>
                <a:lnTo>
                  <a:pt x="178" y="174"/>
                </a:lnTo>
                <a:lnTo>
                  <a:pt x="178" y="174"/>
                </a:lnTo>
                <a:lnTo>
                  <a:pt x="178" y="172"/>
                </a:lnTo>
                <a:lnTo>
                  <a:pt x="178" y="172"/>
                </a:lnTo>
                <a:close/>
                <a:moveTo>
                  <a:pt x="126" y="227"/>
                </a:moveTo>
                <a:lnTo>
                  <a:pt x="126" y="227"/>
                </a:lnTo>
                <a:lnTo>
                  <a:pt x="126" y="227"/>
                </a:lnTo>
                <a:lnTo>
                  <a:pt x="126" y="227"/>
                </a:lnTo>
                <a:lnTo>
                  <a:pt x="126" y="227"/>
                </a:lnTo>
                <a:lnTo>
                  <a:pt x="126" y="227"/>
                </a:lnTo>
                <a:lnTo>
                  <a:pt x="126" y="227"/>
                </a:lnTo>
                <a:lnTo>
                  <a:pt x="126" y="227"/>
                </a:lnTo>
                <a:lnTo>
                  <a:pt x="126" y="227"/>
                </a:lnTo>
                <a:lnTo>
                  <a:pt x="126" y="227"/>
                </a:lnTo>
                <a:close/>
                <a:moveTo>
                  <a:pt x="110" y="57"/>
                </a:moveTo>
                <a:lnTo>
                  <a:pt x="110" y="57"/>
                </a:lnTo>
                <a:lnTo>
                  <a:pt x="110" y="57"/>
                </a:lnTo>
                <a:lnTo>
                  <a:pt x="110" y="57"/>
                </a:lnTo>
                <a:lnTo>
                  <a:pt x="110" y="57"/>
                </a:lnTo>
                <a:lnTo>
                  <a:pt x="110" y="57"/>
                </a:lnTo>
                <a:lnTo>
                  <a:pt x="110" y="57"/>
                </a:lnTo>
                <a:lnTo>
                  <a:pt x="110" y="57"/>
                </a:lnTo>
                <a:lnTo>
                  <a:pt x="110" y="57"/>
                </a:lnTo>
                <a:lnTo>
                  <a:pt x="110" y="57"/>
                </a:lnTo>
                <a:close/>
                <a:moveTo>
                  <a:pt x="102" y="246"/>
                </a:moveTo>
                <a:lnTo>
                  <a:pt x="102" y="246"/>
                </a:lnTo>
                <a:lnTo>
                  <a:pt x="102" y="246"/>
                </a:lnTo>
                <a:lnTo>
                  <a:pt x="102" y="246"/>
                </a:lnTo>
                <a:lnTo>
                  <a:pt x="104" y="245"/>
                </a:lnTo>
                <a:lnTo>
                  <a:pt x="104" y="245"/>
                </a:lnTo>
                <a:lnTo>
                  <a:pt x="102" y="245"/>
                </a:lnTo>
                <a:lnTo>
                  <a:pt x="102" y="245"/>
                </a:lnTo>
                <a:lnTo>
                  <a:pt x="102" y="246"/>
                </a:lnTo>
                <a:lnTo>
                  <a:pt x="102" y="24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2"/>
          <p:cNvSpPr>
            <a:spLocks noEditPoints="1"/>
          </p:cNvSpPr>
          <p:nvPr/>
        </p:nvSpPr>
        <p:spPr bwMode="auto">
          <a:xfrm>
            <a:off x="7417967" y="3539825"/>
            <a:ext cx="1877466" cy="865055"/>
          </a:xfrm>
          <a:custGeom>
            <a:avLst/>
            <a:gdLst>
              <a:gd name="T0" fmla="*/ 295 w 418"/>
              <a:gd name="T1" fmla="*/ 82 h 361"/>
              <a:gd name="T2" fmla="*/ 274 w 418"/>
              <a:gd name="T3" fmla="*/ 175 h 361"/>
              <a:gd name="T4" fmla="*/ 254 w 418"/>
              <a:gd name="T5" fmla="*/ 164 h 361"/>
              <a:gd name="T6" fmla="*/ 235 w 418"/>
              <a:gd name="T7" fmla="*/ 181 h 361"/>
              <a:gd name="T8" fmla="*/ 221 w 418"/>
              <a:gd name="T9" fmla="*/ 357 h 361"/>
              <a:gd name="T10" fmla="*/ 214 w 418"/>
              <a:gd name="T11" fmla="*/ 57 h 361"/>
              <a:gd name="T12" fmla="*/ 192 w 418"/>
              <a:gd name="T13" fmla="*/ 180 h 361"/>
              <a:gd name="T14" fmla="*/ 173 w 418"/>
              <a:gd name="T15" fmla="*/ 183 h 361"/>
              <a:gd name="T16" fmla="*/ 148 w 418"/>
              <a:gd name="T17" fmla="*/ 172 h 361"/>
              <a:gd name="T18" fmla="*/ 134 w 418"/>
              <a:gd name="T19" fmla="*/ 316 h 361"/>
              <a:gd name="T20" fmla="*/ 124 w 418"/>
              <a:gd name="T21" fmla="*/ 268 h 361"/>
              <a:gd name="T22" fmla="*/ 110 w 418"/>
              <a:gd name="T23" fmla="*/ 120 h 361"/>
              <a:gd name="T24" fmla="*/ 93 w 418"/>
              <a:gd name="T25" fmla="*/ 263 h 361"/>
              <a:gd name="T26" fmla="*/ 77 w 418"/>
              <a:gd name="T27" fmla="*/ 183 h 361"/>
              <a:gd name="T28" fmla="*/ 11 w 418"/>
              <a:gd name="T29" fmla="*/ 172 h 361"/>
              <a:gd name="T30" fmla="*/ 60 w 418"/>
              <a:gd name="T31" fmla="*/ 169 h 361"/>
              <a:gd name="T32" fmla="*/ 17 w 418"/>
              <a:gd name="T33" fmla="*/ 163 h 361"/>
              <a:gd name="T34" fmla="*/ 8 w 418"/>
              <a:gd name="T35" fmla="*/ 159 h 361"/>
              <a:gd name="T36" fmla="*/ 77 w 418"/>
              <a:gd name="T37" fmla="*/ 166 h 361"/>
              <a:gd name="T38" fmla="*/ 91 w 418"/>
              <a:gd name="T39" fmla="*/ 183 h 361"/>
              <a:gd name="T40" fmla="*/ 105 w 418"/>
              <a:gd name="T41" fmla="*/ 71 h 361"/>
              <a:gd name="T42" fmla="*/ 120 w 418"/>
              <a:gd name="T43" fmla="*/ 22 h 361"/>
              <a:gd name="T44" fmla="*/ 129 w 418"/>
              <a:gd name="T45" fmla="*/ 210 h 361"/>
              <a:gd name="T46" fmla="*/ 142 w 418"/>
              <a:gd name="T47" fmla="*/ 131 h 361"/>
              <a:gd name="T48" fmla="*/ 164 w 418"/>
              <a:gd name="T49" fmla="*/ 140 h 361"/>
              <a:gd name="T50" fmla="*/ 179 w 418"/>
              <a:gd name="T51" fmla="*/ 156 h 361"/>
              <a:gd name="T52" fmla="*/ 197 w 418"/>
              <a:gd name="T53" fmla="*/ 164 h 361"/>
              <a:gd name="T54" fmla="*/ 214 w 418"/>
              <a:gd name="T55" fmla="*/ 3 h 361"/>
              <a:gd name="T56" fmla="*/ 219 w 418"/>
              <a:gd name="T57" fmla="*/ 227 h 361"/>
              <a:gd name="T58" fmla="*/ 232 w 418"/>
              <a:gd name="T59" fmla="*/ 129 h 361"/>
              <a:gd name="T60" fmla="*/ 241 w 418"/>
              <a:gd name="T61" fmla="*/ 167 h 361"/>
              <a:gd name="T62" fmla="*/ 263 w 418"/>
              <a:gd name="T63" fmla="*/ 159 h 361"/>
              <a:gd name="T64" fmla="*/ 280 w 418"/>
              <a:gd name="T65" fmla="*/ 140 h 361"/>
              <a:gd name="T66" fmla="*/ 296 w 418"/>
              <a:gd name="T67" fmla="*/ 16 h 361"/>
              <a:gd name="T68" fmla="*/ 299 w 418"/>
              <a:gd name="T69" fmla="*/ 183 h 361"/>
              <a:gd name="T70" fmla="*/ 306 w 418"/>
              <a:gd name="T71" fmla="*/ 210 h 361"/>
              <a:gd name="T72" fmla="*/ 329 w 418"/>
              <a:gd name="T73" fmla="*/ 151 h 361"/>
              <a:gd name="T74" fmla="*/ 355 w 418"/>
              <a:gd name="T75" fmla="*/ 153 h 361"/>
              <a:gd name="T76" fmla="*/ 362 w 418"/>
              <a:gd name="T77" fmla="*/ 156 h 361"/>
              <a:gd name="T78" fmla="*/ 413 w 418"/>
              <a:gd name="T79" fmla="*/ 159 h 361"/>
              <a:gd name="T80" fmla="*/ 348 w 418"/>
              <a:gd name="T81" fmla="*/ 159 h 361"/>
              <a:gd name="T82" fmla="*/ 333 w 418"/>
              <a:gd name="T83" fmla="*/ 172 h 361"/>
              <a:gd name="T84" fmla="*/ 314 w 418"/>
              <a:gd name="T85" fmla="*/ 194 h 361"/>
              <a:gd name="T86" fmla="*/ 299 w 418"/>
              <a:gd name="T87" fmla="*/ 353 h 361"/>
              <a:gd name="T88" fmla="*/ 236 w 418"/>
              <a:gd name="T89" fmla="*/ 175 h 361"/>
              <a:gd name="T90" fmla="*/ 107 w 418"/>
              <a:gd name="T91" fmla="*/ 98 h 361"/>
              <a:gd name="T92" fmla="*/ 107 w 418"/>
              <a:gd name="T93" fmla="*/ 128 h 361"/>
              <a:gd name="T94" fmla="*/ 203 w 418"/>
              <a:gd name="T95" fmla="*/ 88 h 361"/>
              <a:gd name="T96" fmla="*/ 203 w 418"/>
              <a:gd name="T97" fmla="*/ 88 h 361"/>
              <a:gd name="T98" fmla="*/ 110 w 418"/>
              <a:gd name="T99" fmla="*/ 85 h 361"/>
              <a:gd name="T100" fmla="*/ 225 w 418"/>
              <a:gd name="T101" fmla="*/ 196 h 361"/>
              <a:gd name="T102" fmla="*/ 69 w 418"/>
              <a:gd name="T103" fmla="*/ 161 h 361"/>
              <a:gd name="T104" fmla="*/ 276 w 418"/>
              <a:gd name="T105" fmla="*/ 156 h 361"/>
              <a:gd name="T106" fmla="*/ 258 w 418"/>
              <a:gd name="T107" fmla="*/ 172 h 361"/>
              <a:gd name="T108" fmla="*/ 306 w 418"/>
              <a:gd name="T109" fmla="*/ 311 h 361"/>
              <a:gd name="T110" fmla="*/ 350 w 418"/>
              <a:gd name="T111" fmla="*/ 158 h 361"/>
              <a:gd name="T112" fmla="*/ 121 w 418"/>
              <a:gd name="T113" fmla="*/ 155 h 361"/>
              <a:gd name="T114" fmla="*/ 265 w 418"/>
              <a:gd name="T115" fmla="*/ 169 h 361"/>
              <a:gd name="T116" fmla="*/ 138 w 418"/>
              <a:gd name="T117" fmla="*/ 140 h 361"/>
              <a:gd name="T118" fmla="*/ 165 w 418"/>
              <a:gd name="T119" fmla="*/ 145 h 361"/>
              <a:gd name="T120" fmla="*/ 170 w 418"/>
              <a:gd name="T121" fmla="*/ 151 h 361"/>
              <a:gd name="T122" fmla="*/ 127 w 418"/>
              <a:gd name="T123" fmla="*/ 230 h 361"/>
              <a:gd name="T124" fmla="*/ 110 w 418"/>
              <a:gd name="T125" fmla="*/ 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8" h="361">
                <a:moveTo>
                  <a:pt x="299" y="349"/>
                </a:moveTo>
                <a:lnTo>
                  <a:pt x="299" y="349"/>
                </a:lnTo>
                <a:lnTo>
                  <a:pt x="299" y="349"/>
                </a:lnTo>
                <a:lnTo>
                  <a:pt x="299" y="349"/>
                </a:lnTo>
                <a:lnTo>
                  <a:pt x="296" y="349"/>
                </a:lnTo>
                <a:lnTo>
                  <a:pt x="296" y="349"/>
                </a:lnTo>
                <a:lnTo>
                  <a:pt x="296" y="349"/>
                </a:lnTo>
                <a:lnTo>
                  <a:pt x="295" y="345"/>
                </a:lnTo>
                <a:lnTo>
                  <a:pt x="295" y="345"/>
                </a:lnTo>
                <a:lnTo>
                  <a:pt x="295" y="342"/>
                </a:lnTo>
                <a:lnTo>
                  <a:pt x="295" y="342"/>
                </a:lnTo>
                <a:lnTo>
                  <a:pt x="295" y="257"/>
                </a:lnTo>
                <a:lnTo>
                  <a:pt x="295" y="257"/>
                </a:lnTo>
                <a:lnTo>
                  <a:pt x="295" y="166"/>
                </a:lnTo>
                <a:lnTo>
                  <a:pt x="295" y="166"/>
                </a:lnTo>
                <a:lnTo>
                  <a:pt x="295" y="144"/>
                </a:lnTo>
                <a:lnTo>
                  <a:pt x="295" y="144"/>
                </a:lnTo>
                <a:lnTo>
                  <a:pt x="295" y="123"/>
                </a:lnTo>
                <a:lnTo>
                  <a:pt x="295" y="123"/>
                </a:lnTo>
                <a:lnTo>
                  <a:pt x="295" y="84"/>
                </a:lnTo>
                <a:lnTo>
                  <a:pt x="295" y="84"/>
                </a:lnTo>
                <a:lnTo>
                  <a:pt x="295" y="82"/>
                </a:lnTo>
                <a:lnTo>
                  <a:pt x="295" y="82"/>
                </a:lnTo>
                <a:lnTo>
                  <a:pt x="295" y="82"/>
                </a:lnTo>
                <a:lnTo>
                  <a:pt x="295" y="82"/>
                </a:lnTo>
                <a:lnTo>
                  <a:pt x="293" y="84"/>
                </a:lnTo>
                <a:lnTo>
                  <a:pt x="293" y="84"/>
                </a:lnTo>
                <a:lnTo>
                  <a:pt x="291" y="101"/>
                </a:lnTo>
                <a:lnTo>
                  <a:pt x="291" y="101"/>
                </a:lnTo>
                <a:lnTo>
                  <a:pt x="290" y="114"/>
                </a:lnTo>
                <a:lnTo>
                  <a:pt x="290" y="114"/>
                </a:lnTo>
                <a:lnTo>
                  <a:pt x="288" y="128"/>
                </a:lnTo>
                <a:lnTo>
                  <a:pt x="288" y="128"/>
                </a:lnTo>
                <a:lnTo>
                  <a:pt x="287" y="145"/>
                </a:lnTo>
                <a:lnTo>
                  <a:pt x="287" y="145"/>
                </a:lnTo>
                <a:lnTo>
                  <a:pt x="285" y="156"/>
                </a:lnTo>
                <a:lnTo>
                  <a:pt x="285" y="156"/>
                </a:lnTo>
                <a:lnTo>
                  <a:pt x="284" y="167"/>
                </a:lnTo>
                <a:lnTo>
                  <a:pt x="284" y="167"/>
                </a:lnTo>
                <a:lnTo>
                  <a:pt x="282" y="169"/>
                </a:lnTo>
                <a:lnTo>
                  <a:pt x="279" y="169"/>
                </a:lnTo>
                <a:lnTo>
                  <a:pt x="279" y="169"/>
                </a:lnTo>
                <a:lnTo>
                  <a:pt x="279" y="170"/>
                </a:lnTo>
                <a:lnTo>
                  <a:pt x="279" y="170"/>
                </a:lnTo>
                <a:lnTo>
                  <a:pt x="277" y="174"/>
                </a:lnTo>
                <a:lnTo>
                  <a:pt x="277" y="174"/>
                </a:lnTo>
                <a:lnTo>
                  <a:pt x="276" y="175"/>
                </a:lnTo>
                <a:lnTo>
                  <a:pt x="274" y="175"/>
                </a:lnTo>
                <a:lnTo>
                  <a:pt x="274" y="175"/>
                </a:lnTo>
                <a:lnTo>
                  <a:pt x="271" y="172"/>
                </a:lnTo>
                <a:lnTo>
                  <a:pt x="271" y="172"/>
                </a:lnTo>
                <a:lnTo>
                  <a:pt x="269" y="167"/>
                </a:lnTo>
                <a:lnTo>
                  <a:pt x="269" y="167"/>
                </a:lnTo>
                <a:lnTo>
                  <a:pt x="269" y="167"/>
                </a:lnTo>
                <a:lnTo>
                  <a:pt x="269" y="167"/>
                </a:lnTo>
                <a:lnTo>
                  <a:pt x="266" y="177"/>
                </a:lnTo>
                <a:lnTo>
                  <a:pt x="266" y="177"/>
                </a:lnTo>
                <a:lnTo>
                  <a:pt x="266" y="178"/>
                </a:lnTo>
                <a:lnTo>
                  <a:pt x="266" y="178"/>
                </a:lnTo>
                <a:lnTo>
                  <a:pt x="265" y="180"/>
                </a:lnTo>
                <a:lnTo>
                  <a:pt x="263" y="178"/>
                </a:lnTo>
                <a:lnTo>
                  <a:pt x="263" y="178"/>
                </a:lnTo>
                <a:lnTo>
                  <a:pt x="262" y="175"/>
                </a:lnTo>
                <a:lnTo>
                  <a:pt x="262" y="175"/>
                </a:lnTo>
                <a:lnTo>
                  <a:pt x="260" y="177"/>
                </a:lnTo>
                <a:lnTo>
                  <a:pt x="260" y="177"/>
                </a:lnTo>
                <a:lnTo>
                  <a:pt x="258" y="177"/>
                </a:lnTo>
                <a:lnTo>
                  <a:pt x="257" y="177"/>
                </a:lnTo>
                <a:lnTo>
                  <a:pt x="257" y="177"/>
                </a:lnTo>
                <a:lnTo>
                  <a:pt x="255" y="174"/>
                </a:lnTo>
                <a:lnTo>
                  <a:pt x="255" y="174"/>
                </a:lnTo>
                <a:lnTo>
                  <a:pt x="254" y="164"/>
                </a:lnTo>
                <a:lnTo>
                  <a:pt x="254" y="164"/>
                </a:lnTo>
                <a:lnTo>
                  <a:pt x="254" y="159"/>
                </a:lnTo>
                <a:lnTo>
                  <a:pt x="254" y="159"/>
                </a:lnTo>
                <a:lnTo>
                  <a:pt x="252" y="161"/>
                </a:lnTo>
                <a:lnTo>
                  <a:pt x="252" y="161"/>
                </a:lnTo>
                <a:lnTo>
                  <a:pt x="250" y="174"/>
                </a:lnTo>
                <a:lnTo>
                  <a:pt x="250" y="174"/>
                </a:lnTo>
                <a:lnTo>
                  <a:pt x="247" y="185"/>
                </a:lnTo>
                <a:lnTo>
                  <a:pt x="247" y="185"/>
                </a:lnTo>
                <a:lnTo>
                  <a:pt x="246" y="189"/>
                </a:lnTo>
                <a:lnTo>
                  <a:pt x="246" y="189"/>
                </a:lnTo>
                <a:lnTo>
                  <a:pt x="244" y="191"/>
                </a:lnTo>
                <a:lnTo>
                  <a:pt x="243" y="191"/>
                </a:lnTo>
                <a:lnTo>
                  <a:pt x="243" y="191"/>
                </a:lnTo>
                <a:lnTo>
                  <a:pt x="241" y="189"/>
                </a:lnTo>
                <a:lnTo>
                  <a:pt x="241" y="189"/>
                </a:lnTo>
                <a:lnTo>
                  <a:pt x="239" y="186"/>
                </a:lnTo>
                <a:lnTo>
                  <a:pt x="239" y="186"/>
                </a:lnTo>
                <a:lnTo>
                  <a:pt x="239" y="186"/>
                </a:lnTo>
                <a:lnTo>
                  <a:pt x="239" y="186"/>
                </a:lnTo>
                <a:lnTo>
                  <a:pt x="238" y="186"/>
                </a:lnTo>
                <a:lnTo>
                  <a:pt x="236" y="185"/>
                </a:lnTo>
                <a:lnTo>
                  <a:pt x="236" y="185"/>
                </a:lnTo>
                <a:lnTo>
                  <a:pt x="235" y="181"/>
                </a:lnTo>
                <a:lnTo>
                  <a:pt x="235" y="181"/>
                </a:lnTo>
                <a:lnTo>
                  <a:pt x="233" y="177"/>
                </a:lnTo>
                <a:lnTo>
                  <a:pt x="233" y="177"/>
                </a:lnTo>
                <a:lnTo>
                  <a:pt x="233" y="186"/>
                </a:lnTo>
                <a:lnTo>
                  <a:pt x="233" y="186"/>
                </a:lnTo>
                <a:lnTo>
                  <a:pt x="232" y="204"/>
                </a:lnTo>
                <a:lnTo>
                  <a:pt x="232" y="204"/>
                </a:lnTo>
                <a:lnTo>
                  <a:pt x="228" y="224"/>
                </a:lnTo>
                <a:lnTo>
                  <a:pt x="228" y="224"/>
                </a:lnTo>
                <a:lnTo>
                  <a:pt x="228" y="238"/>
                </a:lnTo>
                <a:lnTo>
                  <a:pt x="228" y="238"/>
                </a:lnTo>
                <a:lnTo>
                  <a:pt x="227" y="248"/>
                </a:lnTo>
                <a:lnTo>
                  <a:pt x="227" y="248"/>
                </a:lnTo>
                <a:lnTo>
                  <a:pt x="227" y="284"/>
                </a:lnTo>
                <a:lnTo>
                  <a:pt x="227" y="284"/>
                </a:lnTo>
                <a:lnTo>
                  <a:pt x="225" y="312"/>
                </a:lnTo>
                <a:lnTo>
                  <a:pt x="225" y="312"/>
                </a:lnTo>
                <a:lnTo>
                  <a:pt x="224" y="323"/>
                </a:lnTo>
                <a:lnTo>
                  <a:pt x="224" y="323"/>
                </a:lnTo>
                <a:lnTo>
                  <a:pt x="222" y="352"/>
                </a:lnTo>
                <a:lnTo>
                  <a:pt x="222" y="352"/>
                </a:lnTo>
                <a:lnTo>
                  <a:pt x="222" y="355"/>
                </a:lnTo>
                <a:lnTo>
                  <a:pt x="222" y="355"/>
                </a:lnTo>
                <a:lnTo>
                  <a:pt x="221" y="357"/>
                </a:lnTo>
                <a:lnTo>
                  <a:pt x="219" y="357"/>
                </a:lnTo>
                <a:lnTo>
                  <a:pt x="219" y="357"/>
                </a:lnTo>
                <a:lnTo>
                  <a:pt x="219" y="361"/>
                </a:lnTo>
                <a:lnTo>
                  <a:pt x="219" y="361"/>
                </a:lnTo>
                <a:lnTo>
                  <a:pt x="216" y="361"/>
                </a:lnTo>
                <a:lnTo>
                  <a:pt x="216" y="361"/>
                </a:lnTo>
                <a:lnTo>
                  <a:pt x="216" y="358"/>
                </a:lnTo>
                <a:lnTo>
                  <a:pt x="216" y="358"/>
                </a:lnTo>
                <a:lnTo>
                  <a:pt x="216" y="292"/>
                </a:lnTo>
                <a:lnTo>
                  <a:pt x="216" y="292"/>
                </a:lnTo>
                <a:lnTo>
                  <a:pt x="216" y="259"/>
                </a:lnTo>
                <a:lnTo>
                  <a:pt x="216" y="259"/>
                </a:lnTo>
                <a:lnTo>
                  <a:pt x="214" y="240"/>
                </a:lnTo>
                <a:lnTo>
                  <a:pt x="214" y="240"/>
                </a:lnTo>
                <a:lnTo>
                  <a:pt x="213" y="215"/>
                </a:lnTo>
                <a:lnTo>
                  <a:pt x="213" y="215"/>
                </a:lnTo>
                <a:lnTo>
                  <a:pt x="213" y="166"/>
                </a:lnTo>
                <a:lnTo>
                  <a:pt x="213" y="166"/>
                </a:lnTo>
                <a:lnTo>
                  <a:pt x="214" y="128"/>
                </a:lnTo>
                <a:lnTo>
                  <a:pt x="214" y="128"/>
                </a:lnTo>
                <a:lnTo>
                  <a:pt x="214" y="90"/>
                </a:lnTo>
                <a:lnTo>
                  <a:pt x="214" y="90"/>
                </a:lnTo>
                <a:lnTo>
                  <a:pt x="214" y="57"/>
                </a:lnTo>
                <a:lnTo>
                  <a:pt x="214" y="57"/>
                </a:lnTo>
                <a:lnTo>
                  <a:pt x="214" y="55"/>
                </a:lnTo>
                <a:lnTo>
                  <a:pt x="214" y="55"/>
                </a:lnTo>
                <a:lnTo>
                  <a:pt x="214" y="55"/>
                </a:lnTo>
                <a:lnTo>
                  <a:pt x="214" y="55"/>
                </a:lnTo>
                <a:lnTo>
                  <a:pt x="214" y="60"/>
                </a:lnTo>
                <a:lnTo>
                  <a:pt x="214" y="60"/>
                </a:lnTo>
                <a:lnTo>
                  <a:pt x="211" y="84"/>
                </a:lnTo>
                <a:lnTo>
                  <a:pt x="211" y="84"/>
                </a:lnTo>
                <a:lnTo>
                  <a:pt x="208" y="101"/>
                </a:lnTo>
                <a:lnTo>
                  <a:pt x="208" y="101"/>
                </a:lnTo>
                <a:lnTo>
                  <a:pt x="205" y="125"/>
                </a:lnTo>
                <a:lnTo>
                  <a:pt x="205" y="125"/>
                </a:lnTo>
                <a:lnTo>
                  <a:pt x="203" y="140"/>
                </a:lnTo>
                <a:lnTo>
                  <a:pt x="203" y="140"/>
                </a:lnTo>
                <a:lnTo>
                  <a:pt x="202" y="159"/>
                </a:lnTo>
                <a:lnTo>
                  <a:pt x="202" y="159"/>
                </a:lnTo>
                <a:lnTo>
                  <a:pt x="200" y="169"/>
                </a:lnTo>
                <a:lnTo>
                  <a:pt x="200" y="169"/>
                </a:lnTo>
                <a:lnTo>
                  <a:pt x="197" y="177"/>
                </a:lnTo>
                <a:lnTo>
                  <a:pt x="197" y="177"/>
                </a:lnTo>
                <a:lnTo>
                  <a:pt x="195" y="180"/>
                </a:lnTo>
                <a:lnTo>
                  <a:pt x="195" y="180"/>
                </a:lnTo>
                <a:lnTo>
                  <a:pt x="194" y="180"/>
                </a:lnTo>
                <a:lnTo>
                  <a:pt x="192" y="180"/>
                </a:lnTo>
                <a:lnTo>
                  <a:pt x="192" y="180"/>
                </a:lnTo>
                <a:lnTo>
                  <a:pt x="191" y="178"/>
                </a:lnTo>
                <a:lnTo>
                  <a:pt x="191" y="178"/>
                </a:lnTo>
                <a:lnTo>
                  <a:pt x="187" y="172"/>
                </a:lnTo>
                <a:lnTo>
                  <a:pt x="187" y="172"/>
                </a:lnTo>
                <a:lnTo>
                  <a:pt x="186" y="169"/>
                </a:lnTo>
                <a:lnTo>
                  <a:pt x="186" y="169"/>
                </a:lnTo>
                <a:lnTo>
                  <a:pt x="184" y="170"/>
                </a:lnTo>
                <a:lnTo>
                  <a:pt x="184" y="170"/>
                </a:lnTo>
                <a:lnTo>
                  <a:pt x="183" y="172"/>
                </a:lnTo>
                <a:lnTo>
                  <a:pt x="183" y="172"/>
                </a:lnTo>
                <a:lnTo>
                  <a:pt x="181" y="174"/>
                </a:lnTo>
                <a:lnTo>
                  <a:pt x="181" y="174"/>
                </a:lnTo>
                <a:lnTo>
                  <a:pt x="179" y="180"/>
                </a:lnTo>
                <a:lnTo>
                  <a:pt x="179" y="180"/>
                </a:lnTo>
                <a:lnTo>
                  <a:pt x="178" y="181"/>
                </a:lnTo>
                <a:lnTo>
                  <a:pt x="178" y="181"/>
                </a:lnTo>
                <a:lnTo>
                  <a:pt x="178" y="183"/>
                </a:lnTo>
                <a:lnTo>
                  <a:pt x="178" y="183"/>
                </a:lnTo>
                <a:lnTo>
                  <a:pt x="175" y="185"/>
                </a:lnTo>
                <a:lnTo>
                  <a:pt x="175" y="185"/>
                </a:lnTo>
                <a:lnTo>
                  <a:pt x="173" y="185"/>
                </a:lnTo>
                <a:lnTo>
                  <a:pt x="173" y="183"/>
                </a:lnTo>
                <a:lnTo>
                  <a:pt x="173" y="183"/>
                </a:lnTo>
                <a:lnTo>
                  <a:pt x="172" y="180"/>
                </a:lnTo>
                <a:lnTo>
                  <a:pt x="172" y="180"/>
                </a:lnTo>
                <a:lnTo>
                  <a:pt x="168" y="159"/>
                </a:lnTo>
                <a:lnTo>
                  <a:pt x="168" y="159"/>
                </a:lnTo>
                <a:lnTo>
                  <a:pt x="167" y="156"/>
                </a:lnTo>
                <a:lnTo>
                  <a:pt x="167" y="156"/>
                </a:lnTo>
                <a:lnTo>
                  <a:pt x="165" y="159"/>
                </a:lnTo>
                <a:lnTo>
                  <a:pt x="165" y="159"/>
                </a:lnTo>
                <a:lnTo>
                  <a:pt x="161" y="174"/>
                </a:lnTo>
                <a:lnTo>
                  <a:pt x="161" y="174"/>
                </a:lnTo>
                <a:lnTo>
                  <a:pt x="157" y="185"/>
                </a:lnTo>
                <a:lnTo>
                  <a:pt x="157" y="185"/>
                </a:lnTo>
                <a:lnTo>
                  <a:pt x="157" y="189"/>
                </a:lnTo>
                <a:lnTo>
                  <a:pt x="157" y="189"/>
                </a:lnTo>
                <a:lnTo>
                  <a:pt x="156" y="191"/>
                </a:lnTo>
                <a:lnTo>
                  <a:pt x="156" y="191"/>
                </a:lnTo>
                <a:lnTo>
                  <a:pt x="154" y="192"/>
                </a:lnTo>
                <a:lnTo>
                  <a:pt x="154" y="192"/>
                </a:lnTo>
                <a:lnTo>
                  <a:pt x="153" y="191"/>
                </a:lnTo>
                <a:lnTo>
                  <a:pt x="153" y="191"/>
                </a:lnTo>
                <a:lnTo>
                  <a:pt x="151" y="188"/>
                </a:lnTo>
                <a:lnTo>
                  <a:pt x="151" y="188"/>
                </a:lnTo>
                <a:lnTo>
                  <a:pt x="148" y="172"/>
                </a:lnTo>
                <a:lnTo>
                  <a:pt x="148" y="172"/>
                </a:lnTo>
                <a:lnTo>
                  <a:pt x="142" y="151"/>
                </a:lnTo>
                <a:lnTo>
                  <a:pt x="142" y="151"/>
                </a:lnTo>
                <a:lnTo>
                  <a:pt x="142" y="150"/>
                </a:lnTo>
                <a:lnTo>
                  <a:pt x="142" y="150"/>
                </a:lnTo>
                <a:lnTo>
                  <a:pt x="142" y="153"/>
                </a:lnTo>
                <a:lnTo>
                  <a:pt x="142" y="153"/>
                </a:lnTo>
                <a:lnTo>
                  <a:pt x="138" y="175"/>
                </a:lnTo>
                <a:lnTo>
                  <a:pt x="138" y="175"/>
                </a:lnTo>
                <a:lnTo>
                  <a:pt x="138" y="196"/>
                </a:lnTo>
                <a:lnTo>
                  <a:pt x="138" y="196"/>
                </a:lnTo>
                <a:lnTo>
                  <a:pt x="138" y="208"/>
                </a:lnTo>
                <a:lnTo>
                  <a:pt x="138" y="208"/>
                </a:lnTo>
                <a:lnTo>
                  <a:pt x="137" y="240"/>
                </a:lnTo>
                <a:lnTo>
                  <a:pt x="137" y="240"/>
                </a:lnTo>
                <a:lnTo>
                  <a:pt x="137" y="265"/>
                </a:lnTo>
                <a:lnTo>
                  <a:pt x="137" y="265"/>
                </a:lnTo>
                <a:lnTo>
                  <a:pt x="137" y="304"/>
                </a:lnTo>
                <a:lnTo>
                  <a:pt x="137" y="304"/>
                </a:lnTo>
                <a:lnTo>
                  <a:pt x="137" y="314"/>
                </a:lnTo>
                <a:lnTo>
                  <a:pt x="137" y="314"/>
                </a:lnTo>
                <a:lnTo>
                  <a:pt x="135" y="314"/>
                </a:lnTo>
                <a:lnTo>
                  <a:pt x="135" y="314"/>
                </a:lnTo>
                <a:lnTo>
                  <a:pt x="135" y="316"/>
                </a:lnTo>
                <a:lnTo>
                  <a:pt x="134" y="316"/>
                </a:lnTo>
                <a:lnTo>
                  <a:pt x="134" y="316"/>
                </a:lnTo>
                <a:lnTo>
                  <a:pt x="132" y="314"/>
                </a:lnTo>
                <a:lnTo>
                  <a:pt x="132" y="314"/>
                </a:lnTo>
                <a:lnTo>
                  <a:pt x="132" y="314"/>
                </a:lnTo>
                <a:lnTo>
                  <a:pt x="132" y="314"/>
                </a:lnTo>
                <a:lnTo>
                  <a:pt x="132" y="316"/>
                </a:lnTo>
                <a:lnTo>
                  <a:pt x="132" y="316"/>
                </a:lnTo>
                <a:lnTo>
                  <a:pt x="132" y="327"/>
                </a:lnTo>
                <a:lnTo>
                  <a:pt x="132" y="327"/>
                </a:lnTo>
                <a:lnTo>
                  <a:pt x="132" y="328"/>
                </a:lnTo>
                <a:lnTo>
                  <a:pt x="131" y="330"/>
                </a:lnTo>
                <a:lnTo>
                  <a:pt x="131" y="330"/>
                </a:lnTo>
                <a:lnTo>
                  <a:pt x="131" y="331"/>
                </a:lnTo>
                <a:lnTo>
                  <a:pt x="131" y="331"/>
                </a:lnTo>
                <a:lnTo>
                  <a:pt x="129" y="331"/>
                </a:lnTo>
                <a:lnTo>
                  <a:pt x="129" y="331"/>
                </a:lnTo>
                <a:lnTo>
                  <a:pt x="127" y="330"/>
                </a:lnTo>
                <a:lnTo>
                  <a:pt x="127" y="330"/>
                </a:lnTo>
                <a:lnTo>
                  <a:pt x="127" y="330"/>
                </a:lnTo>
                <a:lnTo>
                  <a:pt x="127" y="330"/>
                </a:lnTo>
                <a:lnTo>
                  <a:pt x="126" y="309"/>
                </a:lnTo>
                <a:lnTo>
                  <a:pt x="126" y="309"/>
                </a:lnTo>
                <a:lnTo>
                  <a:pt x="124" y="268"/>
                </a:lnTo>
                <a:lnTo>
                  <a:pt x="124" y="268"/>
                </a:lnTo>
                <a:lnTo>
                  <a:pt x="124" y="251"/>
                </a:lnTo>
                <a:lnTo>
                  <a:pt x="124" y="251"/>
                </a:lnTo>
                <a:lnTo>
                  <a:pt x="123" y="232"/>
                </a:lnTo>
                <a:lnTo>
                  <a:pt x="123" y="232"/>
                </a:lnTo>
                <a:lnTo>
                  <a:pt x="121" y="216"/>
                </a:lnTo>
                <a:lnTo>
                  <a:pt x="121" y="216"/>
                </a:lnTo>
                <a:lnTo>
                  <a:pt x="120" y="181"/>
                </a:lnTo>
                <a:lnTo>
                  <a:pt x="120" y="181"/>
                </a:lnTo>
                <a:lnTo>
                  <a:pt x="118" y="142"/>
                </a:lnTo>
                <a:lnTo>
                  <a:pt x="118" y="142"/>
                </a:lnTo>
                <a:lnTo>
                  <a:pt x="116" y="110"/>
                </a:lnTo>
                <a:lnTo>
                  <a:pt x="116" y="110"/>
                </a:lnTo>
                <a:lnTo>
                  <a:pt x="116" y="95"/>
                </a:lnTo>
                <a:lnTo>
                  <a:pt x="116" y="95"/>
                </a:lnTo>
                <a:lnTo>
                  <a:pt x="116" y="73"/>
                </a:lnTo>
                <a:lnTo>
                  <a:pt x="116" y="73"/>
                </a:lnTo>
                <a:lnTo>
                  <a:pt x="116" y="71"/>
                </a:lnTo>
                <a:lnTo>
                  <a:pt x="116" y="71"/>
                </a:lnTo>
                <a:lnTo>
                  <a:pt x="115" y="77"/>
                </a:lnTo>
                <a:lnTo>
                  <a:pt x="115" y="77"/>
                </a:lnTo>
                <a:lnTo>
                  <a:pt x="113" y="99"/>
                </a:lnTo>
                <a:lnTo>
                  <a:pt x="113" y="99"/>
                </a:lnTo>
                <a:lnTo>
                  <a:pt x="110" y="120"/>
                </a:lnTo>
                <a:lnTo>
                  <a:pt x="110" y="120"/>
                </a:lnTo>
                <a:lnTo>
                  <a:pt x="110" y="140"/>
                </a:lnTo>
                <a:lnTo>
                  <a:pt x="109" y="161"/>
                </a:lnTo>
                <a:lnTo>
                  <a:pt x="109" y="161"/>
                </a:lnTo>
                <a:lnTo>
                  <a:pt x="109" y="213"/>
                </a:lnTo>
                <a:lnTo>
                  <a:pt x="109" y="213"/>
                </a:lnTo>
                <a:lnTo>
                  <a:pt x="105" y="246"/>
                </a:lnTo>
                <a:lnTo>
                  <a:pt x="105" y="246"/>
                </a:lnTo>
                <a:lnTo>
                  <a:pt x="104" y="270"/>
                </a:lnTo>
                <a:lnTo>
                  <a:pt x="104" y="270"/>
                </a:lnTo>
                <a:lnTo>
                  <a:pt x="102" y="282"/>
                </a:lnTo>
                <a:lnTo>
                  <a:pt x="102" y="282"/>
                </a:lnTo>
                <a:lnTo>
                  <a:pt x="101" y="289"/>
                </a:lnTo>
                <a:lnTo>
                  <a:pt x="101" y="289"/>
                </a:lnTo>
                <a:lnTo>
                  <a:pt x="101" y="290"/>
                </a:lnTo>
                <a:lnTo>
                  <a:pt x="97" y="292"/>
                </a:lnTo>
                <a:lnTo>
                  <a:pt x="97" y="292"/>
                </a:lnTo>
                <a:lnTo>
                  <a:pt x="97" y="292"/>
                </a:lnTo>
                <a:lnTo>
                  <a:pt x="97" y="292"/>
                </a:lnTo>
                <a:lnTo>
                  <a:pt x="96" y="292"/>
                </a:lnTo>
                <a:lnTo>
                  <a:pt x="94" y="290"/>
                </a:lnTo>
                <a:lnTo>
                  <a:pt x="94" y="290"/>
                </a:lnTo>
                <a:lnTo>
                  <a:pt x="94" y="287"/>
                </a:lnTo>
                <a:lnTo>
                  <a:pt x="94" y="287"/>
                </a:lnTo>
                <a:lnTo>
                  <a:pt x="93" y="263"/>
                </a:lnTo>
                <a:lnTo>
                  <a:pt x="93" y="263"/>
                </a:lnTo>
                <a:lnTo>
                  <a:pt x="90" y="235"/>
                </a:lnTo>
                <a:lnTo>
                  <a:pt x="90" y="235"/>
                </a:lnTo>
                <a:lnTo>
                  <a:pt x="88" y="208"/>
                </a:lnTo>
                <a:lnTo>
                  <a:pt x="88" y="208"/>
                </a:lnTo>
                <a:lnTo>
                  <a:pt x="86" y="196"/>
                </a:lnTo>
                <a:lnTo>
                  <a:pt x="86" y="196"/>
                </a:lnTo>
                <a:lnTo>
                  <a:pt x="86" y="167"/>
                </a:lnTo>
                <a:lnTo>
                  <a:pt x="86" y="167"/>
                </a:lnTo>
                <a:lnTo>
                  <a:pt x="86" y="158"/>
                </a:lnTo>
                <a:lnTo>
                  <a:pt x="86" y="158"/>
                </a:lnTo>
                <a:lnTo>
                  <a:pt x="86" y="158"/>
                </a:lnTo>
                <a:lnTo>
                  <a:pt x="86" y="158"/>
                </a:lnTo>
                <a:lnTo>
                  <a:pt x="85" y="158"/>
                </a:lnTo>
                <a:lnTo>
                  <a:pt x="85" y="158"/>
                </a:lnTo>
                <a:lnTo>
                  <a:pt x="80" y="177"/>
                </a:lnTo>
                <a:lnTo>
                  <a:pt x="80" y="177"/>
                </a:lnTo>
                <a:lnTo>
                  <a:pt x="80" y="180"/>
                </a:lnTo>
                <a:lnTo>
                  <a:pt x="80" y="180"/>
                </a:lnTo>
                <a:lnTo>
                  <a:pt x="80" y="181"/>
                </a:lnTo>
                <a:lnTo>
                  <a:pt x="80" y="181"/>
                </a:lnTo>
                <a:lnTo>
                  <a:pt x="79" y="183"/>
                </a:lnTo>
                <a:lnTo>
                  <a:pt x="77" y="183"/>
                </a:lnTo>
                <a:lnTo>
                  <a:pt x="77" y="183"/>
                </a:lnTo>
                <a:lnTo>
                  <a:pt x="77" y="183"/>
                </a:lnTo>
                <a:lnTo>
                  <a:pt x="77" y="183"/>
                </a:lnTo>
                <a:lnTo>
                  <a:pt x="75" y="186"/>
                </a:lnTo>
                <a:lnTo>
                  <a:pt x="75" y="186"/>
                </a:lnTo>
                <a:lnTo>
                  <a:pt x="74" y="192"/>
                </a:lnTo>
                <a:lnTo>
                  <a:pt x="74" y="192"/>
                </a:lnTo>
                <a:lnTo>
                  <a:pt x="72" y="194"/>
                </a:lnTo>
                <a:lnTo>
                  <a:pt x="72" y="194"/>
                </a:lnTo>
                <a:lnTo>
                  <a:pt x="71" y="192"/>
                </a:lnTo>
                <a:lnTo>
                  <a:pt x="71" y="192"/>
                </a:lnTo>
                <a:lnTo>
                  <a:pt x="67" y="191"/>
                </a:lnTo>
                <a:lnTo>
                  <a:pt x="67" y="191"/>
                </a:lnTo>
                <a:lnTo>
                  <a:pt x="64" y="185"/>
                </a:lnTo>
                <a:lnTo>
                  <a:pt x="61" y="178"/>
                </a:lnTo>
                <a:lnTo>
                  <a:pt x="61" y="178"/>
                </a:lnTo>
                <a:lnTo>
                  <a:pt x="58" y="170"/>
                </a:lnTo>
                <a:lnTo>
                  <a:pt x="58" y="170"/>
                </a:lnTo>
                <a:lnTo>
                  <a:pt x="56" y="170"/>
                </a:lnTo>
                <a:lnTo>
                  <a:pt x="56" y="170"/>
                </a:lnTo>
                <a:lnTo>
                  <a:pt x="39" y="172"/>
                </a:lnTo>
                <a:lnTo>
                  <a:pt x="39" y="172"/>
                </a:lnTo>
                <a:lnTo>
                  <a:pt x="23" y="172"/>
                </a:lnTo>
                <a:lnTo>
                  <a:pt x="23" y="172"/>
                </a:lnTo>
                <a:lnTo>
                  <a:pt x="11" y="172"/>
                </a:lnTo>
                <a:lnTo>
                  <a:pt x="11" y="172"/>
                </a:lnTo>
                <a:lnTo>
                  <a:pt x="9" y="172"/>
                </a:lnTo>
                <a:lnTo>
                  <a:pt x="9" y="172"/>
                </a:lnTo>
                <a:lnTo>
                  <a:pt x="6" y="174"/>
                </a:lnTo>
                <a:lnTo>
                  <a:pt x="6" y="174"/>
                </a:lnTo>
                <a:lnTo>
                  <a:pt x="4" y="172"/>
                </a:lnTo>
                <a:lnTo>
                  <a:pt x="4" y="172"/>
                </a:lnTo>
                <a:lnTo>
                  <a:pt x="4" y="170"/>
                </a:lnTo>
                <a:lnTo>
                  <a:pt x="4" y="169"/>
                </a:lnTo>
                <a:lnTo>
                  <a:pt x="4" y="169"/>
                </a:lnTo>
                <a:lnTo>
                  <a:pt x="8" y="167"/>
                </a:lnTo>
                <a:lnTo>
                  <a:pt x="8" y="167"/>
                </a:lnTo>
                <a:lnTo>
                  <a:pt x="9" y="167"/>
                </a:lnTo>
                <a:lnTo>
                  <a:pt x="9" y="167"/>
                </a:lnTo>
                <a:lnTo>
                  <a:pt x="9" y="167"/>
                </a:lnTo>
                <a:lnTo>
                  <a:pt x="12" y="169"/>
                </a:lnTo>
                <a:lnTo>
                  <a:pt x="12" y="169"/>
                </a:lnTo>
                <a:lnTo>
                  <a:pt x="25" y="169"/>
                </a:lnTo>
                <a:lnTo>
                  <a:pt x="39" y="169"/>
                </a:lnTo>
                <a:lnTo>
                  <a:pt x="39" y="169"/>
                </a:lnTo>
                <a:lnTo>
                  <a:pt x="58" y="167"/>
                </a:lnTo>
                <a:lnTo>
                  <a:pt x="58" y="167"/>
                </a:lnTo>
                <a:lnTo>
                  <a:pt x="60" y="167"/>
                </a:lnTo>
                <a:lnTo>
                  <a:pt x="60" y="169"/>
                </a:lnTo>
                <a:lnTo>
                  <a:pt x="60" y="169"/>
                </a:lnTo>
                <a:lnTo>
                  <a:pt x="64" y="177"/>
                </a:lnTo>
                <a:lnTo>
                  <a:pt x="64" y="177"/>
                </a:lnTo>
                <a:lnTo>
                  <a:pt x="71" y="189"/>
                </a:lnTo>
                <a:lnTo>
                  <a:pt x="71" y="189"/>
                </a:lnTo>
                <a:lnTo>
                  <a:pt x="72" y="189"/>
                </a:lnTo>
                <a:lnTo>
                  <a:pt x="72" y="189"/>
                </a:lnTo>
                <a:lnTo>
                  <a:pt x="72" y="185"/>
                </a:lnTo>
                <a:lnTo>
                  <a:pt x="72" y="185"/>
                </a:lnTo>
                <a:lnTo>
                  <a:pt x="71" y="183"/>
                </a:lnTo>
                <a:lnTo>
                  <a:pt x="69" y="181"/>
                </a:lnTo>
                <a:lnTo>
                  <a:pt x="69" y="181"/>
                </a:lnTo>
                <a:lnTo>
                  <a:pt x="64" y="169"/>
                </a:lnTo>
                <a:lnTo>
                  <a:pt x="64" y="169"/>
                </a:lnTo>
                <a:lnTo>
                  <a:pt x="63" y="164"/>
                </a:lnTo>
                <a:lnTo>
                  <a:pt x="63" y="164"/>
                </a:lnTo>
                <a:lnTo>
                  <a:pt x="61" y="163"/>
                </a:lnTo>
                <a:lnTo>
                  <a:pt x="61" y="163"/>
                </a:lnTo>
                <a:lnTo>
                  <a:pt x="56" y="163"/>
                </a:lnTo>
                <a:lnTo>
                  <a:pt x="56" y="163"/>
                </a:lnTo>
                <a:lnTo>
                  <a:pt x="49" y="163"/>
                </a:lnTo>
                <a:lnTo>
                  <a:pt x="49" y="163"/>
                </a:lnTo>
                <a:lnTo>
                  <a:pt x="17" y="163"/>
                </a:lnTo>
                <a:lnTo>
                  <a:pt x="17" y="163"/>
                </a:lnTo>
                <a:lnTo>
                  <a:pt x="9" y="164"/>
                </a:lnTo>
                <a:lnTo>
                  <a:pt x="9" y="164"/>
                </a:lnTo>
                <a:lnTo>
                  <a:pt x="8" y="164"/>
                </a:lnTo>
                <a:lnTo>
                  <a:pt x="8" y="164"/>
                </a:lnTo>
                <a:lnTo>
                  <a:pt x="6" y="166"/>
                </a:lnTo>
                <a:lnTo>
                  <a:pt x="4" y="164"/>
                </a:lnTo>
                <a:lnTo>
                  <a:pt x="4" y="164"/>
                </a:lnTo>
                <a:lnTo>
                  <a:pt x="4" y="164"/>
                </a:lnTo>
                <a:lnTo>
                  <a:pt x="4" y="164"/>
                </a:lnTo>
                <a:lnTo>
                  <a:pt x="3" y="166"/>
                </a:lnTo>
                <a:lnTo>
                  <a:pt x="3" y="166"/>
                </a:lnTo>
                <a:lnTo>
                  <a:pt x="0" y="164"/>
                </a:lnTo>
                <a:lnTo>
                  <a:pt x="0" y="163"/>
                </a:lnTo>
                <a:lnTo>
                  <a:pt x="0" y="163"/>
                </a:lnTo>
                <a:lnTo>
                  <a:pt x="0" y="159"/>
                </a:lnTo>
                <a:lnTo>
                  <a:pt x="1" y="159"/>
                </a:lnTo>
                <a:lnTo>
                  <a:pt x="1" y="159"/>
                </a:lnTo>
                <a:lnTo>
                  <a:pt x="3" y="159"/>
                </a:lnTo>
                <a:lnTo>
                  <a:pt x="3" y="159"/>
                </a:lnTo>
                <a:lnTo>
                  <a:pt x="4" y="161"/>
                </a:lnTo>
                <a:lnTo>
                  <a:pt x="4" y="161"/>
                </a:lnTo>
                <a:lnTo>
                  <a:pt x="6" y="159"/>
                </a:lnTo>
                <a:lnTo>
                  <a:pt x="6" y="159"/>
                </a:lnTo>
                <a:lnTo>
                  <a:pt x="8" y="159"/>
                </a:lnTo>
                <a:lnTo>
                  <a:pt x="8" y="159"/>
                </a:lnTo>
                <a:lnTo>
                  <a:pt x="14" y="159"/>
                </a:lnTo>
                <a:lnTo>
                  <a:pt x="20" y="159"/>
                </a:lnTo>
                <a:lnTo>
                  <a:pt x="20" y="159"/>
                </a:lnTo>
                <a:lnTo>
                  <a:pt x="39" y="159"/>
                </a:lnTo>
                <a:lnTo>
                  <a:pt x="39" y="159"/>
                </a:lnTo>
                <a:lnTo>
                  <a:pt x="55" y="158"/>
                </a:lnTo>
                <a:lnTo>
                  <a:pt x="55" y="158"/>
                </a:lnTo>
                <a:lnTo>
                  <a:pt x="60" y="158"/>
                </a:lnTo>
                <a:lnTo>
                  <a:pt x="60" y="158"/>
                </a:lnTo>
                <a:lnTo>
                  <a:pt x="63" y="158"/>
                </a:lnTo>
                <a:lnTo>
                  <a:pt x="63" y="158"/>
                </a:lnTo>
                <a:lnTo>
                  <a:pt x="64" y="158"/>
                </a:lnTo>
                <a:lnTo>
                  <a:pt x="64" y="158"/>
                </a:lnTo>
                <a:lnTo>
                  <a:pt x="69" y="158"/>
                </a:lnTo>
                <a:lnTo>
                  <a:pt x="69" y="158"/>
                </a:lnTo>
                <a:lnTo>
                  <a:pt x="71" y="159"/>
                </a:lnTo>
                <a:lnTo>
                  <a:pt x="72" y="161"/>
                </a:lnTo>
                <a:lnTo>
                  <a:pt x="72" y="161"/>
                </a:lnTo>
                <a:lnTo>
                  <a:pt x="74" y="170"/>
                </a:lnTo>
                <a:lnTo>
                  <a:pt x="74" y="170"/>
                </a:lnTo>
                <a:lnTo>
                  <a:pt x="75" y="172"/>
                </a:lnTo>
                <a:lnTo>
                  <a:pt x="75" y="172"/>
                </a:lnTo>
                <a:lnTo>
                  <a:pt x="77" y="166"/>
                </a:lnTo>
                <a:lnTo>
                  <a:pt x="77" y="166"/>
                </a:lnTo>
                <a:lnTo>
                  <a:pt x="82" y="150"/>
                </a:lnTo>
                <a:lnTo>
                  <a:pt x="82" y="150"/>
                </a:lnTo>
                <a:lnTo>
                  <a:pt x="83" y="145"/>
                </a:lnTo>
                <a:lnTo>
                  <a:pt x="83" y="145"/>
                </a:lnTo>
                <a:lnTo>
                  <a:pt x="85" y="144"/>
                </a:lnTo>
                <a:lnTo>
                  <a:pt x="85" y="144"/>
                </a:lnTo>
                <a:lnTo>
                  <a:pt x="86" y="142"/>
                </a:lnTo>
                <a:lnTo>
                  <a:pt x="86" y="142"/>
                </a:lnTo>
                <a:lnTo>
                  <a:pt x="88" y="142"/>
                </a:lnTo>
                <a:lnTo>
                  <a:pt x="90" y="144"/>
                </a:lnTo>
                <a:lnTo>
                  <a:pt x="90" y="144"/>
                </a:lnTo>
                <a:lnTo>
                  <a:pt x="90" y="145"/>
                </a:lnTo>
                <a:lnTo>
                  <a:pt x="90" y="145"/>
                </a:lnTo>
                <a:lnTo>
                  <a:pt x="90" y="150"/>
                </a:lnTo>
                <a:lnTo>
                  <a:pt x="90" y="150"/>
                </a:lnTo>
                <a:lnTo>
                  <a:pt x="90" y="153"/>
                </a:lnTo>
                <a:lnTo>
                  <a:pt x="90" y="153"/>
                </a:lnTo>
                <a:lnTo>
                  <a:pt x="91" y="159"/>
                </a:lnTo>
                <a:lnTo>
                  <a:pt x="91" y="159"/>
                </a:lnTo>
                <a:lnTo>
                  <a:pt x="91" y="159"/>
                </a:lnTo>
                <a:lnTo>
                  <a:pt x="91" y="159"/>
                </a:lnTo>
                <a:lnTo>
                  <a:pt x="91" y="183"/>
                </a:lnTo>
                <a:lnTo>
                  <a:pt x="91" y="183"/>
                </a:lnTo>
                <a:lnTo>
                  <a:pt x="93" y="204"/>
                </a:lnTo>
                <a:lnTo>
                  <a:pt x="93" y="204"/>
                </a:lnTo>
                <a:lnTo>
                  <a:pt x="94" y="233"/>
                </a:lnTo>
                <a:lnTo>
                  <a:pt x="94" y="233"/>
                </a:lnTo>
                <a:lnTo>
                  <a:pt x="96" y="256"/>
                </a:lnTo>
                <a:lnTo>
                  <a:pt x="96" y="256"/>
                </a:lnTo>
                <a:lnTo>
                  <a:pt x="97" y="267"/>
                </a:lnTo>
                <a:lnTo>
                  <a:pt x="97" y="267"/>
                </a:lnTo>
                <a:lnTo>
                  <a:pt x="97" y="265"/>
                </a:lnTo>
                <a:lnTo>
                  <a:pt x="97" y="265"/>
                </a:lnTo>
                <a:lnTo>
                  <a:pt x="97" y="260"/>
                </a:lnTo>
                <a:lnTo>
                  <a:pt x="97" y="260"/>
                </a:lnTo>
                <a:lnTo>
                  <a:pt x="97" y="169"/>
                </a:lnTo>
                <a:lnTo>
                  <a:pt x="97" y="169"/>
                </a:lnTo>
                <a:lnTo>
                  <a:pt x="99" y="148"/>
                </a:lnTo>
                <a:lnTo>
                  <a:pt x="99" y="148"/>
                </a:lnTo>
                <a:lnTo>
                  <a:pt x="101" y="126"/>
                </a:lnTo>
                <a:lnTo>
                  <a:pt x="101" y="126"/>
                </a:lnTo>
                <a:lnTo>
                  <a:pt x="102" y="109"/>
                </a:lnTo>
                <a:lnTo>
                  <a:pt x="102" y="109"/>
                </a:lnTo>
                <a:lnTo>
                  <a:pt x="104" y="96"/>
                </a:lnTo>
                <a:lnTo>
                  <a:pt x="104" y="96"/>
                </a:lnTo>
                <a:lnTo>
                  <a:pt x="105" y="71"/>
                </a:lnTo>
                <a:lnTo>
                  <a:pt x="105" y="71"/>
                </a:lnTo>
                <a:lnTo>
                  <a:pt x="107" y="58"/>
                </a:lnTo>
                <a:lnTo>
                  <a:pt x="107" y="58"/>
                </a:lnTo>
                <a:lnTo>
                  <a:pt x="107" y="30"/>
                </a:lnTo>
                <a:lnTo>
                  <a:pt x="107" y="30"/>
                </a:lnTo>
                <a:lnTo>
                  <a:pt x="109" y="22"/>
                </a:lnTo>
                <a:lnTo>
                  <a:pt x="109" y="22"/>
                </a:lnTo>
                <a:lnTo>
                  <a:pt x="109" y="19"/>
                </a:lnTo>
                <a:lnTo>
                  <a:pt x="109" y="19"/>
                </a:lnTo>
                <a:lnTo>
                  <a:pt x="112" y="17"/>
                </a:lnTo>
                <a:lnTo>
                  <a:pt x="113" y="19"/>
                </a:lnTo>
                <a:lnTo>
                  <a:pt x="113" y="19"/>
                </a:lnTo>
                <a:lnTo>
                  <a:pt x="115" y="22"/>
                </a:lnTo>
                <a:lnTo>
                  <a:pt x="115" y="22"/>
                </a:lnTo>
                <a:lnTo>
                  <a:pt x="115" y="24"/>
                </a:lnTo>
                <a:lnTo>
                  <a:pt x="115" y="24"/>
                </a:lnTo>
                <a:lnTo>
                  <a:pt x="116" y="22"/>
                </a:lnTo>
                <a:lnTo>
                  <a:pt x="116" y="22"/>
                </a:lnTo>
                <a:lnTo>
                  <a:pt x="118" y="22"/>
                </a:lnTo>
                <a:lnTo>
                  <a:pt x="118" y="22"/>
                </a:lnTo>
                <a:lnTo>
                  <a:pt x="120" y="24"/>
                </a:lnTo>
                <a:lnTo>
                  <a:pt x="120" y="24"/>
                </a:lnTo>
                <a:lnTo>
                  <a:pt x="120" y="24"/>
                </a:lnTo>
                <a:lnTo>
                  <a:pt x="120" y="24"/>
                </a:lnTo>
                <a:lnTo>
                  <a:pt x="120" y="22"/>
                </a:lnTo>
                <a:lnTo>
                  <a:pt x="120" y="22"/>
                </a:lnTo>
                <a:lnTo>
                  <a:pt x="120" y="17"/>
                </a:lnTo>
                <a:lnTo>
                  <a:pt x="120" y="17"/>
                </a:lnTo>
                <a:lnTo>
                  <a:pt x="121" y="17"/>
                </a:lnTo>
                <a:lnTo>
                  <a:pt x="121" y="16"/>
                </a:lnTo>
                <a:lnTo>
                  <a:pt x="121" y="16"/>
                </a:lnTo>
                <a:lnTo>
                  <a:pt x="123" y="17"/>
                </a:lnTo>
                <a:lnTo>
                  <a:pt x="123" y="17"/>
                </a:lnTo>
                <a:lnTo>
                  <a:pt x="123" y="17"/>
                </a:lnTo>
                <a:lnTo>
                  <a:pt x="123" y="22"/>
                </a:lnTo>
                <a:lnTo>
                  <a:pt x="123" y="22"/>
                </a:lnTo>
                <a:lnTo>
                  <a:pt x="123" y="80"/>
                </a:lnTo>
                <a:lnTo>
                  <a:pt x="123" y="80"/>
                </a:lnTo>
                <a:lnTo>
                  <a:pt x="124" y="110"/>
                </a:lnTo>
                <a:lnTo>
                  <a:pt x="124" y="110"/>
                </a:lnTo>
                <a:lnTo>
                  <a:pt x="124" y="131"/>
                </a:lnTo>
                <a:lnTo>
                  <a:pt x="124" y="131"/>
                </a:lnTo>
                <a:lnTo>
                  <a:pt x="126" y="155"/>
                </a:lnTo>
                <a:lnTo>
                  <a:pt x="126" y="155"/>
                </a:lnTo>
                <a:lnTo>
                  <a:pt x="126" y="164"/>
                </a:lnTo>
                <a:lnTo>
                  <a:pt x="126" y="164"/>
                </a:lnTo>
                <a:lnTo>
                  <a:pt x="127" y="180"/>
                </a:lnTo>
                <a:lnTo>
                  <a:pt x="127" y="180"/>
                </a:lnTo>
                <a:lnTo>
                  <a:pt x="129" y="210"/>
                </a:lnTo>
                <a:lnTo>
                  <a:pt x="129" y="210"/>
                </a:lnTo>
                <a:lnTo>
                  <a:pt x="131" y="233"/>
                </a:lnTo>
                <a:lnTo>
                  <a:pt x="131" y="233"/>
                </a:lnTo>
                <a:lnTo>
                  <a:pt x="131" y="238"/>
                </a:lnTo>
                <a:lnTo>
                  <a:pt x="131" y="238"/>
                </a:lnTo>
                <a:lnTo>
                  <a:pt x="131" y="241"/>
                </a:lnTo>
                <a:lnTo>
                  <a:pt x="131" y="241"/>
                </a:lnTo>
                <a:lnTo>
                  <a:pt x="131" y="237"/>
                </a:lnTo>
                <a:lnTo>
                  <a:pt x="131" y="237"/>
                </a:lnTo>
                <a:lnTo>
                  <a:pt x="134" y="213"/>
                </a:lnTo>
                <a:lnTo>
                  <a:pt x="134" y="213"/>
                </a:lnTo>
                <a:lnTo>
                  <a:pt x="135" y="194"/>
                </a:lnTo>
                <a:lnTo>
                  <a:pt x="135" y="175"/>
                </a:lnTo>
                <a:lnTo>
                  <a:pt x="135" y="175"/>
                </a:lnTo>
                <a:lnTo>
                  <a:pt x="135" y="142"/>
                </a:lnTo>
                <a:lnTo>
                  <a:pt x="135" y="142"/>
                </a:lnTo>
                <a:lnTo>
                  <a:pt x="137" y="133"/>
                </a:lnTo>
                <a:lnTo>
                  <a:pt x="137" y="133"/>
                </a:lnTo>
                <a:lnTo>
                  <a:pt x="137" y="133"/>
                </a:lnTo>
                <a:lnTo>
                  <a:pt x="137" y="133"/>
                </a:lnTo>
                <a:lnTo>
                  <a:pt x="138" y="129"/>
                </a:lnTo>
                <a:lnTo>
                  <a:pt x="142" y="131"/>
                </a:lnTo>
                <a:lnTo>
                  <a:pt x="142" y="131"/>
                </a:lnTo>
                <a:lnTo>
                  <a:pt x="142" y="131"/>
                </a:lnTo>
                <a:lnTo>
                  <a:pt x="142" y="131"/>
                </a:lnTo>
                <a:lnTo>
                  <a:pt x="143" y="131"/>
                </a:lnTo>
                <a:lnTo>
                  <a:pt x="145" y="131"/>
                </a:lnTo>
                <a:lnTo>
                  <a:pt x="145" y="131"/>
                </a:lnTo>
                <a:lnTo>
                  <a:pt x="145" y="136"/>
                </a:lnTo>
                <a:lnTo>
                  <a:pt x="145" y="136"/>
                </a:lnTo>
                <a:lnTo>
                  <a:pt x="146" y="140"/>
                </a:lnTo>
                <a:lnTo>
                  <a:pt x="146" y="140"/>
                </a:lnTo>
                <a:lnTo>
                  <a:pt x="146" y="142"/>
                </a:lnTo>
                <a:lnTo>
                  <a:pt x="146" y="142"/>
                </a:lnTo>
                <a:lnTo>
                  <a:pt x="151" y="163"/>
                </a:lnTo>
                <a:lnTo>
                  <a:pt x="151" y="163"/>
                </a:lnTo>
                <a:lnTo>
                  <a:pt x="153" y="180"/>
                </a:lnTo>
                <a:lnTo>
                  <a:pt x="153" y="180"/>
                </a:lnTo>
                <a:lnTo>
                  <a:pt x="154" y="181"/>
                </a:lnTo>
                <a:lnTo>
                  <a:pt x="154" y="181"/>
                </a:lnTo>
                <a:lnTo>
                  <a:pt x="156" y="177"/>
                </a:lnTo>
                <a:lnTo>
                  <a:pt x="156" y="177"/>
                </a:lnTo>
                <a:lnTo>
                  <a:pt x="157" y="170"/>
                </a:lnTo>
                <a:lnTo>
                  <a:pt x="157" y="170"/>
                </a:lnTo>
                <a:lnTo>
                  <a:pt x="159" y="161"/>
                </a:lnTo>
                <a:lnTo>
                  <a:pt x="159" y="161"/>
                </a:lnTo>
                <a:lnTo>
                  <a:pt x="164" y="140"/>
                </a:lnTo>
                <a:lnTo>
                  <a:pt x="164" y="140"/>
                </a:lnTo>
                <a:lnTo>
                  <a:pt x="164" y="139"/>
                </a:lnTo>
                <a:lnTo>
                  <a:pt x="164" y="139"/>
                </a:lnTo>
                <a:lnTo>
                  <a:pt x="165" y="137"/>
                </a:lnTo>
                <a:lnTo>
                  <a:pt x="165" y="137"/>
                </a:lnTo>
                <a:lnTo>
                  <a:pt x="167" y="139"/>
                </a:lnTo>
                <a:lnTo>
                  <a:pt x="167" y="139"/>
                </a:lnTo>
                <a:lnTo>
                  <a:pt x="168" y="140"/>
                </a:lnTo>
                <a:lnTo>
                  <a:pt x="168" y="140"/>
                </a:lnTo>
                <a:lnTo>
                  <a:pt x="168" y="140"/>
                </a:lnTo>
                <a:lnTo>
                  <a:pt x="168" y="140"/>
                </a:lnTo>
                <a:lnTo>
                  <a:pt x="170" y="140"/>
                </a:lnTo>
                <a:lnTo>
                  <a:pt x="172" y="142"/>
                </a:lnTo>
                <a:lnTo>
                  <a:pt x="172" y="142"/>
                </a:lnTo>
                <a:lnTo>
                  <a:pt x="172" y="144"/>
                </a:lnTo>
                <a:lnTo>
                  <a:pt x="172" y="144"/>
                </a:lnTo>
                <a:lnTo>
                  <a:pt x="173" y="158"/>
                </a:lnTo>
                <a:lnTo>
                  <a:pt x="173" y="158"/>
                </a:lnTo>
                <a:lnTo>
                  <a:pt x="175" y="163"/>
                </a:lnTo>
                <a:lnTo>
                  <a:pt x="175" y="163"/>
                </a:lnTo>
                <a:lnTo>
                  <a:pt x="176" y="166"/>
                </a:lnTo>
                <a:lnTo>
                  <a:pt x="176" y="166"/>
                </a:lnTo>
                <a:lnTo>
                  <a:pt x="178" y="161"/>
                </a:lnTo>
                <a:lnTo>
                  <a:pt x="178" y="161"/>
                </a:lnTo>
                <a:lnTo>
                  <a:pt x="179" y="156"/>
                </a:lnTo>
                <a:lnTo>
                  <a:pt x="179" y="156"/>
                </a:lnTo>
                <a:lnTo>
                  <a:pt x="181" y="155"/>
                </a:lnTo>
                <a:lnTo>
                  <a:pt x="181" y="155"/>
                </a:lnTo>
                <a:lnTo>
                  <a:pt x="183" y="153"/>
                </a:lnTo>
                <a:lnTo>
                  <a:pt x="184" y="155"/>
                </a:lnTo>
                <a:lnTo>
                  <a:pt x="184" y="155"/>
                </a:lnTo>
                <a:lnTo>
                  <a:pt x="186" y="156"/>
                </a:lnTo>
                <a:lnTo>
                  <a:pt x="186" y="156"/>
                </a:lnTo>
                <a:lnTo>
                  <a:pt x="186" y="155"/>
                </a:lnTo>
                <a:lnTo>
                  <a:pt x="186" y="155"/>
                </a:lnTo>
                <a:lnTo>
                  <a:pt x="187" y="153"/>
                </a:lnTo>
                <a:lnTo>
                  <a:pt x="189" y="155"/>
                </a:lnTo>
                <a:lnTo>
                  <a:pt x="189" y="155"/>
                </a:lnTo>
                <a:lnTo>
                  <a:pt x="191" y="156"/>
                </a:lnTo>
                <a:lnTo>
                  <a:pt x="191" y="156"/>
                </a:lnTo>
                <a:lnTo>
                  <a:pt x="192" y="159"/>
                </a:lnTo>
                <a:lnTo>
                  <a:pt x="194" y="161"/>
                </a:lnTo>
                <a:lnTo>
                  <a:pt x="194" y="161"/>
                </a:lnTo>
                <a:lnTo>
                  <a:pt x="195" y="164"/>
                </a:lnTo>
                <a:lnTo>
                  <a:pt x="195" y="164"/>
                </a:lnTo>
                <a:lnTo>
                  <a:pt x="197" y="166"/>
                </a:lnTo>
                <a:lnTo>
                  <a:pt x="197" y="166"/>
                </a:lnTo>
                <a:lnTo>
                  <a:pt x="197" y="164"/>
                </a:lnTo>
                <a:lnTo>
                  <a:pt x="197" y="164"/>
                </a:lnTo>
                <a:lnTo>
                  <a:pt x="198" y="151"/>
                </a:lnTo>
                <a:lnTo>
                  <a:pt x="198" y="151"/>
                </a:lnTo>
                <a:lnTo>
                  <a:pt x="200" y="136"/>
                </a:lnTo>
                <a:lnTo>
                  <a:pt x="200" y="136"/>
                </a:lnTo>
                <a:lnTo>
                  <a:pt x="200" y="131"/>
                </a:lnTo>
                <a:lnTo>
                  <a:pt x="200" y="131"/>
                </a:lnTo>
                <a:lnTo>
                  <a:pt x="200" y="112"/>
                </a:lnTo>
                <a:lnTo>
                  <a:pt x="200" y="112"/>
                </a:lnTo>
                <a:lnTo>
                  <a:pt x="200" y="98"/>
                </a:lnTo>
                <a:lnTo>
                  <a:pt x="200" y="98"/>
                </a:lnTo>
                <a:lnTo>
                  <a:pt x="202" y="76"/>
                </a:lnTo>
                <a:lnTo>
                  <a:pt x="202" y="76"/>
                </a:lnTo>
                <a:lnTo>
                  <a:pt x="203" y="62"/>
                </a:lnTo>
                <a:lnTo>
                  <a:pt x="206" y="47"/>
                </a:lnTo>
                <a:lnTo>
                  <a:pt x="206" y="47"/>
                </a:lnTo>
                <a:lnTo>
                  <a:pt x="211" y="25"/>
                </a:lnTo>
                <a:lnTo>
                  <a:pt x="211" y="25"/>
                </a:lnTo>
                <a:lnTo>
                  <a:pt x="213" y="19"/>
                </a:lnTo>
                <a:lnTo>
                  <a:pt x="213" y="19"/>
                </a:lnTo>
                <a:lnTo>
                  <a:pt x="213" y="17"/>
                </a:lnTo>
                <a:lnTo>
                  <a:pt x="214" y="16"/>
                </a:lnTo>
                <a:lnTo>
                  <a:pt x="214" y="16"/>
                </a:lnTo>
                <a:lnTo>
                  <a:pt x="214" y="3"/>
                </a:lnTo>
                <a:lnTo>
                  <a:pt x="214" y="3"/>
                </a:lnTo>
                <a:lnTo>
                  <a:pt x="214" y="2"/>
                </a:lnTo>
                <a:lnTo>
                  <a:pt x="214" y="2"/>
                </a:lnTo>
                <a:lnTo>
                  <a:pt x="216" y="0"/>
                </a:lnTo>
                <a:lnTo>
                  <a:pt x="216" y="0"/>
                </a:lnTo>
                <a:lnTo>
                  <a:pt x="216" y="0"/>
                </a:lnTo>
                <a:lnTo>
                  <a:pt x="217" y="0"/>
                </a:lnTo>
                <a:lnTo>
                  <a:pt x="217" y="2"/>
                </a:lnTo>
                <a:lnTo>
                  <a:pt x="217" y="2"/>
                </a:lnTo>
                <a:lnTo>
                  <a:pt x="217" y="3"/>
                </a:lnTo>
                <a:lnTo>
                  <a:pt x="217" y="3"/>
                </a:lnTo>
                <a:lnTo>
                  <a:pt x="217" y="3"/>
                </a:lnTo>
                <a:lnTo>
                  <a:pt x="217" y="3"/>
                </a:lnTo>
                <a:lnTo>
                  <a:pt x="219" y="3"/>
                </a:lnTo>
                <a:lnTo>
                  <a:pt x="219" y="3"/>
                </a:lnTo>
                <a:lnTo>
                  <a:pt x="221" y="5"/>
                </a:lnTo>
                <a:lnTo>
                  <a:pt x="221" y="5"/>
                </a:lnTo>
                <a:lnTo>
                  <a:pt x="221" y="5"/>
                </a:lnTo>
                <a:lnTo>
                  <a:pt x="221" y="6"/>
                </a:lnTo>
                <a:lnTo>
                  <a:pt x="221" y="6"/>
                </a:lnTo>
                <a:lnTo>
                  <a:pt x="221" y="28"/>
                </a:lnTo>
                <a:lnTo>
                  <a:pt x="221" y="28"/>
                </a:lnTo>
                <a:lnTo>
                  <a:pt x="219" y="62"/>
                </a:lnTo>
                <a:lnTo>
                  <a:pt x="219" y="62"/>
                </a:lnTo>
                <a:lnTo>
                  <a:pt x="219" y="227"/>
                </a:lnTo>
                <a:lnTo>
                  <a:pt x="219" y="227"/>
                </a:lnTo>
                <a:lnTo>
                  <a:pt x="221" y="282"/>
                </a:lnTo>
                <a:lnTo>
                  <a:pt x="221" y="282"/>
                </a:lnTo>
                <a:lnTo>
                  <a:pt x="221" y="284"/>
                </a:lnTo>
                <a:lnTo>
                  <a:pt x="221" y="284"/>
                </a:lnTo>
                <a:lnTo>
                  <a:pt x="221" y="262"/>
                </a:lnTo>
                <a:lnTo>
                  <a:pt x="221" y="262"/>
                </a:lnTo>
                <a:lnTo>
                  <a:pt x="221" y="232"/>
                </a:lnTo>
                <a:lnTo>
                  <a:pt x="221" y="232"/>
                </a:lnTo>
                <a:lnTo>
                  <a:pt x="222" y="204"/>
                </a:lnTo>
                <a:lnTo>
                  <a:pt x="222" y="204"/>
                </a:lnTo>
                <a:lnTo>
                  <a:pt x="224" y="180"/>
                </a:lnTo>
                <a:lnTo>
                  <a:pt x="224" y="180"/>
                </a:lnTo>
                <a:lnTo>
                  <a:pt x="227" y="159"/>
                </a:lnTo>
                <a:lnTo>
                  <a:pt x="227" y="159"/>
                </a:lnTo>
                <a:lnTo>
                  <a:pt x="230" y="144"/>
                </a:lnTo>
                <a:lnTo>
                  <a:pt x="230" y="144"/>
                </a:lnTo>
                <a:lnTo>
                  <a:pt x="230" y="136"/>
                </a:lnTo>
                <a:lnTo>
                  <a:pt x="230" y="136"/>
                </a:lnTo>
                <a:lnTo>
                  <a:pt x="232" y="134"/>
                </a:lnTo>
                <a:lnTo>
                  <a:pt x="232" y="134"/>
                </a:lnTo>
                <a:lnTo>
                  <a:pt x="232" y="133"/>
                </a:lnTo>
                <a:lnTo>
                  <a:pt x="232" y="133"/>
                </a:lnTo>
                <a:lnTo>
                  <a:pt x="232" y="129"/>
                </a:lnTo>
                <a:lnTo>
                  <a:pt x="232" y="129"/>
                </a:lnTo>
                <a:lnTo>
                  <a:pt x="235" y="128"/>
                </a:lnTo>
                <a:lnTo>
                  <a:pt x="235" y="128"/>
                </a:lnTo>
                <a:lnTo>
                  <a:pt x="236" y="129"/>
                </a:lnTo>
                <a:lnTo>
                  <a:pt x="236" y="129"/>
                </a:lnTo>
                <a:lnTo>
                  <a:pt x="236" y="131"/>
                </a:lnTo>
                <a:lnTo>
                  <a:pt x="236" y="131"/>
                </a:lnTo>
                <a:lnTo>
                  <a:pt x="236" y="129"/>
                </a:lnTo>
                <a:lnTo>
                  <a:pt x="236" y="129"/>
                </a:lnTo>
                <a:lnTo>
                  <a:pt x="236" y="128"/>
                </a:lnTo>
                <a:lnTo>
                  <a:pt x="236" y="128"/>
                </a:lnTo>
                <a:lnTo>
                  <a:pt x="238" y="126"/>
                </a:lnTo>
                <a:lnTo>
                  <a:pt x="238" y="126"/>
                </a:lnTo>
                <a:lnTo>
                  <a:pt x="239" y="128"/>
                </a:lnTo>
                <a:lnTo>
                  <a:pt x="239" y="128"/>
                </a:lnTo>
                <a:lnTo>
                  <a:pt x="239" y="131"/>
                </a:lnTo>
                <a:lnTo>
                  <a:pt x="239" y="131"/>
                </a:lnTo>
                <a:lnTo>
                  <a:pt x="239" y="163"/>
                </a:lnTo>
                <a:lnTo>
                  <a:pt x="239" y="163"/>
                </a:lnTo>
                <a:lnTo>
                  <a:pt x="241" y="169"/>
                </a:lnTo>
                <a:lnTo>
                  <a:pt x="241" y="169"/>
                </a:lnTo>
                <a:lnTo>
                  <a:pt x="241" y="169"/>
                </a:lnTo>
                <a:lnTo>
                  <a:pt x="241" y="169"/>
                </a:lnTo>
                <a:lnTo>
                  <a:pt x="241" y="167"/>
                </a:lnTo>
                <a:lnTo>
                  <a:pt x="241" y="167"/>
                </a:lnTo>
                <a:lnTo>
                  <a:pt x="246" y="155"/>
                </a:lnTo>
                <a:lnTo>
                  <a:pt x="246" y="155"/>
                </a:lnTo>
                <a:lnTo>
                  <a:pt x="249" y="147"/>
                </a:lnTo>
                <a:lnTo>
                  <a:pt x="249" y="147"/>
                </a:lnTo>
                <a:lnTo>
                  <a:pt x="249" y="147"/>
                </a:lnTo>
                <a:lnTo>
                  <a:pt x="249" y="147"/>
                </a:lnTo>
                <a:lnTo>
                  <a:pt x="250" y="145"/>
                </a:lnTo>
                <a:lnTo>
                  <a:pt x="252" y="145"/>
                </a:lnTo>
                <a:lnTo>
                  <a:pt x="252" y="145"/>
                </a:lnTo>
                <a:lnTo>
                  <a:pt x="254" y="144"/>
                </a:lnTo>
                <a:lnTo>
                  <a:pt x="254" y="144"/>
                </a:lnTo>
                <a:lnTo>
                  <a:pt x="254" y="140"/>
                </a:lnTo>
                <a:lnTo>
                  <a:pt x="254" y="140"/>
                </a:lnTo>
                <a:lnTo>
                  <a:pt x="255" y="139"/>
                </a:lnTo>
                <a:lnTo>
                  <a:pt x="255" y="139"/>
                </a:lnTo>
                <a:lnTo>
                  <a:pt x="258" y="137"/>
                </a:lnTo>
                <a:lnTo>
                  <a:pt x="260" y="140"/>
                </a:lnTo>
                <a:lnTo>
                  <a:pt x="260" y="140"/>
                </a:lnTo>
                <a:lnTo>
                  <a:pt x="262" y="148"/>
                </a:lnTo>
                <a:lnTo>
                  <a:pt x="262" y="148"/>
                </a:lnTo>
                <a:lnTo>
                  <a:pt x="263" y="158"/>
                </a:lnTo>
                <a:lnTo>
                  <a:pt x="263" y="158"/>
                </a:lnTo>
                <a:lnTo>
                  <a:pt x="263" y="159"/>
                </a:lnTo>
                <a:lnTo>
                  <a:pt x="263" y="159"/>
                </a:lnTo>
                <a:lnTo>
                  <a:pt x="263" y="158"/>
                </a:lnTo>
                <a:lnTo>
                  <a:pt x="263" y="158"/>
                </a:lnTo>
                <a:lnTo>
                  <a:pt x="266" y="155"/>
                </a:lnTo>
                <a:lnTo>
                  <a:pt x="266" y="155"/>
                </a:lnTo>
                <a:lnTo>
                  <a:pt x="268" y="151"/>
                </a:lnTo>
                <a:lnTo>
                  <a:pt x="271" y="153"/>
                </a:lnTo>
                <a:lnTo>
                  <a:pt x="271" y="153"/>
                </a:lnTo>
                <a:lnTo>
                  <a:pt x="273" y="151"/>
                </a:lnTo>
                <a:lnTo>
                  <a:pt x="273" y="151"/>
                </a:lnTo>
                <a:lnTo>
                  <a:pt x="274" y="150"/>
                </a:lnTo>
                <a:lnTo>
                  <a:pt x="274" y="150"/>
                </a:lnTo>
                <a:lnTo>
                  <a:pt x="276" y="148"/>
                </a:lnTo>
                <a:lnTo>
                  <a:pt x="277" y="150"/>
                </a:lnTo>
                <a:lnTo>
                  <a:pt x="277" y="150"/>
                </a:lnTo>
                <a:lnTo>
                  <a:pt x="277" y="153"/>
                </a:lnTo>
                <a:lnTo>
                  <a:pt x="277" y="153"/>
                </a:lnTo>
                <a:lnTo>
                  <a:pt x="279" y="155"/>
                </a:lnTo>
                <a:lnTo>
                  <a:pt x="279" y="155"/>
                </a:lnTo>
                <a:lnTo>
                  <a:pt x="279" y="155"/>
                </a:lnTo>
                <a:lnTo>
                  <a:pt x="279" y="155"/>
                </a:lnTo>
                <a:lnTo>
                  <a:pt x="279" y="153"/>
                </a:lnTo>
                <a:lnTo>
                  <a:pt x="279" y="153"/>
                </a:lnTo>
                <a:lnTo>
                  <a:pt x="280" y="140"/>
                </a:lnTo>
                <a:lnTo>
                  <a:pt x="280" y="140"/>
                </a:lnTo>
                <a:lnTo>
                  <a:pt x="280" y="121"/>
                </a:lnTo>
                <a:lnTo>
                  <a:pt x="280" y="121"/>
                </a:lnTo>
                <a:lnTo>
                  <a:pt x="282" y="114"/>
                </a:lnTo>
                <a:lnTo>
                  <a:pt x="282" y="114"/>
                </a:lnTo>
                <a:lnTo>
                  <a:pt x="284" y="99"/>
                </a:lnTo>
                <a:lnTo>
                  <a:pt x="284" y="99"/>
                </a:lnTo>
                <a:lnTo>
                  <a:pt x="288" y="73"/>
                </a:lnTo>
                <a:lnTo>
                  <a:pt x="288" y="73"/>
                </a:lnTo>
                <a:lnTo>
                  <a:pt x="290" y="65"/>
                </a:lnTo>
                <a:lnTo>
                  <a:pt x="290" y="65"/>
                </a:lnTo>
                <a:lnTo>
                  <a:pt x="293" y="51"/>
                </a:lnTo>
                <a:lnTo>
                  <a:pt x="293" y="51"/>
                </a:lnTo>
                <a:lnTo>
                  <a:pt x="295" y="36"/>
                </a:lnTo>
                <a:lnTo>
                  <a:pt x="295" y="36"/>
                </a:lnTo>
                <a:lnTo>
                  <a:pt x="295" y="35"/>
                </a:lnTo>
                <a:lnTo>
                  <a:pt x="295" y="33"/>
                </a:lnTo>
                <a:lnTo>
                  <a:pt x="295" y="33"/>
                </a:lnTo>
                <a:lnTo>
                  <a:pt x="295" y="33"/>
                </a:lnTo>
                <a:lnTo>
                  <a:pt x="295" y="33"/>
                </a:lnTo>
                <a:lnTo>
                  <a:pt x="296" y="21"/>
                </a:lnTo>
                <a:lnTo>
                  <a:pt x="296" y="21"/>
                </a:lnTo>
                <a:lnTo>
                  <a:pt x="296" y="16"/>
                </a:lnTo>
                <a:lnTo>
                  <a:pt x="296" y="16"/>
                </a:lnTo>
                <a:lnTo>
                  <a:pt x="296" y="16"/>
                </a:lnTo>
                <a:lnTo>
                  <a:pt x="296" y="16"/>
                </a:lnTo>
                <a:lnTo>
                  <a:pt x="298" y="13"/>
                </a:lnTo>
                <a:lnTo>
                  <a:pt x="299" y="13"/>
                </a:lnTo>
                <a:lnTo>
                  <a:pt x="299" y="13"/>
                </a:lnTo>
                <a:lnTo>
                  <a:pt x="301" y="10"/>
                </a:lnTo>
                <a:lnTo>
                  <a:pt x="301" y="10"/>
                </a:lnTo>
                <a:lnTo>
                  <a:pt x="301" y="8"/>
                </a:lnTo>
                <a:lnTo>
                  <a:pt x="303" y="6"/>
                </a:lnTo>
                <a:lnTo>
                  <a:pt x="303" y="6"/>
                </a:lnTo>
                <a:lnTo>
                  <a:pt x="304" y="8"/>
                </a:lnTo>
                <a:lnTo>
                  <a:pt x="304" y="10"/>
                </a:lnTo>
                <a:lnTo>
                  <a:pt x="304" y="10"/>
                </a:lnTo>
                <a:lnTo>
                  <a:pt x="303" y="25"/>
                </a:lnTo>
                <a:lnTo>
                  <a:pt x="303" y="25"/>
                </a:lnTo>
                <a:lnTo>
                  <a:pt x="301" y="36"/>
                </a:lnTo>
                <a:lnTo>
                  <a:pt x="301" y="36"/>
                </a:lnTo>
                <a:lnTo>
                  <a:pt x="301" y="41"/>
                </a:lnTo>
                <a:lnTo>
                  <a:pt x="301" y="41"/>
                </a:lnTo>
                <a:lnTo>
                  <a:pt x="301" y="123"/>
                </a:lnTo>
                <a:lnTo>
                  <a:pt x="301" y="123"/>
                </a:lnTo>
                <a:lnTo>
                  <a:pt x="299" y="174"/>
                </a:lnTo>
                <a:lnTo>
                  <a:pt x="299" y="174"/>
                </a:lnTo>
                <a:lnTo>
                  <a:pt x="299" y="183"/>
                </a:lnTo>
                <a:lnTo>
                  <a:pt x="299" y="183"/>
                </a:lnTo>
                <a:lnTo>
                  <a:pt x="299" y="197"/>
                </a:lnTo>
                <a:lnTo>
                  <a:pt x="299" y="197"/>
                </a:lnTo>
                <a:lnTo>
                  <a:pt x="299" y="213"/>
                </a:lnTo>
                <a:lnTo>
                  <a:pt x="299" y="213"/>
                </a:lnTo>
                <a:lnTo>
                  <a:pt x="299" y="249"/>
                </a:lnTo>
                <a:lnTo>
                  <a:pt x="299" y="249"/>
                </a:lnTo>
                <a:lnTo>
                  <a:pt x="301" y="273"/>
                </a:lnTo>
                <a:lnTo>
                  <a:pt x="301" y="273"/>
                </a:lnTo>
                <a:lnTo>
                  <a:pt x="301" y="289"/>
                </a:lnTo>
                <a:lnTo>
                  <a:pt x="301" y="289"/>
                </a:lnTo>
                <a:lnTo>
                  <a:pt x="301" y="292"/>
                </a:lnTo>
                <a:lnTo>
                  <a:pt x="301" y="292"/>
                </a:lnTo>
                <a:lnTo>
                  <a:pt x="303" y="292"/>
                </a:lnTo>
                <a:lnTo>
                  <a:pt x="303" y="292"/>
                </a:lnTo>
                <a:lnTo>
                  <a:pt x="303" y="287"/>
                </a:lnTo>
                <a:lnTo>
                  <a:pt x="303" y="287"/>
                </a:lnTo>
                <a:lnTo>
                  <a:pt x="303" y="268"/>
                </a:lnTo>
                <a:lnTo>
                  <a:pt x="303" y="268"/>
                </a:lnTo>
                <a:lnTo>
                  <a:pt x="304" y="249"/>
                </a:lnTo>
                <a:lnTo>
                  <a:pt x="304" y="249"/>
                </a:lnTo>
                <a:lnTo>
                  <a:pt x="304" y="238"/>
                </a:lnTo>
                <a:lnTo>
                  <a:pt x="304" y="238"/>
                </a:lnTo>
                <a:lnTo>
                  <a:pt x="306" y="210"/>
                </a:lnTo>
                <a:lnTo>
                  <a:pt x="306" y="210"/>
                </a:lnTo>
                <a:lnTo>
                  <a:pt x="307" y="192"/>
                </a:lnTo>
                <a:lnTo>
                  <a:pt x="307" y="192"/>
                </a:lnTo>
                <a:lnTo>
                  <a:pt x="309" y="174"/>
                </a:lnTo>
                <a:lnTo>
                  <a:pt x="309" y="174"/>
                </a:lnTo>
                <a:lnTo>
                  <a:pt x="310" y="156"/>
                </a:lnTo>
                <a:lnTo>
                  <a:pt x="310" y="156"/>
                </a:lnTo>
                <a:lnTo>
                  <a:pt x="310" y="136"/>
                </a:lnTo>
                <a:lnTo>
                  <a:pt x="310" y="136"/>
                </a:lnTo>
                <a:lnTo>
                  <a:pt x="312" y="128"/>
                </a:lnTo>
                <a:lnTo>
                  <a:pt x="312" y="128"/>
                </a:lnTo>
                <a:lnTo>
                  <a:pt x="312" y="125"/>
                </a:lnTo>
                <a:lnTo>
                  <a:pt x="312" y="125"/>
                </a:lnTo>
                <a:lnTo>
                  <a:pt x="315" y="121"/>
                </a:lnTo>
                <a:lnTo>
                  <a:pt x="315" y="121"/>
                </a:lnTo>
                <a:lnTo>
                  <a:pt x="317" y="121"/>
                </a:lnTo>
                <a:lnTo>
                  <a:pt x="320" y="121"/>
                </a:lnTo>
                <a:lnTo>
                  <a:pt x="320" y="121"/>
                </a:lnTo>
                <a:lnTo>
                  <a:pt x="320" y="125"/>
                </a:lnTo>
                <a:lnTo>
                  <a:pt x="320" y="125"/>
                </a:lnTo>
                <a:lnTo>
                  <a:pt x="328" y="147"/>
                </a:lnTo>
                <a:lnTo>
                  <a:pt x="328" y="147"/>
                </a:lnTo>
                <a:lnTo>
                  <a:pt x="329" y="151"/>
                </a:lnTo>
                <a:lnTo>
                  <a:pt x="329" y="151"/>
                </a:lnTo>
                <a:lnTo>
                  <a:pt x="329" y="150"/>
                </a:lnTo>
                <a:lnTo>
                  <a:pt x="329" y="150"/>
                </a:lnTo>
                <a:lnTo>
                  <a:pt x="334" y="137"/>
                </a:lnTo>
                <a:lnTo>
                  <a:pt x="334" y="137"/>
                </a:lnTo>
                <a:lnTo>
                  <a:pt x="336" y="136"/>
                </a:lnTo>
                <a:lnTo>
                  <a:pt x="336" y="136"/>
                </a:lnTo>
                <a:lnTo>
                  <a:pt x="337" y="128"/>
                </a:lnTo>
                <a:lnTo>
                  <a:pt x="337" y="128"/>
                </a:lnTo>
                <a:lnTo>
                  <a:pt x="339" y="125"/>
                </a:lnTo>
                <a:lnTo>
                  <a:pt x="339" y="125"/>
                </a:lnTo>
                <a:lnTo>
                  <a:pt x="340" y="121"/>
                </a:lnTo>
                <a:lnTo>
                  <a:pt x="340" y="121"/>
                </a:lnTo>
                <a:lnTo>
                  <a:pt x="342" y="120"/>
                </a:lnTo>
                <a:lnTo>
                  <a:pt x="344" y="121"/>
                </a:lnTo>
                <a:lnTo>
                  <a:pt x="344" y="121"/>
                </a:lnTo>
                <a:lnTo>
                  <a:pt x="344" y="123"/>
                </a:lnTo>
                <a:lnTo>
                  <a:pt x="344" y="123"/>
                </a:lnTo>
                <a:lnTo>
                  <a:pt x="347" y="133"/>
                </a:lnTo>
                <a:lnTo>
                  <a:pt x="347" y="133"/>
                </a:lnTo>
                <a:lnTo>
                  <a:pt x="350" y="147"/>
                </a:lnTo>
                <a:lnTo>
                  <a:pt x="350" y="147"/>
                </a:lnTo>
                <a:lnTo>
                  <a:pt x="351" y="150"/>
                </a:lnTo>
                <a:lnTo>
                  <a:pt x="355" y="153"/>
                </a:lnTo>
                <a:lnTo>
                  <a:pt x="355" y="153"/>
                </a:lnTo>
                <a:lnTo>
                  <a:pt x="356" y="153"/>
                </a:lnTo>
                <a:lnTo>
                  <a:pt x="356" y="153"/>
                </a:lnTo>
                <a:lnTo>
                  <a:pt x="366" y="151"/>
                </a:lnTo>
                <a:lnTo>
                  <a:pt x="377" y="151"/>
                </a:lnTo>
                <a:lnTo>
                  <a:pt x="377" y="151"/>
                </a:lnTo>
                <a:lnTo>
                  <a:pt x="399" y="151"/>
                </a:lnTo>
                <a:lnTo>
                  <a:pt x="399" y="151"/>
                </a:lnTo>
                <a:lnTo>
                  <a:pt x="400" y="151"/>
                </a:lnTo>
                <a:lnTo>
                  <a:pt x="400" y="151"/>
                </a:lnTo>
                <a:lnTo>
                  <a:pt x="402" y="150"/>
                </a:lnTo>
                <a:lnTo>
                  <a:pt x="402" y="150"/>
                </a:lnTo>
                <a:lnTo>
                  <a:pt x="404" y="148"/>
                </a:lnTo>
                <a:lnTo>
                  <a:pt x="405" y="148"/>
                </a:lnTo>
                <a:lnTo>
                  <a:pt x="405" y="148"/>
                </a:lnTo>
                <a:lnTo>
                  <a:pt x="407" y="150"/>
                </a:lnTo>
                <a:lnTo>
                  <a:pt x="407" y="153"/>
                </a:lnTo>
                <a:lnTo>
                  <a:pt x="407" y="153"/>
                </a:lnTo>
                <a:lnTo>
                  <a:pt x="407" y="155"/>
                </a:lnTo>
                <a:lnTo>
                  <a:pt x="405" y="155"/>
                </a:lnTo>
                <a:lnTo>
                  <a:pt x="405" y="155"/>
                </a:lnTo>
                <a:lnTo>
                  <a:pt x="370" y="155"/>
                </a:lnTo>
                <a:lnTo>
                  <a:pt x="370" y="155"/>
                </a:lnTo>
                <a:lnTo>
                  <a:pt x="362" y="156"/>
                </a:lnTo>
                <a:lnTo>
                  <a:pt x="362" y="156"/>
                </a:lnTo>
                <a:lnTo>
                  <a:pt x="362" y="156"/>
                </a:lnTo>
                <a:lnTo>
                  <a:pt x="362" y="156"/>
                </a:lnTo>
                <a:lnTo>
                  <a:pt x="362" y="156"/>
                </a:lnTo>
                <a:lnTo>
                  <a:pt x="362" y="156"/>
                </a:lnTo>
                <a:lnTo>
                  <a:pt x="370" y="156"/>
                </a:lnTo>
                <a:lnTo>
                  <a:pt x="370" y="156"/>
                </a:lnTo>
                <a:lnTo>
                  <a:pt x="388" y="155"/>
                </a:lnTo>
                <a:lnTo>
                  <a:pt x="388" y="155"/>
                </a:lnTo>
                <a:lnTo>
                  <a:pt x="402" y="155"/>
                </a:lnTo>
                <a:lnTo>
                  <a:pt x="402" y="155"/>
                </a:lnTo>
                <a:lnTo>
                  <a:pt x="411" y="155"/>
                </a:lnTo>
                <a:lnTo>
                  <a:pt x="411" y="155"/>
                </a:lnTo>
                <a:lnTo>
                  <a:pt x="413" y="153"/>
                </a:lnTo>
                <a:lnTo>
                  <a:pt x="413" y="153"/>
                </a:lnTo>
                <a:lnTo>
                  <a:pt x="415" y="153"/>
                </a:lnTo>
                <a:lnTo>
                  <a:pt x="416" y="153"/>
                </a:lnTo>
                <a:lnTo>
                  <a:pt x="416" y="153"/>
                </a:lnTo>
                <a:lnTo>
                  <a:pt x="418" y="155"/>
                </a:lnTo>
                <a:lnTo>
                  <a:pt x="418" y="156"/>
                </a:lnTo>
                <a:lnTo>
                  <a:pt x="418" y="156"/>
                </a:lnTo>
                <a:lnTo>
                  <a:pt x="416" y="158"/>
                </a:lnTo>
                <a:lnTo>
                  <a:pt x="416" y="158"/>
                </a:lnTo>
                <a:lnTo>
                  <a:pt x="413" y="159"/>
                </a:lnTo>
                <a:lnTo>
                  <a:pt x="413" y="159"/>
                </a:lnTo>
                <a:lnTo>
                  <a:pt x="411" y="161"/>
                </a:lnTo>
                <a:lnTo>
                  <a:pt x="411" y="161"/>
                </a:lnTo>
                <a:lnTo>
                  <a:pt x="411" y="161"/>
                </a:lnTo>
                <a:lnTo>
                  <a:pt x="410" y="161"/>
                </a:lnTo>
                <a:lnTo>
                  <a:pt x="410" y="161"/>
                </a:lnTo>
                <a:lnTo>
                  <a:pt x="410" y="161"/>
                </a:lnTo>
                <a:lnTo>
                  <a:pt x="410" y="161"/>
                </a:lnTo>
                <a:lnTo>
                  <a:pt x="407" y="159"/>
                </a:lnTo>
                <a:lnTo>
                  <a:pt x="407" y="159"/>
                </a:lnTo>
                <a:lnTo>
                  <a:pt x="375" y="159"/>
                </a:lnTo>
                <a:lnTo>
                  <a:pt x="375" y="159"/>
                </a:lnTo>
                <a:lnTo>
                  <a:pt x="370" y="159"/>
                </a:lnTo>
                <a:lnTo>
                  <a:pt x="370" y="159"/>
                </a:lnTo>
                <a:lnTo>
                  <a:pt x="366" y="159"/>
                </a:lnTo>
                <a:lnTo>
                  <a:pt x="359" y="163"/>
                </a:lnTo>
                <a:lnTo>
                  <a:pt x="359" y="163"/>
                </a:lnTo>
                <a:lnTo>
                  <a:pt x="358" y="164"/>
                </a:lnTo>
                <a:lnTo>
                  <a:pt x="358" y="164"/>
                </a:lnTo>
                <a:lnTo>
                  <a:pt x="355" y="164"/>
                </a:lnTo>
                <a:lnTo>
                  <a:pt x="355" y="164"/>
                </a:lnTo>
                <a:lnTo>
                  <a:pt x="351" y="166"/>
                </a:lnTo>
                <a:lnTo>
                  <a:pt x="350" y="163"/>
                </a:lnTo>
                <a:lnTo>
                  <a:pt x="350" y="163"/>
                </a:lnTo>
                <a:lnTo>
                  <a:pt x="348" y="159"/>
                </a:lnTo>
                <a:lnTo>
                  <a:pt x="348" y="159"/>
                </a:lnTo>
                <a:lnTo>
                  <a:pt x="347" y="159"/>
                </a:lnTo>
                <a:lnTo>
                  <a:pt x="347" y="159"/>
                </a:lnTo>
                <a:lnTo>
                  <a:pt x="345" y="158"/>
                </a:lnTo>
                <a:lnTo>
                  <a:pt x="344" y="156"/>
                </a:lnTo>
                <a:lnTo>
                  <a:pt x="344" y="156"/>
                </a:lnTo>
                <a:lnTo>
                  <a:pt x="344" y="153"/>
                </a:lnTo>
                <a:lnTo>
                  <a:pt x="344" y="153"/>
                </a:lnTo>
                <a:lnTo>
                  <a:pt x="342" y="140"/>
                </a:lnTo>
                <a:lnTo>
                  <a:pt x="342" y="140"/>
                </a:lnTo>
                <a:lnTo>
                  <a:pt x="340" y="136"/>
                </a:lnTo>
                <a:lnTo>
                  <a:pt x="340" y="136"/>
                </a:lnTo>
                <a:lnTo>
                  <a:pt x="340" y="134"/>
                </a:lnTo>
                <a:lnTo>
                  <a:pt x="340" y="134"/>
                </a:lnTo>
                <a:lnTo>
                  <a:pt x="339" y="137"/>
                </a:lnTo>
                <a:lnTo>
                  <a:pt x="339" y="137"/>
                </a:lnTo>
                <a:lnTo>
                  <a:pt x="337" y="147"/>
                </a:lnTo>
                <a:lnTo>
                  <a:pt x="337" y="147"/>
                </a:lnTo>
                <a:lnTo>
                  <a:pt x="334" y="167"/>
                </a:lnTo>
                <a:lnTo>
                  <a:pt x="334" y="167"/>
                </a:lnTo>
                <a:lnTo>
                  <a:pt x="333" y="172"/>
                </a:lnTo>
                <a:lnTo>
                  <a:pt x="333" y="172"/>
                </a:lnTo>
                <a:lnTo>
                  <a:pt x="333" y="172"/>
                </a:lnTo>
                <a:lnTo>
                  <a:pt x="333" y="172"/>
                </a:lnTo>
                <a:lnTo>
                  <a:pt x="333" y="174"/>
                </a:lnTo>
                <a:lnTo>
                  <a:pt x="333" y="174"/>
                </a:lnTo>
                <a:lnTo>
                  <a:pt x="331" y="175"/>
                </a:lnTo>
                <a:lnTo>
                  <a:pt x="331" y="175"/>
                </a:lnTo>
                <a:lnTo>
                  <a:pt x="329" y="174"/>
                </a:lnTo>
                <a:lnTo>
                  <a:pt x="329" y="174"/>
                </a:lnTo>
                <a:lnTo>
                  <a:pt x="328" y="172"/>
                </a:lnTo>
                <a:lnTo>
                  <a:pt x="328" y="172"/>
                </a:lnTo>
                <a:lnTo>
                  <a:pt x="328" y="164"/>
                </a:lnTo>
                <a:lnTo>
                  <a:pt x="328" y="164"/>
                </a:lnTo>
                <a:lnTo>
                  <a:pt x="325" y="164"/>
                </a:lnTo>
                <a:lnTo>
                  <a:pt x="323" y="161"/>
                </a:lnTo>
                <a:lnTo>
                  <a:pt x="323" y="161"/>
                </a:lnTo>
                <a:lnTo>
                  <a:pt x="320" y="147"/>
                </a:lnTo>
                <a:lnTo>
                  <a:pt x="320" y="147"/>
                </a:lnTo>
                <a:lnTo>
                  <a:pt x="317" y="134"/>
                </a:lnTo>
                <a:lnTo>
                  <a:pt x="317" y="134"/>
                </a:lnTo>
                <a:lnTo>
                  <a:pt x="317" y="134"/>
                </a:lnTo>
                <a:lnTo>
                  <a:pt x="317" y="134"/>
                </a:lnTo>
                <a:lnTo>
                  <a:pt x="317" y="136"/>
                </a:lnTo>
                <a:lnTo>
                  <a:pt x="317" y="136"/>
                </a:lnTo>
                <a:lnTo>
                  <a:pt x="315" y="156"/>
                </a:lnTo>
                <a:lnTo>
                  <a:pt x="315" y="156"/>
                </a:lnTo>
                <a:lnTo>
                  <a:pt x="314" y="194"/>
                </a:lnTo>
                <a:lnTo>
                  <a:pt x="314" y="194"/>
                </a:lnTo>
                <a:lnTo>
                  <a:pt x="312" y="230"/>
                </a:lnTo>
                <a:lnTo>
                  <a:pt x="312" y="230"/>
                </a:lnTo>
                <a:lnTo>
                  <a:pt x="312" y="257"/>
                </a:lnTo>
                <a:lnTo>
                  <a:pt x="312" y="257"/>
                </a:lnTo>
                <a:lnTo>
                  <a:pt x="310" y="278"/>
                </a:lnTo>
                <a:lnTo>
                  <a:pt x="310" y="278"/>
                </a:lnTo>
                <a:lnTo>
                  <a:pt x="309" y="303"/>
                </a:lnTo>
                <a:lnTo>
                  <a:pt x="309" y="303"/>
                </a:lnTo>
                <a:lnTo>
                  <a:pt x="307" y="320"/>
                </a:lnTo>
                <a:lnTo>
                  <a:pt x="307" y="320"/>
                </a:lnTo>
                <a:lnTo>
                  <a:pt x="306" y="330"/>
                </a:lnTo>
                <a:lnTo>
                  <a:pt x="303" y="341"/>
                </a:lnTo>
                <a:lnTo>
                  <a:pt x="303" y="341"/>
                </a:lnTo>
                <a:lnTo>
                  <a:pt x="303" y="344"/>
                </a:lnTo>
                <a:lnTo>
                  <a:pt x="303" y="344"/>
                </a:lnTo>
                <a:lnTo>
                  <a:pt x="303" y="352"/>
                </a:lnTo>
                <a:lnTo>
                  <a:pt x="303" y="352"/>
                </a:lnTo>
                <a:lnTo>
                  <a:pt x="303" y="353"/>
                </a:lnTo>
                <a:lnTo>
                  <a:pt x="303" y="353"/>
                </a:lnTo>
                <a:lnTo>
                  <a:pt x="301" y="353"/>
                </a:lnTo>
                <a:lnTo>
                  <a:pt x="301" y="353"/>
                </a:lnTo>
                <a:lnTo>
                  <a:pt x="299" y="353"/>
                </a:lnTo>
                <a:lnTo>
                  <a:pt x="299" y="353"/>
                </a:lnTo>
                <a:lnTo>
                  <a:pt x="299" y="350"/>
                </a:lnTo>
                <a:lnTo>
                  <a:pt x="299" y="350"/>
                </a:lnTo>
                <a:lnTo>
                  <a:pt x="299" y="349"/>
                </a:lnTo>
                <a:lnTo>
                  <a:pt x="299" y="349"/>
                </a:lnTo>
                <a:close/>
                <a:moveTo>
                  <a:pt x="236" y="175"/>
                </a:moveTo>
                <a:lnTo>
                  <a:pt x="236" y="175"/>
                </a:lnTo>
                <a:lnTo>
                  <a:pt x="236" y="170"/>
                </a:lnTo>
                <a:lnTo>
                  <a:pt x="236" y="170"/>
                </a:lnTo>
                <a:lnTo>
                  <a:pt x="236" y="167"/>
                </a:lnTo>
                <a:lnTo>
                  <a:pt x="236" y="167"/>
                </a:lnTo>
                <a:lnTo>
                  <a:pt x="236" y="164"/>
                </a:lnTo>
                <a:lnTo>
                  <a:pt x="236" y="164"/>
                </a:lnTo>
                <a:lnTo>
                  <a:pt x="236" y="170"/>
                </a:lnTo>
                <a:lnTo>
                  <a:pt x="236" y="170"/>
                </a:lnTo>
                <a:lnTo>
                  <a:pt x="236" y="170"/>
                </a:lnTo>
                <a:lnTo>
                  <a:pt x="236" y="170"/>
                </a:lnTo>
                <a:lnTo>
                  <a:pt x="236" y="175"/>
                </a:lnTo>
                <a:lnTo>
                  <a:pt x="236" y="175"/>
                </a:lnTo>
                <a:lnTo>
                  <a:pt x="238" y="178"/>
                </a:lnTo>
                <a:lnTo>
                  <a:pt x="238" y="178"/>
                </a:lnTo>
                <a:lnTo>
                  <a:pt x="238" y="178"/>
                </a:lnTo>
                <a:lnTo>
                  <a:pt x="238" y="178"/>
                </a:lnTo>
                <a:lnTo>
                  <a:pt x="236" y="175"/>
                </a:lnTo>
                <a:lnTo>
                  <a:pt x="236" y="175"/>
                </a:lnTo>
                <a:close/>
                <a:moveTo>
                  <a:pt x="102" y="249"/>
                </a:moveTo>
                <a:lnTo>
                  <a:pt x="102" y="249"/>
                </a:lnTo>
                <a:lnTo>
                  <a:pt x="102" y="251"/>
                </a:lnTo>
                <a:lnTo>
                  <a:pt x="102" y="251"/>
                </a:lnTo>
                <a:lnTo>
                  <a:pt x="101" y="260"/>
                </a:lnTo>
                <a:lnTo>
                  <a:pt x="101" y="260"/>
                </a:lnTo>
                <a:lnTo>
                  <a:pt x="101" y="263"/>
                </a:lnTo>
                <a:lnTo>
                  <a:pt x="101" y="263"/>
                </a:lnTo>
                <a:lnTo>
                  <a:pt x="102" y="256"/>
                </a:lnTo>
                <a:lnTo>
                  <a:pt x="102" y="256"/>
                </a:lnTo>
                <a:lnTo>
                  <a:pt x="102" y="249"/>
                </a:lnTo>
                <a:lnTo>
                  <a:pt x="102" y="249"/>
                </a:lnTo>
                <a:lnTo>
                  <a:pt x="102" y="248"/>
                </a:lnTo>
                <a:lnTo>
                  <a:pt x="102" y="248"/>
                </a:lnTo>
                <a:lnTo>
                  <a:pt x="102" y="248"/>
                </a:lnTo>
                <a:lnTo>
                  <a:pt x="102" y="248"/>
                </a:lnTo>
                <a:lnTo>
                  <a:pt x="102" y="249"/>
                </a:lnTo>
                <a:lnTo>
                  <a:pt x="102" y="249"/>
                </a:lnTo>
                <a:close/>
                <a:moveTo>
                  <a:pt x="107" y="93"/>
                </a:moveTo>
                <a:lnTo>
                  <a:pt x="107" y="93"/>
                </a:lnTo>
                <a:lnTo>
                  <a:pt x="107" y="93"/>
                </a:lnTo>
                <a:lnTo>
                  <a:pt x="107" y="93"/>
                </a:lnTo>
                <a:lnTo>
                  <a:pt x="107" y="98"/>
                </a:lnTo>
                <a:lnTo>
                  <a:pt x="107" y="98"/>
                </a:lnTo>
                <a:lnTo>
                  <a:pt x="105" y="106"/>
                </a:lnTo>
                <a:lnTo>
                  <a:pt x="105" y="106"/>
                </a:lnTo>
                <a:lnTo>
                  <a:pt x="104" y="125"/>
                </a:lnTo>
                <a:lnTo>
                  <a:pt x="104" y="125"/>
                </a:lnTo>
                <a:lnTo>
                  <a:pt x="102" y="145"/>
                </a:lnTo>
                <a:lnTo>
                  <a:pt x="102" y="145"/>
                </a:lnTo>
                <a:lnTo>
                  <a:pt x="101" y="170"/>
                </a:lnTo>
                <a:lnTo>
                  <a:pt x="101" y="170"/>
                </a:lnTo>
                <a:lnTo>
                  <a:pt x="101" y="232"/>
                </a:lnTo>
                <a:lnTo>
                  <a:pt x="101" y="232"/>
                </a:lnTo>
                <a:lnTo>
                  <a:pt x="101" y="233"/>
                </a:lnTo>
                <a:lnTo>
                  <a:pt x="101" y="233"/>
                </a:lnTo>
                <a:lnTo>
                  <a:pt x="101" y="232"/>
                </a:lnTo>
                <a:lnTo>
                  <a:pt x="101" y="232"/>
                </a:lnTo>
                <a:lnTo>
                  <a:pt x="102" y="221"/>
                </a:lnTo>
                <a:lnTo>
                  <a:pt x="102" y="221"/>
                </a:lnTo>
                <a:lnTo>
                  <a:pt x="104" y="205"/>
                </a:lnTo>
                <a:lnTo>
                  <a:pt x="104" y="205"/>
                </a:lnTo>
                <a:lnTo>
                  <a:pt x="105" y="183"/>
                </a:lnTo>
                <a:lnTo>
                  <a:pt x="105" y="183"/>
                </a:lnTo>
                <a:lnTo>
                  <a:pt x="105" y="144"/>
                </a:lnTo>
                <a:lnTo>
                  <a:pt x="105" y="144"/>
                </a:lnTo>
                <a:lnTo>
                  <a:pt x="107" y="128"/>
                </a:lnTo>
                <a:lnTo>
                  <a:pt x="107" y="128"/>
                </a:lnTo>
                <a:lnTo>
                  <a:pt x="107" y="110"/>
                </a:lnTo>
                <a:lnTo>
                  <a:pt x="107" y="110"/>
                </a:lnTo>
                <a:lnTo>
                  <a:pt x="107" y="95"/>
                </a:lnTo>
                <a:lnTo>
                  <a:pt x="107" y="95"/>
                </a:lnTo>
                <a:lnTo>
                  <a:pt x="107" y="93"/>
                </a:lnTo>
                <a:lnTo>
                  <a:pt x="107" y="93"/>
                </a:lnTo>
                <a:close/>
                <a:moveTo>
                  <a:pt x="288" y="87"/>
                </a:moveTo>
                <a:lnTo>
                  <a:pt x="288" y="87"/>
                </a:lnTo>
                <a:lnTo>
                  <a:pt x="288" y="92"/>
                </a:lnTo>
                <a:lnTo>
                  <a:pt x="288" y="92"/>
                </a:lnTo>
                <a:lnTo>
                  <a:pt x="285" y="109"/>
                </a:lnTo>
                <a:lnTo>
                  <a:pt x="285" y="109"/>
                </a:lnTo>
                <a:lnTo>
                  <a:pt x="284" y="129"/>
                </a:lnTo>
                <a:lnTo>
                  <a:pt x="284" y="129"/>
                </a:lnTo>
                <a:lnTo>
                  <a:pt x="280" y="159"/>
                </a:lnTo>
                <a:lnTo>
                  <a:pt x="280" y="159"/>
                </a:lnTo>
                <a:lnTo>
                  <a:pt x="282" y="161"/>
                </a:lnTo>
                <a:lnTo>
                  <a:pt x="282" y="161"/>
                </a:lnTo>
                <a:lnTo>
                  <a:pt x="282" y="161"/>
                </a:lnTo>
                <a:lnTo>
                  <a:pt x="282" y="161"/>
                </a:lnTo>
                <a:lnTo>
                  <a:pt x="285" y="125"/>
                </a:lnTo>
                <a:lnTo>
                  <a:pt x="288" y="87"/>
                </a:lnTo>
                <a:lnTo>
                  <a:pt x="288" y="87"/>
                </a:lnTo>
                <a:close/>
                <a:moveTo>
                  <a:pt x="203" y="88"/>
                </a:moveTo>
                <a:lnTo>
                  <a:pt x="203" y="88"/>
                </a:lnTo>
                <a:lnTo>
                  <a:pt x="203" y="88"/>
                </a:lnTo>
                <a:lnTo>
                  <a:pt x="203" y="88"/>
                </a:lnTo>
                <a:lnTo>
                  <a:pt x="205" y="85"/>
                </a:lnTo>
                <a:lnTo>
                  <a:pt x="205" y="85"/>
                </a:lnTo>
                <a:lnTo>
                  <a:pt x="209" y="54"/>
                </a:lnTo>
                <a:lnTo>
                  <a:pt x="209" y="54"/>
                </a:lnTo>
                <a:lnTo>
                  <a:pt x="213" y="41"/>
                </a:lnTo>
                <a:lnTo>
                  <a:pt x="213" y="41"/>
                </a:lnTo>
                <a:lnTo>
                  <a:pt x="214" y="28"/>
                </a:lnTo>
                <a:lnTo>
                  <a:pt x="214" y="28"/>
                </a:lnTo>
                <a:lnTo>
                  <a:pt x="214" y="27"/>
                </a:lnTo>
                <a:lnTo>
                  <a:pt x="214" y="27"/>
                </a:lnTo>
                <a:lnTo>
                  <a:pt x="213" y="28"/>
                </a:lnTo>
                <a:lnTo>
                  <a:pt x="213" y="28"/>
                </a:lnTo>
                <a:lnTo>
                  <a:pt x="213" y="33"/>
                </a:lnTo>
                <a:lnTo>
                  <a:pt x="213" y="33"/>
                </a:lnTo>
                <a:lnTo>
                  <a:pt x="208" y="49"/>
                </a:lnTo>
                <a:lnTo>
                  <a:pt x="206" y="66"/>
                </a:lnTo>
                <a:lnTo>
                  <a:pt x="206" y="66"/>
                </a:lnTo>
                <a:lnTo>
                  <a:pt x="205" y="80"/>
                </a:lnTo>
                <a:lnTo>
                  <a:pt x="205" y="80"/>
                </a:lnTo>
                <a:lnTo>
                  <a:pt x="203" y="88"/>
                </a:lnTo>
                <a:lnTo>
                  <a:pt x="203" y="88"/>
                </a:lnTo>
                <a:close/>
                <a:moveTo>
                  <a:pt x="110" y="85"/>
                </a:moveTo>
                <a:lnTo>
                  <a:pt x="110" y="85"/>
                </a:lnTo>
                <a:lnTo>
                  <a:pt x="112" y="85"/>
                </a:lnTo>
                <a:lnTo>
                  <a:pt x="112" y="85"/>
                </a:lnTo>
                <a:lnTo>
                  <a:pt x="112" y="85"/>
                </a:lnTo>
                <a:lnTo>
                  <a:pt x="112" y="85"/>
                </a:lnTo>
                <a:lnTo>
                  <a:pt x="112" y="77"/>
                </a:lnTo>
                <a:lnTo>
                  <a:pt x="112" y="77"/>
                </a:lnTo>
                <a:lnTo>
                  <a:pt x="115" y="57"/>
                </a:lnTo>
                <a:lnTo>
                  <a:pt x="115" y="57"/>
                </a:lnTo>
                <a:lnTo>
                  <a:pt x="116" y="52"/>
                </a:lnTo>
                <a:lnTo>
                  <a:pt x="116" y="52"/>
                </a:lnTo>
                <a:lnTo>
                  <a:pt x="115" y="43"/>
                </a:lnTo>
                <a:lnTo>
                  <a:pt x="115" y="43"/>
                </a:lnTo>
                <a:lnTo>
                  <a:pt x="115" y="41"/>
                </a:lnTo>
                <a:lnTo>
                  <a:pt x="115" y="41"/>
                </a:lnTo>
                <a:lnTo>
                  <a:pt x="115" y="43"/>
                </a:lnTo>
                <a:lnTo>
                  <a:pt x="115" y="43"/>
                </a:lnTo>
                <a:lnTo>
                  <a:pt x="112" y="62"/>
                </a:lnTo>
                <a:lnTo>
                  <a:pt x="112" y="62"/>
                </a:lnTo>
                <a:lnTo>
                  <a:pt x="112" y="79"/>
                </a:lnTo>
                <a:lnTo>
                  <a:pt x="112" y="79"/>
                </a:lnTo>
                <a:lnTo>
                  <a:pt x="110" y="85"/>
                </a:lnTo>
                <a:lnTo>
                  <a:pt x="110" y="85"/>
                </a:lnTo>
                <a:close/>
                <a:moveTo>
                  <a:pt x="243" y="183"/>
                </a:moveTo>
                <a:lnTo>
                  <a:pt x="243" y="183"/>
                </a:lnTo>
                <a:lnTo>
                  <a:pt x="243" y="183"/>
                </a:lnTo>
                <a:lnTo>
                  <a:pt x="243" y="183"/>
                </a:lnTo>
                <a:lnTo>
                  <a:pt x="247" y="166"/>
                </a:lnTo>
                <a:lnTo>
                  <a:pt x="247" y="166"/>
                </a:lnTo>
                <a:lnTo>
                  <a:pt x="250" y="151"/>
                </a:lnTo>
                <a:lnTo>
                  <a:pt x="250" y="151"/>
                </a:lnTo>
                <a:lnTo>
                  <a:pt x="250" y="150"/>
                </a:lnTo>
                <a:lnTo>
                  <a:pt x="250" y="150"/>
                </a:lnTo>
                <a:lnTo>
                  <a:pt x="250" y="150"/>
                </a:lnTo>
                <a:lnTo>
                  <a:pt x="249" y="153"/>
                </a:lnTo>
                <a:lnTo>
                  <a:pt x="249" y="153"/>
                </a:lnTo>
                <a:lnTo>
                  <a:pt x="243" y="175"/>
                </a:lnTo>
                <a:lnTo>
                  <a:pt x="243" y="175"/>
                </a:lnTo>
                <a:lnTo>
                  <a:pt x="241" y="177"/>
                </a:lnTo>
                <a:lnTo>
                  <a:pt x="241" y="177"/>
                </a:lnTo>
                <a:lnTo>
                  <a:pt x="243" y="183"/>
                </a:lnTo>
                <a:lnTo>
                  <a:pt x="243" y="183"/>
                </a:lnTo>
                <a:close/>
                <a:moveTo>
                  <a:pt x="228" y="178"/>
                </a:moveTo>
                <a:lnTo>
                  <a:pt x="228" y="178"/>
                </a:lnTo>
                <a:lnTo>
                  <a:pt x="227" y="178"/>
                </a:lnTo>
                <a:lnTo>
                  <a:pt x="227" y="178"/>
                </a:lnTo>
                <a:lnTo>
                  <a:pt x="225" y="196"/>
                </a:lnTo>
                <a:lnTo>
                  <a:pt x="224" y="213"/>
                </a:lnTo>
                <a:lnTo>
                  <a:pt x="224" y="248"/>
                </a:lnTo>
                <a:lnTo>
                  <a:pt x="224" y="248"/>
                </a:lnTo>
                <a:lnTo>
                  <a:pt x="224" y="230"/>
                </a:lnTo>
                <a:lnTo>
                  <a:pt x="224" y="230"/>
                </a:lnTo>
                <a:lnTo>
                  <a:pt x="225" y="213"/>
                </a:lnTo>
                <a:lnTo>
                  <a:pt x="225" y="213"/>
                </a:lnTo>
                <a:lnTo>
                  <a:pt x="227" y="196"/>
                </a:lnTo>
                <a:lnTo>
                  <a:pt x="227" y="196"/>
                </a:lnTo>
                <a:lnTo>
                  <a:pt x="228" y="178"/>
                </a:lnTo>
                <a:lnTo>
                  <a:pt x="228" y="178"/>
                </a:lnTo>
                <a:close/>
                <a:moveTo>
                  <a:pt x="72" y="180"/>
                </a:moveTo>
                <a:lnTo>
                  <a:pt x="72" y="180"/>
                </a:lnTo>
                <a:lnTo>
                  <a:pt x="74" y="177"/>
                </a:lnTo>
                <a:lnTo>
                  <a:pt x="72" y="175"/>
                </a:lnTo>
                <a:lnTo>
                  <a:pt x="72" y="175"/>
                </a:lnTo>
                <a:lnTo>
                  <a:pt x="72" y="172"/>
                </a:lnTo>
                <a:lnTo>
                  <a:pt x="72" y="172"/>
                </a:lnTo>
                <a:lnTo>
                  <a:pt x="69" y="166"/>
                </a:lnTo>
                <a:lnTo>
                  <a:pt x="69" y="166"/>
                </a:lnTo>
                <a:lnTo>
                  <a:pt x="69" y="164"/>
                </a:lnTo>
                <a:lnTo>
                  <a:pt x="69" y="164"/>
                </a:lnTo>
                <a:lnTo>
                  <a:pt x="69" y="161"/>
                </a:lnTo>
                <a:lnTo>
                  <a:pt x="69" y="161"/>
                </a:lnTo>
                <a:lnTo>
                  <a:pt x="64" y="161"/>
                </a:lnTo>
                <a:lnTo>
                  <a:pt x="64" y="161"/>
                </a:lnTo>
                <a:lnTo>
                  <a:pt x="69" y="170"/>
                </a:lnTo>
                <a:lnTo>
                  <a:pt x="72" y="180"/>
                </a:lnTo>
                <a:lnTo>
                  <a:pt x="72" y="180"/>
                </a:lnTo>
                <a:close/>
                <a:moveTo>
                  <a:pt x="274" y="155"/>
                </a:moveTo>
                <a:lnTo>
                  <a:pt x="274" y="155"/>
                </a:lnTo>
                <a:lnTo>
                  <a:pt x="274" y="155"/>
                </a:lnTo>
                <a:lnTo>
                  <a:pt x="274" y="155"/>
                </a:lnTo>
                <a:lnTo>
                  <a:pt x="273" y="158"/>
                </a:lnTo>
                <a:lnTo>
                  <a:pt x="273" y="163"/>
                </a:lnTo>
                <a:lnTo>
                  <a:pt x="273" y="163"/>
                </a:lnTo>
                <a:lnTo>
                  <a:pt x="273" y="164"/>
                </a:lnTo>
                <a:lnTo>
                  <a:pt x="273" y="164"/>
                </a:lnTo>
                <a:lnTo>
                  <a:pt x="274" y="170"/>
                </a:lnTo>
                <a:lnTo>
                  <a:pt x="274" y="170"/>
                </a:lnTo>
                <a:lnTo>
                  <a:pt x="276" y="172"/>
                </a:lnTo>
                <a:lnTo>
                  <a:pt x="276" y="172"/>
                </a:lnTo>
                <a:lnTo>
                  <a:pt x="276" y="167"/>
                </a:lnTo>
                <a:lnTo>
                  <a:pt x="276" y="167"/>
                </a:lnTo>
                <a:lnTo>
                  <a:pt x="277" y="166"/>
                </a:lnTo>
                <a:lnTo>
                  <a:pt x="277" y="163"/>
                </a:lnTo>
                <a:lnTo>
                  <a:pt x="277" y="163"/>
                </a:lnTo>
                <a:lnTo>
                  <a:pt x="276" y="156"/>
                </a:lnTo>
                <a:lnTo>
                  <a:pt x="276" y="156"/>
                </a:lnTo>
                <a:lnTo>
                  <a:pt x="274" y="155"/>
                </a:lnTo>
                <a:lnTo>
                  <a:pt x="274" y="155"/>
                </a:lnTo>
                <a:close/>
                <a:moveTo>
                  <a:pt x="258" y="172"/>
                </a:moveTo>
                <a:lnTo>
                  <a:pt x="258" y="172"/>
                </a:lnTo>
                <a:lnTo>
                  <a:pt x="258" y="172"/>
                </a:lnTo>
                <a:lnTo>
                  <a:pt x="258" y="172"/>
                </a:lnTo>
                <a:lnTo>
                  <a:pt x="260" y="169"/>
                </a:lnTo>
                <a:lnTo>
                  <a:pt x="260" y="169"/>
                </a:lnTo>
                <a:lnTo>
                  <a:pt x="260" y="169"/>
                </a:lnTo>
                <a:lnTo>
                  <a:pt x="260" y="169"/>
                </a:lnTo>
                <a:lnTo>
                  <a:pt x="258" y="159"/>
                </a:lnTo>
                <a:lnTo>
                  <a:pt x="258" y="159"/>
                </a:lnTo>
                <a:lnTo>
                  <a:pt x="257" y="150"/>
                </a:lnTo>
                <a:lnTo>
                  <a:pt x="257" y="150"/>
                </a:lnTo>
                <a:lnTo>
                  <a:pt x="257" y="148"/>
                </a:lnTo>
                <a:lnTo>
                  <a:pt x="257" y="148"/>
                </a:lnTo>
                <a:lnTo>
                  <a:pt x="255" y="151"/>
                </a:lnTo>
                <a:lnTo>
                  <a:pt x="255" y="151"/>
                </a:lnTo>
                <a:lnTo>
                  <a:pt x="255" y="155"/>
                </a:lnTo>
                <a:lnTo>
                  <a:pt x="255" y="155"/>
                </a:lnTo>
                <a:lnTo>
                  <a:pt x="257" y="166"/>
                </a:lnTo>
                <a:lnTo>
                  <a:pt x="257" y="166"/>
                </a:lnTo>
                <a:lnTo>
                  <a:pt x="258" y="172"/>
                </a:lnTo>
                <a:lnTo>
                  <a:pt x="258" y="172"/>
                </a:lnTo>
                <a:close/>
                <a:moveTo>
                  <a:pt x="110" y="55"/>
                </a:moveTo>
                <a:lnTo>
                  <a:pt x="110" y="55"/>
                </a:lnTo>
                <a:lnTo>
                  <a:pt x="113" y="33"/>
                </a:lnTo>
                <a:lnTo>
                  <a:pt x="113" y="33"/>
                </a:lnTo>
                <a:lnTo>
                  <a:pt x="113" y="32"/>
                </a:lnTo>
                <a:lnTo>
                  <a:pt x="113" y="32"/>
                </a:lnTo>
                <a:lnTo>
                  <a:pt x="112" y="25"/>
                </a:lnTo>
                <a:lnTo>
                  <a:pt x="112" y="25"/>
                </a:lnTo>
                <a:lnTo>
                  <a:pt x="112" y="24"/>
                </a:lnTo>
                <a:lnTo>
                  <a:pt x="112" y="24"/>
                </a:lnTo>
                <a:lnTo>
                  <a:pt x="110" y="55"/>
                </a:lnTo>
                <a:lnTo>
                  <a:pt x="110" y="55"/>
                </a:lnTo>
                <a:close/>
                <a:moveTo>
                  <a:pt x="306" y="295"/>
                </a:moveTo>
                <a:lnTo>
                  <a:pt x="306" y="295"/>
                </a:lnTo>
                <a:lnTo>
                  <a:pt x="306" y="298"/>
                </a:lnTo>
                <a:lnTo>
                  <a:pt x="306" y="298"/>
                </a:lnTo>
                <a:lnTo>
                  <a:pt x="304" y="314"/>
                </a:lnTo>
                <a:lnTo>
                  <a:pt x="304" y="314"/>
                </a:lnTo>
                <a:lnTo>
                  <a:pt x="303" y="327"/>
                </a:lnTo>
                <a:lnTo>
                  <a:pt x="303" y="327"/>
                </a:lnTo>
                <a:lnTo>
                  <a:pt x="303" y="328"/>
                </a:lnTo>
                <a:lnTo>
                  <a:pt x="303" y="328"/>
                </a:lnTo>
                <a:lnTo>
                  <a:pt x="306" y="311"/>
                </a:lnTo>
                <a:lnTo>
                  <a:pt x="306" y="295"/>
                </a:lnTo>
                <a:lnTo>
                  <a:pt x="306" y="295"/>
                </a:lnTo>
                <a:close/>
                <a:moveTo>
                  <a:pt x="129" y="286"/>
                </a:moveTo>
                <a:lnTo>
                  <a:pt x="129" y="286"/>
                </a:lnTo>
                <a:lnTo>
                  <a:pt x="127" y="235"/>
                </a:lnTo>
                <a:lnTo>
                  <a:pt x="127" y="235"/>
                </a:lnTo>
                <a:lnTo>
                  <a:pt x="129" y="286"/>
                </a:lnTo>
                <a:lnTo>
                  <a:pt x="129" y="286"/>
                </a:lnTo>
                <a:close/>
                <a:moveTo>
                  <a:pt x="350" y="158"/>
                </a:moveTo>
                <a:lnTo>
                  <a:pt x="350" y="158"/>
                </a:lnTo>
                <a:lnTo>
                  <a:pt x="351" y="161"/>
                </a:lnTo>
                <a:lnTo>
                  <a:pt x="351" y="161"/>
                </a:lnTo>
                <a:lnTo>
                  <a:pt x="353" y="163"/>
                </a:lnTo>
                <a:lnTo>
                  <a:pt x="353" y="163"/>
                </a:lnTo>
                <a:lnTo>
                  <a:pt x="356" y="161"/>
                </a:lnTo>
                <a:lnTo>
                  <a:pt x="356" y="161"/>
                </a:lnTo>
                <a:lnTo>
                  <a:pt x="359" y="159"/>
                </a:lnTo>
                <a:lnTo>
                  <a:pt x="359" y="159"/>
                </a:lnTo>
                <a:lnTo>
                  <a:pt x="356" y="158"/>
                </a:lnTo>
                <a:lnTo>
                  <a:pt x="356" y="158"/>
                </a:lnTo>
                <a:lnTo>
                  <a:pt x="355" y="158"/>
                </a:lnTo>
                <a:lnTo>
                  <a:pt x="355" y="158"/>
                </a:lnTo>
                <a:lnTo>
                  <a:pt x="350" y="158"/>
                </a:lnTo>
                <a:lnTo>
                  <a:pt x="350" y="158"/>
                </a:lnTo>
                <a:close/>
                <a:moveTo>
                  <a:pt x="326" y="159"/>
                </a:moveTo>
                <a:lnTo>
                  <a:pt x="326" y="159"/>
                </a:lnTo>
                <a:lnTo>
                  <a:pt x="323" y="147"/>
                </a:lnTo>
                <a:lnTo>
                  <a:pt x="320" y="134"/>
                </a:lnTo>
                <a:lnTo>
                  <a:pt x="320" y="134"/>
                </a:lnTo>
                <a:lnTo>
                  <a:pt x="323" y="148"/>
                </a:lnTo>
                <a:lnTo>
                  <a:pt x="326" y="159"/>
                </a:lnTo>
                <a:lnTo>
                  <a:pt x="326" y="159"/>
                </a:lnTo>
                <a:close/>
                <a:moveTo>
                  <a:pt x="179" y="169"/>
                </a:moveTo>
                <a:lnTo>
                  <a:pt x="179" y="169"/>
                </a:lnTo>
                <a:lnTo>
                  <a:pt x="183" y="161"/>
                </a:lnTo>
                <a:lnTo>
                  <a:pt x="183" y="161"/>
                </a:lnTo>
                <a:lnTo>
                  <a:pt x="183" y="159"/>
                </a:lnTo>
                <a:lnTo>
                  <a:pt x="183" y="158"/>
                </a:lnTo>
                <a:lnTo>
                  <a:pt x="183" y="158"/>
                </a:lnTo>
                <a:lnTo>
                  <a:pt x="179" y="163"/>
                </a:lnTo>
                <a:lnTo>
                  <a:pt x="179" y="167"/>
                </a:lnTo>
                <a:lnTo>
                  <a:pt x="179" y="167"/>
                </a:lnTo>
                <a:lnTo>
                  <a:pt x="178" y="169"/>
                </a:lnTo>
                <a:lnTo>
                  <a:pt x="178" y="169"/>
                </a:lnTo>
                <a:lnTo>
                  <a:pt x="179" y="169"/>
                </a:lnTo>
                <a:lnTo>
                  <a:pt x="179" y="169"/>
                </a:lnTo>
                <a:close/>
                <a:moveTo>
                  <a:pt x="121" y="155"/>
                </a:moveTo>
                <a:lnTo>
                  <a:pt x="121" y="155"/>
                </a:lnTo>
                <a:lnTo>
                  <a:pt x="123" y="192"/>
                </a:lnTo>
                <a:lnTo>
                  <a:pt x="123" y="192"/>
                </a:lnTo>
                <a:lnTo>
                  <a:pt x="123" y="174"/>
                </a:lnTo>
                <a:lnTo>
                  <a:pt x="121" y="155"/>
                </a:lnTo>
                <a:lnTo>
                  <a:pt x="121" y="155"/>
                </a:lnTo>
                <a:close/>
                <a:moveTo>
                  <a:pt x="216" y="224"/>
                </a:moveTo>
                <a:lnTo>
                  <a:pt x="216" y="224"/>
                </a:lnTo>
                <a:lnTo>
                  <a:pt x="216" y="167"/>
                </a:lnTo>
                <a:lnTo>
                  <a:pt x="216" y="167"/>
                </a:lnTo>
                <a:lnTo>
                  <a:pt x="216" y="196"/>
                </a:lnTo>
                <a:lnTo>
                  <a:pt x="216" y="224"/>
                </a:lnTo>
                <a:lnTo>
                  <a:pt x="216" y="224"/>
                </a:lnTo>
                <a:close/>
                <a:moveTo>
                  <a:pt x="265" y="169"/>
                </a:moveTo>
                <a:lnTo>
                  <a:pt x="265" y="169"/>
                </a:lnTo>
                <a:lnTo>
                  <a:pt x="269" y="156"/>
                </a:lnTo>
                <a:lnTo>
                  <a:pt x="269" y="156"/>
                </a:lnTo>
                <a:lnTo>
                  <a:pt x="268" y="156"/>
                </a:lnTo>
                <a:lnTo>
                  <a:pt x="268" y="156"/>
                </a:lnTo>
                <a:lnTo>
                  <a:pt x="268" y="158"/>
                </a:lnTo>
                <a:lnTo>
                  <a:pt x="268" y="158"/>
                </a:lnTo>
                <a:lnTo>
                  <a:pt x="265" y="166"/>
                </a:lnTo>
                <a:lnTo>
                  <a:pt x="265" y="166"/>
                </a:lnTo>
                <a:lnTo>
                  <a:pt x="265" y="169"/>
                </a:lnTo>
                <a:lnTo>
                  <a:pt x="265" y="169"/>
                </a:lnTo>
                <a:close/>
                <a:moveTo>
                  <a:pt x="191" y="169"/>
                </a:moveTo>
                <a:lnTo>
                  <a:pt x="191" y="169"/>
                </a:lnTo>
                <a:lnTo>
                  <a:pt x="192" y="174"/>
                </a:lnTo>
                <a:lnTo>
                  <a:pt x="194" y="177"/>
                </a:lnTo>
                <a:lnTo>
                  <a:pt x="194" y="177"/>
                </a:lnTo>
                <a:lnTo>
                  <a:pt x="195" y="174"/>
                </a:lnTo>
                <a:lnTo>
                  <a:pt x="195" y="174"/>
                </a:lnTo>
                <a:lnTo>
                  <a:pt x="192" y="172"/>
                </a:lnTo>
                <a:lnTo>
                  <a:pt x="191" y="169"/>
                </a:lnTo>
                <a:lnTo>
                  <a:pt x="191" y="169"/>
                </a:lnTo>
                <a:close/>
                <a:moveTo>
                  <a:pt x="195" y="170"/>
                </a:moveTo>
                <a:lnTo>
                  <a:pt x="195" y="170"/>
                </a:lnTo>
                <a:lnTo>
                  <a:pt x="195" y="169"/>
                </a:lnTo>
                <a:lnTo>
                  <a:pt x="195" y="169"/>
                </a:lnTo>
                <a:lnTo>
                  <a:pt x="194" y="167"/>
                </a:lnTo>
                <a:lnTo>
                  <a:pt x="194" y="167"/>
                </a:lnTo>
                <a:lnTo>
                  <a:pt x="192" y="166"/>
                </a:lnTo>
                <a:lnTo>
                  <a:pt x="192" y="166"/>
                </a:lnTo>
                <a:lnTo>
                  <a:pt x="194" y="169"/>
                </a:lnTo>
                <a:lnTo>
                  <a:pt x="195" y="170"/>
                </a:lnTo>
                <a:lnTo>
                  <a:pt x="195" y="170"/>
                </a:lnTo>
                <a:close/>
                <a:moveTo>
                  <a:pt x="138" y="140"/>
                </a:moveTo>
                <a:lnTo>
                  <a:pt x="138" y="140"/>
                </a:lnTo>
                <a:lnTo>
                  <a:pt x="138" y="140"/>
                </a:lnTo>
                <a:lnTo>
                  <a:pt x="138" y="140"/>
                </a:lnTo>
                <a:lnTo>
                  <a:pt x="140" y="139"/>
                </a:lnTo>
                <a:lnTo>
                  <a:pt x="140" y="139"/>
                </a:lnTo>
                <a:lnTo>
                  <a:pt x="140" y="136"/>
                </a:lnTo>
                <a:lnTo>
                  <a:pt x="140" y="136"/>
                </a:lnTo>
                <a:lnTo>
                  <a:pt x="140" y="134"/>
                </a:lnTo>
                <a:lnTo>
                  <a:pt x="140" y="134"/>
                </a:lnTo>
                <a:lnTo>
                  <a:pt x="138" y="140"/>
                </a:lnTo>
                <a:lnTo>
                  <a:pt x="138" y="140"/>
                </a:lnTo>
                <a:close/>
                <a:moveTo>
                  <a:pt x="331" y="153"/>
                </a:moveTo>
                <a:lnTo>
                  <a:pt x="331" y="153"/>
                </a:lnTo>
                <a:lnTo>
                  <a:pt x="331" y="153"/>
                </a:lnTo>
                <a:lnTo>
                  <a:pt x="331" y="153"/>
                </a:lnTo>
                <a:lnTo>
                  <a:pt x="329" y="158"/>
                </a:lnTo>
                <a:lnTo>
                  <a:pt x="329" y="158"/>
                </a:lnTo>
                <a:lnTo>
                  <a:pt x="331" y="161"/>
                </a:lnTo>
                <a:lnTo>
                  <a:pt x="331" y="161"/>
                </a:lnTo>
                <a:lnTo>
                  <a:pt x="331" y="153"/>
                </a:lnTo>
                <a:lnTo>
                  <a:pt x="331" y="153"/>
                </a:lnTo>
                <a:close/>
                <a:moveTo>
                  <a:pt x="164" y="153"/>
                </a:moveTo>
                <a:lnTo>
                  <a:pt x="164" y="153"/>
                </a:lnTo>
                <a:lnTo>
                  <a:pt x="164" y="153"/>
                </a:lnTo>
                <a:lnTo>
                  <a:pt x="164" y="153"/>
                </a:lnTo>
                <a:lnTo>
                  <a:pt x="165" y="145"/>
                </a:lnTo>
                <a:lnTo>
                  <a:pt x="165" y="145"/>
                </a:lnTo>
                <a:lnTo>
                  <a:pt x="165" y="145"/>
                </a:lnTo>
                <a:lnTo>
                  <a:pt x="165" y="145"/>
                </a:lnTo>
                <a:lnTo>
                  <a:pt x="164" y="153"/>
                </a:lnTo>
                <a:lnTo>
                  <a:pt x="164" y="153"/>
                </a:lnTo>
                <a:close/>
                <a:moveTo>
                  <a:pt x="348" y="151"/>
                </a:moveTo>
                <a:lnTo>
                  <a:pt x="348" y="151"/>
                </a:lnTo>
                <a:lnTo>
                  <a:pt x="350" y="156"/>
                </a:lnTo>
                <a:lnTo>
                  <a:pt x="350" y="156"/>
                </a:lnTo>
                <a:lnTo>
                  <a:pt x="351" y="155"/>
                </a:lnTo>
                <a:lnTo>
                  <a:pt x="351" y="155"/>
                </a:lnTo>
                <a:lnTo>
                  <a:pt x="348" y="151"/>
                </a:lnTo>
                <a:lnTo>
                  <a:pt x="348" y="151"/>
                </a:lnTo>
                <a:close/>
                <a:moveTo>
                  <a:pt x="134" y="282"/>
                </a:moveTo>
                <a:lnTo>
                  <a:pt x="134" y="282"/>
                </a:lnTo>
                <a:lnTo>
                  <a:pt x="134" y="282"/>
                </a:lnTo>
                <a:lnTo>
                  <a:pt x="134" y="282"/>
                </a:lnTo>
                <a:lnTo>
                  <a:pt x="134" y="292"/>
                </a:lnTo>
                <a:lnTo>
                  <a:pt x="134" y="292"/>
                </a:lnTo>
                <a:lnTo>
                  <a:pt x="134" y="292"/>
                </a:lnTo>
                <a:lnTo>
                  <a:pt x="134" y="292"/>
                </a:lnTo>
                <a:lnTo>
                  <a:pt x="134" y="282"/>
                </a:lnTo>
                <a:lnTo>
                  <a:pt x="134" y="282"/>
                </a:lnTo>
                <a:close/>
                <a:moveTo>
                  <a:pt x="170" y="151"/>
                </a:moveTo>
                <a:lnTo>
                  <a:pt x="170" y="151"/>
                </a:lnTo>
                <a:lnTo>
                  <a:pt x="170" y="151"/>
                </a:lnTo>
                <a:lnTo>
                  <a:pt x="170" y="151"/>
                </a:lnTo>
                <a:lnTo>
                  <a:pt x="170" y="147"/>
                </a:lnTo>
                <a:lnTo>
                  <a:pt x="170" y="147"/>
                </a:lnTo>
                <a:lnTo>
                  <a:pt x="170" y="147"/>
                </a:lnTo>
                <a:lnTo>
                  <a:pt x="170" y="147"/>
                </a:lnTo>
                <a:lnTo>
                  <a:pt x="170" y="151"/>
                </a:lnTo>
                <a:lnTo>
                  <a:pt x="170" y="151"/>
                </a:lnTo>
                <a:close/>
                <a:moveTo>
                  <a:pt x="77" y="178"/>
                </a:moveTo>
                <a:lnTo>
                  <a:pt x="77" y="178"/>
                </a:lnTo>
                <a:lnTo>
                  <a:pt x="79" y="175"/>
                </a:lnTo>
                <a:lnTo>
                  <a:pt x="79" y="175"/>
                </a:lnTo>
                <a:lnTo>
                  <a:pt x="77" y="177"/>
                </a:lnTo>
                <a:lnTo>
                  <a:pt x="77" y="178"/>
                </a:lnTo>
                <a:lnTo>
                  <a:pt x="77" y="178"/>
                </a:lnTo>
                <a:close/>
                <a:moveTo>
                  <a:pt x="127" y="233"/>
                </a:moveTo>
                <a:lnTo>
                  <a:pt x="127" y="233"/>
                </a:lnTo>
                <a:lnTo>
                  <a:pt x="127" y="233"/>
                </a:lnTo>
                <a:lnTo>
                  <a:pt x="127" y="233"/>
                </a:lnTo>
                <a:lnTo>
                  <a:pt x="127" y="230"/>
                </a:lnTo>
                <a:lnTo>
                  <a:pt x="127" y="230"/>
                </a:lnTo>
                <a:lnTo>
                  <a:pt x="127" y="230"/>
                </a:lnTo>
                <a:lnTo>
                  <a:pt x="127" y="230"/>
                </a:lnTo>
                <a:lnTo>
                  <a:pt x="127" y="233"/>
                </a:lnTo>
                <a:lnTo>
                  <a:pt x="127" y="233"/>
                </a:lnTo>
                <a:close/>
                <a:moveTo>
                  <a:pt x="178" y="172"/>
                </a:moveTo>
                <a:lnTo>
                  <a:pt x="178" y="172"/>
                </a:lnTo>
                <a:lnTo>
                  <a:pt x="178" y="172"/>
                </a:lnTo>
                <a:lnTo>
                  <a:pt x="178" y="172"/>
                </a:lnTo>
                <a:lnTo>
                  <a:pt x="178" y="174"/>
                </a:lnTo>
                <a:lnTo>
                  <a:pt x="178" y="174"/>
                </a:lnTo>
                <a:lnTo>
                  <a:pt x="178" y="172"/>
                </a:lnTo>
                <a:lnTo>
                  <a:pt x="178" y="172"/>
                </a:lnTo>
                <a:close/>
                <a:moveTo>
                  <a:pt x="126" y="227"/>
                </a:moveTo>
                <a:lnTo>
                  <a:pt x="126" y="227"/>
                </a:lnTo>
                <a:lnTo>
                  <a:pt x="126" y="227"/>
                </a:lnTo>
                <a:lnTo>
                  <a:pt x="126" y="227"/>
                </a:lnTo>
                <a:lnTo>
                  <a:pt x="126" y="227"/>
                </a:lnTo>
                <a:lnTo>
                  <a:pt x="126" y="227"/>
                </a:lnTo>
                <a:lnTo>
                  <a:pt x="126" y="227"/>
                </a:lnTo>
                <a:lnTo>
                  <a:pt x="126" y="227"/>
                </a:lnTo>
                <a:lnTo>
                  <a:pt x="126" y="227"/>
                </a:lnTo>
                <a:lnTo>
                  <a:pt x="126" y="227"/>
                </a:lnTo>
                <a:close/>
                <a:moveTo>
                  <a:pt x="110" y="57"/>
                </a:moveTo>
                <a:lnTo>
                  <a:pt x="110" y="57"/>
                </a:lnTo>
                <a:lnTo>
                  <a:pt x="110" y="57"/>
                </a:lnTo>
                <a:lnTo>
                  <a:pt x="110" y="57"/>
                </a:lnTo>
                <a:lnTo>
                  <a:pt x="110" y="57"/>
                </a:lnTo>
                <a:lnTo>
                  <a:pt x="110" y="57"/>
                </a:lnTo>
                <a:lnTo>
                  <a:pt x="110" y="57"/>
                </a:lnTo>
                <a:lnTo>
                  <a:pt x="110" y="57"/>
                </a:lnTo>
                <a:lnTo>
                  <a:pt x="110" y="57"/>
                </a:lnTo>
                <a:lnTo>
                  <a:pt x="110" y="57"/>
                </a:lnTo>
                <a:close/>
                <a:moveTo>
                  <a:pt x="102" y="246"/>
                </a:moveTo>
                <a:lnTo>
                  <a:pt x="102" y="246"/>
                </a:lnTo>
                <a:lnTo>
                  <a:pt x="102" y="246"/>
                </a:lnTo>
                <a:lnTo>
                  <a:pt x="102" y="246"/>
                </a:lnTo>
                <a:lnTo>
                  <a:pt x="104" y="245"/>
                </a:lnTo>
                <a:lnTo>
                  <a:pt x="104" y="245"/>
                </a:lnTo>
                <a:lnTo>
                  <a:pt x="102" y="245"/>
                </a:lnTo>
                <a:lnTo>
                  <a:pt x="102" y="245"/>
                </a:lnTo>
                <a:lnTo>
                  <a:pt x="102" y="246"/>
                </a:lnTo>
                <a:lnTo>
                  <a:pt x="102" y="24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2"/>
          <p:cNvSpPr>
            <a:spLocks noEditPoints="1"/>
          </p:cNvSpPr>
          <p:nvPr/>
        </p:nvSpPr>
        <p:spPr bwMode="auto">
          <a:xfrm>
            <a:off x="8961982" y="3539825"/>
            <a:ext cx="1877466" cy="865055"/>
          </a:xfrm>
          <a:custGeom>
            <a:avLst/>
            <a:gdLst>
              <a:gd name="T0" fmla="*/ 295 w 418"/>
              <a:gd name="T1" fmla="*/ 82 h 361"/>
              <a:gd name="T2" fmla="*/ 274 w 418"/>
              <a:gd name="T3" fmla="*/ 175 h 361"/>
              <a:gd name="T4" fmla="*/ 254 w 418"/>
              <a:gd name="T5" fmla="*/ 164 h 361"/>
              <a:gd name="T6" fmla="*/ 235 w 418"/>
              <a:gd name="T7" fmla="*/ 181 h 361"/>
              <a:gd name="T8" fmla="*/ 221 w 418"/>
              <a:gd name="T9" fmla="*/ 357 h 361"/>
              <a:gd name="T10" fmla="*/ 214 w 418"/>
              <a:gd name="T11" fmla="*/ 57 h 361"/>
              <a:gd name="T12" fmla="*/ 192 w 418"/>
              <a:gd name="T13" fmla="*/ 180 h 361"/>
              <a:gd name="T14" fmla="*/ 173 w 418"/>
              <a:gd name="T15" fmla="*/ 183 h 361"/>
              <a:gd name="T16" fmla="*/ 148 w 418"/>
              <a:gd name="T17" fmla="*/ 172 h 361"/>
              <a:gd name="T18" fmla="*/ 134 w 418"/>
              <a:gd name="T19" fmla="*/ 316 h 361"/>
              <a:gd name="T20" fmla="*/ 124 w 418"/>
              <a:gd name="T21" fmla="*/ 268 h 361"/>
              <a:gd name="T22" fmla="*/ 110 w 418"/>
              <a:gd name="T23" fmla="*/ 120 h 361"/>
              <a:gd name="T24" fmla="*/ 93 w 418"/>
              <a:gd name="T25" fmla="*/ 263 h 361"/>
              <a:gd name="T26" fmla="*/ 77 w 418"/>
              <a:gd name="T27" fmla="*/ 183 h 361"/>
              <a:gd name="T28" fmla="*/ 11 w 418"/>
              <a:gd name="T29" fmla="*/ 172 h 361"/>
              <a:gd name="T30" fmla="*/ 60 w 418"/>
              <a:gd name="T31" fmla="*/ 169 h 361"/>
              <a:gd name="T32" fmla="*/ 17 w 418"/>
              <a:gd name="T33" fmla="*/ 163 h 361"/>
              <a:gd name="T34" fmla="*/ 8 w 418"/>
              <a:gd name="T35" fmla="*/ 159 h 361"/>
              <a:gd name="T36" fmla="*/ 77 w 418"/>
              <a:gd name="T37" fmla="*/ 166 h 361"/>
              <a:gd name="T38" fmla="*/ 91 w 418"/>
              <a:gd name="T39" fmla="*/ 183 h 361"/>
              <a:gd name="T40" fmla="*/ 105 w 418"/>
              <a:gd name="T41" fmla="*/ 71 h 361"/>
              <a:gd name="T42" fmla="*/ 120 w 418"/>
              <a:gd name="T43" fmla="*/ 22 h 361"/>
              <a:gd name="T44" fmla="*/ 129 w 418"/>
              <a:gd name="T45" fmla="*/ 210 h 361"/>
              <a:gd name="T46" fmla="*/ 142 w 418"/>
              <a:gd name="T47" fmla="*/ 131 h 361"/>
              <a:gd name="T48" fmla="*/ 164 w 418"/>
              <a:gd name="T49" fmla="*/ 140 h 361"/>
              <a:gd name="T50" fmla="*/ 179 w 418"/>
              <a:gd name="T51" fmla="*/ 156 h 361"/>
              <a:gd name="T52" fmla="*/ 197 w 418"/>
              <a:gd name="T53" fmla="*/ 164 h 361"/>
              <a:gd name="T54" fmla="*/ 214 w 418"/>
              <a:gd name="T55" fmla="*/ 3 h 361"/>
              <a:gd name="T56" fmla="*/ 219 w 418"/>
              <a:gd name="T57" fmla="*/ 227 h 361"/>
              <a:gd name="T58" fmla="*/ 232 w 418"/>
              <a:gd name="T59" fmla="*/ 129 h 361"/>
              <a:gd name="T60" fmla="*/ 241 w 418"/>
              <a:gd name="T61" fmla="*/ 167 h 361"/>
              <a:gd name="T62" fmla="*/ 263 w 418"/>
              <a:gd name="T63" fmla="*/ 159 h 361"/>
              <a:gd name="T64" fmla="*/ 280 w 418"/>
              <a:gd name="T65" fmla="*/ 140 h 361"/>
              <a:gd name="T66" fmla="*/ 296 w 418"/>
              <a:gd name="T67" fmla="*/ 16 h 361"/>
              <a:gd name="T68" fmla="*/ 299 w 418"/>
              <a:gd name="T69" fmla="*/ 183 h 361"/>
              <a:gd name="T70" fmla="*/ 306 w 418"/>
              <a:gd name="T71" fmla="*/ 210 h 361"/>
              <a:gd name="T72" fmla="*/ 329 w 418"/>
              <a:gd name="T73" fmla="*/ 151 h 361"/>
              <a:gd name="T74" fmla="*/ 355 w 418"/>
              <a:gd name="T75" fmla="*/ 153 h 361"/>
              <a:gd name="T76" fmla="*/ 362 w 418"/>
              <a:gd name="T77" fmla="*/ 156 h 361"/>
              <a:gd name="T78" fmla="*/ 413 w 418"/>
              <a:gd name="T79" fmla="*/ 159 h 361"/>
              <a:gd name="T80" fmla="*/ 348 w 418"/>
              <a:gd name="T81" fmla="*/ 159 h 361"/>
              <a:gd name="T82" fmla="*/ 333 w 418"/>
              <a:gd name="T83" fmla="*/ 172 h 361"/>
              <a:gd name="T84" fmla="*/ 314 w 418"/>
              <a:gd name="T85" fmla="*/ 194 h 361"/>
              <a:gd name="T86" fmla="*/ 299 w 418"/>
              <a:gd name="T87" fmla="*/ 353 h 361"/>
              <a:gd name="T88" fmla="*/ 236 w 418"/>
              <a:gd name="T89" fmla="*/ 175 h 361"/>
              <a:gd name="T90" fmla="*/ 107 w 418"/>
              <a:gd name="T91" fmla="*/ 98 h 361"/>
              <a:gd name="T92" fmla="*/ 107 w 418"/>
              <a:gd name="T93" fmla="*/ 128 h 361"/>
              <a:gd name="T94" fmla="*/ 203 w 418"/>
              <a:gd name="T95" fmla="*/ 88 h 361"/>
              <a:gd name="T96" fmla="*/ 203 w 418"/>
              <a:gd name="T97" fmla="*/ 88 h 361"/>
              <a:gd name="T98" fmla="*/ 110 w 418"/>
              <a:gd name="T99" fmla="*/ 85 h 361"/>
              <a:gd name="T100" fmla="*/ 225 w 418"/>
              <a:gd name="T101" fmla="*/ 196 h 361"/>
              <a:gd name="T102" fmla="*/ 69 w 418"/>
              <a:gd name="T103" fmla="*/ 161 h 361"/>
              <a:gd name="T104" fmla="*/ 276 w 418"/>
              <a:gd name="T105" fmla="*/ 156 h 361"/>
              <a:gd name="T106" fmla="*/ 258 w 418"/>
              <a:gd name="T107" fmla="*/ 172 h 361"/>
              <a:gd name="T108" fmla="*/ 306 w 418"/>
              <a:gd name="T109" fmla="*/ 311 h 361"/>
              <a:gd name="T110" fmla="*/ 350 w 418"/>
              <a:gd name="T111" fmla="*/ 158 h 361"/>
              <a:gd name="T112" fmla="*/ 121 w 418"/>
              <a:gd name="T113" fmla="*/ 155 h 361"/>
              <a:gd name="T114" fmla="*/ 265 w 418"/>
              <a:gd name="T115" fmla="*/ 169 h 361"/>
              <a:gd name="T116" fmla="*/ 138 w 418"/>
              <a:gd name="T117" fmla="*/ 140 h 361"/>
              <a:gd name="T118" fmla="*/ 165 w 418"/>
              <a:gd name="T119" fmla="*/ 145 h 361"/>
              <a:gd name="T120" fmla="*/ 170 w 418"/>
              <a:gd name="T121" fmla="*/ 151 h 361"/>
              <a:gd name="T122" fmla="*/ 127 w 418"/>
              <a:gd name="T123" fmla="*/ 230 h 361"/>
              <a:gd name="T124" fmla="*/ 110 w 418"/>
              <a:gd name="T125" fmla="*/ 57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8" h="361">
                <a:moveTo>
                  <a:pt x="299" y="349"/>
                </a:moveTo>
                <a:lnTo>
                  <a:pt x="299" y="349"/>
                </a:lnTo>
                <a:lnTo>
                  <a:pt x="299" y="349"/>
                </a:lnTo>
                <a:lnTo>
                  <a:pt x="299" y="349"/>
                </a:lnTo>
                <a:lnTo>
                  <a:pt x="296" y="349"/>
                </a:lnTo>
                <a:lnTo>
                  <a:pt x="296" y="349"/>
                </a:lnTo>
                <a:lnTo>
                  <a:pt x="296" y="349"/>
                </a:lnTo>
                <a:lnTo>
                  <a:pt x="295" y="345"/>
                </a:lnTo>
                <a:lnTo>
                  <a:pt x="295" y="345"/>
                </a:lnTo>
                <a:lnTo>
                  <a:pt x="295" y="342"/>
                </a:lnTo>
                <a:lnTo>
                  <a:pt x="295" y="342"/>
                </a:lnTo>
                <a:lnTo>
                  <a:pt x="295" y="257"/>
                </a:lnTo>
                <a:lnTo>
                  <a:pt x="295" y="257"/>
                </a:lnTo>
                <a:lnTo>
                  <a:pt x="295" y="166"/>
                </a:lnTo>
                <a:lnTo>
                  <a:pt x="295" y="166"/>
                </a:lnTo>
                <a:lnTo>
                  <a:pt x="295" y="144"/>
                </a:lnTo>
                <a:lnTo>
                  <a:pt x="295" y="144"/>
                </a:lnTo>
                <a:lnTo>
                  <a:pt x="295" y="123"/>
                </a:lnTo>
                <a:lnTo>
                  <a:pt x="295" y="123"/>
                </a:lnTo>
                <a:lnTo>
                  <a:pt x="295" y="84"/>
                </a:lnTo>
                <a:lnTo>
                  <a:pt x="295" y="84"/>
                </a:lnTo>
                <a:lnTo>
                  <a:pt x="295" y="82"/>
                </a:lnTo>
                <a:lnTo>
                  <a:pt x="295" y="82"/>
                </a:lnTo>
                <a:lnTo>
                  <a:pt x="295" y="82"/>
                </a:lnTo>
                <a:lnTo>
                  <a:pt x="295" y="82"/>
                </a:lnTo>
                <a:lnTo>
                  <a:pt x="293" y="84"/>
                </a:lnTo>
                <a:lnTo>
                  <a:pt x="293" y="84"/>
                </a:lnTo>
                <a:lnTo>
                  <a:pt x="291" y="101"/>
                </a:lnTo>
                <a:lnTo>
                  <a:pt x="291" y="101"/>
                </a:lnTo>
                <a:lnTo>
                  <a:pt x="290" y="114"/>
                </a:lnTo>
                <a:lnTo>
                  <a:pt x="290" y="114"/>
                </a:lnTo>
                <a:lnTo>
                  <a:pt x="288" y="128"/>
                </a:lnTo>
                <a:lnTo>
                  <a:pt x="288" y="128"/>
                </a:lnTo>
                <a:lnTo>
                  <a:pt x="287" y="145"/>
                </a:lnTo>
                <a:lnTo>
                  <a:pt x="287" y="145"/>
                </a:lnTo>
                <a:lnTo>
                  <a:pt x="285" y="156"/>
                </a:lnTo>
                <a:lnTo>
                  <a:pt x="285" y="156"/>
                </a:lnTo>
                <a:lnTo>
                  <a:pt x="284" y="167"/>
                </a:lnTo>
                <a:lnTo>
                  <a:pt x="284" y="167"/>
                </a:lnTo>
                <a:lnTo>
                  <a:pt x="282" y="169"/>
                </a:lnTo>
                <a:lnTo>
                  <a:pt x="279" y="169"/>
                </a:lnTo>
                <a:lnTo>
                  <a:pt x="279" y="169"/>
                </a:lnTo>
                <a:lnTo>
                  <a:pt x="279" y="170"/>
                </a:lnTo>
                <a:lnTo>
                  <a:pt x="279" y="170"/>
                </a:lnTo>
                <a:lnTo>
                  <a:pt x="277" y="174"/>
                </a:lnTo>
                <a:lnTo>
                  <a:pt x="277" y="174"/>
                </a:lnTo>
                <a:lnTo>
                  <a:pt x="276" y="175"/>
                </a:lnTo>
                <a:lnTo>
                  <a:pt x="274" y="175"/>
                </a:lnTo>
                <a:lnTo>
                  <a:pt x="274" y="175"/>
                </a:lnTo>
                <a:lnTo>
                  <a:pt x="271" y="172"/>
                </a:lnTo>
                <a:lnTo>
                  <a:pt x="271" y="172"/>
                </a:lnTo>
                <a:lnTo>
                  <a:pt x="269" y="167"/>
                </a:lnTo>
                <a:lnTo>
                  <a:pt x="269" y="167"/>
                </a:lnTo>
                <a:lnTo>
                  <a:pt x="269" y="167"/>
                </a:lnTo>
                <a:lnTo>
                  <a:pt x="269" y="167"/>
                </a:lnTo>
                <a:lnTo>
                  <a:pt x="266" y="177"/>
                </a:lnTo>
                <a:lnTo>
                  <a:pt x="266" y="177"/>
                </a:lnTo>
                <a:lnTo>
                  <a:pt x="266" y="178"/>
                </a:lnTo>
                <a:lnTo>
                  <a:pt x="266" y="178"/>
                </a:lnTo>
                <a:lnTo>
                  <a:pt x="265" y="180"/>
                </a:lnTo>
                <a:lnTo>
                  <a:pt x="263" y="178"/>
                </a:lnTo>
                <a:lnTo>
                  <a:pt x="263" y="178"/>
                </a:lnTo>
                <a:lnTo>
                  <a:pt x="262" y="175"/>
                </a:lnTo>
                <a:lnTo>
                  <a:pt x="262" y="175"/>
                </a:lnTo>
                <a:lnTo>
                  <a:pt x="260" y="177"/>
                </a:lnTo>
                <a:lnTo>
                  <a:pt x="260" y="177"/>
                </a:lnTo>
                <a:lnTo>
                  <a:pt x="258" y="177"/>
                </a:lnTo>
                <a:lnTo>
                  <a:pt x="257" y="177"/>
                </a:lnTo>
                <a:lnTo>
                  <a:pt x="257" y="177"/>
                </a:lnTo>
                <a:lnTo>
                  <a:pt x="255" y="174"/>
                </a:lnTo>
                <a:lnTo>
                  <a:pt x="255" y="174"/>
                </a:lnTo>
                <a:lnTo>
                  <a:pt x="254" y="164"/>
                </a:lnTo>
                <a:lnTo>
                  <a:pt x="254" y="164"/>
                </a:lnTo>
                <a:lnTo>
                  <a:pt x="254" y="159"/>
                </a:lnTo>
                <a:lnTo>
                  <a:pt x="254" y="159"/>
                </a:lnTo>
                <a:lnTo>
                  <a:pt x="252" y="161"/>
                </a:lnTo>
                <a:lnTo>
                  <a:pt x="252" y="161"/>
                </a:lnTo>
                <a:lnTo>
                  <a:pt x="250" y="174"/>
                </a:lnTo>
                <a:lnTo>
                  <a:pt x="250" y="174"/>
                </a:lnTo>
                <a:lnTo>
                  <a:pt x="247" y="185"/>
                </a:lnTo>
                <a:lnTo>
                  <a:pt x="247" y="185"/>
                </a:lnTo>
                <a:lnTo>
                  <a:pt x="246" y="189"/>
                </a:lnTo>
                <a:lnTo>
                  <a:pt x="246" y="189"/>
                </a:lnTo>
                <a:lnTo>
                  <a:pt x="244" y="191"/>
                </a:lnTo>
                <a:lnTo>
                  <a:pt x="243" y="191"/>
                </a:lnTo>
                <a:lnTo>
                  <a:pt x="243" y="191"/>
                </a:lnTo>
                <a:lnTo>
                  <a:pt x="241" y="189"/>
                </a:lnTo>
                <a:lnTo>
                  <a:pt x="241" y="189"/>
                </a:lnTo>
                <a:lnTo>
                  <a:pt x="239" y="186"/>
                </a:lnTo>
                <a:lnTo>
                  <a:pt x="239" y="186"/>
                </a:lnTo>
                <a:lnTo>
                  <a:pt x="239" y="186"/>
                </a:lnTo>
                <a:lnTo>
                  <a:pt x="239" y="186"/>
                </a:lnTo>
                <a:lnTo>
                  <a:pt x="238" y="186"/>
                </a:lnTo>
                <a:lnTo>
                  <a:pt x="236" y="185"/>
                </a:lnTo>
                <a:lnTo>
                  <a:pt x="236" y="185"/>
                </a:lnTo>
                <a:lnTo>
                  <a:pt x="235" y="181"/>
                </a:lnTo>
                <a:lnTo>
                  <a:pt x="235" y="181"/>
                </a:lnTo>
                <a:lnTo>
                  <a:pt x="233" y="177"/>
                </a:lnTo>
                <a:lnTo>
                  <a:pt x="233" y="177"/>
                </a:lnTo>
                <a:lnTo>
                  <a:pt x="233" y="186"/>
                </a:lnTo>
                <a:lnTo>
                  <a:pt x="233" y="186"/>
                </a:lnTo>
                <a:lnTo>
                  <a:pt x="232" y="204"/>
                </a:lnTo>
                <a:lnTo>
                  <a:pt x="232" y="204"/>
                </a:lnTo>
                <a:lnTo>
                  <a:pt x="228" y="224"/>
                </a:lnTo>
                <a:lnTo>
                  <a:pt x="228" y="224"/>
                </a:lnTo>
                <a:lnTo>
                  <a:pt x="228" y="238"/>
                </a:lnTo>
                <a:lnTo>
                  <a:pt x="228" y="238"/>
                </a:lnTo>
                <a:lnTo>
                  <a:pt x="227" y="248"/>
                </a:lnTo>
                <a:lnTo>
                  <a:pt x="227" y="248"/>
                </a:lnTo>
                <a:lnTo>
                  <a:pt x="227" y="284"/>
                </a:lnTo>
                <a:lnTo>
                  <a:pt x="227" y="284"/>
                </a:lnTo>
                <a:lnTo>
                  <a:pt x="225" y="312"/>
                </a:lnTo>
                <a:lnTo>
                  <a:pt x="225" y="312"/>
                </a:lnTo>
                <a:lnTo>
                  <a:pt x="224" y="323"/>
                </a:lnTo>
                <a:lnTo>
                  <a:pt x="224" y="323"/>
                </a:lnTo>
                <a:lnTo>
                  <a:pt x="222" y="352"/>
                </a:lnTo>
                <a:lnTo>
                  <a:pt x="222" y="352"/>
                </a:lnTo>
                <a:lnTo>
                  <a:pt x="222" y="355"/>
                </a:lnTo>
                <a:lnTo>
                  <a:pt x="222" y="355"/>
                </a:lnTo>
                <a:lnTo>
                  <a:pt x="221" y="357"/>
                </a:lnTo>
                <a:lnTo>
                  <a:pt x="219" y="357"/>
                </a:lnTo>
                <a:lnTo>
                  <a:pt x="219" y="357"/>
                </a:lnTo>
                <a:lnTo>
                  <a:pt x="219" y="361"/>
                </a:lnTo>
                <a:lnTo>
                  <a:pt x="219" y="361"/>
                </a:lnTo>
                <a:lnTo>
                  <a:pt x="216" y="361"/>
                </a:lnTo>
                <a:lnTo>
                  <a:pt x="216" y="361"/>
                </a:lnTo>
                <a:lnTo>
                  <a:pt x="216" y="358"/>
                </a:lnTo>
                <a:lnTo>
                  <a:pt x="216" y="358"/>
                </a:lnTo>
                <a:lnTo>
                  <a:pt x="216" y="292"/>
                </a:lnTo>
                <a:lnTo>
                  <a:pt x="216" y="292"/>
                </a:lnTo>
                <a:lnTo>
                  <a:pt x="216" y="259"/>
                </a:lnTo>
                <a:lnTo>
                  <a:pt x="216" y="259"/>
                </a:lnTo>
                <a:lnTo>
                  <a:pt x="214" y="240"/>
                </a:lnTo>
                <a:lnTo>
                  <a:pt x="214" y="240"/>
                </a:lnTo>
                <a:lnTo>
                  <a:pt x="213" y="215"/>
                </a:lnTo>
                <a:lnTo>
                  <a:pt x="213" y="215"/>
                </a:lnTo>
                <a:lnTo>
                  <a:pt x="213" y="166"/>
                </a:lnTo>
                <a:lnTo>
                  <a:pt x="213" y="166"/>
                </a:lnTo>
                <a:lnTo>
                  <a:pt x="214" y="128"/>
                </a:lnTo>
                <a:lnTo>
                  <a:pt x="214" y="128"/>
                </a:lnTo>
                <a:lnTo>
                  <a:pt x="214" y="90"/>
                </a:lnTo>
                <a:lnTo>
                  <a:pt x="214" y="90"/>
                </a:lnTo>
                <a:lnTo>
                  <a:pt x="214" y="57"/>
                </a:lnTo>
                <a:lnTo>
                  <a:pt x="214" y="57"/>
                </a:lnTo>
                <a:lnTo>
                  <a:pt x="214" y="55"/>
                </a:lnTo>
                <a:lnTo>
                  <a:pt x="214" y="55"/>
                </a:lnTo>
                <a:lnTo>
                  <a:pt x="214" y="55"/>
                </a:lnTo>
                <a:lnTo>
                  <a:pt x="214" y="55"/>
                </a:lnTo>
                <a:lnTo>
                  <a:pt x="214" y="60"/>
                </a:lnTo>
                <a:lnTo>
                  <a:pt x="214" y="60"/>
                </a:lnTo>
                <a:lnTo>
                  <a:pt x="211" y="84"/>
                </a:lnTo>
                <a:lnTo>
                  <a:pt x="211" y="84"/>
                </a:lnTo>
                <a:lnTo>
                  <a:pt x="208" y="101"/>
                </a:lnTo>
                <a:lnTo>
                  <a:pt x="208" y="101"/>
                </a:lnTo>
                <a:lnTo>
                  <a:pt x="205" y="125"/>
                </a:lnTo>
                <a:lnTo>
                  <a:pt x="205" y="125"/>
                </a:lnTo>
                <a:lnTo>
                  <a:pt x="203" y="140"/>
                </a:lnTo>
                <a:lnTo>
                  <a:pt x="203" y="140"/>
                </a:lnTo>
                <a:lnTo>
                  <a:pt x="202" y="159"/>
                </a:lnTo>
                <a:lnTo>
                  <a:pt x="202" y="159"/>
                </a:lnTo>
                <a:lnTo>
                  <a:pt x="200" y="169"/>
                </a:lnTo>
                <a:lnTo>
                  <a:pt x="200" y="169"/>
                </a:lnTo>
                <a:lnTo>
                  <a:pt x="197" y="177"/>
                </a:lnTo>
                <a:lnTo>
                  <a:pt x="197" y="177"/>
                </a:lnTo>
                <a:lnTo>
                  <a:pt x="195" y="180"/>
                </a:lnTo>
                <a:lnTo>
                  <a:pt x="195" y="180"/>
                </a:lnTo>
                <a:lnTo>
                  <a:pt x="194" y="180"/>
                </a:lnTo>
                <a:lnTo>
                  <a:pt x="192" y="180"/>
                </a:lnTo>
                <a:lnTo>
                  <a:pt x="192" y="180"/>
                </a:lnTo>
                <a:lnTo>
                  <a:pt x="191" y="178"/>
                </a:lnTo>
                <a:lnTo>
                  <a:pt x="191" y="178"/>
                </a:lnTo>
                <a:lnTo>
                  <a:pt x="187" y="172"/>
                </a:lnTo>
                <a:lnTo>
                  <a:pt x="187" y="172"/>
                </a:lnTo>
                <a:lnTo>
                  <a:pt x="186" y="169"/>
                </a:lnTo>
                <a:lnTo>
                  <a:pt x="186" y="169"/>
                </a:lnTo>
                <a:lnTo>
                  <a:pt x="184" y="170"/>
                </a:lnTo>
                <a:lnTo>
                  <a:pt x="184" y="170"/>
                </a:lnTo>
                <a:lnTo>
                  <a:pt x="183" y="172"/>
                </a:lnTo>
                <a:lnTo>
                  <a:pt x="183" y="172"/>
                </a:lnTo>
                <a:lnTo>
                  <a:pt x="181" y="174"/>
                </a:lnTo>
                <a:lnTo>
                  <a:pt x="181" y="174"/>
                </a:lnTo>
                <a:lnTo>
                  <a:pt x="179" y="180"/>
                </a:lnTo>
                <a:lnTo>
                  <a:pt x="179" y="180"/>
                </a:lnTo>
                <a:lnTo>
                  <a:pt x="178" y="181"/>
                </a:lnTo>
                <a:lnTo>
                  <a:pt x="178" y="181"/>
                </a:lnTo>
                <a:lnTo>
                  <a:pt x="178" y="183"/>
                </a:lnTo>
                <a:lnTo>
                  <a:pt x="178" y="183"/>
                </a:lnTo>
                <a:lnTo>
                  <a:pt x="175" y="185"/>
                </a:lnTo>
                <a:lnTo>
                  <a:pt x="175" y="185"/>
                </a:lnTo>
                <a:lnTo>
                  <a:pt x="173" y="185"/>
                </a:lnTo>
                <a:lnTo>
                  <a:pt x="173" y="183"/>
                </a:lnTo>
                <a:lnTo>
                  <a:pt x="173" y="183"/>
                </a:lnTo>
                <a:lnTo>
                  <a:pt x="172" y="180"/>
                </a:lnTo>
                <a:lnTo>
                  <a:pt x="172" y="180"/>
                </a:lnTo>
                <a:lnTo>
                  <a:pt x="168" y="159"/>
                </a:lnTo>
                <a:lnTo>
                  <a:pt x="168" y="159"/>
                </a:lnTo>
                <a:lnTo>
                  <a:pt x="167" y="156"/>
                </a:lnTo>
                <a:lnTo>
                  <a:pt x="167" y="156"/>
                </a:lnTo>
                <a:lnTo>
                  <a:pt x="165" y="159"/>
                </a:lnTo>
                <a:lnTo>
                  <a:pt x="165" y="159"/>
                </a:lnTo>
                <a:lnTo>
                  <a:pt x="161" y="174"/>
                </a:lnTo>
                <a:lnTo>
                  <a:pt x="161" y="174"/>
                </a:lnTo>
                <a:lnTo>
                  <a:pt x="157" y="185"/>
                </a:lnTo>
                <a:lnTo>
                  <a:pt x="157" y="185"/>
                </a:lnTo>
                <a:lnTo>
                  <a:pt x="157" y="189"/>
                </a:lnTo>
                <a:lnTo>
                  <a:pt x="157" y="189"/>
                </a:lnTo>
                <a:lnTo>
                  <a:pt x="156" y="191"/>
                </a:lnTo>
                <a:lnTo>
                  <a:pt x="156" y="191"/>
                </a:lnTo>
                <a:lnTo>
                  <a:pt x="154" y="192"/>
                </a:lnTo>
                <a:lnTo>
                  <a:pt x="154" y="192"/>
                </a:lnTo>
                <a:lnTo>
                  <a:pt x="153" y="191"/>
                </a:lnTo>
                <a:lnTo>
                  <a:pt x="153" y="191"/>
                </a:lnTo>
                <a:lnTo>
                  <a:pt x="151" y="188"/>
                </a:lnTo>
                <a:lnTo>
                  <a:pt x="151" y="188"/>
                </a:lnTo>
                <a:lnTo>
                  <a:pt x="148" y="172"/>
                </a:lnTo>
                <a:lnTo>
                  <a:pt x="148" y="172"/>
                </a:lnTo>
                <a:lnTo>
                  <a:pt x="142" y="151"/>
                </a:lnTo>
                <a:lnTo>
                  <a:pt x="142" y="151"/>
                </a:lnTo>
                <a:lnTo>
                  <a:pt x="142" y="150"/>
                </a:lnTo>
                <a:lnTo>
                  <a:pt x="142" y="150"/>
                </a:lnTo>
                <a:lnTo>
                  <a:pt x="142" y="153"/>
                </a:lnTo>
                <a:lnTo>
                  <a:pt x="142" y="153"/>
                </a:lnTo>
                <a:lnTo>
                  <a:pt x="138" y="175"/>
                </a:lnTo>
                <a:lnTo>
                  <a:pt x="138" y="175"/>
                </a:lnTo>
                <a:lnTo>
                  <a:pt x="138" y="196"/>
                </a:lnTo>
                <a:lnTo>
                  <a:pt x="138" y="196"/>
                </a:lnTo>
                <a:lnTo>
                  <a:pt x="138" y="208"/>
                </a:lnTo>
                <a:lnTo>
                  <a:pt x="138" y="208"/>
                </a:lnTo>
                <a:lnTo>
                  <a:pt x="137" y="240"/>
                </a:lnTo>
                <a:lnTo>
                  <a:pt x="137" y="240"/>
                </a:lnTo>
                <a:lnTo>
                  <a:pt x="137" y="265"/>
                </a:lnTo>
                <a:lnTo>
                  <a:pt x="137" y="265"/>
                </a:lnTo>
                <a:lnTo>
                  <a:pt x="137" y="304"/>
                </a:lnTo>
                <a:lnTo>
                  <a:pt x="137" y="304"/>
                </a:lnTo>
                <a:lnTo>
                  <a:pt x="137" y="314"/>
                </a:lnTo>
                <a:lnTo>
                  <a:pt x="137" y="314"/>
                </a:lnTo>
                <a:lnTo>
                  <a:pt x="135" y="314"/>
                </a:lnTo>
                <a:lnTo>
                  <a:pt x="135" y="314"/>
                </a:lnTo>
                <a:lnTo>
                  <a:pt x="135" y="316"/>
                </a:lnTo>
                <a:lnTo>
                  <a:pt x="134" y="316"/>
                </a:lnTo>
                <a:lnTo>
                  <a:pt x="134" y="316"/>
                </a:lnTo>
                <a:lnTo>
                  <a:pt x="132" y="314"/>
                </a:lnTo>
                <a:lnTo>
                  <a:pt x="132" y="314"/>
                </a:lnTo>
                <a:lnTo>
                  <a:pt x="132" y="314"/>
                </a:lnTo>
                <a:lnTo>
                  <a:pt x="132" y="314"/>
                </a:lnTo>
                <a:lnTo>
                  <a:pt x="132" y="316"/>
                </a:lnTo>
                <a:lnTo>
                  <a:pt x="132" y="316"/>
                </a:lnTo>
                <a:lnTo>
                  <a:pt x="132" y="327"/>
                </a:lnTo>
                <a:lnTo>
                  <a:pt x="132" y="327"/>
                </a:lnTo>
                <a:lnTo>
                  <a:pt x="132" y="328"/>
                </a:lnTo>
                <a:lnTo>
                  <a:pt x="131" y="330"/>
                </a:lnTo>
                <a:lnTo>
                  <a:pt x="131" y="330"/>
                </a:lnTo>
                <a:lnTo>
                  <a:pt x="131" y="331"/>
                </a:lnTo>
                <a:lnTo>
                  <a:pt x="131" y="331"/>
                </a:lnTo>
                <a:lnTo>
                  <a:pt x="129" y="331"/>
                </a:lnTo>
                <a:lnTo>
                  <a:pt x="129" y="331"/>
                </a:lnTo>
                <a:lnTo>
                  <a:pt x="127" y="330"/>
                </a:lnTo>
                <a:lnTo>
                  <a:pt x="127" y="330"/>
                </a:lnTo>
                <a:lnTo>
                  <a:pt x="127" y="330"/>
                </a:lnTo>
                <a:lnTo>
                  <a:pt x="127" y="330"/>
                </a:lnTo>
                <a:lnTo>
                  <a:pt x="126" y="309"/>
                </a:lnTo>
                <a:lnTo>
                  <a:pt x="126" y="309"/>
                </a:lnTo>
                <a:lnTo>
                  <a:pt x="124" y="268"/>
                </a:lnTo>
                <a:lnTo>
                  <a:pt x="124" y="268"/>
                </a:lnTo>
                <a:lnTo>
                  <a:pt x="124" y="251"/>
                </a:lnTo>
                <a:lnTo>
                  <a:pt x="124" y="251"/>
                </a:lnTo>
                <a:lnTo>
                  <a:pt x="123" y="232"/>
                </a:lnTo>
                <a:lnTo>
                  <a:pt x="123" y="232"/>
                </a:lnTo>
                <a:lnTo>
                  <a:pt x="121" y="216"/>
                </a:lnTo>
                <a:lnTo>
                  <a:pt x="121" y="216"/>
                </a:lnTo>
                <a:lnTo>
                  <a:pt x="120" y="181"/>
                </a:lnTo>
                <a:lnTo>
                  <a:pt x="120" y="181"/>
                </a:lnTo>
                <a:lnTo>
                  <a:pt x="118" y="142"/>
                </a:lnTo>
                <a:lnTo>
                  <a:pt x="118" y="142"/>
                </a:lnTo>
                <a:lnTo>
                  <a:pt x="116" y="110"/>
                </a:lnTo>
                <a:lnTo>
                  <a:pt x="116" y="110"/>
                </a:lnTo>
                <a:lnTo>
                  <a:pt x="116" y="95"/>
                </a:lnTo>
                <a:lnTo>
                  <a:pt x="116" y="95"/>
                </a:lnTo>
                <a:lnTo>
                  <a:pt x="116" y="73"/>
                </a:lnTo>
                <a:lnTo>
                  <a:pt x="116" y="73"/>
                </a:lnTo>
                <a:lnTo>
                  <a:pt x="116" y="71"/>
                </a:lnTo>
                <a:lnTo>
                  <a:pt x="116" y="71"/>
                </a:lnTo>
                <a:lnTo>
                  <a:pt x="115" y="77"/>
                </a:lnTo>
                <a:lnTo>
                  <a:pt x="115" y="77"/>
                </a:lnTo>
                <a:lnTo>
                  <a:pt x="113" y="99"/>
                </a:lnTo>
                <a:lnTo>
                  <a:pt x="113" y="99"/>
                </a:lnTo>
                <a:lnTo>
                  <a:pt x="110" y="120"/>
                </a:lnTo>
                <a:lnTo>
                  <a:pt x="110" y="120"/>
                </a:lnTo>
                <a:lnTo>
                  <a:pt x="110" y="140"/>
                </a:lnTo>
                <a:lnTo>
                  <a:pt x="109" y="161"/>
                </a:lnTo>
                <a:lnTo>
                  <a:pt x="109" y="161"/>
                </a:lnTo>
                <a:lnTo>
                  <a:pt x="109" y="213"/>
                </a:lnTo>
                <a:lnTo>
                  <a:pt x="109" y="213"/>
                </a:lnTo>
                <a:lnTo>
                  <a:pt x="105" y="246"/>
                </a:lnTo>
                <a:lnTo>
                  <a:pt x="105" y="246"/>
                </a:lnTo>
                <a:lnTo>
                  <a:pt x="104" y="270"/>
                </a:lnTo>
                <a:lnTo>
                  <a:pt x="104" y="270"/>
                </a:lnTo>
                <a:lnTo>
                  <a:pt x="102" y="282"/>
                </a:lnTo>
                <a:lnTo>
                  <a:pt x="102" y="282"/>
                </a:lnTo>
                <a:lnTo>
                  <a:pt x="101" y="289"/>
                </a:lnTo>
                <a:lnTo>
                  <a:pt x="101" y="289"/>
                </a:lnTo>
                <a:lnTo>
                  <a:pt x="101" y="290"/>
                </a:lnTo>
                <a:lnTo>
                  <a:pt x="97" y="292"/>
                </a:lnTo>
                <a:lnTo>
                  <a:pt x="97" y="292"/>
                </a:lnTo>
                <a:lnTo>
                  <a:pt x="97" y="292"/>
                </a:lnTo>
                <a:lnTo>
                  <a:pt x="97" y="292"/>
                </a:lnTo>
                <a:lnTo>
                  <a:pt x="96" y="292"/>
                </a:lnTo>
                <a:lnTo>
                  <a:pt x="94" y="290"/>
                </a:lnTo>
                <a:lnTo>
                  <a:pt x="94" y="290"/>
                </a:lnTo>
                <a:lnTo>
                  <a:pt x="94" y="287"/>
                </a:lnTo>
                <a:lnTo>
                  <a:pt x="94" y="287"/>
                </a:lnTo>
                <a:lnTo>
                  <a:pt x="93" y="263"/>
                </a:lnTo>
                <a:lnTo>
                  <a:pt x="93" y="263"/>
                </a:lnTo>
                <a:lnTo>
                  <a:pt x="90" y="235"/>
                </a:lnTo>
                <a:lnTo>
                  <a:pt x="90" y="235"/>
                </a:lnTo>
                <a:lnTo>
                  <a:pt x="88" y="208"/>
                </a:lnTo>
                <a:lnTo>
                  <a:pt x="88" y="208"/>
                </a:lnTo>
                <a:lnTo>
                  <a:pt x="86" y="196"/>
                </a:lnTo>
                <a:lnTo>
                  <a:pt x="86" y="196"/>
                </a:lnTo>
                <a:lnTo>
                  <a:pt x="86" y="167"/>
                </a:lnTo>
                <a:lnTo>
                  <a:pt x="86" y="167"/>
                </a:lnTo>
                <a:lnTo>
                  <a:pt x="86" y="158"/>
                </a:lnTo>
                <a:lnTo>
                  <a:pt x="86" y="158"/>
                </a:lnTo>
                <a:lnTo>
                  <a:pt x="86" y="158"/>
                </a:lnTo>
                <a:lnTo>
                  <a:pt x="86" y="158"/>
                </a:lnTo>
                <a:lnTo>
                  <a:pt x="85" y="158"/>
                </a:lnTo>
                <a:lnTo>
                  <a:pt x="85" y="158"/>
                </a:lnTo>
                <a:lnTo>
                  <a:pt x="80" y="177"/>
                </a:lnTo>
                <a:lnTo>
                  <a:pt x="80" y="177"/>
                </a:lnTo>
                <a:lnTo>
                  <a:pt x="80" y="180"/>
                </a:lnTo>
                <a:lnTo>
                  <a:pt x="80" y="180"/>
                </a:lnTo>
                <a:lnTo>
                  <a:pt x="80" y="181"/>
                </a:lnTo>
                <a:lnTo>
                  <a:pt x="80" y="181"/>
                </a:lnTo>
                <a:lnTo>
                  <a:pt x="79" y="183"/>
                </a:lnTo>
                <a:lnTo>
                  <a:pt x="77" y="183"/>
                </a:lnTo>
                <a:lnTo>
                  <a:pt x="77" y="183"/>
                </a:lnTo>
                <a:lnTo>
                  <a:pt x="77" y="183"/>
                </a:lnTo>
                <a:lnTo>
                  <a:pt x="77" y="183"/>
                </a:lnTo>
                <a:lnTo>
                  <a:pt x="75" y="186"/>
                </a:lnTo>
                <a:lnTo>
                  <a:pt x="75" y="186"/>
                </a:lnTo>
                <a:lnTo>
                  <a:pt x="74" y="192"/>
                </a:lnTo>
                <a:lnTo>
                  <a:pt x="74" y="192"/>
                </a:lnTo>
                <a:lnTo>
                  <a:pt x="72" y="194"/>
                </a:lnTo>
                <a:lnTo>
                  <a:pt x="72" y="194"/>
                </a:lnTo>
                <a:lnTo>
                  <a:pt x="71" y="192"/>
                </a:lnTo>
                <a:lnTo>
                  <a:pt x="71" y="192"/>
                </a:lnTo>
                <a:lnTo>
                  <a:pt x="67" y="191"/>
                </a:lnTo>
                <a:lnTo>
                  <a:pt x="67" y="191"/>
                </a:lnTo>
                <a:lnTo>
                  <a:pt x="64" y="185"/>
                </a:lnTo>
                <a:lnTo>
                  <a:pt x="61" y="178"/>
                </a:lnTo>
                <a:lnTo>
                  <a:pt x="61" y="178"/>
                </a:lnTo>
                <a:lnTo>
                  <a:pt x="58" y="170"/>
                </a:lnTo>
                <a:lnTo>
                  <a:pt x="58" y="170"/>
                </a:lnTo>
                <a:lnTo>
                  <a:pt x="56" y="170"/>
                </a:lnTo>
                <a:lnTo>
                  <a:pt x="56" y="170"/>
                </a:lnTo>
                <a:lnTo>
                  <a:pt x="39" y="172"/>
                </a:lnTo>
                <a:lnTo>
                  <a:pt x="39" y="172"/>
                </a:lnTo>
                <a:lnTo>
                  <a:pt x="23" y="172"/>
                </a:lnTo>
                <a:lnTo>
                  <a:pt x="23" y="172"/>
                </a:lnTo>
                <a:lnTo>
                  <a:pt x="11" y="172"/>
                </a:lnTo>
                <a:lnTo>
                  <a:pt x="11" y="172"/>
                </a:lnTo>
                <a:lnTo>
                  <a:pt x="9" y="172"/>
                </a:lnTo>
                <a:lnTo>
                  <a:pt x="9" y="172"/>
                </a:lnTo>
                <a:lnTo>
                  <a:pt x="6" y="174"/>
                </a:lnTo>
                <a:lnTo>
                  <a:pt x="6" y="174"/>
                </a:lnTo>
                <a:lnTo>
                  <a:pt x="4" y="172"/>
                </a:lnTo>
                <a:lnTo>
                  <a:pt x="4" y="172"/>
                </a:lnTo>
                <a:lnTo>
                  <a:pt x="4" y="170"/>
                </a:lnTo>
                <a:lnTo>
                  <a:pt x="4" y="169"/>
                </a:lnTo>
                <a:lnTo>
                  <a:pt x="4" y="169"/>
                </a:lnTo>
                <a:lnTo>
                  <a:pt x="8" y="167"/>
                </a:lnTo>
                <a:lnTo>
                  <a:pt x="8" y="167"/>
                </a:lnTo>
                <a:lnTo>
                  <a:pt x="9" y="167"/>
                </a:lnTo>
                <a:lnTo>
                  <a:pt x="9" y="167"/>
                </a:lnTo>
                <a:lnTo>
                  <a:pt x="9" y="167"/>
                </a:lnTo>
                <a:lnTo>
                  <a:pt x="12" y="169"/>
                </a:lnTo>
                <a:lnTo>
                  <a:pt x="12" y="169"/>
                </a:lnTo>
                <a:lnTo>
                  <a:pt x="25" y="169"/>
                </a:lnTo>
                <a:lnTo>
                  <a:pt x="39" y="169"/>
                </a:lnTo>
                <a:lnTo>
                  <a:pt x="39" y="169"/>
                </a:lnTo>
                <a:lnTo>
                  <a:pt x="58" y="167"/>
                </a:lnTo>
                <a:lnTo>
                  <a:pt x="58" y="167"/>
                </a:lnTo>
                <a:lnTo>
                  <a:pt x="60" y="167"/>
                </a:lnTo>
                <a:lnTo>
                  <a:pt x="60" y="169"/>
                </a:lnTo>
                <a:lnTo>
                  <a:pt x="60" y="169"/>
                </a:lnTo>
                <a:lnTo>
                  <a:pt x="64" y="177"/>
                </a:lnTo>
                <a:lnTo>
                  <a:pt x="64" y="177"/>
                </a:lnTo>
                <a:lnTo>
                  <a:pt x="71" y="189"/>
                </a:lnTo>
                <a:lnTo>
                  <a:pt x="71" y="189"/>
                </a:lnTo>
                <a:lnTo>
                  <a:pt x="72" y="189"/>
                </a:lnTo>
                <a:lnTo>
                  <a:pt x="72" y="189"/>
                </a:lnTo>
                <a:lnTo>
                  <a:pt x="72" y="185"/>
                </a:lnTo>
                <a:lnTo>
                  <a:pt x="72" y="185"/>
                </a:lnTo>
                <a:lnTo>
                  <a:pt x="71" y="183"/>
                </a:lnTo>
                <a:lnTo>
                  <a:pt x="69" y="181"/>
                </a:lnTo>
                <a:lnTo>
                  <a:pt x="69" y="181"/>
                </a:lnTo>
                <a:lnTo>
                  <a:pt x="64" y="169"/>
                </a:lnTo>
                <a:lnTo>
                  <a:pt x="64" y="169"/>
                </a:lnTo>
                <a:lnTo>
                  <a:pt x="63" y="164"/>
                </a:lnTo>
                <a:lnTo>
                  <a:pt x="63" y="164"/>
                </a:lnTo>
                <a:lnTo>
                  <a:pt x="61" y="163"/>
                </a:lnTo>
                <a:lnTo>
                  <a:pt x="61" y="163"/>
                </a:lnTo>
                <a:lnTo>
                  <a:pt x="56" y="163"/>
                </a:lnTo>
                <a:lnTo>
                  <a:pt x="56" y="163"/>
                </a:lnTo>
                <a:lnTo>
                  <a:pt x="49" y="163"/>
                </a:lnTo>
                <a:lnTo>
                  <a:pt x="49" y="163"/>
                </a:lnTo>
                <a:lnTo>
                  <a:pt x="17" y="163"/>
                </a:lnTo>
                <a:lnTo>
                  <a:pt x="17" y="163"/>
                </a:lnTo>
                <a:lnTo>
                  <a:pt x="9" y="164"/>
                </a:lnTo>
                <a:lnTo>
                  <a:pt x="9" y="164"/>
                </a:lnTo>
                <a:lnTo>
                  <a:pt x="8" y="164"/>
                </a:lnTo>
                <a:lnTo>
                  <a:pt x="8" y="164"/>
                </a:lnTo>
                <a:lnTo>
                  <a:pt x="6" y="166"/>
                </a:lnTo>
                <a:lnTo>
                  <a:pt x="4" y="164"/>
                </a:lnTo>
                <a:lnTo>
                  <a:pt x="4" y="164"/>
                </a:lnTo>
                <a:lnTo>
                  <a:pt x="4" y="164"/>
                </a:lnTo>
                <a:lnTo>
                  <a:pt x="4" y="164"/>
                </a:lnTo>
                <a:lnTo>
                  <a:pt x="3" y="166"/>
                </a:lnTo>
                <a:lnTo>
                  <a:pt x="3" y="166"/>
                </a:lnTo>
                <a:lnTo>
                  <a:pt x="0" y="164"/>
                </a:lnTo>
                <a:lnTo>
                  <a:pt x="0" y="163"/>
                </a:lnTo>
                <a:lnTo>
                  <a:pt x="0" y="163"/>
                </a:lnTo>
                <a:lnTo>
                  <a:pt x="0" y="159"/>
                </a:lnTo>
                <a:lnTo>
                  <a:pt x="1" y="159"/>
                </a:lnTo>
                <a:lnTo>
                  <a:pt x="1" y="159"/>
                </a:lnTo>
                <a:lnTo>
                  <a:pt x="3" y="159"/>
                </a:lnTo>
                <a:lnTo>
                  <a:pt x="3" y="159"/>
                </a:lnTo>
                <a:lnTo>
                  <a:pt x="4" y="161"/>
                </a:lnTo>
                <a:lnTo>
                  <a:pt x="4" y="161"/>
                </a:lnTo>
                <a:lnTo>
                  <a:pt x="6" y="159"/>
                </a:lnTo>
                <a:lnTo>
                  <a:pt x="6" y="159"/>
                </a:lnTo>
                <a:lnTo>
                  <a:pt x="8" y="159"/>
                </a:lnTo>
                <a:lnTo>
                  <a:pt x="8" y="159"/>
                </a:lnTo>
                <a:lnTo>
                  <a:pt x="14" y="159"/>
                </a:lnTo>
                <a:lnTo>
                  <a:pt x="20" y="159"/>
                </a:lnTo>
                <a:lnTo>
                  <a:pt x="20" y="159"/>
                </a:lnTo>
                <a:lnTo>
                  <a:pt x="39" y="159"/>
                </a:lnTo>
                <a:lnTo>
                  <a:pt x="39" y="159"/>
                </a:lnTo>
                <a:lnTo>
                  <a:pt x="55" y="158"/>
                </a:lnTo>
                <a:lnTo>
                  <a:pt x="55" y="158"/>
                </a:lnTo>
                <a:lnTo>
                  <a:pt x="60" y="158"/>
                </a:lnTo>
                <a:lnTo>
                  <a:pt x="60" y="158"/>
                </a:lnTo>
                <a:lnTo>
                  <a:pt x="63" y="158"/>
                </a:lnTo>
                <a:lnTo>
                  <a:pt x="63" y="158"/>
                </a:lnTo>
                <a:lnTo>
                  <a:pt x="64" y="158"/>
                </a:lnTo>
                <a:lnTo>
                  <a:pt x="64" y="158"/>
                </a:lnTo>
                <a:lnTo>
                  <a:pt x="69" y="158"/>
                </a:lnTo>
                <a:lnTo>
                  <a:pt x="69" y="158"/>
                </a:lnTo>
                <a:lnTo>
                  <a:pt x="71" y="159"/>
                </a:lnTo>
                <a:lnTo>
                  <a:pt x="72" y="161"/>
                </a:lnTo>
                <a:lnTo>
                  <a:pt x="72" y="161"/>
                </a:lnTo>
                <a:lnTo>
                  <a:pt x="74" y="170"/>
                </a:lnTo>
                <a:lnTo>
                  <a:pt x="74" y="170"/>
                </a:lnTo>
                <a:lnTo>
                  <a:pt x="75" y="172"/>
                </a:lnTo>
                <a:lnTo>
                  <a:pt x="75" y="172"/>
                </a:lnTo>
                <a:lnTo>
                  <a:pt x="77" y="166"/>
                </a:lnTo>
                <a:lnTo>
                  <a:pt x="77" y="166"/>
                </a:lnTo>
                <a:lnTo>
                  <a:pt x="82" y="150"/>
                </a:lnTo>
                <a:lnTo>
                  <a:pt x="82" y="150"/>
                </a:lnTo>
                <a:lnTo>
                  <a:pt x="83" y="145"/>
                </a:lnTo>
                <a:lnTo>
                  <a:pt x="83" y="145"/>
                </a:lnTo>
                <a:lnTo>
                  <a:pt x="85" y="144"/>
                </a:lnTo>
                <a:lnTo>
                  <a:pt x="85" y="144"/>
                </a:lnTo>
                <a:lnTo>
                  <a:pt x="86" y="142"/>
                </a:lnTo>
                <a:lnTo>
                  <a:pt x="86" y="142"/>
                </a:lnTo>
                <a:lnTo>
                  <a:pt x="88" y="142"/>
                </a:lnTo>
                <a:lnTo>
                  <a:pt x="90" y="144"/>
                </a:lnTo>
                <a:lnTo>
                  <a:pt x="90" y="144"/>
                </a:lnTo>
                <a:lnTo>
                  <a:pt x="90" y="145"/>
                </a:lnTo>
                <a:lnTo>
                  <a:pt x="90" y="145"/>
                </a:lnTo>
                <a:lnTo>
                  <a:pt x="90" y="150"/>
                </a:lnTo>
                <a:lnTo>
                  <a:pt x="90" y="150"/>
                </a:lnTo>
                <a:lnTo>
                  <a:pt x="90" y="153"/>
                </a:lnTo>
                <a:lnTo>
                  <a:pt x="90" y="153"/>
                </a:lnTo>
                <a:lnTo>
                  <a:pt x="91" y="159"/>
                </a:lnTo>
                <a:lnTo>
                  <a:pt x="91" y="159"/>
                </a:lnTo>
                <a:lnTo>
                  <a:pt x="91" y="159"/>
                </a:lnTo>
                <a:lnTo>
                  <a:pt x="91" y="159"/>
                </a:lnTo>
                <a:lnTo>
                  <a:pt x="91" y="183"/>
                </a:lnTo>
                <a:lnTo>
                  <a:pt x="91" y="183"/>
                </a:lnTo>
                <a:lnTo>
                  <a:pt x="93" y="204"/>
                </a:lnTo>
                <a:lnTo>
                  <a:pt x="93" y="204"/>
                </a:lnTo>
                <a:lnTo>
                  <a:pt x="94" y="233"/>
                </a:lnTo>
                <a:lnTo>
                  <a:pt x="94" y="233"/>
                </a:lnTo>
                <a:lnTo>
                  <a:pt x="96" y="256"/>
                </a:lnTo>
                <a:lnTo>
                  <a:pt x="96" y="256"/>
                </a:lnTo>
                <a:lnTo>
                  <a:pt x="97" y="267"/>
                </a:lnTo>
                <a:lnTo>
                  <a:pt x="97" y="267"/>
                </a:lnTo>
                <a:lnTo>
                  <a:pt x="97" y="265"/>
                </a:lnTo>
                <a:lnTo>
                  <a:pt x="97" y="265"/>
                </a:lnTo>
                <a:lnTo>
                  <a:pt x="97" y="260"/>
                </a:lnTo>
                <a:lnTo>
                  <a:pt x="97" y="260"/>
                </a:lnTo>
                <a:lnTo>
                  <a:pt x="97" y="169"/>
                </a:lnTo>
                <a:lnTo>
                  <a:pt x="97" y="169"/>
                </a:lnTo>
                <a:lnTo>
                  <a:pt x="99" y="148"/>
                </a:lnTo>
                <a:lnTo>
                  <a:pt x="99" y="148"/>
                </a:lnTo>
                <a:lnTo>
                  <a:pt x="101" y="126"/>
                </a:lnTo>
                <a:lnTo>
                  <a:pt x="101" y="126"/>
                </a:lnTo>
                <a:lnTo>
                  <a:pt x="102" y="109"/>
                </a:lnTo>
                <a:lnTo>
                  <a:pt x="102" y="109"/>
                </a:lnTo>
                <a:lnTo>
                  <a:pt x="104" y="96"/>
                </a:lnTo>
                <a:lnTo>
                  <a:pt x="104" y="96"/>
                </a:lnTo>
                <a:lnTo>
                  <a:pt x="105" y="71"/>
                </a:lnTo>
                <a:lnTo>
                  <a:pt x="105" y="71"/>
                </a:lnTo>
                <a:lnTo>
                  <a:pt x="107" y="58"/>
                </a:lnTo>
                <a:lnTo>
                  <a:pt x="107" y="58"/>
                </a:lnTo>
                <a:lnTo>
                  <a:pt x="107" y="30"/>
                </a:lnTo>
                <a:lnTo>
                  <a:pt x="107" y="30"/>
                </a:lnTo>
                <a:lnTo>
                  <a:pt x="109" y="22"/>
                </a:lnTo>
                <a:lnTo>
                  <a:pt x="109" y="22"/>
                </a:lnTo>
                <a:lnTo>
                  <a:pt x="109" y="19"/>
                </a:lnTo>
                <a:lnTo>
                  <a:pt x="109" y="19"/>
                </a:lnTo>
                <a:lnTo>
                  <a:pt x="112" y="17"/>
                </a:lnTo>
                <a:lnTo>
                  <a:pt x="113" y="19"/>
                </a:lnTo>
                <a:lnTo>
                  <a:pt x="113" y="19"/>
                </a:lnTo>
                <a:lnTo>
                  <a:pt x="115" y="22"/>
                </a:lnTo>
                <a:lnTo>
                  <a:pt x="115" y="22"/>
                </a:lnTo>
                <a:lnTo>
                  <a:pt x="115" y="24"/>
                </a:lnTo>
                <a:lnTo>
                  <a:pt x="115" y="24"/>
                </a:lnTo>
                <a:lnTo>
                  <a:pt x="116" y="22"/>
                </a:lnTo>
                <a:lnTo>
                  <a:pt x="116" y="22"/>
                </a:lnTo>
                <a:lnTo>
                  <a:pt x="118" y="22"/>
                </a:lnTo>
                <a:lnTo>
                  <a:pt x="118" y="22"/>
                </a:lnTo>
                <a:lnTo>
                  <a:pt x="120" y="24"/>
                </a:lnTo>
                <a:lnTo>
                  <a:pt x="120" y="24"/>
                </a:lnTo>
                <a:lnTo>
                  <a:pt x="120" y="24"/>
                </a:lnTo>
                <a:lnTo>
                  <a:pt x="120" y="24"/>
                </a:lnTo>
                <a:lnTo>
                  <a:pt x="120" y="22"/>
                </a:lnTo>
                <a:lnTo>
                  <a:pt x="120" y="22"/>
                </a:lnTo>
                <a:lnTo>
                  <a:pt x="120" y="17"/>
                </a:lnTo>
                <a:lnTo>
                  <a:pt x="120" y="17"/>
                </a:lnTo>
                <a:lnTo>
                  <a:pt x="121" y="17"/>
                </a:lnTo>
                <a:lnTo>
                  <a:pt x="121" y="16"/>
                </a:lnTo>
                <a:lnTo>
                  <a:pt x="121" y="16"/>
                </a:lnTo>
                <a:lnTo>
                  <a:pt x="123" y="17"/>
                </a:lnTo>
                <a:lnTo>
                  <a:pt x="123" y="17"/>
                </a:lnTo>
                <a:lnTo>
                  <a:pt x="123" y="17"/>
                </a:lnTo>
                <a:lnTo>
                  <a:pt x="123" y="22"/>
                </a:lnTo>
                <a:lnTo>
                  <a:pt x="123" y="22"/>
                </a:lnTo>
                <a:lnTo>
                  <a:pt x="123" y="80"/>
                </a:lnTo>
                <a:lnTo>
                  <a:pt x="123" y="80"/>
                </a:lnTo>
                <a:lnTo>
                  <a:pt x="124" y="110"/>
                </a:lnTo>
                <a:lnTo>
                  <a:pt x="124" y="110"/>
                </a:lnTo>
                <a:lnTo>
                  <a:pt x="124" y="131"/>
                </a:lnTo>
                <a:lnTo>
                  <a:pt x="124" y="131"/>
                </a:lnTo>
                <a:lnTo>
                  <a:pt x="126" y="155"/>
                </a:lnTo>
                <a:lnTo>
                  <a:pt x="126" y="155"/>
                </a:lnTo>
                <a:lnTo>
                  <a:pt x="126" y="164"/>
                </a:lnTo>
                <a:lnTo>
                  <a:pt x="126" y="164"/>
                </a:lnTo>
                <a:lnTo>
                  <a:pt x="127" y="180"/>
                </a:lnTo>
                <a:lnTo>
                  <a:pt x="127" y="180"/>
                </a:lnTo>
                <a:lnTo>
                  <a:pt x="129" y="210"/>
                </a:lnTo>
                <a:lnTo>
                  <a:pt x="129" y="210"/>
                </a:lnTo>
                <a:lnTo>
                  <a:pt x="131" y="233"/>
                </a:lnTo>
                <a:lnTo>
                  <a:pt x="131" y="233"/>
                </a:lnTo>
                <a:lnTo>
                  <a:pt x="131" y="238"/>
                </a:lnTo>
                <a:lnTo>
                  <a:pt x="131" y="238"/>
                </a:lnTo>
                <a:lnTo>
                  <a:pt x="131" y="241"/>
                </a:lnTo>
                <a:lnTo>
                  <a:pt x="131" y="241"/>
                </a:lnTo>
                <a:lnTo>
                  <a:pt x="131" y="237"/>
                </a:lnTo>
                <a:lnTo>
                  <a:pt x="131" y="237"/>
                </a:lnTo>
                <a:lnTo>
                  <a:pt x="134" y="213"/>
                </a:lnTo>
                <a:lnTo>
                  <a:pt x="134" y="213"/>
                </a:lnTo>
                <a:lnTo>
                  <a:pt x="135" y="194"/>
                </a:lnTo>
                <a:lnTo>
                  <a:pt x="135" y="175"/>
                </a:lnTo>
                <a:lnTo>
                  <a:pt x="135" y="175"/>
                </a:lnTo>
                <a:lnTo>
                  <a:pt x="135" y="142"/>
                </a:lnTo>
                <a:lnTo>
                  <a:pt x="135" y="142"/>
                </a:lnTo>
                <a:lnTo>
                  <a:pt x="137" y="133"/>
                </a:lnTo>
                <a:lnTo>
                  <a:pt x="137" y="133"/>
                </a:lnTo>
                <a:lnTo>
                  <a:pt x="137" y="133"/>
                </a:lnTo>
                <a:lnTo>
                  <a:pt x="137" y="133"/>
                </a:lnTo>
                <a:lnTo>
                  <a:pt x="138" y="129"/>
                </a:lnTo>
                <a:lnTo>
                  <a:pt x="142" y="131"/>
                </a:lnTo>
                <a:lnTo>
                  <a:pt x="142" y="131"/>
                </a:lnTo>
                <a:lnTo>
                  <a:pt x="142" y="131"/>
                </a:lnTo>
                <a:lnTo>
                  <a:pt x="142" y="131"/>
                </a:lnTo>
                <a:lnTo>
                  <a:pt x="143" y="131"/>
                </a:lnTo>
                <a:lnTo>
                  <a:pt x="145" y="131"/>
                </a:lnTo>
                <a:lnTo>
                  <a:pt x="145" y="131"/>
                </a:lnTo>
                <a:lnTo>
                  <a:pt x="145" y="136"/>
                </a:lnTo>
                <a:lnTo>
                  <a:pt x="145" y="136"/>
                </a:lnTo>
                <a:lnTo>
                  <a:pt x="146" y="140"/>
                </a:lnTo>
                <a:lnTo>
                  <a:pt x="146" y="140"/>
                </a:lnTo>
                <a:lnTo>
                  <a:pt x="146" y="142"/>
                </a:lnTo>
                <a:lnTo>
                  <a:pt x="146" y="142"/>
                </a:lnTo>
                <a:lnTo>
                  <a:pt x="151" y="163"/>
                </a:lnTo>
                <a:lnTo>
                  <a:pt x="151" y="163"/>
                </a:lnTo>
                <a:lnTo>
                  <a:pt x="153" y="180"/>
                </a:lnTo>
                <a:lnTo>
                  <a:pt x="153" y="180"/>
                </a:lnTo>
                <a:lnTo>
                  <a:pt x="154" y="181"/>
                </a:lnTo>
                <a:lnTo>
                  <a:pt x="154" y="181"/>
                </a:lnTo>
                <a:lnTo>
                  <a:pt x="156" y="177"/>
                </a:lnTo>
                <a:lnTo>
                  <a:pt x="156" y="177"/>
                </a:lnTo>
                <a:lnTo>
                  <a:pt x="157" y="170"/>
                </a:lnTo>
                <a:lnTo>
                  <a:pt x="157" y="170"/>
                </a:lnTo>
                <a:lnTo>
                  <a:pt x="159" y="161"/>
                </a:lnTo>
                <a:lnTo>
                  <a:pt x="159" y="161"/>
                </a:lnTo>
                <a:lnTo>
                  <a:pt x="164" y="140"/>
                </a:lnTo>
                <a:lnTo>
                  <a:pt x="164" y="140"/>
                </a:lnTo>
                <a:lnTo>
                  <a:pt x="164" y="139"/>
                </a:lnTo>
                <a:lnTo>
                  <a:pt x="164" y="139"/>
                </a:lnTo>
                <a:lnTo>
                  <a:pt x="165" y="137"/>
                </a:lnTo>
                <a:lnTo>
                  <a:pt x="165" y="137"/>
                </a:lnTo>
                <a:lnTo>
                  <a:pt x="167" y="139"/>
                </a:lnTo>
                <a:lnTo>
                  <a:pt x="167" y="139"/>
                </a:lnTo>
                <a:lnTo>
                  <a:pt x="168" y="140"/>
                </a:lnTo>
                <a:lnTo>
                  <a:pt x="168" y="140"/>
                </a:lnTo>
                <a:lnTo>
                  <a:pt x="168" y="140"/>
                </a:lnTo>
                <a:lnTo>
                  <a:pt x="168" y="140"/>
                </a:lnTo>
                <a:lnTo>
                  <a:pt x="170" y="140"/>
                </a:lnTo>
                <a:lnTo>
                  <a:pt x="172" y="142"/>
                </a:lnTo>
                <a:lnTo>
                  <a:pt x="172" y="142"/>
                </a:lnTo>
                <a:lnTo>
                  <a:pt x="172" y="144"/>
                </a:lnTo>
                <a:lnTo>
                  <a:pt x="172" y="144"/>
                </a:lnTo>
                <a:lnTo>
                  <a:pt x="173" y="158"/>
                </a:lnTo>
                <a:lnTo>
                  <a:pt x="173" y="158"/>
                </a:lnTo>
                <a:lnTo>
                  <a:pt x="175" y="163"/>
                </a:lnTo>
                <a:lnTo>
                  <a:pt x="175" y="163"/>
                </a:lnTo>
                <a:lnTo>
                  <a:pt x="176" y="166"/>
                </a:lnTo>
                <a:lnTo>
                  <a:pt x="176" y="166"/>
                </a:lnTo>
                <a:lnTo>
                  <a:pt x="178" y="161"/>
                </a:lnTo>
                <a:lnTo>
                  <a:pt x="178" y="161"/>
                </a:lnTo>
                <a:lnTo>
                  <a:pt x="179" y="156"/>
                </a:lnTo>
                <a:lnTo>
                  <a:pt x="179" y="156"/>
                </a:lnTo>
                <a:lnTo>
                  <a:pt x="181" y="155"/>
                </a:lnTo>
                <a:lnTo>
                  <a:pt x="181" y="155"/>
                </a:lnTo>
                <a:lnTo>
                  <a:pt x="183" y="153"/>
                </a:lnTo>
                <a:lnTo>
                  <a:pt x="184" y="155"/>
                </a:lnTo>
                <a:lnTo>
                  <a:pt x="184" y="155"/>
                </a:lnTo>
                <a:lnTo>
                  <a:pt x="186" y="156"/>
                </a:lnTo>
                <a:lnTo>
                  <a:pt x="186" y="156"/>
                </a:lnTo>
                <a:lnTo>
                  <a:pt x="186" y="155"/>
                </a:lnTo>
                <a:lnTo>
                  <a:pt x="186" y="155"/>
                </a:lnTo>
                <a:lnTo>
                  <a:pt x="187" y="153"/>
                </a:lnTo>
                <a:lnTo>
                  <a:pt x="189" y="155"/>
                </a:lnTo>
                <a:lnTo>
                  <a:pt x="189" y="155"/>
                </a:lnTo>
                <a:lnTo>
                  <a:pt x="191" y="156"/>
                </a:lnTo>
                <a:lnTo>
                  <a:pt x="191" y="156"/>
                </a:lnTo>
                <a:lnTo>
                  <a:pt x="192" y="159"/>
                </a:lnTo>
                <a:lnTo>
                  <a:pt x="194" y="161"/>
                </a:lnTo>
                <a:lnTo>
                  <a:pt x="194" y="161"/>
                </a:lnTo>
                <a:lnTo>
                  <a:pt x="195" y="164"/>
                </a:lnTo>
                <a:lnTo>
                  <a:pt x="195" y="164"/>
                </a:lnTo>
                <a:lnTo>
                  <a:pt x="197" y="166"/>
                </a:lnTo>
                <a:lnTo>
                  <a:pt x="197" y="166"/>
                </a:lnTo>
                <a:lnTo>
                  <a:pt x="197" y="164"/>
                </a:lnTo>
                <a:lnTo>
                  <a:pt x="197" y="164"/>
                </a:lnTo>
                <a:lnTo>
                  <a:pt x="198" y="151"/>
                </a:lnTo>
                <a:lnTo>
                  <a:pt x="198" y="151"/>
                </a:lnTo>
                <a:lnTo>
                  <a:pt x="200" y="136"/>
                </a:lnTo>
                <a:lnTo>
                  <a:pt x="200" y="136"/>
                </a:lnTo>
                <a:lnTo>
                  <a:pt x="200" y="131"/>
                </a:lnTo>
                <a:lnTo>
                  <a:pt x="200" y="131"/>
                </a:lnTo>
                <a:lnTo>
                  <a:pt x="200" y="112"/>
                </a:lnTo>
                <a:lnTo>
                  <a:pt x="200" y="112"/>
                </a:lnTo>
                <a:lnTo>
                  <a:pt x="200" y="98"/>
                </a:lnTo>
                <a:lnTo>
                  <a:pt x="200" y="98"/>
                </a:lnTo>
                <a:lnTo>
                  <a:pt x="202" y="76"/>
                </a:lnTo>
                <a:lnTo>
                  <a:pt x="202" y="76"/>
                </a:lnTo>
                <a:lnTo>
                  <a:pt x="203" y="62"/>
                </a:lnTo>
                <a:lnTo>
                  <a:pt x="206" y="47"/>
                </a:lnTo>
                <a:lnTo>
                  <a:pt x="206" y="47"/>
                </a:lnTo>
                <a:lnTo>
                  <a:pt x="211" y="25"/>
                </a:lnTo>
                <a:lnTo>
                  <a:pt x="211" y="25"/>
                </a:lnTo>
                <a:lnTo>
                  <a:pt x="213" y="19"/>
                </a:lnTo>
                <a:lnTo>
                  <a:pt x="213" y="19"/>
                </a:lnTo>
                <a:lnTo>
                  <a:pt x="213" y="17"/>
                </a:lnTo>
                <a:lnTo>
                  <a:pt x="214" y="16"/>
                </a:lnTo>
                <a:lnTo>
                  <a:pt x="214" y="16"/>
                </a:lnTo>
                <a:lnTo>
                  <a:pt x="214" y="3"/>
                </a:lnTo>
                <a:lnTo>
                  <a:pt x="214" y="3"/>
                </a:lnTo>
                <a:lnTo>
                  <a:pt x="214" y="2"/>
                </a:lnTo>
                <a:lnTo>
                  <a:pt x="214" y="2"/>
                </a:lnTo>
                <a:lnTo>
                  <a:pt x="216" y="0"/>
                </a:lnTo>
                <a:lnTo>
                  <a:pt x="216" y="0"/>
                </a:lnTo>
                <a:lnTo>
                  <a:pt x="216" y="0"/>
                </a:lnTo>
                <a:lnTo>
                  <a:pt x="217" y="0"/>
                </a:lnTo>
                <a:lnTo>
                  <a:pt x="217" y="2"/>
                </a:lnTo>
                <a:lnTo>
                  <a:pt x="217" y="2"/>
                </a:lnTo>
                <a:lnTo>
                  <a:pt x="217" y="3"/>
                </a:lnTo>
                <a:lnTo>
                  <a:pt x="217" y="3"/>
                </a:lnTo>
                <a:lnTo>
                  <a:pt x="217" y="3"/>
                </a:lnTo>
                <a:lnTo>
                  <a:pt x="217" y="3"/>
                </a:lnTo>
                <a:lnTo>
                  <a:pt x="219" y="3"/>
                </a:lnTo>
                <a:lnTo>
                  <a:pt x="219" y="3"/>
                </a:lnTo>
                <a:lnTo>
                  <a:pt x="221" y="5"/>
                </a:lnTo>
                <a:lnTo>
                  <a:pt x="221" y="5"/>
                </a:lnTo>
                <a:lnTo>
                  <a:pt x="221" y="5"/>
                </a:lnTo>
                <a:lnTo>
                  <a:pt x="221" y="6"/>
                </a:lnTo>
                <a:lnTo>
                  <a:pt x="221" y="6"/>
                </a:lnTo>
                <a:lnTo>
                  <a:pt x="221" y="28"/>
                </a:lnTo>
                <a:lnTo>
                  <a:pt x="221" y="28"/>
                </a:lnTo>
                <a:lnTo>
                  <a:pt x="219" y="62"/>
                </a:lnTo>
                <a:lnTo>
                  <a:pt x="219" y="62"/>
                </a:lnTo>
                <a:lnTo>
                  <a:pt x="219" y="227"/>
                </a:lnTo>
                <a:lnTo>
                  <a:pt x="219" y="227"/>
                </a:lnTo>
                <a:lnTo>
                  <a:pt x="221" y="282"/>
                </a:lnTo>
                <a:lnTo>
                  <a:pt x="221" y="282"/>
                </a:lnTo>
                <a:lnTo>
                  <a:pt x="221" y="284"/>
                </a:lnTo>
                <a:lnTo>
                  <a:pt x="221" y="284"/>
                </a:lnTo>
                <a:lnTo>
                  <a:pt x="221" y="262"/>
                </a:lnTo>
                <a:lnTo>
                  <a:pt x="221" y="262"/>
                </a:lnTo>
                <a:lnTo>
                  <a:pt x="221" y="232"/>
                </a:lnTo>
                <a:lnTo>
                  <a:pt x="221" y="232"/>
                </a:lnTo>
                <a:lnTo>
                  <a:pt x="222" y="204"/>
                </a:lnTo>
                <a:lnTo>
                  <a:pt x="222" y="204"/>
                </a:lnTo>
                <a:lnTo>
                  <a:pt x="224" y="180"/>
                </a:lnTo>
                <a:lnTo>
                  <a:pt x="224" y="180"/>
                </a:lnTo>
                <a:lnTo>
                  <a:pt x="227" y="159"/>
                </a:lnTo>
                <a:lnTo>
                  <a:pt x="227" y="159"/>
                </a:lnTo>
                <a:lnTo>
                  <a:pt x="230" y="144"/>
                </a:lnTo>
                <a:lnTo>
                  <a:pt x="230" y="144"/>
                </a:lnTo>
                <a:lnTo>
                  <a:pt x="230" y="136"/>
                </a:lnTo>
                <a:lnTo>
                  <a:pt x="230" y="136"/>
                </a:lnTo>
                <a:lnTo>
                  <a:pt x="232" y="134"/>
                </a:lnTo>
                <a:lnTo>
                  <a:pt x="232" y="134"/>
                </a:lnTo>
                <a:lnTo>
                  <a:pt x="232" y="133"/>
                </a:lnTo>
                <a:lnTo>
                  <a:pt x="232" y="133"/>
                </a:lnTo>
                <a:lnTo>
                  <a:pt x="232" y="129"/>
                </a:lnTo>
                <a:lnTo>
                  <a:pt x="232" y="129"/>
                </a:lnTo>
                <a:lnTo>
                  <a:pt x="235" y="128"/>
                </a:lnTo>
                <a:lnTo>
                  <a:pt x="235" y="128"/>
                </a:lnTo>
                <a:lnTo>
                  <a:pt x="236" y="129"/>
                </a:lnTo>
                <a:lnTo>
                  <a:pt x="236" y="129"/>
                </a:lnTo>
                <a:lnTo>
                  <a:pt x="236" y="131"/>
                </a:lnTo>
                <a:lnTo>
                  <a:pt x="236" y="131"/>
                </a:lnTo>
                <a:lnTo>
                  <a:pt x="236" y="129"/>
                </a:lnTo>
                <a:lnTo>
                  <a:pt x="236" y="129"/>
                </a:lnTo>
                <a:lnTo>
                  <a:pt x="236" y="128"/>
                </a:lnTo>
                <a:lnTo>
                  <a:pt x="236" y="128"/>
                </a:lnTo>
                <a:lnTo>
                  <a:pt x="238" y="126"/>
                </a:lnTo>
                <a:lnTo>
                  <a:pt x="238" y="126"/>
                </a:lnTo>
                <a:lnTo>
                  <a:pt x="239" y="128"/>
                </a:lnTo>
                <a:lnTo>
                  <a:pt x="239" y="128"/>
                </a:lnTo>
                <a:lnTo>
                  <a:pt x="239" y="131"/>
                </a:lnTo>
                <a:lnTo>
                  <a:pt x="239" y="131"/>
                </a:lnTo>
                <a:lnTo>
                  <a:pt x="239" y="163"/>
                </a:lnTo>
                <a:lnTo>
                  <a:pt x="239" y="163"/>
                </a:lnTo>
                <a:lnTo>
                  <a:pt x="241" y="169"/>
                </a:lnTo>
                <a:lnTo>
                  <a:pt x="241" y="169"/>
                </a:lnTo>
                <a:lnTo>
                  <a:pt x="241" y="169"/>
                </a:lnTo>
                <a:lnTo>
                  <a:pt x="241" y="169"/>
                </a:lnTo>
                <a:lnTo>
                  <a:pt x="241" y="167"/>
                </a:lnTo>
                <a:lnTo>
                  <a:pt x="241" y="167"/>
                </a:lnTo>
                <a:lnTo>
                  <a:pt x="246" y="155"/>
                </a:lnTo>
                <a:lnTo>
                  <a:pt x="246" y="155"/>
                </a:lnTo>
                <a:lnTo>
                  <a:pt x="249" y="147"/>
                </a:lnTo>
                <a:lnTo>
                  <a:pt x="249" y="147"/>
                </a:lnTo>
                <a:lnTo>
                  <a:pt x="249" y="147"/>
                </a:lnTo>
                <a:lnTo>
                  <a:pt x="249" y="147"/>
                </a:lnTo>
                <a:lnTo>
                  <a:pt x="250" y="145"/>
                </a:lnTo>
                <a:lnTo>
                  <a:pt x="252" y="145"/>
                </a:lnTo>
                <a:lnTo>
                  <a:pt x="252" y="145"/>
                </a:lnTo>
                <a:lnTo>
                  <a:pt x="254" y="144"/>
                </a:lnTo>
                <a:lnTo>
                  <a:pt x="254" y="144"/>
                </a:lnTo>
                <a:lnTo>
                  <a:pt x="254" y="140"/>
                </a:lnTo>
                <a:lnTo>
                  <a:pt x="254" y="140"/>
                </a:lnTo>
                <a:lnTo>
                  <a:pt x="255" y="139"/>
                </a:lnTo>
                <a:lnTo>
                  <a:pt x="255" y="139"/>
                </a:lnTo>
                <a:lnTo>
                  <a:pt x="258" y="137"/>
                </a:lnTo>
                <a:lnTo>
                  <a:pt x="260" y="140"/>
                </a:lnTo>
                <a:lnTo>
                  <a:pt x="260" y="140"/>
                </a:lnTo>
                <a:lnTo>
                  <a:pt x="262" y="148"/>
                </a:lnTo>
                <a:lnTo>
                  <a:pt x="262" y="148"/>
                </a:lnTo>
                <a:lnTo>
                  <a:pt x="263" y="158"/>
                </a:lnTo>
                <a:lnTo>
                  <a:pt x="263" y="158"/>
                </a:lnTo>
                <a:lnTo>
                  <a:pt x="263" y="159"/>
                </a:lnTo>
                <a:lnTo>
                  <a:pt x="263" y="159"/>
                </a:lnTo>
                <a:lnTo>
                  <a:pt x="263" y="158"/>
                </a:lnTo>
                <a:lnTo>
                  <a:pt x="263" y="158"/>
                </a:lnTo>
                <a:lnTo>
                  <a:pt x="266" y="155"/>
                </a:lnTo>
                <a:lnTo>
                  <a:pt x="266" y="155"/>
                </a:lnTo>
                <a:lnTo>
                  <a:pt x="268" y="151"/>
                </a:lnTo>
                <a:lnTo>
                  <a:pt x="271" y="153"/>
                </a:lnTo>
                <a:lnTo>
                  <a:pt x="271" y="153"/>
                </a:lnTo>
                <a:lnTo>
                  <a:pt x="273" y="151"/>
                </a:lnTo>
                <a:lnTo>
                  <a:pt x="273" y="151"/>
                </a:lnTo>
                <a:lnTo>
                  <a:pt x="274" y="150"/>
                </a:lnTo>
                <a:lnTo>
                  <a:pt x="274" y="150"/>
                </a:lnTo>
                <a:lnTo>
                  <a:pt x="276" y="148"/>
                </a:lnTo>
                <a:lnTo>
                  <a:pt x="277" y="150"/>
                </a:lnTo>
                <a:lnTo>
                  <a:pt x="277" y="150"/>
                </a:lnTo>
                <a:lnTo>
                  <a:pt x="277" y="153"/>
                </a:lnTo>
                <a:lnTo>
                  <a:pt x="277" y="153"/>
                </a:lnTo>
                <a:lnTo>
                  <a:pt x="279" y="155"/>
                </a:lnTo>
                <a:lnTo>
                  <a:pt x="279" y="155"/>
                </a:lnTo>
                <a:lnTo>
                  <a:pt x="279" y="155"/>
                </a:lnTo>
                <a:lnTo>
                  <a:pt x="279" y="155"/>
                </a:lnTo>
                <a:lnTo>
                  <a:pt x="279" y="153"/>
                </a:lnTo>
                <a:lnTo>
                  <a:pt x="279" y="153"/>
                </a:lnTo>
                <a:lnTo>
                  <a:pt x="280" y="140"/>
                </a:lnTo>
                <a:lnTo>
                  <a:pt x="280" y="140"/>
                </a:lnTo>
                <a:lnTo>
                  <a:pt x="280" y="121"/>
                </a:lnTo>
                <a:lnTo>
                  <a:pt x="280" y="121"/>
                </a:lnTo>
                <a:lnTo>
                  <a:pt x="282" y="114"/>
                </a:lnTo>
                <a:lnTo>
                  <a:pt x="282" y="114"/>
                </a:lnTo>
                <a:lnTo>
                  <a:pt x="284" y="99"/>
                </a:lnTo>
                <a:lnTo>
                  <a:pt x="284" y="99"/>
                </a:lnTo>
                <a:lnTo>
                  <a:pt x="288" y="73"/>
                </a:lnTo>
                <a:lnTo>
                  <a:pt x="288" y="73"/>
                </a:lnTo>
                <a:lnTo>
                  <a:pt x="290" y="65"/>
                </a:lnTo>
                <a:lnTo>
                  <a:pt x="290" y="65"/>
                </a:lnTo>
                <a:lnTo>
                  <a:pt x="293" y="51"/>
                </a:lnTo>
                <a:lnTo>
                  <a:pt x="293" y="51"/>
                </a:lnTo>
                <a:lnTo>
                  <a:pt x="295" y="36"/>
                </a:lnTo>
                <a:lnTo>
                  <a:pt x="295" y="36"/>
                </a:lnTo>
                <a:lnTo>
                  <a:pt x="295" y="35"/>
                </a:lnTo>
                <a:lnTo>
                  <a:pt x="295" y="33"/>
                </a:lnTo>
                <a:lnTo>
                  <a:pt x="295" y="33"/>
                </a:lnTo>
                <a:lnTo>
                  <a:pt x="295" y="33"/>
                </a:lnTo>
                <a:lnTo>
                  <a:pt x="295" y="33"/>
                </a:lnTo>
                <a:lnTo>
                  <a:pt x="296" y="21"/>
                </a:lnTo>
                <a:lnTo>
                  <a:pt x="296" y="21"/>
                </a:lnTo>
                <a:lnTo>
                  <a:pt x="296" y="16"/>
                </a:lnTo>
                <a:lnTo>
                  <a:pt x="296" y="16"/>
                </a:lnTo>
                <a:lnTo>
                  <a:pt x="296" y="16"/>
                </a:lnTo>
                <a:lnTo>
                  <a:pt x="296" y="16"/>
                </a:lnTo>
                <a:lnTo>
                  <a:pt x="298" y="13"/>
                </a:lnTo>
                <a:lnTo>
                  <a:pt x="299" y="13"/>
                </a:lnTo>
                <a:lnTo>
                  <a:pt x="299" y="13"/>
                </a:lnTo>
                <a:lnTo>
                  <a:pt x="301" y="10"/>
                </a:lnTo>
                <a:lnTo>
                  <a:pt x="301" y="10"/>
                </a:lnTo>
                <a:lnTo>
                  <a:pt x="301" y="8"/>
                </a:lnTo>
                <a:lnTo>
                  <a:pt x="303" y="6"/>
                </a:lnTo>
                <a:lnTo>
                  <a:pt x="303" y="6"/>
                </a:lnTo>
                <a:lnTo>
                  <a:pt x="304" y="8"/>
                </a:lnTo>
                <a:lnTo>
                  <a:pt x="304" y="10"/>
                </a:lnTo>
                <a:lnTo>
                  <a:pt x="304" y="10"/>
                </a:lnTo>
                <a:lnTo>
                  <a:pt x="303" y="25"/>
                </a:lnTo>
                <a:lnTo>
                  <a:pt x="303" y="25"/>
                </a:lnTo>
                <a:lnTo>
                  <a:pt x="301" y="36"/>
                </a:lnTo>
                <a:lnTo>
                  <a:pt x="301" y="36"/>
                </a:lnTo>
                <a:lnTo>
                  <a:pt x="301" y="41"/>
                </a:lnTo>
                <a:lnTo>
                  <a:pt x="301" y="41"/>
                </a:lnTo>
                <a:lnTo>
                  <a:pt x="301" y="123"/>
                </a:lnTo>
                <a:lnTo>
                  <a:pt x="301" y="123"/>
                </a:lnTo>
                <a:lnTo>
                  <a:pt x="299" y="174"/>
                </a:lnTo>
                <a:lnTo>
                  <a:pt x="299" y="174"/>
                </a:lnTo>
                <a:lnTo>
                  <a:pt x="299" y="183"/>
                </a:lnTo>
                <a:lnTo>
                  <a:pt x="299" y="183"/>
                </a:lnTo>
                <a:lnTo>
                  <a:pt x="299" y="197"/>
                </a:lnTo>
                <a:lnTo>
                  <a:pt x="299" y="197"/>
                </a:lnTo>
                <a:lnTo>
                  <a:pt x="299" y="213"/>
                </a:lnTo>
                <a:lnTo>
                  <a:pt x="299" y="213"/>
                </a:lnTo>
                <a:lnTo>
                  <a:pt x="299" y="249"/>
                </a:lnTo>
                <a:lnTo>
                  <a:pt x="299" y="249"/>
                </a:lnTo>
                <a:lnTo>
                  <a:pt x="301" y="273"/>
                </a:lnTo>
                <a:lnTo>
                  <a:pt x="301" y="273"/>
                </a:lnTo>
                <a:lnTo>
                  <a:pt x="301" y="289"/>
                </a:lnTo>
                <a:lnTo>
                  <a:pt x="301" y="289"/>
                </a:lnTo>
                <a:lnTo>
                  <a:pt x="301" y="292"/>
                </a:lnTo>
                <a:lnTo>
                  <a:pt x="301" y="292"/>
                </a:lnTo>
                <a:lnTo>
                  <a:pt x="303" y="292"/>
                </a:lnTo>
                <a:lnTo>
                  <a:pt x="303" y="292"/>
                </a:lnTo>
                <a:lnTo>
                  <a:pt x="303" y="287"/>
                </a:lnTo>
                <a:lnTo>
                  <a:pt x="303" y="287"/>
                </a:lnTo>
                <a:lnTo>
                  <a:pt x="303" y="268"/>
                </a:lnTo>
                <a:lnTo>
                  <a:pt x="303" y="268"/>
                </a:lnTo>
                <a:lnTo>
                  <a:pt x="304" y="249"/>
                </a:lnTo>
                <a:lnTo>
                  <a:pt x="304" y="249"/>
                </a:lnTo>
                <a:lnTo>
                  <a:pt x="304" y="238"/>
                </a:lnTo>
                <a:lnTo>
                  <a:pt x="304" y="238"/>
                </a:lnTo>
                <a:lnTo>
                  <a:pt x="306" y="210"/>
                </a:lnTo>
                <a:lnTo>
                  <a:pt x="306" y="210"/>
                </a:lnTo>
                <a:lnTo>
                  <a:pt x="307" y="192"/>
                </a:lnTo>
                <a:lnTo>
                  <a:pt x="307" y="192"/>
                </a:lnTo>
                <a:lnTo>
                  <a:pt x="309" y="174"/>
                </a:lnTo>
                <a:lnTo>
                  <a:pt x="309" y="174"/>
                </a:lnTo>
                <a:lnTo>
                  <a:pt x="310" y="156"/>
                </a:lnTo>
                <a:lnTo>
                  <a:pt x="310" y="156"/>
                </a:lnTo>
                <a:lnTo>
                  <a:pt x="310" y="136"/>
                </a:lnTo>
                <a:lnTo>
                  <a:pt x="310" y="136"/>
                </a:lnTo>
                <a:lnTo>
                  <a:pt x="312" y="128"/>
                </a:lnTo>
                <a:lnTo>
                  <a:pt x="312" y="128"/>
                </a:lnTo>
                <a:lnTo>
                  <a:pt x="312" y="125"/>
                </a:lnTo>
                <a:lnTo>
                  <a:pt x="312" y="125"/>
                </a:lnTo>
                <a:lnTo>
                  <a:pt x="315" y="121"/>
                </a:lnTo>
                <a:lnTo>
                  <a:pt x="315" y="121"/>
                </a:lnTo>
                <a:lnTo>
                  <a:pt x="317" y="121"/>
                </a:lnTo>
                <a:lnTo>
                  <a:pt x="320" y="121"/>
                </a:lnTo>
                <a:lnTo>
                  <a:pt x="320" y="121"/>
                </a:lnTo>
                <a:lnTo>
                  <a:pt x="320" y="125"/>
                </a:lnTo>
                <a:lnTo>
                  <a:pt x="320" y="125"/>
                </a:lnTo>
                <a:lnTo>
                  <a:pt x="328" y="147"/>
                </a:lnTo>
                <a:lnTo>
                  <a:pt x="328" y="147"/>
                </a:lnTo>
                <a:lnTo>
                  <a:pt x="329" y="151"/>
                </a:lnTo>
                <a:lnTo>
                  <a:pt x="329" y="151"/>
                </a:lnTo>
                <a:lnTo>
                  <a:pt x="329" y="150"/>
                </a:lnTo>
                <a:lnTo>
                  <a:pt x="329" y="150"/>
                </a:lnTo>
                <a:lnTo>
                  <a:pt x="334" y="137"/>
                </a:lnTo>
                <a:lnTo>
                  <a:pt x="334" y="137"/>
                </a:lnTo>
                <a:lnTo>
                  <a:pt x="336" y="136"/>
                </a:lnTo>
                <a:lnTo>
                  <a:pt x="336" y="136"/>
                </a:lnTo>
                <a:lnTo>
                  <a:pt x="337" y="128"/>
                </a:lnTo>
                <a:lnTo>
                  <a:pt x="337" y="128"/>
                </a:lnTo>
                <a:lnTo>
                  <a:pt x="339" y="125"/>
                </a:lnTo>
                <a:lnTo>
                  <a:pt x="339" y="125"/>
                </a:lnTo>
                <a:lnTo>
                  <a:pt x="340" y="121"/>
                </a:lnTo>
                <a:lnTo>
                  <a:pt x="340" y="121"/>
                </a:lnTo>
                <a:lnTo>
                  <a:pt x="342" y="120"/>
                </a:lnTo>
                <a:lnTo>
                  <a:pt x="344" y="121"/>
                </a:lnTo>
                <a:lnTo>
                  <a:pt x="344" y="121"/>
                </a:lnTo>
                <a:lnTo>
                  <a:pt x="344" y="123"/>
                </a:lnTo>
                <a:lnTo>
                  <a:pt x="344" y="123"/>
                </a:lnTo>
                <a:lnTo>
                  <a:pt x="347" y="133"/>
                </a:lnTo>
                <a:lnTo>
                  <a:pt x="347" y="133"/>
                </a:lnTo>
                <a:lnTo>
                  <a:pt x="350" y="147"/>
                </a:lnTo>
                <a:lnTo>
                  <a:pt x="350" y="147"/>
                </a:lnTo>
                <a:lnTo>
                  <a:pt x="351" y="150"/>
                </a:lnTo>
                <a:lnTo>
                  <a:pt x="355" y="153"/>
                </a:lnTo>
                <a:lnTo>
                  <a:pt x="355" y="153"/>
                </a:lnTo>
                <a:lnTo>
                  <a:pt x="356" y="153"/>
                </a:lnTo>
                <a:lnTo>
                  <a:pt x="356" y="153"/>
                </a:lnTo>
                <a:lnTo>
                  <a:pt x="366" y="151"/>
                </a:lnTo>
                <a:lnTo>
                  <a:pt x="377" y="151"/>
                </a:lnTo>
                <a:lnTo>
                  <a:pt x="377" y="151"/>
                </a:lnTo>
                <a:lnTo>
                  <a:pt x="399" y="151"/>
                </a:lnTo>
                <a:lnTo>
                  <a:pt x="399" y="151"/>
                </a:lnTo>
                <a:lnTo>
                  <a:pt x="400" y="151"/>
                </a:lnTo>
                <a:lnTo>
                  <a:pt x="400" y="151"/>
                </a:lnTo>
                <a:lnTo>
                  <a:pt x="402" y="150"/>
                </a:lnTo>
                <a:lnTo>
                  <a:pt x="402" y="150"/>
                </a:lnTo>
                <a:lnTo>
                  <a:pt x="404" y="148"/>
                </a:lnTo>
                <a:lnTo>
                  <a:pt x="405" y="148"/>
                </a:lnTo>
                <a:lnTo>
                  <a:pt x="405" y="148"/>
                </a:lnTo>
                <a:lnTo>
                  <a:pt x="407" y="150"/>
                </a:lnTo>
                <a:lnTo>
                  <a:pt x="407" y="153"/>
                </a:lnTo>
                <a:lnTo>
                  <a:pt x="407" y="153"/>
                </a:lnTo>
                <a:lnTo>
                  <a:pt x="407" y="155"/>
                </a:lnTo>
                <a:lnTo>
                  <a:pt x="405" y="155"/>
                </a:lnTo>
                <a:lnTo>
                  <a:pt x="405" y="155"/>
                </a:lnTo>
                <a:lnTo>
                  <a:pt x="370" y="155"/>
                </a:lnTo>
                <a:lnTo>
                  <a:pt x="370" y="155"/>
                </a:lnTo>
                <a:lnTo>
                  <a:pt x="362" y="156"/>
                </a:lnTo>
                <a:lnTo>
                  <a:pt x="362" y="156"/>
                </a:lnTo>
                <a:lnTo>
                  <a:pt x="362" y="156"/>
                </a:lnTo>
                <a:lnTo>
                  <a:pt x="362" y="156"/>
                </a:lnTo>
                <a:lnTo>
                  <a:pt x="362" y="156"/>
                </a:lnTo>
                <a:lnTo>
                  <a:pt x="362" y="156"/>
                </a:lnTo>
                <a:lnTo>
                  <a:pt x="370" y="156"/>
                </a:lnTo>
                <a:lnTo>
                  <a:pt x="370" y="156"/>
                </a:lnTo>
                <a:lnTo>
                  <a:pt x="388" y="155"/>
                </a:lnTo>
                <a:lnTo>
                  <a:pt x="388" y="155"/>
                </a:lnTo>
                <a:lnTo>
                  <a:pt x="402" y="155"/>
                </a:lnTo>
                <a:lnTo>
                  <a:pt x="402" y="155"/>
                </a:lnTo>
                <a:lnTo>
                  <a:pt x="411" y="155"/>
                </a:lnTo>
                <a:lnTo>
                  <a:pt x="411" y="155"/>
                </a:lnTo>
                <a:lnTo>
                  <a:pt x="413" y="153"/>
                </a:lnTo>
                <a:lnTo>
                  <a:pt x="413" y="153"/>
                </a:lnTo>
                <a:lnTo>
                  <a:pt x="415" y="153"/>
                </a:lnTo>
                <a:lnTo>
                  <a:pt x="416" y="153"/>
                </a:lnTo>
                <a:lnTo>
                  <a:pt x="416" y="153"/>
                </a:lnTo>
                <a:lnTo>
                  <a:pt x="418" y="155"/>
                </a:lnTo>
                <a:lnTo>
                  <a:pt x="418" y="156"/>
                </a:lnTo>
                <a:lnTo>
                  <a:pt x="418" y="156"/>
                </a:lnTo>
                <a:lnTo>
                  <a:pt x="416" y="158"/>
                </a:lnTo>
                <a:lnTo>
                  <a:pt x="416" y="158"/>
                </a:lnTo>
                <a:lnTo>
                  <a:pt x="413" y="159"/>
                </a:lnTo>
                <a:lnTo>
                  <a:pt x="413" y="159"/>
                </a:lnTo>
                <a:lnTo>
                  <a:pt x="411" y="161"/>
                </a:lnTo>
                <a:lnTo>
                  <a:pt x="411" y="161"/>
                </a:lnTo>
                <a:lnTo>
                  <a:pt x="411" y="161"/>
                </a:lnTo>
                <a:lnTo>
                  <a:pt x="410" y="161"/>
                </a:lnTo>
                <a:lnTo>
                  <a:pt x="410" y="161"/>
                </a:lnTo>
                <a:lnTo>
                  <a:pt x="410" y="161"/>
                </a:lnTo>
                <a:lnTo>
                  <a:pt x="410" y="161"/>
                </a:lnTo>
                <a:lnTo>
                  <a:pt x="407" y="159"/>
                </a:lnTo>
                <a:lnTo>
                  <a:pt x="407" y="159"/>
                </a:lnTo>
                <a:lnTo>
                  <a:pt x="375" y="159"/>
                </a:lnTo>
                <a:lnTo>
                  <a:pt x="375" y="159"/>
                </a:lnTo>
                <a:lnTo>
                  <a:pt x="370" y="159"/>
                </a:lnTo>
                <a:lnTo>
                  <a:pt x="370" y="159"/>
                </a:lnTo>
                <a:lnTo>
                  <a:pt x="366" y="159"/>
                </a:lnTo>
                <a:lnTo>
                  <a:pt x="359" y="163"/>
                </a:lnTo>
                <a:lnTo>
                  <a:pt x="359" y="163"/>
                </a:lnTo>
                <a:lnTo>
                  <a:pt x="358" y="164"/>
                </a:lnTo>
                <a:lnTo>
                  <a:pt x="358" y="164"/>
                </a:lnTo>
                <a:lnTo>
                  <a:pt x="355" y="164"/>
                </a:lnTo>
                <a:lnTo>
                  <a:pt x="355" y="164"/>
                </a:lnTo>
                <a:lnTo>
                  <a:pt x="351" y="166"/>
                </a:lnTo>
                <a:lnTo>
                  <a:pt x="350" y="163"/>
                </a:lnTo>
                <a:lnTo>
                  <a:pt x="350" y="163"/>
                </a:lnTo>
                <a:lnTo>
                  <a:pt x="348" y="159"/>
                </a:lnTo>
                <a:lnTo>
                  <a:pt x="348" y="159"/>
                </a:lnTo>
                <a:lnTo>
                  <a:pt x="347" y="159"/>
                </a:lnTo>
                <a:lnTo>
                  <a:pt x="347" y="159"/>
                </a:lnTo>
                <a:lnTo>
                  <a:pt x="345" y="158"/>
                </a:lnTo>
                <a:lnTo>
                  <a:pt x="344" y="156"/>
                </a:lnTo>
                <a:lnTo>
                  <a:pt x="344" y="156"/>
                </a:lnTo>
                <a:lnTo>
                  <a:pt x="344" y="153"/>
                </a:lnTo>
                <a:lnTo>
                  <a:pt x="344" y="153"/>
                </a:lnTo>
                <a:lnTo>
                  <a:pt x="342" y="140"/>
                </a:lnTo>
                <a:lnTo>
                  <a:pt x="342" y="140"/>
                </a:lnTo>
                <a:lnTo>
                  <a:pt x="340" y="136"/>
                </a:lnTo>
                <a:lnTo>
                  <a:pt x="340" y="136"/>
                </a:lnTo>
                <a:lnTo>
                  <a:pt x="340" y="134"/>
                </a:lnTo>
                <a:lnTo>
                  <a:pt x="340" y="134"/>
                </a:lnTo>
                <a:lnTo>
                  <a:pt x="339" y="137"/>
                </a:lnTo>
                <a:lnTo>
                  <a:pt x="339" y="137"/>
                </a:lnTo>
                <a:lnTo>
                  <a:pt x="337" y="147"/>
                </a:lnTo>
                <a:lnTo>
                  <a:pt x="337" y="147"/>
                </a:lnTo>
                <a:lnTo>
                  <a:pt x="334" y="167"/>
                </a:lnTo>
                <a:lnTo>
                  <a:pt x="334" y="167"/>
                </a:lnTo>
                <a:lnTo>
                  <a:pt x="333" y="172"/>
                </a:lnTo>
                <a:lnTo>
                  <a:pt x="333" y="172"/>
                </a:lnTo>
                <a:lnTo>
                  <a:pt x="333" y="172"/>
                </a:lnTo>
                <a:lnTo>
                  <a:pt x="333" y="172"/>
                </a:lnTo>
                <a:lnTo>
                  <a:pt x="333" y="174"/>
                </a:lnTo>
                <a:lnTo>
                  <a:pt x="333" y="174"/>
                </a:lnTo>
                <a:lnTo>
                  <a:pt x="331" y="175"/>
                </a:lnTo>
                <a:lnTo>
                  <a:pt x="331" y="175"/>
                </a:lnTo>
                <a:lnTo>
                  <a:pt x="329" y="174"/>
                </a:lnTo>
                <a:lnTo>
                  <a:pt x="329" y="174"/>
                </a:lnTo>
                <a:lnTo>
                  <a:pt x="328" y="172"/>
                </a:lnTo>
                <a:lnTo>
                  <a:pt x="328" y="172"/>
                </a:lnTo>
                <a:lnTo>
                  <a:pt x="328" y="164"/>
                </a:lnTo>
                <a:lnTo>
                  <a:pt x="328" y="164"/>
                </a:lnTo>
                <a:lnTo>
                  <a:pt x="325" y="164"/>
                </a:lnTo>
                <a:lnTo>
                  <a:pt x="323" y="161"/>
                </a:lnTo>
                <a:lnTo>
                  <a:pt x="323" y="161"/>
                </a:lnTo>
                <a:lnTo>
                  <a:pt x="320" y="147"/>
                </a:lnTo>
                <a:lnTo>
                  <a:pt x="320" y="147"/>
                </a:lnTo>
                <a:lnTo>
                  <a:pt x="317" y="134"/>
                </a:lnTo>
                <a:lnTo>
                  <a:pt x="317" y="134"/>
                </a:lnTo>
                <a:lnTo>
                  <a:pt x="317" y="134"/>
                </a:lnTo>
                <a:lnTo>
                  <a:pt x="317" y="134"/>
                </a:lnTo>
                <a:lnTo>
                  <a:pt x="317" y="136"/>
                </a:lnTo>
                <a:lnTo>
                  <a:pt x="317" y="136"/>
                </a:lnTo>
                <a:lnTo>
                  <a:pt x="315" y="156"/>
                </a:lnTo>
                <a:lnTo>
                  <a:pt x="315" y="156"/>
                </a:lnTo>
                <a:lnTo>
                  <a:pt x="314" y="194"/>
                </a:lnTo>
                <a:lnTo>
                  <a:pt x="314" y="194"/>
                </a:lnTo>
                <a:lnTo>
                  <a:pt x="312" y="230"/>
                </a:lnTo>
                <a:lnTo>
                  <a:pt x="312" y="230"/>
                </a:lnTo>
                <a:lnTo>
                  <a:pt x="312" y="257"/>
                </a:lnTo>
                <a:lnTo>
                  <a:pt x="312" y="257"/>
                </a:lnTo>
                <a:lnTo>
                  <a:pt x="310" y="278"/>
                </a:lnTo>
                <a:lnTo>
                  <a:pt x="310" y="278"/>
                </a:lnTo>
                <a:lnTo>
                  <a:pt x="309" y="303"/>
                </a:lnTo>
                <a:lnTo>
                  <a:pt x="309" y="303"/>
                </a:lnTo>
                <a:lnTo>
                  <a:pt x="307" y="320"/>
                </a:lnTo>
                <a:lnTo>
                  <a:pt x="307" y="320"/>
                </a:lnTo>
                <a:lnTo>
                  <a:pt x="306" y="330"/>
                </a:lnTo>
                <a:lnTo>
                  <a:pt x="303" y="341"/>
                </a:lnTo>
                <a:lnTo>
                  <a:pt x="303" y="341"/>
                </a:lnTo>
                <a:lnTo>
                  <a:pt x="303" y="344"/>
                </a:lnTo>
                <a:lnTo>
                  <a:pt x="303" y="344"/>
                </a:lnTo>
                <a:lnTo>
                  <a:pt x="303" y="352"/>
                </a:lnTo>
                <a:lnTo>
                  <a:pt x="303" y="352"/>
                </a:lnTo>
                <a:lnTo>
                  <a:pt x="303" y="353"/>
                </a:lnTo>
                <a:lnTo>
                  <a:pt x="303" y="353"/>
                </a:lnTo>
                <a:lnTo>
                  <a:pt x="301" y="353"/>
                </a:lnTo>
                <a:lnTo>
                  <a:pt x="301" y="353"/>
                </a:lnTo>
                <a:lnTo>
                  <a:pt x="299" y="353"/>
                </a:lnTo>
                <a:lnTo>
                  <a:pt x="299" y="353"/>
                </a:lnTo>
                <a:lnTo>
                  <a:pt x="299" y="350"/>
                </a:lnTo>
                <a:lnTo>
                  <a:pt x="299" y="350"/>
                </a:lnTo>
                <a:lnTo>
                  <a:pt x="299" y="349"/>
                </a:lnTo>
                <a:lnTo>
                  <a:pt x="299" y="349"/>
                </a:lnTo>
                <a:close/>
                <a:moveTo>
                  <a:pt x="236" y="175"/>
                </a:moveTo>
                <a:lnTo>
                  <a:pt x="236" y="175"/>
                </a:lnTo>
                <a:lnTo>
                  <a:pt x="236" y="170"/>
                </a:lnTo>
                <a:lnTo>
                  <a:pt x="236" y="170"/>
                </a:lnTo>
                <a:lnTo>
                  <a:pt x="236" y="167"/>
                </a:lnTo>
                <a:lnTo>
                  <a:pt x="236" y="167"/>
                </a:lnTo>
                <a:lnTo>
                  <a:pt x="236" y="164"/>
                </a:lnTo>
                <a:lnTo>
                  <a:pt x="236" y="164"/>
                </a:lnTo>
                <a:lnTo>
                  <a:pt x="236" y="170"/>
                </a:lnTo>
                <a:lnTo>
                  <a:pt x="236" y="170"/>
                </a:lnTo>
                <a:lnTo>
                  <a:pt x="236" y="170"/>
                </a:lnTo>
                <a:lnTo>
                  <a:pt x="236" y="170"/>
                </a:lnTo>
                <a:lnTo>
                  <a:pt x="236" y="175"/>
                </a:lnTo>
                <a:lnTo>
                  <a:pt x="236" y="175"/>
                </a:lnTo>
                <a:lnTo>
                  <a:pt x="238" y="178"/>
                </a:lnTo>
                <a:lnTo>
                  <a:pt x="238" y="178"/>
                </a:lnTo>
                <a:lnTo>
                  <a:pt x="238" y="178"/>
                </a:lnTo>
                <a:lnTo>
                  <a:pt x="238" y="178"/>
                </a:lnTo>
                <a:lnTo>
                  <a:pt x="236" y="175"/>
                </a:lnTo>
                <a:lnTo>
                  <a:pt x="236" y="175"/>
                </a:lnTo>
                <a:close/>
                <a:moveTo>
                  <a:pt x="102" y="249"/>
                </a:moveTo>
                <a:lnTo>
                  <a:pt x="102" y="249"/>
                </a:lnTo>
                <a:lnTo>
                  <a:pt x="102" y="251"/>
                </a:lnTo>
                <a:lnTo>
                  <a:pt x="102" y="251"/>
                </a:lnTo>
                <a:lnTo>
                  <a:pt x="101" y="260"/>
                </a:lnTo>
                <a:lnTo>
                  <a:pt x="101" y="260"/>
                </a:lnTo>
                <a:lnTo>
                  <a:pt x="101" y="263"/>
                </a:lnTo>
                <a:lnTo>
                  <a:pt x="101" y="263"/>
                </a:lnTo>
                <a:lnTo>
                  <a:pt x="102" y="256"/>
                </a:lnTo>
                <a:lnTo>
                  <a:pt x="102" y="256"/>
                </a:lnTo>
                <a:lnTo>
                  <a:pt x="102" y="249"/>
                </a:lnTo>
                <a:lnTo>
                  <a:pt x="102" y="249"/>
                </a:lnTo>
                <a:lnTo>
                  <a:pt x="102" y="248"/>
                </a:lnTo>
                <a:lnTo>
                  <a:pt x="102" y="248"/>
                </a:lnTo>
                <a:lnTo>
                  <a:pt x="102" y="248"/>
                </a:lnTo>
                <a:lnTo>
                  <a:pt x="102" y="248"/>
                </a:lnTo>
                <a:lnTo>
                  <a:pt x="102" y="249"/>
                </a:lnTo>
                <a:lnTo>
                  <a:pt x="102" y="249"/>
                </a:lnTo>
                <a:close/>
                <a:moveTo>
                  <a:pt x="107" y="93"/>
                </a:moveTo>
                <a:lnTo>
                  <a:pt x="107" y="93"/>
                </a:lnTo>
                <a:lnTo>
                  <a:pt x="107" y="93"/>
                </a:lnTo>
                <a:lnTo>
                  <a:pt x="107" y="93"/>
                </a:lnTo>
                <a:lnTo>
                  <a:pt x="107" y="98"/>
                </a:lnTo>
                <a:lnTo>
                  <a:pt x="107" y="98"/>
                </a:lnTo>
                <a:lnTo>
                  <a:pt x="105" y="106"/>
                </a:lnTo>
                <a:lnTo>
                  <a:pt x="105" y="106"/>
                </a:lnTo>
                <a:lnTo>
                  <a:pt x="104" y="125"/>
                </a:lnTo>
                <a:lnTo>
                  <a:pt x="104" y="125"/>
                </a:lnTo>
                <a:lnTo>
                  <a:pt x="102" y="145"/>
                </a:lnTo>
                <a:lnTo>
                  <a:pt x="102" y="145"/>
                </a:lnTo>
                <a:lnTo>
                  <a:pt x="101" y="170"/>
                </a:lnTo>
                <a:lnTo>
                  <a:pt x="101" y="170"/>
                </a:lnTo>
                <a:lnTo>
                  <a:pt x="101" y="232"/>
                </a:lnTo>
                <a:lnTo>
                  <a:pt x="101" y="232"/>
                </a:lnTo>
                <a:lnTo>
                  <a:pt x="101" y="233"/>
                </a:lnTo>
                <a:lnTo>
                  <a:pt x="101" y="233"/>
                </a:lnTo>
                <a:lnTo>
                  <a:pt x="101" y="232"/>
                </a:lnTo>
                <a:lnTo>
                  <a:pt x="101" y="232"/>
                </a:lnTo>
                <a:lnTo>
                  <a:pt x="102" y="221"/>
                </a:lnTo>
                <a:lnTo>
                  <a:pt x="102" y="221"/>
                </a:lnTo>
                <a:lnTo>
                  <a:pt x="104" y="205"/>
                </a:lnTo>
                <a:lnTo>
                  <a:pt x="104" y="205"/>
                </a:lnTo>
                <a:lnTo>
                  <a:pt x="105" y="183"/>
                </a:lnTo>
                <a:lnTo>
                  <a:pt x="105" y="183"/>
                </a:lnTo>
                <a:lnTo>
                  <a:pt x="105" y="144"/>
                </a:lnTo>
                <a:lnTo>
                  <a:pt x="105" y="144"/>
                </a:lnTo>
                <a:lnTo>
                  <a:pt x="107" y="128"/>
                </a:lnTo>
                <a:lnTo>
                  <a:pt x="107" y="128"/>
                </a:lnTo>
                <a:lnTo>
                  <a:pt x="107" y="110"/>
                </a:lnTo>
                <a:lnTo>
                  <a:pt x="107" y="110"/>
                </a:lnTo>
                <a:lnTo>
                  <a:pt x="107" y="95"/>
                </a:lnTo>
                <a:lnTo>
                  <a:pt x="107" y="95"/>
                </a:lnTo>
                <a:lnTo>
                  <a:pt x="107" y="93"/>
                </a:lnTo>
                <a:lnTo>
                  <a:pt x="107" y="93"/>
                </a:lnTo>
                <a:close/>
                <a:moveTo>
                  <a:pt x="288" y="87"/>
                </a:moveTo>
                <a:lnTo>
                  <a:pt x="288" y="87"/>
                </a:lnTo>
                <a:lnTo>
                  <a:pt x="288" y="92"/>
                </a:lnTo>
                <a:lnTo>
                  <a:pt x="288" y="92"/>
                </a:lnTo>
                <a:lnTo>
                  <a:pt x="285" y="109"/>
                </a:lnTo>
                <a:lnTo>
                  <a:pt x="285" y="109"/>
                </a:lnTo>
                <a:lnTo>
                  <a:pt x="284" y="129"/>
                </a:lnTo>
                <a:lnTo>
                  <a:pt x="284" y="129"/>
                </a:lnTo>
                <a:lnTo>
                  <a:pt x="280" y="159"/>
                </a:lnTo>
                <a:lnTo>
                  <a:pt x="280" y="159"/>
                </a:lnTo>
                <a:lnTo>
                  <a:pt x="282" y="161"/>
                </a:lnTo>
                <a:lnTo>
                  <a:pt x="282" y="161"/>
                </a:lnTo>
                <a:lnTo>
                  <a:pt x="282" y="161"/>
                </a:lnTo>
                <a:lnTo>
                  <a:pt x="282" y="161"/>
                </a:lnTo>
                <a:lnTo>
                  <a:pt x="285" y="125"/>
                </a:lnTo>
                <a:lnTo>
                  <a:pt x="288" y="87"/>
                </a:lnTo>
                <a:lnTo>
                  <a:pt x="288" y="87"/>
                </a:lnTo>
                <a:close/>
                <a:moveTo>
                  <a:pt x="203" y="88"/>
                </a:moveTo>
                <a:lnTo>
                  <a:pt x="203" y="88"/>
                </a:lnTo>
                <a:lnTo>
                  <a:pt x="203" y="88"/>
                </a:lnTo>
                <a:lnTo>
                  <a:pt x="203" y="88"/>
                </a:lnTo>
                <a:lnTo>
                  <a:pt x="205" y="85"/>
                </a:lnTo>
                <a:lnTo>
                  <a:pt x="205" y="85"/>
                </a:lnTo>
                <a:lnTo>
                  <a:pt x="209" y="54"/>
                </a:lnTo>
                <a:lnTo>
                  <a:pt x="209" y="54"/>
                </a:lnTo>
                <a:lnTo>
                  <a:pt x="213" y="41"/>
                </a:lnTo>
                <a:lnTo>
                  <a:pt x="213" y="41"/>
                </a:lnTo>
                <a:lnTo>
                  <a:pt x="214" y="28"/>
                </a:lnTo>
                <a:lnTo>
                  <a:pt x="214" y="28"/>
                </a:lnTo>
                <a:lnTo>
                  <a:pt x="214" y="27"/>
                </a:lnTo>
                <a:lnTo>
                  <a:pt x="214" y="27"/>
                </a:lnTo>
                <a:lnTo>
                  <a:pt x="213" y="28"/>
                </a:lnTo>
                <a:lnTo>
                  <a:pt x="213" y="28"/>
                </a:lnTo>
                <a:lnTo>
                  <a:pt x="213" y="33"/>
                </a:lnTo>
                <a:lnTo>
                  <a:pt x="213" y="33"/>
                </a:lnTo>
                <a:lnTo>
                  <a:pt x="208" y="49"/>
                </a:lnTo>
                <a:lnTo>
                  <a:pt x="206" y="66"/>
                </a:lnTo>
                <a:lnTo>
                  <a:pt x="206" y="66"/>
                </a:lnTo>
                <a:lnTo>
                  <a:pt x="205" y="80"/>
                </a:lnTo>
                <a:lnTo>
                  <a:pt x="205" y="80"/>
                </a:lnTo>
                <a:lnTo>
                  <a:pt x="203" y="88"/>
                </a:lnTo>
                <a:lnTo>
                  <a:pt x="203" y="88"/>
                </a:lnTo>
                <a:close/>
                <a:moveTo>
                  <a:pt x="110" y="85"/>
                </a:moveTo>
                <a:lnTo>
                  <a:pt x="110" y="85"/>
                </a:lnTo>
                <a:lnTo>
                  <a:pt x="112" y="85"/>
                </a:lnTo>
                <a:lnTo>
                  <a:pt x="112" y="85"/>
                </a:lnTo>
                <a:lnTo>
                  <a:pt x="112" y="85"/>
                </a:lnTo>
                <a:lnTo>
                  <a:pt x="112" y="85"/>
                </a:lnTo>
                <a:lnTo>
                  <a:pt x="112" y="77"/>
                </a:lnTo>
                <a:lnTo>
                  <a:pt x="112" y="77"/>
                </a:lnTo>
                <a:lnTo>
                  <a:pt x="115" y="57"/>
                </a:lnTo>
                <a:lnTo>
                  <a:pt x="115" y="57"/>
                </a:lnTo>
                <a:lnTo>
                  <a:pt x="116" y="52"/>
                </a:lnTo>
                <a:lnTo>
                  <a:pt x="116" y="52"/>
                </a:lnTo>
                <a:lnTo>
                  <a:pt x="115" y="43"/>
                </a:lnTo>
                <a:lnTo>
                  <a:pt x="115" y="43"/>
                </a:lnTo>
                <a:lnTo>
                  <a:pt x="115" y="41"/>
                </a:lnTo>
                <a:lnTo>
                  <a:pt x="115" y="41"/>
                </a:lnTo>
                <a:lnTo>
                  <a:pt x="115" y="43"/>
                </a:lnTo>
                <a:lnTo>
                  <a:pt x="115" y="43"/>
                </a:lnTo>
                <a:lnTo>
                  <a:pt x="112" y="62"/>
                </a:lnTo>
                <a:lnTo>
                  <a:pt x="112" y="62"/>
                </a:lnTo>
                <a:lnTo>
                  <a:pt x="112" y="79"/>
                </a:lnTo>
                <a:lnTo>
                  <a:pt x="112" y="79"/>
                </a:lnTo>
                <a:lnTo>
                  <a:pt x="110" y="85"/>
                </a:lnTo>
                <a:lnTo>
                  <a:pt x="110" y="85"/>
                </a:lnTo>
                <a:close/>
                <a:moveTo>
                  <a:pt x="243" y="183"/>
                </a:moveTo>
                <a:lnTo>
                  <a:pt x="243" y="183"/>
                </a:lnTo>
                <a:lnTo>
                  <a:pt x="243" y="183"/>
                </a:lnTo>
                <a:lnTo>
                  <a:pt x="243" y="183"/>
                </a:lnTo>
                <a:lnTo>
                  <a:pt x="247" y="166"/>
                </a:lnTo>
                <a:lnTo>
                  <a:pt x="247" y="166"/>
                </a:lnTo>
                <a:lnTo>
                  <a:pt x="250" y="151"/>
                </a:lnTo>
                <a:lnTo>
                  <a:pt x="250" y="151"/>
                </a:lnTo>
                <a:lnTo>
                  <a:pt x="250" y="150"/>
                </a:lnTo>
                <a:lnTo>
                  <a:pt x="250" y="150"/>
                </a:lnTo>
                <a:lnTo>
                  <a:pt x="250" y="150"/>
                </a:lnTo>
                <a:lnTo>
                  <a:pt x="249" y="153"/>
                </a:lnTo>
                <a:lnTo>
                  <a:pt x="249" y="153"/>
                </a:lnTo>
                <a:lnTo>
                  <a:pt x="243" y="175"/>
                </a:lnTo>
                <a:lnTo>
                  <a:pt x="243" y="175"/>
                </a:lnTo>
                <a:lnTo>
                  <a:pt x="241" y="177"/>
                </a:lnTo>
                <a:lnTo>
                  <a:pt x="241" y="177"/>
                </a:lnTo>
                <a:lnTo>
                  <a:pt x="243" y="183"/>
                </a:lnTo>
                <a:lnTo>
                  <a:pt x="243" y="183"/>
                </a:lnTo>
                <a:close/>
                <a:moveTo>
                  <a:pt x="228" y="178"/>
                </a:moveTo>
                <a:lnTo>
                  <a:pt x="228" y="178"/>
                </a:lnTo>
                <a:lnTo>
                  <a:pt x="227" y="178"/>
                </a:lnTo>
                <a:lnTo>
                  <a:pt x="227" y="178"/>
                </a:lnTo>
                <a:lnTo>
                  <a:pt x="225" y="196"/>
                </a:lnTo>
                <a:lnTo>
                  <a:pt x="224" y="213"/>
                </a:lnTo>
                <a:lnTo>
                  <a:pt x="224" y="248"/>
                </a:lnTo>
                <a:lnTo>
                  <a:pt x="224" y="248"/>
                </a:lnTo>
                <a:lnTo>
                  <a:pt x="224" y="230"/>
                </a:lnTo>
                <a:lnTo>
                  <a:pt x="224" y="230"/>
                </a:lnTo>
                <a:lnTo>
                  <a:pt x="225" y="213"/>
                </a:lnTo>
                <a:lnTo>
                  <a:pt x="225" y="213"/>
                </a:lnTo>
                <a:lnTo>
                  <a:pt x="227" y="196"/>
                </a:lnTo>
                <a:lnTo>
                  <a:pt x="227" y="196"/>
                </a:lnTo>
                <a:lnTo>
                  <a:pt x="228" y="178"/>
                </a:lnTo>
                <a:lnTo>
                  <a:pt x="228" y="178"/>
                </a:lnTo>
                <a:close/>
                <a:moveTo>
                  <a:pt x="72" y="180"/>
                </a:moveTo>
                <a:lnTo>
                  <a:pt x="72" y="180"/>
                </a:lnTo>
                <a:lnTo>
                  <a:pt x="74" y="177"/>
                </a:lnTo>
                <a:lnTo>
                  <a:pt x="72" y="175"/>
                </a:lnTo>
                <a:lnTo>
                  <a:pt x="72" y="175"/>
                </a:lnTo>
                <a:lnTo>
                  <a:pt x="72" y="172"/>
                </a:lnTo>
                <a:lnTo>
                  <a:pt x="72" y="172"/>
                </a:lnTo>
                <a:lnTo>
                  <a:pt x="69" y="166"/>
                </a:lnTo>
                <a:lnTo>
                  <a:pt x="69" y="166"/>
                </a:lnTo>
                <a:lnTo>
                  <a:pt x="69" y="164"/>
                </a:lnTo>
                <a:lnTo>
                  <a:pt x="69" y="164"/>
                </a:lnTo>
                <a:lnTo>
                  <a:pt x="69" y="161"/>
                </a:lnTo>
                <a:lnTo>
                  <a:pt x="69" y="161"/>
                </a:lnTo>
                <a:lnTo>
                  <a:pt x="64" y="161"/>
                </a:lnTo>
                <a:lnTo>
                  <a:pt x="64" y="161"/>
                </a:lnTo>
                <a:lnTo>
                  <a:pt x="69" y="170"/>
                </a:lnTo>
                <a:lnTo>
                  <a:pt x="72" y="180"/>
                </a:lnTo>
                <a:lnTo>
                  <a:pt x="72" y="180"/>
                </a:lnTo>
                <a:close/>
                <a:moveTo>
                  <a:pt x="274" y="155"/>
                </a:moveTo>
                <a:lnTo>
                  <a:pt x="274" y="155"/>
                </a:lnTo>
                <a:lnTo>
                  <a:pt x="274" y="155"/>
                </a:lnTo>
                <a:lnTo>
                  <a:pt x="274" y="155"/>
                </a:lnTo>
                <a:lnTo>
                  <a:pt x="273" y="158"/>
                </a:lnTo>
                <a:lnTo>
                  <a:pt x="273" y="163"/>
                </a:lnTo>
                <a:lnTo>
                  <a:pt x="273" y="163"/>
                </a:lnTo>
                <a:lnTo>
                  <a:pt x="273" y="164"/>
                </a:lnTo>
                <a:lnTo>
                  <a:pt x="273" y="164"/>
                </a:lnTo>
                <a:lnTo>
                  <a:pt x="274" y="170"/>
                </a:lnTo>
                <a:lnTo>
                  <a:pt x="274" y="170"/>
                </a:lnTo>
                <a:lnTo>
                  <a:pt x="276" y="172"/>
                </a:lnTo>
                <a:lnTo>
                  <a:pt x="276" y="172"/>
                </a:lnTo>
                <a:lnTo>
                  <a:pt x="276" y="167"/>
                </a:lnTo>
                <a:lnTo>
                  <a:pt x="276" y="167"/>
                </a:lnTo>
                <a:lnTo>
                  <a:pt x="277" y="166"/>
                </a:lnTo>
                <a:lnTo>
                  <a:pt x="277" y="163"/>
                </a:lnTo>
                <a:lnTo>
                  <a:pt x="277" y="163"/>
                </a:lnTo>
                <a:lnTo>
                  <a:pt x="276" y="156"/>
                </a:lnTo>
                <a:lnTo>
                  <a:pt x="276" y="156"/>
                </a:lnTo>
                <a:lnTo>
                  <a:pt x="274" y="155"/>
                </a:lnTo>
                <a:lnTo>
                  <a:pt x="274" y="155"/>
                </a:lnTo>
                <a:close/>
                <a:moveTo>
                  <a:pt x="258" y="172"/>
                </a:moveTo>
                <a:lnTo>
                  <a:pt x="258" y="172"/>
                </a:lnTo>
                <a:lnTo>
                  <a:pt x="258" y="172"/>
                </a:lnTo>
                <a:lnTo>
                  <a:pt x="258" y="172"/>
                </a:lnTo>
                <a:lnTo>
                  <a:pt x="260" y="169"/>
                </a:lnTo>
                <a:lnTo>
                  <a:pt x="260" y="169"/>
                </a:lnTo>
                <a:lnTo>
                  <a:pt x="260" y="169"/>
                </a:lnTo>
                <a:lnTo>
                  <a:pt x="260" y="169"/>
                </a:lnTo>
                <a:lnTo>
                  <a:pt x="258" y="159"/>
                </a:lnTo>
                <a:lnTo>
                  <a:pt x="258" y="159"/>
                </a:lnTo>
                <a:lnTo>
                  <a:pt x="257" y="150"/>
                </a:lnTo>
                <a:lnTo>
                  <a:pt x="257" y="150"/>
                </a:lnTo>
                <a:lnTo>
                  <a:pt x="257" y="148"/>
                </a:lnTo>
                <a:lnTo>
                  <a:pt x="257" y="148"/>
                </a:lnTo>
                <a:lnTo>
                  <a:pt x="255" y="151"/>
                </a:lnTo>
                <a:lnTo>
                  <a:pt x="255" y="151"/>
                </a:lnTo>
                <a:lnTo>
                  <a:pt x="255" y="155"/>
                </a:lnTo>
                <a:lnTo>
                  <a:pt x="255" y="155"/>
                </a:lnTo>
                <a:lnTo>
                  <a:pt x="257" y="166"/>
                </a:lnTo>
                <a:lnTo>
                  <a:pt x="257" y="166"/>
                </a:lnTo>
                <a:lnTo>
                  <a:pt x="258" y="172"/>
                </a:lnTo>
                <a:lnTo>
                  <a:pt x="258" y="172"/>
                </a:lnTo>
                <a:close/>
                <a:moveTo>
                  <a:pt x="110" y="55"/>
                </a:moveTo>
                <a:lnTo>
                  <a:pt x="110" y="55"/>
                </a:lnTo>
                <a:lnTo>
                  <a:pt x="113" y="33"/>
                </a:lnTo>
                <a:lnTo>
                  <a:pt x="113" y="33"/>
                </a:lnTo>
                <a:lnTo>
                  <a:pt x="113" y="32"/>
                </a:lnTo>
                <a:lnTo>
                  <a:pt x="113" y="32"/>
                </a:lnTo>
                <a:lnTo>
                  <a:pt x="112" y="25"/>
                </a:lnTo>
                <a:lnTo>
                  <a:pt x="112" y="25"/>
                </a:lnTo>
                <a:lnTo>
                  <a:pt x="112" y="24"/>
                </a:lnTo>
                <a:lnTo>
                  <a:pt x="112" y="24"/>
                </a:lnTo>
                <a:lnTo>
                  <a:pt x="110" y="55"/>
                </a:lnTo>
                <a:lnTo>
                  <a:pt x="110" y="55"/>
                </a:lnTo>
                <a:close/>
                <a:moveTo>
                  <a:pt x="306" y="295"/>
                </a:moveTo>
                <a:lnTo>
                  <a:pt x="306" y="295"/>
                </a:lnTo>
                <a:lnTo>
                  <a:pt x="306" y="298"/>
                </a:lnTo>
                <a:lnTo>
                  <a:pt x="306" y="298"/>
                </a:lnTo>
                <a:lnTo>
                  <a:pt x="304" y="314"/>
                </a:lnTo>
                <a:lnTo>
                  <a:pt x="304" y="314"/>
                </a:lnTo>
                <a:lnTo>
                  <a:pt x="303" y="327"/>
                </a:lnTo>
                <a:lnTo>
                  <a:pt x="303" y="327"/>
                </a:lnTo>
                <a:lnTo>
                  <a:pt x="303" y="328"/>
                </a:lnTo>
                <a:lnTo>
                  <a:pt x="303" y="328"/>
                </a:lnTo>
                <a:lnTo>
                  <a:pt x="306" y="311"/>
                </a:lnTo>
                <a:lnTo>
                  <a:pt x="306" y="295"/>
                </a:lnTo>
                <a:lnTo>
                  <a:pt x="306" y="295"/>
                </a:lnTo>
                <a:close/>
                <a:moveTo>
                  <a:pt x="129" y="286"/>
                </a:moveTo>
                <a:lnTo>
                  <a:pt x="129" y="286"/>
                </a:lnTo>
                <a:lnTo>
                  <a:pt x="127" y="235"/>
                </a:lnTo>
                <a:lnTo>
                  <a:pt x="127" y="235"/>
                </a:lnTo>
                <a:lnTo>
                  <a:pt x="129" y="286"/>
                </a:lnTo>
                <a:lnTo>
                  <a:pt x="129" y="286"/>
                </a:lnTo>
                <a:close/>
                <a:moveTo>
                  <a:pt x="350" y="158"/>
                </a:moveTo>
                <a:lnTo>
                  <a:pt x="350" y="158"/>
                </a:lnTo>
                <a:lnTo>
                  <a:pt x="351" y="161"/>
                </a:lnTo>
                <a:lnTo>
                  <a:pt x="351" y="161"/>
                </a:lnTo>
                <a:lnTo>
                  <a:pt x="353" y="163"/>
                </a:lnTo>
                <a:lnTo>
                  <a:pt x="353" y="163"/>
                </a:lnTo>
                <a:lnTo>
                  <a:pt x="356" y="161"/>
                </a:lnTo>
                <a:lnTo>
                  <a:pt x="356" y="161"/>
                </a:lnTo>
                <a:lnTo>
                  <a:pt x="359" y="159"/>
                </a:lnTo>
                <a:lnTo>
                  <a:pt x="359" y="159"/>
                </a:lnTo>
                <a:lnTo>
                  <a:pt x="356" y="158"/>
                </a:lnTo>
                <a:lnTo>
                  <a:pt x="356" y="158"/>
                </a:lnTo>
                <a:lnTo>
                  <a:pt x="355" y="158"/>
                </a:lnTo>
                <a:lnTo>
                  <a:pt x="355" y="158"/>
                </a:lnTo>
                <a:lnTo>
                  <a:pt x="350" y="158"/>
                </a:lnTo>
                <a:lnTo>
                  <a:pt x="350" y="158"/>
                </a:lnTo>
                <a:close/>
                <a:moveTo>
                  <a:pt x="326" y="159"/>
                </a:moveTo>
                <a:lnTo>
                  <a:pt x="326" y="159"/>
                </a:lnTo>
                <a:lnTo>
                  <a:pt x="323" y="147"/>
                </a:lnTo>
                <a:lnTo>
                  <a:pt x="320" y="134"/>
                </a:lnTo>
                <a:lnTo>
                  <a:pt x="320" y="134"/>
                </a:lnTo>
                <a:lnTo>
                  <a:pt x="323" y="148"/>
                </a:lnTo>
                <a:lnTo>
                  <a:pt x="326" y="159"/>
                </a:lnTo>
                <a:lnTo>
                  <a:pt x="326" y="159"/>
                </a:lnTo>
                <a:close/>
                <a:moveTo>
                  <a:pt x="179" y="169"/>
                </a:moveTo>
                <a:lnTo>
                  <a:pt x="179" y="169"/>
                </a:lnTo>
                <a:lnTo>
                  <a:pt x="183" y="161"/>
                </a:lnTo>
                <a:lnTo>
                  <a:pt x="183" y="161"/>
                </a:lnTo>
                <a:lnTo>
                  <a:pt x="183" y="159"/>
                </a:lnTo>
                <a:lnTo>
                  <a:pt x="183" y="158"/>
                </a:lnTo>
                <a:lnTo>
                  <a:pt x="183" y="158"/>
                </a:lnTo>
                <a:lnTo>
                  <a:pt x="179" y="163"/>
                </a:lnTo>
                <a:lnTo>
                  <a:pt x="179" y="167"/>
                </a:lnTo>
                <a:lnTo>
                  <a:pt x="179" y="167"/>
                </a:lnTo>
                <a:lnTo>
                  <a:pt x="178" y="169"/>
                </a:lnTo>
                <a:lnTo>
                  <a:pt x="178" y="169"/>
                </a:lnTo>
                <a:lnTo>
                  <a:pt x="179" y="169"/>
                </a:lnTo>
                <a:lnTo>
                  <a:pt x="179" y="169"/>
                </a:lnTo>
                <a:close/>
                <a:moveTo>
                  <a:pt x="121" y="155"/>
                </a:moveTo>
                <a:lnTo>
                  <a:pt x="121" y="155"/>
                </a:lnTo>
                <a:lnTo>
                  <a:pt x="123" y="192"/>
                </a:lnTo>
                <a:lnTo>
                  <a:pt x="123" y="192"/>
                </a:lnTo>
                <a:lnTo>
                  <a:pt x="123" y="174"/>
                </a:lnTo>
                <a:lnTo>
                  <a:pt x="121" y="155"/>
                </a:lnTo>
                <a:lnTo>
                  <a:pt x="121" y="155"/>
                </a:lnTo>
                <a:close/>
                <a:moveTo>
                  <a:pt x="216" y="224"/>
                </a:moveTo>
                <a:lnTo>
                  <a:pt x="216" y="224"/>
                </a:lnTo>
                <a:lnTo>
                  <a:pt x="216" y="167"/>
                </a:lnTo>
                <a:lnTo>
                  <a:pt x="216" y="167"/>
                </a:lnTo>
                <a:lnTo>
                  <a:pt x="216" y="196"/>
                </a:lnTo>
                <a:lnTo>
                  <a:pt x="216" y="224"/>
                </a:lnTo>
                <a:lnTo>
                  <a:pt x="216" y="224"/>
                </a:lnTo>
                <a:close/>
                <a:moveTo>
                  <a:pt x="265" y="169"/>
                </a:moveTo>
                <a:lnTo>
                  <a:pt x="265" y="169"/>
                </a:lnTo>
                <a:lnTo>
                  <a:pt x="269" y="156"/>
                </a:lnTo>
                <a:lnTo>
                  <a:pt x="269" y="156"/>
                </a:lnTo>
                <a:lnTo>
                  <a:pt x="268" y="156"/>
                </a:lnTo>
                <a:lnTo>
                  <a:pt x="268" y="156"/>
                </a:lnTo>
                <a:lnTo>
                  <a:pt x="268" y="158"/>
                </a:lnTo>
                <a:lnTo>
                  <a:pt x="268" y="158"/>
                </a:lnTo>
                <a:lnTo>
                  <a:pt x="265" y="166"/>
                </a:lnTo>
                <a:lnTo>
                  <a:pt x="265" y="166"/>
                </a:lnTo>
                <a:lnTo>
                  <a:pt x="265" y="169"/>
                </a:lnTo>
                <a:lnTo>
                  <a:pt x="265" y="169"/>
                </a:lnTo>
                <a:close/>
                <a:moveTo>
                  <a:pt x="191" y="169"/>
                </a:moveTo>
                <a:lnTo>
                  <a:pt x="191" y="169"/>
                </a:lnTo>
                <a:lnTo>
                  <a:pt x="192" y="174"/>
                </a:lnTo>
                <a:lnTo>
                  <a:pt x="194" y="177"/>
                </a:lnTo>
                <a:lnTo>
                  <a:pt x="194" y="177"/>
                </a:lnTo>
                <a:lnTo>
                  <a:pt x="195" y="174"/>
                </a:lnTo>
                <a:lnTo>
                  <a:pt x="195" y="174"/>
                </a:lnTo>
                <a:lnTo>
                  <a:pt x="192" y="172"/>
                </a:lnTo>
                <a:lnTo>
                  <a:pt x="191" y="169"/>
                </a:lnTo>
                <a:lnTo>
                  <a:pt x="191" y="169"/>
                </a:lnTo>
                <a:close/>
                <a:moveTo>
                  <a:pt x="195" y="170"/>
                </a:moveTo>
                <a:lnTo>
                  <a:pt x="195" y="170"/>
                </a:lnTo>
                <a:lnTo>
                  <a:pt x="195" y="169"/>
                </a:lnTo>
                <a:lnTo>
                  <a:pt x="195" y="169"/>
                </a:lnTo>
                <a:lnTo>
                  <a:pt x="194" y="167"/>
                </a:lnTo>
                <a:lnTo>
                  <a:pt x="194" y="167"/>
                </a:lnTo>
                <a:lnTo>
                  <a:pt x="192" y="166"/>
                </a:lnTo>
                <a:lnTo>
                  <a:pt x="192" y="166"/>
                </a:lnTo>
                <a:lnTo>
                  <a:pt x="194" y="169"/>
                </a:lnTo>
                <a:lnTo>
                  <a:pt x="195" y="170"/>
                </a:lnTo>
                <a:lnTo>
                  <a:pt x="195" y="170"/>
                </a:lnTo>
                <a:close/>
                <a:moveTo>
                  <a:pt x="138" y="140"/>
                </a:moveTo>
                <a:lnTo>
                  <a:pt x="138" y="140"/>
                </a:lnTo>
                <a:lnTo>
                  <a:pt x="138" y="140"/>
                </a:lnTo>
                <a:lnTo>
                  <a:pt x="138" y="140"/>
                </a:lnTo>
                <a:lnTo>
                  <a:pt x="140" y="139"/>
                </a:lnTo>
                <a:lnTo>
                  <a:pt x="140" y="139"/>
                </a:lnTo>
                <a:lnTo>
                  <a:pt x="140" y="136"/>
                </a:lnTo>
                <a:lnTo>
                  <a:pt x="140" y="136"/>
                </a:lnTo>
                <a:lnTo>
                  <a:pt x="140" y="134"/>
                </a:lnTo>
                <a:lnTo>
                  <a:pt x="140" y="134"/>
                </a:lnTo>
                <a:lnTo>
                  <a:pt x="138" y="140"/>
                </a:lnTo>
                <a:lnTo>
                  <a:pt x="138" y="140"/>
                </a:lnTo>
                <a:close/>
                <a:moveTo>
                  <a:pt x="331" y="153"/>
                </a:moveTo>
                <a:lnTo>
                  <a:pt x="331" y="153"/>
                </a:lnTo>
                <a:lnTo>
                  <a:pt x="331" y="153"/>
                </a:lnTo>
                <a:lnTo>
                  <a:pt x="331" y="153"/>
                </a:lnTo>
                <a:lnTo>
                  <a:pt x="329" y="158"/>
                </a:lnTo>
                <a:lnTo>
                  <a:pt x="329" y="158"/>
                </a:lnTo>
                <a:lnTo>
                  <a:pt x="331" y="161"/>
                </a:lnTo>
                <a:lnTo>
                  <a:pt x="331" y="161"/>
                </a:lnTo>
                <a:lnTo>
                  <a:pt x="331" y="153"/>
                </a:lnTo>
                <a:lnTo>
                  <a:pt x="331" y="153"/>
                </a:lnTo>
                <a:close/>
                <a:moveTo>
                  <a:pt x="164" y="153"/>
                </a:moveTo>
                <a:lnTo>
                  <a:pt x="164" y="153"/>
                </a:lnTo>
                <a:lnTo>
                  <a:pt x="164" y="153"/>
                </a:lnTo>
                <a:lnTo>
                  <a:pt x="164" y="153"/>
                </a:lnTo>
                <a:lnTo>
                  <a:pt x="165" y="145"/>
                </a:lnTo>
                <a:lnTo>
                  <a:pt x="165" y="145"/>
                </a:lnTo>
                <a:lnTo>
                  <a:pt x="165" y="145"/>
                </a:lnTo>
                <a:lnTo>
                  <a:pt x="165" y="145"/>
                </a:lnTo>
                <a:lnTo>
                  <a:pt x="164" y="153"/>
                </a:lnTo>
                <a:lnTo>
                  <a:pt x="164" y="153"/>
                </a:lnTo>
                <a:close/>
                <a:moveTo>
                  <a:pt x="348" y="151"/>
                </a:moveTo>
                <a:lnTo>
                  <a:pt x="348" y="151"/>
                </a:lnTo>
                <a:lnTo>
                  <a:pt x="350" y="156"/>
                </a:lnTo>
                <a:lnTo>
                  <a:pt x="350" y="156"/>
                </a:lnTo>
                <a:lnTo>
                  <a:pt x="351" y="155"/>
                </a:lnTo>
                <a:lnTo>
                  <a:pt x="351" y="155"/>
                </a:lnTo>
                <a:lnTo>
                  <a:pt x="348" y="151"/>
                </a:lnTo>
                <a:lnTo>
                  <a:pt x="348" y="151"/>
                </a:lnTo>
                <a:close/>
                <a:moveTo>
                  <a:pt x="134" y="282"/>
                </a:moveTo>
                <a:lnTo>
                  <a:pt x="134" y="282"/>
                </a:lnTo>
                <a:lnTo>
                  <a:pt x="134" y="282"/>
                </a:lnTo>
                <a:lnTo>
                  <a:pt x="134" y="282"/>
                </a:lnTo>
                <a:lnTo>
                  <a:pt x="134" y="292"/>
                </a:lnTo>
                <a:lnTo>
                  <a:pt x="134" y="292"/>
                </a:lnTo>
                <a:lnTo>
                  <a:pt x="134" y="292"/>
                </a:lnTo>
                <a:lnTo>
                  <a:pt x="134" y="292"/>
                </a:lnTo>
                <a:lnTo>
                  <a:pt x="134" y="282"/>
                </a:lnTo>
                <a:lnTo>
                  <a:pt x="134" y="282"/>
                </a:lnTo>
                <a:close/>
                <a:moveTo>
                  <a:pt x="170" y="151"/>
                </a:moveTo>
                <a:lnTo>
                  <a:pt x="170" y="151"/>
                </a:lnTo>
                <a:lnTo>
                  <a:pt x="170" y="151"/>
                </a:lnTo>
                <a:lnTo>
                  <a:pt x="170" y="151"/>
                </a:lnTo>
                <a:lnTo>
                  <a:pt x="170" y="147"/>
                </a:lnTo>
                <a:lnTo>
                  <a:pt x="170" y="147"/>
                </a:lnTo>
                <a:lnTo>
                  <a:pt x="170" y="147"/>
                </a:lnTo>
                <a:lnTo>
                  <a:pt x="170" y="147"/>
                </a:lnTo>
                <a:lnTo>
                  <a:pt x="170" y="151"/>
                </a:lnTo>
                <a:lnTo>
                  <a:pt x="170" y="151"/>
                </a:lnTo>
                <a:close/>
                <a:moveTo>
                  <a:pt x="77" y="178"/>
                </a:moveTo>
                <a:lnTo>
                  <a:pt x="77" y="178"/>
                </a:lnTo>
                <a:lnTo>
                  <a:pt x="79" y="175"/>
                </a:lnTo>
                <a:lnTo>
                  <a:pt x="79" y="175"/>
                </a:lnTo>
                <a:lnTo>
                  <a:pt x="77" y="177"/>
                </a:lnTo>
                <a:lnTo>
                  <a:pt x="77" y="178"/>
                </a:lnTo>
                <a:lnTo>
                  <a:pt x="77" y="178"/>
                </a:lnTo>
                <a:close/>
                <a:moveTo>
                  <a:pt x="127" y="233"/>
                </a:moveTo>
                <a:lnTo>
                  <a:pt x="127" y="233"/>
                </a:lnTo>
                <a:lnTo>
                  <a:pt x="127" y="233"/>
                </a:lnTo>
                <a:lnTo>
                  <a:pt x="127" y="233"/>
                </a:lnTo>
                <a:lnTo>
                  <a:pt x="127" y="230"/>
                </a:lnTo>
                <a:lnTo>
                  <a:pt x="127" y="230"/>
                </a:lnTo>
                <a:lnTo>
                  <a:pt x="127" y="230"/>
                </a:lnTo>
                <a:lnTo>
                  <a:pt x="127" y="230"/>
                </a:lnTo>
                <a:lnTo>
                  <a:pt x="127" y="233"/>
                </a:lnTo>
                <a:lnTo>
                  <a:pt x="127" y="233"/>
                </a:lnTo>
                <a:close/>
                <a:moveTo>
                  <a:pt x="178" y="172"/>
                </a:moveTo>
                <a:lnTo>
                  <a:pt x="178" y="172"/>
                </a:lnTo>
                <a:lnTo>
                  <a:pt x="178" y="172"/>
                </a:lnTo>
                <a:lnTo>
                  <a:pt x="178" y="172"/>
                </a:lnTo>
                <a:lnTo>
                  <a:pt x="178" y="174"/>
                </a:lnTo>
                <a:lnTo>
                  <a:pt x="178" y="174"/>
                </a:lnTo>
                <a:lnTo>
                  <a:pt x="178" y="172"/>
                </a:lnTo>
                <a:lnTo>
                  <a:pt x="178" y="172"/>
                </a:lnTo>
                <a:close/>
                <a:moveTo>
                  <a:pt x="126" y="227"/>
                </a:moveTo>
                <a:lnTo>
                  <a:pt x="126" y="227"/>
                </a:lnTo>
                <a:lnTo>
                  <a:pt x="126" y="227"/>
                </a:lnTo>
                <a:lnTo>
                  <a:pt x="126" y="227"/>
                </a:lnTo>
                <a:lnTo>
                  <a:pt x="126" y="227"/>
                </a:lnTo>
                <a:lnTo>
                  <a:pt x="126" y="227"/>
                </a:lnTo>
                <a:lnTo>
                  <a:pt x="126" y="227"/>
                </a:lnTo>
                <a:lnTo>
                  <a:pt x="126" y="227"/>
                </a:lnTo>
                <a:lnTo>
                  <a:pt x="126" y="227"/>
                </a:lnTo>
                <a:lnTo>
                  <a:pt x="126" y="227"/>
                </a:lnTo>
                <a:close/>
                <a:moveTo>
                  <a:pt x="110" y="57"/>
                </a:moveTo>
                <a:lnTo>
                  <a:pt x="110" y="57"/>
                </a:lnTo>
                <a:lnTo>
                  <a:pt x="110" y="57"/>
                </a:lnTo>
                <a:lnTo>
                  <a:pt x="110" y="57"/>
                </a:lnTo>
                <a:lnTo>
                  <a:pt x="110" y="57"/>
                </a:lnTo>
                <a:lnTo>
                  <a:pt x="110" y="57"/>
                </a:lnTo>
                <a:lnTo>
                  <a:pt x="110" y="57"/>
                </a:lnTo>
                <a:lnTo>
                  <a:pt x="110" y="57"/>
                </a:lnTo>
                <a:lnTo>
                  <a:pt x="110" y="57"/>
                </a:lnTo>
                <a:lnTo>
                  <a:pt x="110" y="57"/>
                </a:lnTo>
                <a:close/>
                <a:moveTo>
                  <a:pt x="102" y="246"/>
                </a:moveTo>
                <a:lnTo>
                  <a:pt x="102" y="246"/>
                </a:lnTo>
                <a:lnTo>
                  <a:pt x="102" y="246"/>
                </a:lnTo>
                <a:lnTo>
                  <a:pt x="102" y="246"/>
                </a:lnTo>
                <a:lnTo>
                  <a:pt x="104" y="245"/>
                </a:lnTo>
                <a:lnTo>
                  <a:pt x="104" y="245"/>
                </a:lnTo>
                <a:lnTo>
                  <a:pt x="102" y="245"/>
                </a:lnTo>
                <a:lnTo>
                  <a:pt x="102" y="245"/>
                </a:lnTo>
                <a:lnTo>
                  <a:pt x="102" y="246"/>
                </a:lnTo>
                <a:lnTo>
                  <a:pt x="102" y="24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972394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297"/>
          <p:cNvSpPr>
            <a:spLocks noEditPoints="1"/>
          </p:cNvSpPr>
          <p:nvPr/>
        </p:nvSpPr>
        <p:spPr bwMode="auto">
          <a:xfrm>
            <a:off x="4244165" y="3127329"/>
            <a:ext cx="4308619" cy="3458026"/>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3" name="圆角矩形 62"/>
          <p:cNvSpPr/>
          <p:nvPr/>
        </p:nvSpPr>
        <p:spPr>
          <a:xfrm>
            <a:off x="4509447" y="3392009"/>
            <a:ext cx="3774231" cy="2914333"/>
          </a:xfrm>
          <a:prstGeom prst="roundRect">
            <a:avLst/>
          </a:prstGeom>
          <a:blipFill>
            <a:blip r:embed="rId2"/>
            <a:srcRect/>
            <a:stretch>
              <a:fillRect l="-8449" r="-84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297"/>
          <p:cNvSpPr>
            <a:spLocks noEditPoints="1"/>
          </p:cNvSpPr>
          <p:nvPr/>
        </p:nvSpPr>
        <p:spPr bwMode="auto">
          <a:xfrm>
            <a:off x="8555506" y="685669"/>
            <a:ext cx="3066397" cy="2655958"/>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5" name="圆角矩形 64"/>
          <p:cNvSpPr/>
          <p:nvPr/>
        </p:nvSpPr>
        <p:spPr>
          <a:xfrm>
            <a:off x="8744304" y="888958"/>
            <a:ext cx="2686079" cy="2238371"/>
          </a:xfrm>
          <a:prstGeom prst="roundRect">
            <a:avLst/>
          </a:prstGeom>
          <a:blipFill>
            <a:blip r:embed="rId3"/>
            <a:srcRect/>
            <a:stretch>
              <a:fillRect l="-11700" r="-117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Freeform 297"/>
          <p:cNvSpPr>
            <a:spLocks noEditPoints="1"/>
          </p:cNvSpPr>
          <p:nvPr/>
        </p:nvSpPr>
        <p:spPr bwMode="auto">
          <a:xfrm>
            <a:off x="9168950" y="3794090"/>
            <a:ext cx="2662084" cy="2305762"/>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69" name="圆角矩形 68"/>
          <p:cNvSpPr/>
          <p:nvPr/>
        </p:nvSpPr>
        <p:spPr>
          <a:xfrm>
            <a:off x="9332854" y="3970573"/>
            <a:ext cx="2331912" cy="1943234"/>
          </a:xfrm>
          <a:prstGeom prst="roundRect">
            <a:avLst/>
          </a:prstGeom>
          <a:blipFill>
            <a:blip r:embed="rId4"/>
            <a:srcRect/>
            <a:stretch>
              <a:fillRect l="-54931" t="1096" r="-1559" b="-10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97"/>
          <p:cNvSpPr>
            <a:spLocks noEditPoints="1"/>
          </p:cNvSpPr>
          <p:nvPr/>
        </p:nvSpPr>
        <p:spPr bwMode="auto">
          <a:xfrm>
            <a:off x="658531" y="3133274"/>
            <a:ext cx="3066397" cy="2655958"/>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4" name="圆角矩形 23"/>
          <p:cNvSpPr/>
          <p:nvPr/>
        </p:nvSpPr>
        <p:spPr>
          <a:xfrm>
            <a:off x="847329" y="3336563"/>
            <a:ext cx="2686079" cy="2238371"/>
          </a:xfrm>
          <a:prstGeom prst="roundRect">
            <a:avLst/>
          </a:prstGeom>
          <a:blipFill>
            <a:blip r:embed="rId5"/>
            <a:srcRect/>
            <a:stretch>
              <a:fillRect l="-1694" t="492" r="-27252" b="-4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297"/>
          <p:cNvSpPr>
            <a:spLocks noEditPoints="1"/>
          </p:cNvSpPr>
          <p:nvPr/>
        </p:nvSpPr>
        <p:spPr bwMode="auto">
          <a:xfrm>
            <a:off x="1054744" y="957353"/>
            <a:ext cx="2113093" cy="1830254"/>
          </a:xfrm>
          <a:custGeom>
            <a:avLst/>
            <a:gdLst/>
            <a:ahLst/>
            <a:cxnLst>
              <a:cxn ang="0">
                <a:pos x="122" y="796"/>
              </a:cxn>
              <a:cxn ang="0">
                <a:pos x="235" y="804"/>
              </a:cxn>
              <a:cxn ang="0">
                <a:pos x="603" y="808"/>
              </a:cxn>
              <a:cxn ang="0">
                <a:pos x="739" y="790"/>
              </a:cxn>
              <a:cxn ang="0">
                <a:pos x="812" y="744"/>
              </a:cxn>
              <a:cxn ang="0">
                <a:pos x="832" y="697"/>
              </a:cxn>
              <a:cxn ang="0">
                <a:pos x="836" y="151"/>
              </a:cxn>
              <a:cxn ang="0">
                <a:pos x="814" y="79"/>
              </a:cxn>
              <a:cxn ang="0">
                <a:pos x="779" y="38"/>
              </a:cxn>
              <a:cxn ang="0">
                <a:pos x="722" y="17"/>
              </a:cxn>
              <a:cxn ang="0">
                <a:pos x="529" y="2"/>
              </a:cxn>
              <a:cxn ang="0">
                <a:pos x="271" y="7"/>
              </a:cxn>
              <a:cxn ang="0">
                <a:pos x="159" y="13"/>
              </a:cxn>
              <a:cxn ang="0">
                <a:pos x="56" y="34"/>
              </a:cxn>
              <a:cxn ang="0">
                <a:pos x="18" y="90"/>
              </a:cxn>
              <a:cxn ang="0">
                <a:pos x="6" y="174"/>
              </a:cxn>
              <a:cxn ang="0">
                <a:pos x="3" y="443"/>
              </a:cxn>
              <a:cxn ang="0">
                <a:pos x="17" y="683"/>
              </a:cxn>
              <a:cxn ang="0">
                <a:pos x="56" y="765"/>
              </a:cxn>
              <a:cxn ang="0">
                <a:pos x="825" y="148"/>
              </a:cxn>
              <a:cxn ang="0">
                <a:pos x="836" y="278"/>
              </a:cxn>
              <a:cxn ang="0">
                <a:pos x="825" y="179"/>
              </a:cxn>
              <a:cxn ang="0">
                <a:pos x="819" y="122"/>
              </a:cxn>
              <a:cxn ang="0">
                <a:pos x="652" y="23"/>
              </a:cxn>
              <a:cxn ang="0">
                <a:pos x="727" y="30"/>
              </a:cxn>
              <a:cxn ang="0">
                <a:pos x="706" y="30"/>
              </a:cxn>
              <a:cxn ang="0">
                <a:pos x="745" y="42"/>
              </a:cxn>
              <a:cxn ang="0">
                <a:pos x="787" y="75"/>
              </a:cxn>
              <a:cxn ang="0">
                <a:pos x="812" y="145"/>
              </a:cxn>
              <a:cxn ang="0">
                <a:pos x="826" y="346"/>
              </a:cxn>
              <a:cxn ang="0">
                <a:pos x="826" y="602"/>
              </a:cxn>
              <a:cxn ang="0">
                <a:pos x="812" y="725"/>
              </a:cxn>
              <a:cxn ang="0">
                <a:pos x="755" y="773"/>
              </a:cxn>
              <a:cxn ang="0">
                <a:pos x="669" y="791"/>
              </a:cxn>
              <a:cxn ang="0">
                <a:pos x="311" y="796"/>
              </a:cxn>
              <a:cxn ang="0">
                <a:pos x="96" y="774"/>
              </a:cxn>
              <a:cxn ang="0">
                <a:pos x="47" y="732"/>
              </a:cxn>
              <a:cxn ang="0">
                <a:pos x="27" y="654"/>
              </a:cxn>
              <a:cxn ang="0">
                <a:pos x="20" y="399"/>
              </a:cxn>
              <a:cxn ang="0">
                <a:pos x="30" y="159"/>
              </a:cxn>
              <a:cxn ang="0">
                <a:pos x="62" y="62"/>
              </a:cxn>
              <a:cxn ang="0">
                <a:pos x="138" y="24"/>
              </a:cxn>
              <a:cxn ang="0">
                <a:pos x="377" y="13"/>
              </a:cxn>
              <a:cxn ang="0">
                <a:pos x="24" y="103"/>
              </a:cxn>
              <a:cxn ang="0">
                <a:pos x="62" y="44"/>
              </a:cxn>
              <a:cxn ang="0">
                <a:pos x="59" y="52"/>
              </a:cxn>
              <a:cxn ang="0">
                <a:pos x="21" y="145"/>
              </a:cxn>
              <a:cxn ang="0">
                <a:pos x="10" y="278"/>
              </a:cxn>
              <a:cxn ang="0">
                <a:pos x="24" y="103"/>
              </a:cxn>
              <a:cxn ang="0">
                <a:pos x="11" y="353"/>
              </a:cxn>
              <a:cxn ang="0">
                <a:pos x="11" y="395"/>
              </a:cxn>
            </a:cxnLst>
            <a:rect l="0" t="0" r="r" b="b"/>
            <a:pathLst>
              <a:path w="845" h="811">
                <a:moveTo>
                  <a:pt x="69" y="776"/>
                </a:moveTo>
                <a:lnTo>
                  <a:pt x="69" y="776"/>
                </a:lnTo>
                <a:lnTo>
                  <a:pt x="86" y="784"/>
                </a:lnTo>
                <a:lnTo>
                  <a:pt x="104" y="790"/>
                </a:lnTo>
                <a:lnTo>
                  <a:pt x="122" y="796"/>
                </a:lnTo>
                <a:lnTo>
                  <a:pt x="144" y="798"/>
                </a:lnTo>
                <a:lnTo>
                  <a:pt x="166" y="801"/>
                </a:lnTo>
                <a:lnTo>
                  <a:pt x="189" y="803"/>
                </a:lnTo>
                <a:lnTo>
                  <a:pt x="235" y="804"/>
                </a:lnTo>
                <a:lnTo>
                  <a:pt x="235" y="804"/>
                </a:lnTo>
                <a:lnTo>
                  <a:pt x="356" y="808"/>
                </a:lnTo>
                <a:lnTo>
                  <a:pt x="418" y="810"/>
                </a:lnTo>
                <a:lnTo>
                  <a:pt x="479" y="811"/>
                </a:lnTo>
                <a:lnTo>
                  <a:pt x="543" y="810"/>
                </a:lnTo>
                <a:lnTo>
                  <a:pt x="603" y="808"/>
                </a:lnTo>
                <a:lnTo>
                  <a:pt x="662" y="803"/>
                </a:lnTo>
                <a:lnTo>
                  <a:pt x="692" y="800"/>
                </a:lnTo>
                <a:lnTo>
                  <a:pt x="718" y="796"/>
                </a:lnTo>
                <a:lnTo>
                  <a:pt x="718" y="796"/>
                </a:lnTo>
                <a:lnTo>
                  <a:pt x="739" y="790"/>
                </a:lnTo>
                <a:lnTo>
                  <a:pt x="759" y="784"/>
                </a:lnTo>
                <a:lnTo>
                  <a:pt x="777" y="774"/>
                </a:lnTo>
                <a:lnTo>
                  <a:pt x="793" y="765"/>
                </a:lnTo>
                <a:lnTo>
                  <a:pt x="805" y="751"/>
                </a:lnTo>
                <a:lnTo>
                  <a:pt x="812" y="744"/>
                </a:lnTo>
                <a:lnTo>
                  <a:pt x="817" y="735"/>
                </a:lnTo>
                <a:lnTo>
                  <a:pt x="822" y="727"/>
                </a:lnTo>
                <a:lnTo>
                  <a:pt x="826" y="717"/>
                </a:lnTo>
                <a:lnTo>
                  <a:pt x="829" y="707"/>
                </a:lnTo>
                <a:lnTo>
                  <a:pt x="832" y="697"/>
                </a:lnTo>
                <a:lnTo>
                  <a:pt x="845" y="235"/>
                </a:lnTo>
                <a:lnTo>
                  <a:pt x="845" y="235"/>
                </a:lnTo>
                <a:lnTo>
                  <a:pt x="843" y="214"/>
                </a:lnTo>
                <a:lnTo>
                  <a:pt x="842" y="191"/>
                </a:lnTo>
                <a:lnTo>
                  <a:pt x="836" y="151"/>
                </a:lnTo>
                <a:lnTo>
                  <a:pt x="836" y="151"/>
                </a:lnTo>
                <a:lnTo>
                  <a:pt x="832" y="124"/>
                </a:lnTo>
                <a:lnTo>
                  <a:pt x="824" y="100"/>
                </a:lnTo>
                <a:lnTo>
                  <a:pt x="819" y="89"/>
                </a:lnTo>
                <a:lnTo>
                  <a:pt x="814" y="79"/>
                </a:lnTo>
                <a:lnTo>
                  <a:pt x="808" y="69"/>
                </a:lnTo>
                <a:lnTo>
                  <a:pt x="803" y="59"/>
                </a:lnTo>
                <a:lnTo>
                  <a:pt x="794" y="52"/>
                </a:lnTo>
                <a:lnTo>
                  <a:pt x="787" y="44"/>
                </a:lnTo>
                <a:lnTo>
                  <a:pt x="779" y="38"/>
                </a:lnTo>
                <a:lnTo>
                  <a:pt x="769" y="31"/>
                </a:lnTo>
                <a:lnTo>
                  <a:pt x="759" y="27"/>
                </a:lnTo>
                <a:lnTo>
                  <a:pt x="748" y="23"/>
                </a:lnTo>
                <a:lnTo>
                  <a:pt x="735" y="20"/>
                </a:lnTo>
                <a:lnTo>
                  <a:pt x="722" y="17"/>
                </a:lnTo>
                <a:lnTo>
                  <a:pt x="722" y="17"/>
                </a:lnTo>
                <a:lnTo>
                  <a:pt x="675" y="11"/>
                </a:lnTo>
                <a:lnTo>
                  <a:pt x="627" y="7"/>
                </a:lnTo>
                <a:lnTo>
                  <a:pt x="578" y="4"/>
                </a:lnTo>
                <a:lnTo>
                  <a:pt x="529" y="2"/>
                </a:lnTo>
                <a:lnTo>
                  <a:pt x="478" y="0"/>
                </a:lnTo>
                <a:lnTo>
                  <a:pt x="429" y="0"/>
                </a:lnTo>
                <a:lnTo>
                  <a:pt x="378" y="0"/>
                </a:lnTo>
                <a:lnTo>
                  <a:pt x="328" y="2"/>
                </a:lnTo>
                <a:lnTo>
                  <a:pt x="271" y="7"/>
                </a:lnTo>
                <a:lnTo>
                  <a:pt x="271" y="7"/>
                </a:lnTo>
                <a:lnTo>
                  <a:pt x="243" y="7"/>
                </a:lnTo>
                <a:lnTo>
                  <a:pt x="215" y="9"/>
                </a:lnTo>
                <a:lnTo>
                  <a:pt x="187" y="10"/>
                </a:lnTo>
                <a:lnTo>
                  <a:pt x="159" y="13"/>
                </a:lnTo>
                <a:lnTo>
                  <a:pt x="131" y="16"/>
                </a:lnTo>
                <a:lnTo>
                  <a:pt x="104" y="21"/>
                </a:lnTo>
                <a:lnTo>
                  <a:pt x="79" y="27"/>
                </a:lnTo>
                <a:lnTo>
                  <a:pt x="56" y="34"/>
                </a:lnTo>
                <a:lnTo>
                  <a:pt x="56" y="34"/>
                </a:lnTo>
                <a:lnTo>
                  <a:pt x="41" y="51"/>
                </a:lnTo>
                <a:lnTo>
                  <a:pt x="34" y="59"/>
                </a:lnTo>
                <a:lnTo>
                  <a:pt x="28" y="69"/>
                </a:lnTo>
                <a:lnTo>
                  <a:pt x="23" y="79"/>
                </a:lnTo>
                <a:lnTo>
                  <a:pt x="18" y="90"/>
                </a:lnTo>
                <a:lnTo>
                  <a:pt x="16" y="100"/>
                </a:lnTo>
                <a:lnTo>
                  <a:pt x="13" y="111"/>
                </a:lnTo>
                <a:lnTo>
                  <a:pt x="13" y="111"/>
                </a:lnTo>
                <a:lnTo>
                  <a:pt x="9" y="142"/>
                </a:lnTo>
                <a:lnTo>
                  <a:pt x="6" y="174"/>
                </a:lnTo>
                <a:lnTo>
                  <a:pt x="3" y="207"/>
                </a:lnTo>
                <a:lnTo>
                  <a:pt x="2" y="240"/>
                </a:lnTo>
                <a:lnTo>
                  <a:pt x="0" y="307"/>
                </a:lnTo>
                <a:lnTo>
                  <a:pt x="0" y="374"/>
                </a:lnTo>
                <a:lnTo>
                  <a:pt x="3" y="443"/>
                </a:lnTo>
                <a:lnTo>
                  <a:pt x="6" y="509"/>
                </a:lnTo>
                <a:lnTo>
                  <a:pt x="13" y="640"/>
                </a:lnTo>
                <a:lnTo>
                  <a:pt x="13" y="640"/>
                </a:lnTo>
                <a:lnTo>
                  <a:pt x="14" y="662"/>
                </a:lnTo>
                <a:lnTo>
                  <a:pt x="17" y="683"/>
                </a:lnTo>
                <a:lnTo>
                  <a:pt x="21" y="703"/>
                </a:lnTo>
                <a:lnTo>
                  <a:pt x="27" y="721"/>
                </a:lnTo>
                <a:lnTo>
                  <a:pt x="35" y="738"/>
                </a:lnTo>
                <a:lnTo>
                  <a:pt x="44" y="752"/>
                </a:lnTo>
                <a:lnTo>
                  <a:pt x="56" y="765"/>
                </a:lnTo>
                <a:lnTo>
                  <a:pt x="69" y="776"/>
                </a:lnTo>
                <a:lnTo>
                  <a:pt x="69" y="776"/>
                </a:lnTo>
                <a:close/>
                <a:moveTo>
                  <a:pt x="819" y="122"/>
                </a:moveTo>
                <a:lnTo>
                  <a:pt x="819" y="122"/>
                </a:lnTo>
                <a:lnTo>
                  <a:pt x="825" y="148"/>
                </a:lnTo>
                <a:lnTo>
                  <a:pt x="831" y="176"/>
                </a:lnTo>
                <a:lnTo>
                  <a:pt x="834" y="207"/>
                </a:lnTo>
                <a:lnTo>
                  <a:pt x="835" y="236"/>
                </a:lnTo>
                <a:lnTo>
                  <a:pt x="835" y="236"/>
                </a:lnTo>
                <a:lnTo>
                  <a:pt x="836" y="278"/>
                </a:lnTo>
                <a:lnTo>
                  <a:pt x="834" y="319"/>
                </a:lnTo>
                <a:lnTo>
                  <a:pt x="834" y="319"/>
                </a:lnTo>
                <a:lnTo>
                  <a:pt x="834" y="270"/>
                </a:lnTo>
                <a:lnTo>
                  <a:pt x="831" y="224"/>
                </a:lnTo>
                <a:lnTo>
                  <a:pt x="825" y="179"/>
                </a:lnTo>
                <a:lnTo>
                  <a:pt x="819" y="134"/>
                </a:lnTo>
                <a:lnTo>
                  <a:pt x="819" y="134"/>
                </a:lnTo>
                <a:lnTo>
                  <a:pt x="819" y="128"/>
                </a:lnTo>
                <a:lnTo>
                  <a:pt x="819" y="122"/>
                </a:lnTo>
                <a:lnTo>
                  <a:pt x="819" y="122"/>
                </a:lnTo>
                <a:close/>
                <a:moveTo>
                  <a:pt x="451" y="13"/>
                </a:moveTo>
                <a:lnTo>
                  <a:pt x="451" y="13"/>
                </a:lnTo>
                <a:lnTo>
                  <a:pt x="519" y="16"/>
                </a:lnTo>
                <a:lnTo>
                  <a:pt x="585" y="18"/>
                </a:lnTo>
                <a:lnTo>
                  <a:pt x="652" y="23"/>
                </a:lnTo>
                <a:lnTo>
                  <a:pt x="717" y="25"/>
                </a:lnTo>
                <a:lnTo>
                  <a:pt x="717" y="25"/>
                </a:lnTo>
                <a:lnTo>
                  <a:pt x="721" y="27"/>
                </a:lnTo>
                <a:lnTo>
                  <a:pt x="724" y="28"/>
                </a:lnTo>
                <a:lnTo>
                  <a:pt x="727" y="30"/>
                </a:lnTo>
                <a:lnTo>
                  <a:pt x="731" y="31"/>
                </a:lnTo>
                <a:lnTo>
                  <a:pt x="731" y="31"/>
                </a:lnTo>
                <a:lnTo>
                  <a:pt x="724" y="31"/>
                </a:lnTo>
                <a:lnTo>
                  <a:pt x="715" y="31"/>
                </a:lnTo>
                <a:lnTo>
                  <a:pt x="706" y="30"/>
                </a:lnTo>
                <a:lnTo>
                  <a:pt x="696" y="30"/>
                </a:lnTo>
                <a:lnTo>
                  <a:pt x="696" y="30"/>
                </a:lnTo>
                <a:lnTo>
                  <a:pt x="714" y="32"/>
                </a:lnTo>
                <a:lnTo>
                  <a:pt x="731" y="37"/>
                </a:lnTo>
                <a:lnTo>
                  <a:pt x="745" y="42"/>
                </a:lnTo>
                <a:lnTo>
                  <a:pt x="759" y="49"/>
                </a:lnTo>
                <a:lnTo>
                  <a:pt x="759" y="49"/>
                </a:lnTo>
                <a:lnTo>
                  <a:pt x="769" y="56"/>
                </a:lnTo>
                <a:lnTo>
                  <a:pt x="779" y="65"/>
                </a:lnTo>
                <a:lnTo>
                  <a:pt x="787" y="75"/>
                </a:lnTo>
                <a:lnTo>
                  <a:pt x="796" y="86"/>
                </a:lnTo>
                <a:lnTo>
                  <a:pt x="801" y="99"/>
                </a:lnTo>
                <a:lnTo>
                  <a:pt x="805" y="113"/>
                </a:lnTo>
                <a:lnTo>
                  <a:pt x="810" y="128"/>
                </a:lnTo>
                <a:lnTo>
                  <a:pt x="812" y="145"/>
                </a:lnTo>
                <a:lnTo>
                  <a:pt x="812" y="145"/>
                </a:lnTo>
                <a:lnTo>
                  <a:pt x="817" y="194"/>
                </a:lnTo>
                <a:lnTo>
                  <a:pt x="821" y="245"/>
                </a:lnTo>
                <a:lnTo>
                  <a:pt x="824" y="295"/>
                </a:lnTo>
                <a:lnTo>
                  <a:pt x="826" y="346"/>
                </a:lnTo>
                <a:lnTo>
                  <a:pt x="828" y="398"/>
                </a:lnTo>
                <a:lnTo>
                  <a:pt x="828" y="450"/>
                </a:lnTo>
                <a:lnTo>
                  <a:pt x="826" y="557"/>
                </a:lnTo>
                <a:lnTo>
                  <a:pt x="826" y="557"/>
                </a:lnTo>
                <a:lnTo>
                  <a:pt x="826" y="602"/>
                </a:lnTo>
                <a:lnTo>
                  <a:pt x="825" y="647"/>
                </a:lnTo>
                <a:lnTo>
                  <a:pt x="824" y="668"/>
                </a:lnTo>
                <a:lnTo>
                  <a:pt x="821" y="689"/>
                </a:lnTo>
                <a:lnTo>
                  <a:pt x="818" y="708"/>
                </a:lnTo>
                <a:lnTo>
                  <a:pt x="812" y="725"/>
                </a:lnTo>
                <a:lnTo>
                  <a:pt x="812" y="725"/>
                </a:lnTo>
                <a:lnTo>
                  <a:pt x="801" y="741"/>
                </a:lnTo>
                <a:lnTo>
                  <a:pt x="789" y="753"/>
                </a:lnTo>
                <a:lnTo>
                  <a:pt x="772" y="763"/>
                </a:lnTo>
                <a:lnTo>
                  <a:pt x="755" y="773"/>
                </a:lnTo>
                <a:lnTo>
                  <a:pt x="735" y="780"/>
                </a:lnTo>
                <a:lnTo>
                  <a:pt x="714" y="784"/>
                </a:lnTo>
                <a:lnTo>
                  <a:pt x="693" y="789"/>
                </a:lnTo>
                <a:lnTo>
                  <a:pt x="669" y="791"/>
                </a:lnTo>
                <a:lnTo>
                  <a:pt x="669" y="791"/>
                </a:lnTo>
                <a:lnTo>
                  <a:pt x="600" y="796"/>
                </a:lnTo>
                <a:lnTo>
                  <a:pt x="529" y="798"/>
                </a:lnTo>
                <a:lnTo>
                  <a:pt x="456" y="798"/>
                </a:lnTo>
                <a:lnTo>
                  <a:pt x="384" y="797"/>
                </a:lnTo>
                <a:lnTo>
                  <a:pt x="311" y="796"/>
                </a:lnTo>
                <a:lnTo>
                  <a:pt x="239" y="791"/>
                </a:lnTo>
                <a:lnTo>
                  <a:pt x="170" y="784"/>
                </a:lnTo>
                <a:lnTo>
                  <a:pt x="104" y="776"/>
                </a:lnTo>
                <a:lnTo>
                  <a:pt x="104" y="776"/>
                </a:lnTo>
                <a:lnTo>
                  <a:pt x="96" y="774"/>
                </a:lnTo>
                <a:lnTo>
                  <a:pt x="89" y="773"/>
                </a:lnTo>
                <a:lnTo>
                  <a:pt x="75" y="766"/>
                </a:lnTo>
                <a:lnTo>
                  <a:pt x="63" y="758"/>
                </a:lnTo>
                <a:lnTo>
                  <a:pt x="55" y="746"/>
                </a:lnTo>
                <a:lnTo>
                  <a:pt x="47" y="732"/>
                </a:lnTo>
                <a:lnTo>
                  <a:pt x="41" y="718"/>
                </a:lnTo>
                <a:lnTo>
                  <a:pt x="35" y="703"/>
                </a:lnTo>
                <a:lnTo>
                  <a:pt x="33" y="687"/>
                </a:lnTo>
                <a:lnTo>
                  <a:pt x="33" y="687"/>
                </a:lnTo>
                <a:lnTo>
                  <a:pt x="27" y="654"/>
                </a:lnTo>
                <a:lnTo>
                  <a:pt x="23" y="618"/>
                </a:lnTo>
                <a:lnTo>
                  <a:pt x="20" y="583"/>
                </a:lnTo>
                <a:lnTo>
                  <a:pt x="20" y="547"/>
                </a:lnTo>
                <a:lnTo>
                  <a:pt x="18" y="472"/>
                </a:lnTo>
                <a:lnTo>
                  <a:pt x="20" y="399"/>
                </a:lnTo>
                <a:lnTo>
                  <a:pt x="20" y="399"/>
                </a:lnTo>
                <a:lnTo>
                  <a:pt x="21" y="318"/>
                </a:lnTo>
                <a:lnTo>
                  <a:pt x="23" y="236"/>
                </a:lnTo>
                <a:lnTo>
                  <a:pt x="26" y="197"/>
                </a:lnTo>
                <a:lnTo>
                  <a:pt x="30" y="159"/>
                </a:lnTo>
                <a:lnTo>
                  <a:pt x="35" y="122"/>
                </a:lnTo>
                <a:lnTo>
                  <a:pt x="42" y="89"/>
                </a:lnTo>
                <a:lnTo>
                  <a:pt x="42" y="89"/>
                </a:lnTo>
                <a:lnTo>
                  <a:pt x="52" y="75"/>
                </a:lnTo>
                <a:lnTo>
                  <a:pt x="62" y="62"/>
                </a:lnTo>
                <a:lnTo>
                  <a:pt x="73" y="51"/>
                </a:lnTo>
                <a:lnTo>
                  <a:pt x="87" y="42"/>
                </a:lnTo>
                <a:lnTo>
                  <a:pt x="103" y="34"/>
                </a:lnTo>
                <a:lnTo>
                  <a:pt x="120" y="28"/>
                </a:lnTo>
                <a:lnTo>
                  <a:pt x="138" y="24"/>
                </a:lnTo>
                <a:lnTo>
                  <a:pt x="159" y="23"/>
                </a:lnTo>
                <a:lnTo>
                  <a:pt x="159" y="23"/>
                </a:lnTo>
                <a:lnTo>
                  <a:pt x="232" y="20"/>
                </a:lnTo>
                <a:lnTo>
                  <a:pt x="304" y="16"/>
                </a:lnTo>
                <a:lnTo>
                  <a:pt x="377" y="13"/>
                </a:lnTo>
                <a:lnTo>
                  <a:pt x="415" y="13"/>
                </a:lnTo>
                <a:lnTo>
                  <a:pt x="451" y="13"/>
                </a:lnTo>
                <a:lnTo>
                  <a:pt x="451" y="13"/>
                </a:lnTo>
                <a:close/>
                <a:moveTo>
                  <a:pt x="24" y="103"/>
                </a:moveTo>
                <a:lnTo>
                  <a:pt x="24" y="103"/>
                </a:lnTo>
                <a:lnTo>
                  <a:pt x="27" y="93"/>
                </a:lnTo>
                <a:lnTo>
                  <a:pt x="30" y="84"/>
                </a:lnTo>
                <a:lnTo>
                  <a:pt x="40" y="69"/>
                </a:lnTo>
                <a:lnTo>
                  <a:pt x="49" y="55"/>
                </a:lnTo>
                <a:lnTo>
                  <a:pt x="62" y="44"/>
                </a:lnTo>
                <a:lnTo>
                  <a:pt x="62" y="44"/>
                </a:lnTo>
                <a:lnTo>
                  <a:pt x="68" y="41"/>
                </a:lnTo>
                <a:lnTo>
                  <a:pt x="72" y="40"/>
                </a:lnTo>
                <a:lnTo>
                  <a:pt x="72" y="40"/>
                </a:lnTo>
                <a:lnTo>
                  <a:pt x="59" y="52"/>
                </a:lnTo>
                <a:lnTo>
                  <a:pt x="48" y="68"/>
                </a:lnTo>
                <a:lnTo>
                  <a:pt x="38" y="84"/>
                </a:lnTo>
                <a:lnTo>
                  <a:pt x="31" y="103"/>
                </a:lnTo>
                <a:lnTo>
                  <a:pt x="26" y="124"/>
                </a:lnTo>
                <a:lnTo>
                  <a:pt x="21" y="145"/>
                </a:lnTo>
                <a:lnTo>
                  <a:pt x="18" y="169"/>
                </a:lnTo>
                <a:lnTo>
                  <a:pt x="17" y="193"/>
                </a:lnTo>
                <a:lnTo>
                  <a:pt x="10" y="340"/>
                </a:lnTo>
                <a:lnTo>
                  <a:pt x="10" y="340"/>
                </a:lnTo>
                <a:lnTo>
                  <a:pt x="10" y="278"/>
                </a:lnTo>
                <a:lnTo>
                  <a:pt x="11" y="217"/>
                </a:lnTo>
                <a:lnTo>
                  <a:pt x="11" y="186"/>
                </a:lnTo>
                <a:lnTo>
                  <a:pt x="14" y="158"/>
                </a:lnTo>
                <a:lnTo>
                  <a:pt x="18" y="129"/>
                </a:lnTo>
                <a:lnTo>
                  <a:pt x="24" y="103"/>
                </a:lnTo>
                <a:lnTo>
                  <a:pt x="24" y="103"/>
                </a:lnTo>
                <a:close/>
                <a:moveTo>
                  <a:pt x="10" y="366"/>
                </a:moveTo>
                <a:lnTo>
                  <a:pt x="10" y="349"/>
                </a:lnTo>
                <a:lnTo>
                  <a:pt x="10" y="349"/>
                </a:lnTo>
                <a:lnTo>
                  <a:pt x="11" y="353"/>
                </a:lnTo>
                <a:lnTo>
                  <a:pt x="11" y="357"/>
                </a:lnTo>
                <a:lnTo>
                  <a:pt x="11" y="366"/>
                </a:lnTo>
                <a:lnTo>
                  <a:pt x="10" y="366"/>
                </a:lnTo>
                <a:close/>
                <a:moveTo>
                  <a:pt x="11" y="395"/>
                </a:moveTo>
                <a:lnTo>
                  <a:pt x="11" y="395"/>
                </a:lnTo>
                <a:lnTo>
                  <a:pt x="13" y="402"/>
                </a:lnTo>
                <a:lnTo>
                  <a:pt x="13" y="406"/>
                </a:lnTo>
                <a:lnTo>
                  <a:pt x="11" y="409"/>
                </a:lnTo>
                <a:lnTo>
                  <a:pt x="11" y="395"/>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lnSpc>
                <a:spcPct val="150000"/>
              </a:lnSpc>
            </a:pPr>
            <a:endParaRPr lang="zh-CN" altLang="zh-CN" dirty="0">
              <a:solidFill>
                <a:schemeClr val="accent1"/>
              </a:solidFill>
              <a:latin typeface="+mn-ea"/>
            </a:endParaRPr>
          </a:p>
        </p:txBody>
      </p:sp>
      <p:sp>
        <p:nvSpPr>
          <p:cNvPr id="26" name="圆角矩形 25"/>
          <p:cNvSpPr/>
          <p:nvPr/>
        </p:nvSpPr>
        <p:spPr>
          <a:xfrm>
            <a:off x="1184847" y="1097441"/>
            <a:ext cx="1851011" cy="1542489"/>
          </a:xfrm>
          <a:prstGeom prst="roundRect">
            <a:avLst/>
          </a:prstGeom>
          <a:blipFill>
            <a:blip r:embed="rId6"/>
            <a:srcRect/>
            <a:stretch>
              <a:fillRect l="-103" r="-1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47"/>
          <p:cNvSpPr>
            <a:spLocks noEditPoints="1"/>
          </p:cNvSpPr>
          <p:nvPr/>
        </p:nvSpPr>
        <p:spPr bwMode="auto">
          <a:xfrm rot="21480268">
            <a:off x="4417470" y="1284082"/>
            <a:ext cx="461436" cy="804776"/>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48"/>
          <p:cNvSpPr>
            <a:spLocks noEditPoints="1"/>
          </p:cNvSpPr>
          <p:nvPr/>
        </p:nvSpPr>
        <p:spPr bwMode="auto">
          <a:xfrm rot="689250">
            <a:off x="5363375" y="1341965"/>
            <a:ext cx="492054" cy="800405"/>
          </a:xfrm>
          <a:custGeom>
            <a:avLst/>
            <a:gdLst/>
            <a:ahLst/>
            <a:cxnLst>
              <a:cxn ang="0">
                <a:pos x="225" y="242"/>
              </a:cxn>
              <a:cxn ang="0">
                <a:pos x="185" y="338"/>
              </a:cxn>
              <a:cxn ang="0">
                <a:pos x="15" y="351"/>
              </a:cxn>
              <a:cxn ang="0">
                <a:pos x="69" y="257"/>
              </a:cxn>
              <a:cxn ang="0">
                <a:pos x="112" y="252"/>
              </a:cxn>
              <a:cxn ang="0">
                <a:pos x="70" y="225"/>
              </a:cxn>
              <a:cxn ang="0">
                <a:pos x="34" y="170"/>
              </a:cxn>
              <a:cxn ang="0">
                <a:pos x="90" y="134"/>
              </a:cxn>
              <a:cxn ang="0">
                <a:pos x="78" y="80"/>
              </a:cxn>
              <a:cxn ang="0">
                <a:pos x="34" y="116"/>
              </a:cxn>
              <a:cxn ang="0">
                <a:pos x="15" y="34"/>
              </a:cxn>
              <a:cxn ang="0">
                <a:pos x="120" y="4"/>
              </a:cxn>
              <a:cxn ang="0">
                <a:pos x="179" y="97"/>
              </a:cxn>
              <a:cxn ang="0">
                <a:pos x="160" y="33"/>
              </a:cxn>
              <a:cxn ang="0">
                <a:pos x="72" y="17"/>
              </a:cxn>
              <a:cxn ang="0">
                <a:pos x="59" y="82"/>
              </a:cxn>
              <a:cxn ang="0">
                <a:pos x="110" y="59"/>
              </a:cxn>
              <a:cxn ang="0">
                <a:pos x="130" y="118"/>
              </a:cxn>
              <a:cxn ang="0">
                <a:pos x="72" y="151"/>
              </a:cxn>
              <a:cxn ang="0">
                <a:pos x="109" y="191"/>
              </a:cxn>
              <a:cxn ang="0">
                <a:pos x="160" y="259"/>
              </a:cxn>
              <a:cxn ang="0">
                <a:pos x="95" y="275"/>
              </a:cxn>
              <a:cxn ang="0">
                <a:pos x="51" y="313"/>
              </a:cxn>
              <a:cxn ang="0">
                <a:pos x="128" y="345"/>
              </a:cxn>
              <a:cxn ang="0">
                <a:pos x="202" y="305"/>
              </a:cxn>
              <a:cxn ang="0">
                <a:pos x="200" y="196"/>
              </a:cxn>
              <a:cxn ang="0">
                <a:pos x="135" y="151"/>
              </a:cxn>
              <a:cxn ang="0">
                <a:pos x="170" y="50"/>
              </a:cxn>
              <a:cxn ang="0">
                <a:pos x="36" y="36"/>
              </a:cxn>
              <a:cxn ang="0">
                <a:pos x="40" y="71"/>
              </a:cxn>
              <a:cxn ang="0">
                <a:pos x="21" y="82"/>
              </a:cxn>
              <a:cxn ang="0">
                <a:pos x="84" y="71"/>
              </a:cxn>
              <a:cxn ang="0">
                <a:pos x="11" y="80"/>
              </a:cxn>
              <a:cxn ang="0">
                <a:pos x="103" y="75"/>
              </a:cxn>
              <a:cxn ang="0">
                <a:pos x="122" y="82"/>
              </a:cxn>
              <a:cxn ang="0">
                <a:pos x="42" y="86"/>
              </a:cxn>
              <a:cxn ang="0">
                <a:pos x="105" y="101"/>
              </a:cxn>
              <a:cxn ang="0">
                <a:pos x="34" y="101"/>
              </a:cxn>
              <a:cxn ang="0">
                <a:pos x="44" y="170"/>
              </a:cxn>
              <a:cxn ang="0">
                <a:pos x="67" y="160"/>
              </a:cxn>
              <a:cxn ang="0">
                <a:pos x="51" y="189"/>
              </a:cxn>
              <a:cxn ang="0">
                <a:pos x="65" y="172"/>
              </a:cxn>
              <a:cxn ang="0">
                <a:pos x="67" y="193"/>
              </a:cxn>
              <a:cxn ang="0">
                <a:pos x="103" y="200"/>
              </a:cxn>
              <a:cxn ang="0">
                <a:pos x="69" y="214"/>
              </a:cxn>
              <a:cxn ang="0">
                <a:pos x="69" y="214"/>
              </a:cxn>
              <a:cxn ang="0">
                <a:pos x="135" y="221"/>
              </a:cxn>
              <a:cxn ang="0">
                <a:pos x="145" y="233"/>
              </a:cxn>
              <a:cxn ang="0">
                <a:pos x="152" y="244"/>
              </a:cxn>
              <a:cxn ang="0">
                <a:pos x="124" y="217"/>
              </a:cxn>
              <a:cxn ang="0">
                <a:pos x="107" y="275"/>
              </a:cxn>
              <a:cxn ang="0">
                <a:pos x="114" y="267"/>
              </a:cxn>
              <a:cxn ang="0">
                <a:pos x="147" y="259"/>
              </a:cxn>
              <a:cxn ang="0">
                <a:pos x="63" y="271"/>
              </a:cxn>
              <a:cxn ang="0">
                <a:pos x="30" y="343"/>
              </a:cxn>
              <a:cxn ang="0">
                <a:pos x="21" y="345"/>
              </a:cxn>
              <a:cxn ang="0">
                <a:pos x="50" y="330"/>
              </a:cxn>
              <a:cxn ang="0">
                <a:pos x="72" y="349"/>
              </a:cxn>
              <a:cxn ang="0">
                <a:pos x="65" y="349"/>
              </a:cxn>
              <a:cxn ang="0">
                <a:pos x="93" y="349"/>
              </a:cxn>
              <a:cxn ang="0">
                <a:pos x="42" y="353"/>
              </a:cxn>
              <a:cxn ang="0">
                <a:pos x="46" y="349"/>
              </a:cxn>
            </a:cxnLst>
            <a:rect l="0" t="0" r="r" b="b"/>
            <a:pathLst>
              <a:path w="225" h="366">
                <a:moveTo>
                  <a:pt x="149" y="147"/>
                </a:moveTo>
                <a:lnTo>
                  <a:pt x="149" y="147"/>
                </a:lnTo>
                <a:lnTo>
                  <a:pt x="164" y="155"/>
                </a:lnTo>
                <a:lnTo>
                  <a:pt x="179" y="164"/>
                </a:lnTo>
                <a:lnTo>
                  <a:pt x="192" y="176"/>
                </a:lnTo>
                <a:lnTo>
                  <a:pt x="206" y="189"/>
                </a:lnTo>
                <a:lnTo>
                  <a:pt x="215" y="204"/>
                </a:lnTo>
                <a:lnTo>
                  <a:pt x="221" y="221"/>
                </a:lnTo>
                <a:lnTo>
                  <a:pt x="225" y="242"/>
                </a:lnTo>
                <a:lnTo>
                  <a:pt x="225" y="263"/>
                </a:lnTo>
                <a:lnTo>
                  <a:pt x="225" y="263"/>
                </a:lnTo>
                <a:lnTo>
                  <a:pt x="223" y="277"/>
                </a:lnTo>
                <a:lnTo>
                  <a:pt x="221" y="286"/>
                </a:lnTo>
                <a:lnTo>
                  <a:pt x="215" y="297"/>
                </a:lnTo>
                <a:lnTo>
                  <a:pt x="210" y="309"/>
                </a:lnTo>
                <a:lnTo>
                  <a:pt x="210" y="309"/>
                </a:lnTo>
                <a:lnTo>
                  <a:pt x="200" y="324"/>
                </a:lnTo>
                <a:lnTo>
                  <a:pt x="185" y="338"/>
                </a:lnTo>
                <a:lnTo>
                  <a:pt x="166" y="349"/>
                </a:lnTo>
                <a:lnTo>
                  <a:pt x="143" y="357"/>
                </a:lnTo>
                <a:lnTo>
                  <a:pt x="120" y="364"/>
                </a:lnTo>
                <a:lnTo>
                  <a:pt x="95" y="366"/>
                </a:lnTo>
                <a:lnTo>
                  <a:pt x="70" y="366"/>
                </a:lnTo>
                <a:lnTo>
                  <a:pt x="46" y="362"/>
                </a:lnTo>
                <a:lnTo>
                  <a:pt x="46" y="362"/>
                </a:lnTo>
                <a:lnTo>
                  <a:pt x="25" y="355"/>
                </a:lnTo>
                <a:lnTo>
                  <a:pt x="15" y="351"/>
                </a:lnTo>
                <a:lnTo>
                  <a:pt x="6" y="345"/>
                </a:lnTo>
                <a:lnTo>
                  <a:pt x="6" y="345"/>
                </a:lnTo>
                <a:lnTo>
                  <a:pt x="13" y="322"/>
                </a:lnTo>
                <a:lnTo>
                  <a:pt x="23" y="303"/>
                </a:lnTo>
                <a:lnTo>
                  <a:pt x="36" y="284"/>
                </a:lnTo>
                <a:lnTo>
                  <a:pt x="51" y="269"/>
                </a:lnTo>
                <a:lnTo>
                  <a:pt x="51" y="269"/>
                </a:lnTo>
                <a:lnTo>
                  <a:pt x="63" y="261"/>
                </a:lnTo>
                <a:lnTo>
                  <a:pt x="69" y="257"/>
                </a:lnTo>
                <a:lnTo>
                  <a:pt x="76" y="257"/>
                </a:lnTo>
                <a:lnTo>
                  <a:pt x="82" y="257"/>
                </a:lnTo>
                <a:lnTo>
                  <a:pt x="88" y="259"/>
                </a:lnTo>
                <a:lnTo>
                  <a:pt x="93" y="263"/>
                </a:lnTo>
                <a:lnTo>
                  <a:pt x="99" y="269"/>
                </a:lnTo>
                <a:lnTo>
                  <a:pt x="99" y="269"/>
                </a:lnTo>
                <a:lnTo>
                  <a:pt x="105" y="265"/>
                </a:lnTo>
                <a:lnTo>
                  <a:pt x="110" y="259"/>
                </a:lnTo>
                <a:lnTo>
                  <a:pt x="112" y="252"/>
                </a:lnTo>
                <a:lnTo>
                  <a:pt x="114" y="244"/>
                </a:lnTo>
                <a:lnTo>
                  <a:pt x="114" y="237"/>
                </a:lnTo>
                <a:lnTo>
                  <a:pt x="110" y="231"/>
                </a:lnTo>
                <a:lnTo>
                  <a:pt x="107" y="225"/>
                </a:lnTo>
                <a:lnTo>
                  <a:pt x="99" y="221"/>
                </a:lnTo>
                <a:lnTo>
                  <a:pt x="99" y="221"/>
                </a:lnTo>
                <a:lnTo>
                  <a:pt x="91" y="221"/>
                </a:lnTo>
                <a:lnTo>
                  <a:pt x="84" y="221"/>
                </a:lnTo>
                <a:lnTo>
                  <a:pt x="70" y="225"/>
                </a:lnTo>
                <a:lnTo>
                  <a:pt x="55" y="227"/>
                </a:lnTo>
                <a:lnTo>
                  <a:pt x="48" y="227"/>
                </a:lnTo>
                <a:lnTo>
                  <a:pt x="42" y="227"/>
                </a:lnTo>
                <a:lnTo>
                  <a:pt x="42" y="227"/>
                </a:lnTo>
                <a:lnTo>
                  <a:pt x="40" y="221"/>
                </a:lnTo>
                <a:lnTo>
                  <a:pt x="38" y="214"/>
                </a:lnTo>
                <a:lnTo>
                  <a:pt x="36" y="198"/>
                </a:lnTo>
                <a:lnTo>
                  <a:pt x="36" y="183"/>
                </a:lnTo>
                <a:lnTo>
                  <a:pt x="34" y="170"/>
                </a:lnTo>
                <a:lnTo>
                  <a:pt x="34" y="170"/>
                </a:lnTo>
                <a:lnTo>
                  <a:pt x="40" y="162"/>
                </a:lnTo>
                <a:lnTo>
                  <a:pt x="46" y="155"/>
                </a:lnTo>
                <a:lnTo>
                  <a:pt x="53" y="147"/>
                </a:lnTo>
                <a:lnTo>
                  <a:pt x="63" y="141"/>
                </a:lnTo>
                <a:lnTo>
                  <a:pt x="63" y="141"/>
                </a:lnTo>
                <a:lnTo>
                  <a:pt x="70" y="139"/>
                </a:lnTo>
                <a:lnTo>
                  <a:pt x="80" y="137"/>
                </a:lnTo>
                <a:lnTo>
                  <a:pt x="90" y="134"/>
                </a:lnTo>
                <a:lnTo>
                  <a:pt x="93" y="132"/>
                </a:lnTo>
                <a:lnTo>
                  <a:pt x="95" y="128"/>
                </a:lnTo>
                <a:lnTo>
                  <a:pt x="95" y="128"/>
                </a:lnTo>
                <a:lnTo>
                  <a:pt x="97" y="111"/>
                </a:lnTo>
                <a:lnTo>
                  <a:pt x="95" y="95"/>
                </a:lnTo>
                <a:lnTo>
                  <a:pt x="93" y="88"/>
                </a:lnTo>
                <a:lnTo>
                  <a:pt x="90" y="84"/>
                </a:lnTo>
                <a:lnTo>
                  <a:pt x="84" y="80"/>
                </a:lnTo>
                <a:lnTo>
                  <a:pt x="78" y="80"/>
                </a:lnTo>
                <a:lnTo>
                  <a:pt x="78" y="80"/>
                </a:lnTo>
                <a:lnTo>
                  <a:pt x="72" y="82"/>
                </a:lnTo>
                <a:lnTo>
                  <a:pt x="70" y="86"/>
                </a:lnTo>
                <a:lnTo>
                  <a:pt x="67" y="92"/>
                </a:lnTo>
                <a:lnTo>
                  <a:pt x="63" y="95"/>
                </a:lnTo>
                <a:lnTo>
                  <a:pt x="63" y="95"/>
                </a:lnTo>
                <a:lnTo>
                  <a:pt x="48" y="107"/>
                </a:lnTo>
                <a:lnTo>
                  <a:pt x="34" y="116"/>
                </a:lnTo>
                <a:lnTo>
                  <a:pt x="34" y="116"/>
                </a:lnTo>
                <a:lnTo>
                  <a:pt x="25" y="109"/>
                </a:lnTo>
                <a:lnTo>
                  <a:pt x="17" y="99"/>
                </a:lnTo>
                <a:lnTo>
                  <a:pt x="9" y="88"/>
                </a:lnTo>
                <a:lnTo>
                  <a:pt x="0" y="78"/>
                </a:lnTo>
                <a:lnTo>
                  <a:pt x="0" y="78"/>
                </a:lnTo>
                <a:lnTo>
                  <a:pt x="2" y="67"/>
                </a:lnTo>
                <a:lnTo>
                  <a:pt x="6" y="55"/>
                </a:lnTo>
                <a:lnTo>
                  <a:pt x="9" y="44"/>
                </a:lnTo>
                <a:lnTo>
                  <a:pt x="15" y="34"/>
                </a:lnTo>
                <a:lnTo>
                  <a:pt x="23" y="25"/>
                </a:lnTo>
                <a:lnTo>
                  <a:pt x="30" y="17"/>
                </a:lnTo>
                <a:lnTo>
                  <a:pt x="40" y="12"/>
                </a:lnTo>
                <a:lnTo>
                  <a:pt x="51" y="6"/>
                </a:lnTo>
                <a:lnTo>
                  <a:pt x="51" y="6"/>
                </a:lnTo>
                <a:lnTo>
                  <a:pt x="67" y="2"/>
                </a:lnTo>
                <a:lnTo>
                  <a:pt x="86" y="0"/>
                </a:lnTo>
                <a:lnTo>
                  <a:pt x="103" y="0"/>
                </a:lnTo>
                <a:lnTo>
                  <a:pt x="120" y="4"/>
                </a:lnTo>
                <a:lnTo>
                  <a:pt x="137" y="8"/>
                </a:lnTo>
                <a:lnTo>
                  <a:pt x="151" y="15"/>
                </a:lnTo>
                <a:lnTo>
                  <a:pt x="164" y="25"/>
                </a:lnTo>
                <a:lnTo>
                  <a:pt x="171" y="38"/>
                </a:lnTo>
                <a:lnTo>
                  <a:pt x="171" y="38"/>
                </a:lnTo>
                <a:lnTo>
                  <a:pt x="177" y="52"/>
                </a:lnTo>
                <a:lnTo>
                  <a:pt x="181" y="67"/>
                </a:lnTo>
                <a:lnTo>
                  <a:pt x="181" y="82"/>
                </a:lnTo>
                <a:lnTo>
                  <a:pt x="179" y="97"/>
                </a:lnTo>
                <a:lnTo>
                  <a:pt x="175" y="113"/>
                </a:lnTo>
                <a:lnTo>
                  <a:pt x="168" y="126"/>
                </a:lnTo>
                <a:lnTo>
                  <a:pt x="158" y="139"/>
                </a:lnTo>
                <a:lnTo>
                  <a:pt x="149" y="147"/>
                </a:lnTo>
                <a:lnTo>
                  <a:pt x="149" y="147"/>
                </a:lnTo>
                <a:close/>
                <a:moveTo>
                  <a:pt x="170" y="50"/>
                </a:moveTo>
                <a:lnTo>
                  <a:pt x="170" y="50"/>
                </a:lnTo>
                <a:lnTo>
                  <a:pt x="166" y="40"/>
                </a:lnTo>
                <a:lnTo>
                  <a:pt x="160" y="33"/>
                </a:lnTo>
                <a:lnTo>
                  <a:pt x="152" y="25"/>
                </a:lnTo>
                <a:lnTo>
                  <a:pt x="145" y="19"/>
                </a:lnTo>
                <a:lnTo>
                  <a:pt x="135" y="15"/>
                </a:lnTo>
                <a:lnTo>
                  <a:pt x="124" y="12"/>
                </a:lnTo>
                <a:lnTo>
                  <a:pt x="114" y="10"/>
                </a:lnTo>
                <a:lnTo>
                  <a:pt x="103" y="10"/>
                </a:lnTo>
                <a:lnTo>
                  <a:pt x="93" y="12"/>
                </a:lnTo>
                <a:lnTo>
                  <a:pt x="82" y="14"/>
                </a:lnTo>
                <a:lnTo>
                  <a:pt x="72" y="17"/>
                </a:lnTo>
                <a:lnTo>
                  <a:pt x="63" y="21"/>
                </a:lnTo>
                <a:lnTo>
                  <a:pt x="55" y="27"/>
                </a:lnTo>
                <a:lnTo>
                  <a:pt x="48" y="34"/>
                </a:lnTo>
                <a:lnTo>
                  <a:pt x="42" y="44"/>
                </a:lnTo>
                <a:lnTo>
                  <a:pt x="38" y="54"/>
                </a:lnTo>
                <a:lnTo>
                  <a:pt x="38" y="54"/>
                </a:lnTo>
                <a:lnTo>
                  <a:pt x="48" y="69"/>
                </a:lnTo>
                <a:lnTo>
                  <a:pt x="53" y="76"/>
                </a:lnTo>
                <a:lnTo>
                  <a:pt x="59" y="82"/>
                </a:lnTo>
                <a:lnTo>
                  <a:pt x="59" y="82"/>
                </a:lnTo>
                <a:lnTo>
                  <a:pt x="69" y="71"/>
                </a:lnTo>
                <a:lnTo>
                  <a:pt x="78" y="63"/>
                </a:lnTo>
                <a:lnTo>
                  <a:pt x="84" y="59"/>
                </a:lnTo>
                <a:lnTo>
                  <a:pt x="90" y="57"/>
                </a:lnTo>
                <a:lnTo>
                  <a:pt x="97" y="57"/>
                </a:lnTo>
                <a:lnTo>
                  <a:pt x="105" y="57"/>
                </a:lnTo>
                <a:lnTo>
                  <a:pt x="105" y="57"/>
                </a:lnTo>
                <a:lnTo>
                  <a:pt x="110" y="59"/>
                </a:lnTo>
                <a:lnTo>
                  <a:pt x="116" y="61"/>
                </a:lnTo>
                <a:lnTo>
                  <a:pt x="126" y="71"/>
                </a:lnTo>
                <a:lnTo>
                  <a:pt x="133" y="82"/>
                </a:lnTo>
                <a:lnTo>
                  <a:pt x="135" y="88"/>
                </a:lnTo>
                <a:lnTo>
                  <a:pt x="135" y="94"/>
                </a:lnTo>
                <a:lnTo>
                  <a:pt x="135" y="94"/>
                </a:lnTo>
                <a:lnTo>
                  <a:pt x="135" y="99"/>
                </a:lnTo>
                <a:lnTo>
                  <a:pt x="133" y="107"/>
                </a:lnTo>
                <a:lnTo>
                  <a:pt x="130" y="118"/>
                </a:lnTo>
                <a:lnTo>
                  <a:pt x="122" y="126"/>
                </a:lnTo>
                <a:lnTo>
                  <a:pt x="112" y="134"/>
                </a:lnTo>
                <a:lnTo>
                  <a:pt x="112" y="134"/>
                </a:lnTo>
                <a:lnTo>
                  <a:pt x="101" y="137"/>
                </a:lnTo>
                <a:lnTo>
                  <a:pt x="90" y="141"/>
                </a:lnTo>
                <a:lnTo>
                  <a:pt x="80" y="145"/>
                </a:lnTo>
                <a:lnTo>
                  <a:pt x="76" y="149"/>
                </a:lnTo>
                <a:lnTo>
                  <a:pt x="72" y="151"/>
                </a:lnTo>
                <a:lnTo>
                  <a:pt x="72" y="151"/>
                </a:lnTo>
                <a:lnTo>
                  <a:pt x="76" y="174"/>
                </a:lnTo>
                <a:lnTo>
                  <a:pt x="78" y="185"/>
                </a:lnTo>
                <a:lnTo>
                  <a:pt x="80" y="196"/>
                </a:lnTo>
                <a:lnTo>
                  <a:pt x="80" y="196"/>
                </a:lnTo>
                <a:lnTo>
                  <a:pt x="90" y="195"/>
                </a:lnTo>
                <a:lnTo>
                  <a:pt x="97" y="193"/>
                </a:lnTo>
                <a:lnTo>
                  <a:pt x="103" y="191"/>
                </a:lnTo>
                <a:lnTo>
                  <a:pt x="109" y="191"/>
                </a:lnTo>
                <a:lnTo>
                  <a:pt x="109" y="191"/>
                </a:lnTo>
                <a:lnTo>
                  <a:pt x="120" y="193"/>
                </a:lnTo>
                <a:lnTo>
                  <a:pt x="131" y="196"/>
                </a:lnTo>
                <a:lnTo>
                  <a:pt x="141" y="204"/>
                </a:lnTo>
                <a:lnTo>
                  <a:pt x="149" y="214"/>
                </a:lnTo>
                <a:lnTo>
                  <a:pt x="156" y="223"/>
                </a:lnTo>
                <a:lnTo>
                  <a:pt x="160" y="237"/>
                </a:lnTo>
                <a:lnTo>
                  <a:pt x="162" y="248"/>
                </a:lnTo>
                <a:lnTo>
                  <a:pt x="160" y="259"/>
                </a:lnTo>
                <a:lnTo>
                  <a:pt x="160" y="259"/>
                </a:lnTo>
                <a:lnTo>
                  <a:pt x="156" y="269"/>
                </a:lnTo>
                <a:lnTo>
                  <a:pt x="151" y="278"/>
                </a:lnTo>
                <a:lnTo>
                  <a:pt x="143" y="286"/>
                </a:lnTo>
                <a:lnTo>
                  <a:pt x="131" y="288"/>
                </a:lnTo>
                <a:lnTo>
                  <a:pt x="131" y="288"/>
                </a:lnTo>
                <a:lnTo>
                  <a:pt x="124" y="290"/>
                </a:lnTo>
                <a:lnTo>
                  <a:pt x="116" y="288"/>
                </a:lnTo>
                <a:lnTo>
                  <a:pt x="105" y="282"/>
                </a:lnTo>
                <a:lnTo>
                  <a:pt x="95" y="275"/>
                </a:lnTo>
                <a:lnTo>
                  <a:pt x="84" y="269"/>
                </a:lnTo>
                <a:lnTo>
                  <a:pt x="84" y="269"/>
                </a:lnTo>
                <a:lnTo>
                  <a:pt x="78" y="273"/>
                </a:lnTo>
                <a:lnTo>
                  <a:pt x="74" y="278"/>
                </a:lnTo>
                <a:lnTo>
                  <a:pt x="67" y="290"/>
                </a:lnTo>
                <a:lnTo>
                  <a:pt x="67" y="290"/>
                </a:lnTo>
                <a:lnTo>
                  <a:pt x="57" y="301"/>
                </a:lnTo>
                <a:lnTo>
                  <a:pt x="53" y="307"/>
                </a:lnTo>
                <a:lnTo>
                  <a:pt x="51" y="313"/>
                </a:lnTo>
                <a:lnTo>
                  <a:pt x="51" y="313"/>
                </a:lnTo>
                <a:lnTo>
                  <a:pt x="51" y="318"/>
                </a:lnTo>
                <a:lnTo>
                  <a:pt x="57" y="326"/>
                </a:lnTo>
                <a:lnTo>
                  <a:pt x="63" y="332"/>
                </a:lnTo>
                <a:lnTo>
                  <a:pt x="67" y="336"/>
                </a:lnTo>
                <a:lnTo>
                  <a:pt x="67" y="336"/>
                </a:lnTo>
                <a:lnTo>
                  <a:pt x="80" y="339"/>
                </a:lnTo>
                <a:lnTo>
                  <a:pt x="95" y="343"/>
                </a:lnTo>
                <a:lnTo>
                  <a:pt x="128" y="345"/>
                </a:lnTo>
                <a:lnTo>
                  <a:pt x="128" y="345"/>
                </a:lnTo>
                <a:lnTo>
                  <a:pt x="139" y="345"/>
                </a:lnTo>
                <a:lnTo>
                  <a:pt x="151" y="343"/>
                </a:lnTo>
                <a:lnTo>
                  <a:pt x="162" y="339"/>
                </a:lnTo>
                <a:lnTo>
                  <a:pt x="171" y="334"/>
                </a:lnTo>
                <a:lnTo>
                  <a:pt x="181" y="328"/>
                </a:lnTo>
                <a:lnTo>
                  <a:pt x="189" y="320"/>
                </a:lnTo>
                <a:lnTo>
                  <a:pt x="196" y="313"/>
                </a:lnTo>
                <a:lnTo>
                  <a:pt x="202" y="305"/>
                </a:lnTo>
                <a:lnTo>
                  <a:pt x="202" y="305"/>
                </a:lnTo>
                <a:lnTo>
                  <a:pt x="208" y="296"/>
                </a:lnTo>
                <a:lnTo>
                  <a:pt x="212" y="284"/>
                </a:lnTo>
                <a:lnTo>
                  <a:pt x="215" y="273"/>
                </a:lnTo>
                <a:lnTo>
                  <a:pt x="215" y="261"/>
                </a:lnTo>
                <a:lnTo>
                  <a:pt x="215" y="250"/>
                </a:lnTo>
                <a:lnTo>
                  <a:pt x="215" y="238"/>
                </a:lnTo>
                <a:lnTo>
                  <a:pt x="210" y="217"/>
                </a:lnTo>
                <a:lnTo>
                  <a:pt x="200" y="196"/>
                </a:lnTo>
                <a:lnTo>
                  <a:pt x="187" y="179"/>
                </a:lnTo>
                <a:lnTo>
                  <a:pt x="179" y="172"/>
                </a:lnTo>
                <a:lnTo>
                  <a:pt x="171" y="166"/>
                </a:lnTo>
                <a:lnTo>
                  <a:pt x="162" y="162"/>
                </a:lnTo>
                <a:lnTo>
                  <a:pt x="152" y="158"/>
                </a:lnTo>
                <a:lnTo>
                  <a:pt x="152" y="158"/>
                </a:lnTo>
                <a:lnTo>
                  <a:pt x="141" y="156"/>
                </a:lnTo>
                <a:lnTo>
                  <a:pt x="137" y="155"/>
                </a:lnTo>
                <a:lnTo>
                  <a:pt x="135" y="151"/>
                </a:lnTo>
                <a:lnTo>
                  <a:pt x="135" y="151"/>
                </a:lnTo>
                <a:lnTo>
                  <a:pt x="143" y="141"/>
                </a:lnTo>
                <a:lnTo>
                  <a:pt x="152" y="134"/>
                </a:lnTo>
                <a:lnTo>
                  <a:pt x="160" y="122"/>
                </a:lnTo>
                <a:lnTo>
                  <a:pt x="168" y="111"/>
                </a:lnTo>
                <a:lnTo>
                  <a:pt x="171" y="97"/>
                </a:lnTo>
                <a:lnTo>
                  <a:pt x="173" y="84"/>
                </a:lnTo>
                <a:lnTo>
                  <a:pt x="173" y="67"/>
                </a:lnTo>
                <a:lnTo>
                  <a:pt x="170" y="50"/>
                </a:lnTo>
                <a:lnTo>
                  <a:pt x="170" y="50"/>
                </a:lnTo>
                <a:close/>
                <a:moveTo>
                  <a:pt x="30" y="40"/>
                </a:moveTo>
                <a:lnTo>
                  <a:pt x="30" y="40"/>
                </a:lnTo>
                <a:lnTo>
                  <a:pt x="38" y="38"/>
                </a:lnTo>
                <a:lnTo>
                  <a:pt x="40" y="38"/>
                </a:lnTo>
                <a:lnTo>
                  <a:pt x="42" y="34"/>
                </a:lnTo>
                <a:lnTo>
                  <a:pt x="42" y="34"/>
                </a:lnTo>
                <a:lnTo>
                  <a:pt x="38" y="34"/>
                </a:lnTo>
                <a:lnTo>
                  <a:pt x="36" y="36"/>
                </a:lnTo>
                <a:lnTo>
                  <a:pt x="30" y="40"/>
                </a:lnTo>
                <a:lnTo>
                  <a:pt x="30" y="40"/>
                </a:lnTo>
                <a:close/>
                <a:moveTo>
                  <a:pt x="21" y="82"/>
                </a:moveTo>
                <a:lnTo>
                  <a:pt x="21" y="82"/>
                </a:lnTo>
                <a:lnTo>
                  <a:pt x="27" y="80"/>
                </a:lnTo>
                <a:lnTo>
                  <a:pt x="32" y="78"/>
                </a:lnTo>
                <a:lnTo>
                  <a:pt x="36" y="75"/>
                </a:lnTo>
                <a:lnTo>
                  <a:pt x="40" y="71"/>
                </a:lnTo>
                <a:lnTo>
                  <a:pt x="40" y="71"/>
                </a:lnTo>
                <a:lnTo>
                  <a:pt x="36" y="67"/>
                </a:lnTo>
                <a:lnTo>
                  <a:pt x="36" y="65"/>
                </a:lnTo>
                <a:lnTo>
                  <a:pt x="32" y="65"/>
                </a:lnTo>
                <a:lnTo>
                  <a:pt x="32" y="65"/>
                </a:lnTo>
                <a:lnTo>
                  <a:pt x="30" y="69"/>
                </a:lnTo>
                <a:lnTo>
                  <a:pt x="27" y="73"/>
                </a:lnTo>
                <a:lnTo>
                  <a:pt x="23" y="76"/>
                </a:lnTo>
                <a:lnTo>
                  <a:pt x="21" y="82"/>
                </a:lnTo>
                <a:lnTo>
                  <a:pt x="21" y="82"/>
                </a:lnTo>
                <a:close/>
                <a:moveTo>
                  <a:pt x="84" y="71"/>
                </a:moveTo>
                <a:lnTo>
                  <a:pt x="84" y="71"/>
                </a:lnTo>
                <a:lnTo>
                  <a:pt x="93" y="69"/>
                </a:lnTo>
                <a:lnTo>
                  <a:pt x="99" y="67"/>
                </a:lnTo>
                <a:lnTo>
                  <a:pt x="99" y="67"/>
                </a:lnTo>
                <a:lnTo>
                  <a:pt x="90" y="67"/>
                </a:lnTo>
                <a:lnTo>
                  <a:pt x="86" y="67"/>
                </a:lnTo>
                <a:lnTo>
                  <a:pt x="84" y="71"/>
                </a:lnTo>
                <a:lnTo>
                  <a:pt x="84" y="71"/>
                </a:lnTo>
                <a:close/>
                <a:moveTo>
                  <a:pt x="11" y="80"/>
                </a:moveTo>
                <a:lnTo>
                  <a:pt x="11" y="80"/>
                </a:lnTo>
                <a:lnTo>
                  <a:pt x="13" y="80"/>
                </a:lnTo>
                <a:lnTo>
                  <a:pt x="15" y="78"/>
                </a:lnTo>
                <a:lnTo>
                  <a:pt x="15" y="75"/>
                </a:lnTo>
                <a:lnTo>
                  <a:pt x="15" y="75"/>
                </a:lnTo>
                <a:lnTo>
                  <a:pt x="13" y="75"/>
                </a:lnTo>
                <a:lnTo>
                  <a:pt x="11" y="76"/>
                </a:lnTo>
                <a:lnTo>
                  <a:pt x="11" y="80"/>
                </a:lnTo>
                <a:lnTo>
                  <a:pt x="11" y="80"/>
                </a:lnTo>
                <a:close/>
                <a:moveTo>
                  <a:pt x="97" y="76"/>
                </a:moveTo>
                <a:lnTo>
                  <a:pt x="97" y="76"/>
                </a:lnTo>
                <a:lnTo>
                  <a:pt x="99" y="80"/>
                </a:lnTo>
                <a:lnTo>
                  <a:pt x="99" y="80"/>
                </a:lnTo>
                <a:lnTo>
                  <a:pt x="101" y="80"/>
                </a:lnTo>
                <a:lnTo>
                  <a:pt x="103" y="78"/>
                </a:lnTo>
                <a:lnTo>
                  <a:pt x="103" y="75"/>
                </a:lnTo>
                <a:lnTo>
                  <a:pt x="103" y="75"/>
                </a:lnTo>
                <a:lnTo>
                  <a:pt x="99" y="75"/>
                </a:lnTo>
                <a:lnTo>
                  <a:pt x="97" y="76"/>
                </a:lnTo>
                <a:lnTo>
                  <a:pt x="97" y="76"/>
                </a:lnTo>
                <a:close/>
                <a:moveTo>
                  <a:pt x="110" y="86"/>
                </a:moveTo>
                <a:lnTo>
                  <a:pt x="110" y="86"/>
                </a:lnTo>
                <a:lnTo>
                  <a:pt x="112" y="84"/>
                </a:lnTo>
                <a:lnTo>
                  <a:pt x="116" y="84"/>
                </a:lnTo>
                <a:lnTo>
                  <a:pt x="122" y="82"/>
                </a:lnTo>
                <a:lnTo>
                  <a:pt x="122" y="82"/>
                </a:lnTo>
                <a:lnTo>
                  <a:pt x="120" y="78"/>
                </a:lnTo>
                <a:lnTo>
                  <a:pt x="118" y="76"/>
                </a:lnTo>
                <a:lnTo>
                  <a:pt x="116" y="76"/>
                </a:lnTo>
                <a:lnTo>
                  <a:pt x="114" y="76"/>
                </a:lnTo>
                <a:lnTo>
                  <a:pt x="109" y="82"/>
                </a:lnTo>
                <a:lnTo>
                  <a:pt x="109" y="84"/>
                </a:lnTo>
                <a:lnTo>
                  <a:pt x="110" y="86"/>
                </a:lnTo>
                <a:lnTo>
                  <a:pt x="110" y="86"/>
                </a:lnTo>
                <a:close/>
                <a:moveTo>
                  <a:pt x="42" y="86"/>
                </a:moveTo>
                <a:lnTo>
                  <a:pt x="42" y="86"/>
                </a:lnTo>
                <a:lnTo>
                  <a:pt x="46" y="84"/>
                </a:lnTo>
                <a:lnTo>
                  <a:pt x="48" y="80"/>
                </a:lnTo>
                <a:lnTo>
                  <a:pt x="48" y="80"/>
                </a:lnTo>
                <a:lnTo>
                  <a:pt x="44" y="82"/>
                </a:lnTo>
                <a:lnTo>
                  <a:pt x="42" y="86"/>
                </a:lnTo>
                <a:lnTo>
                  <a:pt x="42" y="86"/>
                </a:lnTo>
                <a:close/>
                <a:moveTo>
                  <a:pt x="105" y="101"/>
                </a:moveTo>
                <a:lnTo>
                  <a:pt x="105" y="101"/>
                </a:lnTo>
                <a:lnTo>
                  <a:pt x="110" y="97"/>
                </a:lnTo>
                <a:lnTo>
                  <a:pt x="114" y="92"/>
                </a:lnTo>
                <a:lnTo>
                  <a:pt x="114" y="92"/>
                </a:lnTo>
                <a:lnTo>
                  <a:pt x="107" y="95"/>
                </a:lnTo>
                <a:lnTo>
                  <a:pt x="105" y="97"/>
                </a:lnTo>
                <a:lnTo>
                  <a:pt x="105" y="101"/>
                </a:lnTo>
                <a:lnTo>
                  <a:pt x="105" y="101"/>
                </a:lnTo>
                <a:close/>
                <a:moveTo>
                  <a:pt x="34" y="101"/>
                </a:moveTo>
                <a:lnTo>
                  <a:pt x="34" y="101"/>
                </a:lnTo>
                <a:lnTo>
                  <a:pt x="36" y="101"/>
                </a:lnTo>
                <a:lnTo>
                  <a:pt x="38" y="101"/>
                </a:lnTo>
                <a:lnTo>
                  <a:pt x="42" y="97"/>
                </a:lnTo>
                <a:lnTo>
                  <a:pt x="42" y="97"/>
                </a:lnTo>
                <a:lnTo>
                  <a:pt x="36" y="97"/>
                </a:lnTo>
                <a:lnTo>
                  <a:pt x="34" y="101"/>
                </a:lnTo>
                <a:lnTo>
                  <a:pt x="34" y="101"/>
                </a:lnTo>
                <a:close/>
                <a:moveTo>
                  <a:pt x="44" y="170"/>
                </a:moveTo>
                <a:lnTo>
                  <a:pt x="44" y="170"/>
                </a:lnTo>
                <a:lnTo>
                  <a:pt x="44" y="177"/>
                </a:lnTo>
                <a:lnTo>
                  <a:pt x="44" y="181"/>
                </a:lnTo>
                <a:lnTo>
                  <a:pt x="48" y="183"/>
                </a:lnTo>
                <a:lnTo>
                  <a:pt x="48" y="183"/>
                </a:lnTo>
                <a:lnTo>
                  <a:pt x="51" y="177"/>
                </a:lnTo>
                <a:lnTo>
                  <a:pt x="57" y="172"/>
                </a:lnTo>
                <a:lnTo>
                  <a:pt x="61" y="166"/>
                </a:lnTo>
                <a:lnTo>
                  <a:pt x="67" y="160"/>
                </a:lnTo>
                <a:lnTo>
                  <a:pt x="67" y="160"/>
                </a:lnTo>
                <a:lnTo>
                  <a:pt x="65" y="158"/>
                </a:lnTo>
                <a:lnTo>
                  <a:pt x="65" y="156"/>
                </a:lnTo>
                <a:lnTo>
                  <a:pt x="65" y="156"/>
                </a:lnTo>
                <a:lnTo>
                  <a:pt x="59" y="158"/>
                </a:lnTo>
                <a:lnTo>
                  <a:pt x="53" y="162"/>
                </a:lnTo>
                <a:lnTo>
                  <a:pt x="50" y="166"/>
                </a:lnTo>
                <a:lnTo>
                  <a:pt x="44" y="170"/>
                </a:lnTo>
                <a:lnTo>
                  <a:pt x="44" y="170"/>
                </a:lnTo>
                <a:close/>
                <a:moveTo>
                  <a:pt x="51" y="189"/>
                </a:moveTo>
                <a:lnTo>
                  <a:pt x="51" y="189"/>
                </a:lnTo>
                <a:lnTo>
                  <a:pt x="61" y="185"/>
                </a:lnTo>
                <a:lnTo>
                  <a:pt x="69" y="181"/>
                </a:lnTo>
                <a:lnTo>
                  <a:pt x="69" y="181"/>
                </a:lnTo>
                <a:lnTo>
                  <a:pt x="69" y="179"/>
                </a:lnTo>
                <a:lnTo>
                  <a:pt x="69" y="176"/>
                </a:lnTo>
                <a:lnTo>
                  <a:pt x="67" y="174"/>
                </a:lnTo>
                <a:lnTo>
                  <a:pt x="65" y="172"/>
                </a:lnTo>
                <a:lnTo>
                  <a:pt x="65" y="172"/>
                </a:lnTo>
                <a:lnTo>
                  <a:pt x="57" y="181"/>
                </a:lnTo>
                <a:lnTo>
                  <a:pt x="53" y="185"/>
                </a:lnTo>
                <a:lnTo>
                  <a:pt x="51" y="189"/>
                </a:lnTo>
                <a:lnTo>
                  <a:pt x="51" y="189"/>
                </a:lnTo>
                <a:close/>
                <a:moveTo>
                  <a:pt x="59" y="208"/>
                </a:moveTo>
                <a:lnTo>
                  <a:pt x="59" y="208"/>
                </a:lnTo>
                <a:lnTo>
                  <a:pt x="65" y="200"/>
                </a:lnTo>
                <a:lnTo>
                  <a:pt x="67" y="196"/>
                </a:lnTo>
                <a:lnTo>
                  <a:pt x="67" y="193"/>
                </a:lnTo>
                <a:lnTo>
                  <a:pt x="67" y="193"/>
                </a:lnTo>
                <a:lnTo>
                  <a:pt x="61" y="200"/>
                </a:lnTo>
                <a:lnTo>
                  <a:pt x="59" y="204"/>
                </a:lnTo>
                <a:lnTo>
                  <a:pt x="59" y="208"/>
                </a:lnTo>
                <a:lnTo>
                  <a:pt x="59" y="208"/>
                </a:lnTo>
                <a:close/>
                <a:moveTo>
                  <a:pt x="120" y="202"/>
                </a:moveTo>
                <a:lnTo>
                  <a:pt x="120" y="202"/>
                </a:lnTo>
                <a:lnTo>
                  <a:pt x="112" y="200"/>
                </a:lnTo>
                <a:lnTo>
                  <a:pt x="103" y="200"/>
                </a:lnTo>
                <a:lnTo>
                  <a:pt x="103" y="200"/>
                </a:lnTo>
                <a:lnTo>
                  <a:pt x="105" y="202"/>
                </a:lnTo>
                <a:lnTo>
                  <a:pt x="107" y="204"/>
                </a:lnTo>
                <a:lnTo>
                  <a:pt x="110" y="206"/>
                </a:lnTo>
                <a:lnTo>
                  <a:pt x="116" y="204"/>
                </a:lnTo>
                <a:lnTo>
                  <a:pt x="120" y="202"/>
                </a:lnTo>
                <a:lnTo>
                  <a:pt x="120" y="202"/>
                </a:lnTo>
                <a:close/>
                <a:moveTo>
                  <a:pt x="69" y="214"/>
                </a:moveTo>
                <a:lnTo>
                  <a:pt x="69" y="214"/>
                </a:lnTo>
                <a:lnTo>
                  <a:pt x="84" y="212"/>
                </a:lnTo>
                <a:lnTo>
                  <a:pt x="91" y="212"/>
                </a:lnTo>
                <a:lnTo>
                  <a:pt x="93" y="210"/>
                </a:lnTo>
                <a:lnTo>
                  <a:pt x="95" y="208"/>
                </a:lnTo>
                <a:lnTo>
                  <a:pt x="95" y="208"/>
                </a:lnTo>
                <a:lnTo>
                  <a:pt x="82" y="208"/>
                </a:lnTo>
                <a:lnTo>
                  <a:pt x="74" y="210"/>
                </a:lnTo>
                <a:lnTo>
                  <a:pt x="70" y="212"/>
                </a:lnTo>
                <a:lnTo>
                  <a:pt x="69" y="214"/>
                </a:lnTo>
                <a:lnTo>
                  <a:pt x="69" y="214"/>
                </a:lnTo>
                <a:close/>
                <a:moveTo>
                  <a:pt x="124" y="217"/>
                </a:moveTo>
                <a:lnTo>
                  <a:pt x="124" y="217"/>
                </a:lnTo>
                <a:lnTo>
                  <a:pt x="130" y="217"/>
                </a:lnTo>
                <a:lnTo>
                  <a:pt x="131" y="217"/>
                </a:lnTo>
                <a:lnTo>
                  <a:pt x="135" y="219"/>
                </a:lnTo>
                <a:lnTo>
                  <a:pt x="135" y="219"/>
                </a:lnTo>
                <a:lnTo>
                  <a:pt x="135" y="221"/>
                </a:lnTo>
                <a:lnTo>
                  <a:pt x="135" y="221"/>
                </a:lnTo>
                <a:lnTo>
                  <a:pt x="135" y="225"/>
                </a:lnTo>
                <a:lnTo>
                  <a:pt x="131" y="227"/>
                </a:lnTo>
                <a:lnTo>
                  <a:pt x="130" y="231"/>
                </a:lnTo>
                <a:lnTo>
                  <a:pt x="131" y="233"/>
                </a:lnTo>
                <a:lnTo>
                  <a:pt x="131" y="233"/>
                </a:lnTo>
                <a:lnTo>
                  <a:pt x="137" y="231"/>
                </a:lnTo>
                <a:lnTo>
                  <a:pt x="143" y="229"/>
                </a:lnTo>
                <a:lnTo>
                  <a:pt x="143" y="229"/>
                </a:lnTo>
                <a:lnTo>
                  <a:pt x="145" y="233"/>
                </a:lnTo>
                <a:lnTo>
                  <a:pt x="145" y="233"/>
                </a:lnTo>
                <a:lnTo>
                  <a:pt x="145" y="237"/>
                </a:lnTo>
                <a:lnTo>
                  <a:pt x="141" y="240"/>
                </a:lnTo>
                <a:lnTo>
                  <a:pt x="135" y="248"/>
                </a:lnTo>
                <a:lnTo>
                  <a:pt x="135" y="248"/>
                </a:lnTo>
                <a:lnTo>
                  <a:pt x="139" y="246"/>
                </a:lnTo>
                <a:lnTo>
                  <a:pt x="143" y="244"/>
                </a:lnTo>
                <a:lnTo>
                  <a:pt x="152" y="244"/>
                </a:lnTo>
                <a:lnTo>
                  <a:pt x="152" y="244"/>
                </a:lnTo>
                <a:lnTo>
                  <a:pt x="149" y="233"/>
                </a:lnTo>
                <a:lnTo>
                  <a:pt x="145" y="223"/>
                </a:lnTo>
                <a:lnTo>
                  <a:pt x="139" y="216"/>
                </a:lnTo>
                <a:lnTo>
                  <a:pt x="131" y="208"/>
                </a:lnTo>
                <a:lnTo>
                  <a:pt x="131" y="208"/>
                </a:lnTo>
                <a:lnTo>
                  <a:pt x="128" y="210"/>
                </a:lnTo>
                <a:lnTo>
                  <a:pt x="126" y="212"/>
                </a:lnTo>
                <a:lnTo>
                  <a:pt x="124" y="217"/>
                </a:lnTo>
                <a:lnTo>
                  <a:pt x="124" y="217"/>
                </a:lnTo>
                <a:close/>
                <a:moveTo>
                  <a:pt x="120" y="248"/>
                </a:moveTo>
                <a:lnTo>
                  <a:pt x="120" y="248"/>
                </a:lnTo>
                <a:lnTo>
                  <a:pt x="124" y="246"/>
                </a:lnTo>
                <a:lnTo>
                  <a:pt x="128" y="244"/>
                </a:lnTo>
                <a:lnTo>
                  <a:pt x="128" y="244"/>
                </a:lnTo>
                <a:lnTo>
                  <a:pt x="122" y="244"/>
                </a:lnTo>
                <a:lnTo>
                  <a:pt x="120" y="248"/>
                </a:lnTo>
                <a:lnTo>
                  <a:pt x="120" y="248"/>
                </a:lnTo>
                <a:close/>
                <a:moveTo>
                  <a:pt x="107" y="275"/>
                </a:moveTo>
                <a:lnTo>
                  <a:pt x="107" y="275"/>
                </a:lnTo>
                <a:lnTo>
                  <a:pt x="112" y="275"/>
                </a:lnTo>
                <a:lnTo>
                  <a:pt x="118" y="273"/>
                </a:lnTo>
                <a:lnTo>
                  <a:pt x="126" y="267"/>
                </a:lnTo>
                <a:lnTo>
                  <a:pt x="141" y="254"/>
                </a:lnTo>
                <a:lnTo>
                  <a:pt x="141" y="254"/>
                </a:lnTo>
                <a:lnTo>
                  <a:pt x="131" y="257"/>
                </a:lnTo>
                <a:lnTo>
                  <a:pt x="122" y="261"/>
                </a:lnTo>
                <a:lnTo>
                  <a:pt x="114" y="267"/>
                </a:lnTo>
                <a:lnTo>
                  <a:pt x="107" y="275"/>
                </a:lnTo>
                <a:lnTo>
                  <a:pt x="107" y="275"/>
                </a:lnTo>
                <a:close/>
                <a:moveTo>
                  <a:pt x="139" y="265"/>
                </a:moveTo>
                <a:lnTo>
                  <a:pt x="139" y="265"/>
                </a:lnTo>
                <a:lnTo>
                  <a:pt x="147" y="263"/>
                </a:lnTo>
                <a:lnTo>
                  <a:pt x="149" y="261"/>
                </a:lnTo>
                <a:lnTo>
                  <a:pt x="151" y="259"/>
                </a:lnTo>
                <a:lnTo>
                  <a:pt x="151" y="259"/>
                </a:lnTo>
                <a:lnTo>
                  <a:pt x="147" y="259"/>
                </a:lnTo>
                <a:lnTo>
                  <a:pt x="145" y="261"/>
                </a:lnTo>
                <a:lnTo>
                  <a:pt x="139" y="265"/>
                </a:lnTo>
                <a:lnTo>
                  <a:pt x="139" y="265"/>
                </a:lnTo>
                <a:close/>
                <a:moveTo>
                  <a:pt x="65" y="277"/>
                </a:moveTo>
                <a:lnTo>
                  <a:pt x="65" y="277"/>
                </a:lnTo>
                <a:lnTo>
                  <a:pt x="69" y="269"/>
                </a:lnTo>
                <a:lnTo>
                  <a:pt x="69" y="269"/>
                </a:lnTo>
                <a:lnTo>
                  <a:pt x="65" y="269"/>
                </a:lnTo>
                <a:lnTo>
                  <a:pt x="63" y="271"/>
                </a:lnTo>
                <a:lnTo>
                  <a:pt x="63" y="275"/>
                </a:lnTo>
                <a:lnTo>
                  <a:pt x="65" y="277"/>
                </a:lnTo>
                <a:lnTo>
                  <a:pt x="65" y="277"/>
                </a:lnTo>
                <a:close/>
                <a:moveTo>
                  <a:pt x="21" y="345"/>
                </a:moveTo>
                <a:lnTo>
                  <a:pt x="21" y="345"/>
                </a:lnTo>
                <a:lnTo>
                  <a:pt x="25" y="347"/>
                </a:lnTo>
                <a:lnTo>
                  <a:pt x="30" y="347"/>
                </a:lnTo>
                <a:lnTo>
                  <a:pt x="30" y="347"/>
                </a:lnTo>
                <a:lnTo>
                  <a:pt x="30" y="343"/>
                </a:lnTo>
                <a:lnTo>
                  <a:pt x="32" y="339"/>
                </a:lnTo>
                <a:lnTo>
                  <a:pt x="36" y="334"/>
                </a:lnTo>
                <a:lnTo>
                  <a:pt x="40" y="328"/>
                </a:lnTo>
                <a:lnTo>
                  <a:pt x="42" y="326"/>
                </a:lnTo>
                <a:lnTo>
                  <a:pt x="40" y="324"/>
                </a:lnTo>
                <a:lnTo>
                  <a:pt x="40" y="324"/>
                </a:lnTo>
                <a:lnTo>
                  <a:pt x="29" y="334"/>
                </a:lnTo>
                <a:lnTo>
                  <a:pt x="25" y="338"/>
                </a:lnTo>
                <a:lnTo>
                  <a:pt x="21" y="345"/>
                </a:lnTo>
                <a:lnTo>
                  <a:pt x="21" y="345"/>
                </a:lnTo>
                <a:close/>
                <a:moveTo>
                  <a:pt x="38" y="343"/>
                </a:moveTo>
                <a:lnTo>
                  <a:pt x="38" y="343"/>
                </a:lnTo>
                <a:lnTo>
                  <a:pt x="59" y="338"/>
                </a:lnTo>
                <a:lnTo>
                  <a:pt x="59" y="338"/>
                </a:lnTo>
                <a:lnTo>
                  <a:pt x="57" y="336"/>
                </a:lnTo>
                <a:lnTo>
                  <a:pt x="55" y="332"/>
                </a:lnTo>
                <a:lnTo>
                  <a:pt x="50" y="330"/>
                </a:lnTo>
                <a:lnTo>
                  <a:pt x="50" y="330"/>
                </a:lnTo>
                <a:lnTo>
                  <a:pt x="46" y="334"/>
                </a:lnTo>
                <a:lnTo>
                  <a:pt x="44" y="336"/>
                </a:lnTo>
                <a:lnTo>
                  <a:pt x="40" y="339"/>
                </a:lnTo>
                <a:lnTo>
                  <a:pt x="38" y="343"/>
                </a:lnTo>
                <a:lnTo>
                  <a:pt x="38" y="343"/>
                </a:lnTo>
                <a:close/>
                <a:moveTo>
                  <a:pt x="65" y="349"/>
                </a:moveTo>
                <a:lnTo>
                  <a:pt x="65" y="349"/>
                </a:lnTo>
                <a:lnTo>
                  <a:pt x="69" y="349"/>
                </a:lnTo>
                <a:lnTo>
                  <a:pt x="72" y="349"/>
                </a:lnTo>
                <a:lnTo>
                  <a:pt x="74" y="347"/>
                </a:lnTo>
                <a:lnTo>
                  <a:pt x="78" y="347"/>
                </a:lnTo>
                <a:lnTo>
                  <a:pt x="78" y="347"/>
                </a:lnTo>
                <a:lnTo>
                  <a:pt x="76" y="345"/>
                </a:lnTo>
                <a:lnTo>
                  <a:pt x="76" y="343"/>
                </a:lnTo>
                <a:lnTo>
                  <a:pt x="70" y="343"/>
                </a:lnTo>
                <a:lnTo>
                  <a:pt x="67" y="345"/>
                </a:lnTo>
                <a:lnTo>
                  <a:pt x="65" y="347"/>
                </a:lnTo>
                <a:lnTo>
                  <a:pt x="65" y="349"/>
                </a:lnTo>
                <a:lnTo>
                  <a:pt x="65" y="349"/>
                </a:lnTo>
                <a:close/>
                <a:moveTo>
                  <a:pt x="88" y="353"/>
                </a:moveTo>
                <a:lnTo>
                  <a:pt x="88" y="353"/>
                </a:lnTo>
                <a:lnTo>
                  <a:pt x="90" y="353"/>
                </a:lnTo>
                <a:lnTo>
                  <a:pt x="91" y="353"/>
                </a:lnTo>
                <a:lnTo>
                  <a:pt x="91" y="353"/>
                </a:lnTo>
                <a:lnTo>
                  <a:pt x="95" y="353"/>
                </a:lnTo>
                <a:lnTo>
                  <a:pt x="95" y="353"/>
                </a:lnTo>
                <a:lnTo>
                  <a:pt x="93" y="349"/>
                </a:lnTo>
                <a:lnTo>
                  <a:pt x="91" y="349"/>
                </a:lnTo>
                <a:lnTo>
                  <a:pt x="88" y="347"/>
                </a:lnTo>
                <a:lnTo>
                  <a:pt x="88" y="347"/>
                </a:lnTo>
                <a:lnTo>
                  <a:pt x="88" y="351"/>
                </a:lnTo>
                <a:lnTo>
                  <a:pt x="88" y="353"/>
                </a:lnTo>
                <a:lnTo>
                  <a:pt x="88" y="353"/>
                </a:lnTo>
                <a:lnTo>
                  <a:pt x="88" y="353"/>
                </a:lnTo>
                <a:close/>
                <a:moveTo>
                  <a:pt x="42" y="353"/>
                </a:moveTo>
                <a:lnTo>
                  <a:pt x="42" y="353"/>
                </a:lnTo>
                <a:lnTo>
                  <a:pt x="48" y="353"/>
                </a:lnTo>
                <a:lnTo>
                  <a:pt x="50" y="353"/>
                </a:lnTo>
                <a:lnTo>
                  <a:pt x="51" y="353"/>
                </a:lnTo>
                <a:lnTo>
                  <a:pt x="51" y="353"/>
                </a:lnTo>
                <a:lnTo>
                  <a:pt x="51" y="349"/>
                </a:lnTo>
                <a:lnTo>
                  <a:pt x="51" y="349"/>
                </a:lnTo>
                <a:lnTo>
                  <a:pt x="51" y="349"/>
                </a:lnTo>
                <a:lnTo>
                  <a:pt x="50" y="349"/>
                </a:lnTo>
                <a:lnTo>
                  <a:pt x="46" y="349"/>
                </a:lnTo>
                <a:lnTo>
                  <a:pt x="44" y="351"/>
                </a:lnTo>
                <a:lnTo>
                  <a:pt x="42" y="353"/>
                </a:lnTo>
                <a:lnTo>
                  <a:pt x="42" y="35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50"/>
          <p:cNvSpPr>
            <a:spLocks noEditPoints="1"/>
          </p:cNvSpPr>
          <p:nvPr/>
        </p:nvSpPr>
        <p:spPr bwMode="auto">
          <a:xfrm rot="21095072">
            <a:off x="6997887" y="1433682"/>
            <a:ext cx="524855" cy="804779"/>
          </a:xfrm>
          <a:custGeom>
            <a:avLst/>
            <a:gdLst/>
            <a:ahLst/>
            <a:cxnLst>
              <a:cxn ang="0">
                <a:pos x="137" y="113"/>
              </a:cxn>
              <a:cxn ang="0">
                <a:pos x="165" y="25"/>
              </a:cxn>
              <a:cxn ang="0">
                <a:pos x="238" y="101"/>
              </a:cxn>
              <a:cxn ang="0">
                <a:pos x="230" y="322"/>
              </a:cxn>
              <a:cxn ang="0">
                <a:pos x="123" y="349"/>
              </a:cxn>
              <a:cxn ang="0">
                <a:pos x="59" y="214"/>
              </a:cxn>
              <a:cxn ang="0">
                <a:pos x="19" y="77"/>
              </a:cxn>
              <a:cxn ang="0">
                <a:pos x="85" y="0"/>
              </a:cxn>
              <a:cxn ang="0">
                <a:pos x="57" y="134"/>
              </a:cxn>
              <a:cxn ang="0">
                <a:pos x="167" y="174"/>
              </a:cxn>
              <a:cxn ang="0">
                <a:pos x="181" y="322"/>
              </a:cxn>
              <a:cxn ang="0">
                <a:pos x="224" y="185"/>
              </a:cxn>
              <a:cxn ang="0">
                <a:pos x="188" y="23"/>
              </a:cxn>
              <a:cxn ang="0">
                <a:pos x="122" y="124"/>
              </a:cxn>
              <a:cxn ang="0">
                <a:pos x="85" y="12"/>
              </a:cxn>
              <a:cxn ang="0">
                <a:pos x="70" y="19"/>
              </a:cxn>
              <a:cxn ang="0">
                <a:pos x="51" y="57"/>
              </a:cxn>
              <a:cxn ang="0">
                <a:pos x="43" y="54"/>
              </a:cxn>
              <a:cxn ang="0">
                <a:pos x="162" y="38"/>
              </a:cxn>
              <a:cxn ang="0">
                <a:pos x="175" y="52"/>
              </a:cxn>
              <a:cxn ang="0">
                <a:pos x="162" y="57"/>
              </a:cxn>
              <a:cxn ang="0">
                <a:pos x="173" y="63"/>
              </a:cxn>
              <a:cxn ang="0">
                <a:pos x="49" y="75"/>
              </a:cxn>
              <a:cxn ang="0">
                <a:pos x="32" y="78"/>
              </a:cxn>
              <a:cxn ang="0">
                <a:pos x="30" y="82"/>
              </a:cxn>
              <a:cxn ang="0">
                <a:pos x="173" y="82"/>
              </a:cxn>
              <a:cxn ang="0">
                <a:pos x="40" y="109"/>
              </a:cxn>
              <a:cxn ang="0">
                <a:pos x="22" y="115"/>
              </a:cxn>
              <a:cxn ang="0">
                <a:pos x="150" y="84"/>
              </a:cxn>
              <a:cxn ang="0">
                <a:pos x="28" y="96"/>
              </a:cxn>
              <a:cxn ang="0">
                <a:pos x="164" y="111"/>
              </a:cxn>
              <a:cxn ang="0">
                <a:pos x="164" y="111"/>
              </a:cxn>
              <a:cxn ang="0">
                <a:pos x="49" y="117"/>
              </a:cxn>
              <a:cxn ang="0">
                <a:pos x="17" y="124"/>
              </a:cxn>
              <a:cxn ang="0">
                <a:pos x="22" y="168"/>
              </a:cxn>
              <a:cxn ang="0">
                <a:pos x="17" y="162"/>
              </a:cxn>
              <a:cxn ang="0">
                <a:pos x="17" y="153"/>
              </a:cxn>
              <a:cxn ang="0">
                <a:pos x="9" y="191"/>
              </a:cxn>
              <a:cxn ang="0">
                <a:pos x="7" y="187"/>
              </a:cxn>
              <a:cxn ang="0">
                <a:pos x="59" y="181"/>
              </a:cxn>
              <a:cxn ang="0">
                <a:pos x="74" y="198"/>
              </a:cxn>
              <a:cxn ang="0">
                <a:pos x="83" y="181"/>
              </a:cxn>
              <a:cxn ang="0">
                <a:pos x="116" y="183"/>
              </a:cxn>
              <a:cxn ang="0">
                <a:pos x="144" y="198"/>
              </a:cxn>
              <a:cxn ang="0">
                <a:pos x="125" y="208"/>
              </a:cxn>
              <a:cxn ang="0">
                <a:pos x="49" y="202"/>
              </a:cxn>
              <a:cxn ang="0">
                <a:pos x="162" y="202"/>
              </a:cxn>
              <a:cxn ang="0">
                <a:pos x="133" y="219"/>
              </a:cxn>
              <a:cxn ang="0">
                <a:pos x="137" y="244"/>
              </a:cxn>
              <a:cxn ang="0">
                <a:pos x="160" y="219"/>
              </a:cxn>
              <a:cxn ang="0">
                <a:pos x="158" y="259"/>
              </a:cxn>
              <a:cxn ang="0">
                <a:pos x="141" y="290"/>
              </a:cxn>
              <a:cxn ang="0">
                <a:pos x="150" y="279"/>
              </a:cxn>
              <a:cxn ang="0">
                <a:pos x="137" y="277"/>
              </a:cxn>
              <a:cxn ang="0">
                <a:pos x="141" y="311"/>
              </a:cxn>
              <a:cxn ang="0">
                <a:pos x="141" y="311"/>
              </a:cxn>
              <a:cxn ang="0">
                <a:pos x="160" y="311"/>
              </a:cxn>
              <a:cxn ang="0">
                <a:pos x="152" y="330"/>
              </a:cxn>
              <a:cxn ang="0">
                <a:pos x="169" y="349"/>
              </a:cxn>
              <a:cxn ang="0">
                <a:pos x="177" y="334"/>
              </a:cxn>
              <a:cxn ang="0">
                <a:pos x="202" y="334"/>
              </a:cxn>
              <a:cxn ang="0">
                <a:pos x="144" y="359"/>
              </a:cxn>
              <a:cxn ang="0">
                <a:pos x="143" y="351"/>
              </a:cxn>
            </a:cxnLst>
            <a:rect l="0" t="0" r="r" b="b"/>
            <a:pathLst>
              <a:path w="240" h="368">
                <a:moveTo>
                  <a:pt x="137" y="12"/>
                </a:moveTo>
                <a:lnTo>
                  <a:pt x="137" y="12"/>
                </a:lnTo>
                <a:lnTo>
                  <a:pt x="127" y="61"/>
                </a:lnTo>
                <a:lnTo>
                  <a:pt x="116" y="111"/>
                </a:lnTo>
                <a:lnTo>
                  <a:pt x="116" y="111"/>
                </a:lnTo>
                <a:lnTo>
                  <a:pt x="122" y="113"/>
                </a:lnTo>
                <a:lnTo>
                  <a:pt x="125" y="113"/>
                </a:lnTo>
                <a:lnTo>
                  <a:pt x="131" y="113"/>
                </a:lnTo>
                <a:lnTo>
                  <a:pt x="137" y="113"/>
                </a:lnTo>
                <a:lnTo>
                  <a:pt x="137" y="113"/>
                </a:lnTo>
                <a:lnTo>
                  <a:pt x="139" y="103"/>
                </a:lnTo>
                <a:lnTo>
                  <a:pt x="141" y="94"/>
                </a:lnTo>
                <a:lnTo>
                  <a:pt x="141" y="73"/>
                </a:lnTo>
                <a:lnTo>
                  <a:pt x="143" y="52"/>
                </a:lnTo>
                <a:lnTo>
                  <a:pt x="143" y="42"/>
                </a:lnTo>
                <a:lnTo>
                  <a:pt x="144" y="35"/>
                </a:lnTo>
                <a:lnTo>
                  <a:pt x="144" y="35"/>
                </a:lnTo>
                <a:lnTo>
                  <a:pt x="165" y="25"/>
                </a:lnTo>
                <a:lnTo>
                  <a:pt x="183" y="16"/>
                </a:lnTo>
                <a:lnTo>
                  <a:pt x="183" y="16"/>
                </a:lnTo>
                <a:lnTo>
                  <a:pt x="198" y="14"/>
                </a:lnTo>
                <a:lnTo>
                  <a:pt x="211" y="14"/>
                </a:lnTo>
                <a:lnTo>
                  <a:pt x="224" y="16"/>
                </a:lnTo>
                <a:lnTo>
                  <a:pt x="240" y="19"/>
                </a:lnTo>
                <a:lnTo>
                  <a:pt x="240" y="19"/>
                </a:lnTo>
                <a:lnTo>
                  <a:pt x="240" y="59"/>
                </a:lnTo>
                <a:lnTo>
                  <a:pt x="238" y="101"/>
                </a:lnTo>
                <a:lnTo>
                  <a:pt x="234" y="145"/>
                </a:lnTo>
                <a:lnTo>
                  <a:pt x="232" y="189"/>
                </a:lnTo>
                <a:lnTo>
                  <a:pt x="232" y="189"/>
                </a:lnTo>
                <a:lnTo>
                  <a:pt x="232" y="219"/>
                </a:lnTo>
                <a:lnTo>
                  <a:pt x="234" y="248"/>
                </a:lnTo>
                <a:lnTo>
                  <a:pt x="234" y="277"/>
                </a:lnTo>
                <a:lnTo>
                  <a:pt x="234" y="303"/>
                </a:lnTo>
                <a:lnTo>
                  <a:pt x="234" y="303"/>
                </a:lnTo>
                <a:lnTo>
                  <a:pt x="230" y="322"/>
                </a:lnTo>
                <a:lnTo>
                  <a:pt x="223" y="338"/>
                </a:lnTo>
                <a:lnTo>
                  <a:pt x="211" y="353"/>
                </a:lnTo>
                <a:lnTo>
                  <a:pt x="200" y="366"/>
                </a:lnTo>
                <a:lnTo>
                  <a:pt x="200" y="366"/>
                </a:lnTo>
                <a:lnTo>
                  <a:pt x="164" y="368"/>
                </a:lnTo>
                <a:lnTo>
                  <a:pt x="144" y="366"/>
                </a:lnTo>
                <a:lnTo>
                  <a:pt x="127" y="364"/>
                </a:lnTo>
                <a:lnTo>
                  <a:pt x="127" y="364"/>
                </a:lnTo>
                <a:lnTo>
                  <a:pt x="123" y="349"/>
                </a:lnTo>
                <a:lnTo>
                  <a:pt x="123" y="332"/>
                </a:lnTo>
                <a:lnTo>
                  <a:pt x="122" y="298"/>
                </a:lnTo>
                <a:lnTo>
                  <a:pt x="123" y="259"/>
                </a:lnTo>
                <a:lnTo>
                  <a:pt x="122" y="242"/>
                </a:lnTo>
                <a:lnTo>
                  <a:pt x="122" y="225"/>
                </a:lnTo>
                <a:lnTo>
                  <a:pt x="122" y="225"/>
                </a:lnTo>
                <a:lnTo>
                  <a:pt x="106" y="219"/>
                </a:lnTo>
                <a:lnTo>
                  <a:pt x="91" y="218"/>
                </a:lnTo>
                <a:lnTo>
                  <a:pt x="59" y="214"/>
                </a:lnTo>
                <a:lnTo>
                  <a:pt x="28" y="210"/>
                </a:lnTo>
                <a:lnTo>
                  <a:pt x="13" y="208"/>
                </a:lnTo>
                <a:lnTo>
                  <a:pt x="0" y="202"/>
                </a:lnTo>
                <a:lnTo>
                  <a:pt x="0" y="202"/>
                </a:lnTo>
                <a:lnTo>
                  <a:pt x="0" y="185"/>
                </a:lnTo>
                <a:lnTo>
                  <a:pt x="1" y="168"/>
                </a:lnTo>
                <a:lnTo>
                  <a:pt x="7" y="130"/>
                </a:lnTo>
                <a:lnTo>
                  <a:pt x="7" y="130"/>
                </a:lnTo>
                <a:lnTo>
                  <a:pt x="19" y="77"/>
                </a:lnTo>
                <a:lnTo>
                  <a:pt x="24" y="50"/>
                </a:lnTo>
                <a:lnTo>
                  <a:pt x="30" y="35"/>
                </a:lnTo>
                <a:lnTo>
                  <a:pt x="30" y="35"/>
                </a:lnTo>
                <a:lnTo>
                  <a:pt x="34" y="29"/>
                </a:lnTo>
                <a:lnTo>
                  <a:pt x="42" y="23"/>
                </a:lnTo>
                <a:lnTo>
                  <a:pt x="55" y="16"/>
                </a:lnTo>
                <a:lnTo>
                  <a:pt x="72" y="8"/>
                </a:lnTo>
                <a:lnTo>
                  <a:pt x="78" y="4"/>
                </a:lnTo>
                <a:lnTo>
                  <a:pt x="85" y="0"/>
                </a:lnTo>
                <a:lnTo>
                  <a:pt x="85" y="0"/>
                </a:lnTo>
                <a:lnTo>
                  <a:pt x="110" y="6"/>
                </a:lnTo>
                <a:lnTo>
                  <a:pt x="137" y="12"/>
                </a:lnTo>
                <a:lnTo>
                  <a:pt x="137" y="12"/>
                </a:lnTo>
                <a:close/>
                <a:moveTo>
                  <a:pt x="80" y="16"/>
                </a:moveTo>
                <a:lnTo>
                  <a:pt x="80" y="16"/>
                </a:lnTo>
                <a:lnTo>
                  <a:pt x="72" y="54"/>
                </a:lnTo>
                <a:lnTo>
                  <a:pt x="64" y="94"/>
                </a:lnTo>
                <a:lnTo>
                  <a:pt x="57" y="134"/>
                </a:lnTo>
                <a:lnTo>
                  <a:pt x="45" y="170"/>
                </a:lnTo>
                <a:lnTo>
                  <a:pt x="45" y="170"/>
                </a:lnTo>
                <a:lnTo>
                  <a:pt x="70" y="170"/>
                </a:lnTo>
                <a:lnTo>
                  <a:pt x="97" y="172"/>
                </a:lnTo>
                <a:lnTo>
                  <a:pt x="122" y="176"/>
                </a:lnTo>
                <a:lnTo>
                  <a:pt x="144" y="176"/>
                </a:lnTo>
                <a:lnTo>
                  <a:pt x="144" y="176"/>
                </a:lnTo>
                <a:lnTo>
                  <a:pt x="162" y="174"/>
                </a:lnTo>
                <a:lnTo>
                  <a:pt x="167" y="174"/>
                </a:lnTo>
                <a:lnTo>
                  <a:pt x="175" y="178"/>
                </a:lnTo>
                <a:lnTo>
                  <a:pt x="175" y="178"/>
                </a:lnTo>
                <a:lnTo>
                  <a:pt x="173" y="212"/>
                </a:lnTo>
                <a:lnTo>
                  <a:pt x="171" y="246"/>
                </a:lnTo>
                <a:lnTo>
                  <a:pt x="171" y="280"/>
                </a:lnTo>
                <a:lnTo>
                  <a:pt x="169" y="319"/>
                </a:lnTo>
                <a:lnTo>
                  <a:pt x="169" y="319"/>
                </a:lnTo>
                <a:lnTo>
                  <a:pt x="175" y="320"/>
                </a:lnTo>
                <a:lnTo>
                  <a:pt x="181" y="322"/>
                </a:lnTo>
                <a:lnTo>
                  <a:pt x="194" y="322"/>
                </a:lnTo>
                <a:lnTo>
                  <a:pt x="207" y="320"/>
                </a:lnTo>
                <a:lnTo>
                  <a:pt x="221" y="320"/>
                </a:lnTo>
                <a:lnTo>
                  <a:pt x="221" y="320"/>
                </a:lnTo>
                <a:lnTo>
                  <a:pt x="224" y="301"/>
                </a:lnTo>
                <a:lnTo>
                  <a:pt x="224" y="280"/>
                </a:lnTo>
                <a:lnTo>
                  <a:pt x="223" y="242"/>
                </a:lnTo>
                <a:lnTo>
                  <a:pt x="223" y="242"/>
                </a:lnTo>
                <a:lnTo>
                  <a:pt x="224" y="185"/>
                </a:lnTo>
                <a:lnTo>
                  <a:pt x="226" y="134"/>
                </a:lnTo>
                <a:lnTo>
                  <a:pt x="228" y="80"/>
                </a:lnTo>
                <a:lnTo>
                  <a:pt x="228" y="54"/>
                </a:lnTo>
                <a:lnTo>
                  <a:pt x="226" y="25"/>
                </a:lnTo>
                <a:lnTo>
                  <a:pt x="226" y="25"/>
                </a:lnTo>
                <a:lnTo>
                  <a:pt x="217" y="25"/>
                </a:lnTo>
                <a:lnTo>
                  <a:pt x="205" y="23"/>
                </a:lnTo>
                <a:lnTo>
                  <a:pt x="198" y="23"/>
                </a:lnTo>
                <a:lnTo>
                  <a:pt x="188" y="23"/>
                </a:lnTo>
                <a:lnTo>
                  <a:pt x="188" y="23"/>
                </a:lnTo>
                <a:lnTo>
                  <a:pt x="184" y="50"/>
                </a:lnTo>
                <a:lnTo>
                  <a:pt x="184" y="77"/>
                </a:lnTo>
                <a:lnTo>
                  <a:pt x="181" y="103"/>
                </a:lnTo>
                <a:lnTo>
                  <a:pt x="179" y="115"/>
                </a:lnTo>
                <a:lnTo>
                  <a:pt x="175" y="124"/>
                </a:lnTo>
                <a:lnTo>
                  <a:pt x="175" y="124"/>
                </a:lnTo>
                <a:lnTo>
                  <a:pt x="139" y="126"/>
                </a:lnTo>
                <a:lnTo>
                  <a:pt x="122" y="124"/>
                </a:lnTo>
                <a:lnTo>
                  <a:pt x="106" y="120"/>
                </a:lnTo>
                <a:lnTo>
                  <a:pt x="106" y="120"/>
                </a:lnTo>
                <a:lnTo>
                  <a:pt x="116" y="69"/>
                </a:lnTo>
                <a:lnTo>
                  <a:pt x="125" y="17"/>
                </a:lnTo>
                <a:lnTo>
                  <a:pt x="125" y="17"/>
                </a:lnTo>
                <a:lnTo>
                  <a:pt x="112" y="16"/>
                </a:lnTo>
                <a:lnTo>
                  <a:pt x="101" y="14"/>
                </a:lnTo>
                <a:lnTo>
                  <a:pt x="89" y="12"/>
                </a:lnTo>
                <a:lnTo>
                  <a:pt x="85" y="12"/>
                </a:lnTo>
                <a:lnTo>
                  <a:pt x="80" y="16"/>
                </a:lnTo>
                <a:lnTo>
                  <a:pt x="80" y="16"/>
                </a:lnTo>
                <a:close/>
                <a:moveTo>
                  <a:pt x="36" y="50"/>
                </a:moveTo>
                <a:lnTo>
                  <a:pt x="36" y="50"/>
                </a:lnTo>
                <a:lnTo>
                  <a:pt x="43" y="42"/>
                </a:lnTo>
                <a:lnTo>
                  <a:pt x="53" y="35"/>
                </a:lnTo>
                <a:lnTo>
                  <a:pt x="62" y="27"/>
                </a:lnTo>
                <a:lnTo>
                  <a:pt x="70" y="19"/>
                </a:lnTo>
                <a:lnTo>
                  <a:pt x="70" y="19"/>
                </a:lnTo>
                <a:lnTo>
                  <a:pt x="61" y="23"/>
                </a:lnTo>
                <a:lnTo>
                  <a:pt x="49" y="29"/>
                </a:lnTo>
                <a:lnTo>
                  <a:pt x="40" y="38"/>
                </a:lnTo>
                <a:lnTo>
                  <a:pt x="38" y="44"/>
                </a:lnTo>
                <a:lnTo>
                  <a:pt x="36" y="50"/>
                </a:lnTo>
                <a:lnTo>
                  <a:pt x="36" y="50"/>
                </a:lnTo>
                <a:close/>
                <a:moveTo>
                  <a:pt x="42" y="61"/>
                </a:moveTo>
                <a:lnTo>
                  <a:pt x="42" y="61"/>
                </a:lnTo>
                <a:lnTo>
                  <a:pt x="51" y="57"/>
                </a:lnTo>
                <a:lnTo>
                  <a:pt x="61" y="52"/>
                </a:lnTo>
                <a:lnTo>
                  <a:pt x="62" y="50"/>
                </a:lnTo>
                <a:lnTo>
                  <a:pt x="64" y="46"/>
                </a:lnTo>
                <a:lnTo>
                  <a:pt x="64" y="40"/>
                </a:lnTo>
                <a:lnTo>
                  <a:pt x="64" y="36"/>
                </a:lnTo>
                <a:lnTo>
                  <a:pt x="64" y="36"/>
                </a:lnTo>
                <a:lnTo>
                  <a:pt x="57" y="42"/>
                </a:lnTo>
                <a:lnTo>
                  <a:pt x="49" y="48"/>
                </a:lnTo>
                <a:lnTo>
                  <a:pt x="43" y="54"/>
                </a:lnTo>
                <a:lnTo>
                  <a:pt x="42" y="57"/>
                </a:lnTo>
                <a:lnTo>
                  <a:pt x="42" y="61"/>
                </a:lnTo>
                <a:lnTo>
                  <a:pt x="42" y="61"/>
                </a:lnTo>
                <a:close/>
                <a:moveTo>
                  <a:pt x="152" y="56"/>
                </a:moveTo>
                <a:lnTo>
                  <a:pt x="152" y="56"/>
                </a:lnTo>
                <a:lnTo>
                  <a:pt x="158" y="46"/>
                </a:lnTo>
                <a:lnTo>
                  <a:pt x="165" y="38"/>
                </a:lnTo>
                <a:lnTo>
                  <a:pt x="165" y="38"/>
                </a:lnTo>
                <a:lnTo>
                  <a:pt x="162" y="38"/>
                </a:lnTo>
                <a:lnTo>
                  <a:pt x="158" y="38"/>
                </a:lnTo>
                <a:lnTo>
                  <a:pt x="152" y="42"/>
                </a:lnTo>
                <a:lnTo>
                  <a:pt x="150" y="48"/>
                </a:lnTo>
                <a:lnTo>
                  <a:pt x="152" y="56"/>
                </a:lnTo>
                <a:lnTo>
                  <a:pt x="152" y="56"/>
                </a:lnTo>
                <a:close/>
                <a:moveTo>
                  <a:pt x="162" y="57"/>
                </a:moveTo>
                <a:lnTo>
                  <a:pt x="162" y="57"/>
                </a:lnTo>
                <a:lnTo>
                  <a:pt x="167" y="56"/>
                </a:lnTo>
                <a:lnTo>
                  <a:pt x="175" y="52"/>
                </a:lnTo>
                <a:lnTo>
                  <a:pt x="179" y="46"/>
                </a:lnTo>
                <a:lnTo>
                  <a:pt x="179" y="42"/>
                </a:lnTo>
                <a:lnTo>
                  <a:pt x="177" y="38"/>
                </a:lnTo>
                <a:lnTo>
                  <a:pt x="177" y="38"/>
                </a:lnTo>
                <a:lnTo>
                  <a:pt x="173" y="44"/>
                </a:lnTo>
                <a:lnTo>
                  <a:pt x="167" y="48"/>
                </a:lnTo>
                <a:lnTo>
                  <a:pt x="162" y="54"/>
                </a:lnTo>
                <a:lnTo>
                  <a:pt x="162" y="56"/>
                </a:lnTo>
                <a:lnTo>
                  <a:pt x="162" y="57"/>
                </a:lnTo>
                <a:lnTo>
                  <a:pt x="162" y="57"/>
                </a:lnTo>
                <a:close/>
                <a:moveTo>
                  <a:pt x="167" y="71"/>
                </a:moveTo>
                <a:lnTo>
                  <a:pt x="167" y="71"/>
                </a:lnTo>
                <a:lnTo>
                  <a:pt x="169" y="69"/>
                </a:lnTo>
                <a:lnTo>
                  <a:pt x="171" y="69"/>
                </a:lnTo>
                <a:lnTo>
                  <a:pt x="173" y="69"/>
                </a:lnTo>
                <a:lnTo>
                  <a:pt x="173" y="69"/>
                </a:lnTo>
                <a:lnTo>
                  <a:pt x="173" y="65"/>
                </a:lnTo>
                <a:lnTo>
                  <a:pt x="173" y="63"/>
                </a:lnTo>
                <a:lnTo>
                  <a:pt x="173" y="63"/>
                </a:lnTo>
                <a:lnTo>
                  <a:pt x="173" y="63"/>
                </a:lnTo>
                <a:lnTo>
                  <a:pt x="171" y="65"/>
                </a:lnTo>
                <a:lnTo>
                  <a:pt x="169" y="67"/>
                </a:lnTo>
                <a:lnTo>
                  <a:pt x="167" y="67"/>
                </a:lnTo>
                <a:lnTo>
                  <a:pt x="167" y="71"/>
                </a:lnTo>
                <a:lnTo>
                  <a:pt x="167" y="71"/>
                </a:lnTo>
                <a:close/>
                <a:moveTo>
                  <a:pt x="49" y="75"/>
                </a:moveTo>
                <a:lnTo>
                  <a:pt x="49" y="75"/>
                </a:lnTo>
                <a:lnTo>
                  <a:pt x="57" y="73"/>
                </a:lnTo>
                <a:lnTo>
                  <a:pt x="61" y="67"/>
                </a:lnTo>
                <a:lnTo>
                  <a:pt x="61" y="67"/>
                </a:lnTo>
                <a:lnTo>
                  <a:pt x="55" y="69"/>
                </a:lnTo>
                <a:lnTo>
                  <a:pt x="49" y="75"/>
                </a:lnTo>
                <a:lnTo>
                  <a:pt x="49" y="75"/>
                </a:lnTo>
                <a:close/>
                <a:moveTo>
                  <a:pt x="30" y="82"/>
                </a:moveTo>
                <a:lnTo>
                  <a:pt x="30" y="82"/>
                </a:lnTo>
                <a:lnTo>
                  <a:pt x="32" y="78"/>
                </a:lnTo>
                <a:lnTo>
                  <a:pt x="34" y="77"/>
                </a:lnTo>
                <a:lnTo>
                  <a:pt x="36" y="75"/>
                </a:lnTo>
                <a:lnTo>
                  <a:pt x="36" y="73"/>
                </a:lnTo>
                <a:lnTo>
                  <a:pt x="36" y="73"/>
                </a:lnTo>
                <a:lnTo>
                  <a:pt x="30" y="73"/>
                </a:lnTo>
                <a:lnTo>
                  <a:pt x="30" y="73"/>
                </a:lnTo>
                <a:lnTo>
                  <a:pt x="28" y="77"/>
                </a:lnTo>
                <a:lnTo>
                  <a:pt x="28" y="80"/>
                </a:lnTo>
                <a:lnTo>
                  <a:pt x="30" y="82"/>
                </a:lnTo>
                <a:lnTo>
                  <a:pt x="30" y="82"/>
                </a:lnTo>
                <a:close/>
                <a:moveTo>
                  <a:pt x="160" y="96"/>
                </a:moveTo>
                <a:lnTo>
                  <a:pt x="160" y="96"/>
                </a:lnTo>
                <a:lnTo>
                  <a:pt x="164" y="94"/>
                </a:lnTo>
                <a:lnTo>
                  <a:pt x="169" y="92"/>
                </a:lnTo>
                <a:lnTo>
                  <a:pt x="173" y="88"/>
                </a:lnTo>
                <a:lnTo>
                  <a:pt x="173" y="86"/>
                </a:lnTo>
                <a:lnTo>
                  <a:pt x="173" y="82"/>
                </a:lnTo>
                <a:lnTo>
                  <a:pt x="173" y="82"/>
                </a:lnTo>
                <a:lnTo>
                  <a:pt x="169" y="88"/>
                </a:lnTo>
                <a:lnTo>
                  <a:pt x="165" y="90"/>
                </a:lnTo>
                <a:lnTo>
                  <a:pt x="162" y="94"/>
                </a:lnTo>
                <a:lnTo>
                  <a:pt x="160" y="96"/>
                </a:lnTo>
                <a:lnTo>
                  <a:pt x="160" y="96"/>
                </a:lnTo>
                <a:close/>
                <a:moveTo>
                  <a:pt x="22" y="115"/>
                </a:moveTo>
                <a:lnTo>
                  <a:pt x="22" y="115"/>
                </a:lnTo>
                <a:lnTo>
                  <a:pt x="32" y="113"/>
                </a:lnTo>
                <a:lnTo>
                  <a:pt x="40" y="109"/>
                </a:lnTo>
                <a:lnTo>
                  <a:pt x="55" y="101"/>
                </a:lnTo>
                <a:lnTo>
                  <a:pt x="55" y="101"/>
                </a:lnTo>
                <a:lnTo>
                  <a:pt x="57" y="94"/>
                </a:lnTo>
                <a:lnTo>
                  <a:pt x="57" y="84"/>
                </a:lnTo>
                <a:lnTo>
                  <a:pt x="57" y="84"/>
                </a:lnTo>
                <a:lnTo>
                  <a:pt x="40" y="99"/>
                </a:lnTo>
                <a:lnTo>
                  <a:pt x="30" y="107"/>
                </a:lnTo>
                <a:lnTo>
                  <a:pt x="22" y="115"/>
                </a:lnTo>
                <a:lnTo>
                  <a:pt x="22" y="115"/>
                </a:lnTo>
                <a:close/>
                <a:moveTo>
                  <a:pt x="152" y="92"/>
                </a:moveTo>
                <a:lnTo>
                  <a:pt x="152" y="92"/>
                </a:lnTo>
                <a:lnTo>
                  <a:pt x="152" y="88"/>
                </a:lnTo>
                <a:lnTo>
                  <a:pt x="154" y="88"/>
                </a:lnTo>
                <a:lnTo>
                  <a:pt x="154" y="86"/>
                </a:lnTo>
                <a:lnTo>
                  <a:pt x="154" y="84"/>
                </a:lnTo>
                <a:lnTo>
                  <a:pt x="154" y="84"/>
                </a:lnTo>
                <a:lnTo>
                  <a:pt x="150" y="84"/>
                </a:lnTo>
                <a:lnTo>
                  <a:pt x="150" y="84"/>
                </a:lnTo>
                <a:lnTo>
                  <a:pt x="150" y="88"/>
                </a:lnTo>
                <a:lnTo>
                  <a:pt x="150" y="90"/>
                </a:lnTo>
                <a:lnTo>
                  <a:pt x="152" y="92"/>
                </a:lnTo>
                <a:lnTo>
                  <a:pt x="152" y="92"/>
                </a:lnTo>
                <a:close/>
                <a:moveTo>
                  <a:pt x="22" y="99"/>
                </a:moveTo>
                <a:lnTo>
                  <a:pt x="22" y="99"/>
                </a:lnTo>
                <a:lnTo>
                  <a:pt x="26" y="97"/>
                </a:lnTo>
                <a:lnTo>
                  <a:pt x="28" y="96"/>
                </a:lnTo>
                <a:lnTo>
                  <a:pt x="28" y="96"/>
                </a:lnTo>
                <a:lnTo>
                  <a:pt x="26" y="94"/>
                </a:lnTo>
                <a:lnTo>
                  <a:pt x="24" y="92"/>
                </a:lnTo>
                <a:lnTo>
                  <a:pt x="24" y="92"/>
                </a:lnTo>
                <a:lnTo>
                  <a:pt x="24" y="94"/>
                </a:lnTo>
                <a:lnTo>
                  <a:pt x="24" y="96"/>
                </a:lnTo>
                <a:lnTo>
                  <a:pt x="22" y="99"/>
                </a:lnTo>
                <a:lnTo>
                  <a:pt x="22" y="99"/>
                </a:lnTo>
                <a:close/>
                <a:moveTo>
                  <a:pt x="164" y="111"/>
                </a:moveTo>
                <a:lnTo>
                  <a:pt x="164" y="111"/>
                </a:lnTo>
                <a:lnTo>
                  <a:pt x="167" y="111"/>
                </a:lnTo>
                <a:lnTo>
                  <a:pt x="171" y="109"/>
                </a:lnTo>
                <a:lnTo>
                  <a:pt x="173" y="107"/>
                </a:lnTo>
                <a:lnTo>
                  <a:pt x="173" y="101"/>
                </a:lnTo>
                <a:lnTo>
                  <a:pt x="173" y="101"/>
                </a:lnTo>
                <a:lnTo>
                  <a:pt x="169" y="103"/>
                </a:lnTo>
                <a:lnTo>
                  <a:pt x="167" y="105"/>
                </a:lnTo>
                <a:lnTo>
                  <a:pt x="164" y="111"/>
                </a:lnTo>
                <a:lnTo>
                  <a:pt x="164" y="111"/>
                </a:lnTo>
                <a:close/>
                <a:moveTo>
                  <a:pt x="26" y="136"/>
                </a:moveTo>
                <a:lnTo>
                  <a:pt x="26" y="136"/>
                </a:lnTo>
                <a:lnTo>
                  <a:pt x="30" y="136"/>
                </a:lnTo>
                <a:lnTo>
                  <a:pt x="34" y="136"/>
                </a:lnTo>
                <a:lnTo>
                  <a:pt x="42" y="132"/>
                </a:lnTo>
                <a:lnTo>
                  <a:pt x="47" y="124"/>
                </a:lnTo>
                <a:lnTo>
                  <a:pt x="49" y="120"/>
                </a:lnTo>
                <a:lnTo>
                  <a:pt x="49" y="117"/>
                </a:lnTo>
                <a:lnTo>
                  <a:pt x="49" y="117"/>
                </a:lnTo>
                <a:lnTo>
                  <a:pt x="26" y="136"/>
                </a:lnTo>
                <a:lnTo>
                  <a:pt x="26" y="136"/>
                </a:lnTo>
                <a:close/>
                <a:moveTo>
                  <a:pt x="17" y="139"/>
                </a:moveTo>
                <a:lnTo>
                  <a:pt x="17" y="139"/>
                </a:lnTo>
                <a:lnTo>
                  <a:pt x="21" y="132"/>
                </a:lnTo>
                <a:lnTo>
                  <a:pt x="26" y="124"/>
                </a:lnTo>
                <a:lnTo>
                  <a:pt x="26" y="124"/>
                </a:lnTo>
                <a:lnTo>
                  <a:pt x="21" y="124"/>
                </a:lnTo>
                <a:lnTo>
                  <a:pt x="17" y="124"/>
                </a:lnTo>
                <a:lnTo>
                  <a:pt x="17" y="124"/>
                </a:lnTo>
                <a:lnTo>
                  <a:pt x="17" y="128"/>
                </a:lnTo>
                <a:lnTo>
                  <a:pt x="15" y="132"/>
                </a:lnTo>
                <a:lnTo>
                  <a:pt x="15" y="136"/>
                </a:lnTo>
                <a:lnTo>
                  <a:pt x="17" y="139"/>
                </a:lnTo>
                <a:lnTo>
                  <a:pt x="17" y="139"/>
                </a:lnTo>
                <a:close/>
                <a:moveTo>
                  <a:pt x="9" y="172"/>
                </a:moveTo>
                <a:lnTo>
                  <a:pt x="9" y="172"/>
                </a:lnTo>
                <a:lnTo>
                  <a:pt x="22" y="168"/>
                </a:lnTo>
                <a:lnTo>
                  <a:pt x="32" y="160"/>
                </a:lnTo>
                <a:lnTo>
                  <a:pt x="38" y="157"/>
                </a:lnTo>
                <a:lnTo>
                  <a:pt x="42" y="151"/>
                </a:lnTo>
                <a:lnTo>
                  <a:pt x="43" y="145"/>
                </a:lnTo>
                <a:lnTo>
                  <a:pt x="45" y="139"/>
                </a:lnTo>
                <a:lnTo>
                  <a:pt x="45" y="139"/>
                </a:lnTo>
                <a:lnTo>
                  <a:pt x="36" y="147"/>
                </a:lnTo>
                <a:lnTo>
                  <a:pt x="26" y="155"/>
                </a:lnTo>
                <a:lnTo>
                  <a:pt x="17" y="162"/>
                </a:lnTo>
                <a:lnTo>
                  <a:pt x="9" y="172"/>
                </a:lnTo>
                <a:lnTo>
                  <a:pt x="9" y="172"/>
                </a:lnTo>
                <a:close/>
                <a:moveTo>
                  <a:pt x="11" y="155"/>
                </a:moveTo>
                <a:lnTo>
                  <a:pt x="11" y="155"/>
                </a:lnTo>
                <a:lnTo>
                  <a:pt x="13" y="155"/>
                </a:lnTo>
                <a:lnTo>
                  <a:pt x="13" y="155"/>
                </a:lnTo>
                <a:lnTo>
                  <a:pt x="15" y="153"/>
                </a:lnTo>
                <a:lnTo>
                  <a:pt x="17" y="153"/>
                </a:lnTo>
                <a:lnTo>
                  <a:pt x="17" y="153"/>
                </a:lnTo>
                <a:lnTo>
                  <a:pt x="15" y="149"/>
                </a:lnTo>
                <a:lnTo>
                  <a:pt x="13" y="147"/>
                </a:lnTo>
                <a:lnTo>
                  <a:pt x="13" y="147"/>
                </a:lnTo>
                <a:lnTo>
                  <a:pt x="13" y="149"/>
                </a:lnTo>
                <a:lnTo>
                  <a:pt x="11" y="151"/>
                </a:lnTo>
                <a:lnTo>
                  <a:pt x="11" y="153"/>
                </a:lnTo>
                <a:lnTo>
                  <a:pt x="11" y="155"/>
                </a:lnTo>
                <a:lnTo>
                  <a:pt x="11" y="155"/>
                </a:lnTo>
                <a:close/>
                <a:moveTo>
                  <a:pt x="9" y="191"/>
                </a:moveTo>
                <a:lnTo>
                  <a:pt x="9" y="191"/>
                </a:lnTo>
                <a:lnTo>
                  <a:pt x="11" y="187"/>
                </a:lnTo>
                <a:lnTo>
                  <a:pt x="13" y="185"/>
                </a:lnTo>
                <a:lnTo>
                  <a:pt x="17" y="183"/>
                </a:lnTo>
                <a:lnTo>
                  <a:pt x="17" y="179"/>
                </a:lnTo>
                <a:lnTo>
                  <a:pt x="17" y="179"/>
                </a:lnTo>
                <a:lnTo>
                  <a:pt x="13" y="179"/>
                </a:lnTo>
                <a:lnTo>
                  <a:pt x="9" y="183"/>
                </a:lnTo>
                <a:lnTo>
                  <a:pt x="7" y="187"/>
                </a:lnTo>
                <a:lnTo>
                  <a:pt x="9" y="191"/>
                </a:lnTo>
                <a:lnTo>
                  <a:pt x="9" y="191"/>
                </a:lnTo>
                <a:close/>
                <a:moveTo>
                  <a:pt x="42" y="195"/>
                </a:moveTo>
                <a:lnTo>
                  <a:pt x="42" y="195"/>
                </a:lnTo>
                <a:lnTo>
                  <a:pt x="57" y="189"/>
                </a:lnTo>
                <a:lnTo>
                  <a:pt x="62" y="185"/>
                </a:lnTo>
                <a:lnTo>
                  <a:pt x="68" y="181"/>
                </a:lnTo>
                <a:lnTo>
                  <a:pt x="68" y="181"/>
                </a:lnTo>
                <a:lnTo>
                  <a:pt x="59" y="181"/>
                </a:lnTo>
                <a:lnTo>
                  <a:pt x="51" y="183"/>
                </a:lnTo>
                <a:lnTo>
                  <a:pt x="45" y="187"/>
                </a:lnTo>
                <a:lnTo>
                  <a:pt x="42" y="195"/>
                </a:lnTo>
                <a:lnTo>
                  <a:pt x="42" y="195"/>
                </a:lnTo>
                <a:close/>
                <a:moveTo>
                  <a:pt x="83" y="181"/>
                </a:moveTo>
                <a:lnTo>
                  <a:pt x="83" y="181"/>
                </a:lnTo>
                <a:lnTo>
                  <a:pt x="82" y="187"/>
                </a:lnTo>
                <a:lnTo>
                  <a:pt x="78" y="191"/>
                </a:lnTo>
                <a:lnTo>
                  <a:pt x="74" y="198"/>
                </a:lnTo>
                <a:lnTo>
                  <a:pt x="74" y="198"/>
                </a:lnTo>
                <a:lnTo>
                  <a:pt x="93" y="193"/>
                </a:lnTo>
                <a:lnTo>
                  <a:pt x="103" y="189"/>
                </a:lnTo>
                <a:lnTo>
                  <a:pt x="108" y="181"/>
                </a:lnTo>
                <a:lnTo>
                  <a:pt x="108" y="181"/>
                </a:lnTo>
                <a:lnTo>
                  <a:pt x="103" y="181"/>
                </a:lnTo>
                <a:lnTo>
                  <a:pt x="97" y="181"/>
                </a:lnTo>
                <a:lnTo>
                  <a:pt x="91" y="181"/>
                </a:lnTo>
                <a:lnTo>
                  <a:pt x="83" y="181"/>
                </a:lnTo>
                <a:lnTo>
                  <a:pt x="83" y="181"/>
                </a:lnTo>
                <a:close/>
                <a:moveTo>
                  <a:pt x="104" y="200"/>
                </a:moveTo>
                <a:lnTo>
                  <a:pt x="104" y="200"/>
                </a:lnTo>
                <a:lnTo>
                  <a:pt x="120" y="193"/>
                </a:lnTo>
                <a:lnTo>
                  <a:pt x="133" y="185"/>
                </a:lnTo>
                <a:lnTo>
                  <a:pt x="133" y="185"/>
                </a:lnTo>
                <a:lnTo>
                  <a:pt x="125" y="183"/>
                </a:lnTo>
                <a:lnTo>
                  <a:pt x="116" y="183"/>
                </a:lnTo>
                <a:lnTo>
                  <a:pt x="116" y="183"/>
                </a:lnTo>
                <a:lnTo>
                  <a:pt x="116" y="187"/>
                </a:lnTo>
                <a:lnTo>
                  <a:pt x="116" y="189"/>
                </a:lnTo>
                <a:lnTo>
                  <a:pt x="112" y="193"/>
                </a:lnTo>
                <a:lnTo>
                  <a:pt x="106" y="195"/>
                </a:lnTo>
                <a:lnTo>
                  <a:pt x="104" y="200"/>
                </a:lnTo>
                <a:lnTo>
                  <a:pt x="104" y="200"/>
                </a:lnTo>
                <a:close/>
                <a:moveTo>
                  <a:pt x="125" y="208"/>
                </a:moveTo>
                <a:lnTo>
                  <a:pt x="125" y="208"/>
                </a:lnTo>
                <a:lnTo>
                  <a:pt x="144" y="198"/>
                </a:lnTo>
                <a:lnTo>
                  <a:pt x="154" y="191"/>
                </a:lnTo>
                <a:lnTo>
                  <a:pt x="160" y="183"/>
                </a:lnTo>
                <a:lnTo>
                  <a:pt x="160" y="183"/>
                </a:lnTo>
                <a:lnTo>
                  <a:pt x="154" y="183"/>
                </a:lnTo>
                <a:lnTo>
                  <a:pt x="148" y="185"/>
                </a:lnTo>
                <a:lnTo>
                  <a:pt x="139" y="191"/>
                </a:lnTo>
                <a:lnTo>
                  <a:pt x="131" y="200"/>
                </a:lnTo>
                <a:lnTo>
                  <a:pt x="125" y="208"/>
                </a:lnTo>
                <a:lnTo>
                  <a:pt x="125" y="208"/>
                </a:lnTo>
                <a:close/>
                <a:moveTo>
                  <a:pt x="49" y="202"/>
                </a:moveTo>
                <a:lnTo>
                  <a:pt x="49" y="202"/>
                </a:lnTo>
                <a:lnTo>
                  <a:pt x="57" y="202"/>
                </a:lnTo>
                <a:lnTo>
                  <a:pt x="57" y="202"/>
                </a:lnTo>
                <a:lnTo>
                  <a:pt x="59" y="198"/>
                </a:lnTo>
                <a:lnTo>
                  <a:pt x="59" y="197"/>
                </a:lnTo>
                <a:lnTo>
                  <a:pt x="59" y="197"/>
                </a:lnTo>
                <a:lnTo>
                  <a:pt x="55" y="198"/>
                </a:lnTo>
                <a:lnTo>
                  <a:pt x="49" y="202"/>
                </a:lnTo>
                <a:lnTo>
                  <a:pt x="49" y="202"/>
                </a:lnTo>
                <a:close/>
                <a:moveTo>
                  <a:pt x="144" y="216"/>
                </a:moveTo>
                <a:lnTo>
                  <a:pt x="144" y="216"/>
                </a:lnTo>
                <a:lnTo>
                  <a:pt x="148" y="214"/>
                </a:lnTo>
                <a:lnTo>
                  <a:pt x="152" y="212"/>
                </a:lnTo>
                <a:lnTo>
                  <a:pt x="156" y="208"/>
                </a:lnTo>
                <a:lnTo>
                  <a:pt x="162" y="206"/>
                </a:lnTo>
                <a:lnTo>
                  <a:pt x="162" y="206"/>
                </a:lnTo>
                <a:lnTo>
                  <a:pt x="162" y="202"/>
                </a:lnTo>
                <a:lnTo>
                  <a:pt x="160" y="200"/>
                </a:lnTo>
                <a:lnTo>
                  <a:pt x="158" y="200"/>
                </a:lnTo>
                <a:lnTo>
                  <a:pt x="158" y="200"/>
                </a:lnTo>
                <a:lnTo>
                  <a:pt x="156" y="206"/>
                </a:lnTo>
                <a:lnTo>
                  <a:pt x="152" y="210"/>
                </a:lnTo>
                <a:lnTo>
                  <a:pt x="144" y="216"/>
                </a:lnTo>
                <a:lnTo>
                  <a:pt x="144" y="216"/>
                </a:lnTo>
                <a:close/>
                <a:moveTo>
                  <a:pt x="133" y="219"/>
                </a:moveTo>
                <a:lnTo>
                  <a:pt x="133" y="219"/>
                </a:lnTo>
                <a:lnTo>
                  <a:pt x="135" y="214"/>
                </a:lnTo>
                <a:lnTo>
                  <a:pt x="139" y="210"/>
                </a:lnTo>
                <a:lnTo>
                  <a:pt x="139" y="210"/>
                </a:lnTo>
                <a:lnTo>
                  <a:pt x="135" y="212"/>
                </a:lnTo>
                <a:lnTo>
                  <a:pt x="131" y="214"/>
                </a:lnTo>
                <a:lnTo>
                  <a:pt x="131" y="216"/>
                </a:lnTo>
                <a:lnTo>
                  <a:pt x="133" y="219"/>
                </a:lnTo>
                <a:lnTo>
                  <a:pt x="133" y="219"/>
                </a:lnTo>
                <a:close/>
                <a:moveTo>
                  <a:pt x="137" y="244"/>
                </a:moveTo>
                <a:lnTo>
                  <a:pt x="137" y="244"/>
                </a:lnTo>
                <a:lnTo>
                  <a:pt x="144" y="240"/>
                </a:lnTo>
                <a:lnTo>
                  <a:pt x="148" y="239"/>
                </a:lnTo>
                <a:lnTo>
                  <a:pt x="160" y="233"/>
                </a:lnTo>
                <a:lnTo>
                  <a:pt x="160" y="233"/>
                </a:lnTo>
                <a:lnTo>
                  <a:pt x="162" y="225"/>
                </a:lnTo>
                <a:lnTo>
                  <a:pt x="162" y="223"/>
                </a:lnTo>
                <a:lnTo>
                  <a:pt x="160" y="219"/>
                </a:lnTo>
                <a:lnTo>
                  <a:pt x="160" y="219"/>
                </a:lnTo>
                <a:lnTo>
                  <a:pt x="154" y="225"/>
                </a:lnTo>
                <a:lnTo>
                  <a:pt x="148" y="231"/>
                </a:lnTo>
                <a:lnTo>
                  <a:pt x="141" y="237"/>
                </a:lnTo>
                <a:lnTo>
                  <a:pt x="137" y="244"/>
                </a:lnTo>
                <a:lnTo>
                  <a:pt x="137" y="244"/>
                </a:lnTo>
                <a:close/>
                <a:moveTo>
                  <a:pt x="139" y="267"/>
                </a:moveTo>
                <a:lnTo>
                  <a:pt x="139" y="267"/>
                </a:lnTo>
                <a:lnTo>
                  <a:pt x="148" y="263"/>
                </a:lnTo>
                <a:lnTo>
                  <a:pt x="158" y="259"/>
                </a:lnTo>
                <a:lnTo>
                  <a:pt x="160" y="256"/>
                </a:lnTo>
                <a:lnTo>
                  <a:pt x="162" y="252"/>
                </a:lnTo>
                <a:lnTo>
                  <a:pt x="162" y="248"/>
                </a:lnTo>
                <a:lnTo>
                  <a:pt x="160" y="242"/>
                </a:lnTo>
                <a:lnTo>
                  <a:pt x="160" y="242"/>
                </a:lnTo>
                <a:lnTo>
                  <a:pt x="148" y="254"/>
                </a:lnTo>
                <a:lnTo>
                  <a:pt x="139" y="267"/>
                </a:lnTo>
                <a:lnTo>
                  <a:pt x="139" y="267"/>
                </a:lnTo>
                <a:close/>
                <a:moveTo>
                  <a:pt x="141" y="290"/>
                </a:moveTo>
                <a:lnTo>
                  <a:pt x="141" y="290"/>
                </a:lnTo>
                <a:lnTo>
                  <a:pt x="164" y="280"/>
                </a:lnTo>
                <a:lnTo>
                  <a:pt x="164" y="280"/>
                </a:lnTo>
                <a:lnTo>
                  <a:pt x="162" y="273"/>
                </a:lnTo>
                <a:lnTo>
                  <a:pt x="162" y="269"/>
                </a:lnTo>
                <a:lnTo>
                  <a:pt x="160" y="267"/>
                </a:lnTo>
                <a:lnTo>
                  <a:pt x="160" y="267"/>
                </a:lnTo>
                <a:lnTo>
                  <a:pt x="154" y="275"/>
                </a:lnTo>
                <a:lnTo>
                  <a:pt x="150" y="279"/>
                </a:lnTo>
                <a:lnTo>
                  <a:pt x="144" y="284"/>
                </a:lnTo>
                <a:lnTo>
                  <a:pt x="141" y="290"/>
                </a:lnTo>
                <a:lnTo>
                  <a:pt x="141" y="290"/>
                </a:lnTo>
                <a:close/>
                <a:moveTo>
                  <a:pt x="133" y="284"/>
                </a:moveTo>
                <a:lnTo>
                  <a:pt x="133" y="284"/>
                </a:lnTo>
                <a:lnTo>
                  <a:pt x="135" y="282"/>
                </a:lnTo>
                <a:lnTo>
                  <a:pt x="135" y="280"/>
                </a:lnTo>
                <a:lnTo>
                  <a:pt x="137" y="279"/>
                </a:lnTo>
                <a:lnTo>
                  <a:pt x="137" y="277"/>
                </a:lnTo>
                <a:lnTo>
                  <a:pt x="137" y="277"/>
                </a:lnTo>
                <a:lnTo>
                  <a:pt x="135" y="275"/>
                </a:lnTo>
                <a:lnTo>
                  <a:pt x="131" y="275"/>
                </a:lnTo>
                <a:lnTo>
                  <a:pt x="131" y="275"/>
                </a:lnTo>
                <a:lnTo>
                  <a:pt x="131" y="280"/>
                </a:lnTo>
                <a:lnTo>
                  <a:pt x="131" y="282"/>
                </a:lnTo>
                <a:lnTo>
                  <a:pt x="133" y="284"/>
                </a:lnTo>
                <a:lnTo>
                  <a:pt x="133" y="284"/>
                </a:lnTo>
                <a:close/>
                <a:moveTo>
                  <a:pt x="141" y="311"/>
                </a:moveTo>
                <a:lnTo>
                  <a:pt x="141" y="311"/>
                </a:lnTo>
                <a:lnTo>
                  <a:pt x="148" y="305"/>
                </a:lnTo>
                <a:lnTo>
                  <a:pt x="160" y="301"/>
                </a:lnTo>
                <a:lnTo>
                  <a:pt x="160" y="301"/>
                </a:lnTo>
                <a:lnTo>
                  <a:pt x="160" y="294"/>
                </a:lnTo>
                <a:lnTo>
                  <a:pt x="160" y="294"/>
                </a:lnTo>
                <a:lnTo>
                  <a:pt x="148" y="301"/>
                </a:lnTo>
                <a:lnTo>
                  <a:pt x="143" y="307"/>
                </a:lnTo>
                <a:lnTo>
                  <a:pt x="141" y="311"/>
                </a:lnTo>
                <a:lnTo>
                  <a:pt x="141" y="311"/>
                </a:lnTo>
                <a:close/>
                <a:moveTo>
                  <a:pt x="150" y="334"/>
                </a:moveTo>
                <a:lnTo>
                  <a:pt x="150" y="334"/>
                </a:lnTo>
                <a:lnTo>
                  <a:pt x="154" y="330"/>
                </a:lnTo>
                <a:lnTo>
                  <a:pt x="156" y="328"/>
                </a:lnTo>
                <a:lnTo>
                  <a:pt x="160" y="328"/>
                </a:lnTo>
                <a:lnTo>
                  <a:pt x="160" y="328"/>
                </a:lnTo>
                <a:lnTo>
                  <a:pt x="160" y="311"/>
                </a:lnTo>
                <a:lnTo>
                  <a:pt x="160" y="311"/>
                </a:lnTo>
                <a:lnTo>
                  <a:pt x="154" y="315"/>
                </a:lnTo>
                <a:lnTo>
                  <a:pt x="152" y="319"/>
                </a:lnTo>
                <a:lnTo>
                  <a:pt x="152" y="319"/>
                </a:lnTo>
                <a:lnTo>
                  <a:pt x="156" y="320"/>
                </a:lnTo>
                <a:lnTo>
                  <a:pt x="158" y="320"/>
                </a:lnTo>
                <a:lnTo>
                  <a:pt x="158" y="324"/>
                </a:lnTo>
                <a:lnTo>
                  <a:pt x="158" y="324"/>
                </a:lnTo>
                <a:lnTo>
                  <a:pt x="156" y="326"/>
                </a:lnTo>
                <a:lnTo>
                  <a:pt x="152" y="330"/>
                </a:lnTo>
                <a:lnTo>
                  <a:pt x="150" y="332"/>
                </a:lnTo>
                <a:lnTo>
                  <a:pt x="150" y="334"/>
                </a:lnTo>
                <a:lnTo>
                  <a:pt x="150" y="334"/>
                </a:lnTo>
                <a:close/>
                <a:moveTo>
                  <a:pt x="177" y="334"/>
                </a:moveTo>
                <a:lnTo>
                  <a:pt x="177" y="334"/>
                </a:lnTo>
                <a:lnTo>
                  <a:pt x="177" y="338"/>
                </a:lnTo>
                <a:lnTo>
                  <a:pt x="173" y="341"/>
                </a:lnTo>
                <a:lnTo>
                  <a:pt x="169" y="345"/>
                </a:lnTo>
                <a:lnTo>
                  <a:pt x="169" y="349"/>
                </a:lnTo>
                <a:lnTo>
                  <a:pt x="169" y="349"/>
                </a:lnTo>
                <a:lnTo>
                  <a:pt x="183" y="343"/>
                </a:lnTo>
                <a:lnTo>
                  <a:pt x="188" y="338"/>
                </a:lnTo>
                <a:lnTo>
                  <a:pt x="192" y="334"/>
                </a:lnTo>
                <a:lnTo>
                  <a:pt x="192" y="334"/>
                </a:lnTo>
                <a:lnTo>
                  <a:pt x="190" y="332"/>
                </a:lnTo>
                <a:lnTo>
                  <a:pt x="186" y="332"/>
                </a:lnTo>
                <a:lnTo>
                  <a:pt x="177" y="334"/>
                </a:lnTo>
                <a:lnTo>
                  <a:pt x="177" y="334"/>
                </a:lnTo>
                <a:close/>
                <a:moveTo>
                  <a:pt x="204" y="338"/>
                </a:moveTo>
                <a:lnTo>
                  <a:pt x="204" y="338"/>
                </a:lnTo>
                <a:lnTo>
                  <a:pt x="207" y="336"/>
                </a:lnTo>
                <a:lnTo>
                  <a:pt x="207" y="334"/>
                </a:lnTo>
                <a:lnTo>
                  <a:pt x="209" y="332"/>
                </a:lnTo>
                <a:lnTo>
                  <a:pt x="209" y="332"/>
                </a:lnTo>
                <a:lnTo>
                  <a:pt x="204" y="332"/>
                </a:lnTo>
                <a:lnTo>
                  <a:pt x="202" y="332"/>
                </a:lnTo>
                <a:lnTo>
                  <a:pt x="202" y="334"/>
                </a:lnTo>
                <a:lnTo>
                  <a:pt x="202" y="334"/>
                </a:lnTo>
                <a:lnTo>
                  <a:pt x="202" y="334"/>
                </a:lnTo>
                <a:lnTo>
                  <a:pt x="202" y="336"/>
                </a:lnTo>
                <a:lnTo>
                  <a:pt x="202" y="338"/>
                </a:lnTo>
                <a:lnTo>
                  <a:pt x="204" y="338"/>
                </a:lnTo>
                <a:lnTo>
                  <a:pt x="204" y="338"/>
                </a:lnTo>
                <a:close/>
                <a:moveTo>
                  <a:pt x="137" y="359"/>
                </a:moveTo>
                <a:lnTo>
                  <a:pt x="137" y="359"/>
                </a:lnTo>
                <a:lnTo>
                  <a:pt x="144" y="359"/>
                </a:lnTo>
                <a:lnTo>
                  <a:pt x="150" y="360"/>
                </a:lnTo>
                <a:lnTo>
                  <a:pt x="150" y="360"/>
                </a:lnTo>
                <a:lnTo>
                  <a:pt x="158" y="347"/>
                </a:lnTo>
                <a:lnTo>
                  <a:pt x="164" y="340"/>
                </a:lnTo>
                <a:lnTo>
                  <a:pt x="169" y="334"/>
                </a:lnTo>
                <a:lnTo>
                  <a:pt x="169" y="334"/>
                </a:lnTo>
                <a:lnTo>
                  <a:pt x="160" y="340"/>
                </a:lnTo>
                <a:lnTo>
                  <a:pt x="152" y="345"/>
                </a:lnTo>
                <a:lnTo>
                  <a:pt x="143" y="351"/>
                </a:lnTo>
                <a:lnTo>
                  <a:pt x="137" y="359"/>
                </a:lnTo>
                <a:lnTo>
                  <a:pt x="137" y="35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47"/>
          <p:cNvSpPr>
            <a:spLocks noEditPoints="1"/>
          </p:cNvSpPr>
          <p:nvPr/>
        </p:nvSpPr>
        <p:spPr bwMode="auto">
          <a:xfrm rot="21480268">
            <a:off x="6147962" y="1377885"/>
            <a:ext cx="461436" cy="804776"/>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63245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3000"/>
            <a:ext cx="12192000" cy="6984000"/>
          </a:xfrm>
          <a:prstGeom prst="rect">
            <a:avLst/>
          </a:prstGeom>
          <a:blipFill>
            <a:blip r:embed="rId2"/>
            <a:srcRect/>
            <a:stretch>
              <a:fillRect t="-4233" b="-42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930043" y="5721479"/>
            <a:ext cx="518584" cy="789517"/>
            <a:chOff x="4806951" y="1274763"/>
            <a:chExt cx="388938" cy="592138"/>
          </a:xfrm>
          <a:solidFill>
            <a:schemeClr val="accent1"/>
          </a:solidFill>
          <a:effectLst>
            <a:outerShdw blurRad="63500" sx="102000" sy="102000" algn="ctr" rotWithShape="0">
              <a:prstClr val="black">
                <a:alpha val="40000"/>
              </a:prstClr>
            </a:outerShdw>
          </a:effectLst>
        </p:grpSpPr>
        <p:sp>
          <p:nvSpPr>
            <p:cNvPr id="20" name="Freeform 80"/>
            <p:cNvSpPr>
              <a:spLocks/>
            </p:cNvSpPr>
            <p:nvPr/>
          </p:nvSpPr>
          <p:spPr bwMode="auto">
            <a:xfrm>
              <a:off x="4806951" y="1676401"/>
              <a:ext cx="184150" cy="153988"/>
            </a:xfrm>
            <a:custGeom>
              <a:avLst/>
              <a:gdLst/>
              <a:ahLst/>
              <a:cxnLst>
                <a:cxn ang="0">
                  <a:pos x="190" y="192"/>
                </a:cxn>
                <a:cxn ang="0">
                  <a:pos x="184" y="188"/>
                </a:cxn>
                <a:cxn ang="0">
                  <a:pos x="177" y="171"/>
                </a:cxn>
                <a:cxn ang="0">
                  <a:pos x="228" y="111"/>
                </a:cxn>
                <a:cxn ang="0">
                  <a:pos x="104" y="182"/>
                </a:cxn>
                <a:cxn ang="0">
                  <a:pos x="98" y="183"/>
                </a:cxn>
                <a:cxn ang="0">
                  <a:pos x="98" y="182"/>
                </a:cxn>
                <a:cxn ang="0">
                  <a:pos x="148" y="140"/>
                </a:cxn>
                <a:cxn ang="0">
                  <a:pos x="98" y="158"/>
                </a:cxn>
                <a:cxn ang="0">
                  <a:pos x="40" y="191"/>
                </a:cxn>
                <a:cxn ang="0">
                  <a:pos x="61" y="177"/>
                </a:cxn>
                <a:cxn ang="0">
                  <a:pos x="22" y="182"/>
                </a:cxn>
                <a:cxn ang="0">
                  <a:pos x="22" y="180"/>
                </a:cxn>
                <a:cxn ang="0">
                  <a:pos x="187" y="77"/>
                </a:cxn>
                <a:cxn ang="0">
                  <a:pos x="0" y="185"/>
                </a:cxn>
                <a:cxn ang="0">
                  <a:pos x="21" y="168"/>
                </a:cxn>
                <a:cxn ang="0">
                  <a:pos x="25" y="160"/>
                </a:cxn>
                <a:cxn ang="0">
                  <a:pos x="24" y="160"/>
                </a:cxn>
                <a:cxn ang="0">
                  <a:pos x="134" y="86"/>
                </a:cxn>
                <a:cxn ang="0">
                  <a:pos x="49" y="134"/>
                </a:cxn>
                <a:cxn ang="0">
                  <a:pos x="12" y="154"/>
                </a:cxn>
                <a:cxn ang="0">
                  <a:pos x="15" y="151"/>
                </a:cxn>
                <a:cxn ang="0">
                  <a:pos x="193" y="25"/>
                </a:cxn>
                <a:cxn ang="0">
                  <a:pos x="33" y="117"/>
                </a:cxn>
                <a:cxn ang="0">
                  <a:pos x="34" y="115"/>
                </a:cxn>
                <a:cxn ang="0">
                  <a:pos x="142" y="23"/>
                </a:cxn>
                <a:cxn ang="0">
                  <a:pos x="39" y="83"/>
                </a:cxn>
                <a:cxn ang="0">
                  <a:pos x="28" y="63"/>
                </a:cxn>
                <a:cxn ang="0">
                  <a:pos x="49" y="50"/>
                </a:cxn>
                <a:cxn ang="0">
                  <a:pos x="142" y="22"/>
                </a:cxn>
                <a:cxn ang="0">
                  <a:pos x="181" y="1"/>
                </a:cxn>
                <a:cxn ang="0">
                  <a:pos x="102" y="63"/>
                </a:cxn>
                <a:cxn ang="0">
                  <a:pos x="200" y="19"/>
                </a:cxn>
                <a:cxn ang="0">
                  <a:pos x="202" y="19"/>
                </a:cxn>
                <a:cxn ang="0">
                  <a:pos x="94" y="106"/>
                </a:cxn>
                <a:cxn ang="0">
                  <a:pos x="154" y="71"/>
                </a:cxn>
                <a:cxn ang="0">
                  <a:pos x="166" y="65"/>
                </a:cxn>
                <a:cxn ang="0">
                  <a:pos x="39" y="151"/>
                </a:cxn>
                <a:cxn ang="0">
                  <a:pos x="174" y="74"/>
                </a:cxn>
                <a:cxn ang="0">
                  <a:pos x="104" y="118"/>
                </a:cxn>
                <a:cxn ang="0">
                  <a:pos x="205" y="65"/>
                </a:cxn>
                <a:cxn ang="0">
                  <a:pos x="206" y="65"/>
                </a:cxn>
                <a:cxn ang="0">
                  <a:pos x="188" y="77"/>
                </a:cxn>
                <a:cxn ang="0">
                  <a:pos x="203" y="77"/>
                </a:cxn>
                <a:cxn ang="0">
                  <a:pos x="203" y="78"/>
                </a:cxn>
                <a:cxn ang="0">
                  <a:pos x="194" y="99"/>
                </a:cxn>
                <a:cxn ang="0">
                  <a:pos x="145" y="130"/>
                </a:cxn>
                <a:cxn ang="0">
                  <a:pos x="200" y="97"/>
                </a:cxn>
                <a:cxn ang="0">
                  <a:pos x="200" y="99"/>
                </a:cxn>
                <a:cxn ang="0">
                  <a:pos x="211" y="118"/>
                </a:cxn>
                <a:cxn ang="0">
                  <a:pos x="209" y="120"/>
                </a:cxn>
                <a:cxn ang="0">
                  <a:pos x="231" y="108"/>
                </a:cxn>
                <a:cxn ang="0">
                  <a:pos x="179" y="170"/>
                </a:cxn>
                <a:cxn ang="0">
                  <a:pos x="193" y="163"/>
                </a:cxn>
                <a:cxn ang="0">
                  <a:pos x="208" y="174"/>
                </a:cxn>
                <a:cxn ang="0">
                  <a:pos x="193" y="191"/>
                </a:cxn>
                <a:cxn ang="0">
                  <a:pos x="190" y="194"/>
                </a:cxn>
              </a:cxnLst>
              <a:rect l="0" t="0" r="r" b="b"/>
              <a:pathLst>
                <a:path w="231" h="194">
                  <a:moveTo>
                    <a:pt x="190" y="194"/>
                  </a:moveTo>
                  <a:lnTo>
                    <a:pt x="190" y="194"/>
                  </a:lnTo>
                  <a:lnTo>
                    <a:pt x="190" y="192"/>
                  </a:lnTo>
                  <a:lnTo>
                    <a:pt x="190" y="192"/>
                  </a:lnTo>
                  <a:lnTo>
                    <a:pt x="190" y="192"/>
                  </a:lnTo>
                  <a:lnTo>
                    <a:pt x="190" y="192"/>
                  </a:lnTo>
                  <a:lnTo>
                    <a:pt x="203" y="177"/>
                  </a:lnTo>
                  <a:lnTo>
                    <a:pt x="184" y="189"/>
                  </a:lnTo>
                  <a:lnTo>
                    <a:pt x="184" y="189"/>
                  </a:lnTo>
                  <a:lnTo>
                    <a:pt x="184" y="189"/>
                  </a:lnTo>
                  <a:lnTo>
                    <a:pt x="184" y="189"/>
                  </a:lnTo>
                  <a:lnTo>
                    <a:pt x="184" y="188"/>
                  </a:lnTo>
                  <a:lnTo>
                    <a:pt x="184" y="188"/>
                  </a:lnTo>
                  <a:lnTo>
                    <a:pt x="191" y="164"/>
                  </a:lnTo>
                  <a:lnTo>
                    <a:pt x="191" y="164"/>
                  </a:lnTo>
                  <a:lnTo>
                    <a:pt x="179" y="171"/>
                  </a:lnTo>
                  <a:lnTo>
                    <a:pt x="177" y="171"/>
                  </a:lnTo>
                  <a:lnTo>
                    <a:pt x="177" y="171"/>
                  </a:lnTo>
                  <a:lnTo>
                    <a:pt x="177" y="171"/>
                  </a:lnTo>
                  <a:lnTo>
                    <a:pt x="177" y="171"/>
                  </a:lnTo>
                  <a:lnTo>
                    <a:pt x="179" y="167"/>
                  </a:lnTo>
                  <a:lnTo>
                    <a:pt x="206" y="136"/>
                  </a:lnTo>
                  <a:lnTo>
                    <a:pt x="206" y="136"/>
                  </a:lnTo>
                  <a:lnTo>
                    <a:pt x="228" y="111"/>
                  </a:lnTo>
                  <a:lnTo>
                    <a:pt x="228" y="111"/>
                  </a:lnTo>
                  <a:lnTo>
                    <a:pt x="122" y="171"/>
                  </a:lnTo>
                  <a:lnTo>
                    <a:pt x="104" y="182"/>
                  </a:lnTo>
                  <a:lnTo>
                    <a:pt x="104" y="182"/>
                  </a:lnTo>
                  <a:lnTo>
                    <a:pt x="104" y="182"/>
                  </a:lnTo>
                  <a:lnTo>
                    <a:pt x="104" y="182"/>
                  </a:lnTo>
                  <a:lnTo>
                    <a:pt x="104" y="182"/>
                  </a:lnTo>
                  <a:lnTo>
                    <a:pt x="104" y="182"/>
                  </a:lnTo>
                  <a:lnTo>
                    <a:pt x="104" y="180"/>
                  </a:lnTo>
                  <a:lnTo>
                    <a:pt x="110" y="177"/>
                  </a:lnTo>
                  <a:lnTo>
                    <a:pt x="110" y="177"/>
                  </a:lnTo>
                  <a:lnTo>
                    <a:pt x="98" y="183"/>
                  </a:lnTo>
                  <a:lnTo>
                    <a:pt x="98" y="183"/>
                  </a:lnTo>
                  <a:lnTo>
                    <a:pt x="98" y="183"/>
                  </a:lnTo>
                  <a:lnTo>
                    <a:pt x="98" y="183"/>
                  </a:lnTo>
                  <a:lnTo>
                    <a:pt x="98" y="183"/>
                  </a:lnTo>
                  <a:lnTo>
                    <a:pt x="98" y="183"/>
                  </a:lnTo>
                  <a:lnTo>
                    <a:pt x="98" y="182"/>
                  </a:lnTo>
                  <a:lnTo>
                    <a:pt x="98" y="182"/>
                  </a:lnTo>
                  <a:lnTo>
                    <a:pt x="98" y="182"/>
                  </a:lnTo>
                  <a:lnTo>
                    <a:pt x="98" y="182"/>
                  </a:lnTo>
                  <a:lnTo>
                    <a:pt x="98" y="182"/>
                  </a:lnTo>
                  <a:lnTo>
                    <a:pt x="148" y="140"/>
                  </a:lnTo>
                  <a:lnTo>
                    <a:pt x="148" y="140"/>
                  </a:lnTo>
                  <a:lnTo>
                    <a:pt x="193" y="103"/>
                  </a:lnTo>
                  <a:lnTo>
                    <a:pt x="193" y="103"/>
                  </a:lnTo>
                  <a:lnTo>
                    <a:pt x="185" y="108"/>
                  </a:lnTo>
                  <a:lnTo>
                    <a:pt x="185" y="108"/>
                  </a:lnTo>
                  <a:lnTo>
                    <a:pt x="98" y="158"/>
                  </a:lnTo>
                  <a:lnTo>
                    <a:pt x="98" y="158"/>
                  </a:lnTo>
                  <a:lnTo>
                    <a:pt x="58" y="182"/>
                  </a:lnTo>
                  <a:lnTo>
                    <a:pt x="58" y="182"/>
                  </a:lnTo>
                  <a:lnTo>
                    <a:pt x="42" y="191"/>
                  </a:lnTo>
                  <a:lnTo>
                    <a:pt x="40" y="192"/>
                  </a:lnTo>
                  <a:lnTo>
                    <a:pt x="40" y="191"/>
                  </a:lnTo>
                  <a:lnTo>
                    <a:pt x="40" y="191"/>
                  </a:lnTo>
                  <a:lnTo>
                    <a:pt x="39" y="191"/>
                  </a:lnTo>
                  <a:lnTo>
                    <a:pt x="39" y="191"/>
                  </a:lnTo>
                  <a:lnTo>
                    <a:pt x="40" y="191"/>
                  </a:lnTo>
                  <a:lnTo>
                    <a:pt x="83" y="164"/>
                  </a:lnTo>
                  <a:lnTo>
                    <a:pt x="61" y="177"/>
                  </a:lnTo>
                  <a:lnTo>
                    <a:pt x="61" y="177"/>
                  </a:lnTo>
                  <a:lnTo>
                    <a:pt x="61" y="177"/>
                  </a:lnTo>
                  <a:lnTo>
                    <a:pt x="61" y="177"/>
                  </a:lnTo>
                  <a:lnTo>
                    <a:pt x="61" y="176"/>
                  </a:lnTo>
                  <a:lnTo>
                    <a:pt x="61" y="176"/>
                  </a:lnTo>
                  <a:lnTo>
                    <a:pt x="191" y="86"/>
                  </a:lnTo>
                  <a:lnTo>
                    <a:pt x="22" y="182"/>
                  </a:lnTo>
                  <a:lnTo>
                    <a:pt x="22" y="182"/>
                  </a:lnTo>
                  <a:lnTo>
                    <a:pt x="22" y="182"/>
                  </a:lnTo>
                  <a:lnTo>
                    <a:pt x="22" y="182"/>
                  </a:lnTo>
                  <a:lnTo>
                    <a:pt x="22" y="180"/>
                  </a:lnTo>
                  <a:lnTo>
                    <a:pt x="22" y="180"/>
                  </a:lnTo>
                  <a:lnTo>
                    <a:pt x="22" y="180"/>
                  </a:lnTo>
                  <a:lnTo>
                    <a:pt x="22" y="180"/>
                  </a:lnTo>
                  <a:lnTo>
                    <a:pt x="48" y="164"/>
                  </a:lnTo>
                  <a:lnTo>
                    <a:pt x="145" y="102"/>
                  </a:lnTo>
                  <a:lnTo>
                    <a:pt x="145" y="102"/>
                  </a:lnTo>
                  <a:lnTo>
                    <a:pt x="187" y="77"/>
                  </a:lnTo>
                  <a:lnTo>
                    <a:pt x="187" y="77"/>
                  </a:lnTo>
                  <a:lnTo>
                    <a:pt x="0" y="185"/>
                  </a:lnTo>
                  <a:lnTo>
                    <a:pt x="0" y="185"/>
                  </a:lnTo>
                  <a:lnTo>
                    <a:pt x="0" y="185"/>
                  </a:lnTo>
                  <a:lnTo>
                    <a:pt x="0" y="185"/>
                  </a:lnTo>
                  <a:lnTo>
                    <a:pt x="0" y="185"/>
                  </a:lnTo>
                  <a:lnTo>
                    <a:pt x="0" y="185"/>
                  </a:lnTo>
                  <a:lnTo>
                    <a:pt x="0" y="183"/>
                  </a:lnTo>
                  <a:lnTo>
                    <a:pt x="0" y="183"/>
                  </a:lnTo>
                  <a:lnTo>
                    <a:pt x="0" y="183"/>
                  </a:lnTo>
                  <a:lnTo>
                    <a:pt x="0" y="183"/>
                  </a:lnTo>
                  <a:lnTo>
                    <a:pt x="0" y="183"/>
                  </a:lnTo>
                  <a:lnTo>
                    <a:pt x="21" y="168"/>
                  </a:lnTo>
                  <a:lnTo>
                    <a:pt x="102" y="117"/>
                  </a:lnTo>
                  <a:lnTo>
                    <a:pt x="102" y="117"/>
                  </a:lnTo>
                  <a:lnTo>
                    <a:pt x="148" y="88"/>
                  </a:lnTo>
                  <a:lnTo>
                    <a:pt x="148" y="88"/>
                  </a:lnTo>
                  <a:lnTo>
                    <a:pt x="68" y="134"/>
                  </a:lnTo>
                  <a:lnTo>
                    <a:pt x="25" y="160"/>
                  </a:lnTo>
                  <a:lnTo>
                    <a:pt x="25" y="160"/>
                  </a:lnTo>
                  <a:lnTo>
                    <a:pt x="25" y="160"/>
                  </a:lnTo>
                  <a:lnTo>
                    <a:pt x="25" y="160"/>
                  </a:lnTo>
                  <a:lnTo>
                    <a:pt x="24" y="160"/>
                  </a:lnTo>
                  <a:lnTo>
                    <a:pt x="24" y="160"/>
                  </a:lnTo>
                  <a:lnTo>
                    <a:pt x="24" y="160"/>
                  </a:lnTo>
                  <a:lnTo>
                    <a:pt x="24" y="160"/>
                  </a:lnTo>
                  <a:lnTo>
                    <a:pt x="24" y="158"/>
                  </a:lnTo>
                  <a:lnTo>
                    <a:pt x="145" y="78"/>
                  </a:lnTo>
                  <a:lnTo>
                    <a:pt x="145" y="78"/>
                  </a:lnTo>
                  <a:lnTo>
                    <a:pt x="134" y="86"/>
                  </a:lnTo>
                  <a:lnTo>
                    <a:pt x="134" y="86"/>
                  </a:lnTo>
                  <a:lnTo>
                    <a:pt x="70" y="123"/>
                  </a:lnTo>
                  <a:lnTo>
                    <a:pt x="49" y="134"/>
                  </a:lnTo>
                  <a:lnTo>
                    <a:pt x="49" y="134"/>
                  </a:lnTo>
                  <a:lnTo>
                    <a:pt x="49" y="134"/>
                  </a:lnTo>
                  <a:lnTo>
                    <a:pt x="49" y="134"/>
                  </a:lnTo>
                  <a:lnTo>
                    <a:pt x="49" y="134"/>
                  </a:lnTo>
                  <a:lnTo>
                    <a:pt x="48" y="134"/>
                  </a:lnTo>
                  <a:lnTo>
                    <a:pt x="48" y="134"/>
                  </a:lnTo>
                  <a:lnTo>
                    <a:pt x="48" y="134"/>
                  </a:lnTo>
                  <a:lnTo>
                    <a:pt x="48" y="134"/>
                  </a:lnTo>
                  <a:lnTo>
                    <a:pt x="12" y="154"/>
                  </a:lnTo>
                  <a:lnTo>
                    <a:pt x="12" y="154"/>
                  </a:lnTo>
                  <a:lnTo>
                    <a:pt x="12" y="154"/>
                  </a:lnTo>
                  <a:lnTo>
                    <a:pt x="12" y="154"/>
                  </a:lnTo>
                  <a:lnTo>
                    <a:pt x="12" y="154"/>
                  </a:lnTo>
                  <a:lnTo>
                    <a:pt x="12" y="154"/>
                  </a:lnTo>
                  <a:lnTo>
                    <a:pt x="12" y="152"/>
                  </a:lnTo>
                  <a:lnTo>
                    <a:pt x="15" y="151"/>
                  </a:lnTo>
                  <a:lnTo>
                    <a:pt x="42" y="131"/>
                  </a:lnTo>
                  <a:lnTo>
                    <a:pt x="42" y="131"/>
                  </a:lnTo>
                  <a:lnTo>
                    <a:pt x="105" y="86"/>
                  </a:lnTo>
                  <a:lnTo>
                    <a:pt x="105" y="86"/>
                  </a:lnTo>
                  <a:lnTo>
                    <a:pt x="193" y="25"/>
                  </a:lnTo>
                  <a:lnTo>
                    <a:pt x="193" y="25"/>
                  </a:lnTo>
                  <a:lnTo>
                    <a:pt x="122" y="65"/>
                  </a:lnTo>
                  <a:lnTo>
                    <a:pt x="34" y="117"/>
                  </a:lnTo>
                  <a:lnTo>
                    <a:pt x="34" y="117"/>
                  </a:lnTo>
                  <a:lnTo>
                    <a:pt x="34" y="117"/>
                  </a:lnTo>
                  <a:lnTo>
                    <a:pt x="34" y="117"/>
                  </a:lnTo>
                  <a:lnTo>
                    <a:pt x="33" y="117"/>
                  </a:lnTo>
                  <a:lnTo>
                    <a:pt x="33" y="117"/>
                  </a:lnTo>
                  <a:lnTo>
                    <a:pt x="33" y="115"/>
                  </a:lnTo>
                  <a:lnTo>
                    <a:pt x="33" y="115"/>
                  </a:lnTo>
                  <a:lnTo>
                    <a:pt x="33" y="115"/>
                  </a:lnTo>
                  <a:lnTo>
                    <a:pt x="34" y="115"/>
                  </a:lnTo>
                  <a:lnTo>
                    <a:pt x="34" y="115"/>
                  </a:lnTo>
                  <a:lnTo>
                    <a:pt x="101" y="62"/>
                  </a:lnTo>
                  <a:lnTo>
                    <a:pt x="101" y="62"/>
                  </a:lnTo>
                  <a:lnTo>
                    <a:pt x="175" y="4"/>
                  </a:lnTo>
                  <a:lnTo>
                    <a:pt x="175" y="4"/>
                  </a:lnTo>
                  <a:lnTo>
                    <a:pt x="142" y="23"/>
                  </a:lnTo>
                  <a:lnTo>
                    <a:pt x="142" y="23"/>
                  </a:lnTo>
                  <a:lnTo>
                    <a:pt x="58" y="72"/>
                  </a:lnTo>
                  <a:lnTo>
                    <a:pt x="39" y="84"/>
                  </a:lnTo>
                  <a:lnTo>
                    <a:pt x="39" y="84"/>
                  </a:lnTo>
                  <a:lnTo>
                    <a:pt x="39" y="84"/>
                  </a:lnTo>
                  <a:lnTo>
                    <a:pt x="39" y="84"/>
                  </a:lnTo>
                  <a:lnTo>
                    <a:pt x="39" y="83"/>
                  </a:lnTo>
                  <a:lnTo>
                    <a:pt x="39" y="83"/>
                  </a:lnTo>
                  <a:lnTo>
                    <a:pt x="37" y="83"/>
                  </a:lnTo>
                  <a:lnTo>
                    <a:pt x="37" y="83"/>
                  </a:lnTo>
                  <a:lnTo>
                    <a:pt x="48" y="51"/>
                  </a:lnTo>
                  <a:lnTo>
                    <a:pt x="28" y="63"/>
                  </a:lnTo>
                  <a:lnTo>
                    <a:pt x="28" y="63"/>
                  </a:lnTo>
                  <a:lnTo>
                    <a:pt x="27" y="63"/>
                  </a:lnTo>
                  <a:lnTo>
                    <a:pt x="27" y="63"/>
                  </a:lnTo>
                  <a:lnTo>
                    <a:pt x="27" y="62"/>
                  </a:lnTo>
                  <a:lnTo>
                    <a:pt x="48" y="50"/>
                  </a:lnTo>
                  <a:lnTo>
                    <a:pt x="48" y="50"/>
                  </a:lnTo>
                  <a:lnTo>
                    <a:pt x="49" y="50"/>
                  </a:lnTo>
                  <a:lnTo>
                    <a:pt x="49" y="50"/>
                  </a:lnTo>
                  <a:lnTo>
                    <a:pt x="40" y="81"/>
                  </a:lnTo>
                  <a:lnTo>
                    <a:pt x="40" y="81"/>
                  </a:lnTo>
                  <a:lnTo>
                    <a:pt x="80" y="59"/>
                  </a:lnTo>
                  <a:lnTo>
                    <a:pt x="142" y="22"/>
                  </a:lnTo>
                  <a:lnTo>
                    <a:pt x="142" y="22"/>
                  </a:lnTo>
                  <a:lnTo>
                    <a:pt x="169" y="7"/>
                  </a:lnTo>
                  <a:lnTo>
                    <a:pt x="169" y="7"/>
                  </a:lnTo>
                  <a:lnTo>
                    <a:pt x="179" y="1"/>
                  </a:lnTo>
                  <a:lnTo>
                    <a:pt x="181" y="0"/>
                  </a:lnTo>
                  <a:lnTo>
                    <a:pt x="181" y="0"/>
                  </a:lnTo>
                  <a:lnTo>
                    <a:pt x="181" y="1"/>
                  </a:lnTo>
                  <a:lnTo>
                    <a:pt x="181" y="1"/>
                  </a:lnTo>
                  <a:lnTo>
                    <a:pt x="181" y="1"/>
                  </a:lnTo>
                  <a:lnTo>
                    <a:pt x="181" y="1"/>
                  </a:lnTo>
                  <a:lnTo>
                    <a:pt x="181" y="1"/>
                  </a:lnTo>
                  <a:lnTo>
                    <a:pt x="102" y="63"/>
                  </a:lnTo>
                  <a:lnTo>
                    <a:pt x="102" y="63"/>
                  </a:lnTo>
                  <a:lnTo>
                    <a:pt x="40" y="111"/>
                  </a:lnTo>
                  <a:lnTo>
                    <a:pt x="40" y="111"/>
                  </a:lnTo>
                  <a:lnTo>
                    <a:pt x="137" y="54"/>
                  </a:lnTo>
                  <a:lnTo>
                    <a:pt x="179" y="31"/>
                  </a:lnTo>
                  <a:lnTo>
                    <a:pt x="200" y="19"/>
                  </a:lnTo>
                  <a:lnTo>
                    <a:pt x="200" y="19"/>
                  </a:lnTo>
                  <a:lnTo>
                    <a:pt x="200" y="19"/>
                  </a:lnTo>
                  <a:lnTo>
                    <a:pt x="200" y="19"/>
                  </a:lnTo>
                  <a:lnTo>
                    <a:pt x="200" y="19"/>
                  </a:lnTo>
                  <a:lnTo>
                    <a:pt x="202" y="19"/>
                  </a:lnTo>
                  <a:lnTo>
                    <a:pt x="202" y="19"/>
                  </a:lnTo>
                  <a:lnTo>
                    <a:pt x="202" y="19"/>
                  </a:lnTo>
                  <a:lnTo>
                    <a:pt x="202" y="19"/>
                  </a:lnTo>
                  <a:lnTo>
                    <a:pt x="202" y="20"/>
                  </a:lnTo>
                  <a:lnTo>
                    <a:pt x="202" y="20"/>
                  </a:lnTo>
                  <a:lnTo>
                    <a:pt x="20" y="149"/>
                  </a:lnTo>
                  <a:lnTo>
                    <a:pt x="20" y="149"/>
                  </a:lnTo>
                  <a:lnTo>
                    <a:pt x="94" y="106"/>
                  </a:lnTo>
                  <a:lnTo>
                    <a:pt x="94" y="106"/>
                  </a:lnTo>
                  <a:lnTo>
                    <a:pt x="154" y="71"/>
                  </a:lnTo>
                  <a:lnTo>
                    <a:pt x="154" y="71"/>
                  </a:lnTo>
                  <a:lnTo>
                    <a:pt x="154" y="71"/>
                  </a:lnTo>
                  <a:lnTo>
                    <a:pt x="154" y="71"/>
                  </a:lnTo>
                  <a:lnTo>
                    <a:pt x="154" y="71"/>
                  </a:lnTo>
                  <a:lnTo>
                    <a:pt x="154" y="71"/>
                  </a:lnTo>
                  <a:lnTo>
                    <a:pt x="166" y="65"/>
                  </a:lnTo>
                  <a:lnTo>
                    <a:pt x="166" y="65"/>
                  </a:lnTo>
                  <a:lnTo>
                    <a:pt x="166" y="65"/>
                  </a:lnTo>
                  <a:lnTo>
                    <a:pt x="166" y="65"/>
                  </a:lnTo>
                  <a:lnTo>
                    <a:pt x="166" y="65"/>
                  </a:lnTo>
                  <a:lnTo>
                    <a:pt x="166" y="65"/>
                  </a:lnTo>
                  <a:lnTo>
                    <a:pt x="166" y="65"/>
                  </a:lnTo>
                  <a:lnTo>
                    <a:pt x="166" y="65"/>
                  </a:lnTo>
                  <a:lnTo>
                    <a:pt x="166" y="66"/>
                  </a:lnTo>
                  <a:lnTo>
                    <a:pt x="39" y="151"/>
                  </a:lnTo>
                  <a:lnTo>
                    <a:pt x="39" y="151"/>
                  </a:lnTo>
                  <a:lnTo>
                    <a:pt x="172" y="72"/>
                  </a:lnTo>
                  <a:lnTo>
                    <a:pt x="172" y="72"/>
                  </a:lnTo>
                  <a:lnTo>
                    <a:pt x="174" y="72"/>
                  </a:lnTo>
                  <a:lnTo>
                    <a:pt x="174" y="72"/>
                  </a:lnTo>
                  <a:lnTo>
                    <a:pt x="174" y="74"/>
                  </a:lnTo>
                  <a:lnTo>
                    <a:pt x="174" y="74"/>
                  </a:lnTo>
                  <a:lnTo>
                    <a:pt x="174" y="74"/>
                  </a:lnTo>
                  <a:lnTo>
                    <a:pt x="174" y="74"/>
                  </a:lnTo>
                  <a:lnTo>
                    <a:pt x="174" y="74"/>
                  </a:lnTo>
                  <a:lnTo>
                    <a:pt x="174" y="74"/>
                  </a:lnTo>
                  <a:lnTo>
                    <a:pt x="174" y="74"/>
                  </a:lnTo>
                  <a:lnTo>
                    <a:pt x="104" y="118"/>
                  </a:lnTo>
                  <a:lnTo>
                    <a:pt x="104" y="118"/>
                  </a:lnTo>
                  <a:lnTo>
                    <a:pt x="17" y="173"/>
                  </a:lnTo>
                  <a:lnTo>
                    <a:pt x="17" y="173"/>
                  </a:lnTo>
                  <a:lnTo>
                    <a:pt x="169" y="86"/>
                  </a:lnTo>
                  <a:lnTo>
                    <a:pt x="205" y="65"/>
                  </a:lnTo>
                  <a:lnTo>
                    <a:pt x="205" y="65"/>
                  </a:lnTo>
                  <a:lnTo>
                    <a:pt x="205" y="65"/>
                  </a:lnTo>
                  <a:lnTo>
                    <a:pt x="205" y="65"/>
                  </a:lnTo>
                  <a:lnTo>
                    <a:pt x="205" y="65"/>
                  </a:lnTo>
                  <a:lnTo>
                    <a:pt x="206" y="65"/>
                  </a:lnTo>
                  <a:lnTo>
                    <a:pt x="206" y="65"/>
                  </a:lnTo>
                  <a:lnTo>
                    <a:pt x="206" y="65"/>
                  </a:lnTo>
                  <a:lnTo>
                    <a:pt x="206" y="65"/>
                  </a:lnTo>
                  <a:lnTo>
                    <a:pt x="206" y="66"/>
                  </a:lnTo>
                  <a:lnTo>
                    <a:pt x="206" y="66"/>
                  </a:lnTo>
                  <a:lnTo>
                    <a:pt x="206" y="66"/>
                  </a:lnTo>
                  <a:lnTo>
                    <a:pt x="206" y="66"/>
                  </a:lnTo>
                  <a:lnTo>
                    <a:pt x="188" y="77"/>
                  </a:lnTo>
                  <a:lnTo>
                    <a:pt x="188" y="77"/>
                  </a:lnTo>
                  <a:lnTo>
                    <a:pt x="147" y="103"/>
                  </a:lnTo>
                  <a:lnTo>
                    <a:pt x="147" y="103"/>
                  </a:lnTo>
                  <a:lnTo>
                    <a:pt x="37" y="171"/>
                  </a:lnTo>
                  <a:lnTo>
                    <a:pt x="203" y="77"/>
                  </a:lnTo>
                  <a:lnTo>
                    <a:pt x="203" y="77"/>
                  </a:lnTo>
                  <a:lnTo>
                    <a:pt x="203" y="77"/>
                  </a:lnTo>
                  <a:lnTo>
                    <a:pt x="203" y="77"/>
                  </a:lnTo>
                  <a:lnTo>
                    <a:pt x="203" y="78"/>
                  </a:lnTo>
                  <a:lnTo>
                    <a:pt x="203" y="78"/>
                  </a:lnTo>
                  <a:lnTo>
                    <a:pt x="203" y="78"/>
                  </a:lnTo>
                  <a:lnTo>
                    <a:pt x="203" y="78"/>
                  </a:lnTo>
                  <a:lnTo>
                    <a:pt x="181" y="93"/>
                  </a:lnTo>
                  <a:lnTo>
                    <a:pt x="181" y="93"/>
                  </a:lnTo>
                  <a:lnTo>
                    <a:pt x="132" y="127"/>
                  </a:lnTo>
                  <a:lnTo>
                    <a:pt x="132" y="127"/>
                  </a:lnTo>
                  <a:lnTo>
                    <a:pt x="74" y="168"/>
                  </a:lnTo>
                  <a:lnTo>
                    <a:pt x="194" y="99"/>
                  </a:lnTo>
                  <a:lnTo>
                    <a:pt x="194" y="99"/>
                  </a:lnTo>
                  <a:lnTo>
                    <a:pt x="194" y="99"/>
                  </a:lnTo>
                  <a:lnTo>
                    <a:pt x="194" y="99"/>
                  </a:lnTo>
                  <a:lnTo>
                    <a:pt x="194" y="100"/>
                  </a:lnTo>
                  <a:lnTo>
                    <a:pt x="145" y="130"/>
                  </a:lnTo>
                  <a:lnTo>
                    <a:pt x="145" y="130"/>
                  </a:lnTo>
                  <a:lnTo>
                    <a:pt x="185" y="106"/>
                  </a:lnTo>
                  <a:lnTo>
                    <a:pt x="196" y="100"/>
                  </a:lnTo>
                  <a:lnTo>
                    <a:pt x="196" y="100"/>
                  </a:lnTo>
                  <a:lnTo>
                    <a:pt x="200" y="97"/>
                  </a:lnTo>
                  <a:lnTo>
                    <a:pt x="200" y="97"/>
                  </a:lnTo>
                  <a:lnTo>
                    <a:pt x="200" y="97"/>
                  </a:lnTo>
                  <a:lnTo>
                    <a:pt x="200" y="97"/>
                  </a:lnTo>
                  <a:lnTo>
                    <a:pt x="200" y="97"/>
                  </a:lnTo>
                  <a:lnTo>
                    <a:pt x="200" y="97"/>
                  </a:lnTo>
                  <a:lnTo>
                    <a:pt x="200" y="97"/>
                  </a:lnTo>
                  <a:lnTo>
                    <a:pt x="200" y="99"/>
                  </a:lnTo>
                  <a:lnTo>
                    <a:pt x="200" y="99"/>
                  </a:lnTo>
                  <a:lnTo>
                    <a:pt x="104" y="179"/>
                  </a:lnTo>
                  <a:lnTo>
                    <a:pt x="104" y="179"/>
                  </a:lnTo>
                  <a:lnTo>
                    <a:pt x="196" y="125"/>
                  </a:lnTo>
                  <a:lnTo>
                    <a:pt x="209" y="118"/>
                  </a:lnTo>
                  <a:lnTo>
                    <a:pt x="209" y="118"/>
                  </a:lnTo>
                  <a:lnTo>
                    <a:pt x="211" y="118"/>
                  </a:lnTo>
                  <a:lnTo>
                    <a:pt x="211" y="118"/>
                  </a:lnTo>
                  <a:lnTo>
                    <a:pt x="209" y="120"/>
                  </a:lnTo>
                  <a:lnTo>
                    <a:pt x="209" y="120"/>
                  </a:lnTo>
                  <a:lnTo>
                    <a:pt x="209" y="120"/>
                  </a:lnTo>
                  <a:lnTo>
                    <a:pt x="209" y="120"/>
                  </a:lnTo>
                  <a:lnTo>
                    <a:pt x="209" y="120"/>
                  </a:lnTo>
                  <a:lnTo>
                    <a:pt x="200" y="125"/>
                  </a:lnTo>
                  <a:lnTo>
                    <a:pt x="200" y="125"/>
                  </a:lnTo>
                  <a:lnTo>
                    <a:pt x="231" y="108"/>
                  </a:lnTo>
                  <a:lnTo>
                    <a:pt x="231" y="108"/>
                  </a:lnTo>
                  <a:lnTo>
                    <a:pt x="231" y="108"/>
                  </a:lnTo>
                  <a:lnTo>
                    <a:pt x="231" y="108"/>
                  </a:lnTo>
                  <a:lnTo>
                    <a:pt x="231" y="108"/>
                  </a:lnTo>
                  <a:lnTo>
                    <a:pt x="231" y="108"/>
                  </a:lnTo>
                  <a:lnTo>
                    <a:pt x="228" y="112"/>
                  </a:lnTo>
                  <a:lnTo>
                    <a:pt x="206" y="137"/>
                  </a:lnTo>
                  <a:lnTo>
                    <a:pt x="206" y="137"/>
                  </a:lnTo>
                  <a:lnTo>
                    <a:pt x="179" y="170"/>
                  </a:lnTo>
                  <a:lnTo>
                    <a:pt x="179" y="170"/>
                  </a:lnTo>
                  <a:lnTo>
                    <a:pt x="191" y="163"/>
                  </a:lnTo>
                  <a:lnTo>
                    <a:pt x="191" y="163"/>
                  </a:lnTo>
                  <a:lnTo>
                    <a:pt x="193" y="163"/>
                  </a:lnTo>
                  <a:lnTo>
                    <a:pt x="193" y="163"/>
                  </a:lnTo>
                  <a:lnTo>
                    <a:pt x="193" y="163"/>
                  </a:lnTo>
                  <a:lnTo>
                    <a:pt x="193" y="163"/>
                  </a:lnTo>
                  <a:lnTo>
                    <a:pt x="185" y="186"/>
                  </a:lnTo>
                  <a:lnTo>
                    <a:pt x="206" y="174"/>
                  </a:lnTo>
                  <a:lnTo>
                    <a:pt x="206" y="174"/>
                  </a:lnTo>
                  <a:lnTo>
                    <a:pt x="208" y="174"/>
                  </a:lnTo>
                  <a:lnTo>
                    <a:pt x="208" y="174"/>
                  </a:lnTo>
                  <a:lnTo>
                    <a:pt x="208" y="176"/>
                  </a:lnTo>
                  <a:lnTo>
                    <a:pt x="208" y="176"/>
                  </a:lnTo>
                  <a:lnTo>
                    <a:pt x="208" y="176"/>
                  </a:lnTo>
                  <a:lnTo>
                    <a:pt x="208" y="176"/>
                  </a:lnTo>
                  <a:lnTo>
                    <a:pt x="193" y="191"/>
                  </a:lnTo>
                  <a:lnTo>
                    <a:pt x="193" y="191"/>
                  </a:lnTo>
                  <a:lnTo>
                    <a:pt x="193" y="191"/>
                  </a:lnTo>
                  <a:lnTo>
                    <a:pt x="193" y="191"/>
                  </a:lnTo>
                  <a:lnTo>
                    <a:pt x="191" y="192"/>
                  </a:lnTo>
                  <a:lnTo>
                    <a:pt x="190" y="194"/>
                  </a:lnTo>
                  <a:lnTo>
                    <a:pt x="190" y="194"/>
                  </a:lnTo>
                  <a:lnTo>
                    <a:pt x="190" y="194"/>
                  </a:lnTo>
                  <a:lnTo>
                    <a:pt x="190" y="19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81"/>
            <p:cNvSpPr>
              <a:spLocks/>
            </p:cNvSpPr>
            <p:nvPr/>
          </p:nvSpPr>
          <p:spPr bwMode="auto">
            <a:xfrm>
              <a:off x="5005389" y="1668463"/>
              <a:ext cx="188913" cy="158750"/>
            </a:xfrm>
            <a:custGeom>
              <a:avLst/>
              <a:gdLst/>
              <a:ahLst/>
              <a:cxnLst>
                <a:cxn ang="0">
                  <a:pos x="194" y="202"/>
                </a:cxn>
                <a:cxn ang="0">
                  <a:pos x="165" y="187"/>
                </a:cxn>
                <a:cxn ang="0">
                  <a:pos x="186" y="156"/>
                </a:cxn>
                <a:cxn ang="0">
                  <a:pos x="139" y="182"/>
                </a:cxn>
                <a:cxn ang="0">
                  <a:pos x="149" y="175"/>
                </a:cxn>
                <a:cxn ang="0">
                  <a:pos x="136" y="181"/>
                </a:cxn>
                <a:cxn ang="0">
                  <a:pos x="136" y="181"/>
                </a:cxn>
                <a:cxn ang="0">
                  <a:pos x="123" y="162"/>
                </a:cxn>
                <a:cxn ang="0">
                  <a:pos x="57" y="200"/>
                </a:cxn>
                <a:cxn ang="0">
                  <a:pos x="56" y="199"/>
                </a:cxn>
                <a:cxn ang="0">
                  <a:pos x="48" y="185"/>
                </a:cxn>
                <a:cxn ang="0">
                  <a:pos x="148" y="117"/>
                </a:cxn>
                <a:cxn ang="0">
                  <a:pos x="20" y="191"/>
                </a:cxn>
                <a:cxn ang="0">
                  <a:pos x="19" y="191"/>
                </a:cxn>
                <a:cxn ang="0">
                  <a:pos x="66" y="165"/>
                </a:cxn>
                <a:cxn ang="0">
                  <a:pos x="1" y="200"/>
                </a:cxn>
                <a:cxn ang="0">
                  <a:pos x="68" y="157"/>
                </a:cxn>
                <a:cxn ang="0">
                  <a:pos x="23" y="181"/>
                </a:cxn>
                <a:cxn ang="0">
                  <a:pos x="120" y="111"/>
                </a:cxn>
                <a:cxn ang="0">
                  <a:pos x="6" y="165"/>
                </a:cxn>
                <a:cxn ang="0">
                  <a:pos x="4" y="165"/>
                </a:cxn>
                <a:cxn ang="0">
                  <a:pos x="177" y="55"/>
                </a:cxn>
                <a:cxn ang="0">
                  <a:pos x="17" y="145"/>
                </a:cxn>
                <a:cxn ang="0">
                  <a:pos x="17" y="128"/>
                </a:cxn>
                <a:cxn ang="0">
                  <a:pos x="51" y="99"/>
                </a:cxn>
                <a:cxn ang="0">
                  <a:pos x="7" y="105"/>
                </a:cxn>
                <a:cxn ang="0">
                  <a:pos x="3" y="89"/>
                </a:cxn>
                <a:cxn ang="0">
                  <a:pos x="25" y="74"/>
                </a:cxn>
                <a:cxn ang="0">
                  <a:pos x="188" y="0"/>
                </a:cxn>
                <a:cxn ang="0">
                  <a:pos x="188" y="2"/>
                </a:cxn>
                <a:cxn ang="0">
                  <a:pos x="165" y="40"/>
                </a:cxn>
                <a:cxn ang="0">
                  <a:pos x="189" y="28"/>
                </a:cxn>
                <a:cxn ang="0">
                  <a:pos x="200" y="39"/>
                </a:cxn>
                <a:cxn ang="0">
                  <a:pos x="201" y="40"/>
                </a:cxn>
                <a:cxn ang="0">
                  <a:pos x="127" y="88"/>
                </a:cxn>
                <a:cxn ang="0">
                  <a:pos x="198" y="52"/>
                </a:cxn>
                <a:cxn ang="0">
                  <a:pos x="197" y="54"/>
                </a:cxn>
                <a:cxn ang="0">
                  <a:pos x="235" y="58"/>
                </a:cxn>
                <a:cxn ang="0">
                  <a:pos x="222" y="71"/>
                </a:cxn>
                <a:cxn ang="0">
                  <a:pos x="222" y="73"/>
                </a:cxn>
                <a:cxn ang="0">
                  <a:pos x="207" y="83"/>
                </a:cxn>
                <a:cxn ang="0">
                  <a:pos x="74" y="171"/>
                </a:cxn>
                <a:cxn ang="0">
                  <a:pos x="214" y="89"/>
                </a:cxn>
                <a:cxn ang="0">
                  <a:pos x="214" y="91"/>
                </a:cxn>
                <a:cxn ang="0">
                  <a:pos x="191" y="107"/>
                </a:cxn>
                <a:cxn ang="0">
                  <a:pos x="123" y="162"/>
                </a:cxn>
                <a:cxn ang="0">
                  <a:pos x="234" y="97"/>
                </a:cxn>
                <a:cxn ang="0">
                  <a:pos x="235" y="98"/>
                </a:cxn>
                <a:cxn ang="0">
                  <a:pos x="213" y="136"/>
                </a:cxn>
                <a:cxn ang="0">
                  <a:pos x="188" y="154"/>
                </a:cxn>
                <a:cxn ang="0">
                  <a:pos x="168" y="184"/>
                </a:cxn>
                <a:cxn ang="0">
                  <a:pos x="223" y="153"/>
                </a:cxn>
                <a:cxn ang="0">
                  <a:pos x="201" y="196"/>
                </a:cxn>
                <a:cxn ang="0">
                  <a:pos x="201" y="197"/>
                </a:cxn>
                <a:cxn ang="0">
                  <a:pos x="195" y="202"/>
                </a:cxn>
              </a:cxnLst>
              <a:rect l="0" t="0" r="r" b="b"/>
              <a:pathLst>
                <a:path w="237" h="202">
                  <a:moveTo>
                    <a:pt x="195" y="202"/>
                  </a:moveTo>
                  <a:lnTo>
                    <a:pt x="195" y="202"/>
                  </a:lnTo>
                  <a:lnTo>
                    <a:pt x="194" y="202"/>
                  </a:lnTo>
                  <a:lnTo>
                    <a:pt x="194" y="202"/>
                  </a:lnTo>
                  <a:lnTo>
                    <a:pt x="194" y="202"/>
                  </a:lnTo>
                  <a:lnTo>
                    <a:pt x="194" y="202"/>
                  </a:lnTo>
                  <a:lnTo>
                    <a:pt x="210" y="175"/>
                  </a:lnTo>
                  <a:lnTo>
                    <a:pt x="210" y="175"/>
                  </a:lnTo>
                  <a:lnTo>
                    <a:pt x="220" y="154"/>
                  </a:lnTo>
                  <a:lnTo>
                    <a:pt x="220" y="154"/>
                  </a:lnTo>
                  <a:lnTo>
                    <a:pt x="173" y="182"/>
                  </a:lnTo>
                  <a:lnTo>
                    <a:pt x="165" y="187"/>
                  </a:lnTo>
                  <a:lnTo>
                    <a:pt x="165" y="187"/>
                  </a:lnTo>
                  <a:lnTo>
                    <a:pt x="165" y="185"/>
                  </a:lnTo>
                  <a:lnTo>
                    <a:pt x="165" y="185"/>
                  </a:lnTo>
                  <a:lnTo>
                    <a:pt x="165" y="185"/>
                  </a:lnTo>
                  <a:lnTo>
                    <a:pt x="186" y="156"/>
                  </a:lnTo>
                  <a:lnTo>
                    <a:pt x="186" y="156"/>
                  </a:lnTo>
                  <a:lnTo>
                    <a:pt x="139" y="184"/>
                  </a:lnTo>
                  <a:lnTo>
                    <a:pt x="139" y="184"/>
                  </a:lnTo>
                  <a:lnTo>
                    <a:pt x="139" y="184"/>
                  </a:lnTo>
                  <a:lnTo>
                    <a:pt x="139" y="184"/>
                  </a:lnTo>
                  <a:lnTo>
                    <a:pt x="139" y="182"/>
                  </a:lnTo>
                  <a:lnTo>
                    <a:pt x="139" y="182"/>
                  </a:lnTo>
                  <a:lnTo>
                    <a:pt x="139" y="182"/>
                  </a:lnTo>
                  <a:lnTo>
                    <a:pt x="139" y="182"/>
                  </a:lnTo>
                  <a:lnTo>
                    <a:pt x="139" y="182"/>
                  </a:lnTo>
                  <a:lnTo>
                    <a:pt x="139" y="182"/>
                  </a:lnTo>
                  <a:lnTo>
                    <a:pt x="139" y="182"/>
                  </a:lnTo>
                  <a:lnTo>
                    <a:pt x="149" y="175"/>
                  </a:lnTo>
                  <a:lnTo>
                    <a:pt x="149" y="175"/>
                  </a:lnTo>
                  <a:lnTo>
                    <a:pt x="167" y="165"/>
                  </a:lnTo>
                  <a:lnTo>
                    <a:pt x="167" y="165"/>
                  </a:lnTo>
                  <a:lnTo>
                    <a:pt x="136" y="181"/>
                  </a:lnTo>
                  <a:lnTo>
                    <a:pt x="136" y="181"/>
                  </a:lnTo>
                  <a:lnTo>
                    <a:pt x="136" y="181"/>
                  </a:lnTo>
                  <a:lnTo>
                    <a:pt x="136" y="181"/>
                  </a:lnTo>
                  <a:lnTo>
                    <a:pt x="136" y="181"/>
                  </a:lnTo>
                  <a:lnTo>
                    <a:pt x="136" y="181"/>
                  </a:lnTo>
                  <a:lnTo>
                    <a:pt x="136" y="181"/>
                  </a:lnTo>
                  <a:lnTo>
                    <a:pt x="136" y="181"/>
                  </a:lnTo>
                  <a:lnTo>
                    <a:pt x="136" y="181"/>
                  </a:lnTo>
                  <a:lnTo>
                    <a:pt x="185" y="138"/>
                  </a:lnTo>
                  <a:lnTo>
                    <a:pt x="185" y="138"/>
                  </a:lnTo>
                  <a:lnTo>
                    <a:pt x="229" y="101"/>
                  </a:lnTo>
                  <a:lnTo>
                    <a:pt x="229" y="101"/>
                  </a:lnTo>
                  <a:lnTo>
                    <a:pt x="123" y="162"/>
                  </a:lnTo>
                  <a:lnTo>
                    <a:pt x="123" y="162"/>
                  </a:lnTo>
                  <a:lnTo>
                    <a:pt x="77" y="188"/>
                  </a:lnTo>
                  <a:lnTo>
                    <a:pt x="77" y="188"/>
                  </a:lnTo>
                  <a:lnTo>
                    <a:pt x="62" y="197"/>
                  </a:lnTo>
                  <a:lnTo>
                    <a:pt x="62" y="197"/>
                  </a:lnTo>
                  <a:lnTo>
                    <a:pt x="57" y="200"/>
                  </a:lnTo>
                  <a:lnTo>
                    <a:pt x="57" y="200"/>
                  </a:lnTo>
                  <a:lnTo>
                    <a:pt x="57" y="200"/>
                  </a:lnTo>
                  <a:lnTo>
                    <a:pt x="57" y="200"/>
                  </a:lnTo>
                  <a:lnTo>
                    <a:pt x="57" y="200"/>
                  </a:lnTo>
                  <a:lnTo>
                    <a:pt x="56" y="200"/>
                  </a:lnTo>
                  <a:lnTo>
                    <a:pt x="56" y="200"/>
                  </a:lnTo>
                  <a:lnTo>
                    <a:pt x="56" y="199"/>
                  </a:lnTo>
                  <a:lnTo>
                    <a:pt x="56" y="199"/>
                  </a:lnTo>
                  <a:lnTo>
                    <a:pt x="203" y="97"/>
                  </a:lnTo>
                  <a:lnTo>
                    <a:pt x="203" y="97"/>
                  </a:lnTo>
                  <a:lnTo>
                    <a:pt x="48" y="187"/>
                  </a:lnTo>
                  <a:lnTo>
                    <a:pt x="48" y="187"/>
                  </a:lnTo>
                  <a:lnTo>
                    <a:pt x="48" y="185"/>
                  </a:lnTo>
                  <a:lnTo>
                    <a:pt x="48" y="185"/>
                  </a:lnTo>
                  <a:lnTo>
                    <a:pt x="48" y="185"/>
                  </a:lnTo>
                  <a:lnTo>
                    <a:pt x="194" y="92"/>
                  </a:lnTo>
                  <a:lnTo>
                    <a:pt x="194" y="92"/>
                  </a:lnTo>
                  <a:lnTo>
                    <a:pt x="148" y="117"/>
                  </a:lnTo>
                  <a:lnTo>
                    <a:pt x="148" y="117"/>
                  </a:lnTo>
                  <a:lnTo>
                    <a:pt x="121" y="134"/>
                  </a:lnTo>
                  <a:lnTo>
                    <a:pt x="121" y="134"/>
                  </a:lnTo>
                  <a:lnTo>
                    <a:pt x="59" y="169"/>
                  </a:lnTo>
                  <a:lnTo>
                    <a:pt x="59" y="169"/>
                  </a:lnTo>
                  <a:lnTo>
                    <a:pt x="20" y="191"/>
                  </a:lnTo>
                  <a:lnTo>
                    <a:pt x="20" y="191"/>
                  </a:lnTo>
                  <a:lnTo>
                    <a:pt x="20" y="193"/>
                  </a:lnTo>
                  <a:lnTo>
                    <a:pt x="20" y="193"/>
                  </a:lnTo>
                  <a:lnTo>
                    <a:pt x="20" y="193"/>
                  </a:lnTo>
                  <a:lnTo>
                    <a:pt x="20" y="193"/>
                  </a:lnTo>
                  <a:lnTo>
                    <a:pt x="20" y="193"/>
                  </a:lnTo>
                  <a:lnTo>
                    <a:pt x="19" y="191"/>
                  </a:lnTo>
                  <a:lnTo>
                    <a:pt x="19" y="191"/>
                  </a:lnTo>
                  <a:lnTo>
                    <a:pt x="19" y="191"/>
                  </a:lnTo>
                  <a:lnTo>
                    <a:pt x="19" y="191"/>
                  </a:lnTo>
                  <a:lnTo>
                    <a:pt x="57" y="169"/>
                  </a:lnTo>
                  <a:lnTo>
                    <a:pt x="57" y="169"/>
                  </a:lnTo>
                  <a:lnTo>
                    <a:pt x="66" y="165"/>
                  </a:lnTo>
                  <a:lnTo>
                    <a:pt x="66" y="165"/>
                  </a:lnTo>
                  <a:lnTo>
                    <a:pt x="148" y="116"/>
                  </a:lnTo>
                  <a:lnTo>
                    <a:pt x="148" y="116"/>
                  </a:lnTo>
                  <a:lnTo>
                    <a:pt x="171" y="102"/>
                  </a:lnTo>
                  <a:lnTo>
                    <a:pt x="1" y="200"/>
                  </a:lnTo>
                  <a:lnTo>
                    <a:pt x="1" y="200"/>
                  </a:lnTo>
                  <a:lnTo>
                    <a:pt x="0" y="200"/>
                  </a:lnTo>
                  <a:lnTo>
                    <a:pt x="0" y="200"/>
                  </a:lnTo>
                  <a:lnTo>
                    <a:pt x="0" y="200"/>
                  </a:lnTo>
                  <a:lnTo>
                    <a:pt x="154" y="107"/>
                  </a:lnTo>
                  <a:lnTo>
                    <a:pt x="154" y="107"/>
                  </a:lnTo>
                  <a:lnTo>
                    <a:pt x="68" y="157"/>
                  </a:lnTo>
                  <a:lnTo>
                    <a:pt x="25" y="181"/>
                  </a:lnTo>
                  <a:lnTo>
                    <a:pt x="25" y="181"/>
                  </a:lnTo>
                  <a:lnTo>
                    <a:pt x="23" y="181"/>
                  </a:lnTo>
                  <a:lnTo>
                    <a:pt x="23" y="181"/>
                  </a:lnTo>
                  <a:lnTo>
                    <a:pt x="23" y="181"/>
                  </a:lnTo>
                  <a:lnTo>
                    <a:pt x="23" y="181"/>
                  </a:lnTo>
                  <a:lnTo>
                    <a:pt x="23" y="181"/>
                  </a:lnTo>
                  <a:lnTo>
                    <a:pt x="23" y="181"/>
                  </a:lnTo>
                  <a:lnTo>
                    <a:pt x="23" y="181"/>
                  </a:lnTo>
                  <a:lnTo>
                    <a:pt x="23" y="181"/>
                  </a:lnTo>
                  <a:lnTo>
                    <a:pt x="23" y="181"/>
                  </a:lnTo>
                  <a:lnTo>
                    <a:pt x="120" y="111"/>
                  </a:lnTo>
                  <a:lnTo>
                    <a:pt x="192" y="57"/>
                  </a:lnTo>
                  <a:lnTo>
                    <a:pt x="192" y="57"/>
                  </a:lnTo>
                  <a:lnTo>
                    <a:pt x="106" y="107"/>
                  </a:lnTo>
                  <a:lnTo>
                    <a:pt x="106" y="107"/>
                  </a:lnTo>
                  <a:lnTo>
                    <a:pt x="6" y="165"/>
                  </a:lnTo>
                  <a:lnTo>
                    <a:pt x="6" y="165"/>
                  </a:lnTo>
                  <a:lnTo>
                    <a:pt x="6" y="165"/>
                  </a:lnTo>
                  <a:lnTo>
                    <a:pt x="6" y="165"/>
                  </a:lnTo>
                  <a:lnTo>
                    <a:pt x="6" y="165"/>
                  </a:lnTo>
                  <a:lnTo>
                    <a:pt x="4" y="165"/>
                  </a:lnTo>
                  <a:lnTo>
                    <a:pt x="4" y="165"/>
                  </a:lnTo>
                  <a:lnTo>
                    <a:pt x="4" y="165"/>
                  </a:lnTo>
                  <a:lnTo>
                    <a:pt x="4" y="165"/>
                  </a:lnTo>
                  <a:lnTo>
                    <a:pt x="4" y="163"/>
                  </a:lnTo>
                  <a:lnTo>
                    <a:pt x="8" y="162"/>
                  </a:lnTo>
                  <a:lnTo>
                    <a:pt x="17" y="154"/>
                  </a:lnTo>
                  <a:lnTo>
                    <a:pt x="17" y="154"/>
                  </a:lnTo>
                  <a:lnTo>
                    <a:pt x="177" y="55"/>
                  </a:lnTo>
                  <a:lnTo>
                    <a:pt x="17" y="147"/>
                  </a:lnTo>
                  <a:lnTo>
                    <a:pt x="17" y="147"/>
                  </a:lnTo>
                  <a:lnTo>
                    <a:pt x="17" y="145"/>
                  </a:lnTo>
                  <a:lnTo>
                    <a:pt x="17" y="145"/>
                  </a:lnTo>
                  <a:lnTo>
                    <a:pt x="17" y="145"/>
                  </a:lnTo>
                  <a:lnTo>
                    <a:pt x="17" y="145"/>
                  </a:lnTo>
                  <a:lnTo>
                    <a:pt x="109" y="83"/>
                  </a:lnTo>
                  <a:lnTo>
                    <a:pt x="182" y="33"/>
                  </a:lnTo>
                  <a:lnTo>
                    <a:pt x="182" y="33"/>
                  </a:lnTo>
                  <a:lnTo>
                    <a:pt x="17" y="128"/>
                  </a:lnTo>
                  <a:lnTo>
                    <a:pt x="17" y="128"/>
                  </a:lnTo>
                  <a:lnTo>
                    <a:pt x="17" y="128"/>
                  </a:lnTo>
                  <a:lnTo>
                    <a:pt x="17" y="128"/>
                  </a:lnTo>
                  <a:lnTo>
                    <a:pt x="16" y="128"/>
                  </a:lnTo>
                  <a:lnTo>
                    <a:pt x="16" y="128"/>
                  </a:lnTo>
                  <a:lnTo>
                    <a:pt x="16" y="126"/>
                  </a:lnTo>
                  <a:lnTo>
                    <a:pt x="20" y="123"/>
                  </a:lnTo>
                  <a:lnTo>
                    <a:pt x="51" y="99"/>
                  </a:lnTo>
                  <a:lnTo>
                    <a:pt x="51" y="99"/>
                  </a:lnTo>
                  <a:lnTo>
                    <a:pt x="125" y="46"/>
                  </a:lnTo>
                  <a:lnTo>
                    <a:pt x="125" y="46"/>
                  </a:lnTo>
                  <a:lnTo>
                    <a:pt x="179" y="6"/>
                  </a:lnTo>
                  <a:lnTo>
                    <a:pt x="7" y="105"/>
                  </a:lnTo>
                  <a:lnTo>
                    <a:pt x="7" y="105"/>
                  </a:lnTo>
                  <a:lnTo>
                    <a:pt x="7" y="105"/>
                  </a:lnTo>
                  <a:lnTo>
                    <a:pt x="7" y="105"/>
                  </a:lnTo>
                  <a:lnTo>
                    <a:pt x="7" y="104"/>
                  </a:lnTo>
                  <a:lnTo>
                    <a:pt x="23" y="77"/>
                  </a:lnTo>
                  <a:lnTo>
                    <a:pt x="3" y="89"/>
                  </a:lnTo>
                  <a:lnTo>
                    <a:pt x="3" y="89"/>
                  </a:lnTo>
                  <a:lnTo>
                    <a:pt x="1" y="89"/>
                  </a:lnTo>
                  <a:lnTo>
                    <a:pt x="1" y="89"/>
                  </a:lnTo>
                  <a:lnTo>
                    <a:pt x="1" y="88"/>
                  </a:lnTo>
                  <a:lnTo>
                    <a:pt x="25" y="74"/>
                  </a:lnTo>
                  <a:lnTo>
                    <a:pt x="25" y="74"/>
                  </a:lnTo>
                  <a:lnTo>
                    <a:pt x="25" y="74"/>
                  </a:lnTo>
                  <a:lnTo>
                    <a:pt x="25" y="74"/>
                  </a:lnTo>
                  <a:lnTo>
                    <a:pt x="25" y="76"/>
                  </a:lnTo>
                  <a:lnTo>
                    <a:pt x="10" y="102"/>
                  </a:lnTo>
                  <a:lnTo>
                    <a:pt x="188" y="0"/>
                  </a:lnTo>
                  <a:lnTo>
                    <a:pt x="188" y="0"/>
                  </a:lnTo>
                  <a:lnTo>
                    <a:pt x="188" y="0"/>
                  </a:lnTo>
                  <a:lnTo>
                    <a:pt x="188" y="0"/>
                  </a:lnTo>
                  <a:lnTo>
                    <a:pt x="188" y="0"/>
                  </a:lnTo>
                  <a:lnTo>
                    <a:pt x="188" y="0"/>
                  </a:lnTo>
                  <a:lnTo>
                    <a:pt x="188" y="2"/>
                  </a:lnTo>
                  <a:lnTo>
                    <a:pt x="188" y="2"/>
                  </a:lnTo>
                  <a:lnTo>
                    <a:pt x="188" y="2"/>
                  </a:lnTo>
                  <a:lnTo>
                    <a:pt x="188" y="2"/>
                  </a:lnTo>
                  <a:lnTo>
                    <a:pt x="125" y="48"/>
                  </a:lnTo>
                  <a:lnTo>
                    <a:pt x="125" y="48"/>
                  </a:lnTo>
                  <a:lnTo>
                    <a:pt x="23" y="123"/>
                  </a:lnTo>
                  <a:lnTo>
                    <a:pt x="23" y="123"/>
                  </a:lnTo>
                  <a:lnTo>
                    <a:pt x="165" y="40"/>
                  </a:lnTo>
                  <a:lnTo>
                    <a:pt x="189" y="28"/>
                  </a:lnTo>
                  <a:lnTo>
                    <a:pt x="189" y="28"/>
                  </a:lnTo>
                  <a:lnTo>
                    <a:pt x="189" y="28"/>
                  </a:lnTo>
                  <a:lnTo>
                    <a:pt x="189" y="28"/>
                  </a:lnTo>
                  <a:lnTo>
                    <a:pt x="189" y="28"/>
                  </a:lnTo>
                  <a:lnTo>
                    <a:pt x="189" y="28"/>
                  </a:lnTo>
                  <a:lnTo>
                    <a:pt x="188" y="30"/>
                  </a:lnTo>
                  <a:lnTo>
                    <a:pt x="179" y="36"/>
                  </a:lnTo>
                  <a:lnTo>
                    <a:pt x="103" y="88"/>
                  </a:lnTo>
                  <a:lnTo>
                    <a:pt x="103" y="88"/>
                  </a:lnTo>
                  <a:lnTo>
                    <a:pt x="35" y="135"/>
                  </a:lnTo>
                  <a:lnTo>
                    <a:pt x="200" y="39"/>
                  </a:lnTo>
                  <a:lnTo>
                    <a:pt x="200" y="39"/>
                  </a:lnTo>
                  <a:lnTo>
                    <a:pt x="201" y="39"/>
                  </a:lnTo>
                  <a:lnTo>
                    <a:pt x="201" y="39"/>
                  </a:lnTo>
                  <a:lnTo>
                    <a:pt x="201" y="40"/>
                  </a:lnTo>
                  <a:lnTo>
                    <a:pt x="201" y="40"/>
                  </a:lnTo>
                  <a:lnTo>
                    <a:pt x="201" y="40"/>
                  </a:lnTo>
                  <a:lnTo>
                    <a:pt x="201" y="40"/>
                  </a:lnTo>
                  <a:lnTo>
                    <a:pt x="200" y="42"/>
                  </a:lnTo>
                  <a:lnTo>
                    <a:pt x="200" y="42"/>
                  </a:lnTo>
                  <a:lnTo>
                    <a:pt x="179" y="55"/>
                  </a:lnTo>
                  <a:lnTo>
                    <a:pt x="179" y="55"/>
                  </a:lnTo>
                  <a:lnTo>
                    <a:pt x="127" y="88"/>
                  </a:lnTo>
                  <a:lnTo>
                    <a:pt x="127" y="88"/>
                  </a:lnTo>
                  <a:lnTo>
                    <a:pt x="26" y="151"/>
                  </a:lnTo>
                  <a:lnTo>
                    <a:pt x="26" y="151"/>
                  </a:lnTo>
                  <a:lnTo>
                    <a:pt x="106" y="105"/>
                  </a:lnTo>
                  <a:lnTo>
                    <a:pt x="106" y="105"/>
                  </a:lnTo>
                  <a:lnTo>
                    <a:pt x="198" y="52"/>
                  </a:lnTo>
                  <a:lnTo>
                    <a:pt x="198" y="52"/>
                  </a:lnTo>
                  <a:lnTo>
                    <a:pt x="198" y="52"/>
                  </a:lnTo>
                  <a:lnTo>
                    <a:pt x="198" y="52"/>
                  </a:lnTo>
                  <a:lnTo>
                    <a:pt x="198" y="52"/>
                  </a:lnTo>
                  <a:lnTo>
                    <a:pt x="198" y="52"/>
                  </a:lnTo>
                  <a:lnTo>
                    <a:pt x="197" y="54"/>
                  </a:lnTo>
                  <a:lnTo>
                    <a:pt x="188" y="62"/>
                  </a:lnTo>
                  <a:lnTo>
                    <a:pt x="111" y="119"/>
                  </a:lnTo>
                  <a:lnTo>
                    <a:pt x="111" y="119"/>
                  </a:lnTo>
                  <a:lnTo>
                    <a:pt x="32" y="175"/>
                  </a:lnTo>
                  <a:lnTo>
                    <a:pt x="32" y="175"/>
                  </a:lnTo>
                  <a:lnTo>
                    <a:pt x="235" y="58"/>
                  </a:lnTo>
                  <a:lnTo>
                    <a:pt x="235" y="58"/>
                  </a:lnTo>
                  <a:lnTo>
                    <a:pt x="237" y="58"/>
                  </a:lnTo>
                  <a:lnTo>
                    <a:pt x="237" y="58"/>
                  </a:lnTo>
                  <a:lnTo>
                    <a:pt x="235" y="59"/>
                  </a:lnTo>
                  <a:lnTo>
                    <a:pt x="65" y="162"/>
                  </a:lnTo>
                  <a:lnTo>
                    <a:pt x="222" y="71"/>
                  </a:lnTo>
                  <a:lnTo>
                    <a:pt x="222" y="71"/>
                  </a:lnTo>
                  <a:lnTo>
                    <a:pt x="222" y="71"/>
                  </a:lnTo>
                  <a:lnTo>
                    <a:pt x="222" y="71"/>
                  </a:lnTo>
                  <a:lnTo>
                    <a:pt x="222" y="71"/>
                  </a:lnTo>
                  <a:lnTo>
                    <a:pt x="222" y="71"/>
                  </a:lnTo>
                  <a:lnTo>
                    <a:pt x="222" y="73"/>
                  </a:lnTo>
                  <a:lnTo>
                    <a:pt x="222" y="73"/>
                  </a:lnTo>
                  <a:lnTo>
                    <a:pt x="222" y="73"/>
                  </a:lnTo>
                  <a:lnTo>
                    <a:pt x="222" y="73"/>
                  </a:lnTo>
                  <a:lnTo>
                    <a:pt x="204" y="85"/>
                  </a:lnTo>
                  <a:lnTo>
                    <a:pt x="204" y="85"/>
                  </a:lnTo>
                  <a:lnTo>
                    <a:pt x="207" y="83"/>
                  </a:lnTo>
                  <a:lnTo>
                    <a:pt x="207" y="83"/>
                  </a:lnTo>
                  <a:lnTo>
                    <a:pt x="207" y="83"/>
                  </a:lnTo>
                  <a:lnTo>
                    <a:pt x="207" y="83"/>
                  </a:lnTo>
                  <a:lnTo>
                    <a:pt x="207" y="85"/>
                  </a:lnTo>
                  <a:lnTo>
                    <a:pt x="74" y="171"/>
                  </a:lnTo>
                  <a:lnTo>
                    <a:pt x="74" y="171"/>
                  </a:lnTo>
                  <a:lnTo>
                    <a:pt x="214" y="89"/>
                  </a:lnTo>
                  <a:lnTo>
                    <a:pt x="214" y="89"/>
                  </a:lnTo>
                  <a:lnTo>
                    <a:pt x="214" y="89"/>
                  </a:lnTo>
                  <a:lnTo>
                    <a:pt x="214" y="89"/>
                  </a:lnTo>
                  <a:lnTo>
                    <a:pt x="214" y="89"/>
                  </a:lnTo>
                  <a:lnTo>
                    <a:pt x="214" y="89"/>
                  </a:lnTo>
                  <a:lnTo>
                    <a:pt x="214" y="89"/>
                  </a:lnTo>
                  <a:lnTo>
                    <a:pt x="216" y="89"/>
                  </a:lnTo>
                  <a:lnTo>
                    <a:pt x="216" y="89"/>
                  </a:lnTo>
                  <a:lnTo>
                    <a:pt x="214" y="91"/>
                  </a:lnTo>
                  <a:lnTo>
                    <a:pt x="214" y="91"/>
                  </a:lnTo>
                  <a:lnTo>
                    <a:pt x="214" y="91"/>
                  </a:lnTo>
                  <a:lnTo>
                    <a:pt x="214" y="91"/>
                  </a:lnTo>
                  <a:lnTo>
                    <a:pt x="214" y="91"/>
                  </a:lnTo>
                  <a:lnTo>
                    <a:pt x="208" y="95"/>
                  </a:lnTo>
                  <a:lnTo>
                    <a:pt x="208" y="95"/>
                  </a:lnTo>
                  <a:lnTo>
                    <a:pt x="191" y="107"/>
                  </a:lnTo>
                  <a:lnTo>
                    <a:pt x="191" y="107"/>
                  </a:lnTo>
                  <a:lnTo>
                    <a:pt x="136" y="145"/>
                  </a:lnTo>
                  <a:lnTo>
                    <a:pt x="136" y="145"/>
                  </a:lnTo>
                  <a:lnTo>
                    <a:pt x="71" y="191"/>
                  </a:lnTo>
                  <a:lnTo>
                    <a:pt x="71" y="191"/>
                  </a:lnTo>
                  <a:lnTo>
                    <a:pt x="123" y="162"/>
                  </a:lnTo>
                  <a:lnTo>
                    <a:pt x="123" y="162"/>
                  </a:lnTo>
                  <a:lnTo>
                    <a:pt x="197" y="117"/>
                  </a:lnTo>
                  <a:lnTo>
                    <a:pt x="197" y="117"/>
                  </a:lnTo>
                  <a:lnTo>
                    <a:pt x="223" y="102"/>
                  </a:lnTo>
                  <a:lnTo>
                    <a:pt x="223" y="102"/>
                  </a:lnTo>
                  <a:lnTo>
                    <a:pt x="234" y="97"/>
                  </a:lnTo>
                  <a:lnTo>
                    <a:pt x="234" y="97"/>
                  </a:lnTo>
                  <a:lnTo>
                    <a:pt x="234" y="97"/>
                  </a:lnTo>
                  <a:lnTo>
                    <a:pt x="234" y="97"/>
                  </a:lnTo>
                  <a:lnTo>
                    <a:pt x="234" y="97"/>
                  </a:lnTo>
                  <a:lnTo>
                    <a:pt x="235" y="97"/>
                  </a:lnTo>
                  <a:lnTo>
                    <a:pt x="235" y="97"/>
                  </a:lnTo>
                  <a:lnTo>
                    <a:pt x="235" y="98"/>
                  </a:lnTo>
                  <a:lnTo>
                    <a:pt x="235" y="98"/>
                  </a:lnTo>
                  <a:lnTo>
                    <a:pt x="140" y="178"/>
                  </a:lnTo>
                  <a:lnTo>
                    <a:pt x="140" y="178"/>
                  </a:lnTo>
                  <a:lnTo>
                    <a:pt x="211" y="136"/>
                  </a:lnTo>
                  <a:lnTo>
                    <a:pt x="211" y="136"/>
                  </a:lnTo>
                  <a:lnTo>
                    <a:pt x="213" y="136"/>
                  </a:lnTo>
                  <a:lnTo>
                    <a:pt x="213" y="136"/>
                  </a:lnTo>
                  <a:lnTo>
                    <a:pt x="213" y="138"/>
                  </a:lnTo>
                  <a:lnTo>
                    <a:pt x="213" y="138"/>
                  </a:lnTo>
                  <a:lnTo>
                    <a:pt x="179" y="159"/>
                  </a:lnTo>
                  <a:lnTo>
                    <a:pt x="179" y="159"/>
                  </a:lnTo>
                  <a:lnTo>
                    <a:pt x="188" y="154"/>
                  </a:lnTo>
                  <a:lnTo>
                    <a:pt x="188" y="154"/>
                  </a:lnTo>
                  <a:lnTo>
                    <a:pt x="189" y="154"/>
                  </a:lnTo>
                  <a:lnTo>
                    <a:pt x="189" y="154"/>
                  </a:lnTo>
                  <a:lnTo>
                    <a:pt x="189" y="154"/>
                  </a:lnTo>
                  <a:lnTo>
                    <a:pt x="168" y="184"/>
                  </a:lnTo>
                  <a:lnTo>
                    <a:pt x="168" y="184"/>
                  </a:lnTo>
                  <a:lnTo>
                    <a:pt x="222" y="153"/>
                  </a:lnTo>
                  <a:lnTo>
                    <a:pt x="222" y="153"/>
                  </a:lnTo>
                  <a:lnTo>
                    <a:pt x="223" y="153"/>
                  </a:lnTo>
                  <a:lnTo>
                    <a:pt x="223" y="153"/>
                  </a:lnTo>
                  <a:lnTo>
                    <a:pt x="223" y="153"/>
                  </a:lnTo>
                  <a:lnTo>
                    <a:pt x="223" y="153"/>
                  </a:lnTo>
                  <a:lnTo>
                    <a:pt x="210" y="175"/>
                  </a:lnTo>
                  <a:lnTo>
                    <a:pt x="210" y="175"/>
                  </a:lnTo>
                  <a:lnTo>
                    <a:pt x="197" y="199"/>
                  </a:lnTo>
                  <a:lnTo>
                    <a:pt x="197" y="199"/>
                  </a:lnTo>
                  <a:lnTo>
                    <a:pt x="201" y="196"/>
                  </a:lnTo>
                  <a:lnTo>
                    <a:pt x="201" y="196"/>
                  </a:lnTo>
                  <a:lnTo>
                    <a:pt x="203" y="196"/>
                  </a:lnTo>
                  <a:lnTo>
                    <a:pt x="203" y="196"/>
                  </a:lnTo>
                  <a:lnTo>
                    <a:pt x="207" y="193"/>
                  </a:lnTo>
                  <a:lnTo>
                    <a:pt x="208" y="194"/>
                  </a:lnTo>
                  <a:lnTo>
                    <a:pt x="208" y="194"/>
                  </a:lnTo>
                  <a:lnTo>
                    <a:pt x="201" y="197"/>
                  </a:lnTo>
                  <a:lnTo>
                    <a:pt x="201" y="197"/>
                  </a:lnTo>
                  <a:lnTo>
                    <a:pt x="200" y="199"/>
                  </a:lnTo>
                  <a:lnTo>
                    <a:pt x="200" y="199"/>
                  </a:lnTo>
                  <a:lnTo>
                    <a:pt x="200" y="199"/>
                  </a:lnTo>
                  <a:lnTo>
                    <a:pt x="195" y="202"/>
                  </a:lnTo>
                  <a:lnTo>
                    <a:pt x="195" y="20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2"/>
            <p:cNvSpPr>
              <a:spLocks/>
            </p:cNvSpPr>
            <p:nvPr/>
          </p:nvSpPr>
          <p:spPr bwMode="auto">
            <a:xfrm>
              <a:off x="4948239" y="1487488"/>
              <a:ext cx="219075" cy="249238"/>
            </a:xfrm>
            <a:custGeom>
              <a:avLst/>
              <a:gdLst/>
              <a:ahLst/>
              <a:cxnLst>
                <a:cxn ang="0">
                  <a:pos x="116" y="289"/>
                </a:cxn>
                <a:cxn ang="0">
                  <a:pos x="148" y="267"/>
                </a:cxn>
                <a:cxn ang="0">
                  <a:pos x="139" y="267"/>
                </a:cxn>
                <a:cxn ang="0">
                  <a:pos x="139" y="267"/>
                </a:cxn>
                <a:cxn ang="0">
                  <a:pos x="130" y="262"/>
                </a:cxn>
                <a:cxn ang="0">
                  <a:pos x="114" y="261"/>
                </a:cxn>
                <a:cxn ang="0">
                  <a:pos x="209" y="197"/>
                </a:cxn>
                <a:cxn ang="0">
                  <a:pos x="138" y="239"/>
                </a:cxn>
                <a:cxn ang="0">
                  <a:pos x="204" y="194"/>
                </a:cxn>
                <a:cxn ang="0">
                  <a:pos x="114" y="246"/>
                </a:cxn>
                <a:cxn ang="0">
                  <a:pos x="121" y="236"/>
                </a:cxn>
                <a:cxn ang="0">
                  <a:pos x="132" y="202"/>
                </a:cxn>
                <a:cxn ang="0">
                  <a:pos x="123" y="206"/>
                </a:cxn>
                <a:cxn ang="0">
                  <a:pos x="203" y="159"/>
                </a:cxn>
                <a:cxn ang="0">
                  <a:pos x="213" y="148"/>
                </a:cxn>
                <a:cxn ang="0">
                  <a:pos x="123" y="199"/>
                </a:cxn>
                <a:cxn ang="0">
                  <a:pos x="198" y="141"/>
                </a:cxn>
                <a:cxn ang="0">
                  <a:pos x="157" y="153"/>
                </a:cxn>
                <a:cxn ang="0">
                  <a:pos x="129" y="169"/>
                </a:cxn>
                <a:cxn ang="0">
                  <a:pos x="243" y="92"/>
                </a:cxn>
                <a:cxn ang="0">
                  <a:pos x="110" y="168"/>
                </a:cxn>
                <a:cxn ang="0">
                  <a:pos x="207" y="98"/>
                </a:cxn>
                <a:cxn ang="0">
                  <a:pos x="83" y="162"/>
                </a:cxn>
                <a:cxn ang="0">
                  <a:pos x="111" y="144"/>
                </a:cxn>
                <a:cxn ang="0">
                  <a:pos x="90" y="145"/>
                </a:cxn>
                <a:cxn ang="0">
                  <a:pos x="249" y="17"/>
                </a:cxn>
                <a:cxn ang="0">
                  <a:pos x="0" y="159"/>
                </a:cxn>
                <a:cxn ang="0">
                  <a:pos x="273" y="2"/>
                </a:cxn>
                <a:cxn ang="0">
                  <a:pos x="274" y="2"/>
                </a:cxn>
                <a:cxn ang="0">
                  <a:pos x="148" y="82"/>
                </a:cxn>
                <a:cxn ang="0">
                  <a:pos x="268" y="18"/>
                </a:cxn>
                <a:cxn ang="0">
                  <a:pos x="179" y="83"/>
                </a:cxn>
                <a:cxn ang="0">
                  <a:pos x="249" y="55"/>
                </a:cxn>
                <a:cxn ang="0">
                  <a:pos x="176" y="108"/>
                </a:cxn>
                <a:cxn ang="0">
                  <a:pos x="270" y="55"/>
                </a:cxn>
                <a:cxn ang="0">
                  <a:pos x="270" y="55"/>
                </a:cxn>
                <a:cxn ang="0">
                  <a:pos x="120" y="162"/>
                </a:cxn>
                <a:cxn ang="0">
                  <a:pos x="252" y="86"/>
                </a:cxn>
                <a:cxn ang="0">
                  <a:pos x="188" y="133"/>
                </a:cxn>
                <a:cxn ang="0">
                  <a:pos x="271" y="86"/>
                </a:cxn>
                <a:cxn ang="0">
                  <a:pos x="132" y="194"/>
                </a:cxn>
                <a:cxn ang="0">
                  <a:pos x="249" y="128"/>
                </a:cxn>
                <a:cxn ang="0">
                  <a:pos x="274" y="116"/>
                </a:cxn>
                <a:cxn ang="0">
                  <a:pos x="222" y="148"/>
                </a:cxn>
                <a:cxn ang="0">
                  <a:pos x="190" y="182"/>
                </a:cxn>
                <a:cxn ang="0">
                  <a:pos x="142" y="228"/>
                </a:cxn>
                <a:cxn ang="0">
                  <a:pos x="234" y="176"/>
                </a:cxn>
                <a:cxn ang="0">
                  <a:pos x="185" y="208"/>
                </a:cxn>
                <a:cxn ang="0">
                  <a:pos x="243" y="176"/>
                </a:cxn>
                <a:cxn ang="0">
                  <a:pos x="209" y="199"/>
                </a:cxn>
                <a:cxn ang="0">
                  <a:pos x="148" y="250"/>
                </a:cxn>
                <a:cxn ang="0">
                  <a:pos x="262" y="185"/>
                </a:cxn>
                <a:cxn ang="0">
                  <a:pos x="262" y="187"/>
                </a:cxn>
                <a:cxn ang="0">
                  <a:pos x="271" y="190"/>
                </a:cxn>
                <a:cxn ang="0">
                  <a:pos x="274" y="193"/>
                </a:cxn>
                <a:cxn ang="0">
                  <a:pos x="276" y="194"/>
                </a:cxn>
                <a:cxn ang="0">
                  <a:pos x="247" y="212"/>
                </a:cxn>
                <a:cxn ang="0">
                  <a:pos x="264" y="225"/>
                </a:cxn>
                <a:cxn ang="0">
                  <a:pos x="264" y="225"/>
                </a:cxn>
                <a:cxn ang="0">
                  <a:pos x="228" y="246"/>
                </a:cxn>
                <a:cxn ang="0">
                  <a:pos x="156" y="289"/>
                </a:cxn>
              </a:cxnLst>
              <a:rect l="0" t="0" r="r" b="b"/>
              <a:pathLst>
                <a:path w="276" h="316">
                  <a:moveTo>
                    <a:pt x="107" y="316"/>
                  </a:moveTo>
                  <a:lnTo>
                    <a:pt x="107" y="316"/>
                  </a:lnTo>
                  <a:lnTo>
                    <a:pt x="107" y="316"/>
                  </a:lnTo>
                  <a:lnTo>
                    <a:pt x="107" y="316"/>
                  </a:lnTo>
                  <a:lnTo>
                    <a:pt x="107" y="314"/>
                  </a:lnTo>
                  <a:lnTo>
                    <a:pt x="238" y="219"/>
                  </a:lnTo>
                  <a:lnTo>
                    <a:pt x="238" y="219"/>
                  </a:lnTo>
                  <a:lnTo>
                    <a:pt x="116" y="289"/>
                  </a:lnTo>
                  <a:lnTo>
                    <a:pt x="116" y="289"/>
                  </a:lnTo>
                  <a:lnTo>
                    <a:pt x="116" y="289"/>
                  </a:lnTo>
                  <a:lnTo>
                    <a:pt x="116" y="289"/>
                  </a:lnTo>
                  <a:lnTo>
                    <a:pt x="116" y="289"/>
                  </a:lnTo>
                  <a:lnTo>
                    <a:pt x="228" y="221"/>
                  </a:lnTo>
                  <a:lnTo>
                    <a:pt x="228" y="221"/>
                  </a:lnTo>
                  <a:lnTo>
                    <a:pt x="148" y="267"/>
                  </a:lnTo>
                  <a:lnTo>
                    <a:pt x="148" y="267"/>
                  </a:lnTo>
                  <a:lnTo>
                    <a:pt x="148" y="267"/>
                  </a:lnTo>
                  <a:lnTo>
                    <a:pt x="148" y="267"/>
                  </a:lnTo>
                  <a:lnTo>
                    <a:pt x="148" y="265"/>
                  </a:lnTo>
                  <a:lnTo>
                    <a:pt x="238" y="209"/>
                  </a:lnTo>
                  <a:lnTo>
                    <a:pt x="238" y="209"/>
                  </a:lnTo>
                  <a:lnTo>
                    <a:pt x="139" y="267"/>
                  </a:lnTo>
                  <a:lnTo>
                    <a:pt x="139" y="267"/>
                  </a:lnTo>
                  <a:lnTo>
                    <a:pt x="139" y="267"/>
                  </a:lnTo>
                  <a:lnTo>
                    <a:pt x="139" y="267"/>
                  </a:lnTo>
                  <a:lnTo>
                    <a:pt x="138" y="267"/>
                  </a:lnTo>
                  <a:lnTo>
                    <a:pt x="138" y="267"/>
                  </a:lnTo>
                  <a:lnTo>
                    <a:pt x="139" y="267"/>
                  </a:lnTo>
                  <a:lnTo>
                    <a:pt x="138" y="267"/>
                  </a:lnTo>
                  <a:lnTo>
                    <a:pt x="138" y="267"/>
                  </a:lnTo>
                  <a:lnTo>
                    <a:pt x="139" y="267"/>
                  </a:lnTo>
                  <a:lnTo>
                    <a:pt x="139" y="267"/>
                  </a:lnTo>
                  <a:lnTo>
                    <a:pt x="185" y="236"/>
                  </a:lnTo>
                  <a:lnTo>
                    <a:pt x="185" y="236"/>
                  </a:lnTo>
                  <a:lnTo>
                    <a:pt x="247" y="194"/>
                  </a:lnTo>
                  <a:lnTo>
                    <a:pt x="247" y="194"/>
                  </a:lnTo>
                  <a:lnTo>
                    <a:pt x="132" y="262"/>
                  </a:lnTo>
                  <a:lnTo>
                    <a:pt x="132" y="262"/>
                  </a:lnTo>
                  <a:lnTo>
                    <a:pt x="130" y="262"/>
                  </a:lnTo>
                  <a:lnTo>
                    <a:pt x="130" y="262"/>
                  </a:lnTo>
                  <a:lnTo>
                    <a:pt x="130" y="261"/>
                  </a:lnTo>
                  <a:lnTo>
                    <a:pt x="219" y="200"/>
                  </a:lnTo>
                  <a:lnTo>
                    <a:pt x="219" y="200"/>
                  </a:lnTo>
                  <a:lnTo>
                    <a:pt x="127" y="253"/>
                  </a:lnTo>
                  <a:lnTo>
                    <a:pt x="114" y="261"/>
                  </a:lnTo>
                  <a:lnTo>
                    <a:pt x="114" y="261"/>
                  </a:lnTo>
                  <a:lnTo>
                    <a:pt x="114" y="261"/>
                  </a:lnTo>
                  <a:lnTo>
                    <a:pt x="114" y="261"/>
                  </a:lnTo>
                  <a:lnTo>
                    <a:pt x="114" y="259"/>
                  </a:lnTo>
                  <a:lnTo>
                    <a:pt x="114" y="259"/>
                  </a:lnTo>
                  <a:lnTo>
                    <a:pt x="114" y="259"/>
                  </a:lnTo>
                  <a:lnTo>
                    <a:pt x="114" y="259"/>
                  </a:lnTo>
                  <a:lnTo>
                    <a:pt x="114" y="259"/>
                  </a:lnTo>
                  <a:lnTo>
                    <a:pt x="133" y="246"/>
                  </a:lnTo>
                  <a:lnTo>
                    <a:pt x="209" y="197"/>
                  </a:lnTo>
                  <a:lnTo>
                    <a:pt x="209" y="197"/>
                  </a:lnTo>
                  <a:lnTo>
                    <a:pt x="222" y="190"/>
                  </a:lnTo>
                  <a:lnTo>
                    <a:pt x="222" y="190"/>
                  </a:lnTo>
                  <a:lnTo>
                    <a:pt x="193" y="206"/>
                  </a:lnTo>
                  <a:lnTo>
                    <a:pt x="193" y="206"/>
                  </a:lnTo>
                  <a:lnTo>
                    <a:pt x="138" y="239"/>
                  </a:lnTo>
                  <a:lnTo>
                    <a:pt x="138" y="239"/>
                  </a:lnTo>
                  <a:lnTo>
                    <a:pt x="138" y="239"/>
                  </a:lnTo>
                  <a:lnTo>
                    <a:pt x="138" y="239"/>
                  </a:lnTo>
                  <a:lnTo>
                    <a:pt x="138" y="239"/>
                  </a:lnTo>
                  <a:lnTo>
                    <a:pt x="136" y="239"/>
                  </a:lnTo>
                  <a:lnTo>
                    <a:pt x="136" y="239"/>
                  </a:lnTo>
                  <a:lnTo>
                    <a:pt x="136" y="237"/>
                  </a:lnTo>
                  <a:lnTo>
                    <a:pt x="136" y="237"/>
                  </a:lnTo>
                  <a:lnTo>
                    <a:pt x="136" y="237"/>
                  </a:lnTo>
                  <a:lnTo>
                    <a:pt x="136" y="237"/>
                  </a:lnTo>
                  <a:lnTo>
                    <a:pt x="204" y="194"/>
                  </a:lnTo>
                  <a:lnTo>
                    <a:pt x="204" y="194"/>
                  </a:lnTo>
                  <a:lnTo>
                    <a:pt x="145" y="228"/>
                  </a:lnTo>
                  <a:lnTo>
                    <a:pt x="114" y="246"/>
                  </a:lnTo>
                  <a:lnTo>
                    <a:pt x="114" y="246"/>
                  </a:lnTo>
                  <a:lnTo>
                    <a:pt x="114" y="246"/>
                  </a:lnTo>
                  <a:lnTo>
                    <a:pt x="114" y="246"/>
                  </a:lnTo>
                  <a:lnTo>
                    <a:pt x="114" y="246"/>
                  </a:lnTo>
                  <a:lnTo>
                    <a:pt x="114" y="246"/>
                  </a:lnTo>
                  <a:lnTo>
                    <a:pt x="113" y="245"/>
                  </a:lnTo>
                  <a:lnTo>
                    <a:pt x="113" y="245"/>
                  </a:lnTo>
                  <a:lnTo>
                    <a:pt x="114" y="245"/>
                  </a:lnTo>
                  <a:lnTo>
                    <a:pt x="206" y="187"/>
                  </a:lnTo>
                  <a:lnTo>
                    <a:pt x="123" y="236"/>
                  </a:lnTo>
                  <a:lnTo>
                    <a:pt x="123" y="236"/>
                  </a:lnTo>
                  <a:lnTo>
                    <a:pt x="121" y="236"/>
                  </a:lnTo>
                  <a:lnTo>
                    <a:pt x="121" y="236"/>
                  </a:lnTo>
                  <a:lnTo>
                    <a:pt x="121" y="234"/>
                  </a:lnTo>
                  <a:lnTo>
                    <a:pt x="121" y="234"/>
                  </a:lnTo>
                  <a:lnTo>
                    <a:pt x="252" y="133"/>
                  </a:lnTo>
                  <a:lnTo>
                    <a:pt x="252" y="133"/>
                  </a:lnTo>
                  <a:lnTo>
                    <a:pt x="156" y="188"/>
                  </a:lnTo>
                  <a:lnTo>
                    <a:pt x="156" y="188"/>
                  </a:lnTo>
                  <a:lnTo>
                    <a:pt x="132" y="202"/>
                  </a:lnTo>
                  <a:lnTo>
                    <a:pt x="132" y="202"/>
                  </a:lnTo>
                  <a:lnTo>
                    <a:pt x="123" y="208"/>
                  </a:lnTo>
                  <a:lnTo>
                    <a:pt x="123" y="208"/>
                  </a:lnTo>
                  <a:lnTo>
                    <a:pt x="123" y="208"/>
                  </a:lnTo>
                  <a:lnTo>
                    <a:pt x="123" y="208"/>
                  </a:lnTo>
                  <a:lnTo>
                    <a:pt x="123" y="208"/>
                  </a:lnTo>
                  <a:lnTo>
                    <a:pt x="121" y="208"/>
                  </a:lnTo>
                  <a:lnTo>
                    <a:pt x="121" y="208"/>
                  </a:lnTo>
                  <a:lnTo>
                    <a:pt x="123" y="206"/>
                  </a:lnTo>
                  <a:lnTo>
                    <a:pt x="123" y="206"/>
                  </a:lnTo>
                  <a:lnTo>
                    <a:pt x="123" y="206"/>
                  </a:lnTo>
                  <a:lnTo>
                    <a:pt x="123" y="206"/>
                  </a:lnTo>
                  <a:lnTo>
                    <a:pt x="123" y="206"/>
                  </a:lnTo>
                  <a:lnTo>
                    <a:pt x="148" y="191"/>
                  </a:lnTo>
                  <a:lnTo>
                    <a:pt x="148" y="191"/>
                  </a:lnTo>
                  <a:lnTo>
                    <a:pt x="203" y="159"/>
                  </a:lnTo>
                  <a:lnTo>
                    <a:pt x="203" y="159"/>
                  </a:lnTo>
                  <a:lnTo>
                    <a:pt x="234" y="139"/>
                  </a:lnTo>
                  <a:lnTo>
                    <a:pt x="234" y="139"/>
                  </a:lnTo>
                  <a:lnTo>
                    <a:pt x="147" y="190"/>
                  </a:lnTo>
                  <a:lnTo>
                    <a:pt x="147" y="190"/>
                  </a:lnTo>
                  <a:lnTo>
                    <a:pt x="145" y="190"/>
                  </a:lnTo>
                  <a:lnTo>
                    <a:pt x="145" y="190"/>
                  </a:lnTo>
                  <a:lnTo>
                    <a:pt x="147" y="190"/>
                  </a:lnTo>
                  <a:lnTo>
                    <a:pt x="213" y="148"/>
                  </a:lnTo>
                  <a:lnTo>
                    <a:pt x="213" y="148"/>
                  </a:lnTo>
                  <a:lnTo>
                    <a:pt x="124" y="200"/>
                  </a:lnTo>
                  <a:lnTo>
                    <a:pt x="124" y="200"/>
                  </a:lnTo>
                  <a:lnTo>
                    <a:pt x="123" y="200"/>
                  </a:lnTo>
                  <a:lnTo>
                    <a:pt x="123" y="200"/>
                  </a:lnTo>
                  <a:lnTo>
                    <a:pt x="123" y="200"/>
                  </a:lnTo>
                  <a:lnTo>
                    <a:pt x="123" y="200"/>
                  </a:lnTo>
                  <a:lnTo>
                    <a:pt x="123" y="199"/>
                  </a:lnTo>
                  <a:lnTo>
                    <a:pt x="123" y="199"/>
                  </a:lnTo>
                  <a:lnTo>
                    <a:pt x="123" y="199"/>
                  </a:lnTo>
                  <a:lnTo>
                    <a:pt x="123" y="199"/>
                  </a:lnTo>
                  <a:lnTo>
                    <a:pt x="123" y="199"/>
                  </a:lnTo>
                  <a:lnTo>
                    <a:pt x="147" y="181"/>
                  </a:lnTo>
                  <a:lnTo>
                    <a:pt x="147" y="181"/>
                  </a:lnTo>
                  <a:lnTo>
                    <a:pt x="198" y="141"/>
                  </a:lnTo>
                  <a:lnTo>
                    <a:pt x="198" y="141"/>
                  </a:lnTo>
                  <a:lnTo>
                    <a:pt x="265" y="91"/>
                  </a:lnTo>
                  <a:lnTo>
                    <a:pt x="265" y="91"/>
                  </a:lnTo>
                  <a:lnTo>
                    <a:pt x="181" y="141"/>
                  </a:lnTo>
                  <a:lnTo>
                    <a:pt x="158" y="153"/>
                  </a:lnTo>
                  <a:lnTo>
                    <a:pt x="157" y="153"/>
                  </a:lnTo>
                  <a:lnTo>
                    <a:pt x="157" y="153"/>
                  </a:lnTo>
                  <a:lnTo>
                    <a:pt x="157" y="153"/>
                  </a:lnTo>
                  <a:lnTo>
                    <a:pt x="157" y="153"/>
                  </a:lnTo>
                  <a:lnTo>
                    <a:pt x="157" y="153"/>
                  </a:lnTo>
                  <a:lnTo>
                    <a:pt x="157" y="153"/>
                  </a:lnTo>
                  <a:lnTo>
                    <a:pt x="157" y="153"/>
                  </a:lnTo>
                  <a:lnTo>
                    <a:pt x="129" y="169"/>
                  </a:lnTo>
                  <a:lnTo>
                    <a:pt x="129" y="169"/>
                  </a:lnTo>
                  <a:lnTo>
                    <a:pt x="129" y="169"/>
                  </a:lnTo>
                  <a:lnTo>
                    <a:pt x="129" y="169"/>
                  </a:lnTo>
                  <a:lnTo>
                    <a:pt x="129" y="169"/>
                  </a:lnTo>
                  <a:lnTo>
                    <a:pt x="129" y="169"/>
                  </a:lnTo>
                  <a:lnTo>
                    <a:pt x="129" y="169"/>
                  </a:lnTo>
                  <a:lnTo>
                    <a:pt x="129" y="169"/>
                  </a:lnTo>
                  <a:lnTo>
                    <a:pt x="129" y="169"/>
                  </a:lnTo>
                  <a:lnTo>
                    <a:pt x="129" y="168"/>
                  </a:lnTo>
                  <a:lnTo>
                    <a:pt x="129" y="168"/>
                  </a:lnTo>
                  <a:lnTo>
                    <a:pt x="243" y="92"/>
                  </a:lnTo>
                  <a:lnTo>
                    <a:pt x="243" y="92"/>
                  </a:lnTo>
                  <a:lnTo>
                    <a:pt x="164" y="138"/>
                  </a:lnTo>
                  <a:lnTo>
                    <a:pt x="164" y="138"/>
                  </a:lnTo>
                  <a:lnTo>
                    <a:pt x="110" y="169"/>
                  </a:lnTo>
                  <a:lnTo>
                    <a:pt x="110" y="169"/>
                  </a:lnTo>
                  <a:lnTo>
                    <a:pt x="110" y="169"/>
                  </a:lnTo>
                  <a:lnTo>
                    <a:pt x="110" y="169"/>
                  </a:lnTo>
                  <a:lnTo>
                    <a:pt x="110" y="168"/>
                  </a:lnTo>
                  <a:lnTo>
                    <a:pt x="110" y="168"/>
                  </a:lnTo>
                  <a:lnTo>
                    <a:pt x="110" y="168"/>
                  </a:lnTo>
                  <a:lnTo>
                    <a:pt x="110" y="168"/>
                  </a:lnTo>
                  <a:lnTo>
                    <a:pt x="110" y="168"/>
                  </a:lnTo>
                  <a:lnTo>
                    <a:pt x="118" y="162"/>
                  </a:lnTo>
                  <a:lnTo>
                    <a:pt x="118" y="162"/>
                  </a:lnTo>
                  <a:lnTo>
                    <a:pt x="141" y="145"/>
                  </a:lnTo>
                  <a:lnTo>
                    <a:pt x="141" y="145"/>
                  </a:lnTo>
                  <a:lnTo>
                    <a:pt x="207" y="98"/>
                  </a:lnTo>
                  <a:lnTo>
                    <a:pt x="207" y="98"/>
                  </a:lnTo>
                  <a:lnTo>
                    <a:pt x="258" y="62"/>
                  </a:lnTo>
                  <a:lnTo>
                    <a:pt x="258" y="62"/>
                  </a:lnTo>
                  <a:lnTo>
                    <a:pt x="84" y="162"/>
                  </a:lnTo>
                  <a:lnTo>
                    <a:pt x="84" y="162"/>
                  </a:lnTo>
                  <a:lnTo>
                    <a:pt x="84" y="163"/>
                  </a:lnTo>
                  <a:lnTo>
                    <a:pt x="84" y="163"/>
                  </a:lnTo>
                  <a:lnTo>
                    <a:pt x="83" y="162"/>
                  </a:lnTo>
                  <a:lnTo>
                    <a:pt x="83" y="162"/>
                  </a:lnTo>
                  <a:lnTo>
                    <a:pt x="84" y="162"/>
                  </a:lnTo>
                  <a:lnTo>
                    <a:pt x="84" y="162"/>
                  </a:lnTo>
                  <a:lnTo>
                    <a:pt x="84" y="162"/>
                  </a:lnTo>
                  <a:lnTo>
                    <a:pt x="84" y="160"/>
                  </a:lnTo>
                  <a:lnTo>
                    <a:pt x="84" y="160"/>
                  </a:lnTo>
                  <a:lnTo>
                    <a:pt x="92" y="156"/>
                  </a:lnTo>
                  <a:lnTo>
                    <a:pt x="111" y="144"/>
                  </a:lnTo>
                  <a:lnTo>
                    <a:pt x="111" y="144"/>
                  </a:lnTo>
                  <a:lnTo>
                    <a:pt x="233" y="65"/>
                  </a:lnTo>
                  <a:lnTo>
                    <a:pt x="90" y="147"/>
                  </a:lnTo>
                  <a:lnTo>
                    <a:pt x="90" y="147"/>
                  </a:lnTo>
                  <a:lnTo>
                    <a:pt x="90" y="147"/>
                  </a:lnTo>
                  <a:lnTo>
                    <a:pt x="90" y="147"/>
                  </a:lnTo>
                  <a:lnTo>
                    <a:pt x="90" y="145"/>
                  </a:lnTo>
                  <a:lnTo>
                    <a:pt x="90" y="145"/>
                  </a:lnTo>
                  <a:lnTo>
                    <a:pt x="258" y="25"/>
                  </a:lnTo>
                  <a:lnTo>
                    <a:pt x="22" y="160"/>
                  </a:lnTo>
                  <a:lnTo>
                    <a:pt x="22" y="160"/>
                  </a:lnTo>
                  <a:lnTo>
                    <a:pt x="22" y="160"/>
                  </a:lnTo>
                  <a:lnTo>
                    <a:pt x="22" y="160"/>
                  </a:lnTo>
                  <a:lnTo>
                    <a:pt x="22" y="159"/>
                  </a:lnTo>
                  <a:lnTo>
                    <a:pt x="22" y="159"/>
                  </a:lnTo>
                  <a:lnTo>
                    <a:pt x="249" y="17"/>
                  </a:lnTo>
                  <a:lnTo>
                    <a:pt x="249" y="17"/>
                  </a:lnTo>
                  <a:lnTo>
                    <a:pt x="132" y="85"/>
                  </a:lnTo>
                  <a:lnTo>
                    <a:pt x="132" y="85"/>
                  </a:lnTo>
                  <a:lnTo>
                    <a:pt x="0" y="160"/>
                  </a:lnTo>
                  <a:lnTo>
                    <a:pt x="0" y="160"/>
                  </a:lnTo>
                  <a:lnTo>
                    <a:pt x="1" y="159"/>
                  </a:lnTo>
                  <a:lnTo>
                    <a:pt x="0" y="160"/>
                  </a:lnTo>
                  <a:lnTo>
                    <a:pt x="0" y="159"/>
                  </a:lnTo>
                  <a:lnTo>
                    <a:pt x="0" y="159"/>
                  </a:lnTo>
                  <a:lnTo>
                    <a:pt x="132" y="83"/>
                  </a:lnTo>
                  <a:lnTo>
                    <a:pt x="132" y="83"/>
                  </a:lnTo>
                  <a:lnTo>
                    <a:pt x="230" y="27"/>
                  </a:lnTo>
                  <a:lnTo>
                    <a:pt x="230" y="27"/>
                  </a:lnTo>
                  <a:lnTo>
                    <a:pt x="262" y="8"/>
                  </a:lnTo>
                  <a:lnTo>
                    <a:pt x="262" y="8"/>
                  </a:lnTo>
                  <a:lnTo>
                    <a:pt x="273" y="2"/>
                  </a:lnTo>
                  <a:lnTo>
                    <a:pt x="273" y="2"/>
                  </a:lnTo>
                  <a:lnTo>
                    <a:pt x="274" y="0"/>
                  </a:lnTo>
                  <a:lnTo>
                    <a:pt x="274" y="2"/>
                  </a:lnTo>
                  <a:lnTo>
                    <a:pt x="274" y="2"/>
                  </a:lnTo>
                  <a:lnTo>
                    <a:pt x="276" y="2"/>
                  </a:lnTo>
                  <a:lnTo>
                    <a:pt x="276" y="2"/>
                  </a:lnTo>
                  <a:lnTo>
                    <a:pt x="274" y="2"/>
                  </a:lnTo>
                  <a:lnTo>
                    <a:pt x="274" y="2"/>
                  </a:lnTo>
                  <a:lnTo>
                    <a:pt x="274" y="2"/>
                  </a:lnTo>
                  <a:lnTo>
                    <a:pt x="274" y="2"/>
                  </a:lnTo>
                  <a:lnTo>
                    <a:pt x="274" y="2"/>
                  </a:lnTo>
                  <a:lnTo>
                    <a:pt x="264" y="9"/>
                  </a:lnTo>
                  <a:lnTo>
                    <a:pt x="264" y="9"/>
                  </a:lnTo>
                  <a:lnTo>
                    <a:pt x="236" y="27"/>
                  </a:lnTo>
                  <a:lnTo>
                    <a:pt x="236" y="27"/>
                  </a:lnTo>
                  <a:lnTo>
                    <a:pt x="148" y="82"/>
                  </a:lnTo>
                  <a:lnTo>
                    <a:pt x="148" y="82"/>
                  </a:lnTo>
                  <a:lnTo>
                    <a:pt x="55" y="139"/>
                  </a:lnTo>
                  <a:lnTo>
                    <a:pt x="267" y="18"/>
                  </a:lnTo>
                  <a:lnTo>
                    <a:pt x="267" y="18"/>
                  </a:lnTo>
                  <a:lnTo>
                    <a:pt x="267" y="18"/>
                  </a:lnTo>
                  <a:lnTo>
                    <a:pt x="267" y="18"/>
                  </a:lnTo>
                  <a:lnTo>
                    <a:pt x="268" y="18"/>
                  </a:lnTo>
                  <a:lnTo>
                    <a:pt x="268" y="18"/>
                  </a:lnTo>
                  <a:lnTo>
                    <a:pt x="267" y="19"/>
                  </a:lnTo>
                  <a:lnTo>
                    <a:pt x="267" y="19"/>
                  </a:lnTo>
                  <a:lnTo>
                    <a:pt x="267" y="19"/>
                  </a:lnTo>
                  <a:lnTo>
                    <a:pt x="267" y="19"/>
                  </a:lnTo>
                  <a:lnTo>
                    <a:pt x="240" y="39"/>
                  </a:lnTo>
                  <a:lnTo>
                    <a:pt x="240" y="39"/>
                  </a:lnTo>
                  <a:lnTo>
                    <a:pt x="179" y="83"/>
                  </a:lnTo>
                  <a:lnTo>
                    <a:pt x="179" y="83"/>
                  </a:lnTo>
                  <a:lnTo>
                    <a:pt x="102" y="138"/>
                  </a:lnTo>
                  <a:lnTo>
                    <a:pt x="247" y="54"/>
                  </a:lnTo>
                  <a:lnTo>
                    <a:pt x="247" y="54"/>
                  </a:lnTo>
                  <a:lnTo>
                    <a:pt x="249" y="55"/>
                  </a:lnTo>
                  <a:lnTo>
                    <a:pt x="249" y="55"/>
                  </a:lnTo>
                  <a:lnTo>
                    <a:pt x="249" y="55"/>
                  </a:lnTo>
                  <a:lnTo>
                    <a:pt x="249" y="55"/>
                  </a:lnTo>
                  <a:lnTo>
                    <a:pt x="249" y="55"/>
                  </a:lnTo>
                  <a:lnTo>
                    <a:pt x="249" y="55"/>
                  </a:lnTo>
                  <a:lnTo>
                    <a:pt x="198" y="89"/>
                  </a:lnTo>
                  <a:lnTo>
                    <a:pt x="198" y="89"/>
                  </a:lnTo>
                  <a:lnTo>
                    <a:pt x="113" y="144"/>
                  </a:lnTo>
                  <a:lnTo>
                    <a:pt x="113" y="144"/>
                  </a:lnTo>
                  <a:lnTo>
                    <a:pt x="107" y="148"/>
                  </a:lnTo>
                  <a:lnTo>
                    <a:pt x="107" y="148"/>
                  </a:lnTo>
                  <a:lnTo>
                    <a:pt x="176" y="108"/>
                  </a:lnTo>
                  <a:lnTo>
                    <a:pt x="176" y="108"/>
                  </a:lnTo>
                  <a:lnTo>
                    <a:pt x="240" y="71"/>
                  </a:lnTo>
                  <a:lnTo>
                    <a:pt x="240" y="71"/>
                  </a:lnTo>
                  <a:lnTo>
                    <a:pt x="261" y="59"/>
                  </a:lnTo>
                  <a:lnTo>
                    <a:pt x="261" y="59"/>
                  </a:lnTo>
                  <a:lnTo>
                    <a:pt x="268" y="55"/>
                  </a:lnTo>
                  <a:lnTo>
                    <a:pt x="268" y="55"/>
                  </a:lnTo>
                  <a:lnTo>
                    <a:pt x="270" y="55"/>
                  </a:lnTo>
                  <a:lnTo>
                    <a:pt x="270" y="55"/>
                  </a:lnTo>
                  <a:lnTo>
                    <a:pt x="270" y="55"/>
                  </a:lnTo>
                  <a:lnTo>
                    <a:pt x="270" y="55"/>
                  </a:lnTo>
                  <a:lnTo>
                    <a:pt x="270" y="55"/>
                  </a:lnTo>
                  <a:lnTo>
                    <a:pt x="270" y="55"/>
                  </a:lnTo>
                  <a:lnTo>
                    <a:pt x="270" y="55"/>
                  </a:lnTo>
                  <a:lnTo>
                    <a:pt x="270" y="55"/>
                  </a:lnTo>
                  <a:lnTo>
                    <a:pt x="270" y="55"/>
                  </a:lnTo>
                  <a:lnTo>
                    <a:pt x="270" y="55"/>
                  </a:lnTo>
                  <a:lnTo>
                    <a:pt x="265" y="59"/>
                  </a:lnTo>
                  <a:lnTo>
                    <a:pt x="265" y="59"/>
                  </a:lnTo>
                  <a:lnTo>
                    <a:pt x="252" y="68"/>
                  </a:lnTo>
                  <a:lnTo>
                    <a:pt x="252" y="68"/>
                  </a:lnTo>
                  <a:lnTo>
                    <a:pt x="207" y="99"/>
                  </a:lnTo>
                  <a:lnTo>
                    <a:pt x="207" y="99"/>
                  </a:lnTo>
                  <a:lnTo>
                    <a:pt x="120" y="162"/>
                  </a:lnTo>
                  <a:lnTo>
                    <a:pt x="120" y="162"/>
                  </a:lnTo>
                  <a:lnTo>
                    <a:pt x="163" y="136"/>
                  </a:lnTo>
                  <a:lnTo>
                    <a:pt x="163" y="136"/>
                  </a:lnTo>
                  <a:lnTo>
                    <a:pt x="234" y="95"/>
                  </a:lnTo>
                  <a:lnTo>
                    <a:pt x="250" y="86"/>
                  </a:lnTo>
                  <a:lnTo>
                    <a:pt x="250" y="86"/>
                  </a:lnTo>
                  <a:lnTo>
                    <a:pt x="252" y="86"/>
                  </a:lnTo>
                  <a:lnTo>
                    <a:pt x="252" y="86"/>
                  </a:lnTo>
                  <a:lnTo>
                    <a:pt x="250" y="88"/>
                  </a:lnTo>
                  <a:lnTo>
                    <a:pt x="244" y="92"/>
                  </a:lnTo>
                  <a:lnTo>
                    <a:pt x="190" y="129"/>
                  </a:lnTo>
                  <a:lnTo>
                    <a:pt x="190" y="129"/>
                  </a:lnTo>
                  <a:lnTo>
                    <a:pt x="147" y="157"/>
                  </a:lnTo>
                  <a:lnTo>
                    <a:pt x="147" y="157"/>
                  </a:lnTo>
                  <a:lnTo>
                    <a:pt x="188" y="133"/>
                  </a:lnTo>
                  <a:lnTo>
                    <a:pt x="188" y="133"/>
                  </a:lnTo>
                  <a:lnTo>
                    <a:pt x="270" y="86"/>
                  </a:lnTo>
                  <a:lnTo>
                    <a:pt x="270" y="86"/>
                  </a:lnTo>
                  <a:lnTo>
                    <a:pt x="270" y="86"/>
                  </a:lnTo>
                  <a:lnTo>
                    <a:pt x="270" y="86"/>
                  </a:lnTo>
                  <a:lnTo>
                    <a:pt x="270" y="86"/>
                  </a:lnTo>
                  <a:lnTo>
                    <a:pt x="270" y="86"/>
                  </a:lnTo>
                  <a:lnTo>
                    <a:pt x="271" y="86"/>
                  </a:lnTo>
                  <a:lnTo>
                    <a:pt x="271" y="86"/>
                  </a:lnTo>
                  <a:lnTo>
                    <a:pt x="276" y="83"/>
                  </a:lnTo>
                  <a:lnTo>
                    <a:pt x="276" y="83"/>
                  </a:lnTo>
                  <a:lnTo>
                    <a:pt x="276" y="83"/>
                  </a:lnTo>
                  <a:lnTo>
                    <a:pt x="276" y="83"/>
                  </a:lnTo>
                  <a:lnTo>
                    <a:pt x="276" y="85"/>
                  </a:lnTo>
                  <a:lnTo>
                    <a:pt x="276" y="85"/>
                  </a:lnTo>
                  <a:lnTo>
                    <a:pt x="132" y="194"/>
                  </a:lnTo>
                  <a:lnTo>
                    <a:pt x="132" y="194"/>
                  </a:lnTo>
                  <a:lnTo>
                    <a:pt x="247" y="128"/>
                  </a:lnTo>
                  <a:lnTo>
                    <a:pt x="247" y="128"/>
                  </a:lnTo>
                  <a:lnTo>
                    <a:pt x="247" y="128"/>
                  </a:lnTo>
                  <a:lnTo>
                    <a:pt x="247" y="128"/>
                  </a:lnTo>
                  <a:lnTo>
                    <a:pt x="247" y="128"/>
                  </a:lnTo>
                  <a:lnTo>
                    <a:pt x="247" y="128"/>
                  </a:lnTo>
                  <a:lnTo>
                    <a:pt x="249" y="128"/>
                  </a:lnTo>
                  <a:lnTo>
                    <a:pt x="249" y="128"/>
                  </a:lnTo>
                  <a:lnTo>
                    <a:pt x="247" y="129"/>
                  </a:lnTo>
                  <a:lnTo>
                    <a:pt x="213" y="150"/>
                  </a:lnTo>
                  <a:lnTo>
                    <a:pt x="213" y="150"/>
                  </a:lnTo>
                  <a:lnTo>
                    <a:pt x="255" y="126"/>
                  </a:lnTo>
                  <a:lnTo>
                    <a:pt x="274" y="116"/>
                  </a:lnTo>
                  <a:lnTo>
                    <a:pt x="274" y="116"/>
                  </a:lnTo>
                  <a:lnTo>
                    <a:pt x="274" y="116"/>
                  </a:lnTo>
                  <a:lnTo>
                    <a:pt x="274" y="116"/>
                  </a:lnTo>
                  <a:lnTo>
                    <a:pt x="274" y="116"/>
                  </a:lnTo>
                  <a:lnTo>
                    <a:pt x="274" y="116"/>
                  </a:lnTo>
                  <a:lnTo>
                    <a:pt x="274" y="117"/>
                  </a:lnTo>
                  <a:lnTo>
                    <a:pt x="271" y="119"/>
                  </a:lnTo>
                  <a:lnTo>
                    <a:pt x="252" y="131"/>
                  </a:lnTo>
                  <a:lnTo>
                    <a:pt x="252" y="131"/>
                  </a:lnTo>
                  <a:lnTo>
                    <a:pt x="222" y="148"/>
                  </a:lnTo>
                  <a:lnTo>
                    <a:pt x="222" y="148"/>
                  </a:lnTo>
                  <a:lnTo>
                    <a:pt x="252" y="131"/>
                  </a:lnTo>
                  <a:lnTo>
                    <a:pt x="256" y="129"/>
                  </a:lnTo>
                  <a:lnTo>
                    <a:pt x="258" y="129"/>
                  </a:lnTo>
                  <a:lnTo>
                    <a:pt x="258" y="129"/>
                  </a:lnTo>
                  <a:lnTo>
                    <a:pt x="255" y="132"/>
                  </a:lnTo>
                  <a:lnTo>
                    <a:pt x="237" y="147"/>
                  </a:lnTo>
                  <a:lnTo>
                    <a:pt x="237" y="147"/>
                  </a:lnTo>
                  <a:lnTo>
                    <a:pt x="190" y="182"/>
                  </a:lnTo>
                  <a:lnTo>
                    <a:pt x="190" y="182"/>
                  </a:lnTo>
                  <a:lnTo>
                    <a:pt x="130" y="230"/>
                  </a:lnTo>
                  <a:lnTo>
                    <a:pt x="253" y="159"/>
                  </a:lnTo>
                  <a:lnTo>
                    <a:pt x="253" y="159"/>
                  </a:lnTo>
                  <a:lnTo>
                    <a:pt x="255" y="159"/>
                  </a:lnTo>
                  <a:lnTo>
                    <a:pt x="255" y="159"/>
                  </a:lnTo>
                  <a:lnTo>
                    <a:pt x="253" y="160"/>
                  </a:lnTo>
                  <a:lnTo>
                    <a:pt x="142" y="228"/>
                  </a:lnTo>
                  <a:lnTo>
                    <a:pt x="142" y="228"/>
                  </a:lnTo>
                  <a:lnTo>
                    <a:pt x="234" y="175"/>
                  </a:lnTo>
                  <a:lnTo>
                    <a:pt x="234" y="175"/>
                  </a:lnTo>
                  <a:lnTo>
                    <a:pt x="234" y="175"/>
                  </a:lnTo>
                  <a:lnTo>
                    <a:pt x="234" y="175"/>
                  </a:lnTo>
                  <a:lnTo>
                    <a:pt x="234" y="175"/>
                  </a:lnTo>
                  <a:lnTo>
                    <a:pt x="234" y="175"/>
                  </a:lnTo>
                  <a:lnTo>
                    <a:pt x="234" y="176"/>
                  </a:lnTo>
                  <a:lnTo>
                    <a:pt x="234" y="176"/>
                  </a:lnTo>
                  <a:lnTo>
                    <a:pt x="234" y="176"/>
                  </a:lnTo>
                  <a:lnTo>
                    <a:pt x="234" y="176"/>
                  </a:lnTo>
                  <a:lnTo>
                    <a:pt x="234" y="176"/>
                  </a:lnTo>
                  <a:lnTo>
                    <a:pt x="219" y="185"/>
                  </a:lnTo>
                  <a:lnTo>
                    <a:pt x="219" y="185"/>
                  </a:lnTo>
                  <a:lnTo>
                    <a:pt x="185" y="208"/>
                  </a:lnTo>
                  <a:lnTo>
                    <a:pt x="185" y="208"/>
                  </a:lnTo>
                  <a:lnTo>
                    <a:pt x="160" y="224"/>
                  </a:lnTo>
                  <a:lnTo>
                    <a:pt x="160" y="224"/>
                  </a:lnTo>
                  <a:lnTo>
                    <a:pt x="191" y="206"/>
                  </a:lnTo>
                  <a:lnTo>
                    <a:pt x="191" y="206"/>
                  </a:lnTo>
                  <a:lnTo>
                    <a:pt x="241" y="176"/>
                  </a:lnTo>
                  <a:lnTo>
                    <a:pt x="241" y="176"/>
                  </a:lnTo>
                  <a:lnTo>
                    <a:pt x="243" y="176"/>
                  </a:lnTo>
                  <a:lnTo>
                    <a:pt x="243" y="176"/>
                  </a:lnTo>
                  <a:lnTo>
                    <a:pt x="241" y="178"/>
                  </a:lnTo>
                  <a:lnTo>
                    <a:pt x="241" y="178"/>
                  </a:lnTo>
                  <a:lnTo>
                    <a:pt x="241" y="178"/>
                  </a:lnTo>
                  <a:lnTo>
                    <a:pt x="241" y="178"/>
                  </a:lnTo>
                  <a:lnTo>
                    <a:pt x="233" y="184"/>
                  </a:lnTo>
                  <a:lnTo>
                    <a:pt x="233" y="184"/>
                  </a:lnTo>
                  <a:lnTo>
                    <a:pt x="209" y="199"/>
                  </a:lnTo>
                  <a:lnTo>
                    <a:pt x="209" y="199"/>
                  </a:lnTo>
                  <a:lnTo>
                    <a:pt x="124" y="253"/>
                  </a:lnTo>
                  <a:lnTo>
                    <a:pt x="124" y="253"/>
                  </a:lnTo>
                  <a:lnTo>
                    <a:pt x="236" y="188"/>
                  </a:lnTo>
                  <a:lnTo>
                    <a:pt x="236" y="188"/>
                  </a:lnTo>
                  <a:lnTo>
                    <a:pt x="236" y="190"/>
                  </a:lnTo>
                  <a:lnTo>
                    <a:pt x="236" y="190"/>
                  </a:lnTo>
                  <a:lnTo>
                    <a:pt x="236" y="190"/>
                  </a:lnTo>
                  <a:lnTo>
                    <a:pt x="148" y="250"/>
                  </a:lnTo>
                  <a:lnTo>
                    <a:pt x="148" y="250"/>
                  </a:lnTo>
                  <a:lnTo>
                    <a:pt x="219" y="209"/>
                  </a:lnTo>
                  <a:lnTo>
                    <a:pt x="262" y="185"/>
                  </a:lnTo>
                  <a:lnTo>
                    <a:pt x="262" y="185"/>
                  </a:lnTo>
                  <a:lnTo>
                    <a:pt x="262" y="185"/>
                  </a:lnTo>
                  <a:lnTo>
                    <a:pt x="262" y="185"/>
                  </a:lnTo>
                  <a:lnTo>
                    <a:pt x="262" y="185"/>
                  </a:lnTo>
                  <a:lnTo>
                    <a:pt x="262" y="185"/>
                  </a:lnTo>
                  <a:lnTo>
                    <a:pt x="262" y="185"/>
                  </a:lnTo>
                  <a:lnTo>
                    <a:pt x="262" y="185"/>
                  </a:lnTo>
                  <a:lnTo>
                    <a:pt x="262" y="185"/>
                  </a:lnTo>
                  <a:lnTo>
                    <a:pt x="262" y="187"/>
                  </a:lnTo>
                  <a:lnTo>
                    <a:pt x="262" y="187"/>
                  </a:lnTo>
                  <a:lnTo>
                    <a:pt x="262" y="187"/>
                  </a:lnTo>
                  <a:lnTo>
                    <a:pt x="262" y="187"/>
                  </a:lnTo>
                  <a:lnTo>
                    <a:pt x="262" y="187"/>
                  </a:lnTo>
                  <a:lnTo>
                    <a:pt x="253" y="193"/>
                  </a:lnTo>
                  <a:lnTo>
                    <a:pt x="253" y="193"/>
                  </a:lnTo>
                  <a:lnTo>
                    <a:pt x="153" y="258"/>
                  </a:lnTo>
                  <a:lnTo>
                    <a:pt x="153" y="258"/>
                  </a:lnTo>
                  <a:lnTo>
                    <a:pt x="271" y="190"/>
                  </a:lnTo>
                  <a:lnTo>
                    <a:pt x="271" y="190"/>
                  </a:lnTo>
                  <a:lnTo>
                    <a:pt x="271" y="190"/>
                  </a:lnTo>
                  <a:lnTo>
                    <a:pt x="271" y="190"/>
                  </a:lnTo>
                  <a:lnTo>
                    <a:pt x="271" y="190"/>
                  </a:lnTo>
                  <a:lnTo>
                    <a:pt x="271" y="190"/>
                  </a:lnTo>
                  <a:lnTo>
                    <a:pt x="273" y="190"/>
                  </a:lnTo>
                  <a:lnTo>
                    <a:pt x="273" y="190"/>
                  </a:lnTo>
                  <a:lnTo>
                    <a:pt x="271" y="191"/>
                  </a:lnTo>
                  <a:lnTo>
                    <a:pt x="197" y="237"/>
                  </a:lnTo>
                  <a:lnTo>
                    <a:pt x="197" y="237"/>
                  </a:lnTo>
                  <a:lnTo>
                    <a:pt x="274" y="193"/>
                  </a:lnTo>
                  <a:lnTo>
                    <a:pt x="274" y="193"/>
                  </a:lnTo>
                  <a:lnTo>
                    <a:pt x="274" y="193"/>
                  </a:lnTo>
                  <a:lnTo>
                    <a:pt x="274" y="193"/>
                  </a:lnTo>
                  <a:lnTo>
                    <a:pt x="276" y="193"/>
                  </a:lnTo>
                  <a:lnTo>
                    <a:pt x="276" y="193"/>
                  </a:lnTo>
                  <a:lnTo>
                    <a:pt x="276" y="193"/>
                  </a:lnTo>
                  <a:lnTo>
                    <a:pt x="276" y="193"/>
                  </a:lnTo>
                  <a:lnTo>
                    <a:pt x="276" y="194"/>
                  </a:lnTo>
                  <a:lnTo>
                    <a:pt x="190" y="245"/>
                  </a:lnTo>
                  <a:lnTo>
                    <a:pt x="190" y="245"/>
                  </a:lnTo>
                  <a:lnTo>
                    <a:pt x="247" y="212"/>
                  </a:lnTo>
                  <a:lnTo>
                    <a:pt x="247" y="212"/>
                  </a:lnTo>
                  <a:lnTo>
                    <a:pt x="247" y="212"/>
                  </a:lnTo>
                  <a:lnTo>
                    <a:pt x="247" y="212"/>
                  </a:lnTo>
                  <a:lnTo>
                    <a:pt x="247" y="212"/>
                  </a:lnTo>
                  <a:lnTo>
                    <a:pt x="247" y="212"/>
                  </a:lnTo>
                  <a:lnTo>
                    <a:pt x="249" y="212"/>
                  </a:lnTo>
                  <a:lnTo>
                    <a:pt x="249" y="212"/>
                  </a:lnTo>
                  <a:lnTo>
                    <a:pt x="247" y="213"/>
                  </a:lnTo>
                  <a:lnTo>
                    <a:pt x="118" y="308"/>
                  </a:lnTo>
                  <a:lnTo>
                    <a:pt x="118" y="308"/>
                  </a:lnTo>
                  <a:lnTo>
                    <a:pt x="222" y="248"/>
                  </a:lnTo>
                  <a:lnTo>
                    <a:pt x="264" y="225"/>
                  </a:lnTo>
                  <a:lnTo>
                    <a:pt x="264" y="225"/>
                  </a:lnTo>
                  <a:lnTo>
                    <a:pt x="264" y="224"/>
                  </a:lnTo>
                  <a:lnTo>
                    <a:pt x="264" y="224"/>
                  </a:lnTo>
                  <a:lnTo>
                    <a:pt x="264" y="224"/>
                  </a:lnTo>
                  <a:lnTo>
                    <a:pt x="264" y="224"/>
                  </a:lnTo>
                  <a:lnTo>
                    <a:pt x="264" y="224"/>
                  </a:lnTo>
                  <a:lnTo>
                    <a:pt x="264" y="225"/>
                  </a:lnTo>
                  <a:lnTo>
                    <a:pt x="264" y="225"/>
                  </a:lnTo>
                  <a:lnTo>
                    <a:pt x="264" y="225"/>
                  </a:lnTo>
                  <a:lnTo>
                    <a:pt x="264" y="225"/>
                  </a:lnTo>
                  <a:lnTo>
                    <a:pt x="264" y="225"/>
                  </a:lnTo>
                  <a:lnTo>
                    <a:pt x="264" y="225"/>
                  </a:lnTo>
                  <a:lnTo>
                    <a:pt x="264" y="225"/>
                  </a:lnTo>
                  <a:lnTo>
                    <a:pt x="247" y="236"/>
                  </a:lnTo>
                  <a:lnTo>
                    <a:pt x="247" y="236"/>
                  </a:lnTo>
                  <a:lnTo>
                    <a:pt x="228" y="246"/>
                  </a:lnTo>
                  <a:lnTo>
                    <a:pt x="228" y="246"/>
                  </a:lnTo>
                  <a:lnTo>
                    <a:pt x="228" y="248"/>
                  </a:lnTo>
                  <a:lnTo>
                    <a:pt x="228" y="248"/>
                  </a:lnTo>
                  <a:lnTo>
                    <a:pt x="181" y="276"/>
                  </a:lnTo>
                  <a:lnTo>
                    <a:pt x="156" y="289"/>
                  </a:lnTo>
                  <a:lnTo>
                    <a:pt x="156" y="289"/>
                  </a:lnTo>
                  <a:lnTo>
                    <a:pt x="156" y="289"/>
                  </a:lnTo>
                  <a:lnTo>
                    <a:pt x="156" y="289"/>
                  </a:lnTo>
                  <a:lnTo>
                    <a:pt x="156" y="289"/>
                  </a:lnTo>
                  <a:lnTo>
                    <a:pt x="156" y="289"/>
                  </a:lnTo>
                  <a:lnTo>
                    <a:pt x="156" y="289"/>
                  </a:lnTo>
                  <a:lnTo>
                    <a:pt x="156" y="289"/>
                  </a:lnTo>
                  <a:lnTo>
                    <a:pt x="108" y="316"/>
                  </a:lnTo>
                  <a:lnTo>
                    <a:pt x="108" y="316"/>
                  </a:lnTo>
                  <a:lnTo>
                    <a:pt x="107" y="316"/>
                  </a:lnTo>
                  <a:lnTo>
                    <a:pt x="107" y="31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83"/>
            <p:cNvSpPr>
              <a:spLocks/>
            </p:cNvSpPr>
            <p:nvPr/>
          </p:nvSpPr>
          <p:spPr bwMode="auto">
            <a:xfrm>
              <a:off x="5127626" y="1385888"/>
              <a:ext cx="65088" cy="33338"/>
            </a:xfrm>
            <a:custGeom>
              <a:avLst/>
              <a:gdLst/>
              <a:ahLst/>
              <a:cxnLst>
                <a:cxn ang="0">
                  <a:pos x="0" y="41"/>
                </a:cxn>
                <a:cxn ang="0">
                  <a:pos x="0" y="41"/>
                </a:cxn>
                <a:cxn ang="0">
                  <a:pos x="0" y="41"/>
                </a:cxn>
                <a:cxn ang="0">
                  <a:pos x="0" y="41"/>
                </a:cxn>
                <a:cxn ang="0">
                  <a:pos x="0" y="41"/>
                </a:cxn>
                <a:cxn ang="0">
                  <a:pos x="0" y="41"/>
                </a:cxn>
                <a:cxn ang="0">
                  <a:pos x="0" y="41"/>
                </a:cxn>
                <a:cxn ang="0">
                  <a:pos x="0" y="41"/>
                </a:cxn>
                <a:cxn ang="0">
                  <a:pos x="28" y="25"/>
                </a:cxn>
                <a:cxn ang="0">
                  <a:pos x="28" y="25"/>
                </a:cxn>
                <a:cxn ang="0">
                  <a:pos x="49" y="13"/>
                </a:cxn>
                <a:cxn ang="0">
                  <a:pos x="49" y="13"/>
                </a:cxn>
                <a:cxn ang="0">
                  <a:pos x="58" y="7"/>
                </a:cxn>
                <a:cxn ang="0">
                  <a:pos x="59" y="7"/>
                </a:cxn>
                <a:cxn ang="0">
                  <a:pos x="59" y="7"/>
                </a:cxn>
                <a:cxn ang="0">
                  <a:pos x="56" y="15"/>
                </a:cxn>
                <a:cxn ang="0">
                  <a:pos x="56" y="15"/>
                </a:cxn>
                <a:cxn ang="0">
                  <a:pos x="67" y="9"/>
                </a:cxn>
                <a:cxn ang="0">
                  <a:pos x="67" y="9"/>
                </a:cxn>
                <a:cxn ang="0">
                  <a:pos x="83" y="0"/>
                </a:cxn>
                <a:cxn ang="0">
                  <a:pos x="83" y="0"/>
                </a:cxn>
                <a:cxn ang="0">
                  <a:pos x="83" y="0"/>
                </a:cxn>
                <a:cxn ang="0">
                  <a:pos x="83" y="0"/>
                </a:cxn>
                <a:cxn ang="0">
                  <a:pos x="83" y="1"/>
                </a:cxn>
                <a:cxn ang="0">
                  <a:pos x="83" y="1"/>
                </a:cxn>
                <a:cxn ang="0">
                  <a:pos x="83" y="1"/>
                </a:cxn>
                <a:cxn ang="0">
                  <a:pos x="83" y="1"/>
                </a:cxn>
                <a:cxn ang="0">
                  <a:pos x="83" y="1"/>
                </a:cxn>
                <a:cxn ang="0">
                  <a:pos x="71" y="15"/>
                </a:cxn>
                <a:cxn ang="0">
                  <a:pos x="61" y="25"/>
                </a:cxn>
                <a:cxn ang="0">
                  <a:pos x="61" y="25"/>
                </a:cxn>
                <a:cxn ang="0">
                  <a:pos x="62" y="25"/>
                </a:cxn>
                <a:cxn ang="0">
                  <a:pos x="62" y="25"/>
                </a:cxn>
                <a:cxn ang="0">
                  <a:pos x="61" y="27"/>
                </a:cxn>
                <a:cxn ang="0">
                  <a:pos x="58" y="28"/>
                </a:cxn>
                <a:cxn ang="0">
                  <a:pos x="58" y="28"/>
                </a:cxn>
                <a:cxn ang="0">
                  <a:pos x="58" y="28"/>
                </a:cxn>
                <a:cxn ang="0">
                  <a:pos x="58" y="28"/>
                </a:cxn>
                <a:cxn ang="0">
                  <a:pos x="58" y="27"/>
                </a:cxn>
                <a:cxn ang="0">
                  <a:pos x="58" y="27"/>
                </a:cxn>
                <a:cxn ang="0">
                  <a:pos x="79" y="3"/>
                </a:cxn>
                <a:cxn ang="0">
                  <a:pos x="79" y="3"/>
                </a:cxn>
                <a:cxn ang="0">
                  <a:pos x="67" y="10"/>
                </a:cxn>
                <a:cxn ang="0">
                  <a:pos x="67" y="10"/>
                </a:cxn>
                <a:cxn ang="0">
                  <a:pos x="55" y="16"/>
                </a:cxn>
                <a:cxn ang="0">
                  <a:pos x="55" y="16"/>
                </a:cxn>
                <a:cxn ang="0">
                  <a:pos x="55" y="16"/>
                </a:cxn>
                <a:cxn ang="0">
                  <a:pos x="55" y="16"/>
                </a:cxn>
                <a:cxn ang="0">
                  <a:pos x="55" y="15"/>
                </a:cxn>
                <a:cxn ang="0">
                  <a:pos x="55" y="15"/>
                </a:cxn>
                <a:cxn ang="0">
                  <a:pos x="58" y="9"/>
                </a:cxn>
                <a:cxn ang="0">
                  <a:pos x="58" y="9"/>
                </a:cxn>
                <a:cxn ang="0">
                  <a:pos x="28" y="27"/>
                </a:cxn>
                <a:cxn ang="0">
                  <a:pos x="28" y="27"/>
                </a:cxn>
                <a:cxn ang="0">
                  <a:pos x="9" y="37"/>
                </a:cxn>
                <a:cxn ang="0">
                  <a:pos x="9" y="37"/>
                </a:cxn>
                <a:cxn ang="0">
                  <a:pos x="0" y="41"/>
                </a:cxn>
                <a:cxn ang="0">
                  <a:pos x="0" y="41"/>
                </a:cxn>
              </a:cxnLst>
              <a:rect l="0" t="0" r="r" b="b"/>
              <a:pathLst>
                <a:path w="83" h="41">
                  <a:moveTo>
                    <a:pt x="0" y="41"/>
                  </a:moveTo>
                  <a:lnTo>
                    <a:pt x="0" y="41"/>
                  </a:lnTo>
                  <a:lnTo>
                    <a:pt x="0" y="41"/>
                  </a:lnTo>
                  <a:lnTo>
                    <a:pt x="0" y="41"/>
                  </a:lnTo>
                  <a:lnTo>
                    <a:pt x="0" y="41"/>
                  </a:lnTo>
                  <a:lnTo>
                    <a:pt x="0" y="41"/>
                  </a:lnTo>
                  <a:lnTo>
                    <a:pt x="0" y="41"/>
                  </a:lnTo>
                  <a:lnTo>
                    <a:pt x="0" y="41"/>
                  </a:lnTo>
                  <a:lnTo>
                    <a:pt x="28" y="25"/>
                  </a:lnTo>
                  <a:lnTo>
                    <a:pt x="28" y="25"/>
                  </a:lnTo>
                  <a:lnTo>
                    <a:pt x="49" y="13"/>
                  </a:lnTo>
                  <a:lnTo>
                    <a:pt x="49" y="13"/>
                  </a:lnTo>
                  <a:lnTo>
                    <a:pt x="58" y="7"/>
                  </a:lnTo>
                  <a:lnTo>
                    <a:pt x="59" y="7"/>
                  </a:lnTo>
                  <a:lnTo>
                    <a:pt x="59" y="7"/>
                  </a:lnTo>
                  <a:lnTo>
                    <a:pt x="56" y="15"/>
                  </a:lnTo>
                  <a:lnTo>
                    <a:pt x="56" y="15"/>
                  </a:lnTo>
                  <a:lnTo>
                    <a:pt x="67" y="9"/>
                  </a:lnTo>
                  <a:lnTo>
                    <a:pt x="67" y="9"/>
                  </a:lnTo>
                  <a:lnTo>
                    <a:pt x="83" y="0"/>
                  </a:lnTo>
                  <a:lnTo>
                    <a:pt x="83" y="0"/>
                  </a:lnTo>
                  <a:lnTo>
                    <a:pt x="83" y="0"/>
                  </a:lnTo>
                  <a:lnTo>
                    <a:pt x="83" y="0"/>
                  </a:lnTo>
                  <a:lnTo>
                    <a:pt x="83" y="1"/>
                  </a:lnTo>
                  <a:lnTo>
                    <a:pt x="83" y="1"/>
                  </a:lnTo>
                  <a:lnTo>
                    <a:pt x="83" y="1"/>
                  </a:lnTo>
                  <a:lnTo>
                    <a:pt x="83" y="1"/>
                  </a:lnTo>
                  <a:lnTo>
                    <a:pt x="83" y="1"/>
                  </a:lnTo>
                  <a:lnTo>
                    <a:pt x="71" y="15"/>
                  </a:lnTo>
                  <a:lnTo>
                    <a:pt x="61" y="25"/>
                  </a:lnTo>
                  <a:lnTo>
                    <a:pt x="61" y="25"/>
                  </a:lnTo>
                  <a:lnTo>
                    <a:pt x="62" y="25"/>
                  </a:lnTo>
                  <a:lnTo>
                    <a:pt x="62" y="25"/>
                  </a:lnTo>
                  <a:lnTo>
                    <a:pt x="61" y="27"/>
                  </a:lnTo>
                  <a:lnTo>
                    <a:pt x="58" y="28"/>
                  </a:lnTo>
                  <a:lnTo>
                    <a:pt x="58" y="28"/>
                  </a:lnTo>
                  <a:lnTo>
                    <a:pt x="58" y="28"/>
                  </a:lnTo>
                  <a:lnTo>
                    <a:pt x="58" y="28"/>
                  </a:lnTo>
                  <a:lnTo>
                    <a:pt x="58" y="27"/>
                  </a:lnTo>
                  <a:lnTo>
                    <a:pt x="58" y="27"/>
                  </a:lnTo>
                  <a:lnTo>
                    <a:pt x="79" y="3"/>
                  </a:lnTo>
                  <a:lnTo>
                    <a:pt x="79" y="3"/>
                  </a:lnTo>
                  <a:lnTo>
                    <a:pt x="67" y="10"/>
                  </a:lnTo>
                  <a:lnTo>
                    <a:pt x="67" y="10"/>
                  </a:lnTo>
                  <a:lnTo>
                    <a:pt x="55" y="16"/>
                  </a:lnTo>
                  <a:lnTo>
                    <a:pt x="55" y="16"/>
                  </a:lnTo>
                  <a:lnTo>
                    <a:pt x="55" y="16"/>
                  </a:lnTo>
                  <a:lnTo>
                    <a:pt x="55" y="16"/>
                  </a:lnTo>
                  <a:lnTo>
                    <a:pt x="55" y="15"/>
                  </a:lnTo>
                  <a:lnTo>
                    <a:pt x="55" y="15"/>
                  </a:lnTo>
                  <a:lnTo>
                    <a:pt x="58" y="9"/>
                  </a:lnTo>
                  <a:lnTo>
                    <a:pt x="58" y="9"/>
                  </a:lnTo>
                  <a:lnTo>
                    <a:pt x="28" y="27"/>
                  </a:lnTo>
                  <a:lnTo>
                    <a:pt x="28" y="27"/>
                  </a:lnTo>
                  <a:lnTo>
                    <a:pt x="9" y="37"/>
                  </a:lnTo>
                  <a:lnTo>
                    <a:pt x="9" y="37"/>
                  </a:lnTo>
                  <a:lnTo>
                    <a:pt x="0" y="41"/>
                  </a:lnTo>
                  <a:lnTo>
                    <a:pt x="0" y="4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84"/>
            <p:cNvSpPr>
              <a:spLocks/>
            </p:cNvSpPr>
            <p:nvPr/>
          </p:nvSpPr>
          <p:spPr bwMode="auto">
            <a:xfrm>
              <a:off x="5016501" y="1301751"/>
              <a:ext cx="176213" cy="212725"/>
            </a:xfrm>
            <a:custGeom>
              <a:avLst/>
              <a:gdLst/>
              <a:ahLst/>
              <a:cxnLst>
                <a:cxn ang="0">
                  <a:pos x="145" y="200"/>
                </a:cxn>
                <a:cxn ang="0">
                  <a:pos x="176" y="169"/>
                </a:cxn>
                <a:cxn ang="0">
                  <a:pos x="22" y="258"/>
                </a:cxn>
                <a:cxn ang="0">
                  <a:pos x="93" y="200"/>
                </a:cxn>
                <a:cxn ang="0">
                  <a:pos x="40" y="218"/>
                </a:cxn>
                <a:cxn ang="0">
                  <a:pos x="40" y="218"/>
                </a:cxn>
                <a:cxn ang="0">
                  <a:pos x="117" y="166"/>
                </a:cxn>
                <a:cxn ang="0">
                  <a:pos x="61" y="193"/>
                </a:cxn>
                <a:cxn ang="0">
                  <a:pos x="176" y="120"/>
                </a:cxn>
                <a:cxn ang="0">
                  <a:pos x="30" y="203"/>
                </a:cxn>
                <a:cxn ang="0">
                  <a:pos x="216" y="65"/>
                </a:cxn>
                <a:cxn ang="0">
                  <a:pos x="44" y="165"/>
                </a:cxn>
                <a:cxn ang="0">
                  <a:pos x="136" y="107"/>
                </a:cxn>
                <a:cxn ang="0">
                  <a:pos x="67" y="147"/>
                </a:cxn>
                <a:cxn ang="0">
                  <a:pos x="32" y="145"/>
                </a:cxn>
                <a:cxn ang="0">
                  <a:pos x="53" y="120"/>
                </a:cxn>
                <a:cxn ang="0">
                  <a:pos x="64" y="111"/>
                </a:cxn>
                <a:cxn ang="0">
                  <a:pos x="182" y="22"/>
                </a:cxn>
                <a:cxn ang="0">
                  <a:pos x="6" y="125"/>
                </a:cxn>
                <a:cxn ang="0">
                  <a:pos x="7" y="123"/>
                </a:cxn>
                <a:cxn ang="0">
                  <a:pos x="164" y="22"/>
                </a:cxn>
                <a:cxn ang="0">
                  <a:pos x="12" y="111"/>
                </a:cxn>
                <a:cxn ang="0">
                  <a:pos x="12" y="110"/>
                </a:cxn>
                <a:cxn ang="0">
                  <a:pos x="92" y="59"/>
                </a:cxn>
                <a:cxn ang="0">
                  <a:pos x="123" y="6"/>
                </a:cxn>
                <a:cxn ang="0">
                  <a:pos x="3" y="76"/>
                </a:cxn>
                <a:cxn ang="0">
                  <a:pos x="1" y="57"/>
                </a:cxn>
                <a:cxn ang="0">
                  <a:pos x="0" y="55"/>
                </a:cxn>
                <a:cxn ang="0">
                  <a:pos x="12" y="18"/>
                </a:cxn>
                <a:cxn ang="0">
                  <a:pos x="25" y="9"/>
                </a:cxn>
                <a:cxn ang="0">
                  <a:pos x="40" y="0"/>
                </a:cxn>
                <a:cxn ang="0">
                  <a:pos x="47" y="28"/>
                </a:cxn>
                <a:cxn ang="0">
                  <a:pos x="127" y="2"/>
                </a:cxn>
                <a:cxn ang="0">
                  <a:pos x="129" y="3"/>
                </a:cxn>
                <a:cxn ang="0">
                  <a:pos x="172" y="11"/>
                </a:cxn>
                <a:cxn ang="0">
                  <a:pos x="187" y="9"/>
                </a:cxn>
                <a:cxn ang="0">
                  <a:pos x="187" y="11"/>
                </a:cxn>
                <a:cxn ang="0">
                  <a:pos x="182" y="22"/>
                </a:cxn>
                <a:cxn ang="0">
                  <a:pos x="200" y="12"/>
                </a:cxn>
                <a:cxn ang="0">
                  <a:pos x="62" y="113"/>
                </a:cxn>
                <a:cxn ang="0">
                  <a:pos x="53" y="132"/>
                </a:cxn>
                <a:cxn ang="0">
                  <a:pos x="201" y="46"/>
                </a:cxn>
                <a:cxn ang="0">
                  <a:pos x="201" y="48"/>
                </a:cxn>
                <a:cxn ang="0">
                  <a:pos x="135" y="107"/>
                </a:cxn>
                <a:cxn ang="0">
                  <a:pos x="212" y="62"/>
                </a:cxn>
                <a:cxn ang="0">
                  <a:pos x="222" y="61"/>
                </a:cxn>
                <a:cxn ang="0">
                  <a:pos x="222" y="61"/>
                </a:cxn>
                <a:cxn ang="0">
                  <a:pos x="37" y="199"/>
                </a:cxn>
                <a:cxn ang="0">
                  <a:pos x="207" y="101"/>
                </a:cxn>
                <a:cxn ang="0">
                  <a:pos x="195" y="114"/>
                </a:cxn>
                <a:cxn ang="0">
                  <a:pos x="133" y="163"/>
                </a:cxn>
                <a:cxn ang="0">
                  <a:pos x="166" y="144"/>
                </a:cxn>
                <a:cxn ang="0">
                  <a:pos x="28" y="253"/>
                </a:cxn>
                <a:cxn ang="0">
                  <a:pos x="190" y="160"/>
                </a:cxn>
                <a:cxn ang="0">
                  <a:pos x="157" y="191"/>
                </a:cxn>
                <a:cxn ang="0">
                  <a:pos x="157" y="191"/>
                </a:cxn>
                <a:cxn ang="0">
                  <a:pos x="176" y="193"/>
                </a:cxn>
                <a:cxn ang="0">
                  <a:pos x="178" y="193"/>
                </a:cxn>
                <a:cxn ang="0">
                  <a:pos x="95" y="246"/>
                </a:cxn>
                <a:cxn ang="0">
                  <a:pos x="170" y="205"/>
                </a:cxn>
                <a:cxn ang="0">
                  <a:pos x="64" y="265"/>
                </a:cxn>
                <a:cxn ang="0">
                  <a:pos x="44" y="270"/>
                </a:cxn>
              </a:cxnLst>
              <a:rect l="0" t="0" r="r" b="b"/>
              <a:pathLst>
                <a:path w="222" h="270">
                  <a:moveTo>
                    <a:pt x="44" y="270"/>
                  </a:moveTo>
                  <a:lnTo>
                    <a:pt x="44" y="270"/>
                  </a:lnTo>
                  <a:lnTo>
                    <a:pt x="44" y="270"/>
                  </a:lnTo>
                  <a:lnTo>
                    <a:pt x="44" y="270"/>
                  </a:lnTo>
                  <a:lnTo>
                    <a:pt x="44" y="268"/>
                  </a:lnTo>
                  <a:lnTo>
                    <a:pt x="145" y="200"/>
                  </a:lnTo>
                  <a:lnTo>
                    <a:pt x="145" y="200"/>
                  </a:lnTo>
                  <a:lnTo>
                    <a:pt x="65" y="246"/>
                  </a:lnTo>
                  <a:lnTo>
                    <a:pt x="65" y="246"/>
                  </a:lnTo>
                  <a:lnTo>
                    <a:pt x="64" y="246"/>
                  </a:lnTo>
                  <a:lnTo>
                    <a:pt x="64" y="246"/>
                  </a:lnTo>
                  <a:lnTo>
                    <a:pt x="64" y="245"/>
                  </a:lnTo>
                  <a:lnTo>
                    <a:pt x="176" y="169"/>
                  </a:lnTo>
                  <a:lnTo>
                    <a:pt x="176" y="169"/>
                  </a:lnTo>
                  <a:lnTo>
                    <a:pt x="22" y="258"/>
                  </a:lnTo>
                  <a:lnTo>
                    <a:pt x="22" y="258"/>
                  </a:lnTo>
                  <a:lnTo>
                    <a:pt x="22" y="258"/>
                  </a:lnTo>
                  <a:lnTo>
                    <a:pt x="22" y="258"/>
                  </a:lnTo>
                  <a:lnTo>
                    <a:pt x="22" y="258"/>
                  </a:lnTo>
                  <a:lnTo>
                    <a:pt x="22" y="258"/>
                  </a:lnTo>
                  <a:lnTo>
                    <a:pt x="22" y="258"/>
                  </a:lnTo>
                  <a:lnTo>
                    <a:pt x="22" y="256"/>
                  </a:lnTo>
                  <a:lnTo>
                    <a:pt x="22" y="256"/>
                  </a:lnTo>
                  <a:lnTo>
                    <a:pt x="22" y="256"/>
                  </a:lnTo>
                  <a:lnTo>
                    <a:pt x="22" y="256"/>
                  </a:lnTo>
                  <a:lnTo>
                    <a:pt x="37" y="245"/>
                  </a:lnTo>
                  <a:lnTo>
                    <a:pt x="93" y="200"/>
                  </a:lnTo>
                  <a:lnTo>
                    <a:pt x="93" y="200"/>
                  </a:lnTo>
                  <a:lnTo>
                    <a:pt x="158" y="150"/>
                  </a:lnTo>
                  <a:lnTo>
                    <a:pt x="158" y="150"/>
                  </a:lnTo>
                  <a:lnTo>
                    <a:pt x="135" y="165"/>
                  </a:lnTo>
                  <a:lnTo>
                    <a:pt x="135" y="165"/>
                  </a:lnTo>
                  <a:lnTo>
                    <a:pt x="72" y="200"/>
                  </a:lnTo>
                  <a:lnTo>
                    <a:pt x="72" y="200"/>
                  </a:lnTo>
                  <a:lnTo>
                    <a:pt x="40" y="218"/>
                  </a:lnTo>
                  <a:lnTo>
                    <a:pt x="40" y="218"/>
                  </a:lnTo>
                  <a:lnTo>
                    <a:pt x="40" y="218"/>
                  </a:lnTo>
                  <a:lnTo>
                    <a:pt x="40" y="218"/>
                  </a:lnTo>
                  <a:lnTo>
                    <a:pt x="40" y="218"/>
                  </a:lnTo>
                  <a:lnTo>
                    <a:pt x="38" y="218"/>
                  </a:lnTo>
                  <a:lnTo>
                    <a:pt x="38" y="218"/>
                  </a:lnTo>
                  <a:lnTo>
                    <a:pt x="40" y="218"/>
                  </a:lnTo>
                  <a:lnTo>
                    <a:pt x="40" y="218"/>
                  </a:lnTo>
                  <a:lnTo>
                    <a:pt x="40" y="218"/>
                  </a:lnTo>
                  <a:lnTo>
                    <a:pt x="40" y="218"/>
                  </a:lnTo>
                  <a:lnTo>
                    <a:pt x="40" y="218"/>
                  </a:lnTo>
                  <a:lnTo>
                    <a:pt x="64" y="202"/>
                  </a:lnTo>
                  <a:lnTo>
                    <a:pt x="64" y="202"/>
                  </a:lnTo>
                  <a:lnTo>
                    <a:pt x="117" y="166"/>
                  </a:lnTo>
                  <a:lnTo>
                    <a:pt x="117" y="166"/>
                  </a:lnTo>
                  <a:lnTo>
                    <a:pt x="175" y="128"/>
                  </a:lnTo>
                  <a:lnTo>
                    <a:pt x="61" y="194"/>
                  </a:lnTo>
                  <a:lnTo>
                    <a:pt x="61" y="194"/>
                  </a:lnTo>
                  <a:lnTo>
                    <a:pt x="61" y="194"/>
                  </a:lnTo>
                  <a:lnTo>
                    <a:pt x="61" y="194"/>
                  </a:lnTo>
                  <a:lnTo>
                    <a:pt x="61" y="193"/>
                  </a:lnTo>
                  <a:lnTo>
                    <a:pt x="61" y="193"/>
                  </a:lnTo>
                  <a:lnTo>
                    <a:pt x="61" y="193"/>
                  </a:lnTo>
                  <a:lnTo>
                    <a:pt x="61" y="193"/>
                  </a:lnTo>
                  <a:lnTo>
                    <a:pt x="77" y="181"/>
                  </a:lnTo>
                  <a:lnTo>
                    <a:pt x="133" y="147"/>
                  </a:lnTo>
                  <a:lnTo>
                    <a:pt x="133" y="147"/>
                  </a:lnTo>
                  <a:lnTo>
                    <a:pt x="176" y="120"/>
                  </a:lnTo>
                  <a:lnTo>
                    <a:pt x="176" y="120"/>
                  </a:lnTo>
                  <a:lnTo>
                    <a:pt x="30" y="205"/>
                  </a:lnTo>
                  <a:lnTo>
                    <a:pt x="30" y="205"/>
                  </a:lnTo>
                  <a:lnTo>
                    <a:pt x="30" y="205"/>
                  </a:lnTo>
                  <a:lnTo>
                    <a:pt x="30" y="205"/>
                  </a:lnTo>
                  <a:lnTo>
                    <a:pt x="30" y="203"/>
                  </a:lnTo>
                  <a:lnTo>
                    <a:pt x="30" y="203"/>
                  </a:lnTo>
                  <a:lnTo>
                    <a:pt x="30" y="203"/>
                  </a:lnTo>
                  <a:lnTo>
                    <a:pt x="30" y="203"/>
                  </a:lnTo>
                  <a:lnTo>
                    <a:pt x="30" y="203"/>
                  </a:lnTo>
                  <a:lnTo>
                    <a:pt x="49" y="188"/>
                  </a:lnTo>
                  <a:lnTo>
                    <a:pt x="127" y="131"/>
                  </a:lnTo>
                  <a:lnTo>
                    <a:pt x="127" y="131"/>
                  </a:lnTo>
                  <a:lnTo>
                    <a:pt x="216" y="65"/>
                  </a:lnTo>
                  <a:lnTo>
                    <a:pt x="216" y="65"/>
                  </a:lnTo>
                  <a:lnTo>
                    <a:pt x="47" y="163"/>
                  </a:lnTo>
                  <a:lnTo>
                    <a:pt x="44" y="165"/>
                  </a:lnTo>
                  <a:lnTo>
                    <a:pt x="44" y="165"/>
                  </a:lnTo>
                  <a:lnTo>
                    <a:pt x="44" y="165"/>
                  </a:lnTo>
                  <a:lnTo>
                    <a:pt x="44" y="165"/>
                  </a:lnTo>
                  <a:lnTo>
                    <a:pt x="44" y="165"/>
                  </a:lnTo>
                  <a:lnTo>
                    <a:pt x="44" y="163"/>
                  </a:lnTo>
                  <a:lnTo>
                    <a:pt x="44" y="163"/>
                  </a:lnTo>
                  <a:lnTo>
                    <a:pt x="44" y="163"/>
                  </a:lnTo>
                  <a:lnTo>
                    <a:pt x="147" y="101"/>
                  </a:lnTo>
                  <a:lnTo>
                    <a:pt x="147" y="101"/>
                  </a:lnTo>
                  <a:lnTo>
                    <a:pt x="136" y="107"/>
                  </a:lnTo>
                  <a:lnTo>
                    <a:pt x="136" y="107"/>
                  </a:lnTo>
                  <a:lnTo>
                    <a:pt x="68" y="147"/>
                  </a:lnTo>
                  <a:lnTo>
                    <a:pt x="68" y="147"/>
                  </a:lnTo>
                  <a:lnTo>
                    <a:pt x="68" y="147"/>
                  </a:lnTo>
                  <a:lnTo>
                    <a:pt x="68" y="147"/>
                  </a:lnTo>
                  <a:lnTo>
                    <a:pt x="68" y="147"/>
                  </a:lnTo>
                  <a:lnTo>
                    <a:pt x="67" y="147"/>
                  </a:lnTo>
                  <a:lnTo>
                    <a:pt x="67" y="147"/>
                  </a:lnTo>
                  <a:lnTo>
                    <a:pt x="67" y="147"/>
                  </a:lnTo>
                  <a:lnTo>
                    <a:pt x="67" y="147"/>
                  </a:lnTo>
                  <a:lnTo>
                    <a:pt x="67" y="145"/>
                  </a:lnTo>
                  <a:lnTo>
                    <a:pt x="67" y="145"/>
                  </a:lnTo>
                  <a:lnTo>
                    <a:pt x="194" y="52"/>
                  </a:lnTo>
                  <a:lnTo>
                    <a:pt x="194" y="52"/>
                  </a:lnTo>
                  <a:lnTo>
                    <a:pt x="32" y="145"/>
                  </a:lnTo>
                  <a:lnTo>
                    <a:pt x="32" y="145"/>
                  </a:lnTo>
                  <a:lnTo>
                    <a:pt x="31" y="145"/>
                  </a:lnTo>
                  <a:lnTo>
                    <a:pt x="31" y="145"/>
                  </a:lnTo>
                  <a:lnTo>
                    <a:pt x="31" y="144"/>
                  </a:lnTo>
                  <a:lnTo>
                    <a:pt x="181" y="46"/>
                  </a:lnTo>
                  <a:lnTo>
                    <a:pt x="53" y="120"/>
                  </a:lnTo>
                  <a:lnTo>
                    <a:pt x="53" y="120"/>
                  </a:lnTo>
                  <a:lnTo>
                    <a:pt x="52" y="120"/>
                  </a:lnTo>
                  <a:lnTo>
                    <a:pt x="52" y="120"/>
                  </a:lnTo>
                  <a:lnTo>
                    <a:pt x="52" y="120"/>
                  </a:lnTo>
                  <a:lnTo>
                    <a:pt x="52" y="120"/>
                  </a:lnTo>
                  <a:lnTo>
                    <a:pt x="52" y="119"/>
                  </a:lnTo>
                  <a:lnTo>
                    <a:pt x="52" y="119"/>
                  </a:lnTo>
                  <a:lnTo>
                    <a:pt x="64" y="111"/>
                  </a:lnTo>
                  <a:lnTo>
                    <a:pt x="64" y="111"/>
                  </a:lnTo>
                  <a:lnTo>
                    <a:pt x="93" y="89"/>
                  </a:lnTo>
                  <a:lnTo>
                    <a:pt x="93" y="89"/>
                  </a:lnTo>
                  <a:lnTo>
                    <a:pt x="192" y="17"/>
                  </a:lnTo>
                  <a:lnTo>
                    <a:pt x="192" y="17"/>
                  </a:lnTo>
                  <a:lnTo>
                    <a:pt x="182" y="22"/>
                  </a:lnTo>
                  <a:lnTo>
                    <a:pt x="182" y="22"/>
                  </a:lnTo>
                  <a:lnTo>
                    <a:pt x="40" y="105"/>
                  </a:lnTo>
                  <a:lnTo>
                    <a:pt x="7" y="125"/>
                  </a:lnTo>
                  <a:lnTo>
                    <a:pt x="7" y="125"/>
                  </a:lnTo>
                  <a:lnTo>
                    <a:pt x="7" y="125"/>
                  </a:lnTo>
                  <a:lnTo>
                    <a:pt x="7" y="125"/>
                  </a:lnTo>
                  <a:lnTo>
                    <a:pt x="7" y="125"/>
                  </a:lnTo>
                  <a:lnTo>
                    <a:pt x="6" y="125"/>
                  </a:lnTo>
                  <a:lnTo>
                    <a:pt x="6" y="125"/>
                  </a:lnTo>
                  <a:lnTo>
                    <a:pt x="6" y="125"/>
                  </a:lnTo>
                  <a:lnTo>
                    <a:pt x="6" y="125"/>
                  </a:lnTo>
                  <a:lnTo>
                    <a:pt x="6" y="123"/>
                  </a:lnTo>
                  <a:lnTo>
                    <a:pt x="6" y="123"/>
                  </a:lnTo>
                  <a:lnTo>
                    <a:pt x="6" y="123"/>
                  </a:lnTo>
                  <a:lnTo>
                    <a:pt x="7" y="123"/>
                  </a:lnTo>
                  <a:lnTo>
                    <a:pt x="7" y="123"/>
                  </a:lnTo>
                  <a:lnTo>
                    <a:pt x="19" y="116"/>
                  </a:lnTo>
                  <a:lnTo>
                    <a:pt x="19" y="116"/>
                  </a:lnTo>
                  <a:lnTo>
                    <a:pt x="50" y="95"/>
                  </a:lnTo>
                  <a:lnTo>
                    <a:pt x="50" y="95"/>
                  </a:lnTo>
                  <a:lnTo>
                    <a:pt x="164" y="22"/>
                  </a:lnTo>
                  <a:lnTo>
                    <a:pt x="164" y="22"/>
                  </a:lnTo>
                  <a:lnTo>
                    <a:pt x="99" y="61"/>
                  </a:lnTo>
                  <a:lnTo>
                    <a:pt x="99" y="61"/>
                  </a:lnTo>
                  <a:lnTo>
                    <a:pt x="40" y="95"/>
                  </a:lnTo>
                  <a:lnTo>
                    <a:pt x="40" y="95"/>
                  </a:lnTo>
                  <a:lnTo>
                    <a:pt x="19" y="107"/>
                  </a:lnTo>
                  <a:lnTo>
                    <a:pt x="19" y="107"/>
                  </a:lnTo>
                  <a:lnTo>
                    <a:pt x="12" y="111"/>
                  </a:lnTo>
                  <a:lnTo>
                    <a:pt x="12" y="111"/>
                  </a:lnTo>
                  <a:lnTo>
                    <a:pt x="12" y="111"/>
                  </a:lnTo>
                  <a:lnTo>
                    <a:pt x="12" y="111"/>
                  </a:lnTo>
                  <a:lnTo>
                    <a:pt x="12" y="111"/>
                  </a:lnTo>
                  <a:lnTo>
                    <a:pt x="12" y="111"/>
                  </a:lnTo>
                  <a:lnTo>
                    <a:pt x="12" y="110"/>
                  </a:lnTo>
                  <a:lnTo>
                    <a:pt x="12" y="110"/>
                  </a:lnTo>
                  <a:lnTo>
                    <a:pt x="12" y="110"/>
                  </a:lnTo>
                  <a:lnTo>
                    <a:pt x="12" y="110"/>
                  </a:lnTo>
                  <a:lnTo>
                    <a:pt x="12" y="110"/>
                  </a:lnTo>
                  <a:lnTo>
                    <a:pt x="37" y="94"/>
                  </a:lnTo>
                  <a:lnTo>
                    <a:pt x="37" y="94"/>
                  </a:lnTo>
                  <a:lnTo>
                    <a:pt x="92" y="59"/>
                  </a:lnTo>
                  <a:lnTo>
                    <a:pt x="92" y="59"/>
                  </a:lnTo>
                  <a:lnTo>
                    <a:pt x="138" y="30"/>
                  </a:lnTo>
                  <a:lnTo>
                    <a:pt x="19" y="98"/>
                  </a:lnTo>
                  <a:lnTo>
                    <a:pt x="19" y="98"/>
                  </a:lnTo>
                  <a:lnTo>
                    <a:pt x="19" y="98"/>
                  </a:lnTo>
                  <a:lnTo>
                    <a:pt x="19" y="98"/>
                  </a:lnTo>
                  <a:lnTo>
                    <a:pt x="19" y="97"/>
                  </a:lnTo>
                  <a:lnTo>
                    <a:pt x="123" y="6"/>
                  </a:lnTo>
                  <a:lnTo>
                    <a:pt x="123" y="6"/>
                  </a:lnTo>
                  <a:lnTo>
                    <a:pt x="49" y="49"/>
                  </a:lnTo>
                  <a:lnTo>
                    <a:pt x="49" y="49"/>
                  </a:lnTo>
                  <a:lnTo>
                    <a:pt x="3" y="76"/>
                  </a:lnTo>
                  <a:lnTo>
                    <a:pt x="3" y="76"/>
                  </a:lnTo>
                  <a:lnTo>
                    <a:pt x="3" y="76"/>
                  </a:lnTo>
                  <a:lnTo>
                    <a:pt x="3" y="76"/>
                  </a:lnTo>
                  <a:lnTo>
                    <a:pt x="3" y="74"/>
                  </a:lnTo>
                  <a:lnTo>
                    <a:pt x="3" y="74"/>
                  </a:lnTo>
                  <a:lnTo>
                    <a:pt x="3" y="74"/>
                  </a:lnTo>
                  <a:lnTo>
                    <a:pt x="3" y="74"/>
                  </a:lnTo>
                  <a:lnTo>
                    <a:pt x="3" y="74"/>
                  </a:lnTo>
                  <a:lnTo>
                    <a:pt x="43" y="31"/>
                  </a:lnTo>
                  <a:lnTo>
                    <a:pt x="1" y="57"/>
                  </a:lnTo>
                  <a:lnTo>
                    <a:pt x="1" y="57"/>
                  </a:lnTo>
                  <a:lnTo>
                    <a:pt x="1" y="57"/>
                  </a:lnTo>
                  <a:lnTo>
                    <a:pt x="1" y="57"/>
                  </a:lnTo>
                  <a:lnTo>
                    <a:pt x="0" y="55"/>
                  </a:lnTo>
                  <a:lnTo>
                    <a:pt x="0" y="55"/>
                  </a:lnTo>
                  <a:lnTo>
                    <a:pt x="0" y="55"/>
                  </a:lnTo>
                  <a:lnTo>
                    <a:pt x="0" y="55"/>
                  </a:lnTo>
                  <a:lnTo>
                    <a:pt x="0" y="55"/>
                  </a:lnTo>
                  <a:lnTo>
                    <a:pt x="0" y="55"/>
                  </a:lnTo>
                  <a:lnTo>
                    <a:pt x="37" y="3"/>
                  </a:lnTo>
                  <a:lnTo>
                    <a:pt x="37" y="3"/>
                  </a:lnTo>
                  <a:lnTo>
                    <a:pt x="27" y="9"/>
                  </a:lnTo>
                  <a:lnTo>
                    <a:pt x="27" y="9"/>
                  </a:lnTo>
                  <a:lnTo>
                    <a:pt x="12" y="18"/>
                  </a:lnTo>
                  <a:lnTo>
                    <a:pt x="12" y="18"/>
                  </a:lnTo>
                  <a:lnTo>
                    <a:pt x="12" y="17"/>
                  </a:lnTo>
                  <a:lnTo>
                    <a:pt x="12" y="17"/>
                  </a:lnTo>
                  <a:lnTo>
                    <a:pt x="12" y="17"/>
                  </a:lnTo>
                  <a:lnTo>
                    <a:pt x="12" y="17"/>
                  </a:lnTo>
                  <a:lnTo>
                    <a:pt x="25" y="9"/>
                  </a:lnTo>
                  <a:lnTo>
                    <a:pt x="25" y="9"/>
                  </a:lnTo>
                  <a:lnTo>
                    <a:pt x="38" y="0"/>
                  </a:lnTo>
                  <a:lnTo>
                    <a:pt x="38" y="0"/>
                  </a:lnTo>
                  <a:lnTo>
                    <a:pt x="40" y="0"/>
                  </a:lnTo>
                  <a:lnTo>
                    <a:pt x="40" y="0"/>
                  </a:lnTo>
                  <a:lnTo>
                    <a:pt x="40" y="0"/>
                  </a:lnTo>
                  <a:lnTo>
                    <a:pt x="40" y="0"/>
                  </a:lnTo>
                  <a:lnTo>
                    <a:pt x="40" y="0"/>
                  </a:lnTo>
                  <a:lnTo>
                    <a:pt x="40" y="2"/>
                  </a:lnTo>
                  <a:lnTo>
                    <a:pt x="40" y="2"/>
                  </a:lnTo>
                  <a:lnTo>
                    <a:pt x="3" y="54"/>
                  </a:lnTo>
                  <a:lnTo>
                    <a:pt x="47" y="28"/>
                  </a:lnTo>
                  <a:lnTo>
                    <a:pt x="47" y="28"/>
                  </a:lnTo>
                  <a:lnTo>
                    <a:pt x="47" y="28"/>
                  </a:lnTo>
                  <a:lnTo>
                    <a:pt x="47" y="28"/>
                  </a:lnTo>
                  <a:lnTo>
                    <a:pt x="47" y="28"/>
                  </a:lnTo>
                  <a:lnTo>
                    <a:pt x="47" y="28"/>
                  </a:lnTo>
                  <a:lnTo>
                    <a:pt x="6" y="73"/>
                  </a:lnTo>
                  <a:lnTo>
                    <a:pt x="6" y="73"/>
                  </a:lnTo>
                  <a:lnTo>
                    <a:pt x="49" y="48"/>
                  </a:lnTo>
                  <a:lnTo>
                    <a:pt x="49" y="48"/>
                  </a:lnTo>
                  <a:lnTo>
                    <a:pt x="127" y="2"/>
                  </a:lnTo>
                  <a:lnTo>
                    <a:pt x="127" y="2"/>
                  </a:lnTo>
                  <a:lnTo>
                    <a:pt x="127" y="2"/>
                  </a:lnTo>
                  <a:lnTo>
                    <a:pt x="127" y="2"/>
                  </a:lnTo>
                  <a:lnTo>
                    <a:pt x="129" y="2"/>
                  </a:lnTo>
                  <a:lnTo>
                    <a:pt x="129" y="2"/>
                  </a:lnTo>
                  <a:lnTo>
                    <a:pt x="129" y="3"/>
                  </a:lnTo>
                  <a:lnTo>
                    <a:pt x="129" y="3"/>
                  </a:lnTo>
                  <a:lnTo>
                    <a:pt x="129" y="3"/>
                  </a:lnTo>
                  <a:lnTo>
                    <a:pt x="25" y="94"/>
                  </a:lnTo>
                  <a:lnTo>
                    <a:pt x="172" y="9"/>
                  </a:lnTo>
                  <a:lnTo>
                    <a:pt x="172" y="9"/>
                  </a:lnTo>
                  <a:lnTo>
                    <a:pt x="172" y="9"/>
                  </a:lnTo>
                  <a:lnTo>
                    <a:pt x="172" y="9"/>
                  </a:lnTo>
                  <a:lnTo>
                    <a:pt x="172" y="11"/>
                  </a:lnTo>
                  <a:lnTo>
                    <a:pt x="172" y="11"/>
                  </a:lnTo>
                  <a:lnTo>
                    <a:pt x="31" y="99"/>
                  </a:lnTo>
                  <a:lnTo>
                    <a:pt x="31" y="99"/>
                  </a:lnTo>
                  <a:lnTo>
                    <a:pt x="187" y="9"/>
                  </a:lnTo>
                  <a:lnTo>
                    <a:pt x="187" y="9"/>
                  </a:lnTo>
                  <a:lnTo>
                    <a:pt x="187" y="9"/>
                  </a:lnTo>
                  <a:lnTo>
                    <a:pt x="187" y="9"/>
                  </a:lnTo>
                  <a:lnTo>
                    <a:pt x="188" y="9"/>
                  </a:lnTo>
                  <a:lnTo>
                    <a:pt x="188" y="9"/>
                  </a:lnTo>
                  <a:lnTo>
                    <a:pt x="187" y="11"/>
                  </a:lnTo>
                  <a:lnTo>
                    <a:pt x="188" y="11"/>
                  </a:lnTo>
                  <a:lnTo>
                    <a:pt x="188" y="11"/>
                  </a:lnTo>
                  <a:lnTo>
                    <a:pt x="187" y="11"/>
                  </a:lnTo>
                  <a:lnTo>
                    <a:pt x="187" y="11"/>
                  </a:lnTo>
                  <a:lnTo>
                    <a:pt x="139" y="40"/>
                  </a:lnTo>
                  <a:lnTo>
                    <a:pt x="139" y="40"/>
                  </a:lnTo>
                  <a:lnTo>
                    <a:pt x="50" y="97"/>
                  </a:lnTo>
                  <a:lnTo>
                    <a:pt x="50" y="97"/>
                  </a:lnTo>
                  <a:lnTo>
                    <a:pt x="28" y="111"/>
                  </a:lnTo>
                  <a:lnTo>
                    <a:pt x="28" y="111"/>
                  </a:lnTo>
                  <a:lnTo>
                    <a:pt x="182" y="22"/>
                  </a:lnTo>
                  <a:lnTo>
                    <a:pt x="182" y="22"/>
                  </a:lnTo>
                  <a:lnTo>
                    <a:pt x="200" y="11"/>
                  </a:lnTo>
                  <a:lnTo>
                    <a:pt x="200" y="11"/>
                  </a:lnTo>
                  <a:lnTo>
                    <a:pt x="200" y="12"/>
                  </a:lnTo>
                  <a:lnTo>
                    <a:pt x="200" y="12"/>
                  </a:lnTo>
                  <a:lnTo>
                    <a:pt x="200" y="12"/>
                  </a:lnTo>
                  <a:lnTo>
                    <a:pt x="200" y="12"/>
                  </a:lnTo>
                  <a:lnTo>
                    <a:pt x="200" y="12"/>
                  </a:lnTo>
                  <a:lnTo>
                    <a:pt x="200" y="12"/>
                  </a:lnTo>
                  <a:lnTo>
                    <a:pt x="200" y="12"/>
                  </a:lnTo>
                  <a:lnTo>
                    <a:pt x="179" y="28"/>
                  </a:lnTo>
                  <a:lnTo>
                    <a:pt x="95" y="91"/>
                  </a:lnTo>
                  <a:lnTo>
                    <a:pt x="95" y="91"/>
                  </a:lnTo>
                  <a:lnTo>
                    <a:pt x="62" y="113"/>
                  </a:lnTo>
                  <a:lnTo>
                    <a:pt x="201" y="33"/>
                  </a:lnTo>
                  <a:lnTo>
                    <a:pt x="201" y="33"/>
                  </a:lnTo>
                  <a:lnTo>
                    <a:pt x="203" y="33"/>
                  </a:lnTo>
                  <a:lnTo>
                    <a:pt x="203" y="33"/>
                  </a:lnTo>
                  <a:lnTo>
                    <a:pt x="203" y="34"/>
                  </a:lnTo>
                  <a:lnTo>
                    <a:pt x="53" y="132"/>
                  </a:lnTo>
                  <a:lnTo>
                    <a:pt x="53" y="132"/>
                  </a:lnTo>
                  <a:lnTo>
                    <a:pt x="200" y="46"/>
                  </a:lnTo>
                  <a:lnTo>
                    <a:pt x="200" y="46"/>
                  </a:lnTo>
                  <a:lnTo>
                    <a:pt x="200" y="46"/>
                  </a:lnTo>
                  <a:lnTo>
                    <a:pt x="200" y="46"/>
                  </a:lnTo>
                  <a:lnTo>
                    <a:pt x="200" y="46"/>
                  </a:lnTo>
                  <a:lnTo>
                    <a:pt x="201" y="46"/>
                  </a:lnTo>
                  <a:lnTo>
                    <a:pt x="201" y="46"/>
                  </a:lnTo>
                  <a:lnTo>
                    <a:pt x="201" y="46"/>
                  </a:lnTo>
                  <a:lnTo>
                    <a:pt x="201" y="46"/>
                  </a:lnTo>
                  <a:lnTo>
                    <a:pt x="201" y="48"/>
                  </a:lnTo>
                  <a:lnTo>
                    <a:pt x="201" y="48"/>
                  </a:lnTo>
                  <a:lnTo>
                    <a:pt x="201" y="48"/>
                  </a:lnTo>
                  <a:lnTo>
                    <a:pt x="201" y="48"/>
                  </a:lnTo>
                  <a:lnTo>
                    <a:pt x="201" y="48"/>
                  </a:lnTo>
                  <a:lnTo>
                    <a:pt x="181" y="64"/>
                  </a:lnTo>
                  <a:lnTo>
                    <a:pt x="181" y="64"/>
                  </a:lnTo>
                  <a:lnTo>
                    <a:pt x="135" y="98"/>
                  </a:lnTo>
                  <a:lnTo>
                    <a:pt x="135" y="98"/>
                  </a:lnTo>
                  <a:lnTo>
                    <a:pt x="77" y="141"/>
                  </a:lnTo>
                  <a:lnTo>
                    <a:pt x="77" y="141"/>
                  </a:lnTo>
                  <a:lnTo>
                    <a:pt x="135" y="107"/>
                  </a:lnTo>
                  <a:lnTo>
                    <a:pt x="135" y="107"/>
                  </a:lnTo>
                  <a:lnTo>
                    <a:pt x="210" y="62"/>
                  </a:lnTo>
                  <a:lnTo>
                    <a:pt x="210" y="62"/>
                  </a:lnTo>
                  <a:lnTo>
                    <a:pt x="210" y="62"/>
                  </a:lnTo>
                  <a:lnTo>
                    <a:pt x="210" y="62"/>
                  </a:lnTo>
                  <a:lnTo>
                    <a:pt x="212" y="62"/>
                  </a:lnTo>
                  <a:lnTo>
                    <a:pt x="212" y="62"/>
                  </a:lnTo>
                  <a:lnTo>
                    <a:pt x="212" y="62"/>
                  </a:lnTo>
                  <a:lnTo>
                    <a:pt x="212" y="62"/>
                  </a:lnTo>
                  <a:lnTo>
                    <a:pt x="212" y="64"/>
                  </a:lnTo>
                  <a:lnTo>
                    <a:pt x="108" y="126"/>
                  </a:lnTo>
                  <a:lnTo>
                    <a:pt x="108" y="126"/>
                  </a:lnTo>
                  <a:lnTo>
                    <a:pt x="222" y="61"/>
                  </a:lnTo>
                  <a:lnTo>
                    <a:pt x="222" y="61"/>
                  </a:lnTo>
                  <a:lnTo>
                    <a:pt x="222" y="59"/>
                  </a:lnTo>
                  <a:lnTo>
                    <a:pt x="222" y="59"/>
                  </a:lnTo>
                  <a:lnTo>
                    <a:pt x="222" y="61"/>
                  </a:lnTo>
                  <a:lnTo>
                    <a:pt x="222" y="61"/>
                  </a:lnTo>
                  <a:lnTo>
                    <a:pt x="222" y="61"/>
                  </a:lnTo>
                  <a:lnTo>
                    <a:pt x="222" y="61"/>
                  </a:lnTo>
                  <a:lnTo>
                    <a:pt x="222" y="61"/>
                  </a:lnTo>
                  <a:lnTo>
                    <a:pt x="222" y="61"/>
                  </a:lnTo>
                  <a:lnTo>
                    <a:pt x="222" y="61"/>
                  </a:lnTo>
                  <a:lnTo>
                    <a:pt x="203" y="76"/>
                  </a:lnTo>
                  <a:lnTo>
                    <a:pt x="127" y="132"/>
                  </a:lnTo>
                  <a:lnTo>
                    <a:pt x="127" y="132"/>
                  </a:lnTo>
                  <a:lnTo>
                    <a:pt x="37" y="199"/>
                  </a:lnTo>
                  <a:lnTo>
                    <a:pt x="37" y="199"/>
                  </a:lnTo>
                  <a:lnTo>
                    <a:pt x="206" y="101"/>
                  </a:lnTo>
                  <a:lnTo>
                    <a:pt x="206" y="101"/>
                  </a:lnTo>
                  <a:lnTo>
                    <a:pt x="206" y="101"/>
                  </a:lnTo>
                  <a:lnTo>
                    <a:pt x="206" y="101"/>
                  </a:lnTo>
                  <a:lnTo>
                    <a:pt x="206" y="101"/>
                  </a:lnTo>
                  <a:lnTo>
                    <a:pt x="207" y="101"/>
                  </a:lnTo>
                  <a:lnTo>
                    <a:pt x="207" y="101"/>
                  </a:lnTo>
                  <a:lnTo>
                    <a:pt x="207" y="101"/>
                  </a:lnTo>
                  <a:lnTo>
                    <a:pt x="207" y="101"/>
                  </a:lnTo>
                  <a:lnTo>
                    <a:pt x="207" y="102"/>
                  </a:lnTo>
                  <a:lnTo>
                    <a:pt x="207" y="102"/>
                  </a:lnTo>
                  <a:lnTo>
                    <a:pt x="77" y="182"/>
                  </a:lnTo>
                  <a:lnTo>
                    <a:pt x="195" y="114"/>
                  </a:lnTo>
                  <a:lnTo>
                    <a:pt x="195" y="114"/>
                  </a:lnTo>
                  <a:lnTo>
                    <a:pt x="197" y="114"/>
                  </a:lnTo>
                  <a:lnTo>
                    <a:pt x="197" y="114"/>
                  </a:lnTo>
                  <a:lnTo>
                    <a:pt x="195" y="116"/>
                  </a:lnTo>
                  <a:lnTo>
                    <a:pt x="195" y="116"/>
                  </a:lnTo>
                  <a:lnTo>
                    <a:pt x="53" y="209"/>
                  </a:lnTo>
                  <a:lnTo>
                    <a:pt x="53" y="209"/>
                  </a:lnTo>
                  <a:lnTo>
                    <a:pt x="133" y="163"/>
                  </a:lnTo>
                  <a:lnTo>
                    <a:pt x="133" y="163"/>
                  </a:lnTo>
                  <a:lnTo>
                    <a:pt x="157" y="150"/>
                  </a:lnTo>
                  <a:lnTo>
                    <a:pt x="157" y="150"/>
                  </a:lnTo>
                  <a:lnTo>
                    <a:pt x="166" y="144"/>
                  </a:lnTo>
                  <a:lnTo>
                    <a:pt x="166" y="144"/>
                  </a:lnTo>
                  <a:lnTo>
                    <a:pt x="166" y="144"/>
                  </a:lnTo>
                  <a:lnTo>
                    <a:pt x="166" y="144"/>
                  </a:lnTo>
                  <a:lnTo>
                    <a:pt x="166" y="144"/>
                  </a:lnTo>
                  <a:lnTo>
                    <a:pt x="167" y="144"/>
                  </a:lnTo>
                  <a:lnTo>
                    <a:pt x="167" y="144"/>
                  </a:lnTo>
                  <a:lnTo>
                    <a:pt x="167" y="145"/>
                  </a:lnTo>
                  <a:lnTo>
                    <a:pt x="167" y="145"/>
                  </a:lnTo>
                  <a:lnTo>
                    <a:pt x="89" y="206"/>
                  </a:lnTo>
                  <a:lnTo>
                    <a:pt x="28" y="253"/>
                  </a:lnTo>
                  <a:lnTo>
                    <a:pt x="28" y="253"/>
                  </a:lnTo>
                  <a:lnTo>
                    <a:pt x="157" y="179"/>
                  </a:lnTo>
                  <a:lnTo>
                    <a:pt x="190" y="160"/>
                  </a:lnTo>
                  <a:lnTo>
                    <a:pt x="190" y="160"/>
                  </a:lnTo>
                  <a:lnTo>
                    <a:pt x="190" y="160"/>
                  </a:lnTo>
                  <a:lnTo>
                    <a:pt x="190" y="160"/>
                  </a:lnTo>
                  <a:lnTo>
                    <a:pt x="190" y="160"/>
                  </a:lnTo>
                  <a:lnTo>
                    <a:pt x="190" y="160"/>
                  </a:lnTo>
                  <a:lnTo>
                    <a:pt x="191" y="160"/>
                  </a:lnTo>
                  <a:lnTo>
                    <a:pt x="191" y="160"/>
                  </a:lnTo>
                  <a:lnTo>
                    <a:pt x="190" y="162"/>
                  </a:lnTo>
                  <a:lnTo>
                    <a:pt x="83" y="234"/>
                  </a:lnTo>
                  <a:lnTo>
                    <a:pt x="83" y="234"/>
                  </a:lnTo>
                  <a:lnTo>
                    <a:pt x="157" y="191"/>
                  </a:lnTo>
                  <a:lnTo>
                    <a:pt x="157" y="191"/>
                  </a:lnTo>
                  <a:lnTo>
                    <a:pt x="157" y="191"/>
                  </a:lnTo>
                  <a:lnTo>
                    <a:pt x="157" y="191"/>
                  </a:lnTo>
                  <a:lnTo>
                    <a:pt x="157" y="191"/>
                  </a:lnTo>
                  <a:lnTo>
                    <a:pt x="157" y="191"/>
                  </a:lnTo>
                  <a:lnTo>
                    <a:pt x="157" y="191"/>
                  </a:lnTo>
                  <a:lnTo>
                    <a:pt x="157" y="191"/>
                  </a:lnTo>
                  <a:lnTo>
                    <a:pt x="157" y="193"/>
                  </a:lnTo>
                  <a:lnTo>
                    <a:pt x="61" y="259"/>
                  </a:lnTo>
                  <a:lnTo>
                    <a:pt x="61" y="259"/>
                  </a:lnTo>
                  <a:lnTo>
                    <a:pt x="154" y="205"/>
                  </a:lnTo>
                  <a:lnTo>
                    <a:pt x="176" y="193"/>
                  </a:lnTo>
                  <a:lnTo>
                    <a:pt x="176" y="193"/>
                  </a:lnTo>
                  <a:lnTo>
                    <a:pt x="176" y="193"/>
                  </a:lnTo>
                  <a:lnTo>
                    <a:pt x="176" y="193"/>
                  </a:lnTo>
                  <a:lnTo>
                    <a:pt x="176" y="193"/>
                  </a:lnTo>
                  <a:lnTo>
                    <a:pt x="178" y="193"/>
                  </a:lnTo>
                  <a:lnTo>
                    <a:pt x="178" y="193"/>
                  </a:lnTo>
                  <a:lnTo>
                    <a:pt x="178" y="193"/>
                  </a:lnTo>
                  <a:lnTo>
                    <a:pt x="178" y="193"/>
                  </a:lnTo>
                  <a:lnTo>
                    <a:pt x="178" y="193"/>
                  </a:lnTo>
                  <a:lnTo>
                    <a:pt x="176" y="194"/>
                  </a:lnTo>
                  <a:lnTo>
                    <a:pt x="160" y="205"/>
                  </a:lnTo>
                  <a:lnTo>
                    <a:pt x="160" y="205"/>
                  </a:lnTo>
                  <a:lnTo>
                    <a:pt x="121" y="230"/>
                  </a:lnTo>
                  <a:lnTo>
                    <a:pt x="121" y="230"/>
                  </a:lnTo>
                  <a:lnTo>
                    <a:pt x="95" y="246"/>
                  </a:lnTo>
                  <a:lnTo>
                    <a:pt x="95" y="246"/>
                  </a:lnTo>
                  <a:lnTo>
                    <a:pt x="160" y="209"/>
                  </a:lnTo>
                  <a:lnTo>
                    <a:pt x="170" y="203"/>
                  </a:lnTo>
                  <a:lnTo>
                    <a:pt x="170" y="203"/>
                  </a:lnTo>
                  <a:lnTo>
                    <a:pt x="170" y="203"/>
                  </a:lnTo>
                  <a:lnTo>
                    <a:pt x="170" y="203"/>
                  </a:lnTo>
                  <a:lnTo>
                    <a:pt x="170" y="205"/>
                  </a:lnTo>
                  <a:lnTo>
                    <a:pt x="170" y="205"/>
                  </a:lnTo>
                  <a:lnTo>
                    <a:pt x="170" y="205"/>
                  </a:lnTo>
                  <a:lnTo>
                    <a:pt x="170" y="205"/>
                  </a:lnTo>
                  <a:lnTo>
                    <a:pt x="64" y="267"/>
                  </a:lnTo>
                  <a:lnTo>
                    <a:pt x="64" y="267"/>
                  </a:lnTo>
                  <a:lnTo>
                    <a:pt x="64" y="265"/>
                  </a:lnTo>
                  <a:lnTo>
                    <a:pt x="64" y="265"/>
                  </a:lnTo>
                  <a:lnTo>
                    <a:pt x="64" y="265"/>
                  </a:lnTo>
                  <a:lnTo>
                    <a:pt x="64" y="265"/>
                  </a:lnTo>
                  <a:lnTo>
                    <a:pt x="163" y="202"/>
                  </a:lnTo>
                  <a:lnTo>
                    <a:pt x="163" y="202"/>
                  </a:lnTo>
                  <a:lnTo>
                    <a:pt x="46" y="270"/>
                  </a:lnTo>
                  <a:lnTo>
                    <a:pt x="46" y="270"/>
                  </a:lnTo>
                  <a:lnTo>
                    <a:pt x="44" y="270"/>
                  </a:lnTo>
                  <a:lnTo>
                    <a:pt x="44" y="27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85"/>
            <p:cNvSpPr>
              <a:spLocks/>
            </p:cNvSpPr>
            <p:nvPr/>
          </p:nvSpPr>
          <p:spPr bwMode="auto">
            <a:xfrm>
              <a:off x="4965701" y="1390651"/>
              <a:ext cx="11113" cy="17463"/>
            </a:xfrm>
            <a:custGeom>
              <a:avLst/>
              <a:gdLst/>
              <a:ahLst/>
              <a:cxnLst>
                <a:cxn ang="0">
                  <a:pos x="9" y="22"/>
                </a:cxn>
                <a:cxn ang="0">
                  <a:pos x="9" y="22"/>
                </a:cxn>
                <a:cxn ang="0">
                  <a:pos x="9" y="22"/>
                </a:cxn>
                <a:cxn ang="0">
                  <a:pos x="9" y="22"/>
                </a:cxn>
                <a:cxn ang="0">
                  <a:pos x="11" y="9"/>
                </a:cxn>
                <a:cxn ang="0">
                  <a:pos x="11" y="9"/>
                </a:cxn>
                <a:cxn ang="0">
                  <a:pos x="12" y="1"/>
                </a:cxn>
                <a:cxn ang="0">
                  <a:pos x="12" y="1"/>
                </a:cxn>
                <a:cxn ang="0">
                  <a:pos x="8" y="4"/>
                </a:cxn>
                <a:cxn ang="0">
                  <a:pos x="8" y="4"/>
                </a:cxn>
                <a:cxn ang="0">
                  <a:pos x="2" y="7"/>
                </a:cxn>
                <a:cxn ang="0">
                  <a:pos x="2" y="7"/>
                </a:cxn>
                <a:cxn ang="0">
                  <a:pos x="0" y="7"/>
                </a:cxn>
                <a:cxn ang="0">
                  <a:pos x="0" y="7"/>
                </a:cxn>
                <a:cxn ang="0">
                  <a:pos x="2" y="7"/>
                </a:cxn>
                <a:cxn ang="0">
                  <a:pos x="2" y="7"/>
                </a:cxn>
                <a:cxn ang="0">
                  <a:pos x="2" y="6"/>
                </a:cxn>
                <a:cxn ang="0">
                  <a:pos x="2" y="6"/>
                </a:cxn>
                <a:cxn ang="0">
                  <a:pos x="6" y="3"/>
                </a:cxn>
                <a:cxn ang="0">
                  <a:pos x="6" y="3"/>
                </a:cxn>
                <a:cxn ang="0">
                  <a:pos x="14" y="0"/>
                </a:cxn>
                <a:cxn ang="0">
                  <a:pos x="14" y="0"/>
                </a:cxn>
                <a:cxn ang="0">
                  <a:pos x="14" y="0"/>
                </a:cxn>
                <a:cxn ang="0">
                  <a:pos x="14" y="0"/>
                </a:cxn>
                <a:cxn ang="0">
                  <a:pos x="12" y="9"/>
                </a:cxn>
                <a:cxn ang="0">
                  <a:pos x="12" y="9"/>
                </a:cxn>
                <a:cxn ang="0">
                  <a:pos x="11" y="21"/>
                </a:cxn>
                <a:cxn ang="0">
                  <a:pos x="11" y="21"/>
                </a:cxn>
                <a:cxn ang="0">
                  <a:pos x="14" y="19"/>
                </a:cxn>
                <a:cxn ang="0">
                  <a:pos x="14" y="19"/>
                </a:cxn>
                <a:cxn ang="0">
                  <a:pos x="14" y="19"/>
                </a:cxn>
                <a:cxn ang="0">
                  <a:pos x="14" y="19"/>
                </a:cxn>
                <a:cxn ang="0">
                  <a:pos x="14" y="21"/>
                </a:cxn>
                <a:cxn ang="0">
                  <a:pos x="14" y="21"/>
                </a:cxn>
                <a:cxn ang="0">
                  <a:pos x="11" y="22"/>
                </a:cxn>
                <a:cxn ang="0">
                  <a:pos x="11" y="22"/>
                </a:cxn>
                <a:cxn ang="0">
                  <a:pos x="9" y="22"/>
                </a:cxn>
                <a:cxn ang="0">
                  <a:pos x="9" y="22"/>
                </a:cxn>
              </a:cxnLst>
              <a:rect l="0" t="0" r="r" b="b"/>
              <a:pathLst>
                <a:path w="14" h="22">
                  <a:moveTo>
                    <a:pt x="9" y="22"/>
                  </a:moveTo>
                  <a:lnTo>
                    <a:pt x="9" y="22"/>
                  </a:lnTo>
                  <a:lnTo>
                    <a:pt x="9" y="22"/>
                  </a:lnTo>
                  <a:lnTo>
                    <a:pt x="9" y="22"/>
                  </a:lnTo>
                  <a:lnTo>
                    <a:pt x="11" y="9"/>
                  </a:lnTo>
                  <a:lnTo>
                    <a:pt x="11" y="9"/>
                  </a:lnTo>
                  <a:lnTo>
                    <a:pt x="12" y="1"/>
                  </a:lnTo>
                  <a:lnTo>
                    <a:pt x="12" y="1"/>
                  </a:lnTo>
                  <a:lnTo>
                    <a:pt x="8" y="4"/>
                  </a:lnTo>
                  <a:lnTo>
                    <a:pt x="8" y="4"/>
                  </a:lnTo>
                  <a:lnTo>
                    <a:pt x="2" y="7"/>
                  </a:lnTo>
                  <a:lnTo>
                    <a:pt x="2" y="7"/>
                  </a:lnTo>
                  <a:lnTo>
                    <a:pt x="0" y="7"/>
                  </a:lnTo>
                  <a:lnTo>
                    <a:pt x="0" y="7"/>
                  </a:lnTo>
                  <a:lnTo>
                    <a:pt x="2" y="7"/>
                  </a:lnTo>
                  <a:lnTo>
                    <a:pt x="2" y="7"/>
                  </a:lnTo>
                  <a:lnTo>
                    <a:pt x="2" y="6"/>
                  </a:lnTo>
                  <a:lnTo>
                    <a:pt x="2" y="6"/>
                  </a:lnTo>
                  <a:lnTo>
                    <a:pt x="6" y="3"/>
                  </a:lnTo>
                  <a:lnTo>
                    <a:pt x="6" y="3"/>
                  </a:lnTo>
                  <a:lnTo>
                    <a:pt x="14" y="0"/>
                  </a:lnTo>
                  <a:lnTo>
                    <a:pt x="14" y="0"/>
                  </a:lnTo>
                  <a:lnTo>
                    <a:pt x="14" y="0"/>
                  </a:lnTo>
                  <a:lnTo>
                    <a:pt x="14" y="0"/>
                  </a:lnTo>
                  <a:lnTo>
                    <a:pt x="12" y="9"/>
                  </a:lnTo>
                  <a:lnTo>
                    <a:pt x="12" y="9"/>
                  </a:lnTo>
                  <a:lnTo>
                    <a:pt x="11" y="21"/>
                  </a:lnTo>
                  <a:lnTo>
                    <a:pt x="11" y="21"/>
                  </a:lnTo>
                  <a:lnTo>
                    <a:pt x="14" y="19"/>
                  </a:lnTo>
                  <a:lnTo>
                    <a:pt x="14" y="19"/>
                  </a:lnTo>
                  <a:lnTo>
                    <a:pt x="14" y="19"/>
                  </a:lnTo>
                  <a:lnTo>
                    <a:pt x="14" y="19"/>
                  </a:lnTo>
                  <a:lnTo>
                    <a:pt x="14" y="21"/>
                  </a:lnTo>
                  <a:lnTo>
                    <a:pt x="14" y="21"/>
                  </a:lnTo>
                  <a:lnTo>
                    <a:pt x="11" y="22"/>
                  </a:lnTo>
                  <a:lnTo>
                    <a:pt x="11" y="22"/>
                  </a:lnTo>
                  <a:lnTo>
                    <a:pt x="9" y="22"/>
                  </a:lnTo>
                  <a:lnTo>
                    <a:pt x="9" y="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86"/>
            <p:cNvSpPr>
              <a:spLocks/>
            </p:cNvSpPr>
            <p:nvPr/>
          </p:nvSpPr>
          <p:spPr bwMode="auto">
            <a:xfrm>
              <a:off x="4806951" y="1301751"/>
              <a:ext cx="358775" cy="427038"/>
            </a:xfrm>
            <a:custGeom>
              <a:avLst/>
              <a:gdLst/>
              <a:ahLst/>
              <a:cxnLst>
                <a:cxn ang="0">
                  <a:pos x="65" y="528"/>
                </a:cxn>
                <a:cxn ang="0">
                  <a:pos x="77" y="517"/>
                </a:cxn>
                <a:cxn ang="0">
                  <a:pos x="52" y="518"/>
                </a:cxn>
                <a:cxn ang="0">
                  <a:pos x="165" y="417"/>
                </a:cxn>
                <a:cxn ang="0">
                  <a:pos x="274" y="337"/>
                </a:cxn>
                <a:cxn ang="0">
                  <a:pos x="102" y="422"/>
                </a:cxn>
                <a:cxn ang="0">
                  <a:pos x="92" y="417"/>
                </a:cxn>
                <a:cxn ang="0">
                  <a:pos x="142" y="355"/>
                </a:cxn>
                <a:cxn ang="0">
                  <a:pos x="83" y="360"/>
                </a:cxn>
                <a:cxn ang="0">
                  <a:pos x="59" y="352"/>
                </a:cxn>
                <a:cxn ang="0">
                  <a:pos x="126" y="300"/>
                </a:cxn>
                <a:cxn ang="0">
                  <a:pos x="151" y="246"/>
                </a:cxn>
                <a:cxn ang="0">
                  <a:pos x="76" y="288"/>
                </a:cxn>
                <a:cxn ang="0">
                  <a:pos x="126" y="249"/>
                </a:cxn>
                <a:cxn ang="0">
                  <a:pos x="73" y="271"/>
                </a:cxn>
                <a:cxn ang="0">
                  <a:pos x="104" y="219"/>
                </a:cxn>
                <a:cxn ang="0">
                  <a:pos x="129" y="185"/>
                </a:cxn>
                <a:cxn ang="0">
                  <a:pos x="57" y="220"/>
                </a:cxn>
                <a:cxn ang="0">
                  <a:pos x="80" y="180"/>
                </a:cxn>
                <a:cxn ang="0">
                  <a:pos x="40" y="185"/>
                </a:cxn>
                <a:cxn ang="0">
                  <a:pos x="55" y="157"/>
                </a:cxn>
                <a:cxn ang="0">
                  <a:pos x="71" y="136"/>
                </a:cxn>
                <a:cxn ang="0">
                  <a:pos x="36" y="151"/>
                </a:cxn>
                <a:cxn ang="0">
                  <a:pos x="184" y="28"/>
                </a:cxn>
                <a:cxn ang="0">
                  <a:pos x="160" y="29"/>
                </a:cxn>
                <a:cxn ang="0">
                  <a:pos x="27" y="103"/>
                </a:cxn>
                <a:cxn ang="0">
                  <a:pos x="37" y="89"/>
                </a:cxn>
                <a:cxn ang="0">
                  <a:pos x="43" y="59"/>
                </a:cxn>
                <a:cxn ang="0">
                  <a:pos x="46" y="22"/>
                </a:cxn>
                <a:cxn ang="0">
                  <a:pos x="28" y="13"/>
                </a:cxn>
                <a:cxn ang="0">
                  <a:pos x="34" y="44"/>
                </a:cxn>
                <a:cxn ang="0">
                  <a:pos x="122" y="12"/>
                </a:cxn>
                <a:cxn ang="0">
                  <a:pos x="191" y="0"/>
                </a:cxn>
                <a:cxn ang="0">
                  <a:pos x="37" y="99"/>
                </a:cxn>
                <a:cxn ang="0">
                  <a:pos x="159" y="32"/>
                </a:cxn>
                <a:cxn ang="0">
                  <a:pos x="113" y="84"/>
                </a:cxn>
                <a:cxn ang="0">
                  <a:pos x="214" y="49"/>
                </a:cxn>
                <a:cxn ang="0">
                  <a:pos x="225" y="50"/>
                </a:cxn>
                <a:cxn ang="0">
                  <a:pos x="222" y="62"/>
                </a:cxn>
                <a:cxn ang="0">
                  <a:pos x="224" y="80"/>
                </a:cxn>
                <a:cxn ang="0">
                  <a:pos x="227" y="96"/>
                </a:cxn>
                <a:cxn ang="0">
                  <a:pos x="202" y="123"/>
                </a:cxn>
                <a:cxn ang="0">
                  <a:pos x="182" y="149"/>
                </a:cxn>
                <a:cxn ang="0">
                  <a:pos x="166" y="195"/>
                </a:cxn>
                <a:cxn ang="0">
                  <a:pos x="177" y="211"/>
                </a:cxn>
                <a:cxn ang="0">
                  <a:pos x="171" y="232"/>
                </a:cxn>
                <a:cxn ang="0">
                  <a:pos x="58" y="330"/>
                </a:cxn>
                <a:cxn ang="0">
                  <a:pos x="205" y="265"/>
                </a:cxn>
                <a:cxn ang="0">
                  <a:pos x="222" y="259"/>
                </a:cxn>
                <a:cxn ang="0">
                  <a:pos x="214" y="284"/>
                </a:cxn>
                <a:cxn ang="0">
                  <a:pos x="310" y="259"/>
                </a:cxn>
                <a:cxn ang="0">
                  <a:pos x="443" y="213"/>
                </a:cxn>
                <a:cxn ang="0">
                  <a:pos x="419" y="229"/>
                </a:cxn>
                <a:cxn ang="0">
                  <a:pos x="451" y="222"/>
                </a:cxn>
                <a:cxn ang="0">
                  <a:pos x="257" y="351"/>
                </a:cxn>
                <a:cxn ang="0">
                  <a:pos x="128" y="448"/>
                </a:cxn>
                <a:cxn ang="0">
                  <a:pos x="182" y="442"/>
                </a:cxn>
                <a:cxn ang="0">
                  <a:pos x="181" y="456"/>
                </a:cxn>
                <a:cxn ang="0">
                  <a:pos x="163" y="471"/>
                </a:cxn>
                <a:cxn ang="0">
                  <a:pos x="172" y="468"/>
                </a:cxn>
              </a:cxnLst>
              <a:rect l="0" t="0" r="r" b="b"/>
              <a:pathLst>
                <a:path w="452" h="537">
                  <a:moveTo>
                    <a:pt x="55" y="537"/>
                  </a:moveTo>
                  <a:lnTo>
                    <a:pt x="55" y="537"/>
                  </a:lnTo>
                  <a:lnTo>
                    <a:pt x="54" y="537"/>
                  </a:lnTo>
                  <a:lnTo>
                    <a:pt x="54" y="537"/>
                  </a:lnTo>
                  <a:lnTo>
                    <a:pt x="54" y="537"/>
                  </a:lnTo>
                  <a:lnTo>
                    <a:pt x="54" y="537"/>
                  </a:lnTo>
                  <a:lnTo>
                    <a:pt x="54" y="536"/>
                  </a:lnTo>
                  <a:lnTo>
                    <a:pt x="54" y="536"/>
                  </a:lnTo>
                  <a:lnTo>
                    <a:pt x="55" y="536"/>
                  </a:lnTo>
                  <a:lnTo>
                    <a:pt x="55" y="536"/>
                  </a:lnTo>
                  <a:lnTo>
                    <a:pt x="65" y="528"/>
                  </a:lnTo>
                  <a:lnTo>
                    <a:pt x="65" y="528"/>
                  </a:lnTo>
                  <a:lnTo>
                    <a:pt x="65" y="528"/>
                  </a:lnTo>
                  <a:lnTo>
                    <a:pt x="65" y="528"/>
                  </a:lnTo>
                  <a:lnTo>
                    <a:pt x="65" y="528"/>
                  </a:lnTo>
                  <a:lnTo>
                    <a:pt x="65" y="528"/>
                  </a:lnTo>
                  <a:lnTo>
                    <a:pt x="65" y="527"/>
                  </a:lnTo>
                  <a:lnTo>
                    <a:pt x="65" y="527"/>
                  </a:lnTo>
                  <a:lnTo>
                    <a:pt x="65" y="527"/>
                  </a:lnTo>
                  <a:lnTo>
                    <a:pt x="65" y="527"/>
                  </a:lnTo>
                  <a:lnTo>
                    <a:pt x="65" y="527"/>
                  </a:lnTo>
                  <a:lnTo>
                    <a:pt x="123" y="491"/>
                  </a:lnTo>
                  <a:lnTo>
                    <a:pt x="123" y="491"/>
                  </a:lnTo>
                  <a:lnTo>
                    <a:pt x="138" y="481"/>
                  </a:lnTo>
                  <a:lnTo>
                    <a:pt x="138" y="481"/>
                  </a:lnTo>
                  <a:lnTo>
                    <a:pt x="101" y="503"/>
                  </a:lnTo>
                  <a:lnTo>
                    <a:pt x="83" y="514"/>
                  </a:lnTo>
                  <a:lnTo>
                    <a:pt x="83" y="514"/>
                  </a:lnTo>
                  <a:lnTo>
                    <a:pt x="77" y="517"/>
                  </a:lnTo>
                  <a:lnTo>
                    <a:pt x="77" y="517"/>
                  </a:lnTo>
                  <a:lnTo>
                    <a:pt x="77" y="517"/>
                  </a:lnTo>
                  <a:lnTo>
                    <a:pt x="77" y="517"/>
                  </a:lnTo>
                  <a:lnTo>
                    <a:pt x="77" y="517"/>
                  </a:lnTo>
                  <a:lnTo>
                    <a:pt x="76" y="517"/>
                  </a:lnTo>
                  <a:lnTo>
                    <a:pt x="76" y="517"/>
                  </a:lnTo>
                  <a:lnTo>
                    <a:pt x="76" y="517"/>
                  </a:lnTo>
                  <a:lnTo>
                    <a:pt x="76" y="517"/>
                  </a:lnTo>
                  <a:lnTo>
                    <a:pt x="174" y="448"/>
                  </a:lnTo>
                  <a:lnTo>
                    <a:pt x="174" y="448"/>
                  </a:lnTo>
                  <a:lnTo>
                    <a:pt x="114" y="482"/>
                  </a:lnTo>
                  <a:lnTo>
                    <a:pt x="114" y="482"/>
                  </a:lnTo>
                  <a:lnTo>
                    <a:pt x="68" y="509"/>
                  </a:lnTo>
                  <a:lnTo>
                    <a:pt x="68" y="509"/>
                  </a:lnTo>
                  <a:lnTo>
                    <a:pt x="52" y="518"/>
                  </a:lnTo>
                  <a:lnTo>
                    <a:pt x="52" y="518"/>
                  </a:lnTo>
                  <a:lnTo>
                    <a:pt x="46" y="521"/>
                  </a:lnTo>
                  <a:lnTo>
                    <a:pt x="46" y="521"/>
                  </a:lnTo>
                  <a:lnTo>
                    <a:pt x="46" y="521"/>
                  </a:lnTo>
                  <a:lnTo>
                    <a:pt x="46" y="521"/>
                  </a:lnTo>
                  <a:lnTo>
                    <a:pt x="46" y="521"/>
                  </a:lnTo>
                  <a:lnTo>
                    <a:pt x="46" y="521"/>
                  </a:lnTo>
                  <a:lnTo>
                    <a:pt x="46" y="521"/>
                  </a:lnTo>
                  <a:lnTo>
                    <a:pt x="178" y="428"/>
                  </a:lnTo>
                  <a:lnTo>
                    <a:pt x="83" y="482"/>
                  </a:lnTo>
                  <a:lnTo>
                    <a:pt x="83" y="482"/>
                  </a:lnTo>
                  <a:lnTo>
                    <a:pt x="82" y="482"/>
                  </a:lnTo>
                  <a:lnTo>
                    <a:pt x="82" y="482"/>
                  </a:lnTo>
                  <a:lnTo>
                    <a:pt x="82" y="482"/>
                  </a:lnTo>
                  <a:lnTo>
                    <a:pt x="82" y="482"/>
                  </a:lnTo>
                  <a:lnTo>
                    <a:pt x="165" y="417"/>
                  </a:lnTo>
                  <a:lnTo>
                    <a:pt x="165" y="417"/>
                  </a:lnTo>
                  <a:lnTo>
                    <a:pt x="163" y="417"/>
                  </a:lnTo>
                  <a:lnTo>
                    <a:pt x="163" y="417"/>
                  </a:lnTo>
                  <a:lnTo>
                    <a:pt x="61" y="477"/>
                  </a:lnTo>
                  <a:lnTo>
                    <a:pt x="61" y="477"/>
                  </a:lnTo>
                  <a:lnTo>
                    <a:pt x="61" y="477"/>
                  </a:lnTo>
                  <a:lnTo>
                    <a:pt x="61" y="477"/>
                  </a:lnTo>
                  <a:lnTo>
                    <a:pt x="61" y="477"/>
                  </a:lnTo>
                  <a:lnTo>
                    <a:pt x="61" y="477"/>
                  </a:lnTo>
                  <a:lnTo>
                    <a:pt x="61" y="477"/>
                  </a:lnTo>
                  <a:lnTo>
                    <a:pt x="61" y="477"/>
                  </a:lnTo>
                  <a:lnTo>
                    <a:pt x="61" y="477"/>
                  </a:lnTo>
                  <a:lnTo>
                    <a:pt x="61" y="477"/>
                  </a:lnTo>
                  <a:lnTo>
                    <a:pt x="61" y="477"/>
                  </a:lnTo>
                  <a:lnTo>
                    <a:pt x="274" y="337"/>
                  </a:lnTo>
                  <a:lnTo>
                    <a:pt x="439" y="231"/>
                  </a:lnTo>
                  <a:lnTo>
                    <a:pt x="439" y="231"/>
                  </a:lnTo>
                  <a:lnTo>
                    <a:pt x="211" y="364"/>
                  </a:lnTo>
                  <a:lnTo>
                    <a:pt x="97" y="431"/>
                  </a:lnTo>
                  <a:lnTo>
                    <a:pt x="59" y="451"/>
                  </a:lnTo>
                  <a:lnTo>
                    <a:pt x="43" y="459"/>
                  </a:lnTo>
                  <a:lnTo>
                    <a:pt x="43" y="459"/>
                  </a:lnTo>
                  <a:lnTo>
                    <a:pt x="43" y="459"/>
                  </a:lnTo>
                  <a:lnTo>
                    <a:pt x="43" y="459"/>
                  </a:lnTo>
                  <a:lnTo>
                    <a:pt x="43" y="459"/>
                  </a:lnTo>
                  <a:lnTo>
                    <a:pt x="43" y="459"/>
                  </a:lnTo>
                  <a:lnTo>
                    <a:pt x="45" y="456"/>
                  </a:lnTo>
                  <a:lnTo>
                    <a:pt x="59" y="447"/>
                  </a:lnTo>
                  <a:lnTo>
                    <a:pt x="59" y="447"/>
                  </a:lnTo>
                  <a:lnTo>
                    <a:pt x="102" y="422"/>
                  </a:lnTo>
                  <a:lnTo>
                    <a:pt x="102" y="422"/>
                  </a:lnTo>
                  <a:lnTo>
                    <a:pt x="233" y="342"/>
                  </a:lnTo>
                  <a:lnTo>
                    <a:pt x="233" y="342"/>
                  </a:lnTo>
                  <a:lnTo>
                    <a:pt x="368" y="260"/>
                  </a:lnTo>
                  <a:lnTo>
                    <a:pt x="368" y="260"/>
                  </a:lnTo>
                  <a:lnTo>
                    <a:pt x="80" y="426"/>
                  </a:lnTo>
                  <a:lnTo>
                    <a:pt x="80" y="426"/>
                  </a:lnTo>
                  <a:lnTo>
                    <a:pt x="79" y="426"/>
                  </a:lnTo>
                  <a:lnTo>
                    <a:pt x="79" y="426"/>
                  </a:lnTo>
                  <a:lnTo>
                    <a:pt x="80" y="425"/>
                  </a:lnTo>
                  <a:lnTo>
                    <a:pt x="80" y="425"/>
                  </a:lnTo>
                  <a:lnTo>
                    <a:pt x="80" y="425"/>
                  </a:lnTo>
                  <a:lnTo>
                    <a:pt x="80" y="425"/>
                  </a:lnTo>
                  <a:lnTo>
                    <a:pt x="92" y="417"/>
                  </a:lnTo>
                  <a:lnTo>
                    <a:pt x="92" y="417"/>
                  </a:lnTo>
                  <a:lnTo>
                    <a:pt x="40" y="447"/>
                  </a:lnTo>
                  <a:lnTo>
                    <a:pt x="40" y="447"/>
                  </a:lnTo>
                  <a:lnTo>
                    <a:pt x="40" y="447"/>
                  </a:lnTo>
                  <a:lnTo>
                    <a:pt x="40" y="447"/>
                  </a:lnTo>
                  <a:lnTo>
                    <a:pt x="40" y="447"/>
                  </a:lnTo>
                  <a:lnTo>
                    <a:pt x="39" y="447"/>
                  </a:lnTo>
                  <a:lnTo>
                    <a:pt x="39" y="447"/>
                  </a:lnTo>
                  <a:lnTo>
                    <a:pt x="39" y="447"/>
                  </a:lnTo>
                  <a:lnTo>
                    <a:pt x="39" y="447"/>
                  </a:lnTo>
                  <a:lnTo>
                    <a:pt x="39" y="445"/>
                  </a:lnTo>
                  <a:lnTo>
                    <a:pt x="39" y="445"/>
                  </a:lnTo>
                  <a:lnTo>
                    <a:pt x="299" y="265"/>
                  </a:lnTo>
                  <a:lnTo>
                    <a:pt x="299" y="265"/>
                  </a:lnTo>
                  <a:lnTo>
                    <a:pt x="142" y="355"/>
                  </a:lnTo>
                  <a:lnTo>
                    <a:pt x="142" y="355"/>
                  </a:lnTo>
                  <a:lnTo>
                    <a:pt x="71" y="398"/>
                  </a:lnTo>
                  <a:lnTo>
                    <a:pt x="71" y="398"/>
                  </a:lnTo>
                  <a:lnTo>
                    <a:pt x="71" y="398"/>
                  </a:lnTo>
                  <a:lnTo>
                    <a:pt x="71" y="398"/>
                  </a:lnTo>
                  <a:lnTo>
                    <a:pt x="70" y="398"/>
                  </a:lnTo>
                  <a:lnTo>
                    <a:pt x="70" y="398"/>
                  </a:lnTo>
                  <a:lnTo>
                    <a:pt x="70" y="397"/>
                  </a:lnTo>
                  <a:lnTo>
                    <a:pt x="70" y="397"/>
                  </a:lnTo>
                  <a:lnTo>
                    <a:pt x="70" y="397"/>
                  </a:lnTo>
                  <a:lnTo>
                    <a:pt x="205" y="290"/>
                  </a:lnTo>
                  <a:lnTo>
                    <a:pt x="205" y="290"/>
                  </a:lnTo>
                  <a:lnTo>
                    <a:pt x="129" y="334"/>
                  </a:lnTo>
                  <a:lnTo>
                    <a:pt x="83" y="360"/>
                  </a:lnTo>
                  <a:lnTo>
                    <a:pt x="83" y="360"/>
                  </a:lnTo>
                  <a:lnTo>
                    <a:pt x="83" y="360"/>
                  </a:lnTo>
                  <a:lnTo>
                    <a:pt x="83" y="360"/>
                  </a:lnTo>
                  <a:lnTo>
                    <a:pt x="83" y="360"/>
                  </a:lnTo>
                  <a:lnTo>
                    <a:pt x="83" y="360"/>
                  </a:lnTo>
                  <a:lnTo>
                    <a:pt x="83" y="360"/>
                  </a:lnTo>
                  <a:lnTo>
                    <a:pt x="83" y="360"/>
                  </a:lnTo>
                  <a:lnTo>
                    <a:pt x="83" y="360"/>
                  </a:lnTo>
                  <a:lnTo>
                    <a:pt x="83" y="358"/>
                  </a:lnTo>
                  <a:lnTo>
                    <a:pt x="83" y="358"/>
                  </a:lnTo>
                  <a:lnTo>
                    <a:pt x="214" y="263"/>
                  </a:lnTo>
                  <a:lnTo>
                    <a:pt x="214" y="263"/>
                  </a:lnTo>
                  <a:lnTo>
                    <a:pt x="65" y="349"/>
                  </a:lnTo>
                  <a:lnTo>
                    <a:pt x="65" y="349"/>
                  </a:lnTo>
                  <a:lnTo>
                    <a:pt x="59" y="352"/>
                  </a:lnTo>
                  <a:lnTo>
                    <a:pt x="59" y="352"/>
                  </a:lnTo>
                  <a:lnTo>
                    <a:pt x="59" y="352"/>
                  </a:lnTo>
                  <a:lnTo>
                    <a:pt x="59" y="352"/>
                  </a:lnTo>
                  <a:lnTo>
                    <a:pt x="59" y="352"/>
                  </a:lnTo>
                  <a:lnTo>
                    <a:pt x="59" y="352"/>
                  </a:lnTo>
                  <a:lnTo>
                    <a:pt x="59" y="352"/>
                  </a:lnTo>
                  <a:lnTo>
                    <a:pt x="59" y="351"/>
                  </a:lnTo>
                  <a:lnTo>
                    <a:pt x="59" y="351"/>
                  </a:lnTo>
                  <a:lnTo>
                    <a:pt x="82" y="337"/>
                  </a:lnTo>
                  <a:lnTo>
                    <a:pt x="82" y="337"/>
                  </a:lnTo>
                  <a:lnTo>
                    <a:pt x="80" y="339"/>
                  </a:lnTo>
                  <a:lnTo>
                    <a:pt x="80" y="339"/>
                  </a:lnTo>
                  <a:lnTo>
                    <a:pt x="79" y="339"/>
                  </a:lnTo>
                  <a:lnTo>
                    <a:pt x="79" y="339"/>
                  </a:lnTo>
                  <a:lnTo>
                    <a:pt x="80" y="337"/>
                  </a:lnTo>
                  <a:lnTo>
                    <a:pt x="85" y="333"/>
                  </a:lnTo>
                  <a:lnTo>
                    <a:pt x="126" y="300"/>
                  </a:lnTo>
                  <a:lnTo>
                    <a:pt x="126" y="300"/>
                  </a:lnTo>
                  <a:lnTo>
                    <a:pt x="163" y="271"/>
                  </a:lnTo>
                  <a:lnTo>
                    <a:pt x="163" y="271"/>
                  </a:lnTo>
                  <a:lnTo>
                    <a:pt x="94" y="312"/>
                  </a:lnTo>
                  <a:lnTo>
                    <a:pt x="55" y="333"/>
                  </a:lnTo>
                  <a:lnTo>
                    <a:pt x="55" y="333"/>
                  </a:lnTo>
                  <a:lnTo>
                    <a:pt x="55" y="333"/>
                  </a:lnTo>
                  <a:lnTo>
                    <a:pt x="55" y="333"/>
                  </a:lnTo>
                  <a:lnTo>
                    <a:pt x="55" y="333"/>
                  </a:lnTo>
                  <a:lnTo>
                    <a:pt x="55" y="333"/>
                  </a:lnTo>
                  <a:lnTo>
                    <a:pt x="55" y="331"/>
                  </a:lnTo>
                  <a:lnTo>
                    <a:pt x="61" y="327"/>
                  </a:lnTo>
                  <a:lnTo>
                    <a:pt x="105" y="287"/>
                  </a:lnTo>
                  <a:lnTo>
                    <a:pt x="105" y="287"/>
                  </a:lnTo>
                  <a:lnTo>
                    <a:pt x="151" y="246"/>
                  </a:lnTo>
                  <a:lnTo>
                    <a:pt x="151" y="246"/>
                  </a:lnTo>
                  <a:lnTo>
                    <a:pt x="116" y="266"/>
                  </a:lnTo>
                  <a:lnTo>
                    <a:pt x="116" y="266"/>
                  </a:lnTo>
                  <a:lnTo>
                    <a:pt x="74" y="290"/>
                  </a:lnTo>
                  <a:lnTo>
                    <a:pt x="74" y="290"/>
                  </a:lnTo>
                  <a:lnTo>
                    <a:pt x="74" y="290"/>
                  </a:lnTo>
                  <a:lnTo>
                    <a:pt x="74" y="290"/>
                  </a:lnTo>
                  <a:lnTo>
                    <a:pt x="74" y="288"/>
                  </a:lnTo>
                  <a:lnTo>
                    <a:pt x="74" y="288"/>
                  </a:lnTo>
                  <a:lnTo>
                    <a:pt x="74" y="288"/>
                  </a:lnTo>
                  <a:lnTo>
                    <a:pt x="74" y="288"/>
                  </a:lnTo>
                  <a:lnTo>
                    <a:pt x="74" y="288"/>
                  </a:lnTo>
                  <a:lnTo>
                    <a:pt x="79" y="286"/>
                  </a:lnTo>
                  <a:lnTo>
                    <a:pt x="79" y="286"/>
                  </a:lnTo>
                  <a:lnTo>
                    <a:pt x="76" y="288"/>
                  </a:lnTo>
                  <a:lnTo>
                    <a:pt x="76" y="288"/>
                  </a:lnTo>
                  <a:lnTo>
                    <a:pt x="76" y="288"/>
                  </a:lnTo>
                  <a:lnTo>
                    <a:pt x="76" y="288"/>
                  </a:lnTo>
                  <a:lnTo>
                    <a:pt x="76" y="288"/>
                  </a:lnTo>
                  <a:lnTo>
                    <a:pt x="74" y="288"/>
                  </a:lnTo>
                  <a:lnTo>
                    <a:pt x="74" y="288"/>
                  </a:lnTo>
                  <a:lnTo>
                    <a:pt x="74" y="288"/>
                  </a:lnTo>
                  <a:lnTo>
                    <a:pt x="74" y="288"/>
                  </a:lnTo>
                  <a:lnTo>
                    <a:pt x="74" y="287"/>
                  </a:lnTo>
                  <a:lnTo>
                    <a:pt x="74" y="287"/>
                  </a:lnTo>
                  <a:lnTo>
                    <a:pt x="74" y="287"/>
                  </a:lnTo>
                  <a:lnTo>
                    <a:pt x="76" y="287"/>
                  </a:lnTo>
                  <a:lnTo>
                    <a:pt x="76" y="287"/>
                  </a:lnTo>
                  <a:lnTo>
                    <a:pt x="126" y="249"/>
                  </a:lnTo>
                  <a:lnTo>
                    <a:pt x="126" y="249"/>
                  </a:lnTo>
                  <a:lnTo>
                    <a:pt x="168" y="217"/>
                  </a:lnTo>
                  <a:lnTo>
                    <a:pt x="65" y="277"/>
                  </a:lnTo>
                  <a:lnTo>
                    <a:pt x="65" y="277"/>
                  </a:lnTo>
                  <a:lnTo>
                    <a:pt x="65" y="277"/>
                  </a:lnTo>
                  <a:lnTo>
                    <a:pt x="65" y="277"/>
                  </a:lnTo>
                  <a:lnTo>
                    <a:pt x="65" y="277"/>
                  </a:lnTo>
                  <a:lnTo>
                    <a:pt x="65" y="277"/>
                  </a:lnTo>
                  <a:lnTo>
                    <a:pt x="65" y="275"/>
                  </a:lnTo>
                  <a:lnTo>
                    <a:pt x="65" y="275"/>
                  </a:lnTo>
                  <a:lnTo>
                    <a:pt x="74" y="271"/>
                  </a:lnTo>
                  <a:lnTo>
                    <a:pt x="74" y="271"/>
                  </a:lnTo>
                  <a:lnTo>
                    <a:pt x="74" y="271"/>
                  </a:lnTo>
                  <a:lnTo>
                    <a:pt x="74" y="271"/>
                  </a:lnTo>
                  <a:lnTo>
                    <a:pt x="73" y="271"/>
                  </a:lnTo>
                  <a:lnTo>
                    <a:pt x="73" y="271"/>
                  </a:lnTo>
                  <a:lnTo>
                    <a:pt x="74" y="269"/>
                  </a:lnTo>
                  <a:lnTo>
                    <a:pt x="79" y="265"/>
                  </a:lnTo>
                  <a:lnTo>
                    <a:pt x="120" y="232"/>
                  </a:lnTo>
                  <a:lnTo>
                    <a:pt x="120" y="232"/>
                  </a:lnTo>
                  <a:lnTo>
                    <a:pt x="159" y="203"/>
                  </a:lnTo>
                  <a:lnTo>
                    <a:pt x="45" y="268"/>
                  </a:lnTo>
                  <a:lnTo>
                    <a:pt x="45" y="268"/>
                  </a:lnTo>
                  <a:lnTo>
                    <a:pt x="43" y="268"/>
                  </a:lnTo>
                  <a:lnTo>
                    <a:pt x="43" y="268"/>
                  </a:lnTo>
                  <a:lnTo>
                    <a:pt x="45" y="266"/>
                  </a:lnTo>
                  <a:lnTo>
                    <a:pt x="45" y="266"/>
                  </a:lnTo>
                  <a:lnTo>
                    <a:pt x="45" y="266"/>
                  </a:lnTo>
                  <a:lnTo>
                    <a:pt x="45" y="266"/>
                  </a:lnTo>
                  <a:lnTo>
                    <a:pt x="104" y="219"/>
                  </a:lnTo>
                  <a:lnTo>
                    <a:pt x="104" y="219"/>
                  </a:lnTo>
                  <a:lnTo>
                    <a:pt x="157" y="177"/>
                  </a:lnTo>
                  <a:lnTo>
                    <a:pt x="157" y="177"/>
                  </a:lnTo>
                  <a:lnTo>
                    <a:pt x="77" y="223"/>
                  </a:lnTo>
                  <a:lnTo>
                    <a:pt x="77" y="223"/>
                  </a:lnTo>
                  <a:lnTo>
                    <a:pt x="77" y="223"/>
                  </a:lnTo>
                  <a:lnTo>
                    <a:pt x="77" y="223"/>
                  </a:lnTo>
                  <a:lnTo>
                    <a:pt x="77" y="223"/>
                  </a:lnTo>
                  <a:lnTo>
                    <a:pt x="77" y="223"/>
                  </a:lnTo>
                  <a:lnTo>
                    <a:pt x="77" y="222"/>
                  </a:lnTo>
                  <a:lnTo>
                    <a:pt x="77" y="222"/>
                  </a:lnTo>
                  <a:lnTo>
                    <a:pt x="77" y="222"/>
                  </a:lnTo>
                  <a:lnTo>
                    <a:pt x="77" y="222"/>
                  </a:lnTo>
                  <a:lnTo>
                    <a:pt x="77" y="222"/>
                  </a:lnTo>
                  <a:lnTo>
                    <a:pt x="129" y="185"/>
                  </a:lnTo>
                  <a:lnTo>
                    <a:pt x="129" y="185"/>
                  </a:lnTo>
                  <a:lnTo>
                    <a:pt x="172" y="155"/>
                  </a:lnTo>
                  <a:lnTo>
                    <a:pt x="172" y="155"/>
                  </a:lnTo>
                  <a:lnTo>
                    <a:pt x="51" y="226"/>
                  </a:lnTo>
                  <a:lnTo>
                    <a:pt x="51" y="226"/>
                  </a:lnTo>
                  <a:lnTo>
                    <a:pt x="49" y="226"/>
                  </a:lnTo>
                  <a:lnTo>
                    <a:pt x="49" y="226"/>
                  </a:lnTo>
                  <a:lnTo>
                    <a:pt x="49" y="226"/>
                  </a:lnTo>
                  <a:lnTo>
                    <a:pt x="49" y="226"/>
                  </a:lnTo>
                  <a:lnTo>
                    <a:pt x="49" y="225"/>
                  </a:lnTo>
                  <a:lnTo>
                    <a:pt x="49" y="225"/>
                  </a:lnTo>
                  <a:lnTo>
                    <a:pt x="49" y="225"/>
                  </a:lnTo>
                  <a:lnTo>
                    <a:pt x="49" y="225"/>
                  </a:lnTo>
                  <a:lnTo>
                    <a:pt x="49" y="225"/>
                  </a:lnTo>
                  <a:lnTo>
                    <a:pt x="57" y="220"/>
                  </a:lnTo>
                  <a:lnTo>
                    <a:pt x="57" y="220"/>
                  </a:lnTo>
                  <a:lnTo>
                    <a:pt x="73" y="209"/>
                  </a:lnTo>
                  <a:lnTo>
                    <a:pt x="73" y="209"/>
                  </a:lnTo>
                  <a:lnTo>
                    <a:pt x="125" y="173"/>
                  </a:lnTo>
                  <a:lnTo>
                    <a:pt x="125" y="173"/>
                  </a:lnTo>
                  <a:lnTo>
                    <a:pt x="185" y="133"/>
                  </a:lnTo>
                  <a:lnTo>
                    <a:pt x="46" y="213"/>
                  </a:lnTo>
                  <a:lnTo>
                    <a:pt x="46" y="213"/>
                  </a:lnTo>
                  <a:lnTo>
                    <a:pt x="45" y="213"/>
                  </a:lnTo>
                  <a:lnTo>
                    <a:pt x="45" y="213"/>
                  </a:lnTo>
                  <a:lnTo>
                    <a:pt x="45" y="211"/>
                  </a:lnTo>
                  <a:lnTo>
                    <a:pt x="45" y="211"/>
                  </a:lnTo>
                  <a:lnTo>
                    <a:pt x="202" y="111"/>
                  </a:lnTo>
                  <a:lnTo>
                    <a:pt x="202" y="111"/>
                  </a:lnTo>
                  <a:lnTo>
                    <a:pt x="122" y="157"/>
                  </a:lnTo>
                  <a:lnTo>
                    <a:pt x="80" y="180"/>
                  </a:lnTo>
                  <a:lnTo>
                    <a:pt x="80" y="180"/>
                  </a:lnTo>
                  <a:lnTo>
                    <a:pt x="80" y="180"/>
                  </a:lnTo>
                  <a:lnTo>
                    <a:pt x="80" y="180"/>
                  </a:lnTo>
                  <a:lnTo>
                    <a:pt x="79" y="180"/>
                  </a:lnTo>
                  <a:lnTo>
                    <a:pt x="79" y="180"/>
                  </a:lnTo>
                  <a:lnTo>
                    <a:pt x="80" y="179"/>
                  </a:lnTo>
                  <a:lnTo>
                    <a:pt x="91" y="170"/>
                  </a:lnTo>
                  <a:lnTo>
                    <a:pt x="181" y="108"/>
                  </a:lnTo>
                  <a:lnTo>
                    <a:pt x="181" y="108"/>
                  </a:lnTo>
                  <a:lnTo>
                    <a:pt x="211" y="87"/>
                  </a:lnTo>
                  <a:lnTo>
                    <a:pt x="211" y="87"/>
                  </a:lnTo>
                  <a:lnTo>
                    <a:pt x="62" y="173"/>
                  </a:lnTo>
                  <a:lnTo>
                    <a:pt x="40" y="185"/>
                  </a:lnTo>
                  <a:lnTo>
                    <a:pt x="40" y="185"/>
                  </a:lnTo>
                  <a:lnTo>
                    <a:pt x="40" y="185"/>
                  </a:lnTo>
                  <a:lnTo>
                    <a:pt x="40" y="185"/>
                  </a:lnTo>
                  <a:lnTo>
                    <a:pt x="40" y="183"/>
                  </a:lnTo>
                  <a:lnTo>
                    <a:pt x="40" y="183"/>
                  </a:lnTo>
                  <a:lnTo>
                    <a:pt x="40" y="183"/>
                  </a:lnTo>
                  <a:lnTo>
                    <a:pt x="40" y="183"/>
                  </a:lnTo>
                  <a:lnTo>
                    <a:pt x="40" y="183"/>
                  </a:lnTo>
                  <a:lnTo>
                    <a:pt x="59" y="170"/>
                  </a:lnTo>
                  <a:lnTo>
                    <a:pt x="131" y="121"/>
                  </a:lnTo>
                  <a:lnTo>
                    <a:pt x="131" y="121"/>
                  </a:lnTo>
                  <a:lnTo>
                    <a:pt x="205" y="71"/>
                  </a:lnTo>
                  <a:lnTo>
                    <a:pt x="57" y="157"/>
                  </a:lnTo>
                  <a:lnTo>
                    <a:pt x="57" y="157"/>
                  </a:lnTo>
                  <a:lnTo>
                    <a:pt x="55" y="157"/>
                  </a:lnTo>
                  <a:lnTo>
                    <a:pt x="55" y="157"/>
                  </a:lnTo>
                  <a:lnTo>
                    <a:pt x="55" y="157"/>
                  </a:lnTo>
                  <a:lnTo>
                    <a:pt x="55" y="157"/>
                  </a:lnTo>
                  <a:lnTo>
                    <a:pt x="200" y="63"/>
                  </a:lnTo>
                  <a:lnTo>
                    <a:pt x="200" y="63"/>
                  </a:lnTo>
                  <a:lnTo>
                    <a:pt x="39" y="157"/>
                  </a:lnTo>
                  <a:lnTo>
                    <a:pt x="36" y="158"/>
                  </a:lnTo>
                  <a:lnTo>
                    <a:pt x="36" y="158"/>
                  </a:lnTo>
                  <a:lnTo>
                    <a:pt x="36" y="158"/>
                  </a:lnTo>
                  <a:lnTo>
                    <a:pt x="36" y="158"/>
                  </a:lnTo>
                  <a:lnTo>
                    <a:pt x="36" y="158"/>
                  </a:lnTo>
                  <a:lnTo>
                    <a:pt x="36" y="158"/>
                  </a:lnTo>
                  <a:lnTo>
                    <a:pt x="36" y="158"/>
                  </a:lnTo>
                  <a:lnTo>
                    <a:pt x="36" y="157"/>
                  </a:lnTo>
                  <a:lnTo>
                    <a:pt x="71" y="136"/>
                  </a:lnTo>
                  <a:lnTo>
                    <a:pt x="71" y="136"/>
                  </a:lnTo>
                  <a:lnTo>
                    <a:pt x="71" y="136"/>
                  </a:lnTo>
                  <a:lnTo>
                    <a:pt x="71" y="136"/>
                  </a:lnTo>
                  <a:lnTo>
                    <a:pt x="65" y="139"/>
                  </a:lnTo>
                  <a:lnTo>
                    <a:pt x="64" y="139"/>
                  </a:lnTo>
                  <a:lnTo>
                    <a:pt x="64" y="139"/>
                  </a:lnTo>
                  <a:lnTo>
                    <a:pt x="65" y="139"/>
                  </a:lnTo>
                  <a:lnTo>
                    <a:pt x="65" y="139"/>
                  </a:lnTo>
                  <a:lnTo>
                    <a:pt x="65" y="139"/>
                  </a:lnTo>
                  <a:lnTo>
                    <a:pt x="65" y="137"/>
                  </a:lnTo>
                  <a:lnTo>
                    <a:pt x="65" y="137"/>
                  </a:lnTo>
                  <a:lnTo>
                    <a:pt x="79" y="129"/>
                  </a:lnTo>
                  <a:lnTo>
                    <a:pt x="125" y="100"/>
                  </a:lnTo>
                  <a:lnTo>
                    <a:pt x="125" y="100"/>
                  </a:lnTo>
                  <a:lnTo>
                    <a:pt x="37" y="151"/>
                  </a:lnTo>
                  <a:lnTo>
                    <a:pt x="36" y="151"/>
                  </a:lnTo>
                  <a:lnTo>
                    <a:pt x="36" y="151"/>
                  </a:lnTo>
                  <a:lnTo>
                    <a:pt x="36" y="151"/>
                  </a:lnTo>
                  <a:lnTo>
                    <a:pt x="36" y="152"/>
                  </a:lnTo>
                  <a:lnTo>
                    <a:pt x="36" y="152"/>
                  </a:lnTo>
                  <a:lnTo>
                    <a:pt x="36" y="151"/>
                  </a:lnTo>
                  <a:lnTo>
                    <a:pt x="36" y="151"/>
                  </a:lnTo>
                  <a:lnTo>
                    <a:pt x="36" y="151"/>
                  </a:lnTo>
                  <a:lnTo>
                    <a:pt x="182" y="59"/>
                  </a:lnTo>
                  <a:lnTo>
                    <a:pt x="34" y="145"/>
                  </a:lnTo>
                  <a:lnTo>
                    <a:pt x="34" y="145"/>
                  </a:lnTo>
                  <a:lnTo>
                    <a:pt x="34" y="143"/>
                  </a:lnTo>
                  <a:lnTo>
                    <a:pt x="34" y="143"/>
                  </a:lnTo>
                  <a:lnTo>
                    <a:pt x="34" y="143"/>
                  </a:lnTo>
                  <a:lnTo>
                    <a:pt x="34" y="143"/>
                  </a:lnTo>
                  <a:lnTo>
                    <a:pt x="117" y="80"/>
                  </a:lnTo>
                  <a:lnTo>
                    <a:pt x="184" y="28"/>
                  </a:lnTo>
                  <a:lnTo>
                    <a:pt x="184" y="28"/>
                  </a:lnTo>
                  <a:lnTo>
                    <a:pt x="97" y="78"/>
                  </a:lnTo>
                  <a:lnTo>
                    <a:pt x="64" y="97"/>
                  </a:lnTo>
                  <a:lnTo>
                    <a:pt x="49" y="106"/>
                  </a:lnTo>
                  <a:lnTo>
                    <a:pt x="49" y="106"/>
                  </a:lnTo>
                  <a:lnTo>
                    <a:pt x="49" y="106"/>
                  </a:lnTo>
                  <a:lnTo>
                    <a:pt x="49" y="106"/>
                  </a:lnTo>
                  <a:lnTo>
                    <a:pt x="48" y="105"/>
                  </a:lnTo>
                  <a:lnTo>
                    <a:pt x="48" y="105"/>
                  </a:lnTo>
                  <a:lnTo>
                    <a:pt x="49" y="103"/>
                  </a:lnTo>
                  <a:lnTo>
                    <a:pt x="61" y="96"/>
                  </a:lnTo>
                  <a:lnTo>
                    <a:pt x="157" y="31"/>
                  </a:lnTo>
                  <a:lnTo>
                    <a:pt x="157" y="31"/>
                  </a:lnTo>
                  <a:lnTo>
                    <a:pt x="160" y="29"/>
                  </a:lnTo>
                  <a:lnTo>
                    <a:pt x="160" y="29"/>
                  </a:lnTo>
                  <a:lnTo>
                    <a:pt x="18" y="111"/>
                  </a:lnTo>
                  <a:lnTo>
                    <a:pt x="18" y="111"/>
                  </a:lnTo>
                  <a:lnTo>
                    <a:pt x="18" y="111"/>
                  </a:lnTo>
                  <a:lnTo>
                    <a:pt x="18" y="111"/>
                  </a:lnTo>
                  <a:lnTo>
                    <a:pt x="18" y="111"/>
                  </a:lnTo>
                  <a:lnTo>
                    <a:pt x="17" y="112"/>
                  </a:lnTo>
                  <a:lnTo>
                    <a:pt x="17" y="112"/>
                  </a:lnTo>
                  <a:lnTo>
                    <a:pt x="17" y="111"/>
                  </a:lnTo>
                  <a:lnTo>
                    <a:pt x="17" y="111"/>
                  </a:lnTo>
                  <a:lnTo>
                    <a:pt x="17" y="111"/>
                  </a:lnTo>
                  <a:lnTo>
                    <a:pt x="17" y="111"/>
                  </a:lnTo>
                  <a:lnTo>
                    <a:pt x="17" y="111"/>
                  </a:lnTo>
                  <a:lnTo>
                    <a:pt x="17" y="111"/>
                  </a:lnTo>
                  <a:lnTo>
                    <a:pt x="17" y="111"/>
                  </a:lnTo>
                  <a:lnTo>
                    <a:pt x="27" y="103"/>
                  </a:lnTo>
                  <a:lnTo>
                    <a:pt x="27" y="103"/>
                  </a:lnTo>
                  <a:lnTo>
                    <a:pt x="55" y="86"/>
                  </a:lnTo>
                  <a:lnTo>
                    <a:pt x="55" y="86"/>
                  </a:lnTo>
                  <a:lnTo>
                    <a:pt x="132" y="37"/>
                  </a:lnTo>
                  <a:lnTo>
                    <a:pt x="132" y="37"/>
                  </a:lnTo>
                  <a:lnTo>
                    <a:pt x="168" y="16"/>
                  </a:lnTo>
                  <a:lnTo>
                    <a:pt x="168" y="16"/>
                  </a:lnTo>
                  <a:lnTo>
                    <a:pt x="39" y="90"/>
                  </a:lnTo>
                  <a:lnTo>
                    <a:pt x="39" y="90"/>
                  </a:lnTo>
                  <a:lnTo>
                    <a:pt x="37" y="90"/>
                  </a:lnTo>
                  <a:lnTo>
                    <a:pt x="37" y="90"/>
                  </a:lnTo>
                  <a:lnTo>
                    <a:pt x="37" y="90"/>
                  </a:lnTo>
                  <a:lnTo>
                    <a:pt x="37" y="90"/>
                  </a:lnTo>
                  <a:lnTo>
                    <a:pt x="37" y="89"/>
                  </a:lnTo>
                  <a:lnTo>
                    <a:pt x="37" y="89"/>
                  </a:lnTo>
                  <a:lnTo>
                    <a:pt x="37" y="89"/>
                  </a:lnTo>
                  <a:lnTo>
                    <a:pt x="37" y="89"/>
                  </a:lnTo>
                  <a:lnTo>
                    <a:pt x="37" y="89"/>
                  </a:lnTo>
                  <a:lnTo>
                    <a:pt x="80" y="50"/>
                  </a:lnTo>
                  <a:lnTo>
                    <a:pt x="80" y="50"/>
                  </a:lnTo>
                  <a:lnTo>
                    <a:pt x="117" y="16"/>
                  </a:lnTo>
                  <a:lnTo>
                    <a:pt x="117" y="16"/>
                  </a:lnTo>
                  <a:lnTo>
                    <a:pt x="83" y="37"/>
                  </a:lnTo>
                  <a:lnTo>
                    <a:pt x="83" y="37"/>
                  </a:lnTo>
                  <a:lnTo>
                    <a:pt x="55" y="52"/>
                  </a:lnTo>
                  <a:lnTo>
                    <a:pt x="55" y="52"/>
                  </a:lnTo>
                  <a:lnTo>
                    <a:pt x="43" y="59"/>
                  </a:lnTo>
                  <a:lnTo>
                    <a:pt x="43" y="59"/>
                  </a:lnTo>
                  <a:lnTo>
                    <a:pt x="43" y="59"/>
                  </a:lnTo>
                  <a:lnTo>
                    <a:pt x="43" y="59"/>
                  </a:lnTo>
                  <a:lnTo>
                    <a:pt x="43" y="59"/>
                  </a:lnTo>
                  <a:lnTo>
                    <a:pt x="42" y="59"/>
                  </a:lnTo>
                  <a:lnTo>
                    <a:pt x="42" y="59"/>
                  </a:lnTo>
                  <a:lnTo>
                    <a:pt x="42" y="57"/>
                  </a:lnTo>
                  <a:lnTo>
                    <a:pt x="42" y="57"/>
                  </a:lnTo>
                  <a:lnTo>
                    <a:pt x="80" y="19"/>
                  </a:lnTo>
                  <a:lnTo>
                    <a:pt x="80" y="19"/>
                  </a:lnTo>
                  <a:lnTo>
                    <a:pt x="39" y="43"/>
                  </a:lnTo>
                  <a:lnTo>
                    <a:pt x="31" y="46"/>
                  </a:lnTo>
                  <a:lnTo>
                    <a:pt x="31" y="46"/>
                  </a:lnTo>
                  <a:lnTo>
                    <a:pt x="31" y="46"/>
                  </a:lnTo>
                  <a:lnTo>
                    <a:pt x="31" y="46"/>
                  </a:lnTo>
                  <a:lnTo>
                    <a:pt x="31" y="46"/>
                  </a:lnTo>
                  <a:lnTo>
                    <a:pt x="46" y="22"/>
                  </a:lnTo>
                  <a:lnTo>
                    <a:pt x="46" y="22"/>
                  </a:lnTo>
                  <a:lnTo>
                    <a:pt x="2" y="47"/>
                  </a:lnTo>
                  <a:lnTo>
                    <a:pt x="2" y="47"/>
                  </a:lnTo>
                  <a:lnTo>
                    <a:pt x="0" y="47"/>
                  </a:lnTo>
                  <a:lnTo>
                    <a:pt x="0" y="47"/>
                  </a:lnTo>
                  <a:lnTo>
                    <a:pt x="14" y="31"/>
                  </a:lnTo>
                  <a:lnTo>
                    <a:pt x="14" y="31"/>
                  </a:lnTo>
                  <a:lnTo>
                    <a:pt x="25" y="16"/>
                  </a:lnTo>
                  <a:lnTo>
                    <a:pt x="25" y="16"/>
                  </a:lnTo>
                  <a:lnTo>
                    <a:pt x="25" y="16"/>
                  </a:lnTo>
                  <a:lnTo>
                    <a:pt x="24" y="16"/>
                  </a:lnTo>
                  <a:lnTo>
                    <a:pt x="24" y="16"/>
                  </a:lnTo>
                  <a:lnTo>
                    <a:pt x="25" y="15"/>
                  </a:lnTo>
                  <a:lnTo>
                    <a:pt x="28" y="13"/>
                  </a:lnTo>
                  <a:lnTo>
                    <a:pt x="28" y="13"/>
                  </a:lnTo>
                  <a:lnTo>
                    <a:pt x="28" y="13"/>
                  </a:lnTo>
                  <a:lnTo>
                    <a:pt x="28" y="13"/>
                  </a:lnTo>
                  <a:lnTo>
                    <a:pt x="28" y="13"/>
                  </a:lnTo>
                  <a:lnTo>
                    <a:pt x="28" y="13"/>
                  </a:lnTo>
                  <a:lnTo>
                    <a:pt x="27" y="16"/>
                  </a:lnTo>
                  <a:lnTo>
                    <a:pt x="14" y="32"/>
                  </a:lnTo>
                  <a:lnTo>
                    <a:pt x="14" y="32"/>
                  </a:lnTo>
                  <a:lnTo>
                    <a:pt x="3" y="44"/>
                  </a:lnTo>
                  <a:lnTo>
                    <a:pt x="3" y="44"/>
                  </a:lnTo>
                  <a:lnTo>
                    <a:pt x="49" y="19"/>
                  </a:lnTo>
                  <a:lnTo>
                    <a:pt x="49" y="19"/>
                  </a:lnTo>
                  <a:lnTo>
                    <a:pt x="49" y="19"/>
                  </a:lnTo>
                  <a:lnTo>
                    <a:pt x="49" y="19"/>
                  </a:lnTo>
                  <a:lnTo>
                    <a:pt x="49" y="19"/>
                  </a:lnTo>
                  <a:lnTo>
                    <a:pt x="34" y="44"/>
                  </a:lnTo>
                  <a:lnTo>
                    <a:pt x="34" y="44"/>
                  </a:lnTo>
                  <a:lnTo>
                    <a:pt x="83" y="15"/>
                  </a:lnTo>
                  <a:lnTo>
                    <a:pt x="83" y="15"/>
                  </a:lnTo>
                  <a:lnTo>
                    <a:pt x="83" y="15"/>
                  </a:lnTo>
                  <a:lnTo>
                    <a:pt x="83" y="15"/>
                  </a:lnTo>
                  <a:lnTo>
                    <a:pt x="83" y="16"/>
                  </a:lnTo>
                  <a:lnTo>
                    <a:pt x="83" y="16"/>
                  </a:lnTo>
                  <a:lnTo>
                    <a:pt x="83" y="16"/>
                  </a:lnTo>
                  <a:lnTo>
                    <a:pt x="83" y="16"/>
                  </a:lnTo>
                  <a:lnTo>
                    <a:pt x="83" y="16"/>
                  </a:lnTo>
                  <a:lnTo>
                    <a:pt x="83" y="16"/>
                  </a:lnTo>
                  <a:lnTo>
                    <a:pt x="83" y="16"/>
                  </a:lnTo>
                  <a:lnTo>
                    <a:pt x="46" y="56"/>
                  </a:lnTo>
                  <a:lnTo>
                    <a:pt x="46" y="56"/>
                  </a:lnTo>
                  <a:lnTo>
                    <a:pt x="122" y="12"/>
                  </a:lnTo>
                  <a:lnTo>
                    <a:pt x="122" y="12"/>
                  </a:lnTo>
                  <a:lnTo>
                    <a:pt x="123" y="12"/>
                  </a:lnTo>
                  <a:lnTo>
                    <a:pt x="123" y="12"/>
                  </a:lnTo>
                  <a:lnTo>
                    <a:pt x="123" y="13"/>
                  </a:lnTo>
                  <a:lnTo>
                    <a:pt x="123" y="13"/>
                  </a:lnTo>
                  <a:lnTo>
                    <a:pt x="42" y="87"/>
                  </a:lnTo>
                  <a:lnTo>
                    <a:pt x="42" y="87"/>
                  </a:lnTo>
                  <a:lnTo>
                    <a:pt x="114" y="44"/>
                  </a:lnTo>
                  <a:lnTo>
                    <a:pt x="114" y="44"/>
                  </a:lnTo>
                  <a:lnTo>
                    <a:pt x="168" y="15"/>
                  </a:lnTo>
                  <a:lnTo>
                    <a:pt x="168" y="15"/>
                  </a:lnTo>
                  <a:lnTo>
                    <a:pt x="191" y="1"/>
                  </a:lnTo>
                  <a:lnTo>
                    <a:pt x="191" y="1"/>
                  </a:lnTo>
                  <a:lnTo>
                    <a:pt x="191" y="0"/>
                  </a:lnTo>
                  <a:lnTo>
                    <a:pt x="191" y="0"/>
                  </a:lnTo>
                  <a:lnTo>
                    <a:pt x="191" y="0"/>
                  </a:lnTo>
                  <a:lnTo>
                    <a:pt x="193" y="1"/>
                  </a:lnTo>
                  <a:lnTo>
                    <a:pt x="193" y="1"/>
                  </a:lnTo>
                  <a:lnTo>
                    <a:pt x="191" y="1"/>
                  </a:lnTo>
                  <a:lnTo>
                    <a:pt x="191" y="1"/>
                  </a:lnTo>
                  <a:lnTo>
                    <a:pt x="191" y="1"/>
                  </a:lnTo>
                  <a:lnTo>
                    <a:pt x="191" y="1"/>
                  </a:lnTo>
                  <a:lnTo>
                    <a:pt x="191" y="1"/>
                  </a:lnTo>
                  <a:lnTo>
                    <a:pt x="187" y="4"/>
                  </a:lnTo>
                  <a:lnTo>
                    <a:pt x="187" y="4"/>
                  </a:lnTo>
                  <a:lnTo>
                    <a:pt x="175" y="13"/>
                  </a:lnTo>
                  <a:lnTo>
                    <a:pt x="175" y="13"/>
                  </a:lnTo>
                  <a:lnTo>
                    <a:pt x="134" y="38"/>
                  </a:lnTo>
                  <a:lnTo>
                    <a:pt x="134" y="38"/>
                  </a:lnTo>
                  <a:lnTo>
                    <a:pt x="37" y="99"/>
                  </a:lnTo>
                  <a:lnTo>
                    <a:pt x="37" y="99"/>
                  </a:lnTo>
                  <a:lnTo>
                    <a:pt x="179" y="18"/>
                  </a:lnTo>
                  <a:lnTo>
                    <a:pt x="179" y="18"/>
                  </a:lnTo>
                  <a:lnTo>
                    <a:pt x="179" y="16"/>
                  </a:lnTo>
                  <a:lnTo>
                    <a:pt x="179" y="16"/>
                  </a:lnTo>
                  <a:lnTo>
                    <a:pt x="179" y="18"/>
                  </a:lnTo>
                  <a:lnTo>
                    <a:pt x="179" y="18"/>
                  </a:lnTo>
                  <a:lnTo>
                    <a:pt x="179" y="18"/>
                  </a:lnTo>
                  <a:lnTo>
                    <a:pt x="179" y="18"/>
                  </a:lnTo>
                  <a:lnTo>
                    <a:pt x="179" y="18"/>
                  </a:lnTo>
                  <a:lnTo>
                    <a:pt x="179" y="18"/>
                  </a:lnTo>
                  <a:lnTo>
                    <a:pt x="179" y="18"/>
                  </a:lnTo>
                  <a:lnTo>
                    <a:pt x="174" y="22"/>
                  </a:lnTo>
                  <a:lnTo>
                    <a:pt x="174" y="22"/>
                  </a:lnTo>
                  <a:lnTo>
                    <a:pt x="159" y="32"/>
                  </a:lnTo>
                  <a:lnTo>
                    <a:pt x="159" y="32"/>
                  </a:lnTo>
                  <a:lnTo>
                    <a:pt x="55" y="102"/>
                  </a:lnTo>
                  <a:lnTo>
                    <a:pt x="55" y="102"/>
                  </a:lnTo>
                  <a:lnTo>
                    <a:pt x="190" y="23"/>
                  </a:lnTo>
                  <a:lnTo>
                    <a:pt x="190" y="23"/>
                  </a:lnTo>
                  <a:lnTo>
                    <a:pt x="190" y="23"/>
                  </a:lnTo>
                  <a:lnTo>
                    <a:pt x="190" y="23"/>
                  </a:lnTo>
                  <a:lnTo>
                    <a:pt x="190" y="23"/>
                  </a:lnTo>
                  <a:lnTo>
                    <a:pt x="190" y="23"/>
                  </a:lnTo>
                  <a:lnTo>
                    <a:pt x="190" y="25"/>
                  </a:lnTo>
                  <a:lnTo>
                    <a:pt x="190" y="25"/>
                  </a:lnTo>
                  <a:lnTo>
                    <a:pt x="190" y="25"/>
                  </a:lnTo>
                  <a:lnTo>
                    <a:pt x="190" y="25"/>
                  </a:lnTo>
                  <a:lnTo>
                    <a:pt x="190" y="25"/>
                  </a:lnTo>
                  <a:lnTo>
                    <a:pt x="174" y="38"/>
                  </a:lnTo>
                  <a:lnTo>
                    <a:pt x="113" y="84"/>
                  </a:lnTo>
                  <a:lnTo>
                    <a:pt x="113" y="84"/>
                  </a:lnTo>
                  <a:lnTo>
                    <a:pt x="43" y="137"/>
                  </a:lnTo>
                  <a:lnTo>
                    <a:pt x="219" y="37"/>
                  </a:lnTo>
                  <a:lnTo>
                    <a:pt x="219" y="37"/>
                  </a:lnTo>
                  <a:lnTo>
                    <a:pt x="219" y="37"/>
                  </a:lnTo>
                  <a:lnTo>
                    <a:pt x="219" y="37"/>
                  </a:lnTo>
                  <a:lnTo>
                    <a:pt x="219" y="38"/>
                  </a:lnTo>
                  <a:lnTo>
                    <a:pt x="59" y="137"/>
                  </a:lnTo>
                  <a:lnTo>
                    <a:pt x="59" y="137"/>
                  </a:lnTo>
                  <a:lnTo>
                    <a:pt x="214" y="49"/>
                  </a:lnTo>
                  <a:lnTo>
                    <a:pt x="214" y="49"/>
                  </a:lnTo>
                  <a:lnTo>
                    <a:pt x="214" y="49"/>
                  </a:lnTo>
                  <a:lnTo>
                    <a:pt x="214" y="49"/>
                  </a:lnTo>
                  <a:lnTo>
                    <a:pt x="214" y="49"/>
                  </a:lnTo>
                  <a:lnTo>
                    <a:pt x="214" y="49"/>
                  </a:lnTo>
                  <a:lnTo>
                    <a:pt x="89" y="124"/>
                  </a:lnTo>
                  <a:lnTo>
                    <a:pt x="89" y="124"/>
                  </a:lnTo>
                  <a:lnTo>
                    <a:pt x="202" y="59"/>
                  </a:lnTo>
                  <a:lnTo>
                    <a:pt x="202" y="59"/>
                  </a:lnTo>
                  <a:lnTo>
                    <a:pt x="202" y="60"/>
                  </a:lnTo>
                  <a:lnTo>
                    <a:pt x="202" y="60"/>
                  </a:lnTo>
                  <a:lnTo>
                    <a:pt x="202" y="60"/>
                  </a:lnTo>
                  <a:lnTo>
                    <a:pt x="153" y="90"/>
                  </a:lnTo>
                  <a:lnTo>
                    <a:pt x="153" y="90"/>
                  </a:lnTo>
                  <a:lnTo>
                    <a:pt x="224" y="49"/>
                  </a:lnTo>
                  <a:lnTo>
                    <a:pt x="224" y="49"/>
                  </a:lnTo>
                  <a:lnTo>
                    <a:pt x="225" y="49"/>
                  </a:lnTo>
                  <a:lnTo>
                    <a:pt x="225" y="49"/>
                  </a:lnTo>
                  <a:lnTo>
                    <a:pt x="225" y="50"/>
                  </a:lnTo>
                  <a:lnTo>
                    <a:pt x="225" y="50"/>
                  </a:lnTo>
                  <a:lnTo>
                    <a:pt x="225" y="50"/>
                  </a:lnTo>
                  <a:lnTo>
                    <a:pt x="224" y="50"/>
                  </a:lnTo>
                  <a:lnTo>
                    <a:pt x="224" y="50"/>
                  </a:lnTo>
                  <a:lnTo>
                    <a:pt x="218" y="55"/>
                  </a:lnTo>
                  <a:lnTo>
                    <a:pt x="218" y="55"/>
                  </a:lnTo>
                  <a:lnTo>
                    <a:pt x="199" y="66"/>
                  </a:lnTo>
                  <a:lnTo>
                    <a:pt x="199" y="66"/>
                  </a:lnTo>
                  <a:lnTo>
                    <a:pt x="141" y="103"/>
                  </a:lnTo>
                  <a:lnTo>
                    <a:pt x="141" y="103"/>
                  </a:lnTo>
                  <a:lnTo>
                    <a:pt x="83" y="140"/>
                  </a:lnTo>
                  <a:lnTo>
                    <a:pt x="222" y="60"/>
                  </a:lnTo>
                  <a:lnTo>
                    <a:pt x="222" y="60"/>
                  </a:lnTo>
                  <a:lnTo>
                    <a:pt x="222" y="60"/>
                  </a:lnTo>
                  <a:lnTo>
                    <a:pt x="222" y="60"/>
                  </a:lnTo>
                  <a:lnTo>
                    <a:pt x="222" y="62"/>
                  </a:lnTo>
                  <a:lnTo>
                    <a:pt x="222" y="62"/>
                  </a:lnTo>
                  <a:lnTo>
                    <a:pt x="125" y="127"/>
                  </a:lnTo>
                  <a:lnTo>
                    <a:pt x="48" y="180"/>
                  </a:lnTo>
                  <a:lnTo>
                    <a:pt x="48" y="180"/>
                  </a:lnTo>
                  <a:lnTo>
                    <a:pt x="224" y="78"/>
                  </a:lnTo>
                  <a:lnTo>
                    <a:pt x="224" y="78"/>
                  </a:lnTo>
                  <a:lnTo>
                    <a:pt x="224" y="78"/>
                  </a:lnTo>
                  <a:lnTo>
                    <a:pt x="224" y="78"/>
                  </a:lnTo>
                  <a:lnTo>
                    <a:pt x="225" y="78"/>
                  </a:lnTo>
                  <a:lnTo>
                    <a:pt x="225" y="78"/>
                  </a:lnTo>
                  <a:lnTo>
                    <a:pt x="224" y="80"/>
                  </a:lnTo>
                  <a:lnTo>
                    <a:pt x="224" y="80"/>
                  </a:lnTo>
                  <a:lnTo>
                    <a:pt x="224" y="80"/>
                  </a:lnTo>
                  <a:lnTo>
                    <a:pt x="224" y="80"/>
                  </a:lnTo>
                  <a:lnTo>
                    <a:pt x="224" y="80"/>
                  </a:lnTo>
                  <a:lnTo>
                    <a:pt x="212" y="89"/>
                  </a:lnTo>
                  <a:lnTo>
                    <a:pt x="212" y="89"/>
                  </a:lnTo>
                  <a:lnTo>
                    <a:pt x="181" y="109"/>
                  </a:lnTo>
                  <a:lnTo>
                    <a:pt x="181" y="109"/>
                  </a:lnTo>
                  <a:lnTo>
                    <a:pt x="85" y="177"/>
                  </a:lnTo>
                  <a:lnTo>
                    <a:pt x="85" y="177"/>
                  </a:lnTo>
                  <a:lnTo>
                    <a:pt x="147" y="140"/>
                  </a:lnTo>
                  <a:lnTo>
                    <a:pt x="225" y="95"/>
                  </a:lnTo>
                  <a:lnTo>
                    <a:pt x="225" y="95"/>
                  </a:lnTo>
                  <a:lnTo>
                    <a:pt x="227" y="95"/>
                  </a:lnTo>
                  <a:lnTo>
                    <a:pt x="227" y="95"/>
                  </a:lnTo>
                  <a:lnTo>
                    <a:pt x="227" y="95"/>
                  </a:lnTo>
                  <a:lnTo>
                    <a:pt x="227" y="95"/>
                  </a:lnTo>
                  <a:lnTo>
                    <a:pt x="227" y="96"/>
                  </a:lnTo>
                  <a:lnTo>
                    <a:pt x="227" y="96"/>
                  </a:lnTo>
                  <a:lnTo>
                    <a:pt x="227" y="96"/>
                  </a:lnTo>
                  <a:lnTo>
                    <a:pt x="227" y="96"/>
                  </a:lnTo>
                  <a:lnTo>
                    <a:pt x="227" y="96"/>
                  </a:lnTo>
                  <a:lnTo>
                    <a:pt x="219" y="100"/>
                  </a:lnTo>
                  <a:lnTo>
                    <a:pt x="219" y="100"/>
                  </a:lnTo>
                  <a:lnTo>
                    <a:pt x="199" y="114"/>
                  </a:lnTo>
                  <a:lnTo>
                    <a:pt x="199" y="114"/>
                  </a:lnTo>
                  <a:lnTo>
                    <a:pt x="137" y="155"/>
                  </a:lnTo>
                  <a:lnTo>
                    <a:pt x="137" y="155"/>
                  </a:lnTo>
                  <a:lnTo>
                    <a:pt x="70" y="198"/>
                  </a:lnTo>
                  <a:lnTo>
                    <a:pt x="200" y="121"/>
                  </a:lnTo>
                  <a:lnTo>
                    <a:pt x="200" y="121"/>
                  </a:lnTo>
                  <a:lnTo>
                    <a:pt x="202" y="123"/>
                  </a:lnTo>
                  <a:lnTo>
                    <a:pt x="202" y="123"/>
                  </a:lnTo>
                  <a:lnTo>
                    <a:pt x="202" y="123"/>
                  </a:lnTo>
                  <a:lnTo>
                    <a:pt x="202" y="123"/>
                  </a:lnTo>
                  <a:lnTo>
                    <a:pt x="65" y="214"/>
                  </a:lnTo>
                  <a:lnTo>
                    <a:pt x="65" y="214"/>
                  </a:lnTo>
                  <a:lnTo>
                    <a:pt x="159" y="161"/>
                  </a:lnTo>
                  <a:lnTo>
                    <a:pt x="181" y="148"/>
                  </a:lnTo>
                  <a:lnTo>
                    <a:pt x="181" y="148"/>
                  </a:lnTo>
                  <a:lnTo>
                    <a:pt x="182" y="148"/>
                  </a:lnTo>
                  <a:lnTo>
                    <a:pt x="182" y="148"/>
                  </a:lnTo>
                  <a:lnTo>
                    <a:pt x="182" y="148"/>
                  </a:lnTo>
                  <a:lnTo>
                    <a:pt x="182" y="148"/>
                  </a:lnTo>
                  <a:lnTo>
                    <a:pt x="182" y="148"/>
                  </a:lnTo>
                  <a:lnTo>
                    <a:pt x="182" y="148"/>
                  </a:lnTo>
                  <a:lnTo>
                    <a:pt x="182" y="148"/>
                  </a:lnTo>
                  <a:lnTo>
                    <a:pt x="182" y="149"/>
                  </a:lnTo>
                  <a:lnTo>
                    <a:pt x="182" y="149"/>
                  </a:lnTo>
                  <a:lnTo>
                    <a:pt x="88" y="216"/>
                  </a:lnTo>
                  <a:lnTo>
                    <a:pt x="88" y="216"/>
                  </a:lnTo>
                  <a:lnTo>
                    <a:pt x="165" y="172"/>
                  </a:lnTo>
                  <a:lnTo>
                    <a:pt x="165" y="172"/>
                  </a:lnTo>
                  <a:lnTo>
                    <a:pt x="165" y="172"/>
                  </a:lnTo>
                  <a:lnTo>
                    <a:pt x="165" y="172"/>
                  </a:lnTo>
                  <a:lnTo>
                    <a:pt x="165" y="172"/>
                  </a:lnTo>
                  <a:lnTo>
                    <a:pt x="165" y="172"/>
                  </a:lnTo>
                  <a:lnTo>
                    <a:pt x="165" y="172"/>
                  </a:lnTo>
                  <a:lnTo>
                    <a:pt x="166" y="172"/>
                  </a:lnTo>
                  <a:lnTo>
                    <a:pt x="166" y="172"/>
                  </a:lnTo>
                  <a:lnTo>
                    <a:pt x="165" y="173"/>
                  </a:lnTo>
                  <a:lnTo>
                    <a:pt x="165" y="173"/>
                  </a:lnTo>
                  <a:lnTo>
                    <a:pt x="51" y="263"/>
                  </a:lnTo>
                  <a:lnTo>
                    <a:pt x="166" y="195"/>
                  </a:lnTo>
                  <a:lnTo>
                    <a:pt x="166" y="195"/>
                  </a:lnTo>
                  <a:lnTo>
                    <a:pt x="168" y="197"/>
                  </a:lnTo>
                  <a:lnTo>
                    <a:pt x="168" y="197"/>
                  </a:lnTo>
                  <a:lnTo>
                    <a:pt x="168" y="197"/>
                  </a:lnTo>
                  <a:lnTo>
                    <a:pt x="168" y="197"/>
                  </a:lnTo>
                  <a:lnTo>
                    <a:pt x="79" y="266"/>
                  </a:lnTo>
                  <a:lnTo>
                    <a:pt x="79" y="266"/>
                  </a:lnTo>
                  <a:lnTo>
                    <a:pt x="177" y="210"/>
                  </a:lnTo>
                  <a:lnTo>
                    <a:pt x="177" y="210"/>
                  </a:lnTo>
                  <a:lnTo>
                    <a:pt x="177" y="210"/>
                  </a:lnTo>
                  <a:lnTo>
                    <a:pt x="177" y="210"/>
                  </a:lnTo>
                  <a:lnTo>
                    <a:pt x="177" y="210"/>
                  </a:lnTo>
                  <a:lnTo>
                    <a:pt x="177" y="210"/>
                  </a:lnTo>
                  <a:lnTo>
                    <a:pt x="177" y="211"/>
                  </a:lnTo>
                  <a:lnTo>
                    <a:pt x="177" y="211"/>
                  </a:lnTo>
                  <a:lnTo>
                    <a:pt x="177" y="211"/>
                  </a:lnTo>
                  <a:lnTo>
                    <a:pt x="177" y="211"/>
                  </a:lnTo>
                  <a:lnTo>
                    <a:pt x="177" y="211"/>
                  </a:lnTo>
                  <a:lnTo>
                    <a:pt x="172" y="214"/>
                  </a:lnTo>
                  <a:lnTo>
                    <a:pt x="179" y="210"/>
                  </a:lnTo>
                  <a:lnTo>
                    <a:pt x="179" y="210"/>
                  </a:lnTo>
                  <a:lnTo>
                    <a:pt x="179" y="210"/>
                  </a:lnTo>
                  <a:lnTo>
                    <a:pt x="179" y="210"/>
                  </a:lnTo>
                  <a:lnTo>
                    <a:pt x="179" y="211"/>
                  </a:lnTo>
                  <a:lnTo>
                    <a:pt x="179" y="211"/>
                  </a:lnTo>
                  <a:lnTo>
                    <a:pt x="83" y="283"/>
                  </a:lnTo>
                  <a:lnTo>
                    <a:pt x="83" y="283"/>
                  </a:lnTo>
                  <a:lnTo>
                    <a:pt x="169" y="232"/>
                  </a:lnTo>
                  <a:lnTo>
                    <a:pt x="169" y="232"/>
                  </a:lnTo>
                  <a:lnTo>
                    <a:pt x="171" y="232"/>
                  </a:lnTo>
                  <a:lnTo>
                    <a:pt x="171" y="232"/>
                  </a:lnTo>
                  <a:lnTo>
                    <a:pt x="171" y="234"/>
                  </a:lnTo>
                  <a:lnTo>
                    <a:pt x="171" y="234"/>
                  </a:lnTo>
                  <a:lnTo>
                    <a:pt x="171" y="234"/>
                  </a:lnTo>
                  <a:lnTo>
                    <a:pt x="171" y="234"/>
                  </a:lnTo>
                  <a:lnTo>
                    <a:pt x="156" y="241"/>
                  </a:lnTo>
                  <a:lnTo>
                    <a:pt x="156" y="241"/>
                  </a:lnTo>
                  <a:lnTo>
                    <a:pt x="157" y="241"/>
                  </a:lnTo>
                  <a:lnTo>
                    <a:pt x="157" y="241"/>
                  </a:lnTo>
                  <a:lnTo>
                    <a:pt x="157" y="243"/>
                  </a:lnTo>
                  <a:lnTo>
                    <a:pt x="157" y="243"/>
                  </a:lnTo>
                  <a:lnTo>
                    <a:pt x="157" y="243"/>
                  </a:lnTo>
                  <a:lnTo>
                    <a:pt x="157" y="243"/>
                  </a:lnTo>
                  <a:lnTo>
                    <a:pt x="58" y="330"/>
                  </a:lnTo>
                  <a:lnTo>
                    <a:pt x="58" y="330"/>
                  </a:lnTo>
                  <a:lnTo>
                    <a:pt x="111" y="300"/>
                  </a:lnTo>
                  <a:lnTo>
                    <a:pt x="172" y="265"/>
                  </a:lnTo>
                  <a:lnTo>
                    <a:pt x="172" y="265"/>
                  </a:lnTo>
                  <a:lnTo>
                    <a:pt x="174" y="265"/>
                  </a:lnTo>
                  <a:lnTo>
                    <a:pt x="174" y="265"/>
                  </a:lnTo>
                  <a:lnTo>
                    <a:pt x="174" y="265"/>
                  </a:lnTo>
                  <a:lnTo>
                    <a:pt x="174" y="265"/>
                  </a:lnTo>
                  <a:lnTo>
                    <a:pt x="85" y="334"/>
                  </a:lnTo>
                  <a:lnTo>
                    <a:pt x="85" y="334"/>
                  </a:lnTo>
                  <a:lnTo>
                    <a:pt x="193" y="272"/>
                  </a:lnTo>
                  <a:lnTo>
                    <a:pt x="193" y="272"/>
                  </a:lnTo>
                  <a:lnTo>
                    <a:pt x="205" y="265"/>
                  </a:lnTo>
                  <a:lnTo>
                    <a:pt x="205" y="265"/>
                  </a:lnTo>
                  <a:lnTo>
                    <a:pt x="205" y="265"/>
                  </a:lnTo>
                  <a:lnTo>
                    <a:pt x="205" y="265"/>
                  </a:lnTo>
                  <a:lnTo>
                    <a:pt x="205" y="265"/>
                  </a:lnTo>
                  <a:lnTo>
                    <a:pt x="205" y="265"/>
                  </a:lnTo>
                  <a:lnTo>
                    <a:pt x="205" y="265"/>
                  </a:lnTo>
                  <a:lnTo>
                    <a:pt x="206" y="266"/>
                  </a:lnTo>
                  <a:lnTo>
                    <a:pt x="206" y="266"/>
                  </a:lnTo>
                  <a:lnTo>
                    <a:pt x="205" y="266"/>
                  </a:lnTo>
                  <a:lnTo>
                    <a:pt x="205" y="266"/>
                  </a:lnTo>
                  <a:lnTo>
                    <a:pt x="205" y="266"/>
                  </a:lnTo>
                  <a:lnTo>
                    <a:pt x="205" y="266"/>
                  </a:lnTo>
                  <a:lnTo>
                    <a:pt x="205" y="266"/>
                  </a:lnTo>
                  <a:lnTo>
                    <a:pt x="190" y="277"/>
                  </a:lnTo>
                  <a:lnTo>
                    <a:pt x="190" y="277"/>
                  </a:lnTo>
                  <a:lnTo>
                    <a:pt x="221" y="257"/>
                  </a:lnTo>
                  <a:lnTo>
                    <a:pt x="221" y="257"/>
                  </a:lnTo>
                  <a:lnTo>
                    <a:pt x="222" y="259"/>
                  </a:lnTo>
                  <a:lnTo>
                    <a:pt x="222" y="259"/>
                  </a:lnTo>
                  <a:lnTo>
                    <a:pt x="221" y="259"/>
                  </a:lnTo>
                  <a:lnTo>
                    <a:pt x="221" y="259"/>
                  </a:lnTo>
                  <a:lnTo>
                    <a:pt x="221" y="259"/>
                  </a:lnTo>
                  <a:lnTo>
                    <a:pt x="221" y="259"/>
                  </a:lnTo>
                  <a:lnTo>
                    <a:pt x="221" y="259"/>
                  </a:lnTo>
                  <a:lnTo>
                    <a:pt x="206" y="271"/>
                  </a:lnTo>
                  <a:lnTo>
                    <a:pt x="153" y="309"/>
                  </a:lnTo>
                  <a:lnTo>
                    <a:pt x="153" y="309"/>
                  </a:lnTo>
                  <a:lnTo>
                    <a:pt x="91" y="354"/>
                  </a:lnTo>
                  <a:lnTo>
                    <a:pt x="91" y="354"/>
                  </a:lnTo>
                  <a:lnTo>
                    <a:pt x="212" y="284"/>
                  </a:lnTo>
                  <a:lnTo>
                    <a:pt x="212" y="284"/>
                  </a:lnTo>
                  <a:lnTo>
                    <a:pt x="214" y="284"/>
                  </a:lnTo>
                  <a:lnTo>
                    <a:pt x="214" y="284"/>
                  </a:lnTo>
                  <a:lnTo>
                    <a:pt x="212" y="286"/>
                  </a:lnTo>
                  <a:lnTo>
                    <a:pt x="77" y="392"/>
                  </a:lnTo>
                  <a:lnTo>
                    <a:pt x="77" y="392"/>
                  </a:lnTo>
                  <a:lnTo>
                    <a:pt x="142" y="355"/>
                  </a:lnTo>
                  <a:lnTo>
                    <a:pt x="142" y="355"/>
                  </a:lnTo>
                  <a:lnTo>
                    <a:pt x="273" y="280"/>
                  </a:lnTo>
                  <a:lnTo>
                    <a:pt x="310" y="259"/>
                  </a:lnTo>
                  <a:lnTo>
                    <a:pt x="310" y="259"/>
                  </a:lnTo>
                  <a:lnTo>
                    <a:pt x="310" y="259"/>
                  </a:lnTo>
                  <a:lnTo>
                    <a:pt x="310" y="259"/>
                  </a:lnTo>
                  <a:lnTo>
                    <a:pt x="310" y="259"/>
                  </a:lnTo>
                  <a:lnTo>
                    <a:pt x="310" y="259"/>
                  </a:lnTo>
                  <a:lnTo>
                    <a:pt x="310" y="259"/>
                  </a:lnTo>
                  <a:lnTo>
                    <a:pt x="310" y="259"/>
                  </a:lnTo>
                  <a:lnTo>
                    <a:pt x="310" y="259"/>
                  </a:lnTo>
                  <a:lnTo>
                    <a:pt x="310" y="259"/>
                  </a:lnTo>
                  <a:lnTo>
                    <a:pt x="310" y="259"/>
                  </a:lnTo>
                  <a:lnTo>
                    <a:pt x="310" y="259"/>
                  </a:lnTo>
                  <a:lnTo>
                    <a:pt x="310" y="260"/>
                  </a:lnTo>
                  <a:lnTo>
                    <a:pt x="310" y="260"/>
                  </a:lnTo>
                  <a:lnTo>
                    <a:pt x="298" y="268"/>
                  </a:lnTo>
                  <a:lnTo>
                    <a:pt x="298" y="268"/>
                  </a:lnTo>
                  <a:lnTo>
                    <a:pt x="268" y="288"/>
                  </a:lnTo>
                  <a:lnTo>
                    <a:pt x="268" y="288"/>
                  </a:lnTo>
                  <a:lnTo>
                    <a:pt x="175" y="354"/>
                  </a:lnTo>
                  <a:lnTo>
                    <a:pt x="175" y="354"/>
                  </a:lnTo>
                  <a:lnTo>
                    <a:pt x="51" y="440"/>
                  </a:lnTo>
                  <a:lnTo>
                    <a:pt x="51" y="440"/>
                  </a:lnTo>
                  <a:lnTo>
                    <a:pt x="270" y="314"/>
                  </a:lnTo>
                  <a:lnTo>
                    <a:pt x="443" y="213"/>
                  </a:lnTo>
                  <a:lnTo>
                    <a:pt x="443" y="213"/>
                  </a:lnTo>
                  <a:lnTo>
                    <a:pt x="443" y="213"/>
                  </a:lnTo>
                  <a:lnTo>
                    <a:pt x="443" y="213"/>
                  </a:lnTo>
                  <a:lnTo>
                    <a:pt x="443" y="213"/>
                  </a:lnTo>
                  <a:lnTo>
                    <a:pt x="443" y="213"/>
                  </a:lnTo>
                  <a:lnTo>
                    <a:pt x="443" y="214"/>
                  </a:lnTo>
                  <a:lnTo>
                    <a:pt x="443" y="214"/>
                  </a:lnTo>
                  <a:lnTo>
                    <a:pt x="443" y="214"/>
                  </a:lnTo>
                  <a:lnTo>
                    <a:pt x="443" y="214"/>
                  </a:lnTo>
                  <a:lnTo>
                    <a:pt x="443" y="214"/>
                  </a:lnTo>
                  <a:lnTo>
                    <a:pt x="428" y="223"/>
                  </a:lnTo>
                  <a:lnTo>
                    <a:pt x="428" y="223"/>
                  </a:lnTo>
                  <a:lnTo>
                    <a:pt x="411" y="234"/>
                  </a:lnTo>
                  <a:lnTo>
                    <a:pt x="411" y="234"/>
                  </a:lnTo>
                  <a:lnTo>
                    <a:pt x="419" y="229"/>
                  </a:lnTo>
                  <a:lnTo>
                    <a:pt x="419" y="229"/>
                  </a:lnTo>
                  <a:lnTo>
                    <a:pt x="421" y="228"/>
                  </a:lnTo>
                  <a:lnTo>
                    <a:pt x="421" y="228"/>
                  </a:lnTo>
                  <a:lnTo>
                    <a:pt x="421" y="228"/>
                  </a:lnTo>
                  <a:lnTo>
                    <a:pt x="422" y="228"/>
                  </a:lnTo>
                  <a:lnTo>
                    <a:pt x="422" y="228"/>
                  </a:lnTo>
                  <a:lnTo>
                    <a:pt x="422" y="228"/>
                  </a:lnTo>
                  <a:lnTo>
                    <a:pt x="422" y="228"/>
                  </a:lnTo>
                  <a:lnTo>
                    <a:pt x="422" y="229"/>
                  </a:lnTo>
                  <a:lnTo>
                    <a:pt x="422" y="229"/>
                  </a:lnTo>
                  <a:lnTo>
                    <a:pt x="54" y="453"/>
                  </a:lnTo>
                  <a:lnTo>
                    <a:pt x="54" y="453"/>
                  </a:lnTo>
                  <a:lnTo>
                    <a:pt x="120" y="414"/>
                  </a:lnTo>
                  <a:lnTo>
                    <a:pt x="225" y="354"/>
                  </a:lnTo>
                  <a:lnTo>
                    <a:pt x="451" y="222"/>
                  </a:lnTo>
                  <a:lnTo>
                    <a:pt x="451" y="222"/>
                  </a:lnTo>
                  <a:lnTo>
                    <a:pt x="452" y="222"/>
                  </a:lnTo>
                  <a:lnTo>
                    <a:pt x="452" y="222"/>
                  </a:lnTo>
                  <a:lnTo>
                    <a:pt x="452" y="222"/>
                  </a:lnTo>
                  <a:lnTo>
                    <a:pt x="452" y="222"/>
                  </a:lnTo>
                  <a:lnTo>
                    <a:pt x="452" y="223"/>
                  </a:lnTo>
                  <a:lnTo>
                    <a:pt x="452" y="223"/>
                  </a:lnTo>
                  <a:lnTo>
                    <a:pt x="452" y="223"/>
                  </a:lnTo>
                  <a:lnTo>
                    <a:pt x="452" y="223"/>
                  </a:lnTo>
                  <a:lnTo>
                    <a:pt x="452" y="223"/>
                  </a:lnTo>
                  <a:lnTo>
                    <a:pt x="439" y="232"/>
                  </a:lnTo>
                  <a:lnTo>
                    <a:pt x="391" y="263"/>
                  </a:lnTo>
                  <a:lnTo>
                    <a:pt x="391" y="263"/>
                  </a:lnTo>
                  <a:lnTo>
                    <a:pt x="257" y="351"/>
                  </a:lnTo>
                  <a:lnTo>
                    <a:pt x="257" y="351"/>
                  </a:lnTo>
                  <a:lnTo>
                    <a:pt x="82" y="463"/>
                  </a:lnTo>
                  <a:lnTo>
                    <a:pt x="82" y="463"/>
                  </a:lnTo>
                  <a:lnTo>
                    <a:pt x="163" y="417"/>
                  </a:lnTo>
                  <a:lnTo>
                    <a:pt x="163" y="417"/>
                  </a:lnTo>
                  <a:lnTo>
                    <a:pt x="171" y="413"/>
                  </a:lnTo>
                  <a:lnTo>
                    <a:pt x="171" y="413"/>
                  </a:lnTo>
                  <a:lnTo>
                    <a:pt x="172" y="413"/>
                  </a:lnTo>
                  <a:lnTo>
                    <a:pt x="172" y="413"/>
                  </a:lnTo>
                  <a:lnTo>
                    <a:pt x="172" y="413"/>
                  </a:lnTo>
                  <a:lnTo>
                    <a:pt x="172" y="413"/>
                  </a:lnTo>
                  <a:lnTo>
                    <a:pt x="172" y="413"/>
                  </a:lnTo>
                  <a:lnTo>
                    <a:pt x="171" y="413"/>
                  </a:lnTo>
                  <a:lnTo>
                    <a:pt x="171" y="413"/>
                  </a:lnTo>
                  <a:lnTo>
                    <a:pt x="128" y="448"/>
                  </a:lnTo>
                  <a:lnTo>
                    <a:pt x="128" y="448"/>
                  </a:lnTo>
                  <a:lnTo>
                    <a:pt x="91" y="477"/>
                  </a:lnTo>
                  <a:lnTo>
                    <a:pt x="191" y="419"/>
                  </a:lnTo>
                  <a:lnTo>
                    <a:pt x="191" y="419"/>
                  </a:lnTo>
                  <a:lnTo>
                    <a:pt x="193" y="419"/>
                  </a:lnTo>
                  <a:lnTo>
                    <a:pt x="193" y="419"/>
                  </a:lnTo>
                  <a:lnTo>
                    <a:pt x="193" y="420"/>
                  </a:lnTo>
                  <a:lnTo>
                    <a:pt x="59" y="514"/>
                  </a:lnTo>
                  <a:lnTo>
                    <a:pt x="59" y="514"/>
                  </a:lnTo>
                  <a:lnTo>
                    <a:pt x="182" y="441"/>
                  </a:lnTo>
                  <a:lnTo>
                    <a:pt x="182" y="441"/>
                  </a:lnTo>
                  <a:lnTo>
                    <a:pt x="182" y="441"/>
                  </a:lnTo>
                  <a:lnTo>
                    <a:pt x="182" y="441"/>
                  </a:lnTo>
                  <a:lnTo>
                    <a:pt x="184" y="442"/>
                  </a:lnTo>
                  <a:lnTo>
                    <a:pt x="184" y="442"/>
                  </a:lnTo>
                  <a:lnTo>
                    <a:pt x="182" y="442"/>
                  </a:lnTo>
                  <a:lnTo>
                    <a:pt x="182" y="442"/>
                  </a:lnTo>
                  <a:lnTo>
                    <a:pt x="182" y="442"/>
                  </a:lnTo>
                  <a:lnTo>
                    <a:pt x="182" y="442"/>
                  </a:lnTo>
                  <a:lnTo>
                    <a:pt x="182" y="442"/>
                  </a:lnTo>
                  <a:lnTo>
                    <a:pt x="171" y="451"/>
                  </a:lnTo>
                  <a:lnTo>
                    <a:pt x="131" y="481"/>
                  </a:lnTo>
                  <a:lnTo>
                    <a:pt x="131" y="481"/>
                  </a:lnTo>
                  <a:lnTo>
                    <a:pt x="92" y="508"/>
                  </a:lnTo>
                  <a:lnTo>
                    <a:pt x="92" y="508"/>
                  </a:lnTo>
                  <a:lnTo>
                    <a:pt x="99" y="503"/>
                  </a:lnTo>
                  <a:lnTo>
                    <a:pt x="99" y="503"/>
                  </a:lnTo>
                  <a:lnTo>
                    <a:pt x="181" y="456"/>
                  </a:lnTo>
                  <a:lnTo>
                    <a:pt x="181" y="456"/>
                  </a:lnTo>
                  <a:lnTo>
                    <a:pt x="181" y="456"/>
                  </a:lnTo>
                  <a:lnTo>
                    <a:pt x="181" y="456"/>
                  </a:lnTo>
                  <a:lnTo>
                    <a:pt x="181" y="456"/>
                  </a:lnTo>
                  <a:lnTo>
                    <a:pt x="182" y="456"/>
                  </a:lnTo>
                  <a:lnTo>
                    <a:pt x="182" y="456"/>
                  </a:lnTo>
                  <a:lnTo>
                    <a:pt x="182" y="456"/>
                  </a:lnTo>
                  <a:lnTo>
                    <a:pt x="182" y="456"/>
                  </a:lnTo>
                  <a:lnTo>
                    <a:pt x="182" y="457"/>
                  </a:lnTo>
                  <a:lnTo>
                    <a:pt x="182" y="457"/>
                  </a:lnTo>
                  <a:lnTo>
                    <a:pt x="95" y="509"/>
                  </a:lnTo>
                  <a:lnTo>
                    <a:pt x="95" y="509"/>
                  </a:lnTo>
                  <a:lnTo>
                    <a:pt x="148" y="478"/>
                  </a:lnTo>
                  <a:lnTo>
                    <a:pt x="163" y="471"/>
                  </a:lnTo>
                  <a:lnTo>
                    <a:pt x="163" y="471"/>
                  </a:lnTo>
                  <a:lnTo>
                    <a:pt x="163" y="471"/>
                  </a:lnTo>
                  <a:lnTo>
                    <a:pt x="163" y="471"/>
                  </a:lnTo>
                  <a:lnTo>
                    <a:pt x="163" y="471"/>
                  </a:lnTo>
                  <a:lnTo>
                    <a:pt x="165" y="471"/>
                  </a:lnTo>
                  <a:lnTo>
                    <a:pt x="165" y="471"/>
                  </a:lnTo>
                  <a:lnTo>
                    <a:pt x="165" y="471"/>
                  </a:lnTo>
                  <a:lnTo>
                    <a:pt x="165" y="471"/>
                  </a:lnTo>
                  <a:lnTo>
                    <a:pt x="163" y="472"/>
                  </a:lnTo>
                  <a:lnTo>
                    <a:pt x="163" y="472"/>
                  </a:lnTo>
                  <a:lnTo>
                    <a:pt x="163" y="472"/>
                  </a:lnTo>
                  <a:lnTo>
                    <a:pt x="163" y="472"/>
                  </a:lnTo>
                  <a:lnTo>
                    <a:pt x="163" y="472"/>
                  </a:lnTo>
                  <a:lnTo>
                    <a:pt x="156" y="477"/>
                  </a:lnTo>
                  <a:lnTo>
                    <a:pt x="156" y="477"/>
                  </a:lnTo>
                  <a:lnTo>
                    <a:pt x="135" y="488"/>
                  </a:lnTo>
                  <a:lnTo>
                    <a:pt x="135" y="488"/>
                  </a:lnTo>
                  <a:lnTo>
                    <a:pt x="134" y="490"/>
                  </a:lnTo>
                  <a:lnTo>
                    <a:pt x="172" y="468"/>
                  </a:lnTo>
                  <a:lnTo>
                    <a:pt x="172" y="468"/>
                  </a:lnTo>
                  <a:lnTo>
                    <a:pt x="172" y="469"/>
                  </a:lnTo>
                  <a:lnTo>
                    <a:pt x="172" y="469"/>
                  </a:lnTo>
                  <a:lnTo>
                    <a:pt x="172" y="469"/>
                  </a:lnTo>
                  <a:lnTo>
                    <a:pt x="55" y="537"/>
                  </a:lnTo>
                  <a:lnTo>
                    <a:pt x="55" y="537"/>
                  </a:lnTo>
                  <a:lnTo>
                    <a:pt x="55" y="537"/>
                  </a:lnTo>
                  <a:lnTo>
                    <a:pt x="55" y="53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87"/>
            <p:cNvSpPr>
              <a:spLocks noEditPoints="1"/>
            </p:cNvSpPr>
            <p:nvPr/>
          </p:nvSpPr>
          <p:spPr bwMode="auto">
            <a:xfrm>
              <a:off x="4811714" y="1274763"/>
              <a:ext cx="384175" cy="592138"/>
            </a:xfrm>
            <a:custGeom>
              <a:avLst/>
              <a:gdLst/>
              <a:ahLst/>
              <a:cxnLst>
                <a:cxn ang="0">
                  <a:pos x="225" y="570"/>
                </a:cxn>
                <a:cxn ang="0">
                  <a:pos x="285" y="576"/>
                </a:cxn>
                <a:cxn ang="0">
                  <a:pos x="265" y="493"/>
                </a:cxn>
                <a:cxn ang="0">
                  <a:pos x="206" y="445"/>
                </a:cxn>
                <a:cxn ang="0">
                  <a:pos x="135" y="491"/>
                </a:cxn>
                <a:cxn ang="0">
                  <a:pos x="169" y="583"/>
                </a:cxn>
                <a:cxn ang="0">
                  <a:pos x="172" y="659"/>
                </a:cxn>
                <a:cxn ang="0">
                  <a:pos x="135" y="716"/>
                </a:cxn>
                <a:cxn ang="0">
                  <a:pos x="31" y="706"/>
                </a:cxn>
                <a:cxn ang="0">
                  <a:pos x="5" y="546"/>
                </a:cxn>
                <a:cxn ang="0">
                  <a:pos x="27" y="521"/>
                </a:cxn>
                <a:cxn ang="0">
                  <a:pos x="53" y="257"/>
                </a:cxn>
                <a:cxn ang="0">
                  <a:pos x="46" y="143"/>
                </a:cxn>
                <a:cxn ang="0">
                  <a:pos x="24" y="111"/>
                </a:cxn>
                <a:cxn ang="0">
                  <a:pos x="42" y="3"/>
                </a:cxn>
                <a:cxn ang="0">
                  <a:pos x="178" y="29"/>
                </a:cxn>
                <a:cxn ang="0">
                  <a:pos x="218" y="44"/>
                </a:cxn>
                <a:cxn ang="0">
                  <a:pos x="221" y="151"/>
                </a:cxn>
                <a:cxn ang="0">
                  <a:pos x="205" y="321"/>
                </a:cxn>
                <a:cxn ang="0">
                  <a:pos x="302" y="320"/>
                </a:cxn>
                <a:cxn ang="0">
                  <a:pos x="330" y="157"/>
                </a:cxn>
                <a:cxn ang="0">
                  <a:pos x="298" y="161"/>
                </a:cxn>
                <a:cxn ang="0">
                  <a:pos x="313" y="62"/>
                </a:cxn>
                <a:cxn ang="0">
                  <a:pos x="458" y="3"/>
                </a:cxn>
                <a:cxn ang="0">
                  <a:pos x="461" y="163"/>
                </a:cxn>
                <a:cxn ang="0">
                  <a:pos x="467" y="164"/>
                </a:cxn>
                <a:cxn ang="0">
                  <a:pos x="418" y="628"/>
                </a:cxn>
                <a:cxn ang="0">
                  <a:pos x="449" y="595"/>
                </a:cxn>
                <a:cxn ang="0">
                  <a:pos x="485" y="688"/>
                </a:cxn>
                <a:cxn ang="0">
                  <a:pos x="329" y="725"/>
                </a:cxn>
                <a:cxn ang="0">
                  <a:pos x="258" y="725"/>
                </a:cxn>
                <a:cxn ang="0">
                  <a:pos x="264" y="718"/>
                </a:cxn>
                <a:cxn ang="0">
                  <a:pos x="296" y="731"/>
                </a:cxn>
                <a:cxn ang="0">
                  <a:pos x="468" y="688"/>
                </a:cxn>
                <a:cxn ang="0">
                  <a:pos x="446" y="598"/>
                </a:cxn>
                <a:cxn ang="0">
                  <a:pos x="415" y="625"/>
                </a:cxn>
                <a:cxn ang="0">
                  <a:pos x="400" y="516"/>
                </a:cxn>
                <a:cxn ang="0">
                  <a:pos x="450" y="183"/>
                </a:cxn>
                <a:cxn ang="0">
                  <a:pos x="459" y="49"/>
                </a:cxn>
                <a:cxn ang="0">
                  <a:pos x="313" y="50"/>
                </a:cxn>
                <a:cxn ang="0">
                  <a:pos x="298" y="152"/>
                </a:cxn>
                <a:cxn ang="0">
                  <a:pos x="322" y="155"/>
                </a:cxn>
                <a:cxn ang="0">
                  <a:pos x="336" y="299"/>
                </a:cxn>
                <a:cxn ang="0">
                  <a:pos x="227" y="312"/>
                </a:cxn>
                <a:cxn ang="0">
                  <a:pos x="199" y="154"/>
                </a:cxn>
                <a:cxn ang="0">
                  <a:pos x="243" y="137"/>
                </a:cxn>
                <a:cxn ang="0">
                  <a:pos x="203" y="34"/>
                </a:cxn>
                <a:cxn ang="0">
                  <a:pos x="105" y="54"/>
                </a:cxn>
                <a:cxn ang="0">
                  <a:pos x="33" y="0"/>
                </a:cxn>
                <a:cxn ang="0">
                  <a:pos x="36" y="139"/>
                </a:cxn>
                <a:cxn ang="0">
                  <a:pos x="62" y="148"/>
                </a:cxn>
                <a:cxn ang="0">
                  <a:pos x="36" y="404"/>
                </a:cxn>
                <a:cxn ang="0">
                  <a:pos x="21" y="596"/>
                </a:cxn>
                <a:cxn ang="0">
                  <a:pos x="2" y="585"/>
                </a:cxn>
                <a:cxn ang="0">
                  <a:pos x="64" y="700"/>
                </a:cxn>
                <a:cxn ang="0">
                  <a:pos x="168" y="743"/>
                </a:cxn>
                <a:cxn ang="0">
                  <a:pos x="154" y="596"/>
                </a:cxn>
                <a:cxn ang="0">
                  <a:pos x="145" y="579"/>
                </a:cxn>
                <a:cxn ang="0">
                  <a:pos x="153" y="437"/>
                </a:cxn>
                <a:cxn ang="0">
                  <a:pos x="240" y="462"/>
                </a:cxn>
                <a:cxn ang="0">
                  <a:pos x="267" y="528"/>
                </a:cxn>
                <a:cxn ang="0">
                  <a:pos x="273" y="583"/>
                </a:cxn>
                <a:cxn ang="0">
                  <a:pos x="230" y="599"/>
                </a:cxn>
              </a:cxnLst>
              <a:rect l="0" t="0" r="r" b="b"/>
              <a:pathLst>
                <a:path w="485" h="745">
                  <a:moveTo>
                    <a:pt x="270" y="684"/>
                  </a:moveTo>
                  <a:lnTo>
                    <a:pt x="270" y="684"/>
                  </a:lnTo>
                  <a:lnTo>
                    <a:pt x="267" y="684"/>
                  </a:lnTo>
                  <a:lnTo>
                    <a:pt x="265" y="685"/>
                  </a:lnTo>
                  <a:lnTo>
                    <a:pt x="265" y="685"/>
                  </a:lnTo>
                  <a:lnTo>
                    <a:pt x="264" y="684"/>
                  </a:lnTo>
                  <a:lnTo>
                    <a:pt x="262" y="684"/>
                  </a:lnTo>
                  <a:lnTo>
                    <a:pt x="262" y="684"/>
                  </a:lnTo>
                  <a:lnTo>
                    <a:pt x="258" y="676"/>
                  </a:lnTo>
                  <a:lnTo>
                    <a:pt x="258" y="676"/>
                  </a:lnTo>
                  <a:lnTo>
                    <a:pt x="252" y="662"/>
                  </a:lnTo>
                  <a:lnTo>
                    <a:pt x="252" y="662"/>
                  </a:lnTo>
                  <a:lnTo>
                    <a:pt x="242" y="630"/>
                  </a:lnTo>
                  <a:lnTo>
                    <a:pt x="242" y="630"/>
                  </a:lnTo>
                  <a:lnTo>
                    <a:pt x="230" y="599"/>
                  </a:lnTo>
                  <a:lnTo>
                    <a:pt x="224" y="585"/>
                  </a:lnTo>
                  <a:lnTo>
                    <a:pt x="216" y="570"/>
                  </a:lnTo>
                  <a:lnTo>
                    <a:pt x="216" y="570"/>
                  </a:lnTo>
                  <a:lnTo>
                    <a:pt x="216" y="570"/>
                  </a:lnTo>
                  <a:lnTo>
                    <a:pt x="216" y="570"/>
                  </a:lnTo>
                  <a:lnTo>
                    <a:pt x="225" y="570"/>
                  </a:lnTo>
                  <a:lnTo>
                    <a:pt x="225" y="570"/>
                  </a:lnTo>
                  <a:lnTo>
                    <a:pt x="230" y="571"/>
                  </a:lnTo>
                  <a:lnTo>
                    <a:pt x="230" y="571"/>
                  </a:lnTo>
                  <a:lnTo>
                    <a:pt x="234" y="573"/>
                  </a:lnTo>
                  <a:lnTo>
                    <a:pt x="234" y="573"/>
                  </a:lnTo>
                  <a:lnTo>
                    <a:pt x="243" y="576"/>
                  </a:lnTo>
                  <a:lnTo>
                    <a:pt x="243" y="576"/>
                  </a:lnTo>
                  <a:lnTo>
                    <a:pt x="251" y="580"/>
                  </a:lnTo>
                  <a:lnTo>
                    <a:pt x="251" y="580"/>
                  </a:lnTo>
                  <a:lnTo>
                    <a:pt x="259" y="585"/>
                  </a:lnTo>
                  <a:lnTo>
                    <a:pt x="259" y="585"/>
                  </a:lnTo>
                  <a:lnTo>
                    <a:pt x="264" y="585"/>
                  </a:lnTo>
                  <a:lnTo>
                    <a:pt x="264" y="585"/>
                  </a:lnTo>
                  <a:lnTo>
                    <a:pt x="268" y="585"/>
                  </a:lnTo>
                  <a:lnTo>
                    <a:pt x="268" y="585"/>
                  </a:lnTo>
                  <a:lnTo>
                    <a:pt x="273" y="583"/>
                  </a:lnTo>
                  <a:lnTo>
                    <a:pt x="273" y="583"/>
                  </a:lnTo>
                  <a:lnTo>
                    <a:pt x="276" y="580"/>
                  </a:lnTo>
                  <a:lnTo>
                    <a:pt x="276" y="580"/>
                  </a:lnTo>
                  <a:lnTo>
                    <a:pt x="285" y="576"/>
                  </a:lnTo>
                  <a:lnTo>
                    <a:pt x="285" y="576"/>
                  </a:lnTo>
                  <a:lnTo>
                    <a:pt x="285" y="576"/>
                  </a:lnTo>
                  <a:lnTo>
                    <a:pt x="280" y="570"/>
                  </a:lnTo>
                  <a:lnTo>
                    <a:pt x="280" y="570"/>
                  </a:lnTo>
                  <a:lnTo>
                    <a:pt x="276" y="564"/>
                  </a:lnTo>
                  <a:lnTo>
                    <a:pt x="276" y="564"/>
                  </a:lnTo>
                  <a:lnTo>
                    <a:pt x="273" y="556"/>
                  </a:lnTo>
                  <a:lnTo>
                    <a:pt x="273" y="556"/>
                  </a:lnTo>
                  <a:lnTo>
                    <a:pt x="271" y="549"/>
                  </a:lnTo>
                  <a:lnTo>
                    <a:pt x="271" y="549"/>
                  </a:lnTo>
                  <a:lnTo>
                    <a:pt x="270" y="543"/>
                  </a:lnTo>
                  <a:lnTo>
                    <a:pt x="270" y="543"/>
                  </a:lnTo>
                  <a:lnTo>
                    <a:pt x="268" y="536"/>
                  </a:lnTo>
                  <a:lnTo>
                    <a:pt x="268" y="536"/>
                  </a:lnTo>
                  <a:lnTo>
                    <a:pt x="267" y="528"/>
                  </a:lnTo>
                  <a:lnTo>
                    <a:pt x="267" y="528"/>
                  </a:lnTo>
                  <a:lnTo>
                    <a:pt x="265" y="521"/>
                  </a:lnTo>
                  <a:lnTo>
                    <a:pt x="265" y="521"/>
                  </a:lnTo>
                  <a:lnTo>
                    <a:pt x="265" y="506"/>
                  </a:lnTo>
                  <a:lnTo>
                    <a:pt x="265" y="506"/>
                  </a:lnTo>
                  <a:lnTo>
                    <a:pt x="265" y="493"/>
                  </a:lnTo>
                  <a:lnTo>
                    <a:pt x="265" y="493"/>
                  </a:lnTo>
                  <a:lnTo>
                    <a:pt x="265" y="485"/>
                  </a:lnTo>
                  <a:lnTo>
                    <a:pt x="265" y="485"/>
                  </a:lnTo>
                  <a:lnTo>
                    <a:pt x="267" y="478"/>
                  </a:lnTo>
                  <a:lnTo>
                    <a:pt x="267" y="478"/>
                  </a:lnTo>
                  <a:lnTo>
                    <a:pt x="270" y="463"/>
                  </a:lnTo>
                  <a:lnTo>
                    <a:pt x="270" y="465"/>
                  </a:lnTo>
                  <a:lnTo>
                    <a:pt x="265" y="465"/>
                  </a:lnTo>
                  <a:lnTo>
                    <a:pt x="262" y="465"/>
                  </a:lnTo>
                  <a:lnTo>
                    <a:pt x="262" y="465"/>
                  </a:lnTo>
                  <a:lnTo>
                    <a:pt x="255" y="465"/>
                  </a:lnTo>
                  <a:lnTo>
                    <a:pt x="255" y="465"/>
                  </a:lnTo>
                  <a:lnTo>
                    <a:pt x="248" y="465"/>
                  </a:lnTo>
                  <a:lnTo>
                    <a:pt x="248" y="465"/>
                  </a:lnTo>
                  <a:lnTo>
                    <a:pt x="240" y="462"/>
                  </a:lnTo>
                  <a:lnTo>
                    <a:pt x="240" y="462"/>
                  </a:lnTo>
                  <a:lnTo>
                    <a:pt x="233" y="460"/>
                  </a:lnTo>
                  <a:lnTo>
                    <a:pt x="225" y="457"/>
                  </a:lnTo>
                  <a:lnTo>
                    <a:pt x="219" y="454"/>
                  </a:lnTo>
                  <a:lnTo>
                    <a:pt x="212" y="450"/>
                  </a:lnTo>
                  <a:lnTo>
                    <a:pt x="206" y="445"/>
                  </a:lnTo>
                  <a:lnTo>
                    <a:pt x="206" y="445"/>
                  </a:lnTo>
                  <a:lnTo>
                    <a:pt x="200" y="441"/>
                  </a:lnTo>
                  <a:lnTo>
                    <a:pt x="200" y="441"/>
                  </a:lnTo>
                  <a:lnTo>
                    <a:pt x="194" y="435"/>
                  </a:lnTo>
                  <a:lnTo>
                    <a:pt x="194" y="435"/>
                  </a:lnTo>
                  <a:lnTo>
                    <a:pt x="188" y="431"/>
                  </a:lnTo>
                  <a:lnTo>
                    <a:pt x="184" y="425"/>
                  </a:lnTo>
                  <a:lnTo>
                    <a:pt x="179" y="419"/>
                  </a:lnTo>
                  <a:lnTo>
                    <a:pt x="179" y="419"/>
                  </a:lnTo>
                  <a:lnTo>
                    <a:pt x="171" y="405"/>
                  </a:lnTo>
                  <a:lnTo>
                    <a:pt x="171" y="405"/>
                  </a:lnTo>
                  <a:lnTo>
                    <a:pt x="159" y="426"/>
                  </a:lnTo>
                  <a:lnTo>
                    <a:pt x="159" y="426"/>
                  </a:lnTo>
                  <a:lnTo>
                    <a:pt x="154" y="437"/>
                  </a:lnTo>
                  <a:lnTo>
                    <a:pt x="148" y="447"/>
                  </a:lnTo>
                  <a:lnTo>
                    <a:pt x="148" y="447"/>
                  </a:lnTo>
                  <a:lnTo>
                    <a:pt x="144" y="457"/>
                  </a:lnTo>
                  <a:lnTo>
                    <a:pt x="141" y="469"/>
                  </a:lnTo>
                  <a:lnTo>
                    <a:pt x="138" y="474"/>
                  </a:lnTo>
                  <a:lnTo>
                    <a:pt x="136" y="479"/>
                  </a:lnTo>
                  <a:lnTo>
                    <a:pt x="135" y="491"/>
                  </a:lnTo>
                  <a:lnTo>
                    <a:pt x="135" y="491"/>
                  </a:lnTo>
                  <a:lnTo>
                    <a:pt x="132" y="503"/>
                  </a:lnTo>
                  <a:lnTo>
                    <a:pt x="132" y="503"/>
                  </a:lnTo>
                  <a:lnTo>
                    <a:pt x="131" y="515"/>
                  </a:lnTo>
                  <a:lnTo>
                    <a:pt x="131" y="515"/>
                  </a:lnTo>
                  <a:lnTo>
                    <a:pt x="128" y="537"/>
                  </a:lnTo>
                  <a:lnTo>
                    <a:pt x="128" y="537"/>
                  </a:lnTo>
                  <a:lnTo>
                    <a:pt x="125" y="561"/>
                  </a:lnTo>
                  <a:lnTo>
                    <a:pt x="120" y="585"/>
                  </a:lnTo>
                  <a:lnTo>
                    <a:pt x="120" y="583"/>
                  </a:lnTo>
                  <a:lnTo>
                    <a:pt x="120" y="583"/>
                  </a:lnTo>
                  <a:lnTo>
                    <a:pt x="136" y="579"/>
                  </a:lnTo>
                  <a:lnTo>
                    <a:pt x="145" y="577"/>
                  </a:lnTo>
                  <a:lnTo>
                    <a:pt x="154" y="577"/>
                  </a:lnTo>
                  <a:lnTo>
                    <a:pt x="154" y="577"/>
                  </a:lnTo>
                  <a:lnTo>
                    <a:pt x="163" y="579"/>
                  </a:lnTo>
                  <a:lnTo>
                    <a:pt x="163" y="579"/>
                  </a:lnTo>
                  <a:lnTo>
                    <a:pt x="168" y="580"/>
                  </a:lnTo>
                  <a:lnTo>
                    <a:pt x="168" y="580"/>
                  </a:lnTo>
                  <a:lnTo>
                    <a:pt x="169" y="582"/>
                  </a:lnTo>
                  <a:lnTo>
                    <a:pt x="169" y="582"/>
                  </a:lnTo>
                  <a:lnTo>
                    <a:pt x="169" y="583"/>
                  </a:lnTo>
                  <a:lnTo>
                    <a:pt x="169" y="583"/>
                  </a:lnTo>
                  <a:lnTo>
                    <a:pt x="168" y="583"/>
                  </a:lnTo>
                  <a:lnTo>
                    <a:pt x="168" y="583"/>
                  </a:lnTo>
                  <a:lnTo>
                    <a:pt x="163" y="582"/>
                  </a:lnTo>
                  <a:lnTo>
                    <a:pt x="159" y="580"/>
                  </a:lnTo>
                  <a:lnTo>
                    <a:pt x="159" y="580"/>
                  </a:lnTo>
                  <a:lnTo>
                    <a:pt x="151" y="576"/>
                  </a:lnTo>
                  <a:lnTo>
                    <a:pt x="153" y="574"/>
                  </a:lnTo>
                  <a:lnTo>
                    <a:pt x="153" y="574"/>
                  </a:lnTo>
                  <a:lnTo>
                    <a:pt x="153" y="586"/>
                  </a:lnTo>
                  <a:lnTo>
                    <a:pt x="153" y="586"/>
                  </a:lnTo>
                  <a:lnTo>
                    <a:pt x="154" y="596"/>
                  </a:lnTo>
                  <a:lnTo>
                    <a:pt x="154" y="596"/>
                  </a:lnTo>
                  <a:lnTo>
                    <a:pt x="157" y="607"/>
                  </a:lnTo>
                  <a:lnTo>
                    <a:pt x="157" y="607"/>
                  </a:lnTo>
                  <a:lnTo>
                    <a:pt x="160" y="617"/>
                  </a:lnTo>
                  <a:lnTo>
                    <a:pt x="160" y="617"/>
                  </a:lnTo>
                  <a:lnTo>
                    <a:pt x="166" y="638"/>
                  </a:lnTo>
                  <a:lnTo>
                    <a:pt x="166" y="638"/>
                  </a:lnTo>
                  <a:lnTo>
                    <a:pt x="172" y="659"/>
                  </a:lnTo>
                  <a:lnTo>
                    <a:pt x="172" y="659"/>
                  </a:lnTo>
                  <a:lnTo>
                    <a:pt x="176" y="679"/>
                  </a:lnTo>
                  <a:lnTo>
                    <a:pt x="176" y="679"/>
                  </a:lnTo>
                  <a:lnTo>
                    <a:pt x="178" y="690"/>
                  </a:lnTo>
                  <a:lnTo>
                    <a:pt x="178" y="690"/>
                  </a:lnTo>
                  <a:lnTo>
                    <a:pt x="178" y="702"/>
                  </a:lnTo>
                  <a:lnTo>
                    <a:pt x="178" y="706"/>
                  </a:lnTo>
                  <a:lnTo>
                    <a:pt x="176" y="712"/>
                  </a:lnTo>
                  <a:lnTo>
                    <a:pt x="176" y="712"/>
                  </a:lnTo>
                  <a:lnTo>
                    <a:pt x="175" y="722"/>
                  </a:lnTo>
                  <a:lnTo>
                    <a:pt x="175" y="722"/>
                  </a:lnTo>
                  <a:lnTo>
                    <a:pt x="172" y="733"/>
                  </a:lnTo>
                  <a:lnTo>
                    <a:pt x="169" y="743"/>
                  </a:lnTo>
                  <a:lnTo>
                    <a:pt x="169" y="745"/>
                  </a:lnTo>
                  <a:lnTo>
                    <a:pt x="168" y="743"/>
                  </a:lnTo>
                  <a:lnTo>
                    <a:pt x="160" y="736"/>
                  </a:lnTo>
                  <a:lnTo>
                    <a:pt x="160" y="736"/>
                  </a:lnTo>
                  <a:lnTo>
                    <a:pt x="153" y="728"/>
                  </a:lnTo>
                  <a:lnTo>
                    <a:pt x="148" y="725"/>
                  </a:lnTo>
                  <a:lnTo>
                    <a:pt x="144" y="722"/>
                  </a:lnTo>
                  <a:lnTo>
                    <a:pt x="144" y="722"/>
                  </a:lnTo>
                  <a:lnTo>
                    <a:pt x="135" y="716"/>
                  </a:lnTo>
                  <a:lnTo>
                    <a:pt x="135" y="716"/>
                  </a:lnTo>
                  <a:lnTo>
                    <a:pt x="125" y="712"/>
                  </a:lnTo>
                  <a:lnTo>
                    <a:pt x="125" y="712"/>
                  </a:lnTo>
                  <a:lnTo>
                    <a:pt x="116" y="707"/>
                  </a:lnTo>
                  <a:lnTo>
                    <a:pt x="116" y="707"/>
                  </a:lnTo>
                  <a:lnTo>
                    <a:pt x="105" y="705"/>
                  </a:lnTo>
                  <a:lnTo>
                    <a:pt x="105" y="705"/>
                  </a:lnTo>
                  <a:lnTo>
                    <a:pt x="95" y="702"/>
                  </a:lnTo>
                  <a:lnTo>
                    <a:pt x="95" y="702"/>
                  </a:lnTo>
                  <a:lnTo>
                    <a:pt x="85" y="700"/>
                  </a:lnTo>
                  <a:lnTo>
                    <a:pt x="85" y="700"/>
                  </a:lnTo>
                  <a:lnTo>
                    <a:pt x="74" y="700"/>
                  </a:lnTo>
                  <a:lnTo>
                    <a:pt x="74" y="700"/>
                  </a:lnTo>
                  <a:lnTo>
                    <a:pt x="64" y="700"/>
                  </a:lnTo>
                  <a:lnTo>
                    <a:pt x="64" y="700"/>
                  </a:lnTo>
                  <a:lnTo>
                    <a:pt x="52" y="702"/>
                  </a:lnTo>
                  <a:lnTo>
                    <a:pt x="52" y="702"/>
                  </a:lnTo>
                  <a:lnTo>
                    <a:pt x="42" y="703"/>
                  </a:lnTo>
                  <a:lnTo>
                    <a:pt x="42" y="703"/>
                  </a:lnTo>
                  <a:lnTo>
                    <a:pt x="31" y="706"/>
                  </a:lnTo>
                  <a:lnTo>
                    <a:pt x="31" y="706"/>
                  </a:lnTo>
                  <a:lnTo>
                    <a:pt x="12" y="710"/>
                  </a:lnTo>
                  <a:lnTo>
                    <a:pt x="9" y="712"/>
                  </a:lnTo>
                  <a:lnTo>
                    <a:pt x="11" y="710"/>
                  </a:lnTo>
                  <a:lnTo>
                    <a:pt x="11" y="710"/>
                  </a:lnTo>
                  <a:lnTo>
                    <a:pt x="12" y="706"/>
                  </a:lnTo>
                  <a:lnTo>
                    <a:pt x="14" y="700"/>
                  </a:lnTo>
                  <a:lnTo>
                    <a:pt x="14" y="700"/>
                  </a:lnTo>
                  <a:lnTo>
                    <a:pt x="14" y="690"/>
                  </a:lnTo>
                  <a:lnTo>
                    <a:pt x="14" y="690"/>
                  </a:lnTo>
                  <a:lnTo>
                    <a:pt x="12" y="669"/>
                  </a:lnTo>
                  <a:lnTo>
                    <a:pt x="12" y="669"/>
                  </a:lnTo>
                  <a:lnTo>
                    <a:pt x="6" y="626"/>
                  </a:lnTo>
                  <a:lnTo>
                    <a:pt x="6" y="626"/>
                  </a:lnTo>
                  <a:lnTo>
                    <a:pt x="2" y="585"/>
                  </a:lnTo>
                  <a:lnTo>
                    <a:pt x="2" y="585"/>
                  </a:lnTo>
                  <a:lnTo>
                    <a:pt x="0" y="564"/>
                  </a:lnTo>
                  <a:lnTo>
                    <a:pt x="2" y="552"/>
                  </a:lnTo>
                  <a:lnTo>
                    <a:pt x="3" y="542"/>
                  </a:lnTo>
                  <a:lnTo>
                    <a:pt x="3" y="539"/>
                  </a:lnTo>
                  <a:lnTo>
                    <a:pt x="5" y="542"/>
                  </a:lnTo>
                  <a:lnTo>
                    <a:pt x="5" y="546"/>
                  </a:lnTo>
                  <a:lnTo>
                    <a:pt x="5" y="546"/>
                  </a:lnTo>
                  <a:lnTo>
                    <a:pt x="6" y="549"/>
                  </a:lnTo>
                  <a:lnTo>
                    <a:pt x="6" y="549"/>
                  </a:lnTo>
                  <a:lnTo>
                    <a:pt x="8" y="558"/>
                  </a:lnTo>
                  <a:lnTo>
                    <a:pt x="8" y="558"/>
                  </a:lnTo>
                  <a:lnTo>
                    <a:pt x="9" y="565"/>
                  </a:lnTo>
                  <a:lnTo>
                    <a:pt x="9" y="565"/>
                  </a:lnTo>
                  <a:lnTo>
                    <a:pt x="11" y="574"/>
                  </a:lnTo>
                  <a:lnTo>
                    <a:pt x="12" y="577"/>
                  </a:lnTo>
                  <a:lnTo>
                    <a:pt x="14" y="582"/>
                  </a:lnTo>
                  <a:lnTo>
                    <a:pt x="15" y="585"/>
                  </a:lnTo>
                  <a:lnTo>
                    <a:pt x="16" y="589"/>
                  </a:lnTo>
                  <a:lnTo>
                    <a:pt x="19" y="592"/>
                  </a:lnTo>
                  <a:lnTo>
                    <a:pt x="19" y="592"/>
                  </a:lnTo>
                  <a:lnTo>
                    <a:pt x="21" y="595"/>
                  </a:lnTo>
                  <a:lnTo>
                    <a:pt x="27" y="601"/>
                  </a:lnTo>
                  <a:lnTo>
                    <a:pt x="25" y="602"/>
                  </a:lnTo>
                  <a:lnTo>
                    <a:pt x="25" y="602"/>
                  </a:lnTo>
                  <a:lnTo>
                    <a:pt x="27" y="561"/>
                  </a:lnTo>
                  <a:lnTo>
                    <a:pt x="27" y="521"/>
                  </a:lnTo>
                  <a:lnTo>
                    <a:pt x="27" y="521"/>
                  </a:lnTo>
                  <a:lnTo>
                    <a:pt x="27" y="479"/>
                  </a:lnTo>
                  <a:lnTo>
                    <a:pt x="27" y="479"/>
                  </a:lnTo>
                  <a:lnTo>
                    <a:pt x="30" y="459"/>
                  </a:lnTo>
                  <a:lnTo>
                    <a:pt x="30" y="459"/>
                  </a:lnTo>
                  <a:lnTo>
                    <a:pt x="31" y="450"/>
                  </a:lnTo>
                  <a:lnTo>
                    <a:pt x="31" y="450"/>
                  </a:lnTo>
                  <a:lnTo>
                    <a:pt x="33" y="444"/>
                  </a:lnTo>
                  <a:lnTo>
                    <a:pt x="36" y="439"/>
                  </a:lnTo>
                  <a:lnTo>
                    <a:pt x="36" y="441"/>
                  </a:lnTo>
                  <a:lnTo>
                    <a:pt x="36" y="441"/>
                  </a:lnTo>
                  <a:lnTo>
                    <a:pt x="34" y="422"/>
                  </a:lnTo>
                  <a:lnTo>
                    <a:pt x="34" y="422"/>
                  </a:lnTo>
                  <a:lnTo>
                    <a:pt x="34" y="404"/>
                  </a:lnTo>
                  <a:lnTo>
                    <a:pt x="34" y="404"/>
                  </a:lnTo>
                  <a:lnTo>
                    <a:pt x="36" y="385"/>
                  </a:lnTo>
                  <a:lnTo>
                    <a:pt x="37" y="367"/>
                  </a:lnTo>
                  <a:lnTo>
                    <a:pt x="40" y="349"/>
                  </a:lnTo>
                  <a:lnTo>
                    <a:pt x="42" y="330"/>
                  </a:lnTo>
                  <a:lnTo>
                    <a:pt x="42" y="330"/>
                  </a:lnTo>
                  <a:lnTo>
                    <a:pt x="48" y="294"/>
                  </a:lnTo>
                  <a:lnTo>
                    <a:pt x="53" y="257"/>
                  </a:lnTo>
                  <a:lnTo>
                    <a:pt x="53" y="257"/>
                  </a:lnTo>
                  <a:lnTo>
                    <a:pt x="59" y="222"/>
                  </a:lnTo>
                  <a:lnTo>
                    <a:pt x="59" y="222"/>
                  </a:lnTo>
                  <a:lnTo>
                    <a:pt x="61" y="204"/>
                  </a:lnTo>
                  <a:lnTo>
                    <a:pt x="61" y="204"/>
                  </a:lnTo>
                  <a:lnTo>
                    <a:pt x="62" y="185"/>
                  </a:lnTo>
                  <a:lnTo>
                    <a:pt x="62" y="176"/>
                  </a:lnTo>
                  <a:lnTo>
                    <a:pt x="62" y="167"/>
                  </a:lnTo>
                  <a:lnTo>
                    <a:pt x="62" y="167"/>
                  </a:lnTo>
                  <a:lnTo>
                    <a:pt x="62" y="158"/>
                  </a:lnTo>
                  <a:lnTo>
                    <a:pt x="61" y="149"/>
                  </a:lnTo>
                  <a:lnTo>
                    <a:pt x="61" y="149"/>
                  </a:lnTo>
                  <a:lnTo>
                    <a:pt x="61" y="149"/>
                  </a:lnTo>
                  <a:lnTo>
                    <a:pt x="58" y="142"/>
                  </a:lnTo>
                  <a:lnTo>
                    <a:pt x="58" y="142"/>
                  </a:lnTo>
                  <a:lnTo>
                    <a:pt x="55" y="139"/>
                  </a:lnTo>
                  <a:lnTo>
                    <a:pt x="53" y="137"/>
                  </a:lnTo>
                  <a:lnTo>
                    <a:pt x="52" y="137"/>
                  </a:lnTo>
                  <a:lnTo>
                    <a:pt x="52" y="137"/>
                  </a:lnTo>
                  <a:lnTo>
                    <a:pt x="49" y="140"/>
                  </a:lnTo>
                  <a:lnTo>
                    <a:pt x="46" y="143"/>
                  </a:lnTo>
                  <a:lnTo>
                    <a:pt x="46" y="143"/>
                  </a:lnTo>
                  <a:lnTo>
                    <a:pt x="43" y="146"/>
                  </a:lnTo>
                  <a:lnTo>
                    <a:pt x="43" y="146"/>
                  </a:lnTo>
                  <a:lnTo>
                    <a:pt x="43" y="146"/>
                  </a:lnTo>
                  <a:lnTo>
                    <a:pt x="40" y="146"/>
                  </a:lnTo>
                  <a:lnTo>
                    <a:pt x="40" y="146"/>
                  </a:lnTo>
                  <a:lnTo>
                    <a:pt x="39" y="145"/>
                  </a:lnTo>
                  <a:lnTo>
                    <a:pt x="39" y="145"/>
                  </a:lnTo>
                  <a:lnTo>
                    <a:pt x="36" y="142"/>
                  </a:lnTo>
                  <a:lnTo>
                    <a:pt x="34" y="140"/>
                  </a:lnTo>
                  <a:lnTo>
                    <a:pt x="33" y="139"/>
                  </a:lnTo>
                  <a:lnTo>
                    <a:pt x="33" y="139"/>
                  </a:lnTo>
                  <a:lnTo>
                    <a:pt x="30" y="134"/>
                  </a:lnTo>
                  <a:lnTo>
                    <a:pt x="28" y="130"/>
                  </a:lnTo>
                  <a:lnTo>
                    <a:pt x="28" y="130"/>
                  </a:lnTo>
                  <a:lnTo>
                    <a:pt x="27" y="126"/>
                  </a:lnTo>
                  <a:lnTo>
                    <a:pt x="27" y="126"/>
                  </a:lnTo>
                  <a:lnTo>
                    <a:pt x="25" y="121"/>
                  </a:lnTo>
                  <a:lnTo>
                    <a:pt x="25" y="121"/>
                  </a:lnTo>
                  <a:lnTo>
                    <a:pt x="24" y="111"/>
                  </a:lnTo>
                  <a:lnTo>
                    <a:pt x="24" y="111"/>
                  </a:lnTo>
                  <a:lnTo>
                    <a:pt x="24" y="102"/>
                  </a:lnTo>
                  <a:lnTo>
                    <a:pt x="24" y="102"/>
                  </a:lnTo>
                  <a:lnTo>
                    <a:pt x="24" y="93"/>
                  </a:lnTo>
                  <a:lnTo>
                    <a:pt x="24" y="93"/>
                  </a:lnTo>
                  <a:lnTo>
                    <a:pt x="25" y="74"/>
                  </a:lnTo>
                  <a:lnTo>
                    <a:pt x="25" y="74"/>
                  </a:lnTo>
                  <a:lnTo>
                    <a:pt x="30" y="37"/>
                  </a:lnTo>
                  <a:lnTo>
                    <a:pt x="30" y="37"/>
                  </a:lnTo>
                  <a:lnTo>
                    <a:pt x="30" y="17"/>
                  </a:lnTo>
                  <a:lnTo>
                    <a:pt x="30" y="17"/>
                  </a:lnTo>
                  <a:lnTo>
                    <a:pt x="30" y="0"/>
                  </a:lnTo>
                  <a:lnTo>
                    <a:pt x="33" y="0"/>
                  </a:lnTo>
                  <a:lnTo>
                    <a:pt x="33" y="0"/>
                  </a:lnTo>
                  <a:lnTo>
                    <a:pt x="33" y="0"/>
                  </a:lnTo>
                  <a:lnTo>
                    <a:pt x="33" y="0"/>
                  </a:lnTo>
                  <a:lnTo>
                    <a:pt x="33" y="0"/>
                  </a:lnTo>
                  <a:lnTo>
                    <a:pt x="33" y="0"/>
                  </a:lnTo>
                  <a:lnTo>
                    <a:pt x="33" y="0"/>
                  </a:lnTo>
                  <a:lnTo>
                    <a:pt x="34" y="0"/>
                  </a:lnTo>
                  <a:lnTo>
                    <a:pt x="37" y="1"/>
                  </a:lnTo>
                  <a:lnTo>
                    <a:pt x="42" y="3"/>
                  </a:lnTo>
                  <a:lnTo>
                    <a:pt x="42" y="3"/>
                  </a:lnTo>
                  <a:lnTo>
                    <a:pt x="53" y="7"/>
                  </a:lnTo>
                  <a:lnTo>
                    <a:pt x="53" y="7"/>
                  </a:lnTo>
                  <a:lnTo>
                    <a:pt x="64" y="12"/>
                  </a:lnTo>
                  <a:lnTo>
                    <a:pt x="74" y="19"/>
                  </a:lnTo>
                  <a:lnTo>
                    <a:pt x="74" y="19"/>
                  </a:lnTo>
                  <a:lnTo>
                    <a:pt x="85" y="26"/>
                  </a:lnTo>
                  <a:lnTo>
                    <a:pt x="92" y="34"/>
                  </a:lnTo>
                  <a:lnTo>
                    <a:pt x="101" y="44"/>
                  </a:lnTo>
                  <a:lnTo>
                    <a:pt x="108" y="53"/>
                  </a:lnTo>
                  <a:lnTo>
                    <a:pt x="105" y="53"/>
                  </a:lnTo>
                  <a:lnTo>
                    <a:pt x="105" y="53"/>
                  </a:lnTo>
                  <a:lnTo>
                    <a:pt x="111" y="49"/>
                  </a:lnTo>
                  <a:lnTo>
                    <a:pt x="116" y="44"/>
                  </a:lnTo>
                  <a:lnTo>
                    <a:pt x="128" y="38"/>
                  </a:lnTo>
                  <a:lnTo>
                    <a:pt x="128" y="38"/>
                  </a:lnTo>
                  <a:lnTo>
                    <a:pt x="141" y="35"/>
                  </a:lnTo>
                  <a:lnTo>
                    <a:pt x="153" y="32"/>
                  </a:lnTo>
                  <a:lnTo>
                    <a:pt x="153" y="32"/>
                  </a:lnTo>
                  <a:lnTo>
                    <a:pt x="178" y="29"/>
                  </a:lnTo>
                  <a:lnTo>
                    <a:pt x="178" y="29"/>
                  </a:lnTo>
                  <a:lnTo>
                    <a:pt x="191" y="29"/>
                  </a:lnTo>
                  <a:lnTo>
                    <a:pt x="191" y="29"/>
                  </a:lnTo>
                  <a:lnTo>
                    <a:pt x="199" y="31"/>
                  </a:lnTo>
                  <a:lnTo>
                    <a:pt x="202" y="31"/>
                  </a:lnTo>
                  <a:lnTo>
                    <a:pt x="203" y="31"/>
                  </a:lnTo>
                  <a:lnTo>
                    <a:pt x="203" y="31"/>
                  </a:lnTo>
                  <a:lnTo>
                    <a:pt x="205" y="31"/>
                  </a:lnTo>
                  <a:lnTo>
                    <a:pt x="205" y="31"/>
                  </a:lnTo>
                  <a:lnTo>
                    <a:pt x="205" y="31"/>
                  </a:lnTo>
                  <a:lnTo>
                    <a:pt x="205" y="31"/>
                  </a:lnTo>
                  <a:lnTo>
                    <a:pt x="205" y="32"/>
                  </a:lnTo>
                  <a:lnTo>
                    <a:pt x="205" y="32"/>
                  </a:lnTo>
                  <a:lnTo>
                    <a:pt x="205" y="34"/>
                  </a:lnTo>
                  <a:lnTo>
                    <a:pt x="203" y="34"/>
                  </a:lnTo>
                  <a:lnTo>
                    <a:pt x="203" y="34"/>
                  </a:lnTo>
                  <a:lnTo>
                    <a:pt x="203" y="34"/>
                  </a:lnTo>
                  <a:lnTo>
                    <a:pt x="203" y="31"/>
                  </a:lnTo>
                  <a:lnTo>
                    <a:pt x="208" y="34"/>
                  </a:lnTo>
                  <a:lnTo>
                    <a:pt x="212" y="37"/>
                  </a:lnTo>
                  <a:lnTo>
                    <a:pt x="215" y="41"/>
                  </a:lnTo>
                  <a:lnTo>
                    <a:pt x="218" y="44"/>
                  </a:lnTo>
                  <a:lnTo>
                    <a:pt x="218" y="44"/>
                  </a:lnTo>
                  <a:lnTo>
                    <a:pt x="221" y="53"/>
                  </a:lnTo>
                  <a:lnTo>
                    <a:pt x="221" y="53"/>
                  </a:lnTo>
                  <a:lnTo>
                    <a:pt x="224" y="63"/>
                  </a:lnTo>
                  <a:lnTo>
                    <a:pt x="224" y="63"/>
                  </a:lnTo>
                  <a:lnTo>
                    <a:pt x="234" y="100"/>
                  </a:lnTo>
                  <a:lnTo>
                    <a:pt x="234" y="100"/>
                  </a:lnTo>
                  <a:lnTo>
                    <a:pt x="245" y="136"/>
                  </a:lnTo>
                  <a:lnTo>
                    <a:pt x="245" y="136"/>
                  </a:lnTo>
                  <a:lnTo>
                    <a:pt x="251" y="155"/>
                  </a:lnTo>
                  <a:lnTo>
                    <a:pt x="251" y="155"/>
                  </a:lnTo>
                  <a:lnTo>
                    <a:pt x="256" y="173"/>
                  </a:lnTo>
                  <a:lnTo>
                    <a:pt x="259" y="179"/>
                  </a:lnTo>
                  <a:lnTo>
                    <a:pt x="255" y="173"/>
                  </a:lnTo>
                  <a:lnTo>
                    <a:pt x="255" y="173"/>
                  </a:lnTo>
                  <a:lnTo>
                    <a:pt x="249" y="167"/>
                  </a:lnTo>
                  <a:lnTo>
                    <a:pt x="243" y="161"/>
                  </a:lnTo>
                  <a:lnTo>
                    <a:pt x="237" y="157"/>
                  </a:lnTo>
                  <a:lnTo>
                    <a:pt x="230" y="152"/>
                  </a:lnTo>
                  <a:lnTo>
                    <a:pt x="230" y="152"/>
                  </a:lnTo>
                  <a:lnTo>
                    <a:pt x="221" y="151"/>
                  </a:lnTo>
                  <a:lnTo>
                    <a:pt x="213" y="149"/>
                  </a:lnTo>
                  <a:lnTo>
                    <a:pt x="213" y="149"/>
                  </a:lnTo>
                  <a:lnTo>
                    <a:pt x="206" y="151"/>
                  </a:lnTo>
                  <a:lnTo>
                    <a:pt x="206" y="151"/>
                  </a:lnTo>
                  <a:lnTo>
                    <a:pt x="202" y="152"/>
                  </a:lnTo>
                  <a:lnTo>
                    <a:pt x="202" y="152"/>
                  </a:lnTo>
                  <a:lnTo>
                    <a:pt x="200" y="152"/>
                  </a:lnTo>
                  <a:lnTo>
                    <a:pt x="200" y="152"/>
                  </a:lnTo>
                  <a:lnTo>
                    <a:pt x="202" y="154"/>
                  </a:lnTo>
                  <a:lnTo>
                    <a:pt x="202" y="154"/>
                  </a:lnTo>
                  <a:lnTo>
                    <a:pt x="202" y="154"/>
                  </a:lnTo>
                  <a:lnTo>
                    <a:pt x="203" y="158"/>
                  </a:lnTo>
                  <a:lnTo>
                    <a:pt x="205" y="164"/>
                  </a:lnTo>
                  <a:lnTo>
                    <a:pt x="205" y="164"/>
                  </a:lnTo>
                  <a:lnTo>
                    <a:pt x="206" y="174"/>
                  </a:lnTo>
                  <a:lnTo>
                    <a:pt x="206" y="174"/>
                  </a:lnTo>
                  <a:lnTo>
                    <a:pt x="206" y="195"/>
                  </a:lnTo>
                  <a:lnTo>
                    <a:pt x="206" y="195"/>
                  </a:lnTo>
                  <a:lnTo>
                    <a:pt x="206" y="237"/>
                  </a:lnTo>
                  <a:lnTo>
                    <a:pt x="206" y="237"/>
                  </a:lnTo>
                  <a:lnTo>
                    <a:pt x="205" y="321"/>
                  </a:lnTo>
                  <a:lnTo>
                    <a:pt x="203" y="320"/>
                  </a:lnTo>
                  <a:lnTo>
                    <a:pt x="211" y="315"/>
                  </a:lnTo>
                  <a:lnTo>
                    <a:pt x="211" y="315"/>
                  </a:lnTo>
                  <a:lnTo>
                    <a:pt x="219" y="312"/>
                  </a:lnTo>
                  <a:lnTo>
                    <a:pt x="219" y="312"/>
                  </a:lnTo>
                  <a:lnTo>
                    <a:pt x="227" y="309"/>
                  </a:lnTo>
                  <a:lnTo>
                    <a:pt x="227" y="309"/>
                  </a:lnTo>
                  <a:lnTo>
                    <a:pt x="236" y="308"/>
                  </a:lnTo>
                  <a:lnTo>
                    <a:pt x="236" y="308"/>
                  </a:lnTo>
                  <a:lnTo>
                    <a:pt x="245" y="308"/>
                  </a:lnTo>
                  <a:lnTo>
                    <a:pt x="245" y="308"/>
                  </a:lnTo>
                  <a:lnTo>
                    <a:pt x="252" y="308"/>
                  </a:lnTo>
                  <a:lnTo>
                    <a:pt x="252" y="308"/>
                  </a:lnTo>
                  <a:lnTo>
                    <a:pt x="261" y="309"/>
                  </a:lnTo>
                  <a:lnTo>
                    <a:pt x="261" y="309"/>
                  </a:lnTo>
                  <a:lnTo>
                    <a:pt x="270" y="311"/>
                  </a:lnTo>
                  <a:lnTo>
                    <a:pt x="270" y="311"/>
                  </a:lnTo>
                  <a:lnTo>
                    <a:pt x="286" y="314"/>
                  </a:lnTo>
                  <a:lnTo>
                    <a:pt x="286" y="314"/>
                  </a:lnTo>
                  <a:lnTo>
                    <a:pt x="302" y="320"/>
                  </a:lnTo>
                  <a:lnTo>
                    <a:pt x="302" y="320"/>
                  </a:lnTo>
                  <a:lnTo>
                    <a:pt x="333" y="331"/>
                  </a:lnTo>
                  <a:lnTo>
                    <a:pt x="333" y="333"/>
                  </a:lnTo>
                  <a:lnTo>
                    <a:pt x="333" y="311"/>
                  </a:lnTo>
                  <a:lnTo>
                    <a:pt x="333" y="311"/>
                  </a:lnTo>
                  <a:lnTo>
                    <a:pt x="333" y="299"/>
                  </a:lnTo>
                  <a:lnTo>
                    <a:pt x="333" y="288"/>
                  </a:lnTo>
                  <a:lnTo>
                    <a:pt x="333" y="288"/>
                  </a:lnTo>
                  <a:lnTo>
                    <a:pt x="332" y="266"/>
                  </a:lnTo>
                  <a:lnTo>
                    <a:pt x="332" y="266"/>
                  </a:lnTo>
                  <a:lnTo>
                    <a:pt x="330" y="244"/>
                  </a:lnTo>
                  <a:lnTo>
                    <a:pt x="329" y="222"/>
                  </a:lnTo>
                  <a:lnTo>
                    <a:pt x="329" y="222"/>
                  </a:lnTo>
                  <a:lnTo>
                    <a:pt x="328" y="201"/>
                  </a:lnTo>
                  <a:lnTo>
                    <a:pt x="328" y="201"/>
                  </a:lnTo>
                  <a:lnTo>
                    <a:pt x="328" y="189"/>
                  </a:lnTo>
                  <a:lnTo>
                    <a:pt x="328" y="179"/>
                  </a:lnTo>
                  <a:lnTo>
                    <a:pt x="328" y="179"/>
                  </a:lnTo>
                  <a:lnTo>
                    <a:pt x="328" y="167"/>
                  </a:lnTo>
                  <a:lnTo>
                    <a:pt x="329" y="157"/>
                  </a:lnTo>
                  <a:lnTo>
                    <a:pt x="330" y="157"/>
                  </a:lnTo>
                  <a:lnTo>
                    <a:pt x="330" y="157"/>
                  </a:lnTo>
                  <a:lnTo>
                    <a:pt x="326" y="157"/>
                  </a:lnTo>
                  <a:lnTo>
                    <a:pt x="326" y="157"/>
                  </a:lnTo>
                  <a:lnTo>
                    <a:pt x="325" y="157"/>
                  </a:lnTo>
                  <a:lnTo>
                    <a:pt x="325" y="157"/>
                  </a:lnTo>
                  <a:lnTo>
                    <a:pt x="322" y="157"/>
                  </a:lnTo>
                  <a:lnTo>
                    <a:pt x="322" y="157"/>
                  </a:lnTo>
                  <a:lnTo>
                    <a:pt x="319" y="160"/>
                  </a:lnTo>
                  <a:lnTo>
                    <a:pt x="316" y="163"/>
                  </a:lnTo>
                  <a:lnTo>
                    <a:pt x="316" y="163"/>
                  </a:lnTo>
                  <a:lnTo>
                    <a:pt x="313" y="166"/>
                  </a:lnTo>
                  <a:lnTo>
                    <a:pt x="310" y="168"/>
                  </a:lnTo>
                  <a:lnTo>
                    <a:pt x="310" y="168"/>
                  </a:lnTo>
                  <a:lnTo>
                    <a:pt x="308" y="170"/>
                  </a:lnTo>
                  <a:lnTo>
                    <a:pt x="308" y="170"/>
                  </a:lnTo>
                  <a:lnTo>
                    <a:pt x="305" y="170"/>
                  </a:lnTo>
                  <a:lnTo>
                    <a:pt x="305" y="170"/>
                  </a:lnTo>
                  <a:lnTo>
                    <a:pt x="302" y="168"/>
                  </a:lnTo>
                  <a:lnTo>
                    <a:pt x="301" y="168"/>
                  </a:lnTo>
                  <a:lnTo>
                    <a:pt x="301" y="168"/>
                  </a:lnTo>
                  <a:lnTo>
                    <a:pt x="301" y="168"/>
                  </a:lnTo>
                  <a:lnTo>
                    <a:pt x="298" y="161"/>
                  </a:lnTo>
                  <a:lnTo>
                    <a:pt x="298" y="161"/>
                  </a:lnTo>
                  <a:lnTo>
                    <a:pt x="296" y="154"/>
                  </a:lnTo>
                  <a:lnTo>
                    <a:pt x="296" y="154"/>
                  </a:lnTo>
                  <a:lnTo>
                    <a:pt x="295" y="146"/>
                  </a:lnTo>
                  <a:lnTo>
                    <a:pt x="295" y="146"/>
                  </a:lnTo>
                  <a:lnTo>
                    <a:pt x="293" y="139"/>
                  </a:lnTo>
                  <a:lnTo>
                    <a:pt x="293" y="139"/>
                  </a:lnTo>
                  <a:lnTo>
                    <a:pt x="293" y="130"/>
                  </a:lnTo>
                  <a:lnTo>
                    <a:pt x="295" y="123"/>
                  </a:lnTo>
                  <a:lnTo>
                    <a:pt x="296" y="115"/>
                  </a:lnTo>
                  <a:lnTo>
                    <a:pt x="296" y="115"/>
                  </a:lnTo>
                  <a:lnTo>
                    <a:pt x="298" y="108"/>
                  </a:lnTo>
                  <a:lnTo>
                    <a:pt x="298" y="108"/>
                  </a:lnTo>
                  <a:lnTo>
                    <a:pt x="302" y="93"/>
                  </a:lnTo>
                  <a:lnTo>
                    <a:pt x="308" y="80"/>
                  </a:lnTo>
                  <a:lnTo>
                    <a:pt x="308" y="80"/>
                  </a:lnTo>
                  <a:lnTo>
                    <a:pt x="310" y="72"/>
                  </a:lnTo>
                  <a:lnTo>
                    <a:pt x="310" y="72"/>
                  </a:lnTo>
                  <a:lnTo>
                    <a:pt x="311" y="65"/>
                  </a:lnTo>
                  <a:lnTo>
                    <a:pt x="313" y="62"/>
                  </a:lnTo>
                  <a:lnTo>
                    <a:pt x="313" y="62"/>
                  </a:lnTo>
                  <a:lnTo>
                    <a:pt x="313" y="57"/>
                  </a:lnTo>
                  <a:lnTo>
                    <a:pt x="313" y="57"/>
                  </a:lnTo>
                  <a:lnTo>
                    <a:pt x="311" y="50"/>
                  </a:lnTo>
                  <a:lnTo>
                    <a:pt x="311" y="50"/>
                  </a:lnTo>
                  <a:lnTo>
                    <a:pt x="313" y="50"/>
                  </a:lnTo>
                  <a:lnTo>
                    <a:pt x="313" y="50"/>
                  </a:lnTo>
                  <a:lnTo>
                    <a:pt x="322" y="50"/>
                  </a:lnTo>
                  <a:lnTo>
                    <a:pt x="322" y="50"/>
                  </a:lnTo>
                  <a:lnTo>
                    <a:pt x="332" y="49"/>
                  </a:lnTo>
                  <a:lnTo>
                    <a:pt x="332" y="49"/>
                  </a:lnTo>
                  <a:lnTo>
                    <a:pt x="350" y="44"/>
                  </a:lnTo>
                  <a:lnTo>
                    <a:pt x="350" y="44"/>
                  </a:lnTo>
                  <a:lnTo>
                    <a:pt x="368" y="37"/>
                  </a:lnTo>
                  <a:lnTo>
                    <a:pt x="385" y="29"/>
                  </a:lnTo>
                  <a:lnTo>
                    <a:pt x="385" y="29"/>
                  </a:lnTo>
                  <a:lnTo>
                    <a:pt x="421" y="14"/>
                  </a:lnTo>
                  <a:lnTo>
                    <a:pt x="421" y="14"/>
                  </a:lnTo>
                  <a:lnTo>
                    <a:pt x="439" y="9"/>
                  </a:lnTo>
                  <a:lnTo>
                    <a:pt x="439" y="9"/>
                  </a:lnTo>
                  <a:lnTo>
                    <a:pt x="458" y="3"/>
                  </a:lnTo>
                  <a:lnTo>
                    <a:pt x="458" y="3"/>
                  </a:lnTo>
                  <a:lnTo>
                    <a:pt x="458" y="3"/>
                  </a:lnTo>
                  <a:lnTo>
                    <a:pt x="458" y="3"/>
                  </a:lnTo>
                  <a:lnTo>
                    <a:pt x="459" y="26"/>
                  </a:lnTo>
                  <a:lnTo>
                    <a:pt x="459" y="26"/>
                  </a:lnTo>
                  <a:lnTo>
                    <a:pt x="461" y="49"/>
                  </a:lnTo>
                  <a:lnTo>
                    <a:pt x="461" y="49"/>
                  </a:lnTo>
                  <a:lnTo>
                    <a:pt x="464" y="72"/>
                  </a:lnTo>
                  <a:lnTo>
                    <a:pt x="468" y="94"/>
                  </a:lnTo>
                  <a:lnTo>
                    <a:pt x="468" y="94"/>
                  </a:lnTo>
                  <a:lnTo>
                    <a:pt x="470" y="106"/>
                  </a:lnTo>
                  <a:lnTo>
                    <a:pt x="470" y="112"/>
                  </a:lnTo>
                  <a:lnTo>
                    <a:pt x="470" y="118"/>
                  </a:lnTo>
                  <a:lnTo>
                    <a:pt x="470" y="118"/>
                  </a:lnTo>
                  <a:lnTo>
                    <a:pt x="470" y="130"/>
                  </a:lnTo>
                  <a:lnTo>
                    <a:pt x="470" y="130"/>
                  </a:lnTo>
                  <a:lnTo>
                    <a:pt x="467" y="140"/>
                  </a:lnTo>
                  <a:lnTo>
                    <a:pt x="467" y="140"/>
                  </a:lnTo>
                  <a:lnTo>
                    <a:pt x="464" y="152"/>
                  </a:lnTo>
                  <a:lnTo>
                    <a:pt x="464" y="152"/>
                  </a:lnTo>
                  <a:lnTo>
                    <a:pt x="461" y="163"/>
                  </a:lnTo>
                  <a:lnTo>
                    <a:pt x="461" y="163"/>
                  </a:lnTo>
                  <a:lnTo>
                    <a:pt x="456" y="173"/>
                  </a:lnTo>
                  <a:lnTo>
                    <a:pt x="452" y="183"/>
                  </a:lnTo>
                  <a:lnTo>
                    <a:pt x="450" y="183"/>
                  </a:lnTo>
                  <a:lnTo>
                    <a:pt x="450" y="183"/>
                  </a:lnTo>
                  <a:lnTo>
                    <a:pt x="459" y="183"/>
                  </a:lnTo>
                  <a:lnTo>
                    <a:pt x="459" y="183"/>
                  </a:lnTo>
                  <a:lnTo>
                    <a:pt x="462" y="183"/>
                  </a:lnTo>
                  <a:lnTo>
                    <a:pt x="467" y="180"/>
                  </a:lnTo>
                  <a:lnTo>
                    <a:pt x="467" y="180"/>
                  </a:lnTo>
                  <a:lnTo>
                    <a:pt x="467" y="176"/>
                  </a:lnTo>
                  <a:lnTo>
                    <a:pt x="467" y="173"/>
                  </a:lnTo>
                  <a:lnTo>
                    <a:pt x="467" y="173"/>
                  </a:lnTo>
                  <a:lnTo>
                    <a:pt x="465" y="168"/>
                  </a:lnTo>
                  <a:lnTo>
                    <a:pt x="465" y="166"/>
                  </a:lnTo>
                  <a:lnTo>
                    <a:pt x="465" y="166"/>
                  </a:lnTo>
                  <a:lnTo>
                    <a:pt x="465" y="166"/>
                  </a:lnTo>
                  <a:lnTo>
                    <a:pt x="465" y="166"/>
                  </a:lnTo>
                  <a:lnTo>
                    <a:pt x="465" y="164"/>
                  </a:lnTo>
                  <a:lnTo>
                    <a:pt x="465" y="164"/>
                  </a:lnTo>
                  <a:lnTo>
                    <a:pt x="467" y="164"/>
                  </a:lnTo>
                  <a:lnTo>
                    <a:pt x="467" y="164"/>
                  </a:lnTo>
                  <a:lnTo>
                    <a:pt x="467" y="166"/>
                  </a:lnTo>
                  <a:lnTo>
                    <a:pt x="400" y="516"/>
                  </a:lnTo>
                  <a:lnTo>
                    <a:pt x="400" y="516"/>
                  </a:lnTo>
                  <a:lnTo>
                    <a:pt x="400" y="516"/>
                  </a:lnTo>
                  <a:lnTo>
                    <a:pt x="403" y="518"/>
                  </a:lnTo>
                  <a:lnTo>
                    <a:pt x="406" y="521"/>
                  </a:lnTo>
                  <a:lnTo>
                    <a:pt x="409" y="528"/>
                  </a:lnTo>
                  <a:lnTo>
                    <a:pt x="409" y="528"/>
                  </a:lnTo>
                  <a:lnTo>
                    <a:pt x="412" y="543"/>
                  </a:lnTo>
                  <a:lnTo>
                    <a:pt x="412" y="543"/>
                  </a:lnTo>
                  <a:lnTo>
                    <a:pt x="413" y="574"/>
                  </a:lnTo>
                  <a:lnTo>
                    <a:pt x="413" y="574"/>
                  </a:lnTo>
                  <a:lnTo>
                    <a:pt x="416" y="604"/>
                  </a:lnTo>
                  <a:lnTo>
                    <a:pt x="416" y="604"/>
                  </a:lnTo>
                  <a:lnTo>
                    <a:pt x="419" y="620"/>
                  </a:lnTo>
                  <a:lnTo>
                    <a:pt x="424" y="633"/>
                  </a:lnTo>
                  <a:lnTo>
                    <a:pt x="425" y="635"/>
                  </a:lnTo>
                  <a:lnTo>
                    <a:pt x="424" y="635"/>
                  </a:lnTo>
                  <a:lnTo>
                    <a:pt x="421" y="632"/>
                  </a:lnTo>
                  <a:lnTo>
                    <a:pt x="421" y="632"/>
                  </a:lnTo>
                  <a:lnTo>
                    <a:pt x="418" y="628"/>
                  </a:lnTo>
                  <a:lnTo>
                    <a:pt x="418" y="628"/>
                  </a:lnTo>
                  <a:lnTo>
                    <a:pt x="415" y="625"/>
                  </a:lnTo>
                  <a:lnTo>
                    <a:pt x="415" y="625"/>
                  </a:lnTo>
                  <a:lnTo>
                    <a:pt x="413" y="620"/>
                  </a:lnTo>
                  <a:lnTo>
                    <a:pt x="412" y="619"/>
                  </a:lnTo>
                  <a:lnTo>
                    <a:pt x="412" y="616"/>
                  </a:lnTo>
                  <a:lnTo>
                    <a:pt x="413" y="613"/>
                  </a:lnTo>
                  <a:lnTo>
                    <a:pt x="413" y="611"/>
                  </a:lnTo>
                  <a:lnTo>
                    <a:pt x="413" y="611"/>
                  </a:lnTo>
                  <a:lnTo>
                    <a:pt x="416" y="607"/>
                  </a:lnTo>
                  <a:lnTo>
                    <a:pt x="416" y="607"/>
                  </a:lnTo>
                  <a:lnTo>
                    <a:pt x="419" y="604"/>
                  </a:lnTo>
                  <a:lnTo>
                    <a:pt x="419" y="604"/>
                  </a:lnTo>
                  <a:lnTo>
                    <a:pt x="427" y="599"/>
                  </a:lnTo>
                  <a:lnTo>
                    <a:pt x="434" y="596"/>
                  </a:lnTo>
                  <a:lnTo>
                    <a:pt x="434" y="596"/>
                  </a:lnTo>
                  <a:lnTo>
                    <a:pt x="443" y="595"/>
                  </a:lnTo>
                  <a:lnTo>
                    <a:pt x="443" y="595"/>
                  </a:lnTo>
                  <a:lnTo>
                    <a:pt x="448" y="595"/>
                  </a:lnTo>
                  <a:lnTo>
                    <a:pt x="448" y="595"/>
                  </a:lnTo>
                  <a:lnTo>
                    <a:pt x="449" y="595"/>
                  </a:lnTo>
                  <a:lnTo>
                    <a:pt x="449" y="595"/>
                  </a:lnTo>
                  <a:lnTo>
                    <a:pt x="449" y="596"/>
                  </a:lnTo>
                  <a:lnTo>
                    <a:pt x="449" y="596"/>
                  </a:lnTo>
                  <a:lnTo>
                    <a:pt x="448" y="598"/>
                  </a:lnTo>
                  <a:lnTo>
                    <a:pt x="448" y="598"/>
                  </a:lnTo>
                  <a:lnTo>
                    <a:pt x="448" y="598"/>
                  </a:lnTo>
                  <a:lnTo>
                    <a:pt x="452" y="602"/>
                  </a:lnTo>
                  <a:lnTo>
                    <a:pt x="455" y="607"/>
                  </a:lnTo>
                  <a:lnTo>
                    <a:pt x="455" y="607"/>
                  </a:lnTo>
                  <a:lnTo>
                    <a:pt x="461" y="619"/>
                  </a:lnTo>
                  <a:lnTo>
                    <a:pt x="461" y="619"/>
                  </a:lnTo>
                  <a:lnTo>
                    <a:pt x="468" y="641"/>
                  </a:lnTo>
                  <a:lnTo>
                    <a:pt x="468" y="641"/>
                  </a:lnTo>
                  <a:lnTo>
                    <a:pt x="474" y="666"/>
                  </a:lnTo>
                  <a:lnTo>
                    <a:pt x="474" y="666"/>
                  </a:lnTo>
                  <a:lnTo>
                    <a:pt x="479" y="678"/>
                  </a:lnTo>
                  <a:lnTo>
                    <a:pt x="479" y="678"/>
                  </a:lnTo>
                  <a:lnTo>
                    <a:pt x="480" y="682"/>
                  </a:lnTo>
                  <a:lnTo>
                    <a:pt x="480" y="682"/>
                  </a:lnTo>
                  <a:lnTo>
                    <a:pt x="482" y="685"/>
                  </a:lnTo>
                  <a:lnTo>
                    <a:pt x="485" y="688"/>
                  </a:lnTo>
                  <a:lnTo>
                    <a:pt x="485" y="688"/>
                  </a:lnTo>
                  <a:lnTo>
                    <a:pt x="483" y="688"/>
                  </a:lnTo>
                  <a:lnTo>
                    <a:pt x="468" y="690"/>
                  </a:lnTo>
                  <a:lnTo>
                    <a:pt x="468" y="690"/>
                  </a:lnTo>
                  <a:lnTo>
                    <a:pt x="452" y="691"/>
                  </a:lnTo>
                  <a:lnTo>
                    <a:pt x="452" y="691"/>
                  </a:lnTo>
                  <a:lnTo>
                    <a:pt x="445" y="693"/>
                  </a:lnTo>
                  <a:lnTo>
                    <a:pt x="436" y="694"/>
                  </a:lnTo>
                  <a:lnTo>
                    <a:pt x="436" y="694"/>
                  </a:lnTo>
                  <a:lnTo>
                    <a:pt x="421" y="697"/>
                  </a:lnTo>
                  <a:lnTo>
                    <a:pt x="421" y="697"/>
                  </a:lnTo>
                  <a:lnTo>
                    <a:pt x="405" y="702"/>
                  </a:lnTo>
                  <a:lnTo>
                    <a:pt x="405" y="702"/>
                  </a:lnTo>
                  <a:lnTo>
                    <a:pt x="390" y="706"/>
                  </a:lnTo>
                  <a:lnTo>
                    <a:pt x="390" y="706"/>
                  </a:lnTo>
                  <a:lnTo>
                    <a:pt x="359" y="716"/>
                  </a:lnTo>
                  <a:lnTo>
                    <a:pt x="359" y="716"/>
                  </a:lnTo>
                  <a:lnTo>
                    <a:pt x="344" y="721"/>
                  </a:lnTo>
                  <a:lnTo>
                    <a:pt x="344" y="721"/>
                  </a:lnTo>
                  <a:lnTo>
                    <a:pt x="329" y="725"/>
                  </a:lnTo>
                  <a:lnTo>
                    <a:pt x="329" y="725"/>
                  </a:lnTo>
                  <a:lnTo>
                    <a:pt x="313" y="728"/>
                  </a:lnTo>
                  <a:lnTo>
                    <a:pt x="313" y="728"/>
                  </a:lnTo>
                  <a:lnTo>
                    <a:pt x="296" y="731"/>
                  </a:lnTo>
                  <a:lnTo>
                    <a:pt x="296" y="731"/>
                  </a:lnTo>
                  <a:lnTo>
                    <a:pt x="280" y="731"/>
                  </a:lnTo>
                  <a:lnTo>
                    <a:pt x="273" y="731"/>
                  </a:lnTo>
                  <a:lnTo>
                    <a:pt x="273" y="731"/>
                  </a:lnTo>
                  <a:lnTo>
                    <a:pt x="265" y="730"/>
                  </a:lnTo>
                  <a:lnTo>
                    <a:pt x="265" y="730"/>
                  </a:lnTo>
                  <a:lnTo>
                    <a:pt x="249" y="728"/>
                  </a:lnTo>
                  <a:lnTo>
                    <a:pt x="233" y="724"/>
                  </a:lnTo>
                  <a:lnTo>
                    <a:pt x="233" y="724"/>
                  </a:lnTo>
                  <a:lnTo>
                    <a:pt x="233" y="724"/>
                  </a:lnTo>
                  <a:lnTo>
                    <a:pt x="242" y="727"/>
                  </a:lnTo>
                  <a:lnTo>
                    <a:pt x="246" y="727"/>
                  </a:lnTo>
                  <a:lnTo>
                    <a:pt x="246" y="727"/>
                  </a:lnTo>
                  <a:lnTo>
                    <a:pt x="251" y="727"/>
                  </a:lnTo>
                  <a:lnTo>
                    <a:pt x="251" y="727"/>
                  </a:lnTo>
                  <a:lnTo>
                    <a:pt x="255" y="727"/>
                  </a:lnTo>
                  <a:lnTo>
                    <a:pt x="255" y="727"/>
                  </a:lnTo>
                  <a:lnTo>
                    <a:pt x="258" y="725"/>
                  </a:lnTo>
                  <a:lnTo>
                    <a:pt x="258" y="725"/>
                  </a:lnTo>
                  <a:lnTo>
                    <a:pt x="262" y="722"/>
                  </a:lnTo>
                  <a:lnTo>
                    <a:pt x="262" y="722"/>
                  </a:lnTo>
                  <a:lnTo>
                    <a:pt x="264" y="718"/>
                  </a:lnTo>
                  <a:lnTo>
                    <a:pt x="264" y="718"/>
                  </a:lnTo>
                  <a:lnTo>
                    <a:pt x="265" y="710"/>
                  </a:lnTo>
                  <a:lnTo>
                    <a:pt x="267" y="702"/>
                  </a:lnTo>
                  <a:lnTo>
                    <a:pt x="267" y="702"/>
                  </a:lnTo>
                  <a:lnTo>
                    <a:pt x="267" y="693"/>
                  </a:lnTo>
                  <a:lnTo>
                    <a:pt x="267" y="693"/>
                  </a:lnTo>
                  <a:lnTo>
                    <a:pt x="270" y="684"/>
                  </a:lnTo>
                  <a:lnTo>
                    <a:pt x="270" y="684"/>
                  </a:lnTo>
                  <a:close/>
                  <a:moveTo>
                    <a:pt x="270" y="684"/>
                  </a:moveTo>
                  <a:lnTo>
                    <a:pt x="270" y="684"/>
                  </a:lnTo>
                  <a:lnTo>
                    <a:pt x="267" y="693"/>
                  </a:lnTo>
                  <a:lnTo>
                    <a:pt x="267" y="693"/>
                  </a:lnTo>
                  <a:lnTo>
                    <a:pt x="267" y="702"/>
                  </a:lnTo>
                  <a:lnTo>
                    <a:pt x="267" y="702"/>
                  </a:lnTo>
                  <a:lnTo>
                    <a:pt x="265" y="710"/>
                  </a:lnTo>
                  <a:lnTo>
                    <a:pt x="264" y="718"/>
                  </a:lnTo>
                  <a:lnTo>
                    <a:pt x="264" y="718"/>
                  </a:lnTo>
                  <a:lnTo>
                    <a:pt x="262" y="722"/>
                  </a:lnTo>
                  <a:lnTo>
                    <a:pt x="262" y="722"/>
                  </a:lnTo>
                  <a:lnTo>
                    <a:pt x="258" y="725"/>
                  </a:lnTo>
                  <a:lnTo>
                    <a:pt x="258" y="725"/>
                  </a:lnTo>
                  <a:lnTo>
                    <a:pt x="255" y="727"/>
                  </a:lnTo>
                  <a:lnTo>
                    <a:pt x="255" y="727"/>
                  </a:lnTo>
                  <a:lnTo>
                    <a:pt x="251" y="728"/>
                  </a:lnTo>
                  <a:lnTo>
                    <a:pt x="251" y="728"/>
                  </a:lnTo>
                  <a:lnTo>
                    <a:pt x="246" y="727"/>
                  </a:lnTo>
                  <a:lnTo>
                    <a:pt x="242" y="727"/>
                  </a:lnTo>
                  <a:lnTo>
                    <a:pt x="242" y="727"/>
                  </a:lnTo>
                  <a:lnTo>
                    <a:pt x="233" y="724"/>
                  </a:lnTo>
                  <a:lnTo>
                    <a:pt x="233" y="724"/>
                  </a:lnTo>
                  <a:lnTo>
                    <a:pt x="249" y="728"/>
                  </a:lnTo>
                  <a:lnTo>
                    <a:pt x="249" y="728"/>
                  </a:lnTo>
                  <a:lnTo>
                    <a:pt x="265" y="730"/>
                  </a:lnTo>
                  <a:lnTo>
                    <a:pt x="265" y="730"/>
                  </a:lnTo>
                  <a:lnTo>
                    <a:pt x="273" y="731"/>
                  </a:lnTo>
                  <a:lnTo>
                    <a:pt x="280" y="731"/>
                  </a:lnTo>
                  <a:lnTo>
                    <a:pt x="280" y="731"/>
                  </a:lnTo>
                  <a:lnTo>
                    <a:pt x="296" y="731"/>
                  </a:lnTo>
                  <a:lnTo>
                    <a:pt x="296" y="731"/>
                  </a:lnTo>
                  <a:lnTo>
                    <a:pt x="313" y="728"/>
                  </a:lnTo>
                  <a:lnTo>
                    <a:pt x="313" y="728"/>
                  </a:lnTo>
                  <a:lnTo>
                    <a:pt x="329" y="725"/>
                  </a:lnTo>
                  <a:lnTo>
                    <a:pt x="329" y="725"/>
                  </a:lnTo>
                  <a:lnTo>
                    <a:pt x="344" y="721"/>
                  </a:lnTo>
                  <a:lnTo>
                    <a:pt x="344" y="721"/>
                  </a:lnTo>
                  <a:lnTo>
                    <a:pt x="359" y="716"/>
                  </a:lnTo>
                  <a:lnTo>
                    <a:pt x="359" y="716"/>
                  </a:lnTo>
                  <a:lnTo>
                    <a:pt x="390" y="706"/>
                  </a:lnTo>
                  <a:lnTo>
                    <a:pt x="390" y="706"/>
                  </a:lnTo>
                  <a:lnTo>
                    <a:pt x="405" y="702"/>
                  </a:lnTo>
                  <a:lnTo>
                    <a:pt x="405" y="702"/>
                  </a:lnTo>
                  <a:lnTo>
                    <a:pt x="421" y="697"/>
                  </a:lnTo>
                  <a:lnTo>
                    <a:pt x="421" y="697"/>
                  </a:lnTo>
                  <a:lnTo>
                    <a:pt x="436" y="693"/>
                  </a:lnTo>
                  <a:lnTo>
                    <a:pt x="445" y="691"/>
                  </a:lnTo>
                  <a:lnTo>
                    <a:pt x="445" y="691"/>
                  </a:lnTo>
                  <a:lnTo>
                    <a:pt x="452" y="691"/>
                  </a:lnTo>
                  <a:lnTo>
                    <a:pt x="452" y="691"/>
                  </a:lnTo>
                  <a:lnTo>
                    <a:pt x="468" y="688"/>
                  </a:lnTo>
                  <a:lnTo>
                    <a:pt x="483" y="688"/>
                  </a:lnTo>
                  <a:lnTo>
                    <a:pt x="483" y="688"/>
                  </a:lnTo>
                  <a:lnTo>
                    <a:pt x="483" y="688"/>
                  </a:lnTo>
                  <a:lnTo>
                    <a:pt x="482" y="685"/>
                  </a:lnTo>
                  <a:lnTo>
                    <a:pt x="480" y="684"/>
                  </a:lnTo>
                  <a:lnTo>
                    <a:pt x="480" y="684"/>
                  </a:lnTo>
                  <a:lnTo>
                    <a:pt x="479" y="678"/>
                  </a:lnTo>
                  <a:lnTo>
                    <a:pt x="479" y="678"/>
                  </a:lnTo>
                  <a:lnTo>
                    <a:pt x="474" y="666"/>
                  </a:lnTo>
                  <a:lnTo>
                    <a:pt x="474" y="666"/>
                  </a:lnTo>
                  <a:lnTo>
                    <a:pt x="468" y="641"/>
                  </a:lnTo>
                  <a:lnTo>
                    <a:pt x="468" y="641"/>
                  </a:lnTo>
                  <a:lnTo>
                    <a:pt x="459" y="619"/>
                  </a:lnTo>
                  <a:lnTo>
                    <a:pt x="459" y="619"/>
                  </a:lnTo>
                  <a:lnTo>
                    <a:pt x="455" y="607"/>
                  </a:lnTo>
                  <a:lnTo>
                    <a:pt x="455" y="607"/>
                  </a:lnTo>
                  <a:lnTo>
                    <a:pt x="450" y="602"/>
                  </a:lnTo>
                  <a:lnTo>
                    <a:pt x="446" y="598"/>
                  </a:lnTo>
                  <a:lnTo>
                    <a:pt x="446" y="598"/>
                  </a:lnTo>
                  <a:lnTo>
                    <a:pt x="446" y="598"/>
                  </a:lnTo>
                  <a:lnTo>
                    <a:pt x="446" y="598"/>
                  </a:lnTo>
                  <a:lnTo>
                    <a:pt x="448" y="596"/>
                  </a:lnTo>
                  <a:lnTo>
                    <a:pt x="448" y="596"/>
                  </a:lnTo>
                  <a:lnTo>
                    <a:pt x="448" y="595"/>
                  </a:lnTo>
                  <a:lnTo>
                    <a:pt x="448" y="595"/>
                  </a:lnTo>
                  <a:lnTo>
                    <a:pt x="448" y="595"/>
                  </a:lnTo>
                  <a:lnTo>
                    <a:pt x="443" y="595"/>
                  </a:lnTo>
                  <a:lnTo>
                    <a:pt x="443" y="595"/>
                  </a:lnTo>
                  <a:lnTo>
                    <a:pt x="434" y="596"/>
                  </a:lnTo>
                  <a:lnTo>
                    <a:pt x="434" y="596"/>
                  </a:lnTo>
                  <a:lnTo>
                    <a:pt x="427" y="599"/>
                  </a:lnTo>
                  <a:lnTo>
                    <a:pt x="419" y="605"/>
                  </a:lnTo>
                  <a:lnTo>
                    <a:pt x="419" y="605"/>
                  </a:lnTo>
                  <a:lnTo>
                    <a:pt x="416" y="608"/>
                  </a:lnTo>
                  <a:lnTo>
                    <a:pt x="416" y="608"/>
                  </a:lnTo>
                  <a:lnTo>
                    <a:pt x="415" y="611"/>
                  </a:lnTo>
                  <a:lnTo>
                    <a:pt x="413" y="614"/>
                  </a:lnTo>
                  <a:lnTo>
                    <a:pt x="413" y="616"/>
                  </a:lnTo>
                  <a:lnTo>
                    <a:pt x="413" y="617"/>
                  </a:lnTo>
                  <a:lnTo>
                    <a:pt x="413" y="620"/>
                  </a:lnTo>
                  <a:lnTo>
                    <a:pt x="413" y="620"/>
                  </a:lnTo>
                  <a:lnTo>
                    <a:pt x="415" y="625"/>
                  </a:lnTo>
                  <a:lnTo>
                    <a:pt x="415" y="625"/>
                  </a:lnTo>
                  <a:lnTo>
                    <a:pt x="418" y="628"/>
                  </a:lnTo>
                  <a:lnTo>
                    <a:pt x="418" y="628"/>
                  </a:lnTo>
                  <a:lnTo>
                    <a:pt x="421" y="630"/>
                  </a:lnTo>
                  <a:lnTo>
                    <a:pt x="424" y="633"/>
                  </a:lnTo>
                  <a:lnTo>
                    <a:pt x="424" y="633"/>
                  </a:lnTo>
                  <a:lnTo>
                    <a:pt x="424" y="633"/>
                  </a:lnTo>
                  <a:lnTo>
                    <a:pt x="418" y="620"/>
                  </a:lnTo>
                  <a:lnTo>
                    <a:pt x="416" y="604"/>
                  </a:lnTo>
                  <a:lnTo>
                    <a:pt x="416" y="604"/>
                  </a:lnTo>
                  <a:lnTo>
                    <a:pt x="413" y="574"/>
                  </a:lnTo>
                  <a:lnTo>
                    <a:pt x="413" y="574"/>
                  </a:lnTo>
                  <a:lnTo>
                    <a:pt x="410" y="543"/>
                  </a:lnTo>
                  <a:lnTo>
                    <a:pt x="410" y="543"/>
                  </a:lnTo>
                  <a:lnTo>
                    <a:pt x="408" y="528"/>
                  </a:lnTo>
                  <a:lnTo>
                    <a:pt x="408" y="528"/>
                  </a:lnTo>
                  <a:lnTo>
                    <a:pt x="405" y="522"/>
                  </a:lnTo>
                  <a:lnTo>
                    <a:pt x="403" y="519"/>
                  </a:lnTo>
                  <a:lnTo>
                    <a:pt x="400" y="516"/>
                  </a:lnTo>
                  <a:lnTo>
                    <a:pt x="400" y="516"/>
                  </a:lnTo>
                  <a:lnTo>
                    <a:pt x="400" y="516"/>
                  </a:lnTo>
                  <a:lnTo>
                    <a:pt x="465" y="164"/>
                  </a:lnTo>
                  <a:lnTo>
                    <a:pt x="465" y="166"/>
                  </a:lnTo>
                  <a:lnTo>
                    <a:pt x="465" y="166"/>
                  </a:lnTo>
                  <a:lnTo>
                    <a:pt x="465" y="166"/>
                  </a:lnTo>
                  <a:lnTo>
                    <a:pt x="465" y="166"/>
                  </a:lnTo>
                  <a:lnTo>
                    <a:pt x="465" y="166"/>
                  </a:lnTo>
                  <a:lnTo>
                    <a:pt x="465" y="166"/>
                  </a:lnTo>
                  <a:lnTo>
                    <a:pt x="465" y="166"/>
                  </a:lnTo>
                  <a:lnTo>
                    <a:pt x="467" y="168"/>
                  </a:lnTo>
                  <a:lnTo>
                    <a:pt x="467" y="168"/>
                  </a:lnTo>
                  <a:lnTo>
                    <a:pt x="468" y="171"/>
                  </a:lnTo>
                  <a:lnTo>
                    <a:pt x="468" y="171"/>
                  </a:lnTo>
                  <a:lnTo>
                    <a:pt x="468" y="176"/>
                  </a:lnTo>
                  <a:lnTo>
                    <a:pt x="468" y="176"/>
                  </a:lnTo>
                  <a:lnTo>
                    <a:pt x="467" y="180"/>
                  </a:lnTo>
                  <a:lnTo>
                    <a:pt x="467" y="180"/>
                  </a:lnTo>
                  <a:lnTo>
                    <a:pt x="464" y="183"/>
                  </a:lnTo>
                  <a:lnTo>
                    <a:pt x="464" y="183"/>
                  </a:lnTo>
                  <a:lnTo>
                    <a:pt x="459" y="185"/>
                  </a:lnTo>
                  <a:lnTo>
                    <a:pt x="459" y="185"/>
                  </a:lnTo>
                  <a:lnTo>
                    <a:pt x="450" y="183"/>
                  </a:lnTo>
                  <a:lnTo>
                    <a:pt x="450" y="183"/>
                  </a:lnTo>
                  <a:lnTo>
                    <a:pt x="450" y="183"/>
                  </a:lnTo>
                  <a:lnTo>
                    <a:pt x="455" y="173"/>
                  </a:lnTo>
                  <a:lnTo>
                    <a:pt x="455" y="173"/>
                  </a:lnTo>
                  <a:lnTo>
                    <a:pt x="459" y="163"/>
                  </a:lnTo>
                  <a:lnTo>
                    <a:pt x="459" y="163"/>
                  </a:lnTo>
                  <a:lnTo>
                    <a:pt x="464" y="152"/>
                  </a:lnTo>
                  <a:lnTo>
                    <a:pt x="464" y="152"/>
                  </a:lnTo>
                  <a:lnTo>
                    <a:pt x="467" y="140"/>
                  </a:lnTo>
                  <a:lnTo>
                    <a:pt x="467" y="140"/>
                  </a:lnTo>
                  <a:lnTo>
                    <a:pt x="468" y="129"/>
                  </a:lnTo>
                  <a:lnTo>
                    <a:pt x="468" y="129"/>
                  </a:lnTo>
                  <a:lnTo>
                    <a:pt x="468" y="118"/>
                  </a:lnTo>
                  <a:lnTo>
                    <a:pt x="468" y="112"/>
                  </a:lnTo>
                  <a:lnTo>
                    <a:pt x="468" y="106"/>
                  </a:lnTo>
                  <a:lnTo>
                    <a:pt x="468" y="106"/>
                  </a:lnTo>
                  <a:lnTo>
                    <a:pt x="467" y="94"/>
                  </a:lnTo>
                  <a:lnTo>
                    <a:pt x="462" y="72"/>
                  </a:lnTo>
                  <a:lnTo>
                    <a:pt x="462" y="72"/>
                  </a:lnTo>
                  <a:lnTo>
                    <a:pt x="459" y="49"/>
                  </a:lnTo>
                  <a:lnTo>
                    <a:pt x="459" y="49"/>
                  </a:lnTo>
                  <a:lnTo>
                    <a:pt x="458" y="26"/>
                  </a:lnTo>
                  <a:lnTo>
                    <a:pt x="458" y="26"/>
                  </a:lnTo>
                  <a:lnTo>
                    <a:pt x="456" y="3"/>
                  </a:lnTo>
                  <a:lnTo>
                    <a:pt x="458" y="4"/>
                  </a:lnTo>
                  <a:lnTo>
                    <a:pt x="458" y="4"/>
                  </a:lnTo>
                  <a:lnTo>
                    <a:pt x="440" y="10"/>
                  </a:lnTo>
                  <a:lnTo>
                    <a:pt x="440" y="10"/>
                  </a:lnTo>
                  <a:lnTo>
                    <a:pt x="421" y="16"/>
                  </a:lnTo>
                  <a:lnTo>
                    <a:pt x="421" y="16"/>
                  </a:lnTo>
                  <a:lnTo>
                    <a:pt x="385" y="31"/>
                  </a:lnTo>
                  <a:lnTo>
                    <a:pt x="368" y="38"/>
                  </a:lnTo>
                  <a:lnTo>
                    <a:pt x="368" y="38"/>
                  </a:lnTo>
                  <a:lnTo>
                    <a:pt x="350" y="46"/>
                  </a:lnTo>
                  <a:lnTo>
                    <a:pt x="350" y="46"/>
                  </a:lnTo>
                  <a:lnTo>
                    <a:pt x="332" y="50"/>
                  </a:lnTo>
                  <a:lnTo>
                    <a:pt x="332" y="50"/>
                  </a:lnTo>
                  <a:lnTo>
                    <a:pt x="322" y="52"/>
                  </a:lnTo>
                  <a:lnTo>
                    <a:pt x="322" y="52"/>
                  </a:lnTo>
                  <a:lnTo>
                    <a:pt x="313" y="52"/>
                  </a:lnTo>
                  <a:lnTo>
                    <a:pt x="313" y="50"/>
                  </a:lnTo>
                  <a:lnTo>
                    <a:pt x="313" y="50"/>
                  </a:lnTo>
                  <a:lnTo>
                    <a:pt x="314" y="57"/>
                  </a:lnTo>
                  <a:lnTo>
                    <a:pt x="314" y="57"/>
                  </a:lnTo>
                  <a:lnTo>
                    <a:pt x="314" y="62"/>
                  </a:lnTo>
                  <a:lnTo>
                    <a:pt x="313" y="65"/>
                  </a:lnTo>
                  <a:lnTo>
                    <a:pt x="313" y="65"/>
                  </a:lnTo>
                  <a:lnTo>
                    <a:pt x="311" y="72"/>
                  </a:lnTo>
                  <a:lnTo>
                    <a:pt x="311" y="72"/>
                  </a:lnTo>
                  <a:lnTo>
                    <a:pt x="310" y="80"/>
                  </a:lnTo>
                  <a:lnTo>
                    <a:pt x="310" y="80"/>
                  </a:lnTo>
                  <a:lnTo>
                    <a:pt x="304" y="94"/>
                  </a:lnTo>
                  <a:lnTo>
                    <a:pt x="299" y="109"/>
                  </a:lnTo>
                  <a:lnTo>
                    <a:pt x="299" y="109"/>
                  </a:lnTo>
                  <a:lnTo>
                    <a:pt x="298" y="115"/>
                  </a:lnTo>
                  <a:lnTo>
                    <a:pt x="296" y="123"/>
                  </a:lnTo>
                  <a:lnTo>
                    <a:pt x="295" y="130"/>
                  </a:lnTo>
                  <a:lnTo>
                    <a:pt x="295" y="130"/>
                  </a:lnTo>
                  <a:lnTo>
                    <a:pt x="295" y="139"/>
                  </a:lnTo>
                  <a:lnTo>
                    <a:pt x="295" y="139"/>
                  </a:lnTo>
                  <a:lnTo>
                    <a:pt x="296" y="146"/>
                  </a:lnTo>
                  <a:lnTo>
                    <a:pt x="296" y="146"/>
                  </a:lnTo>
                  <a:lnTo>
                    <a:pt x="298" y="152"/>
                  </a:lnTo>
                  <a:lnTo>
                    <a:pt x="298" y="152"/>
                  </a:lnTo>
                  <a:lnTo>
                    <a:pt x="299" y="160"/>
                  </a:lnTo>
                  <a:lnTo>
                    <a:pt x="302" y="167"/>
                  </a:lnTo>
                  <a:lnTo>
                    <a:pt x="302" y="167"/>
                  </a:lnTo>
                  <a:lnTo>
                    <a:pt x="304" y="167"/>
                  </a:lnTo>
                  <a:lnTo>
                    <a:pt x="304" y="167"/>
                  </a:lnTo>
                  <a:lnTo>
                    <a:pt x="305" y="168"/>
                  </a:lnTo>
                  <a:lnTo>
                    <a:pt x="305" y="168"/>
                  </a:lnTo>
                  <a:lnTo>
                    <a:pt x="307" y="168"/>
                  </a:lnTo>
                  <a:lnTo>
                    <a:pt x="307" y="168"/>
                  </a:lnTo>
                  <a:lnTo>
                    <a:pt x="308" y="167"/>
                  </a:lnTo>
                  <a:lnTo>
                    <a:pt x="308" y="167"/>
                  </a:lnTo>
                  <a:lnTo>
                    <a:pt x="313" y="164"/>
                  </a:lnTo>
                  <a:lnTo>
                    <a:pt x="314" y="161"/>
                  </a:lnTo>
                  <a:lnTo>
                    <a:pt x="314" y="161"/>
                  </a:lnTo>
                  <a:lnTo>
                    <a:pt x="317" y="158"/>
                  </a:lnTo>
                  <a:lnTo>
                    <a:pt x="317" y="158"/>
                  </a:lnTo>
                  <a:lnTo>
                    <a:pt x="320" y="157"/>
                  </a:lnTo>
                  <a:lnTo>
                    <a:pt x="320" y="157"/>
                  </a:lnTo>
                  <a:lnTo>
                    <a:pt x="322" y="155"/>
                  </a:lnTo>
                  <a:lnTo>
                    <a:pt x="322" y="155"/>
                  </a:lnTo>
                  <a:lnTo>
                    <a:pt x="323" y="155"/>
                  </a:lnTo>
                  <a:lnTo>
                    <a:pt x="323" y="155"/>
                  </a:lnTo>
                  <a:lnTo>
                    <a:pt x="326" y="155"/>
                  </a:lnTo>
                  <a:lnTo>
                    <a:pt x="326" y="155"/>
                  </a:lnTo>
                  <a:lnTo>
                    <a:pt x="330" y="155"/>
                  </a:lnTo>
                  <a:lnTo>
                    <a:pt x="330" y="155"/>
                  </a:lnTo>
                  <a:lnTo>
                    <a:pt x="330" y="157"/>
                  </a:lnTo>
                  <a:lnTo>
                    <a:pt x="330" y="167"/>
                  </a:lnTo>
                  <a:lnTo>
                    <a:pt x="330" y="167"/>
                  </a:lnTo>
                  <a:lnTo>
                    <a:pt x="329" y="179"/>
                  </a:lnTo>
                  <a:lnTo>
                    <a:pt x="329" y="189"/>
                  </a:lnTo>
                  <a:lnTo>
                    <a:pt x="329" y="189"/>
                  </a:lnTo>
                  <a:lnTo>
                    <a:pt x="329" y="201"/>
                  </a:lnTo>
                  <a:lnTo>
                    <a:pt x="329" y="201"/>
                  </a:lnTo>
                  <a:lnTo>
                    <a:pt x="330" y="222"/>
                  </a:lnTo>
                  <a:lnTo>
                    <a:pt x="333" y="244"/>
                  </a:lnTo>
                  <a:lnTo>
                    <a:pt x="333" y="244"/>
                  </a:lnTo>
                  <a:lnTo>
                    <a:pt x="335" y="266"/>
                  </a:lnTo>
                  <a:lnTo>
                    <a:pt x="335" y="266"/>
                  </a:lnTo>
                  <a:lnTo>
                    <a:pt x="335" y="288"/>
                  </a:lnTo>
                  <a:lnTo>
                    <a:pt x="336" y="299"/>
                  </a:lnTo>
                  <a:lnTo>
                    <a:pt x="336" y="299"/>
                  </a:lnTo>
                  <a:lnTo>
                    <a:pt x="336" y="311"/>
                  </a:lnTo>
                  <a:lnTo>
                    <a:pt x="335" y="333"/>
                  </a:lnTo>
                  <a:lnTo>
                    <a:pt x="335" y="334"/>
                  </a:lnTo>
                  <a:lnTo>
                    <a:pt x="333" y="333"/>
                  </a:lnTo>
                  <a:lnTo>
                    <a:pt x="333" y="333"/>
                  </a:lnTo>
                  <a:lnTo>
                    <a:pt x="301" y="321"/>
                  </a:lnTo>
                  <a:lnTo>
                    <a:pt x="301" y="321"/>
                  </a:lnTo>
                  <a:lnTo>
                    <a:pt x="286" y="317"/>
                  </a:lnTo>
                  <a:lnTo>
                    <a:pt x="286" y="317"/>
                  </a:lnTo>
                  <a:lnTo>
                    <a:pt x="270" y="312"/>
                  </a:lnTo>
                  <a:lnTo>
                    <a:pt x="270" y="312"/>
                  </a:lnTo>
                  <a:lnTo>
                    <a:pt x="261" y="311"/>
                  </a:lnTo>
                  <a:lnTo>
                    <a:pt x="261" y="311"/>
                  </a:lnTo>
                  <a:lnTo>
                    <a:pt x="252" y="311"/>
                  </a:lnTo>
                  <a:lnTo>
                    <a:pt x="252" y="311"/>
                  </a:lnTo>
                  <a:lnTo>
                    <a:pt x="245" y="309"/>
                  </a:lnTo>
                  <a:lnTo>
                    <a:pt x="245" y="309"/>
                  </a:lnTo>
                  <a:lnTo>
                    <a:pt x="236" y="311"/>
                  </a:lnTo>
                  <a:lnTo>
                    <a:pt x="236" y="311"/>
                  </a:lnTo>
                  <a:lnTo>
                    <a:pt x="227" y="312"/>
                  </a:lnTo>
                  <a:lnTo>
                    <a:pt x="227" y="312"/>
                  </a:lnTo>
                  <a:lnTo>
                    <a:pt x="219" y="314"/>
                  </a:lnTo>
                  <a:lnTo>
                    <a:pt x="219" y="314"/>
                  </a:lnTo>
                  <a:lnTo>
                    <a:pt x="212" y="318"/>
                  </a:lnTo>
                  <a:lnTo>
                    <a:pt x="205" y="321"/>
                  </a:lnTo>
                  <a:lnTo>
                    <a:pt x="203" y="322"/>
                  </a:lnTo>
                  <a:lnTo>
                    <a:pt x="203" y="321"/>
                  </a:lnTo>
                  <a:lnTo>
                    <a:pt x="203" y="321"/>
                  </a:lnTo>
                  <a:lnTo>
                    <a:pt x="203" y="237"/>
                  </a:lnTo>
                  <a:lnTo>
                    <a:pt x="203" y="237"/>
                  </a:lnTo>
                  <a:lnTo>
                    <a:pt x="205" y="195"/>
                  </a:lnTo>
                  <a:lnTo>
                    <a:pt x="205" y="195"/>
                  </a:lnTo>
                  <a:lnTo>
                    <a:pt x="203" y="174"/>
                  </a:lnTo>
                  <a:lnTo>
                    <a:pt x="203" y="174"/>
                  </a:lnTo>
                  <a:lnTo>
                    <a:pt x="202" y="164"/>
                  </a:lnTo>
                  <a:lnTo>
                    <a:pt x="202" y="164"/>
                  </a:lnTo>
                  <a:lnTo>
                    <a:pt x="202" y="160"/>
                  </a:lnTo>
                  <a:lnTo>
                    <a:pt x="199" y="155"/>
                  </a:lnTo>
                  <a:lnTo>
                    <a:pt x="200" y="155"/>
                  </a:lnTo>
                  <a:lnTo>
                    <a:pt x="200" y="155"/>
                  </a:lnTo>
                  <a:lnTo>
                    <a:pt x="199" y="154"/>
                  </a:lnTo>
                  <a:lnTo>
                    <a:pt x="199" y="154"/>
                  </a:lnTo>
                  <a:lnTo>
                    <a:pt x="199" y="152"/>
                  </a:lnTo>
                  <a:lnTo>
                    <a:pt x="199" y="152"/>
                  </a:lnTo>
                  <a:lnTo>
                    <a:pt x="200" y="149"/>
                  </a:lnTo>
                  <a:lnTo>
                    <a:pt x="200" y="149"/>
                  </a:lnTo>
                  <a:lnTo>
                    <a:pt x="205" y="148"/>
                  </a:lnTo>
                  <a:lnTo>
                    <a:pt x="205" y="148"/>
                  </a:lnTo>
                  <a:lnTo>
                    <a:pt x="213" y="146"/>
                  </a:lnTo>
                  <a:lnTo>
                    <a:pt x="213" y="146"/>
                  </a:lnTo>
                  <a:lnTo>
                    <a:pt x="222" y="148"/>
                  </a:lnTo>
                  <a:lnTo>
                    <a:pt x="230" y="151"/>
                  </a:lnTo>
                  <a:lnTo>
                    <a:pt x="230" y="151"/>
                  </a:lnTo>
                  <a:lnTo>
                    <a:pt x="239" y="154"/>
                  </a:lnTo>
                  <a:lnTo>
                    <a:pt x="245" y="160"/>
                  </a:lnTo>
                  <a:lnTo>
                    <a:pt x="252" y="166"/>
                  </a:lnTo>
                  <a:lnTo>
                    <a:pt x="256" y="171"/>
                  </a:lnTo>
                  <a:lnTo>
                    <a:pt x="255" y="173"/>
                  </a:lnTo>
                  <a:lnTo>
                    <a:pt x="255" y="173"/>
                  </a:lnTo>
                  <a:lnTo>
                    <a:pt x="249" y="155"/>
                  </a:lnTo>
                  <a:lnTo>
                    <a:pt x="249" y="155"/>
                  </a:lnTo>
                  <a:lnTo>
                    <a:pt x="243" y="137"/>
                  </a:lnTo>
                  <a:lnTo>
                    <a:pt x="243" y="137"/>
                  </a:lnTo>
                  <a:lnTo>
                    <a:pt x="231" y="100"/>
                  </a:lnTo>
                  <a:lnTo>
                    <a:pt x="231" y="100"/>
                  </a:lnTo>
                  <a:lnTo>
                    <a:pt x="222" y="63"/>
                  </a:lnTo>
                  <a:lnTo>
                    <a:pt x="222" y="63"/>
                  </a:lnTo>
                  <a:lnTo>
                    <a:pt x="219" y="54"/>
                  </a:lnTo>
                  <a:lnTo>
                    <a:pt x="219" y="54"/>
                  </a:lnTo>
                  <a:lnTo>
                    <a:pt x="215" y="46"/>
                  </a:lnTo>
                  <a:lnTo>
                    <a:pt x="213" y="43"/>
                  </a:lnTo>
                  <a:lnTo>
                    <a:pt x="211" y="38"/>
                  </a:lnTo>
                  <a:lnTo>
                    <a:pt x="206" y="35"/>
                  </a:lnTo>
                  <a:lnTo>
                    <a:pt x="203" y="34"/>
                  </a:lnTo>
                  <a:lnTo>
                    <a:pt x="199" y="32"/>
                  </a:lnTo>
                  <a:lnTo>
                    <a:pt x="203" y="31"/>
                  </a:lnTo>
                  <a:lnTo>
                    <a:pt x="203" y="31"/>
                  </a:lnTo>
                  <a:lnTo>
                    <a:pt x="203" y="31"/>
                  </a:lnTo>
                  <a:lnTo>
                    <a:pt x="203" y="31"/>
                  </a:lnTo>
                  <a:lnTo>
                    <a:pt x="203" y="31"/>
                  </a:lnTo>
                  <a:lnTo>
                    <a:pt x="203" y="32"/>
                  </a:lnTo>
                  <a:lnTo>
                    <a:pt x="203" y="32"/>
                  </a:lnTo>
                  <a:lnTo>
                    <a:pt x="203" y="34"/>
                  </a:lnTo>
                  <a:lnTo>
                    <a:pt x="203" y="34"/>
                  </a:lnTo>
                  <a:lnTo>
                    <a:pt x="203" y="34"/>
                  </a:lnTo>
                  <a:lnTo>
                    <a:pt x="203" y="34"/>
                  </a:lnTo>
                  <a:lnTo>
                    <a:pt x="202" y="34"/>
                  </a:lnTo>
                  <a:lnTo>
                    <a:pt x="197" y="32"/>
                  </a:lnTo>
                  <a:lnTo>
                    <a:pt x="197" y="32"/>
                  </a:lnTo>
                  <a:lnTo>
                    <a:pt x="191" y="32"/>
                  </a:lnTo>
                  <a:lnTo>
                    <a:pt x="191" y="32"/>
                  </a:lnTo>
                  <a:lnTo>
                    <a:pt x="179" y="32"/>
                  </a:lnTo>
                  <a:lnTo>
                    <a:pt x="179" y="32"/>
                  </a:lnTo>
                  <a:lnTo>
                    <a:pt x="153" y="35"/>
                  </a:lnTo>
                  <a:lnTo>
                    <a:pt x="153" y="35"/>
                  </a:lnTo>
                  <a:lnTo>
                    <a:pt x="141" y="37"/>
                  </a:lnTo>
                  <a:lnTo>
                    <a:pt x="129" y="41"/>
                  </a:lnTo>
                  <a:lnTo>
                    <a:pt x="129" y="41"/>
                  </a:lnTo>
                  <a:lnTo>
                    <a:pt x="117" y="47"/>
                  </a:lnTo>
                  <a:lnTo>
                    <a:pt x="113" y="50"/>
                  </a:lnTo>
                  <a:lnTo>
                    <a:pt x="108" y="54"/>
                  </a:lnTo>
                  <a:lnTo>
                    <a:pt x="107" y="56"/>
                  </a:lnTo>
                  <a:lnTo>
                    <a:pt x="105" y="54"/>
                  </a:lnTo>
                  <a:lnTo>
                    <a:pt x="105" y="54"/>
                  </a:lnTo>
                  <a:lnTo>
                    <a:pt x="99" y="46"/>
                  </a:lnTo>
                  <a:lnTo>
                    <a:pt x="91" y="37"/>
                  </a:lnTo>
                  <a:lnTo>
                    <a:pt x="83" y="28"/>
                  </a:lnTo>
                  <a:lnTo>
                    <a:pt x="73" y="20"/>
                  </a:lnTo>
                  <a:lnTo>
                    <a:pt x="73" y="20"/>
                  </a:lnTo>
                  <a:lnTo>
                    <a:pt x="64" y="14"/>
                  </a:lnTo>
                  <a:lnTo>
                    <a:pt x="52" y="9"/>
                  </a:lnTo>
                  <a:lnTo>
                    <a:pt x="52" y="9"/>
                  </a:lnTo>
                  <a:lnTo>
                    <a:pt x="42" y="4"/>
                  </a:lnTo>
                  <a:lnTo>
                    <a:pt x="36" y="3"/>
                  </a:lnTo>
                  <a:lnTo>
                    <a:pt x="33" y="3"/>
                  </a:lnTo>
                  <a:lnTo>
                    <a:pt x="33" y="3"/>
                  </a:lnTo>
                  <a:lnTo>
                    <a:pt x="31" y="1"/>
                  </a:lnTo>
                  <a:lnTo>
                    <a:pt x="31" y="1"/>
                  </a:lnTo>
                  <a:lnTo>
                    <a:pt x="31" y="1"/>
                  </a:lnTo>
                  <a:lnTo>
                    <a:pt x="31" y="1"/>
                  </a:lnTo>
                  <a:lnTo>
                    <a:pt x="30" y="1"/>
                  </a:lnTo>
                  <a:lnTo>
                    <a:pt x="30" y="1"/>
                  </a:lnTo>
                  <a:lnTo>
                    <a:pt x="30" y="0"/>
                  </a:lnTo>
                  <a:lnTo>
                    <a:pt x="33" y="0"/>
                  </a:lnTo>
                  <a:lnTo>
                    <a:pt x="33" y="0"/>
                  </a:lnTo>
                  <a:lnTo>
                    <a:pt x="33" y="19"/>
                  </a:lnTo>
                  <a:lnTo>
                    <a:pt x="33" y="19"/>
                  </a:lnTo>
                  <a:lnTo>
                    <a:pt x="31" y="37"/>
                  </a:lnTo>
                  <a:lnTo>
                    <a:pt x="31" y="37"/>
                  </a:lnTo>
                  <a:lnTo>
                    <a:pt x="28" y="74"/>
                  </a:lnTo>
                  <a:lnTo>
                    <a:pt x="28" y="74"/>
                  </a:lnTo>
                  <a:lnTo>
                    <a:pt x="27" y="93"/>
                  </a:lnTo>
                  <a:lnTo>
                    <a:pt x="27" y="93"/>
                  </a:lnTo>
                  <a:lnTo>
                    <a:pt x="27" y="102"/>
                  </a:lnTo>
                  <a:lnTo>
                    <a:pt x="27" y="102"/>
                  </a:lnTo>
                  <a:lnTo>
                    <a:pt x="27" y="111"/>
                  </a:lnTo>
                  <a:lnTo>
                    <a:pt x="27" y="111"/>
                  </a:lnTo>
                  <a:lnTo>
                    <a:pt x="28" y="120"/>
                  </a:lnTo>
                  <a:lnTo>
                    <a:pt x="28" y="120"/>
                  </a:lnTo>
                  <a:lnTo>
                    <a:pt x="28" y="124"/>
                  </a:lnTo>
                  <a:lnTo>
                    <a:pt x="28" y="124"/>
                  </a:lnTo>
                  <a:lnTo>
                    <a:pt x="30" y="129"/>
                  </a:lnTo>
                  <a:lnTo>
                    <a:pt x="33" y="133"/>
                  </a:lnTo>
                  <a:lnTo>
                    <a:pt x="33" y="133"/>
                  </a:lnTo>
                  <a:lnTo>
                    <a:pt x="34" y="137"/>
                  </a:lnTo>
                  <a:lnTo>
                    <a:pt x="36" y="139"/>
                  </a:lnTo>
                  <a:lnTo>
                    <a:pt x="37" y="140"/>
                  </a:lnTo>
                  <a:lnTo>
                    <a:pt x="40" y="143"/>
                  </a:lnTo>
                  <a:lnTo>
                    <a:pt x="40" y="143"/>
                  </a:lnTo>
                  <a:lnTo>
                    <a:pt x="40" y="143"/>
                  </a:lnTo>
                  <a:lnTo>
                    <a:pt x="40" y="143"/>
                  </a:lnTo>
                  <a:lnTo>
                    <a:pt x="42" y="145"/>
                  </a:lnTo>
                  <a:lnTo>
                    <a:pt x="42" y="145"/>
                  </a:lnTo>
                  <a:lnTo>
                    <a:pt x="43" y="145"/>
                  </a:lnTo>
                  <a:lnTo>
                    <a:pt x="43" y="145"/>
                  </a:lnTo>
                  <a:lnTo>
                    <a:pt x="45" y="142"/>
                  </a:lnTo>
                  <a:lnTo>
                    <a:pt x="45" y="142"/>
                  </a:lnTo>
                  <a:lnTo>
                    <a:pt x="48" y="139"/>
                  </a:lnTo>
                  <a:lnTo>
                    <a:pt x="48" y="139"/>
                  </a:lnTo>
                  <a:lnTo>
                    <a:pt x="52" y="136"/>
                  </a:lnTo>
                  <a:lnTo>
                    <a:pt x="52" y="136"/>
                  </a:lnTo>
                  <a:lnTo>
                    <a:pt x="53" y="136"/>
                  </a:lnTo>
                  <a:lnTo>
                    <a:pt x="56" y="137"/>
                  </a:lnTo>
                  <a:lnTo>
                    <a:pt x="56" y="137"/>
                  </a:lnTo>
                  <a:lnTo>
                    <a:pt x="59" y="140"/>
                  </a:lnTo>
                  <a:lnTo>
                    <a:pt x="59" y="140"/>
                  </a:lnTo>
                  <a:lnTo>
                    <a:pt x="62" y="148"/>
                  </a:lnTo>
                  <a:lnTo>
                    <a:pt x="62" y="148"/>
                  </a:lnTo>
                  <a:lnTo>
                    <a:pt x="62" y="148"/>
                  </a:lnTo>
                  <a:lnTo>
                    <a:pt x="62" y="148"/>
                  </a:lnTo>
                  <a:lnTo>
                    <a:pt x="64" y="158"/>
                  </a:lnTo>
                  <a:lnTo>
                    <a:pt x="64" y="167"/>
                  </a:lnTo>
                  <a:lnTo>
                    <a:pt x="64" y="176"/>
                  </a:lnTo>
                  <a:lnTo>
                    <a:pt x="64" y="185"/>
                  </a:lnTo>
                  <a:lnTo>
                    <a:pt x="64" y="185"/>
                  </a:lnTo>
                  <a:lnTo>
                    <a:pt x="62" y="204"/>
                  </a:lnTo>
                  <a:lnTo>
                    <a:pt x="62" y="204"/>
                  </a:lnTo>
                  <a:lnTo>
                    <a:pt x="61" y="222"/>
                  </a:lnTo>
                  <a:lnTo>
                    <a:pt x="61" y="222"/>
                  </a:lnTo>
                  <a:lnTo>
                    <a:pt x="55" y="259"/>
                  </a:lnTo>
                  <a:lnTo>
                    <a:pt x="49" y="294"/>
                  </a:lnTo>
                  <a:lnTo>
                    <a:pt x="49" y="294"/>
                  </a:lnTo>
                  <a:lnTo>
                    <a:pt x="45" y="331"/>
                  </a:lnTo>
                  <a:lnTo>
                    <a:pt x="42" y="349"/>
                  </a:lnTo>
                  <a:lnTo>
                    <a:pt x="39" y="367"/>
                  </a:lnTo>
                  <a:lnTo>
                    <a:pt x="37" y="386"/>
                  </a:lnTo>
                  <a:lnTo>
                    <a:pt x="37" y="386"/>
                  </a:lnTo>
                  <a:lnTo>
                    <a:pt x="36" y="404"/>
                  </a:lnTo>
                  <a:lnTo>
                    <a:pt x="36" y="404"/>
                  </a:lnTo>
                  <a:lnTo>
                    <a:pt x="36" y="422"/>
                  </a:lnTo>
                  <a:lnTo>
                    <a:pt x="36" y="422"/>
                  </a:lnTo>
                  <a:lnTo>
                    <a:pt x="37" y="441"/>
                  </a:lnTo>
                  <a:lnTo>
                    <a:pt x="37" y="441"/>
                  </a:lnTo>
                  <a:lnTo>
                    <a:pt x="37" y="441"/>
                  </a:lnTo>
                  <a:lnTo>
                    <a:pt x="37" y="441"/>
                  </a:lnTo>
                  <a:lnTo>
                    <a:pt x="34" y="445"/>
                  </a:lnTo>
                  <a:lnTo>
                    <a:pt x="33" y="450"/>
                  </a:lnTo>
                  <a:lnTo>
                    <a:pt x="33" y="450"/>
                  </a:lnTo>
                  <a:lnTo>
                    <a:pt x="31" y="460"/>
                  </a:lnTo>
                  <a:lnTo>
                    <a:pt x="31" y="460"/>
                  </a:lnTo>
                  <a:lnTo>
                    <a:pt x="28" y="479"/>
                  </a:lnTo>
                  <a:lnTo>
                    <a:pt x="28" y="479"/>
                  </a:lnTo>
                  <a:lnTo>
                    <a:pt x="28" y="521"/>
                  </a:lnTo>
                  <a:lnTo>
                    <a:pt x="28" y="521"/>
                  </a:lnTo>
                  <a:lnTo>
                    <a:pt x="28" y="561"/>
                  </a:lnTo>
                  <a:lnTo>
                    <a:pt x="27" y="602"/>
                  </a:lnTo>
                  <a:lnTo>
                    <a:pt x="27" y="604"/>
                  </a:lnTo>
                  <a:lnTo>
                    <a:pt x="25" y="602"/>
                  </a:lnTo>
                  <a:lnTo>
                    <a:pt x="21" y="596"/>
                  </a:lnTo>
                  <a:lnTo>
                    <a:pt x="21" y="596"/>
                  </a:lnTo>
                  <a:lnTo>
                    <a:pt x="18" y="592"/>
                  </a:lnTo>
                  <a:lnTo>
                    <a:pt x="16" y="589"/>
                  </a:lnTo>
                  <a:lnTo>
                    <a:pt x="14" y="586"/>
                  </a:lnTo>
                  <a:lnTo>
                    <a:pt x="12" y="582"/>
                  </a:lnTo>
                  <a:lnTo>
                    <a:pt x="11" y="579"/>
                  </a:lnTo>
                  <a:lnTo>
                    <a:pt x="9" y="574"/>
                  </a:lnTo>
                  <a:lnTo>
                    <a:pt x="9" y="574"/>
                  </a:lnTo>
                  <a:lnTo>
                    <a:pt x="8" y="565"/>
                  </a:lnTo>
                  <a:lnTo>
                    <a:pt x="8" y="565"/>
                  </a:lnTo>
                  <a:lnTo>
                    <a:pt x="6" y="558"/>
                  </a:lnTo>
                  <a:lnTo>
                    <a:pt x="6" y="558"/>
                  </a:lnTo>
                  <a:lnTo>
                    <a:pt x="5" y="551"/>
                  </a:lnTo>
                  <a:lnTo>
                    <a:pt x="5" y="551"/>
                  </a:lnTo>
                  <a:lnTo>
                    <a:pt x="5" y="546"/>
                  </a:lnTo>
                  <a:lnTo>
                    <a:pt x="3" y="542"/>
                  </a:lnTo>
                  <a:lnTo>
                    <a:pt x="5" y="542"/>
                  </a:lnTo>
                  <a:lnTo>
                    <a:pt x="5" y="542"/>
                  </a:lnTo>
                  <a:lnTo>
                    <a:pt x="2" y="552"/>
                  </a:lnTo>
                  <a:lnTo>
                    <a:pt x="2" y="564"/>
                  </a:lnTo>
                  <a:lnTo>
                    <a:pt x="2" y="585"/>
                  </a:lnTo>
                  <a:lnTo>
                    <a:pt x="2" y="585"/>
                  </a:lnTo>
                  <a:lnTo>
                    <a:pt x="8" y="626"/>
                  </a:lnTo>
                  <a:lnTo>
                    <a:pt x="8" y="626"/>
                  </a:lnTo>
                  <a:lnTo>
                    <a:pt x="14" y="669"/>
                  </a:lnTo>
                  <a:lnTo>
                    <a:pt x="14" y="669"/>
                  </a:lnTo>
                  <a:lnTo>
                    <a:pt x="15" y="690"/>
                  </a:lnTo>
                  <a:lnTo>
                    <a:pt x="15" y="690"/>
                  </a:lnTo>
                  <a:lnTo>
                    <a:pt x="15" y="700"/>
                  </a:lnTo>
                  <a:lnTo>
                    <a:pt x="15" y="700"/>
                  </a:lnTo>
                  <a:lnTo>
                    <a:pt x="14" y="706"/>
                  </a:lnTo>
                  <a:lnTo>
                    <a:pt x="12" y="710"/>
                  </a:lnTo>
                  <a:lnTo>
                    <a:pt x="11" y="710"/>
                  </a:lnTo>
                  <a:lnTo>
                    <a:pt x="11" y="710"/>
                  </a:lnTo>
                  <a:lnTo>
                    <a:pt x="31" y="705"/>
                  </a:lnTo>
                  <a:lnTo>
                    <a:pt x="31" y="705"/>
                  </a:lnTo>
                  <a:lnTo>
                    <a:pt x="42" y="702"/>
                  </a:lnTo>
                  <a:lnTo>
                    <a:pt x="42" y="702"/>
                  </a:lnTo>
                  <a:lnTo>
                    <a:pt x="52" y="700"/>
                  </a:lnTo>
                  <a:lnTo>
                    <a:pt x="52" y="700"/>
                  </a:lnTo>
                  <a:lnTo>
                    <a:pt x="64" y="700"/>
                  </a:lnTo>
                  <a:lnTo>
                    <a:pt x="64" y="700"/>
                  </a:lnTo>
                  <a:lnTo>
                    <a:pt x="74" y="699"/>
                  </a:lnTo>
                  <a:lnTo>
                    <a:pt x="74" y="699"/>
                  </a:lnTo>
                  <a:lnTo>
                    <a:pt x="85" y="700"/>
                  </a:lnTo>
                  <a:lnTo>
                    <a:pt x="85" y="700"/>
                  </a:lnTo>
                  <a:lnTo>
                    <a:pt x="95" y="702"/>
                  </a:lnTo>
                  <a:lnTo>
                    <a:pt x="95" y="702"/>
                  </a:lnTo>
                  <a:lnTo>
                    <a:pt x="105" y="703"/>
                  </a:lnTo>
                  <a:lnTo>
                    <a:pt x="105" y="703"/>
                  </a:lnTo>
                  <a:lnTo>
                    <a:pt x="116" y="706"/>
                  </a:lnTo>
                  <a:lnTo>
                    <a:pt x="116" y="706"/>
                  </a:lnTo>
                  <a:lnTo>
                    <a:pt x="126" y="710"/>
                  </a:lnTo>
                  <a:lnTo>
                    <a:pt x="126" y="710"/>
                  </a:lnTo>
                  <a:lnTo>
                    <a:pt x="135" y="716"/>
                  </a:lnTo>
                  <a:lnTo>
                    <a:pt x="135" y="716"/>
                  </a:lnTo>
                  <a:lnTo>
                    <a:pt x="144" y="721"/>
                  </a:lnTo>
                  <a:lnTo>
                    <a:pt x="148" y="724"/>
                  </a:lnTo>
                  <a:lnTo>
                    <a:pt x="153" y="728"/>
                  </a:lnTo>
                  <a:lnTo>
                    <a:pt x="153" y="728"/>
                  </a:lnTo>
                  <a:lnTo>
                    <a:pt x="160" y="736"/>
                  </a:lnTo>
                  <a:lnTo>
                    <a:pt x="169" y="743"/>
                  </a:lnTo>
                  <a:lnTo>
                    <a:pt x="168" y="743"/>
                  </a:lnTo>
                  <a:lnTo>
                    <a:pt x="171" y="733"/>
                  </a:lnTo>
                  <a:lnTo>
                    <a:pt x="171" y="733"/>
                  </a:lnTo>
                  <a:lnTo>
                    <a:pt x="173" y="722"/>
                  </a:lnTo>
                  <a:lnTo>
                    <a:pt x="173" y="722"/>
                  </a:lnTo>
                  <a:lnTo>
                    <a:pt x="175" y="712"/>
                  </a:lnTo>
                  <a:lnTo>
                    <a:pt x="176" y="706"/>
                  </a:lnTo>
                  <a:lnTo>
                    <a:pt x="176" y="702"/>
                  </a:lnTo>
                  <a:lnTo>
                    <a:pt x="176" y="702"/>
                  </a:lnTo>
                  <a:lnTo>
                    <a:pt x="176" y="690"/>
                  </a:lnTo>
                  <a:lnTo>
                    <a:pt x="176" y="690"/>
                  </a:lnTo>
                  <a:lnTo>
                    <a:pt x="175" y="679"/>
                  </a:lnTo>
                  <a:lnTo>
                    <a:pt x="175" y="679"/>
                  </a:lnTo>
                  <a:lnTo>
                    <a:pt x="172" y="659"/>
                  </a:lnTo>
                  <a:lnTo>
                    <a:pt x="172" y="659"/>
                  </a:lnTo>
                  <a:lnTo>
                    <a:pt x="166" y="638"/>
                  </a:lnTo>
                  <a:lnTo>
                    <a:pt x="166" y="638"/>
                  </a:lnTo>
                  <a:lnTo>
                    <a:pt x="159" y="617"/>
                  </a:lnTo>
                  <a:lnTo>
                    <a:pt x="159" y="617"/>
                  </a:lnTo>
                  <a:lnTo>
                    <a:pt x="156" y="607"/>
                  </a:lnTo>
                  <a:lnTo>
                    <a:pt x="156" y="607"/>
                  </a:lnTo>
                  <a:lnTo>
                    <a:pt x="154" y="596"/>
                  </a:lnTo>
                  <a:lnTo>
                    <a:pt x="154" y="596"/>
                  </a:lnTo>
                  <a:lnTo>
                    <a:pt x="153" y="586"/>
                  </a:lnTo>
                  <a:lnTo>
                    <a:pt x="153" y="586"/>
                  </a:lnTo>
                  <a:lnTo>
                    <a:pt x="151" y="574"/>
                  </a:lnTo>
                  <a:lnTo>
                    <a:pt x="151" y="574"/>
                  </a:lnTo>
                  <a:lnTo>
                    <a:pt x="153" y="574"/>
                  </a:lnTo>
                  <a:lnTo>
                    <a:pt x="153" y="574"/>
                  </a:lnTo>
                  <a:lnTo>
                    <a:pt x="160" y="580"/>
                  </a:lnTo>
                  <a:lnTo>
                    <a:pt x="160" y="580"/>
                  </a:lnTo>
                  <a:lnTo>
                    <a:pt x="163" y="582"/>
                  </a:lnTo>
                  <a:lnTo>
                    <a:pt x="168" y="583"/>
                  </a:lnTo>
                  <a:lnTo>
                    <a:pt x="168" y="583"/>
                  </a:lnTo>
                  <a:lnTo>
                    <a:pt x="169" y="582"/>
                  </a:lnTo>
                  <a:lnTo>
                    <a:pt x="169" y="582"/>
                  </a:lnTo>
                  <a:lnTo>
                    <a:pt x="168" y="582"/>
                  </a:lnTo>
                  <a:lnTo>
                    <a:pt x="168" y="582"/>
                  </a:lnTo>
                  <a:lnTo>
                    <a:pt x="163" y="579"/>
                  </a:lnTo>
                  <a:lnTo>
                    <a:pt x="163" y="579"/>
                  </a:lnTo>
                  <a:lnTo>
                    <a:pt x="154" y="577"/>
                  </a:lnTo>
                  <a:lnTo>
                    <a:pt x="154" y="577"/>
                  </a:lnTo>
                  <a:lnTo>
                    <a:pt x="145" y="579"/>
                  </a:lnTo>
                  <a:lnTo>
                    <a:pt x="138" y="579"/>
                  </a:lnTo>
                  <a:lnTo>
                    <a:pt x="120" y="585"/>
                  </a:lnTo>
                  <a:lnTo>
                    <a:pt x="120" y="585"/>
                  </a:lnTo>
                  <a:lnTo>
                    <a:pt x="120" y="585"/>
                  </a:lnTo>
                  <a:lnTo>
                    <a:pt x="125" y="561"/>
                  </a:lnTo>
                  <a:lnTo>
                    <a:pt x="125" y="561"/>
                  </a:lnTo>
                  <a:lnTo>
                    <a:pt x="128" y="537"/>
                  </a:lnTo>
                  <a:lnTo>
                    <a:pt x="128" y="537"/>
                  </a:lnTo>
                  <a:lnTo>
                    <a:pt x="131" y="515"/>
                  </a:lnTo>
                  <a:lnTo>
                    <a:pt x="131" y="515"/>
                  </a:lnTo>
                  <a:lnTo>
                    <a:pt x="132" y="503"/>
                  </a:lnTo>
                  <a:lnTo>
                    <a:pt x="132" y="503"/>
                  </a:lnTo>
                  <a:lnTo>
                    <a:pt x="133" y="491"/>
                  </a:lnTo>
                  <a:lnTo>
                    <a:pt x="136" y="479"/>
                  </a:lnTo>
                  <a:lnTo>
                    <a:pt x="138" y="474"/>
                  </a:lnTo>
                  <a:lnTo>
                    <a:pt x="139" y="468"/>
                  </a:lnTo>
                  <a:lnTo>
                    <a:pt x="144" y="457"/>
                  </a:lnTo>
                  <a:lnTo>
                    <a:pt x="144" y="457"/>
                  </a:lnTo>
                  <a:lnTo>
                    <a:pt x="148" y="447"/>
                  </a:lnTo>
                  <a:lnTo>
                    <a:pt x="153" y="437"/>
                  </a:lnTo>
                  <a:lnTo>
                    <a:pt x="153" y="437"/>
                  </a:lnTo>
                  <a:lnTo>
                    <a:pt x="159" y="426"/>
                  </a:lnTo>
                  <a:lnTo>
                    <a:pt x="171" y="405"/>
                  </a:lnTo>
                  <a:lnTo>
                    <a:pt x="171" y="405"/>
                  </a:lnTo>
                  <a:lnTo>
                    <a:pt x="171" y="405"/>
                  </a:lnTo>
                  <a:lnTo>
                    <a:pt x="171" y="405"/>
                  </a:lnTo>
                  <a:lnTo>
                    <a:pt x="179" y="417"/>
                  </a:lnTo>
                  <a:lnTo>
                    <a:pt x="184" y="425"/>
                  </a:lnTo>
                  <a:lnTo>
                    <a:pt x="190" y="429"/>
                  </a:lnTo>
                  <a:lnTo>
                    <a:pt x="190" y="429"/>
                  </a:lnTo>
                  <a:lnTo>
                    <a:pt x="194" y="435"/>
                  </a:lnTo>
                  <a:lnTo>
                    <a:pt x="194" y="435"/>
                  </a:lnTo>
                  <a:lnTo>
                    <a:pt x="200" y="441"/>
                  </a:lnTo>
                  <a:lnTo>
                    <a:pt x="200" y="441"/>
                  </a:lnTo>
                  <a:lnTo>
                    <a:pt x="206" y="445"/>
                  </a:lnTo>
                  <a:lnTo>
                    <a:pt x="212" y="450"/>
                  </a:lnTo>
                  <a:lnTo>
                    <a:pt x="219" y="453"/>
                  </a:lnTo>
                  <a:lnTo>
                    <a:pt x="225" y="457"/>
                  </a:lnTo>
                  <a:lnTo>
                    <a:pt x="233" y="460"/>
                  </a:lnTo>
                  <a:lnTo>
                    <a:pt x="233" y="460"/>
                  </a:lnTo>
                  <a:lnTo>
                    <a:pt x="240" y="462"/>
                  </a:lnTo>
                  <a:lnTo>
                    <a:pt x="240" y="462"/>
                  </a:lnTo>
                  <a:lnTo>
                    <a:pt x="248" y="463"/>
                  </a:lnTo>
                  <a:lnTo>
                    <a:pt x="248" y="463"/>
                  </a:lnTo>
                  <a:lnTo>
                    <a:pt x="255" y="465"/>
                  </a:lnTo>
                  <a:lnTo>
                    <a:pt x="255" y="465"/>
                  </a:lnTo>
                  <a:lnTo>
                    <a:pt x="262" y="465"/>
                  </a:lnTo>
                  <a:lnTo>
                    <a:pt x="265" y="465"/>
                  </a:lnTo>
                  <a:lnTo>
                    <a:pt x="270" y="463"/>
                  </a:lnTo>
                  <a:lnTo>
                    <a:pt x="270" y="463"/>
                  </a:lnTo>
                  <a:lnTo>
                    <a:pt x="270" y="463"/>
                  </a:lnTo>
                  <a:lnTo>
                    <a:pt x="270" y="463"/>
                  </a:lnTo>
                  <a:lnTo>
                    <a:pt x="267" y="478"/>
                  </a:lnTo>
                  <a:lnTo>
                    <a:pt x="267" y="478"/>
                  </a:lnTo>
                  <a:lnTo>
                    <a:pt x="265" y="485"/>
                  </a:lnTo>
                  <a:lnTo>
                    <a:pt x="265" y="485"/>
                  </a:lnTo>
                  <a:lnTo>
                    <a:pt x="265" y="493"/>
                  </a:lnTo>
                  <a:lnTo>
                    <a:pt x="265" y="493"/>
                  </a:lnTo>
                  <a:lnTo>
                    <a:pt x="265" y="506"/>
                  </a:lnTo>
                  <a:lnTo>
                    <a:pt x="265" y="506"/>
                  </a:lnTo>
                  <a:lnTo>
                    <a:pt x="265" y="521"/>
                  </a:lnTo>
                  <a:lnTo>
                    <a:pt x="265" y="521"/>
                  </a:lnTo>
                  <a:lnTo>
                    <a:pt x="267" y="528"/>
                  </a:lnTo>
                  <a:lnTo>
                    <a:pt x="267" y="528"/>
                  </a:lnTo>
                  <a:lnTo>
                    <a:pt x="268" y="536"/>
                  </a:lnTo>
                  <a:lnTo>
                    <a:pt x="268" y="536"/>
                  </a:lnTo>
                  <a:lnTo>
                    <a:pt x="270" y="543"/>
                  </a:lnTo>
                  <a:lnTo>
                    <a:pt x="270" y="543"/>
                  </a:lnTo>
                  <a:lnTo>
                    <a:pt x="271" y="549"/>
                  </a:lnTo>
                  <a:lnTo>
                    <a:pt x="271" y="549"/>
                  </a:lnTo>
                  <a:lnTo>
                    <a:pt x="274" y="556"/>
                  </a:lnTo>
                  <a:lnTo>
                    <a:pt x="274" y="556"/>
                  </a:lnTo>
                  <a:lnTo>
                    <a:pt x="277" y="562"/>
                  </a:lnTo>
                  <a:lnTo>
                    <a:pt x="277" y="562"/>
                  </a:lnTo>
                  <a:lnTo>
                    <a:pt x="280" y="570"/>
                  </a:lnTo>
                  <a:lnTo>
                    <a:pt x="280" y="570"/>
                  </a:lnTo>
                  <a:lnTo>
                    <a:pt x="285" y="576"/>
                  </a:lnTo>
                  <a:lnTo>
                    <a:pt x="285" y="576"/>
                  </a:lnTo>
                  <a:lnTo>
                    <a:pt x="285" y="576"/>
                  </a:lnTo>
                  <a:lnTo>
                    <a:pt x="285" y="576"/>
                  </a:lnTo>
                  <a:lnTo>
                    <a:pt x="277" y="580"/>
                  </a:lnTo>
                  <a:lnTo>
                    <a:pt x="277" y="580"/>
                  </a:lnTo>
                  <a:lnTo>
                    <a:pt x="273" y="583"/>
                  </a:lnTo>
                  <a:lnTo>
                    <a:pt x="273" y="583"/>
                  </a:lnTo>
                  <a:lnTo>
                    <a:pt x="268" y="585"/>
                  </a:lnTo>
                  <a:lnTo>
                    <a:pt x="268" y="585"/>
                  </a:lnTo>
                  <a:lnTo>
                    <a:pt x="264" y="585"/>
                  </a:lnTo>
                  <a:lnTo>
                    <a:pt x="264" y="585"/>
                  </a:lnTo>
                  <a:lnTo>
                    <a:pt x="259" y="585"/>
                  </a:lnTo>
                  <a:lnTo>
                    <a:pt x="259" y="585"/>
                  </a:lnTo>
                  <a:lnTo>
                    <a:pt x="251" y="580"/>
                  </a:lnTo>
                  <a:lnTo>
                    <a:pt x="251" y="580"/>
                  </a:lnTo>
                  <a:lnTo>
                    <a:pt x="243" y="576"/>
                  </a:lnTo>
                  <a:lnTo>
                    <a:pt x="243" y="576"/>
                  </a:lnTo>
                  <a:lnTo>
                    <a:pt x="234" y="573"/>
                  </a:lnTo>
                  <a:lnTo>
                    <a:pt x="234" y="573"/>
                  </a:lnTo>
                  <a:lnTo>
                    <a:pt x="230" y="571"/>
                  </a:lnTo>
                  <a:lnTo>
                    <a:pt x="230" y="571"/>
                  </a:lnTo>
                  <a:lnTo>
                    <a:pt x="225" y="570"/>
                  </a:lnTo>
                  <a:lnTo>
                    <a:pt x="225" y="570"/>
                  </a:lnTo>
                  <a:lnTo>
                    <a:pt x="216" y="570"/>
                  </a:lnTo>
                  <a:lnTo>
                    <a:pt x="216" y="570"/>
                  </a:lnTo>
                  <a:lnTo>
                    <a:pt x="216" y="570"/>
                  </a:lnTo>
                  <a:lnTo>
                    <a:pt x="224" y="585"/>
                  </a:lnTo>
                  <a:lnTo>
                    <a:pt x="230" y="599"/>
                  </a:lnTo>
                  <a:lnTo>
                    <a:pt x="242" y="630"/>
                  </a:lnTo>
                  <a:lnTo>
                    <a:pt x="242" y="630"/>
                  </a:lnTo>
                  <a:lnTo>
                    <a:pt x="252" y="662"/>
                  </a:lnTo>
                  <a:lnTo>
                    <a:pt x="252" y="662"/>
                  </a:lnTo>
                  <a:lnTo>
                    <a:pt x="258" y="676"/>
                  </a:lnTo>
                  <a:lnTo>
                    <a:pt x="258" y="676"/>
                  </a:lnTo>
                  <a:lnTo>
                    <a:pt x="262" y="684"/>
                  </a:lnTo>
                  <a:lnTo>
                    <a:pt x="262" y="684"/>
                  </a:lnTo>
                  <a:lnTo>
                    <a:pt x="264" y="684"/>
                  </a:lnTo>
                  <a:lnTo>
                    <a:pt x="265" y="685"/>
                  </a:lnTo>
                  <a:lnTo>
                    <a:pt x="265" y="685"/>
                  </a:lnTo>
                  <a:lnTo>
                    <a:pt x="267" y="684"/>
                  </a:lnTo>
                  <a:lnTo>
                    <a:pt x="270" y="684"/>
                  </a:lnTo>
                  <a:lnTo>
                    <a:pt x="270" y="6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8"/>
            <p:cNvSpPr>
              <a:spLocks noEditPoints="1"/>
            </p:cNvSpPr>
            <p:nvPr/>
          </p:nvSpPr>
          <p:spPr bwMode="auto">
            <a:xfrm>
              <a:off x="4806951" y="1298576"/>
              <a:ext cx="385763" cy="549275"/>
            </a:xfrm>
            <a:custGeom>
              <a:avLst/>
              <a:gdLst/>
              <a:ahLst/>
              <a:cxnLst>
                <a:cxn ang="0">
                  <a:pos x="246" y="562"/>
                </a:cxn>
                <a:cxn ang="0">
                  <a:pos x="273" y="569"/>
                </a:cxn>
                <a:cxn ang="0">
                  <a:pos x="286" y="479"/>
                </a:cxn>
                <a:cxn ang="0">
                  <a:pos x="230" y="405"/>
                </a:cxn>
                <a:cxn ang="0">
                  <a:pos x="145" y="485"/>
                </a:cxn>
                <a:cxn ang="0">
                  <a:pos x="160" y="545"/>
                </a:cxn>
                <a:cxn ang="0">
                  <a:pos x="175" y="567"/>
                </a:cxn>
                <a:cxn ang="0">
                  <a:pos x="191" y="681"/>
                </a:cxn>
                <a:cxn ang="0">
                  <a:pos x="21" y="686"/>
                </a:cxn>
                <a:cxn ang="0">
                  <a:pos x="36" y="541"/>
                </a:cxn>
                <a:cxn ang="0">
                  <a:pos x="40" y="405"/>
                </a:cxn>
                <a:cxn ang="0">
                  <a:pos x="67" y="245"/>
                </a:cxn>
                <a:cxn ang="0">
                  <a:pos x="76" y="111"/>
                </a:cxn>
                <a:cxn ang="0">
                  <a:pos x="20" y="0"/>
                </a:cxn>
                <a:cxn ang="0">
                  <a:pos x="246" y="79"/>
                </a:cxn>
                <a:cxn ang="0">
                  <a:pos x="239" y="129"/>
                </a:cxn>
                <a:cxn ang="0">
                  <a:pos x="212" y="120"/>
                </a:cxn>
                <a:cxn ang="0">
                  <a:pos x="326" y="301"/>
                </a:cxn>
                <a:cxn ang="0">
                  <a:pos x="345" y="142"/>
                </a:cxn>
                <a:cxn ang="0">
                  <a:pos x="316" y="138"/>
                </a:cxn>
                <a:cxn ang="0">
                  <a:pos x="301" y="39"/>
                </a:cxn>
                <a:cxn ang="0">
                  <a:pos x="406" y="9"/>
                </a:cxn>
                <a:cxn ang="0">
                  <a:pos x="471" y="0"/>
                </a:cxn>
                <a:cxn ang="0">
                  <a:pos x="482" y="147"/>
                </a:cxn>
                <a:cxn ang="0">
                  <a:pos x="470" y="151"/>
                </a:cxn>
                <a:cxn ang="0">
                  <a:pos x="418" y="465"/>
                </a:cxn>
                <a:cxn ang="0">
                  <a:pos x="414" y="569"/>
                </a:cxn>
                <a:cxn ang="0">
                  <a:pos x="424" y="578"/>
                </a:cxn>
                <a:cxn ang="0">
                  <a:pos x="445" y="575"/>
                </a:cxn>
                <a:cxn ang="0">
                  <a:pos x="458" y="603"/>
                </a:cxn>
                <a:cxn ang="0">
                  <a:pos x="471" y="686"/>
                </a:cxn>
                <a:cxn ang="0">
                  <a:pos x="261" y="686"/>
                </a:cxn>
                <a:cxn ang="0">
                  <a:pos x="471" y="686"/>
                </a:cxn>
                <a:cxn ang="0">
                  <a:pos x="459" y="616"/>
                </a:cxn>
                <a:cxn ang="0">
                  <a:pos x="445" y="576"/>
                </a:cxn>
                <a:cxn ang="0">
                  <a:pos x="424" y="578"/>
                </a:cxn>
                <a:cxn ang="0">
                  <a:pos x="411" y="560"/>
                </a:cxn>
                <a:cxn ang="0">
                  <a:pos x="416" y="465"/>
                </a:cxn>
                <a:cxn ang="0">
                  <a:pos x="456" y="151"/>
                </a:cxn>
                <a:cxn ang="0">
                  <a:pos x="480" y="147"/>
                </a:cxn>
                <a:cxn ang="0">
                  <a:pos x="477" y="37"/>
                </a:cxn>
                <a:cxn ang="0">
                  <a:pos x="406" y="11"/>
                </a:cxn>
                <a:cxn ang="0">
                  <a:pos x="302" y="39"/>
                </a:cxn>
                <a:cxn ang="0">
                  <a:pos x="317" y="137"/>
                </a:cxn>
                <a:cxn ang="0">
                  <a:pos x="347" y="141"/>
                </a:cxn>
                <a:cxn ang="0">
                  <a:pos x="326" y="302"/>
                </a:cxn>
                <a:cxn ang="0">
                  <a:pos x="209" y="157"/>
                </a:cxn>
                <a:cxn ang="0">
                  <a:pos x="234" y="126"/>
                </a:cxn>
                <a:cxn ang="0">
                  <a:pos x="243" y="79"/>
                </a:cxn>
                <a:cxn ang="0">
                  <a:pos x="28" y="27"/>
                </a:cxn>
                <a:cxn ang="0">
                  <a:pos x="77" y="137"/>
                </a:cxn>
                <a:cxn ang="0">
                  <a:pos x="64" y="271"/>
                </a:cxn>
                <a:cxn ang="0">
                  <a:pos x="40" y="433"/>
                </a:cxn>
                <a:cxn ang="0">
                  <a:pos x="36" y="541"/>
                </a:cxn>
                <a:cxn ang="0">
                  <a:pos x="64" y="680"/>
                </a:cxn>
                <a:cxn ang="0">
                  <a:pos x="185" y="649"/>
                </a:cxn>
                <a:cxn ang="0">
                  <a:pos x="171" y="550"/>
                </a:cxn>
                <a:cxn ang="0">
                  <a:pos x="145" y="547"/>
                </a:cxn>
                <a:cxn ang="0">
                  <a:pos x="151" y="424"/>
                </a:cxn>
                <a:cxn ang="0">
                  <a:pos x="264" y="413"/>
                </a:cxn>
                <a:cxn ang="0">
                  <a:pos x="285" y="496"/>
                </a:cxn>
                <a:cxn ang="0">
                  <a:pos x="273" y="569"/>
                </a:cxn>
                <a:cxn ang="0">
                  <a:pos x="245" y="593"/>
                </a:cxn>
              </a:cxnLst>
              <a:rect l="0" t="0" r="r" b="b"/>
              <a:pathLst>
                <a:path w="486" h="692">
                  <a:moveTo>
                    <a:pt x="261" y="686"/>
                  </a:moveTo>
                  <a:lnTo>
                    <a:pt x="261" y="686"/>
                  </a:lnTo>
                  <a:lnTo>
                    <a:pt x="254" y="655"/>
                  </a:lnTo>
                  <a:lnTo>
                    <a:pt x="251" y="640"/>
                  </a:lnTo>
                  <a:lnTo>
                    <a:pt x="248" y="624"/>
                  </a:lnTo>
                  <a:lnTo>
                    <a:pt x="246" y="609"/>
                  </a:lnTo>
                  <a:lnTo>
                    <a:pt x="245" y="593"/>
                  </a:lnTo>
                  <a:lnTo>
                    <a:pt x="245" y="576"/>
                  </a:lnTo>
                  <a:lnTo>
                    <a:pt x="246" y="562"/>
                  </a:lnTo>
                  <a:lnTo>
                    <a:pt x="246" y="562"/>
                  </a:lnTo>
                  <a:lnTo>
                    <a:pt x="246" y="562"/>
                  </a:lnTo>
                  <a:lnTo>
                    <a:pt x="246" y="562"/>
                  </a:lnTo>
                  <a:lnTo>
                    <a:pt x="261" y="567"/>
                  </a:lnTo>
                  <a:lnTo>
                    <a:pt x="261" y="567"/>
                  </a:lnTo>
                  <a:lnTo>
                    <a:pt x="270" y="569"/>
                  </a:lnTo>
                  <a:lnTo>
                    <a:pt x="270" y="569"/>
                  </a:lnTo>
                  <a:lnTo>
                    <a:pt x="273" y="569"/>
                  </a:lnTo>
                  <a:lnTo>
                    <a:pt x="273" y="569"/>
                  </a:lnTo>
                  <a:lnTo>
                    <a:pt x="274" y="567"/>
                  </a:lnTo>
                  <a:lnTo>
                    <a:pt x="274" y="567"/>
                  </a:lnTo>
                  <a:lnTo>
                    <a:pt x="276" y="566"/>
                  </a:lnTo>
                  <a:lnTo>
                    <a:pt x="276" y="566"/>
                  </a:lnTo>
                  <a:lnTo>
                    <a:pt x="279" y="550"/>
                  </a:lnTo>
                  <a:lnTo>
                    <a:pt x="282" y="532"/>
                  </a:lnTo>
                  <a:lnTo>
                    <a:pt x="282" y="532"/>
                  </a:lnTo>
                  <a:lnTo>
                    <a:pt x="285" y="496"/>
                  </a:lnTo>
                  <a:lnTo>
                    <a:pt x="286" y="479"/>
                  </a:lnTo>
                  <a:lnTo>
                    <a:pt x="288" y="461"/>
                  </a:lnTo>
                  <a:lnTo>
                    <a:pt x="288" y="461"/>
                  </a:lnTo>
                  <a:lnTo>
                    <a:pt x="292" y="443"/>
                  </a:lnTo>
                  <a:lnTo>
                    <a:pt x="296" y="427"/>
                  </a:lnTo>
                  <a:lnTo>
                    <a:pt x="296" y="427"/>
                  </a:lnTo>
                  <a:lnTo>
                    <a:pt x="280" y="419"/>
                  </a:lnTo>
                  <a:lnTo>
                    <a:pt x="262" y="413"/>
                  </a:lnTo>
                  <a:lnTo>
                    <a:pt x="246" y="409"/>
                  </a:lnTo>
                  <a:lnTo>
                    <a:pt x="230" y="405"/>
                  </a:lnTo>
                  <a:lnTo>
                    <a:pt x="196" y="396"/>
                  </a:lnTo>
                  <a:lnTo>
                    <a:pt x="178" y="391"/>
                  </a:lnTo>
                  <a:lnTo>
                    <a:pt x="162" y="385"/>
                  </a:lnTo>
                  <a:lnTo>
                    <a:pt x="162" y="385"/>
                  </a:lnTo>
                  <a:lnTo>
                    <a:pt x="156" y="405"/>
                  </a:lnTo>
                  <a:lnTo>
                    <a:pt x="153" y="424"/>
                  </a:lnTo>
                  <a:lnTo>
                    <a:pt x="148" y="445"/>
                  </a:lnTo>
                  <a:lnTo>
                    <a:pt x="147" y="465"/>
                  </a:lnTo>
                  <a:lnTo>
                    <a:pt x="145" y="485"/>
                  </a:lnTo>
                  <a:lnTo>
                    <a:pt x="145" y="485"/>
                  </a:lnTo>
                  <a:lnTo>
                    <a:pt x="145" y="505"/>
                  </a:lnTo>
                  <a:lnTo>
                    <a:pt x="145" y="505"/>
                  </a:lnTo>
                  <a:lnTo>
                    <a:pt x="145" y="526"/>
                  </a:lnTo>
                  <a:lnTo>
                    <a:pt x="147" y="545"/>
                  </a:lnTo>
                  <a:lnTo>
                    <a:pt x="147" y="545"/>
                  </a:lnTo>
                  <a:lnTo>
                    <a:pt x="147" y="545"/>
                  </a:lnTo>
                  <a:lnTo>
                    <a:pt x="160" y="545"/>
                  </a:lnTo>
                  <a:lnTo>
                    <a:pt x="160" y="545"/>
                  </a:lnTo>
                  <a:lnTo>
                    <a:pt x="166" y="547"/>
                  </a:lnTo>
                  <a:lnTo>
                    <a:pt x="166" y="547"/>
                  </a:lnTo>
                  <a:lnTo>
                    <a:pt x="169" y="548"/>
                  </a:lnTo>
                  <a:lnTo>
                    <a:pt x="169" y="548"/>
                  </a:lnTo>
                  <a:lnTo>
                    <a:pt x="171" y="550"/>
                  </a:lnTo>
                  <a:lnTo>
                    <a:pt x="171" y="550"/>
                  </a:lnTo>
                  <a:lnTo>
                    <a:pt x="172" y="551"/>
                  </a:lnTo>
                  <a:lnTo>
                    <a:pt x="172" y="551"/>
                  </a:lnTo>
                  <a:lnTo>
                    <a:pt x="175" y="567"/>
                  </a:lnTo>
                  <a:lnTo>
                    <a:pt x="178" y="584"/>
                  </a:lnTo>
                  <a:lnTo>
                    <a:pt x="178" y="584"/>
                  </a:lnTo>
                  <a:lnTo>
                    <a:pt x="182" y="616"/>
                  </a:lnTo>
                  <a:lnTo>
                    <a:pt x="182" y="616"/>
                  </a:lnTo>
                  <a:lnTo>
                    <a:pt x="185" y="649"/>
                  </a:lnTo>
                  <a:lnTo>
                    <a:pt x="188" y="664"/>
                  </a:lnTo>
                  <a:lnTo>
                    <a:pt x="191" y="680"/>
                  </a:lnTo>
                  <a:lnTo>
                    <a:pt x="191" y="681"/>
                  </a:lnTo>
                  <a:lnTo>
                    <a:pt x="191" y="681"/>
                  </a:lnTo>
                  <a:lnTo>
                    <a:pt x="171" y="683"/>
                  </a:lnTo>
                  <a:lnTo>
                    <a:pt x="148" y="683"/>
                  </a:lnTo>
                  <a:lnTo>
                    <a:pt x="148" y="683"/>
                  </a:lnTo>
                  <a:lnTo>
                    <a:pt x="107" y="681"/>
                  </a:lnTo>
                  <a:lnTo>
                    <a:pt x="85" y="681"/>
                  </a:lnTo>
                  <a:lnTo>
                    <a:pt x="64" y="681"/>
                  </a:lnTo>
                  <a:lnTo>
                    <a:pt x="43" y="683"/>
                  </a:lnTo>
                  <a:lnTo>
                    <a:pt x="21" y="686"/>
                  </a:lnTo>
                  <a:lnTo>
                    <a:pt x="21" y="686"/>
                  </a:lnTo>
                  <a:lnTo>
                    <a:pt x="21" y="686"/>
                  </a:lnTo>
                  <a:lnTo>
                    <a:pt x="14" y="650"/>
                  </a:lnTo>
                  <a:lnTo>
                    <a:pt x="9" y="613"/>
                  </a:lnTo>
                  <a:lnTo>
                    <a:pt x="5" y="576"/>
                  </a:lnTo>
                  <a:lnTo>
                    <a:pt x="0" y="541"/>
                  </a:lnTo>
                  <a:lnTo>
                    <a:pt x="0" y="539"/>
                  </a:lnTo>
                  <a:lnTo>
                    <a:pt x="2" y="539"/>
                  </a:lnTo>
                  <a:lnTo>
                    <a:pt x="36" y="539"/>
                  </a:lnTo>
                  <a:lnTo>
                    <a:pt x="36" y="541"/>
                  </a:lnTo>
                  <a:lnTo>
                    <a:pt x="36" y="514"/>
                  </a:lnTo>
                  <a:lnTo>
                    <a:pt x="36" y="514"/>
                  </a:lnTo>
                  <a:lnTo>
                    <a:pt x="36" y="486"/>
                  </a:lnTo>
                  <a:lnTo>
                    <a:pt x="36" y="486"/>
                  </a:lnTo>
                  <a:lnTo>
                    <a:pt x="37" y="459"/>
                  </a:lnTo>
                  <a:lnTo>
                    <a:pt x="37" y="459"/>
                  </a:lnTo>
                  <a:lnTo>
                    <a:pt x="39" y="433"/>
                  </a:lnTo>
                  <a:lnTo>
                    <a:pt x="40" y="405"/>
                  </a:lnTo>
                  <a:lnTo>
                    <a:pt x="40" y="405"/>
                  </a:lnTo>
                  <a:lnTo>
                    <a:pt x="42" y="391"/>
                  </a:lnTo>
                  <a:lnTo>
                    <a:pt x="45" y="378"/>
                  </a:lnTo>
                  <a:lnTo>
                    <a:pt x="45" y="378"/>
                  </a:lnTo>
                  <a:lnTo>
                    <a:pt x="54" y="325"/>
                  </a:lnTo>
                  <a:lnTo>
                    <a:pt x="58" y="298"/>
                  </a:lnTo>
                  <a:lnTo>
                    <a:pt x="58" y="298"/>
                  </a:lnTo>
                  <a:lnTo>
                    <a:pt x="62" y="271"/>
                  </a:lnTo>
                  <a:lnTo>
                    <a:pt x="62" y="271"/>
                  </a:lnTo>
                  <a:lnTo>
                    <a:pt x="67" y="245"/>
                  </a:lnTo>
                  <a:lnTo>
                    <a:pt x="71" y="218"/>
                  </a:lnTo>
                  <a:lnTo>
                    <a:pt x="73" y="191"/>
                  </a:lnTo>
                  <a:lnTo>
                    <a:pt x="73" y="191"/>
                  </a:lnTo>
                  <a:lnTo>
                    <a:pt x="76" y="165"/>
                  </a:lnTo>
                  <a:lnTo>
                    <a:pt x="76" y="165"/>
                  </a:lnTo>
                  <a:lnTo>
                    <a:pt x="76" y="151"/>
                  </a:lnTo>
                  <a:lnTo>
                    <a:pt x="76" y="137"/>
                  </a:lnTo>
                  <a:lnTo>
                    <a:pt x="76" y="110"/>
                  </a:lnTo>
                  <a:lnTo>
                    <a:pt x="76" y="111"/>
                  </a:lnTo>
                  <a:lnTo>
                    <a:pt x="36" y="111"/>
                  </a:lnTo>
                  <a:lnTo>
                    <a:pt x="36" y="111"/>
                  </a:lnTo>
                  <a:lnTo>
                    <a:pt x="36" y="110"/>
                  </a:lnTo>
                  <a:lnTo>
                    <a:pt x="34" y="83"/>
                  </a:lnTo>
                  <a:lnTo>
                    <a:pt x="34" y="83"/>
                  </a:lnTo>
                  <a:lnTo>
                    <a:pt x="31" y="55"/>
                  </a:lnTo>
                  <a:lnTo>
                    <a:pt x="27" y="28"/>
                  </a:lnTo>
                  <a:lnTo>
                    <a:pt x="21" y="2"/>
                  </a:lnTo>
                  <a:lnTo>
                    <a:pt x="20" y="0"/>
                  </a:lnTo>
                  <a:lnTo>
                    <a:pt x="21" y="0"/>
                  </a:lnTo>
                  <a:lnTo>
                    <a:pt x="231" y="0"/>
                  </a:lnTo>
                  <a:lnTo>
                    <a:pt x="233" y="0"/>
                  </a:lnTo>
                  <a:lnTo>
                    <a:pt x="233" y="0"/>
                  </a:lnTo>
                  <a:lnTo>
                    <a:pt x="233" y="0"/>
                  </a:lnTo>
                  <a:lnTo>
                    <a:pt x="240" y="31"/>
                  </a:lnTo>
                  <a:lnTo>
                    <a:pt x="243" y="48"/>
                  </a:lnTo>
                  <a:lnTo>
                    <a:pt x="245" y="62"/>
                  </a:lnTo>
                  <a:lnTo>
                    <a:pt x="246" y="79"/>
                  </a:lnTo>
                  <a:lnTo>
                    <a:pt x="246" y="95"/>
                  </a:lnTo>
                  <a:lnTo>
                    <a:pt x="245" y="110"/>
                  </a:lnTo>
                  <a:lnTo>
                    <a:pt x="242" y="126"/>
                  </a:lnTo>
                  <a:lnTo>
                    <a:pt x="242" y="126"/>
                  </a:lnTo>
                  <a:lnTo>
                    <a:pt x="242" y="126"/>
                  </a:lnTo>
                  <a:lnTo>
                    <a:pt x="242" y="128"/>
                  </a:lnTo>
                  <a:lnTo>
                    <a:pt x="240" y="128"/>
                  </a:lnTo>
                  <a:lnTo>
                    <a:pt x="240" y="128"/>
                  </a:lnTo>
                  <a:lnTo>
                    <a:pt x="239" y="129"/>
                  </a:lnTo>
                  <a:lnTo>
                    <a:pt x="239" y="129"/>
                  </a:lnTo>
                  <a:lnTo>
                    <a:pt x="234" y="129"/>
                  </a:lnTo>
                  <a:lnTo>
                    <a:pt x="234" y="129"/>
                  </a:lnTo>
                  <a:lnTo>
                    <a:pt x="225" y="128"/>
                  </a:lnTo>
                  <a:lnTo>
                    <a:pt x="225" y="128"/>
                  </a:lnTo>
                  <a:lnTo>
                    <a:pt x="218" y="125"/>
                  </a:lnTo>
                  <a:lnTo>
                    <a:pt x="211" y="122"/>
                  </a:lnTo>
                  <a:lnTo>
                    <a:pt x="212" y="120"/>
                  </a:lnTo>
                  <a:lnTo>
                    <a:pt x="212" y="120"/>
                  </a:lnTo>
                  <a:lnTo>
                    <a:pt x="211" y="157"/>
                  </a:lnTo>
                  <a:lnTo>
                    <a:pt x="206" y="193"/>
                  </a:lnTo>
                  <a:lnTo>
                    <a:pt x="202" y="230"/>
                  </a:lnTo>
                  <a:lnTo>
                    <a:pt x="197" y="265"/>
                  </a:lnTo>
                  <a:lnTo>
                    <a:pt x="196" y="264"/>
                  </a:lnTo>
                  <a:lnTo>
                    <a:pt x="230" y="273"/>
                  </a:lnTo>
                  <a:lnTo>
                    <a:pt x="261" y="283"/>
                  </a:lnTo>
                  <a:lnTo>
                    <a:pt x="294" y="292"/>
                  </a:lnTo>
                  <a:lnTo>
                    <a:pt x="326" y="301"/>
                  </a:lnTo>
                  <a:lnTo>
                    <a:pt x="325" y="302"/>
                  </a:lnTo>
                  <a:lnTo>
                    <a:pt x="332" y="262"/>
                  </a:lnTo>
                  <a:lnTo>
                    <a:pt x="339" y="222"/>
                  </a:lnTo>
                  <a:lnTo>
                    <a:pt x="344" y="181"/>
                  </a:lnTo>
                  <a:lnTo>
                    <a:pt x="344" y="181"/>
                  </a:lnTo>
                  <a:lnTo>
                    <a:pt x="344" y="162"/>
                  </a:lnTo>
                  <a:lnTo>
                    <a:pt x="345" y="141"/>
                  </a:lnTo>
                  <a:lnTo>
                    <a:pt x="345" y="142"/>
                  </a:lnTo>
                  <a:lnTo>
                    <a:pt x="345" y="142"/>
                  </a:lnTo>
                  <a:lnTo>
                    <a:pt x="331" y="141"/>
                  </a:lnTo>
                  <a:lnTo>
                    <a:pt x="331" y="141"/>
                  </a:lnTo>
                  <a:lnTo>
                    <a:pt x="322" y="141"/>
                  </a:lnTo>
                  <a:lnTo>
                    <a:pt x="322" y="141"/>
                  </a:lnTo>
                  <a:lnTo>
                    <a:pt x="319" y="139"/>
                  </a:lnTo>
                  <a:lnTo>
                    <a:pt x="319" y="139"/>
                  </a:lnTo>
                  <a:lnTo>
                    <a:pt x="317" y="138"/>
                  </a:lnTo>
                  <a:lnTo>
                    <a:pt x="317" y="138"/>
                  </a:lnTo>
                  <a:lnTo>
                    <a:pt x="316" y="138"/>
                  </a:lnTo>
                  <a:lnTo>
                    <a:pt x="316" y="138"/>
                  </a:lnTo>
                  <a:lnTo>
                    <a:pt x="316" y="137"/>
                  </a:lnTo>
                  <a:lnTo>
                    <a:pt x="316" y="137"/>
                  </a:lnTo>
                  <a:lnTo>
                    <a:pt x="311" y="120"/>
                  </a:lnTo>
                  <a:lnTo>
                    <a:pt x="310" y="104"/>
                  </a:lnTo>
                  <a:lnTo>
                    <a:pt x="310" y="104"/>
                  </a:lnTo>
                  <a:lnTo>
                    <a:pt x="305" y="71"/>
                  </a:lnTo>
                  <a:lnTo>
                    <a:pt x="305" y="71"/>
                  </a:lnTo>
                  <a:lnTo>
                    <a:pt x="301" y="39"/>
                  </a:lnTo>
                  <a:lnTo>
                    <a:pt x="299" y="23"/>
                  </a:lnTo>
                  <a:lnTo>
                    <a:pt x="295" y="6"/>
                  </a:lnTo>
                  <a:lnTo>
                    <a:pt x="295" y="5"/>
                  </a:lnTo>
                  <a:lnTo>
                    <a:pt x="296" y="6"/>
                  </a:lnTo>
                  <a:lnTo>
                    <a:pt x="319" y="6"/>
                  </a:lnTo>
                  <a:lnTo>
                    <a:pt x="339" y="6"/>
                  </a:lnTo>
                  <a:lnTo>
                    <a:pt x="339" y="6"/>
                  </a:lnTo>
                  <a:lnTo>
                    <a:pt x="384" y="9"/>
                  </a:lnTo>
                  <a:lnTo>
                    <a:pt x="406" y="9"/>
                  </a:lnTo>
                  <a:lnTo>
                    <a:pt x="406" y="9"/>
                  </a:lnTo>
                  <a:lnTo>
                    <a:pt x="428" y="8"/>
                  </a:lnTo>
                  <a:lnTo>
                    <a:pt x="439" y="6"/>
                  </a:lnTo>
                  <a:lnTo>
                    <a:pt x="439" y="6"/>
                  </a:lnTo>
                  <a:lnTo>
                    <a:pt x="449" y="5"/>
                  </a:lnTo>
                  <a:lnTo>
                    <a:pt x="471" y="0"/>
                  </a:lnTo>
                  <a:lnTo>
                    <a:pt x="471" y="0"/>
                  </a:lnTo>
                  <a:lnTo>
                    <a:pt x="471" y="0"/>
                  </a:lnTo>
                  <a:lnTo>
                    <a:pt x="471" y="0"/>
                  </a:lnTo>
                  <a:lnTo>
                    <a:pt x="479" y="37"/>
                  </a:lnTo>
                  <a:lnTo>
                    <a:pt x="482" y="55"/>
                  </a:lnTo>
                  <a:lnTo>
                    <a:pt x="485" y="73"/>
                  </a:lnTo>
                  <a:lnTo>
                    <a:pt x="485" y="92"/>
                  </a:lnTo>
                  <a:lnTo>
                    <a:pt x="485" y="92"/>
                  </a:lnTo>
                  <a:lnTo>
                    <a:pt x="486" y="110"/>
                  </a:lnTo>
                  <a:lnTo>
                    <a:pt x="486" y="110"/>
                  </a:lnTo>
                  <a:lnTo>
                    <a:pt x="485" y="128"/>
                  </a:lnTo>
                  <a:lnTo>
                    <a:pt x="482" y="147"/>
                  </a:lnTo>
                  <a:lnTo>
                    <a:pt x="482" y="147"/>
                  </a:lnTo>
                  <a:lnTo>
                    <a:pt x="482" y="147"/>
                  </a:lnTo>
                  <a:lnTo>
                    <a:pt x="480" y="148"/>
                  </a:lnTo>
                  <a:lnTo>
                    <a:pt x="480" y="148"/>
                  </a:lnTo>
                  <a:lnTo>
                    <a:pt x="479" y="150"/>
                  </a:lnTo>
                  <a:lnTo>
                    <a:pt x="479" y="150"/>
                  </a:lnTo>
                  <a:lnTo>
                    <a:pt x="476" y="151"/>
                  </a:lnTo>
                  <a:lnTo>
                    <a:pt x="476" y="151"/>
                  </a:lnTo>
                  <a:lnTo>
                    <a:pt x="470" y="151"/>
                  </a:lnTo>
                  <a:lnTo>
                    <a:pt x="470" y="151"/>
                  </a:lnTo>
                  <a:lnTo>
                    <a:pt x="456" y="151"/>
                  </a:lnTo>
                  <a:lnTo>
                    <a:pt x="456" y="151"/>
                  </a:lnTo>
                  <a:lnTo>
                    <a:pt x="455" y="197"/>
                  </a:lnTo>
                  <a:lnTo>
                    <a:pt x="452" y="242"/>
                  </a:lnTo>
                  <a:lnTo>
                    <a:pt x="446" y="286"/>
                  </a:lnTo>
                  <a:lnTo>
                    <a:pt x="439" y="331"/>
                  </a:lnTo>
                  <a:lnTo>
                    <a:pt x="425" y="421"/>
                  </a:lnTo>
                  <a:lnTo>
                    <a:pt x="418" y="465"/>
                  </a:lnTo>
                  <a:lnTo>
                    <a:pt x="412" y="510"/>
                  </a:lnTo>
                  <a:lnTo>
                    <a:pt x="412" y="510"/>
                  </a:lnTo>
                  <a:lnTo>
                    <a:pt x="412" y="510"/>
                  </a:lnTo>
                  <a:lnTo>
                    <a:pt x="411" y="526"/>
                  </a:lnTo>
                  <a:lnTo>
                    <a:pt x="411" y="526"/>
                  </a:lnTo>
                  <a:lnTo>
                    <a:pt x="411" y="544"/>
                  </a:lnTo>
                  <a:lnTo>
                    <a:pt x="411" y="553"/>
                  </a:lnTo>
                  <a:lnTo>
                    <a:pt x="412" y="560"/>
                  </a:lnTo>
                  <a:lnTo>
                    <a:pt x="414" y="569"/>
                  </a:lnTo>
                  <a:lnTo>
                    <a:pt x="416" y="576"/>
                  </a:lnTo>
                  <a:lnTo>
                    <a:pt x="416" y="576"/>
                  </a:lnTo>
                  <a:lnTo>
                    <a:pt x="416" y="576"/>
                  </a:lnTo>
                  <a:lnTo>
                    <a:pt x="416" y="576"/>
                  </a:lnTo>
                  <a:lnTo>
                    <a:pt x="418" y="578"/>
                  </a:lnTo>
                  <a:lnTo>
                    <a:pt x="418" y="578"/>
                  </a:lnTo>
                  <a:lnTo>
                    <a:pt x="419" y="578"/>
                  </a:lnTo>
                  <a:lnTo>
                    <a:pt x="419" y="578"/>
                  </a:lnTo>
                  <a:lnTo>
                    <a:pt x="424" y="578"/>
                  </a:lnTo>
                  <a:lnTo>
                    <a:pt x="424" y="578"/>
                  </a:lnTo>
                  <a:lnTo>
                    <a:pt x="431" y="576"/>
                  </a:lnTo>
                  <a:lnTo>
                    <a:pt x="431" y="576"/>
                  </a:lnTo>
                  <a:lnTo>
                    <a:pt x="439" y="575"/>
                  </a:lnTo>
                  <a:lnTo>
                    <a:pt x="439" y="575"/>
                  </a:lnTo>
                  <a:lnTo>
                    <a:pt x="443" y="575"/>
                  </a:lnTo>
                  <a:lnTo>
                    <a:pt x="443" y="575"/>
                  </a:lnTo>
                  <a:lnTo>
                    <a:pt x="445" y="575"/>
                  </a:lnTo>
                  <a:lnTo>
                    <a:pt x="445" y="575"/>
                  </a:lnTo>
                  <a:lnTo>
                    <a:pt x="446" y="576"/>
                  </a:lnTo>
                  <a:lnTo>
                    <a:pt x="446" y="576"/>
                  </a:lnTo>
                  <a:lnTo>
                    <a:pt x="446" y="576"/>
                  </a:lnTo>
                  <a:lnTo>
                    <a:pt x="449" y="582"/>
                  </a:lnTo>
                  <a:lnTo>
                    <a:pt x="452" y="590"/>
                  </a:lnTo>
                  <a:lnTo>
                    <a:pt x="455" y="596"/>
                  </a:lnTo>
                  <a:lnTo>
                    <a:pt x="455" y="596"/>
                  </a:lnTo>
                  <a:lnTo>
                    <a:pt x="458" y="603"/>
                  </a:lnTo>
                  <a:lnTo>
                    <a:pt x="458" y="603"/>
                  </a:lnTo>
                  <a:lnTo>
                    <a:pt x="461" y="616"/>
                  </a:lnTo>
                  <a:lnTo>
                    <a:pt x="461" y="616"/>
                  </a:lnTo>
                  <a:lnTo>
                    <a:pt x="462" y="630"/>
                  </a:lnTo>
                  <a:lnTo>
                    <a:pt x="465" y="658"/>
                  </a:lnTo>
                  <a:lnTo>
                    <a:pt x="465" y="658"/>
                  </a:lnTo>
                  <a:lnTo>
                    <a:pt x="468" y="673"/>
                  </a:lnTo>
                  <a:lnTo>
                    <a:pt x="468" y="673"/>
                  </a:lnTo>
                  <a:lnTo>
                    <a:pt x="471" y="686"/>
                  </a:lnTo>
                  <a:lnTo>
                    <a:pt x="471" y="686"/>
                  </a:lnTo>
                  <a:lnTo>
                    <a:pt x="471" y="686"/>
                  </a:lnTo>
                  <a:lnTo>
                    <a:pt x="471" y="686"/>
                  </a:lnTo>
                  <a:lnTo>
                    <a:pt x="418" y="689"/>
                  </a:lnTo>
                  <a:lnTo>
                    <a:pt x="393" y="690"/>
                  </a:lnTo>
                  <a:lnTo>
                    <a:pt x="366" y="692"/>
                  </a:lnTo>
                  <a:lnTo>
                    <a:pt x="339" y="692"/>
                  </a:lnTo>
                  <a:lnTo>
                    <a:pt x="313" y="690"/>
                  </a:lnTo>
                  <a:lnTo>
                    <a:pt x="288" y="689"/>
                  </a:lnTo>
                  <a:lnTo>
                    <a:pt x="261" y="686"/>
                  </a:lnTo>
                  <a:close/>
                  <a:moveTo>
                    <a:pt x="261" y="686"/>
                  </a:moveTo>
                  <a:lnTo>
                    <a:pt x="288" y="689"/>
                  </a:lnTo>
                  <a:lnTo>
                    <a:pt x="313" y="690"/>
                  </a:lnTo>
                  <a:lnTo>
                    <a:pt x="339" y="692"/>
                  </a:lnTo>
                  <a:lnTo>
                    <a:pt x="366" y="692"/>
                  </a:lnTo>
                  <a:lnTo>
                    <a:pt x="393" y="690"/>
                  </a:lnTo>
                  <a:lnTo>
                    <a:pt x="418" y="689"/>
                  </a:lnTo>
                  <a:lnTo>
                    <a:pt x="418" y="689"/>
                  </a:lnTo>
                  <a:lnTo>
                    <a:pt x="471" y="686"/>
                  </a:lnTo>
                  <a:lnTo>
                    <a:pt x="471" y="686"/>
                  </a:lnTo>
                  <a:lnTo>
                    <a:pt x="471" y="686"/>
                  </a:lnTo>
                  <a:lnTo>
                    <a:pt x="468" y="673"/>
                  </a:lnTo>
                  <a:lnTo>
                    <a:pt x="468" y="673"/>
                  </a:lnTo>
                  <a:lnTo>
                    <a:pt x="465" y="658"/>
                  </a:lnTo>
                  <a:lnTo>
                    <a:pt x="462" y="630"/>
                  </a:lnTo>
                  <a:lnTo>
                    <a:pt x="462" y="630"/>
                  </a:lnTo>
                  <a:lnTo>
                    <a:pt x="459" y="616"/>
                  </a:lnTo>
                  <a:lnTo>
                    <a:pt x="459" y="616"/>
                  </a:lnTo>
                  <a:lnTo>
                    <a:pt x="456" y="603"/>
                  </a:lnTo>
                  <a:lnTo>
                    <a:pt x="455" y="596"/>
                  </a:lnTo>
                  <a:lnTo>
                    <a:pt x="452" y="590"/>
                  </a:lnTo>
                  <a:lnTo>
                    <a:pt x="449" y="582"/>
                  </a:lnTo>
                  <a:lnTo>
                    <a:pt x="446" y="576"/>
                  </a:lnTo>
                  <a:lnTo>
                    <a:pt x="446" y="576"/>
                  </a:lnTo>
                  <a:lnTo>
                    <a:pt x="446" y="576"/>
                  </a:lnTo>
                  <a:lnTo>
                    <a:pt x="446" y="576"/>
                  </a:lnTo>
                  <a:lnTo>
                    <a:pt x="445" y="576"/>
                  </a:lnTo>
                  <a:lnTo>
                    <a:pt x="445" y="576"/>
                  </a:lnTo>
                  <a:lnTo>
                    <a:pt x="443" y="575"/>
                  </a:lnTo>
                  <a:lnTo>
                    <a:pt x="443" y="575"/>
                  </a:lnTo>
                  <a:lnTo>
                    <a:pt x="439" y="576"/>
                  </a:lnTo>
                  <a:lnTo>
                    <a:pt x="439" y="576"/>
                  </a:lnTo>
                  <a:lnTo>
                    <a:pt x="431" y="576"/>
                  </a:lnTo>
                  <a:lnTo>
                    <a:pt x="431" y="576"/>
                  </a:lnTo>
                  <a:lnTo>
                    <a:pt x="424" y="578"/>
                  </a:lnTo>
                  <a:lnTo>
                    <a:pt x="424" y="578"/>
                  </a:lnTo>
                  <a:lnTo>
                    <a:pt x="419" y="579"/>
                  </a:lnTo>
                  <a:lnTo>
                    <a:pt x="419" y="579"/>
                  </a:lnTo>
                  <a:lnTo>
                    <a:pt x="418" y="578"/>
                  </a:lnTo>
                  <a:lnTo>
                    <a:pt x="418" y="578"/>
                  </a:lnTo>
                  <a:lnTo>
                    <a:pt x="416" y="578"/>
                  </a:lnTo>
                  <a:lnTo>
                    <a:pt x="416" y="576"/>
                  </a:lnTo>
                  <a:lnTo>
                    <a:pt x="416" y="576"/>
                  </a:lnTo>
                  <a:lnTo>
                    <a:pt x="412" y="569"/>
                  </a:lnTo>
                  <a:lnTo>
                    <a:pt x="411" y="560"/>
                  </a:lnTo>
                  <a:lnTo>
                    <a:pt x="411" y="553"/>
                  </a:lnTo>
                  <a:lnTo>
                    <a:pt x="409" y="544"/>
                  </a:lnTo>
                  <a:lnTo>
                    <a:pt x="409" y="544"/>
                  </a:lnTo>
                  <a:lnTo>
                    <a:pt x="411" y="526"/>
                  </a:lnTo>
                  <a:lnTo>
                    <a:pt x="411" y="526"/>
                  </a:lnTo>
                  <a:lnTo>
                    <a:pt x="411" y="510"/>
                  </a:lnTo>
                  <a:lnTo>
                    <a:pt x="411" y="510"/>
                  </a:lnTo>
                  <a:lnTo>
                    <a:pt x="411" y="510"/>
                  </a:lnTo>
                  <a:lnTo>
                    <a:pt x="416" y="465"/>
                  </a:lnTo>
                  <a:lnTo>
                    <a:pt x="424" y="419"/>
                  </a:lnTo>
                  <a:lnTo>
                    <a:pt x="439" y="331"/>
                  </a:lnTo>
                  <a:lnTo>
                    <a:pt x="445" y="286"/>
                  </a:lnTo>
                  <a:lnTo>
                    <a:pt x="451" y="242"/>
                  </a:lnTo>
                  <a:lnTo>
                    <a:pt x="454" y="197"/>
                  </a:lnTo>
                  <a:lnTo>
                    <a:pt x="455" y="151"/>
                  </a:lnTo>
                  <a:lnTo>
                    <a:pt x="455" y="151"/>
                  </a:lnTo>
                  <a:lnTo>
                    <a:pt x="456" y="151"/>
                  </a:lnTo>
                  <a:lnTo>
                    <a:pt x="456" y="151"/>
                  </a:lnTo>
                  <a:lnTo>
                    <a:pt x="470" y="150"/>
                  </a:lnTo>
                  <a:lnTo>
                    <a:pt x="470" y="150"/>
                  </a:lnTo>
                  <a:lnTo>
                    <a:pt x="476" y="150"/>
                  </a:lnTo>
                  <a:lnTo>
                    <a:pt x="476" y="150"/>
                  </a:lnTo>
                  <a:lnTo>
                    <a:pt x="479" y="148"/>
                  </a:lnTo>
                  <a:lnTo>
                    <a:pt x="479" y="148"/>
                  </a:lnTo>
                  <a:lnTo>
                    <a:pt x="480" y="147"/>
                  </a:lnTo>
                  <a:lnTo>
                    <a:pt x="480" y="147"/>
                  </a:lnTo>
                  <a:lnTo>
                    <a:pt x="480" y="147"/>
                  </a:lnTo>
                  <a:lnTo>
                    <a:pt x="480" y="147"/>
                  </a:lnTo>
                  <a:lnTo>
                    <a:pt x="483" y="128"/>
                  </a:lnTo>
                  <a:lnTo>
                    <a:pt x="483" y="128"/>
                  </a:lnTo>
                  <a:lnTo>
                    <a:pt x="485" y="110"/>
                  </a:lnTo>
                  <a:lnTo>
                    <a:pt x="485" y="110"/>
                  </a:lnTo>
                  <a:lnTo>
                    <a:pt x="485" y="92"/>
                  </a:lnTo>
                  <a:lnTo>
                    <a:pt x="483" y="73"/>
                  </a:lnTo>
                  <a:lnTo>
                    <a:pt x="480" y="55"/>
                  </a:lnTo>
                  <a:lnTo>
                    <a:pt x="477" y="37"/>
                  </a:lnTo>
                  <a:lnTo>
                    <a:pt x="477" y="37"/>
                  </a:lnTo>
                  <a:lnTo>
                    <a:pt x="470" y="2"/>
                  </a:lnTo>
                  <a:lnTo>
                    <a:pt x="471" y="2"/>
                  </a:lnTo>
                  <a:lnTo>
                    <a:pt x="449" y="6"/>
                  </a:lnTo>
                  <a:lnTo>
                    <a:pt x="449" y="6"/>
                  </a:lnTo>
                  <a:lnTo>
                    <a:pt x="439" y="8"/>
                  </a:lnTo>
                  <a:lnTo>
                    <a:pt x="428" y="9"/>
                  </a:lnTo>
                  <a:lnTo>
                    <a:pt x="428" y="9"/>
                  </a:lnTo>
                  <a:lnTo>
                    <a:pt x="406" y="11"/>
                  </a:lnTo>
                  <a:lnTo>
                    <a:pt x="384" y="11"/>
                  </a:lnTo>
                  <a:lnTo>
                    <a:pt x="384" y="11"/>
                  </a:lnTo>
                  <a:lnTo>
                    <a:pt x="339" y="8"/>
                  </a:lnTo>
                  <a:lnTo>
                    <a:pt x="319" y="8"/>
                  </a:lnTo>
                  <a:lnTo>
                    <a:pt x="296" y="8"/>
                  </a:lnTo>
                  <a:lnTo>
                    <a:pt x="296" y="6"/>
                  </a:lnTo>
                  <a:lnTo>
                    <a:pt x="301" y="23"/>
                  </a:lnTo>
                  <a:lnTo>
                    <a:pt x="302" y="39"/>
                  </a:lnTo>
                  <a:lnTo>
                    <a:pt x="302" y="39"/>
                  </a:lnTo>
                  <a:lnTo>
                    <a:pt x="307" y="71"/>
                  </a:lnTo>
                  <a:lnTo>
                    <a:pt x="307" y="71"/>
                  </a:lnTo>
                  <a:lnTo>
                    <a:pt x="311" y="104"/>
                  </a:lnTo>
                  <a:lnTo>
                    <a:pt x="314" y="120"/>
                  </a:lnTo>
                  <a:lnTo>
                    <a:pt x="317" y="135"/>
                  </a:lnTo>
                  <a:lnTo>
                    <a:pt x="317" y="137"/>
                  </a:lnTo>
                  <a:lnTo>
                    <a:pt x="317" y="137"/>
                  </a:lnTo>
                  <a:lnTo>
                    <a:pt x="317" y="137"/>
                  </a:lnTo>
                  <a:lnTo>
                    <a:pt x="317" y="137"/>
                  </a:lnTo>
                  <a:lnTo>
                    <a:pt x="317" y="137"/>
                  </a:lnTo>
                  <a:lnTo>
                    <a:pt x="319" y="138"/>
                  </a:lnTo>
                  <a:lnTo>
                    <a:pt x="319" y="138"/>
                  </a:lnTo>
                  <a:lnTo>
                    <a:pt x="323" y="139"/>
                  </a:lnTo>
                  <a:lnTo>
                    <a:pt x="323" y="139"/>
                  </a:lnTo>
                  <a:lnTo>
                    <a:pt x="331" y="139"/>
                  </a:lnTo>
                  <a:lnTo>
                    <a:pt x="331" y="139"/>
                  </a:lnTo>
                  <a:lnTo>
                    <a:pt x="345" y="141"/>
                  </a:lnTo>
                  <a:lnTo>
                    <a:pt x="347" y="141"/>
                  </a:lnTo>
                  <a:lnTo>
                    <a:pt x="347" y="141"/>
                  </a:lnTo>
                  <a:lnTo>
                    <a:pt x="345" y="162"/>
                  </a:lnTo>
                  <a:lnTo>
                    <a:pt x="345" y="162"/>
                  </a:lnTo>
                  <a:lnTo>
                    <a:pt x="345" y="182"/>
                  </a:lnTo>
                  <a:lnTo>
                    <a:pt x="341" y="222"/>
                  </a:lnTo>
                  <a:lnTo>
                    <a:pt x="335" y="262"/>
                  </a:lnTo>
                  <a:lnTo>
                    <a:pt x="328" y="302"/>
                  </a:lnTo>
                  <a:lnTo>
                    <a:pt x="328" y="304"/>
                  </a:lnTo>
                  <a:lnTo>
                    <a:pt x="326" y="302"/>
                  </a:lnTo>
                  <a:lnTo>
                    <a:pt x="294" y="295"/>
                  </a:lnTo>
                  <a:lnTo>
                    <a:pt x="261" y="285"/>
                  </a:lnTo>
                  <a:lnTo>
                    <a:pt x="228" y="276"/>
                  </a:lnTo>
                  <a:lnTo>
                    <a:pt x="196" y="267"/>
                  </a:lnTo>
                  <a:lnTo>
                    <a:pt x="196" y="267"/>
                  </a:lnTo>
                  <a:lnTo>
                    <a:pt x="196" y="265"/>
                  </a:lnTo>
                  <a:lnTo>
                    <a:pt x="200" y="230"/>
                  </a:lnTo>
                  <a:lnTo>
                    <a:pt x="205" y="193"/>
                  </a:lnTo>
                  <a:lnTo>
                    <a:pt x="209" y="157"/>
                  </a:lnTo>
                  <a:lnTo>
                    <a:pt x="209" y="157"/>
                  </a:lnTo>
                  <a:lnTo>
                    <a:pt x="211" y="120"/>
                  </a:lnTo>
                  <a:lnTo>
                    <a:pt x="211" y="119"/>
                  </a:lnTo>
                  <a:lnTo>
                    <a:pt x="212" y="119"/>
                  </a:lnTo>
                  <a:lnTo>
                    <a:pt x="212" y="119"/>
                  </a:lnTo>
                  <a:lnTo>
                    <a:pt x="227" y="125"/>
                  </a:lnTo>
                  <a:lnTo>
                    <a:pt x="227" y="125"/>
                  </a:lnTo>
                  <a:lnTo>
                    <a:pt x="234" y="126"/>
                  </a:lnTo>
                  <a:lnTo>
                    <a:pt x="234" y="126"/>
                  </a:lnTo>
                  <a:lnTo>
                    <a:pt x="239" y="126"/>
                  </a:lnTo>
                  <a:lnTo>
                    <a:pt x="239" y="126"/>
                  </a:lnTo>
                  <a:lnTo>
                    <a:pt x="240" y="126"/>
                  </a:lnTo>
                  <a:lnTo>
                    <a:pt x="240" y="126"/>
                  </a:lnTo>
                  <a:lnTo>
                    <a:pt x="240" y="126"/>
                  </a:lnTo>
                  <a:lnTo>
                    <a:pt x="240" y="125"/>
                  </a:lnTo>
                  <a:lnTo>
                    <a:pt x="243" y="110"/>
                  </a:lnTo>
                  <a:lnTo>
                    <a:pt x="245" y="94"/>
                  </a:lnTo>
                  <a:lnTo>
                    <a:pt x="243" y="79"/>
                  </a:lnTo>
                  <a:lnTo>
                    <a:pt x="243" y="62"/>
                  </a:lnTo>
                  <a:lnTo>
                    <a:pt x="240" y="48"/>
                  </a:lnTo>
                  <a:lnTo>
                    <a:pt x="237" y="31"/>
                  </a:lnTo>
                  <a:lnTo>
                    <a:pt x="237" y="31"/>
                  </a:lnTo>
                  <a:lnTo>
                    <a:pt x="230" y="2"/>
                  </a:lnTo>
                  <a:lnTo>
                    <a:pt x="231" y="2"/>
                  </a:lnTo>
                  <a:lnTo>
                    <a:pt x="21" y="2"/>
                  </a:lnTo>
                  <a:lnTo>
                    <a:pt x="22" y="0"/>
                  </a:lnTo>
                  <a:lnTo>
                    <a:pt x="28" y="27"/>
                  </a:lnTo>
                  <a:lnTo>
                    <a:pt x="34" y="55"/>
                  </a:lnTo>
                  <a:lnTo>
                    <a:pt x="34" y="55"/>
                  </a:lnTo>
                  <a:lnTo>
                    <a:pt x="36" y="82"/>
                  </a:lnTo>
                  <a:lnTo>
                    <a:pt x="37" y="110"/>
                  </a:lnTo>
                  <a:lnTo>
                    <a:pt x="36" y="108"/>
                  </a:lnTo>
                  <a:lnTo>
                    <a:pt x="76" y="108"/>
                  </a:lnTo>
                  <a:lnTo>
                    <a:pt x="77" y="108"/>
                  </a:lnTo>
                  <a:lnTo>
                    <a:pt x="77" y="110"/>
                  </a:lnTo>
                  <a:lnTo>
                    <a:pt x="77" y="137"/>
                  </a:lnTo>
                  <a:lnTo>
                    <a:pt x="77" y="137"/>
                  </a:lnTo>
                  <a:lnTo>
                    <a:pt x="77" y="151"/>
                  </a:lnTo>
                  <a:lnTo>
                    <a:pt x="77" y="165"/>
                  </a:lnTo>
                  <a:lnTo>
                    <a:pt x="77" y="165"/>
                  </a:lnTo>
                  <a:lnTo>
                    <a:pt x="76" y="191"/>
                  </a:lnTo>
                  <a:lnTo>
                    <a:pt x="73" y="218"/>
                  </a:lnTo>
                  <a:lnTo>
                    <a:pt x="68" y="245"/>
                  </a:lnTo>
                  <a:lnTo>
                    <a:pt x="68" y="245"/>
                  </a:lnTo>
                  <a:lnTo>
                    <a:pt x="64" y="271"/>
                  </a:lnTo>
                  <a:lnTo>
                    <a:pt x="64" y="271"/>
                  </a:lnTo>
                  <a:lnTo>
                    <a:pt x="59" y="298"/>
                  </a:lnTo>
                  <a:lnTo>
                    <a:pt x="55" y="325"/>
                  </a:lnTo>
                  <a:lnTo>
                    <a:pt x="55" y="325"/>
                  </a:lnTo>
                  <a:lnTo>
                    <a:pt x="46" y="378"/>
                  </a:lnTo>
                  <a:lnTo>
                    <a:pt x="43" y="391"/>
                  </a:lnTo>
                  <a:lnTo>
                    <a:pt x="43" y="391"/>
                  </a:lnTo>
                  <a:lnTo>
                    <a:pt x="42" y="405"/>
                  </a:lnTo>
                  <a:lnTo>
                    <a:pt x="40" y="433"/>
                  </a:lnTo>
                  <a:lnTo>
                    <a:pt x="40" y="433"/>
                  </a:lnTo>
                  <a:lnTo>
                    <a:pt x="39" y="459"/>
                  </a:lnTo>
                  <a:lnTo>
                    <a:pt x="39" y="459"/>
                  </a:lnTo>
                  <a:lnTo>
                    <a:pt x="37" y="486"/>
                  </a:lnTo>
                  <a:lnTo>
                    <a:pt x="37" y="486"/>
                  </a:lnTo>
                  <a:lnTo>
                    <a:pt x="37" y="514"/>
                  </a:lnTo>
                  <a:lnTo>
                    <a:pt x="37" y="541"/>
                  </a:lnTo>
                  <a:lnTo>
                    <a:pt x="37" y="541"/>
                  </a:lnTo>
                  <a:lnTo>
                    <a:pt x="36" y="541"/>
                  </a:lnTo>
                  <a:lnTo>
                    <a:pt x="2" y="541"/>
                  </a:lnTo>
                  <a:lnTo>
                    <a:pt x="2" y="541"/>
                  </a:lnTo>
                  <a:lnTo>
                    <a:pt x="6" y="576"/>
                  </a:lnTo>
                  <a:lnTo>
                    <a:pt x="11" y="613"/>
                  </a:lnTo>
                  <a:lnTo>
                    <a:pt x="15" y="649"/>
                  </a:lnTo>
                  <a:lnTo>
                    <a:pt x="22" y="686"/>
                  </a:lnTo>
                  <a:lnTo>
                    <a:pt x="21" y="684"/>
                  </a:lnTo>
                  <a:lnTo>
                    <a:pt x="43" y="681"/>
                  </a:lnTo>
                  <a:lnTo>
                    <a:pt x="64" y="680"/>
                  </a:lnTo>
                  <a:lnTo>
                    <a:pt x="85" y="680"/>
                  </a:lnTo>
                  <a:lnTo>
                    <a:pt x="107" y="680"/>
                  </a:lnTo>
                  <a:lnTo>
                    <a:pt x="107" y="680"/>
                  </a:lnTo>
                  <a:lnTo>
                    <a:pt x="148" y="681"/>
                  </a:lnTo>
                  <a:lnTo>
                    <a:pt x="171" y="681"/>
                  </a:lnTo>
                  <a:lnTo>
                    <a:pt x="191" y="680"/>
                  </a:lnTo>
                  <a:lnTo>
                    <a:pt x="191" y="680"/>
                  </a:lnTo>
                  <a:lnTo>
                    <a:pt x="187" y="665"/>
                  </a:lnTo>
                  <a:lnTo>
                    <a:pt x="185" y="649"/>
                  </a:lnTo>
                  <a:lnTo>
                    <a:pt x="185" y="649"/>
                  </a:lnTo>
                  <a:lnTo>
                    <a:pt x="181" y="616"/>
                  </a:lnTo>
                  <a:lnTo>
                    <a:pt x="181" y="616"/>
                  </a:lnTo>
                  <a:lnTo>
                    <a:pt x="177" y="584"/>
                  </a:lnTo>
                  <a:lnTo>
                    <a:pt x="174" y="567"/>
                  </a:lnTo>
                  <a:lnTo>
                    <a:pt x="171" y="551"/>
                  </a:lnTo>
                  <a:lnTo>
                    <a:pt x="171" y="551"/>
                  </a:lnTo>
                  <a:lnTo>
                    <a:pt x="171" y="551"/>
                  </a:lnTo>
                  <a:lnTo>
                    <a:pt x="171" y="550"/>
                  </a:lnTo>
                  <a:lnTo>
                    <a:pt x="171" y="550"/>
                  </a:lnTo>
                  <a:lnTo>
                    <a:pt x="169" y="548"/>
                  </a:lnTo>
                  <a:lnTo>
                    <a:pt x="169" y="548"/>
                  </a:lnTo>
                  <a:lnTo>
                    <a:pt x="166" y="547"/>
                  </a:lnTo>
                  <a:lnTo>
                    <a:pt x="166" y="547"/>
                  </a:lnTo>
                  <a:lnTo>
                    <a:pt x="160" y="547"/>
                  </a:lnTo>
                  <a:lnTo>
                    <a:pt x="160" y="547"/>
                  </a:lnTo>
                  <a:lnTo>
                    <a:pt x="147" y="547"/>
                  </a:lnTo>
                  <a:lnTo>
                    <a:pt x="145" y="547"/>
                  </a:lnTo>
                  <a:lnTo>
                    <a:pt x="145" y="545"/>
                  </a:lnTo>
                  <a:lnTo>
                    <a:pt x="144" y="526"/>
                  </a:lnTo>
                  <a:lnTo>
                    <a:pt x="144" y="526"/>
                  </a:lnTo>
                  <a:lnTo>
                    <a:pt x="144" y="505"/>
                  </a:lnTo>
                  <a:lnTo>
                    <a:pt x="144" y="505"/>
                  </a:lnTo>
                  <a:lnTo>
                    <a:pt x="144" y="485"/>
                  </a:lnTo>
                  <a:lnTo>
                    <a:pt x="145" y="465"/>
                  </a:lnTo>
                  <a:lnTo>
                    <a:pt x="148" y="445"/>
                  </a:lnTo>
                  <a:lnTo>
                    <a:pt x="151" y="424"/>
                  </a:lnTo>
                  <a:lnTo>
                    <a:pt x="156" y="405"/>
                  </a:lnTo>
                  <a:lnTo>
                    <a:pt x="162" y="385"/>
                  </a:lnTo>
                  <a:lnTo>
                    <a:pt x="162" y="384"/>
                  </a:lnTo>
                  <a:lnTo>
                    <a:pt x="162" y="385"/>
                  </a:lnTo>
                  <a:lnTo>
                    <a:pt x="178" y="390"/>
                  </a:lnTo>
                  <a:lnTo>
                    <a:pt x="196" y="394"/>
                  </a:lnTo>
                  <a:lnTo>
                    <a:pt x="230" y="403"/>
                  </a:lnTo>
                  <a:lnTo>
                    <a:pt x="246" y="408"/>
                  </a:lnTo>
                  <a:lnTo>
                    <a:pt x="264" y="413"/>
                  </a:lnTo>
                  <a:lnTo>
                    <a:pt x="280" y="419"/>
                  </a:lnTo>
                  <a:lnTo>
                    <a:pt x="296" y="427"/>
                  </a:lnTo>
                  <a:lnTo>
                    <a:pt x="296" y="427"/>
                  </a:lnTo>
                  <a:lnTo>
                    <a:pt x="296" y="427"/>
                  </a:lnTo>
                  <a:lnTo>
                    <a:pt x="292" y="443"/>
                  </a:lnTo>
                  <a:lnTo>
                    <a:pt x="292" y="443"/>
                  </a:lnTo>
                  <a:lnTo>
                    <a:pt x="289" y="461"/>
                  </a:lnTo>
                  <a:lnTo>
                    <a:pt x="286" y="479"/>
                  </a:lnTo>
                  <a:lnTo>
                    <a:pt x="285" y="496"/>
                  </a:lnTo>
                  <a:lnTo>
                    <a:pt x="285" y="496"/>
                  </a:lnTo>
                  <a:lnTo>
                    <a:pt x="282" y="532"/>
                  </a:lnTo>
                  <a:lnTo>
                    <a:pt x="279" y="550"/>
                  </a:lnTo>
                  <a:lnTo>
                    <a:pt x="276" y="566"/>
                  </a:lnTo>
                  <a:lnTo>
                    <a:pt x="276" y="566"/>
                  </a:lnTo>
                  <a:lnTo>
                    <a:pt x="276" y="566"/>
                  </a:lnTo>
                  <a:lnTo>
                    <a:pt x="276" y="567"/>
                  </a:lnTo>
                  <a:lnTo>
                    <a:pt x="276" y="567"/>
                  </a:lnTo>
                  <a:lnTo>
                    <a:pt x="273" y="569"/>
                  </a:lnTo>
                  <a:lnTo>
                    <a:pt x="273" y="569"/>
                  </a:lnTo>
                  <a:lnTo>
                    <a:pt x="270" y="569"/>
                  </a:lnTo>
                  <a:lnTo>
                    <a:pt x="270" y="569"/>
                  </a:lnTo>
                  <a:lnTo>
                    <a:pt x="261" y="567"/>
                  </a:lnTo>
                  <a:lnTo>
                    <a:pt x="261" y="567"/>
                  </a:lnTo>
                  <a:lnTo>
                    <a:pt x="246" y="562"/>
                  </a:lnTo>
                  <a:lnTo>
                    <a:pt x="246" y="562"/>
                  </a:lnTo>
                  <a:lnTo>
                    <a:pt x="245" y="576"/>
                  </a:lnTo>
                  <a:lnTo>
                    <a:pt x="245" y="593"/>
                  </a:lnTo>
                  <a:lnTo>
                    <a:pt x="246" y="609"/>
                  </a:lnTo>
                  <a:lnTo>
                    <a:pt x="248" y="624"/>
                  </a:lnTo>
                  <a:lnTo>
                    <a:pt x="251" y="640"/>
                  </a:lnTo>
                  <a:lnTo>
                    <a:pt x="254" y="655"/>
                  </a:lnTo>
                  <a:lnTo>
                    <a:pt x="254" y="655"/>
                  </a:lnTo>
                  <a:lnTo>
                    <a:pt x="261" y="686"/>
                  </a:lnTo>
                  <a:lnTo>
                    <a:pt x="261" y="68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89"/>
            <p:cNvSpPr>
              <a:spLocks noEditPoints="1"/>
            </p:cNvSpPr>
            <p:nvPr/>
          </p:nvSpPr>
          <p:spPr bwMode="auto">
            <a:xfrm>
              <a:off x="4821239" y="1300163"/>
              <a:ext cx="358775" cy="542925"/>
            </a:xfrm>
            <a:custGeom>
              <a:avLst/>
              <a:gdLst/>
              <a:ahLst/>
              <a:cxnLst>
                <a:cxn ang="0">
                  <a:pos x="261" y="558"/>
                </a:cxn>
                <a:cxn ang="0">
                  <a:pos x="295" y="558"/>
                </a:cxn>
                <a:cxn ang="0">
                  <a:pos x="157" y="406"/>
                </a:cxn>
                <a:cxn ang="0">
                  <a:pos x="157" y="557"/>
                </a:cxn>
                <a:cxn ang="0">
                  <a:pos x="193" y="558"/>
                </a:cxn>
                <a:cxn ang="0">
                  <a:pos x="193" y="684"/>
                </a:cxn>
                <a:cxn ang="0">
                  <a:pos x="2" y="684"/>
                </a:cxn>
                <a:cxn ang="0">
                  <a:pos x="2" y="557"/>
                </a:cxn>
                <a:cxn ang="0">
                  <a:pos x="36" y="127"/>
                </a:cxn>
                <a:cxn ang="0">
                  <a:pos x="0" y="129"/>
                </a:cxn>
                <a:cxn ang="0">
                  <a:pos x="0" y="0"/>
                </a:cxn>
                <a:cxn ang="0">
                  <a:pos x="194" y="0"/>
                </a:cxn>
                <a:cxn ang="0">
                  <a:pos x="194" y="129"/>
                </a:cxn>
                <a:cxn ang="0">
                  <a:pos x="159" y="127"/>
                </a:cxn>
                <a:cxn ang="0">
                  <a:pos x="295" y="278"/>
                </a:cxn>
                <a:cxn ang="0">
                  <a:pos x="295" y="129"/>
                </a:cxn>
                <a:cxn ang="0">
                  <a:pos x="259" y="127"/>
                </a:cxn>
                <a:cxn ang="0">
                  <a:pos x="261" y="1"/>
                </a:cxn>
                <a:cxn ang="0">
                  <a:pos x="452" y="1"/>
                </a:cxn>
                <a:cxn ang="0">
                  <a:pos x="452" y="129"/>
                </a:cxn>
                <a:cxn ang="0">
                  <a:pos x="416" y="558"/>
                </a:cxn>
                <a:cxn ang="0">
                  <a:pos x="452" y="558"/>
                </a:cxn>
                <a:cxn ang="0">
                  <a:pos x="452" y="684"/>
                </a:cxn>
                <a:cxn ang="0">
                  <a:pos x="261" y="684"/>
                </a:cxn>
                <a:cxn ang="0">
                  <a:pos x="452" y="558"/>
                </a:cxn>
                <a:cxn ang="0">
                  <a:pos x="416" y="558"/>
                </a:cxn>
                <a:cxn ang="0">
                  <a:pos x="416" y="127"/>
                </a:cxn>
                <a:cxn ang="0">
                  <a:pos x="450" y="127"/>
                </a:cxn>
                <a:cxn ang="0">
                  <a:pos x="261" y="3"/>
                </a:cxn>
                <a:cxn ang="0">
                  <a:pos x="261" y="127"/>
                </a:cxn>
                <a:cxn ang="0">
                  <a:pos x="296" y="127"/>
                </a:cxn>
                <a:cxn ang="0">
                  <a:pos x="295" y="280"/>
                </a:cxn>
                <a:cxn ang="0">
                  <a:pos x="157" y="280"/>
                </a:cxn>
                <a:cxn ang="0">
                  <a:pos x="157" y="126"/>
                </a:cxn>
                <a:cxn ang="0">
                  <a:pos x="191" y="1"/>
                </a:cxn>
                <a:cxn ang="0">
                  <a:pos x="3" y="1"/>
                </a:cxn>
                <a:cxn ang="0">
                  <a:pos x="37" y="126"/>
                </a:cxn>
                <a:cxn ang="0">
                  <a:pos x="37" y="558"/>
                </a:cxn>
                <a:cxn ang="0">
                  <a:pos x="2" y="558"/>
                </a:cxn>
                <a:cxn ang="0">
                  <a:pos x="2" y="682"/>
                </a:cxn>
                <a:cxn ang="0">
                  <a:pos x="193" y="558"/>
                </a:cxn>
                <a:cxn ang="0">
                  <a:pos x="157" y="558"/>
                </a:cxn>
                <a:cxn ang="0">
                  <a:pos x="157" y="406"/>
                </a:cxn>
                <a:cxn ang="0">
                  <a:pos x="295" y="406"/>
                </a:cxn>
                <a:cxn ang="0">
                  <a:pos x="295" y="558"/>
                </a:cxn>
                <a:cxn ang="0">
                  <a:pos x="261" y="558"/>
                </a:cxn>
              </a:cxnLst>
              <a:rect l="0" t="0" r="r" b="b"/>
              <a:pathLst>
                <a:path w="452" h="684">
                  <a:moveTo>
                    <a:pt x="261" y="684"/>
                  </a:moveTo>
                  <a:lnTo>
                    <a:pt x="261" y="558"/>
                  </a:lnTo>
                  <a:lnTo>
                    <a:pt x="261" y="558"/>
                  </a:lnTo>
                  <a:lnTo>
                    <a:pt x="261" y="558"/>
                  </a:lnTo>
                  <a:lnTo>
                    <a:pt x="295" y="558"/>
                  </a:lnTo>
                  <a:lnTo>
                    <a:pt x="295" y="558"/>
                  </a:lnTo>
                  <a:lnTo>
                    <a:pt x="295" y="406"/>
                  </a:lnTo>
                  <a:lnTo>
                    <a:pt x="295" y="406"/>
                  </a:lnTo>
                  <a:lnTo>
                    <a:pt x="157" y="406"/>
                  </a:lnTo>
                  <a:lnTo>
                    <a:pt x="159" y="406"/>
                  </a:lnTo>
                  <a:lnTo>
                    <a:pt x="159" y="558"/>
                  </a:lnTo>
                  <a:lnTo>
                    <a:pt x="157" y="557"/>
                  </a:lnTo>
                  <a:lnTo>
                    <a:pt x="193" y="557"/>
                  </a:lnTo>
                  <a:lnTo>
                    <a:pt x="193" y="557"/>
                  </a:lnTo>
                  <a:lnTo>
                    <a:pt x="193" y="558"/>
                  </a:lnTo>
                  <a:lnTo>
                    <a:pt x="193" y="684"/>
                  </a:lnTo>
                  <a:lnTo>
                    <a:pt x="193" y="684"/>
                  </a:lnTo>
                  <a:lnTo>
                    <a:pt x="193" y="684"/>
                  </a:lnTo>
                  <a:lnTo>
                    <a:pt x="2" y="684"/>
                  </a:lnTo>
                  <a:lnTo>
                    <a:pt x="2" y="684"/>
                  </a:lnTo>
                  <a:lnTo>
                    <a:pt x="2" y="684"/>
                  </a:lnTo>
                  <a:lnTo>
                    <a:pt x="2" y="558"/>
                  </a:lnTo>
                  <a:lnTo>
                    <a:pt x="2" y="557"/>
                  </a:lnTo>
                  <a:lnTo>
                    <a:pt x="2" y="557"/>
                  </a:lnTo>
                  <a:lnTo>
                    <a:pt x="37" y="557"/>
                  </a:lnTo>
                  <a:lnTo>
                    <a:pt x="36" y="558"/>
                  </a:lnTo>
                  <a:lnTo>
                    <a:pt x="36" y="127"/>
                  </a:lnTo>
                  <a:lnTo>
                    <a:pt x="37" y="129"/>
                  </a:lnTo>
                  <a:lnTo>
                    <a:pt x="2" y="129"/>
                  </a:lnTo>
                  <a:lnTo>
                    <a:pt x="0" y="129"/>
                  </a:lnTo>
                  <a:lnTo>
                    <a:pt x="0" y="127"/>
                  </a:lnTo>
                  <a:lnTo>
                    <a:pt x="0" y="1"/>
                  </a:lnTo>
                  <a:lnTo>
                    <a:pt x="0" y="0"/>
                  </a:lnTo>
                  <a:lnTo>
                    <a:pt x="2" y="0"/>
                  </a:lnTo>
                  <a:lnTo>
                    <a:pt x="193" y="0"/>
                  </a:lnTo>
                  <a:lnTo>
                    <a:pt x="194" y="0"/>
                  </a:lnTo>
                  <a:lnTo>
                    <a:pt x="194" y="1"/>
                  </a:lnTo>
                  <a:lnTo>
                    <a:pt x="194" y="127"/>
                  </a:lnTo>
                  <a:lnTo>
                    <a:pt x="194" y="129"/>
                  </a:lnTo>
                  <a:lnTo>
                    <a:pt x="193" y="129"/>
                  </a:lnTo>
                  <a:lnTo>
                    <a:pt x="157" y="129"/>
                  </a:lnTo>
                  <a:lnTo>
                    <a:pt x="159" y="127"/>
                  </a:lnTo>
                  <a:lnTo>
                    <a:pt x="159" y="280"/>
                  </a:lnTo>
                  <a:lnTo>
                    <a:pt x="157" y="278"/>
                  </a:lnTo>
                  <a:lnTo>
                    <a:pt x="295" y="278"/>
                  </a:lnTo>
                  <a:lnTo>
                    <a:pt x="295" y="280"/>
                  </a:lnTo>
                  <a:lnTo>
                    <a:pt x="295" y="127"/>
                  </a:lnTo>
                  <a:lnTo>
                    <a:pt x="295" y="129"/>
                  </a:lnTo>
                  <a:lnTo>
                    <a:pt x="261" y="129"/>
                  </a:lnTo>
                  <a:lnTo>
                    <a:pt x="259" y="129"/>
                  </a:lnTo>
                  <a:lnTo>
                    <a:pt x="259" y="127"/>
                  </a:lnTo>
                  <a:lnTo>
                    <a:pt x="259" y="1"/>
                  </a:lnTo>
                  <a:lnTo>
                    <a:pt x="259" y="1"/>
                  </a:lnTo>
                  <a:lnTo>
                    <a:pt x="261" y="1"/>
                  </a:lnTo>
                  <a:lnTo>
                    <a:pt x="452" y="1"/>
                  </a:lnTo>
                  <a:lnTo>
                    <a:pt x="452" y="1"/>
                  </a:lnTo>
                  <a:lnTo>
                    <a:pt x="452" y="1"/>
                  </a:lnTo>
                  <a:lnTo>
                    <a:pt x="452" y="127"/>
                  </a:lnTo>
                  <a:lnTo>
                    <a:pt x="452" y="129"/>
                  </a:lnTo>
                  <a:lnTo>
                    <a:pt x="452" y="129"/>
                  </a:lnTo>
                  <a:lnTo>
                    <a:pt x="416" y="129"/>
                  </a:lnTo>
                  <a:lnTo>
                    <a:pt x="416" y="127"/>
                  </a:lnTo>
                  <a:lnTo>
                    <a:pt x="416" y="558"/>
                  </a:lnTo>
                  <a:lnTo>
                    <a:pt x="416" y="558"/>
                  </a:lnTo>
                  <a:lnTo>
                    <a:pt x="452" y="558"/>
                  </a:lnTo>
                  <a:lnTo>
                    <a:pt x="452" y="558"/>
                  </a:lnTo>
                  <a:lnTo>
                    <a:pt x="452" y="558"/>
                  </a:lnTo>
                  <a:lnTo>
                    <a:pt x="452" y="684"/>
                  </a:lnTo>
                  <a:lnTo>
                    <a:pt x="452" y="684"/>
                  </a:lnTo>
                  <a:lnTo>
                    <a:pt x="452" y="684"/>
                  </a:lnTo>
                  <a:lnTo>
                    <a:pt x="261" y="684"/>
                  </a:lnTo>
                  <a:close/>
                  <a:moveTo>
                    <a:pt x="261" y="684"/>
                  </a:moveTo>
                  <a:lnTo>
                    <a:pt x="452" y="684"/>
                  </a:lnTo>
                  <a:lnTo>
                    <a:pt x="452" y="684"/>
                  </a:lnTo>
                  <a:lnTo>
                    <a:pt x="452" y="558"/>
                  </a:lnTo>
                  <a:lnTo>
                    <a:pt x="452" y="558"/>
                  </a:lnTo>
                  <a:lnTo>
                    <a:pt x="416" y="558"/>
                  </a:lnTo>
                  <a:lnTo>
                    <a:pt x="416" y="558"/>
                  </a:lnTo>
                  <a:lnTo>
                    <a:pt x="416" y="558"/>
                  </a:lnTo>
                  <a:lnTo>
                    <a:pt x="416" y="127"/>
                  </a:lnTo>
                  <a:lnTo>
                    <a:pt x="416" y="127"/>
                  </a:lnTo>
                  <a:lnTo>
                    <a:pt x="416" y="127"/>
                  </a:lnTo>
                  <a:lnTo>
                    <a:pt x="452" y="127"/>
                  </a:lnTo>
                  <a:lnTo>
                    <a:pt x="450" y="127"/>
                  </a:lnTo>
                  <a:lnTo>
                    <a:pt x="450" y="1"/>
                  </a:lnTo>
                  <a:lnTo>
                    <a:pt x="452" y="3"/>
                  </a:lnTo>
                  <a:lnTo>
                    <a:pt x="261" y="3"/>
                  </a:lnTo>
                  <a:lnTo>
                    <a:pt x="261" y="1"/>
                  </a:lnTo>
                  <a:lnTo>
                    <a:pt x="261" y="127"/>
                  </a:lnTo>
                  <a:lnTo>
                    <a:pt x="261" y="127"/>
                  </a:lnTo>
                  <a:lnTo>
                    <a:pt x="295" y="127"/>
                  </a:lnTo>
                  <a:lnTo>
                    <a:pt x="296" y="127"/>
                  </a:lnTo>
                  <a:lnTo>
                    <a:pt x="296" y="127"/>
                  </a:lnTo>
                  <a:lnTo>
                    <a:pt x="296" y="280"/>
                  </a:lnTo>
                  <a:lnTo>
                    <a:pt x="296" y="280"/>
                  </a:lnTo>
                  <a:lnTo>
                    <a:pt x="295" y="280"/>
                  </a:lnTo>
                  <a:lnTo>
                    <a:pt x="157" y="281"/>
                  </a:lnTo>
                  <a:lnTo>
                    <a:pt x="157" y="281"/>
                  </a:lnTo>
                  <a:lnTo>
                    <a:pt x="157" y="280"/>
                  </a:lnTo>
                  <a:lnTo>
                    <a:pt x="157" y="127"/>
                  </a:lnTo>
                  <a:lnTo>
                    <a:pt x="157" y="126"/>
                  </a:lnTo>
                  <a:lnTo>
                    <a:pt x="157" y="126"/>
                  </a:lnTo>
                  <a:lnTo>
                    <a:pt x="193" y="126"/>
                  </a:lnTo>
                  <a:lnTo>
                    <a:pt x="191" y="127"/>
                  </a:lnTo>
                  <a:lnTo>
                    <a:pt x="191" y="1"/>
                  </a:lnTo>
                  <a:lnTo>
                    <a:pt x="193" y="3"/>
                  </a:lnTo>
                  <a:lnTo>
                    <a:pt x="2" y="3"/>
                  </a:lnTo>
                  <a:lnTo>
                    <a:pt x="3" y="1"/>
                  </a:lnTo>
                  <a:lnTo>
                    <a:pt x="3" y="127"/>
                  </a:lnTo>
                  <a:lnTo>
                    <a:pt x="2" y="126"/>
                  </a:lnTo>
                  <a:lnTo>
                    <a:pt x="37" y="126"/>
                  </a:lnTo>
                  <a:lnTo>
                    <a:pt x="37" y="126"/>
                  </a:lnTo>
                  <a:lnTo>
                    <a:pt x="37" y="127"/>
                  </a:lnTo>
                  <a:lnTo>
                    <a:pt x="37" y="558"/>
                  </a:lnTo>
                  <a:lnTo>
                    <a:pt x="37" y="558"/>
                  </a:lnTo>
                  <a:lnTo>
                    <a:pt x="37" y="558"/>
                  </a:lnTo>
                  <a:lnTo>
                    <a:pt x="2" y="558"/>
                  </a:lnTo>
                  <a:lnTo>
                    <a:pt x="3" y="558"/>
                  </a:lnTo>
                  <a:lnTo>
                    <a:pt x="3" y="684"/>
                  </a:lnTo>
                  <a:lnTo>
                    <a:pt x="2" y="682"/>
                  </a:lnTo>
                  <a:lnTo>
                    <a:pt x="193" y="682"/>
                  </a:lnTo>
                  <a:lnTo>
                    <a:pt x="193" y="684"/>
                  </a:lnTo>
                  <a:lnTo>
                    <a:pt x="193" y="558"/>
                  </a:lnTo>
                  <a:lnTo>
                    <a:pt x="193" y="558"/>
                  </a:lnTo>
                  <a:lnTo>
                    <a:pt x="157" y="558"/>
                  </a:lnTo>
                  <a:lnTo>
                    <a:pt x="157" y="558"/>
                  </a:lnTo>
                  <a:lnTo>
                    <a:pt x="157" y="558"/>
                  </a:lnTo>
                  <a:lnTo>
                    <a:pt x="157" y="406"/>
                  </a:lnTo>
                  <a:lnTo>
                    <a:pt x="157" y="406"/>
                  </a:lnTo>
                  <a:lnTo>
                    <a:pt x="157" y="406"/>
                  </a:lnTo>
                  <a:lnTo>
                    <a:pt x="295" y="406"/>
                  </a:lnTo>
                  <a:lnTo>
                    <a:pt x="295" y="406"/>
                  </a:lnTo>
                  <a:lnTo>
                    <a:pt x="295" y="406"/>
                  </a:lnTo>
                  <a:lnTo>
                    <a:pt x="295" y="558"/>
                  </a:lnTo>
                  <a:lnTo>
                    <a:pt x="295" y="558"/>
                  </a:lnTo>
                  <a:lnTo>
                    <a:pt x="295" y="558"/>
                  </a:lnTo>
                  <a:lnTo>
                    <a:pt x="261" y="558"/>
                  </a:lnTo>
                  <a:lnTo>
                    <a:pt x="261" y="558"/>
                  </a:lnTo>
                  <a:lnTo>
                    <a:pt x="261" y="6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90"/>
            <p:cNvSpPr>
              <a:spLocks noEditPoints="1"/>
            </p:cNvSpPr>
            <p:nvPr/>
          </p:nvSpPr>
          <p:spPr bwMode="auto">
            <a:xfrm>
              <a:off x="4822826" y="1308101"/>
              <a:ext cx="355600" cy="515938"/>
            </a:xfrm>
            <a:custGeom>
              <a:avLst/>
              <a:gdLst/>
              <a:ahLst/>
              <a:cxnLst>
                <a:cxn ang="0">
                  <a:pos x="256" y="526"/>
                </a:cxn>
                <a:cxn ang="0">
                  <a:pos x="290" y="527"/>
                </a:cxn>
                <a:cxn ang="0">
                  <a:pos x="158" y="388"/>
                </a:cxn>
                <a:cxn ang="0">
                  <a:pos x="158" y="523"/>
                </a:cxn>
                <a:cxn ang="0">
                  <a:pos x="197" y="527"/>
                </a:cxn>
                <a:cxn ang="0">
                  <a:pos x="192" y="649"/>
                </a:cxn>
                <a:cxn ang="0">
                  <a:pos x="1" y="644"/>
                </a:cxn>
                <a:cxn ang="0">
                  <a:pos x="5" y="520"/>
                </a:cxn>
                <a:cxn ang="0">
                  <a:pos x="34" y="125"/>
                </a:cxn>
                <a:cxn ang="0">
                  <a:pos x="0" y="132"/>
                </a:cxn>
                <a:cxn ang="0">
                  <a:pos x="0" y="0"/>
                </a:cxn>
                <a:cxn ang="0">
                  <a:pos x="199" y="0"/>
                </a:cxn>
                <a:cxn ang="0">
                  <a:pos x="199" y="132"/>
                </a:cxn>
                <a:cxn ang="0">
                  <a:pos x="164" y="125"/>
                </a:cxn>
                <a:cxn ang="0">
                  <a:pos x="291" y="259"/>
                </a:cxn>
                <a:cxn ang="0">
                  <a:pos x="291" y="130"/>
                </a:cxn>
                <a:cxn ang="0">
                  <a:pos x="251" y="125"/>
                </a:cxn>
                <a:cxn ang="0">
                  <a:pos x="257" y="0"/>
                </a:cxn>
                <a:cxn ang="0">
                  <a:pos x="448" y="8"/>
                </a:cxn>
                <a:cxn ang="0">
                  <a:pos x="442" y="129"/>
                </a:cxn>
                <a:cxn ang="0">
                  <a:pos x="413" y="326"/>
                </a:cxn>
                <a:cxn ang="0">
                  <a:pos x="442" y="524"/>
                </a:cxn>
                <a:cxn ang="0">
                  <a:pos x="444" y="644"/>
                </a:cxn>
                <a:cxn ang="0">
                  <a:pos x="257" y="644"/>
                </a:cxn>
                <a:cxn ang="0">
                  <a:pos x="441" y="644"/>
                </a:cxn>
                <a:cxn ang="0">
                  <a:pos x="408" y="529"/>
                </a:cxn>
                <a:cxn ang="0">
                  <a:pos x="405" y="326"/>
                </a:cxn>
                <a:cxn ang="0">
                  <a:pos x="408" y="120"/>
                </a:cxn>
                <a:cxn ang="0">
                  <a:pos x="438" y="8"/>
                </a:cxn>
                <a:cxn ang="0">
                  <a:pos x="263" y="8"/>
                </a:cxn>
                <a:cxn ang="0">
                  <a:pos x="291" y="119"/>
                </a:cxn>
                <a:cxn ang="0">
                  <a:pos x="297" y="267"/>
                </a:cxn>
                <a:cxn ang="0">
                  <a:pos x="158" y="274"/>
                </a:cxn>
                <a:cxn ang="0">
                  <a:pos x="151" y="125"/>
                </a:cxn>
                <a:cxn ang="0">
                  <a:pos x="192" y="117"/>
                </a:cxn>
                <a:cxn ang="0">
                  <a:pos x="192" y="13"/>
                </a:cxn>
                <a:cxn ang="0">
                  <a:pos x="13" y="125"/>
                </a:cxn>
                <a:cxn ang="0">
                  <a:pos x="47" y="117"/>
                </a:cxn>
                <a:cxn ang="0">
                  <a:pos x="45" y="533"/>
                </a:cxn>
                <a:cxn ang="0">
                  <a:pos x="13" y="527"/>
                </a:cxn>
                <a:cxn ang="0">
                  <a:pos x="192" y="640"/>
                </a:cxn>
                <a:cxn ang="0">
                  <a:pos x="192" y="530"/>
                </a:cxn>
                <a:cxn ang="0">
                  <a:pos x="154" y="527"/>
                </a:cxn>
                <a:cxn ang="0">
                  <a:pos x="158" y="381"/>
                </a:cxn>
                <a:cxn ang="0">
                  <a:pos x="293" y="385"/>
                </a:cxn>
                <a:cxn ang="0">
                  <a:pos x="291" y="527"/>
                </a:cxn>
                <a:cxn ang="0">
                  <a:pos x="257" y="644"/>
                </a:cxn>
              </a:cxnLst>
              <a:rect l="0" t="0" r="r" b="b"/>
              <a:pathLst>
                <a:path w="448" h="650">
                  <a:moveTo>
                    <a:pt x="257" y="644"/>
                  </a:moveTo>
                  <a:lnTo>
                    <a:pt x="256" y="527"/>
                  </a:lnTo>
                  <a:lnTo>
                    <a:pt x="256" y="526"/>
                  </a:lnTo>
                  <a:lnTo>
                    <a:pt x="257" y="526"/>
                  </a:lnTo>
                  <a:lnTo>
                    <a:pt x="291" y="526"/>
                  </a:lnTo>
                  <a:lnTo>
                    <a:pt x="290" y="527"/>
                  </a:lnTo>
                  <a:lnTo>
                    <a:pt x="288" y="385"/>
                  </a:lnTo>
                  <a:lnTo>
                    <a:pt x="291" y="387"/>
                  </a:lnTo>
                  <a:lnTo>
                    <a:pt x="158" y="388"/>
                  </a:lnTo>
                  <a:lnTo>
                    <a:pt x="161" y="385"/>
                  </a:lnTo>
                  <a:lnTo>
                    <a:pt x="161" y="527"/>
                  </a:lnTo>
                  <a:lnTo>
                    <a:pt x="158" y="523"/>
                  </a:lnTo>
                  <a:lnTo>
                    <a:pt x="192" y="523"/>
                  </a:lnTo>
                  <a:lnTo>
                    <a:pt x="197" y="523"/>
                  </a:lnTo>
                  <a:lnTo>
                    <a:pt x="197" y="527"/>
                  </a:lnTo>
                  <a:lnTo>
                    <a:pt x="197" y="644"/>
                  </a:lnTo>
                  <a:lnTo>
                    <a:pt x="197" y="649"/>
                  </a:lnTo>
                  <a:lnTo>
                    <a:pt x="192" y="649"/>
                  </a:lnTo>
                  <a:lnTo>
                    <a:pt x="5" y="650"/>
                  </a:lnTo>
                  <a:lnTo>
                    <a:pt x="1" y="650"/>
                  </a:lnTo>
                  <a:lnTo>
                    <a:pt x="1" y="644"/>
                  </a:lnTo>
                  <a:lnTo>
                    <a:pt x="0" y="527"/>
                  </a:lnTo>
                  <a:lnTo>
                    <a:pt x="0" y="520"/>
                  </a:lnTo>
                  <a:lnTo>
                    <a:pt x="5" y="520"/>
                  </a:lnTo>
                  <a:lnTo>
                    <a:pt x="39" y="520"/>
                  </a:lnTo>
                  <a:lnTo>
                    <a:pt x="34" y="527"/>
                  </a:lnTo>
                  <a:lnTo>
                    <a:pt x="34" y="125"/>
                  </a:lnTo>
                  <a:lnTo>
                    <a:pt x="39" y="132"/>
                  </a:lnTo>
                  <a:lnTo>
                    <a:pt x="5" y="132"/>
                  </a:lnTo>
                  <a:lnTo>
                    <a:pt x="0" y="132"/>
                  </a:lnTo>
                  <a:lnTo>
                    <a:pt x="0" y="125"/>
                  </a:lnTo>
                  <a:lnTo>
                    <a:pt x="0" y="8"/>
                  </a:lnTo>
                  <a:lnTo>
                    <a:pt x="0" y="0"/>
                  </a:lnTo>
                  <a:lnTo>
                    <a:pt x="5" y="0"/>
                  </a:lnTo>
                  <a:lnTo>
                    <a:pt x="192" y="0"/>
                  </a:lnTo>
                  <a:lnTo>
                    <a:pt x="199" y="0"/>
                  </a:lnTo>
                  <a:lnTo>
                    <a:pt x="199" y="8"/>
                  </a:lnTo>
                  <a:lnTo>
                    <a:pt x="199" y="125"/>
                  </a:lnTo>
                  <a:lnTo>
                    <a:pt x="199" y="132"/>
                  </a:lnTo>
                  <a:lnTo>
                    <a:pt x="192" y="132"/>
                  </a:lnTo>
                  <a:lnTo>
                    <a:pt x="158" y="132"/>
                  </a:lnTo>
                  <a:lnTo>
                    <a:pt x="164" y="125"/>
                  </a:lnTo>
                  <a:lnTo>
                    <a:pt x="164" y="267"/>
                  </a:lnTo>
                  <a:lnTo>
                    <a:pt x="158" y="259"/>
                  </a:lnTo>
                  <a:lnTo>
                    <a:pt x="291" y="259"/>
                  </a:lnTo>
                  <a:lnTo>
                    <a:pt x="284" y="267"/>
                  </a:lnTo>
                  <a:lnTo>
                    <a:pt x="284" y="125"/>
                  </a:lnTo>
                  <a:lnTo>
                    <a:pt x="291" y="130"/>
                  </a:lnTo>
                  <a:lnTo>
                    <a:pt x="257" y="130"/>
                  </a:lnTo>
                  <a:lnTo>
                    <a:pt x="251" y="130"/>
                  </a:lnTo>
                  <a:lnTo>
                    <a:pt x="251" y="125"/>
                  </a:lnTo>
                  <a:lnTo>
                    <a:pt x="251" y="8"/>
                  </a:lnTo>
                  <a:lnTo>
                    <a:pt x="251" y="0"/>
                  </a:lnTo>
                  <a:lnTo>
                    <a:pt x="257" y="0"/>
                  </a:lnTo>
                  <a:lnTo>
                    <a:pt x="442" y="2"/>
                  </a:lnTo>
                  <a:lnTo>
                    <a:pt x="448" y="2"/>
                  </a:lnTo>
                  <a:lnTo>
                    <a:pt x="448" y="8"/>
                  </a:lnTo>
                  <a:lnTo>
                    <a:pt x="448" y="125"/>
                  </a:lnTo>
                  <a:lnTo>
                    <a:pt x="448" y="129"/>
                  </a:lnTo>
                  <a:lnTo>
                    <a:pt x="442" y="129"/>
                  </a:lnTo>
                  <a:lnTo>
                    <a:pt x="408" y="129"/>
                  </a:lnTo>
                  <a:lnTo>
                    <a:pt x="414" y="125"/>
                  </a:lnTo>
                  <a:lnTo>
                    <a:pt x="413" y="326"/>
                  </a:lnTo>
                  <a:lnTo>
                    <a:pt x="411" y="527"/>
                  </a:lnTo>
                  <a:lnTo>
                    <a:pt x="408" y="524"/>
                  </a:lnTo>
                  <a:lnTo>
                    <a:pt x="442" y="524"/>
                  </a:lnTo>
                  <a:lnTo>
                    <a:pt x="445" y="524"/>
                  </a:lnTo>
                  <a:lnTo>
                    <a:pt x="445" y="527"/>
                  </a:lnTo>
                  <a:lnTo>
                    <a:pt x="444" y="644"/>
                  </a:lnTo>
                  <a:lnTo>
                    <a:pt x="444" y="646"/>
                  </a:lnTo>
                  <a:lnTo>
                    <a:pt x="442" y="646"/>
                  </a:lnTo>
                  <a:lnTo>
                    <a:pt x="257" y="644"/>
                  </a:lnTo>
                  <a:close/>
                  <a:moveTo>
                    <a:pt x="257" y="644"/>
                  </a:moveTo>
                  <a:lnTo>
                    <a:pt x="442" y="643"/>
                  </a:lnTo>
                  <a:lnTo>
                    <a:pt x="441" y="644"/>
                  </a:lnTo>
                  <a:lnTo>
                    <a:pt x="441" y="527"/>
                  </a:lnTo>
                  <a:lnTo>
                    <a:pt x="442" y="529"/>
                  </a:lnTo>
                  <a:lnTo>
                    <a:pt x="408" y="529"/>
                  </a:lnTo>
                  <a:lnTo>
                    <a:pt x="405" y="529"/>
                  </a:lnTo>
                  <a:lnTo>
                    <a:pt x="405" y="527"/>
                  </a:lnTo>
                  <a:lnTo>
                    <a:pt x="405" y="326"/>
                  </a:lnTo>
                  <a:lnTo>
                    <a:pt x="404" y="125"/>
                  </a:lnTo>
                  <a:lnTo>
                    <a:pt x="404" y="120"/>
                  </a:lnTo>
                  <a:lnTo>
                    <a:pt x="408" y="120"/>
                  </a:lnTo>
                  <a:lnTo>
                    <a:pt x="442" y="120"/>
                  </a:lnTo>
                  <a:lnTo>
                    <a:pt x="438" y="125"/>
                  </a:lnTo>
                  <a:lnTo>
                    <a:pt x="438" y="8"/>
                  </a:lnTo>
                  <a:lnTo>
                    <a:pt x="442" y="12"/>
                  </a:lnTo>
                  <a:lnTo>
                    <a:pt x="257" y="13"/>
                  </a:lnTo>
                  <a:lnTo>
                    <a:pt x="263" y="8"/>
                  </a:lnTo>
                  <a:lnTo>
                    <a:pt x="263" y="125"/>
                  </a:lnTo>
                  <a:lnTo>
                    <a:pt x="257" y="119"/>
                  </a:lnTo>
                  <a:lnTo>
                    <a:pt x="291" y="119"/>
                  </a:lnTo>
                  <a:lnTo>
                    <a:pt x="297" y="119"/>
                  </a:lnTo>
                  <a:lnTo>
                    <a:pt x="297" y="125"/>
                  </a:lnTo>
                  <a:lnTo>
                    <a:pt x="297" y="267"/>
                  </a:lnTo>
                  <a:lnTo>
                    <a:pt x="297" y="273"/>
                  </a:lnTo>
                  <a:lnTo>
                    <a:pt x="291" y="273"/>
                  </a:lnTo>
                  <a:lnTo>
                    <a:pt x="158" y="274"/>
                  </a:lnTo>
                  <a:lnTo>
                    <a:pt x="151" y="274"/>
                  </a:lnTo>
                  <a:lnTo>
                    <a:pt x="151" y="267"/>
                  </a:lnTo>
                  <a:lnTo>
                    <a:pt x="151" y="125"/>
                  </a:lnTo>
                  <a:lnTo>
                    <a:pt x="151" y="117"/>
                  </a:lnTo>
                  <a:lnTo>
                    <a:pt x="158" y="117"/>
                  </a:lnTo>
                  <a:lnTo>
                    <a:pt x="192" y="117"/>
                  </a:lnTo>
                  <a:lnTo>
                    <a:pt x="185" y="125"/>
                  </a:lnTo>
                  <a:lnTo>
                    <a:pt x="185" y="8"/>
                  </a:lnTo>
                  <a:lnTo>
                    <a:pt x="192" y="13"/>
                  </a:lnTo>
                  <a:lnTo>
                    <a:pt x="5" y="13"/>
                  </a:lnTo>
                  <a:lnTo>
                    <a:pt x="13" y="8"/>
                  </a:lnTo>
                  <a:lnTo>
                    <a:pt x="13" y="125"/>
                  </a:lnTo>
                  <a:lnTo>
                    <a:pt x="5" y="117"/>
                  </a:lnTo>
                  <a:lnTo>
                    <a:pt x="39" y="117"/>
                  </a:lnTo>
                  <a:lnTo>
                    <a:pt x="47" y="117"/>
                  </a:lnTo>
                  <a:lnTo>
                    <a:pt x="47" y="125"/>
                  </a:lnTo>
                  <a:lnTo>
                    <a:pt x="45" y="527"/>
                  </a:lnTo>
                  <a:lnTo>
                    <a:pt x="45" y="533"/>
                  </a:lnTo>
                  <a:lnTo>
                    <a:pt x="39" y="533"/>
                  </a:lnTo>
                  <a:lnTo>
                    <a:pt x="5" y="533"/>
                  </a:lnTo>
                  <a:lnTo>
                    <a:pt x="13" y="527"/>
                  </a:lnTo>
                  <a:lnTo>
                    <a:pt x="11" y="644"/>
                  </a:lnTo>
                  <a:lnTo>
                    <a:pt x="5" y="638"/>
                  </a:lnTo>
                  <a:lnTo>
                    <a:pt x="192" y="640"/>
                  </a:lnTo>
                  <a:lnTo>
                    <a:pt x="186" y="644"/>
                  </a:lnTo>
                  <a:lnTo>
                    <a:pt x="188" y="527"/>
                  </a:lnTo>
                  <a:lnTo>
                    <a:pt x="192" y="530"/>
                  </a:lnTo>
                  <a:lnTo>
                    <a:pt x="158" y="530"/>
                  </a:lnTo>
                  <a:lnTo>
                    <a:pt x="154" y="530"/>
                  </a:lnTo>
                  <a:lnTo>
                    <a:pt x="154" y="527"/>
                  </a:lnTo>
                  <a:lnTo>
                    <a:pt x="154" y="385"/>
                  </a:lnTo>
                  <a:lnTo>
                    <a:pt x="154" y="381"/>
                  </a:lnTo>
                  <a:lnTo>
                    <a:pt x="158" y="381"/>
                  </a:lnTo>
                  <a:lnTo>
                    <a:pt x="291" y="382"/>
                  </a:lnTo>
                  <a:lnTo>
                    <a:pt x="293" y="382"/>
                  </a:lnTo>
                  <a:lnTo>
                    <a:pt x="293" y="385"/>
                  </a:lnTo>
                  <a:lnTo>
                    <a:pt x="293" y="527"/>
                  </a:lnTo>
                  <a:lnTo>
                    <a:pt x="293" y="527"/>
                  </a:lnTo>
                  <a:lnTo>
                    <a:pt x="291" y="527"/>
                  </a:lnTo>
                  <a:lnTo>
                    <a:pt x="257" y="527"/>
                  </a:lnTo>
                  <a:lnTo>
                    <a:pt x="259" y="527"/>
                  </a:lnTo>
                  <a:lnTo>
                    <a:pt x="257" y="6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7" name="组合 46"/>
          <p:cNvGrpSpPr/>
          <p:nvPr/>
        </p:nvGrpSpPr>
        <p:grpSpPr>
          <a:xfrm>
            <a:off x="7781472" y="5736296"/>
            <a:ext cx="548217" cy="774700"/>
            <a:chOff x="2076451" y="2000251"/>
            <a:chExt cx="411163" cy="581025"/>
          </a:xfrm>
          <a:solidFill>
            <a:schemeClr val="accent1"/>
          </a:solidFill>
          <a:effectLst>
            <a:outerShdw blurRad="63500" sx="102000" sy="102000" algn="ctr" rotWithShape="0">
              <a:prstClr val="black">
                <a:alpha val="40000"/>
              </a:prstClr>
            </a:outerShdw>
          </a:effectLst>
        </p:grpSpPr>
        <p:sp>
          <p:nvSpPr>
            <p:cNvPr id="48" name="Freeform 105"/>
            <p:cNvSpPr>
              <a:spLocks/>
            </p:cNvSpPr>
            <p:nvPr/>
          </p:nvSpPr>
          <p:spPr bwMode="auto">
            <a:xfrm>
              <a:off x="2090739" y="2387601"/>
              <a:ext cx="173038" cy="153988"/>
            </a:xfrm>
            <a:custGeom>
              <a:avLst/>
              <a:gdLst/>
              <a:ahLst/>
              <a:cxnLst>
                <a:cxn ang="0">
                  <a:pos x="167" y="174"/>
                </a:cxn>
                <a:cxn ang="0">
                  <a:pos x="139" y="191"/>
                </a:cxn>
                <a:cxn ang="0">
                  <a:pos x="207" y="124"/>
                </a:cxn>
                <a:cxn ang="0">
                  <a:pos x="128" y="170"/>
                </a:cxn>
                <a:cxn ang="0">
                  <a:pos x="140" y="158"/>
                </a:cxn>
                <a:cxn ang="0">
                  <a:pos x="146" y="136"/>
                </a:cxn>
                <a:cxn ang="0">
                  <a:pos x="81" y="173"/>
                </a:cxn>
                <a:cxn ang="0">
                  <a:pos x="80" y="171"/>
                </a:cxn>
                <a:cxn ang="0">
                  <a:pos x="20" y="183"/>
                </a:cxn>
                <a:cxn ang="0">
                  <a:pos x="20" y="182"/>
                </a:cxn>
                <a:cxn ang="0">
                  <a:pos x="22" y="179"/>
                </a:cxn>
                <a:cxn ang="0">
                  <a:pos x="106" y="115"/>
                </a:cxn>
                <a:cxn ang="0">
                  <a:pos x="0" y="164"/>
                </a:cxn>
                <a:cxn ang="0">
                  <a:pos x="0" y="164"/>
                </a:cxn>
                <a:cxn ang="0">
                  <a:pos x="22" y="130"/>
                </a:cxn>
                <a:cxn ang="0">
                  <a:pos x="22" y="128"/>
                </a:cxn>
                <a:cxn ang="0">
                  <a:pos x="131" y="57"/>
                </a:cxn>
                <a:cxn ang="0">
                  <a:pos x="10" y="128"/>
                </a:cxn>
                <a:cxn ang="0">
                  <a:pos x="37" y="106"/>
                </a:cxn>
                <a:cxn ang="0">
                  <a:pos x="115" y="39"/>
                </a:cxn>
                <a:cxn ang="0">
                  <a:pos x="25" y="90"/>
                </a:cxn>
                <a:cxn ang="0">
                  <a:pos x="40" y="79"/>
                </a:cxn>
                <a:cxn ang="0">
                  <a:pos x="23" y="85"/>
                </a:cxn>
                <a:cxn ang="0">
                  <a:pos x="13" y="62"/>
                </a:cxn>
                <a:cxn ang="0">
                  <a:pos x="10" y="62"/>
                </a:cxn>
                <a:cxn ang="0">
                  <a:pos x="14" y="60"/>
                </a:cxn>
                <a:cxn ang="0">
                  <a:pos x="158" y="5"/>
                </a:cxn>
                <a:cxn ang="0">
                  <a:pos x="160" y="7"/>
                </a:cxn>
                <a:cxn ang="0">
                  <a:pos x="114" y="38"/>
                </a:cxn>
                <a:cxn ang="0">
                  <a:pos x="182" y="0"/>
                </a:cxn>
                <a:cxn ang="0">
                  <a:pos x="90" y="68"/>
                </a:cxn>
                <a:cxn ang="0">
                  <a:pos x="146" y="48"/>
                </a:cxn>
                <a:cxn ang="0">
                  <a:pos x="148" y="48"/>
                </a:cxn>
                <a:cxn ang="0">
                  <a:pos x="41" y="118"/>
                </a:cxn>
                <a:cxn ang="0">
                  <a:pos x="161" y="48"/>
                </a:cxn>
                <a:cxn ang="0">
                  <a:pos x="168" y="45"/>
                </a:cxn>
                <a:cxn ang="0">
                  <a:pos x="168" y="47"/>
                </a:cxn>
                <a:cxn ang="0">
                  <a:pos x="84" y="105"/>
                </a:cxn>
                <a:cxn ang="0">
                  <a:pos x="192" y="53"/>
                </a:cxn>
                <a:cxn ang="0">
                  <a:pos x="28" y="174"/>
                </a:cxn>
                <a:cxn ang="0">
                  <a:pos x="217" y="65"/>
                </a:cxn>
                <a:cxn ang="0">
                  <a:pos x="200" y="77"/>
                </a:cxn>
                <a:cxn ang="0">
                  <a:pos x="99" y="136"/>
                </a:cxn>
                <a:cxn ang="0">
                  <a:pos x="177" y="91"/>
                </a:cxn>
                <a:cxn ang="0">
                  <a:pos x="179" y="91"/>
                </a:cxn>
                <a:cxn ang="0">
                  <a:pos x="163" y="105"/>
                </a:cxn>
                <a:cxn ang="0">
                  <a:pos x="210" y="97"/>
                </a:cxn>
                <a:cxn ang="0">
                  <a:pos x="134" y="165"/>
                </a:cxn>
                <a:cxn ang="0">
                  <a:pos x="211" y="122"/>
                </a:cxn>
                <a:cxn ang="0">
                  <a:pos x="143" y="186"/>
                </a:cxn>
                <a:cxn ang="0">
                  <a:pos x="198" y="155"/>
                </a:cxn>
                <a:cxn ang="0">
                  <a:pos x="176" y="171"/>
                </a:cxn>
                <a:cxn ang="0">
                  <a:pos x="207" y="154"/>
                </a:cxn>
                <a:cxn ang="0">
                  <a:pos x="176" y="189"/>
                </a:cxn>
                <a:cxn ang="0">
                  <a:pos x="173" y="192"/>
                </a:cxn>
                <a:cxn ang="0">
                  <a:pos x="203" y="156"/>
                </a:cxn>
              </a:cxnLst>
              <a:rect l="0" t="0" r="r" b="b"/>
              <a:pathLst>
                <a:path w="217" h="193">
                  <a:moveTo>
                    <a:pt x="139" y="193"/>
                  </a:moveTo>
                  <a:lnTo>
                    <a:pt x="139" y="193"/>
                  </a:lnTo>
                  <a:lnTo>
                    <a:pt x="137" y="193"/>
                  </a:lnTo>
                  <a:lnTo>
                    <a:pt x="137" y="193"/>
                  </a:lnTo>
                  <a:lnTo>
                    <a:pt x="137" y="192"/>
                  </a:lnTo>
                  <a:lnTo>
                    <a:pt x="167" y="174"/>
                  </a:lnTo>
                  <a:lnTo>
                    <a:pt x="167" y="174"/>
                  </a:lnTo>
                  <a:lnTo>
                    <a:pt x="140" y="191"/>
                  </a:lnTo>
                  <a:lnTo>
                    <a:pt x="140" y="191"/>
                  </a:lnTo>
                  <a:lnTo>
                    <a:pt x="139" y="191"/>
                  </a:lnTo>
                  <a:lnTo>
                    <a:pt x="139" y="191"/>
                  </a:lnTo>
                  <a:lnTo>
                    <a:pt x="139" y="191"/>
                  </a:lnTo>
                  <a:lnTo>
                    <a:pt x="139" y="191"/>
                  </a:lnTo>
                  <a:lnTo>
                    <a:pt x="139" y="189"/>
                  </a:lnTo>
                  <a:lnTo>
                    <a:pt x="143" y="185"/>
                  </a:lnTo>
                  <a:lnTo>
                    <a:pt x="177" y="154"/>
                  </a:lnTo>
                  <a:lnTo>
                    <a:pt x="177" y="154"/>
                  </a:lnTo>
                  <a:lnTo>
                    <a:pt x="207" y="124"/>
                  </a:lnTo>
                  <a:lnTo>
                    <a:pt x="128" y="170"/>
                  </a:lnTo>
                  <a:lnTo>
                    <a:pt x="128" y="170"/>
                  </a:lnTo>
                  <a:lnTo>
                    <a:pt x="128" y="170"/>
                  </a:lnTo>
                  <a:lnTo>
                    <a:pt x="128" y="170"/>
                  </a:lnTo>
                  <a:lnTo>
                    <a:pt x="128" y="170"/>
                  </a:lnTo>
                  <a:lnTo>
                    <a:pt x="128" y="170"/>
                  </a:lnTo>
                  <a:lnTo>
                    <a:pt x="128" y="168"/>
                  </a:lnTo>
                  <a:lnTo>
                    <a:pt x="128" y="168"/>
                  </a:lnTo>
                  <a:lnTo>
                    <a:pt x="128" y="168"/>
                  </a:lnTo>
                  <a:lnTo>
                    <a:pt x="128" y="168"/>
                  </a:lnTo>
                  <a:lnTo>
                    <a:pt x="140" y="158"/>
                  </a:lnTo>
                  <a:lnTo>
                    <a:pt x="140" y="158"/>
                  </a:lnTo>
                  <a:lnTo>
                    <a:pt x="168" y="133"/>
                  </a:lnTo>
                  <a:lnTo>
                    <a:pt x="168" y="133"/>
                  </a:lnTo>
                  <a:lnTo>
                    <a:pt x="204" y="102"/>
                  </a:lnTo>
                  <a:lnTo>
                    <a:pt x="204" y="102"/>
                  </a:lnTo>
                  <a:lnTo>
                    <a:pt x="146" y="136"/>
                  </a:lnTo>
                  <a:lnTo>
                    <a:pt x="146" y="136"/>
                  </a:lnTo>
                  <a:lnTo>
                    <a:pt x="102" y="161"/>
                  </a:lnTo>
                  <a:lnTo>
                    <a:pt x="102" y="161"/>
                  </a:lnTo>
                  <a:lnTo>
                    <a:pt x="87" y="170"/>
                  </a:lnTo>
                  <a:lnTo>
                    <a:pt x="87" y="170"/>
                  </a:lnTo>
                  <a:lnTo>
                    <a:pt x="81" y="173"/>
                  </a:lnTo>
                  <a:lnTo>
                    <a:pt x="81" y="173"/>
                  </a:lnTo>
                  <a:lnTo>
                    <a:pt x="81" y="173"/>
                  </a:lnTo>
                  <a:lnTo>
                    <a:pt x="81" y="173"/>
                  </a:lnTo>
                  <a:lnTo>
                    <a:pt x="81" y="173"/>
                  </a:lnTo>
                  <a:lnTo>
                    <a:pt x="80" y="173"/>
                  </a:lnTo>
                  <a:lnTo>
                    <a:pt x="80" y="173"/>
                  </a:lnTo>
                  <a:lnTo>
                    <a:pt x="80" y="171"/>
                  </a:lnTo>
                  <a:lnTo>
                    <a:pt x="80" y="171"/>
                  </a:lnTo>
                  <a:lnTo>
                    <a:pt x="171" y="96"/>
                  </a:lnTo>
                  <a:lnTo>
                    <a:pt x="171" y="96"/>
                  </a:lnTo>
                  <a:lnTo>
                    <a:pt x="20" y="183"/>
                  </a:lnTo>
                  <a:lnTo>
                    <a:pt x="20" y="183"/>
                  </a:lnTo>
                  <a:lnTo>
                    <a:pt x="20" y="183"/>
                  </a:lnTo>
                  <a:lnTo>
                    <a:pt x="20" y="183"/>
                  </a:lnTo>
                  <a:lnTo>
                    <a:pt x="19" y="183"/>
                  </a:lnTo>
                  <a:lnTo>
                    <a:pt x="19" y="183"/>
                  </a:lnTo>
                  <a:lnTo>
                    <a:pt x="20" y="182"/>
                  </a:lnTo>
                  <a:lnTo>
                    <a:pt x="20" y="182"/>
                  </a:lnTo>
                  <a:lnTo>
                    <a:pt x="20" y="182"/>
                  </a:lnTo>
                  <a:lnTo>
                    <a:pt x="20" y="182"/>
                  </a:lnTo>
                  <a:lnTo>
                    <a:pt x="20" y="182"/>
                  </a:lnTo>
                  <a:lnTo>
                    <a:pt x="57" y="159"/>
                  </a:lnTo>
                  <a:lnTo>
                    <a:pt x="57" y="159"/>
                  </a:lnTo>
                  <a:lnTo>
                    <a:pt x="22" y="179"/>
                  </a:lnTo>
                  <a:lnTo>
                    <a:pt x="22" y="179"/>
                  </a:lnTo>
                  <a:lnTo>
                    <a:pt x="22" y="179"/>
                  </a:lnTo>
                  <a:lnTo>
                    <a:pt x="22" y="179"/>
                  </a:lnTo>
                  <a:lnTo>
                    <a:pt x="23" y="177"/>
                  </a:lnTo>
                  <a:lnTo>
                    <a:pt x="32" y="170"/>
                  </a:lnTo>
                  <a:lnTo>
                    <a:pt x="106" y="115"/>
                  </a:lnTo>
                  <a:lnTo>
                    <a:pt x="106" y="115"/>
                  </a:lnTo>
                  <a:lnTo>
                    <a:pt x="180" y="60"/>
                  </a:lnTo>
                  <a:lnTo>
                    <a:pt x="180" y="60"/>
                  </a:lnTo>
                  <a:lnTo>
                    <a:pt x="71" y="124"/>
                  </a:lnTo>
                  <a:lnTo>
                    <a:pt x="23" y="151"/>
                  </a:lnTo>
                  <a:lnTo>
                    <a:pt x="0" y="164"/>
                  </a:lnTo>
                  <a:lnTo>
                    <a:pt x="0" y="164"/>
                  </a:lnTo>
                  <a:lnTo>
                    <a:pt x="0" y="164"/>
                  </a:lnTo>
                  <a:lnTo>
                    <a:pt x="0" y="164"/>
                  </a:lnTo>
                  <a:lnTo>
                    <a:pt x="0" y="164"/>
                  </a:lnTo>
                  <a:lnTo>
                    <a:pt x="0" y="164"/>
                  </a:lnTo>
                  <a:lnTo>
                    <a:pt x="0" y="164"/>
                  </a:lnTo>
                  <a:lnTo>
                    <a:pt x="0" y="164"/>
                  </a:lnTo>
                  <a:lnTo>
                    <a:pt x="0" y="164"/>
                  </a:lnTo>
                  <a:lnTo>
                    <a:pt x="0" y="162"/>
                  </a:lnTo>
                  <a:lnTo>
                    <a:pt x="0" y="162"/>
                  </a:lnTo>
                  <a:lnTo>
                    <a:pt x="157" y="53"/>
                  </a:lnTo>
                  <a:lnTo>
                    <a:pt x="157" y="53"/>
                  </a:lnTo>
                  <a:lnTo>
                    <a:pt x="22" y="130"/>
                  </a:lnTo>
                  <a:lnTo>
                    <a:pt x="22" y="130"/>
                  </a:lnTo>
                  <a:lnTo>
                    <a:pt x="22" y="130"/>
                  </a:lnTo>
                  <a:lnTo>
                    <a:pt x="22" y="130"/>
                  </a:lnTo>
                  <a:lnTo>
                    <a:pt x="22" y="130"/>
                  </a:lnTo>
                  <a:lnTo>
                    <a:pt x="22" y="128"/>
                  </a:lnTo>
                  <a:lnTo>
                    <a:pt x="22" y="128"/>
                  </a:lnTo>
                  <a:lnTo>
                    <a:pt x="22" y="128"/>
                  </a:lnTo>
                  <a:lnTo>
                    <a:pt x="22" y="128"/>
                  </a:lnTo>
                  <a:lnTo>
                    <a:pt x="65" y="100"/>
                  </a:lnTo>
                  <a:lnTo>
                    <a:pt x="65" y="100"/>
                  </a:lnTo>
                  <a:lnTo>
                    <a:pt x="131" y="57"/>
                  </a:lnTo>
                  <a:lnTo>
                    <a:pt x="131" y="57"/>
                  </a:lnTo>
                  <a:lnTo>
                    <a:pt x="11" y="128"/>
                  </a:lnTo>
                  <a:lnTo>
                    <a:pt x="11" y="128"/>
                  </a:lnTo>
                  <a:lnTo>
                    <a:pt x="10" y="128"/>
                  </a:lnTo>
                  <a:lnTo>
                    <a:pt x="10" y="128"/>
                  </a:lnTo>
                  <a:lnTo>
                    <a:pt x="10" y="128"/>
                  </a:lnTo>
                  <a:lnTo>
                    <a:pt x="10" y="128"/>
                  </a:lnTo>
                  <a:lnTo>
                    <a:pt x="10" y="127"/>
                  </a:lnTo>
                  <a:lnTo>
                    <a:pt x="10" y="127"/>
                  </a:lnTo>
                  <a:lnTo>
                    <a:pt x="10" y="127"/>
                  </a:lnTo>
                  <a:lnTo>
                    <a:pt x="10" y="127"/>
                  </a:lnTo>
                  <a:lnTo>
                    <a:pt x="10" y="127"/>
                  </a:lnTo>
                  <a:lnTo>
                    <a:pt x="37" y="106"/>
                  </a:lnTo>
                  <a:lnTo>
                    <a:pt x="37" y="106"/>
                  </a:lnTo>
                  <a:lnTo>
                    <a:pt x="94" y="63"/>
                  </a:lnTo>
                  <a:lnTo>
                    <a:pt x="94" y="63"/>
                  </a:lnTo>
                  <a:lnTo>
                    <a:pt x="171" y="7"/>
                  </a:lnTo>
                  <a:lnTo>
                    <a:pt x="171" y="7"/>
                  </a:lnTo>
                  <a:lnTo>
                    <a:pt x="115" y="39"/>
                  </a:lnTo>
                  <a:lnTo>
                    <a:pt x="115" y="39"/>
                  </a:lnTo>
                  <a:lnTo>
                    <a:pt x="40" y="82"/>
                  </a:lnTo>
                  <a:lnTo>
                    <a:pt x="25" y="90"/>
                  </a:lnTo>
                  <a:lnTo>
                    <a:pt x="25" y="90"/>
                  </a:lnTo>
                  <a:lnTo>
                    <a:pt x="25" y="90"/>
                  </a:lnTo>
                  <a:lnTo>
                    <a:pt x="25" y="90"/>
                  </a:lnTo>
                  <a:lnTo>
                    <a:pt x="25" y="90"/>
                  </a:lnTo>
                  <a:lnTo>
                    <a:pt x="25" y="90"/>
                  </a:lnTo>
                  <a:lnTo>
                    <a:pt x="25" y="90"/>
                  </a:lnTo>
                  <a:lnTo>
                    <a:pt x="25" y="90"/>
                  </a:lnTo>
                  <a:lnTo>
                    <a:pt x="25" y="90"/>
                  </a:lnTo>
                  <a:lnTo>
                    <a:pt x="40" y="79"/>
                  </a:lnTo>
                  <a:lnTo>
                    <a:pt x="91" y="47"/>
                  </a:lnTo>
                  <a:lnTo>
                    <a:pt x="91" y="47"/>
                  </a:lnTo>
                  <a:lnTo>
                    <a:pt x="133" y="22"/>
                  </a:lnTo>
                  <a:lnTo>
                    <a:pt x="133" y="22"/>
                  </a:lnTo>
                  <a:lnTo>
                    <a:pt x="23" y="85"/>
                  </a:lnTo>
                  <a:lnTo>
                    <a:pt x="23" y="85"/>
                  </a:lnTo>
                  <a:lnTo>
                    <a:pt x="23" y="85"/>
                  </a:lnTo>
                  <a:lnTo>
                    <a:pt x="23" y="85"/>
                  </a:lnTo>
                  <a:lnTo>
                    <a:pt x="22" y="85"/>
                  </a:lnTo>
                  <a:lnTo>
                    <a:pt x="22" y="85"/>
                  </a:lnTo>
                  <a:lnTo>
                    <a:pt x="13" y="62"/>
                  </a:lnTo>
                  <a:lnTo>
                    <a:pt x="13" y="62"/>
                  </a:lnTo>
                  <a:lnTo>
                    <a:pt x="10" y="63"/>
                  </a:lnTo>
                  <a:lnTo>
                    <a:pt x="10" y="63"/>
                  </a:lnTo>
                  <a:lnTo>
                    <a:pt x="10" y="62"/>
                  </a:lnTo>
                  <a:lnTo>
                    <a:pt x="10" y="62"/>
                  </a:lnTo>
                  <a:lnTo>
                    <a:pt x="10" y="62"/>
                  </a:lnTo>
                  <a:lnTo>
                    <a:pt x="10" y="62"/>
                  </a:lnTo>
                  <a:lnTo>
                    <a:pt x="13" y="60"/>
                  </a:lnTo>
                  <a:lnTo>
                    <a:pt x="13" y="60"/>
                  </a:lnTo>
                  <a:lnTo>
                    <a:pt x="13" y="60"/>
                  </a:lnTo>
                  <a:lnTo>
                    <a:pt x="13" y="60"/>
                  </a:lnTo>
                  <a:lnTo>
                    <a:pt x="14" y="60"/>
                  </a:lnTo>
                  <a:lnTo>
                    <a:pt x="14" y="60"/>
                  </a:lnTo>
                  <a:lnTo>
                    <a:pt x="23" y="84"/>
                  </a:lnTo>
                  <a:lnTo>
                    <a:pt x="23" y="84"/>
                  </a:lnTo>
                  <a:lnTo>
                    <a:pt x="109" y="34"/>
                  </a:lnTo>
                  <a:lnTo>
                    <a:pt x="158" y="7"/>
                  </a:lnTo>
                  <a:lnTo>
                    <a:pt x="158" y="7"/>
                  </a:lnTo>
                  <a:lnTo>
                    <a:pt x="158" y="5"/>
                  </a:lnTo>
                  <a:lnTo>
                    <a:pt x="158" y="5"/>
                  </a:lnTo>
                  <a:lnTo>
                    <a:pt x="158" y="5"/>
                  </a:lnTo>
                  <a:lnTo>
                    <a:pt x="158" y="5"/>
                  </a:lnTo>
                  <a:lnTo>
                    <a:pt x="158" y="5"/>
                  </a:lnTo>
                  <a:lnTo>
                    <a:pt x="160" y="7"/>
                  </a:lnTo>
                  <a:lnTo>
                    <a:pt x="160" y="7"/>
                  </a:lnTo>
                  <a:lnTo>
                    <a:pt x="158" y="7"/>
                  </a:lnTo>
                  <a:lnTo>
                    <a:pt x="158" y="7"/>
                  </a:lnTo>
                  <a:lnTo>
                    <a:pt x="38" y="82"/>
                  </a:lnTo>
                  <a:lnTo>
                    <a:pt x="38" y="82"/>
                  </a:lnTo>
                  <a:lnTo>
                    <a:pt x="114" y="38"/>
                  </a:lnTo>
                  <a:lnTo>
                    <a:pt x="114" y="38"/>
                  </a:lnTo>
                  <a:lnTo>
                    <a:pt x="180" y="0"/>
                  </a:lnTo>
                  <a:lnTo>
                    <a:pt x="180" y="0"/>
                  </a:lnTo>
                  <a:lnTo>
                    <a:pt x="180" y="0"/>
                  </a:lnTo>
                  <a:lnTo>
                    <a:pt x="180" y="0"/>
                  </a:lnTo>
                  <a:lnTo>
                    <a:pt x="180" y="0"/>
                  </a:lnTo>
                  <a:lnTo>
                    <a:pt x="182" y="0"/>
                  </a:lnTo>
                  <a:lnTo>
                    <a:pt x="182" y="0"/>
                  </a:lnTo>
                  <a:lnTo>
                    <a:pt x="182" y="0"/>
                  </a:lnTo>
                  <a:lnTo>
                    <a:pt x="182" y="0"/>
                  </a:lnTo>
                  <a:lnTo>
                    <a:pt x="182" y="1"/>
                  </a:lnTo>
                  <a:lnTo>
                    <a:pt x="182" y="1"/>
                  </a:lnTo>
                  <a:lnTo>
                    <a:pt x="90" y="68"/>
                  </a:lnTo>
                  <a:lnTo>
                    <a:pt x="17" y="122"/>
                  </a:lnTo>
                  <a:lnTo>
                    <a:pt x="17" y="122"/>
                  </a:lnTo>
                  <a:lnTo>
                    <a:pt x="97" y="77"/>
                  </a:lnTo>
                  <a:lnTo>
                    <a:pt x="146" y="48"/>
                  </a:lnTo>
                  <a:lnTo>
                    <a:pt x="146" y="48"/>
                  </a:lnTo>
                  <a:lnTo>
                    <a:pt x="146" y="48"/>
                  </a:lnTo>
                  <a:lnTo>
                    <a:pt x="146" y="48"/>
                  </a:lnTo>
                  <a:lnTo>
                    <a:pt x="146" y="48"/>
                  </a:lnTo>
                  <a:lnTo>
                    <a:pt x="146" y="48"/>
                  </a:lnTo>
                  <a:lnTo>
                    <a:pt x="146" y="48"/>
                  </a:lnTo>
                  <a:lnTo>
                    <a:pt x="148" y="48"/>
                  </a:lnTo>
                  <a:lnTo>
                    <a:pt x="148" y="48"/>
                  </a:lnTo>
                  <a:lnTo>
                    <a:pt x="146" y="50"/>
                  </a:lnTo>
                  <a:lnTo>
                    <a:pt x="143" y="51"/>
                  </a:lnTo>
                  <a:lnTo>
                    <a:pt x="133" y="59"/>
                  </a:lnTo>
                  <a:lnTo>
                    <a:pt x="133" y="59"/>
                  </a:lnTo>
                  <a:lnTo>
                    <a:pt x="41" y="118"/>
                  </a:lnTo>
                  <a:lnTo>
                    <a:pt x="41" y="118"/>
                  </a:lnTo>
                  <a:lnTo>
                    <a:pt x="94" y="87"/>
                  </a:lnTo>
                  <a:lnTo>
                    <a:pt x="94" y="87"/>
                  </a:lnTo>
                  <a:lnTo>
                    <a:pt x="145" y="57"/>
                  </a:lnTo>
                  <a:lnTo>
                    <a:pt x="145" y="57"/>
                  </a:lnTo>
                  <a:lnTo>
                    <a:pt x="161" y="48"/>
                  </a:lnTo>
                  <a:lnTo>
                    <a:pt x="161" y="48"/>
                  </a:lnTo>
                  <a:lnTo>
                    <a:pt x="167" y="45"/>
                  </a:lnTo>
                  <a:lnTo>
                    <a:pt x="167" y="45"/>
                  </a:lnTo>
                  <a:lnTo>
                    <a:pt x="167" y="45"/>
                  </a:lnTo>
                  <a:lnTo>
                    <a:pt x="167" y="45"/>
                  </a:lnTo>
                  <a:lnTo>
                    <a:pt x="167" y="45"/>
                  </a:lnTo>
                  <a:lnTo>
                    <a:pt x="168" y="45"/>
                  </a:lnTo>
                  <a:lnTo>
                    <a:pt x="168" y="45"/>
                  </a:lnTo>
                  <a:lnTo>
                    <a:pt x="168" y="45"/>
                  </a:lnTo>
                  <a:lnTo>
                    <a:pt x="168" y="45"/>
                  </a:lnTo>
                  <a:lnTo>
                    <a:pt x="168" y="45"/>
                  </a:lnTo>
                  <a:lnTo>
                    <a:pt x="168" y="47"/>
                  </a:lnTo>
                  <a:lnTo>
                    <a:pt x="168" y="47"/>
                  </a:lnTo>
                  <a:lnTo>
                    <a:pt x="161" y="51"/>
                  </a:lnTo>
                  <a:lnTo>
                    <a:pt x="161" y="51"/>
                  </a:lnTo>
                  <a:lnTo>
                    <a:pt x="142" y="65"/>
                  </a:lnTo>
                  <a:lnTo>
                    <a:pt x="142" y="65"/>
                  </a:lnTo>
                  <a:lnTo>
                    <a:pt x="84" y="105"/>
                  </a:lnTo>
                  <a:lnTo>
                    <a:pt x="84" y="105"/>
                  </a:lnTo>
                  <a:lnTo>
                    <a:pt x="8" y="158"/>
                  </a:lnTo>
                  <a:lnTo>
                    <a:pt x="8" y="158"/>
                  </a:lnTo>
                  <a:lnTo>
                    <a:pt x="90" y="112"/>
                  </a:lnTo>
                  <a:lnTo>
                    <a:pt x="191" y="53"/>
                  </a:lnTo>
                  <a:lnTo>
                    <a:pt x="191" y="53"/>
                  </a:lnTo>
                  <a:lnTo>
                    <a:pt x="192" y="53"/>
                  </a:lnTo>
                  <a:lnTo>
                    <a:pt x="192" y="53"/>
                  </a:lnTo>
                  <a:lnTo>
                    <a:pt x="192" y="53"/>
                  </a:lnTo>
                  <a:lnTo>
                    <a:pt x="192" y="53"/>
                  </a:lnTo>
                  <a:lnTo>
                    <a:pt x="99" y="121"/>
                  </a:lnTo>
                  <a:lnTo>
                    <a:pt x="28" y="174"/>
                  </a:lnTo>
                  <a:lnTo>
                    <a:pt x="28" y="174"/>
                  </a:lnTo>
                  <a:lnTo>
                    <a:pt x="88" y="140"/>
                  </a:lnTo>
                  <a:lnTo>
                    <a:pt x="88" y="140"/>
                  </a:lnTo>
                  <a:lnTo>
                    <a:pt x="189" y="81"/>
                  </a:lnTo>
                  <a:lnTo>
                    <a:pt x="217" y="65"/>
                  </a:lnTo>
                  <a:lnTo>
                    <a:pt x="217" y="65"/>
                  </a:lnTo>
                  <a:lnTo>
                    <a:pt x="217" y="65"/>
                  </a:lnTo>
                  <a:lnTo>
                    <a:pt x="217" y="65"/>
                  </a:lnTo>
                  <a:lnTo>
                    <a:pt x="217" y="66"/>
                  </a:lnTo>
                  <a:lnTo>
                    <a:pt x="217" y="66"/>
                  </a:lnTo>
                  <a:lnTo>
                    <a:pt x="217" y="66"/>
                  </a:lnTo>
                  <a:lnTo>
                    <a:pt x="216" y="68"/>
                  </a:lnTo>
                  <a:lnTo>
                    <a:pt x="200" y="77"/>
                  </a:lnTo>
                  <a:lnTo>
                    <a:pt x="200" y="77"/>
                  </a:lnTo>
                  <a:lnTo>
                    <a:pt x="157" y="103"/>
                  </a:lnTo>
                  <a:lnTo>
                    <a:pt x="157" y="103"/>
                  </a:lnTo>
                  <a:lnTo>
                    <a:pt x="96" y="139"/>
                  </a:lnTo>
                  <a:lnTo>
                    <a:pt x="96" y="139"/>
                  </a:lnTo>
                  <a:lnTo>
                    <a:pt x="99" y="136"/>
                  </a:lnTo>
                  <a:lnTo>
                    <a:pt x="99" y="136"/>
                  </a:lnTo>
                  <a:lnTo>
                    <a:pt x="152" y="105"/>
                  </a:lnTo>
                  <a:lnTo>
                    <a:pt x="152" y="105"/>
                  </a:lnTo>
                  <a:lnTo>
                    <a:pt x="171" y="94"/>
                  </a:lnTo>
                  <a:lnTo>
                    <a:pt x="171" y="94"/>
                  </a:lnTo>
                  <a:lnTo>
                    <a:pt x="177" y="91"/>
                  </a:lnTo>
                  <a:lnTo>
                    <a:pt x="177" y="91"/>
                  </a:lnTo>
                  <a:lnTo>
                    <a:pt x="177" y="91"/>
                  </a:lnTo>
                  <a:lnTo>
                    <a:pt x="177" y="91"/>
                  </a:lnTo>
                  <a:lnTo>
                    <a:pt x="177" y="91"/>
                  </a:lnTo>
                  <a:lnTo>
                    <a:pt x="179" y="91"/>
                  </a:lnTo>
                  <a:lnTo>
                    <a:pt x="179" y="91"/>
                  </a:lnTo>
                  <a:lnTo>
                    <a:pt x="179" y="93"/>
                  </a:lnTo>
                  <a:lnTo>
                    <a:pt x="179" y="93"/>
                  </a:lnTo>
                  <a:lnTo>
                    <a:pt x="179" y="93"/>
                  </a:lnTo>
                  <a:lnTo>
                    <a:pt x="177" y="93"/>
                  </a:lnTo>
                  <a:lnTo>
                    <a:pt x="177" y="93"/>
                  </a:lnTo>
                  <a:lnTo>
                    <a:pt x="163" y="105"/>
                  </a:lnTo>
                  <a:lnTo>
                    <a:pt x="163" y="105"/>
                  </a:lnTo>
                  <a:lnTo>
                    <a:pt x="130" y="133"/>
                  </a:lnTo>
                  <a:lnTo>
                    <a:pt x="130" y="133"/>
                  </a:lnTo>
                  <a:lnTo>
                    <a:pt x="87" y="168"/>
                  </a:lnTo>
                  <a:lnTo>
                    <a:pt x="87" y="168"/>
                  </a:lnTo>
                  <a:lnTo>
                    <a:pt x="210" y="97"/>
                  </a:lnTo>
                  <a:lnTo>
                    <a:pt x="210" y="97"/>
                  </a:lnTo>
                  <a:lnTo>
                    <a:pt x="211" y="97"/>
                  </a:lnTo>
                  <a:lnTo>
                    <a:pt x="211" y="97"/>
                  </a:lnTo>
                  <a:lnTo>
                    <a:pt x="210" y="99"/>
                  </a:lnTo>
                  <a:lnTo>
                    <a:pt x="210" y="99"/>
                  </a:lnTo>
                  <a:lnTo>
                    <a:pt x="134" y="165"/>
                  </a:lnTo>
                  <a:lnTo>
                    <a:pt x="211" y="121"/>
                  </a:lnTo>
                  <a:lnTo>
                    <a:pt x="211" y="121"/>
                  </a:lnTo>
                  <a:lnTo>
                    <a:pt x="213" y="121"/>
                  </a:lnTo>
                  <a:lnTo>
                    <a:pt x="213" y="121"/>
                  </a:lnTo>
                  <a:lnTo>
                    <a:pt x="211" y="122"/>
                  </a:lnTo>
                  <a:lnTo>
                    <a:pt x="211" y="122"/>
                  </a:lnTo>
                  <a:lnTo>
                    <a:pt x="211" y="122"/>
                  </a:lnTo>
                  <a:lnTo>
                    <a:pt x="211" y="122"/>
                  </a:lnTo>
                  <a:lnTo>
                    <a:pt x="179" y="154"/>
                  </a:lnTo>
                  <a:lnTo>
                    <a:pt x="179" y="154"/>
                  </a:lnTo>
                  <a:lnTo>
                    <a:pt x="143" y="186"/>
                  </a:lnTo>
                  <a:lnTo>
                    <a:pt x="143" y="186"/>
                  </a:lnTo>
                  <a:lnTo>
                    <a:pt x="168" y="171"/>
                  </a:lnTo>
                  <a:lnTo>
                    <a:pt x="168" y="171"/>
                  </a:lnTo>
                  <a:lnTo>
                    <a:pt x="189" y="161"/>
                  </a:lnTo>
                  <a:lnTo>
                    <a:pt x="189" y="161"/>
                  </a:lnTo>
                  <a:lnTo>
                    <a:pt x="198" y="155"/>
                  </a:lnTo>
                  <a:lnTo>
                    <a:pt x="198" y="155"/>
                  </a:lnTo>
                  <a:lnTo>
                    <a:pt x="198" y="155"/>
                  </a:lnTo>
                  <a:lnTo>
                    <a:pt x="198" y="155"/>
                  </a:lnTo>
                  <a:lnTo>
                    <a:pt x="200" y="155"/>
                  </a:lnTo>
                  <a:lnTo>
                    <a:pt x="200" y="155"/>
                  </a:lnTo>
                  <a:lnTo>
                    <a:pt x="198" y="156"/>
                  </a:lnTo>
                  <a:lnTo>
                    <a:pt x="176" y="171"/>
                  </a:lnTo>
                  <a:lnTo>
                    <a:pt x="176" y="171"/>
                  </a:lnTo>
                  <a:lnTo>
                    <a:pt x="205" y="154"/>
                  </a:lnTo>
                  <a:lnTo>
                    <a:pt x="205" y="154"/>
                  </a:lnTo>
                  <a:lnTo>
                    <a:pt x="205" y="154"/>
                  </a:lnTo>
                  <a:lnTo>
                    <a:pt x="205" y="154"/>
                  </a:lnTo>
                  <a:lnTo>
                    <a:pt x="207" y="154"/>
                  </a:lnTo>
                  <a:lnTo>
                    <a:pt x="207" y="154"/>
                  </a:lnTo>
                  <a:lnTo>
                    <a:pt x="207" y="154"/>
                  </a:lnTo>
                  <a:lnTo>
                    <a:pt x="207" y="154"/>
                  </a:lnTo>
                  <a:lnTo>
                    <a:pt x="207" y="155"/>
                  </a:lnTo>
                  <a:lnTo>
                    <a:pt x="176" y="189"/>
                  </a:lnTo>
                  <a:lnTo>
                    <a:pt x="176" y="189"/>
                  </a:lnTo>
                  <a:lnTo>
                    <a:pt x="189" y="182"/>
                  </a:lnTo>
                  <a:lnTo>
                    <a:pt x="188" y="183"/>
                  </a:lnTo>
                  <a:lnTo>
                    <a:pt x="189" y="182"/>
                  </a:lnTo>
                  <a:lnTo>
                    <a:pt x="189" y="183"/>
                  </a:lnTo>
                  <a:lnTo>
                    <a:pt x="189" y="183"/>
                  </a:lnTo>
                  <a:lnTo>
                    <a:pt x="173" y="192"/>
                  </a:lnTo>
                  <a:lnTo>
                    <a:pt x="173" y="192"/>
                  </a:lnTo>
                  <a:lnTo>
                    <a:pt x="171" y="192"/>
                  </a:lnTo>
                  <a:lnTo>
                    <a:pt x="171" y="192"/>
                  </a:lnTo>
                  <a:lnTo>
                    <a:pt x="171" y="191"/>
                  </a:lnTo>
                  <a:lnTo>
                    <a:pt x="203" y="156"/>
                  </a:lnTo>
                  <a:lnTo>
                    <a:pt x="203" y="156"/>
                  </a:lnTo>
                  <a:lnTo>
                    <a:pt x="139" y="193"/>
                  </a:lnTo>
                  <a:lnTo>
                    <a:pt x="139" y="193"/>
                  </a:lnTo>
                  <a:lnTo>
                    <a:pt x="139" y="193"/>
                  </a:lnTo>
                  <a:lnTo>
                    <a:pt x="139" y="19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106"/>
            <p:cNvSpPr>
              <a:spLocks/>
            </p:cNvSpPr>
            <p:nvPr/>
          </p:nvSpPr>
          <p:spPr bwMode="auto">
            <a:xfrm>
              <a:off x="2284414" y="2392363"/>
              <a:ext cx="192088" cy="141288"/>
            </a:xfrm>
            <a:custGeom>
              <a:avLst/>
              <a:gdLst/>
              <a:ahLst/>
              <a:cxnLst>
                <a:cxn ang="0">
                  <a:pos x="21" y="180"/>
                </a:cxn>
                <a:cxn ang="0">
                  <a:pos x="20" y="153"/>
                </a:cxn>
                <a:cxn ang="0">
                  <a:pos x="73" y="100"/>
                </a:cxn>
                <a:cxn ang="0">
                  <a:pos x="8" y="138"/>
                </a:cxn>
                <a:cxn ang="0">
                  <a:pos x="48" y="110"/>
                </a:cxn>
                <a:cxn ang="0">
                  <a:pos x="43" y="110"/>
                </a:cxn>
                <a:cxn ang="0">
                  <a:pos x="24" y="104"/>
                </a:cxn>
                <a:cxn ang="0">
                  <a:pos x="18" y="86"/>
                </a:cxn>
                <a:cxn ang="0">
                  <a:pos x="17" y="86"/>
                </a:cxn>
                <a:cxn ang="0">
                  <a:pos x="0" y="91"/>
                </a:cxn>
                <a:cxn ang="0">
                  <a:pos x="8" y="64"/>
                </a:cxn>
                <a:cxn ang="0">
                  <a:pos x="38" y="46"/>
                </a:cxn>
                <a:cxn ang="0">
                  <a:pos x="38" y="48"/>
                </a:cxn>
                <a:cxn ang="0">
                  <a:pos x="156" y="2"/>
                </a:cxn>
                <a:cxn ang="0">
                  <a:pos x="160" y="2"/>
                </a:cxn>
                <a:cxn ang="0">
                  <a:pos x="144" y="34"/>
                </a:cxn>
                <a:cxn ang="0">
                  <a:pos x="43" y="111"/>
                </a:cxn>
                <a:cxn ang="0">
                  <a:pos x="156" y="46"/>
                </a:cxn>
                <a:cxn ang="0">
                  <a:pos x="36" y="120"/>
                </a:cxn>
                <a:cxn ang="0">
                  <a:pos x="181" y="37"/>
                </a:cxn>
                <a:cxn ang="0">
                  <a:pos x="181" y="37"/>
                </a:cxn>
                <a:cxn ang="0">
                  <a:pos x="172" y="64"/>
                </a:cxn>
                <a:cxn ang="0">
                  <a:pos x="174" y="64"/>
                </a:cxn>
                <a:cxn ang="0">
                  <a:pos x="98" y="123"/>
                </a:cxn>
                <a:cxn ang="0">
                  <a:pos x="205" y="74"/>
                </a:cxn>
                <a:cxn ang="0">
                  <a:pos x="203" y="92"/>
                </a:cxn>
                <a:cxn ang="0">
                  <a:pos x="218" y="92"/>
                </a:cxn>
                <a:cxn ang="0">
                  <a:pos x="220" y="92"/>
                </a:cxn>
                <a:cxn ang="0">
                  <a:pos x="134" y="169"/>
                </a:cxn>
                <a:cxn ang="0">
                  <a:pos x="224" y="116"/>
                </a:cxn>
                <a:cxn ang="0">
                  <a:pos x="226" y="116"/>
                </a:cxn>
                <a:cxn ang="0">
                  <a:pos x="221" y="120"/>
                </a:cxn>
                <a:cxn ang="0">
                  <a:pos x="160" y="157"/>
                </a:cxn>
                <a:cxn ang="0">
                  <a:pos x="237" y="113"/>
                </a:cxn>
                <a:cxn ang="0">
                  <a:pos x="237" y="114"/>
                </a:cxn>
                <a:cxn ang="0">
                  <a:pos x="183" y="153"/>
                </a:cxn>
                <a:cxn ang="0">
                  <a:pos x="243" y="119"/>
                </a:cxn>
                <a:cxn ang="0">
                  <a:pos x="218" y="151"/>
                </a:cxn>
                <a:cxn ang="0">
                  <a:pos x="221" y="160"/>
                </a:cxn>
                <a:cxn ang="0">
                  <a:pos x="221" y="172"/>
                </a:cxn>
                <a:cxn ang="0">
                  <a:pos x="218" y="175"/>
                </a:cxn>
                <a:cxn ang="0">
                  <a:pos x="220" y="162"/>
                </a:cxn>
                <a:cxn ang="0">
                  <a:pos x="198" y="174"/>
                </a:cxn>
                <a:cxn ang="0">
                  <a:pos x="217" y="150"/>
                </a:cxn>
                <a:cxn ang="0">
                  <a:pos x="172" y="162"/>
                </a:cxn>
                <a:cxn ang="0">
                  <a:pos x="171" y="160"/>
                </a:cxn>
                <a:cxn ang="0">
                  <a:pos x="126" y="178"/>
                </a:cxn>
                <a:cxn ang="0">
                  <a:pos x="125" y="178"/>
                </a:cxn>
                <a:cxn ang="0">
                  <a:pos x="129" y="172"/>
                </a:cxn>
                <a:cxn ang="0">
                  <a:pos x="156" y="147"/>
                </a:cxn>
                <a:cxn ang="0">
                  <a:pos x="97" y="163"/>
                </a:cxn>
                <a:cxn ang="0">
                  <a:pos x="98" y="162"/>
                </a:cxn>
                <a:cxn ang="0">
                  <a:pos x="78" y="166"/>
                </a:cxn>
                <a:cxn ang="0">
                  <a:pos x="76" y="166"/>
                </a:cxn>
                <a:cxn ang="0">
                  <a:pos x="23" y="180"/>
                </a:cxn>
                <a:cxn ang="0">
                  <a:pos x="21" y="180"/>
                </a:cxn>
              </a:cxnLst>
              <a:rect l="0" t="0" r="r" b="b"/>
              <a:pathLst>
                <a:path w="243" h="180">
                  <a:moveTo>
                    <a:pt x="21" y="180"/>
                  </a:moveTo>
                  <a:lnTo>
                    <a:pt x="21" y="180"/>
                  </a:lnTo>
                  <a:lnTo>
                    <a:pt x="21" y="180"/>
                  </a:lnTo>
                  <a:lnTo>
                    <a:pt x="21" y="180"/>
                  </a:lnTo>
                  <a:lnTo>
                    <a:pt x="21" y="180"/>
                  </a:lnTo>
                  <a:lnTo>
                    <a:pt x="21" y="180"/>
                  </a:lnTo>
                  <a:lnTo>
                    <a:pt x="21" y="178"/>
                  </a:lnTo>
                  <a:lnTo>
                    <a:pt x="21" y="178"/>
                  </a:lnTo>
                  <a:lnTo>
                    <a:pt x="166" y="69"/>
                  </a:lnTo>
                  <a:lnTo>
                    <a:pt x="20" y="153"/>
                  </a:lnTo>
                  <a:lnTo>
                    <a:pt x="20" y="153"/>
                  </a:lnTo>
                  <a:lnTo>
                    <a:pt x="20" y="153"/>
                  </a:lnTo>
                  <a:lnTo>
                    <a:pt x="20" y="153"/>
                  </a:lnTo>
                  <a:lnTo>
                    <a:pt x="20" y="151"/>
                  </a:lnTo>
                  <a:lnTo>
                    <a:pt x="20" y="151"/>
                  </a:lnTo>
                  <a:lnTo>
                    <a:pt x="171" y="43"/>
                  </a:lnTo>
                  <a:lnTo>
                    <a:pt x="171" y="43"/>
                  </a:lnTo>
                  <a:lnTo>
                    <a:pt x="73" y="100"/>
                  </a:lnTo>
                  <a:lnTo>
                    <a:pt x="8" y="137"/>
                  </a:lnTo>
                  <a:lnTo>
                    <a:pt x="8" y="138"/>
                  </a:lnTo>
                  <a:lnTo>
                    <a:pt x="8" y="138"/>
                  </a:lnTo>
                  <a:lnTo>
                    <a:pt x="8" y="138"/>
                  </a:lnTo>
                  <a:lnTo>
                    <a:pt x="8" y="138"/>
                  </a:lnTo>
                  <a:lnTo>
                    <a:pt x="8" y="138"/>
                  </a:lnTo>
                  <a:lnTo>
                    <a:pt x="6" y="137"/>
                  </a:lnTo>
                  <a:lnTo>
                    <a:pt x="6" y="137"/>
                  </a:lnTo>
                  <a:lnTo>
                    <a:pt x="6" y="137"/>
                  </a:lnTo>
                  <a:lnTo>
                    <a:pt x="86" y="88"/>
                  </a:lnTo>
                  <a:lnTo>
                    <a:pt x="86" y="88"/>
                  </a:lnTo>
                  <a:lnTo>
                    <a:pt x="48" y="110"/>
                  </a:lnTo>
                  <a:lnTo>
                    <a:pt x="38" y="116"/>
                  </a:lnTo>
                  <a:lnTo>
                    <a:pt x="38" y="116"/>
                  </a:lnTo>
                  <a:lnTo>
                    <a:pt x="38" y="116"/>
                  </a:lnTo>
                  <a:lnTo>
                    <a:pt x="38" y="116"/>
                  </a:lnTo>
                  <a:lnTo>
                    <a:pt x="38" y="114"/>
                  </a:lnTo>
                  <a:lnTo>
                    <a:pt x="43" y="110"/>
                  </a:lnTo>
                  <a:lnTo>
                    <a:pt x="91" y="74"/>
                  </a:lnTo>
                  <a:lnTo>
                    <a:pt x="91" y="74"/>
                  </a:lnTo>
                  <a:lnTo>
                    <a:pt x="134" y="42"/>
                  </a:lnTo>
                  <a:lnTo>
                    <a:pt x="26" y="104"/>
                  </a:lnTo>
                  <a:lnTo>
                    <a:pt x="26" y="104"/>
                  </a:lnTo>
                  <a:lnTo>
                    <a:pt x="24" y="104"/>
                  </a:lnTo>
                  <a:lnTo>
                    <a:pt x="24" y="104"/>
                  </a:lnTo>
                  <a:lnTo>
                    <a:pt x="24" y="103"/>
                  </a:lnTo>
                  <a:lnTo>
                    <a:pt x="150" y="11"/>
                  </a:lnTo>
                  <a:lnTo>
                    <a:pt x="150" y="11"/>
                  </a:lnTo>
                  <a:lnTo>
                    <a:pt x="69" y="58"/>
                  </a:lnTo>
                  <a:lnTo>
                    <a:pt x="18" y="86"/>
                  </a:lnTo>
                  <a:lnTo>
                    <a:pt x="18" y="86"/>
                  </a:lnTo>
                  <a:lnTo>
                    <a:pt x="18" y="86"/>
                  </a:lnTo>
                  <a:lnTo>
                    <a:pt x="18" y="86"/>
                  </a:lnTo>
                  <a:lnTo>
                    <a:pt x="17" y="86"/>
                  </a:lnTo>
                  <a:lnTo>
                    <a:pt x="17" y="86"/>
                  </a:lnTo>
                  <a:lnTo>
                    <a:pt x="17" y="86"/>
                  </a:lnTo>
                  <a:lnTo>
                    <a:pt x="17" y="86"/>
                  </a:lnTo>
                  <a:lnTo>
                    <a:pt x="17" y="85"/>
                  </a:lnTo>
                  <a:lnTo>
                    <a:pt x="106" y="32"/>
                  </a:lnTo>
                  <a:lnTo>
                    <a:pt x="0" y="92"/>
                  </a:lnTo>
                  <a:lnTo>
                    <a:pt x="0" y="92"/>
                  </a:lnTo>
                  <a:lnTo>
                    <a:pt x="0" y="91"/>
                  </a:lnTo>
                  <a:lnTo>
                    <a:pt x="0" y="91"/>
                  </a:lnTo>
                  <a:lnTo>
                    <a:pt x="0" y="91"/>
                  </a:lnTo>
                  <a:lnTo>
                    <a:pt x="0" y="91"/>
                  </a:lnTo>
                  <a:lnTo>
                    <a:pt x="33" y="49"/>
                  </a:lnTo>
                  <a:lnTo>
                    <a:pt x="33" y="49"/>
                  </a:lnTo>
                  <a:lnTo>
                    <a:pt x="8" y="64"/>
                  </a:lnTo>
                  <a:lnTo>
                    <a:pt x="8" y="64"/>
                  </a:lnTo>
                  <a:lnTo>
                    <a:pt x="8" y="63"/>
                  </a:lnTo>
                  <a:lnTo>
                    <a:pt x="8" y="63"/>
                  </a:lnTo>
                  <a:lnTo>
                    <a:pt x="36" y="46"/>
                  </a:lnTo>
                  <a:lnTo>
                    <a:pt x="36" y="46"/>
                  </a:lnTo>
                  <a:lnTo>
                    <a:pt x="38" y="46"/>
                  </a:lnTo>
                  <a:lnTo>
                    <a:pt x="38" y="46"/>
                  </a:lnTo>
                  <a:lnTo>
                    <a:pt x="38" y="48"/>
                  </a:lnTo>
                  <a:lnTo>
                    <a:pt x="38" y="48"/>
                  </a:lnTo>
                  <a:lnTo>
                    <a:pt x="38" y="48"/>
                  </a:lnTo>
                  <a:lnTo>
                    <a:pt x="38" y="48"/>
                  </a:lnTo>
                  <a:lnTo>
                    <a:pt x="38" y="48"/>
                  </a:lnTo>
                  <a:lnTo>
                    <a:pt x="20" y="70"/>
                  </a:lnTo>
                  <a:lnTo>
                    <a:pt x="20" y="70"/>
                  </a:lnTo>
                  <a:lnTo>
                    <a:pt x="3" y="88"/>
                  </a:lnTo>
                  <a:lnTo>
                    <a:pt x="155" y="0"/>
                  </a:lnTo>
                  <a:lnTo>
                    <a:pt x="155" y="0"/>
                  </a:lnTo>
                  <a:lnTo>
                    <a:pt x="156" y="2"/>
                  </a:lnTo>
                  <a:lnTo>
                    <a:pt x="156" y="2"/>
                  </a:lnTo>
                  <a:lnTo>
                    <a:pt x="156" y="2"/>
                  </a:lnTo>
                  <a:lnTo>
                    <a:pt x="46" y="69"/>
                  </a:lnTo>
                  <a:lnTo>
                    <a:pt x="46" y="69"/>
                  </a:lnTo>
                  <a:lnTo>
                    <a:pt x="160" y="2"/>
                  </a:lnTo>
                  <a:lnTo>
                    <a:pt x="160" y="2"/>
                  </a:lnTo>
                  <a:lnTo>
                    <a:pt x="160" y="3"/>
                  </a:lnTo>
                  <a:lnTo>
                    <a:pt x="160" y="3"/>
                  </a:lnTo>
                  <a:lnTo>
                    <a:pt x="160" y="3"/>
                  </a:lnTo>
                  <a:lnTo>
                    <a:pt x="35" y="97"/>
                  </a:lnTo>
                  <a:lnTo>
                    <a:pt x="144" y="34"/>
                  </a:lnTo>
                  <a:lnTo>
                    <a:pt x="144" y="34"/>
                  </a:lnTo>
                  <a:lnTo>
                    <a:pt x="144" y="34"/>
                  </a:lnTo>
                  <a:lnTo>
                    <a:pt x="144" y="34"/>
                  </a:lnTo>
                  <a:lnTo>
                    <a:pt x="144" y="36"/>
                  </a:lnTo>
                  <a:lnTo>
                    <a:pt x="144" y="36"/>
                  </a:lnTo>
                  <a:lnTo>
                    <a:pt x="43" y="111"/>
                  </a:lnTo>
                  <a:lnTo>
                    <a:pt x="43" y="111"/>
                  </a:lnTo>
                  <a:lnTo>
                    <a:pt x="110" y="73"/>
                  </a:lnTo>
                  <a:lnTo>
                    <a:pt x="110" y="73"/>
                  </a:lnTo>
                  <a:lnTo>
                    <a:pt x="156" y="46"/>
                  </a:lnTo>
                  <a:lnTo>
                    <a:pt x="156" y="46"/>
                  </a:lnTo>
                  <a:lnTo>
                    <a:pt x="156" y="46"/>
                  </a:lnTo>
                  <a:lnTo>
                    <a:pt x="156" y="46"/>
                  </a:lnTo>
                  <a:lnTo>
                    <a:pt x="158" y="46"/>
                  </a:lnTo>
                  <a:lnTo>
                    <a:pt x="158" y="46"/>
                  </a:lnTo>
                  <a:lnTo>
                    <a:pt x="158" y="46"/>
                  </a:lnTo>
                  <a:lnTo>
                    <a:pt x="158" y="46"/>
                  </a:lnTo>
                  <a:lnTo>
                    <a:pt x="158" y="46"/>
                  </a:lnTo>
                  <a:lnTo>
                    <a:pt x="36" y="120"/>
                  </a:lnTo>
                  <a:lnTo>
                    <a:pt x="36" y="120"/>
                  </a:lnTo>
                  <a:lnTo>
                    <a:pt x="180" y="36"/>
                  </a:lnTo>
                  <a:lnTo>
                    <a:pt x="180" y="36"/>
                  </a:lnTo>
                  <a:lnTo>
                    <a:pt x="181" y="36"/>
                  </a:lnTo>
                  <a:lnTo>
                    <a:pt x="181" y="36"/>
                  </a:lnTo>
                  <a:lnTo>
                    <a:pt x="181" y="37"/>
                  </a:lnTo>
                  <a:lnTo>
                    <a:pt x="181" y="37"/>
                  </a:lnTo>
                  <a:lnTo>
                    <a:pt x="181" y="37"/>
                  </a:lnTo>
                  <a:lnTo>
                    <a:pt x="181" y="37"/>
                  </a:lnTo>
                  <a:lnTo>
                    <a:pt x="181" y="37"/>
                  </a:lnTo>
                  <a:lnTo>
                    <a:pt x="181" y="37"/>
                  </a:lnTo>
                  <a:lnTo>
                    <a:pt x="181" y="37"/>
                  </a:lnTo>
                  <a:lnTo>
                    <a:pt x="156" y="57"/>
                  </a:lnTo>
                  <a:lnTo>
                    <a:pt x="156" y="57"/>
                  </a:lnTo>
                  <a:lnTo>
                    <a:pt x="101" y="95"/>
                  </a:lnTo>
                  <a:lnTo>
                    <a:pt x="101" y="95"/>
                  </a:lnTo>
                  <a:lnTo>
                    <a:pt x="32" y="144"/>
                  </a:lnTo>
                  <a:lnTo>
                    <a:pt x="172" y="64"/>
                  </a:lnTo>
                  <a:lnTo>
                    <a:pt x="172" y="64"/>
                  </a:lnTo>
                  <a:lnTo>
                    <a:pt x="174" y="64"/>
                  </a:lnTo>
                  <a:lnTo>
                    <a:pt x="174" y="64"/>
                  </a:lnTo>
                  <a:lnTo>
                    <a:pt x="174" y="64"/>
                  </a:lnTo>
                  <a:lnTo>
                    <a:pt x="174" y="64"/>
                  </a:lnTo>
                  <a:lnTo>
                    <a:pt x="174" y="64"/>
                  </a:lnTo>
                  <a:lnTo>
                    <a:pt x="174" y="66"/>
                  </a:lnTo>
                  <a:lnTo>
                    <a:pt x="172" y="66"/>
                  </a:lnTo>
                  <a:lnTo>
                    <a:pt x="172" y="66"/>
                  </a:lnTo>
                  <a:lnTo>
                    <a:pt x="156" y="79"/>
                  </a:lnTo>
                  <a:lnTo>
                    <a:pt x="98" y="123"/>
                  </a:lnTo>
                  <a:lnTo>
                    <a:pt x="98" y="123"/>
                  </a:lnTo>
                  <a:lnTo>
                    <a:pt x="30" y="174"/>
                  </a:lnTo>
                  <a:lnTo>
                    <a:pt x="30" y="174"/>
                  </a:lnTo>
                  <a:lnTo>
                    <a:pt x="203" y="73"/>
                  </a:lnTo>
                  <a:lnTo>
                    <a:pt x="203" y="73"/>
                  </a:lnTo>
                  <a:lnTo>
                    <a:pt x="205" y="74"/>
                  </a:lnTo>
                  <a:lnTo>
                    <a:pt x="205" y="74"/>
                  </a:lnTo>
                  <a:lnTo>
                    <a:pt x="205" y="74"/>
                  </a:lnTo>
                  <a:lnTo>
                    <a:pt x="86" y="159"/>
                  </a:lnTo>
                  <a:lnTo>
                    <a:pt x="86" y="159"/>
                  </a:lnTo>
                  <a:lnTo>
                    <a:pt x="203" y="92"/>
                  </a:lnTo>
                  <a:lnTo>
                    <a:pt x="203" y="92"/>
                  </a:lnTo>
                  <a:lnTo>
                    <a:pt x="203" y="92"/>
                  </a:lnTo>
                  <a:lnTo>
                    <a:pt x="203" y="92"/>
                  </a:lnTo>
                  <a:lnTo>
                    <a:pt x="203" y="92"/>
                  </a:lnTo>
                  <a:lnTo>
                    <a:pt x="203" y="92"/>
                  </a:lnTo>
                  <a:lnTo>
                    <a:pt x="112" y="153"/>
                  </a:lnTo>
                  <a:lnTo>
                    <a:pt x="218" y="92"/>
                  </a:lnTo>
                  <a:lnTo>
                    <a:pt x="218" y="92"/>
                  </a:lnTo>
                  <a:lnTo>
                    <a:pt x="220" y="92"/>
                  </a:lnTo>
                  <a:lnTo>
                    <a:pt x="220" y="92"/>
                  </a:lnTo>
                  <a:lnTo>
                    <a:pt x="220" y="92"/>
                  </a:lnTo>
                  <a:lnTo>
                    <a:pt x="220" y="92"/>
                  </a:lnTo>
                  <a:lnTo>
                    <a:pt x="220" y="92"/>
                  </a:lnTo>
                  <a:lnTo>
                    <a:pt x="220" y="92"/>
                  </a:lnTo>
                  <a:lnTo>
                    <a:pt x="220" y="94"/>
                  </a:lnTo>
                  <a:lnTo>
                    <a:pt x="220" y="94"/>
                  </a:lnTo>
                  <a:lnTo>
                    <a:pt x="215" y="97"/>
                  </a:lnTo>
                  <a:lnTo>
                    <a:pt x="203" y="107"/>
                  </a:lnTo>
                  <a:lnTo>
                    <a:pt x="203" y="107"/>
                  </a:lnTo>
                  <a:lnTo>
                    <a:pt x="134" y="169"/>
                  </a:lnTo>
                  <a:lnTo>
                    <a:pt x="134" y="169"/>
                  </a:lnTo>
                  <a:lnTo>
                    <a:pt x="202" y="129"/>
                  </a:lnTo>
                  <a:lnTo>
                    <a:pt x="202" y="129"/>
                  </a:lnTo>
                  <a:lnTo>
                    <a:pt x="224" y="117"/>
                  </a:lnTo>
                  <a:lnTo>
                    <a:pt x="224" y="117"/>
                  </a:lnTo>
                  <a:lnTo>
                    <a:pt x="224" y="116"/>
                  </a:lnTo>
                  <a:lnTo>
                    <a:pt x="224" y="116"/>
                  </a:lnTo>
                  <a:lnTo>
                    <a:pt x="224" y="116"/>
                  </a:lnTo>
                  <a:lnTo>
                    <a:pt x="224" y="116"/>
                  </a:lnTo>
                  <a:lnTo>
                    <a:pt x="224" y="116"/>
                  </a:lnTo>
                  <a:lnTo>
                    <a:pt x="226" y="116"/>
                  </a:lnTo>
                  <a:lnTo>
                    <a:pt x="226" y="116"/>
                  </a:lnTo>
                  <a:lnTo>
                    <a:pt x="224" y="117"/>
                  </a:lnTo>
                  <a:lnTo>
                    <a:pt x="224" y="117"/>
                  </a:lnTo>
                  <a:lnTo>
                    <a:pt x="224" y="117"/>
                  </a:lnTo>
                  <a:lnTo>
                    <a:pt x="224" y="117"/>
                  </a:lnTo>
                  <a:lnTo>
                    <a:pt x="224" y="117"/>
                  </a:lnTo>
                  <a:lnTo>
                    <a:pt x="221" y="120"/>
                  </a:lnTo>
                  <a:lnTo>
                    <a:pt x="221" y="120"/>
                  </a:lnTo>
                  <a:lnTo>
                    <a:pt x="209" y="128"/>
                  </a:lnTo>
                  <a:lnTo>
                    <a:pt x="209" y="128"/>
                  </a:lnTo>
                  <a:lnTo>
                    <a:pt x="175" y="149"/>
                  </a:lnTo>
                  <a:lnTo>
                    <a:pt x="175" y="149"/>
                  </a:lnTo>
                  <a:lnTo>
                    <a:pt x="160" y="157"/>
                  </a:lnTo>
                  <a:lnTo>
                    <a:pt x="160" y="157"/>
                  </a:lnTo>
                  <a:lnTo>
                    <a:pt x="236" y="113"/>
                  </a:lnTo>
                  <a:lnTo>
                    <a:pt x="236" y="113"/>
                  </a:lnTo>
                  <a:lnTo>
                    <a:pt x="237" y="113"/>
                  </a:lnTo>
                  <a:lnTo>
                    <a:pt x="237" y="113"/>
                  </a:lnTo>
                  <a:lnTo>
                    <a:pt x="237" y="113"/>
                  </a:lnTo>
                  <a:lnTo>
                    <a:pt x="237" y="113"/>
                  </a:lnTo>
                  <a:lnTo>
                    <a:pt x="237" y="114"/>
                  </a:lnTo>
                  <a:lnTo>
                    <a:pt x="237" y="114"/>
                  </a:lnTo>
                  <a:lnTo>
                    <a:pt x="237" y="114"/>
                  </a:lnTo>
                  <a:lnTo>
                    <a:pt x="237" y="114"/>
                  </a:lnTo>
                  <a:lnTo>
                    <a:pt x="237" y="114"/>
                  </a:lnTo>
                  <a:lnTo>
                    <a:pt x="227" y="122"/>
                  </a:lnTo>
                  <a:lnTo>
                    <a:pt x="227" y="122"/>
                  </a:lnTo>
                  <a:lnTo>
                    <a:pt x="205" y="138"/>
                  </a:lnTo>
                  <a:lnTo>
                    <a:pt x="205" y="138"/>
                  </a:lnTo>
                  <a:lnTo>
                    <a:pt x="183" y="153"/>
                  </a:lnTo>
                  <a:lnTo>
                    <a:pt x="183" y="153"/>
                  </a:lnTo>
                  <a:lnTo>
                    <a:pt x="242" y="119"/>
                  </a:lnTo>
                  <a:lnTo>
                    <a:pt x="242" y="119"/>
                  </a:lnTo>
                  <a:lnTo>
                    <a:pt x="243" y="119"/>
                  </a:lnTo>
                  <a:lnTo>
                    <a:pt x="243" y="119"/>
                  </a:lnTo>
                  <a:lnTo>
                    <a:pt x="243" y="119"/>
                  </a:lnTo>
                  <a:lnTo>
                    <a:pt x="243" y="119"/>
                  </a:lnTo>
                  <a:lnTo>
                    <a:pt x="243" y="120"/>
                  </a:lnTo>
                  <a:lnTo>
                    <a:pt x="243" y="120"/>
                  </a:lnTo>
                  <a:lnTo>
                    <a:pt x="243" y="120"/>
                  </a:lnTo>
                  <a:lnTo>
                    <a:pt x="243" y="120"/>
                  </a:lnTo>
                  <a:lnTo>
                    <a:pt x="243" y="120"/>
                  </a:lnTo>
                  <a:lnTo>
                    <a:pt x="218" y="151"/>
                  </a:lnTo>
                  <a:lnTo>
                    <a:pt x="218" y="151"/>
                  </a:lnTo>
                  <a:lnTo>
                    <a:pt x="200" y="172"/>
                  </a:lnTo>
                  <a:lnTo>
                    <a:pt x="200" y="172"/>
                  </a:lnTo>
                  <a:lnTo>
                    <a:pt x="206" y="169"/>
                  </a:lnTo>
                  <a:lnTo>
                    <a:pt x="206" y="169"/>
                  </a:lnTo>
                  <a:lnTo>
                    <a:pt x="221" y="160"/>
                  </a:lnTo>
                  <a:lnTo>
                    <a:pt x="221" y="160"/>
                  </a:lnTo>
                  <a:lnTo>
                    <a:pt x="221" y="160"/>
                  </a:lnTo>
                  <a:lnTo>
                    <a:pt x="221" y="160"/>
                  </a:lnTo>
                  <a:lnTo>
                    <a:pt x="220" y="172"/>
                  </a:lnTo>
                  <a:lnTo>
                    <a:pt x="220" y="172"/>
                  </a:lnTo>
                  <a:lnTo>
                    <a:pt x="221" y="172"/>
                  </a:lnTo>
                  <a:lnTo>
                    <a:pt x="221" y="172"/>
                  </a:lnTo>
                  <a:lnTo>
                    <a:pt x="221" y="172"/>
                  </a:lnTo>
                  <a:lnTo>
                    <a:pt x="221" y="172"/>
                  </a:lnTo>
                  <a:lnTo>
                    <a:pt x="221" y="172"/>
                  </a:lnTo>
                  <a:lnTo>
                    <a:pt x="221" y="172"/>
                  </a:lnTo>
                  <a:lnTo>
                    <a:pt x="218" y="175"/>
                  </a:lnTo>
                  <a:lnTo>
                    <a:pt x="218" y="175"/>
                  </a:lnTo>
                  <a:lnTo>
                    <a:pt x="218" y="175"/>
                  </a:lnTo>
                  <a:lnTo>
                    <a:pt x="218" y="175"/>
                  </a:lnTo>
                  <a:lnTo>
                    <a:pt x="218" y="174"/>
                  </a:lnTo>
                  <a:lnTo>
                    <a:pt x="218" y="174"/>
                  </a:lnTo>
                  <a:lnTo>
                    <a:pt x="220" y="162"/>
                  </a:lnTo>
                  <a:lnTo>
                    <a:pt x="220" y="162"/>
                  </a:lnTo>
                  <a:lnTo>
                    <a:pt x="206" y="171"/>
                  </a:lnTo>
                  <a:lnTo>
                    <a:pt x="206" y="171"/>
                  </a:lnTo>
                  <a:lnTo>
                    <a:pt x="199" y="174"/>
                  </a:lnTo>
                  <a:lnTo>
                    <a:pt x="198" y="174"/>
                  </a:lnTo>
                  <a:lnTo>
                    <a:pt x="198" y="174"/>
                  </a:lnTo>
                  <a:lnTo>
                    <a:pt x="198" y="174"/>
                  </a:lnTo>
                  <a:lnTo>
                    <a:pt x="198" y="174"/>
                  </a:lnTo>
                  <a:lnTo>
                    <a:pt x="198" y="174"/>
                  </a:lnTo>
                  <a:lnTo>
                    <a:pt x="198" y="174"/>
                  </a:lnTo>
                  <a:lnTo>
                    <a:pt x="198" y="174"/>
                  </a:lnTo>
                  <a:lnTo>
                    <a:pt x="217" y="150"/>
                  </a:lnTo>
                  <a:lnTo>
                    <a:pt x="217" y="150"/>
                  </a:lnTo>
                  <a:lnTo>
                    <a:pt x="240" y="122"/>
                  </a:lnTo>
                  <a:lnTo>
                    <a:pt x="240" y="122"/>
                  </a:lnTo>
                  <a:lnTo>
                    <a:pt x="172" y="162"/>
                  </a:lnTo>
                  <a:lnTo>
                    <a:pt x="172" y="162"/>
                  </a:lnTo>
                  <a:lnTo>
                    <a:pt x="172" y="162"/>
                  </a:lnTo>
                  <a:lnTo>
                    <a:pt x="172" y="162"/>
                  </a:lnTo>
                  <a:lnTo>
                    <a:pt x="172" y="162"/>
                  </a:lnTo>
                  <a:lnTo>
                    <a:pt x="171" y="162"/>
                  </a:lnTo>
                  <a:lnTo>
                    <a:pt x="171" y="162"/>
                  </a:lnTo>
                  <a:lnTo>
                    <a:pt x="171" y="160"/>
                  </a:lnTo>
                  <a:lnTo>
                    <a:pt x="171" y="160"/>
                  </a:lnTo>
                  <a:lnTo>
                    <a:pt x="171" y="160"/>
                  </a:lnTo>
                  <a:lnTo>
                    <a:pt x="171" y="160"/>
                  </a:lnTo>
                  <a:lnTo>
                    <a:pt x="226" y="122"/>
                  </a:lnTo>
                  <a:lnTo>
                    <a:pt x="226" y="122"/>
                  </a:lnTo>
                  <a:lnTo>
                    <a:pt x="126" y="178"/>
                  </a:lnTo>
                  <a:lnTo>
                    <a:pt x="126" y="178"/>
                  </a:lnTo>
                  <a:lnTo>
                    <a:pt x="125" y="180"/>
                  </a:lnTo>
                  <a:lnTo>
                    <a:pt x="125" y="180"/>
                  </a:lnTo>
                  <a:lnTo>
                    <a:pt x="125" y="180"/>
                  </a:lnTo>
                  <a:lnTo>
                    <a:pt x="125" y="180"/>
                  </a:lnTo>
                  <a:lnTo>
                    <a:pt x="125" y="180"/>
                  </a:lnTo>
                  <a:lnTo>
                    <a:pt x="125" y="178"/>
                  </a:lnTo>
                  <a:lnTo>
                    <a:pt x="125" y="178"/>
                  </a:lnTo>
                  <a:lnTo>
                    <a:pt x="125" y="178"/>
                  </a:lnTo>
                  <a:lnTo>
                    <a:pt x="125" y="178"/>
                  </a:lnTo>
                  <a:lnTo>
                    <a:pt x="184" y="141"/>
                  </a:lnTo>
                  <a:lnTo>
                    <a:pt x="184" y="141"/>
                  </a:lnTo>
                  <a:lnTo>
                    <a:pt x="129" y="172"/>
                  </a:lnTo>
                  <a:lnTo>
                    <a:pt x="129" y="172"/>
                  </a:lnTo>
                  <a:lnTo>
                    <a:pt x="129" y="172"/>
                  </a:lnTo>
                  <a:lnTo>
                    <a:pt x="129" y="172"/>
                  </a:lnTo>
                  <a:lnTo>
                    <a:pt x="132" y="169"/>
                  </a:lnTo>
                  <a:lnTo>
                    <a:pt x="156" y="147"/>
                  </a:lnTo>
                  <a:lnTo>
                    <a:pt x="156" y="147"/>
                  </a:lnTo>
                  <a:lnTo>
                    <a:pt x="203" y="106"/>
                  </a:lnTo>
                  <a:lnTo>
                    <a:pt x="203" y="106"/>
                  </a:lnTo>
                  <a:lnTo>
                    <a:pt x="214" y="97"/>
                  </a:lnTo>
                  <a:lnTo>
                    <a:pt x="98" y="163"/>
                  </a:lnTo>
                  <a:lnTo>
                    <a:pt x="98" y="163"/>
                  </a:lnTo>
                  <a:lnTo>
                    <a:pt x="97" y="163"/>
                  </a:lnTo>
                  <a:lnTo>
                    <a:pt x="97" y="163"/>
                  </a:lnTo>
                  <a:lnTo>
                    <a:pt x="97" y="163"/>
                  </a:lnTo>
                  <a:lnTo>
                    <a:pt x="97" y="163"/>
                  </a:lnTo>
                  <a:lnTo>
                    <a:pt x="97" y="162"/>
                  </a:lnTo>
                  <a:lnTo>
                    <a:pt x="97" y="162"/>
                  </a:lnTo>
                  <a:lnTo>
                    <a:pt x="98" y="162"/>
                  </a:lnTo>
                  <a:lnTo>
                    <a:pt x="98" y="162"/>
                  </a:lnTo>
                  <a:lnTo>
                    <a:pt x="150" y="126"/>
                  </a:lnTo>
                  <a:lnTo>
                    <a:pt x="150" y="126"/>
                  </a:lnTo>
                  <a:lnTo>
                    <a:pt x="181" y="107"/>
                  </a:lnTo>
                  <a:lnTo>
                    <a:pt x="181" y="107"/>
                  </a:lnTo>
                  <a:lnTo>
                    <a:pt x="78" y="166"/>
                  </a:lnTo>
                  <a:lnTo>
                    <a:pt x="78" y="166"/>
                  </a:lnTo>
                  <a:lnTo>
                    <a:pt x="78" y="166"/>
                  </a:lnTo>
                  <a:lnTo>
                    <a:pt x="78" y="166"/>
                  </a:lnTo>
                  <a:lnTo>
                    <a:pt x="76" y="166"/>
                  </a:lnTo>
                  <a:lnTo>
                    <a:pt x="76" y="166"/>
                  </a:lnTo>
                  <a:lnTo>
                    <a:pt x="76" y="166"/>
                  </a:lnTo>
                  <a:lnTo>
                    <a:pt x="76" y="166"/>
                  </a:lnTo>
                  <a:lnTo>
                    <a:pt x="76" y="165"/>
                  </a:lnTo>
                  <a:lnTo>
                    <a:pt x="192" y="82"/>
                  </a:lnTo>
                  <a:lnTo>
                    <a:pt x="192" y="82"/>
                  </a:lnTo>
                  <a:lnTo>
                    <a:pt x="55" y="160"/>
                  </a:lnTo>
                  <a:lnTo>
                    <a:pt x="23" y="180"/>
                  </a:lnTo>
                  <a:lnTo>
                    <a:pt x="23" y="180"/>
                  </a:lnTo>
                  <a:lnTo>
                    <a:pt x="23" y="180"/>
                  </a:lnTo>
                  <a:lnTo>
                    <a:pt x="23" y="180"/>
                  </a:lnTo>
                  <a:lnTo>
                    <a:pt x="23" y="180"/>
                  </a:lnTo>
                  <a:lnTo>
                    <a:pt x="21" y="180"/>
                  </a:lnTo>
                  <a:lnTo>
                    <a:pt x="21" y="18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107"/>
            <p:cNvSpPr>
              <a:spLocks/>
            </p:cNvSpPr>
            <p:nvPr/>
          </p:nvSpPr>
          <p:spPr bwMode="auto">
            <a:xfrm>
              <a:off x="2255839" y="2284413"/>
              <a:ext cx="152400" cy="163513"/>
            </a:xfrm>
            <a:custGeom>
              <a:avLst/>
              <a:gdLst/>
              <a:ahLst/>
              <a:cxnLst>
                <a:cxn ang="0">
                  <a:pos x="56" y="206"/>
                </a:cxn>
                <a:cxn ang="0">
                  <a:pos x="56" y="204"/>
                </a:cxn>
                <a:cxn ang="0">
                  <a:pos x="99" y="163"/>
                </a:cxn>
                <a:cxn ang="0">
                  <a:pos x="166" y="99"/>
                </a:cxn>
                <a:cxn ang="0">
                  <a:pos x="81" y="146"/>
                </a:cxn>
                <a:cxn ang="0">
                  <a:pos x="81" y="146"/>
                </a:cxn>
                <a:cxn ang="0">
                  <a:pos x="83" y="145"/>
                </a:cxn>
                <a:cxn ang="0">
                  <a:pos x="49" y="157"/>
                </a:cxn>
                <a:cxn ang="0">
                  <a:pos x="47" y="155"/>
                </a:cxn>
                <a:cxn ang="0">
                  <a:pos x="64" y="142"/>
                </a:cxn>
                <a:cxn ang="0">
                  <a:pos x="148" y="78"/>
                </a:cxn>
                <a:cxn ang="0">
                  <a:pos x="52" y="133"/>
                </a:cxn>
                <a:cxn ang="0">
                  <a:pos x="90" y="94"/>
                </a:cxn>
                <a:cxn ang="0">
                  <a:pos x="33" y="127"/>
                </a:cxn>
                <a:cxn ang="0">
                  <a:pos x="31" y="127"/>
                </a:cxn>
                <a:cxn ang="0">
                  <a:pos x="148" y="40"/>
                </a:cxn>
                <a:cxn ang="0">
                  <a:pos x="12" y="118"/>
                </a:cxn>
                <a:cxn ang="0">
                  <a:pos x="16" y="112"/>
                </a:cxn>
                <a:cxn ang="0">
                  <a:pos x="99" y="40"/>
                </a:cxn>
                <a:cxn ang="0">
                  <a:pos x="35" y="77"/>
                </a:cxn>
                <a:cxn ang="0">
                  <a:pos x="44" y="68"/>
                </a:cxn>
                <a:cxn ang="0">
                  <a:pos x="108" y="19"/>
                </a:cxn>
                <a:cxn ang="0">
                  <a:pos x="0" y="81"/>
                </a:cxn>
                <a:cxn ang="0">
                  <a:pos x="0" y="80"/>
                </a:cxn>
                <a:cxn ang="0">
                  <a:pos x="38" y="57"/>
                </a:cxn>
                <a:cxn ang="0">
                  <a:pos x="19" y="68"/>
                </a:cxn>
                <a:cxn ang="0">
                  <a:pos x="18" y="66"/>
                </a:cxn>
                <a:cxn ang="0">
                  <a:pos x="25" y="49"/>
                </a:cxn>
                <a:cxn ang="0">
                  <a:pos x="105" y="0"/>
                </a:cxn>
                <a:cxn ang="0">
                  <a:pos x="107" y="1"/>
                </a:cxn>
                <a:cxn ang="0">
                  <a:pos x="62" y="35"/>
                </a:cxn>
                <a:cxn ang="0">
                  <a:pos x="78" y="32"/>
                </a:cxn>
                <a:cxn ang="0">
                  <a:pos x="130" y="3"/>
                </a:cxn>
                <a:cxn ang="0">
                  <a:pos x="129" y="4"/>
                </a:cxn>
                <a:cxn ang="0">
                  <a:pos x="115" y="13"/>
                </a:cxn>
                <a:cxn ang="0">
                  <a:pos x="115" y="14"/>
                </a:cxn>
                <a:cxn ang="0">
                  <a:pos x="67" y="52"/>
                </a:cxn>
                <a:cxn ang="0">
                  <a:pos x="68" y="56"/>
                </a:cxn>
                <a:cxn ang="0">
                  <a:pos x="105" y="35"/>
                </a:cxn>
                <a:cxn ang="0">
                  <a:pos x="15" y="115"/>
                </a:cxn>
                <a:cxn ang="0">
                  <a:pos x="155" y="34"/>
                </a:cxn>
                <a:cxn ang="0">
                  <a:pos x="157" y="34"/>
                </a:cxn>
                <a:cxn ang="0">
                  <a:pos x="40" y="121"/>
                </a:cxn>
                <a:cxn ang="0">
                  <a:pos x="148" y="59"/>
                </a:cxn>
                <a:cxn ang="0">
                  <a:pos x="150" y="59"/>
                </a:cxn>
                <a:cxn ang="0">
                  <a:pos x="150" y="60"/>
                </a:cxn>
                <a:cxn ang="0">
                  <a:pos x="154" y="72"/>
                </a:cxn>
                <a:cxn ang="0">
                  <a:pos x="155" y="72"/>
                </a:cxn>
                <a:cxn ang="0">
                  <a:pos x="155" y="74"/>
                </a:cxn>
                <a:cxn ang="0">
                  <a:pos x="150" y="96"/>
                </a:cxn>
                <a:cxn ang="0">
                  <a:pos x="151" y="97"/>
                </a:cxn>
                <a:cxn ang="0">
                  <a:pos x="127" y="120"/>
                </a:cxn>
                <a:cxn ang="0">
                  <a:pos x="172" y="94"/>
                </a:cxn>
                <a:cxn ang="0">
                  <a:pos x="160" y="127"/>
                </a:cxn>
                <a:cxn ang="0">
                  <a:pos x="160" y="127"/>
                </a:cxn>
                <a:cxn ang="0">
                  <a:pos x="193" y="126"/>
                </a:cxn>
                <a:cxn ang="0">
                  <a:pos x="58" y="206"/>
                </a:cxn>
              </a:cxnLst>
              <a:rect l="0" t="0" r="r" b="b"/>
              <a:pathLst>
                <a:path w="193" h="206">
                  <a:moveTo>
                    <a:pt x="56" y="206"/>
                  </a:moveTo>
                  <a:lnTo>
                    <a:pt x="56" y="206"/>
                  </a:lnTo>
                  <a:lnTo>
                    <a:pt x="56" y="206"/>
                  </a:lnTo>
                  <a:lnTo>
                    <a:pt x="56" y="206"/>
                  </a:lnTo>
                  <a:lnTo>
                    <a:pt x="56" y="204"/>
                  </a:lnTo>
                  <a:lnTo>
                    <a:pt x="56" y="204"/>
                  </a:lnTo>
                  <a:lnTo>
                    <a:pt x="56" y="204"/>
                  </a:lnTo>
                  <a:lnTo>
                    <a:pt x="56" y="204"/>
                  </a:lnTo>
                  <a:lnTo>
                    <a:pt x="61" y="201"/>
                  </a:lnTo>
                  <a:lnTo>
                    <a:pt x="151" y="133"/>
                  </a:lnTo>
                  <a:lnTo>
                    <a:pt x="99" y="163"/>
                  </a:lnTo>
                  <a:lnTo>
                    <a:pt x="99" y="163"/>
                  </a:lnTo>
                  <a:lnTo>
                    <a:pt x="98" y="163"/>
                  </a:lnTo>
                  <a:lnTo>
                    <a:pt x="98" y="163"/>
                  </a:lnTo>
                  <a:lnTo>
                    <a:pt x="98" y="163"/>
                  </a:lnTo>
                  <a:lnTo>
                    <a:pt x="166" y="99"/>
                  </a:lnTo>
                  <a:lnTo>
                    <a:pt x="166" y="99"/>
                  </a:lnTo>
                  <a:lnTo>
                    <a:pt x="127" y="121"/>
                  </a:lnTo>
                  <a:lnTo>
                    <a:pt x="127" y="121"/>
                  </a:lnTo>
                  <a:lnTo>
                    <a:pt x="81" y="146"/>
                  </a:lnTo>
                  <a:lnTo>
                    <a:pt x="81" y="146"/>
                  </a:lnTo>
                  <a:lnTo>
                    <a:pt x="81" y="146"/>
                  </a:lnTo>
                  <a:lnTo>
                    <a:pt x="81" y="146"/>
                  </a:lnTo>
                  <a:lnTo>
                    <a:pt x="81" y="146"/>
                  </a:lnTo>
                  <a:lnTo>
                    <a:pt x="81" y="146"/>
                  </a:lnTo>
                  <a:lnTo>
                    <a:pt x="81" y="146"/>
                  </a:lnTo>
                  <a:lnTo>
                    <a:pt x="83" y="145"/>
                  </a:lnTo>
                  <a:lnTo>
                    <a:pt x="83" y="145"/>
                  </a:lnTo>
                  <a:lnTo>
                    <a:pt x="92" y="137"/>
                  </a:lnTo>
                  <a:lnTo>
                    <a:pt x="139" y="103"/>
                  </a:lnTo>
                  <a:lnTo>
                    <a:pt x="49" y="157"/>
                  </a:lnTo>
                  <a:lnTo>
                    <a:pt x="49" y="157"/>
                  </a:lnTo>
                  <a:lnTo>
                    <a:pt x="47" y="155"/>
                  </a:lnTo>
                  <a:lnTo>
                    <a:pt x="47" y="155"/>
                  </a:lnTo>
                  <a:lnTo>
                    <a:pt x="47" y="155"/>
                  </a:lnTo>
                  <a:lnTo>
                    <a:pt x="47" y="155"/>
                  </a:lnTo>
                  <a:lnTo>
                    <a:pt x="47" y="155"/>
                  </a:lnTo>
                  <a:lnTo>
                    <a:pt x="47" y="155"/>
                  </a:lnTo>
                  <a:lnTo>
                    <a:pt x="64" y="142"/>
                  </a:lnTo>
                  <a:lnTo>
                    <a:pt x="64" y="142"/>
                  </a:lnTo>
                  <a:lnTo>
                    <a:pt x="101" y="114"/>
                  </a:lnTo>
                  <a:lnTo>
                    <a:pt x="101" y="114"/>
                  </a:lnTo>
                  <a:lnTo>
                    <a:pt x="148" y="78"/>
                  </a:lnTo>
                  <a:lnTo>
                    <a:pt x="148" y="78"/>
                  </a:lnTo>
                  <a:lnTo>
                    <a:pt x="52" y="133"/>
                  </a:lnTo>
                  <a:lnTo>
                    <a:pt x="52" y="133"/>
                  </a:lnTo>
                  <a:lnTo>
                    <a:pt x="52" y="133"/>
                  </a:lnTo>
                  <a:lnTo>
                    <a:pt x="52" y="133"/>
                  </a:lnTo>
                  <a:lnTo>
                    <a:pt x="52" y="131"/>
                  </a:lnTo>
                  <a:lnTo>
                    <a:pt x="141" y="63"/>
                  </a:lnTo>
                  <a:lnTo>
                    <a:pt x="141" y="63"/>
                  </a:lnTo>
                  <a:lnTo>
                    <a:pt x="90" y="94"/>
                  </a:lnTo>
                  <a:lnTo>
                    <a:pt x="90" y="94"/>
                  </a:lnTo>
                  <a:lnTo>
                    <a:pt x="33" y="127"/>
                  </a:lnTo>
                  <a:lnTo>
                    <a:pt x="33" y="127"/>
                  </a:lnTo>
                  <a:lnTo>
                    <a:pt x="33" y="127"/>
                  </a:lnTo>
                  <a:lnTo>
                    <a:pt x="33" y="127"/>
                  </a:lnTo>
                  <a:lnTo>
                    <a:pt x="31" y="127"/>
                  </a:lnTo>
                  <a:lnTo>
                    <a:pt x="31" y="127"/>
                  </a:lnTo>
                  <a:lnTo>
                    <a:pt x="31" y="127"/>
                  </a:lnTo>
                  <a:lnTo>
                    <a:pt x="31" y="127"/>
                  </a:lnTo>
                  <a:lnTo>
                    <a:pt x="31" y="126"/>
                  </a:lnTo>
                  <a:lnTo>
                    <a:pt x="148" y="40"/>
                  </a:lnTo>
                  <a:lnTo>
                    <a:pt x="148" y="40"/>
                  </a:lnTo>
                  <a:lnTo>
                    <a:pt x="80" y="80"/>
                  </a:lnTo>
                  <a:lnTo>
                    <a:pt x="80" y="80"/>
                  </a:lnTo>
                  <a:lnTo>
                    <a:pt x="12" y="118"/>
                  </a:lnTo>
                  <a:lnTo>
                    <a:pt x="12" y="118"/>
                  </a:lnTo>
                  <a:lnTo>
                    <a:pt x="10" y="118"/>
                  </a:lnTo>
                  <a:lnTo>
                    <a:pt x="10" y="118"/>
                  </a:lnTo>
                  <a:lnTo>
                    <a:pt x="12" y="117"/>
                  </a:lnTo>
                  <a:lnTo>
                    <a:pt x="16" y="112"/>
                  </a:lnTo>
                  <a:lnTo>
                    <a:pt x="58" y="77"/>
                  </a:lnTo>
                  <a:lnTo>
                    <a:pt x="58" y="77"/>
                  </a:lnTo>
                  <a:lnTo>
                    <a:pt x="99" y="40"/>
                  </a:lnTo>
                  <a:lnTo>
                    <a:pt x="99" y="40"/>
                  </a:lnTo>
                  <a:lnTo>
                    <a:pt x="68" y="57"/>
                  </a:lnTo>
                  <a:lnTo>
                    <a:pt x="68" y="57"/>
                  </a:lnTo>
                  <a:lnTo>
                    <a:pt x="35" y="77"/>
                  </a:lnTo>
                  <a:lnTo>
                    <a:pt x="35" y="77"/>
                  </a:lnTo>
                  <a:lnTo>
                    <a:pt x="35" y="75"/>
                  </a:lnTo>
                  <a:lnTo>
                    <a:pt x="35" y="75"/>
                  </a:lnTo>
                  <a:lnTo>
                    <a:pt x="35" y="74"/>
                  </a:lnTo>
                  <a:lnTo>
                    <a:pt x="44" y="68"/>
                  </a:lnTo>
                  <a:lnTo>
                    <a:pt x="44" y="68"/>
                  </a:lnTo>
                  <a:lnTo>
                    <a:pt x="67" y="50"/>
                  </a:lnTo>
                  <a:lnTo>
                    <a:pt x="67" y="50"/>
                  </a:lnTo>
                  <a:lnTo>
                    <a:pt x="108" y="19"/>
                  </a:lnTo>
                  <a:lnTo>
                    <a:pt x="0" y="81"/>
                  </a:lnTo>
                  <a:lnTo>
                    <a:pt x="0" y="81"/>
                  </a:lnTo>
                  <a:lnTo>
                    <a:pt x="0" y="81"/>
                  </a:lnTo>
                  <a:lnTo>
                    <a:pt x="0" y="81"/>
                  </a:lnTo>
                  <a:lnTo>
                    <a:pt x="0" y="80"/>
                  </a:lnTo>
                  <a:lnTo>
                    <a:pt x="0" y="80"/>
                  </a:lnTo>
                  <a:lnTo>
                    <a:pt x="0" y="80"/>
                  </a:lnTo>
                  <a:lnTo>
                    <a:pt x="0" y="80"/>
                  </a:lnTo>
                  <a:lnTo>
                    <a:pt x="64" y="43"/>
                  </a:lnTo>
                  <a:lnTo>
                    <a:pt x="64" y="43"/>
                  </a:lnTo>
                  <a:lnTo>
                    <a:pt x="38" y="57"/>
                  </a:lnTo>
                  <a:lnTo>
                    <a:pt x="38" y="57"/>
                  </a:lnTo>
                  <a:lnTo>
                    <a:pt x="19" y="68"/>
                  </a:lnTo>
                  <a:lnTo>
                    <a:pt x="19" y="68"/>
                  </a:lnTo>
                  <a:lnTo>
                    <a:pt x="19" y="68"/>
                  </a:lnTo>
                  <a:lnTo>
                    <a:pt x="19" y="68"/>
                  </a:lnTo>
                  <a:lnTo>
                    <a:pt x="19" y="68"/>
                  </a:lnTo>
                  <a:lnTo>
                    <a:pt x="18" y="68"/>
                  </a:lnTo>
                  <a:lnTo>
                    <a:pt x="18" y="68"/>
                  </a:lnTo>
                  <a:lnTo>
                    <a:pt x="18" y="66"/>
                  </a:lnTo>
                  <a:lnTo>
                    <a:pt x="18" y="66"/>
                  </a:lnTo>
                  <a:lnTo>
                    <a:pt x="99" y="6"/>
                  </a:lnTo>
                  <a:lnTo>
                    <a:pt x="25" y="49"/>
                  </a:lnTo>
                  <a:lnTo>
                    <a:pt x="25" y="49"/>
                  </a:lnTo>
                  <a:lnTo>
                    <a:pt x="24" y="47"/>
                  </a:lnTo>
                  <a:lnTo>
                    <a:pt x="24" y="47"/>
                  </a:lnTo>
                  <a:lnTo>
                    <a:pt x="24" y="47"/>
                  </a:lnTo>
                  <a:lnTo>
                    <a:pt x="105" y="0"/>
                  </a:lnTo>
                  <a:lnTo>
                    <a:pt x="105" y="0"/>
                  </a:lnTo>
                  <a:lnTo>
                    <a:pt x="107" y="0"/>
                  </a:lnTo>
                  <a:lnTo>
                    <a:pt x="107" y="0"/>
                  </a:lnTo>
                  <a:lnTo>
                    <a:pt x="107" y="1"/>
                  </a:lnTo>
                  <a:lnTo>
                    <a:pt x="107" y="1"/>
                  </a:lnTo>
                  <a:lnTo>
                    <a:pt x="105" y="1"/>
                  </a:lnTo>
                  <a:lnTo>
                    <a:pt x="105" y="1"/>
                  </a:lnTo>
                  <a:lnTo>
                    <a:pt x="62" y="35"/>
                  </a:lnTo>
                  <a:lnTo>
                    <a:pt x="62" y="35"/>
                  </a:lnTo>
                  <a:lnTo>
                    <a:pt x="27" y="62"/>
                  </a:lnTo>
                  <a:lnTo>
                    <a:pt x="27" y="62"/>
                  </a:lnTo>
                  <a:lnTo>
                    <a:pt x="78" y="32"/>
                  </a:lnTo>
                  <a:lnTo>
                    <a:pt x="78" y="32"/>
                  </a:lnTo>
                  <a:lnTo>
                    <a:pt x="129" y="3"/>
                  </a:lnTo>
                  <a:lnTo>
                    <a:pt x="129" y="3"/>
                  </a:lnTo>
                  <a:lnTo>
                    <a:pt x="130" y="3"/>
                  </a:lnTo>
                  <a:lnTo>
                    <a:pt x="130" y="3"/>
                  </a:lnTo>
                  <a:lnTo>
                    <a:pt x="129" y="4"/>
                  </a:lnTo>
                  <a:lnTo>
                    <a:pt x="129" y="4"/>
                  </a:lnTo>
                  <a:lnTo>
                    <a:pt x="129" y="4"/>
                  </a:lnTo>
                  <a:lnTo>
                    <a:pt x="129" y="4"/>
                  </a:lnTo>
                  <a:lnTo>
                    <a:pt x="129" y="4"/>
                  </a:lnTo>
                  <a:lnTo>
                    <a:pt x="115" y="13"/>
                  </a:lnTo>
                  <a:lnTo>
                    <a:pt x="115" y="13"/>
                  </a:lnTo>
                  <a:lnTo>
                    <a:pt x="115" y="13"/>
                  </a:lnTo>
                  <a:lnTo>
                    <a:pt x="115" y="13"/>
                  </a:lnTo>
                  <a:lnTo>
                    <a:pt x="115" y="14"/>
                  </a:lnTo>
                  <a:lnTo>
                    <a:pt x="115" y="14"/>
                  </a:lnTo>
                  <a:lnTo>
                    <a:pt x="114" y="14"/>
                  </a:lnTo>
                  <a:lnTo>
                    <a:pt x="114" y="14"/>
                  </a:lnTo>
                  <a:lnTo>
                    <a:pt x="67" y="52"/>
                  </a:lnTo>
                  <a:lnTo>
                    <a:pt x="67" y="52"/>
                  </a:lnTo>
                  <a:lnTo>
                    <a:pt x="43" y="71"/>
                  </a:lnTo>
                  <a:lnTo>
                    <a:pt x="43" y="71"/>
                  </a:lnTo>
                  <a:lnTo>
                    <a:pt x="68" y="56"/>
                  </a:lnTo>
                  <a:lnTo>
                    <a:pt x="68" y="56"/>
                  </a:lnTo>
                  <a:lnTo>
                    <a:pt x="104" y="35"/>
                  </a:lnTo>
                  <a:lnTo>
                    <a:pt x="104" y="35"/>
                  </a:lnTo>
                  <a:lnTo>
                    <a:pt x="105" y="35"/>
                  </a:lnTo>
                  <a:lnTo>
                    <a:pt x="105" y="35"/>
                  </a:lnTo>
                  <a:lnTo>
                    <a:pt x="105" y="37"/>
                  </a:lnTo>
                  <a:lnTo>
                    <a:pt x="105" y="37"/>
                  </a:lnTo>
                  <a:lnTo>
                    <a:pt x="15" y="115"/>
                  </a:lnTo>
                  <a:lnTo>
                    <a:pt x="15" y="115"/>
                  </a:lnTo>
                  <a:lnTo>
                    <a:pt x="80" y="78"/>
                  </a:lnTo>
                  <a:lnTo>
                    <a:pt x="80" y="78"/>
                  </a:lnTo>
                  <a:lnTo>
                    <a:pt x="155" y="34"/>
                  </a:lnTo>
                  <a:lnTo>
                    <a:pt x="155" y="34"/>
                  </a:lnTo>
                  <a:lnTo>
                    <a:pt x="155" y="34"/>
                  </a:lnTo>
                  <a:lnTo>
                    <a:pt x="155" y="34"/>
                  </a:lnTo>
                  <a:lnTo>
                    <a:pt x="157" y="34"/>
                  </a:lnTo>
                  <a:lnTo>
                    <a:pt x="157" y="34"/>
                  </a:lnTo>
                  <a:lnTo>
                    <a:pt x="157" y="34"/>
                  </a:lnTo>
                  <a:lnTo>
                    <a:pt x="157" y="34"/>
                  </a:lnTo>
                  <a:lnTo>
                    <a:pt x="157" y="35"/>
                  </a:lnTo>
                  <a:lnTo>
                    <a:pt x="40" y="121"/>
                  </a:lnTo>
                  <a:lnTo>
                    <a:pt x="40" y="121"/>
                  </a:lnTo>
                  <a:lnTo>
                    <a:pt x="89" y="93"/>
                  </a:lnTo>
                  <a:lnTo>
                    <a:pt x="89" y="93"/>
                  </a:lnTo>
                  <a:lnTo>
                    <a:pt x="148" y="59"/>
                  </a:lnTo>
                  <a:lnTo>
                    <a:pt x="148" y="59"/>
                  </a:lnTo>
                  <a:lnTo>
                    <a:pt x="148" y="59"/>
                  </a:lnTo>
                  <a:lnTo>
                    <a:pt x="148" y="59"/>
                  </a:lnTo>
                  <a:lnTo>
                    <a:pt x="150" y="59"/>
                  </a:lnTo>
                  <a:lnTo>
                    <a:pt x="150" y="59"/>
                  </a:lnTo>
                  <a:lnTo>
                    <a:pt x="150" y="59"/>
                  </a:lnTo>
                  <a:lnTo>
                    <a:pt x="150" y="59"/>
                  </a:lnTo>
                  <a:lnTo>
                    <a:pt x="150" y="60"/>
                  </a:lnTo>
                  <a:lnTo>
                    <a:pt x="62" y="127"/>
                  </a:lnTo>
                  <a:lnTo>
                    <a:pt x="62" y="127"/>
                  </a:lnTo>
                  <a:lnTo>
                    <a:pt x="154" y="72"/>
                  </a:lnTo>
                  <a:lnTo>
                    <a:pt x="154" y="72"/>
                  </a:lnTo>
                  <a:lnTo>
                    <a:pt x="154" y="72"/>
                  </a:lnTo>
                  <a:lnTo>
                    <a:pt x="154" y="72"/>
                  </a:lnTo>
                  <a:lnTo>
                    <a:pt x="154" y="72"/>
                  </a:lnTo>
                  <a:lnTo>
                    <a:pt x="155" y="72"/>
                  </a:lnTo>
                  <a:lnTo>
                    <a:pt x="155" y="72"/>
                  </a:lnTo>
                  <a:lnTo>
                    <a:pt x="155" y="72"/>
                  </a:lnTo>
                  <a:lnTo>
                    <a:pt x="155" y="72"/>
                  </a:lnTo>
                  <a:lnTo>
                    <a:pt x="155" y="74"/>
                  </a:lnTo>
                  <a:lnTo>
                    <a:pt x="155" y="74"/>
                  </a:lnTo>
                  <a:lnTo>
                    <a:pt x="56" y="151"/>
                  </a:lnTo>
                  <a:lnTo>
                    <a:pt x="150" y="96"/>
                  </a:lnTo>
                  <a:lnTo>
                    <a:pt x="150" y="96"/>
                  </a:lnTo>
                  <a:lnTo>
                    <a:pt x="151" y="96"/>
                  </a:lnTo>
                  <a:lnTo>
                    <a:pt x="151" y="96"/>
                  </a:lnTo>
                  <a:lnTo>
                    <a:pt x="151" y="97"/>
                  </a:lnTo>
                  <a:lnTo>
                    <a:pt x="151" y="97"/>
                  </a:lnTo>
                  <a:lnTo>
                    <a:pt x="92" y="140"/>
                  </a:lnTo>
                  <a:lnTo>
                    <a:pt x="92" y="140"/>
                  </a:lnTo>
                  <a:lnTo>
                    <a:pt x="127" y="120"/>
                  </a:lnTo>
                  <a:lnTo>
                    <a:pt x="127" y="120"/>
                  </a:lnTo>
                  <a:lnTo>
                    <a:pt x="170" y="94"/>
                  </a:lnTo>
                  <a:lnTo>
                    <a:pt x="170" y="94"/>
                  </a:lnTo>
                  <a:lnTo>
                    <a:pt x="172" y="94"/>
                  </a:lnTo>
                  <a:lnTo>
                    <a:pt x="172" y="94"/>
                  </a:lnTo>
                  <a:lnTo>
                    <a:pt x="172" y="96"/>
                  </a:lnTo>
                  <a:lnTo>
                    <a:pt x="104" y="158"/>
                  </a:lnTo>
                  <a:lnTo>
                    <a:pt x="160" y="127"/>
                  </a:lnTo>
                  <a:lnTo>
                    <a:pt x="160" y="127"/>
                  </a:lnTo>
                  <a:lnTo>
                    <a:pt x="160" y="127"/>
                  </a:lnTo>
                  <a:lnTo>
                    <a:pt x="160" y="127"/>
                  </a:lnTo>
                  <a:lnTo>
                    <a:pt x="160" y="127"/>
                  </a:lnTo>
                  <a:lnTo>
                    <a:pt x="160" y="127"/>
                  </a:lnTo>
                  <a:lnTo>
                    <a:pt x="67" y="198"/>
                  </a:lnTo>
                  <a:lnTo>
                    <a:pt x="191" y="126"/>
                  </a:lnTo>
                  <a:lnTo>
                    <a:pt x="191" y="126"/>
                  </a:lnTo>
                  <a:lnTo>
                    <a:pt x="193" y="126"/>
                  </a:lnTo>
                  <a:lnTo>
                    <a:pt x="193" y="126"/>
                  </a:lnTo>
                  <a:lnTo>
                    <a:pt x="193" y="127"/>
                  </a:lnTo>
                  <a:lnTo>
                    <a:pt x="58" y="206"/>
                  </a:lnTo>
                  <a:lnTo>
                    <a:pt x="58" y="206"/>
                  </a:lnTo>
                  <a:lnTo>
                    <a:pt x="56" y="206"/>
                  </a:lnTo>
                  <a:lnTo>
                    <a:pt x="56" y="20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108"/>
            <p:cNvSpPr>
              <a:spLocks/>
            </p:cNvSpPr>
            <p:nvPr/>
          </p:nvSpPr>
          <p:spPr bwMode="auto">
            <a:xfrm>
              <a:off x="2420939" y="2093913"/>
              <a:ext cx="52388" cy="30163"/>
            </a:xfrm>
            <a:custGeom>
              <a:avLst/>
              <a:gdLst/>
              <a:ahLst/>
              <a:cxnLst>
                <a:cxn ang="0">
                  <a:pos x="2" y="39"/>
                </a:cxn>
                <a:cxn ang="0">
                  <a:pos x="2" y="39"/>
                </a:cxn>
                <a:cxn ang="0">
                  <a:pos x="0" y="37"/>
                </a:cxn>
                <a:cxn ang="0">
                  <a:pos x="0" y="37"/>
                </a:cxn>
                <a:cxn ang="0">
                  <a:pos x="0" y="37"/>
                </a:cxn>
                <a:cxn ang="0">
                  <a:pos x="33" y="18"/>
                </a:cxn>
                <a:cxn ang="0">
                  <a:pos x="33" y="18"/>
                </a:cxn>
                <a:cxn ang="0">
                  <a:pos x="55" y="6"/>
                </a:cxn>
                <a:cxn ang="0">
                  <a:pos x="55" y="6"/>
                </a:cxn>
                <a:cxn ang="0">
                  <a:pos x="65" y="0"/>
                </a:cxn>
                <a:cxn ang="0">
                  <a:pos x="65" y="0"/>
                </a:cxn>
                <a:cxn ang="0">
                  <a:pos x="65" y="0"/>
                </a:cxn>
                <a:cxn ang="0">
                  <a:pos x="65" y="0"/>
                </a:cxn>
                <a:cxn ang="0">
                  <a:pos x="67" y="0"/>
                </a:cxn>
                <a:cxn ang="0">
                  <a:pos x="67" y="0"/>
                </a:cxn>
                <a:cxn ang="0">
                  <a:pos x="65" y="0"/>
                </a:cxn>
                <a:cxn ang="0">
                  <a:pos x="52" y="17"/>
                </a:cxn>
                <a:cxn ang="0">
                  <a:pos x="63" y="11"/>
                </a:cxn>
                <a:cxn ang="0">
                  <a:pos x="63" y="11"/>
                </a:cxn>
                <a:cxn ang="0">
                  <a:pos x="63" y="11"/>
                </a:cxn>
                <a:cxn ang="0">
                  <a:pos x="63" y="11"/>
                </a:cxn>
                <a:cxn ang="0">
                  <a:pos x="64" y="11"/>
                </a:cxn>
                <a:cxn ang="0">
                  <a:pos x="64" y="11"/>
                </a:cxn>
                <a:cxn ang="0">
                  <a:pos x="63" y="12"/>
                </a:cxn>
                <a:cxn ang="0">
                  <a:pos x="63" y="12"/>
                </a:cxn>
                <a:cxn ang="0">
                  <a:pos x="63" y="12"/>
                </a:cxn>
                <a:cxn ang="0">
                  <a:pos x="63" y="12"/>
                </a:cxn>
                <a:cxn ang="0">
                  <a:pos x="52" y="25"/>
                </a:cxn>
                <a:cxn ang="0">
                  <a:pos x="52" y="25"/>
                </a:cxn>
                <a:cxn ang="0">
                  <a:pos x="49" y="28"/>
                </a:cxn>
                <a:cxn ang="0">
                  <a:pos x="49" y="28"/>
                </a:cxn>
                <a:cxn ang="0">
                  <a:pos x="49" y="28"/>
                </a:cxn>
                <a:cxn ang="0">
                  <a:pos x="49" y="28"/>
                </a:cxn>
                <a:cxn ang="0">
                  <a:pos x="49" y="28"/>
                </a:cxn>
                <a:cxn ang="0">
                  <a:pos x="49" y="28"/>
                </a:cxn>
                <a:cxn ang="0">
                  <a:pos x="46" y="31"/>
                </a:cxn>
                <a:cxn ang="0">
                  <a:pos x="46" y="31"/>
                </a:cxn>
                <a:cxn ang="0">
                  <a:pos x="46" y="31"/>
                </a:cxn>
                <a:cxn ang="0">
                  <a:pos x="46" y="31"/>
                </a:cxn>
                <a:cxn ang="0">
                  <a:pos x="46" y="30"/>
                </a:cxn>
                <a:cxn ang="0">
                  <a:pos x="46" y="30"/>
                </a:cxn>
                <a:cxn ang="0">
                  <a:pos x="46" y="30"/>
                </a:cxn>
                <a:cxn ang="0">
                  <a:pos x="46" y="30"/>
                </a:cxn>
                <a:cxn ang="0">
                  <a:pos x="46" y="30"/>
                </a:cxn>
                <a:cxn ang="0">
                  <a:pos x="46" y="30"/>
                </a:cxn>
                <a:cxn ang="0">
                  <a:pos x="46" y="30"/>
                </a:cxn>
                <a:cxn ang="0">
                  <a:pos x="51" y="24"/>
                </a:cxn>
                <a:cxn ang="0">
                  <a:pos x="51" y="24"/>
                </a:cxn>
                <a:cxn ang="0">
                  <a:pos x="60" y="14"/>
                </a:cxn>
                <a:cxn ang="0">
                  <a:pos x="49" y="20"/>
                </a:cxn>
                <a:cxn ang="0">
                  <a:pos x="49" y="20"/>
                </a:cxn>
                <a:cxn ang="0">
                  <a:pos x="49" y="20"/>
                </a:cxn>
                <a:cxn ang="0">
                  <a:pos x="49" y="20"/>
                </a:cxn>
                <a:cxn ang="0">
                  <a:pos x="49" y="18"/>
                </a:cxn>
                <a:cxn ang="0">
                  <a:pos x="63" y="3"/>
                </a:cxn>
                <a:cxn ang="0">
                  <a:pos x="63" y="3"/>
                </a:cxn>
                <a:cxn ang="0">
                  <a:pos x="2" y="39"/>
                </a:cxn>
                <a:cxn ang="0">
                  <a:pos x="2" y="39"/>
                </a:cxn>
                <a:cxn ang="0">
                  <a:pos x="2" y="39"/>
                </a:cxn>
                <a:cxn ang="0">
                  <a:pos x="2" y="39"/>
                </a:cxn>
              </a:cxnLst>
              <a:rect l="0" t="0" r="r" b="b"/>
              <a:pathLst>
                <a:path w="67" h="39">
                  <a:moveTo>
                    <a:pt x="2" y="39"/>
                  </a:moveTo>
                  <a:lnTo>
                    <a:pt x="2" y="39"/>
                  </a:lnTo>
                  <a:lnTo>
                    <a:pt x="0" y="37"/>
                  </a:lnTo>
                  <a:lnTo>
                    <a:pt x="0" y="37"/>
                  </a:lnTo>
                  <a:lnTo>
                    <a:pt x="0" y="37"/>
                  </a:lnTo>
                  <a:lnTo>
                    <a:pt x="33" y="18"/>
                  </a:lnTo>
                  <a:lnTo>
                    <a:pt x="33" y="18"/>
                  </a:lnTo>
                  <a:lnTo>
                    <a:pt x="55" y="6"/>
                  </a:lnTo>
                  <a:lnTo>
                    <a:pt x="55" y="6"/>
                  </a:lnTo>
                  <a:lnTo>
                    <a:pt x="65" y="0"/>
                  </a:lnTo>
                  <a:lnTo>
                    <a:pt x="65" y="0"/>
                  </a:lnTo>
                  <a:lnTo>
                    <a:pt x="65" y="0"/>
                  </a:lnTo>
                  <a:lnTo>
                    <a:pt x="65" y="0"/>
                  </a:lnTo>
                  <a:lnTo>
                    <a:pt x="67" y="0"/>
                  </a:lnTo>
                  <a:lnTo>
                    <a:pt x="67" y="0"/>
                  </a:lnTo>
                  <a:lnTo>
                    <a:pt x="65" y="0"/>
                  </a:lnTo>
                  <a:lnTo>
                    <a:pt x="52" y="17"/>
                  </a:lnTo>
                  <a:lnTo>
                    <a:pt x="63" y="11"/>
                  </a:lnTo>
                  <a:lnTo>
                    <a:pt x="63" y="11"/>
                  </a:lnTo>
                  <a:lnTo>
                    <a:pt x="63" y="11"/>
                  </a:lnTo>
                  <a:lnTo>
                    <a:pt x="63" y="11"/>
                  </a:lnTo>
                  <a:lnTo>
                    <a:pt x="64" y="11"/>
                  </a:lnTo>
                  <a:lnTo>
                    <a:pt x="64" y="11"/>
                  </a:lnTo>
                  <a:lnTo>
                    <a:pt x="63" y="12"/>
                  </a:lnTo>
                  <a:lnTo>
                    <a:pt x="63" y="12"/>
                  </a:lnTo>
                  <a:lnTo>
                    <a:pt x="63" y="12"/>
                  </a:lnTo>
                  <a:lnTo>
                    <a:pt x="63" y="12"/>
                  </a:lnTo>
                  <a:lnTo>
                    <a:pt x="52" y="25"/>
                  </a:lnTo>
                  <a:lnTo>
                    <a:pt x="52" y="25"/>
                  </a:lnTo>
                  <a:lnTo>
                    <a:pt x="49" y="28"/>
                  </a:lnTo>
                  <a:lnTo>
                    <a:pt x="49" y="28"/>
                  </a:lnTo>
                  <a:lnTo>
                    <a:pt x="49" y="28"/>
                  </a:lnTo>
                  <a:lnTo>
                    <a:pt x="49" y="28"/>
                  </a:lnTo>
                  <a:lnTo>
                    <a:pt x="49" y="28"/>
                  </a:lnTo>
                  <a:lnTo>
                    <a:pt x="49" y="28"/>
                  </a:lnTo>
                  <a:lnTo>
                    <a:pt x="46" y="31"/>
                  </a:lnTo>
                  <a:lnTo>
                    <a:pt x="46" y="31"/>
                  </a:lnTo>
                  <a:lnTo>
                    <a:pt x="46" y="31"/>
                  </a:lnTo>
                  <a:lnTo>
                    <a:pt x="46" y="31"/>
                  </a:lnTo>
                  <a:lnTo>
                    <a:pt x="46" y="30"/>
                  </a:lnTo>
                  <a:lnTo>
                    <a:pt x="46" y="30"/>
                  </a:lnTo>
                  <a:lnTo>
                    <a:pt x="46" y="30"/>
                  </a:lnTo>
                  <a:lnTo>
                    <a:pt x="46" y="30"/>
                  </a:lnTo>
                  <a:lnTo>
                    <a:pt x="46" y="30"/>
                  </a:lnTo>
                  <a:lnTo>
                    <a:pt x="46" y="30"/>
                  </a:lnTo>
                  <a:lnTo>
                    <a:pt x="46" y="30"/>
                  </a:lnTo>
                  <a:lnTo>
                    <a:pt x="51" y="24"/>
                  </a:lnTo>
                  <a:lnTo>
                    <a:pt x="51" y="24"/>
                  </a:lnTo>
                  <a:lnTo>
                    <a:pt x="60" y="14"/>
                  </a:lnTo>
                  <a:lnTo>
                    <a:pt x="49" y="20"/>
                  </a:lnTo>
                  <a:lnTo>
                    <a:pt x="49" y="20"/>
                  </a:lnTo>
                  <a:lnTo>
                    <a:pt x="49" y="20"/>
                  </a:lnTo>
                  <a:lnTo>
                    <a:pt x="49" y="20"/>
                  </a:lnTo>
                  <a:lnTo>
                    <a:pt x="49" y="18"/>
                  </a:lnTo>
                  <a:lnTo>
                    <a:pt x="63" y="3"/>
                  </a:lnTo>
                  <a:lnTo>
                    <a:pt x="63" y="3"/>
                  </a:lnTo>
                  <a:lnTo>
                    <a:pt x="2" y="39"/>
                  </a:lnTo>
                  <a:lnTo>
                    <a:pt x="2" y="39"/>
                  </a:lnTo>
                  <a:lnTo>
                    <a:pt x="2" y="39"/>
                  </a:lnTo>
                  <a:lnTo>
                    <a:pt x="2" y="3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2" name="Freeform 109"/>
            <p:cNvSpPr>
              <a:spLocks/>
            </p:cNvSpPr>
            <p:nvPr/>
          </p:nvSpPr>
          <p:spPr bwMode="auto">
            <a:xfrm>
              <a:off x="2212976" y="2012951"/>
              <a:ext cx="257175" cy="225425"/>
            </a:xfrm>
            <a:custGeom>
              <a:avLst/>
              <a:gdLst/>
              <a:ahLst/>
              <a:cxnLst>
                <a:cxn ang="0">
                  <a:pos x="0" y="282"/>
                </a:cxn>
                <a:cxn ang="0">
                  <a:pos x="98" y="220"/>
                </a:cxn>
                <a:cxn ang="0">
                  <a:pos x="49" y="232"/>
                </a:cxn>
                <a:cxn ang="0">
                  <a:pos x="49" y="231"/>
                </a:cxn>
                <a:cxn ang="0">
                  <a:pos x="169" y="160"/>
                </a:cxn>
                <a:cxn ang="0">
                  <a:pos x="295" y="78"/>
                </a:cxn>
                <a:cxn ang="0">
                  <a:pos x="79" y="202"/>
                </a:cxn>
                <a:cxn ang="0">
                  <a:pos x="88" y="165"/>
                </a:cxn>
                <a:cxn ang="0">
                  <a:pos x="88" y="164"/>
                </a:cxn>
                <a:cxn ang="0">
                  <a:pos x="289" y="23"/>
                </a:cxn>
                <a:cxn ang="0">
                  <a:pos x="133" y="112"/>
                </a:cxn>
                <a:cxn ang="0">
                  <a:pos x="150" y="99"/>
                </a:cxn>
                <a:cxn ang="0">
                  <a:pos x="92" y="108"/>
                </a:cxn>
                <a:cxn ang="0">
                  <a:pos x="182" y="51"/>
                </a:cxn>
                <a:cxn ang="0">
                  <a:pos x="108" y="93"/>
                </a:cxn>
                <a:cxn ang="0">
                  <a:pos x="108" y="91"/>
                </a:cxn>
                <a:cxn ang="0">
                  <a:pos x="160" y="59"/>
                </a:cxn>
                <a:cxn ang="0">
                  <a:pos x="93" y="94"/>
                </a:cxn>
                <a:cxn ang="0">
                  <a:pos x="93" y="94"/>
                </a:cxn>
                <a:cxn ang="0">
                  <a:pos x="98" y="72"/>
                </a:cxn>
                <a:cxn ang="0">
                  <a:pos x="96" y="72"/>
                </a:cxn>
                <a:cxn ang="0">
                  <a:pos x="130" y="38"/>
                </a:cxn>
                <a:cxn ang="0">
                  <a:pos x="129" y="37"/>
                </a:cxn>
                <a:cxn ang="0">
                  <a:pos x="107" y="47"/>
                </a:cxn>
                <a:cxn ang="0">
                  <a:pos x="98" y="23"/>
                </a:cxn>
                <a:cxn ang="0">
                  <a:pos x="110" y="13"/>
                </a:cxn>
                <a:cxn ang="0">
                  <a:pos x="111" y="11"/>
                </a:cxn>
                <a:cxn ang="0">
                  <a:pos x="113" y="11"/>
                </a:cxn>
                <a:cxn ang="0">
                  <a:pos x="108" y="16"/>
                </a:cxn>
                <a:cxn ang="0">
                  <a:pos x="123" y="22"/>
                </a:cxn>
                <a:cxn ang="0">
                  <a:pos x="185" y="3"/>
                </a:cxn>
                <a:cxn ang="0">
                  <a:pos x="191" y="1"/>
                </a:cxn>
                <a:cxn ang="0">
                  <a:pos x="193" y="1"/>
                </a:cxn>
                <a:cxn ang="0">
                  <a:pos x="179" y="25"/>
                </a:cxn>
                <a:cxn ang="0">
                  <a:pos x="196" y="35"/>
                </a:cxn>
                <a:cxn ang="0">
                  <a:pos x="224" y="19"/>
                </a:cxn>
                <a:cxn ang="0">
                  <a:pos x="224" y="19"/>
                </a:cxn>
                <a:cxn ang="0">
                  <a:pos x="162" y="59"/>
                </a:cxn>
                <a:cxn ang="0">
                  <a:pos x="227" y="23"/>
                </a:cxn>
                <a:cxn ang="0">
                  <a:pos x="227" y="23"/>
                </a:cxn>
                <a:cxn ang="0">
                  <a:pos x="249" y="16"/>
                </a:cxn>
                <a:cxn ang="0">
                  <a:pos x="230" y="34"/>
                </a:cxn>
                <a:cxn ang="0">
                  <a:pos x="208" y="69"/>
                </a:cxn>
                <a:cxn ang="0">
                  <a:pos x="301" y="16"/>
                </a:cxn>
                <a:cxn ang="0">
                  <a:pos x="270" y="38"/>
                </a:cxn>
                <a:cxn ang="0">
                  <a:pos x="308" y="37"/>
                </a:cxn>
                <a:cxn ang="0">
                  <a:pos x="310" y="37"/>
                </a:cxn>
                <a:cxn ang="0">
                  <a:pos x="290" y="80"/>
                </a:cxn>
                <a:cxn ang="0">
                  <a:pos x="322" y="62"/>
                </a:cxn>
                <a:cxn ang="0">
                  <a:pos x="236" y="120"/>
                </a:cxn>
                <a:cxn ang="0">
                  <a:pos x="298" y="86"/>
                </a:cxn>
                <a:cxn ang="0">
                  <a:pos x="208" y="140"/>
                </a:cxn>
                <a:cxn ang="0">
                  <a:pos x="325" y="72"/>
                </a:cxn>
                <a:cxn ang="0">
                  <a:pos x="248" y="125"/>
                </a:cxn>
                <a:cxn ang="0">
                  <a:pos x="271" y="125"/>
                </a:cxn>
                <a:cxn ang="0">
                  <a:pos x="322" y="99"/>
                </a:cxn>
                <a:cxn ang="0">
                  <a:pos x="2" y="282"/>
                </a:cxn>
              </a:cxnLst>
              <a:rect l="0" t="0" r="r" b="b"/>
              <a:pathLst>
                <a:path w="325" h="282">
                  <a:moveTo>
                    <a:pt x="2" y="282"/>
                  </a:moveTo>
                  <a:lnTo>
                    <a:pt x="2" y="282"/>
                  </a:lnTo>
                  <a:lnTo>
                    <a:pt x="0" y="282"/>
                  </a:lnTo>
                  <a:lnTo>
                    <a:pt x="0" y="282"/>
                  </a:lnTo>
                  <a:lnTo>
                    <a:pt x="0" y="282"/>
                  </a:lnTo>
                  <a:lnTo>
                    <a:pt x="0" y="282"/>
                  </a:lnTo>
                  <a:lnTo>
                    <a:pt x="2" y="281"/>
                  </a:lnTo>
                  <a:lnTo>
                    <a:pt x="2" y="281"/>
                  </a:lnTo>
                  <a:lnTo>
                    <a:pt x="28" y="263"/>
                  </a:lnTo>
                  <a:lnTo>
                    <a:pt x="28" y="263"/>
                  </a:lnTo>
                  <a:lnTo>
                    <a:pt x="98" y="220"/>
                  </a:lnTo>
                  <a:lnTo>
                    <a:pt x="98" y="220"/>
                  </a:lnTo>
                  <a:lnTo>
                    <a:pt x="224" y="139"/>
                  </a:lnTo>
                  <a:lnTo>
                    <a:pt x="316" y="78"/>
                  </a:lnTo>
                  <a:lnTo>
                    <a:pt x="49" y="232"/>
                  </a:lnTo>
                  <a:lnTo>
                    <a:pt x="49" y="232"/>
                  </a:lnTo>
                  <a:lnTo>
                    <a:pt x="49" y="232"/>
                  </a:lnTo>
                  <a:lnTo>
                    <a:pt x="49" y="232"/>
                  </a:lnTo>
                  <a:lnTo>
                    <a:pt x="48" y="232"/>
                  </a:lnTo>
                  <a:lnTo>
                    <a:pt x="48" y="232"/>
                  </a:lnTo>
                  <a:lnTo>
                    <a:pt x="49" y="231"/>
                  </a:lnTo>
                  <a:lnTo>
                    <a:pt x="49" y="231"/>
                  </a:lnTo>
                  <a:lnTo>
                    <a:pt x="49" y="231"/>
                  </a:lnTo>
                  <a:lnTo>
                    <a:pt x="49" y="231"/>
                  </a:lnTo>
                  <a:lnTo>
                    <a:pt x="77" y="214"/>
                  </a:lnTo>
                  <a:lnTo>
                    <a:pt x="182" y="152"/>
                  </a:lnTo>
                  <a:lnTo>
                    <a:pt x="182" y="152"/>
                  </a:lnTo>
                  <a:lnTo>
                    <a:pt x="280" y="96"/>
                  </a:lnTo>
                  <a:lnTo>
                    <a:pt x="280" y="96"/>
                  </a:lnTo>
                  <a:lnTo>
                    <a:pt x="169" y="160"/>
                  </a:lnTo>
                  <a:lnTo>
                    <a:pt x="39" y="237"/>
                  </a:lnTo>
                  <a:lnTo>
                    <a:pt x="39" y="237"/>
                  </a:lnTo>
                  <a:lnTo>
                    <a:pt x="37" y="235"/>
                  </a:lnTo>
                  <a:lnTo>
                    <a:pt x="37" y="235"/>
                  </a:lnTo>
                  <a:lnTo>
                    <a:pt x="37" y="235"/>
                  </a:lnTo>
                  <a:lnTo>
                    <a:pt x="295" y="78"/>
                  </a:lnTo>
                  <a:lnTo>
                    <a:pt x="295" y="78"/>
                  </a:lnTo>
                  <a:lnTo>
                    <a:pt x="79" y="204"/>
                  </a:lnTo>
                  <a:lnTo>
                    <a:pt x="79" y="204"/>
                  </a:lnTo>
                  <a:lnTo>
                    <a:pt x="79" y="204"/>
                  </a:lnTo>
                  <a:lnTo>
                    <a:pt x="79" y="204"/>
                  </a:lnTo>
                  <a:lnTo>
                    <a:pt x="79" y="202"/>
                  </a:lnTo>
                  <a:lnTo>
                    <a:pt x="299" y="44"/>
                  </a:lnTo>
                  <a:lnTo>
                    <a:pt x="299" y="44"/>
                  </a:lnTo>
                  <a:lnTo>
                    <a:pt x="89" y="165"/>
                  </a:lnTo>
                  <a:lnTo>
                    <a:pt x="89" y="165"/>
                  </a:lnTo>
                  <a:lnTo>
                    <a:pt x="88" y="165"/>
                  </a:lnTo>
                  <a:lnTo>
                    <a:pt x="88" y="165"/>
                  </a:lnTo>
                  <a:lnTo>
                    <a:pt x="88" y="165"/>
                  </a:lnTo>
                  <a:lnTo>
                    <a:pt x="88" y="165"/>
                  </a:lnTo>
                  <a:lnTo>
                    <a:pt x="88" y="164"/>
                  </a:lnTo>
                  <a:lnTo>
                    <a:pt x="88" y="164"/>
                  </a:lnTo>
                  <a:lnTo>
                    <a:pt x="88" y="164"/>
                  </a:lnTo>
                  <a:lnTo>
                    <a:pt x="88" y="164"/>
                  </a:lnTo>
                  <a:lnTo>
                    <a:pt x="88" y="164"/>
                  </a:lnTo>
                  <a:lnTo>
                    <a:pt x="123" y="139"/>
                  </a:lnTo>
                  <a:lnTo>
                    <a:pt x="123" y="139"/>
                  </a:lnTo>
                  <a:lnTo>
                    <a:pt x="200" y="86"/>
                  </a:lnTo>
                  <a:lnTo>
                    <a:pt x="200" y="86"/>
                  </a:lnTo>
                  <a:lnTo>
                    <a:pt x="289" y="23"/>
                  </a:lnTo>
                  <a:lnTo>
                    <a:pt x="289" y="23"/>
                  </a:lnTo>
                  <a:lnTo>
                    <a:pt x="193" y="80"/>
                  </a:lnTo>
                  <a:lnTo>
                    <a:pt x="153" y="103"/>
                  </a:lnTo>
                  <a:lnTo>
                    <a:pt x="133" y="112"/>
                  </a:lnTo>
                  <a:lnTo>
                    <a:pt x="133" y="112"/>
                  </a:lnTo>
                  <a:lnTo>
                    <a:pt x="133" y="112"/>
                  </a:lnTo>
                  <a:lnTo>
                    <a:pt x="133" y="112"/>
                  </a:lnTo>
                  <a:lnTo>
                    <a:pt x="133" y="112"/>
                  </a:lnTo>
                  <a:lnTo>
                    <a:pt x="133" y="112"/>
                  </a:lnTo>
                  <a:lnTo>
                    <a:pt x="135" y="111"/>
                  </a:lnTo>
                  <a:lnTo>
                    <a:pt x="150" y="99"/>
                  </a:lnTo>
                  <a:lnTo>
                    <a:pt x="150" y="99"/>
                  </a:lnTo>
                  <a:lnTo>
                    <a:pt x="185" y="69"/>
                  </a:lnTo>
                  <a:lnTo>
                    <a:pt x="185" y="69"/>
                  </a:lnTo>
                  <a:lnTo>
                    <a:pt x="245" y="19"/>
                  </a:lnTo>
                  <a:lnTo>
                    <a:pt x="245" y="19"/>
                  </a:lnTo>
                  <a:lnTo>
                    <a:pt x="179" y="57"/>
                  </a:lnTo>
                  <a:lnTo>
                    <a:pt x="92" y="108"/>
                  </a:lnTo>
                  <a:lnTo>
                    <a:pt x="92" y="108"/>
                  </a:lnTo>
                  <a:lnTo>
                    <a:pt x="90" y="108"/>
                  </a:lnTo>
                  <a:lnTo>
                    <a:pt x="90" y="108"/>
                  </a:lnTo>
                  <a:lnTo>
                    <a:pt x="90" y="108"/>
                  </a:lnTo>
                  <a:lnTo>
                    <a:pt x="182" y="51"/>
                  </a:lnTo>
                  <a:lnTo>
                    <a:pt x="182" y="51"/>
                  </a:lnTo>
                  <a:lnTo>
                    <a:pt x="110" y="93"/>
                  </a:lnTo>
                  <a:lnTo>
                    <a:pt x="110" y="93"/>
                  </a:lnTo>
                  <a:lnTo>
                    <a:pt x="110" y="93"/>
                  </a:lnTo>
                  <a:lnTo>
                    <a:pt x="110" y="93"/>
                  </a:lnTo>
                  <a:lnTo>
                    <a:pt x="110" y="93"/>
                  </a:lnTo>
                  <a:lnTo>
                    <a:pt x="108" y="93"/>
                  </a:lnTo>
                  <a:lnTo>
                    <a:pt x="108" y="93"/>
                  </a:lnTo>
                  <a:lnTo>
                    <a:pt x="108" y="93"/>
                  </a:lnTo>
                  <a:lnTo>
                    <a:pt x="108" y="93"/>
                  </a:lnTo>
                  <a:lnTo>
                    <a:pt x="108" y="91"/>
                  </a:lnTo>
                  <a:lnTo>
                    <a:pt x="108" y="91"/>
                  </a:lnTo>
                  <a:lnTo>
                    <a:pt x="108" y="91"/>
                  </a:lnTo>
                  <a:lnTo>
                    <a:pt x="108" y="91"/>
                  </a:lnTo>
                  <a:lnTo>
                    <a:pt x="108" y="91"/>
                  </a:lnTo>
                  <a:lnTo>
                    <a:pt x="125" y="81"/>
                  </a:lnTo>
                  <a:lnTo>
                    <a:pt x="125" y="81"/>
                  </a:lnTo>
                  <a:lnTo>
                    <a:pt x="160" y="59"/>
                  </a:lnTo>
                  <a:lnTo>
                    <a:pt x="160" y="59"/>
                  </a:lnTo>
                  <a:lnTo>
                    <a:pt x="199" y="34"/>
                  </a:lnTo>
                  <a:lnTo>
                    <a:pt x="199" y="34"/>
                  </a:lnTo>
                  <a:lnTo>
                    <a:pt x="196" y="35"/>
                  </a:lnTo>
                  <a:lnTo>
                    <a:pt x="196" y="35"/>
                  </a:lnTo>
                  <a:lnTo>
                    <a:pt x="117" y="81"/>
                  </a:lnTo>
                  <a:lnTo>
                    <a:pt x="93" y="94"/>
                  </a:lnTo>
                  <a:lnTo>
                    <a:pt x="93" y="94"/>
                  </a:lnTo>
                  <a:lnTo>
                    <a:pt x="93" y="94"/>
                  </a:lnTo>
                  <a:lnTo>
                    <a:pt x="93" y="94"/>
                  </a:lnTo>
                  <a:lnTo>
                    <a:pt x="93" y="94"/>
                  </a:lnTo>
                  <a:lnTo>
                    <a:pt x="93" y="94"/>
                  </a:lnTo>
                  <a:lnTo>
                    <a:pt x="93" y="94"/>
                  </a:lnTo>
                  <a:lnTo>
                    <a:pt x="93" y="94"/>
                  </a:lnTo>
                  <a:lnTo>
                    <a:pt x="93" y="93"/>
                  </a:lnTo>
                  <a:lnTo>
                    <a:pt x="170" y="31"/>
                  </a:lnTo>
                  <a:lnTo>
                    <a:pt x="170" y="31"/>
                  </a:lnTo>
                  <a:lnTo>
                    <a:pt x="98" y="72"/>
                  </a:lnTo>
                  <a:lnTo>
                    <a:pt x="98" y="72"/>
                  </a:lnTo>
                  <a:lnTo>
                    <a:pt x="98" y="72"/>
                  </a:lnTo>
                  <a:lnTo>
                    <a:pt x="98" y="72"/>
                  </a:lnTo>
                  <a:lnTo>
                    <a:pt x="98" y="72"/>
                  </a:lnTo>
                  <a:lnTo>
                    <a:pt x="98" y="72"/>
                  </a:lnTo>
                  <a:lnTo>
                    <a:pt x="96" y="72"/>
                  </a:lnTo>
                  <a:lnTo>
                    <a:pt x="96" y="72"/>
                  </a:lnTo>
                  <a:lnTo>
                    <a:pt x="98" y="71"/>
                  </a:lnTo>
                  <a:lnTo>
                    <a:pt x="181" y="9"/>
                  </a:lnTo>
                  <a:lnTo>
                    <a:pt x="181" y="9"/>
                  </a:lnTo>
                  <a:lnTo>
                    <a:pt x="130" y="38"/>
                  </a:lnTo>
                  <a:lnTo>
                    <a:pt x="130" y="38"/>
                  </a:lnTo>
                  <a:lnTo>
                    <a:pt x="130" y="38"/>
                  </a:lnTo>
                  <a:lnTo>
                    <a:pt x="130" y="38"/>
                  </a:lnTo>
                  <a:lnTo>
                    <a:pt x="129" y="38"/>
                  </a:lnTo>
                  <a:lnTo>
                    <a:pt x="129" y="38"/>
                  </a:lnTo>
                  <a:lnTo>
                    <a:pt x="129" y="38"/>
                  </a:lnTo>
                  <a:lnTo>
                    <a:pt x="129" y="38"/>
                  </a:lnTo>
                  <a:lnTo>
                    <a:pt x="129" y="37"/>
                  </a:lnTo>
                  <a:lnTo>
                    <a:pt x="156" y="20"/>
                  </a:lnTo>
                  <a:lnTo>
                    <a:pt x="107" y="48"/>
                  </a:lnTo>
                  <a:lnTo>
                    <a:pt x="107" y="48"/>
                  </a:lnTo>
                  <a:lnTo>
                    <a:pt x="107" y="48"/>
                  </a:lnTo>
                  <a:lnTo>
                    <a:pt x="107" y="48"/>
                  </a:lnTo>
                  <a:lnTo>
                    <a:pt x="107" y="47"/>
                  </a:lnTo>
                  <a:lnTo>
                    <a:pt x="107" y="47"/>
                  </a:lnTo>
                  <a:lnTo>
                    <a:pt x="122" y="22"/>
                  </a:lnTo>
                  <a:lnTo>
                    <a:pt x="122" y="22"/>
                  </a:lnTo>
                  <a:lnTo>
                    <a:pt x="135" y="3"/>
                  </a:lnTo>
                  <a:lnTo>
                    <a:pt x="135" y="3"/>
                  </a:lnTo>
                  <a:lnTo>
                    <a:pt x="98" y="23"/>
                  </a:lnTo>
                  <a:lnTo>
                    <a:pt x="98" y="23"/>
                  </a:lnTo>
                  <a:lnTo>
                    <a:pt x="96" y="23"/>
                  </a:lnTo>
                  <a:lnTo>
                    <a:pt x="96" y="23"/>
                  </a:lnTo>
                  <a:lnTo>
                    <a:pt x="96" y="22"/>
                  </a:lnTo>
                  <a:lnTo>
                    <a:pt x="96" y="22"/>
                  </a:lnTo>
                  <a:lnTo>
                    <a:pt x="110" y="13"/>
                  </a:lnTo>
                  <a:lnTo>
                    <a:pt x="108" y="13"/>
                  </a:lnTo>
                  <a:lnTo>
                    <a:pt x="108" y="13"/>
                  </a:lnTo>
                  <a:lnTo>
                    <a:pt x="111" y="11"/>
                  </a:lnTo>
                  <a:lnTo>
                    <a:pt x="111" y="11"/>
                  </a:lnTo>
                  <a:lnTo>
                    <a:pt x="111" y="11"/>
                  </a:lnTo>
                  <a:lnTo>
                    <a:pt x="111" y="11"/>
                  </a:lnTo>
                  <a:lnTo>
                    <a:pt x="111" y="11"/>
                  </a:lnTo>
                  <a:lnTo>
                    <a:pt x="113" y="11"/>
                  </a:lnTo>
                  <a:lnTo>
                    <a:pt x="113" y="11"/>
                  </a:lnTo>
                  <a:lnTo>
                    <a:pt x="113" y="11"/>
                  </a:lnTo>
                  <a:lnTo>
                    <a:pt x="113" y="11"/>
                  </a:lnTo>
                  <a:lnTo>
                    <a:pt x="113" y="11"/>
                  </a:lnTo>
                  <a:lnTo>
                    <a:pt x="113" y="11"/>
                  </a:lnTo>
                  <a:lnTo>
                    <a:pt x="113" y="11"/>
                  </a:lnTo>
                  <a:lnTo>
                    <a:pt x="113" y="13"/>
                  </a:lnTo>
                  <a:lnTo>
                    <a:pt x="113" y="13"/>
                  </a:lnTo>
                  <a:lnTo>
                    <a:pt x="108" y="16"/>
                  </a:lnTo>
                  <a:lnTo>
                    <a:pt x="108" y="16"/>
                  </a:lnTo>
                  <a:lnTo>
                    <a:pt x="136" y="0"/>
                  </a:lnTo>
                  <a:lnTo>
                    <a:pt x="136" y="0"/>
                  </a:lnTo>
                  <a:lnTo>
                    <a:pt x="136" y="0"/>
                  </a:lnTo>
                  <a:lnTo>
                    <a:pt x="136" y="0"/>
                  </a:lnTo>
                  <a:lnTo>
                    <a:pt x="123" y="22"/>
                  </a:lnTo>
                  <a:lnTo>
                    <a:pt x="123" y="22"/>
                  </a:lnTo>
                  <a:lnTo>
                    <a:pt x="108" y="46"/>
                  </a:lnTo>
                  <a:lnTo>
                    <a:pt x="185" y="1"/>
                  </a:lnTo>
                  <a:lnTo>
                    <a:pt x="185" y="1"/>
                  </a:lnTo>
                  <a:lnTo>
                    <a:pt x="185" y="1"/>
                  </a:lnTo>
                  <a:lnTo>
                    <a:pt x="185" y="1"/>
                  </a:lnTo>
                  <a:lnTo>
                    <a:pt x="185" y="3"/>
                  </a:lnTo>
                  <a:lnTo>
                    <a:pt x="154" y="22"/>
                  </a:lnTo>
                  <a:lnTo>
                    <a:pt x="154" y="22"/>
                  </a:lnTo>
                  <a:lnTo>
                    <a:pt x="184" y="6"/>
                  </a:lnTo>
                  <a:lnTo>
                    <a:pt x="184" y="6"/>
                  </a:lnTo>
                  <a:lnTo>
                    <a:pt x="191" y="1"/>
                  </a:lnTo>
                  <a:lnTo>
                    <a:pt x="191" y="1"/>
                  </a:lnTo>
                  <a:lnTo>
                    <a:pt x="191" y="1"/>
                  </a:lnTo>
                  <a:lnTo>
                    <a:pt x="191" y="1"/>
                  </a:lnTo>
                  <a:lnTo>
                    <a:pt x="191" y="1"/>
                  </a:lnTo>
                  <a:lnTo>
                    <a:pt x="191" y="1"/>
                  </a:lnTo>
                  <a:lnTo>
                    <a:pt x="193" y="1"/>
                  </a:lnTo>
                  <a:lnTo>
                    <a:pt x="193" y="1"/>
                  </a:lnTo>
                  <a:lnTo>
                    <a:pt x="191" y="3"/>
                  </a:lnTo>
                  <a:lnTo>
                    <a:pt x="107" y="66"/>
                  </a:lnTo>
                  <a:lnTo>
                    <a:pt x="107" y="66"/>
                  </a:lnTo>
                  <a:lnTo>
                    <a:pt x="178" y="25"/>
                  </a:lnTo>
                  <a:lnTo>
                    <a:pt x="178" y="25"/>
                  </a:lnTo>
                  <a:lnTo>
                    <a:pt x="179" y="25"/>
                  </a:lnTo>
                  <a:lnTo>
                    <a:pt x="179" y="25"/>
                  </a:lnTo>
                  <a:lnTo>
                    <a:pt x="179" y="26"/>
                  </a:lnTo>
                  <a:lnTo>
                    <a:pt x="99" y="90"/>
                  </a:lnTo>
                  <a:lnTo>
                    <a:pt x="99" y="90"/>
                  </a:lnTo>
                  <a:lnTo>
                    <a:pt x="196" y="35"/>
                  </a:lnTo>
                  <a:lnTo>
                    <a:pt x="196" y="35"/>
                  </a:lnTo>
                  <a:lnTo>
                    <a:pt x="222" y="19"/>
                  </a:lnTo>
                  <a:lnTo>
                    <a:pt x="222" y="19"/>
                  </a:lnTo>
                  <a:lnTo>
                    <a:pt x="222" y="19"/>
                  </a:lnTo>
                  <a:lnTo>
                    <a:pt x="222" y="19"/>
                  </a:lnTo>
                  <a:lnTo>
                    <a:pt x="222" y="19"/>
                  </a:lnTo>
                  <a:lnTo>
                    <a:pt x="224" y="19"/>
                  </a:lnTo>
                  <a:lnTo>
                    <a:pt x="224" y="19"/>
                  </a:lnTo>
                  <a:lnTo>
                    <a:pt x="224" y="19"/>
                  </a:lnTo>
                  <a:lnTo>
                    <a:pt x="224" y="19"/>
                  </a:lnTo>
                  <a:lnTo>
                    <a:pt x="224" y="19"/>
                  </a:lnTo>
                  <a:lnTo>
                    <a:pt x="224" y="19"/>
                  </a:lnTo>
                  <a:lnTo>
                    <a:pt x="224" y="19"/>
                  </a:lnTo>
                  <a:lnTo>
                    <a:pt x="222" y="20"/>
                  </a:lnTo>
                  <a:lnTo>
                    <a:pt x="222" y="20"/>
                  </a:lnTo>
                  <a:lnTo>
                    <a:pt x="203" y="32"/>
                  </a:lnTo>
                  <a:lnTo>
                    <a:pt x="203" y="32"/>
                  </a:lnTo>
                  <a:lnTo>
                    <a:pt x="162" y="59"/>
                  </a:lnTo>
                  <a:lnTo>
                    <a:pt x="162" y="59"/>
                  </a:lnTo>
                  <a:lnTo>
                    <a:pt x="128" y="81"/>
                  </a:lnTo>
                  <a:lnTo>
                    <a:pt x="128" y="81"/>
                  </a:lnTo>
                  <a:lnTo>
                    <a:pt x="209" y="34"/>
                  </a:lnTo>
                  <a:lnTo>
                    <a:pt x="209" y="34"/>
                  </a:lnTo>
                  <a:lnTo>
                    <a:pt x="225" y="25"/>
                  </a:lnTo>
                  <a:lnTo>
                    <a:pt x="227" y="23"/>
                  </a:lnTo>
                  <a:lnTo>
                    <a:pt x="227" y="23"/>
                  </a:lnTo>
                  <a:lnTo>
                    <a:pt x="227" y="23"/>
                  </a:lnTo>
                  <a:lnTo>
                    <a:pt x="227" y="23"/>
                  </a:lnTo>
                  <a:lnTo>
                    <a:pt x="227" y="23"/>
                  </a:lnTo>
                  <a:lnTo>
                    <a:pt x="227" y="23"/>
                  </a:lnTo>
                  <a:lnTo>
                    <a:pt x="227" y="23"/>
                  </a:lnTo>
                  <a:lnTo>
                    <a:pt x="227" y="25"/>
                  </a:lnTo>
                  <a:lnTo>
                    <a:pt x="147" y="74"/>
                  </a:lnTo>
                  <a:lnTo>
                    <a:pt x="147" y="74"/>
                  </a:lnTo>
                  <a:lnTo>
                    <a:pt x="215" y="35"/>
                  </a:lnTo>
                  <a:lnTo>
                    <a:pt x="249" y="16"/>
                  </a:lnTo>
                  <a:lnTo>
                    <a:pt x="249" y="16"/>
                  </a:lnTo>
                  <a:lnTo>
                    <a:pt x="249" y="16"/>
                  </a:lnTo>
                  <a:lnTo>
                    <a:pt x="249" y="16"/>
                  </a:lnTo>
                  <a:lnTo>
                    <a:pt x="250" y="16"/>
                  </a:lnTo>
                  <a:lnTo>
                    <a:pt x="250" y="16"/>
                  </a:lnTo>
                  <a:lnTo>
                    <a:pt x="248" y="19"/>
                  </a:lnTo>
                  <a:lnTo>
                    <a:pt x="230" y="34"/>
                  </a:lnTo>
                  <a:lnTo>
                    <a:pt x="230" y="34"/>
                  </a:lnTo>
                  <a:lnTo>
                    <a:pt x="185" y="71"/>
                  </a:lnTo>
                  <a:lnTo>
                    <a:pt x="185" y="71"/>
                  </a:lnTo>
                  <a:lnTo>
                    <a:pt x="138" y="109"/>
                  </a:lnTo>
                  <a:lnTo>
                    <a:pt x="138" y="109"/>
                  </a:lnTo>
                  <a:lnTo>
                    <a:pt x="208" y="69"/>
                  </a:lnTo>
                  <a:lnTo>
                    <a:pt x="301" y="16"/>
                  </a:lnTo>
                  <a:lnTo>
                    <a:pt x="301" y="16"/>
                  </a:lnTo>
                  <a:lnTo>
                    <a:pt x="301" y="16"/>
                  </a:lnTo>
                  <a:lnTo>
                    <a:pt x="301" y="16"/>
                  </a:lnTo>
                  <a:lnTo>
                    <a:pt x="301" y="16"/>
                  </a:lnTo>
                  <a:lnTo>
                    <a:pt x="301" y="16"/>
                  </a:lnTo>
                  <a:lnTo>
                    <a:pt x="301" y="16"/>
                  </a:lnTo>
                  <a:lnTo>
                    <a:pt x="301" y="17"/>
                  </a:lnTo>
                  <a:lnTo>
                    <a:pt x="301" y="17"/>
                  </a:lnTo>
                  <a:lnTo>
                    <a:pt x="301" y="17"/>
                  </a:lnTo>
                  <a:lnTo>
                    <a:pt x="301" y="17"/>
                  </a:lnTo>
                  <a:lnTo>
                    <a:pt x="270" y="38"/>
                  </a:lnTo>
                  <a:lnTo>
                    <a:pt x="270" y="38"/>
                  </a:lnTo>
                  <a:lnTo>
                    <a:pt x="200" y="87"/>
                  </a:lnTo>
                  <a:lnTo>
                    <a:pt x="200" y="87"/>
                  </a:lnTo>
                  <a:lnTo>
                    <a:pt x="98" y="158"/>
                  </a:lnTo>
                  <a:lnTo>
                    <a:pt x="98" y="158"/>
                  </a:lnTo>
                  <a:lnTo>
                    <a:pt x="308" y="37"/>
                  </a:lnTo>
                  <a:lnTo>
                    <a:pt x="310" y="37"/>
                  </a:lnTo>
                  <a:lnTo>
                    <a:pt x="310" y="37"/>
                  </a:lnTo>
                  <a:lnTo>
                    <a:pt x="310" y="37"/>
                  </a:lnTo>
                  <a:lnTo>
                    <a:pt x="310" y="37"/>
                  </a:lnTo>
                  <a:lnTo>
                    <a:pt x="310" y="37"/>
                  </a:lnTo>
                  <a:lnTo>
                    <a:pt x="310" y="37"/>
                  </a:lnTo>
                  <a:lnTo>
                    <a:pt x="310" y="37"/>
                  </a:lnTo>
                  <a:lnTo>
                    <a:pt x="310" y="38"/>
                  </a:lnTo>
                  <a:lnTo>
                    <a:pt x="90" y="195"/>
                  </a:lnTo>
                  <a:lnTo>
                    <a:pt x="90" y="195"/>
                  </a:lnTo>
                  <a:lnTo>
                    <a:pt x="230" y="115"/>
                  </a:lnTo>
                  <a:lnTo>
                    <a:pt x="290" y="80"/>
                  </a:lnTo>
                  <a:lnTo>
                    <a:pt x="322" y="62"/>
                  </a:lnTo>
                  <a:lnTo>
                    <a:pt x="322" y="62"/>
                  </a:lnTo>
                  <a:lnTo>
                    <a:pt x="322" y="62"/>
                  </a:lnTo>
                  <a:lnTo>
                    <a:pt x="322" y="62"/>
                  </a:lnTo>
                  <a:lnTo>
                    <a:pt x="322" y="62"/>
                  </a:lnTo>
                  <a:lnTo>
                    <a:pt x="322" y="62"/>
                  </a:lnTo>
                  <a:lnTo>
                    <a:pt x="323" y="62"/>
                  </a:lnTo>
                  <a:lnTo>
                    <a:pt x="323" y="62"/>
                  </a:lnTo>
                  <a:lnTo>
                    <a:pt x="323" y="63"/>
                  </a:lnTo>
                  <a:lnTo>
                    <a:pt x="116" y="189"/>
                  </a:lnTo>
                  <a:lnTo>
                    <a:pt x="116" y="189"/>
                  </a:lnTo>
                  <a:lnTo>
                    <a:pt x="236" y="120"/>
                  </a:lnTo>
                  <a:lnTo>
                    <a:pt x="279" y="94"/>
                  </a:lnTo>
                  <a:lnTo>
                    <a:pt x="298" y="86"/>
                  </a:lnTo>
                  <a:lnTo>
                    <a:pt x="298" y="86"/>
                  </a:lnTo>
                  <a:lnTo>
                    <a:pt x="298" y="86"/>
                  </a:lnTo>
                  <a:lnTo>
                    <a:pt x="298" y="86"/>
                  </a:lnTo>
                  <a:lnTo>
                    <a:pt x="298" y="86"/>
                  </a:lnTo>
                  <a:lnTo>
                    <a:pt x="298" y="86"/>
                  </a:lnTo>
                  <a:lnTo>
                    <a:pt x="298" y="86"/>
                  </a:lnTo>
                  <a:lnTo>
                    <a:pt x="293" y="88"/>
                  </a:lnTo>
                  <a:lnTo>
                    <a:pt x="262" y="108"/>
                  </a:lnTo>
                  <a:lnTo>
                    <a:pt x="262" y="108"/>
                  </a:lnTo>
                  <a:lnTo>
                    <a:pt x="208" y="140"/>
                  </a:lnTo>
                  <a:lnTo>
                    <a:pt x="323" y="72"/>
                  </a:lnTo>
                  <a:lnTo>
                    <a:pt x="323" y="72"/>
                  </a:lnTo>
                  <a:lnTo>
                    <a:pt x="325" y="72"/>
                  </a:lnTo>
                  <a:lnTo>
                    <a:pt x="325" y="72"/>
                  </a:lnTo>
                  <a:lnTo>
                    <a:pt x="325" y="72"/>
                  </a:lnTo>
                  <a:lnTo>
                    <a:pt x="325" y="72"/>
                  </a:lnTo>
                  <a:lnTo>
                    <a:pt x="325" y="74"/>
                  </a:lnTo>
                  <a:lnTo>
                    <a:pt x="325" y="74"/>
                  </a:lnTo>
                  <a:lnTo>
                    <a:pt x="325" y="74"/>
                  </a:lnTo>
                  <a:lnTo>
                    <a:pt x="308" y="86"/>
                  </a:lnTo>
                  <a:lnTo>
                    <a:pt x="248" y="125"/>
                  </a:lnTo>
                  <a:lnTo>
                    <a:pt x="248" y="125"/>
                  </a:lnTo>
                  <a:lnTo>
                    <a:pt x="98" y="220"/>
                  </a:lnTo>
                  <a:lnTo>
                    <a:pt x="98" y="220"/>
                  </a:lnTo>
                  <a:lnTo>
                    <a:pt x="21" y="271"/>
                  </a:lnTo>
                  <a:lnTo>
                    <a:pt x="160" y="189"/>
                  </a:lnTo>
                  <a:lnTo>
                    <a:pt x="160" y="189"/>
                  </a:lnTo>
                  <a:lnTo>
                    <a:pt x="271" y="125"/>
                  </a:lnTo>
                  <a:lnTo>
                    <a:pt x="317" y="99"/>
                  </a:lnTo>
                  <a:lnTo>
                    <a:pt x="317" y="99"/>
                  </a:lnTo>
                  <a:lnTo>
                    <a:pt x="322" y="97"/>
                  </a:lnTo>
                  <a:lnTo>
                    <a:pt x="322" y="97"/>
                  </a:lnTo>
                  <a:lnTo>
                    <a:pt x="322" y="97"/>
                  </a:lnTo>
                  <a:lnTo>
                    <a:pt x="322" y="99"/>
                  </a:lnTo>
                  <a:lnTo>
                    <a:pt x="322" y="99"/>
                  </a:lnTo>
                  <a:lnTo>
                    <a:pt x="322" y="99"/>
                  </a:lnTo>
                  <a:lnTo>
                    <a:pt x="322" y="99"/>
                  </a:lnTo>
                  <a:lnTo>
                    <a:pt x="2" y="282"/>
                  </a:lnTo>
                  <a:lnTo>
                    <a:pt x="2" y="282"/>
                  </a:lnTo>
                  <a:lnTo>
                    <a:pt x="2" y="282"/>
                  </a:lnTo>
                  <a:lnTo>
                    <a:pt x="2" y="28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3" name="Freeform 110"/>
            <p:cNvSpPr>
              <a:spLocks/>
            </p:cNvSpPr>
            <p:nvPr/>
          </p:nvSpPr>
          <p:spPr bwMode="auto">
            <a:xfrm>
              <a:off x="2208214" y="2092326"/>
              <a:ext cx="53975" cy="31750"/>
            </a:xfrm>
            <a:custGeom>
              <a:avLst/>
              <a:gdLst/>
              <a:ahLst/>
              <a:cxnLst>
                <a:cxn ang="0">
                  <a:pos x="0" y="40"/>
                </a:cxn>
                <a:cxn ang="0">
                  <a:pos x="0" y="40"/>
                </a:cxn>
                <a:cxn ang="0">
                  <a:pos x="0" y="40"/>
                </a:cxn>
                <a:cxn ang="0">
                  <a:pos x="0" y="40"/>
                </a:cxn>
                <a:cxn ang="0">
                  <a:pos x="0" y="40"/>
                </a:cxn>
                <a:cxn ang="0">
                  <a:pos x="0" y="40"/>
                </a:cxn>
                <a:cxn ang="0">
                  <a:pos x="0" y="38"/>
                </a:cxn>
                <a:cxn ang="0">
                  <a:pos x="0" y="38"/>
                </a:cxn>
                <a:cxn ang="0">
                  <a:pos x="12" y="31"/>
                </a:cxn>
                <a:cxn ang="0">
                  <a:pos x="12" y="31"/>
                </a:cxn>
                <a:cxn ang="0">
                  <a:pos x="68" y="0"/>
                </a:cxn>
                <a:cxn ang="0">
                  <a:pos x="68" y="0"/>
                </a:cxn>
                <a:cxn ang="0">
                  <a:pos x="68" y="0"/>
                </a:cxn>
                <a:cxn ang="0">
                  <a:pos x="68" y="0"/>
                </a:cxn>
                <a:cxn ang="0">
                  <a:pos x="66" y="3"/>
                </a:cxn>
                <a:cxn ang="0">
                  <a:pos x="52" y="24"/>
                </a:cxn>
                <a:cxn ang="0">
                  <a:pos x="52" y="24"/>
                </a:cxn>
                <a:cxn ang="0">
                  <a:pos x="49" y="29"/>
                </a:cxn>
                <a:cxn ang="0">
                  <a:pos x="49" y="29"/>
                </a:cxn>
                <a:cxn ang="0">
                  <a:pos x="50" y="29"/>
                </a:cxn>
                <a:cxn ang="0">
                  <a:pos x="49" y="29"/>
                </a:cxn>
                <a:cxn ang="0">
                  <a:pos x="50" y="29"/>
                </a:cxn>
                <a:cxn ang="0">
                  <a:pos x="50" y="29"/>
                </a:cxn>
                <a:cxn ang="0">
                  <a:pos x="50" y="29"/>
                </a:cxn>
                <a:cxn ang="0">
                  <a:pos x="47" y="32"/>
                </a:cxn>
                <a:cxn ang="0">
                  <a:pos x="47" y="32"/>
                </a:cxn>
                <a:cxn ang="0">
                  <a:pos x="46" y="32"/>
                </a:cxn>
                <a:cxn ang="0">
                  <a:pos x="46" y="32"/>
                </a:cxn>
                <a:cxn ang="0">
                  <a:pos x="46" y="31"/>
                </a:cxn>
                <a:cxn ang="0">
                  <a:pos x="46" y="31"/>
                </a:cxn>
                <a:cxn ang="0">
                  <a:pos x="52" y="24"/>
                </a:cxn>
                <a:cxn ang="0">
                  <a:pos x="52" y="24"/>
                </a:cxn>
                <a:cxn ang="0">
                  <a:pos x="66" y="3"/>
                </a:cxn>
                <a:cxn ang="0">
                  <a:pos x="66" y="3"/>
                </a:cxn>
                <a:cxn ang="0">
                  <a:pos x="13" y="32"/>
                </a:cxn>
                <a:cxn ang="0">
                  <a:pos x="13" y="32"/>
                </a:cxn>
                <a:cxn ang="0">
                  <a:pos x="0" y="40"/>
                </a:cxn>
                <a:cxn ang="0">
                  <a:pos x="0" y="40"/>
                </a:cxn>
              </a:cxnLst>
              <a:rect l="0" t="0" r="r" b="b"/>
              <a:pathLst>
                <a:path w="68" h="40">
                  <a:moveTo>
                    <a:pt x="0" y="40"/>
                  </a:moveTo>
                  <a:lnTo>
                    <a:pt x="0" y="40"/>
                  </a:lnTo>
                  <a:lnTo>
                    <a:pt x="0" y="40"/>
                  </a:lnTo>
                  <a:lnTo>
                    <a:pt x="0" y="40"/>
                  </a:lnTo>
                  <a:lnTo>
                    <a:pt x="0" y="40"/>
                  </a:lnTo>
                  <a:lnTo>
                    <a:pt x="0" y="40"/>
                  </a:lnTo>
                  <a:lnTo>
                    <a:pt x="0" y="38"/>
                  </a:lnTo>
                  <a:lnTo>
                    <a:pt x="0" y="38"/>
                  </a:lnTo>
                  <a:lnTo>
                    <a:pt x="12" y="31"/>
                  </a:lnTo>
                  <a:lnTo>
                    <a:pt x="12" y="31"/>
                  </a:lnTo>
                  <a:lnTo>
                    <a:pt x="68" y="0"/>
                  </a:lnTo>
                  <a:lnTo>
                    <a:pt x="68" y="0"/>
                  </a:lnTo>
                  <a:lnTo>
                    <a:pt x="68" y="0"/>
                  </a:lnTo>
                  <a:lnTo>
                    <a:pt x="68" y="0"/>
                  </a:lnTo>
                  <a:lnTo>
                    <a:pt x="66" y="3"/>
                  </a:lnTo>
                  <a:lnTo>
                    <a:pt x="52" y="24"/>
                  </a:lnTo>
                  <a:lnTo>
                    <a:pt x="52" y="24"/>
                  </a:lnTo>
                  <a:lnTo>
                    <a:pt x="49" y="29"/>
                  </a:lnTo>
                  <a:lnTo>
                    <a:pt x="49" y="29"/>
                  </a:lnTo>
                  <a:lnTo>
                    <a:pt x="50" y="29"/>
                  </a:lnTo>
                  <a:lnTo>
                    <a:pt x="49" y="29"/>
                  </a:lnTo>
                  <a:lnTo>
                    <a:pt x="50" y="29"/>
                  </a:lnTo>
                  <a:lnTo>
                    <a:pt x="50" y="29"/>
                  </a:lnTo>
                  <a:lnTo>
                    <a:pt x="50" y="29"/>
                  </a:lnTo>
                  <a:lnTo>
                    <a:pt x="47" y="32"/>
                  </a:lnTo>
                  <a:lnTo>
                    <a:pt x="47" y="32"/>
                  </a:lnTo>
                  <a:lnTo>
                    <a:pt x="46" y="32"/>
                  </a:lnTo>
                  <a:lnTo>
                    <a:pt x="46" y="32"/>
                  </a:lnTo>
                  <a:lnTo>
                    <a:pt x="46" y="31"/>
                  </a:lnTo>
                  <a:lnTo>
                    <a:pt x="46" y="31"/>
                  </a:lnTo>
                  <a:lnTo>
                    <a:pt x="52" y="24"/>
                  </a:lnTo>
                  <a:lnTo>
                    <a:pt x="52" y="24"/>
                  </a:lnTo>
                  <a:lnTo>
                    <a:pt x="66" y="3"/>
                  </a:lnTo>
                  <a:lnTo>
                    <a:pt x="66" y="3"/>
                  </a:lnTo>
                  <a:lnTo>
                    <a:pt x="13" y="32"/>
                  </a:lnTo>
                  <a:lnTo>
                    <a:pt x="13" y="32"/>
                  </a:lnTo>
                  <a:lnTo>
                    <a:pt x="0" y="40"/>
                  </a:lnTo>
                  <a:lnTo>
                    <a:pt x="0" y="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4" name="Freeform 111"/>
            <p:cNvSpPr>
              <a:spLocks/>
            </p:cNvSpPr>
            <p:nvPr/>
          </p:nvSpPr>
          <p:spPr bwMode="auto">
            <a:xfrm>
              <a:off x="2079626" y="2011363"/>
              <a:ext cx="314325" cy="420688"/>
            </a:xfrm>
            <a:custGeom>
              <a:avLst/>
              <a:gdLst/>
              <a:ahLst/>
              <a:cxnLst>
                <a:cxn ang="0">
                  <a:pos x="124" y="488"/>
                </a:cxn>
                <a:cxn ang="0">
                  <a:pos x="83" y="502"/>
                </a:cxn>
                <a:cxn ang="0">
                  <a:pos x="81" y="479"/>
                </a:cxn>
                <a:cxn ang="0">
                  <a:pos x="60" y="465"/>
                </a:cxn>
                <a:cxn ang="0">
                  <a:pos x="65" y="435"/>
                </a:cxn>
                <a:cxn ang="0">
                  <a:pos x="219" y="331"/>
                </a:cxn>
                <a:cxn ang="0">
                  <a:pos x="62" y="410"/>
                </a:cxn>
                <a:cxn ang="0">
                  <a:pos x="74" y="401"/>
                </a:cxn>
                <a:cxn ang="0">
                  <a:pos x="66" y="394"/>
                </a:cxn>
                <a:cxn ang="0">
                  <a:pos x="383" y="185"/>
                </a:cxn>
                <a:cxn ang="0">
                  <a:pos x="78" y="328"/>
                </a:cxn>
                <a:cxn ang="0">
                  <a:pos x="194" y="240"/>
                </a:cxn>
                <a:cxn ang="0">
                  <a:pos x="151" y="243"/>
                </a:cxn>
                <a:cxn ang="0">
                  <a:pos x="53" y="299"/>
                </a:cxn>
                <a:cxn ang="0">
                  <a:pos x="59" y="290"/>
                </a:cxn>
                <a:cxn ang="0">
                  <a:pos x="72" y="259"/>
                </a:cxn>
                <a:cxn ang="0">
                  <a:pos x="95" y="203"/>
                </a:cxn>
                <a:cxn ang="0">
                  <a:pos x="68" y="214"/>
                </a:cxn>
                <a:cxn ang="0">
                  <a:pos x="197" y="120"/>
                </a:cxn>
                <a:cxn ang="0">
                  <a:pos x="83" y="183"/>
                </a:cxn>
                <a:cxn ang="0">
                  <a:pos x="78" y="176"/>
                </a:cxn>
                <a:cxn ang="0">
                  <a:pos x="72" y="179"/>
                </a:cxn>
                <a:cxn ang="0">
                  <a:pos x="47" y="191"/>
                </a:cxn>
                <a:cxn ang="0">
                  <a:pos x="65" y="149"/>
                </a:cxn>
                <a:cxn ang="0">
                  <a:pos x="34" y="155"/>
                </a:cxn>
                <a:cxn ang="0">
                  <a:pos x="121" y="66"/>
                </a:cxn>
                <a:cxn ang="0">
                  <a:pos x="7" y="120"/>
                </a:cxn>
                <a:cxn ang="0">
                  <a:pos x="132" y="28"/>
                </a:cxn>
                <a:cxn ang="0">
                  <a:pos x="26" y="89"/>
                </a:cxn>
                <a:cxn ang="0">
                  <a:pos x="62" y="43"/>
                </a:cxn>
                <a:cxn ang="0">
                  <a:pos x="0" y="51"/>
                </a:cxn>
                <a:cxn ang="0">
                  <a:pos x="29" y="14"/>
                </a:cxn>
                <a:cxn ang="0">
                  <a:pos x="40" y="54"/>
                </a:cxn>
                <a:cxn ang="0">
                  <a:pos x="12" y="93"/>
                </a:cxn>
                <a:cxn ang="0">
                  <a:pos x="132" y="26"/>
                </a:cxn>
                <a:cxn ang="0">
                  <a:pos x="15" y="114"/>
                </a:cxn>
                <a:cxn ang="0">
                  <a:pos x="220" y="25"/>
                </a:cxn>
                <a:cxn ang="0">
                  <a:pos x="50" y="146"/>
                </a:cxn>
                <a:cxn ang="0">
                  <a:pos x="209" y="54"/>
                </a:cxn>
                <a:cxn ang="0">
                  <a:pos x="228" y="86"/>
                </a:cxn>
                <a:cxn ang="0">
                  <a:pos x="228" y="87"/>
                </a:cxn>
                <a:cxn ang="0">
                  <a:pos x="229" y="89"/>
                </a:cxn>
                <a:cxn ang="0">
                  <a:pos x="170" y="131"/>
                </a:cxn>
                <a:cxn ang="0">
                  <a:pos x="206" y="115"/>
                </a:cxn>
                <a:cxn ang="0">
                  <a:pos x="203" y="126"/>
                </a:cxn>
                <a:cxn ang="0">
                  <a:pos x="179" y="154"/>
                </a:cxn>
                <a:cxn ang="0">
                  <a:pos x="195" y="188"/>
                </a:cxn>
                <a:cxn ang="0">
                  <a:pos x="175" y="226"/>
                </a:cxn>
                <a:cxn ang="0">
                  <a:pos x="160" y="237"/>
                </a:cxn>
                <a:cxn ang="0">
                  <a:pos x="201" y="235"/>
                </a:cxn>
                <a:cxn ang="0">
                  <a:pos x="182" y="268"/>
                </a:cxn>
                <a:cxn ang="0">
                  <a:pos x="395" y="176"/>
                </a:cxn>
                <a:cxn ang="0">
                  <a:pos x="397" y="177"/>
                </a:cxn>
                <a:cxn ang="0">
                  <a:pos x="253" y="284"/>
                </a:cxn>
                <a:cxn ang="0">
                  <a:pos x="92" y="391"/>
                </a:cxn>
                <a:cxn ang="0">
                  <a:pos x="218" y="320"/>
                </a:cxn>
                <a:cxn ang="0">
                  <a:pos x="306" y="294"/>
                </a:cxn>
                <a:cxn ang="0">
                  <a:pos x="309" y="320"/>
                </a:cxn>
                <a:cxn ang="0">
                  <a:pos x="349" y="300"/>
                </a:cxn>
                <a:cxn ang="0">
                  <a:pos x="357" y="321"/>
                </a:cxn>
                <a:cxn ang="0">
                  <a:pos x="89" y="497"/>
                </a:cxn>
                <a:cxn ang="0">
                  <a:pos x="192" y="439"/>
                </a:cxn>
                <a:cxn ang="0">
                  <a:pos x="71" y="530"/>
                </a:cxn>
              </a:cxnLst>
              <a:rect l="0" t="0" r="r" b="b"/>
              <a:pathLst>
                <a:path w="397" h="530">
                  <a:moveTo>
                    <a:pt x="69" y="530"/>
                  </a:moveTo>
                  <a:lnTo>
                    <a:pt x="69" y="530"/>
                  </a:lnTo>
                  <a:lnTo>
                    <a:pt x="69" y="530"/>
                  </a:lnTo>
                  <a:lnTo>
                    <a:pt x="69" y="530"/>
                  </a:lnTo>
                  <a:lnTo>
                    <a:pt x="69" y="528"/>
                  </a:lnTo>
                  <a:lnTo>
                    <a:pt x="69" y="528"/>
                  </a:lnTo>
                  <a:lnTo>
                    <a:pt x="69" y="528"/>
                  </a:lnTo>
                  <a:lnTo>
                    <a:pt x="69" y="528"/>
                  </a:lnTo>
                  <a:lnTo>
                    <a:pt x="86" y="516"/>
                  </a:lnTo>
                  <a:lnTo>
                    <a:pt x="86" y="516"/>
                  </a:lnTo>
                  <a:lnTo>
                    <a:pt x="124" y="488"/>
                  </a:lnTo>
                  <a:lnTo>
                    <a:pt x="124" y="488"/>
                  </a:lnTo>
                  <a:lnTo>
                    <a:pt x="188" y="442"/>
                  </a:lnTo>
                  <a:lnTo>
                    <a:pt x="188" y="442"/>
                  </a:lnTo>
                  <a:lnTo>
                    <a:pt x="136" y="472"/>
                  </a:lnTo>
                  <a:lnTo>
                    <a:pt x="136" y="472"/>
                  </a:lnTo>
                  <a:lnTo>
                    <a:pt x="92" y="497"/>
                  </a:lnTo>
                  <a:lnTo>
                    <a:pt x="83" y="503"/>
                  </a:lnTo>
                  <a:lnTo>
                    <a:pt x="83" y="503"/>
                  </a:lnTo>
                  <a:lnTo>
                    <a:pt x="83" y="503"/>
                  </a:lnTo>
                  <a:lnTo>
                    <a:pt x="83" y="503"/>
                  </a:lnTo>
                  <a:lnTo>
                    <a:pt x="83" y="502"/>
                  </a:lnTo>
                  <a:lnTo>
                    <a:pt x="87" y="497"/>
                  </a:lnTo>
                  <a:lnTo>
                    <a:pt x="129" y="469"/>
                  </a:lnTo>
                  <a:lnTo>
                    <a:pt x="129" y="469"/>
                  </a:lnTo>
                  <a:lnTo>
                    <a:pt x="232" y="402"/>
                  </a:lnTo>
                  <a:lnTo>
                    <a:pt x="232" y="402"/>
                  </a:lnTo>
                  <a:lnTo>
                    <a:pt x="345" y="328"/>
                  </a:lnTo>
                  <a:lnTo>
                    <a:pt x="81" y="481"/>
                  </a:lnTo>
                  <a:lnTo>
                    <a:pt x="81" y="481"/>
                  </a:lnTo>
                  <a:lnTo>
                    <a:pt x="81" y="481"/>
                  </a:lnTo>
                  <a:lnTo>
                    <a:pt x="81" y="481"/>
                  </a:lnTo>
                  <a:lnTo>
                    <a:pt x="81" y="479"/>
                  </a:lnTo>
                  <a:lnTo>
                    <a:pt x="81" y="479"/>
                  </a:lnTo>
                  <a:lnTo>
                    <a:pt x="340" y="305"/>
                  </a:lnTo>
                  <a:lnTo>
                    <a:pt x="340" y="305"/>
                  </a:lnTo>
                  <a:lnTo>
                    <a:pt x="219" y="374"/>
                  </a:lnTo>
                  <a:lnTo>
                    <a:pt x="62" y="466"/>
                  </a:lnTo>
                  <a:lnTo>
                    <a:pt x="62" y="466"/>
                  </a:lnTo>
                  <a:lnTo>
                    <a:pt x="62" y="466"/>
                  </a:lnTo>
                  <a:lnTo>
                    <a:pt x="62" y="466"/>
                  </a:lnTo>
                  <a:lnTo>
                    <a:pt x="60" y="466"/>
                  </a:lnTo>
                  <a:lnTo>
                    <a:pt x="60" y="466"/>
                  </a:lnTo>
                  <a:lnTo>
                    <a:pt x="60" y="465"/>
                  </a:lnTo>
                  <a:lnTo>
                    <a:pt x="186" y="391"/>
                  </a:lnTo>
                  <a:lnTo>
                    <a:pt x="38" y="476"/>
                  </a:lnTo>
                  <a:lnTo>
                    <a:pt x="38" y="476"/>
                  </a:lnTo>
                  <a:lnTo>
                    <a:pt x="37" y="476"/>
                  </a:lnTo>
                  <a:lnTo>
                    <a:pt x="37" y="476"/>
                  </a:lnTo>
                  <a:lnTo>
                    <a:pt x="37" y="475"/>
                  </a:lnTo>
                  <a:lnTo>
                    <a:pt x="37" y="475"/>
                  </a:lnTo>
                  <a:lnTo>
                    <a:pt x="185" y="377"/>
                  </a:lnTo>
                  <a:lnTo>
                    <a:pt x="297" y="300"/>
                  </a:lnTo>
                  <a:lnTo>
                    <a:pt x="65" y="435"/>
                  </a:lnTo>
                  <a:lnTo>
                    <a:pt x="65" y="435"/>
                  </a:lnTo>
                  <a:lnTo>
                    <a:pt x="63" y="435"/>
                  </a:lnTo>
                  <a:lnTo>
                    <a:pt x="63" y="435"/>
                  </a:lnTo>
                  <a:lnTo>
                    <a:pt x="63" y="434"/>
                  </a:lnTo>
                  <a:lnTo>
                    <a:pt x="63" y="434"/>
                  </a:lnTo>
                  <a:lnTo>
                    <a:pt x="65" y="434"/>
                  </a:lnTo>
                  <a:lnTo>
                    <a:pt x="65" y="434"/>
                  </a:lnTo>
                  <a:lnTo>
                    <a:pt x="77" y="425"/>
                  </a:lnTo>
                  <a:lnTo>
                    <a:pt x="77" y="425"/>
                  </a:lnTo>
                  <a:lnTo>
                    <a:pt x="112" y="402"/>
                  </a:lnTo>
                  <a:lnTo>
                    <a:pt x="112" y="402"/>
                  </a:lnTo>
                  <a:lnTo>
                    <a:pt x="219" y="331"/>
                  </a:lnTo>
                  <a:lnTo>
                    <a:pt x="219" y="331"/>
                  </a:lnTo>
                  <a:lnTo>
                    <a:pt x="354" y="243"/>
                  </a:lnTo>
                  <a:lnTo>
                    <a:pt x="354" y="243"/>
                  </a:lnTo>
                  <a:lnTo>
                    <a:pt x="219" y="321"/>
                  </a:lnTo>
                  <a:lnTo>
                    <a:pt x="219" y="321"/>
                  </a:lnTo>
                  <a:lnTo>
                    <a:pt x="111" y="383"/>
                  </a:lnTo>
                  <a:lnTo>
                    <a:pt x="111" y="383"/>
                  </a:lnTo>
                  <a:lnTo>
                    <a:pt x="75" y="402"/>
                  </a:lnTo>
                  <a:lnTo>
                    <a:pt x="75" y="402"/>
                  </a:lnTo>
                  <a:lnTo>
                    <a:pt x="63" y="410"/>
                  </a:lnTo>
                  <a:lnTo>
                    <a:pt x="62" y="410"/>
                  </a:lnTo>
                  <a:lnTo>
                    <a:pt x="62" y="410"/>
                  </a:lnTo>
                  <a:lnTo>
                    <a:pt x="62" y="410"/>
                  </a:lnTo>
                  <a:lnTo>
                    <a:pt x="60" y="410"/>
                  </a:lnTo>
                  <a:lnTo>
                    <a:pt x="60" y="410"/>
                  </a:lnTo>
                  <a:lnTo>
                    <a:pt x="62" y="410"/>
                  </a:lnTo>
                  <a:lnTo>
                    <a:pt x="100" y="386"/>
                  </a:lnTo>
                  <a:lnTo>
                    <a:pt x="100" y="386"/>
                  </a:lnTo>
                  <a:lnTo>
                    <a:pt x="75" y="401"/>
                  </a:lnTo>
                  <a:lnTo>
                    <a:pt x="74" y="401"/>
                  </a:lnTo>
                  <a:lnTo>
                    <a:pt x="74" y="401"/>
                  </a:lnTo>
                  <a:lnTo>
                    <a:pt x="74" y="401"/>
                  </a:lnTo>
                  <a:lnTo>
                    <a:pt x="74" y="401"/>
                  </a:lnTo>
                  <a:lnTo>
                    <a:pt x="74" y="401"/>
                  </a:lnTo>
                  <a:lnTo>
                    <a:pt x="74" y="401"/>
                  </a:lnTo>
                  <a:lnTo>
                    <a:pt x="74" y="401"/>
                  </a:lnTo>
                  <a:lnTo>
                    <a:pt x="74" y="399"/>
                  </a:lnTo>
                  <a:lnTo>
                    <a:pt x="346" y="231"/>
                  </a:lnTo>
                  <a:lnTo>
                    <a:pt x="346" y="231"/>
                  </a:lnTo>
                  <a:lnTo>
                    <a:pt x="255" y="285"/>
                  </a:lnTo>
                  <a:lnTo>
                    <a:pt x="255" y="285"/>
                  </a:lnTo>
                  <a:lnTo>
                    <a:pt x="103" y="373"/>
                  </a:lnTo>
                  <a:lnTo>
                    <a:pt x="66" y="394"/>
                  </a:lnTo>
                  <a:lnTo>
                    <a:pt x="53" y="401"/>
                  </a:lnTo>
                  <a:lnTo>
                    <a:pt x="53" y="401"/>
                  </a:lnTo>
                  <a:lnTo>
                    <a:pt x="53" y="401"/>
                  </a:lnTo>
                  <a:lnTo>
                    <a:pt x="53" y="401"/>
                  </a:lnTo>
                  <a:lnTo>
                    <a:pt x="52" y="401"/>
                  </a:lnTo>
                  <a:lnTo>
                    <a:pt x="52" y="401"/>
                  </a:lnTo>
                  <a:lnTo>
                    <a:pt x="53" y="399"/>
                  </a:lnTo>
                  <a:lnTo>
                    <a:pt x="53" y="399"/>
                  </a:lnTo>
                  <a:lnTo>
                    <a:pt x="238" y="280"/>
                  </a:lnTo>
                  <a:lnTo>
                    <a:pt x="383" y="185"/>
                  </a:lnTo>
                  <a:lnTo>
                    <a:pt x="383" y="185"/>
                  </a:lnTo>
                  <a:lnTo>
                    <a:pt x="47" y="379"/>
                  </a:lnTo>
                  <a:lnTo>
                    <a:pt x="47" y="379"/>
                  </a:lnTo>
                  <a:lnTo>
                    <a:pt x="46" y="379"/>
                  </a:lnTo>
                  <a:lnTo>
                    <a:pt x="46" y="379"/>
                  </a:lnTo>
                  <a:lnTo>
                    <a:pt x="46" y="377"/>
                  </a:lnTo>
                  <a:lnTo>
                    <a:pt x="178" y="272"/>
                  </a:lnTo>
                  <a:lnTo>
                    <a:pt x="178" y="272"/>
                  </a:lnTo>
                  <a:lnTo>
                    <a:pt x="80" y="328"/>
                  </a:lnTo>
                  <a:lnTo>
                    <a:pt x="80" y="328"/>
                  </a:lnTo>
                  <a:lnTo>
                    <a:pt x="78" y="328"/>
                  </a:lnTo>
                  <a:lnTo>
                    <a:pt x="78" y="328"/>
                  </a:lnTo>
                  <a:lnTo>
                    <a:pt x="78" y="328"/>
                  </a:lnTo>
                  <a:lnTo>
                    <a:pt x="78" y="328"/>
                  </a:lnTo>
                  <a:lnTo>
                    <a:pt x="78" y="327"/>
                  </a:lnTo>
                  <a:lnTo>
                    <a:pt x="78" y="327"/>
                  </a:lnTo>
                  <a:lnTo>
                    <a:pt x="78" y="327"/>
                  </a:lnTo>
                  <a:lnTo>
                    <a:pt x="78" y="327"/>
                  </a:lnTo>
                  <a:lnTo>
                    <a:pt x="78" y="327"/>
                  </a:lnTo>
                  <a:lnTo>
                    <a:pt x="136" y="284"/>
                  </a:lnTo>
                  <a:lnTo>
                    <a:pt x="136" y="284"/>
                  </a:lnTo>
                  <a:lnTo>
                    <a:pt x="194" y="240"/>
                  </a:lnTo>
                  <a:lnTo>
                    <a:pt x="194" y="240"/>
                  </a:lnTo>
                  <a:lnTo>
                    <a:pt x="102" y="293"/>
                  </a:lnTo>
                  <a:lnTo>
                    <a:pt x="52" y="321"/>
                  </a:lnTo>
                  <a:lnTo>
                    <a:pt x="52" y="321"/>
                  </a:lnTo>
                  <a:lnTo>
                    <a:pt x="52" y="321"/>
                  </a:lnTo>
                  <a:lnTo>
                    <a:pt x="52" y="321"/>
                  </a:lnTo>
                  <a:lnTo>
                    <a:pt x="50" y="321"/>
                  </a:lnTo>
                  <a:lnTo>
                    <a:pt x="50" y="321"/>
                  </a:lnTo>
                  <a:lnTo>
                    <a:pt x="50" y="321"/>
                  </a:lnTo>
                  <a:lnTo>
                    <a:pt x="50" y="321"/>
                  </a:lnTo>
                  <a:lnTo>
                    <a:pt x="50" y="320"/>
                  </a:lnTo>
                  <a:lnTo>
                    <a:pt x="151" y="243"/>
                  </a:lnTo>
                  <a:lnTo>
                    <a:pt x="151" y="243"/>
                  </a:lnTo>
                  <a:lnTo>
                    <a:pt x="74" y="287"/>
                  </a:lnTo>
                  <a:lnTo>
                    <a:pt x="55" y="299"/>
                  </a:lnTo>
                  <a:lnTo>
                    <a:pt x="55" y="299"/>
                  </a:lnTo>
                  <a:lnTo>
                    <a:pt x="55" y="299"/>
                  </a:lnTo>
                  <a:lnTo>
                    <a:pt x="53" y="299"/>
                  </a:lnTo>
                  <a:lnTo>
                    <a:pt x="53" y="299"/>
                  </a:lnTo>
                  <a:lnTo>
                    <a:pt x="53" y="299"/>
                  </a:lnTo>
                  <a:lnTo>
                    <a:pt x="53" y="299"/>
                  </a:lnTo>
                  <a:lnTo>
                    <a:pt x="53" y="299"/>
                  </a:lnTo>
                  <a:lnTo>
                    <a:pt x="53" y="299"/>
                  </a:lnTo>
                  <a:lnTo>
                    <a:pt x="53" y="297"/>
                  </a:lnTo>
                  <a:lnTo>
                    <a:pt x="53" y="297"/>
                  </a:lnTo>
                  <a:lnTo>
                    <a:pt x="127" y="253"/>
                  </a:lnTo>
                  <a:lnTo>
                    <a:pt x="60" y="291"/>
                  </a:lnTo>
                  <a:lnTo>
                    <a:pt x="60" y="291"/>
                  </a:lnTo>
                  <a:lnTo>
                    <a:pt x="59" y="291"/>
                  </a:lnTo>
                  <a:lnTo>
                    <a:pt x="59" y="291"/>
                  </a:lnTo>
                  <a:lnTo>
                    <a:pt x="59" y="291"/>
                  </a:lnTo>
                  <a:lnTo>
                    <a:pt x="59" y="291"/>
                  </a:lnTo>
                  <a:lnTo>
                    <a:pt x="59" y="290"/>
                  </a:lnTo>
                  <a:lnTo>
                    <a:pt x="59" y="290"/>
                  </a:lnTo>
                  <a:lnTo>
                    <a:pt x="60" y="290"/>
                  </a:lnTo>
                  <a:lnTo>
                    <a:pt x="60" y="290"/>
                  </a:lnTo>
                  <a:lnTo>
                    <a:pt x="186" y="194"/>
                  </a:lnTo>
                  <a:lnTo>
                    <a:pt x="72" y="260"/>
                  </a:lnTo>
                  <a:lnTo>
                    <a:pt x="72" y="260"/>
                  </a:lnTo>
                  <a:lnTo>
                    <a:pt x="72" y="259"/>
                  </a:lnTo>
                  <a:lnTo>
                    <a:pt x="72" y="259"/>
                  </a:lnTo>
                  <a:lnTo>
                    <a:pt x="72" y="259"/>
                  </a:lnTo>
                  <a:lnTo>
                    <a:pt x="72" y="259"/>
                  </a:lnTo>
                  <a:lnTo>
                    <a:pt x="72" y="259"/>
                  </a:lnTo>
                  <a:lnTo>
                    <a:pt x="72" y="259"/>
                  </a:lnTo>
                  <a:lnTo>
                    <a:pt x="129" y="219"/>
                  </a:lnTo>
                  <a:lnTo>
                    <a:pt x="129" y="219"/>
                  </a:lnTo>
                  <a:lnTo>
                    <a:pt x="169" y="192"/>
                  </a:lnTo>
                  <a:lnTo>
                    <a:pt x="46" y="263"/>
                  </a:lnTo>
                  <a:lnTo>
                    <a:pt x="46" y="263"/>
                  </a:lnTo>
                  <a:lnTo>
                    <a:pt x="44" y="263"/>
                  </a:lnTo>
                  <a:lnTo>
                    <a:pt x="44" y="263"/>
                  </a:lnTo>
                  <a:lnTo>
                    <a:pt x="44" y="262"/>
                  </a:lnTo>
                  <a:lnTo>
                    <a:pt x="173" y="158"/>
                  </a:lnTo>
                  <a:lnTo>
                    <a:pt x="173" y="158"/>
                  </a:lnTo>
                  <a:lnTo>
                    <a:pt x="95" y="203"/>
                  </a:lnTo>
                  <a:lnTo>
                    <a:pt x="95" y="203"/>
                  </a:lnTo>
                  <a:lnTo>
                    <a:pt x="44" y="232"/>
                  </a:lnTo>
                  <a:lnTo>
                    <a:pt x="44" y="232"/>
                  </a:lnTo>
                  <a:lnTo>
                    <a:pt x="44" y="232"/>
                  </a:lnTo>
                  <a:lnTo>
                    <a:pt x="44" y="232"/>
                  </a:lnTo>
                  <a:lnTo>
                    <a:pt x="44" y="231"/>
                  </a:lnTo>
                  <a:lnTo>
                    <a:pt x="44" y="231"/>
                  </a:lnTo>
                  <a:lnTo>
                    <a:pt x="44" y="231"/>
                  </a:lnTo>
                  <a:lnTo>
                    <a:pt x="44" y="231"/>
                  </a:lnTo>
                  <a:lnTo>
                    <a:pt x="44" y="231"/>
                  </a:lnTo>
                  <a:lnTo>
                    <a:pt x="68" y="214"/>
                  </a:lnTo>
                  <a:lnTo>
                    <a:pt x="68" y="214"/>
                  </a:lnTo>
                  <a:lnTo>
                    <a:pt x="123" y="177"/>
                  </a:lnTo>
                  <a:lnTo>
                    <a:pt x="123" y="177"/>
                  </a:lnTo>
                  <a:lnTo>
                    <a:pt x="185" y="136"/>
                  </a:lnTo>
                  <a:lnTo>
                    <a:pt x="53" y="211"/>
                  </a:lnTo>
                  <a:lnTo>
                    <a:pt x="53" y="211"/>
                  </a:lnTo>
                  <a:lnTo>
                    <a:pt x="52" y="211"/>
                  </a:lnTo>
                  <a:lnTo>
                    <a:pt x="52" y="211"/>
                  </a:lnTo>
                  <a:lnTo>
                    <a:pt x="52" y="210"/>
                  </a:lnTo>
                  <a:lnTo>
                    <a:pt x="52" y="210"/>
                  </a:lnTo>
                  <a:lnTo>
                    <a:pt x="197" y="120"/>
                  </a:lnTo>
                  <a:lnTo>
                    <a:pt x="197" y="120"/>
                  </a:lnTo>
                  <a:lnTo>
                    <a:pt x="83" y="185"/>
                  </a:lnTo>
                  <a:lnTo>
                    <a:pt x="83" y="185"/>
                  </a:lnTo>
                  <a:lnTo>
                    <a:pt x="83" y="185"/>
                  </a:lnTo>
                  <a:lnTo>
                    <a:pt x="83" y="185"/>
                  </a:lnTo>
                  <a:lnTo>
                    <a:pt x="81" y="185"/>
                  </a:lnTo>
                  <a:lnTo>
                    <a:pt x="81" y="185"/>
                  </a:lnTo>
                  <a:lnTo>
                    <a:pt x="81" y="185"/>
                  </a:lnTo>
                  <a:lnTo>
                    <a:pt x="81" y="185"/>
                  </a:lnTo>
                  <a:lnTo>
                    <a:pt x="81" y="185"/>
                  </a:lnTo>
                  <a:lnTo>
                    <a:pt x="83" y="183"/>
                  </a:lnTo>
                  <a:lnTo>
                    <a:pt x="83" y="183"/>
                  </a:lnTo>
                  <a:lnTo>
                    <a:pt x="151" y="139"/>
                  </a:lnTo>
                  <a:lnTo>
                    <a:pt x="151" y="139"/>
                  </a:lnTo>
                  <a:lnTo>
                    <a:pt x="213" y="99"/>
                  </a:lnTo>
                  <a:lnTo>
                    <a:pt x="213" y="99"/>
                  </a:lnTo>
                  <a:lnTo>
                    <a:pt x="151" y="134"/>
                  </a:lnTo>
                  <a:lnTo>
                    <a:pt x="151" y="134"/>
                  </a:lnTo>
                  <a:lnTo>
                    <a:pt x="96" y="166"/>
                  </a:lnTo>
                  <a:lnTo>
                    <a:pt x="96" y="166"/>
                  </a:lnTo>
                  <a:lnTo>
                    <a:pt x="78" y="176"/>
                  </a:lnTo>
                  <a:lnTo>
                    <a:pt x="78" y="176"/>
                  </a:lnTo>
                  <a:lnTo>
                    <a:pt x="72" y="180"/>
                  </a:lnTo>
                  <a:lnTo>
                    <a:pt x="72" y="180"/>
                  </a:lnTo>
                  <a:lnTo>
                    <a:pt x="72" y="180"/>
                  </a:lnTo>
                  <a:lnTo>
                    <a:pt x="72" y="180"/>
                  </a:lnTo>
                  <a:lnTo>
                    <a:pt x="72" y="180"/>
                  </a:lnTo>
                  <a:lnTo>
                    <a:pt x="71" y="180"/>
                  </a:lnTo>
                  <a:lnTo>
                    <a:pt x="71" y="180"/>
                  </a:lnTo>
                  <a:lnTo>
                    <a:pt x="71" y="179"/>
                  </a:lnTo>
                  <a:lnTo>
                    <a:pt x="71" y="179"/>
                  </a:lnTo>
                  <a:lnTo>
                    <a:pt x="71" y="179"/>
                  </a:lnTo>
                  <a:lnTo>
                    <a:pt x="72" y="179"/>
                  </a:lnTo>
                  <a:lnTo>
                    <a:pt x="72" y="179"/>
                  </a:lnTo>
                  <a:lnTo>
                    <a:pt x="87" y="168"/>
                  </a:lnTo>
                  <a:lnTo>
                    <a:pt x="87" y="168"/>
                  </a:lnTo>
                  <a:lnTo>
                    <a:pt x="127" y="145"/>
                  </a:lnTo>
                  <a:lnTo>
                    <a:pt x="127" y="145"/>
                  </a:lnTo>
                  <a:lnTo>
                    <a:pt x="195" y="105"/>
                  </a:lnTo>
                  <a:lnTo>
                    <a:pt x="195" y="105"/>
                  </a:lnTo>
                  <a:lnTo>
                    <a:pt x="49" y="191"/>
                  </a:lnTo>
                  <a:lnTo>
                    <a:pt x="49" y="191"/>
                  </a:lnTo>
                  <a:lnTo>
                    <a:pt x="47" y="191"/>
                  </a:lnTo>
                  <a:lnTo>
                    <a:pt x="47" y="191"/>
                  </a:lnTo>
                  <a:lnTo>
                    <a:pt x="49" y="189"/>
                  </a:lnTo>
                  <a:lnTo>
                    <a:pt x="185" y="84"/>
                  </a:lnTo>
                  <a:lnTo>
                    <a:pt x="40" y="168"/>
                  </a:lnTo>
                  <a:lnTo>
                    <a:pt x="40" y="168"/>
                  </a:lnTo>
                  <a:lnTo>
                    <a:pt x="40" y="168"/>
                  </a:lnTo>
                  <a:lnTo>
                    <a:pt x="40" y="168"/>
                  </a:lnTo>
                  <a:lnTo>
                    <a:pt x="40" y="167"/>
                  </a:lnTo>
                  <a:lnTo>
                    <a:pt x="40" y="167"/>
                  </a:lnTo>
                  <a:lnTo>
                    <a:pt x="40" y="167"/>
                  </a:lnTo>
                  <a:lnTo>
                    <a:pt x="40" y="167"/>
                  </a:lnTo>
                  <a:lnTo>
                    <a:pt x="65" y="149"/>
                  </a:lnTo>
                  <a:lnTo>
                    <a:pt x="65" y="149"/>
                  </a:lnTo>
                  <a:lnTo>
                    <a:pt x="124" y="111"/>
                  </a:lnTo>
                  <a:lnTo>
                    <a:pt x="124" y="111"/>
                  </a:lnTo>
                  <a:lnTo>
                    <a:pt x="194" y="63"/>
                  </a:lnTo>
                  <a:lnTo>
                    <a:pt x="194" y="63"/>
                  </a:lnTo>
                  <a:lnTo>
                    <a:pt x="35" y="155"/>
                  </a:lnTo>
                  <a:lnTo>
                    <a:pt x="35" y="155"/>
                  </a:lnTo>
                  <a:lnTo>
                    <a:pt x="34" y="155"/>
                  </a:lnTo>
                  <a:lnTo>
                    <a:pt x="34" y="155"/>
                  </a:lnTo>
                  <a:lnTo>
                    <a:pt x="34" y="155"/>
                  </a:lnTo>
                  <a:lnTo>
                    <a:pt x="34" y="155"/>
                  </a:lnTo>
                  <a:lnTo>
                    <a:pt x="210" y="31"/>
                  </a:lnTo>
                  <a:lnTo>
                    <a:pt x="32" y="134"/>
                  </a:lnTo>
                  <a:lnTo>
                    <a:pt x="32" y="134"/>
                  </a:lnTo>
                  <a:lnTo>
                    <a:pt x="31" y="134"/>
                  </a:lnTo>
                  <a:lnTo>
                    <a:pt x="31" y="134"/>
                  </a:lnTo>
                  <a:lnTo>
                    <a:pt x="31" y="133"/>
                  </a:lnTo>
                  <a:lnTo>
                    <a:pt x="31" y="133"/>
                  </a:lnTo>
                  <a:lnTo>
                    <a:pt x="31" y="133"/>
                  </a:lnTo>
                  <a:lnTo>
                    <a:pt x="31" y="133"/>
                  </a:lnTo>
                  <a:lnTo>
                    <a:pt x="50" y="118"/>
                  </a:lnTo>
                  <a:lnTo>
                    <a:pt x="121" y="66"/>
                  </a:lnTo>
                  <a:lnTo>
                    <a:pt x="121" y="66"/>
                  </a:lnTo>
                  <a:lnTo>
                    <a:pt x="201" y="7"/>
                  </a:lnTo>
                  <a:lnTo>
                    <a:pt x="201" y="7"/>
                  </a:lnTo>
                  <a:lnTo>
                    <a:pt x="80" y="78"/>
                  </a:lnTo>
                  <a:lnTo>
                    <a:pt x="7" y="120"/>
                  </a:lnTo>
                  <a:lnTo>
                    <a:pt x="7" y="120"/>
                  </a:lnTo>
                  <a:lnTo>
                    <a:pt x="7" y="120"/>
                  </a:lnTo>
                  <a:lnTo>
                    <a:pt x="7" y="120"/>
                  </a:lnTo>
                  <a:lnTo>
                    <a:pt x="7" y="120"/>
                  </a:lnTo>
                  <a:lnTo>
                    <a:pt x="7" y="120"/>
                  </a:lnTo>
                  <a:lnTo>
                    <a:pt x="7" y="120"/>
                  </a:lnTo>
                  <a:lnTo>
                    <a:pt x="6" y="120"/>
                  </a:lnTo>
                  <a:lnTo>
                    <a:pt x="6" y="120"/>
                  </a:lnTo>
                  <a:lnTo>
                    <a:pt x="7" y="118"/>
                  </a:lnTo>
                  <a:lnTo>
                    <a:pt x="12" y="114"/>
                  </a:lnTo>
                  <a:lnTo>
                    <a:pt x="12" y="114"/>
                  </a:lnTo>
                  <a:lnTo>
                    <a:pt x="28" y="103"/>
                  </a:lnTo>
                  <a:lnTo>
                    <a:pt x="28" y="103"/>
                  </a:lnTo>
                  <a:lnTo>
                    <a:pt x="74" y="69"/>
                  </a:lnTo>
                  <a:lnTo>
                    <a:pt x="74" y="69"/>
                  </a:lnTo>
                  <a:lnTo>
                    <a:pt x="132" y="28"/>
                  </a:lnTo>
                  <a:lnTo>
                    <a:pt x="132" y="28"/>
                  </a:lnTo>
                  <a:lnTo>
                    <a:pt x="47" y="78"/>
                  </a:lnTo>
                  <a:lnTo>
                    <a:pt x="47" y="78"/>
                  </a:lnTo>
                  <a:lnTo>
                    <a:pt x="28" y="89"/>
                  </a:lnTo>
                  <a:lnTo>
                    <a:pt x="28" y="89"/>
                  </a:lnTo>
                  <a:lnTo>
                    <a:pt x="28" y="89"/>
                  </a:lnTo>
                  <a:lnTo>
                    <a:pt x="28" y="89"/>
                  </a:lnTo>
                  <a:lnTo>
                    <a:pt x="26" y="89"/>
                  </a:lnTo>
                  <a:lnTo>
                    <a:pt x="26" y="89"/>
                  </a:lnTo>
                  <a:lnTo>
                    <a:pt x="26" y="89"/>
                  </a:lnTo>
                  <a:lnTo>
                    <a:pt x="26" y="89"/>
                  </a:lnTo>
                  <a:lnTo>
                    <a:pt x="26" y="89"/>
                  </a:lnTo>
                  <a:lnTo>
                    <a:pt x="102" y="43"/>
                  </a:lnTo>
                  <a:lnTo>
                    <a:pt x="6" y="97"/>
                  </a:lnTo>
                  <a:lnTo>
                    <a:pt x="6" y="97"/>
                  </a:lnTo>
                  <a:lnTo>
                    <a:pt x="4" y="97"/>
                  </a:lnTo>
                  <a:lnTo>
                    <a:pt x="4" y="97"/>
                  </a:lnTo>
                  <a:lnTo>
                    <a:pt x="4" y="97"/>
                  </a:lnTo>
                  <a:lnTo>
                    <a:pt x="4" y="97"/>
                  </a:lnTo>
                  <a:lnTo>
                    <a:pt x="96" y="23"/>
                  </a:lnTo>
                  <a:lnTo>
                    <a:pt x="96" y="23"/>
                  </a:lnTo>
                  <a:lnTo>
                    <a:pt x="62" y="43"/>
                  </a:lnTo>
                  <a:lnTo>
                    <a:pt x="62" y="43"/>
                  </a:lnTo>
                  <a:lnTo>
                    <a:pt x="38" y="56"/>
                  </a:lnTo>
                  <a:lnTo>
                    <a:pt x="38" y="56"/>
                  </a:lnTo>
                  <a:lnTo>
                    <a:pt x="38" y="56"/>
                  </a:lnTo>
                  <a:lnTo>
                    <a:pt x="38" y="56"/>
                  </a:lnTo>
                  <a:lnTo>
                    <a:pt x="38" y="54"/>
                  </a:lnTo>
                  <a:lnTo>
                    <a:pt x="38" y="54"/>
                  </a:lnTo>
                  <a:lnTo>
                    <a:pt x="46" y="26"/>
                  </a:lnTo>
                  <a:lnTo>
                    <a:pt x="46" y="26"/>
                  </a:lnTo>
                  <a:lnTo>
                    <a:pt x="0" y="53"/>
                  </a:lnTo>
                  <a:lnTo>
                    <a:pt x="0" y="53"/>
                  </a:lnTo>
                  <a:lnTo>
                    <a:pt x="0" y="51"/>
                  </a:lnTo>
                  <a:lnTo>
                    <a:pt x="0" y="51"/>
                  </a:lnTo>
                  <a:lnTo>
                    <a:pt x="3" y="47"/>
                  </a:lnTo>
                  <a:lnTo>
                    <a:pt x="25" y="17"/>
                  </a:lnTo>
                  <a:lnTo>
                    <a:pt x="25" y="17"/>
                  </a:lnTo>
                  <a:lnTo>
                    <a:pt x="25" y="17"/>
                  </a:lnTo>
                  <a:lnTo>
                    <a:pt x="25" y="16"/>
                  </a:lnTo>
                  <a:lnTo>
                    <a:pt x="25" y="16"/>
                  </a:lnTo>
                  <a:lnTo>
                    <a:pt x="25" y="16"/>
                  </a:lnTo>
                  <a:lnTo>
                    <a:pt x="28" y="14"/>
                  </a:lnTo>
                  <a:lnTo>
                    <a:pt x="28" y="14"/>
                  </a:lnTo>
                  <a:lnTo>
                    <a:pt x="29" y="14"/>
                  </a:lnTo>
                  <a:lnTo>
                    <a:pt x="29" y="14"/>
                  </a:lnTo>
                  <a:lnTo>
                    <a:pt x="29" y="14"/>
                  </a:lnTo>
                  <a:lnTo>
                    <a:pt x="29" y="14"/>
                  </a:lnTo>
                  <a:lnTo>
                    <a:pt x="3" y="50"/>
                  </a:lnTo>
                  <a:lnTo>
                    <a:pt x="3" y="50"/>
                  </a:lnTo>
                  <a:lnTo>
                    <a:pt x="47" y="25"/>
                  </a:lnTo>
                  <a:lnTo>
                    <a:pt x="47" y="25"/>
                  </a:lnTo>
                  <a:lnTo>
                    <a:pt x="47" y="25"/>
                  </a:lnTo>
                  <a:lnTo>
                    <a:pt x="47" y="25"/>
                  </a:lnTo>
                  <a:lnTo>
                    <a:pt x="40" y="54"/>
                  </a:lnTo>
                  <a:lnTo>
                    <a:pt x="40" y="54"/>
                  </a:lnTo>
                  <a:lnTo>
                    <a:pt x="62" y="41"/>
                  </a:lnTo>
                  <a:lnTo>
                    <a:pt x="62" y="41"/>
                  </a:lnTo>
                  <a:lnTo>
                    <a:pt x="100" y="19"/>
                  </a:lnTo>
                  <a:lnTo>
                    <a:pt x="100" y="19"/>
                  </a:lnTo>
                  <a:lnTo>
                    <a:pt x="100" y="19"/>
                  </a:lnTo>
                  <a:lnTo>
                    <a:pt x="100" y="19"/>
                  </a:lnTo>
                  <a:lnTo>
                    <a:pt x="100" y="20"/>
                  </a:lnTo>
                  <a:lnTo>
                    <a:pt x="95" y="25"/>
                  </a:lnTo>
                  <a:lnTo>
                    <a:pt x="53" y="59"/>
                  </a:lnTo>
                  <a:lnTo>
                    <a:pt x="53" y="59"/>
                  </a:lnTo>
                  <a:lnTo>
                    <a:pt x="12" y="93"/>
                  </a:lnTo>
                  <a:lnTo>
                    <a:pt x="158" y="9"/>
                  </a:lnTo>
                  <a:lnTo>
                    <a:pt x="158" y="9"/>
                  </a:lnTo>
                  <a:lnTo>
                    <a:pt x="158" y="9"/>
                  </a:lnTo>
                  <a:lnTo>
                    <a:pt x="158" y="9"/>
                  </a:lnTo>
                  <a:lnTo>
                    <a:pt x="158" y="10"/>
                  </a:lnTo>
                  <a:lnTo>
                    <a:pt x="89" y="53"/>
                  </a:lnTo>
                  <a:lnTo>
                    <a:pt x="89" y="53"/>
                  </a:lnTo>
                  <a:lnTo>
                    <a:pt x="106" y="41"/>
                  </a:lnTo>
                  <a:lnTo>
                    <a:pt x="106" y="41"/>
                  </a:lnTo>
                  <a:lnTo>
                    <a:pt x="132" y="26"/>
                  </a:lnTo>
                  <a:lnTo>
                    <a:pt x="132" y="26"/>
                  </a:lnTo>
                  <a:lnTo>
                    <a:pt x="142" y="20"/>
                  </a:lnTo>
                  <a:lnTo>
                    <a:pt x="142" y="20"/>
                  </a:lnTo>
                  <a:lnTo>
                    <a:pt x="142" y="20"/>
                  </a:lnTo>
                  <a:lnTo>
                    <a:pt x="142" y="20"/>
                  </a:lnTo>
                  <a:lnTo>
                    <a:pt x="142" y="20"/>
                  </a:lnTo>
                  <a:lnTo>
                    <a:pt x="143" y="22"/>
                  </a:lnTo>
                  <a:lnTo>
                    <a:pt x="143" y="22"/>
                  </a:lnTo>
                  <a:lnTo>
                    <a:pt x="143" y="22"/>
                  </a:lnTo>
                  <a:lnTo>
                    <a:pt x="143" y="22"/>
                  </a:lnTo>
                  <a:lnTo>
                    <a:pt x="15" y="114"/>
                  </a:lnTo>
                  <a:lnTo>
                    <a:pt x="15" y="114"/>
                  </a:lnTo>
                  <a:lnTo>
                    <a:pt x="212" y="0"/>
                  </a:lnTo>
                  <a:lnTo>
                    <a:pt x="212" y="0"/>
                  </a:lnTo>
                  <a:lnTo>
                    <a:pt x="213" y="0"/>
                  </a:lnTo>
                  <a:lnTo>
                    <a:pt x="213" y="0"/>
                  </a:lnTo>
                  <a:lnTo>
                    <a:pt x="213" y="1"/>
                  </a:lnTo>
                  <a:lnTo>
                    <a:pt x="213" y="1"/>
                  </a:lnTo>
                  <a:lnTo>
                    <a:pt x="114" y="74"/>
                  </a:lnTo>
                  <a:lnTo>
                    <a:pt x="37" y="130"/>
                  </a:lnTo>
                  <a:lnTo>
                    <a:pt x="219" y="25"/>
                  </a:lnTo>
                  <a:lnTo>
                    <a:pt x="219" y="25"/>
                  </a:lnTo>
                  <a:lnTo>
                    <a:pt x="220" y="25"/>
                  </a:lnTo>
                  <a:lnTo>
                    <a:pt x="220" y="25"/>
                  </a:lnTo>
                  <a:lnTo>
                    <a:pt x="220" y="26"/>
                  </a:lnTo>
                  <a:lnTo>
                    <a:pt x="220" y="26"/>
                  </a:lnTo>
                  <a:lnTo>
                    <a:pt x="220" y="26"/>
                  </a:lnTo>
                  <a:lnTo>
                    <a:pt x="220" y="26"/>
                  </a:lnTo>
                  <a:lnTo>
                    <a:pt x="191" y="47"/>
                  </a:lnTo>
                  <a:lnTo>
                    <a:pt x="191" y="47"/>
                  </a:lnTo>
                  <a:lnTo>
                    <a:pt x="129" y="91"/>
                  </a:lnTo>
                  <a:lnTo>
                    <a:pt x="129" y="91"/>
                  </a:lnTo>
                  <a:lnTo>
                    <a:pt x="50" y="146"/>
                  </a:lnTo>
                  <a:lnTo>
                    <a:pt x="50" y="146"/>
                  </a:lnTo>
                  <a:lnTo>
                    <a:pt x="176" y="72"/>
                  </a:lnTo>
                  <a:lnTo>
                    <a:pt x="209" y="54"/>
                  </a:lnTo>
                  <a:lnTo>
                    <a:pt x="209" y="54"/>
                  </a:lnTo>
                  <a:lnTo>
                    <a:pt x="209" y="54"/>
                  </a:lnTo>
                  <a:lnTo>
                    <a:pt x="209" y="54"/>
                  </a:lnTo>
                  <a:lnTo>
                    <a:pt x="209" y="54"/>
                  </a:lnTo>
                  <a:lnTo>
                    <a:pt x="209" y="54"/>
                  </a:lnTo>
                  <a:lnTo>
                    <a:pt x="209" y="54"/>
                  </a:lnTo>
                  <a:lnTo>
                    <a:pt x="210" y="54"/>
                  </a:lnTo>
                  <a:lnTo>
                    <a:pt x="210" y="54"/>
                  </a:lnTo>
                  <a:lnTo>
                    <a:pt x="209" y="54"/>
                  </a:lnTo>
                  <a:lnTo>
                    <a:pt x="209" y="54"/>
                  </a:lnTo>
                  <a:lnTo>
                    <a:pt x="53" y="158"/>
                  </a:lnTo>
                  <a:lnTo>
                    <a:pt x="194" y="78"/>
                  </a:lnTo>
                  <a:lnTo>
                    <a:pt x="194" y="78"/>
                  </a:lnTo>
                  <a:lnTo>
                    <a:pt x="194" y="78"/>
                  </a:lnTo>
                  <a:lnTo>
                    <a:pt x="194" y="78"/>
                  </a:lnTo>
                  <a:lnTo>
                    <a:pt x="194" y="80"/>
                  </a:lnTo>
                  <a:lnTo>
                    <a:pt x="58" y="183"/>
                  </a:lnTo>
                  <a:lnTo>
                    <a:pt x="58" y="183"/>
                  </a:lnTo>
                  <a:lnTo>
                    <a:pt x="163" y="123"/>
                  </a:lnTo>
                  <a:lnTo>
                    <a:pt x="228" y="86"/>
                  </a:lnTo>
                  <a:lnTo>
                    <a:pt x="228" y="86"/>
                  </a:lnTo>
                  <a:lnTo>
                    <a:pt x="228" y="86"/>
                  </a:lnTo>
                  <a:lnTo>
                    <a:pt x="228" y="86"/>
                  </a:lnTo>
                  <a:lnTo>
                    <a:pt x="228" y="86"/>
                  </a:lnTo>
                  <a:lnTo>
                    <a:pt x="228" y="86"/>
                  </a:lnTo>
                  <a:lnTo>
                    <a:pt x="228" y="86"/>
                  </a:lnTo>
                  <a:lnTo>
                    <a:pt x="229" y="86"/>
                  </a:lnTo>
                  <a:lnTo>
                    <a:pt x="229" y="86"/>
                  </a:lnTo>
                  <a:lnTo>
                    <a:pt x="228" y="87"/>
                  </a:lnTo>
                  <a:lnTo>
                    <a:pt x="228" y="87"/>
                  </a:lnTo>
                  <a:lnTo>
                    <a:pt x="228" y="87"/>
                  </a:lnTo>
                  <a:lnTo>
                    <a:pt x="228" y="87"/>
                  </a:lnTo>
                  <a:lnTo>
                    <a:pt x="228" y="87"/>
                  </a:lnTo>
                  <a:lnTo>
                    <a:pt x="195" y="106"/>
                  </a:lnTo>
                  <a:lnTo>
                    <a:pt x="195" y="106"/>
                  </a:lnTo>
                  <a:lnTo>
                    <a:pt x="155" y="130"/>
                  </a:lnTo>
                  <a:lnTo>
                    <a:pt x="155" y="130"/>
                  </a:lnTo>
                  <a:lnTo>
                    <a:pt x="228" y="89"/>
                  </a:lnTo>
                  <a:lnTo>
                    <a:pt x="228" y="89"/>
                  </a:lnTo>
                  <a:lnTo>
                    <a:pt x="228" y="89"/>
                  </a:lnTo>
                  <a:lnTo>
                    <a:pt x="228" y="89"/>
                  </a:lnTo>
                  <a:lnTo>
                    <a:pt x="229" y="89"/>
                  </a:lnTo>
                  <a:lnTo>
                    <a:pt x="229" y="89"/>
                  </a:lnTo>
                  <a:lnTo>
                    <a:pt x="229" y="90"/>
                  </a:lnTo>
                  <a:lnTo>
                    <a:pt x="229" y="90"/>
                  </a:lnTo>
                  <a:lnTo>
                    <a:pt x="229" y="90"/>
                  </a:lnTo>
                  <a:lnTo>
                    <a:pt x="228" y="90"/>
                  </a:lnTo>
                  <a:lnTo>
                    <a:pt x="228" y="90"/>
                  </a:lnTo>
                  <a:lnTo>
                    <a:pt x="151" y="140"/>
                  </a:lnTo>
                  <a:lnTo>
                    <a:pt x="151" y="140"/>
                  </a:lnTo>
                  <a:lnTo>
                    <a:pt x="100" y="173"/>
                  </a:lnTo>
                  <a:lnTo>
                    <a:pt x="100" y="173"/>
                  </a:lnTo>
                  <a:lnTo>
                    <a:pt x="170" y="131"/>
                  </a:lnTo>
                  <a:lnTo>
                    <a:pt x="212" y="109"/>
                  </a:lnTo>
                  <a:lnTo>
                    <a:pt x="212" y="109"/>
                  </a:lnTo>
                  <a:lnTo>
                    <a:pt x="212" y="109"/>
                  </a:lnTo>
                  <a:lnTo>
                    <a:pt x="212" y="109"/>
                  </a:lnTo>
                  <a:lnTo>
                    <a:pt x="212" y="109"/>
                  </a:lnTo>
                  <a:lnTo>
                    <a:pt x="213" y="109"/>
                  </a:lnTo>
                  <a:lnTo>
                    <a:pt x="213" y="109"/>
                  </a:lnTo>
                  <a:lnTo>
                    <a:pt x="213" y="109"/>
                  </a:lnTo>
                  <a:lnTo>
                    <a:pt x="213" y="109"/>
                  </a:lnTo>
                  <a:lnTo>
                    <a:pt x="212" y="111"/>
                  </a:lnTo>
                  <a:lnTo>
                    <a:pt x="206" y="115"/>
                  </a:lnTo>
                  <a:lnTo>
                    <a:pt x="188" y="126"/>
                  </a:lnTo>
                  <a:lnTo>
                    <a:pt x="188" y="126"/>
                  </a:lnTo>
                  <a:lnTo>
                    <a:pt x="133" y="161"/>
                  </a:lnTo>
                  <a:lnTo>
                    <a:pt x="133" y="161"/>
                  </a:lnTo>
                  <a:lnTo>
                    <a:pt x="80" y="194"/>
                  </a:lnTo>
                  <a:lnTo>
                    <a:pt x="201" y="124"/>
                  </a:lnTo>
                  <a:lnTo>
                    <a:pt x="201" y="124"/>
                  </a:lnTo>
                  <a:lnTo>
                    <a:pt x="203" y="124"/>
                  </a:lnTo>
                  <a:lnTo>
                    <a:pt x="203" y="124"/>
                  </a:lnTo>
                  <a:lnTo>
                    <a:pt x="203" y="126"/>
                  </a:lnTo>
                  <a:lnTo>
                    <a:pt x="203" y="126"/>
                  </a:lnTo>
                  <a:lnTo>
                    <a:pt x="58" y="223"/>
                  </a:lnTo>
                  <a:lnTo>
                    <a:pt x="58" y="223"/>
                  </a:lnTo>
                  <a:lnTo>
                    <a:pt x="95" y="201"/>
                  </a:lnTo>
                  <a:lnTo>
                    <a:pt x="95" y="201"/>
                  </a:lnTo>
                  <a:lnTo>
                    <a:pt x="178" y="154"/>
                  </a:lnTo>
                  <a:lnTo>
                    <a:pt x="178" y="154"/>
                  </a:lnTo>
                  <a:lnTo>
                    <a:pt x="178" y="154"/>
                  </a:lnTo>
                  <a:lnTo>
                    <a:pt x="179" y="154"/>
                  </a:lnTo>
                  <a:lnTo>
                    <a:pt x="179" y="154"/>
                  </a:lnTo>
                  <a:lnTo>
                    <a:pt x="179" y="154"/>
                  </a:lnTo>
                  <a:lnTo>
                    <a:pt x="179" y="154"/>
                  </a:lnTo>
                  <a:lnTo>
                    <a:pt x="179" y="154"/>
                  </a:lnTo>
                  <a:lnTo>
                    <a:pt x="52" y="257"/>
                  </a:lnTo>
                  <a:lnTo>
                    <a:pt x="185" y="182"/>
                  </a:lnTo>
                  <a:lnTo>
                    <a:pt x="185" y="182"/>
                  </a:lnTo>
                  <a:lnTo>
                    <a:pt x="185" y="182"/>
                  </a:lnTo>
                  <a:lnTo>
                    <a:pt x="185" y="182"/>
                  </a:lnTo>
                  <a:lnTo>
                    <a:pt x="185" y="182"/>
                  </a:lnTo>
                  <a:lnTo>
                    <a:pt x="185" y="182"/>
                  </a:lnTo>
                  <a:lnTo>
                    <a:pt x="84" y="251"/>
                  </a:lnTo>
                  <a:lnTo>
                    <a:pt x="195" y="188"/>
                  </a:lnTo>
                  <a:lnTo>
                    <a:pt x="195" y="188"/>
                  </a:lnTo>
                  <a:lnTo>
                    <a:pt x="197" y="188"/>
                  </a:lnTo>
                  <a:lnTo>
                    <a:pt x="197" y="188"/>
                  </a:lnTo>
                  <a:lnTo>
                    <a:pt x="197" y="188"/>
                  </a:lnTo>
                  <a:lnTo>
                    <a:pt x="197" y="188"/>
                  </a:lnTo>
                  <a:lnTo>
                    <a:pt x="69" y="285"/>
                  </a:lnTo>
                  <a:lnTo>
                    <a:pt x="173" y="225"/>
                  </a:lnTo>
                  <a:lnTo>
                    <a:pt x="173" y="225"/>
                  </a:lnTo>
                  <a:lnTo>
                    <a:pt x="175" y="225"/>
                  </a:lnTo>
                  <a:lnTo>
                    <a:pt x="175" y="225"/>
                  </a:lnTo>
                  <a:lnTo>
                    <a:pt x="175" y="226"/>
                  </a:lnTo>
                  <a:lnTo>
                    <a:pt x="175" y="226"/>
                  </a:lnTo>
                  <a:lnTo>
                    <a:pt x="173" y="226"/>
                  </a:lnTo>
                  <a:lnTo>
                    <a:pt x="173" y="226"/>
                  </a:lnTo>
                  <a:lnTo>
                    <a:pt x="155" y="238"/>
                  </a:lnTo>
                  <a:lnTo>
                    <a:pt x="155" y="238"/>
                  </a:lnTo>
                  <a:lnTo>
                    <a:pt x="114" y="262"/>
                  </a:lnTo>
                  <a:lnTo>
                    <a:pt x="114" y="262"/>
                  </a:lnTo>
                  <a:lnTo>
                    <a:pt x="106" y="266"/>
                  </a:lnTo>
                  <a:lnTo>
                    <a:pt x="106" y="266"/>
                  </a:lnTo>
                  <a:lnTo>
                    <a:pt x="160" y="237"/>
                  </a:lnTo>
                  <a:lnTo>
                    <a:pt x="160" y="237"/>
                  </a:lnTo>
                  <a:lnTo>
                    <a:pt x="160" y="237"/>
                  </a:lnTo>
                  <a:lnTo>
                    <a:pt x="160" y="237"/>
                  </a:lnTo>
                  <a:lnTo>
                    <a:pt x="160" y="237"/>
                  </a:lnTo>
                  <a:lnTo>
                    <a:pt x="58" y="317"/>
                  </a:lnTo>
                  <a:lnTo>
                    <a:pt x="58" y="317"/>
                  </a:lnTo>
                  <a:lnTo>
                    <a:pt x="200" y="234"/>
                  </a:lnTo>
                  <a:lnTo>
                    <a:pt x="200" y="234"/>
                  </a:lnTo>
                  <a:lnTo>
                    <a:pt x="200" y="234"/>
                  </a:lnTo>
                  <a:lnTo>
                    <a:pt x="200" y="234"/>
                  </a:lnTo>
                  <a:lnTo>
                    <a:pt x="201" y="234"/>
                  </a:lnTo>
                  <a:lnTo>
                    <a:pt x="201" y="234"/>
                  </a:lnTo>
                  <a:lnTo>
                    <a:pt x="201" y="235"/>
                  </a:lnTo>
                  <a:lnTo>
                    <a:pt x="201" y="235"/>
                  </a:lnTo>
                  <a:lnTo>
                    <a:pt x="201" y="235"/>
                  </a:lnTo>
                  <a:lnTo>
                    <a:pt x="200" y="235"/>
                  </a:lnTo>
                  <a:lnTo>
                    <a:pt x="200" y="235"/>
                  </a:lnTo>
                  <a:lnTo>
                    <a:pt x="136" y="284"/>
                  </a:lnTo>
                  <a:lnTo>
                    <a:pt x="136" y="284"/>
                  </a:lnTo>
                  <a:lnTo>
                    <a:pt x="86" y="322"/>
                  </a:lnTo>
                  <a:lnTo>
                    <a:pt x="86" y="322"/>
                  </a:lnTo>
                  <a:lnTo>
                    <a:pt x="148" y="287"/>
                  </a:lnTo>
                  <a:lnTo>
                    <a:pt x="182" y="268"/>
                  </a:lnTo>
                  <a:lnTo>
                    <a:pt x="182" y="268"/>
                  </a:lnTo>
                  <a:lnTo>
                    <a:pt x="182" y="268"/>
                  </a:lnTo>
                  <a:lnTo>
                    <a:pt x="182" y="268"/>
                  </a:lnTo>
                  <a:lnTo>
                    <a:pt x="183" y="268"/>
                  </a:lnTo>
                  <a:lnTo>
                    <a:pt x="183" y="268"/>
                  </a:lnTo>
                  <a:lnTo>
                    <a:pt x="183" y="268"/>
                  </a:lnTo>
                  <a:lnTo>
                    <a:pt x="183" y="268"/>
                  </a:lnTo>
                  <a:lnTo>
                    <a:pt x="183" y="269"/>
                  </a:lnTo>
                  <a:lnTo>
                    <a:pt x="53" y="373"/>
                  </a:lnTo>
                  <a:lnTo>
                    <a:pt x="382" y="185"/>
                  </a:lnTo>
                  <a:lnTo>
                    <a:pt x="382" y="185"/>
                  </a:lnTo>
                  <a:lnTo>
                    <a:pt x="395" y="176"/>
                  </a:lnTo>
                  <a:lnTo>
                    <a:pt x="395" y="176"/>
                  </a:lnTo>
                  <a:lnTo>
                    <a:pt x="397" y="176"/>
                  </a:lnTo>
                  <a:lnTo>
                    <a:pt x="397" y="176"/>
                  </a:lnTo>
                  <a:lnTo>
                    <a:pt x="397" y="176"/>
                  </a:lnTo>
                  <a:lnTo>
                    <a:pt x="397" y="176"/>
                  </a:lnTo>
                  <a:lnTo>
                    <a:pt x="397" y="176"/>
                  </a:lnTo>
                  <a:lnTo>
                    <a:pt x="397" y="176"/>
                  </a:lnTo>
                  <a:lnTo>
                    <a:pt x="397" y="176"/>
                  </a:lnTo>
                  <a:lnTo>
                    <a:pt x="397" y="177"/>
                  </a:lnTo>
                  <a:lnTo>
                    <a:pt x="397" y="177"/>
                  </a:lnTo>
                  <a:lnTo>
                    <a:pt x="397" y="177"/>
                  </a:lnTo>
                  <a:lnTo>
                    <a:pt x="397" y="177"/>
                  </a:lnTo>
                  <a:lnTo>
                    <a:pt x="397" y="177"/>
                  </a:lnTo>
                  <a:lnTo>
                    <a:pt x="343" y="213"/>
                  </a:lnTo>
                  <a:lnTo>
                    <a:pt x="343" y="213"/>
                  </a:lnTo>
                  <a:lnTo>
                    <a:pt x="225" y="290"/>
                  </a:lnTo>
                  <a:lnTo>
                    <a:pt x="225" y="290"/>
                  </a:lnTo>
                  <a:lnTo>
                    <a:pt x="63" y="395"/>
                  </a:lnTo>
                  <a:lnTo>
                    <a:pt x="63" y="395"/>
                  </a:lnTo>
                  <a:lnTo>
                    <a:pt x="142" y="349"/>
                  </a:lnTo>
                  <a:lnTo>
                    <a:pt x="253" y="284"/>
                  </a:lnTo>
                  <a:lnTo>
                    <a:pt x="253" y="284"/>
                  </a:lnTo>
                  <a:lnTo>
                    <a:pt x="376" y="213"/>
                  </a:lnTo>
                  <a:lnTo>
                    <a:pt x="376" y="213"/>
                  </a:lnTo>
                  <a:lnTo>
                    <a:pt x="376" y="213"/>
                  </a:lnTo>
                  <a:lnTo>
                    <a:pt x="376" y="213"/>
                  </a:lnTo>
                  <a:lnTo>
                    <a:pt x="377" y="213"/>
                  </a:lnTo>
                  <a:lnTo>
                    <a:pt x="377" y="213"/>
                  </a:lnTo>
                  <a:lnTo>
                    <a:pt x="377" y="213"/>
                  </a:lnTo>
                  <a:lnTo>
                    <a:pt x="377" y="213"/>
                  </a:lnTo>
                  <a:lnTo>
                    <a:pt x="377" y="214"/>
                  </a:lnTo>
                  <a:lnTo>
                    <a:pt x="92" y="391"/>
                  </a:lnTo>
                  <a:lnTo>
                    <a:pt x="92" y="391"/>
                  </a:lnTo>
                  <a:lnTo>
                    <a:pt x="216" y="318"/>
                  </a:lnTo>
                  <a:lnTo>
                    <a:pt x="372" y="228"/>
                  </a:lnTo>
                  <a:lnTo>
                    <a:pt x="389" y="217"/>
                  </a:lnTo>
                  <a:lnTo>
                    <a:pt x="389" y="217"/>
                  </a:lnTo>
                  <a:lnTo>
                    <a:pt x="389" y="217"/>
                  </a:lnTo>
                  <a:lnTo>
                    <a:pt x="389" y="217"/>
                  </a:lnTo>
                  <a:lnTo>
                    <a:pt x="389" y="219"/>
                  </a:lnTo>
                  <a:lnTo>
                    <a:pt x="389" y="219"/>
                  </a:lnTo>
                  <a:lnTo>
                    <a:pt x="367" y="232"/>
                  </a:lnTo>
                  <a:lnTo>
                    <a:pt x="218" y="320"/>
                  </a:lnTo>
                  <a:lnTo>
                    <a:pt x="218" y="320"/>
                  </a:lnTo>
                  <a:lnTo>
                    <a:pt x="373" y="229"/>
                  </a:lnTo>
                  <a:lnTo>
                    <a:pt x="373" y="229"/>
                  </a:lnTo>
                  <a:lnTo>
                    <a:pt x="375" y="229"/>
                  </a:lnTo>
                  <a:lnTo>
                    <a:pt x="375" y="229"/>
                  </a:lnTo>
                  <a:lnTo>
                    <a:pt x="375" y="231"/>
                  </a:lnTo>
                  <a:lnTo>
                    <a:pt x="375" y="231"/>
                  </a:lnTo>
                  <a:lnTo>
                    <a:pt x="83" y="423"/>
                  </a:lnTo>
                  <a:lnTo>
                    <a:pt x="306" y="294"/>
                  </a:lnTo>
                  <a:lnTo>
                    <a:pt x="306" y="294"/>
                  </a:lnTo>
                  <a:lnTo>
                    <a:pt x="306" y="294"/>
                  </a:lnTo>
                  <a:lnTo>
                    <a:pt x="306" y="294"/>
                  </a:lnTo>
                  <a:lnTo>
                    <a:pt x="306" y="296"/>
                  </a:lnTo>
                  <a:lnTo>
                    <a:pt x="306" y="296"/>
                  </a:lnTo>
                  <a:lnTo>
                    <a:pt x="306" y="296"/>
                  </a:lnTo>
                  <a:lnTo>
                    <a:pt x="306" y="296"/>
                  </a:lnTo>
                  <a:lnTo>
                    <a:pt x="280" y="315"/>
                  </a:lnTo>
                  <a:lnTo>
                    <a:pt x="173" y="388"/>
                  </a:lnTo>
                  <a:lnTo>
                    <a:pt x="173" y="388"/>
                  </a:lnTo>
                  <a:lnTo>
                    <a:pt x="56" y="465"/>
                  </a:lnTo>
                  <a:lnTo>
                    <a:pt x="308" y="320"/>
                  </a:lnTo>
                  <a:lnTo>
                    <a:pt x="308" y="320"/>
                  </a:lnTo>
                  <a:lnTo>
                    <a:pt x="309" y="320"/>
                  </a:lnTo>
                  <a:lnTo>
                    <a:pt x="309" y="320"/>
                  </a:lnTo>
                  <a:lnTo>
                    <a:pt x="308" y="321"/>
                  </a:lnTo>
                  <a:lnTo>
                    <a:pt x="269" y="345"/>
                  </a:lnTo>
                  <a:lnTo>
                    <a:pt x="269" y="345"/>
                  </a:lnTo>
                  <a:lnTo>
                    <a:pt x="324" y="312"/>
                  </a:lnTo>
                  <a:lnTo>
                    <a:pt x="348" y="299"/>
                  </a:lnTo>
                  <a:lnTo>
                    <a:pt x="348" y="299"/>
                  </a:lnTo>
                  <a:lnTo>
                    <a:pt x="348" y="300"/>
                  </a:lnTo>
                  <a:lnTo>
                    <a:pt x="348" y="300"/>
                  </a:lnTo>
                  <a:lnTo>
                    <a:pt x="349" y="300"/>
                  </a:lnTo>
                  <a:lnTo>
                    <a:pt x="349" y="300"/>
                  </a:lnTo>
                  <a:lnTo>
                    <a:pt x="348" y="300"/>
                  </a:lnTo>
                  <a:lnTo>
                    <a:pt x="343" y="305"/>
                  </a:lnTo>
                  <a:lnTo>
                    <a:pt x="306" y="330"/>
                  </a:lnTo>
                  <a:lnTo>
                    <a:pt x="306" y="330"/>
                  </a:lnTo>
                  <a:lnTo>
                    <a:pt x="216" y="391"/>
                  </a:lnTo>
                  <a:lnTo>
                    <a:pt x="216" y="391"/>
                  </a:lnTo>
                  <a:lnTo>
                    <a:pt x="99" y="469"/>
                  </a:lnTo>
                  <a:lnTo>
                    <a:pt x="357" y="321"/>
                  </a:lnTo>
                  <a:lnTo>
                    <a:pt x="357" y="321"/>
                  </a:lnTo>
                  <a:lnTo>
                    <a:pt x="357" y="321"/>
                  </a:lnTo>
                  <a:lnTo>
                    <a:pt x="357" y="321"/>
                  </a:lnTo>
                  <a:lnTo>
                    <a:pt x="358" y="321"/>
                  </a:lnTo>
                  <a:lnTo>
                    <a:pt x="358" y="321"/>
                  </a:lnTo>
                  <a:lnTo>
                    <a:pt x="357" y="321"/>
                  </a:lnTo>
                  <a:lnTo>
                    <a:pt x="357" y="322"/>
                  </a:lnTo>
                  <a:lnTo>
                    <a:pt x="357" y="322"/>
                  </a:lnTo>
                  <a:lnTo>
                    <a:pt x="357" y="322"/>
                  </a:lnTo>
                  <a:lnTo>
                    <a:pt x="332" y="339"/>
                  </a:lnTo>
                  <a:lnTo>
                    <a:pt x="232" y="404"/>
                  </a:lnTo>
                  <a:lnTo>
                    <a:pt x="232" y="404"/>
                  </a:lnTo>
                  <a:lnTo>
                    <a:pt x="146" y="460"/>
                  </a:lnTo>
                  <a:lnTo>
                    <a:pt x="89" y="497"/>
                  </a:lnTo>
                  <a:lnTo>
                    <a:pt x="89" y="497"/>
                  </a:lnTo>
                  <a:lnTo>
                    <a:pt x="135" y="471"/>
                  </a:lnTo>
                  <a:lnTo>
                    <a:pt x="135" y="471"/>
                  </a:lnTo>
                  <a:lnTo>
                    <a:pt x="182" y="444"/>
                  </a:lnTo>
                  <a:lnTo>
                    <a:pt x="194" y="436"/>
                  </a:lnTo>
                  <a:lnTo>
                    <a:pt x="194" y="436"/>
                  </a:lnTo>
                  <a:lnTo>
                    <a:pt x="194" y="436"/>
                  </a:lnTo>
                  <a:lnTo>
                    <a:pt x="194" y="436"/>
                  </a:lnTo>
                  <a:lnTo>
                    <a:pt x="195" y="438"/>
                  </a:lnTo>
                  <a:lnTo>
                    <a:pt x="195" y="438"/>
                  </a:lnTo>
                  <a:lnTo>
                    <a:pt x="192" y="439"/>
                  </a:lnTo>
                  <a:lnTo>
                    <a:pt x="172" y="454"/>
                  </a:lnTo>
                  <a:lnTo>
                    <a:pt x="172" y="454"/>
                  </a:lnTo>
                  <a:lnTo>
                    <a:pt x="124" y="490"/>
                  </a:lnTo>
                  <a:lnTo>
                    <a:pt x="124" y="490"/>
                  </a:lnTo>
                  <a:lnTo>
                    <a:pt x="80" y="522"/>
                  </a:lnTo>
                  <a:lnTo>
                    <a:pt x="188" y="460"/>
                  </a:lnTo>
                  <a:lnTo>
                    <a:pt x="188" y="460"/>
                  </a:lnTo>
                  <a:lnTo>
                    <a:pt x="189" y="460"/>
                  </a:lnTo>
                  <a:lnTo>
                    <a:pt x="189" y="460"/>
                  </a:lnTo>
                  <a:lnTo>
                    <a:pt x="189" y="460"/>
                  </a:lnTo>
                  <a:lnTo>
                    <a:pt x="71" y="530"/>
                  </a:lnTo>
                  <a:lnTo>
                    <a:pt x="71" y="530"/>
                  </a:lnTo>
                  <a:lnTo>
                    <a:pt x="69" y="530"/>
                  </a:lnTo>
                  <a:lnTo>
                    <a:pt x="69" y="53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5" name="Freeform 112"/>
            <p:cNvSpPr>
              <a:spLocks noEditPoints="1"/>
            </p:cNvSpPr>
            <p:nvPr/>
          </p:nvSpPr>
          <p:spPr bwMode="auto">
            <a:xfrm>
              <a:off x="2076451" y="2000251"/>
              <a:ext cx="411163" cy="581025"/>
            </a:xfrm>
            <a:custGeom>
              <a:avLst/>
              <a:gdLst/>
              <a:ahLst/>
              <a:cxnLst>
                <a:cxn ang="0">
                  <a:pos x="473" y="208"/>
                </a:cxn>
                <a:cxn ang="0">
                  <a:pos x="329" y="360"/>
                </a:cxn>
                <a:cxn ang="0">
                  <a:pos x="384" y="527"/>
                </a:cxn>
                <a:cxn ang="0">
                  <a:pos x="452" y="603"/>
                </a:cxn>
                <a:cxn ang="0">
                  <a:pos x="471" y="627"/>
                </a:cxn>
                <a:cxn ang="0">
                  <a:pos x="485" y="717"/>
                </a:cxn>
                <a:cxn ang="0">
                  <a:pos x="277" y="699"/>
                </a:cxn>
                <a:cxn ang="0">
                  <a:pos x="237" y="627"/>
                </a:cxn>
                <a:cxn ang="0">
                  <a:pos x="268" y="600"/>
                </a:cxn>
                <a:cxn ang="0">
                  <a:pos x="209" y="427"/>
                </a:cxn>
                <a:cxn ang="0">
                  <a:pos x="150" y="479"/>
                </a:cxn>
                <a:cxn ang="0">
                  <a:pos x="168" y="551"/>
                </a:cxn>
                <a:cxn ang="0">
                  <a:pos x="203" y="585"/>
                </a:cxn>
                <a:cxn ang="0">
                  <a:pos x="191" y="717"/>
                </a:cxn>
                <a:cxn ang="0">
                  <a:pos x="71" y="708"/>
                </a:cxn>
                <a:cxn ang="0">
                  <a:pos x="9" y="636"/>
                </a:cxn>
                <a:cxn ang="0">
                  <a:pos x="6" y="544"/>
                </a:cxn>
                <a:cxn ang="0">
                  <a:pos x="36" y="482"/>
                </a:cxn>
                <a:cxn ang="0">
                  <a:pos x="82" y="163"/>
                </a:cxn>
                <a:cxn ang="0">
                  <a:pos x="57" y="117"/>
                </a:cxn>
                <a:cxn ang="0">
                  <a:pos x="27" y="52"/>
                </a:cxn>
                <a:cxn ang="0">
                  <a:pos x="77" y="2"/>
                </a:cxn>
                <a:cxn ang="0">
                  <a:pos x="249" y="5"/>
                </a:cxn>
                <a:cxn ang="0">
                  <a:pos x="231" y="113"/>
                </a:cxn>
                <a:cxn ang="0">
                  <a:pos x="217" y="180"/>
                </a:cxn>
                <a:cxn ang="0">
                  <a:pos x="255" y="206"/>
                </a:cxn>
                <a:cxn ang="0">
                  <a:pos x="326" y="147"/>
                </a:cxn>
                <a:cxn ang="0">
                  <a:pos x="322" y="97"/>
                </a:cxn>
                <a:cxn ang="0">
                  <a:pos x="316" y="14"/>
                </a:cxn>
                <a:cxn ang="0">
                  <a:pos x="488" y="5"/>
                </a:cxn>
                <a:cxn ang="0">
                  <a:pos x="517" y="140"/>
                </a:cxn>
                <a:cxn ang="0">
                  <a:pos x="510" y="129"/>
                </a:cxn>
                <a:cxn ang="0">
                  <a:pos x="517" y="140"/>
                </a:cxn>
                <a:cxn ang="0">
                  <a:pos x="488" y="5"/>
                </a:cxn>
                <a:cxn ang="0">
                  <a:pos x="316" y="14"/>
                </a:cxn>
                <a:cxn ang="0">
                  <a:pos x="323" y="97"/>
                </a:cxn>
                <a:cxn ang="0">
                  <a:pos x="326" y="148"/>
                </a:cxn>
                <a:cxn ang="0">
                  <a:pos x="245" y="225"/>
                </a:cxn>
                <a:cxn ang="0">
                  <a:pos x="209" y="163"/>
                </a:cxn>
                <a:cxn ang="0">
                  <a:pos x="227" y="107"/>
                </a:cxn>
                <a:cxn ang="0">
                  <a:pos x="246" y="3"/>
                </a:cxn>
                <a:cxn ang="0">
                  <a:pos x="46" y="6"/>
                </a:cxn>
                <a:cxn ang="0">
                  <a:pos x="39" y="83"/>
                </a:cxn>
                <a:cxn ang="0">
                  <a:pos x="71" y="91"/>
                </a:cxn>
                <a:cxn ang="0">
                  <a:pos x="80" y="255"/>
                </a:cxn>
                <a:cxn ang="0">
                  <a:pos x="21" y="550"/>
                </a:cxn>
                <a:cxn ang="0">
                  <a:pos x="18" y="541"/>
                </a:cxn>
                <a:cxn ang="0">
                  <a:pos x="14" y="723"/>
                </a:cxn>
                <a:cxn ang="0">
                  <a:pos x="143" y="716"/>
                </a:cxn>
                <a:cxn ang="0">
                  <a:pos x="191" y="646"/>
                </a:cxn>
                <a:cxn ang="0">
                  <a:pos x="171" y="550"/>
                </a:cxn>
                <a:cxn ang="0">
                  <a:pos x="151" y="486"/>
                </a:cxn>
                <a:cxn ang="0">
                  <a:pos x="183" y="445"/>
                </a:cxn>
                <a:cxn ang="0">
                  <a:pos x="248" y="502"/>
                </a:cxn>
                <a:cxn ang="0">
                  <a:pos x="243" y="602"/>
                </a:cxn>
                <a:cxn ang="0">
                  <a:pos x="248" y="680"/>
                </a:cxn>
                <a:cxn ang="0">
                  <a:pos x="405" y="711"/>
                </a:cxn>
                <a:cxn ang="0">
                  <a:pos x="476" y="658"/>
                </a:cxn>
                <a:cxn ang="0">
                  <a:pos x="471" y="602"/>
                </a:cxn>
                <a:cxn ang="0">
                  <a:pos x="412" y="578"/>
                </a:cxn>
                <a:cxn ang="0">
                  <a:pos x="342" y="385"/>
                </a:cxn>
                <a:cxn ang="0">
                  <a:pos x="414" y="254"/>
                </a:cxn>
                <a:cxn ang="0">
                  <a:pos x="491" y="159"/>
                </a:cxn>
              </a:cxnLst>
              <a:rect l="0" t="0" r="r" b="b"/>
              <a:pathLst>
                <a:path w="519" h="732">
                  <a:moveTo>
                    <a:pt x="510" y="129"/>
                  </a:moveTo>
                  <a:lnTo>
                    <a:pt x="510" y="129"/>
                  </a:lnTo>
                  <a:lnTo>
                    <a:pt x="508" y="134"/>
                  </a:lnTo>
                  <a:lnTo>
                    <a:pt x="507" y="138"/>
                  </a:lnTo>
                  <a:lnTo>
                    <a:pt x="501" y="145"/>
                  </a:lnTo>
                  <a:lnTo>
                    <a:pt x="501" y="145"/>
                  </a:lnTo>
                  <a:lnTo>
                    <a:pt x="491" y="159"/>
                  </a:lnTo>
                  <a:lnTo>
                    <a:pt x="491" y="159"/>
                  </a:lnTo>
                  <a:lnTo>
                    <a:pt x="486" y="168"/>
                  </a:lnTo>
                  <a:lnTo>
                    <a:pt x="486" y="168"/>
                  </a:lnTo>
                  <a:lnTo>
                    <a:pt x="485" y="172"/>
                  </a:lnTo>
                  <a:lnTo>
                    <a:pt x="486" y="177"/>
                  </a:lnTo>
                  <a:lnTo>
                    <a:pt x="486" y="177"/>
                  </a:lnTo>
                  <a:lnTo>
                    <a:pt x="488" y="181"/>
                  </a:lnTo>
                  <a:lnTo>
                    <a:pt x="491" y="184"/>
                  </a:lnTo>
                  <a:lnTo>
                    <a:pt x="491" y="184"/>
                  </a:lnTo>
                  <a:lnTo>
                    <a:pt x="498" y="190"/>
                  </a:lnTo>
                  <a:lnTo>
                    <a:pt x="498" y="190"/>
                  </a:lnTo>
                  <a:lnTo>
                    <a:pt x="498" y="190"/>
                  </a:lnTo>
                  <a:lnTo>
                    <a:pt x="473" y="208"/>
                  </a:lnTo>
                  <a:lnTo>
                    <a:pt x="473" y="208"/>
                  </a:lnTo>
                  <a:lnTo>
                    <a:pt x="449" y="225"/>
                  </a:lnTo>
                  <a:lnTo>
                    <a:pt x="449" y="225"/>
                  </a:lnTo>
                  <a:lnTo>
                    <a:pt x="437" y="234"/>
                  </a:lnTo>
                  <a:lnTo>
                    <a:pt x="425" y="243"/>
                  </a:lnTo>
                  <a:lnTo>
                    <a:pt x="425" y="243"/>
                  </a:lnTo>
                  <a:lnTo>
                    <a:pt x="414" y="254"/>
                  </a:lnTo>
                  <a:lnTo>
                    <a:pt x="402" y="262"/>
                  </a:lnTo>
                  <a:lnTo>
                    <a:pt x="402" y="262"/>
                  </a:lnTo>
                  <a:lnTo>
                    <a:pt x="397" y="268"/>
                  </a:lnTo>
                  <a:lnTo>
                    <a:pt x="391" y="274"/>
                  </a:lnTo>
                  <a:lnTo>
                    <a:pt x="381" y="285"/>
                  </a:lnTo>
                  <a:lnTo>
                    <a:pt x="381" y="285"/>
                  </a:lnTo>
                  <a:lnTo>
                    <a:pt x="371" y="296"/>
                  </a:lnTo>
                  <a:lnTo>
                    <a:pt x="371" y="296"/>
                  </a:lnTo>
                  <a:lnTo>
                    <a:pt x="362" y="308"/>
                  </a:lnTo>
                  <a:lnTo>
                    <a:pt x="353" y="320"/>
                  </a:lnTo>
                  <a:lnTo>
                    <a:pt x="353" y="320"/>
                  </a:lnTo>
                  <a:lnTo>
                    <a:pt x="344" y="334"/>
                  </a:lnTo>
                  <a:lnTo>
                    <a:pt x="329" y="360"/>
                  </a:lnTo>
                  <a:lnTo>
                    <a:pt x="329" y="360"/>
                  </a:lnTo>
                  <a:lnTo>
                    <a:pt x="329" y="360"/>
                  </a:lnTo>
                  <a:lnTo>
                    <a:pt x="334" y="366"/>
                  </a:lnTo>
                  <a:lnTo>
                    <a:pt x="337" y="372"/>
                  </a:lnTo>
                  <a:lnTo>
                    <a:pt x="340" y="379"/>
                  </a:lnTo>
                  <a:lnTo>
                    <a:pt x="342" y="385"/>
                  </a:lnTo>
                  <a:lnTo>
                    <a:pt x="342" y="385"/>
                  </a:lnTo>
                  <a:lnTo>
                    <a:pt x="347" y="400"/>
                  </a:lnTo>
                  <a:lnTo>
                    <a:pt x="347" y="400"/>
                  </a:lnTo>
                  <a:lnTo>
                    <a:pt x="351" y="413"/>
                  </a:lnTo>
                  <a:lnTo>
                    <a:pt x="351" y="413"/>
                  </a:lnTo>
                  <a:lnTo>
                    <a:pt x="366" y="471"/>
                  </a:lnTo>
                  <a:lnTo>
                    <a:pt x="366" y="471"/>
                  </a:lnTo>
                  <a:lnTo>
                    <a:pt x="369" y="485"/>
                  </a:lnTo>
                  <a:lnTo>
                    <a:pt x="369" y="485"/>
                  </a:lnTo>
                  <a:lnTo>
                    <a:pt x="374" y="499"/>
                  </a:lnTo>
                  <a:lnTo>
                    <a:pt x="374" y="499"/>
                  </a:lnTo>
                  <a:lnTo>
                    <a:pt x="378" y="513"/>
                  </a:lnTo>
                  <a:lnTo>
                    <a:pt x="378" y="513"/>
                  </a:lnTo>
                  <a:lnTo>
                    <a:pt x="384" y="527"/>
                  </a:lnTo>
                  <a:lnTo>
                    <a:pt x="384" y="527"/>
                  </a:lnTo>
                  <a:lnTo>
                    <a:pt x="390" y="541"/>
                  </a:lnTo>
                  <a:lnTo>
                    <a:pt x="390" y="541"/>
                  </a:lnTo>
                  <a:lnTo>
                    <a:pt x="396" y="553"/>
                  </a:lnTo>
                  <a:lnTo>
                    <a:pt x="405" y="566"/>
                  </a:lnTo>
                  <a:lnTo>
                    <a:pt x="414" y="576"/>
                  </a:lnTo>
                  <a:lnTo>
                    <a:pt x="414" y="576"/>
                  </a:lnTo>
                  <a:lnTo>
                    <a:pt x="414" y="576"/>
                  </a:lnTo>
                  <a:lnTo>
                    <a:pt x="427" y="591"/>
                  </a:lnTo>
                  <a:lnTo>
                    <a:pt x="427" y="591"/>
                  </a:lnTo>
                  <a:lnTo>
                    <a:pt x="434" y="599"/>
                  </a:lnTo>
                  <a:lnTo>
                    <a:pt x="434" y="599"/>
                  </a:lnTo>
                  <a:lnTo>
                    <a:pt x="439" y="600"/>
                  </a:lnTo>
                  <a:lnTo>
                    <a:pt x="439" y="600"/>
                  </a:lnTo>
                  <a:lnTo>
                    <a:pt x="443" y="603"/>
                  </a:lnTo>
                  <a:lnTo>
                    <a:pt x="443" y="603"/>
                  </a:lnTo>
                  <a:lnTo>
                    <a:pt x="448" y="603"/>
                  </a:lnTo>
                  <a:lnTo>
                    <a:pt x="448" y="603"/>
                  </a:lnTo>
                  <a:lnTo>
                    <a:pt x="452" y="603"/>
                  </a:lnTo>
                  <a:lnTo>
                    <a:pt x="452" y="603"/>
                  </a:lnTo>
                  <a:lnTo>
                    <a:pt x="458" y="603"/>
                  </a:lnTo>
                  <a:lnTo>
                    <a:pt x="458" y="603"/>
                  </a:lnTo>
                  <a:lnTo>
                    <a:pt x="462" y="603"/>
                  </a:lnTo>
                  <a:lnTo>
                    <a:pt x="462" y="603"/>
                  </a:lnTo>
                  <a:lnTo>
                    <a:pt x="471" y="600"/>
                  </a:lnTo>
                  <a:lnTo>
                    <a:pt x="471" y="600"/>
                  </a:lnTo>
                  <a:lnTo>
                    <a:pt x="482" y="597"/>
                  </a:lnTo>
                  <a:lnTo>
                    <a:pt x="483" y="597"/>
                  </a:lnTo>
                  <a:lnTo>
                    <a:pt x="482" y="597"/>
                  </a:lnTo>
                  <a:lnTo>
                    <a:pt x="479" y="600"/>
                  </a:lnTo>
                  <a:lnTo>
                    <a:pt x="479" y="600"/>
                  </a:lnTo>
                  <a:lnTo>
                    <a:pt x="477" y="603"/>
                  </a:lnTo>
                  <a:lnTo>
                    <a:pt x="477" y="603"/>
                  </a:lnTo>
                  <a:lnTo>
                    <a:pt x="476" y="607"/>
                  </a:lnTo>
                  <a:lnTo>
                    <a:pt x="476" y="607"/>
                  </a:lnTo>
                  <a:lnTo>
                    <a:pt x="474" y="610"/>
                  </a:lnTo>
                  <a:lnTo>
                    <a:pt x="473" y="615"/>
                  </a:lnTo>
                  <a:lnTo>
                    <a:pt x="473" y="618"/>
                  </a:lnTo>
                  <a:lnTo>
                    <a:pt x="473" y="618"/>
                  </a:lnTo>
                  <a:lnTo>
                    <a:pt x="471" y="627"/>
                  </a:lnTo>
                  <a:lnTo>
                    <a:pt x="471" y="627"/>
                  </a:lnTo>
                  <a:lnTo>
                    <a:pt x="473" y="634"/>
                  </a:lnTo>
                  <a:lnTo>
                    <a:pt x="473" y="634"/>
                  </a:lnTo>
                  <a:lnTo>
                    <a:pt x="473" y="642"/>
                  </a:lnTo>
                  <a:lnTo>
                    <a:pt x="474" y="649"/>
                  </a:lnTo>
                  <a:lnTo>
                    <a:pt x="477" y="656"/>
                  </a:lnTo>
                  <a:lnTo>
                    <a:pt x="479" y="665"/>
                  </a:lnTo>
                  <a:lnTo>
                    <a:pt x="479" y="665"/>
                  </a:lnTo>
                  <a:lnTo>
                    <a:pt x="482" y="673"/>
                  </a:lnTo>
                  <a:lnTo>
                    <a:pt x="482" y="673"/>
                  </a:lnTo>
                  <a:lnTo>
                    <a:pt x="485" y="679"/>
                  </a:lnTo>
                  <a:lnTo>
                    <a:pt x="485" y="679"/>
                  </a:lnTo>
                  <a:lnTo>
                    <a:pt x="488" y="686"/>
                  </a:lnTo>
                  <a:lnTo>
                    <a:pt x="488" y="686"/>
                  </a:lnTo>
                  <a:lnTo>
                    <a:pt x="494" y="701"/>
                  </a:lnTo>
                  <a:lnTo>
                    <a:pt x="494" y="701"/>
                  </a:lnTo>
                  <a:lnTo>
                    <a:pt x="501" y="714"/>
                  </a:lnTo>
                  <a:lnTo>
                    <a:pt x="501" y="716"/>
                  </a:lnTo>
                  <a:lnTo>
                    <a:pt x="501" y="716"/>
                  </a:lnTo>
                  <a:lnTo>
                    <a:pt x="485" y="717"/>
                  </a:lnTo>
                  <a:lnTo>
                    <a:pt x="485" y="717"/>
                  </a:lnTo>
                  <a:lnTo>
                    <a:pt x="468" y="717"/>
                  </a:lnTo>
                  <a:lnTo>
                    <a:pt x="468" y="717"/>
                  </a:lnTo>
                  <a:lnTo>
                    <a:pt x="452" y="717"/>
                  </a:lnTo>
                  <a:lnTo>
                    <a:pt x="452" y="717"/>
                  </a:lnTo>
                  <a:lnTo>
                    <a:pt x="436" y="716"/>
                  </a:lnTo>
                  <a:lnTo>
                    <a:pt x="436" y="716"/>
                  </a:lnTo>
                  <a:lnTo>
                    <a:pt x="405" y="713"/>
                  </a:lnTo>
                  <a:lnTo>
                    <a:pt x="405" y="713"/>
                  </a:lnTo>
                  <a:lnTo>
                    <a:pt x="372" y="708"/>
                  </a:lnTo>
                  <a:lnTo>
                    <a:pt x="372" y="708"/>
                  </a:lnTo>
                  <a:lnTo>
                    <a:pt x="341" y="702"/>
                  </a:lnTo>
                  <a:lnTo>
                    <a:pt x="341" y="702"/>
                  </a:lnTo>
                  <a:lnTo>
                    <a:pt x="325" y="701"/>
                  </a:lnTo>
                  <a:lnTo>
                    <a:pt x="325" y="701"/>
                  </a:lnTo>
                  <a:lnTo>
                    <a:pt x="308" y="699"/>
                  </a:lnTo>
                  <a:lnTo>
                    <a:pt x="308" y="699"/>
                  </a:lnTo>
                  <a:lnTo>
                    <a:pt x="292" y="699"/>
                  </a:lnTo>
                  <a:lnTo>
                    <a:pt x="292" y="699"/>
                  </a:lnTo>
                  <a:lnTo>
                    <a:pt x="277" y="699"/>
                  </a:lnTo>
                  <a:lnTo>
                    <a:pt x="277" y="699"/>
                  </a:lnTo>
                  <a:lnTo>
                    <a:pt x="261" y="699"/>
                  </a:lnTo>
                  <a:lnTo>
                    <a:pt x="245" y="701"/>
                  </a:lnTo>
                  <a:lnTo>
                    <a:pt x="243" y="701"/>
                  </a:lnTo>
                  <a:lnTo>
                    <a:pt x="245" y="701"/>
                  </a:lnTo>
                  <a:lnTo>
                    <a:pt x="245" y="701"/>
                  </a:lnTo>
                  <a:lnTo>
                    <a:pt x="246" y="687"/>
                  </a:lnTo>
                  <a:lnTo>
                    <a:pt x="248" y="680"/>
                  </a:lnTo>
                  <a:lnTo>
                    <a:pt x="248" y="680"/>
                  </a:lnTo>
                  <a:lnTo>
                    <a:pt x="248" y="673"/>
                  </a:lnTo>
                  <a:lnTo>
                    <a:pt x="248" y="673"/>
                  </a:lnTo>
                  <a:lnTo>
                    <a:pt x="246" y="667"/>
                  </a:lnTo>
                  <a:lnTo>
                    <a:pt x="246" y="667"/>
                  </a:lnTo>
                  <a:lnTo>
                    <a:pt x="246" y="659"/>
                  </a:lnTo>
                  <a:lnTo>
                    <a:pt x="246" y="659"/>
                  </a:lnTo>
                  <a:lnTo>
                    <a:pt x="243" y="646"/>
                  </a:lnTo>
                  <a:lnTo>
                    <a:pt x="243" y="646"/>
                  </a:lnTo>
                  <a:lnTo>
                    <a:pt x="239" y="634"/>
                  </a:lnTo>
                  <a:lnTo>
                    <a:pt x="239" y="634"/>
                  </a:lnTo>
                  <a:lnTo>
                    <a:pt x="237" y="627"/>
                  </a:lnTo>
                  <a:lnTo>
                    <a:pt x="237" y="627"/>
                  </a:lnTo>
                  <a:lnTo>
                    <a:pt x="236" y="619"/>
                  </a:lnTo>
                  <a:lnTo>
                    <a:pt x="236" y="616"/>
                  </a:lnTo>
                  <a:lnTo>
                    <a:pt x="237" y="613"/>
                  </a:lnTo>
                  <a:lnTo>
                    <a:pt x="237" y="613"/>
                  </a:lnTo>
                  <a:lnTo>
                    <a:pt x="237" y="610"/>
                  </a:lnTo>
                  <a:lnTo>
                    <a:pt x="239" y="606"/>
                  </a:lnTo>
                  <a:lnTo>
                    <a:pt x="239" y="606"/>
                  </a:lnTo>
                  <a:lnTo>
                    <a:pt x="242" y="600"/>
                  </a:lnTo>
                  <a:lnTo>
                    <a:pt x="246" y="596"/>
                  </a:lnTo>
                  <a:lnTo>
                    <a:pt x="246" y="594"/>
                  </a:lnTo>
                  <a:lnTo>
                    <a:pt x="246" y="594"/>
                  </a:lnTo>
                  <a:lnTo>
                    <a:pt x="246" y="594"/>
                  </a:lnTo>
                  <a:lnTo>
                    <a:pt x="251" y="596"/>
                  </a:lnTo>
                  <a:lnTo>
                    <a:pt x="251" y="596"/>
                  </a:lnTo>
                  <a:lnTo>
                    <a:pt x="254" y="596"/>
                  </a:lnTo>
                  <a:lnTo>
                    <a:pt x="254" y="596"/>
                  </a:lnTo>
                  <a:lnTo>
                    <a:pt x="261" y="599"/>
                  </a:lnTo>
                  <a:lnTo>
                    <a:pt x="261" y="599"/>
                  </a:lnTo>
                  <a:lnTo>
                    <a:pt x="268" y="600"/>
                  </a:lnTo>
                  <a:lnTo>
                    <a:pt x="268" y="600"/>
                  </a:lnTo>
                  <a:lnTo>
                    <a:pt x="276" y="603"/>
                  </a:lnTo>
                  <a:lnTo>
                    <a:pt x="274" y="604"/>
                  </a:lnTo>
                  <a:lnTo>
                    <a:pt x="274" y="604"/>
                  </a:lnTo>
                  <a:lnTo>
                    <a:pt x="264" y="572"/>
                  </a:lnTo>
                  <a:lnTo>
                    <a:pt x="264" y="572"/>
                  </a:lnTo>
                  <a:lnTo>
                    <a:pt x="254" y="538"/>
                  </a:lnTo>
                  <a:lnTo>
                    <a:pt x="254" y="538"/>
                  </a:lnTo>
                  <a:lnTo>
                    <a:pt x="246" y="502"/>
                  </a:lnTo>
                  <a:lnTo>
                    <a:pt x="246" y="502"/>
                  </a:lnTo>
                  <a:lnTo>
                    <a:pt x="237" y="468"/>
                  </a:lnTo>
                  <a:lnTo>
                    <a:pt x="237" y="468"/>
                  </a:lnTo>
                  <a:lnTo>
                    <a:pt x="231" y="452"/>
                  </a:lnTo>
                  <a:lnTo>
                    <a:pt x="231" y="452"/>
                  </a:lnTo>
                  <a:lnTo>
                    <a:pt x="228" y="445"/>
                  </a:lnTo>
                  <a:lnTo>
                    <a:pt x="223" y="437"/>
                  </a:lnTo>
                  <a:lnTo>
                    <a:pt x="223" y="437"/>
                  </a:lnTo>
                  <a:lnTo>
                    <a:pt x="217" y="431"/>
                  </a:lnTo>
                  <a:lnTo>
                    <a:pt x="214" y="428"/>
                  </a:lnTo>
                  <a:lnTo>
                    <a:pt x="209" y="427"/>
                  </a:lnTo>
                  <a:lnTo>
                    <a:pt x="209" y="427"/>
                  </a:lnTo>
                  <a:lnTo>
                    <a:pt x="206" y="427"/>
                  </a:lnTo>
                  <a:lnTo>
                    <a:pt x="202" y="428"/>
                  </a:lnTo>
                  <a:lnTo>
                    <a:pt x="196" y="433"/>
                  </a:lnTo>
                  <a:lnTo>
                    <a:pt x="196" y="433"/>
                  </a:lnTo>
                  <a:lnTo>
                    <a:pt x="183" y="445"/>
                  </a:lnTo>
                  <a:lnTo>
                    <a:pt x="183" y="445"/>
                  </a:lnTo>
                  <a:lnTo>
                    <a:pt x="172" y="459"/>
                  </a:lnTo>
                  <a:lnTo>
                    <a:pt x="172" y="459"/>
                  </a:lnTo>
                  <a:lnTo>
                    <a:pt x="151" y="486"/>
                  </a:lnTo>
                  <a:lnTo>
                    <a:pt x="150" y="489"/>
                  </a:lnTo>
                  <a:lnTo>
                    <a:pt x="150" y="486"/>
                  </a:lnTo>
                  <a:lnTo>
                    <a:pt x="150" y="486"/>
                  </a:lnTo>
                  <a:lnTo>
                    <a:pt x="148" y="480"/>
                  </a:lnTo>
                  <a:lnTo>
                    <a:pt x="148" y="480"/>
                  </a:lnTo>
                  <a:lnTo>
                    <a:pt x="150" y="479"/>
                  </a:lnTo>
                  <a:lnTo>
                    <a:pt x="150" y="479"/>
                  </a:lnTo>
                  <a:lnTo>
                    <a:pt x="150" y="479"/>
                  </a:lnTo>
                  <a:lnTo>
                    <a:pt x="150" y="479"/>
                  </a:lnTo>
                  <a:lnTo>
                    <a:pt x="150" y="479"/>
                  </a:lnTo>
                  <a:lnTo>
                    <a:pt x="150" y="479"/>
                  </a:lnTo>
                  <a:lnTo>
                    <a:pt x="151" y="480"/>
                  </a:lnTo>
                  <a:lnTo>
                    <a:pt x="151" y="480"/>
                  </a:lnTo>
                  <a:lnTo>
                    <a:pt x="151" y="480"/>
                  </a:lnTo>
                  <a:lnTo>
                    <a:pt x="151" y="480"/>
                  </a:lnTo>
                  <a:lnTo>
                    <a:pt x="151" y="482"/>
                  </a:lnTo>
                  <a:lnTo>
                    <a:pt x="153" y="485"/>
                  </a:lnTo>
                  <a:lnTo>
                    <a:pt x="153" y="485"/>
                  </a:lnTo>
                  <a:lnTo>
                    <a:pt x="154" y="498"/>
                  </a:lnTo>
                  <a:lnTo>
                    <a:pt x="154" y="498"/>
                  </a:lnTo>
                  <a:lnTo>
                    <a:pt x="159" y="522"/>
                  </a:lnTo>
                  <a:lnTo>
                    <a:pt x="159" y="522"/>
                  </a:lnTo>
                  <a:lnTo>
                    <a:pt x="162" y="547"/>
                  </a:lnTo>
                  <a:lnTo>
                    <a:pt x="162" y="547"/>
                  </a:lnTo>
                  <a:lnTo>
                    <a:pt x="162" y="559"/>
                  </a:lnTo>
                  <a:lnTo>
                    <a:pt x="162" y="570"/>
                  </a:lnTo>
                  <a:lnTo>
                    <a:pt x="160" y="570"/>
                  </a:lnTo>
                  <a:lnTo>
                    <a:pt x="160" y="570"/>
                  </a:lnTo>
                  <a:lnTo>
                    <a:pt x="166" y="554"/>
                  </a:lnTo>
                  <a:lnTo>
                    <a:pt x="168" y="551"/>
                  </a:lnTo>
                  <a:lnTo>
                    <a:pt x="168" y="551"/>
                  </a:lnTo>
                  <a:lnTo>
                    <a:pt x="169" y="548"/>
                  </a:lnTo>
                  <a:lnTo>
                    <a:pt x="169" y="548"/>
                  </a:lnTo>
                  <a:lnTo>
                    <a:pt x="169" y="548"/>
                  </a:lnTo>
                  <a:lnTo>
                    <a:pt x="171" y="548"/>
                  </a:lnTo>
                  <a:lnTo>
                    <a:pt x="171" y="548"/>
                  </a:lnTo>
                  <a:lnTo>
                    <a:pt x="172" y="550"/>
                  </a:lnTo>
                  <a:lnTo>
                    <a:pt x="172" y="550"/>
                  </a:lnTo>
                  <a:lnTo>
                    <a:pt x="175" y="557"/>
                  </a:lnTo>
                  <a:lnTo>
                    <a:pt x="175" y="557"/>
                  </a:lnTo>
                  <a:lnTo>
                    <a:pt x="180" y="563"/>
                  </a:lnTo>
                  <a:lnTo>
                    <a:pt x="187" y="569"/>
                  </a:lnTo>
                  <a:lnTo>
                    <a:pt x="187" y="569"/>
                  </a:lnTo>
                  <a:lnTo>
                    <a:pt x="194" y="572"/>
                  </a:lnTo>
                  <a:lnTo>
                    <a:pt x="194" y="572"/>
                  </a:lnTo>
                  <a:lnTo>
                    <a:pt x="202" y="575"/>
                  </a:lnTo>
                  <a:lnTo>
                    <a:pt x="202" y="575"/>
                  </a:lnTo>
                  <a:lnTo>
                    <a:pt x="202" y="576"/>
                  </a:lnTo>
                  <a:lnTo>
                    <a:pt x="202" y="576"/>
                  </a:lnTo>
                  <a:lnTo>
                    <a:pt x="203" y="585"/>
                  </a:lnTo>
                  <a:lnTo>
                    <a:pt x="203" y="585"/>
                  </a:lnTo>
                  <a:lnTo>
                    <a:pt x="202" y="594"/>
                  </a:lnTo>
                  <a:lnTo>
                    <a:pt x="202" y="594"/>
                  </a:lnTo>
                  <a:lnTo>
                    <a:pt x="202" y="603"/>
                  </a:lnTo>
                  <a:lnTo>
                    <a:pt x="202" y="603"/>
                  </a:lnTo>
                  <a:lnTo>
                    <a:pt x="200" y="612"/>
                  </a:lnTo>
                  <a:lnTo>
                    <a:pt x="200" y="612"/>
                  </a:lnTo>
                  <a:lnTo>
                    <a:pt x="193" y="647"/>
                  </a:lnTo>
                  <a:lnTo>
                    <a:pt x="193" y="647"/>
                  </a:lnTo>
                  <a:lnTo>
                    <a:pt x="191" y="656"/>
                  </a:lnTo>
                  <a:lnTo>
                    <a:pt x="191" y="656"/>
                  </a:lnTo>
                  <a:lnTo>
                    <a:pt x="190" y="664"/>
                  </a:lnTo>
                  <a:lnTo>
                    <a:pt x="190" y="664"/>
                  </a:lnTo>
                  <a:lnTo>
                    <a:pt x="187" y="681"/>
                  </a:lnTo>
                  <a:lnTo>
                    <a:pt x="187" y="690"/>
                  </a:lnTo>
                  <a:lnTo>
                    <a:pt x="187" y="699"/>
                  </a:lnTo>
                  <a:lnTo>
                    <a:pt x="187" y="699"/>
                  </a:lnTo>
                  <a:lnTo>
                    <a:pt x="188" y="708"/>
                  </a:lnTo>
                  <a:lnTo>
                    <a:pt x="188" y="708"/>
                  </a:lnTo>
                  <a:lnTo>
                    <a:pt x="191" y="717"/>
                  </a:lnTo>
                  <a:lnTo>
                    <a:pt x="191" y="719"/>
                  </a:lnTo>
                  <a:lnTo>
                    <a:pt x="190" y="719"/>
                  </a:lnTo>
                  <a:lnTo>
                    <a:pt x="190" y="719"/>
                  </a:lnTo>
                  <a:lnTo>
                    <a:pt x="178" y="720"/>
                  </a:lnTo>
                  <a:lnTo>
                    <a:pt x="178" y="720"/>
                  </a:lnTo>
                  <a:lnTo>
                    <a:pt x="166" y="720"/>
                  </a:lnTo>
                  <a:lnTo>
                    <a:pt x="166" y="720"/>
                  </a:lnTo>
                  <a:lnTo>
                    <a:pt x="154" y="720"/>
                  </a:lnTo>
                  <a:lnTo>
                    <a:pt x="154" y="720"/>
                  </a:lnTo>
                  <a:lnTo>
                    <a:pt x="143" y="719"/>
                  </a:lnTo>
                  <a:lnTo>
                    <a:pt x="143" y="719"/>
                  </a:lnTo>
                  <a:lnTo>
                    <a:pt x="119" y="714"/>
                  </a:lnTo>
                  <a:lnTo>
                    <a:pt x="119" y="714"/>
                  </a:lnTo>
                  <a:lnTo>
                    <a:pt x="107" y="711"/>
                  </a:lnTo>
                  <a:lnTo>
                    <a:pt x="107" y="711"/>
                  </a:lnTo>
                  <a:lnTo>
                    <a:pt x="95" y="710"/>
                  </a:lnTo>
                  <a:lnTo>
                    <a:pt x="95" y="710"/>
                  </a:lnTo>
                  <a:lnTo>
                    <a:pt x="83" y="708"/>
                  </a:lnTo>
                  <a:lnTo>
                    <a:pt x="83" y="708"/>
                  </a:lnTo>
                  <a:lnTo>
                    <a:pt x="71" y="708"/>
                  </a:lnTo>
                  <a:lnTo>
                    <a:pt x="71" y="708"/>
                  </a:lnTo>
                  <a:lnTo>
                    <a:pt x="60" y="710"/>
                  </a:lnTo>
                  <a:lnTo>
                    <a:pt x="60" y="710"/>
                  </a:lnTo>
                  <a:lnTo>
                    <a:pt x="48" y="711"/>
                  </a:lnTo>
                  <a:lnTo>
                    <a:pt x="48" y="711"/>
                  </a:lnTo>
                  <a:lnTo>
                    <a:pt x="36" y="716"/>
                  </a:lnTo>
                  <a:lnTo>
                    <a:pt x="36" y="716"/>
                  </a:lnTo>
                  <a:lnTo>
                    <a:pt x="25" y="720"/>
                  </a:lnTo>
                  <a:lnTo>
                    <a:pt x="25" y="720"/>
                  </a:lnTo>
                  <a:lnTo>
                    <a:pt x="15" y="724"/>
                  </a:lnTo>
                  <a:lnTo>
                    <a:pt x="5" y="730"/>
                  </a:lnTo>
                  <a:lnTo>
                    <a:pt x="2" y="732"/>
                  </a:lnTo>
                  <a:lnTo>
                    <a:pt x="2" y="730"/>
                  </a:lnTo>
                  <a:lnTo>
                    <a:pt x="3" y="707"/>
                  </a:lnTo>
                  <a:lnTo>
                    <a:pt x="3" y="695"/>
                  </a:lnTo>
                  <a:lnTo>
                    <a:pt x="5" y="683"/>
                  </a:lnTo>
                  <a:lnTo>
                    <a:pt x="5" y="683"/>
                  </a:lnTo>
                  <a:lnTo>
                    <a:pt x="6" y="659"/>
                  </a:lnTo>
                  <a:lnTo>
                    <a:pt x="6" y="659"/>
                  </a:lnTo>
                  <a:lnTo>
                    <a:pt x="9" y="636"/>
                  </a:lnTo>
                  <a:lnTo>
                    <a:pt x="12" y="613"/>
                  </a:lnTo>
                  <a:lnTo>
                    <a:pt x="14" y="602"/>
                  </a:lnTo>
                  <a:lnTo>
                    <a:pt x="15" y="590"/>
                  </a:lnTo>
                  <a:lnTo>
                    <a:pt x="15" y="590"/>
                  </a:lnTo>
                  <a:lnTo>
                    <a:pt x="15" y="578"/>
                  </a:lnTo>
                  <a:lnTo>
                    <a:pt x="17" y="566"/>
                  </a:lnTo>
                  <a:lnTo>
                    <a:pt x="17" y="566"/>
                  </a:lnTo>
                  <a:lnTo>
                    <a:pt x="15" y="554"/>
                  </a:lnTo>
                  <a:lnTo>
                    <a:pt x="15" y="544"/>
                  </a:lnTo>
                  <a:lnTo>
                    <a:pt x="17" y="544"/>
                  </a:lnTo>
                  <a:lnTo>
                    <a:pt x="17" y="544"/>
                  </a:lnTo>
                  <a:lnTo>
                    <a:pt x="11" y="545"/>
                  </a:lnTo>
                  <a:lnTo>
                    <a:pt x="11" y="545"/>
                  </a:lnTo>
                  <a:lnTo>
                    <a:pt x="9" y="545"/>
                  </a:lnTo>
                  <a:lnTo>
                    <a:pt x="9" y="545"/>
                  </a:lnTo>
                  <a:lnTo>
                    <a:pt x="8" y="545"/>
                  </a:lnTo>
                  <a:lnTo>
                    <a:pt x="8" y="545"/>
                  </a:lnTo>
                  <a:lnTo>
                    <a:pt x="8" y="545"/>
                  </a:lnTo>
                  <a:lnTo>
                    <a:pt x="8" y="545"/>
                  </a:lnTo>
                  <a:lnTo>
                    <a:pt x="6" y="544"/>
                  </a:lnTo>
                  <a:lnTo>
                    <a:pt x="6" y="544"/>
                  </a:lnTo>
                  <a:lnTo>
                    <a:pt x="8" y="544"/>
                  </a:lnTo>
                  <a:lnTo>
                    <a:pt x="8" y="544"/>
                  </a:lnTo>
                  <a:lnTo>
                    <a:pt x="8" y="542"/>
                  </a:lnTo>
                  <a:lnTo>
                    <a:pt x="8" y="542"/>
                  </a:lnTo>
                  <a:lnTo>
                    <a:pt x="11" y="542"/>
                  </a:lnTo>
                  <a:lnTo>
                    <a:pt x="11" y="542"/>
                  </a:lnTo>
                  <a:lnTo>
                    <a:pt x="18" y="544"/>
                  </a:lnTo>
                  <a:lnTo>
                    <a:pt x="21" y="545"/>
                  </a:lnTo>
                  <a:lnTo>
                    <a:pt x="23" y="548"/>
                  </a:lnTo>
                  <a:lnTo>
                    <a:pt x="23" y="548"/>
                  </a:lnTo>
                  <a:lnTo>
                    <a:pt x="25" y="554"/>
                  </a:lnTo>
                  <a:lnTo>
                    <a:pt x="27" y="562"/>
                  </a:lnTo>
                  <a:lnTo>
                    <a:pt x="27" y="562"/>
                  </a:lnTo>
                  <a:lnTo>
                    <a:pt x="24" y="573"/>
                  </a:lnTo>
                  <a:lnTo>
                    <a:pt x="23" y="573"/>
                  </a:lnTo>
                  <a:lnTo>
                    <a:pt x="25" y="544"/>
                  </a:lnTo>
                  <a:lnTo>
                    <a:pt x="31" y="513"/>
                  </a:lnTo>
                  <a:lnTo>
                    <a:pt x="36" y="482"/>
                  </a:lnTo>
                  <a:lnTo>
                    <a:pt x="36" y="482"/>
                  </a:lnTo>
                  <a:lnTo>
                    <a:pt x="42" y="452"/>
                  </a:lnTo>
                  <a:lnTo>
                    <a:pt x="42" y="452"/>
                  </a:lnTo>
                  <a:lnTo>
                    <a:pt x="55" y="391"/>
                  </a:lnTo>
                  <a:lnTo>
                    <a:pt x="55" y="391"/>
                  </a:lnTo>
                  <a:lnTo>
                    <a:pt x="68" y="332"/>
                  </a:lnTo>
                  <a:lnTo>
                    <a:pt x="68" y="332"/>
                  </a:lnTo>
                  <a:lnTo>
                    <a:pt x="74" y="301"/>
                  </a:lnTo>
                  <a:lnTo>
                    <a:pt x="74" y="301"/>
                  </a:lnTo>
                  <a:lnTo>
                    <a:pt x="77" y="271"/>
                  </a:lnTo>
                  <a:lnTo>
                    <a:pt x="79" y="255"/>
                  </a:lnTo>
                  <a:lnTo>
                    <a:pt x="79" y="255"/>
                  </a:lnTo>
                  <a:lnTo>
                    <a:pt x="80" y="240"/>
                  </a:lnTo>
                  <a:lnTo>
                    <a:pt x="80" y="240"/>
                  </a:lnTo>
                  <a:lnTo>
                    <a:pt x="80" y="209"/>
                  </a:lnTo>
                  <a:lnTo>
                    <a:pt x="80" y="209"/>
                  </a:lnTo>
                  <a:lnTo>
                    <a:pt x="80" y="194"/>
                  </a:lnTo>
                  <a:lnTo>
                    <a:pt x="80" y="194"/>
                  </a:lnTo>
                  <a:lnTo>
                    <a:pt x="80" y="178"/>
                  </a:lnTo>
                  <a:lnTo>
                    <a:pt x="80" y="178"/>
                  </a:lnTo>
                  <a:lnTo>
                    <a:pt x="82" y="163"/>
                  </a:lnTo>
                  <a:lnTo>
                    <a:pt x="82" y="163"/>
                  </a:lnTo>
                  <a:lnTo>
                    <a:pt x="82" y="148"/>
                  </a:lnTo>
                  <a:lnTo>
                    <a:pt x="82" y="148"/>
                  </a:lnTo>
                  <a:lnTo>
                    <a:pt x="79" y="132"/>
                  </a:lnTo>
                  <a:lnTo>
                    <a:pt x="77" y="117"/>
                  </a:lnTo>
                  <a:lnTo>
                    <a:pt x="77" y="117"/>
                  </a:lnTo>
                  <a:lnTo>
                    <a:pt x="71" y="88"/>
                  </a:lnTo>
                  <a:lnTo>
                    <a:pt x="70" y="85"/>
                  </a:lnTo>
                  <a:lnTo>
                    <a:pt x="73" y="86"/>
                  </a:lnTo>
                  <a:lnTo>
                    <a:pt x="73" y="86"/>
                  </a:lnTo>
                  <a:lnTo>
                    <a:pt x="74" y="89"/>
                  </a:lnTo>
                  <a:lnTo>
                    <a:pt x="74" y="89"/>
                  </a:lnTo>
                  <a:lnTo>
                    <a:pt x="74" y="91"/>
                  </a:lnTo>
                  <a:lnTo>
                    <a:pt x="74" y="91"/>
                  </a:lnTo>
                  <a:lnTo>
                    <a:pt x="71" y="95"/>
                  </a:lnTo>
                  <a:lnTo>
                    <a:pt x="71" y="95"/>
                  </a:lnTo>
                  <a:lnTo>
                    <a:pt x="67" y="103"/>
                  </a:lnTo>
                  <a:lnTo>
                    <a:pt x="67" y="103"/>
                  </a:lnTo>
                  <a:lnTo>
                    <a:pt x="57" y="117"/>
                  </a:lnTo>
                  <a:lnTo>
                    <a:pt x="57" y="117"/>
                  </a:lnTo>
                  <a:lnTo>
                    <a:pt x="34" y="144"/>
                  </a:lnTo>
                  <a:lnTo>
                    <a:pt x="33" y="147"/>
                  </a:lnTo>
                  <a:lnTo>
                    <a:pt x="33" y="144"/>
                  </a:lnTo>
                  <a:lnTo>
                    <a:pt x="33" y="144"/>
                  </a:lnTo>
                  <a:lnTo>
                    <a:pt x="37" y="126"/>
                  </a:lnTo>
                  <a:lnTo>
                    <a:pt x="37" y="126"/>
                  </a:lnTo>
                  <a:lnTo>
                    <a:pt x="39" y="110"/>
                  </a:lnTo>
                  <a:lnTo>
                    <a:pt x="39" y="101"/>
                  </a:lnTo>
                  <a:lnTo>
                    <a:pt x="39" y="101"/>
                  </a:lnTo>
                  <a:lnTo>
                    <a:pt x="39" y="92"/>
                  </a:lnTo>
                  <a:lnTo>
                    <a:pt x="37" y="88"/>
                  </a:lnTo>
                  <a:lnTo>
                    <a:pt x="37" y="88"/>
                  </a:lnTo>
                  <a:lnTo>
                    <a:pt x="37" y="85"/>
                  </a:lnTo>
                  <a:lnTo>
                    <a:pt x="37" y="85"/>
                  </a:lnTo>
                  <a:lnTo>
                    <a:pt x="36" y="76"/>
                  </a:lnTo>
                  <a:lnTo>
                    <a:pt x="36" y="76"/>
                  </a:lnTo>
                  <a:lnTo>
                    <a:pt x="33" y="68"/>
                  </a:lnTo>
                  <a:lnTo>
                    <a:pt x="30" y="60"/>
                  </a:lnTo>
                  <a:lnTo>
                    <a:pt x="30" y="60"/>
                  </a:lnTo>
                  <a:lnTo>
                    <a:pt x="27" y="52"/>
                  </a:lnTo>
                  <a:lnTo>
                    <a:pt x="27" y="52"/>
                  </a:lnTo>
                  <a:lnTo>
                    <a:pt x="21" y="45"/>
                  </a:lnTo>
                  <a:lnTo>
                    <a:pt x="21" y="45"/>
                  </a:lnTo>
                  <a:lnTo>
                    <a:pt x="11" y="31"/>
                  </a:lnTo>
                  <a:lnTo>
                    <a:pt x="11" y="31"/>
                  </a:lnTo>
                  <a:lnTo>
                    <a:pt x="6" y="26"/>
                  </a:lnTo>
                  <a:lnTo>
                    <a:pt x="6" y="26"/>
                  </a:lnTo>
                  <a:lnTo>
                    <a:pt x="3" y="23"/>
                  </a:lnTo>
                  <a:lnTo>
                    <a:pt x="2" y="18"/>
                  </a:lnTo>
                  <a:lnTo>
                    <a:pt x="0" y="18"/>
                  </a:lnTo>
                  <a:lnTo>
                    <a:pt x="2" y="17"/>
                  </a:lnTo>
                  <a:lnTo>
                    <a:pt x="17" y="12"/>
                  </a:lnTo>
                  <a:lnTo>
                    <a:pt x="17" y="12"/>
                  </a:lnTo>
                  <a:lnTo>
                    <a:pt x="31" y="8"/>
                  </a:lnTo>
                  <a:lnTo>
                    <a:pt x="31" y="8"/>
                  </a:lnTo>
                  <a:lnTo>
                    <a:pt x="46" y="5"/>
                  </a:lnTo>
                  <a:lnTo>
                    <a:pt x="46" y="5"/>
                  </a:lnTo>
                  <a:lnTo>
                    <a:pt x="63" y="3"/>
                  </a:lnTo>
                  <a:lnTo>
                    <a:pt x="63" y="3"/>
                  </a:lnTo>
                  <a:lnTo>
                    <a:pt x="77" y="2"/>
                  </a:lnTo>
                  <a:lnTo>
                    <a:pt x="92" y="0"/>
                  </a:lnTo>
                  <a:lnTo>
                    <a:pt x="108" y="0"/>
                  </a:lnTo>
                  <a:lnTo>
                    <a:pt x="123" y="2"/>
                  </a:lnTo>
                  <a:lnTo>
                    <a:pt x="123" y="2"/>
                  </a:lnTo>
                  <a:lnTo>
                    <a:pt x="154" y="5"/>
                  </a:lnTo>
                  <a:lnTo>
                    <a:pt x="169" y="6"/>
                  </a:lnTo>
                  <a:lnTo>
                    <a:pt x="169" y="6"/>
                  </a:lnTo>
                  <a:lnTo>
                    <a:pt x="185" y="8"/>
                  </a:lnTo>
                  <a:lnTo>
                    <a:pt x="185" y="8"/>
                  </a:lnTo>
                  <a:lnTo>
                    <a:pt x="200" y="8"/>
                  </a:lnTo>
                  <a:lnTo>
                    <a:pt x="208" y="8"/>
                  </a:lnTo>
                  <a:lnTo>
                    <a:pt x="215" y="8"/>
                  </a:lnTo>
                  <a:lnTo>
                    <a:pt x="215" y="8"/>
                  </a:lnTo>
                  <a:lnTo>
                    <a:pt x="231" y="5"/>
                  </a:lnTo>
                  <a:lnTo>
                    <a:pt x="231" y="5"/>
                  </a:lnTo>
                  <a:lnTo>
                    <a:pt x="246" y="2"/>
                  </a:lnTo>
                  <a:lnTo>
                    <a:pt x="246" y="2"/>
                  </a:lnTo>
                  <a:lnTo>
                    <a:pt x="246" y="2"/>
                  </a:lnTo>
                  <a:lnTo>
                    <a:pt x="249" y="5"/>
                  </a:lnTo>
                  <a:lnTo>
                    <a:pt x="249" y="5"/>
                  </a:lnTo>
                  <a:lnTo>
                    <a:pt x="249" y="8"/>
                  </a:lnTo>
                  <a:lnTo>
                    <a:pt x="249" y="8"/>
                  </a:lnTo>
                  <a:lnTo>
                    <a:pt x="251" y="15"/>
                  </a:lnTo>
                  <a:lnTo>
                    <a:pt x="251" y="15"/>
                  </a:lnTo>
                  <a:lnTo>
                    <a:pt x="252" y="23"/>
                  </a:lnTo>
                  <a:lnTo>
                    <a:pt x="251" y="28"/>
                  </a:lnTo>
                  <a:lnTo>
                    <a:pt x="251" y="28"/>
                  </a:lnTo>
                  <a:lnTo>
                    <a:pt x="248" y="42"/>
                  </a:lnTo>
                  <a:lnTo>
                    <a:pt x="243" y="55"/>
                  </a:lnTo>
                  <a:lnTo>
                    <a:pt x="243" y="55"/>
                  </a:lnTo>
                  <a:lnTo>
                    <a:pt x="231" y="80"/>
                  </a:lnTo>
                  <a:lnTo>
                    <a:pt x="231" y="80"/>
                  </a:lnTo>
                  <a:lnTo>
                    <a:pt x="228" y="94"/>
                  </a:lnTo>
                  <a:lnTo>
                    <a:pt x="228" y="94"/>
                  </a:lnTo>
                  <a:lnTo>
                    <a:pt x="227" y="101"/>
                  </a:lnTo>
                  <a:lnTo>
                    <a:pt x="228" y="107"/>
                  </a:lnTo>
                  <a:lnTo>
                    <a:pt x="228" y="107"/>
                  </a:lnTo>
                  <a:lnTo>
                    <a:pt x="228" y="107"/>
                  </a:lnTo>
                  <a:lnTo>
                    <a:pt x="231" y="110"/>
                  </a:lnTo>
                  <a:lnTo>
                    <a:pt x="231" y="113"/>
                  </a:lnTo>
                  <a:lnTo>
                    <a:pt x="231" y="113"/>
                  </a:lnTo>
                  <a:lnTo>
                    <a:pt x="231" y="116"/>
                  </a:lnTo>
                  <a:lnTo>
                    <a:pt x="230" y="117"/>
                  </a:lnTo>
                  <a:lnTo>
                    <a:pt x="230" y="117"/>
                  </a:lnTo>
                  <a:lnTo>
                    <a:pt x="227" y="119"/>
                  </a:lnTo>
                  <a:lnTo>
                    <a:pt x="227" y="119"/>
                  </a:lnTo>
                  <a:lnTo>
                    <a:pt x="215" y="126"/>
                  </a:lnTo>
                  <a:lnTo>
                    <a:pt x="215" y="126"/>
                  </a:lnTo>
                  <a:lnTo>
                    <a:pt x="211" y="131"/>
                  </a:lnTo>
                  <a:lnTo>
                    <a:pt x="206" y="135"/>
                  </a:lnTo>
                  <a:lnTo>
                    <a:pt x="206" y="135"/>
                  </a:lnTo>
                  <a:lnTo>
                    <a:pt x="202" y="141"/>
                  </a:lnTo>
                  <a:lnTo>
                    <a:pt x="200" y="148"/>
                  </a:lnTo>
                  <a:lnTo>
                    <a:pt x="200" y="147"/>
                  </a:lnTo>
                  <a:lnTo>
                    <a:pt x="200" y="147"/>
                  </a:lnTo>
                  <a:lnTo>
                    <a:pt x="206" y="154"/>
                  </a:lnTo>
                  <a:lnTo>
                    <a:pt x="206" y="154"/>
                  </a:lnTo>
                  <a:lnTo>
                    <a:pt x="211" y="162"/>
                  </a:lnTo>
                  <a:lnTo>
                    <a:pt x="211" y="162"/>
                  </a:lnTo>
                  <a:lnTo>
                    <a:pt x="217" y="180"/>
                  </a:lnTo>
                  <a:lnTo>
                    <a:pt x="217" y="180"/>
                  </a:lnTo>
                  <a:lnTo>
                    <a:pt x="220" y="197"/>
                  </a:lnTo>
                  <a:lnTo>
                    <a:pt x="223" y="215"/>
                  </a:lnTo>
                  <a:lnTo>
                    <a:pt x="223" y="215"/>
                  </a:lnTo>
                  <a:lnTo>
                    <a:pt x="224" y="233"/>
                  </a:lnTo>
                  <a:lnTo>
                    <a:pt x="224" y="252"/>
                  </a:lnTo>
                  <a:lnTo>
                    <a:pt x="224" y="252"/>
                  </a:lnTo>
                  <a:lnTo>
                    <a:pt x="223" y="270"/>
                  </a:lnTo>
                  <a:lnTo>
                    <a:pt x="221" y="288"/>
                  </a:lnTo>
                  <a:lnTo>
                    <a:pt x="220" y="288"/>
                  </a:lnTo>
                  <a:lnTo>
                    <a:pt x="227" y="267"/>
                  </a:lnTo>
                  <a:lnTo>
                    <a:pt x="227" y="267"/>
                  </a:lnTo>
                  <a:lnTo>
                    <a:pt x="231" y="257"/>
                  </a:lnTo>
                  <a:lnTo>
                    <a:pt x="236" y="246"/>
                  </a:lnTo>
                  <a:lnTo>
                    <a:pt x="236" y="246"/>
                  </a:lnTo>
                  <a:lnTo>
                    <a:pt x="240" y="236"/>
                  </a:lnTo>
                  <a:lnTo>
                    <a:pt x="245" y="225"/>
                  </a:lnTo>
                  <a:lnTo>
                    <a:pt x="245" y="225"/>
                  </a:lnTo>
                  <a:lnTo>
                    <a:pt x="249" y="215"/>
                  </a:lnTo>
                  <a:lnTo>
                    <a:pt x="255" y="206"/>
                  </a:lnTo>
                  <a:lnTo>
                    <a:pt x="261" y="196"/>
                  </a:lnTo>
                  <a:lnTo>
                    <a:pt x="267" y="187"/>
                  </a:lnTo>
                  <a:lnTo>
                    <a:pt x="273" y="178"/>
                  </a:lnTo>
                  <a:lnTo>
                    <a:pt x="279" y="169"/>
                  </a:lnTo>
                  <a:lnTo>
                    <a:pt x="279" y="169"/>
                  </a:lnTo>
                  <a:lnTo>
                    <a:pt x="286" y="160"/>
                  </a:lnTo>
                  <a:lnTo>
                    <a:pt x="294" y="151"/>
                  </a:lnTo>
                  <a:lnTo>
                    <a:pt x="294" y="151"/>
                  </a:lnTo>
                  <a:lnTo>
                    <a:pt x="301" y="144"/>
                  </a:lnTo>
                  <a:lnTo>
                    <a:pt x="308" y="137"/>
                  </a:lnTo>
                  <a:lnTo>
                    <a:pt x="308" y="135"/>
                  </a:lnTo>
                  <a:lnTo>
                    <a:pt x="308" y="137"/>
                  </a:lnTo>
                  <a:lnTo>
                    <a:pt x="308" y="137"/>
                  </a:lnTo>
                  <a:lnTo>
                    <a:pt x="313" y="141"/>
                  </a:lnTo>
                  <a:lnTo>
                    <a:pt x="319" y="145"/>
                  </a:lnTo>
                  <a:lnTo>
                    <a:pt x="319" y="145"/>
                  </a:lnTo>
                  <a:lnTo>
                    <a:pt x="323" y="147"/>
                  </a:lnTo>
                  <a:lnTo>
                    <a:pt x="323" y="147"/>
                  </a:lnTo>
                  <a:lnTo>
                    <a:pt x="326" y="147"/>
                  </a:lnTo>
                  <a:lnTo>
                    <a:pt x="326" y="147"/>
                  </a:lnTo>
                  <a:lnTo>
                    <a:pt x="329" y="145"/>
                  </a:lnTo>
                  <a:lnTo>
                    <a:pt x="332" y="142"/>
                  </a:lnTo>
                  <a:lnTo>
                    <a:pt x="332" y="142"/>
                  </a:lnTo>
                  <a:lnTo>
                    <a:pt x="334" y="137"/>
                  </a:lnTo>
                  <a:lnTo>
                    <a:pt x="335" y="129"/>
                  </a:lnTo>
                  <a:lnTo>
                    <a:pt x="335" y="129"/>
                  </a:lnTo>
                  <a:lnTo>
                    <a:pt x="335" y="122"/>
                  </a:lnTo>
                  <a:lnTo>
                    <a:pt x="334" y="114"/>
                  </a:lnTo>
                  <a:lnTo>
                    <a:pt x="335" y="114"/>
                  </a:lnTo>
                  <a:lnTo>
                    <a:pt x="335" y="114"/>
                  </a:lnTo>
                  <a:lnTo>
                    <a:pt x="332" y="116"/>
                  </a:lnTo>
                  <a:lnTo>
                    <a:pt x="332" y="116"/>
                  </a:lnTo>
                  <a:lnTo>
                    <a:pt x="331" y="117"/>
                  </a:lnTo>
                  <a:lnTo>
                    <a:pt x="329" y="116"/>
                  </a:lnTo>
                  <a:lnTo>
                    <a:pt x="329" y="116"/>
                  </a:lnTo>
                  <a:lnTo>
                    <a:pt x="326" y="113"/>
                  </a:lnTo>
                  <a:lnTo>
                    <a:pt x="325" y="110"/>
                  </a:lnTo>
                  <a:lnTo>
                    <a:pt x="325" y="110"/>
                  </a:lnTo>
                  <a:lnTo>
                    <a:pt x="322" y="97"/>
                  </a:lnTo>
                  <a:lnTo>
                    <a:pt x="322" y="97"/>
                  </a:lnTo>
                  <a:lnTo>
                    <a:pt x="319" y="83"/>
                  </a:lnTo>
                  <a:lnTo>
                    <a:pt x="314" y="71"/>
                  </a:lnTo>
                  <a:lnTo>
                    <a:pt x="314" y="71"/>
                  </a:lnTo>
                  <a:lnTo>
                    <a:pt x="308" y="58"/>
                  </a:lnTo>
                  <a:lnTo>
                    <a:pt x="302" y="48"/>
                  </a:lnTo>
                  <a:lnTo>
                    <a:pt x="302" y="48"/>
                  </a:lnTo>
                  <a:lnTo>
                    <a:pt x="298" y="42"/>
                  </a:lnTo>
                  <a:lnTo>
                    <a:pt x="298" y="42"/>
                  </a:lnTo>
                  <a:lnTo>
                    <a:pt x="292" y="37"/>
                  </a:lnTo>
                  <a:lnTo>
                    <a:pt x="292" y="37"/>
                  </a:lnTo>
                  <a:lnTo>
                    <a:pt x="286" y="34"/>
                  </a:lnTo>
                  <a:lnTo>
                    <a:pt x="286" y="34"/>
                  </a:lnTo>
                  <a:lnTo>
                    <a:pt x="280" y="33"/>
                  </a:lnTo>
                  <a:lnTo>
                    <a:pt x="280" y="31"/>
                  </a:lnTo>
                  <a:lnTo>
                    <a:pt x="280" y="31"/>
                  </a:lnTo>
                  <a:lnTo>
                    <a:pt x="292" y="24"/>
                  </a:lnTo>
                  <a:lnTo>
                    <a:pt x="292" y="24"/>
                  </a:lnTo>
                  <a:lnTo>
                    <a:pt x="304" y="18"/>
                  </a:lnTo>
                  <a:lnTo>
                    <a:pt x="304" y="18"/>
                  </a:lnTo>
                  <a:lnTo>
                    <a:pt x="316" y="14"/>
                  </a:lnTo>
                  <a:lnTo>
                    <a:pt x="316" y="14"/>
                  </a:lnTo>
                  <a:lnTo>
                    <a:pt x="329" y="9"/>
                  </a:lnTo>
                  <a:lnTo>
                    <a:pt x="335" y="8"/>
                  </a:lnTo>
                  <a:lnTo>
                    <a:pt x="342" y="8"/>
                  </a:lnTo>
                  <a:lnTo>
                    <a:pt x="342" y="8"/>
                  </a:lnTo>
                  <a:lnTo>
                    <a:pt x="356" y="5"/>
                  </a:lnTo>
                  <a:lnTo>
                    <a:pt x="356" y="5"/>
                  </a:lnTo>
                  <a:lnTo>
                    <a:pt x="369" y="5"/>
                  </a:lnTo>
                  <a:lnTo>
                    <a:pt x="369" y="5"/>
                  </a:lnTo>
                  <a:lnTo>
                    <a:pt x="382" y="3"/>
                  </a:lnTo>
                  <a:lnTo>
                    <a:pt x="382" y="3"/>
                  </a:lnTo>
                  <a:lnTo>
                    <a:pt x="409" y="5"/>
                  </a:lnTo>
                  <a:lnTo>
                    <a:pt x="436" y="6"/>
                  </a:lnTo>
                  <a:lnTo>
                    <a:pt x="449" y="6"/>
                  </a:lnTo>
                  <a:lnTo>
                    <a:pt x="449" y="6"/>
                  </a:lnTo>
                  <a:lnTo>
                    <a:pt x="461" y="8"/>
                  </a:lnTo>
                  <a:lnTo>
                    <a:pt x="461" y="8"/>
                  </a:lnTo>
                  <a:lnTo>
                    <a:pt x="474" y="6"/>
                  </a:lnTo>
                  <a:lnTo>
                    <a:pt x="474" y="6"/>
                  </a:lnTo>
                  <a:lnTo>
                    <a:pt x="488" y="5"/>
                  </a:lnTo>
                  <a:lnTo>
                    <a:pt x="488" y="5"/>
                  </a:lnTo>
                  <a:lnTo>
                    <a:pt x="488" y="5"/>
                  </a:lnTo>
                  <a:lnTo>
                    <a:pt x="488" y="5"/>
                  </a:lnTo>
                  <a:lnTo>
                    <a:pt x="492" y="8"/>
                  </a:lnTo>
                  <a:lnTo>
                    <a:pt x="495" y="12"/>
                  </a:lnTo>
                  <a:lnTo>
                    <a:pt x="495" y="12"/>
                  </a:lnTo>
                  <a:lnTo>
                    <a:pt x="498" y="17"/>
                  </a:lnTo>
                  <a:lnTo>
                    <a:pt x="499" y="21"/>
                  </a:lnTo>
                  <a:lnTo>
                    <a:pt x="499" y="21"/>
                  </a:lnTo>
                  <a:lnTo>
                    <a:pt x="504" y="30"/>
                  </a:lnTo>
                  <a:lnTo>
                    <a:pt x="504" y="30"/>
                  </a:lnTo>
                  <a:lnTo>
                    <a:pt x="507" y="40"/>
                  </a:lnTo>
                  <a:lnTo>
                    <a:pt x="507" y="40"/>
                  </a:lnTo>
                  <a:lnTo>
                    <a:pt x="510" y="60"/>
                  </a:lnTo>
                  <a:lnTo>
                    <a:pt x="510" y="60"/>
                  </a:lnTo>
                  <a:lnTo>
                    <a:pt x="513" y="80"/>
                  </a:lnTo>
                  <a:lnTo>
                    <a:pt x="513" y="80"/>
                  </a:lnTo>
                  <a:lnTo>
                    <a:pt x="516" y="120"/>
                  </a:lnTo>
                  <a:lnTo>
                    <a:pt x="516" y="120"/>
                  </a:lnTo>
                  <a:lnTo>
                    <a:pt x="517" y="140"/>
                  </a:lnTo>
                  <a:lnTo>
                    <a:pt x="517" y="140"/>
                  </a:lnTo>
                  <a:lnTo>
                    <a:pt x="519" y="160"/>
                  </a:lnTo>
                  <a:lnTo>
                    <a:pt x="519" y="160"/>
                  </a:lnTo>
                  <a:lnTo>
                    <a:pt x="519" y="160"/>
                  </a:lnTo>
                  <a:lnTo>
                    <a:pt x="517" y="165"/>
                  </a:lnTo>
                  <a:lnTo>
                    <a:pt x="517" y="165"/>
                  </a:lnTo>
                  <a:lnTo>
                    <a:pt x="516" y="166"/>
                  </a:lnTo>
                  <a:lnTo>
                    <a:pt x="516" y="166"/>
                  </a:lnTo>
                  <a:lnTo>
                    <a:pt x="514" y="165"/>
                  </a:lnTo>
                  <a:lnTo>
                    <a:pt x="514" y="165"/>
                  </a:lnTo>
                  <a:lnTo>
                    <a:pt x="514" y="163"/>
                  </a:lnTo>
                  <a:lnTo>
                    <a:pt x="514" y="163"/>
                  </a:lnTo>
                  <a:lnTo>
                    <a:pt x="511" y="151"/>
                  </a:lnTo>
                  <a:lnTo>
                    <a:pt x="511" y="140"/>
                  </a:lnTo>
                  <a:lnTo>
                    <a:pt x="510" y="134"/>
                  </a:lnTo>
                  <a:lnTo>
                    <a:pt x="510" y="134"/>
                  </a:lnTo>
                  <a:lnTo>
                    <a:pt x="510" y="132"/>
                  </a:lnTo>
                  <a:lnTo>
                    <a:pt x="510" y="132"/>
                  </a:lnTo>
                  <a:lnTo>
                    <a:pt x="510" y="129"/>
                  </a:lnTo>
                  <a:lnTo>
                    <a:pt x="510" y="129"/>
                  </a:lnTo>
                  <a:close/>
                  <a:moveTo>
                    <a:pt x="510" y="129"/>
                  </a:moveTo>
                  <a:lnTo>
                    <a:pt x="510" y="129"/>
                  </a:lnTo>
                  <a:lnTo>
                    <a:pt x="510" y="132"/>
                  </a:lnTo>
                  <a:lnTo>
                    <a:pt x="510" y="132"/>
                  </a:lnTo>
                  <a:lnTo>
                    <a:pt x="510" y="134"/>
                  </a:lnTo>
                  <a:lnTo>
                    <a:pt x="511" y="140"/>
                  </a:lnTo>
                  <a:lnTo>
                    <a:pt x="513" y="151"/>
                  </a:lnTo>
                  <a:lnTo>
                    <a:pt x="513" y="151"/>
                  </a:lnTo>
                  <a:lnTo>
                    <a:pt x="514" y="163"/>
                  </a:lnTo>
                  <a:lnTo>
                    <a:pt x="514" y="163"/>
                  </a:lnTo>
                  <a:lnTo>
                    <a:pt x="514" y="165"/>
                  </a:lnTo>
                  <a:lnTo>
                    <a:pt x="514" y="165"/>
                  </a:lnTo>
                  <a:lnTo>
                    <a:pt x="516" y="166"/>
                  </a:lnTo>
                  <a:lnTo>
                    <a:pt x="516" y="166"/>
                  </a:lnTo>
                  <a:lnTo>
                    <a:pt x="517" y="165"/>
                  </a:lnTo>
                  <a:lnTo>
                    <a:pt x="517" y="165"/>
                  </a:lnTo>
                  <a:lnTo>
                    <a:pt x="519" y="160"/>
                  </a:lnTo>
                  <a:lnTo>
                    <a:pt x="519" y="160"/>
                  </a:lnTo>
                  <a:lnTo>
                    <a:pt x="519" y="160"/>
                  </a:lnTo>
                  <a:lnTo>
                    <a:pt x="517" y="140"/>
                  </a:lnTo>
                  <a:lnTo>
                    <a:pt x="517" y="140"/>
                  </a:lnTo>
                  <a:lnTo>
                    <a:pt x="516" y="120"/>
                  </a:lnTo>
                  <a:lnTo>
                    <a:pt x="516" y="120"/>
                  </a:lnTo>
                  <a:lnTo>
                    <a:pt x="511" y="80"/>
                  </a:lnTo>
                  <a:lnTo>
                    <a:pt x="511" y="80"/>
                  </a:lnTo>
                  <a:lnTo>
                    <a:pt x="510" y="60"/>
                  </a:lnTo>
                  <a:lnTo>
                    <a:pt x="510" y="60"/>
                  </a:lnTo>
                  <a:lnTo>
                    <a:pt x="505" y="40"/>
                  </a:lnTo>
                  <a:lnTo>
                    <a:pt x="505" y="40"/>
                  </a:lnTo>
                  <a:lnTo>
                    <a:pt x="504" y="30"/>
                  </a:lnTo>
                  <a:lnTo>
                    <a:pt x="504" y="30"/>
                  </a:lnTo>
                  <a:lnTo>
                    <a:pt x="499" y="21"/>
                  </a:lnTo>
                  <a:lnTo>
                    <a:pt x="498" y="17"/>
                  </a:lnTo>
                  <a:lnTo>
                    <a:pt x="498" y="17"/>
                  </a:lnTo>
                  <a:lnTo>
                    <a:pt x="495" y="12"/>
                  </a:lnTo>
                  <a:lnTo>
                    <a:pt x="495" y="12"/>
                  </a:lnTo>
                  <a:lnTo>
                    <a:pt x="492" y="8"/>
                  </a:lnTo>
                  <a:lnTo>
                    <a:pt x="488" y="5"/>
                  </a:lnTo>
                  <a:lnTo>
                    <a:pt x="488" y="5"/>
                  </a:lnTo>
                  <a:lnTo>
                    <a:pt x="488" y="5"/>
                  </a:lnTo>
                  <a:lnTo>
                    <a:pt x="474" y="6"/>
                  </a:lnTo>
                  <a:lnTo>
                    <a:pt x="474" y="6"/>
                  </a:lnTo>
                  <a:lnTo>
                    <a:pt x="461" y="8"/>
                  </a:lnTo>
                  <a:lnTo>
                    <a:pt x="461" y="8"/>
                  </a:lnTo>
                  <a:lnTo>
                    <a:pt x="449" y="6"/>
                  </a:lnTo>
                  <a:lnTo>
                    <a:pt x="436" y="6"/>
                  </a:lnTo>
                  <a:lnTo>
                    <a:pt x="409" y="5"/>
                  </a:lnTo>
                  <a:lnTo>
                    <a:pt x="409" y="5"/>
                  </a:lnTo>
                  <a:lnTo>
                    <a:pt x="382" y="5"/>
                  </a:lnTo>
                  <a:lnTo>
                    <a:pt x="382" y="5"/>
                  </a:lnTo>
                  <a:lnTo>
                    <a:pt x="369" y="5"/>
                  </a:lnTo>
                  <a:lnTo>
                    <a:pt x="369" y="5"/>
                  </a:lnTo>
                  <a:lnTo>
                    <a:pt x="356" y="6"/>
                  </a:lnTo>
                  <a:lnTo>
                    <a:pt x="356" y="6"/>
                  </a:lnTo>
                  <a:lnTo>
                    <a:pt x="342" y="8"/>
                  </a:lnTo>
                  <a:lnTo>
                    <a:pt x="335" y="9"/>
                  </a:lnTo>
                  <a:lnTo>
                    <a:pt x="329" y="11"/>
                  </a:lnTo>
                  <a:lnTo>
                    <a:pt x="329" y="11"/>
                  </a:lnTo>
                  <a:lnTo>
                    <a:pt x="316" y="14"/>
                  </a:lnTo>
                  <a:lnTo>
                    <a:pt x="316" y="14"/>
                  </a:lnTo>
                  <a:lnTo>
                    <a:pt x="304" y="20"/>
                  </a:lnTo>
                  <a:lnTo>
                    <a:pt x="304" y="20"/>
                  </a:lnTo>
                  <a:lnTo>
                    <a:pt x="292" y="26"/>
                  </a:lnTo>
                  <a:lnTo>
                    <a:pt x="280" y="33"/>
                  </a:lnTo>
                  <a:lnTo>
                    <a:pt x="280" y="31"/>
                  </a:lnTo>
                  <a:lnTo>
                    <a:pt x="280" y="31"/>
                  </a:lnTo>
                  <a:lnTo>
                    <a:pt x="286" y="34"/>
                  </a:lnTo>
                  <a:lnTo>
                    <a:pt x="286" y="34"/>
                  </a:lnTo>
                  <a:lnTo>
                    <a:pt x="292" y="37"/>
                  </a:lnTo>
                  <a:lnTo>
                    <a:pt x="292" y="37"/>
                  </a:lnTo>
                  <a:lnTo>
                    <a:pt x="298" y="42"/>
                  </a:lnTo>
                  <a:lnTo>
                    <a:pt x="298" y="42"/>
                  </a:lnTo>
                  <a:lnTo>
                    <a:pt x="302" y="46"/>
                  </a:lnTo>
                  <a:lnTo>
                    <a:pt x="302" y="46"/>
                  </a:lnTo>
                  <a:lnTo>
                    <a:pt x="310" y="58"/>
                  </a:lnTo>
                  <a:lnTo>
                    <a:pt x="314" y="70"/>
                  </a:lnTo>
                  <a:lnTo>
                    <a:pt x="314" y="70"/>
                  </a:lnTo>
                  <a:lnTo>
                    <a:pt x="319" y="83"/>
                  </a:lnTo>
                  <a:lnTo>
                    <a:pt x="323" y="97"/>
                  </a:lnTo>
                  <a:lnTo>
                    <a:pt x="323" y="97"/>
                  </a:lnTo>
                  <a:lnTo>
                    <a:pt x="326" y="110"/>
                  </a:lnTo>
                  <a:lnTo>
                    <a:pt x="326" y="110"/>
                  </a:lnTo>
                  <a:lnTo>
                    <a:pt x="328" y="113"/>
                  </a:lnTo>
                  <a:lnTo>
                    <a:pt x="329" y="116"/>
                  </a:lnTo>
                  <a:lnTo>
                    <a:pt x="329" y="116"/>
                  </a:lnTo>
                  <a:lnTo>
                    <a:pt x="331" y="116"/>
                  </a:lnTo>
                  <a:lnTo>
                    <a:pt x="332" y="116"/>
                  </a:lnTo>
                  <a:lnTo>
                    <a:pt x="334" y="113"/>
                  </a:lnTo>
                  <a:lnTo>
                    <a:pt x="334" y="113"/>
                  </a:lnTo>
                  <a:lnTo>
                    <a:pt x="335" y="113"/>
                  </a:lnTo>
                  <a:lnTo>
                    <a:pt x="335" y="113"/>
                  </a:lnTo>
                  <a:lnTo>
                    <a:pt x="337" y="122"/>
                  </a:lnTo>
                  <a:lnTo>
                    <a:pt x="337" y="129"/>
                  </a:lnTo>
                  <a:lnTo>
                    <a:pt x="337" y="129"/>
                  </a:lnTo>
                  <a:lnTo>
                    <a:pt x="335" y="137"/>
                  </a:lnTo>
                  <a:lnTo>
                    <a:pt x="332" y="144"/>
                  </a:lnTo>
                  <a:lnTo>
                    <a:pt x="332" y="144"/>
                  </a:lnTo>
                  <a:lnTo>
                    <a:pt x="329" y="147"/>
                  </a:lnTo>
                  <a:lnTo>
                    <a:pt x="326" y="148"/>
                  </a:lnTo>
                  <a:lnTo>
                    <a:pt x="326" y="148"/>
                  </a:lnTo>
                  <a:lnTo>
                    <a:pt x="322" y="148"/>
                  </a:lnTo>
                  <a:lnTo>
                    <a:pt x="322" y="148"/>
                  </a:lnTo>
                  <a:lnTo>
                    <a:pt x="319" y="147"/>
                  </a:lnTo>
                  <a:lnTo>
                    <a:pt x="319" y="147"/>
                  </a:lnTo>
                  <a:lnTo>
                    <a:pt x="313" y="142"/>
                  </a:lnTo>
                  <a:lnTo>
                    <a:pt x="308" y="137"/>
                  </a:lnTo>
                  <a:lnTo>
                    <a:pt x="308" y="137"/>
                  </a:lnTo>
                  <a:lnTo>
                    <a:pt x="301" y="144"/>
                  </a:lnTo>
                  <a:lnTo>
                    <a:pt x="301" y="144"/>
                  </a:lnTo>
                  <a:lnTo>
                    <a:pt x="294" y="153"/>
                  </a:lnTo>
                  <a:lnTo>
                    <a:pt x="286" y="160"/>
                  </a:lnTo>
                  <a:lnTo>
                    <a:pt x="286" y="160"/>
                  </a:lnTo>
                  <a:lnTo>
                    <a:pt x="280" y="169"/>
                  </a:lnTo>
                  <a:lnTo>
                    <a:pt x="273" y="178"/>
                  </a:lnTo>
                  <a:lnTo>
                    <a:pt x="267" y="188"/>
                  </a:lnTo>
                  <a:lnTo>
                    <a:pt x="261" y="197"/>
                  </a:lnTo>
                  <a:lnTo>
                    <a:pt x="255" y="206"/>
                  </a:lnTo>
                  <a:lnTo>
                    <a:pt x="251" y="217"/>
                  </a:lnTo>
                  <a:lnTo>
                    <a:pt x="251" y="217"/>
                  </a:lnTo>
                  <a:lnTo>
                    <a:pt x="245" y="225"/>
                  </a:lnTo>
                  <a:lnTo>
                    <a:pt x="240" y="236"/>
                  </a:lnTo>
                  <a:lnTo>
                    <a:pt x="240" y="236"/>
                  </a:lnTo>
                  <a:lnTo>
                    <a:pt x="236" y="246"/>
                  </a:lnTo>
                  <a:lnTo>
                    <a:pt x="231" y="257"/>
                  </a:lnTo>
                  <a:lnTo>
                    <a:pt x="231" y="257"/>
                  </a:lnTo>
                  <a:lnTo>
                    <a:pt x="228" y="267"/>
                  </a:lnTo>
                  <a:lnTo>
                    <a:pt x="221" y="288"/>
                  </a:lnTo>
                  <a:lnTo>
                    <a:pt x="220" y="288"/>
                  </a:lnTo>
                  <a:lnTo>
                    <a:pt x="220" y="288"/>
                  </a:lnTo>
                  <a:lnTo>
                    <a:pt x="223" y="270"/>
                  </a:lnTo>
                  <a:lnTo>
                    <a:pt x="223" y="252"/>
                  </a:lnTo>
                  <a:lnTo>
                    <a:pt x="223" y="252"/>
                  </a:lnTo>
                  <a:lnTo>
                    <a:pt x="223" y="233"/>
                  </a:lnTo>
                  <a:lnTo>
                    <a:pt x="221" y="215"/>
                  </a:lnTo>
                  <a:lnTo>
                    <a:pt x="221" y="215"/>
                  </a:lnTo>
                  <a:lnTo>
                    <a:pt x="220" y="197"/>
                  </a:lnTo>
                  <a:lnTo>
                    <a:pt x="215" y="180"/>
                  </a:lnTo>
                  <a:lnTo>
                    <a:pt x="215" y="180"/>
                  </a:lnTo>
                  <a:lnTo>
                    <a:pt x="209" y="163"/>
                  </a:lnTo>
                  <a:lnTo>
                    <a:pt x="209" y="163"/>
                  </a:lnTo>
                  <a:lnTo>
                    <a:pt x="205" y="154"/>
                  </a:lnTo>
                  <a:lnTo>
                    <a:pt x="205" y="154"/>
                  </a:lnTo>
                  <a:lnTo>
                    <a:pt x="199" y="148"/>
                  </a:lnTo>
                  <a:lnTo>
                    <a:pt x="199" y="148"/>
                  </a:lnTo>
                  <a:lnTo>
                    <a:pt x="199" y="148"/>
                  </a:lnTo>
                  <a:lnTo>
                    <a:pt x="199" y="148"/>
                  </a:lnTo>
                  <a:lnTo>
                    <a:pt x="202" y="141"/>
                  </a:lnTo>
                  <a:lnTo>
                    <a:pt x="205" y="135"/>
                  </a:lnTo>
                  <a:lnTo>
                    <a:pt x="205" y="135"/>
                  </a:lnTo>
                  <a:lnTo>
                    <a:pt x="209" y="129"/>
                  </a:lnTo>
                  <a:lnTo>
                    <a:pt x="215" y="125"/>
                  </a:lnTo>
                  <a:lnTo>
                    <a:pt x="215" y="125"/>
                  </a:lnTo>
                  <a:lnTo>
                    <a:pt x="227" y="119"/>
                  </a:lnTo>
                  <a:lnTo>
                    <a:pt x="227" y="119"/>
                  </a:lnTo>
                  <a:lnTo>
                    <a:pt x="230" y="116"/>
                  </a:lnTo>
                  <a:lnTo>
                    <a:pt x="231" y="113"/>
                  </a:lnTo>
                  <a:lnTo>
                    <a:pt x="231" y="113"/>
                  </a:lnTo>
                  <a:lnTo>
                    <a:pt x="230" y="110"/>
                  </a:lnTo>
                  <a:lnTo>
                    <a:pt x="228" y="107"/>
                  </a:lnTo>
                  <a:lnTo>
                    <a:pt x="227" y="107"/>
                  </a:lnTo>
                  <a:lnTo>
                    <a:pt x="227" y="107"/>
                  </a:lnTo>
                  <a:lnTo>
                    <a:pt x="227" y="107"/>
                  </a:lnTo>
                  <a:lnTo>
                    <a:pt x="227" y="104"/>
                  </a:lnTo>
                  <a:lnTo>
                    <a:pt x="225" y="101"/>
                  </a:lnTo>
                  <a:lnTo>
                    <a:pt x="227" y="94"/>
                  </a:lnTo>
                  <a:lnTo>
                    <a:pt x="227" y="94"/>
                  </a:lnTo>
                  <a:lnTo>
                    <a:pt x="231" y="80"/>
                  </a:lnTo>
                  <a:lnTo>
                    <a:pt x="231" y="80"/>
                  </a:lnTo>
                  <a:lnTo>
                    <a:pt x="242" y="55"/>
                  </a:lnTo>
                  <a:lnTo>
                    <a:pt x="242" y="55"/>
                  </a:lnTo>
                  <a:lnTo>
                    <a:pt x="246" y="42"/>
                  </a:lnTo>
                  <a:lnTo>
                    <a:pt x="249" y="28"/>
                  </a:lnTo>
                  <a:lnTo>
                    <a:pt x="249" y="28"/>
                  </a:lnTo>
                  <a:lnTo>
                    <a:pt x="251" y="23"/>
                  </a:lnTo>
                  <a:lnTo>
                    <a:pt x="251" y="15"/>
                  </a:lnTo>
                  <a:lnTo>
                    <a:pt x="251" y="15"/>
                  </a:lnTo>
                  <a:lnTo>
                    <a:pt x="249" y="9"/>
                  </a:lnTo>
                  <a:lnTo>
                    <a:pt x="248" y="6"/>
                  </a:lnTo>
                  <a:lnTo>
                    <a:pt x="246" y="3"/>
                  </a:lnTo>
                  <a:lnTo>
                    <a:pt x="246" y="3"/>
                  </a:lnTo>
                  <a:lnTo>
                    <a:pt x="246" y="3"/>
                  </a:lnTo>
                  <a:lnTo>
                    <a:pt x="231" y="6"/>
                  </a:lnTo>
                  <a:lnTo>
                    <a:pt x="231" y="6"/>
                  </a:lnTo>
                  <a:lnTo>
                    <a:pt x="217" y="9"/>
                  </a:lnTo>
                  <a:lnTo>
                    <a:pt x="208" y="9"/>
                  </a:lnTo>
                  <a:lnTo>
                    <a:pt x="200" y="9"/>
                  </a:lnTo>
                  <a:lnTo>
                    <a:pt x="200" y="9"/>
                  </a:lnTo>
                  <a:lnTo>
                    <a:pt x="185" y="9"/>
                  </a:lnTo>
                  <a:lnTo>
                    <a:pt x="185" y="9"/>
                  </a:lnTo>
                  <a:lnTo>
                    <a:pt x="169" y="8"/>
                  </a:lnTo>
                  <a:lnTo>
                    <a:pt x="154" y="6"/>
                  </a:lnTo>
                  <a:lnTo>
                    <a:pt x="154" y="6"/>
                  </a:lnTo>
                  <a:lnTo>
                    <a:pt x="123" y="3"/>
                  </a:lnTo>
                  <a:lnTo>
                    <a:pt x="108" y="2"/>
                  </a:lnTo>
                  <a:lnTo>
                    <a:pt x="92" y="2"/>
                  </a:lnTo>
                  <a:lnTo>
                    <a:pt x="77" y="3"/>
                  </a:lnTo>
                  <a:lnTo>
                    <a:pt x="77" y="3"/>
                  </a:lnTo>
                  <a:lnTo>
                    <a:pt x="63" y="5"/>
                  </a:lnTo>
                  <a:lnTo>
                    <a:pt x="63" y="5"/>
                  </a:lnTo>
                  <a:lnTo>
                    <a:pt x="46" y="6"/>
                  </a:lnTo>
                  <a:lnTo>
                    <a:pt x="46" y="6"/>
                  </a:lnTo>
                  <a:lnTo>
                    <a:pt x="31" y="9"/>
                  </a:lnTo>
                  <a:lnTo>
                    <a:pt x="31" y="9"/>
                  </a:lnTo>
                  <a:lnTo>
                    <a:pt x="17" y="14"/>
                  </a:lnTo>
                  <a:lnTo>
                    <a:pt x="2" y="18"/>
                  </a:lnTo>
                  <a:lnTo>
                    <a:pt x="3" y="18"/>
                  </a:lnTo>
                  <a:lnTo>
                    <a:pt x="3" y="18"/>
                  </a:lnTo>
                  <a:lnTo>
                    <a:pt x="6" y="24"/>
                  </a:lnTo>
                  <a:lnTo>
                    <a:pt x="12" y="31"/>
                  </a:lnTo>
                  <a:lnTo>
                    <a:pt x="12" y="31"/>
                  </a:lnTo>
                  <a:lnTo>
                    <a:pt x="23" y="45"/>
                  </a:lnTo>
                  <a:lnTo>
                    <a:pt x="23" y="45"/>
                  </a:lnTo>
                  <a:lnTo>
                    <a:pt x="27" y="52"/>
                  </a:lnTo>
                  <a:lnTo>
                    <a:pt x="27" y="52"/>
                  </a:lnTo>
                  <a:lnTo>
                    <a:pt x="31" y="60"/>
                  </a:lnTo>
                  <a:lnTo>
                    <a:pt x="34" y="67"/>
                  </a:lnTo>
                  <a:lnTo>
                    <a:pt x="34" y="67"/>
                  </a:lnTo>
                  <a:lnTo>
                    <a:pt x="37" y="76"/>
                  </a:lnTo>
                  <a:lnTo>
                    <a:pt x="37" y="76"/>
                  </a:lnTo>
                  <a:lnTo>
                    <a:pt x="39" y="83"/>
                  </a:lnTo>
                  <a:lnTo>
                    <a:pt x="39" y="83"/>
                  </a:lnTo>
                  <a:lnTo>
                    <a:pt x="39" y="88"/>
                  </a:lnTo>
                  <a:lnTo>
                    <a:pt x="40" y="92"/>
                  </a:lnTo>
                  <a:lnTo>
                    <a:pt x="40" y="92"/>
                  </a:lnTo>
                  <a:lnTo>
                    <a:pt x="40" y="101"/>
                  </a:lnTo>
                  <a:lnTo>
                    <a:pt x="40" y="110"/>
                  </a:lnTo>
                  <a:lnTo>
                    <a:pt x="40" y="110"/>
                  </a:lnTo>
                  <a:lnTo>
                    <a:pt x="39" y="128"/>
                  </a:lnTo>
                  <a:lnTo>
                    <a:pt x="39" y="128"/>
                  </a:lnTo>
                  <a:lnTo>
                    <a:pt x="36" y="144"/>
                  </a:lnTo>
                  <a:lnTo>
                    <a:pt x="34" y="142"/>
                  </a:lnTo>
                  <a:lnTo>
                    <a:pt x="34" y="142"/>
                  </a:lnTo>
                  <a:lnTo>
                    <a:pt x="55" y="116"/>
                  </a:lnTo>
                  <a:lnTo>
                    <a:pt x="55" y="116"/>
                  </a:lnTo>
                  <a:lnTo>
                    <a:pt x="65" y="103"/>
                  </a:lnTo>
                  <a:lnTo>
                    <a:pt x="65" y="103"/>
                  </a:lnTo>
                  <a:lnTo>
                    <a:pt x="70" y="95"/>
                  </a:lnTo>
                  <a:lnTo>
                    <a:pt x="70" y="95"/>
                  </a:lnTo>
                  <a:lnTo>
                    <a:pt x="71" y="91"/>
                  </a:lnTo>
                  <a:lnTo>
                    <a:pt x="71" y="91"/>
                  </a:lnTo>
                  <a:lnTo>
                    <a:pt x="71" y="89"/>
                  </a:lnTo>
                  <a:lnTo>
                    <a:pt x="71" y="88"/>
                  </a:lnTo>
                  <a:lnTo>
                    <a:pt x="73" y="86"/>
                  </a:lnTo>
                  <a:lnTo>
                    <a:pt x="73" y="86"/>
                  </a:lnTo>
                  <a:lnTo>
                    <a:pt x="79" y="117"/>
                  </a:lnTo>
                  <a:lnTo>
                    <a:pt x="82" y="132"/>
                  </a:lnTo>
                  <a:lnTo>
                    <a:pt x="82" y="132"/>
                  </a:lnTo>
                  <a:lnTo>
                    <a:pt x="83" y="148"/>
                  </a:lnTo>
                  <a:lnTo>
                    <a:pt x="83" y="148"/>
                  </a:lnTo>
                  <a:lnTo>
                    <a:pt x="83" y="163"/>
                  </a:lnTo>
                  <a:lnTo>
                    <a:pt x="83" y="163"/>
                  </a:lnTo>
                  <a:lnTo>
                    <a:pt x="82" y="178"/>
                  </a:lnTo>
                  <a:lnTo>
                    <a:pt x="82" y="178"/>
                  </a:lnTo>
                  <a:lnTo>
                    <a:pt x="82" y="194"/>
                  </a:lnTo>
                  <a:lnTo>
                    <a:pt x="82" y="194"/>
                  </a:lnTo>
                  <a:lnTo>
                    <a:pt x="82" y="209"/>
                  </a:lnTo>
                  <a:lnTo>
                    <a:pt x="82" y="209"/>
                  </a:lnTo>
                  <a:lnTo>
                    <a:pt x="82" y="240"/>
                  </a:lnTo>
                  <a:lnTo>
                    <a:pt x="82" y="240"/>
                  </a:lnTo>
                  <a:lnTo>
                    <a:pt x="80" y="255"/>
                  </a:lnTo>
                  <a:lnTo>
                    <a:pt x="80" y="271"/>
                  </a:lnTo>
                  <a:lnTo>
                    <a:pt x="80" y="271"/>
                  </a:lnTo>
                  <a:lnTo>
                    <a:pt x="76" y="302"/>
                  </a:lnTo>
                  <a:lnTo>
                    <a:pt x="76" y="302"/>
                  </a:lnTo>
                  <a:lnTo>
                    <a:pt x="71" y="332"/>
                  </a:lnTo>
                  <a:lnTo>
                    <a:pt x="71" y="332"/>
                  </a:lnTo>
                  <a:lnTo>
                    <a:pt x="58" y="393"/>
                  </a:lnTo>
                  <a:lnTo>
                    <a:pt x="58" y="393"/>
                  </a:lnTo>
                  <a:lnTo>
                    <a:pt x="45" y="452"/>
                  </a:lnTo>
                  <a:lnTo>
                    <a:pt x="45" y="452"/>
                  </a:lnTo>
                  <a:lnTo>
                    <a:pt x="39" y="483"/>
                  </a:lnTo>
                  <a:lnTo>
                    <a:pt x="33" y="513"/>
                  </a:lnTo>
                  <a:lnTo>
                    <a:pt x="28" y="544"/>
                  </a:lnTo>
                  <a:lnTo>
                    <a:pt x="24" y="573"/>
                  </a:lnTo>
                  <a:lnTo>
                    <a:pt x="23" y="573"/>
                  </a:lnTo>
                  <a:lnTo>
                    <a:pt x="23" y="573"/>
                  </a:lnTo>
                  <a:lnTo>
                    <a:pt x="24" y="562"/>
                  </a:lnTo>
                  <a:lnTo>
                    <a:pt x="24" y="562"/>
                  </a:lnTo>
                  <a:lnTo>
                    <a:pt x="24" y="556"/>
                  </a:lnTo>
                  <a:lnTo>
                    <a:pt x="21" y="550"/>
                  </a:lnTo>
                  <a:lnTo>
                    <a:pt x="21" y="550"/>
                  </a:lnTo>
                  <a:lnTo>
                    <a:pt x="17" y="545"/>
                  </a:lnTo>
                  <a:lnTo>
                    <a:pt x="12" y="545"/>
                  </a:lnTo>
                  <a:lnTo>
                    <a:pt x="12" y="545"/>
                  </a:lnTo>
                  <a:lnTo>
                    <a:pt x="9" y="545"/>
                  </a:lnTo>
                  <a:lnTo>
                    <a:pt x="9" y="545"/>
                  </a:lnTo>
                  <a:lnTo>
                    <a:pt x="9" y="545"/>
                  </a:lnTo>
                  <a:lnTo>
                    <a:pt x="9" y="545"/>
                  </a:lnTo>
                  <a:lnTo>
                    <a:pt x="9" y="545"/>
                  </a:lnTo>
                  <a:lnTo>
                    <a:pt x="9" y="545"/>
                  </a:lnTo>
                  <a:lnTo>
                    <a:pt x="9" y="544"/>
                  </a:lnTo>
                  <a:lnTo>
                    <a:pt x="9" y="544"/>
                  </a:lnTo>
                  <a:lnTo>
                    <a:pt x="8" y="544"/>
                  </a:lnTo>
                  <a:lnTo>
                    <a:pt x="8" y="544"/>
                  </a:lnTo>
                  <a:lnTo>
                    <a:pt x="9" y="544"/>
                  </a:lnTo>
                  <a:lnTo>
                    <a:pt x="9" y="544"/>
                  </a:lnTo>
                  <a:lnTo>
                    <a:pt x="11" y="544"/>
                  </a:lnTo>
                  <a:lnTo>
                    <a:pt x="11" y="544"/>
                  </a:lnTo>
                  <a:lnTo>
                    <a:pt x="17" y="542"/>
                  </a:lnTo>
                  <a:lnTo>
                    <a:pt x="18" y="541"/>
                  </a:lnTo>
                  <a:lnTo>
                    <a:pt x="18" y="542"/>
                  </a:lnTo>
                  <a:lnTo>
                    <a:pt x="18" y="554"/>
                  </a:lnTo>
                  <a:lnTo>
                    <a:pt x="18" y="554"/>
                  </a:lnTo>
                  <a:lnTo>
                    <a:pt x="18" y="566"/>
                  </a:lnTo>
                  <a:lnTo>
                    <a:pt x="18" y="578"/>
                  </a:lnTo>
                  <a:lnTo>
                    <a:pt x="18" y="578"/>
                  </a:lnTo>
                  <a:lnTo>
                    <a:pt x="18" y="590"/>
                  </a:lnTo>
                  <a:lnTo>
                    <a:pt x="17" y="602"/>
                  </a:lnTo>
                  <a:lnTo>
                    <a:pt x="15" y="613"/>
                  </a:lnTo>
                  <a:lnTo>
                    <a:pt x="11" y="637"/>
                  </a:lnTo>
                  <a:lnTo>
                    <a:pt x="11" y="637"/>
                  </a:lnTo>
                  <a:lnTo>
                    <a:pt x="9" y="659"/>
                  </a:lnTo>
                  <a:lnTo>
                    <a:pt x="9" y="659"/>
                  </a:lnTo>
                  <a:lnTo>
                    <a:pt x="6" y="683"/>
                  </a:lnTo>
                  <a:lnTo>
                    <a:pt x="6" y="695"/>
                  </a:lnTo>
                  <a:lnTo>
                    <a:pt x="5" y="707"/>
                  </a:lnTo>
                  <a:lnTo>
                    <a:pt x="5" y="730"/>
                  </a:lnTo>
                  <a:lnTo>
                    <a:pt x="3" y="729"/>
                  </a:lnTo>
                  <a:lnTo>
                    <a:pt x="14" y="723"/>
                  </a:lnTo>
                  <a:lnTo>
                    <a:pt x="14" y="723"/>
                  </a:lnTo>
                  <a:lnTo>
                    <a:pt x="24" y="717"/>
                  </a:lnTo>
                  <a:lnTo>
                    <a:pt x="24" y="717"/>
                  </a:lnTo>
                  <a:lnTo>
                    <a:pt x="36" y="713"/>
                  </a:lnTo>
                  <a:lnTo>
                    <a:pt x="36" y="713"/>
                  </a:lnTo>
                  <a:lnTo>
                    <a:pt x="48" y="710"/>
                  </a:lnTo>
                  <a:lnTo>
                    <a:pt x="48" y="710"/>
                  </a:lnTo>
                  <a:lnTo>
                    <a:pt x="60" y="707"/>
                  </a:lnTo>
                  <a:lnTo>
                    <a:pt x="60" y="707"/>
                  </a:lnTo>
                  <a:lnTo>
                    <a:pt x="71" y="707"/>
                  </a:lnTo>
                  <a:lnTo>
                    <a:pt x="71" y="707"/>
                  </a:lnTo>
                  <a:lnTo>
                    <a:pt x="83" y="707"/>
                  </a:lnTo>
                  <a:lnTo>
                    <a:pt x="83" y="707"/>
                  </a:lnTo>
                  <a:lnTo>
                    <a:pt x="95" y="707"/>
                  </a:lnTo>
                  <a:lnTo>
                    <a:pt x="95" y="707"/>
                  </a:lnTo>
                  <a:lnTo>
                    <a:pt x="107" y="710"/>
                  </a:lnTo>
                  <a:lnTo>
                    <a:pt x="107" y="710"/>
                  </a:lnTo>
                  <a:lnTo>
                    <a:pt x="119" y="711"/>
                  </a:lnTo>
                  <a:lnTo>
                    <a:pt x="119" y="711"/>
                  </a:lnTo>
                  <a:lnTo>
                    <a:pt x="143" y="716"/>
                  </a:lnTo>
                  <a:lnTo>
                    <a:pt x="143" y="716"/>
                  </a:lnTo>
                  <a:lnTo>
                    <a:pt x="154" y="717"/>
                  </a:lnTo>
                  <a:lnTo>
                    <a:pt x="154" y="717"/>
                  </a:lnTo>
                  <a:lnTo>
                    <a:pt x="166" y="719"/>
                  </a:lnTo>
                  <a:lnTo>
                    <a:pt x="166" y="719"/>
                  </a:lnTo>
                  <a:lnTo>
                    <a:pt x="178" y="719"/>
                  </a:lnTo>
                  <a:lnTo>
                    <a:pt x="178" y="719"/>
                  </a:lnTo>
                  <a:lnTo>
                    <a:pt x="190" y="717"/>
                  </a:lnTo>
                  <a:lnTo>
                    <a:pt x="188" y="719"/>
                  </a:lnTo>
                  <a:lnTo>
                    <a:pt x="188" y="719"/>
                  </a:lnTo>
                  <a:lnTo>
                    <a:pt x="187" y="710"/>
                  </a:lnTo>
                  <a:lnTo>
                    <a:pt x="187" y="710"/>
                  </a:lnTo>
                  <a:lnTo>
                    <a:pt x="185" y="701"/>
                  </a:lnTo>
                  <a:lnTo>
                    <a:pt x="185" y="690"/>
                  </a:lnTo>
                  <a:lnTo>
                    <a:pt x="185" y="681"/>
                  </a:lnTo>
                  <a:lnTo>
                    <a:pt x="185" y="681"/>
                  </a:lnTo>
                  <a:lnTo>
                    <a:pt x="188" y="664"/>
                  </a:lnTo>
                  <a:lnTo>
                    <a:pt x="188" y="664"/>
                  </a:lnTo>
                  <a:lnTo>
                    <a:pt x="190" y="655"/>
                  </a:lnTo>
                  <a:lnTo>
                    <a:pt x="190" y="655"/>
                  </a:lnTo>
                  <a:lnTo>
                    <a:pt x="191" y="646"/>
                  </a:lnTo>
                  <a:lnTo>
                    <a:pt x="191" y="646"/>
                  </a:lnTo>
                  <a:lnTo>
                    <a:pt x="197" y="612"/>
                  </a:lnTo>
                  <a:lnTo>
                    <a:pt x="197" y="612"/>
                  </a:lnTo>
                  <a:lnTo>
                    <a:pt x="199" y="603"/>
                  </a:lnTo>
                  <a:lnTo>
                    <a:pt x="199" y="603"/>
                  </a:lnTo>
                  <a:lnTo>
                    <a:pt x="200" y="594"/>
                  </a:lnTo>
                  <a:lnTo>
                    <a:pt x="200" y="594"/>
                  </a:lnTo>
                  <a:lnTo>
                    <a:pt x="200" y="585"/>
                  </a:lnTo>
                  <a:lnTo>
                    <a:pt x="200" y="585"/>
                  </a:lnTo>
                  <a:lnTo>
                    <a:pt x="200" y="576"/>
                  </a:lnTo>
                  <a:lnTo>
                    <a:pt x="200" y="576"/>
                  </a:lnTo>
                  <a:lnTo>
                    <a:pt x="200" y="576"/>
                  </a:lnTo>
                  <a:lnTo>
                    <a:pt x="193" y="573"/>
                  </a:lnTo>
                  <a:lnTo>
                    <a:pt x="193" y="573"/>
                  </a:lnTo>
                  <a:lnTo>
                    <a:pt x="185" y="570"/>
                  </a:lnTo>
                  <a:lnTo>
                    <a:pt x="185" y="570"/>
                  </a:lnTo>
                  <a:lnTo>
                    <a:pt x="180" y="565"/>
                  </a:lnTo>
                  <a:lnTo>
                    <a:pt x="174" y="559"/>
                  </a:lnTo>
                  <a:lnTo>
                    <a:pt x="174" y="559"/>
                  </a:lnTo>
                  <a:lnTo>
                    <a:pt x="171" y="550"/>
                  </a:lnTo>
                  <a:lnTo>
                    <a:pt x="171" y="550"/>
                  </a:lnTo>
                  <a:lnTo>
                    <a:pt x="169" y="550"/>
                  </a:lnTo>
                  <a:lnTo>
                    <a:pt x="169" y="550"/>
                  </a:lnTo>
                  <a:lnTo>
                    <a:pt x="171" y="550"/>
                  </a:lnTo>
                  <a:lnTo>
                    <a:pt x="171" y="550"/>
                  </a:lnTo>
                  <a:lnTo>
                    <a:pt x="169" y="551"/>
                  </a:lnTo>
                  <a:lnTo>
                    <a:pt x="168" y="556"/>
                  </a:lnTo>
                  <a:lnTo>
                    <a:pt x="168" y="556"/>
                  </a:lnTo>
                  <a:lnTo>
                    <a:pt x="162" y="572"/>
                  </a:lnTo>
                  <a:lnTo>
                    <a:pt x="159" y="576"/>
                  </a:lnTo>
                  <a:lnTo>
                    <a:pt x="160" y="570"/>
                  </a:lnTo>
                  <a:lnTo>
                    <a:pt x="160" y="570"/>
                  </a:lnTo>
                  <a:lnTo>
                    <a:pt x="160" y="559"/>
                  </a:lnTo>
                  <a:lnTo>
                    <a:pt x="160" y="547"/>
                  </a:lnTo>
                  <a:lnTo>
                    <a:pt x="160" y="547"/>
                  </a:lnTo>
                  <a:lnTo>
                    <a:pt x="157" y="522"/>
                  </a:lnTo>
                  <a:lnTo>
                    <a:pt x="157" y="522"/>
                  </a:lnTo>
                  <a:lnTo>
                    <a:pt x="153" y="498"/>
                  </a:lnTo>
                  <a:lnTo>
                    <a:pt x="153" y="498"/>
                  </a:lnTo>
                  <a:lnTo>
                    <a:pt x="151" y="486"/>
                  </a:lnTo>
                  <a:lnTo>
                    <a:pt x="150" y="483"/>
                  </a:lnTo>
                  <a:lnTo>
                    <a:pt x="150" y="482"/>
                  </a:lnTo>
                  <a:lnTo>
                    <a:pt x="150" y="480"/>
                  </a:lnTo>
                  <a:lnTo>
                    <a:pt x="150" y="480"/>
                  </a:lnTo>
                  <a:lnTo>
                    <a:pt x="150" y="480"/>
                  </a:lnTo>
                  <a:lnTo>
                    <a:pt x="150" y="480"/>
                  </a:lnTo>
                  <a:lnTo>
                    <a:pt x="150" y="480"/>
                  </a:lnTo>
                  <a:lnTo>
                    <a:pt x="150" y="480"/>
                  </a:lnTo>
                  <a:lnTo>
                    <a:pt x="150" y="480"/>
                  </a:lnTo>
                  <a:lnTo>
                    <a:pt x="150" y="480"/>
                  </a:lnTo>
                  <a:lnTo>
                    <a:pt x="150" y="480"/>
                  </a:lnTo>
                  <a:lnTo>
                    <a:pt x="151" y="480"/>
                  </a:lnTo>
                  <a:lnTo>
                    <a:pt x="151" y="480"/>
                  </a:lnTo>
                  <a:lnTo>
                    <a:pt x="151" y="486"/>
                  </a:lnTo>
                  <a:lnTo>
                    <a:pt x="150" y="486"/>
                  </a:lnTo>
                  <a:lnTo>
                    <a:pt x="150" y="486"/>
                  </a:lnTo>
                  <a:lnTo>
                    <a:pt x="171" y="458"/>
                  </a:lnTo>
                  <a:lnTo>
                    <a:pt x="171" y="458"/>
                  </a:lnTo>
                  <a:lnTo>
                    <a:pt x="183" y="445"/>
                  </a:lnTo>
                  <a:lnTo>
                    <a:pt x="183" y="445"/>
                  </a:lnTo>
                  <a:lnTo>
                    <a:pt x="194" y="431"/>
                  </a:lnTo>
                  <a:lnTo>
                    <a:pt x="194" y="431"/>
                  </a:lnTo>
                  <a:lnTo>
                    <a:pt x="197" y="428"/>
                  </a:lnTo>
                  <a:lnTo>
                    <a:pt x="197" y="428"/>
                  </a:lnTo>
                  <a:lnTo>
                    <a:pt x="202" y="427"/>
                  </a:lnTo>
                  <a:lnTo>
                    <a:pt x="202" y="427"/>
                  </a:lnTo>
                  <a:lnTo>
                    <a:pt x="206" y="425"/>
                  </a:lnTo>
                  <a:lnTo>
                    <a:pt x="211" y="425"/>
                  </a:lnTo>
                  <a:lnTo>
                    <a:pt x="211" y="425"/>
                  </a:lnTo>
                  <a:lnTo>
                    <a:pt x="214" y="427"/>
                  </a:lnTo>
                  <a:lnTo>
                    <a:pt x="218" y="430"/>
                  </a:lnTo>
                  <a:lnTo>
                    <a:pt x="224" y="437"/>
                  </a:lnTo>
                  <a:lnTo>
                    <a:pt x="224" y="437"/>
                  </a:lnTo>
                  <a:lnTo>
                    <a:pt x="228" y="443"/>
                  </a:lnTo>
                  <a:lnTo>
                    <a:pt x="233" y="452"/>
                  </a:lnTo>
                  <a:lnTo>
                    <a:pt x="233" y="452"/>
                  </a:lnTo>
                  <a:lnTo>
                    <a:pt x="239" y="468"/>
                  </a:lnTo>
                  <a:lnTo>
                    <a:pt x="239" y="468"/>
                  </a:lnTo>
                  <a:lnTo>
                    <a:pt x="248" y="502"/>
                  </a:lnTo>
                  <a:lnTo>
                    <a:pt x="248" y="502"/>
                  </a:lnTo>
                  <a:lnTo>
                    <a:pt x="255" y="536"/>
                  </a:lnTo>
                  <a:lnTo>
                    <a:pt x="255" y="536"/>
                  </a:lnTo>
                  <a:lnTo>
                    <a:pt x="265" y="570"/>
                  </a:lnTo>
                  <a:lnTo>
                    <a:pt x="265" y="570"/>
                  </a:lnTo>
                  <a:lnTo>
                    <a:pt x="276" y="604"/>
                  </a:lnTo>
                  <a:lnTo>
                    <a:pt x="277" y="606"/>
                  </a:lnTo>
                  <a:lnTo>
                    <a:pt x="276" y="604"/>
                  </a:lnTo>
                  <a:lnTo>
                    <a:pt x="276" y="604"/>
                  </a:lnTo>
                  <a:lnTo>
                    <a:pt x="268" y="602"/>
                  </a:lnTo>
                  <a:lnTo>
                    <a:pt x="268" y="602"/>
                  </a:lnTo>
                  <a:lnTo>
                    <a:pt x="261" y="599"/>
                  </a:lnTo>
                  <a:lnTo>
                    <a:pt x="261" y="599"/>
                  </a:lnTo>
                  <a:lnTo>
                    <a:pt x="254" y="597"/>
                  </a:lnTo>
                  <a:lnTo>
                    <a:pt x="254" y="597"/>
                  </a:lnTo>
                  <a:lnTo>
                    <a:pt x="251" y="597"/>
                  </a:lnTo>
                  <a:lnTo>
                    <a:pt x="251" y="597"/>
                  </a:lnTo>
                  <a:lnTo>
                    <a:pt x="246" y="596"/>
                  </a:lnTo>
                  <a:lnTo>
                    <a:pt x="248" y="596"/>
                  </a:lnTo>
                  <a:lnTo>
                    <a:pt x="243" y="602"/>
                  </a:lnTo>
                  <a:lnTo>
                    <a:pt x="243" y="602"/>
                  </a:lnTo>
                  <a:lnTo>
                    <a:pt x="240" y="607"/>
                  </a:lnTo>
                  <a:lnTo>
                    <a:pt x="239" y="610"/>
                  </a:lnTo>
                  <a:lnTo>
                    <a:pt x="239" y="610"/>
                  </a:lnTo>
                  <a:lnTo>
                    <a:pt x="239" y="613"/>
                  </a:lnTo>
                  <a:lnTo>
                    <a:pt x="237" y="616"/>
                  </a:lnTo>
                  <a:lnTo>
                    <a:pt x="237" y="619"/>
                  </a:lnTo>
                  <a:lnTo>
                    <a:pt x="237" y="619"/>
                  </a:lnTo>
                  <a:lnTo>
                    <a:pt x="239" y="627"/>
                  </a:lnTo>
                  <a:lnTo>
                    <a:pt x="239" y="627"/>
                  </a:lnTo>
                  <a:lnTo>
                    <a:pt x="240" y="633"/>
                  </a:lnTo>
                  <a:lnTo>
                    <a:pt x="240" y="633"/>
                  </a:lnTo>
                  <a:lnTo>
                    <a:pt x="245" y="646"/>
                  </a:lnTo>
                  <a:lnTo>
                    <a:pt x="245" y="646"/>
                  </a:lnTo>
                  <a:lnTo>
                    <a:pt x="248" y="659"/>
                  </a:lnTo>
                  <a:lnTo>
                    <a:pt x="248" y="659"/>
                  </a:lnTo>
                  <a:lnTo>
                    <a:pt x="248" y="667"/>
                  </a:lnTo>
                  <a:lnTo>
                    <a:pt x="248" y="667"/>
                  </a:lnTo>
                  <a:lnTo>
                    <a:pt x="248" y="673"/>
                  </a:lnTo>
                  <a:lnTo>
                    <a:pt x="248" y="673"/>
                  </a:lnTo>
                  <a:lnTo>
                    <a:pt x="248" y="680"/>
                  </a:lnTo>
                  <a:lnTo>
                    <a:pt x="248" y="687"/>
                  </a:lnTo>
                  <a:lnTo>
                    <a:pt x="248" y="687"/>
                  </a:lnTo>
                  <a:lnTo>
                    <a:pt x="245" y="701"/>
                  </a:lnTo>
                  <a:lnTo>
                    <a:pt x="245" y="699"/>
                  </a:lnTo>
                  <a:lnTo>
                    <a:pt x="261" y="699"/>
                  </a:lnTo>
                  <a:lnTo>
                    <a:pt x="261" y="699"/>
                  </a:lnTo>
                  <a:lnTo>
                    <a:pt x="277" y="698"/>
                  </a:lnTo>
                  <a:lnTo>
                    <a:pt x="277" y="698"/>
                  </a:lnTo>
                  <a:lnTo>
                    <a:pt x="292" y="698"/>
                  </a:lnTo>
                  <a:lnTo>
                    <a:pt x="292" y="698"/>
                  </a:lnTo>
                  <a:lnTo>
                    <a:pt x="308" y="699"/>
                  </a:lnTo>
                  <a:lnTo>
                    <a:pt x="308" y="699"/>
                  </a:lnTo>
                  <a:lnTo>
                    <a:pt x="325" y="699"/>
                  </a:lnTo>
                  <a:lnTo>
                    <a:pt x="325" y="699"/>
                  </a:lnTo>
                  <a:lnTo>
                    <a:pt x="341" y="702"/>
                  </a:lnTo>
                  <a:lnTo>
                    <a:pt x="341" y="702"/>
                  </a:lnTo>
                  <a:lnTo>
                    <a:pt x="372" y="707"/>
                  </a:lnTo>
                  <a:lnTo>
                    <a:pt x="372" y="707"/>
                  </a:lnTo>
                  <a:lnTo>
                    <a:pt x="405" y="711"/>
                  </a:lnTo>
                  <a:lnTo>
                    <a:pt x="405" y="711"/>
                  </a:lnTo>
                  <a:lnTo>
                    <a:pt x="436" y="716"/>
                  </a:lnTo>
                  <a:lnTo>
                    <a:pt x="436" y="716"/>
                  </a:lnTo>
                  <a:lnTo>
                    <a:pt x="452" y="716"/>
                  </a:lnTo>
                  <a:lnTo>
                    <a:pt x="452" y="716"/>
                  </a:lnTo>
                  <a:lnTo>
                    <a:pt x="468" y="716"/>
                  </a:lnTo>
                  <a:lnTo>
                    <a:pt x="468" y="716"/>
                  </a:lnTo>
                  <a:lnTo>
                    <a:pt x="485" y="716"/>
                  </a:lnTo>
                  <a:lnTo>
                    <a:pt x="501" y="714"/>
                  </a:lnTo>
                  <a:lnTo>
                    <a:pt x="499" y="714"/>
                  </a:lnTo>
                  <a:lnTo>
                    <a:pt x="499" y="714"/>
                  </a:lnTo>
                  <a:lnTo>
                    <a:pt x="492" y="701"/>
                  </a:lnTo>
                  <a:lnTo>
                    <a:pt x="492" y="701"/>
                  </a:lnTo>
                  <a:lnTo>
                    <a:pt x="486" y="687"/>
                  </a:lnTo>
                  <a:lnTo>
                    <a:pt x="486" y="687"/>
                  </a:lnTo>
                  <a:lnTo>
                    <a:pt x="483" y="680"/>
                  </a:lnTo>
                  <a:lnTo>
                    <a:pt x="483" y="680"/>
                  </a:lnTo>
                  <a:lnTo>
                    <a:pt x="480" y="673"/>
                  </a:lnTo>
                  <a:lnTo>
                    <a:pt x="480" y="673"/>
                  </a:lnTo>
                  <a:lnTo>
                    <a:pt x="479" y="665"/>
                  </a:lnTo>
                  <a:lnTo>
                    <a:pt x="476" y="658"/>
                  </a:lnTo>
                  <a:lnTo>
                    <a:pt x="474" y="649"/>
                  </a:lnTo>
                  <a:lnTo>
                    <a:pt x="473" y="642"/>
                  </a:lnTo>
                  <a:lnTo>
                    <a:pt x="473" y="642"/>
                  </a:lnTo>
                  <a:lnTo>
                    <a:pt x="471" y="634"/>
                  </a:lnTo>
                  <a:lnTo>
                    <a:pt x="471" y="634"/>
                  </a:lnTo>
                  <a:lnTo>
                    <a:pt x="471" y="627"/>
                  </a:lnTo>
                  <a:lnTo>
                    <a:pt x="471" y="627"/>
                  </a:lnTo>
                  <a:lnTo>
                    <a:pt x="471" y="618"/>
                  </a:lnTo>
                  <a:lnTo>
                    <a:pt x="473" y="615"/>
                  </a:lnTo>
                  <a:lnTo>
                    <a:pt x="473" y="610"/>
                  </a:lnTo>
                  <a:lnTo>
                    <a:pt x="473" y="610"/>
                  </a:lnTo>
                  <a:lnTo>
                    <a:pt x="474" y="607"/>
                  </a:lnTo>
                  <a:lnTo>
                    <a:pt x="474" y="607"/>
                  </a:lnTo>
                  <a:lnTo>
                    <a:pt x="476" y="603"/>
                  </a:lnTo>
                  <a:lnTo>
                    <a:pt x="476" y="603"/>
                  </a:lnTo>
                  <a:lnTo>
                    <a:pt x="479" y="600"/>
                  </a:lnTo>
                  <a:lnTo>
                    <a:pt x="482" y="597"/>
                  </a:lnTo>
                  <a:lnTo>
                    <a:pt x="482" y="599"/>
                  </a:lnTo>
                  <a:lnTo>
                    <a:pt x="482" y="599"/>
                  </a:lnTo>
                  <a:lnTo>
                    <a:pt x="471" y="602"/>
                  </a:lnTo>
                  <a:lnTo>
                    <a:pt x="471" y="602"/>
                  </a:lnTo>
                  <a:lnTo>
                    <a:pt x="462" y="603"/>
                  </a:lnTo>
                  <a:lnTo>
                    <a:pt x="462" y="603"/>
                  </a:lnTo>
                  <a:lnTo>
                    <a:pt x="458" y="604"/>
                  </a:lnTo>
                  <a:lnTo>
                    <a:pt x="458" y="604"/>
                  </a:lnTo>
                  <a:lnTo>
                    <a:pt x="452" y="604"/>
                  </a:lnTo>
                  <a:lnTo>
                    <a:pt x="452" y="604"/>
                  </a:lnTo>
                  <a:lnTo>
                    <a:pt x="448" y="604"/>
                  </a:lnTo>
                  <a:lnTo>
                    <a:pt x="448" y="604"/>
                  </a:lnTo>
                  <a:lnTo>
                    <a:pt x="443" y="603"/>
                  </a:lnTo>
                  <a:lnTo>
                    <a:pt x="443" y="603"/>
                  </a:lnTo>
                  <a:lnTo>
                    <a:pt x="439" y="602"/>
                  </a:lnTo>
                  <a:lnTo>
                    <a:pt x="439" y="602"/>
                  </a:lnTo>
                  <a:lnTo>
                    <a:pt x="434" y="599"/>
                  </a:lnTo>
                  <a:lnTo>
                    <a:pt x="434" y="599"/>
                  </a:lnTo>
                  <a:lnTo>
                    <a:pt x="427" y="591"/>
                  </a:lnTo>
                  <a:lnTo>
                    <a:pt x="427" y="591"/>
                  </a:lnTo>
                  <a:lnTo>
                    <a:pt x="412" y="578"/>
                  </a:lnTo>
                  <a:lnTo>
                    <a:pt x="412" y="578"/>
                  </a:lnTo>
                  <a:lnTo>
                    <a:pt x="412" y="578"/>
                  </a:lnTo>
                  <a:lnTo>
                    <a:pt x="403" y="566"/>
                  </a:lnTo>
                  <a:lnTo>
                    <a:pt x="396" y="554"/>
                  </a:lnTo>
                  <a:lnTo>
                    <a:pt x="396" y="554"/>
                  </a:lnTo>
                  <a:lnTo>
                    <a:pt x="388" y="541"/>
                  </a:lnTo>
                  <a:lnTo>
                    <a:pt x="388" y="541"/>
                  </a:lnTo>
                  <a:lnTo>
                    <a:pt x="382" y="527"/>
                  </a:lnTo>
                  <a:lnTo>
                    <a:pt x="382" y="527"/>
                  </a:lnTo>
                  <a:lnTo>
                    <a:pt x="378" y="514"/>
                  </a:lnTo>
                  <a:lnTo>
                    <a:pt x="378" y="514"/>
                  </a:lnTo>
                  <a:lnTo>
                    <a:pt x="374" y="499"/>
                  </a:lnTo>
                  <a:lnTo>
                    <a:pt x="374" y="499"/>
                  </a:lnTo>
                  <a:lnTo>
                    <a:pt x="369" y="486"/>
                  </a:lnTo>
                  <a:lnTo>
                    <a:pt x="369" y="486"/>
                  </a:lnTo>
                  <a:lnTo>
                    <a:pt x="365" y="471"/>
                  </a:lnTo>
                  <a:lnTo>
                    <a:pt x="365" y="471"/>
                  </a:lnTo>
                  <a:lnTo>
                    <a:pt x="351" y="413"/>
                  </a:lnTo>
                  <a:lnTo>
                    <a:pt x="351" y="413"/>
                  </a:lnTo>
                  <a:lnTo>
                    <a:pt x="347" y="400"/>
                  </a:lnTo>
                  <a:lnTo>
                    <a:pt x="347" y="400"/>
                  </a:lnTo>
                  <a:lnTo>
                    <a:pt x="342" y="385"/>
                  </a:lnTo>
                  <a:lnTo>
                    <a:pt x="340" y="379"/>
                  </a:lnTo>
                  <a:lnTo>
                    <a:pt x="337" y="372"/>
                  </a:lnTo>
                  <a:lnTo>
                    <a:pt x="337" y="372"/>
                  </a:lnTo>
                  <a:lnTo>
                    <a:pt x="334" y="366"/>
                  </a:lnTo>
                  <a:lnTo>
                    <a:pt x="329" y="360"/>
                  </a:lnTo>
                  <a:lnTo>
                    <a:pt x="329" y="360"/>
                  </a:lnTo>
                  <a:lnTo>
                    <a:pt x="329" y="360"/>
                  </a:lnTo>
                  <a:lnTo>
                    <a:pt x="344" y="334"/>
                  </a:lnTo>
                  <a:lnTo>
                    <a:pt x="344" y="334"/>
                  </a:lnTo>
                  <a:lnTo>
                    <a:pt x="353" y="320"/>
                  </a:lnTo>
                  <a:lnTo>
                    <a:pt x="362" y="308"/>
                  </a:lnTo>
                  <a:lnTo>
                    <a:pt x="362" y="308"/>
                  </a:lnTo>
                  <a:lnTo>
                    <a:pt x="371" y="296"/>
                  </a:lnTo>
                  <a:lnTo>
                    <a:pt x="371" y="296"/>
                  </a:lnTo>
                  <a:lnTo>
                    <a:pt x="381" y="285"/>
                  </a:lnTo>
                  <a:lnTo>
                    <a:pt x="391" y="273"/>
                  </a:lnTo>
                  <a:lnTo>
                    <a:pt x="397" y="268"/>
                  </a:lnTo>
                  <a:lnTo>
                    <a:pt x="397" y="268"/>
                  </a:lnTo>
                  <a:lnTo>
                    <a:pt x="402" y="262"/>
                  </a:lnTo>
                  <a:lnTo>
                    <a:pt x="414" y="254"/>
                  </a:lnTo>
                  <a:lnTo>
                    <a:pt x="414" y="254"/>
                  </a:lnTo>
                  <a:lnTo>
                    <a:pt x="425" y="243"/>
                  </a:lnTo>
                  <a:lnTo>
                    <a:pt x="437" y="234"/>
                  </a:lnTo>
                  <a:lnTo>
                    <a:pt x="437" y="234"/>
                  </a:lnTo>
                  <a:lnTo>
                    <a:pt x="449" y="225"/>
                  </a:lnTo>
                  <a:lnTo>
                    <a:pt x="449" y="225"/>
                  </a:lnTo>
                  <a:lnTo>
                    <a:pt x="473" y="208"/>
                  </a:lnTo>
                  <a:lnTo>
                    <a:pt x="498" y="190"/>
                  </a:lnTo>
                  <a:lnTo>
                    <a:pt x="498" y="190"/>
                  </a:lnTo>
                  <a:lnTo>
                    <a:pt x="498" y="190"/>
                  </a:lnTo>
                  <a:lnTo>
                    <a:pt x="491" y="184"/>
                  </a:lnTo>
                  <a:lnTo>
                    <a:pt x="491" y="184"/>
                  </a:lnTo>
                  <a:lnTo>
                    <a:pt x="488" y="181"/>
                  </a:lnTo>
                  <a:lnTo>
                    <a:pt x="486" y="177"/>
                  </a:lnTo>
                  <a:lnTo>
                    <a:pt x="486" y="177"/>
                  </a:lnTo>
                  <a:lnTo>
                    <a:pt x="485" y="172"/>
                  </a:lnTo>
                  <a:lnTo>
                    <a:pt x="486" y="168"/>
                  </a:lnTo>
                  <a:lnTo>
                    <a:pt x="486" y="168"/>
                  </a:lnTo>
                  <a:lnTo>
                    <a:pt x="491" y="159"/>
                  </a:lnTo>
                  <a:lnTo>
                    <a:pt x="491" y="159"/>
                  </a:lnTo>
                  <a:lnTo>
                    <a:pt x="501" y="145"/>
                  </a:lnTo>
                  <a:lnTo>
                    <a:pt x="501" y="145"/>
                  </a:lnTo>
                  <a:lnTo>
                    <a:pt x="507" y="138"/>
                  </a:lnTo>
                  <a:lnTo>
                    <a:pt x="508" y="134"/>
                  </a:lnTo>
                  <a:lnTo>
                    <a:pt x="510" y="129"/>
                  </a:lnTo>
                  <a:lnTo>
                    <a:pt x="510" y="12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6" name="Freeform 113"/>
            <p:cNvSpPr>
              <a:spLocks noEditPoints="1"/>
            </p:cNvSpPr>
            <p:nvPr/>
          </p:nvSpPr>
          <p:spPr bwMode="auto">
            <a:xfrm>
              <a:off x="2084389" y="2005013"/>
              <a:ext cx="393700" cy="550863"/>
            </a:xfrm>
            <a:custGeom>
              <a:avLst/>
              <a:gdLst/>
              <a:ahLst/>
              <a:cxnLst>
                <a:cxn ang="0">
                  <a:pos x="466" y="154"/>
                </a:cxn>
                <a:cxn ang="0">
                  <a:pos x="377" y="270"/>
                </a:cxn>
                <a:cxn ang="0">
                  <a:pos x="315" y="328"/>
                </a:cxn>
                <a:cxn ang="0">
                  <a:pos x="371" y="508"/>
                </a:cxn>
                <a:cxn ang="0">
                  <a:pos x="425" y="581"/>
                </a:cxn>
                <a:cxn ang="0">
                  <a:pos x="463" y="609"/>
                </a:cxn>
                <a:cxn ang="0">
                  <a:pos x="306" y="695"/>
                </a:cxn>
                <a:cxn ang="0">
                  <a:pos x="237" y="582"/>
                </a:cxn>
                <a:cxn ang="0">
                  <a:pos x="247" y="563"/>
                </a:cxn>
                <a:cxn ang="0">
                  <a:pos x="225" y="473"/>
                </a:cxn>
                <a:cxn ang="0">
                  <a:pos x="179" y="437"/>
                </a:cxn>
                <a:cxn ang="0">
                  <a:pos x="143" y="476"/>
                </a:cxn>
                <a:cxn ang="0">
                  <a:pos x="136" y="550"/>
                </a:cxn>
                <a:cxn ang="0">
                  <a:pos x="167" y="554"/>
                </a:cxn>
                <a:cxn ang="0">
                  <a:pos x="183" y="670"/>
                </a:cxn>
                <a:cxn ang="0">
                  <a:pos x="32" y="689"/>
                </a:cxn>
                <a:cxn ang="0">
                  <a:pos x="1" y="627"/>
                </a:cxn>
                <a:cxn ang="0">
                  <a:pos x="1" y="542"/>
                </a:cxn>
                <a:cxn ang="0">
                  <a:pos x="28" y="495"/>
                </a:cxn>
                <a:cxn ang="0">
                  <a:pos x="71" y="165"/>
                </a:cxn>
                <a:cxn ang="0">
                  <a:pos x="62" y="114"/>
                </a:cxn>
                <a:cxn ang="0">
                  <a:pos x="28" y="88"/>
                </a:cxn>
                <a:cxn ang="0">
                  <a:pos x="118" y="2"/>
                </a:cxn>
                <a:cxn ang="0">
                  <a:pos x="234" y="68"/>
                </a:cxn>
                <a:cxn ang="0">
                  <a:pos x="220" y="126"/>
                </a:cxn>
                <a:cxn ang="0">
                  <a:pos x="195" y="236"/>
                </a:cxn>
                <a:cxn ang="0">
                  <a:pos x="290" y="181"/>
                </a:cxn>
                <a:cxn ang="0">
                  <a:pos x="305" y="141"/>
                </a:cxn>
                <a:cxn ang="0">
                  <a:pos x="337" y="9"/>
                </a:cxn>
                <a:cxn ang="0">
                  <a:pos x="487" y="79"/>
                </a:cxn>
                <a:cxn ang="0">
                  <a:pos x="429" y="11"/>
                </a:cxn>
                <a:cxn ang="0">
                  <a:pos x="305" y="108"/>
                </a:cxn>
                <a:cxn ang="0">
                  <a:pos x="321" y="145"/>
                </a:cxn>
                <a:cxn ang="0">
                  <a:pos x="186" y="271"/>
                </a:cxn>
                <a:cxn ang="0">
                  <a:pos x="200" y="125"/>
                </a:cxn>
                <a:cxn ang="0">
                  <a:pos x="240" y="131"/>
                </a:cxn>
                <a:cxn ang="0">
                  <a:pos x="200" y="3"/>
                </a:cxn>
                <a:cxn ang="0">
                  <a:pos x="23" y="59"/>
                </a:cxn>
                <a:cxn ang="0">
                  <a:pos x="57" y="111"/>
                </a:cxn>
                <a:cxn ang="0">
                  <a:pos x="72" y="139"/>
                </a:cxn>
                <a:cxn ang="0">
                  <a:pos x="46" y="362"/>
                </a:cxn>
                <a:cxn ang="0">
                  <a:pos x="6" y="544"/>
                </a:cxn>
                <a:cxn ang="0">
                  <a:pos x="4" y="627"/>
                </a:cxn>
                <a:cxn ang="0">
                  <a:pos x="54" y="684"/>
                </a:cxn>
                <a:cxn ang="0">
                  <a:pos x="179" y="653"/>
                </a:cxn>
                <a:cxn ang="0">
                  <a:pos x="164" y="556"/>
                </a:cxn>
                <a:cxn ang="0">
                  <a:pos x="134" y="551"/>
                </a:cxn>
                <a:cxn ang="0">
                  <a:pos x="145" y="471"/>
                </a:cxn>
                <a:cxn ang="0">
                  <a:pos x="177" y="437"/>
                </a:cxn>
                <a:cxn ang="0">
                  <a:pos x="226" y="473"/>
                </a:cxn>
                <a:cxn ang="0">
                  <a:pos x="253" y="567"/>
                </a:cxn>
                <a:cxn ang="0">
                  <a:pos x="241" y="566"/>
                </a:cxn>
                <a:cxn ang="0">
                  <a:pos x="306" y="693"/>
                </a:cxn>
                <a:cxn ang="0">
                  <a:pos x="460" y="596"/>
                </a:cxn>
                <a:cxn ang="0">
                  <a:pos x="422" y="579"/>
                </a:cxn>
                <a:cxn ang="0">
                  <a:pos x="357" y="477"/>
                </a:cxn>
                <a:cxn ang="0">
                  <a:pos x="315" y="328"/>
                </a:cxn>
                <a:cxn ang="0">
                  <a:pos x="377" y="270"/>
                </a:cxn>
                <a:cxn ang="0">
                  <a:pos x="466" y="154"/>
                </a:cxn>
              </a:cxnLst>
              <a:rect l="0" t="0" r="r" b="b"/>
              <a:pathLst>
                <a:path w="496" h="695">
                  <a:moveTo>
                    <a:pt x="496" y="151"/>
                  </a:moveTo>
                  <a:lnTo>
                    <a:pt x="496" y="151"/>
                  </a:lnTo>
                  <a:lnTo>
                    <a:pt x="488" y="153"/>
                  </a:lnTo>
                  <a:lnTo>
                    <a:pt x="480" y="154"/>
                  </a:lnTo>
                  <a:lnTo>
                    <a:pt x="472" y="154"/>
                  </a:lnTo>
                  <a:lnTo>
                    <a:pt x="472" y="154"/>
                  </a:lnTo>
                  <a:lnTo>
                    <a:pt x="469" y="154"/>
                  </a:lnTo>
                  <a:lnTo>
                    <a:pt x="469" y="154"/>
                  </a:lnTo>
                  <a:lnTo>
                    <a:pt x="466" y="154"/>
                  </a:lnTo>
                  <a:lnTo>
                    <a:pt x="466" y="154"/>
                  </a:lnTo>
                  <a:lnTo>
                    <a:pt x="466" y="156"/>
                  </a:lnTo>
                  <a:lnTo>
                    <a:pt x="466" y="157"/>
                  </a:lnTo>
                  <a:lnTo>
                    <a:pt x="449" y="179"/>
                  </a:lnTo>
                  <a:lnTo>
                    <a:pt x="431" y="202"/>
                  </a:lnTo>
                  <a:lnTo>
                    <a:pt x="414" y="225"/>
                  </a:lnTo>
                  <a:lnTo>
                    <a:pt x="397" y="248"/>
                  </a:lnTo>
                  <a:lnTo>
                    <a:pt x="397" y="248"/>
                  </a:lnTo>
                  <a:lnTo>
                    <a:pt x="388" y="259"/>
                  </a:lnTo>
                  <a:lnTo>
                    <a:pt x="377" y="270"/>
                  </a:lnTo>
                  <a:lnTo>
                    <a:pt x="377" y="270"/>
                  </a:lnTo>
                  <a:lnTo>
                    <a:pt x="369" y="280"/>
                  </a:lnTo>
                  <a:lnTo>
                    <a:pt x="358" y="290"/>
                  </a:lnTo>
                  <a:lnTo>
                    <a:pt x="358" y="290"/>
                  </a:lnTo>
                  <a:lnTo>
                    <a:pt x="349" y="301"/>
                  </a:lnTo>
                  <a:lnTo>
                    <a:pt x="339" y="310"/>
                  </a:lnTo>
                  <a:lnTo>
                    <a:pt x="339" y="310"/>
                  </a:lnTo>
                  <a:lnTo>
                    <a:pt x="327" y="319"/>
                  </a:lnTo>
                  <a:lnTo>
                    <a:pt x="315" y="328"/>
                  </a:lnTo>
                  <a:lnTo>
                    <a:pt x="315" y="328"/>
                  </a:lnTo>
                  <a:lnTo>
                    <a:pt x="315" y="328"/>
                  </a:lnTo>
                  <a:lnTo>
                    <a:pt x="323" y="362"/>
                  </a:lnTo>
                  <a:lnTo>
                    <a:pt x="323" y="362"/>
                  </a:lnTo>
                  <a:lnTo>
                    <a:pt x="330" y="396"/>
                  </a:lnTo>
                  <a:lnTo>
                    <a:pt x="334" y="412"/>
                  </a:lnTo>
                  <a:lnTo>
                    <a:pt x="339" y="428"/>
                  </a:lnTo>
                  <a:lnTo>
                    <a:pt x="345" y="444"/>
                  </a:lnTo>
                  <a:lnTo>
                    <a:pt x="351" y="461"/>
                  </a:lnTo>
                  <a:lnTo>
                    <a:pt x="357" y="477"/>
                  </a:lnTo>
                  <a:lnTo>
                    <a:pt x="364" y="492"/>
                  </a:lnTo>
                  <a:lnTo>
                    <a:pt x="371" y="508"/>
                  </a:lnTo>
                  <a:lnTo>
                    <a:pt x="380" y="523"/>
                  </a:lnTo>
                  <a:lnTo>
                    <a:pt x="389" y="536"/>
                  </a:lnTo>
                  <a:lnTo>
                    <a:pt x="398" y="551"/>
                  </a:lnTo>
                  <a:lnTo>
                    <a:pt x="410" y="564"/>
                  </a:lnTo>
                  <a:lnTo>
                    <a:pt x="420" y="576"/>
                  </a:lnTo>
                  <a:lnTo>
                    <a:pt x="420" y="576"/>
                  </a:lnTo>
                  <a:lnTo>
                    <a:pt x="420" y="576"/>
                  </a:lnTo>
                  <a:lnTo>
                    <a:pt x="422" y="579"/>
                  </a:lnTo>
                  <a:lnTo>
                    <a:pt x="422" y="579"/>
                  </a:lnTo>
                  <a:lnTo>
                    <a:pt x="425" y="581"/>
                  </a:lnTo>
                  <a:lnTo>
                    <a:pt x="425" y="581"/>
                  </a:lnTo>
                  <a:lnTo>
                    <a:pt x="429" y="582"/>
                  </a:lnTo>
                  <a:lnTo>
                    <a:pt x="429" y="582"/>
                  </a:lnTo>
                  <a:lnTo>
                    <a:pt x="440" y="582"/>
                  </a:lnTo>
                  <a:lnTo>
                    <a:pt x="440" y="582"/>
                  </a:lnTo>
                  <a:lnTo>
                    <a:pt x="460" y="581"/>
                  </a:lnTo>
                  <a:lnTo>
                    <a:pt x="460" y="581"/>
                  </a:lnTo>
                  <a:lnTo>
                    <a:pt x="460" y="582"/>
                  </a:lnTo>
                  <a:lnTo>
                    <a:pt x="462" y="596"/>
                  </a:lnTo>
                  <a:lnTo>
                    <a:pt x="463" y="609"/>
                  </a:lnTo>
                  <a:lnTo>
                    <a:pt x="465" y="622"/>
                  </a:lnTo>
                  <a:lnTo>
                    <a:pt x="466" y="637"/>
                  </a:lnTo>
                  <a:lnTo>
                    <a:pt x="472" y="664"/>
                  </a:lnTo>
                  <a:lnTo>
                    <a:pt x="472" y="664"/>
                  </a:lnTo>
                  <a:lnTo>
                    <a:pt x="477" y="690"/>
                  </a:lnTo>
                  <a:lnTo>
                    <a:pt x="477" y="692"/>
                  </a:lnTo>
                  <a:lnTo>
                    <a:pt x="475" y="692"/>
                  </a:lnTo>
                  <a:lnTo>
                    <a:pt x="419" y="695"/>
                  </a:lnTo>
                  <a:lnTo>
                    <a:pt x="363" y="695"/>
                  </a:lnTo>
                  <a:lnTo>
                    <a:pt x="306" y="695"/>
                  </a:lnTo>
                  <a:lnTo>
                    <a:pt x="251" y="692"/>
                  </a:lnTo>
                  <a:lnTo>
                    <a:pt x="250" y="692"/>
                  </a:lnTo>
                  <a:lnTo>
                    <a:pt x="250" y="690"/>
                  </a:lnTo>
                  <a:lnTo>
                    <a:pt x="250" y="690"/>
                  </a:lnTo>
                  <a:lnTo>
                    <a:pt x="243" y="661"/>
                  </a:lnTo>
                  <a:lnTo>
                    <a:pt x="240" y="644"/>
                  </a:lnTo>
                  <a:lnTo>
                    <a:pt x="238" y="630"/>
                  </a:lnTo>
                  <a:lnTo>
                    <a:pt x="237" y="613"/>
                  </a:lnTo>
                  <a:lnTo>
                    <a:pt x="237" y="597"/>
                  </a:lnTo>
                  <a:lnTo>
                    <a:pt x="237" y="582"/>
                  </a:lnTo>
                  <a:lnTo>
                    <a:pt x="240" y="566"/>
                  </a:lnTo>
                  <a:lnTo>
                    <a:pt x="240" y="566"/>
                  </a:lnTo>
                  <a:lnTo>
                    <a:pt x="240" y="566"/>
                  </a:lnTo>
                  <a:lnTo>
                    <a:pt x="240" y="564"/>
                  </a:lnTo>
                  <a:lnTo>
                    <a:pt x="240" y="564"/>
                  </a:lnTo>
                  <a:lnTo>
                    <a:pt x="241" y="564"/>
                  </a:lnTo>
                  <a:lnTo>
                    <a:pt x="241" y="564"/>
                  </a:lnTo>
                  <a:lnTo>
                    <a:pt x="243" y="563"/>
                  </a:lnTo>
                  <a:lnTo>
                    <a:pt x="243" y="563"/>
                  </a:lnTo>
                  <a:lnTo>
                    <a:pt x="247" y="563"/>
                  </a:lnTo>
                  <a:lnTo>
                    <a:pt x="247" y="563"/>
                  </a:lnTo>
                  <a:lnTo>
                    <a:pt x="253" y="566"/>
                  </a:lnTo>
                  <a:lnTo>
                    <a:pt x="253" y="566"/>
                  </a:lnTo>
                  <a:lnTo>
                    <a:pt x="266" y="570"/>
                  </a:lnTo>
                  <a:lnTo>
                    <a:pt x="265" y="572"/>
                  </a:lnTo>
                  <a:lnTo>
                    <a:pt x="256" y="553"/>
                  </a:lnTo>
                  <a:lnTo>
                    <a:pt x="247" y="533"/>
                  </a:lnTo>
                  <a:lnTo>
                    <a:pt x="240" y="513"/>
                  </a:lnTo>
                  <a:lnTo>
                    <a:pt x="232" y="493"/>
                  </a:lnTo>
                  <a:lnTo>
                    <a:pt x="225" y="473"/>
                  </a:lnTo>
                  <a:lnTo>
                    <a:pt x="219" y="452"/>
                  </a:lnTo>
                  <a:lnTo>
                    <a:pt x="214" y="431"/>
                  </a:lnTo>
                  <a:lnTo>
                    <a:pt x="210" y="410"/>
                  </a:lnTo>
                  <a:lnTo>
                    <a:pt x="212" y="412"/>
                  </a:lnTo>
                  <a:lnTo>
                    <a:pt x="212" y="412"/>
                  </a:lnTo>
                  <a:lnTo>
                    <a:pt x="203" y="416"/>
                  </a:lnTo>
                  <a:lnTo>
                    <a:pt x="203" y="416"/>
                  </a:lnTo>
                  <a:lnTo>
                    <a:pt x="194" y="424"/>
                  </a:lnTo>
                  <a:lnTo>
                    <a:pt x="194" y="424"/>
                  </a:lnTo>
                  <a:lnTo>
                    <a:pt x="179" y="437"/>
                  </a:lnTo>
                  <a:lnTo>
                    <a:pt x="179" y="437"/>
                  </a:lnTo>
                  <a:lnTo>
                    <a:pt x="164" y="452"/>
                  </a:lnTo>
                  <a:lnTo>
                    <a:pt x="164" y="452"/>
                  </a:lnTo>
                  <a:lnTo>
                    <a:pt x="155" y="459"/>
                  </a:lnTo>
                  <a:lnTo>
                    <a:pt x="155" y="459"/>
                  </a:lnTo>
                  <a:lnTo>
                    <a:pt x="152" y="462"/>
                  </a:lnTo>
                  <a:lnTo>
                    <a:pt x="152" y="462"/>
                  </a:lnTo>
                  <a:lnTo>
                    <a:pt x="149" y="467"/>
                  </a:lnTo>
                  <a:lnTo>
                    <a:pt x="146" y="471"/>
                  </a:lnTo>
                  <a:lnTo>
                    <a:pt x="143" y="476"/>
                  </a:lnTo>
                  <a:lnTo>
                    <a:pt x="143" y="476"/>
                  </a:lnTo>
                  <a:lnTo>
                    <a:pt x="142" y="486"/>
                  </a:lnTo>
                  <a:lnTo>
                    <a:pt x="142" y="486"/>
                  </a:lnTo>
                  <a:lnTo>
                    <a:pt x="140" y="496"/>
                  </a:lnTo>
                  <a:lnTo>
                    <a:pt x="140" y="496"/>
                  </a:lnTo>
                  <a:lnTo>
                    <a:pt x="139" y="508"/>
                  </a:lnTo>
                  <a:lnTo>
                    <a:pt x="139" y="508"/>
                  </a:lnTo>
                  <a:lnTo>
                    <a:pt x="139" y="529"/>
                  </a:lnTo>
                  <a:lnTo>
                    <a:pt x="137" y="551"/>
                  </a:lnTo>
                  <a:lnTo>
                    <a:pt x="136" y="550"/>
                  </a:lnTo>
                  <a:lnTo>
                    <a:pt x="136" y="550"/>
                  </a:lnTo>
                  <a:lnTo>
                    <a:pt x="152" y="550"/>
                  </a:lnTo>
                  <a:lnTo>
                    <a:pt x="152" y="550"/>
                  </a:lnTo>
                  <a:lnTo>
                    <a:pt x="160" y="551"/>
                  </a:lnTo>
                  <a:lnTo>
                    <a:pt x="160" y="551"/>
                  </a:lnTo>
                  <a:lnTo>
                    <a:pt x="164" y="553"/>
                  </a:lnTo>
                  <a:lnTo>
                    <a:pt x="164" y="553"/>
                  </a:lnTo>
                  <a:lnTo>
                    <a:pt x="166" y="554"/>
                  </a:lnTo>
                  <a:lnTo>
                    <a:pt x="166" y="554"/>
                  </a:lnTo>
                  <a:lnTo>
                    <a:pt x="167" y="554"/>
                  </a:lnTo>
                  <a:lnTo>
                    <a:pt x="167" y="554"/>
                  </a:lnTo>
                  <a:lnTo>
                    <a:pt x="167" y="556"/>
                  </a:lnTo>
                  <a:lnTo>
                    <a:pt x="167" y="556"/>
                  </a:lnTo>
                  <a:lnTo>
                    <a:pt x="170" y="572"/>
                  </a:lnTo>
                  <a:lnTo>
                    <a:pt x="173" y="588"/>
                  </a:lnTo>
                  <a:lnTo>
                    <a:pt x="173" y="588"/>
                  </a:lnTo>
                  <a:lnTo>
                    <a:pt x="177" y="621"/>
                  </a:lnTo>
                  <a:lnTo>
                    <a:pt x="177" y="621"/>
                  </a:lnTo>
                  <a:lnTo>
                    <a:pt x="180" y="653"/>
                  </a:lnTo>
                  <a:lnTo>
                    <a:pt x="183" y="670"/>
                  </a:lnTo>
                  <a:lnTo>
                    <a:pt x="186" y="686"/>
                  </a:lnTo>
                  <a:lnTo>
                    <a:pt x="188" y="686"/>
                  </a:lnTo>
                  <a:lnTo>
                    <a:pt x="186" y="687"/>
                  </a:lnTo>
                  <a:lnTo>
                    <a:pt x="164" y="687"/>
                  </a:lnTo>
                  <a:lnTo>
                    <a:pt x="142" y="689"/>
                  </a:lnTo>
                  <a:lnTo>
                    <a:pt x="142" y="689"/>
                  </a:lnTo>
                  <a:lnTo>
                    <a:pt x="99" y="687"/>
                  </a:lnTo>
                  <a:lnTo>
                    <a:pt x="77" y="687"/>
                  </a:lnTo>
                  <a:lnTo>
                    <a:pt x="54" y="687"/>
                  </a:lnTo>
                  <a:lnTo>
                    <a:pt x="32" y="689"/>
                  </a:lnTo>
                  <a:lnTo>
                    <a:pt x="12" y="692"/>
                  </a:lnTo>
                  <a:lnTo>
                    <a:pt x="10" y="692"/>
                  </a:lnTo>
                  <a:lnTo>
                    <a:pt x="10" y="690"/>
                  </a:lnTo>
                  <a:lnTo>
                    <a:pt x="9" y="680"/>
                  </a:lnTo>
                  <a:lnTo>
                    <a:pt x="9" y="680"/>
                  </a:lnTo>
                  <a:lnTo>
                    <a:pt x="6" y="670"/>
                  </a:lnTo>
                  <a:lnTo>
                    <a:pt x="6" y="670"/>
                  </a:lnTo>
                  <a:lnTo>
                    <a:pt x="4" y="647"/>
                  </a:lnTo>
                  <a:lnTo>
                    <a:pt x="4" y="647"/>
                  </a:lnTo>
                  <a:lnTo>
                    <a:pt x="1" y="627"/>
                  </a:lnTo>
                  <a:lnTo>
                    <a:pt x="1" y="627"/>
                  </a:lnTo>
                  <a:lnTo>
                    <a:pt x="1" y="615"/>
                  </a:lnTo>
                  <a:lnTo>
                    <a:pt x="1" y="604"/>
                  </a:lnTo>
                  <a:lnTo>
                    <a:pt x="1" y="604"/>
                  </a:lnTo>
                  <a:lnTo>
                    <a:pt x="0" y="561"/>
                  </a:lnTo>
                  <a:lnTo>
                    <a:pt x="0" y="550"/>
                  </a:lnTo>
                  <a:lnTo>
                    <a:pt x="0" y="550"/>
                  </a:lnTo>
                  <a:lnTo>
                    <a:pt x="0" y="545"/>
                  </a:lnTo>
                  <a:lnTo>
                    <a:pt x="0" y="545"/>
                  </a:lnTo>
                  <a:lnTo>
                    <a:pt x="1" y="542"/>
                  </a:lnTo>
                  <a:lnTo>
                    <a:pt x="1" y="542"/>
                  </a:lnTo>
                  <a:lnTo>
                    <a:pt x="3" y="542"/>
                  </a:lnTo>
                  <a:lnTo>
                    <a:pt x="3" y="542"/>
                  </a:lnTo>
                  <a:lnTo>
                    <a:pt x="6" y="541"/>
                  </a:lnTo>
                  <a:lnTo>
                    <a:pt x="6" y="541"/>
                  </a:lnTo>
                  <a:lnTo>
                    <a:pt x="16" y="539"/>
                  </a:lnTo>
                  <a:lnTo>
                    <a:pt x="16" y="539"/>
                  </a:lnTo>
                  <a:lnTo>
                    <a:pt x="26" y="539"/>
                  </a:lnTo>
                  <a:lnTo>
                    <a:pt x="25" y="541"/>
                  </a:lnTo>
                  <a:lnTo>
                    <a:pt x="28" y="495"/>
                  </a:lnTo>
                  <a:lnTo>
                    <a:pt x="32" y="450"/>
                  </a:lnTo>
                  <a:lnTo>
                    <a:pt x="38" y="406"/>
                  </a:lnTo>
                  <a:lnTo>
                    <a:pt x="44" y="360"/>
                  </a:lnTo>
                  <a:lnTo>
                    <a:pt x="57" y="271"/>
                  </a:lnTo>
                  <a:lnTo>
                    <a:pt x="63" y="227"/>
                  </a:lnTo>
                  <a:lnTo>
                    <a:pt x="71" y="182"/>
                  </a:lnTo>
                  <a:lnTo>
                    <a:pt x="71" y="182"/>
                  </a:lnTo>
                  <a:lnTo>
                    <a:pt x="71" y="182"/>
                  </a:lnTo>
                  <a:lnTo>
                    <a:pt x="71" y="165"/>
                  </a:lnTo>
                  <a:lnTo>
                    <a:pt x="71" y="165"/>
                  </a:lnTo>
                  <a:lnTo>
                    <a:pt x="71" y="148"/>
                  </a:lnTo>
                  <a:lnTo>
                    <a:pt x="71" y="139"/>
                  </a:lnTo>
                  <a:lnTo>
                    <a:pt x="71" y="132"/>
                  </a:lnTo>
                  <a:lnTo>
                    <a:pt x="68" y="123"/>
                  </a:lnTo>
                  <a:lnTo>
                    <a:pt x="65" y="116"/>
                  </a:lnTo>
                  <a:lnTo>
                    <a:pt x="65" y="114"/>
                  </a:lnTo>
                  <a:lnTo>
                    <a:pt x="65" y="114"/>
                  </a:lnTo>
                  <a:lnTo>
                    <a:pt x="65" y="114"/>
                  </a:lnTo>
                  <a:lnTo>
                    <a:pt x="65" y="114"/>
                  </a:lnTo>
                  <a:lnTo>
                    <a:pt x="62" y="114"/>
                  </a:lnTo>
                  <a:lnTo>
                    <a:pt x="62" y="114"/>
                  </a:lnTo>
                  <a:lnTo>
                    <a:pt x="57" y="114"/>
                  </a:lnTo>
                  <a:lnTo>
                    <a:pt x="57" y="114"/>
                  </a:lnTo>
                  <a:lnTo>
                    <a:pt x="49" y="114"/>
                  </a:lnTo>
                  <a:lnTo>
                    <a:pt x="49" y="114"/>
                  </a:lnTo>
                  <a:lnTo>
                    <a:pt x="31" y="116"/>
                  </a:lnTo>
                  <a:lnTo>
                    <a:pt x="31" y="116"/>
                  </a:lnTo>
                  <a:lnTo>
                    <a:pt x="31" y="114"/>
                  </a:lnTo>
                  <a:lnTo>
                    <a:pt x="29" y="101"/>
                  </a:lnTo>
                  <a:lnTo>
                    <a:pt x="28" y="88"/>
                  </a:lnTo>
                  <a:lnTo>
                    <a:pt x="25" y="74"/>
                  </a:lnTo>
                  <a:lnTo>
                    <a:pt x="22" y="61"/>
                  </a:lnTo>
                  <a:lnTo>
                    <a:pt x="16" y="33"/>
                  </a:lnTo>
                  <a:lnTo>
                    <a:pt x="13" y="20"/>
                  </a:lnTo>
                  <a:lnTo>
                    <a:pt x="10" y="6"/>
                  </a:lnTo>
                  <a:lnTo>
                    <a:pt x="10" y="5"/>
                  </a:lnTo>
                  <a:lnTo>
                    <a:pt x="12" y="5"/>
                  </a:lnTo>
                  <a:lnTo>
                    <a:pt x="38" y="5"/>
                  </a:lnTo>
                  <a:lnTo>
                    <a:pt x="65" y="3"/>
                  </a:lnTo>
                  <a:lnTo>
                    <a:pt x="118" y="2"/>
                  </a:lnTo>
                  <a:lnTo>
                    <a:pt x="145" y="0"/>
                  </a:lnTo>
                  <a:lnTo>
                    <a:pt x="173" y="0"/>
                  </a:lnTo>
                  <a:lnTo>
                    <a:pt x="200" y="2"/>
                  </a:lnTo>
                  <a:lnTo>
                    <a:pt x="226" y="5"/>
                  </a:lnTo>
                  <a:lnTo>
                    <a:pt x="226" y="5"/>
                  </a:lnTo>
                  <a:lnTo>
                    <a:pt x="226" y="6"/>
                  </a:lnTo>
                  <a:lnTo>
                    <a:pt x="229" y="21"/>
                  </a:lnTo>
                  <a:lnTo>
                    <a:pt x="232" y="37"/>
                  </a:lnTo>
                  <a:lnTo>
                    <a:pt x="232" y="52"/>
                  </a:lnTo>
                  <a:lnTo>
                    <a:pt x="234" y="68"/>
                  </a:lnTo>
                  <a:lnTo>
                    <a:pt x="235" y="83"/>
                  </a:lnTo>
                  <a:lnTo>
                    <a:pt x="237" y="99"/>
                  </a:lnTo>
                  <a:lnTo>
                    <a:pt x="238" y="116"/>
                  </a:lnTo>
                  <a:lnTo>
                    <a:pt x="241" y="131"/>
                  </a:lnTo>
                  <a:lnTo>
                    <a:pt x="241" y="132"/>
                  </a:lnTo>
                  <a:lnTo>
                    <a:pt x="241" y="131"/>
                  </a:lnTo>
                  <a:lnTo>
                    <a:pt x="231" y="128"/>
                  </a:lnTo>
                  <a:lnTo>
                    <a:pt x="231" y="128"/>
                  </a:lnTo>
                  <a:lnTo>
                    <a:pt x="226" y="128"/>
                  </a:lnTo>
                  <a:lnTo>
                    <a:pt x="220" y="126"/>
                  </a:lnTo>
                  <a:lnTo>
                    <a:pt x="220" y="126"/>
                  </a:lnTo>
                  <a:lnTo>
                    <a:pt x="212" y="126"/>
                  </a:lnTo>
                  <a:lnTo>
                    <a:pt x="201" y="126"/>
                  </a:lnTo>
                  <a:lnTo>
                    <a:pt x="201" y="125"/>
                  </a:lnTo>
                  <a:lnTo>
                    <a:pt x="201" y="125"/>
                  </a:lnTo>
                  <a:lnTo>
                    <a:pt x="201" y="162"/>
                  </a:lnTo>
                  <a:lnTo>
                    <a:pt x="201" y="181"/>
                  </a:lnTo>
                  <a:lnTo>
                    <a:pt x="200" y="199"/>
                  </a:lnTo>
                  <a:lnTo>
                    <a:pt x="198" y="216"/>
                  </a:lnTo>
                  <a:lnTo>
                    <a:pt x="195" y="236"/>
                  </a:lnTo>
                  <a:lnTo>
                    <a:pt x="191" y="253"/>
                  </a:lnTo>
                  <a:lnTo>
                    <a:pt x="186" y="271"/>
                  </a:lnTo>
                  <a:lnTo>
                    <a:pt x="186" y="270"/>
                  </a:lnTo>
                  <a:lnTo>
                    <a:pt x="206" y="258"/>
                  </a:lnTo>
                  <a:lnTo>
                    <a:pt x="223" y="245"/>
                  </a:lnTo>
                  <a:lnTo>
                    <a:pt x="223" y="245"/>
                  </a:lnTo>
                  <a:lnTo>
                    <a:pt x="241" y="230"/>
                  </a:lnTo>
                  <a:lnTo>
                    <a:pt x="259" y="215"/>
                  </a:lnTo>
                  <a:lnTo>
                    <a:pt x="274" y="197"/>
                  </a:lnTo>
                  <a:lnTo>
                    <a:pt x="290" y="181"/>
                  </a:lnTo>
                  <a:lnTo>
                    <a:pt x="290" y="181"/>
                  </a:lnTo>
                  <a:lnTo>
                    <a:pt x="321" y="145"/>
                  </a:lnTo>
                  <a:lnTo>
                    <a:pt x="321" y="147"/>
                  </a:lnTo>
                  <a:lnTo>
                    <a:pt x="321" y="147"/>
                  </a:lnTo>
                  <a:lnTo>
                    <a:pt x="317" y="145"/>
                  </a:lnTo>
                  <a:lnTo>
                    <a:pt x="317" y="145"/>
                  </a:lnTo>
                  <a:lnTo>
                    <a:pt x="312" y="144"/>
                  </a:lnTo>
                  <a:lnTo>
                    <a:pt x="312" y="144"/>
                  </a:lnTo>
                  <a:lnTo>
                    <a:pt x="306" y="141"/>
                  </a:lnTo>
                  <a:lnTo>
                    <a:pt x="305" y="141"/>
                  </a:lnTo>
                  <a:lnTo>
                    <a:pt x="305" y="141"/>
                  </a:lnTo>
                  <a:lnTo>
                    <a:pt x="305" y="141"/>
                  </a:lnTo>
                  <a:lnTo>
                    <a:pt x="305" y="108"/>
                  </a:lnTo>
                  <a:lnTo>
                    <a:pt x="302" y="76"/>
                  </a:lnTo>
                  <a:lnTo>
                    <a:pt x="297" y="43"/>
                  </a:lnTo>
                  <a:lnTo>
                    <a:pt x="290" y="11"/>
                  </a:lnTo>
                  <a:lnTo>
                    <a:pt x="290" y="11"/>
                  </a:lnTo>
                  <a:lnTo>
                    <a:pt x="291" y="11"/>
                  </a:lnTo>
                  <a:lnTo>
                    <a:pt x="314" y="9"/>
                  </a:lnTo>
                  <a:lnTo>
                    <a:pt x="337" y="9"/>
                  </a:lnTo>
                  <a:lnTo>
                    <a:pt x="337" y="9"/>
                  </a:lnTo>
                  <a:lnTo>
                    <a:pt x="383" y="11"/>
                  </a:lnTo>
                  <a:lnTo>
                    <a:pt x="407" y="11"/>
                  </a:lnTo>
                  <a:lnTo>
                    <a:pt x="429" y="11"/>
                  </a:lnTo>
                  <a:lnTo>
                    <a:pt x="453" y="9"/>
                  </a:lnTo>
                  <a:lnTo>
                    <a:pt x="475" y="6"/>
                  </a:lnTo>
                  <a:lnTo>
                    <a:pt x="475" y="6"/>
                  </a:lnTo>
                  <a:lnTo>
                    <a:pt x="475" y="6"/>
                  </a:lnTo>
                  <a:lnTo>
                    <a:pt x="483" y="42"/>
                  </a:lnTo>
                  <a:lnTo>
                    <a:pt x="487" y="79"/>
                  </a:lnTo>
                  <a:lnTo>
                    <a:pt x="491" y="114"/>
                  </a:lnTo>
                  <a:lnTo>
                    <a:pt x="496" y="151"/>
                  </a:lnTo>
                  <a:close/>
                  <a:moveTo>
                    <a:pt x="496" y="151"/>
                  </a:moveTo>
                  <a:lnTo>
                    <a:pt x="491" y="114"/>
                  </a:lnTo>
                  <a:lnTo>
                    <a:pt x="487" y="79"/>
                  </a:lnTo>
                  <a:lnTo>
                    <a:pt x="483" y="42"/>
                  </a:lnTo>
                  <a:lnTo>
                    <a:pt x="475" y="6"/>
                  </a:lnTo>
                  <a:lnTo>
                    <a:pt x="475" y="6"/>
                  </a:lnTo>
                  <a:lnTo>
                    <a:pt x="453" y="9"/>
                  </a:lnTo>
                  <a:lnTo>
                    <a:pt x="429" y="11"/>
                  </a:lnTo>
                  <a:lnTo>
                    <a:pt x="407" y="11"/>
                  </a:lnTo>
                  <a:lnTo>
                    <a:pt x="383" y="11"/>
                  </a:lnTo>
                  <a:lnTo>
                    <a:pt x="383" y="11"/>
                  </a:lnTo>
                  <a:lnTo>
                    <a:pt x="337" y="11"/>
                  </a:lnTo>
                  <a:lnTo>
                    <a:pt x="314" y="11"/>
                  </a:lnTo>
                  <a:lnTo>
                    <a:pt x="291" y="12"/>
                  </a:lnTo>
                  <a:lnTo>
                    <a:pt x="291" y="11"/>
                  </a:lnTo>
                  <a:lnTo>
                    <a:pt x="297" y="43"/>
                  </a:lnTo>
                  <a:lnTo>
                    <a:pt x="302" y="76"/>
                  </a:lnTo>
                  <a:lnTo>
                    <a:pt x="305" y="108"/>
                  </a:lnTo>
                  <a:lnTo>
                    <a:pt x="305" y="108"/>
                  </a:lnTo>
                  <a:lnTo>
                    <a:pt x="306" y="141"/>
                  </a:lnTo>
                  <a:lnTo>
                    <a:pt x="306" y="141"/>
                  </a:lnTo>
                  <a:lnTo>
                    <a:pt x="306" y="141"/>
                  </a:lnTo>
                  <a:lnTo>
                    <a:pt x="314" y="144"/>
                  </a:lnTo>
                  <a:lnTo>
                    <a:pt x="314" y="144"/>
                  </a:lnTo>
                  <a:lnTo>
                    <a:pt x="317" y="145"/>
                  </a:lnTo>
                  <a:lnTo>
                    <a:pt x="317" y="145"/>
                  </a:lnTo>
                  <a:lnTo>
                    <a:pt x="321" y="145"/>
                  </a:lnTo>
                  <a:lnTo>
                    <a:pt x="321" y="145"/>
                  </a:lnTo>
                  <a:lnTo>
                    <a:pt x="321" y="147"/>
                  </a:lnTo>
                  <a:lnTo>
                    <a:pt x="321" y="147"/>
                  </a:lnTo>
                  <a:lnTo>
                    <a:pt x="290" y="181"/>
                  </a:lnTo>
                  <a:lnTo>
                    <a:pt x="275" y="199"/>
                  </a:lnTo>
                  <a:lnTo>
                    <a:pt x="259" y="215"/>
                  </a:lnTo>
                  <a:lnTo>
                    <a:pt x="243" y="231"/>
                  </a:lnTo>
                  <a:lnTo>
                    <a:pt x="243" y="231"/>
                  </a:lnTo>
                  <a:lnTo>
                    <a:pt x="225" y="246"/>
                  </a:lnTo>
                  <a:lnTo>
                    <a:pt x="206" y="259"/>
                  </a:lnTo>
                  <a:lnTo>
                    <a:pt x="186" y="271"/>
                  </a:lnTo>
                  <a:lnTo>
                    <a:pt x="185" y="271"/>
                  </a:lnTo>
                  <a:lnTo>
                    <a:pt x="185" y="270"/>
                  </a:lnTo>
                  <a:lnTo>
                    <a:pt x="191" y="253"/>
                  </a:lnTo>
                  <a:lnTo>
                    <a:pt x="194" y="234"/>
                  </a:lnTo>
                  <a:lnTo>
                    <a:pt x="197" y="216"/>
                  </a:lnTo>
                  <a:lnTo>
                    <a:pt x="198" y="199"/>
                  </a:lnTo>
                  <a:lnTo>
                    <a:pt x="200" y="181"/>
                  </a:lnTo>
                  <a:lnTo>
                    <a:pt x="200" y="162"/>
                  </a:lnTo>
                  <a:lnTo>
                    <a:pt x="200" y="162"/>
                  </a:lnTo>
                  <a:lnTo>
                    <a:pt x="200" y="125"/>
                  </a:lnTo>
                  <a:lnTo>
                    <a:pt x="200" y="125"/>
                  </a:lnTo>
                  <a:lnTo>
                    <a:pt x="201" y="125"/>
                  </a:lnTo>
                  <a:lnTo>
                    <a:pt x="212" y="125"/>
                  </a:lnTo>
                  <a:lnTo>
                    <a:pt x="212" y="125"/>
                  </a:lnTo>
                  <a:lnTo>
                    <a:pt x="222" y="126"/>
                  </a:lnTo>
                  <a:lnTo>
                    <a:pt x="226" y="126"/>
                  </a:lnTo>
                  <a:lnTo>
                    <a:pt x="226" y="126"/>
                  </a:lnTo>
                  <a:lnTo>
                    <a:pt x="231" y="128"/>
                  </a:lnTo>
                  <a:lnTo>
                    <a:pt x="241" y="131"/>
                  </a:lnTo>
                  <a:lnTo>
                    <a:pt x="240" y="131"/>
                  </a:lnTo>
                  <a:lnTo>
                    <a:pt x="237" y="116"/>
                  </a:lnTo>
                  <a:lnTo>
                    <a:pt x="235" y="99"/>
                  </a:lnTo>
                  <a:lnTo>
                    <a:pt x="234" y="85"/>
                  </a:lnTo>
                  <a:lnTo>
                    <a:pt x="232" y="68"/>
                  </a:lnTo>
                  <a:lnTo>
                    <a:pt x="232" y="52"/>
                  </a:lnTo>
                  <a:lnTo>
                    <a:pt x="231" y="37"/>
                  </a:lnTo>
                  <a:lnTo>
                    <a:pt x="228" y="21"/>
                  </a:lnTo>
                  <a:lnTo>
                    <a:pt x="225" y="6"/>
                  </a:lnTo>
                  <a:lnTo>
                    <a:pt x="226" y="6"/>
                  </a:lnTo>
                  <a:lnTo>
                    <a:pt x="200" y="3"/>
                  </a:lnTo>
                  <a:lnTo>
                    <a:pt x="173" y="2"/>
                  </a:lnTo>
                  <a:lnTo>
                    <a:pt x="145" y="2"/>
                  </a:lnTo>
                  <a:lnTo>
                    <a:pt x="118" y="3"/>
                  </a:lnTo>
                  <a:lnTo>
                    <a:pt x="65" y="5"/>
                  </a:lnTo>
                  <a:lnTo>
                    <a:pt x="38" y="6"/>
                  </a:lnTo>
                  <a:lnTo>
                    <a:pt x="12" y="6"/>
                  </a:lnTo>
                  <a:lnTo>
                    <a:pt x="12" y="6"/>
                  </a:lnTo>
                  <a:lnTo>
                    <a:pt x="14" y="20"/>
                  </a:lnTo>
                  <a:lnTo>
                    <a:pt x="17" y="33"/>
                  </a:lnTo>
                  <a:lnTo>
                    <a:pt x="23" y="59"/>
                  </a:lnTo>
                  <a:lnTo>
                    <a:pt x="26" y="73"/>
                  </a:lnTo>
                  <a:lnTo>
                    <a:pt x="29" y="88"/>
                  </a:lnTo>
                  <a:lnTo>
                    <a:pt x="31" y="101"/>
                  </a:lnTo>
                  <a:lnTo>
                    <a:pt x="32" y="114"/>
                  </a:lnTo>
                  <a:lnTo>
                    <a:pt x="31" y="114"/>
                  </a:lnTo>
                  <a:lnTo>
                    <a:pt x="31" y="114"/>
                  </a:lnTo>
                  <a:lnTo>
                    <a:pt x="49" y="113"/>
                  </a:lnTo>
                  <a:lnTo>
                    <a:pt x="49" y="113"/>
                  </a:lnTo>
                  <a:lnTo>
                    <a:pt x="57" y="111"/>
                  </a:lnTo>
                  <a:lnTo>
                    <a:pt x="57" y="111"/>
                  </a:lnTo>
                  <a:lnTo>
                    <a:pt x="62" y="111"/>
                  </a:lnTo>
                  <a:lnTo>
                    <a:pt x="62" y="111"/>
                  </a:lnTo>
                  <a:lnTo>
                    <a:pt x="65" y="113"/>
                  </a:lnTo>
                  <a:lnTo>
                    <a:pt x="65" y="113"/>
                  </a:lnTo>
                  <a:lnTo>
                    <a:pt x="66" y="113"/>
                  </a:lnTo>
                  <a:lnTo>
                    <a:pt x="66" y="114"/>
                  </a:lnTo>
                  <a:lnTo>
                    <a:pt x="66" y="114"/>
                  </a:lnTo>
                  <a:lnTo>
                    <a:pt x="69" y="123"/>
                  </a:lnTo>
                  <a:lnTo>
                    <a:pt x="72" y="131"/>
                  </a:lnTo>
                  <a:lnTo>
                    <a:pt x="72" y="139"/>
                  </a:lnTo>
                  <a:lnTo>
                    <a:pt x="74" y="148"/>
                  </a:lnTo>
                  <a:lnTo>
                    <a:pt x="74" y="148"/>
                  </a:lnTo>
                  <a:lnTo>
                    <a:pt x="72" y="166"/>
                  </a:lnTo>
                  <a:lnTo>
                    <a:pt x="72" y="166"/>
                  </a:lnTo>
                  <a:lnTo>
                    <a:pt x="72" y="182"/>
                  </a:lnTo>
                  <a:lnTo>
                    <a:pt x="72" y="182"/>
                  </a:lnTo>
                  <a:lnTo>
                    <a:pt x="72" y="182"/>
                  </a:lnTo>
                  <a:lnTo>
                    <a:pt x="66" y="227"/>
                  </a:lnTo>
                  <a:lnTo>
                    <a:pt x="59" y="271"/>
                  </a:lnTo>
                  <a:lnTo>
                    <a:pt x="46" y="362"/>
                  </a:lnTo>
                  <a:lnTo>
                    <a:pt x="40" y="406"/>
                  </a:lnTo>
                  <a:lnTo>
                    <a:pt x="34" y="450"/>
                  </a:lnTo>
                  <a:lnTo>
                    <a:pt x="29" y="495"/>
                  </a:lnTo>
                  <a:lnTo>
                    <a:pt x="28" y="541"/>
                  </a:lnTo>
                  <a:lnTo>
                    <a:pt x="28" y="542"/>
                  </a:lnTo>
                  <a:lnTo>
                    <a:pt x="26" y="542"/>
                  </a:lnTo>
                  <a:lnTo>
                    <a:pt x="26" y="542"/>
                  </a:lnTo>
                  <a:lnTo>
                    <a:pt x="16" y="542"/>
                  </a:lnTo>
                  <a:lnTo>
                    <a:pt x="16" y="542"/>
                  </a:lnTo>
                  <a:lnTo>
                    <a:pt x="6" y="544"/>
                  </a:lnTo>
                  <a:lnTo>
                    <a:pt x="6" y="544"/>
                  </a:lnTo>
                  <a:lnTo>
                    <a:pt x="3" y="545"/>
                  </a:lnTo>
                  <a:lnTo>
                    <a:pt x="3" y="545"/>
                  </a:lnTo>
                  <a:lnTo>
                    <a:pt x="3" y="550"/>
                  </a:lnTo>
                  <a:lnTo>
                    <a:pt x="3" y="561"/>
                  </a:lnTo>
                  <a:lnTo>
                    <a:pt x="3" y="561"/>
                  </a:lnTo>
                  <a:lnTo>
                    <a:pt x="3" y="604"/>
                  </a:lnTo>
                  <a:lnTo>
                    <a:pt x="4" y="615"/>
                  </a:lnTo>
                  <a:lnTo>
                    <a:pt x="4" y="615"/>
                  </a:lnTo>
                  <a:lnTo>
                    <a:pt x="4" y="627"/>
                  </a:lnTo>
                  <a:lnTo>
                    <a:pt x="4" y="627"/>
                  </a:lnTo>
                  <a:lnTo>
                    <a:pt x="6" y="647"/>
                  </a:lnTo>
                  <a:lnTo>
                    <a:pt x="6" y="647"/>
                  </a:lnTo>
                  <a:lnTo>
                    <a:pt x="9" y="670"/>
                  </a:lnTo>
                  <a:lnTo>
                    <a:pt x="9" y="670"/>
                  </a:lnTo>
                  <a:lnTo>
                    <a:pt x="10" y="680"/>
                  </a:lnTo>
                  <a:lnTo>
                    <a:pt x="12" y="690"/>
                  </a:lnTo>
                  <a:lnTo>
                    <a:pt x="12" y="689"/>
                  </a:lnTo>
                  <a:lnTo>
                    <a:pt x="32" y="686"/>
                  </a:lnTo>
                  <a:lnTo>
                    <a:pt x="54" y="684"/>
                  </a:lnTo>
                  <a:lnTo>
                    <a:pt x="77" y="684"/>
                  </a:lnTo>
                  <a:lnTo>
                    <a:pt x="99" y="684"/>
                  </a:lnTo>
                  <a:lnTo>
                    <a:pt x="99" y="684"/>
                  </a:lnTo>
                  <a:lnTo>
                    <a:pt x="142" y="686"/>
                  </a:lnTo>
                  <a:lnTo>
                    <a:pt x="164" y="686"/>
                  </a:lnTo>
                  <a:lnTo>
                    <a:pt x="186" y="684"/>
                  </a:lnTo>
                  <a:lnTo>
                    <a:pt x="185" y="686"/>
                  </a:lnTo>
                  <a:lnTo>
                    <a:pt x="182" y="670"/>
                  </a:lnTo>
                  <a:lnTo>
                    <a:pt x="179" y="653"/>
                  </a:lnTo>
                  <a:lnTo>
                    <a:pt x="179" y="653"/>
                  </a:lnTo>
                  <a:lnTo>
                    <a:pt x="174" y="621"/>
                  </a:lnTo>
                  <a:lnTo>
                    <a:pt x="174" y="621"/>
                  </a:lnTo>
                  <a:lnTo>
                    <a:pt x="172" y="588"/>
                  </a:lnTo>
                  <a:lnTo>
                    <a:pt x="169" y="572"/>
                  </a:lnTo>
                  <a:lnTo>
                    <a:pt x="166" y="556"/>
                  </a:lnTo>
                  <a:lnTo>
                    <a:pt x="166" y="556"/>
                  </a:lnTo>
                  <a:lnTo>
                    <a:pt x="166" y="556"/>
                  </a:lnTo>
                  <a:lnTo>
                    <a:pt x="164" y="556"/>
                  </a:lnTo>
                  <a:lnTo>
                    <a:pt x="164" y="556"/>
                  </a:lnTo>
                  <a:lnTo>
                    <a:pt x="164" y="556"/>
                  </a:lnTo>
                  <a:lnTo>
                    <a:pt x="164" y="556"/>
                  </a:lnTo>
                  <a:lnTo>
                    <a:pt x="163" y="554"/>
                  </a:lnTo>
                  <a:lnTo>
                    <a:pt x="163" y="554"/>
                  </a:lnTo>
                  <a:lnTo>
                    <a:pt x="160" y="553"/>
                  </a:lnTo>
                  <a:lnTo>
                    <a:pt x="160" y="553"/>
                  </a:lnTo>
                  <a:lnTo>
                    <a:pt x="152" y="553"/>
                  </a:lnTo>
                  <a:lnTo>
                    <a:pt x="152" y="553"/>
                  </a:lnTo>
                  <a:lnTo>
                    <a:pt x="136" y="551"/>
                  </a:lnTo>
                  <a:lnTo>
                    <a:pt x="134" y="551"/>
                  </a:lnTo>
                  <a:lnTo>
                    <a:pt x="134" y="551"/>
                  </a:lnTo>
                  <a:lnTo>
                    <a:pt x="134" y="551"/>
                  </a:lnTo>
                  <a:lnTo>
                    <a:pt x="136" y="529"/>
                  </a:lnTo>
                  <a:lnTo>
                    <a:pt x="137" y="508"/>
                  </a:lnTo>
                  <a:lnTo>
                    <a:pt x="137" y="508"/>
                  </a:lnTo>
                  <a:lnTo>
                    <a:pt x="137" y="496"/>
                  </a:lnTo>
                  <a:lnTo>
                    <a:pt x="137" y="496"/>
                  </a:lnTo>
                  <a:lnTo>
                    <a:pt x="139" y="486"/>
                  </a:lnTo>
                  <a:lnTo>
                    <a:pt x="139" y="486"/>
                  </a:lnTo>
                  <a:lnTo>
                    <a:pt x="142" y="476"/>
                  </a:lnTo>
                  <a:lnTo>
                    <a:pt x="145" y="471"/>
                  </a:lnTo>
                  <a:lnTo>
                    <a:pt x="148" y="465"/>
                  </a:lnTo>
                  <a:lnTo>
                    <a:pt x="148" y="465"/>
                  </a:lnTo>
                  <a:lnTo>
                    <a:pt x="151" y="461"/>
                  </a:lnTo>
                  <a:lnTo>
                    <a:pt x="151" y="461"/>
                  </a:lnTo>
                  <a:lnTo>
                    <a:pt x="154" y="458"/>
                  </a:lnTo>
                  <a:lnTo>
                    <a:pt x="154" y="458"/>
                  </a:lnTo>
                  <a:lnTo>
                    <a:pt x="163" y="450"/>
                  </a:lnTo>
                  <a:lnTo>
                    <a:pt x="163" y="450"/>
                  </a:lnTo>
                  <a:lnTo>
                    <a:pt x="177" y="437"/>
                  </a:lnTo>
                  <a:lnTo>
                    <a:pt x="177" y="437"/>
                  </a:lnTo>
                  <a:lnTo>
                    <a:pt x="194" y="422"/>
                  </a:lnTo>
                  <a:lnTo>
                    <a:pt x="194" y="422"/>
                  </a:lnTo>
                  <a:lnTo>
                    <a:pt x="201" y="415"/>
                  </a:lnTo>
                  <a:lnTo>
                    <a:pt x="201" y="415"/>
                  </a:lnTo>
                  <a:lnTo>
                    <a:pt x="210" y="410"/>
                  </a:lnTo>
                  <a:lnTo>
                    <a:pt x="212" y="409"/>
                  </a:lnTo>
                  <a:lnTo>
                    <a:pt x="212" y="410"/>
                  </a:lnTo>
                  <a:lnTo>
                    <a:pt x="216" y="431"/>
                  </a:lnTo>
                  <a:lnTo>
                    <a:pt x="220" y="452"/>
                  </a:lnTo>
                  <a:lnTo>
                    <a:pt x="226" y="473"/>
                  </a:lnTo>
                  <a:lnTo>
                    <a:pt x="234" y="493"/>
                  </a:lnTo>
                  <a:lnTo>
                    <a:pt x="241" y="513"/>
                  </a:lnTo>
                  <a:lnTo>
                    <a:pt x="249" y="532"/>
                  </a:lnTo>
                  <a:lnTo>
                    <a:pt x="257" y="551"/>
                  </a:lnTo>
                  <a:lnTo>
                    <a:pt x="266" y="570"/>
                  </a:lnTo>
                  <a:lnTo>
                    <a:pt x="268" y="573"/>
                  </a:lnTo>
                  <a:lnTo>
                    <a:pt x="265" y="572"/>
                  </a:lnTo>
                  <a:lnTo>
                    <a:pt x="265" y="572"/>
                  </a:lnTo>
                  <a:lnTo>
                    <a:pt x="253" y="567"/>
                  </a:lnTo>
                  <a:lnTo>
                    <a:pt x="253" y="567"/>
                  </a:lnTo>
                  <a:lnTo>
                    <a:pt x="247" y="564"/>
                  </a:lnTo>
                  <a:lnTo>
                    <a:pt x="247" y="564"/>
                  </a:lnTo>
                  <a:lnTo>
                    <a:pt x="243" y="564"/>
                  </a:lnTo>
                  <a:lnTo>
                    <a:pt x="243" y="564"/>
                  </a:lnTo>
                  <a:lnTo>
                    <a:pt x="243" y="566"/>
                  </a:lnTo>
                  <a:lnTo>
                    <a:pt x="243" y="566"/>
                  </a:lnTo>
                  <a:lnTo>
                    <a:pt x="241" y="566"/>
                  </a:lnTo>
                  <a:lnTo>
                    <a:pt x="241" y="566"/>
                  </a:lnTo>
                  <a:lnTo>
                    <a:pt x="241" y="566"/>
                  </a:lnTo>
                  <a:lnTo>
                    <a:pt x="241" y="566"/>
                  </a:lnTo>
                  <a:lnTo>
                    <a:pt x="238" y="582"/>
                  </a:lnTo>
                  <a:lnTo>
                    <a:pt x="238" y="597"/>
                  </a:lnTo>
                  <a:lnTo>
                    <a:pt x="238" y="613"/>
                  </a:lnTo>
                  <a:lnTo>
                    <a:pt x="240" y="630"/>
                  </a:lnTo>
                  <a:lnTo>
                    <a:pt x="241" y="644"/>
                  </a:lnTo>
                  <a:lnTo>
                    <a:pt x="244" y="659"/>
                  </a:lnTo>
                  <a:lnTo>
                    <a:pt x="244" y="659"/>
                  </a:lnTo>
                  <a:lnTo>
                    <a:pt x="251" y="690"/>
                  </a:lnTo>
                  <a:lnTo>
                    <a:pt x="251" y="690"/>
                  </a:lnTo>
                  <a:lnTo>
                    <a:pt x="306" y="693"/>
                  </a:lnTo>
                  <a:lnTo>
                    <a:pt x="363" y="695"/>
                  </a:lnTo>
                  <a:lnTo>
                    <a:pt x="419" y="693"/>
                  </a:lnTo>
                  <a:lnTo>
                    <a:pt x="475" y="690"/>
                  </a:lnTo>
                  <a:lnTo>
                    <a:pt x="475" y="690"/>
                  </a:lnTo>
                  <a:lnTo>
                    <a:pt x="475" y="690"/>
                  </a:lnTo>
                  <a:lnTo>
                    <a:pt x="471" y="664"/>
                  </a:lnTo>
                  <a:lnTo>
                    <a:pt x="466" y="637"/>
                  </a:lnTo>
                  <a:lnTo>
                    <a:pt x="463" y="624"/>
                  </a:lnTo>
                  <a:lnTo>
                    <a:pt x="462" y="609"/>
                  </a:lnTo>
                  <a:lnTo>
                    <a:pt x="460" y="596"/>
                  </a:lnTo>
                  <a:lnTo>
                    <a:pt x="460" y="582"/>
                  </a:lnTo>
                  <a:lnTo>
                    <a:pt x="460" y="582"/>
                  </a:lnTo>
                  <a:lnTo>
                    <a:pt x="460" y="582"/>
                  </a:lnTo>
                  <a:lnTo>
                    <a:pt x="440" y="584"/>
                  </a:lnTo>
                  <a:lnTo>
                    <a:pt x="440" y="584"/>
                  </a:lnTo>
                  <a:lnTo>
                    <a:pt x="429" y="582"/>
                  </a:lnTo>
                  <a:lnTo>
                    <a:pt x="429" y="582"/>
                  </a:lnTo>
                  <a:lnTo>
                    <a:pt x="423" y="581"/>
                  </a:lnTo>
                  <a:lnTo>
                    <a:pt x="423" y="581"/>
                  </a:lnTo>
                  <a:lnTo>
                    <a:pt x="422" y="579"/>
                  </a:lnTo>
                  <a:lnTo>
                    <a:pt x="422" y="579"/>
                  </a:lnTo>
                  <a:lnTo>
                    <a:pt x="420" y="576"/>
                  </a:lnTo>
                  <a:lnTo>
                    <a:pt x="420" y="576"/>
                  </a:lnTo>
                  <a:lnTo>
                    <a:pt x="409" y="564"/>
                  </a:lnTo>
                  <a:lnTo>
                    <a:pt x="398" y="551"/>
                  </a:lnTo>
                  <a:lnTo>
                    <a:pt x="388" y="538"/>
                  </a:lnTo>
                  <a:lnTo>
                    <a:pt x="379" y="523"/>
                  </a:lnTo>
                  <a:lnTo>
                    <a:pt x="371" y="508"/>
                  </a:lnTo>
                  <a:lnTo>
                    <a:pt x="363" y="492"/>
                  </a:lnTo>
                  <a:lnTo>
                    <a:pt x="357" y="477"/>
                  </a:lnTo>
                  <a:lnTo>
                    <a:pt x="349" y="461"/>
                  </a:lnTo>
                  <a:lnTo>
                    <a:pt x="343" y="444"/>
                  </a:lnTo>
                  <a:lnTo>
                    <a:pt x="339" y="428"/>
                  </a:lnTo>
                  <a:lnTo>
                    <a:pt x="333" y="412"/>
                  </a:lnTo>
                  <a:lnTo>
                    <a:pt x="330" y="396"/>
                  </a:lnTo>
                  <a:lnTo>
                    <a:pt x="330" y="396"/>
                  </a:lnTo>
                  <a:lnTo>
                    <a:pt x="321" y="362"/>
                  </a:lnTo>
                  <a:lnTo>
                    <a:pt x="321" y="362"/>
                  </a:lnTo>
                  <a:lnTo>
                    <a:pt x="315" y="328"/>
                  </a:lnTo>
                  <a:lnTo>
                    <a:pt x="315" y="328"/>
                  </a:lnTo>
                  <a:lnTo>
                    <a:pt x="315" y="328"/>
                  </a:lnTo>
                  <a:lnTo>
                    <a:pt x="327" y="319"/>
                  </a:lnTo>
                  <a:lnTo>
                    <a:pt x="327" y="319"/>
                  </a:lnTo>
                  <a:lnTo>
                    <a:pt x="337" y="310"/>
                  </a:lnTo>
                  <a:lnTo>
                    <a:pt x="348" y="301"/>
                  </a:lnTo>
                  <a:lnTo>
                    <a:pt x="348" y="301"/>
                  </a:lnTo>
                  <a:lnTo>
                    <a:pt x="358" y="290"/>
                  </a:lnTo>
                  <a:lnTo>
                    <a:pt x="369" y="280"/>
                  </a:lnTo>
                  <a:lnTo>
                    <a:pt x="369" y="280"/>
                  </a:lnTo>
                  <a:lnTo>
                    <a:pt x="377" y="270"/>
                  </a:lnTo>
                  <a:lnTo>
                    <a:pt x="388" y="258"/>
                  </a:lnTo>
                  <a:lnTo>
                    <a:pt x="388" y="258"/>
                  </a:lnTo>
                  <a:lnTo>
                    <a:pt x="397" y="248"/>
                  </a:lnTo>
                  <a:lnTo>
                    <a:pt x="413" y="225"/>
                  </a:lnTo>
                  <a:lnTo>
                    <a:pt x="431" y="202"/>
                  </a:lnTo>
                  <a:lnTo>
                    <a:pt x="449" y="179"/>
                  </a:lnTo>
                  <a:lnTo>
                    <a:pt x="466" y="156"/>
                  </a:lnTo>
                  <a:lnTo>
                    <a:pt x="466" y="156"/>
                  </a:lnTo>
                  <a:lnTo>
                    <a:pt x="466" y="156"/>
                  </a:lnTo>
                  <a:lnTo>
                    <a:pt x="466" y="154"/>
                  </a:lnTo>
                  <a:lnTo>
                    <a:pt x="466" y="154"/>
                  </a:lnTo>
                  <a:lnTo>
                    <a:pt x="469" y="154"/>
                  </a:lnTo>
                  <a:lnTo>
                    <a:pt x="469" y="154"/>
                  </a:lnTo>
                  <a:lnTo>
                    <a:pt x="472" y="154"/>
                  </a:lnTo>
                  <a:lnTo>
                    <a:pt x="480" y="154"/>
                  </a:lnTo>
                  <a:lnTo>
                    <a:pt x="480" y="154"/>
                  </a:lnTo>
                  <a:lnTo>
                    <a:pt x="488" y="153"/>
                  </a:lnTo>
                  <a:lnTo>
                    <a:pt x="496" y="151"/>
                  </a:lnTo>
                  <a:lnTo>
                    <a:pt x="496" y="15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114"/>
            <p:cNvSpPr>
              <a:spLocks noEditPoints="1"/>
            </p:cNvSpPr>
            <p:nvPr/>
          </p:nvSpPr>
          <p:spPr bwMode="auto">
            <a:xfrm>
              <a:off x="2093914" y="2009776"/>
              <a:ext cx="369888" cy="542925"/>
            </a:xfrm>
            <a:custGeom>
              <a:avLst/>
              <a:gdLst/>
              <a:ahLst/>
              <a:cxnLst>
                <a:cxn ang="0">
                  <a:pos x="431" y="128"/>
                </a:cxn>
                <a:cxn ang="0">
                  <a:pos x="426" y="557"/>
                </a:cxn>
                <a:cxn ang="0">
                  <a:pos x="466" y="557"/>
                </a:cxn>
                <a:cxn ang="0">
                  <a:pos x="466" y="684"/>
                </a:cxn>
                <a:cxn ang="0">
                  <a:pos x="260" y="684"/>
                </a:cxn>
                <a:cxn ang="0">
                  <a:pos x="259" y="557"/>
                </a:cxn>
                <a:cxn ang="0">
                  <a:pos x="287" y="558"/>
                </a:cxn>
                <a:cxn ang="0">
                  <a:pos x="158" y="490"/>
                </a:cxn>
                <a:cxn ang="0">
                  <a:pos x="158" y="557"/>
                </a:cxn>
                <a:cxn ang="0">
                  <a:pos x="194" y="558"/>
                </a:cxn>
                <a:cxn ang="0">
                  <a:pos x="192" y="684"/>
                </a:cxn>
                <a:cxn ang="0">
                  <a:pos x="0" y="684"/>
                </a:cxn>
                <a:cxn ang="0">
                  <a:pos x="1" y="557"/>
                </a:cxn>
                <a:cxn ang="0">
                  <a:pos x="35" y="128"/>
                </a:cxn>
                <a:cxn ang="0">
                  <a:pos x="1" y="129"/>
                </a:cxn>
                <a:cxn ang="0">
                  <a:pos x="1" y="0"/>
                </a:cxn>
                <a:cxn ang="0">
                  <a:pos x="192" y="0"/>
                </a:cxn>
                <a:cxn ang="0">
                  <a:pos x="192" y="128"/>
                </a:cxn>
                <a:cxn ang="0">
                  <a:pos x="158" y="128"/>
                </a:cxn>
                <a:cxn ang="0">
                  <a:pos x="277" y="128"/>
                </a:cxn>
                <a:cxn ang="0">
                  <a:pos x="260" y="128"/>
                </a:cxn>
                <a:cxn ang="0">
                  <a:pos x="260" y="2"/>
                </a:cxn>
                <a:cxn ang="0">
                  <a:pos x="466" y="2"/>
                </a:cxn>
                <a:cxn ang="0">
                  <a:pos x="466" y="128"/>
                </a:cxn>
                <a:cxn ang="0">
                  <a:pos x="260" y="2"/>
                </a:cxn>
                <a:cxn ang="0">
                  <a:pos x="260" y="128"/>
                </a:cxn>
                <a:cxn ang="0">
                  <a:pos x="277" y="128"/>
                </a:cxn>
                <a:cxn ang="0">
                  <a:pos x="157" y="284"/>
                </a:cxn>
                <a:cxn ang="0">
                  <a:pos x="158" y="128"/>
                </a:cxn>
                <a:cxn ang="0">
                  <a:pos x="191" y="2"/>
                </a:cxn>
                <a:cxn ang="0">
                  <a:pos x="2" y="2"/>
                </a:cxn>
                <a:cxn ang="0">
                  <a:pos x="37" y="126"/>
                </a:cxn>
                <a:cxn ang="0">
                  <a:pos x="38" y="558"/>
                </a:cxn>
                <a:cxn ang="0">
                  <a:pos x="1" y="558"/>
                </a:cxn>
                <a:cxn ang="0">
                  <a:pos x="1" y="683"/>
                </a:cxn>
                <a:cxn ang="0">
                  <a:pos x="191" y="558"/>
                </a:cxn>
                <a:cxn ang="0">
                  <a:pos x="157" y="558"/>
                </a:cxn>
                <a:cxn ang="0">
                  <a:pos x="157" y="490"/>
                </a:cxn>
                <a:cxn ang="0">
                  <a:pos x="216" y="412"/>
                </a:cxn>
                <a:cxn ang="0">
                  <a:pos x="290" y="558"/>
                </a:cxn>
                <a:cxn ang="0">
                  <a:pos x="260" y="558"/>
                </a:cxn>
                <a:cxn ang="0">
                  <a:pos x="466" y="683"/>
                </a:cxn>
                <a:cxn ang="0">
                  <a:pos x="466" y="558"/>
                </a:cxn>
                <a:cxn ang="0">
                  <a:pos x="425" y="558"/>
                </a:cxn>
                <a:cxn ang="0">
                  <a:pos x="297" y="304"/>
                </a:cxn>
                <a:cxn ang="0">
                  <a:pos x="466" y="128"/>
                </a:cxn>
              </a:cxnLst>
              <a:rect l="0" t="0" r="r" b="b"/>
              <a:pathLst>
                <a:path w="466" h="684">
                  <a:moveTo>
                    <a:pt x="466" y="128"/>
                  </a:moveTo>
                  <a:lnTo>
                    <a:pt x="431" y="128"/>
                  </a:lnTo>
                  <a:lnTo>
                    <a:pt x="431" y="128"/>
                  </a:lnTo>
                  <a:lnTo>
                    <a:pt x="297" y="304"/>
                  </a:lnTo>
                  <a:lnTo>
                    <a:pt x="297" y="304"/>
                  </a:lnTo>
                  <a:lnTo>
                    <a:pt x="426" y="557"/>
                  </a:lnTo>
                  <a:lnTo>
                    <a:pt x="425" y="557"/>
                  </a:lnTo>
                  <a:lnTo>
                    <a:pt x="466" y="557"/>
                  </a:lnTo>
                  <a:lnTo>
                    <a:pt x="466" y="557"/>
                  </a:lnTo>
                  <a:lnTo>
                    <a:pt x="466" y="558"/>
                  </a:lnTo>
                  <a:lnTo>
                    <a:pt x="466" y="684"/>
                  </a:lnTo>
                  <a:lnTo>
                    <a:pt x="466" y="684"/>
                  </a:lnTo>
                  <a:lnTo>
                    <a:pt x="466" y="684"/>
                  </a:lnTo>
                  <a:lnTo>
                    <a:pt x="260" y="684"/>
                  </a:lnTo>
                  <a:lnTo>
                    <a:pt x="260" y="684"/>
                  </a:lnTo>
                  <a:lnTo>
                    <a:pt x="260" y="684"/>
                  </a:lnTo>
                  <a:lnTo>
                    <a:pt x="259" y="558"/>
                  </a:lnTo>
                  <a:lnTo>
                    <a:pt x="259" y="557"/>
                  </a:lnTo>
                  <a:lnTo>
                    <a:pt x="260" y="557"/>
                  </a:lnTo>
                  <a:lnTo>
                    <a:pt x="288" y="557"/>
                  </a:lnTo>
                  <a:lnTo>
                    <a:pt x="287" y="558"/>
                  </a:lnTo>
                  <a:lnTo>
                    <a:pt x="216" y="413"/>
                  </a:lnTo>
                  <a:lnTo>
                    <a:pt x="216" y="413"/>
                  </a:lnTo>
                  <a:lnTo>
                    <a:pt x="158" y="490"/>
                  </a:lnTo>
                  <a:lnTo>
                    <a:pt x="158" y="490"/>
                  </a:lnTo>
                  <a:lnTo>
                    <a:pt x="158" y="558"/>
                  </a:lnTo>
                  <a:lnTo>
                    <a:pt x="158" y="557"/>
                  </a:lnTo>
                  <a:lnTo>
                    <a:pt x="192" y="557"/>
                  </a:lnTo>
                  <a:lnTo>
                    <a:pt x="194" y="557"/>
                  </a:lnTo>
                  <a:lnTo>
                    <a:pt x="194" y="558"/>
                  </a:lnTo>
                  <a:lnTo>
                    <a:pt x="194" y="684"/>
                  </a:lnTo>
                  <a:lnTo>
                    <a:pt x="194" y="684"/>
                  </a:lnTo>
                  <a:lnTo>
                    <a:pt x="192" y="684"/>
                  </a:lnTo>
                  <a:lnTo>
                    <a:pt x="1" y="684"/>
                  </a:lnTo>
                  <a:lnTo>
                    <a:pt x="0" y="684"/>
                  </a:lnTo>
                  <a:lnTo>
                    <a:pt x="0" y="684"/>
                  </a:lnTo>
                  <a:lnTo>
                    <a:pt x="0" y="558"/>
                  </a:lnTo>
                  <a:lnTo>
                    <a:pt x="0" y="557"/>
                  </a:lnTo>
                  <a:lnTo>
                    <a:pt x="1" y="557"/>
                  </a:lnTo>
                  <a:lnTo>
                    <a:pt x="37" y="557"/>
                  </a:lnTo>
                  <a:lnTo>
                    <a:pt x="35" y="558"/>
                  </a:lnTo>
                  <a:lnTo>
                    <a:pt x="35" y="128"/>
                  </a:lnTo>
                  <a:lnTo>
                    <a:pt x="37" y="129"/>
                  </a:lnTo>
                  <a:lnTo>
                    <a:pt x="1" y="129"/>
                  </a:lnTo>
                  <a:lnTo>
                    <a:pt x="1" y="129"/>
                  </a:lnTo>
                  <a:lnTo>
                    <a:pt x="1" y="128"/>
                  </a:lnTo>
                  <a:lnTo>
                    <a:pt x="1" y="2"/>
                  </a:lnTo>
                  <a:lnTo>
                    <a:pt x="1" y="0"/>
                  </a:lnTo>
                  <a:lnTo>
                    <a:pt x="1" y="0"/>
                  </a:lnTo>
                  <a:lnTo>
                    <a:pt x="192" y="0"/>
                  </a:lnTo>
                  <a:lnTo>
                    <a:pt x="192" y="0"/>
                  </a:lnTo>
                  <a:lnTo>
                    <a:pt x="192" y="2"/>
                  </a:lnTo>
                  <a:lnTo>
                    <a:pt x="192" y="128"/>
                  </a:lnTo>
                  <a:lnTo>
                    <a:pt x="192" y="128"/>
                  </a:lnTo>
                  <a:lnTo>
                    <a:pt x="192" y="128"/>
                  </a:lnTo>
                  <a:lnTo>
                    <a:pt x="158" y="128"/>
                  </a:lnTo>
                  <a:lnTo>
                    <a:pt x="158" y="128"/>
                  </a:lnTo>
                  <a:lnTo>
                    <a:pt x="158" y="284"/>
                  </a:lnTo>
                  <a:lnTo>
                    <a:pt x="157" y="284"/>
                  </a:lnTo>
                  <a:lnTo>
                    <a:pt x="277" y="128"/>
                  </a:lnTo>
                  <a:lnTo>
                    <a:pt x="277" y="128"/>
                  </a:lnTo>
                  <a:lnTo>
                    <a:pt x="260" y="128"/>
                  </a:lnTo>
                  <a:lnTo>
                    <a:pt x="260" y="128"/>
                  </a:lnTo>
                  <a:lnTo>
                    <a:pt x="260" y="128"/>
                  </a:lnTo>
                  <a:lnTo>
                    <a:pt x="260" y="2"/>
                  </a:lnTo>
                  <a:lnTo>
                    <a:pt x="260" y="2"/>
                  </a:lnTo>
                  <a:lnTo>
                    <a:pt x="260" y="2"/>
                  </a:lnTo>
                  <a:lnTo>
                    <a:pt x="466" y="2"/>
                  </a:lnTo>
                  <a:lnTo>
                    <a:pt x="466" y="2"/>
                  </a:lnTo>
                  <a:lnTo>
                    <a:pt x="466" y="2"/>
                  </a:lnTo>
                  <a:lnTo>
                    <a:pt x="466" y="128"/>
                  </a:lnTo>
                  <a:close/>
                  <a:moveTo>
                    <a:pt x="466" y="128"/>
                  </a:moveTo>
                  <a:lnTo>
                    <a:pt x="466" y="2"/>
                  </a:lnTo>
                  <a:lnTo>
                    <a:pt x="466" y="2"/>
                  </a:lnTo>
                  <a:lnTo>
                    <a:pt x="260" y="2"/>
                  </a:lnTo>
                  <a:lnTo>
                    <a:pt x="260" y="2"/>
                  </a:lnTo>
                  <a:lnTo>
                    <a:pt x="260" y="128"/>
                  </a:lnTo>
                  <a:lnTo>
                    <a:pt x="260" y="128"/>
                  </a:lnTo>
                  <a:lnTo>
                    <a:pt x="277" y="128"/>
                  </a:lnTo>
                  <a:lnTo>
                    <a:pt x="278" y="128"/>
                  </a:lnTo>
                  <a:lnTo>
                    <a:pt x="277" y="128"/>
                  </a:lnTo>
                  <a:lnTo>
                    <a:pt x="158" y="286"/>
                  </a:lnTo>
                  <a:lnTo>
                    <a:pt x="157" y="286"/>
                  </a:lnTo>
                  <a:lnTo>
                    <a:pt x="157" y="284"/>
                  </a:lnTo>
                  <a:lnTo>
                    <a:pt x="157" y="128"/>
                  </a:lnTo>
                  <a:lnTo>
                    <a:pt x="157" y="128"/>
                  </a:lnTo>
                  <a:lnTo>
                    <a:pt x="158" y="128"/>
                  </a:lnTo>
                  <a:lnTo>
                    <a:pt x="192" y="128"/>
                  </a:lnTo>
                  <a:lnTo>
                    <a:pt x="192" y="128"/>
                  </a:lnTo>
                  <a:lnTo>
                    <a:pt x="191" y="2"/>
                  </a:lnTo>
                  <a:lnTo>
                    <a:pt x="192" y="2"/>
                  </a:lnTo>
                  <a:lnTo>
                    <a:pt x="1" y="3"/>
                  </a:lnTo>
                  <a:lnTo>
                    <a:pt x="2" y="2"/>
                  </a:lnTo>
                  <a:lnTo>
                    <a:pt x="2" y="128"/>
                  </a:lnTo>
                  <a:lnTo>
                    <a:pt x="1" y="126"/>
                  </a:lnTo>
                  <a:lnTo>
                    <a:pt x="37" y="126"/>
                  </a:lnTo>
                  <a:lnTo>
                    <a:pt x="37" y="126"/>
                  </a:lnTo>
                  <a:lnTo>
                    <a:pt x="37" y="128"/>
                  </a:lnTo>
                  <a:lnTo>
                    <a:pt x="38" y="558"/>
                  </a:lnTo>
                  <a:lnTo>
                    <a:pt x="38" y="558"/>
                  </a:lnTo>
                  <a:lnTo>
                    <a:pt x="37" y="558"/>
                  </a:lnTo>
                  <a:lnTo>
                    <a:pt x="1" y="558"/>
                  </a:lnTo>
                  <a:lnTo>
                    <a:pt x="2" y="558"/>
                  </a:lnTo>
                  <a:lnTo>
                    <a:pt x="2" y="684"/>
                  </a:lnTo>
                  <a:lnTo>
                    <a:pt x="1" y="683"/>
                  </a:lnTo>
                  <a:lnTo>
                    <a:pt x="192" y="683"/>
                  </a:lnTo>
                  <a:lnTo>
                    <a:pt x="191" y="684"/>
                  </a:lnTo>
                  <a:lnTo>
                    <a:pt x="191" y="558"/>
                  </a:lnTo>
                  <a:lnTo>
                    <a:pt x="192" y="558"/>
                  </a:lnTo>
                  <a:lnTo>
                    <a:pt x="158" y="558"/>
                  </a:lnTo>
                  <a:lnTo>
                    <a:pt x="157" y="558"/>
                  </a:lnTo>
                  <a:lnTo>
                    <a:pt x="157" y="558"/>
                  </a:lnTo>
                  <a:lnTo>
                    <a:pt x="157" y="490"/>
                  </a:lnTo>
                  <a:lnTo>
                    <a:pt x="157" y="490"/>
                  </a:lnTo>
                  <a:lnTo>
                    <a:pt x="157" y="490"/>
                  </a:lnTo>
                  <a:lnTo>
                    <a:pt x="216" y="412"/>
                  </a:lnTo>
                  <a:lnTo>
                    <a:pt x="216" y="412"/>
                  </a:lnTo>
                  <a:lnTo>
                    <a:pt x="217" y="412"/>
                  </a:lnTo>
                  <a:lnTo>
                    <a:pt x="288" y="557"/>
                  </a:lnTo>
                  <a:lnTo>
                    <a:pt x="290" y="558"/>
                  </a:lnTo>
                  <a:lnTo>
                    <a:pt x="288" y="558"/>
                  </a:lnTo>
                  <a:lnTo>
                    <a:pt x="260" y="558"/>
                  </a:lnTo>
                  <a:lnTo>
                    <a:pt x="260" y="558"/>
                  </a:lnTo>
                  <a:lnTo>
                    <a:pt x="260" y="684"/>
                  </a:lnTo>
                  <a:lnTo>
                    <a:pt x="260" y="683"/>
                  </a:lnTo>
                  <a:lnTo>
                    <a:pt x="466" y="683"/>
                  </a:lnTo>
                  <a:lnTo>
                    <a:pt x="465" y="684"/>
                  </a:lnTo>
                  <a:lnTo>
                    <a:pt x="466" y="558"/>
                  </a:lnTo>
                  <a:lnTo>
                    <a:pt x="466" y="558"/>
                  </a:lnTo>
                  <a:lnTo>
                    <a:pt x="425" y="558"/>
                  </a:lnTo>
                  <a:lnTo>
                    <a:pt x="425" y="558"/>
                  </a:lnTo>
                  <a:lnTo>
                    <a:pt x="425" y="558"/>
                  </a:lnTo>
                  <a:lnTo>
                    <a:pt x="297" y="304"/>
                  </a:lnTo>
                  <a:lnTo>
                    <a:pt x="297" y="304"/>
                  </a:lnTo>
                  <a:lnTo>
                    <a:pt x="297" y="304"/>
                  </a:lnTo>
                  <a:lnTo>
                    <a:pt x="431" y="128"/>
                  </a:lnTo>
                  <a:lnTo>
                    <a:pt x="431" y="128"/>
                  </a:lnTo>
                  <a:lnTo>
                    <a:pt x="466"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8" name="Freeform 115"/>
            <p:cNvSpPr>
              <a:spLocks noEditPoints="1"/>
            </p:cNvSpPr>
            <p:nvPr/>
          </p:nvSpPr>
          <p:spPr bwMode="auto">
            <a:xfrm>
              <a:off x="2095501" y="2017713"/>
              <a:ext cx="366713" cy="517525"/>
            </a:xfrm>
            <a:custGeom>
              <a:avLst/>
              <a:gdLst/>
              <a:ahLst/>
              <a:cxnLst>
                <a:cxn ang="0">
                  <a:pos x="425" y="124"/>
                </a:cxn>
                <a:cxn ang="0">
                  <a:pos x="422" y="524"/>
                </a:cxn>
                <a:cxn ang="0">
                  <a:pos x="462" y="522"/>
                </a:cxn>
                <a:cxn ang="0">
                  <a:pos x="462" y="648"/>
                </a:cxn>
                <a:cxn ang="0">
                  <a:pos x="253" y="650"/>
                </a:cxn>
                <a:cxn ang="0">
                  <a:pos x="252" y="519"/>
                </a:cxn>
                <a:cxn ang="0">
                  <a:pos x="280" y="528"/>
                </a:cxn>
                <a:cxn ang="0">
                  <a:pos x="163" y="467"/>
                </a:cxn>
                <a:cxn ang="0">
                  <a:pos x="159" y="519"/>
                </a:cxn>
                <a:cxn ang="0">
                  <a:pos x="199" y="525"/>
                </a:cxn>
                <a:cxn ang="0">
                  <a:pos x="193" y="650"/>
                </a:cxn>
                <a:cxn ang="0">
                  <a:pos x="0" y="644"/>
                </a:cxn>
                <a:cxn ang="0">
                  <a:pos x="7" y="519"/>
                </a:cxn>
                <a:cxn ang="0">
                  <a:pos x="34" y="124"/>
                </a:cxn>
                <a:cxn ang="0">
                  <a:pos x="0" y="130"/>
                </a:cxn>
                <a:cxn ang="0">
                  <a:pos x="1" y="0"/>
                </a:cxn>
                <a:cxn ang="0">
                  <a:pos x="199" y="0"/>
                </a:cxn>
                <a:cxn ang="0">
                  <a:pos x="197" y="128"/>
                </a:cxn>
                <a:cxn ang="0">
                  <a:pos x="164" y="124"/>
                </a:cxn>
                <a:cxn ang="0">
                  <a:pos x="271" y="121"/>
                </a:cxn>
                <a:cxn ang="0">
                  <a:pos x="255" y="127"/>
                </a:cxn>
                <a:cxn ang="0">
                  <a:pos x="256" y="4"/>
                </a:cxn>
                <a:cxn ang="0">
                  <a:pos x="459" y="5"/>
                </a:cxn>
                <a:cxn ang="0">
                  <a:pos x="458" y="124"/>
                </a:cxn>
                <a:cxn ang="0">
                  <a:pos x="258" y="8"/>
                </a:cxn>
                <a:cxn ang="0">
                  <a:pos x="258" y="119"/>
                </a:cxn>
                <a:cxn ang="0">
                  <a:pos x="277" y="125"/>
                </a:cxn>
                <a:cxn ang="0">
                  <a:pos x="154" y="271"/>
                </a:cxn>
                <a:cxn ang="0">
                  <a:pos x="159" y="118"/>
                </a:cxn>
                <a:cxn ang="0">
                  <a:pos x="187" y="5"/>
                </a:cxn>
                <a:cxn ang="0">
                  <a:pos x="13" y="5"/>
                </a:cxn>
                <a:cxn ang="0">
                  <a:pos x="41" y="117"/>
                </a:cxn>
                <a:cxn ang="0">
                  <a:pos x="47" y="525"/>
                </a:cxn>
                <a:cxn ang="0">
                  <a:pos x="7" y="533"/>
                </a:cxn>
                <a:cxn ang="0">
                  <a:pos x="7" y="636"/>
                </a:cxn>
                <a:cxn ang="0">
                  <a:pos x="185" y="525"/>
                </a:cxn>
                <a:cxn ang="0">
                  <a:pos x="153" y="533"/>
                </a:cxn>
                <a:cxn ang="0">
                  <a:pos x="153" y="460"/>
                </a:cxn>
                <a:cxn ang="0">
                  <a:pos x="216" y="379"/>
                </a:cxn>
                <a:cxn ang="0">
                  <a:pos x="296" y="533"/>
                </a:cxn>
                <a:cxn ang="0">
                  <a:pos x="265" y="525"/>
                </a:cxn>
                <a:cxn ang="0">
                  <a:pos x="458" y="639"/>
                </a:cxn>
                <a:cxn ang="0">
                  <a:pos x="458" y="530"/>
                </a:cxn>
                <a:cxn ang="0">
                  <a:pos x="415" y="528"/>
                </a:cxn>
                <a:cxn ang="0">
                  <a:pos x="293" y="287"/>
                </a:cxn>
                <a:cxn ang="0">
                  <a:pos x="424" y="124"/>
                </a:cxn>
              </a:cxnLst>
              <a:rect l="0" t="0" r="r" b="b"/>
              <a:pathLst>
                <a:path w="462" h="651">
                  <a:moveTo>
                    <a:pt x="458" y="124"/>
                  </a:moveTo>
                  <a:lnTo>
                    <a:pt x="424" y="124"/>
                  </a:lnTo>
                  <a:lnTo>
                    <a:pt x="425" y="124"/>
                  </a:lnTo>
                  <a:lnTo>
                    <a:pt x="296" y="290"/>
                  </a:lnTo>
                  <a:lnTo>
                    <a:pt x="296" y="287"/>
                  </a:lnTo>
                  <a:lnTo>
                    <a:pt x="422" y="524"/>
                  </a:lnTo>
                  <a:lnTo>
                    <a:pt x="419" y="522"/>
                  </a:lnTo>
                  <a:lnTo>
                    <a:pt x="458" y="522"/>
                  </a:lnTo>
                  <a:lnTo>
                    <a:pt x="462" y="522"/>
                  </a:lnTo>
                  <a:lnTo>
                    <a:pt x="462" y="525"/>
                  </a:lnTo>
                  <a:lnTo>
                    <a:pt x="462" y="644"/>
                  </a:lnTo>
                  <a:lnTo>
                    <a:pt x="462" y="648"/>
                  </a:lnTo>
                  <a:lnTo>
                    <a:pt x="458" y="648"/>
                  </a:lnTo>
                  <a:lnTo>
                    <a:pt x="258" y="650"/>
                  </a:lnTo>
                  <a:lnTo>
                    <a:pt x="253" y="650"/>
                  </a:lnTo>
                  <a:lnTo>
                    <a:pt x="253" y="644"/>
                  </a:lnTo>
                  <a:lnTo>
                    <a:pt x="252" y="525"/>
                  </a:lnTo>
                  <a:lnTo>
                    <a:pt x="252" y="519"/>
                  </a:lnTo>
                  <a:lnTo>
                    <a:pt x="258" y="519"/>
                  </a:lnTo>
                  <a:lnTo>
                    <a:pt x="286" y="519"/>
                  </a:lnTo>
                  <a:lnTo>
                    <a:pt x="280" y="528"/>
                  </a:lnTo>
                  <a:lnTo>
                    <a:pt x="210" y="393"/>
                  </a:lnTo>
                  <a:lnTo>
                    <a:pt x="221" y="395"/>
                  </a:lnTo>
                  <a:lnTo>
                    <a:pt x="163" y="467"/>
                  </a:lnTo>
                  <a:lnTo>
                    <a:pt x="164" y="463"/>
                  </a:lnTo>
                  <a:lnTo>
                    <a:pt x="164" y="525"/>
                  </a:lnTo>
                  <a:lnTo>
                    <a:pt x="159" y="519"/>
                  </a:lnTo>
                  <a:lnTo>
                    <a:pt x="193" y="519"/>
                  </a:lnTo>
                  <a:lnTo>
                    <a:pt x="199" y="519"/>
                  </a:lnTo>
                  <a:lnTo>
                    <a:pt x="199" y="525"/>
                  </a:lnTo>
                  <a:lnTo>
                    <a:pt x="199" y="644"/>
                  </a:lnTo>
                  <a:lnTo>
                    <a:pt x="199" y="650"/>
                  </a:lnTo>
                  <a:lnTo>
                    <a:pt x="193" y="650"/>
                  </a:lnTo>
                  <a:lnTo>
                    <a:pt x="7" y="651"/>
                  </a:lnTo>
                  <a:lnTo>
                    <a:pt x="0" y="651"/>
                  </a:lnTo>
                  <a:lnTo>
                    <a:pt x="0" y="644"/>
                  </a:lnTo>
                  <a:lnTo>
                    <a:pt x="0" y="525"/>
                  </a:lnTo>
                  <a:lnTo>
                    <a:pt x="0" y="518"/>
                  </a:lnTo>
                  <a:lnTo>
                    <a:pt x="7" y="519"/>
                  </a:lnTo>
                  <a:lnTo>
                    <a:pt x="41" y="519"/>
                  </a:lnTo>
                  <a:lnTo>
                    <a:pt x="34" y="525"/>
                  </a:lnTo>
                  <a:lnTo>
                    <a:pt x="34" y="124"/>
                  </a:lnTo>
                  <a:lnTo>
                    <a:pt x="41" y="130"/>
                  </a:lnTo>
                  <a:lnTo>
                    <a:pt x="7" y="130"/>
                  </a:lnTo>
                  <a:lnTo>
                    <a:pt x="0" y="130"/>
                  </a:lnTo>
                  <a:lnTo>
                    <a:pt x="0" y="124"/>
                  </a:lnTo>
                  <a:lnTo>
                    <a:pt x="1" y="5"/>
                  </a:lnTo>
                  <a:lnTo>
                    <a:pt x="1" y="0"/>
                  </a:lnTo>
                  <a:lnTo>
                    <a:pt x="7" y="0"/>
                  </a:lnTo>
                  <a:lnTo>
                    <a:pt x="193" y="0"/>
                  </a:lnTo>
                  <a:lnTo>
                    <a:pt x="199" y="0"/>
                  </a:lnTo>
                  <a:lnTo>
                    <a:pt x="199" y="5"/>
                  </a:lnTo>
                  <a:lnTo>
                    <a:pt x="197" y="124"/>
                  </a:lnTo>
                  <a:lnTo>
                    <a:pt x="197" y="128"/>
                  </a:lnTo>
                  <a:lnTo>
                    <a:pt x="193" y="128"/>
                  </a:lnTo>
                  <a:lnTo>
                    <a:pt x="159" y="128"/>
                  </a:lnTo>
                  <a:lnTo>
                    <a:pt x="164" y="124"/>
                  </a:lnTo>
                  <a:lnTo>
                    <a:pt x="163" y="271"/>
                  </a:lnTo>
                  <a:lnTo>
                    <a:pt x="156" y="268"/>
                  </a:lnTo>
                  <a:lnTo>
                    <a:pt x="271" y="121"/>
                  </a:lnTo>
                  <a:lnTo>
                    <a:pt x="274" y="127"/>
                  </a:lnTo>
                  <a:lnTo>
                    <a:pt x="258" y="127"/>
                  </a:lnTo>
                  <a:lnTo>
                    <a:pt x="255" y="127"/>
                  </a:lnTo>
                  <a:lnTo>
                    <a:pt x="255" y="124"/>
                  </a:lnTo>
                  <a:lnTo>
                    <a:pt x="256" y="5"/>
                  </a:lnTo>
                  <a:lnTo>
                    <a:pt x="256" y="4"/>
                  </a:lnTo>
                  <a:lnTo>
                    <a:pt x="258" y="4"/>
                  </a:lnTo>
                  <a:lnTo>
                    <a:pt x="458" y="5"/>
                  </a:lnTo>
                  <a:lnTo>
                    <a:pt x="459" y="5"/>
                  </a:lnTo>
                  <a:lnTo>
                    <a:pt x="459" y="5"/>
                  </a:lnTo>
                  <a:lnTo>
                    <a:pt x="458" y="124"/>
                  </a:lnTo>
                  <a:close/>
                  <a:moveTo>
                    <a:pt x="458" y="124"/>
                  </a:moveTo>
                  <a:lnTo>
                    <a:pt x="456" y="5"/>
                  </a:lnTo>
                  <a:lnTo>
                    <a:pt x="458" y="7"/>
                  </a:lnTo>
                  <a:lnTo>
                    <a:pt x="258" y="8"/>
                  </a:lnTo>
                  <a:lnTo>
                    <a:pt x="261" y="5"/>
                  </a:lnTo>
                  <a:lnTo>
                    <a:pt x="262" y="124"/>
                  </a:lnTo>
                  <a:lnTo>
                    <a:pt x="258" y="119"/>
                  </a:lnTo>
                  <a:lnTo>
                    <a:pt x="274" y="119"/>
                  </a:lnTo>
                  <a:lnTo>
                    <a:pt x="281" y="119"/>
                  </a:lnTo>
                  <a:lnTo>
                    <a:pt x="277" y="125"/>
                  </a:lnTo>
                  <a:lnTo>
                    <a:pt x="161" y="273"/>
                  </a:lnTo>
                  <a:lnTo>
                    <a:pt x="154" y="284"/>
                  </a:lnTo>
                  <a:lnTo>
                    <a:pt x="154" y="271"/>
                  </a:lnTo>
                  <a:lnTo>
                    <a:pt x="154" y="124"/>
                  </a:lnTo>
                  <a:lnTo>
                    <a:pt x="153" y="118"/>
                  </a:lnTo>
                  <a:lnTo>
                    <a:pt x="159" y="118"/>
                  </a:lnTo>
                  <a:lnTo>
                    <a:pt x="193" y="118"/>
                  </a:lnTo>
                  <a:lnTo>
                    <a:pt x="187" y="124"/>
                  </a:lnTo>
                  <a:lnTo>
                    <a:pt x="187" y="5"/>
                  </a:lnTo>
                  <a:lnTo>
                    <a:pt x="193" y="11"/>
                  </a:lnTo>
                  <a:lnTo>
                    <a:pt x="7" y="13"/>
                  </a:lnTo>
                  <a:lnTo>
                    <a:pt x="13" y="5"/>
                  </a:lnTo>
                  <a:lnTo>
                    <a:pt x="13" y="124"/>
                  </a:lnTo>
                  <a:lnTo>
                    <a:pt x="7" y="117"/>
                  </a:lnTo>
                  <a:lnTo>
                    <a:pt x="41" y="117"/>
                  </a:lnTo>
                  <a:lnTo>
                    <a:pt x="47" y="117"/>
                  </a:lnTo>
                  <a:lnTo>
                    <a:pt x="47" y="124"/>
                  </a:lnTo>
                  <a:lnTo>
                    <a:pt x="47" y="525"/>
                  </a:lnTo>
                  <a:lnTo>
                    <a:pt x="47" y="533"/>
                  </a:lnTo>
                  <a:lnTo>
                    <a:pt x="41" y="533"/>
                  </a:lnTo>
                  <a:lnTo>
                    <a:pt x="7" y="533"/>
                  </a:lnTo>
                  <a:lnTo>
                    <a:pt x="15" y="525"/>
                  </a:lnTo>
                  <a:lnTo>
                    <a:pt x="15" y="644"/>
                  </a:lnTo>
                  <a:lnTo>
                    <a:pt x="7" y="636"/>
                  </a:lnTo>
                  <a:lnTo>
                    <a:pt x="193" y="636"/>
                  </a:lnTo>
                  <a:lnTo>
                    <a:pt x="185" y="644"/>
                  </a:lnTo>
                  <a:lnTo>
                    <a:pt x="185" y="525"/>
                  </a:lnTo>
                  <a:lnTo>
                    <a:pt x="193" y="533"/>
                  </a:lnTo>
                  <a:lnTo>
                    <a:pt x="159" y="533"/>
                  </a:lnTo>
                  <a:lnTo>
                    <a:pt x="153" y="533"/>
                  </a:lnTo>
                  <a:lnTo>
                    <a:pt x="153" y="525"/>
                  </a:lnTo>
                  <a:lnTo>
                    <a:pt x="153" y="463"/>
                  </a:lnTo>
                  <a:lnTo>
                    <a:pt x="153" y="460"/>
                  </a:lnTo>
                  <a:lnTo>
                    <a:pt x="154" y="459"/>
                  </a:lnTo>
                  <a:lnTo>
                    <a:pt x="210" y="386"/>
                  </a:lnTo>
                  <a:lnTo>
                    <a:pt x="216" y="379"/>
                  </a:lnTo>
                  <a:lnTo>
                    <a:pt x="221" y="388"/>
                  </a:lnTo>
                  <a:lnTo>
                    <a:pt x="290" y="522"/>
                  </a:lnTo>
                  <a:lnTo>
                    <a:pt x="296" y="533"/>
                  </a:lnTo>
                  <a:lnTo>
                    <a:pt x="286" y="533"/>
                  </a:lnTo>
                  <a:lnTo>
                    <a:pt x="258" y="531"/>
                  </a:lnTo>
                  <a:lnTo>
                    <a:pt x="265" y="525"/>
                  </a:lnTo>
                  <a:lnTo>
                    <a:pt x="264" y="644"/>
                  </a:lnTo>
                  <a:lnTo>
                    <a:pt x="258" y="638"/>
                  </a:lnTo>
                  <a:lnTo>
                    <a:pt x="458" y="639"/>
                  </a:lnTo>
                  <a:lnTo>
                    <a:pt x="453" y="644"/>
                  </a:lnTo>
                  <a:lnTo>
                    <a:pt x="453" y="525"/>
                  </a:lnTo>
                  <a:lnTo>
                    <a:pt x="458" y="530"/>
                  </a:lnTo>
                  <a:lnTo>
                    <a:pt x="419" y="530"/>
                  </a:lnTo>
                  <a:lnTo>
                    <a:pt x="416" y="530"/>
                  </a:lnTo>
                  <a:lnTo>
                    <a:pt x="415" y="528"/>
                  </a:lnTo>
                  <a:lnTo>
                    <a:pt x="293" y="290"/>
                  </a:lnTo>
                  <a:lnTo>
                    <a:pt x="292" y="288"/>
                  </a:lnTo>
                  <a:lnTo>
                    <a:pt x="293" y="287"/>
                  </a:lnTo>
                  <a:lnTo>
                    <a:pt x="424" y="124"/>
                  </a:lnTo>
                  <a:lnTo>
                    <a:pt x="424" y="124"/>
                  </a:lnTo>
                  <a:lnTo>
                    <a:pt x="424" y="124"/>
                  </a:lnTo>
                  <a:lnTo>
                    <a:pt x="458" y="1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9" name="组合 58"/>
          <p:cNvGrpSpPr/>
          <p:nvPr/>
        </p:nvGrpSpPr>
        <p:grpSpPr>
          <a:xfrm>
            <a:off x="6496956" y="5770163"/>
            <a:ext cx="516468" cy="740833"/>
            <a:chOff x="3384551" y="2005013"/>
            <a:chExt cx="387351" cy="555625"/>
          </a:xfrm>
          <a:solidFill>
            <a:schemeClr val="accent1"/>
          </a:solidFill>
          <a:effectLst>
            <a:outerShdw blurRad="63500" sx="102000" sy="102000" algn="ctr" rotWithShape="0">
              <a:prstClr val="black">
                <a:alpha val="40000"/>
              </a:prstClr>
            </a:outerShdw>
          </a:effectLst>
        </p:grpSpPr>
        <p:sp>
          <p:nvSpPr>
            <p:cNvPr id="60" name="Freeform 135"/>
            <p:cNvSpPr>
              <a:spLocks/>
            </p:cNvSpPr>
            <p:nvPr/>
          </p:nvSpPr>
          <p:spPr bwMode="auto">
            <a:xfrm>
              <a:off x="3386139" y="2389188"/>
              <a:ext cx="185738" cy="149225"/>
            </a:xfrm>
            <a:custGeom>
              <a:avLst/>
              <a:gdLst/>
              <a:ahLst/>
              <a:cxnLst>
                <a:cxn ang="0">
                  <a:pos x="228" y="144"/>
                </a:cxn>
                <a:cxn ang="0">
                  <a:pos x="184" y="169"/>
                </a:cxn>
                <a:cxn ang="0">
                  <a:pos x="157" y="160"/>
                </a:cxn>
                <a:cxn ang="0">
                  <a:pos x="145" y="166"/>
                </a:cxn>
                <a:cxn ang="0">
                  <a:pos x="105" y="171"/>
                </a:cxn>
                <a:cxn ang="0">
                  <a:pos x="87" y="180"/>
                </a:cxn>
                <a:cxn ang="0">
                  <a:pos x="87" y="178"/>
                </a:cxn>
                <a:cxn ang="0">
                  <a:pos x="213" y="94"/>
                </a:cxn>
                <a:cxn ang="0">
                  <a:pos x="70" y="177"/>
                </a:cxn>
                <a:cxn ang="0">
                  <a:pos x="68" y="177"/>
                </a:cxn>
                <a:cxn ang="0">
                  <a:pos x="78" y="169"/>
                </a:cxn>
                <a:cxn ang="0">
                  <a:pos x="18" y="181"/>
                </a:cxn>
                <a:cxn ang="0">
                  <a:pos x="191" y="63"/>
                </a:cxn>
                <a:cxn ang="0">
                  <a:pos x="32" y="154"/>
                </a:cxn>
                <a:cxn ang="0">
                  <a:pos x="32" y="153"/>
                </a:cxn>
                <a:cxn ang="0">
                  <a:pos x="41" y="147"/>
                </a:cxn>
                <a:cxn ang="0">
                  <a:pos x="18" y="149"/>
                </a:cxn>
                <a:cxn ang="0">
                  <a:pos x="87" y="86"/>
                </a:cxn>
                <a:cxn ang="0">
                  <a:pos x="6" y="132"/>
                </a:cxn>
                <a:cxn ang="0">
                  <a:pos x="4" y="132"/>
                </a:cxn>
                <a:cxn ang="0">
                  <a:pos x="10" y="128"/>
                </a:cxn>
                <a:cxn ang="0">
                  <a:pos x="12" y="126"/>
                </a:cxn>
                <a:cxn ang="0">
                  <a:pos x="28" y="114"/>
                </a:cxn>
                <a:cxn ang="0">
                  <a:pos x="34" y="109"/>
                </a:cxn>
                <a:cxn ang="0">
                  <a:pos x="0" y="123"/>
                </a:cxn>
                <a:cxn ang="0">
                  <a:pos x="115" y="51"/>
                </a:cxn>
                <a:cxn ang="0">
                  <a:pos x="21" y="106"/>
                </a:cxn>
                <a:cxn ang="0">
                  <a:pos x="19" y="104"/>
                </a:cxn>
                <a:cxn ang="0">
                  <a:pos x="18" y="85"/>
                </a:cxn>
                <a:cxn ang="0">
                  <a:pos x="22" y="60"/>
                </a:cxn>
                <a:cxn ang="0">
                  <a:pos x="24" y="58"/>
                </a:cxn>
                <a:cxn ang="0">
                  <a:pos x="160" y="2"/>
                </a:cxn>
                <a:cxn ang="0">
                  <a:pos x="161" y="0"/>
                </a:cxn>
                <a:cxn ang="0">
                  <a:pos x="155" y="6"/>
                </a:cxn>
                <a:cxn ang="0">
                  <a:pos x="114" y="49"/>
                </a:cxn>
                <a:cxn ang="0">
                  <a:pos x="188" y="8"/>
                </a:cxn>
                <a:cxn ang="0">
                  <a:pos x="95" y="67"/>
                </a:cxn>
                <a:cxn ang="0">
                  <a:pos x="150" y="37"/>
                </a:cxn>
                <a:cxn ang="0">
                  <a:pos x="179" y="26"/>
                </a:cxn>
                <a:cxn ang="0">
                  <a:pos x="95" y="79"/>
                </a:cxn>
                <a:cxn ang="0">
                  <a:pos x="190" y="24"/>
                </a:cxn>
                <a:cxn ang="0">
                  <a:pos x="191" y="24"/>
                </a:cxn>
                <a:cxn ang="0">
                  <a:pos x="167" y="39"/>
                </a:cxn>
                <a:cxn ang="0">
                  <a:pos x="93" y="94"/>
                </a:cxn>
                <a:cxn ang="0">
                  <a:pos x="200" y="45"/>
                </a:cxn>
                <a:cxn ang="0">
                  <a:pos x="67" y="132"/>
                </a:cxn>
                <a:cxn ang="0">
                  <a:pos x="201" y="55"/>
                </a:cxn>
                <a:cxn ang="0">
                  <a:pos x="201" y="57"/>
                </a:cxn>
                <a:cxn ang="0">
                  <a:pos x="35" y="169"/>
                </a:cxn>
                <a:cxn ang="0">
                  <a:pos x="194" y="80"/>
                </a:cxn>
                <a:cxn ang="0">
                  <a:pos x="77" y="172"/>
                </a:cxn>
                <a:cxn ang="0">
                  <a:pos x="229" y="83"/>
                </a:cxn>
                <a:cxn ang="0">
                  <a:pos x="231" y="85"/>
                </a:cxn>
                <a:cxn ang="0">
                  <a:pos x="185" y="120"/>
                </a:cxn>
                <a:cxn ang="0">
                  <a:pos x="187" y="122"/>
                </a:cxn>
                <a:cxn ang="0">
                  <a:pos x="201" y="113"/>
                </a:cxn>
                <a:cxn ang="0">
                  <a:pos x="151" y="162"/>
                </a:cxn>
                <a:cxn ang="0">
                  <a:pos x="216" y="126"/>
                </a:cxn>
                <a:cxn ang="0">
                  <a:pos x="232" y="143"/>
                </a:cxn>
                <a:cxn ang="0">
                  <a:pos x="224" y="166"/>
                </a:cxn>
                <a:cxn ang="0">
                  <a:pos x="188" y="187"/>
                </a:cxn>
              </a:cxnLst>
              <a:rect l="0" t="0" r="r" b="b"/>
              <a:pathLst>
                <a:path w="232" h="187">
                  <a:moveTo>
                    <a:pt x="187" y="187"/>
                  </a:moveTo>
                  <a:lnTo>
                    <a:pt x="187" y="187"/>
                  </a:lnTo>
                  <a:lnTo>
                    <a:pt x="187" y="187"/>
                  </a:lnTo>
                  <a:lnTo>
                    <a:pt x="187" y="187"/>
                  </a:lnTo>
                  <a:lnTo>
                    <a:pt x="187" y="187"/>
                  </a:lnTo>
                  <a:lnTo>
                    <a:pt x="228" y="144"/>
                  </a:lnTo>
                  <a:lnTo>
                    <a:pt x="185" y="169"/>
                  </a:lnTo>
                  <a:lnTo>
                    <a:pt x="185" y="169"/>
                  </a:lnTo>
                  <a:lnTo>
                    <a:pt x="185" y="169"/>
                  </a:lnTo>
                  <a:lnTo>
                    <a:pt x="185" y="169"/>
                  </a:lnTo>
                  <a:lnTo>
                    <a:pt x="184" y="169"/>
                  </a:lnTo>
                  <a:lnTo>
                    <a:pt x="184" y="169"/>
                  </a:lnTo>
                  <a:lnTo>
                    <a:pt x="187" y="163"/>
                  </a:lnTo>
                  <a:lnTo>
                    <a:pt x="213" y="128"/>
                  </a:lnTo>
                  <a:lnTo>
                    <a:pt x="213" y="128"/>
                  </a:lnTo>
                  <a:lnTo>
                    <a:pt x="181" y="146"/>
                  </a:lnTo>
                  <a:lnTo>
                    <a:pt x="181" y="146"/>
                  </a:lnTo>
                  <a:lnTo>
                    <a:pt x="157" y="160"/>
                  </a:lnTo>
                  <a:lnTo>
                    <a:pt x="157" y="160"/>
                  </a:lnTo>
                  <a:lnTo>
                    <a:pt x="147" y="166"/>
                  </a:lnTo>
                  <a:lnTo>
                    <a:pt x="147" y="166"/>
                  </a:lnTo>
                  <a:lnTo>
                    <a:pt x="145" y="166"/>
                  </a:lnTo>
                  <a:lnTo>
                    <a:pt x="145" y="166"/>
                  </a:lnTo>
                  <a:lnTo>
                    <a:pt x="145" y="166"/>
                  </a:lnTo>
                  <a:lnTo>
                    <a:pt x="145" y="166"/>
                  </a:lnTo>
                  <a:lnTo>
                    <a:pt x="145" y="165"/>
                  </a:lnTo>
                  <a:lnTo>
                    <a:pt x="197" y="117"/>
                  </a:lnTo>
                  <a:lnTo>
                    <a:pt x="197" y="117"/>
                  </a:lnTo>
                  <a:lnTo>
                    <a:pt x="105" y="171"/>
                  </a:lnTo>
                  <a:lnTo>
                    <a:pt x="105" y="171"/>
                  </a:lnTo>
                  <a:lnTo>
                    <a:pt x="105" y="169"/>
                  </a:lnTo>
                  <a:lnTo>
                    <a:pt x="105" y="169"/>
                  </a:lnTo>
                  <a:lnTo>
                    <a:pt x="105" y="169"/>
                  </a:lnTo>
                  <a:lnTo>
                    <a:pt x="105" y="169"/>
                  </a:lnTo>
                  <a:lnTo>
                    <a:pt x="105" y="169"/>
                  </a:lnTo>
                  <a:lnTo>
                    <a:pt x="87" y="180"/>
                  </a:lnTo>
                  <a:lnTo>
                    <a:pt x="87" y="180"/>
                  </a:lnTo>
                  <a:lnTo>
                    <a:pt x="87" y="180"/>
                  </a:lnTo>
                  <a:lnTo>
                    <a:pt x="87" y="180"/>
                  </a:lnTo>
                  <a:lnTo>
                    <a:pt x="87" y="178"/>
                  </a:lnTo>
                  <a:lnTo>
                    <a:pt x="87" y="178"/>
                  </a:lnTo>
                  <a:lnTo>
                    <a:pt x="87" y="178"/>
                  </a:lnTo>
                  <a:lnTo>
                    <a:pt x="87" y="178"/>
                  </a:lnTo>
                  <a:lnTo>
                    <a:pt x="87" y="178"/>
                  </a:lnTo>
                  <a:lnTo>
                    <a:pt x="87" y="178"/>
                  </a:lnTo>
                  <a:lnTo>
                    <a:pt x="87" y="178"/>
                  </a:lnTo>
                  <a:lnTo>
                    <a:pt x="93" y="174"/>
                  </a:lnTo>
                  <a:lnTo>
                    <a:pt x="213" y="94"/>
                  </a:lnTo>
                  <a:lnTo>
                    <a:pt x="213" y="94"/>
                  </a:lnTo>
                  <a:lnTo>
                    <a:pt x="139" y="137"/>
                  </a:lnTo>
                  <a:lnTo>
                    <a:pt x="139" y="137"/>
                  </a:lnTo>
                  <a:lnTo>
                    <a:pt x="70" y="177"/>
                  </a:lnTo>
                  <a:lnTo>
                    <a:pt x="70" y="177"/>
                  </a:lnTo>
                  <a:lnTo>
                    <a:pt x="70" y="177"/>
                  </a:lnTo>
                  <a:lnTo>
                    <a:pt x="70" y="177"/>
                  </a:lnTo>
                  <a:lnTo>
                    <a:pt x="70" y="177"/>
                  </a:lnTo>
                  <a:lnTo>
                    <a:pt x="70" y="178"/>
                  </a:lnTo>
                  <a:lnTo>
                    <a:pt x="70" y="178"/>
                  </a:lnTo>
                  <a:lnTo>
                    <a:pt x="68" y="177"/>
                  </a:lnTo>
                  <a:lnTo>
                    <a:pt x="68" y="177"/>
                  </a:lnTo>
                  <a:lnTo>
                    <a:pt x="70" y="177"/>
                  </a:lnTo>
                  <a:lnTo>
                    <a:pt x="70" y="177"/>
                  </a:lnTo>
                  <a:lnTo>
                    <a:pt x="70" y="177"/>
                  </a:lnTo>
                  <a:lnTo>
                    <a:pt x="70" y="177"/>
                  </a:lnTo>
                  <a:lnTo>
                    <a:pt x="70" y="177"/>
                  </a:lnTo>
                  <a:lnTo>
                    <a:pt x="78" y="169"/>
                  </a:lnTo>
                  <a:lnTo>
                    <a:pt x="78" y="169"/>
                  </a:lnTo>
                  <a:lnTo>
                    <a:pt x="102" y="150"/>
                  </a:lnTo>
                  <a:lnTo>
                    <a:pt x="102" y="150"/>
                  </a:lnTo>
                  <a:lnTo>
                    <a:pt x="188" y="83"/>
                  </a:lnTo>
                  <a:lnTo>
                    <a:pt x="18" y="181"/>
                  </a:lnTo>
                  <a:lnTo>
                    <a:pt x="18" y="181"/>
                  </a:lnTo>
                  <a:lnTo>
                    <a:pt x="18" y="181"/>
                  </a:lnTo>
                  <a:lnTo>
                    <a:pt x="18" y="181"/>
                  </a:lnTo>
                  <a:lnTo>
                    <a:pt x="18" y="181"/>
                  </a:lnTo>
                  <a:lnTo>
                    <a:pt x="18" y="181"/>
                  </a:lnTo>
                  <a:lnTo>
                    <a:pt x="114" y="116"/>
                  </a:lnTo>
                  <a:lnTo>
                    <a:pt x="191" y="63"/>
                  </a:lnTo>
                  <a:lnTo>
                    <a:pt x="191" y="63"/>
                  </a:lnTo>
                  <a:lnTo>
                    <a:pt x="89" y="122"/>
                  </a:lnTo>
                  <a:lnTo>
                    <a:pt x="32" y="154"/>
                  </a:lnTo>
                  <a:lnTo>
                    <a:pt x="32" y="154"/>
                  </a:lnTo>
                  <a:lnTo>
                    <a:pt x="32" y="154"/>
                  </a:lnTo>
                  <a:lnTo>
                    <a:pt x="32" y="154"/>
                  </a:lnTo>
                  <a:lnTo>
                    <a:pt x="32" y="154"/>
                  </a:lnTo>
                  <a:lnTo>
                    <a:pt x="32" y="154"/>
                  </a:lnTo>
                  <a:lnTo>
                    <a:pt x="32" y="154"/>
                  </a:lnTo>
                  <a:lnTo>
                    <a:pt x="31" y="154"/>
                  </a:lnTo>
                  <a:lnTo>
                    <a:pt x="31" y="154"/>
                  </a:lnTo>
                  <a:lnTo>
                    <a:pt x="32" y="153"/>
                  </a:lnTo>
                  <a:lnTo>
                    <a:pt x="32" y="153"/>
                  </a:lnTo>
                  <a:lnTo>
                    <a:pt x="32" y="153"/>
                  </a:lnTo>
                  <a:lnTo>
                    <a:pt x="32" y="153"/>
                  </a:lnTo>
                  <a:lnTo>
                    <a:pt x="32" y="153"/>
                  </a:lnTo>
                  <a:lnTo>
                    <a:pt x="41" y="147"/>
                  </a:lnTo>
                  <a:lnTo>
                    <a:pt x="41" y="147"/>
                  </a:lnTo>
                  <a:lnTo>
                    <a:pt x="65" y="132"/>
                  </a:lnTo>
                  <a:lnTo>
                    <a:pt x="65" y="132"/>
                  </a:lnTo>
                  <a:lnTo>
                    <a:pt x="187" y="52"/>
                  </a:lnTo>
                  <a:lnTo>
                    <a:pt x="19" y="149"/>
                  </a:lnTo>
                  <a:lnTo>
                    <a:pt x="19" y="149"/>
                  </a:lnTo>
                  <a:lnTo>
                    <a:pt x="18" y="149"/>
                  </a:lnTo>
                  <a:lnTo>
                    <a:pt x="18" y="149"/>
                  </a:lnTo>
                  <a:lnTo>
                    <a:pt x="19" y="149"/>
                  </a:lnTo>
                  <a:lnTo>
                    <a:pt x="19" y="149"/>
                  </a:lnTo>
                  <a:lnTo>
                    <a:pt x="158" y="45"/>
                  </a:lnTo>
                  <a:lnTo>
                    <a:pt x="87" y="86"/>
                  </a:lnTo>
                  <a:lnTo>
                    <a:pt x="87" y="86"/>
                  </a:lnTo>
                  <a:lnTo>
                    <a:pt x="31" y="117"/>
                  </a:lnTo>
                  <a:lnTo>
                    <a:pt x="13" y="128"/>
                  </a:lnTo>
                  <a:lnTo>
                    <a:pt x="13" y="128"/>
                  </a:lnTo>
                  <a:lnTo>
                    <a:pt x="6" y="132"/>
                  </a:lnTo>
                  <a:lnTo>
                    <a:pt x="6" y="132"/>
                  </a:lnTo>
                  <a:lnTo>
                    <a:pt x="6" y="132"/>
                  </a:lnTo>
                  <a:lnTo>
                    <a:pt x="6" y="132"/>
                  </a:lnTo>
                  <a:lnTo>
                    <a:pt x="6" y="132"/>
                  </a:lnTo>
                  <a:lnTo>
                    <a:pt x="4" y="132"/>
                  </a:lnTo>
                  <a:lnTo>
                    <a:pt x="4" y="132"/>
                  </a:lnTo>
                  <a:lnTo>
                    <a:pt x="4" y="132"/>
                  </a:lnTo>
                  <a:lnTo>
                    <a:pt x="4" y="132"/>
                  </a:lnTo>
                  <a:lnTo>
                    <a:pt x="6" y="131"/>
                  </a:lnTo>
                  <a:lnTo>
                    <a:pt x="6" y="131"/>
                  </a:lnTo>
                  <a:lnTo>
                    <a:pt x="6" y="131"/>
                  </a:lnTo>
                  <a:lnTo>
                    <a:pt x="6" y="131"/>
                  </a:lnTo>
                  <a:lnTo>
                    <a:pt x="6" y="131"/>
                  </a:lnTo>
                  <a:lnTo>
                    <a:pt x="10" y="128"/>
                  </a:lnTo>
                  <a:lnTo>
                    <a:pt x="10" y="128"/>
                  </a:lnTo>
                  <a:lnTo>
                    <a:pt x="10" y="128"/>
                  </a:lnTo>
                  <a:lnTo>
                    <a:pt x="10" y="128"/>
                  </a:lnTo>
                  <a:lnTo>
                    <a:pt x="10" y="128"/>
                  </a:lnTo>
                  <a:lnTo>
                    <a:pt x="12" y="126"/>
                  </a:lnTo>
                  <a:lnTo>
                    <a:pt x="12" y="126"/>
                  </a:lnTo>
                  <a:lnTo>
                    <a:pt x="37" y="112"/>
                  </a:lnTo>
                  <a:lnTo>
                    <a:pt x="37" y="112"/>
                  </a:lnTo>
                  <a:lnTo>
                    <a:pt x="70" y="92"/>
                  </a:lnTo>
                  <a:lnTo>
                    <a:pt x="70" y="92"/>
                  </a:lnTo>
                  <a:lnTo>
                    <a:pt x="28" y="114"/>
                  </a:lnTo>
                  <a:lnTo>
                    <a:pt x="28" y="114"/>
                  </a:lnTo>
                  <a:lnTo>
                    <a:pt x="28" y="114"/>
                  </a:lnTo>
                  <a:lnTo>
                    <a:pt x="28" y="114"/>
                  </a:lnTo>
                  <a:lnTo>
                    <a:pt x="28" y="114"/>
                  </a:lnTo>
                  <a:lnTo>
                    <a:pt x="28" y="114"/>
                  </a:lnTo>
                  <a:lnTo>
                    <a:pt x="28" y="113"/>
                  </a:lnTo>
                  <a:lnTo>
                    <a:pt x="34" y="109"/>
                  </a:lnTo>
                  <a:lnTo>
                    <a:pt x="87" y="75"/>
                  </a:lnTo>
                  <a:lnTo>
                    <a:pt x="87" y="75"/>
                  </a:lnTo>
                  <a:lnTo>
                    <a:pt x="114" y="58"/>
                  </a:lnTo>
                  <a:lnTo>
                    <a:pt x="0" y="123"/>
                  </a:lnTo>
                  <a:lnTo>
                    <a:pt x="0" y="123"/>
                  </a:lnTo>
                  <a:lnTo>
                    <a:pt x="0" y="123"/>
                  </a:lnTo>
                  <a:lnTo>
                    <a:pt x="0" y="123"/>
                  </a:lnTo>
                  <a:lnTo>
                    <a:pt x="0" y="123"/>
                  </a:lnTo>
                  <a:lnTo>
                    <a:pt x="0" y="123"/>
                  </a:lnTo>
                  <a:lnTo>
                    <a:pt x="169" y="20"/>
                  </a:lnTo>
                  <a:lnTo>
                    <a:pt x="169" y="20"/>
                  </a:lnTo>
                  <a:lnTo>
                    <a:pt x="115" y="51"/>
                  </a:lnTo>
                  <a:lnTo>
                    <a:pt x="115" y="51"/>
                  </a:lnTo>
                  <a:lnTo>
                    <a:pt x="43" y="92"/>
                  </a:lnTo>
                  <a:lnTo>
                    <a:pt x="21" y="106"/>
                  </a:lnTo>
                  <a:lnTo>
                    <a:pt x="21" y="106"/>
                  </a:lnTo>
                  <a:lnTo>
                    <a:pt x="21" y="106"/>
                  </a:lnTo>
                  <a:lnTo>
                    <a:pt x="21" y="106"/>
                  </a:lnTo>
                  <a:lnTo>
                    <a:pt x="21" y="106"/>
                  </a:lnTo>
                  <a:lnTo>
                    <a:pt x="21" y="106"/>
                  </a:lnTo>
                  <a:lnTo>
                    <a:pt x="19" y="104"/>
                  </a:lnTo>
                  <a:lnTo>
                    <a:pt x="19" y="104"/>
                  </a:lnTo>
                  <a:lnTo>
                    <a:pt x="19" y="104"/>
                  </a:lnTo>
                  <a:lnTo>
                    <a:pt x="19" y="104"/>
                  </a:lnTo>
                  <a:lnTo>
                    <a:pt x="151" y="8"/>
                  </a:lnTo>
                  <a:lnTo>
                    <a:pt x="151" y="8"/>
                  </a:lnTo>
                  <a:lnTo>
                    <a:pt x="138" y="15"/>
                  </a:lnTo>
                  <a:lnTo>
                    <a:pt x="138" y="15"/>
                  </a:lnTo>
                  <a:lnTo>
                    <a:pt x="34" y="76"/>
                  </a:lnTo>
                  <a:lnTo>
                    <a:pt x="18" y="85"/>
                  </a:lnTo>
                  <a:lnTo>
                    <a:pt x="18" y="85"/>
                  </a:lnTo>
                  <a:lnTo>
                    <a:pt x="18" y="85"/>
                  </a:lnTo>
                  <a:lnTo>
                    <a:pt x="18" y="85"/>
                  </a:lnTo>
                  <a:lnTo>
                    <a:pt x="18" y="83"/>
                  </a:lnTo>
                  <a:lnTo>
                    <a:pt x="22" y="60"/>
                  </a:lnTo>
                  <a:lnTo>
                    <a:pt x="22" y="60"/>
                  </a:lnTo>
                  <a:lnTo>
                    <a:pt x="19" y="61"/>
                  </a:lnTo>
                  <a:lnTo>
                    <a:pt x="19" y="60"/>
                  </a:lnTo>
                  <a:lnTo>
                    <a:pt x="19" y="60"/>
                  </a:lnTo>
                  <a:lnTo>
                    <a:pt x="24" y="58"/>
                  </a:lnTo>
                  <a:lnTo>
                    <a:pt x="24" y="58"/>
                  </a:lnTo>
                  <a:lnTo>
                    <a:pt x="24" y="58"/>
                  </a:lnTo>
                  <a:lnTo>
                    <a:pt x="19" y="83"/>
                  </a:lnTo>
                  <a:lnTo>
                    <a:pt x="19" y="83"/>
                  </a:lnTo>
                  <a:lnTo>
                    <a:pt x="138" y="15"/>
                  </a:lnTo>
                  <a:lnTo>
                    <a:pt x="154" y="5"/>
                  </a:lnTo>
                  <a:lnTo>
                    <a:pt x="154" y="5"/>
                  </a:lnTo>
                  <a:lnTo>
                    <a:pt x="160" y="2"/>
                  </a:lnTo>
                  <a:lnTo>
                    <a:pt x="160" y="2"/>
                  </a:lnTo>
                  <a:lnTo>
                    <a:pt x="161" y="0"/>
                  </a:lnTo>
                  <a:lnTo>
                    <a:pt x="161" y="0"/>
                  </a:lnTo>
                  <a:lnTo>
                    <a:pt x="161" y="0"/>
                  </a:lnTo>
                  <a:lnTo>
                    <a:pt x="161" y="0"/>
                  </a:lnTo>
                  <a:lnTo>
                    <a:pt x="161" y="0"/>
                  </a:lnTo>
                  <a:lnTo>
                    <a:pt x="161" y="2"/>
                  </a:lnTo>
                  <a:lnTo>
                    <a:pt x="161" y="2"/>
                  </a:lnTo>
                  <a:lnTo>
                    <a:pt x="161" y="2"/>
                  </a:lnTo>
                  <a:lnTo>
                    <a:pt x="161" y="2"/>
                  </a:lnTo>
                  <a:lnTo>
                    <a:pt x="161" y="2"/>
                  </a:lnTo>
                  <a:lnTo>
                    <a:pt x="155" y="6"/>
                  </a:lnTo>
                  <a:lnTo>
                    <a:pt x="139" y="18"/>
                  </a:lnTo>
                  <a:lnTo>
                    <a:pt x="139" y="18"/>
                  </a:lnTo>
                  <a:lnTo>
                    <a:pt x="92" y="54"/>
                  </a:lnTo>
                  <a:lnTo>
                    <a:pt x="28" y="100"/>
                  </a:lnTo>
                  <a:lnTo>
                    <a:pt x="28" y="100"/>
                  </a:lnTo>
                  <a:lnTo>
                    <a:pt x="114" y="49"/>
                  </a:lnTo>
                  <a:lnTo>
                    <a:pt x="114" y="49"/>
                  </a:lnTo>
                  <a:lnTo>
                    <a:pt x="187" y="8"/>
                  </a:lnTo>
                  <a:lnTo>
                    <a:pt x="187" y="8"/>
                  </a:lnTo>
                  <a:lnTo>
                    <a:pt x="187" y="8"/>
                  </a:lnTo>
                  <a:lnTo>
                    <a:pt x="187" y="8"/>
                  </a:lnTo>
                  <a:lnTo>
                    <a:pt x="188" y="8"/>
                  </a:lnTo>
                  <a:lnTo>
                    <a:pt x="188" y="8"/>
                  </a:lnTo>
                  <a:lnTo>
                    <a:pt x="187" y="9"/>
                  </a:lnTo>
                  <a:lnTo>
                    <a:pt x="184" y="11"/>
                  </a:lnTo>
                  <a:lnTo>
                    <a:pt x="158" y="27"/>
                  </a:lnTo>
                  <a:lnTo>
                    <a:pt x="158" y="27"/>
                  </a:lnTo>
                  <a:lnTo>
                    <a:pt x="95" y="67"/>
                  </a:lnTo>
                  <a:lnTo>
                    <a:pt x="95" y="67"/>
                  </a:lnTo>
                  <a:lnTo>
                    <a:pt x="50" y="94"/>
                  </a:lnTo>
                  <a:lnTo>
                    <a:pt x="148" y="37"/>
                  </a:lnTo>
                  <a:lnTo>
                    <a:pt x="148" y="37"/>
                  </a:lnTo>
                  <a:lnTo>
                    <a:pt x="150" y="37"/>
                  </a:lnTo>
                  <a:lnTo>
                    <a:pt x="150" y="37"/>
                  </a:lnTo>
                  <a:lnTo>
                    <a:pt x="150" y="39"/>
                  </a:lnTo>
                  <a:lnTo>
                    <a:pt x="150" y="39"/>
                  </a:lnTo>
                  <a:lnTo>
                    <a:pt x="37" y="109"/>
                  </a:lnTo>
                  <a:lnTo>
                    <a:pt x="37" y="109"/>
                  </a:lnTo>
                  <a:lnTo>
                    <a:pt x="179" y="26"/>
                  </a:lnTo>
                  <a:lnTo>
                    <a:pt x="179" y="26"/>
                  </a:lnTo>
                  <a:lnTo>
                    <a:pt x="181" y="26"/>
                  </a:lnTo>
                  <a:lnTo>
                    <a:pt x="181" y="26"/>
                  </a:lnTo>
                  <a:lnTo>
                    <a:pt x="181" y="27"/>
                  </a:lnTo>
                  <a:lnTo>
                    <a:pt x="181" y="27"/>
                  </a:lnTo>
                  <a:lnTo>
                    <a:pt x="95" y="79"/>
                  </a:lnTo>
                  <a:lnTo>
                    <a:pt x="95" y="79"/>
                  </a:lnTo>
                  <a:lnTo>
                    <a:pt x="158" y="42"/>
                  </a:lnTo>
                  <a:lnTo>
                    <a:pt x="190" y="24"/>
                  </a:lnTo>
                  <a:lnTo>
                    <a:pt x="190" y="24"/>
                  </a:lnTo>
                  <a:lnTo>
                    <a:pt x="190" y="24"/>
                  </a:lnTo>
                  <a:lnTo>
                    <a:pt x="190" y="24"/>
                  </a:lnTo>
                  <a:lnTo>
                    <a:pt x="190" y="24"/>
                  </a:lnTo>
                  <a:lnTo>
                    <a:pt x="191" y="24"/>
                  </a:lnTo>
                  <a:lnTo>
                    <a:pt x="191" y="24"/>
                  </a:lnTo>
                  <a:lnTo>
                    <a:pt x="191" y="24"/>
                  </a:lnTo>
                  <a:lnTo>
                    <a:pt x="191" y="24"/>
                  </a:lnTo>
                  <a:lnTo>
                    <a:pt x="191" y="24"/>
                  </a:lnTo>
                  <a:lnTo>
                    <a:pt x="191" y="24"/>
                  </a:lnTo>
                  <a:lnTo>
                    <a:pt x="169" y="39"/>
                  </a:lnTo>
                  <a:lnTo>
                    <a:pt x="169" y="39"/>
                  </a:lnTo>
                  <a:lnTo>
                    <a:pt x="167" y="39"/>
                  </a:lnTo>
                  <a:lnTo>
                    <a:pt x="167" y="39"/>
                  </a:lnTo>
                  <a:lnTo>
                    <a:pt x="167" y="39"/>
                  </a:lnTo>
                  <a:lnTo>
                    <a:pt x="167" y="39"/>
                  </a:lnTo>
                  <a:lnTo>
                    <a:pt x="161" y="43"/>
                  </a:lnTo>
                  <a:lnTo>
                    <a:pt x="161" y="43"/>
                  </a:lnTo>
                  <a:lnTo>
                    <a:pt x="145" y="57"/>
                  </a:lnTo>
                  <a:lnTo>
                    <a:pt x="145" y="57"/>
                  </a:lnTo>
                  <a:lnTo>
                    <a:pt x="93" y="94"/>
                  </a:lnTo>
                  <a:lnTo>
                    <a:pt x="93" y="94"/>
                  </a:lnTo>
                  <a:lnTo>
                    <a:pt x="30" y="141"/>
                  </a:lnTo>
                  <a:lnTo>
                    <a:pt x="200" y="43"/>
                  </a:lnTo>
                  <a:lnTo>
                    <a:pt x="200" y="43"/>
                  </a:lnTo>
                  <a:lnTo>
                    <a:pt x="200" y="43"/>
                  </a:lnTo>
                  <a:lnTo>
                    <a:pt x="200" y="43"/>
                  </a:lnTo>
                  <a:lnTo>
                    <a:pt x="200" y="45"/>
                  </a:lnTo>
                  <a:lnTo>
                    <a:pt x="200" y="45"/>
                  </a:lnTo>
                  <a:lnTo>
                    <a:pt x="200" y="45"/>
                  </a:lnTo>
                  <a:lnTo>
                    <a:pt x="200" y="45"/>
                  </a:lnTo>
                  <a:lnTo>
                    <a:pt x="151" y="77"/>
                  </a:lnTo>
                  <a:lnTo>
                    <a:pt x="151" y="77"/>
                  </a:lnTo>
                  <a:lnTo>
                    <a:pt x="67" y="132"/>
                  </a:lnTo>
                  <a:lnTo>
                    <a:pt x="67" y="132"/>
                  </a:lnTo>
                  <a:lnTo>
                    <a:pt x="47" y="146"/>
                  </a:lnTo>
                  <a:lnTo>
                    <a:pt x="47" y="146"/>
                  </a:lnTo>
                  <a:lnTo>
                    <a:pt x="200" y="57"/>
                  </a:lnTo>
                  <a:lnTo>
                    <a:pt x="200" y="57"/>
                  </a:lnTo>
                  <a:lnTo>
                    <a:pt x="201" y="55"/>
                  </a:lnTo>
                  <a:lnTo>
                    <a:pt x="201" y="55"/>
                  </a:lnTo>
                  <a:lnTo>
                    <a:pt x="201" y="57"/>
                  </a:lnTo>
                  <a:lnTo>
                    <a:pt x="201" y="57"/>
                  </a:lnTo>
                  <a:lnTo>
                    <a:pt x="201" y="57"/>
                  </a:lnTo>
                  <a:lnTo>
                    <a:pt x="201" y="57"/>
                  </a:lnTo>
                  <a:lnTo>
                    <a:pt x="201" y="57"/>
                  </a:lnTo>
                  <a:lnTo>
                    <a:pt x="201" y="57"/>
                  </a:lnTo>
                  <a:lnTo>
                    <a:pt x="201" y="57"/>
                  </a:lnTo>
                  <a:lnTo>
                    <a:pt x="182" y="72"/>
                  </a:lnTo>
                  <a:lnTo>
                    <a:pt x="110" y="120"/>
                  </a:lnTo>
                  <a:lnTo>
                    <a:pt x="110" y="120"/>
                  </a:lnTo>
                  <a:lnTo>
                    <a:pt x="35" y="169"/>
                  </a:lnTo>
                  <a:lnTo>
                    <a:pt x="194" y="79"/>
                  </a:lnTo>
                  <a:lnTo>
                    <a:pt x="194" y="79"/>
                  </a:lnTo>
                  <a:lnTo>
                    <a:pt x="194" y="79"/>
                  </a:lnTo>
                  <a:lnTo>
                    <a:pt x="194" y="79"/>
                  </a:lnTo>
                  <a:lnTo>
                    <a:pt x="194" y="80"/>
                  </a:lnTo>
                  <a:lnTo>
                    <a:pt x="194" y="80"/>
                  </a:lnTo>
                  <a:lnTo>
                    <a:pt x="194" y="80"/>
                  </a:lnTo>
                  <a:lnTo>
                    <a:pt x="194" y="80"/>
                  </a:lnTo>
                  <a:lnTo>
                    <a:pt x="175" y="95"/>
                  </a:lnTo>
                  <a:lnTo>
                    <a:pt x="102" y="152"/>
                  </a:lnTo>
                  <a:lnTo>
                    <a:pt x="102" y="152"/>
                  </a:lnTo>
                  <a:lnTo>
                    <a:pt x="77" y="172"/>
                  </a:lnTo>
                  <a:lnTo>
                    <a:pt x="77" y="172"/>
                  </a:lnTo>
                  <a:lnTo>
                    <a:pt x="138" y="137"/>
                  </a:lnTo>
                  <a:lnTo>
                    <a:pt x="138" y="137"/>
                  </a:lnTo>
                  <a:lnTo>
                    <a:pt x="229" y="83"/>
                  </a:lnTo>
                  <a:lnTo>
                    <a:pt x="229" y="83"/>
                  </a:lnTo>
                  <a:lnTo>
                    <a:pt x="229" y="83"/>
                  </a:lnTo>
                  <a:lnTo>
                    <a:pt x="229" y="83"/>
                  </a:lnTo>
                  <a:lnTo>
                    <a:pt x="231" y="83"/>
                  </a:lnTo>
                  <a:lnTo>
                    <a:pt x="231" y="83"/>
                  </a:lnTo>
                  <a:lnTo>
                    <a:pt x="231" y="83"/>
                  </a:lnTo>
                  <a:lnTo>
                    <a:pt x="231" y="83"/>
                  </a:lnTo>
                  <a:lnTo>
                    <a:pt x="231" y="85"/>
                  </a:lnTo>
                  <a:lnTo>
                    <a:pt x="231" y="85"/>
                  </a:lnTo>
                  <a:lnTo>
                    <a:pt x="108" y="165"/>
                  </a:lnTo>
                  <a:lnTo>
                    <a:pt x="108" y="165"/>
                  </a:lnTo>
                  <a:lnTo>
                    <a:pt x="185" y="122"/>
                  </a:lnTo>
                  <a:lnTo>
                    <a:pt x="185" y="122"/>
                  </a:lnTo>
                  <a:lnTo>
                    <a:pt x="185" y="120"/>
                  </a:lnTo>
                  <a:lnTo>
                    <a:pt x="185" y="122"/>
                  </a:lnTo>
                  <a:lnTo>
                    <a:pt x="185" y="122"/>
                  </a:lnTo>
                  <a:lnTo>
                    <a:pt x="187" y="120"/>
                  </a:lnTo>
                  <a:lnTo>
                    <a:pt x="187" y="120"/>
                  </a:lnTo>
                  <a:lnTo>
                    <a:pt x="187" y="122"/>
                  </a:lnTo>
                  <a:lnTo>
                    <a:pt x="187" y="122"/>
                  </a:lnTo>
                  <a:lnTo>
                    <a:pt x="187" y="122"/>
                  </a:lnTo>
                  <a:lnTo>
                    <a:pt x="197" y="116"/>
                  </a:lnTo>
                  <a:lnTo>
                    <a:pt x="197" y="116"/>
                  </a:lnTo>
                  <a:lnTo>
                    <a:pt x="201" y="113"/>
                  </a:lnTo>
                  <a:lnTo>
                    <a:pt x="201" y="113"/>
                  </a:lnTo>
                  <a:lnTo>
                    <a:pt x="201" y="113"/>
                  </a:lnTo>
                  <a:lnTo>
                    <a:pt x="201" y="113"/>
                  </a:lnTo>
                  <a:lnTo>
                    <a:pt x="201" y="113"/>
                  </a:lnTo>
                  <a:lnTo>
                    <a:pt x="201" y="113"/>
                  </a:lnTo>
                  <a:lnTo>
                    <a:pt x="201" y="114"/>
                  </a:lnTo>
                  <a:lnTo>
                    <a:pt x="151" y="162"/>
                  </a:lnTo>
                  <a:lnTo>
                    <a:pt x="151" y="162"/>
                  </a:lnTo>
                  <a:lnTo>
                    <a:pt x="215" y="125"/>
                  </a:lnTo>
                  <a:lnTo>
                    <a:pt x="215" y="125"/>
                  </a:lnTo>
                  <a:lnTo>
                    <a:pt x="215" y="125"/>
                  </a:lnTo>
                  <a:lnTo>
                    <a:pt x="215" y="125"/>
                  </a:lnTo>
                  <a:lnTo>
                    <a:pt x="216" y="126"/>
                  </a:lnTo>
                  <a:lnTo>
                    <a:pt x="216" y="126"/>
                  </a:lnTo>
                  <a:lnTo>
                    <a:pt x="187" y="166"/>
                  </a:lnTo>
                  <a:lnTo>
                    <a:pt x="231" y="141"/>
                  </a:lnTo>
                  <a:lnTo>
                    <a:pt x="231" y="141"/>
                  </a:lnTo>
                  <a:lnTo>
                    <a:pt x="232" y="141"/>
                  </a:lnTo>
                  <a:lnTo>
                    <a:pt x="232" y="141"/>
                  </a:lnTo>
                  <a:lnTo>
                    <a:pt x="232" y="143"/>
                  </a:lnTo>
                  <a:lnTo>
                    <a:pt x="191" y="184"/>
                  </a:lnTo>
                  <a:lnTo>
                    <a:pt x="191" y="184"/>
                  </a:lnTo>
                  <a:lnTo>
                    <a:pt x="222" y="165"/>
                  </a:lnTo>
                  <a:lnTo>
                    <a:pt x="222" y="165"/>
                  </a:lnTo>
                  <a:lnTo>
                    <a:pt x="224" y="166"/>
                  </a:lnTo>
                  <a:lnTo>
                    <a:pt x="224" y="166"/>
                  </a:lnTo>
                  <a:lnTo>
                    <a:pt x="224" y="166"/>
                  </a:lnTo>
                  <a:lnTo>
                    <a:pt x="206" y="177"/>
                  </a:lnTo>
                  <a:lnTo>
                    <a:pt x="206" y="177"/>
                  </a:lnTo>
                  <a:lnTo>
                    <a:pt x="188" y="187"/>
                  </a:lnTo>
                  <a:lnTo>
                    <a:pt x="188" y="187"/>
                  </a:lnTo>
                  <a:lnTo>
                    <a:pt x="188" y="187"/>
                  </a:lnTo>
                  <a:lnTo>
                    <a:pt x="188" y="187"/>
                  </a:lnTo>
                  <a:lnTo>
                    <a:pt x="187" y="187"/>
                  </a:lnTo>
                  <a:lnTo>
                    <a:pt x="187" y="18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136"/>
            <p:cNvSpPr>
              <a:spLocks/>
            </p:cNvSpPr>
            <p:nvPr/>
          </p:nvSpPr>
          <p:spPr bwMode="auto">
            <a:xfrm>
              <a:off x="3713164" y="2090738"/>
              <a:ext cx="57150" cy="34925"/>
            </a:xfrm>
            <a:custGeom>
              <a:avLst/>
              <a:gdLst/>
              <a:ahLst/>
              <a:cxnLst>
                <a:cxn ang="0">
                  <a:pos x="31" y="43"/>
                </a:cxn>
                <a:cxn ang="0">
                  <a:pos x="31" y="43"/>
                </a:cxn>
                <a:cxn ang="0">
                  <a:pos x="29" y="43"/>
                </a:cxn>
                <a:cxn ang="0">
                  <a:pos x="29" y="43"/>
                </a:cxn>
                <a:cxn ang="0">
                  <a:pos x="31" y="42"/>
                </a:cxn>
                <a:cxn ang="0">
                  <a:pos x="43" y="34"/>
                </a:cxn>
                <a:cxn ang="0">
                  <a:pos x="43" y="34"/>
                </a:cxn>
                <a:cxn ang="0">
                  <a:pos x="43" y="33"/>
                </a:cxn>
                <a:cxn ang="0">
                  <a:pos x="43" y="33"/>
                </a:cxn>
                <a:cxn ang="0">
                  <a:pos x="43" y="33"/>
                </a:cxn>
                <a:cxn ang="0">
                  <a:pos x="68" y="3"/>
                </a:cxn>
                <a:cxn ang="0">
                  <a:pos x="68" y="3"/>
                </a:cxn>
                <a:cxn ang="0">
                  <a:pos x="0" y="42"/>
                </a:cxn>
                <a:cxn ang="0">
                  <a:pos x="0" y="42"/>
                </a:cxn>
                <a:cxn ang="0">
                  <a:pos x="0" y="42"/>
                </a:cxn>
                <a:cxn ang="0">
                  <a:pos x="0" y="42"/>
                </a:cxn>
                <a:cxn ang="0">
                  <a:pos x="0" y="42"/>
                </a:cxn>
                <a:cxn ang="0">
                  <a:pos x="0" y="42"/>
                </a:cxn>
                <a:cxn ang="0">
                  <a:pos x="35" y="21"/>
                </a:cxn>
                <a:cxn ang="0">
                  <a:pos x="35" y="21"/>
                </a:cxn>
                <a:cxn ang="0">
                  <a:pos x="59" y="6"/>
                </a:cxn>
                <a:cxn ang="0">
                  <a:pos x="59" y="6"/>
                </a:cxn>
                <a:cxn ang="0">
                  <a:pos x="71" y="0"/>
                </a:cxn>
                <a:cxn ang="0">
                  <a:pos x="71" y="0"/>
                </a:cxn>
                <a:cxn ang="0">
                  <a:pos x="71" y="0"/>
                </a:cxn>
                <a:cxn ang="0">
                  <a:pos x="71" y="0"/>
                </a:cxn>
                <a:cxn ang="0">
                  <a:pos x="71" y="0"/>
                </a:cxn>
                <a:cxn ang="0">
                  <a:pos x="71" y="0"/>
                </a:cxn>
                <a:cxn ang="0">
                  <a:pos x="71" y="2"/>
                </a:cxn>
                <a:cxn ang="0">
                  <a:pos x="46" y="30"/>
                </a:cxn>
                <a:cxn ang="0">
                  <a:pos x="46" y="30"/>
                </a:cxn>
                <a:cxn ang="0">
                  <a:pos x="46" y="30"/>
                </a:cxn>
                <a:cxn ang="0">
                  <a:pos x="46" y="30"/>
                </a:cxn>
                <a:cxn ang="0">
                  <a:pos x="50" y="28"/>
                </a:cxn>
                <a:cxn ang="0">
                  <a:pos x="50" y="28"/>
                </a:cxn>
                <a:cxn ang="0">
                  <a:pos x="50" y="28"/>
                </a:cxn>
                <a:cxn ang="0">
                  <a:pos x="50" y="28"/>
                </a:cxn>
                <a:cxn ang="0">
                  <a:pos x="50" y="28"/>
                </a:cxn>
                <a:cxn ang="0">
                  <a:pos x="50" y="28"/>
                </a:cxn>
                <a:cxn ang="0">
                  <a:pos x="50" y="30"/>
                </a:cxn>
                <a:cxn ang="0">
                  <a:pos x="44" y="34"/>
                </a:cxn>
                <a:cxn ang="0">
                  <a:pos x="50" y="30"/>
                </a:cxn>
                <a:cxn ang="0">
                  <a:pos x="50" y="30"/>
                </a:cxn>
                <a:cxn ang="0">
                  <a:pos x="52" y="31"/>
                </a:cxn>
                <a:cxn ang="0">
                  <a:pos x="52" y="31"/>
                </a:cxn>
                <a:cxn ang="0">
                  <a:pos x="52" y="31"/>
                </a:cxn>
                <a:cxn ang="0">
                  <a:pos x="31" y="43"/>
                </a:cxn>
                <a:cxn ang="0">
                  <a:pos x="31" y="43"/>
                </a:cxn>
                <a:cxn ang="0">
                  <a:pos x="31" y="43"/>
                </a:cxn>
                <a:cxn ang="0">
                  <a:pos x="31" y="43"/>
                </a:cxn>
              </a:cxnLst>
              <a:rect l="0" t="0" r="r" b="b"/>
              <a:pathLst>
                <a:path w="71" h="43">
                  <a:moveTo>
                    <a:pt x="31" y="43"/>
                  </a:moveTo>
                  <a:lnTo>
                    <a:pt x="31" y="43"/>
                  </a:lnTo>
                  <a:lnTo>
                    <a:pt x="29" y="43"/>
                  </a:lnTo>
                  <a:lnTo>
                    <a:pt x="29" y="43"/>
                  </a:lnTo>
                  <a:lnTo>
                    <a:pt x="31" y="42"/>
                  </a:lnTo>
                  <a:lnTo>
                    <a:pt x="43" y="34"/>
                  </a:lnTo>
                  <a:lnTo>
                    <a:pt x="43" y="34"/>
                  </a:lnTo>
                  <a:lnTo>
                    <a:pt x="43" y="33"/>
                  </a:lnTo>
                  <a:lnTo>
                    <a:pt x="43" y="33"/>
                  </a:lnTo>
                  <a:lnTo>
                    <a:pt x="43" y="33"/>
                  </a:lnTo>
                  <a:lnTo>
                    <a:pt x="68" y="3"/>
                  </a:lnTo>
                  <a:lnTo>
                    <a:pt x="68" y="3"/>
                  </a:lnTo>
                  <a:lnTo>
                    <a:pt x="0" y="42"/>
                  </a:lnTo>
                  <a:lnTo>
                    <a:pt x="0" y="42"/>
                  </a:lnTo>
                  <a:lnTo>
                    <a:pt x="0" y="42"/>
                  </a:lnTo>
                  <a:lnTo>
                    <a:pt x="0" y="42"/>
                  </a:lnTo>
                  <a:lnTo>
                    <a:pt x="0" y="42"/>
                  </a:lnTo>
                  <a:lnTo>
                    <a:pt x="0" y="42"/>
                  </a:lnTo>
                  <a:lnTo>
                    <a:pt x="35" y="21"/>
                  </a:lnTo>
                  <a:lnTo>
                    <a:pt x="35" y="21"/>
                  </a:lnTo>
                  <a:lnTo>
                    <a:pt x="59" y="6"/>
                  </a:lnTo>
                  <a:lnTo>
                    <a:pt x="59" y="6"/>
                  </a:lnTo>
                  <a:lnTo>
                    <a:pt x="71" y="0"/>
                  </a:lnTo>
                  <a:lnTo>
                    <a:pt x="71" y="0"/>
                  </a:lnTo>
                  <a:lnTo>
                    <a:pt x="71" y="0"/>
                  </a:lnTo>
                  <a:lnTo>
                    <a:pt x="71" y="0"/>
                  </a:lnTo>
                  <a:lnTo>
                    <a:pt x="71" y="0"/>
                  </a:lnTo>
                  <a:lnTo>
                    <a:pt x="71" y="0"/>
                  </a:lnTo>
                  <a:lnTo>
                    <a:pt x="71" y="2"/>
                  </a:lnTo>
                  <a:lnTo>
                    <a:pt x="46" y="30"/>
                  </a:lnTo>
                  <a:lnTo>
                    <a:pt x="46" y="30"/>
                  </a:lnTo>
                  <a:lnTo>
                    <a:pt x="46" y="30"/>
                  </a:lnTo>
                  <a:lnTo>
                    <a:pt x="46" y="30"/>
                  </a:lnTo>
                  <a:lnTo>
                    <a:pt x="50" y="28"/>
                  </a:lnTo>
                  <a:lnTo>
                    <a:pt x="50" y="28"/>
                  </a:lnTo>
                  <a:lnTo>
                    <a:pt x="50" y="28"/>
                  </a:lnTo>
                  <a:lnTo>
                    <a:pt x="50" y="28"/>
                  </a:lnTo>
                  <a:lnTo>
                    <a:pt x="50" y="28"/>
                  </a:lnTo>
                  <a:lnTo>
                    <a:pt x="50" y="28"/>
                  </a:lnTo>
                  <a:lnTo>
                    <a:pt x="50" y="30"/>
                  </a:lnTo>
                  <a:lnTo>
                    <a:pt x="44" y="34"/>
                  </a:lnTo>
                  <a:lnTo>
                    <a:pt x="50" y="30"/>
                  </a:lnTo>
                  <a:lnTo>
                    <a:pt x="50" y="30"/>
                  </a:lnTo>
                  <a:lnTo>
                    <a:pt x="52" y="31"/>
                  </a:lnTo>
                  <a:lnTo>
                    <a:pt x="52" y="31"/>
                  </a:lnTo>
                  <a:lnTo>
                    <a:pt x="52" y="31"/>
                  </a:lnTo>
                  <a:lnTo>
                    <a:pt x="31" y="43"/>
                  </a:lnTo>
                  <a:lnTo>
                    <a:pt x="31" y="43"/>
                  </a:lnTo>
                  <a:lnTo>
                    <a:pt x="31" y="43"/>
                  </a:lnTo>
                  <a:lnTo>
                    <a:pt x="31" y="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137"/>
            <p:cNvSpPr>
              <a:spLocks/>
            </p:cNvSpPr>
            <p:nvPr/>
          </p:nvSpPr>
          <p:spPr bwMode="auto">
            <a:xfrm>
              <a:off x="3592514" y="2011363"/>
              <a:ext cx="179388" cy="277813"/>
            </a:xfrm>
            <a:custGeom>
              <a:avLst/>
              <a:gdLst/>
              <a:ahLst/>
              <a:cxnLst>
                <a:cxn ang="0">
                  <a:pos x="114" y="309"/>
                </a:cxn>
                <a:cxn ang="0">
                  <a:pos x="55" y="343"/>
                </a:cxn>
                <a:cxn ang="0">
                  <a:pos x="71" y="325"/>
                </a:cxn>
                <a:cxn ang="0">
                  <a:pos x="172" y="259"/>
                </a:cxn>
                <a:cxn ang="0">
                  <a:pos x="77" y="312"/>
                </a:cxn>
                <a:cxn ang="0">
                  <a:pos x="45" y="308"/>
                </a:cxn>
                <a:cxn ang="0">
                  <a:pos x="147" y="238"/>
                </a:cxn>
                <a:cxn ang="0">
                  <a:pos x="43" y="296"/>
                </a:cxn>
                <a:cxn ang="0">
                  <a:pos x="166" y="213"/>
                </a:cxn>
                <a:cxn ang="0">
                  <a:pos x="48" y="274"/>
                </a:cxn>
                <a:cxn ang="0">
                  <a:pos x="33" y="260"/>
                </a:cxn>
                <a:cxn ang="0">
                  <a:pos x="33" y="259"/>
                </a:cxn>
                <a:cxn ang="0">
                  <a:pos x="64" y="214"/>
                </a:cxn>
                <a:cxn ang="0">
                  <a:pos x="52" y="214"/>
                </a:cxn>
                <a:cxn ang="0">
                  <a:pos x="105" y="177"/>
                </a:cxn>
                <a:cxn ang="0">
                  <a:pos x="30" y="219"/>
                </a:cxn>
                <a:cxn ang="0">
                  <a:pos x="166" y="126"/>
                </a:cxn>
                <a:cxn ang="0">
                  <a:pos x="45" y="197"/>
                </a:cxn>
                <a:cxn ang="0">
                  <a:pos x="50" y="164"/>
                </a:cxn>
                <a:cxn ang="0">
                  <a:pos x="123" y="111"/>
                </a:cxn>
                <a:cxn ang="0">
                  <a:pos x="70" y="134"/>
                </a:cxn>
                <a:cxn ang="0">
                  <a:pos x="176" y="40"/>
                </a:cxn>
                <a:cxn ang="0">
                  <a:pos x="219" y="6"/>
                </a:cxn>
                <a:cxn ang="0">
                  <a:pos x="156" y="19"/>
                </a:cxn>
                <a:cxn ang="0">
                  <a:pos x="5" y="105"/>
                </a:cxn>
                <a:cxn ang="0">
                  <a:pos x="37" y="86"/>
                </a:cxn>
                <a:cxn ang="0">
                  <a:pos x="27" y="63"/>
                </a:cxn>
                <a:cxn ang="0">
                  <a:pos x="6" y="75"/>
                </a:cxn>
                <a:cxn ang="0">
                  <a:pos x="2" y="34"/>
                </a:cxn>
                <a:cxn ang="0">
                  <a:pos x="8" y="26"/>
                </a:cxn>
                <a:cxn ang="0">
                  <a:pos x="18" y="14"/>
                </a:cxn>
                <a:cxn ang="0">
                  <a:pos x="19" y="14"/>
                </a:cxn>
                <a:cxn ang="0">
                  <a:pos x="36" y="14"/>
                </a:cxn>
                <a:cxn ang="0">
                  <a:pos x="9" y="72"/>
                </a:cxn>
                <a:cxn ang="0">
                  <a:pos x="130" y="4"/>
                </a:cxn>
                <a:cxn ang="0">
                  <a:pos x="176" y="3"/>
                </a:cxn>
                <a:cxn ang="0">
                  <a:pos x="178" y="4"/>
                </a:cxn>
                <a:cxn ang="0">
                  <a:pos x="13" y="123"/>
                </a:cxn>
                <a:cxn ang="0">
                  <a:pos x="227" y="1"/>
                </a:cxn>
                <a:cxn ang="0">
                  <a:pos x="182" y="35"/>
                </a:cxn>
                <a:cxn ang="0">
                  <a:pos x="129" y="99"/>
                </a:cxn>
                <a:cxn ang="0">
                  <a:pos x="207" y="72"/>
                </a:cxn>
                <a:cxn ang="0">
                  <a:pos x="181" y="117"/>
                </a:cxn>
                <a:cxn ang="0">
                  <a:pos x="181" y="118"/>
                </a:cxn>
                <a:cxn ang="0">
                  <a:pos x="79" y="191"/>
                </a:cxn>
                <a:cxn ang="0">
                  <a:pos x="162" y="142"/>
                </a:cxn>
                <a:cxn ang="0">
                  <a:pos x="173" y="143"/>
                </a:cxn>
                <a:cxn ang="0">
                  <a:pos x="120" y="180"/>
                </a:cxn>
                <a:cxn ang="0">
                  <a:pos x="166" y="155"/>
                </a:cxn>
                <a:cxn ang="0">
                  <a:pos x="39" y="254"/>
                </a:cxn>
                <a:cxn ang="0">
                  <a:pos x="175" y="176"/>
                </a:cxn>
                <a:cxn ang="0">
                  <a:pos x="176" y="204"/>
                </a:cxn>
                <a:cxn ang="0">
                  <a:pos x="176" y="205"/>
                </a:cxn>
                <a:cxn ang="0">
                  <a:pos x="157" y="231"/>
                </a:cxn>
                <a:cxn ang="0">
                  <a:pos x="157" y="232"/>
                </a:cxn>
                <a:cxn ang="0">
                  <a:pos x="156" y="243"/>
                </a:cxn>
                <a:cxn ang="0">
                  <a:pos x="156" y="244"/>
                </a:cxn>
                <a:cxn ang="0">
                  <a:pos x="188" y="248"/>
                </a:cxn>
                <a:cxn ang="0">
                  <a:pos x="148" y="277"/>
                </a:cxn>
                <a:cxn ang="0">
                  <a:pos x="194" y="254"/>
                </a:cxn>
                <a:cxn ang="0">
                  <a:pos x="73" y="331"/>
                </a:cxn>
                <a:cxn ang="0">
                  <a:pos x="126" y="305"/>
                </a:cxn>
                <a:cxn ang="0">
                  <a:pos x="128" y="306"/>
                </a:cxn>
              </a:cxnLst>
              <a:rect l="0" t="0" r="r" b="b"/>
              <a:pathLst>
                <a:path w="227" h="349">
                  <a:moveTo>
                    <a:pt x="52" y="349"/>
                  </a:moveTo>
                  <a:lnTo>
                    <a:pt x="52" y="349"/>
                  </a:lnTo>
                  <a:lnTo>
                    <a:pt x="52" y="349"/>
                  </a:lnTo>
                  <a:lnTo>
                    <a:pt x="52" y="349"/>
                  </a:lnTo>
                  <a:lnTo>
                    <a:pt x="50" y="349"/>
                  </a:lnTo>
                  <a:lnTo>
                    <a:pt x="50" y="349"/>
                  </a:lnTo>
                  <a:lnTo>
                    <a:pt x="50" y="348"/>
                  </a:lnTo>
                  <a:lnTo>
                    <a:pt x="114" y="309"/>
                  </a:lnTo>
                  <a:lnTo>
                    <a:pt x="114" y="309"/>
                  </a:lnTo>
                  <a:lnTo>
                    <a:pt x="56" y="343"/>
                  </a:lnTo>
                  <a:lnTo>
                    <a:pt x="56" y="343"/>
                  </a:lnTo>
                  <a:lnTo>
                    <a:pt x="56" y="343"/>
                  </a:lnTo>
                  <a:lnTo>
                    <a:pt x="56" y="343"/>
                  </a:lnTo>
                  <a:lnTo>
                    <a:pt x="55" y="343"/>
                  </a:lnTo>
                  <a:lnTo>
                    <a:pt x="55" y="343"/>
                  </a:lnTo>
                  <a:lnTo>
                    <a:pt x="55" y="343"/>
                  </a:lnTo>
                  <a:lnTo>
                    <a:pt x="55" y="343"/>
                  </a:lnTo>
                  <a:lnTo>
                    <a:pt x="55" y="342"/>
                  </a:lnTo>
                  <a:lnTo>
                    <a:pt x="173" y="268"/>
                  </a:lnTo>
                  <a:lnTo>
                    <a:pt x="173" y="268"/>
                  </a:lnTo>
                  <a:lnTo>
                    <a:pt x="128" y="294"/>
                  </a:lnTo>
                  <a:lnTo>
                    <a:pt x="128" y="294"/>
                  </a:lnTo>
                  <a:lnTo>
                    <a:pt x="71" y="325"/>
                  </a:lnTo>
                  <a:lnTo>
                    <a:pt x="71" y="325"/>
                  </a:lnTo>
                  <a:lnTo>
                    <a:pt x="71" y="325"/>
                  </a:lnTo>
                  <a:lnTo>
                    <a:pt x="71" y="325"/>
                  </a:lnTo>
                  <a:lnTo>
                    <a:pt x="71" y="324"/>
                  </a:lnTo>
                  <a:lnTo>
                    <a:pt x="74" y="322"/>
                  </a:lnTo>
                  <a:lnTo>
                    <a:pt x="85" y="317"/>
                  </a:lnTo>
                  <a:lnTo>
                    <a:pt x="85" y="317"/>
                  </a:lnTo>
                  <a:lnTo>
                    <a:pt x="172" y="259"/>
                  </a:lnTo>
                  <a:lnTo>
                    <a:pt x="172" y="259"/>
                  </a:lnTo>
                  <a:lnTo>
                    <a:pt x="105" y="297"/>
                  </a:lnTo>
                  <a:lnTo>
                    <a:pt x="74" y="315"/>
                  </a:lnTo>
                  <a:lnTo>
                    <a:pt x="74" y="315"/>
                  </a:lnTo>
                  <a:lnTo>
                    <a:pt x="74" y="315"/>
                  </a:lnTo>
                  <a:lnTo>
                    <a:pt x="74" y="315"/>
                  </a:lnTo>
                  <a:lnTo>
                    <a:pt x="73" y="315"/>
                  </a:lnTo>
                  <a:lnTo>
                    <a:pt x="73" y="315"/>
                  </a:lnTo>
                  <a:lnTo>
                    <a:pt x="77" y="312"/>
                  </a:lnTo>
                  <a:lnTo>
                    <a:pt x="102" y="288"/>
                  </a:lnTo>
                  <a:lnTo>
                    <a:pt x="102" y="288"/>
                  </a:lnTo>
                  <a:lnTo>
                    <a:pt x="151" y="247"/>
                  </a:lnTo>
                  <a:lnTo>
                    <a:pt x="151" y="247"/>
                  </a:lnTo>
                  <a:lnTo>
                    <a:pt x="46" y="308"/>
                  </a:lnTo>
                  <a:lnTo>
                    <a:pt x="46" y="308"/>
                  </a:lnTo>
                  <a:lnTo>
                    <a:pt x="45" y="308"/>
                  </a:lnTo>
                  <a:lnTo>
                    <a:pt x="45" y="308"/>
                  </a:lnTo>
                  <a:lnTo>
                    <a:pt x="45" y="308"/>
                  </a:lnTo>
                  <a:lnTo>
                    <a:pt x="45" y="308"/>
                  </a:lnTo>
                  <a:lnTo>
                    <a:pt x="45" y="308"/>
                  </a:lnTo>
                  <a:lnTo>
                    <a:pt x="45" y="308"/>
                  </a:lnTo>
                  <a:lnTo>
                    <a:pt x="45" y="308"/>
                  </a:lnTo>
                  <a:lnTo>
                    <a:pt x="45" y="306"/>
                  </a:lnTo>
                  <a:lnTo>
                    <a:pt x="45" y="306"/>
                  </a:lnTo>
                  <a:lnTo>
                    <a:pt x="147" y="238"/>
                  </a:lnTo>
                  <a:lnTo>
                    <a:pt x="147" y="238"/>
                  </a:lnTo>
                  <a:lnTo>
                    <a:pt x="105" y="262"/>
                  </a:lnTo>
                  <a:lnTo>
                    <a:pt x="105" y="262"/>
                  </a:lnTo>
                  <a:lnTo>
                    <a:pt x="43" y="297"/>
                  </a:lnTo>
                  <a:lnTo>
                    <a:pt x="43" y="297"/>
                  </a:lnTo>
                  <a:lnTo>
                    <a:pt x="43" y="297"/>
                  </a:lnTo>
                  <a:lnTo>
                    <a:pt x="43" y="297"/>
                  </a:lnTo>
                  <a:lnTo>
                    <a:pt x="43" y="296"/>
                  </a:lnTo>
                  <a:lnTo>
                    <a:pt x="43" y="296"/>
                  </a:lnTo>
                  <a:lnTo>
                    <a:pt x="43" y="296"/>
                  </a:lnTo>
                  <a:lnTo>
                    <a:pt x="43" y="296"/>
                  </a:lnTo>
                  <a:lnTo>
                    <a:pt x="43" y="296"/>
                  </a:lnTo>
                  <a:lnTo>
                    <a:pt x="107" y="253"/>
                  </a:lnTo>
                  <a:lnTo>
                    <a:pt x="107" y="253"/>
                  </a:lnTo>
                  <a:lnTo>
                    <a:pt x="166" y="213"/>
                  </a:lnTo>
                  <a:lnTo>
                    <a:pt x="166" y="213"/>
                  </a:lnTo>
                  <a:lnTo>
                    <a:pt x="43" y="284"/>
                  </a:lnTo>
                  <a:lnTo>
                    <a:pt x="25" y="293"/>
                  </a:lnTo>
                  <a:lnTo>
                    <a:pt x="25" y="293"/>
                  </a:lnTo>
                  <a:lnTo>
                    <a:pt x="24" y="293"/>
                  </a:lnTo>
                  <a:lnTo>
                    <a:pt x="24" y="293"/>
                  </a:lnTo>
                  <a:lnTo>
                    <a:pt x="24" y="293"/>
                  </a:lnTo>
                  <a:lnTo>
                    <a:pt x="27" y="290"/>
                  </a:lnTo>
                  <a:lnTo>
                    <a:pt x="48" y="274"/>
                  </a:lnTo>
                  <a:lnTo>
                    <a:pt x="48" y="274"/>
                  </a:lnTo>
                  <a:lnTo>
                    <a:pt x="99" y="234"/>
                  </a:lnTo>
                  <a:lnTo>
                    <a:pt x="99" y="234"/>
                  </a:lnTo>
                  <a:lnTo>
                    <a:pt x="168" y="182"/>
                  </a:lnTo>
                  <a:lnTo>
                    <a:pt x="168" y="182"/>
                  </a:lnTo>
                  <a:lnTo>
                    <a:pt x="33" y="260"/>
                  </a:lnTo>
                  <a:lnTo>
                    <a:pt x="33" y="260"/>
                  </a:lnTo>
                  <a:lnTo>
                    <a:pt x="33" y="260"/>
                  </a:lnTo>
                  <a:lnTo>
                    <a:pt x="33" y="260"/>
                  </a:lnTo>
                  <a:lnTo>
                    <a:pt x="33" y="259"/>
                  </a:lnTo>
                  <a:lnTo>
                    <a:pt x="33" y="259"/>
                  </a:lnTo>
                  <a:lnTo>
                    <a:pt x="33" y="259"/>
                  </a:lnTo>
                  <a:lnTo>
                    <a:pt x="33" y="259"/>
                  </a:lnTo>
                  <a:lnTo>
                    <a:pt x="33" y="259"/>
                  </a:lnTo>
                  <a:lnTo>
                    <a:pt x="33" y="259"/>
                  </a:lnTo>
                  <a:lnTo>
                    <a:pt x="33" y="259"/>
                  </a:lnTo>
                  <a:lnTo>
                    <a:pt x="48" y="247"/>
                  </a:lnTo>
                  <a:lnTo>
                    <a:pt x="99" y="205"/>
                  </a:lnTo>
                  <a:lnTo>
                    <a:pt x="99" y="205"/>
                  </a:lnTo>
                  <a:lnTo>
                    <a:pt x="159" y="160"/>
                  </a:lnTo>
                  <a:lnTo>
                    <a:pt x="159" y="160"/>
                  </a:lnTo>
                  <a:lnTo>
                    <a:pt x="65" y="214"/>
                  </a:lnTo>
                  <a:lnTo>
                    <a:pt x="65" y="214"/>
                  </a:lnTo>
                  <a:lnTo>
                    <a:pt x="64" y="214"/>
                  </a:lnTo>
                  <a:lnTo>
                    <a:pt x="64" y="214"/>
                  </a:lnTo>
                  <a:lnTo>
                    <a:pt x="64" y="213"/>
                  </a:lnTo>
                  <a:lnTo>
                    <a:pt x="64" y="213"/>
                  </a:lnTo>
                  <a:lnTo>
                    <a:pt x="156" y="155"/>
                  </a:lnTo>
                  <a:lnTo>
                    <a:pt x="52" y="214"/>
                  </a:lnTo>
                  <a:lnTo>
                    <a:pt x="52" y="214"/>
                  </a:lnTo>
                  <a:lnTo>
                    <a:pt x="52" y="214"/>
                  </a:lnTo>
                  <a:lnTo>
                    <a:pt x="52" y="214"/>
                  </a:lnTo>
                  <a:lnTo>
                    <a:pt x="50" y="214"/>
                  </a:lnTo>
                  <a:lnTo>
                    <a:pt x="50" y="214"/>
                  </a:lnTo>
                  <a:lnTo>
                    <a:pt x="52" y="214"/>
                  </a:lnTo>
                  <a:lnTo>
                    <a:pt x="50" y="214"/>
                  </a:lnTo>
                  <a:lnTo>
                    <a:pt x="52" y="214"/>
                  </a:lnTo>
                  <a:lnTo>
                    <a:pt x="52" y="214"/>
                  </a:lnTo>
                  <a:lnTo>
                    <a:pt x="105" y="177"/>
                  </a:lnTo>
                  <a:lnTo>
                    <a:pt x="105" y="177"/>
                  </a:lnTo>
                  <a:lnTo>
                    <a:pt x="141" y="155"/>
                  </a:lnTo>
                  <a:lnTo>
                    <a:pt x="141" y="155"/>
                  </a:lnTo>
                  <a:lnTo>
                    <a:pt x="79" y="192"/>
                  </a:lnTo>
                  <a:lnTo>
                    <a:pt x="79" y="192"/>
                  </a:lnTo>
                  <a:lnTo>
                    <a:pt x="30" y="219"/>
                  </a:lnTo>
                  <a:lnTo>
                    <a:pt x="30" y="219"/>
                  </a:lnTo>
                  <a:lnTo>
                    <a:pt x="30" y="220"/>
                  </a:lnTo>
                  <a:lnTo>
                    <a:pt x="30" y="219"/>
                  </a:lnTo>
                  <a:lnTo>
                    <a:pt x="30" y="219"/>
                  </a:lnTo>
                  <a:lnTo>
                    <a:pt x="30" y="220"/>
                  </a:lnTo>
                  <a:lnTo>
                    <a:pt x="30" y="220"/>
                  </a:lnTo>
                  <a:lnTo>
                    <a:pt x="30" y="219"/>
                  </a:lnTo>
                  <a:lnTo>
                    <a:pt x="30" y="219"/>
                  </a:lnTo>
                  <a:lnTo>
                    <a:pt x="30" y="219"/>
                  </a:lnTo>
                  <a:lnTo>
                    <a:pt x="30" y="219"/>
                  </a:lnTo>
                  <a:lnTo>
                    <a:pt x="166" y="126"/>
                  </a:lnTo>
                  <a:lnTo>
                    <a:pt x="166" y="126"/>
                  </a:lnTo>
                  <a:lnTo>
                    <a:pt x="113" y="157"/>
                  </a:lnTo>
                  <a:lnTo>
                    <a:pt x="113" y="157"/>
                  </a:lnTo>
                  <a:lnTo>
                    <a:pt x="65" y="185"/>
                  </a:lnTo>
                  <a:lnTo>
                    <a:pt x="65" y="185"/>
                  </a:lnTo>
                  <a:lnTo>
                    <a:pt x="45" y="197"/>
                  </a:lnTo>
                  <a:lnTo>
                    <a:pt x="45" y="197"/>
                  </a:lnTo>
                  <a:lnTo>
                    <a:pt x="45" y="197"/>
                  </a:lnTo>
                  <a:lnTo>
                    <a:pt x="45" y="197"/>
                  </a:lnTo>
                  <a:lnTo>
                    <a:pt x="43" y="197"/>
                  </a:lnTo>
                  <a:lnTo>
                    <a:pt x="43" y="197"/>
                  </a:lnTo>
                  <a:lnTo>
                    <a:pt x="43" y="195"/>
                  </a:lnTo>
                  <a:lnTo>
                    <a:pt x="197" y="80"/>
                  </a:lnTo>
                  <a:lnTo>
                    <a:pt x="52" y="164"/>
                  </a:lnTo>
                  <a:lnTo>
                    <a:pt x="52" y="164"/>
                  </a:lnTo>
                  <a:lnTo>
                    <a:pt x="50" y="164"/>
                  </a:lnTo>
                  <a:lnTo>
                    <a:pt x="50" y="164"/>
                  </a:lnTo>
                  <a:lnTo>
                    <a:pt x="50" y="163"/>
                  </a:lnTo>
                  <a:lnTo>
                    <a:pt x="50" y="163"/>
                  </a:lnTo>
                  <a:lnTo>
                    <a:pt x="50" y="163"/>
                  </a:lnTo>
                  <a:lnTo>
                    <a:pt x="50" y="163"/>
                  </a:lnTo>
                  <a:lnTo>
                    <a:pt x="73" y="146"/>
                  </a:lnTo>
                  <a:lnTo>
                    <a:pt x="73" y="146"/>
                  </a:lnTo>
                  <a:lnTo>
                    <a:pt x="123" y="111"/>
                  </a:lnTo>
                  <a:lnTo>
                    <a:pt x="123" y="111"/>
                  </a:lnTo>
                  <a:lnTo>
                    <a:pt x="181" y="69"/>
                  </a:lnTo>
                  <a:lnTo>
                    <a:pt x="181" y="69"/>
                  </a:lnTo>
                  <a:lnTo>
                    <a:pt x="111" y="111"/>
                  </a:lnTo>
                  <a:lnTo>
                    <a:pt x="82" y="127"/>
                  </a:lnTo>
                  <a:lnTo>
                    <a:pt x="70" y="134"/>
                  </a:lnTo>
                  <a:lnTo>
                    <a:pt x="70" y="134"/>
                  </a:lnTo>
                  <a:lnTo>
                    <a:pt x="70" y="134"/>
                  </a:lnTo>
                  <a:lnTo>
                    <a:pt x="70" y="134"/>
                  </a:lnTo>
                  <a:lnTo>
                    <a:pt x="68" y="133"/>
                  </a:lnTo>
                  <a:lnTo>
                    <a:pt x="68" y="133"/>
                  </a:lnTo>
                  <a:lnTo>
                    <a:pt x="70" y="131"/>
                  </a:lnTo>
                  <a:lnTo>
                    <a:pt x="76" y="127"/>
                  </a:lnTo>
                  <a:lnTo>
                    <a:pt x="126" y="84"/>
                  </a:lnTo>
                  <a:lnTo>
                    <a:pt x="126" y="84"/>
                  </a:lnTo>
                  <a:lnTo>
                    <a:pt x="176" y="40"/>
                  </a:lnTo>
                  <a:lnTo>
                    <a:pt x="9" y="136"/>
                  </a:lnTo>
                  <a:lnTo>
                    <a:pt x="9" y="136"/>
                  </a:lnTo>
                  <a:lnTo>
                    <a:pt x="9" y="136"/>
                  </a:lnTo>
                  <a:lnTo>
                    <a:pt x="9" y="136"/>
                  </a:lnTo>
                  <a:lnTo>
                    <a:pt x="9" y="136"/>
                  </a:lnTo>
                  <a:lnTo>
                    <a:pt x="9" y="136"/>
                  </a:lnTo>
                  <a:lnTo>
                    <a:pt x="126" y="63"/>
                  </a:lnTo>
                  <a:lnTo>
                    <a:pt x="219" y="6"/>
                  </a:lnTo>
                  <a:lnTo>
                    <a:pt x="219" y="6"/>
                  </a:lnTo>
                  <a:lnTo>
                    <a:pt x="123" y="60"/>
                  </a:lnTo>
                  <a:lnTo>
                    <a:pt x="2" y="131"/>
                  </a:lnTo>
                  <a:lnTo>
                    <a:pt x="2" y="131"/>
                  </a:lnTo>
                  <a:lnTo>
                    <a:pt x="0" y="131"/>
                  </a:lnTo>
                  <a:lnTo>
                    <a:pt x="0" y="131"/>
                  </a:lnTo>
                  <a:lnTo>
                    <a:pt x="0" y="130"/>
                  </a:lnTo>
                  <a:lnTo>
                    <a:pt x="156" y="19"/>
                  </a:lnTo>
                  <a:lnTo>
                    <a:pt x="5" y="106"/>
                  </a:lnTo>
                  <a:lnTo>
                    <a:pt x="5" y="106"/>
                  </a:lnTo>
                  <a:lnTo>
                    <a:pt x="5" y="106"/>
                  </a:lnTo>
                  <a:lnTo>
                    <a:pt x="5" y="106"/>
                  </a:lnTo>
                  <a:lnTo>
                    <a:pt x="5" y="106"/>
                  </a:lnTo>
                  <a:lnTo>
                    <a:pt x="5" y="106"/>
                  </a:lnTo>
                  <a:lnTo>
                    <a:pt x="5" y="105"/>
                  </a:lnTo>
                  <a:lnTo>
                    <a:pt x="5" y="105"/>
                  </a:lnTo>
                  <a:lnTo>
                    <a:pt x="31" y="90"/>
                  </a:lnTo>
                  <a:lnTo>
                    <a:pt x="31" y="90"/>
                  </a:lnTo>
                  <a:lnTo>
                    <a:pt x="52" y="77"/>
                  </a:lnTo>
                  <a:lnTo>
                    <a:pt x="52" y="77"/>
                  </a:lnTo>
                  <a:lnTo>
                    <a:pt x="39" y="84"/>
                  </a:lnTo>
                  <a:lnTo>
                    <a:pt x="39" y="84"/>
                  </a:lnTo>
                  <a:lnTo>
                    <a:pt x="39" y="84"/>
                  </a:lnTo>
                  <a:lnTo>
                    <a:pt x="37" y="86"/>
                  </a:lnTo>
                  <a:lnTo>
                    <a:pt x="37" y="86"/>
                  </a:lnTo>
                  <a:lnTo>
                    <a:pt x="37" y="84"/>
                  </a:lnTo>
                  <a:lnTo>
                    <a:pt x="37" y="84"/>
                  </a:lnTo>
                  <a:lnTo>
                    <a:pt x="37" y="84"/>
                  </a:lnTo>
                  <a:lnTo>
                    <a:pt x="125" y="7"/>
                  </a:lnTo>
                  <a:lnTo>
                    <a:pt x="125" y="7"/>
                  </a:lnTo>
                  <a:lnTo>
                    <a:pt x="27" y="63"/>
                  </a:lnTo>
                  <a:lnTo>
                    <a:pt x="27" y="63"/>
                  </a:lnTo>
                  <a:lnTo>
                    <a:pt x="8" y="75"/>
                  </a:lnTo>
                  <a:lnTo>
                    <a:pt x="8" y="75"/>
                  </a:lnTo>
                  <a:lnTo>
                    <a:pt x="8" y="75"/>
                  </a:lnTo>
                  <a:lnTo>
                    <a:pt x="8" y="75"/>
                  </a:lnTo>
                  <a:lnTo>
                    <a:pt x="6" y="75"/>
                  </a:lnTo>
                  <a:lnTo>
                    <a:pt x="6" y="75"/>
                  </a:lnTo>
                  <a:lnTo>
                    <a:pt x="6" y="75"/>
                  </a:lnTo>
                  <a:lnTo>
                    <a:pt x="6" y="75"/>
                  </a:lnTo>
                  <a:lnTo>
                    <a:pt x="6" y="75"/>
                  </a:lnTo>
                  <a:lnTo>
                    <a:pt x="49" y="25"/>
                  </a:lnTo>
                  <a:lnTo>
                    <a:pt x="33" y="34"/>
                  </a:lnTo>
                  <a:lnTo>
                    <a:pt x="33" y="34"/>
                  </a:lnTo>
                  <a:lnTo>
                    <a:pt x="33" y="34"/>
                  </a:lnTo>
                  <a:lnTo>
                    <a:pt x="33" y="34"/>
                  </a:lnTo>
                  <a:lnTo>
                    <a:pt x="34" y="16"/>
                  </a:lnTo>
                  <a:lnTo>
                    <a:pt x="2" y="34"/>
                  </a:lnTo>
                  <a:lnTo>
                    <a:pt x="2" y="34"/>
                  </a:lnTo>
                  <a:lnTo>
                    <a:pt x="2" y="34"/>
                  </a:lnTo>
                  <a:lnTo>
                    <a:pt x="2" y="34"/>
                  </a:lnTo>
                  <a:lnTo>
                    <a:pt x="2" y="34"/>
                  </a:lnTo>
                  <a:lnTo>
                    <a:pt x="2" y="34"/>
                  </a:lnTo>
                  <a:lnTo>
                    <a:pt x="2" y="34"/>
                  </a:lnTo>
                  <a:lnTo>
                    <a:pt x="2" y="34"/>
                  </a:lnTo>
                  <a:lnTo>
                    <a:pt x="8" y="26"/>
                  </a:lnTo>
                  <a:lnTo>
                    <a:pt x="8" y="26"/>
                  </a:lnTo>
                  <a:lnTo>
                    <a:pt x="16" y="17"/>
                  </a:lnTo>
                  <a:lnTo>
                    <a:pt x="16" y="17"/>
                  </a:lnTo>
                  <a:lnTo>
                    <a:pt x="15" y="16"/>
                  </a:lnTo>
                  <a:lnTo>
                    <a:pt x="15" y="16"/>
                  </a:lnTo>
                  <a:lnTo>
                    <a:pt x="15" y="16"/>
                  </a:lnTo>
                  <a:lnTo>
                    <a:pt x="18" y="14"/>
                  </a:lnTo>
                  <a:lnTo>
                    <a:pt x="18" y="14"/>
                  </a:lnTo>
                  <a:lnTo>
                    <a:pt x="19" y="14"/>
                  </a:lnTo>
                  <a:lnTo>
                    <a:pt x="19" y="14"/>
                  </a:lnTo>
                  <a:lnTo>
                    <a:pt x="19" y="14"/>
                  </a:lnTo>
                  <a:lnTo>
                    <a:pt x="19" y="14"/>
                  </a:lnTo>
                  <a:lnTo>
                    <a:pt x="19" y="14"/>
                  </a:lnTo>
                  <a:lnTo>
                    <a:pt x="19" y="14"/>
                  </a:lnTo>
                  <a:lnTo>
                    <a:pt x="19" y="14"/>
                  </a:lnTo>
                  <a:lnTo>
                    <a:pt x="19" y="14"/>
                  </a:lnTo>
                  <a:lnTo>
                    <a:pt x="9" y="28"/>
                  </a:lnTo>
                  <a:lnTo>
                    <a:pt x="9" y="28"/>
                  </a:lnTo>
                  <a:lnTo>
                    <a:pt x="5" y="31"/>
                  </a:lnTo>
                  <a:lnTo>
                    <a:pt x="36" y="13"/>
                  </a:lnTo>
                  <a:lnTo>
                    <a:pt x="36" y="13"/>
                  </a:lnTo>
                  <a:lnTo>
                    <a:pt x="36" y="13"/>
                  </a:lnTo>
                  <a:lnTo>
                    <a:pt x="36" y="13"/>
                  </a:lnTo>
                  <a:lnTo>
                    <a:pt x="36" y="14"/>
                  </a:lnTo>
                  <a:lnTo>
                    <a:pt x="36" y="14"/>
                  </a:lnTo>
                  <a:lnTo>
                    <a:pt x="34" y="32"/>
                  </a:lnTo>
                  <a:lnTo>
                    <a:pt x="52" y="20"/>
                  </a:lnTo>
                  <a:lnTo>
                    <a:pt x="52" y="20"/>
                  </a:lnTo>
                  <a:lnTo>
                    <a:pt x="53" y="20"/>
                  </a:lnTo>
                  <a:lnTo>
                    <a:pt x="53" y="20"/>
                  </a:lnTo>
                  <a:lnTo>
                    <a:pt x="53" y="22"/>
                  </a:lnTo>
                  <a:lnTo>
                    <a:pt x="9" y="72"/>
                  </a:lnTo>
                  <a:lnTo>
                    <a:pt x="9" y="72"/>
                  </a:lnTo>
                  <a:lnTo>
                    <a:pt x="27" y="63"/>
                  </a:lnTo>
                  <a:lnTo>
                    <a:pt x="27" y="63"/>
                  </a:lnTo>
                  <a:lnTo>
                    <a:pt x="116" y="10"/>
                  </a:lnTo>
                  <a:lnTo>
                    <a:pt x="129" y="4"/>
                  </a:lnTo>
                  <a:lnTo>
                    <a:pt x="129" y="4"/>
                  </a:lnTo>
                  <a:lnTo>
                    <a:pt x="130" y="4"/>
                  </a:lnTo>
                  <a:lnTo>
                    <a:pt x="130" y="4"/>
                  </a:lnTo>
                  <a:lnTo>
                    <a:pt x="130" y="4"/>
                  </a:lnTo>
                  <a:lnTo>
                    <a:pt x="43" y="81"/>
                  </a:lnTo>
                  <a:lnTo>
                    <a:pt x="43" y="81"/>
                  </a:lnTo>
                  <a:lnTo>
                    <a:pt x="92" y="51"/>
                  </a:lnTo>
                  <a:lnTo>
                    <a:pt x="92" y="51"/>
                  </a:lnTo>
                  <a:lnTo>
                    <a:pt x="176" y="4"/>
                  </a:lnTo>
                  <a:lnTo>
                    <a:pt x="176" y="4"/>
                  </a:lnTo>
                  <a:lnTo>
                    <a:pt x="176" y="3"/>
                  </a:lnTo>
                  <a:lnTo>
                    <a:pt x="176" y="3"/>
                  </a:lnTo>
                  <a:lnTo>
                    <a:pt x="176" y="3"/>
                  </a:lnTo>
                  <a:lnTo>
                    <a:pt x="176" y="3"/>
                  </a:lnTo>
                  <a:lnTo>
                    <a:pt x="176" y="3"/>
                  </a:lnTo>
                  <a:lnTo>
                    <a:pt x="178" y="4"/>
                  </a:lnTo>
                  <a:lnTo>
                    <a:pt x="178" y="4"/>
                  </a:lnTo>
                  <a:lnTo>
                    <a:pt x="178" y="4"/>
                  </a:lnTo>
                  <a:lnTo>
                    <a:pt x="178" y="4"/>
                  </a:lnTo>
                  <a:lnTo>
                    <a:pt x="71" y="68"/>
                  </a:lnTo>
                  <a:lnTo>
                    <a:pt x="168" y="12"/>
                  </a:lnTo>
                  <a:lnTo>
                    <a:pt x="168" y="12"/>
                  </a:lnTo>
                  <a:lnTo>
                    <a:pt x="169" y="12"/>
                  </a:lnTo>
                  <a:lnTo>
                    <a:pt x="169" y="12"/>
                  </a:lnTo>
                  <a:lnTo>
                    <a:pt x="169" y="13"/>
                  </a:lnTo>
                  <a:lnTo>
                    <a:pt x="13" y="123"/>
                  </a:lnTo>
                  <a:lnTo>
                    <a:pt x="13" y="123"/>
                  </a:lnTo>
                  <a:lnTo>
                    <a:pt x="147" y="46"/>
                  </a:lnTo>
                  <a:lnTo>
                    <a:pt x="203" y="13"/>
                  </a:lnTo>
                  <a:lnTo>
                    <a:pt x="227" y="0"/>
                  </a:lnTo>
                  <a:lnTo>
                    <a:pt x="227" y="0"/>
                  </a:lnTo>
                  <a:lnTo>
                    <a:pt x="227" y="0"/>
                  </a:lnTo>
                  <a:lnTo>
                    <a:pt x="227" y="0"/>
                  </a:lnTo>
                  <a:lnTo>
                    <a:pt x="227" y="1"/>
                  </a:lnTo>
                  <a:lnTo>
                    <a:pt x="227" y="1"/>
                  </a:lnTo>
                  <a:lnTo>
                    <a:pt x="227" y="1"/>
                  </a:lnTo>
                  <a:lnTo>
                    <a:pt x="224" y="4"/>
                  </a:lnTo>
                  <a:lnTo>
                    <a:pt x="194" y="23"/>
                  </a:lnTo>
                  <a:lnTo>
                    <a:pt x="194" y="23"/>
                  </a:lnTo>
                  <a:lnTo>
                    <a:pt x="119" y="69"/>
                  </a:lnTo>
                  <a:lnTo>
                    <a:pt x="119" y="69"/>
                  </a:lnTo>
                  <a:lnTo>
                    <a:pt x="58" y="106"/>
                  </a:lnTo>
                  <a:lnTo>
                    <a:pt x="182" y="35"/>
                  </a:lnTo>
                  <a:lnTo>
                    <a:pt x="182" y="35"/>
                  </a:lnTo>
                  <a:lnTo>
                    <a:pt x="182" y="35"/>
                  </a:lnTo>
                  <a:lnTo>
                    <a:pt x="182" y="35"/>
                  </a:lnTo>
                  <a:lnTo>
                    <a:pt x="182" y="37"/>
                  </a:lnTo>
                  <a:lnTo>
                    <a:pt x="182" y="37"/>
                  </a:lnTo>
                  <a:lnTo>
                    <a:pt x="73" y="130"/>
                  </a:lnTo>
                  <a:lnTo>
                    <a:pt x="73" y="130"/>
                  </a:lnTo>
                  <a:lnTo>
                    <a:pt x="129" y="99"/>
                  </a:lnTo>
                  <a:lnTo>
                    <a:pt x="194" y="60"/>
                  </a:lnTo>
                  <a:lnTo>
                    <a:pt x="194" y="60"/>
                  </a:lnTo>
                  <a:lnTo>
                    <a:pt x="196" y="60"/>
                  </a:lnTo>
                  <a:lnTo>
                    <a:pt x="196" y="60"/>
                  </a:lnTo>
                  <a:lnTo>
                    <a:pt x="196" y="60"/>
                  </a:lnTo>
                  <a:lnTo>
                    <a:pt x="196" y="60"/>
                  </a:lnTo>
                  <a:lnTo>
                    <a:pt x="61" y="157"/>
                  </a:lnTo>
                  <a:lnTo>
                    <a:pt x="207" y="72"/>
                  </a:lnTo>
                  <a:lnTo>
                    <a:pt x="207" y="72"/>
                  </a:lnTo>
                  <a:lnTo>
                    <a:pt x="207" y="72"/>
                  </a:lnTo>
                  <a:lnTo>
                    <a:pt x="207" y="72"/>
                  </a:lnTo>
                  <a:lnTo>
                    <a:pt x="207" y="74"/>
                  </a:lnTo>
                  <a:lnTo>
                    <a:pt x="52" y="191"/>
                  </a:lnTo>
                  <a:lnTo>
                    <a:pt x="52" y="191"/>
                  </a:lnTo>
                  <a:lnTo>
                    <a:pt x="181" y="117"/>
                  </a:lnTo>
                  <a:lnTo>
                    <a:pt x="181" y="117"/>
                  </a:lnTo>
                  <a:lnTo>
                    <a:pt x="181" y="117"/>
                  </a:lnTo>
                  <a:lnTo>
                    <a:pt x="181" y="117"/>
                  </a:lnTo>
                  <a:lnTo>
                    <a:pt x="181" y="117"/>
                  </a:lnTo>
                  <a:lnTo>
                    <a:pt x="181" y="117"/>
                  </a:lnTo>
                  <a:lnTo>
                    <a:pt x="181" y="117"/>
                  </a:lnTo>
                  <a:lnTo>
                    <a:pt x="181" y="118"/>
                  </a:lnTo>
                  <a:lnTo>
                    <a:pt x="181" y="118"/>
                  </a:lnTo>
                  <a:lnTo>
                    <a:pt x="181" y="118"/>
                  </a:lnTo>
                  <a:lnTo>
                    <a:pt x="181" y="118"/>
                  </a:lnTo>
                  <a:lnTo>
                    <a:pt x="157" y="133"/>
                  </a:lnTo>
                  <a:lnTo>
                    <a:pt x="157" y="133"/>
                  </a:lnTo>
                  <a:lnTo>
                    <a:pt x="105" y="168"/>
                  </a:lnTo>
                  <a:lnTo>
                    <a:pt x="105" y="168"/>
                  </a:lnTo>
                  <a:lnTo>
                    <a:pt x="46" y="208"/>
                  </a:lnTo>
                  <a:lnTo>
                    <a:pt x="46" y="208"/>
                  </a:lnTo>
                  <a:lnTo>
                    <a:pt x="79" y="191"/>
                  </a:lnTo>
                  <a:lnTo>
                    <a:pt x="79" y="191"/>
                  </a:lnTo>
                  <a:lnTo>
                    <a:pt x="162" y="142"/>
                  </a:lnTo>
                  <a:lnTo>
                    <a:pt x="162" y="142"/>
                  </a:lnTo>
                  <a:lnTo>
                    <a:pt x="162" y="142"/>
                  </a:lnTo>
                  <a:lnTo>
                    <a:pt x="162" y="142"/>
                  </a:lnTo>
                  <a:lnTo>
                    <a:pt x="162" y="142"/>
                  </a:lnTo>
                  <a:lnTo>
                    <a:pt x="162" y="142"/>
                  </a:lnTo>
                  <a:lnTo>
                    <a:pt x="162" y="142"/>
                  </a:lnTo>
                  <a:lnTo>
                    <a:pt x="162" y="143"/>
                  </a:lnTo>
                  <a:lnTo>
                    <a:pt x="162" y="143"/>
                  </a:lnTo>
                  <a:lnTo>
                    <a:pt x="162" y="143"/>
                  </a:lnTo>
                  <a:lnTo>
                    <a:pt x="162" y="143"/>
                  </a:lnTo>
                  <a:lnTo>
                    <a:pt x="65" y="205"/>
                  </a:lnTo>
                  <a:lnTo>
                    <a:pt x="173" y="143"/>
                  </a:lnTo>
                  <a:lnTo>
                    <a:pt x="173" y="143"/>
                  </a:lnTo>
                  <a:lnTo>
                    <a:pt x="173" y="143"/>
                  </a:lnTo>
                  <a:lnTo>
                    <a:pt x="173" y="143"/>
                  </a:lnTo>
                  <a:lnTo>
                    <a:pt x="175" y="143"/>
                  </a:lnTo>
                  <a:lnTo>
                    <a:pt x="175" y="143"/>
                  </a:lnTo>
                  <a:lnTo>
                    <a:pt x="173" y="145"/>
                  </a:lnTo>
                  <a:lnTo>
                    <a:pt x="173" y="145"/>
                  </a:lnTo>
                  <a:lnTo>
                    <a:pt x="173" y="145"/>
                  </a:lnTo>
                  <a:lnTo>
                    <a:pt x="173" y="145"/>
                  </a:lnTo>
                  <a:lnTo>
                    <a:pt x="120" y="180"/>
                  </a:lnTo>
                  <a:lnTo>
                    <a:pt x="120" y="180"/>
                  </a:lnTo>
                  <a:lnTo>
                    <a:pt x="96" y="194"/>
                  </a:lnTo>
                  <a:lnTo>
                    <a:pt x="96" y="194"/>
                  </a:lnTo>
                  <a:lnTo>
                    <a:pt x="166" y="155"/>
                  </a:lnTo>
                  <a:lnTo>
                    <a:pt x="166" y="155"/>
                  </a:lnTo>
                  <a:lnTo>
                    <a:pt x="166" y="155"/>
                  </a:lnTo>
                  <a:lnTo>
                    <a:pt x="166" y="155"/>
                  </a:lnTo>
                  <a:lnTo>
                    <a:pt x="166" y="155"/>
                  </a:lnTo>
                  <a:lnTo>
                    <a:pt x="166" y="155"/>
                  </a:lnTo>
                  <a:lnTo>
                    <a:pt x="166" y="155"/>
                  </a:lnTo>
                  <a:lnTo>
                    <a:pt x="168" y="155"/>
                  </a:lnTo>
                  <a:lnTo>
                    <a:pt x="168" y="155"/>
                  </a:lnTo>
                  <a:lnTo>
                    <a:pt x="168" y="155"/>
                  </a:lnTo>
                  <a:lnTo>
                    <a:pt x="168" y="155"/>
                  </a:lnTo>
                  <a:lnTo>
                    <a:pt x="39" y="254"/>
                  </a:lnTo>
                  <a:lnTo>
                    <a:pt x="39" y="254"/>
                  </a:lnTo>
                  <a:lnTo>
                    <a:pt x="135" y="198"/>
                  </a:lnTo>
                  <a:lnTo>
                    <a:pt x="173" y="177"/>
                  </a:lnTo>
                  <a:lnTo>
                    <a:pt x="173" y="177"/>
                  </a:lnTo>
                  <a:lnTo>
                    <a:pt x="173" y="177"/>
                  </a:lnTo>
                  <a:lnTo>
                    <a:pt x="173" y="177"/>
                  </a:lnTo>
                  <a:lnTo>
                    <a:pt x="173" y="177"/>
                  </a:lnTo>
                  <a:lnTo>
                    <a:pt x="175" y="176"/>
                  </a:lnTo>
                  <a:lnTo>
                    <a:pt x="175" y="176"/>
                  </a:lnTo>
                  <a:lnTo>
                    <a:pt x="175" y="177"/>
                  </a:lnTo>
                  <a:lnTo>
                    <a:pt x="175" y="177"/>
                  </a:lnTo>
                  <a:lnTo>
                    <a:pt x="175" y="177"/>
                  </a:lnTo>
                  <a:lnTo>
                    <a:pt x="175" y="177"/>
                  </a:lnTo>
                  <a:lnTo>
                    <a:pt x="31" y="288"/>
                  </a:lnTo>
                  <a:lnTo>
                    <a:pt x="31" y="288"/>
                  </a:lnTo>
                  <a:lnTo>
                    <a:pt x="176" y="204"/>
                  </a:lnTo>
                  <a:lnTo>
                    <a:pt x="176" y="204"/>
                  </a:lnTo>
                  <a:lnTo>
                    <a:pt x="176" y="204"/>
                  </a:lnTo>
                  <a:lnTo>
                    <a:pt x="176" y="204"/>
                  </a:lnTo>
                  <a:lnTo>
                    <a:pt x="178" y="204"/>
                  </a:lnTo>
                  <a:lnTo>
                    <a:pt x="178" y="204"/>
                  </a:lnTo>
                  <a:lnTo>
                    <a:pt x="176" y="205"/>
                  </a:lnTo>
                  <a:lnTo>
                    <a:pt x="176" y="205"/>
                  </a:lnTo>
                  <a:lnTo>
                    <a:pt x="176" y="205"/>
                  </a:lnTo>
                  <a:lnTo>
                    <a:pt x="176" y="205"/>
                  </a:lnTo>
                  <a:lnTo>
                    <a:pt x="176" y="205"/>
                  </a:lnTo>
                  <a:lnTo>
                    <a:pt x="108" y="253"/>
                  </a:lnTo>
                  <a:lnTo>
                    <a:pt x="108" y="253"/>
                  </a:lnTo>
                  <a:lnTo>
                    <a:pt x="53" y="290"/>
                  </a:lnTo>
                  <a:lnTo>
                    <a:pt x="53" y="290"/>
                  </a:lnTo>
                  <a:lnTo>
                    <a:pt x="105" y="260"/>
                  </a:lnTo>
                  <a:lnTo>
                    <a:pt x="105" y="260"/>
                  </a:lnTo>
                  <a:lnTo>
                    <a:pt x="157" y="231"/>
                  </a:lnTo>
                  <a:lnTo>
                    <a:pt x="157" y="231"/>
                  </a:lnTo>
                  <a:lnTo>
                    <a:pt x="157" y="231"/>
                  </a:lnTo>
                  <a:lnTo>
                    <a:pt x="157" y="231"/>
                  </a:lnTo>
                  <a:lnTo>
                    <a:pt x="157" y="232"/>
                  </a:lnTo>
                  <a:lnTo>
                    <a:pt x="157" y="232"/>
                  </a:lnTo>
                  <a:lnTo>
                    <a:pt x="157" y="232"/>
                  </a:lnTo>
                  <a:lnTo>
                    <a:pt x="157" y="232"/>
                  </a:lnTo>
                  <a:lnTo>
                    <a:pt x="157" y="232"/>
                  </a:lnTo>
                  <a:lnTo>
                    <a:pt x="145" y="241"/>
                  </a:lnTo>
                  <a:lnTo>
                    <a:pt x="102" y="271"/>
                  </a:lnTo>
                  <a:lnTo>
                    <a:pt x="102" y="271"/>
                  </a:lnTo>
                  <a:lnTo>
                    <a:pt x="61" y="297"/>
                  </a:lnTo>
                  <a:lnTo>
                    <a:pt x="61" y="297"/>
                  </a:lnTo>
                  <a:lnTo>
                    <a:pt x="154" y="243"/>
                  </a:lnTo>
                  <a:lnTo>
                    <a:pt x="154" y="243"/>
                  </a:lnTo>
                  <a:lnTo>
                    <a:pt x="156" y="243"/>
                  </a:lnTo>
                  <a:lnTo>
                    <a:pt x="156" y="243"/>
                  </a:lnTo>
                  <a:lnTo>
                    <a:pt x="156" y="243"/>
                  </a:lnTo>
                  <a:lnTo>
                    <a:pt x="156" y="243"/>
                  </a:lnTo>
                  <a:lnTo>
                    <a:pt x="156" y="244"/>
                  </a:lnTo>
                  <a:lnTo>
                    <a:pt x="156" y="244"/>
                  </a:lnTo>
                  <a:lnTo>
                    <a:pt x="156" y="244"/>
                  </a:lnTo>
                  <a:lnTo>
                    <a:pt x="156" y="244"/>
                  </a:lnTo>
                  <a:lnTo>
                    <a:pt x="156" y="244"/>
                  </a:lnTo>
                  <a:lnTo>
                    <a:pt x="102" y="290"/>
                  </a:lnTo>
                  <a:lnTo>
                    <a:pt x="102" y="290"/>
                  </a:lnTo>
                  <a:lnTo>
                    <a:pt x="77" y="312"/>
                  </a:lnTo>
                  <a:lnTo>
                    <a:pt x="77" y="312"/>
                  </a:lnTo>
                  <a:lnTo>
                    <a:pt x="187" y="248"/>
                  </a:lnTo>
                  <a:lnTo>
                    <a:pt x="187" y="248"/>
                  </a:lnTo>
                  <a:lnTo>
                    <a:pt x="188" y="248"/>
                  </a:lnTo>
                  <a:lnTo>
                    <a:pt x="188" y="248"/>
                  </a:lnTo>
                  <a:lnTo>
                    <a:pt x="188" y="248"/>
                  </a:lnTo>
                  <a:lnTo>
                    <a:pt x="188" y="248"/>
                  </a:lnTo>
                  <a:lnTo>
                    <a:pt x="188" y="250"/>
                  </a:lnTo>
                  <a:lnTo>
                    <a:pt x="188" y="250"/>
                  </a:lnTo>
                  <a:lnTo>
                    <a:pt x="188" y="250"/>
                  </a:lnTo>
                  <a:lnTo>
                    <a:pt x="188" y="250"/>
                  </a:lnTo>
                  <a:lnTo>
                    <a:pt x="188" y="250"/>
                  </a:lnTo>
                  <a:lnTo>
                    <a:pt x="148" y="277"/>
                  </a:lnTo>
                  <a:lnTo>
                    <a:pt x="148" y="277"/>
                  </a:lnTo>
                  <a:lnTo>
                    <a:pt x="92" y="312"/>
                  </a:lnTo>
                  <a:lnTo>
                    <a:pt x="92" y="312"/>
                  </a:lnTo>
                  <a:lnTo>
                    <a:pt x="126" y="293"/>
                  </a:lnTo>
                  <a:lnTo>
                    <a:pt x="126" y="293"/>
                  </a:lnTo>
                  <a:lnTo>
                    <a:pt x="194" y="254"/>
                  </a:lnTo>
                  <a:lnTo>
                    <a:pt x="194" y="254"/>
                  </a:lnTo>
                  <a:lnTo>
                    <a:pt x="194" y="254"/>
                  </a:lnTo>
                  <a:lnTo>
                    <a:pt x="194" y="254"/>
                  </a:lnTo>
                  <a:lnTo>
                    <a:pt x="194" y="254"/>
                  </a:lnTo>
                  <a:lnTo>
                    <a:pt x="194" y="254"/>
                  </a:lnTo>
                  <a:lnTo>
                    <a:pt x="194" y="254"/>
                  </a:lnTo>
                  <a:lnTo>
                    <a:pt x="194" y="254"/>
                  </a:lnTo>
                  <a:lnTo>
                    <a:pt x="194" y="254"/>
                  </a:lnTo>
                  <a:lnTo>
                    <a:pt x="73" y="331"/>
                  </a:lnTo>
                  <a:lnTo>
                    <a:pt x="73" y="331"/>
                  </a:lnTo>
                  <a:lnTo>
                    <a:pt x="179" y="269"/>
                  </a:lnTo>
                  <a:lnTo>
                    <a:pt x="179" y="269"/>
                  </a:lnTo>
                  <a:lnTo>
                    <a:pt x="181" y="269"/>
                  </a:lnTo>
                  <a:lnTo>
                    <a:pt x="181" y="269"/>
                  </a:lnTo>
                  <a:lnTo>
                    <a:pt x="181" y="271"/>
                  </a:lnTo>
                  <a:lnTo>
                    <a:pt x="90" y="325"/>
                  </a:lnTo>
                  <a:lnTo>
                    <a:pt x="90" y="325"/>
                  </a:lnTo>
                  <a:lnTo>
                    <a:pt x="126" y="305"/>
                  </a:lnTo>
                  <a:lnTo>
                    <a:pt x="126" y="305"/>
                  </a:lnTo>
                  <a:lnTo>
                    <a:pt x="172" y="278"/>
                  </a:lnTo>
                  <a:lnTo>
                    <a:pt x="172" y="280"/>
                  </a:lnTo>
                  <a:lnTo>
                    <a:pt x="172" y="280"/>
                  </a:lnTo>
                  <a:lnTo>
                    <a:pt x="172" y="280"/>
                  </a:lnTo>
                  <a:lnTo>
                    <a:pt x="172" y="280"/>
                  </a:lnTo>
                  <a:lnTo>
                    <a:pt x="172" y="280"/>
                  </a:lnTo>
                  <a:lnTo>
                    <a:pt x="128" y="306"/>
                  </a:lnTo>
                  <a:lnTo>
                    <a:pt x="128" y="306"/>
                  </a:lnTo>
                  <a:lnTo>
                    <a:pt x="52" y="349"/>
                  </a:lnTo>
                  <a:lnTo>
                    <a:pt x="52" y="349"/>
                  </a:lnTo>
                  <a:lnTo>
                    <a:pt x="52" y="349"/>
                  </a:lnTo>
                  <a:lnTo>
                    <a:pt x="52" y="349"/>
                  </a:lnTo>
                  <a:lnTo>
                    <a:pt x="52" y="349"/>
                  </a:lnTo>
                  <a:lnTo>
                    <a:pt x="52" y="3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138"/>
            <p:cNvSpPr>
              <a:spLocks/>
            </p:cNvSpPr>
            <p:nvPr/>
          </p:nvSpPr>
          <p:spPr bwMode="auto">
            <a:xfrm>
              <a:off x="3508376" y="2206626"/>
              <a:ext cx="238125" cy="325438"/>
            </a:xfrm>
            <a:custGeom>
              <a:avLst/>
              <a:gdLst/>
              <a:ahLst/>
              <a:cxnLst>
                <a:cxn ang="0">
                  <a:pos x="271" y="316"/>
                </a:cxn>
                <a:cxn ang="0">
                  <a:pos x="163" y="377"/>
                </a:cxn>
                <a:cxn ang="0">
                  <a:pos x="290" y="280"/>
                </a:cxn>
                <a:cxn ang="0">
                  <a:pos x="160" y="351"/>
                </a:cxn>
                <a:cxn ang="0">
                  <a:pos x="115" y="360"/>
                </a:cxn>
                <a:cxn ang="0">
                  <a:pos x="111" y="351"/>
                </a:cxn>
                <a:cxn ang="0">
                  <a:pos x="108" y="338"/>
                </a:cxn>
                <a:cxn ang="0">
                  <a:pos x="123" y="320"/>
                </a:cxn>
                <a:cxn ang="0">
                  <a:pos x="99" y="303"/>
                </a:cxn>
                <a:cxn ang="0">
                  <a:pos x="87" y="276"/>
                </a:cxn>
                <a:cxn ang="0">
                  <a:pos x="195" y="206"/>
                </a:cxn>
                <a:cxn ang="0">
                  <a:pos x="81" y="264"/>
                </a:cxn>
                <a:cxn ang="0">
                  <a:pos x="93" y="233"/>
                </a:cxn>
                <a:cxn ang="0">
                  <a:pos x="71" y="227"/>
                </a:cxn>
                <a:cxn ang="0">
                  <a:pos x="62" y="203"/>
                </a:cxn>
                <a:cxn ang="0">
                  <a:pos x="77" y="180"/>
                </a:cxn>
                <a:cxn ang="0">
                  <a:pos x="58" y="162"/>
                </a:cxn>
                <a:cxn ang="0">
                  <a:pos x="73" y="147"/>
                </a:cxn>
                <a:cxn ang="0">
                  <a:pos x="33" y="147"/>
                </a:cxn>
                <a:cxn ang="0">
                  <a:pos x="27" y="149"/>
                </a:cxn>
                <a:cxn ang="0">
                  <a:pos x="24" y="132"/>
                </a:cxn>
                <a:cxn ang="0">
                  <a:pos x="9" y="122"/>
                </a:cxn>
                <a:cxn ang="0">
                  <a:pos x="24" y="107"/>
                </a:cxn>
                <a:cxn ang="0">
                  <a:pos x="22" y="89"/>
                </a:cxn>
                <a:cxn ang="0">
                  <a:pos x="44" y="61"/>
                </a:cxn>
                <a:cxn ang="0">
                  <a:pos x="22" y="73"/>
                </a:cxn>
                <a:cxn ang="0">
                  <a:pos x="1" y="83"/>
                </a:cxn>
                <a:cxn ang="0">
                  <a:pos x="145" y="2"/>
                </a:cxn>
                <a:cxn ang="0">
                  <a:pos x="130" y="12"/>
                </a:cxn>
                <a:cxn ang="0">
                  <a:pos x="104" y="42"/>
                </a:cxn>
                <a:cxn ang="0">
                  <a:pos x="135" y="48"/>
                </a:cxn>
                <a:cxn ang="0">
                  <a:pos x="141" y="64"/>
                </a:cxn>
                <a:cxn ang="0">
                  <a:pos x="135" y="85"/>
                </a:cxn>
                <a:cxn ang="0">
                  <a:pos x="77" y="144"/>
                </a:cxn>
                <a:cxn ang="0">
                  <a:pos x="144" y="110"/>
                </a:cxn>
                <a:cxn ang="0">
                  <a:pos x="115" y="141"/>
                </a:cxn>
                <a:cxn ang="0">
                  <a:pos x="253" y="79"/>
                </a:cxn>
                <a:cxn ang="0">
                  <a:pos x="274" y="83"/>
                </a:cxn>
                <a:cxn ang="0">
                  <a:pos x="259" y="117"/>
                </a:cxn>
                <a:cxn ang="0">
                  <a:pos x="234" y="137"/>
                </a:cxn>
                <a:cxn ang="0">
                  <a:pos x="267" y="132"/>
                </a:cxn>
                <a:cxn ang="0">
                  <a:pos x="296" y="141"/>
                </a:cxn>
                <a:cxn ang="0">
                  <a:pos x="278" y="165"/>
                </a:cxn>
                <a:cxn ang="0">
                  <a:pos x="155" y="268"/>
                </a:cxn>
                <a:cxn ang="0">
                  <a:pos x="250" y="246"/>
                </a:cxn>
                <a:cxn ang="0">
                  <a:pos x="250" y="248"/>
                </a:cxn>
                <a:cxn ang="0">
                  <a:pos x="281" y="254"/>
                </a:cxn>
                <a:cxn ang="0">
                  <a:pos x="136" y="347"/>
                </a:cxn>
                <a:cxn ang="0">
                  <a:pos x="243" y="292"/>
                </a:cxn>
                <a:cxn ang="0">
                  <a:pos x="299" y="276"/>
                </a:cxn>
                <a:cxn ang="0">
                  <a:pos x="278" y="310"/>
                </a:cxn>
                <a:cxn ang="0">
                  <a:pos x="153" y="406"/>
                </a:cxn>
                <a:cxn ang="0">
                  <a:pos x="270" y="340"/>
                </a:cxn>
                <a:cxn ang="0">
                  <a:pos x="259" y="372"/>
                </a:cxn>
                <a:cxn ang="0">
                  <a:pos x="289" y="385"/>
                </a:cxn>
                <a:cxn ang="0">
                  <a:pos x="292" y="397"/>
                </a:cxn>
                <a:cxn ang="0">
                  <a:pos x="230" y="408"/>
                </a:cxn>
                <a:cxn ang="0">
                  <a:pos x="203" y="405"/>
                </a:cxn>
                <a:cxn ang="0">
                  <a:pos x="231" y="366"/>
                </a:cxn>
              </a:cxnLst>
              <a:rect l="0" t="0" r="r" b="b"/>
              <a:pathLst>
                <a:path w="299" h="411">
                  <a:moveTo>
                    <a:pt x="147" y="411"/>
                  </a:moveTo>
                  <a:lnTo>
                    <a:pt x="147" y="411"/>
                  </a:lnTo>
                  <a:lnTo>
                    <a:pt x="147" y="411"/>
                  </a:lnTo>
                  <a:lnTo>
                    <a:pt x="147" y="411"/>
                  </a:lnTo>
                  <a:lnTo>
                    <a:pt x="147" y="409"/>
                  </a:lnTo>
                  <a:lnTo>
                    <a:pt x="147" y="409"/>
                  </a:lnTo>
                  <a:lnTo>
                    <a:pt x="148" y="408"/>
                  </a:lnTo>
                  <a:lnTo>
                    <a:pt x="160" y="397"/>
                  </a:lnTo>
                  <a:lnTo>
                    <a:pt x="262" y="323"/>
                  </a:lnTo>
                  <a:lnTo>
                    <a:pt x="262" y="323"/>
                  </a:lnTo>
                  <a:lnTo>
                    <a:pt x="271" y="316"/>
                  </a:lnTo>
                  <a:lnTo>
                    <a:pt x="271" y="316"/>
                  </a:lnTo>
                  <a:lnTo>
                    <a:pt x="201" y="356"/>
                  </a:lnTo>
                  <a:lnTo>
                    <a:pt x="201" y="356"/>
                  </a:lnTo>
                  <a:lnTo>
                    <a:pt x="151" y="385"/>
                  </a:lnTo>
                  <a:lnTo>
                    <a:pt x="151" y="385"/>
                  </a:lnTo>
                  <a:lnTo>
                    <a:pt x="151" y="385"/>
                  </a:lnTo>
                  <a:lnTo>
                    <a:pt x="151" y="385"/>
                  </a:lnTo>
                  <a:lnTo>
                    <a:pt x="150" y="385"/>
                  </a:lnTo>
                  <a:lnTo>
                    <a:pt x="150" y="385"/>
                  </a:lnTo>
                  <a:lnTo>
                    <a:pt x="150" y="385"/>
                  </a:lnTo>
                  <a:lnTo>
                    <a:pt x="150" y="385"/>
                  </a:lnTo>
                  <a:lnTo>
                    <a:pt x="150" y="385"/>
                  </a:lnTo>
                  <a:lnTo>
                    <a:pt x="163" y="377"/>
                  </a:lnTo>
                  <a:lnTo>
                    <a:pt x="155" y="381"/>
                  </a:lnTo>
                  <a:lnTo>
                    <a:pt x="155" y="381"/>
                  </a:lnTo>
                  <a:lnTo>
                    <a:pt x="155" y="381"/>
                  </a:lnTo>
                  <a:lnTo>
                    <a:pt x="155" y="381"/>
                  </a:lnTo>
                  <a:lnTo>
                    <a:pt x="155" y="380"/>
                  </a:lnTo>
                  <a:lnTo>
                    <a:pt x="155" y="380"/>
                  </a:lnTo>
                  <a:lnTo>
                    <a:pt x="155" y="380"/>
                  </a:lnTo>
                  <a:lnTo>
                    <a:pt x="155" y="380"/>
                  </a:lnTo>
                  <a:lnTo>
                    <a:pt x="172" y="366"/>
                  </a:lnTo>
                  <a:lnTo>
                    <a:pt x="238" y="317"/>
                  </a:lnTo>
                  <a:lnTo>
                    <a:pt x="238" y="317"/>
                  </a:lnTo>
                  <a:lnTo>
                    <a:pt x="290" y="280"/>
                  </a:lnTo>
                  <a:lnTo>
                    <a:pt x="151" y="362"/>
                  </a:lnTo>
                  <a:lnTo>
                    <a:pt x="151" y="362"/>
                  </a:lnTo>
                  <a:lnTo>
                    <a:pt x="150" y="362"/>
                  </a:lnTo>
                  <a:lnTo>
                    <a:pt x="150" y="362"/>
                  </a:lnTo>
                  <a:lnTo>
                    <a:pt x="150" y="360"/>
                  </a:lnTo>
                  <a:lnTo>
                    <a:pt x="150" y="360"/>
                  </a:lnTo>
                  <a:lnTo>
                    <a:pt x="150" y="360"/>
                  </a:lnTo>
                  <a:lnTo>
                    <a:pt x="150" y="360"/>
                  </a:lnTo>
                  <a:lnTo>
                    <a:pt x="150" y="360"/>
                  </a:lnTo>
                  <a:lnTo>
                    <a:pt x="150" y="360"/>
                  </a:lnTo>
                  <a:lnTo>
                    <a:pt x="160" y="351"/>
                  </a:lnTo>
                  <a:lnTo>
                    <a:pt x="160" y="351"/>
                  </a:lnTo>
                  <a:lnTo>
                    <a:pt x="187" y="332"/>
                  </a:lnTo>
                  <a:lnTo>
                    <a:pt x="187" y="332"/>
                  </a:lnTo>
                  <a:lnTo>
                    <a:pt x="262" y="274"/>
                  </a:lnTo>
                  <a:lnTo>
                    <a:pt x="262" y="274"/>
                  </a:lnTo>
                  <a:lnTo>
                    <a:pt x="231" y="294"/>
                  </a:lnTo>
                  <a:lnTo>
                    <a:pt x="231" y="294"/>
                  </a:lnTo>
                  <a:lnTo>
                    <a:pt x="141" y="345"/>
                  </a:lnTo>
                  <a:lnTo>
                    <a:pt x="115" y="360"/>
                  </a:lnTo>
                  <a:lnTo>
                    <a:pt x="115" y="360"/>
                  </a:lnTo>
                  <a:lnTo>
                    <a:pt x="115" y="360"/>
                  </a:lnTo>
                  <a:lnTo>
                    <a:pt x="115" y="360"/>
                  </a:lnTo>
                  <a:lnTo>
                    <a:pt x="115" y="360"/>
                  </a:lnTo>
                  <a:lnTo>
                    <a:pt x="115" y="360"/>
                  </a:lnTo>
                  <a:lnTo>
                    <a:pt x="115" y="360"/>
                  </a:lnTo>
                  <a:lnTo>
                    <a:pt x="114" y="359"/>
                  </a:lnTo>
                  <a:lnTo>
                    <a:pt x="114" y="359"/>
                  </a:lnTo>
                  <a:lnTo>
                    <a:pt x="114" y="359"/>
                  </a:lnTo>
                  <a:lnTo>
                    <a:pt x="114" y="359"/>
                  </a:lnTo>
                  <a:lnTo>
                    <a:pt x="256" y="270"/>
                  </a:lnTo>
                  <a:lnTo>
                    <a:pt x="113" y="353"/>
                  </a:lnTo>
                  <a:lnTo>
                    <a:pt x="113" y="353"/>
                  </a:lnTo>
                  <a:lnTo>
                    <a:pt x="111" y="353"/>
                  </a:lnTo>
                  <a:lnTo>
                    <a:pt x="111" y="353"/>
                  </a:lnTo>
                  <a:lnTo>
                    <a:pt x="111" y="351"/>
                  </a:lnTo>
                  <a:lnTo>
                    <a:pt x="111" y="351"/>
                  </a:lnTo>
                  <a:lnTo>
                    <a:pt x="113" y="351"/>
                  </a:lnTo>
                  <a:lnTo>
                    <a:pt x="113" y="351"/>
                  </a:lnTo>
                  <a:lnTo>
                    <a:pt x="138" y="334"/>
                  </a:lnTo>
                  <a:lnTo>
                    <a:pt x="138" y="334"/>
                  </a:lnTo>
                  <a:lnTo>
                    <a:pt x="195" y="295"/>
                  </a:lnTo>
                  <a:lnTo>
                    <a:pt x="195" y="295"/>
                  </a:lnTo>
                  <a:lnTo>
                    <a:pt x="262" y="251"/>
                  </a:lnTo>
                  <a:lnTo>
                    <a:pt x="110" y="338"/>
                  </a:lnTo>
                  <a:lnTo>
                    <a:pt x="110" y="338"/>
                  </a:lnTo>
                  <a:lnTo>
                    <a:pt x="108" y="338"/>
                  </a:lnTo>
                  <a:lnTo>
                    <a:pt x="108" y="338"/>
                  </a:lnTo>
                  <a:lnTo>
                    <a:pt x="110" y="337"/>
                  </a:lnTo>
                  <a:lnTo>
                    <a:pt x="110" y="337"/>
                  </a:lnTo>
                  <a:lnTo>
                    <a:pt x="228" y="261"/>
                  </a:lnTo>
                  <a:lnTo>
                    <a:pt x="228" y="261"/>
                  </a:lnTo>
                  <a:lnTo>
                    <a:pt x="123" y="322"/>
                  </a:lnTo>
                  <a:lnTo>
                    <a:pt x="123" y="322"/>
                  </a:lnTo>
                  <a:lnTo>
                    <a:pt x="123" y="322"/>
                  </a:lnTo>
                  <a:lnTo>
                    <a:pt x="123" y="322"/>
                  </a:lnTo>
                  <a:lnTo>
                    <a:pt x="121" y="322"/>
                  </a:lnTo>
                  <a:lnTo>
                    <a:pt x="121" y="322"/>
                  </a:lnTo>
                  <a:lnTo>
                    <a:pt x="123" y="320"/>
                  </a:lnTo>
                  <a:lnTo>
                    <a:pt x="123" y="320"/>
                  </a:lnTo>
                  <a:lnTo>
                    <a:pt x="123" y="320"/>
                  </a:lnTo>
                  <a:lnTo>
                    <a:pt x="123" y="320"/>
                  </a:lnTo>
                  <a:lnTo>
                    <a:pt x="123" y="320"/>
                  </a:lnTo>
                  <a:lnTo>
                    <a:pt x="190" y="266"/>
                  </a:lnTo>
                  <a:lnTo>
                    <a:pt x="190" y="266"/>
                  </a:lnTo>
                  <a:lnTo>
                    <a:pt x="253" y="214"/>
                  </a:lnTo>
                  <a:lnTo>
                    <a:pt x="253" y="214"/>
                  </a:lnTo>
                  <a:lnTo>
                    <a:pt x="157" y="270"/>
                  </a:lnTo>
                  <a:lnTo>
                    <a:pt x="157" y="270"/>
                  </a:lnTo>
                  <a:lnTo>
                    <a:pt x="99" y="303"/>
                  </a:lnTo>
                  <a:lnTo>
                    <a:pt x="99" y="303"/>
                  </a:lnTo>
                  <a:lnTo>
                    <a:pt x="99" y="303"/>
                  </a:lnTo>
                  <a:lnTo>
                    <a:pt x="99" y="303"/>
                  </a:lnTo>
                  <a:lnTo>
                    <a:pt x="99" y="303"/>
                  </a:lnTo>
                  <a:lnTo>
                    <a:pt x="99" y="303"/>
                  </a:lnTo>
                  <a:lnTo>
                    <a:pt x="99" y="303"/>
                  </a:lnTo>
                  <a:lnTo>
                    <a:pt x="99" y="303"/>
                  </a:lnTo>
                  <a:lnTo>
                    <a:pt x="99" y="301"/>
                  </a:lnTo>
                  <a:lnTo>
                    <a:pt x="270" y="172"/>
                  </a:lnTo>
                  <a:lnTo>
                    <a:pt x="89" y="277"/>
                  </a:lnTo>
                  <a:lnTo>
                    <a:pt x="89" y="277"/>
                  </a:lnTo>
                  <a:lnTo>
                    <a:pt x="87" y="277"/>
                  </a:lnTo>
                  <a:lnTo>
                    <a:pt x="87" y="277"/>
                  </a:lnTo>
                  <a:lnTo>
                    <a:pt x="87" y="276"/>
                  </a:lnTo>
                  <a:lnTo>
                    <a:pt x="87" y="276"/>
                  </a:lnTo>
                  <a:lnTo>
                    <a:pt x="114" y="260"/>
                  </a:lnTo>
                  <a:lnTo>
                    <a:pt x="114" y="260"/>
                  </a:lnTo>
                  <a:lnTo>
                    <a:pt x="114" y="260"/>
                  </a:lnTo>
                  <a:lnTo>
                    <a:pt x="114" y="260"/>
                  </a:lnTo>
                  <a:lnTo>
                    <a:pt x="114" y="260"/>
                  </a:lnTo>
                  <a:lnTo>
                    <a:pt x="114" y="260"/>
                  </a:lnTo>
                  <a:lnTo>
                    <a:pt x="114" y="260"/>
                  </a:lnTo>
                  <a:lnTo>
                    <a:pt x="115" y="260"/>
                  </a:lnTo>
                  <a:lnTo>
                    <a:pt x="115" y="260"/>
                  </a:lnTo>
                  <a:lnTo>
                    <a:pt x="195" y="206"/>
                  </a:lnTo>
                  <a:lnTo>
                    <a:pt x="195" y="206"/>
                  </a:lnTo>
                  <a:lnTo>
                    <a:pt x="287" y="147"/>
                  </a:lnTo>
                  <a:lnTo>
                    <a:pt x="287" y="147"/>
                  </a:lnTo>
                  <a:lnTo>
                    <a:pt x="160" y="220"/>
                  </a:lnTo>
                  <a:lnTo>
                    <a:pt x="160" y="220"/>
                  </a:lnTo>
                  <a:lnTo>
                    <a:pt x="105" y="252"/>
                  </a:lnTo>
                  <a:lnTo>
                    <a:pt x="105" y="252"/>
                  </a:lnTo>
                  <a:lnTo>
                    <a:pt x="84" y="264"/>
                  </a:lnTo>
                  <a:lnTo>
                    <a:pt x="81" y="266"/>
                  </a:lnTo>
                  <a:lnTo>
                    <a:pt x="80" y="266"/>
                  </a:lnTo>
                  <a:lnTo>
                    <a:pt x="80" y="266"/>
                  </a:lnTo>
                  <a:lnTo>
                    <a:pt x="81" y="264"/>
                  </a:lnTo>
                  <a:lnTo>
                    <a:pt x="81" y="264"/>
                  </a:lnTo>
                  <a:lnTo>
                    <a:pt x="81" y="264"/>
                  </a:lnTo>
                  <a:lnTo>
                    <a:pt x="81" y="264"/>
                  </a:lnTo>
                  <a:lnTo>
                    <a:pt x="81" y="264"/>
                  </a:lnTo>
                  <a:lnTo>
                    <a:pt x="99" y="249"/>
                  </a:lnTo>
                  <a:lnTo>
                    <a:pt x="173" y="197"/>
                  </a:lnTo>
                  <a:lnTo>
                    <a:pt x="173" y="197"/>
                  </a:lnTo>
                  <a:lnTo>
                    <a:pt x="253" y="141"/>
                  </a:lnTo>
                  <a:lnTo>
                    <a:pt x="253" y="141"/>
                  </a:lnTo>
                  <a:lnTo>
                    <a:pt x="157" y="196"/>
                  </a:lnTo>
                  <a:lnTo>
                    <a:pt x="114" y="221"/>
                  </a:lnTo>
                  <a:lnTo>
                    <a:pt x="93" y="233"/>
                  </a:lnTo>
                  <a:lnTo>
                    <a:pt x="93" y="233"/>
                  </a:lnTo>
                  <a:lnTo>
                    <a:pt x="93" y="233"/>
                  </a:lnTo>
                  <a:lnTo>
                    <a:pt x="93" y="233"/>
                  </a:lnTo>
                  <a:lnTo>
                    <a:pt x="93" y="233"/>
                  </a:lnTo>
                  <a:lnTo>
                    <a:pt x="92" y="233"/>
                  </a:lnTo>
                  <a:lnTo>
                    <a:pt x="92" y="233"/>
                  </a:lnTo>
                  <a:lnTo>
                    <a:pt x="92" y="233"/>
                  </a:lnTo>
                  <a:lnTo>
                    <a:pt x="92" y="233"/>
                  </a:lnTo>
                  <a:lnTo>
                    <a:pt x="92" y="231"/>
                  </a:lnTo>
                  <a:lnTo>
                    <a:pt x="92" y="231"/>
                  </a:lnTo>
                  <a:lnTo>
                    <a:pt x="247" y="126"/>
                  </a:lnTo>
                  <a:lnTo>
                    <a:pt x="247" y="126"/>
                  </a:lnTo>
                  <a:lnTo>
                    <a:pt x="71" y="227"/>
                  </a:lnTo>
                  <a:lnTo>
                    <a:pt x="71" y="227"/>
                  </a:lnTo>
                  <a:lnTo>
                    <a:pt x="70" y="227"/>
                  </a:lnTo>
                  <a:lnTo>
                    <a:pt x="70" y="227"/>
                  </a:lnTo>
                  <a:lnTo>
                    <a:pt x="71" y="227"/>
                  </a:lnTo>
                  <a:lnTo>
                    <a:pt x="71" y="227"/>
                  </a:lnTo>
                  <a:lnTo>
                    <a:pt x="265" y="88"/>
                  </a:lnTo>
                  <a:lnTo>
                    <a:pt x="62" y="205"/>
                  </a:lnTo>
                  <a:lnTo>
                    <a:pt x="62" y="205"/>
                  </a:lnTo>
                  <a:lnTo>
                    <a:pt x="62" y="205"/>
                  </a:lnTo>
                  <a:lnTo>
                    <a:pt x="62" y="205"/>
                  </a:lnTo>
                  <a:lnTo>
                    <a:pt x="62" y="203"/>
                  </a:lnTo>
                  <a:lnTo>
                    <a:pt x="62" y="203"/>
                  </a:lnTo>
                  <a:lnTo>
                    <a:pt x="62" y="203"/>
                  </a:lnTo>
                  <a:lnTo>
                    <a:pt x="62" y="203"/>
                  </a:lnTo>
                  <a:lnTo>
                    <a:pt x="141" y="152"/>
                  </a:lnTo>
                  <a:lnTo>
                    <a:pt x="141" y="152"/>
                  </a:lnTo>
                  <a:lnTo>
                    <a:pt x="249" y="80"/>
                  </a:lnTo>
                  <a:lnTo>
                    <a:pt x="249" y="80"/>
                  </a:lnTo>
                  <a:lnTo>
                    <a:pt x="173" y="123"/>
                  </a:lnTo>
                  <a:lnTo>
                    <a:pt x="77" y="180"/>
                  </a:lnTo>
                  <a:lnTo>
                    <a:pt x="77" y="180"/>
                  </a:lnTo>
                  <a:lnTo>
                    <a:pt x="77" y="180"/>
                  </a:lnTo>
                  <a:lnTo>
                    <a:pt x="77" y="180"/>
                  </a:lnTo>
                  <a:lnTo>
                    <a:pt x="77" y="180"/>
                  </a:lnTo>
                  <a:lnTo>
                    <a:pt x="77" y="180"/>
                  </a:lnTo>
                  <a:lnTo>
                    <a:pt x="77" y="178"/>
                  </a:lnTo>
                  <a:lnTo>
                    <a:pt x="77" y="178"/>
                  </a:lnTo>
                  <a:lnTo>
                    <a:pt x="77" y="178"/>
                  </a:lnTo>
                  <a:lnTo>
                    <a:pt x="77" y="178"/>
                  </a:lnTo>
                  <a:lnTo>
                    <a:pt x="77" y="178"/>
                  </a:lnTo>
                  <a:lnTo>
                    <a:pt x="114" y="140"/>
                  </a:lnTo>
                  <a:lnTo>
                    <a:pt x="114" y="140"/>
                  </a:lnTo>
                  <a:lnTo>
                    <a:pt x="141" y="113"/>
                  </a:lnTo>
                  <a:lnTo>
                    <a:pt x="141" y="113"/>
                  </a:lnTo>
                  <a:lnTo>
                    <a:pt x="58" y="162"/>
                  </a:lnTo>
                  <a:lnTo>
                    <a:pt x="58" y="162"/>
                  </a:lnTo>
                  <a:lnTo>
                    <a:pt x="56" y="162"/>
                  </a:lnTo>
                  <a:lnTo>
                    <a:pt x="56" y="162"/>
                  </a:lnTo>
                  <a:lnTo>
                    <a:pt x="56" y="160"/>
                  </a:lnTo>
                  <a:lnTo>
                    <a:pt x="56" y="160"/>
                  </a:lnTo>
                  <a:lnTo>
                    <a:pt x="56" y="160"/>
                  </a:lnTo>
                  <a:lnTo>
                    <a:pt x="56" y="160"/>
                  </a:lnTo>
                  <a:lnTo>
                    <a:pt x="102" y="131"/>
                  </a:lnTo>
                  <a:lnTo>
                    <a:pt x="74" y="149"/>
                  </a:lnTo>
                  <a:lnTo>
                    <a:pt x="74" y="149"/>
                  </a:lnTo>
                  <a:lnTo>
                    <a:pt x="73" y="149"/>
                  </a:lnTo>
                  <a:lnTo>
                    <a:pt x="73" y="149"/>
                  </a:lnTo>
                  <a:lnTo>
                    <a:pt x="73" y="147"/>
                  </a:lnTo>
                  <a:lnTo>
                    <a:pt x="73" y="147"/>
                  </a:lnTo>
                  <a:lnTo>
                    <a:pt x="73" y="147"/>
                  </a:lnTo>
                  <a:lnTo>
                    <a:pt x="73" y="147"/>
                  </a:lnTo>
                  <a:lnTo>
                    <a:pt x="126" y="92"/>
                  </a:lnTo>
                  <a:lnTo>
                    <a:pt x="126" y="92"/>
                  </a:lnTo>
                  <a:lnTo>
                    <a:pt x="77" y="122"/>
                  </a:lnTo>
                  <a:lnTo>
                    <a:pt x="77" y="122"/>
                  </a:lnTo>
                  <a:lnTo>
                    <a:pt x="34" y="147"/>
                  </a:lnTo>
                  <a:lnTo>
                    <a:pt x="34" y="147"/>
                  </a:lnTo>
                  <a:lnTo>
                    <a:pt x="34" y="147"/>
                  </a:lnTo>
                  <a:lnTo>
                    <a:pt x="34" y="147"/>
                  </a:lnTo>
                  <a:lnTo>
                    <a:pt x="33" y="147"/>
                  </a:lnTo>
                  <a:lnTo>
                    <a:pt x="33" y="147"/>
                  </a:lnTo>
                  <a:lnTo>
                    <a:pt x="33" y="146"/>
                  </a:lnTo>
                  <a:lnTo>
                    <a:pt x="33" y="146"/>
                  </a:lnTo>
                  <a:lnTo>
                    <a:pt x="33" y="146"/>
                  </a:lnTo>
                  <a:lnTo>
                    <a:pt x="33" y="146"/>
                  </a:lnTo>
                  <a:lnTo>
                    <a:pt x="33" y="146"/>
                  </a:lnTo>
                  <a:lnTo>
                    <a:pt x="28" y="149"/>
                  </a:lnTo>
                  <a:lnTo>
                    <a:pt x="28" y="149"/>
                  </a:lnTo>
                  <a:lnTo>
                    <a:pt x="27" y="149"/>
                  </a:lnTo>
                  <a:lnTo>
                    <a:pt x="27" y="149"/>
                  </a:lnTo>
                  <a:lnTo>
                    <a:pt x="27" y="149"/>
                  </a:lnTo>
                  <a:lnTo>
                    <a:pt x="27" y="149"/>
                  </a:lnTo>
                  <a:lnTo>
                    <a:pt x="27" y="149"/>
                  </a:lnTo>
                  <a:lnTo>
                    <a:pt x="27" y="149"/>
                  </a:lnTo>
                  <a:lnTo>
                    <a:pt x="27" y="149"/>
                  </a:lnTo>
                  <a:lnTo>
                    <a:pt x="27" y="147"/>
                  </a:lnTo>
                  <a:lnTo>
                    <a:pt x="27" y="147"/>
                  </a:lnTo>
                  <a:lnTo>
                    <a:pt x="130" y="72"/>
                  </a:lnTo>
                  <a:lnTo>
                    <a:pt x="24" y="132"/>
                  </a:lnTo>
                  <a:lnTo>
                    <a:pt x="24" y="132"/>
                  </a:lnTo>
                  <a:lnTo>
                    <a:pt x="24" y="132"/>
                  </a:lnTo>
                  <a:lnTo>
                    <a:pt x="24" y="132"/>
                  </a:lnTo>
                  <a:lnTo>
                    <a:pt x="24" y="132"/>
                  </a:lnTo>
                  <a:lnTo>
                    <a:pt x="24" y="132"/>
                  </a:lnTo>
                  <a:lnTo>
                    <a:pt x="24" y="131"/>
                  </a:lnTo>
                  <a:lnTo>
                    <a:pt x="24" y="131"/>
                  </a:lnTo>
                  <a:lnTo>
                    <a:pt x="24" y="131"/>
                  </a:lnTo>
                  <a:lnTo>
                    <a:pt x="24" y="131"/>
                  </a:lnTo>
                  <a:lnTo>
                    <a:pt x="78" y="89"/>
                  </a:lnTo>
                  <a:lnTo>
                    <a:pt x="78" y="89"/>
                  </a:lnTo>
                  <a:lnTo>
                    <a:pt x="124" y="55"/>
                  </a:lnTo>
                  <a:lnTo>
                    <a:pt x="124" y="55"/>
                  </a:lnTo>
                  <a:lnTo>
                    <a:pt x="10" y="122"/>
                  </a:lnTo>
                  <a:lnTo>
                    <a:pt x="9" y="122"/>
                  </a:lnTo>
                  <a:lnTo>
                    <a:pt x="9" y="122"/>
                  </a:lnTo>
                  <a:lnTo>
                    <a:pt x="9" y="122"/>
                  </a:lnTo>
                  <a:lnTo>
                    <a:pt x="9" y="122"/>
                  </a:lnTo>
                  <a:lnTo>
                    <a:pt x="9" y="122"/>
                  </a:lnTo>
                  <a:lnTo>
                    <a:pt x="7" y="122"/>
                  </a:lnTo>
                  <a:lnTo>
                    <a:pt x="7" y="122"/>
                  </a:lnTo>
                  <a:lnTo>
                    <a:pt x="9" y="120"/>
                  </a:lnTo>
                  <a:lnTo>
                    <a:pt x="99" y="66"/>
                  </a:lnTo>
                  <a:lnTo>
                    <a:pt x="25" y="109"/>
                  </a:lnTo>
                  <a:lnTo>
                    <a:pt x="25" y="109"/>
                  </a:lnTo>
                  <a:lnTo>
                    <a:pt x="24" y="109"/>
                  </a:lnTo>
                  <a:lnTo>
                    <a:pt x="24" y="109"/>
                  </a:lnTo>
                  <a:lnTo>
                    <a:pt x="24" y="107"/>
                  </a:lnTo>
                  <a:lnTo>
                    <a:pt x="24" y="107"/>
                  </a:lnTo>
                  <a:lnTo>
                    <a:pt x="25" y="107"/>
                  </a:lnTo>
                  <a:lnTo>
                    <a:pt x="25" y="107"/>
                  </a:lnTo>
                  <a:lnTo>
                    <a:pt x="37" y="97"/>
                  </a:lnTo>
                  <a:lnTo>
                    <a:pt x="37" y="97"/>
                  </a:lnTo>
                  <a:lnTo>
                    <a:pt x="64" y="75"/>
                  </a:lnTo>
                  <a:lnTo>
                    <a:pt x="64" y="75"/>
                  </a:lnTo>
                  <a:lnTo>
                    <a:pt x="98" y="45"/>
                  </a:lnTo>
                  <a:lnTo>
                    <a:pt x="98" y="45"/>
                  </a:lnTo>
                  <a:lnTo>
                    <a:pt x="22" y="89"/>
                  </a:lnTo>
                  <a:lnTo>
                    <a:pt x="22" y="89"/>
                  </a:lnTo>
                  <a:lnTo>
                    <a:pt x="22" y="89"/>
                  </a:lnTo>
                  <a:lnTo>
                    <a:pt x="22" y="89"/>
                  </a:lnTo>
                  <a:lnTo>
                    <a:pt x="22" y="89"/>
                  </a:lnTo>
                  <a:lnTo>
                    <a:pt x="22" y="89"/>
                  </a:lnTo>
                  <a:lnTo>
                    <a:pt x="22" y="88"/>
                  </a:lnTo>
                  <a:lnTo>
                    <a:pt x="22" y="88"/>
                  </a:lnTo>
                  <a:lnTo>
                    <a:pt x="22" y="88"/>
                  </a:lnTo>
                  <a:lnTo>
                    <a:pt x="22" y="88"/>
                  </a:lnTo>
                  <a:lnTo>
                    <a:pt x="22" y="88"/>
                  </a:lnTo>
                  <a:lnTo>
                    <a:pt x="75" y="49"/>
                  </a:lnTo>
                  <a:lnTo>
                    <a:pt x="75" y="49"/>
                  </a:lnTo>
                  <a:lnTo>
                    <a:pt x="120" y="18"/>
                  </a:lnTo>
                  <a:lnTo>
                    <a:pt x="120" y="18"/>
                  </a:lnTo>
                  <a:lnTo>
                    <a:pt x="44" y="61"/>
                  </a:lnTo>
                  <a:lnTo>
                    <a:pt x="44" y="61"/>
                  </a:lnTo>
                  <a:lnTo>
                    <a:pt x="30" y="70"/>
                  </a:lnTo>
                  <a:lnTo>
                    <a:pt x="30" y="70"/>
                  </a:lnTo>
                  <a:lnTo>
                    <a:pt x="24" y="75"/>
                  </a:lnTo>
                  <a:lnTo>
                    <a:pt x="24" y="75"/>
                  </a:lnTo>
                  <a:lnTo>
                    <a:pt x="24" y="75"/>
                  </a:lnTo>
                  <a:lnTo>
                    <a:pt x="24" y="75"/>
                  </a:lnTo>
                  <a:lnTo>
                    <a:pt x="24" y="75"/>
                  </a:lnTo>
                  <a:lnTo>
                    <a:pt x="22" y="75"/>
                  </a:lnTo>
                  <a:lnTo>
                    <a:pt x="22" y="75"/>
                  </a:lnTo>
                  <a:lnTo>
                    <a:pt x="22" y="73"/>
                  </a:lnTo>
                  <a:lnTo>
                    <a:pt x="22" y="73"/>
                  </a:lnTo>
                  <a:lnTo>
                    <a:pt x="22" y="73"/>
                  </a:lnTo>
                  <a:lnTo>
                    <a:pt x="22" y="73"/>
                  </a:lnTo>
                  <a:lnTo>
                    <a:pt x="22" y="73"/>
                  </a:lnTo>
                  <a:lnTo>
                    <a:pt x="41" y="61"/>
                  </a:lnTo>
                  <a:lnTo>
                    <a:pt x="41" y="61"/>
                  </a:lnTo>
                  <a:lnTo>
                    <a:pt x="46" y="58"/>
                  </a:lnTo>
                  <a:lnTo>
                    <a:pt x="46" y="58"/>
                  </a:lnTo>
                  <a:lnTo>
                    <a:pt x="24" y="72"/>
                  </a:lnTo>
                  <a:lnTo>
                    <a:pt x="24" y="72"/>
                  </a:lnTo>
                  <a:lnTo>
                    <a:pt x="7" y="80"/>
                  </a:lnTo>
                  <a:lnTo>
                    <a:pt x="7" y="80"/>
                  </a:lnTo>
                  <a:lnTo>
                    <a:pt x="1" y="83"/>
                  </a:lnTo>
                  <a:lnTo>
                    <a:pt x="0" y="83"/>
                  </a:lnTo>
                  <a:lnTo>
                    <a:pt x="0" y="83"/>
                  </a:lnTo>
                  <a:lnTo>
                    <a:pt x="1" y="83"/>
                  </a:lnTo>
                  <a:lnTo>
                    <a:pt x="1" y="83"/>
                  </a:lnTo>
                  <a:lnTo>
                    <a:pt x="1" y="83"/>
                  </a:lnTo>
                  <a:lnTo>
                    <a:pt x="1" y="83"/>
                  </a:lnTo>
                  <a:lnTo>
                    <a:pt x="145" y="0"/>
                  </a:lnTo>
                  <a:lnTo>
                    <a:pt x="145" y="0"/>
                  </a:lnTo>
                  <a:lnTo>
                    <a:pt x="145" y="0"/>
                  </a:lnTo>
                  <a:lnTo>
                    <a:pt x="145" y="0"/>
                  </a:lnTo>
                  <a:lnTo>
                    <a:pt x="145" y="2"/>
                  </a:lnTo>
                  <a:lnTo>
                    <a:pt x="145" y="2"/>
                  </a:lnTo>
                  <a:lnTo>
                    <a:pt x="110" y="23"/>
                  </a:lnTo>
                  <a:lnTo>
                    <a:pt x="110" y="23"/>
                  </a:lnTo>
                  <a:lnTo>
                    <a:pt x="129" y="11"/>
                  </a:lnTo>
                  <a:lnTo>
                    <a:pt x="129" y="11"/>
                  </a:lnTo>
                  <a:lnTo>
                    <a:pt x="129" y="11"/>
                  </a:lnTo>
                  <a:lnTo>
                    <a:pt x="129" y="11"/>
                  </a:lnTo>
                  <a:lnTo>
                    <a:pt x="129" y="11"/>
                  </a:lnTo>
                  <a:lnTo>
                    <a:pt x="130" y="11"/>
                  </a:lnTo>
                  <a:lnTo>
                    <a:pt x="130" y="11"/>
                  </a:lnTo>
                  <a:lnTo>
                    <a:pt x="130" y="11"/>
                  </a:lnTo>
                  <a:lnTo>
                    <a:pt x="130" y="11"/>
                  </a:lnTo>
                  <a:lnTo>
                    <a:pt x="130" y="12"/>
                  </a:lnTo>
                  <a:lnTo>
                    <a:pt x="130" y="12"/>
                  </a:lnTo>
                  <a:lnTo>
                    <a:pt x="31" y="82"/>
                  </a:lnTo>
                  <a:lnTo>
                    <a:pt x="31" y="82"/>
                  </a:lnTo>
                  <a:lnTo>
                    <a:pt x="87" y="49"/>
                  </a:lnTo>
                  <a:lnTo>
                    <a:pt x="102" y="42"/>
                  </a:lnTo>
                  <a:lnTo>
                    <a:pt x="102" y="42"/>
                  </a:lnTo>
                  <a:lnTo>
                    <a:pt x="102" y="42"/>
                  </a:lnTo>
                  <a:lnTo>
                    <a:pt x="102" y="42"/>
                  </a:lnTo>
                  <a:lnTo>
                    <a:pt x="102" y="42"/>
                  </a:lnTo>
                  <a:lnTo>
                    <a:pt x="102" y="42"/>
                  </a:lnTo>
                  <a:lnTo>
                    <a:pt x="102" y="42"/>
                  </a:lnTo>
                  <a:lnTo>
                    <a:pt x="104" y="42"/>
                  </a:lnTo>
                  <a:lnTo>
                    <a:pt x="104" y="42"/>
                  </a:lnTo>
                  <a:lnTo>
                    <a:pt x="104" y="42"/>
                  </a:lnTo>
                  <a:lnTo>
                    <a:pt x="104" y="42"/>
                  </a:lnTo>
                  <a:lnTo>
                    <a:pt x="31" y="104"/>
                  </a:lnTo>
                  <a:lnTo>
                    <a:pt x="148" y="36"/>
                  </a:lnTo>
                  <a:lnTo>
                    <a:pt x="148" y="36"/>
                  </a:lnTo>
                  <a:lnTo>
                    <a:pt x="148" y="36"/>
                  </a:lnTo>
                  <a:lnTo>
                    <a:pt x="148" y="36"/>
                  </a:lnTo>
                  <a:lnTo>
                    <a:pt x="148" y="37"/>
                  </a:lnTo>
                  <a:lnTo>
                    <a:pt x="55" y="95"/>
                  </a:lnTo>
                  <a:lnTo>
                    <a:pt x="55" y="95"/>
                  </a:lnTo>
                  <a:lnTo>
                    <a:pt x="135" y="48"/>
                  </a:lnTo>
                  <a:lnTo>
                    <a:pt x="135" y="48"/>
                  </a:lnTo>
                  <a:lnTo>
                    <a:pt x="135" y="49"/>
                  </a:lnTo>
                  <a:lnTo>
                    <a:pt x="135" y="49"/>
                  </a:lnTo>
                  <a:lnTo>
                    <a:pt x="135" y="49"/>
                  </a:lnTo>
                  <a:lnTo>
                    <a:pt x="135" y="49"/>
                  </a:lnTo>
                  <a:lnTo>
                    <a:pt x="33" y="126"/>
                  </a:lnTo>
                  <a:lnTo>
                    <a:pt x="139" y="64"/>
                  </a:lnTo>
                  <a:lnTo>
                    <a:pt x="139" y="64"/>
                  </a:lnTo>
                  <a:lnTo>
                    <a:pt x="139" y="64"/>
                  </a:lnTo>
                  <a:lnTo>
                    <a:pt x="139" y="64"/>
                  </a:lnTo>
                  <a:lnTo>
                    <a:pt x="141" y="64"/>
                  </a:lnTo>
                  <a:lnTo>
                    <a:pt x="141" y="64"/>
                  </a:lnTo>
                  <a:lnTo>
                    <a:pt x="139" y="66"/>
                  </a:lnTo>
                  <a:lnTo>
                    <a:pt x="141" y="66"/>
                  </a:lnTo>
                  <a:lnTo>
                    <a:pt x="139" y="66"/>
                  </a:lnTo>
                  <a:lnTo>
                    <a:pt x="139" y="66"/>
                  </a:lnTo>
                  <a:lnTo>
                    <a:pt x="123" y="79"/>
                  </a:lnTo>
                  <a:lnTo>
                    <a:pt x="123" y="79"/>
                  </a:lnTo>
                  <a:lnTo>
                    <a:pt x="84" y="107"/>
                  </a:lnTo>
                  <a:lnTo>
                    <a:pt x="84" y="107"/>
                  </a:lnTo>
                  <a:lnTo>
                    <a:pt x="36" y="143"/>
                  </a:lnTo>
                  <a:lnTo>
                    <a:pt x="36" y="143"/>
                  </a:lnTo>
                  <a:lnTo>
                    <a:pt x="135" y="85"/>
                  </a:lnTo>
                  <a:lnTo>
                    <a:pt x="135" y="85"/>
                  </a:lnTo>
                  <a:lnTo>
                    <a:pt x="136" y="85"/>
                  </a:lnTo>
                  <a:lnTo>
                    <a:pt x="136" y="85"/>
                  </a:lnTo>
                  <a:lnTo>
                    <a:pt x="136" y="86"/>
                  </a:lnTo>
                  <a:lnTo>
                    <a:pt x="129" y="89"/>
                  </a:lnTo>
                  <a:lnTo>
                    <a:pt x="129" y="89"/>
                  </a:lnTo>
                  <a:lnTo>
                    <a:pt x="130" y="89"/>
                  </a:lnTo>
                  <a:lnTo>
                    <a:pt x="130" y="89"/>
                  </a:lnTo>
                  <a:lnTo>
                    <a:pt x="130" y="89"/>
                  </a:lnTo>
                  <a:lnTo>
                    <a:pt x="130" y="89"/>
                  </a:lnTo>
                  <a:lnTo>
                    <a:pt x="130" y="91"/>
                  </a:lnTo>
                  <a:lnTo>
                    <a:pt x="130" y="91"/>
                  </a:lnTo>
                  <a:lnTo>
                    <a:pt x="77" y="144"/>
                  </a:lnTo>
                  <a:lnTo>
                    <a:pt x="167" y="92"/>
                  </a:lnTo>
                  <a:lnTo>
                    <a:pt x="167" y="92"/>
                  </a:lnTo>
                  <a:lnTo>
                    <a:pt x="169" y="92"/>
                  </a:lnTo>
                  <a:lnTo>
                    <a:pt x="169" y="92"/>
                  </a:lnTo>
                  <a:lnTo>
                    <a:pt x="167" y="94"/>
                  </a:lnTo>
                  <a:lnTo>
                    <a:pt x="167" y="94"/>
                  </a:lnTo>
                  <a:lnTo>
                    <a:pt x="84" y="144"/>
                  </a:lnTo>
                  <a:lnTo>
                    <a:pt x="130" y="117"/>
                  </a:lnTo>
                  <a:lnTo>
                    <a:pt x="130" y="117"/>
                  </a:lnTo>
                  <a:lnTo>
                    <a:pt x="144" y="110"/>
                  </a:lnTo>
                  <a:lnTo>
                    <a:pt x="144" y="110"/>
                  </a:lnTo>
                  <a:lnTo>
                    <a:pt x="144" y="110"/>
                  </a:lnTo>
                  <a:lnTo>
                    <a:pt x="144" y="110"/>
                  </a:lnTo>
                  <a:lnTo>
                    <a:pt x="144" y="110"/>
                  </a:lnTo>
                  <a:lnTo>
                    <a:pt x="145" y="110"/>
                  </a:lnTo>
                  <a:lnTo>
                    <a:pt x="145" y="110"/>
                  </a:lnTo>
                  <a:lnTo>
                    <a:pt x="145" y="110"/>
                  </a:lnTo>
                  <a:lnTo>
                    <a:pt x="145" y="110"/>
                  </a:lnTo>
                  <a:lnTo>
                    <a:pt x="145" y="112"/>
                  </a:lnTo>
                  <a:lnTo>
                    <a:pt x="145" y="112"/>
                  </a:lnTo>
                  <a:lnTo>
                    <a:pt x="145" y="112"/>
                  </a:lnTo>
                  <a:lnTo>
                    <a:pt x="145" y="112"/>
                  </a:lnTo>
                  <a:lnTo>
                    <a:pt x="145" y="112"/>
                  </a:lnTo>
                  <a:lnTo>
                    <a:pt x="115" y="141"/>
                  </a:lnTo>
                  <a:lnTo>
                    <a:pt x="115" y="141"/>
                  </a:lnTo>
                  <a:lnTo>
                    <a:pt x="80" y="177"/>
                  </a:lnTo>
                  <a:lnTo>
                    <a:pt x="80" y="177"/>
                  </a:lnTo>
                  <a:lnTo>
                    <a:pt x="187" y="114"/>
                  </a:lnTo>
                  <a:lnTo>
                    <a:pt x="233" y="88"/>
                  </a:lnTo>
                  <a:lnTo>
                    <a:pt x="255" y="76"/>
                  </a:lnTo>
                  <a:lnTo>
                    <a:pt x="255" y="76"/>
                  </a:lnTo>
                  <a:lnTo>
                    <a:pt x="255" y="76"/>
                  </a:lnTo>
                  <a:lnTo>
                    <a:pt x="255" y="76"/>
                  </a:lnTo>
                  <a:lnTo>
                    <a:pt x="255" y="76"/>
                  </a:lnTo>
                  <a:lnTo>
                    <a:pt x="255" y="76"/>
                  </a:lnTo>
                  <a:lnTo>
                    <a:pt x="253" y="79"/>
                  </a:lnTo>
                  <a:lnTo>
                    <a:pt x="241" y="88"/>
                  </a:lnTo>
                  <a:lnTo>
                    <a:pt x="142" y="153"/>
                  </a:lnTo>
                  <a:lnTo>
                    <a:pt x="142" y="153"/>
                  </a:lnTo>
                  <a:lnTo>
                    <a:pt x="77" y="194"/>
                  </a:lnTo>
                  <a:lnTo>
                    <a:pt x="273" y="82"/>
                  </a:lnTo>
                  <a:lnTo>
                    <a:pt x="273" y="82"/>
                  </a:lnTo>
                  <a:lnTo>
                    <a:pt x="274" y="82"/>
                  </a:lnTo>
                  <a:lnTo>
                    <a:pt x="274" y="82"/>
                  </a:lnTo>
                  <a:lnTo>
                    <a:pt x="274" y="83"/>
                  </a:lnTo>
                  <a:lnTo>
                    <a:pt x="274" y="83"/>
                  </a:lnTo>
                  <a:lnTo>
                    <a:pt x="274" y="83"/>
                  </a:lnTo>
                  <a:lnTo>
                    <a:pt x="274" y="83"/>
                  </a:lnTo>
                  <a:lnTo>
                    <a:pt x="243" y="106"/>
                  </a:lnTo>
                  <a:lnTo>
                    <a:pt x="243" y="106"/>
                  </a:lnTo>
                  <a:lnTo>
                    <a:pt x="173" y="156"/>
                  </a:lnTo>
                  <a:lnTo>
                    <a:pt x="173" y="156"/>
                  </a:lnTo>
                  <a:lnTo>
                    <a:pt x="84" y="218"/>
                  </a:lnTo>
                  <a:lnTo>
                    <a:pt x="84" y="218"/>
                  </a:lnTo>
                  <a:lnTo>
                    <a:pt x="225" y="137"/>
                  </a:lnTo>
                  <a:lnTo>
                    <a:pt x="258" y="117"/>
                  </a:lnTo>
                  <a:lnTo>
                    <a:pt x="258" y="117"/>
                  </a:lnTo>
                  <a:lnTo>
                    <a:pt x="259" y="117"/>
                  </a:lnTo>
                  <a:lnTo>
                    <a:pt x="259" y="117"/>
                  </a:lnTo>
                  <a:lnTo>
                    <a:pt x="259" y="117"/>
                  </a:lnTo>
                  <a:lnTo>
                    <a:pt x="259" y="117"/>
                  </a:lnTo>
                  <a:lnTo>
                    <a:pt x="259" y="117"/>
                  </a:lnTo>
                  <a:lnTo>
                    <a:pt x="259" y="117"/>
                  </a:lnTo>
                  <a:lnTo>
                    <a:pt x="259" y="117"/>
                  </a:lnTo>
                  <a:lnTo>
                    <a:pt x="259" y="119"/>
                  </a:lnTo>
                  <a:lnTo>
                    <a:pt x="259" y="119"/>
                  </a:lnTo>
                  <a:lnTo>
                    <a:pt x="259" y="119"/>
                  </a:lnTo>
                  <a:lnTo>
                    <a:pt x="259" y="119"/>
                  </a:lnTo>
                  <a:lnTo>
                    <a:pt x="259" y="119"/>
                  </a:lnTo>
                  <a:lnTo>
                    <a:pt x="252" y="123"/>
                  </a:lnTo>
                  <a:lnTo>
                    <a:pt x="252" y="123"/>
                  </a:lnTo>
                  <a:lnTo>
                    <a:pt x="234" y="137"/>
                  </a:lnTo>
                  <a:lnTo>
                    <a:pt x="234" y="137"/>
                  </a:lnTo>
                  <a:lnTo>
                    <a:pt x="176" y="175"/>
                  </a:lnTo>
                  <a:lnTo>
                    <a:pt x="176" y="175"/>
                  </a:lnTo>
                  <a:lnTo>
                    <a:pt x="101" y="227"/>
                  </a:lnTo>
                  <a:lnTo>
                    <a:pt x="101" y="227"/>
                  </a:lnTo>
                  <a:lnTo>
                    <a:pt x="175" y="184"/>
                  </a:lnTo>
                  <a:lnTo>
                    <a:pt x="267" y="131"/>
                  </a:lnTo>
                  <a:lnTo>
                    <a:pt x="267" y="131"/>
                  </a:lnTo>
                  <a:lnTo>
                    <a:pt x="267" y="131"/>
                  </a:lnTo>
                  <a:lnTo>
                    <a:pt x="267" y="131"/>
                  </a:lnTo>
                  <a:lnTo>
                    <a:pt x="267" y="132"/>
                  </a:lnTo>
                  <a:lnTo>
                    <a:pt x="267" y="132"/>
                  </a:lnTo>
                  <a:lnTo>
                    <a:pt x="166" y="205"/>
                  </a:lnTo>
                  <a:lnTo>
                    <a:pt x="87" y="261"/>
                  </a:lnTo>
                  <a:lnTo>
                    <a:pt x="87" y="261"/>
                  </a:lnTo>
                  <a:lnTo>
                    <a:pt x="160" y="218"/>
                  </a:lnTo>
                  <a:lnTo>
                    <a:pt x="160" y="218"/>
                  </a:lnTo>
                  <a:lnTo>
                    <a:pt x="273" y="153"/>
                  </a:lnTo>
                  <a:lnTo>
                    <a:pt x="295" y="141"/>
                  </a:lnTo>
                  <a:lnTo>
                    <a:pt x="295" y="141"/>
                  </a:lnTo>
                  <a:lnTo>
                    <a:pt x="295" y="141"/>
                  </a:lnTo>
                  <a:lnTo>
                    <a:pt x="295" y="141"/>
                  </a:lnTo>
                  <a:lnTo>
                    <a:pt x="296" y="141"/>
                  </a:lnTo>
                  <a:lnTo>
                    <a:pt x="296" y="141"/>
                  </a:lnTo>
                  <a:lnTo>
                    <a:pt x="295" y="143"/>
                  </a:lnTo>
                  <a:lnTo>
                    <a:pt x="284" y="150"/>
                  </a:lnTo>
                  <a:lnTo>
                    <a:pt x="197" y="208"/>
                  </a:lnTo>
                  <a:lnTo>
                    <a:pt x="197" y="208"/>
                  </a:lnTo>
                  <a:lnTo>
                    <a:pt x="130" y="249"/>
                  </a:lnTo>
                  <a:lnTo>
                    <a:pt x="130" y="249"/>
                  </a:lnTo>
                  <a:lnTo>
                    <a:pt x="246" y="183"/>
                  </a:lnTo>
                  <a:lnTo>
                    <a:pt x="277" y="166"/>
                  </a:lnTo>
                  <a:lnTo>
                    <a:pt x="277" y="165"/>
                  </a:lnTo>
                  <a:lnTo>
                    <a:pt x="277" y="165"/>
                  </a:lnTo>
                  <a:lnTo>
                    <a:pt x="277" y="165"/>
                  </a:lnTo>
                  <a:lnTo>
                    <a:pt x="278" y="165"/>
                  </a:lnTo>
                  <a:lnTo>
                    <a:pt x="278" y="165"/>
                  </a:lnTo>
                  <a:lnTo>
                    <a:pt x="278" y="165"/>
                  </a:lnTo>
                  <a:lnTo>
                    <a:pt x="278" y="165"/>
                  </a:lnTo>
                  <a:lnTo>
                    <a:pt x="278" y="166"/>
                  </a:lnTo>
                  <a:lnTo>
                    <a:pt x="278" y="166"/>
                  </a:lnTo>
                  <a:lnTo>
                    <a:pt x="278" y="166"/>
                  </a:lnTo>
                  <a:lnTo>
                    <a:pt x="278" y="166"/>
                  </a:lnTo>
                  <a:lnTo>
                    <a:pt x="278" y="168"/>
                  </a:lnTo>
                  <a:lnTo>
                    <a:pt x="108" y="297"/>
                  </a:lnTo>
                  <a:lnTo>
                    <a:pt x="108" y="297"/>
                  </a:lnTo>
                  <a:lnTo>
                    <a:pt x="155" y="268"/>
                  </a:lnTo>
                  <a:lnTo>
                    <a:pt x="155" y="268"/>
                  </a:lnTo>
                  <a:lnTo>
                    <a:pt x="237" y="221"/>
                  </a:lnTo>
                  <a:lnTo>
                    <a:pt x="259" y="209"/>
                  </a:lnTo>
                  <a:lnTo>
                    <a:pt x="259" y="209"/>
                  </a:lnTo>
                  <a:lnTo>
                    <a:pt x="259" y="209"/>
                  </a:lnTo>
                  <a:lnTo>
                    <a:pt x="259" y="209"/>
                  </a:lnTo>
                  <a:lnTo>
                    <a:pt x="259" y="211"/>
                  </a:lnTo>
                  <a:lnTo>
                    <a:pt x="259" y="211"/>
                  </a:lnTo>
                  <a:lnTo>
                    <a:pt x="259" y="211"/>
                  </a:lnTo>
                  <a:lnTo>
                    <a:pt x="259" y="211"/>
                  </a:lnTo>
                  <a:lnTo>
                    <a:pt x="127" y="317"/>
                  </a:lnTo>
                  <a:lnTo>
                    <a:pt x="127" y="317"/>
                  </a:lnTo>
                  <a:lnTo>
                    <a:pt x="250" y="246"/>
                  </a:lnTo>
                  <a:lnTo>
                    <a:pt x="250" y="246"/>
                  </a:lnTo>
                  <a:lnTo>
                    <a:pt x="250" y="246"/>
                  </a:lnTo>
                  <a:lnTo>
                    <a:pt x="250" y="246"/>
                  </a:lnTo>
                  <a:lnTo>
                    <a:pt x="250" y="246"/>
                  </a:lnTo>
                  <a:lnTo>
                    <a:pt x="252" y="246"/>
                  </a:lnTo>
                  <a:lnTo>
                    <a:pt x="252" y="246"/>
                  </a:lnTo>
                  <a:lnTo>
                    <a:pt x="252" y="246"/>
                  </a:lnTo>
                  <a:lnTo>
                    <a:pt x="252" y="246"/>
                  </a:lnTo>
                  <a:lnTo>
                    <a:pt x="252" y="248"/>
                  </a:lnTo>
                  <a:lnTo>
                    <a:pt x="252" y="248"/>
                  </a:lnTo>
                  <a:lnTo>
                    <a:pt x="252" y="248"/>
                  </a:lnTo>
                  <a:lnTo>
                    <a:pt x="250" y="248"/>
                  </a:lnTo>
                  <a:lnTo>
                    <a:pt x="250" y="248"/>
                  </a:lnTo>
                  <a:lnTo>
                    <a:pt x="246" y="251"/>
                  </a:lnTo>
                  <a:lnTo>
                    <a:pt x="135" y="322"/>
                  </a:lnTo>
                  <a:lnTo>
                    <a:pt x="280" y="239"/>
                  </a:lnTo>
                  <a:lnTo>
                    <a:pt x="280" y="239"/>
                  </a:lnTo>
                  <a:lnTo>
                    <a:pt x="281" y="239"/>
                  </a:lnTo>
                  <a:lnTo>
                    <a:pt x="281" y="239"/>
                  </a:lnTo>
                  <a:lnTo>
                    <a:pt x="280" y="240"/>
                  </a:lnTo>
                  <a:lnTo>
                    <a:pt x="280" y="240"/>
                  </a:lnTo>
                  <a:lnTo>
                    <a:pt x="124" y="344"/>
                  </a:lnTo>
                  <a:lnTo>
                    <a:pt x="281" y="254"/>
                  </a:lnTo>
                  <a:lnTo>
                    <a:pt x="281" y="254"/>
                  </a:lnTo>
                  <a:lnTo>
                    <a:pt x="283" y="254"/>
                  </a:lnTo>
                  <a:lnTo>
                    <a:pt x="283" y="254"/>
                  </a:lnTo>
                  <a:lnTo>
                    <a:pt x="281" y="255"/>
                  </a:lnTo>
                  <a:lnTo>
                    <a:pt x="281" y="255"/>
                  </a:lnTo>
                  <a:lnTo>
                    <a:pt x="281" y="255"/>
                  </a:lnTo>
                  <a:lnTo>
                    <a:pt x="281" y="255"/>
                  </a:lnTo>
                  <a:lnTo>
                    <a:pt x="256" y="271"/>
                  </a:lnTo>
                  <a:lnTo>
                    <a:pt x="256" y="271"/>
                  </a:lnTo>
                  <a:lnTo>
                    <a:pt x="198" y="307"/>
                  </a:lnTo>
                  <a:lnTo>
                    <a:pt x="198" y="307"/>
                  </a:lnTo>
                  <a:lnTo>
                    <a:pt x="136" y="347"/>
                  </a:lnTo>
                  <a:lnTo>
                    <a:pt x="136" y="347"/>
                  </a:lnTo>
                  <a:lnTo>
                    <a:pt x="230" y="292"/>
                  </a:lnTo>
                  <a:lnTo>
                    <a:pt x="230" y="292"/>
                  </a:lnTo>
                  <a:lnTo>
                    <a:pt x="270" y="268"/>
                  </a:lnTo>
                  <a:lnTo>
                    <a:pt x="270" y="268"/>
                  </a:lnTo>
                  <a:lnTo>
                    <a:pt x="270" y="270"/>
                  </a:lnTo>
                  <a:lnTo>
                    <a:pt x="270" y="270"/>
                  </a:lnTo>
                  <a:lnTo>
                    <a:pt x="270" y="270"/>
                  </a:lnTo>
                  <a:lnTo>
                    <a:pt x="270" y="270"/>
                  </a:lnTo>
                  <a:lnTo>
                    <a:pt x="270" y="270"/>
                  </a:lnTo>
                  <a:lnTo>
                    <a:pt x="270" y="270"/>
                  </a:lnTo>
                  <a:lnTo>
                    <a:pt x="270" y="270"/>
                  </a:lnTo>
                  <a:lnTo>
                    <a:pt x="243" y="292"/>
                  </a:lnTo>
                  <a:lnTo>
                    <a:pt x="243" y="292"/>
                  </a:lnTo>
                  <a:lnTo>
                    <a:pt x="188" y="332"/>
                  </a:lnTo>
                  <a:lnTo>
                    <a:pt x="188" y="332"/>
                  </a:lnTo>
                  <a:lnTo>
                    <a:pt x="158" y="354"/>
                  </a:lnTo>
                  <a:lnTo>
                    <a:pt x="298" y="274"/>
                  </a:lnTo>
                  <a:lnTo>
                    <a:pt x="298" y="274"/>
                  </a:lnTo>
                  <a:lnTo>
                    <a:pt x="299" y="274"/>
                  </a:lnTo>
                  <a:lnTo>
                    <a:pt x="299" y="274"/>
                  </a:lnTo>
                  <a:lnTo>
                    <a:pt x="299" y="276"/>
                  </a:lnTo>
                  <a:lnTo>
                    <a:pt x="299" y="276"/>
                  </a:lnTo>
                  <a:lnTo>
                    <a:pt x="299" y="276"/>
                  </a:lnTo>
                  <a:lnTo>
                    <a:pt x="299" y="276"/>
                  </a:lnTo>
                  <a:lnTo>
                    <a:pt x="240" y="319"/>
                  </a:lnTo>
                  <a:lnTo>
                    <a:pt x="240" y="319"/>
                  </a:lnTo>
                  <a:lnTo>
                    <a:pt x="161" y="377"/>
                  </a:lnTo>
                  <a:lnTo>
                    <a:pt x="261" y="319"/>
                  </a:lnTo>
                  <a:lnTo>
                    <a:pt x="261" y="319"/>
                  </a:lnTo>
                  <a:lnTo>
                    <a:pt x="261" y="320"/>
                  </a:lnTo>
                  <a:lnTo>
                    <a:pt x="261" y="320"/>
                  </a:lnTo>
                  <a:lnTo>
                    <a:pt x="261" y="320"/>
                  </a:lnTo>
                  <a:lnTo>
                    <a:pt x="261" y="320"/>
                  </a:lnTo>
                  <a:lnTo>
                    <a:pt x="278" y="310"/>
                  </a:lnTo>
                  <a:lnTo>
                    <a:pt x="278" y="310"/>
                  </a:lnTo>
                  <a:lnTo>
                    <a:pt x="278" y="310"/>
                  </a:lnTo>
                  <a:lnTo>
                    <a:pt x="278" y="310"/>
                  </a:lnTo>
                  <a:lnTo>
                    <a:pt x="280" y="310"/>
                  </a:lnTo>
                  <a:lnTo>
                    <a:pt x="280" y="310"/>
                  </a:lnTo>
                  <a:lnTo>
                    <a:pt x="280" y="310"/>
                  </a:lnTo>
                  <a:lnTo>
                    <a:pt x="280" y="310"/>
                  </a:lnTo>
                  <a:lnTo>
                    <a:pt x="280" y="311"/>
                  </a:lnTo>
                  <a:lnTo>
                    <a:pt x="275" y="314"/>
                  </a:lnTo>
                  <a:lnTo>
                    <a:pt x="262" y="325"/>
                  </a:lnTo>
                  <a:lnTo>
                    <a:pt x="262" y="325"/>
                  </a:lnTo>
                  <a:lnTo>
                    <a:pt x="203" y="368"/>
                  </a:lnTo>
                  <a:lnTo>
                    <a:pt x="153" y="406"/>
                  </a:lnTo>
                  <a:lnTo>
                    <a:pt x="153" y="406"/>
                  </a:lnTo>
                  <a:lnTo>
                    <a:pt x="204" y="375"/>
                  </a:lnTo>
                  <a:lnTo>
                    <a:pt x="204" y="375"/>
                  </a:lnTo>
                  <a:lnTo>
                    <a:pt x="268" y="338"/>
                  </a:lnTo>
                  <a:lnTo>
                    <a:pt x="268" y="338"/>
                  </a:lnTo>
                  <a:lnTo>
                    <a:pt x="268" y="338"/>
                  </a:lnTo>
                  <a:lnTo>
                    <a:pt x="268" y="338"/>
                  </a:lnTo>
                  <a:lnTo>
                    <a:pt x="268" y="338"/>
                  </a:lnTo>
                  <a:lnTo>
                    <a:pt x="270" y="338"/>
                  </a:lnTo>
                  <a:lnTo>
                    <a:pt x="270" y="338"/>
                  </a:lnTo>
                  <a:lnTo>
                    <a:pt x="270" y="338"/>
                  </a:lnTo>
                  <a:lnTo>
                    <a:pt x="270" y="338"/>
                  </a:lnTo>
                  <a:lnTo>
                    <a:pt x="270" y="340"/>
                  </a:lnTo>
                  <a:lnTo>
                    <a:pt x="270" y="340"/>
                  </a:lnTo>
                  <a:lnTo>
                    <a:pt x="203" y="388"/>
                  </a:lnTo>
                  <a:lnTo>
                    <a:pt x="275" y="347"/>
                  </a:lnTo>
                  <a:lnTo>
                    <a:pt x="275" y="347"/>
                  </a:lnTo>
                  <a:lnTo>
                    <a:pt x="275" y="347"/>
                  </a:lnTo>
                  <a:lnTo>
                    <a:pt x="275" y="347"/>
                  </a:lnTo>
                  <a:lnTo>
                    <a:pt x="275" y="348"/>
                  </a:lnTo>
                  <a:lnTo>
                    <a:pt x="212" y="400"/>
                  </a:lnTo>
                  <a:lnTo>
                    <a:pt x="212" y="400"/>
                  </a:lnTo>
                  <a:lnTo>
                    <a:pt x="219" y="396"/>
                  </a:lnTo>
                  <a:lnTo>
                    <a:pt x="219" y="396"/>
                  </a:lnTo>
                  <a:lnTo>
                    <a:pt x="259" y="372"/>
                  </a:lnTo>
                  <a:lnTo>
                    <a:pt x="267" y="369"/>
                  </a:lnTo>
                  <a:lnTo>
                    <a:pt x="267" y="369"/>
                  </a:lnTo>
                  <a:lnTo>
                    <a:pt x="267" y="369"/>
                  </a:lnTo>
                  <a:lnTo>
                    <a:pt x="267" y="369"/>
                  </a:lnTo>
                  <a:lnTo>
                    <a:pt x="267" y="369"/>
                  </a:lnTo>
                  <a:lnTo>
                    <a:pt x="234" y="405"/>
                  </a:lnTo>
                  <a:lnTo>
                    <a:pt x="234" y="405"/>
                  </a:lnTo>
                  <a:lnTo>
                    <a:pt x="289" y="374"/>
                  </a:lnTo>
                  <a:lnTo>
                    <a:pt x="289" y="374"/>
                  </a:lnTo>
                  <a:lnTo>
                    <a:pt x="289" y="374"/>
                  </a:lnTo>
                  <a:lnTo>
                    <a:pt x="289" y="374"/>
                  </a:lnTo>
                  <a:lnTo>
                    <a:pt x="289" y="385"/>
                  </a:lnTo>
                  <a:lnTo>
                    <a:pt x="289" y="385"/>
                  </a:lnTo>
                  <a:lnTo>
                    <a:pt x="289" y="397"/>
                  </a:lnTo>
                  <a:lnTo>
                    <a:pt x="289" y="397"/>
                  </a:lnTo>
                  <a:lnTo>
                    <a:pt x="290" y="396"/>
                  </a:lnTo>
                  <a:lnTo>
                    <a:pt x="290" y="396"/>
                  </a:lnTo>
                  <a:lnTo>
                    <a:pt x="296" y="393"/>
                  </a:lnTo>
                  <a:lnTo>
                    <a:pt x="295" y="394"/>
                  </a:lnTo>
                  <a:lnTo>
                    <a:pt x="295" y="394"/>
                  </a:lnTo>
                  <a:lnTo>
                    <a:pt x="296" y="394"/>
                  </a:lnTo>
                  <a:lnTo>
                    <a:pt x="296" y="394"/>
                  </a:lnTo>
                  <a:lnTo>
                    <a:pt x="292" y="397"/>
                  </a:lnTo>
                  <a:lnTo>
                    <a:pt x="292" y="397"/>
                  </a:lnTo>
                  <a:lnTo>
                    <a:pt x="289" y="399"/>
                  </a:lnTo>
                  <a:lnTo>
                    <a:pt x="289" y="399"/>
                  </a:lnTo>
                  <a:lnTo>
                    <a:pt x="287" y="399"/>
                  </a:lnTo>
                  <a:lnTo>
                    <a:pt x="287" y="399"/>
                  </a:lnTo>
                  <a:lnTo>
                    <a:pt x="287" y="385"/>
                  </a:lnTo>
                  <a:lnTo>
                    <a:pt x="287" y="385"/>
                  </a:lnTo>
                  <a:lnTo>
                    <a:pt x="289" y="375"/>
                  </a:lnTo>
                  <a:lnTo>
                    <a:pt x="289" y="375"/>
                  </a:lnTo>
                  <a:lnTo>
                    <a:pt x="230" y="408"/>
                  </a:lnTo>
                  <a:lnTo>
                    <a:pt x="230" y="408"/>
                  </a:lnTo>
                  <a:lnTo>
                    <a:pt x="230" y="408"/>
                  </a:lnTo>
                  <a:lnTo>
                    <a:pt x="230" y="408"/>
                  </a:lnTo>
                  <a:lnTo>
                    <a:pt x="230" y="408"/>
                  </a:lnTo>
                  <a:lnTo>
                    <a:pt x="264" y="372"/>
                  </a:lnTo>
                  <a:lnTo>
                    <a:pt x="264" y="372"/>
                  </a:lnTo>
                  <a:lnTo>
                    <a:pt x="219" y="397"/>
                  </a:lnTo>
                  <a:lnTo>
                    <a:pt x="219" y="397"/>
                  </a:lnTo>
                  <a:lnTo>
                    <a:pt x="204" y="406"/>
                  </a:lnTo>
                  <a:lnTo>
                    <a:pt x="204" y="406"/>
                  </a:lnTo>
                  <a:lnTo>
                    <a:pt x="204" y="406"/>
                  </a:lnTo>
                  <a:lnTo>
                    <a:pt x="204" y="406"/>
                  </a:lnTo>
                  <a:lnTo>
                    <a:pt x="204" y="406"/>
                  </a:lnTo>
                  <a:lnTo>
                    <a:pt x="204" y="406"/>
                  </a:lnTo>
                  <a:lnTo>
                    <a:pt x="203" y="405"/>
                  </a:lnTo>
                  <a:lnTo>
                    <a:pt x="203" y="405"/>
                  </a:lnTo>
                  <a:lnTo>
                    <a:pt x="204" y="405"/>
                  </a:lnTo>
                  <a:lnTo>
                    <a:pt x="268" y="353"/>
                  </a:lnTo>
                  <a:lnTo>
                    <a:pt x="194" y="396"/>
                  </a:lnTo>
                  <a:lnTo>
                    <a:pt x="194" y="396"/>
                  </a:lnTo>
                  <a:lnTo>
                    <a:pt x="194" y="394"/>
                  </a:lnTo>
                  <a:lnTo>
                    <a:pt x="194" y="394"/>
                  </a:lnTo>
                  <a:lnTo>
                    <a:pt x="194" y="394"/>
                  </a:lnTo>
                  <a:lnTo>
                    <a:pt x="194" y="394"/>
                  </a:lnTo>
                  <a:lnTo>
                    <a:pt x="194" y="394"/>
                  </a:lnTo>
                  <a:lnTo>
                    <a:pt x="194" y="394"/>
                  </a:lnTo>
                  <a:lnTo>
                    <a:pt x="231" y="366"/>
                  </a:lnTo>
                  <a:lnTo>
                    <a:pt x="231" y="366"/>
                  </a:lnTo>
                  <a:lnTo>
                    <a:pt x="261" y="344"/>
                  </a:lnTo>
                  <a:lnTo>
                    <a:pt x="261" y="344"/>
                  </a:lnTo>
                  <a:lnTo>
                    <a:pt x="206" y="377"/>
                  </a:lnTo>
                  <a:lnTo>
                    <a:pt x="206" y="377"/>
                  </a:lnTo>
                  <a:lnTo>
                    <a:pt x="147" y="411"/>
                  </a:lnTo>
                  <a:lnTo>
                    <a:pt x="147" y="4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dirty="0"/>
            </a:p>
          </p:txBody>
        </p:sp>
        <p:sp>
          <p:nvSpPr>
            <p:cNvPr id="70" name="Freeform 139"/>
            <p:cNvSpPr>
              <a:spLocks/>
            </p:cNvSpPr>
            <p:nvPr/>
          </p:nvSpPr>
          <p:spPr bwMode="auto">
            <a:xfrm>
              <a:off x="3387726" y="2017713"/>
              <a:ext cx="220663" cy="427038"/>
            </a:xfrm>
            <a:custGeom>
              <a:avLst/>
              <a:gdLst/>
              <a:ahLst/>
              <a:cxnLst>
                <a:cxn ang="0">
                  <a:pos x="76" y="501"/>
                </a:cxn>
                <a:cxn ang="0">
                  <a:pos x="113" y="472"/>
                </a:cxn>
                <a:cxn ang="0">
                  <a:pos x="42" y="512"/>
                </a:cxn>
                <a:cxn ang="0">
                  <a:pos x="64" y="468"/>
                </a:cxn>
                <a:cxn ang="0">
                  <a:pos x="40" y="464"/>
                </a:cxn>
                <a:cxn ang="0">
                  <a:pos x="162" y="363"/>
                </a:cxn>
                <a:cxn ang="0">
                  <a:pos x="61" y="415"/>
                </a:cxn>
                <a:cxn ang="0">
                  <a:pos x="31" y="412"/>
                </a:cxn>
                <a:cxn ang="0">
                  <a:pos x="67" y="341"/>
                </a:cxn>
                <a:cxn ang="0">
                  <a:pos x="46" y="341"/>
                </a:cxn>
                <a:cxn ang="0">
                  <a:pos x="49" y="333"/>
                </a:cxn>
                <a:cxn ang="0">
                  <a:pos x="48" y="313"/>
                </a:cxn>
                <a:cxn ang="0">
                  <a:pos x="101" y="264"/>
                </a:cxn>
                <a:cxn ang="0">
                  <a:pos x="154" y="215"/>
                </a:cxn>
                <a:cxn ang="0">
                  <a:pos x="54" y="256"/>
                </a:cxn>
                <a:cxn ang="0">
                  <a:pos x="61" y="227"/>
                </a:cxn>
                <a:cxn ang="0">
                  <a:pos x="206" y="101"/>
                </a:cxn>
                <a:cxn ang="0">
                  <a:pos x="70" y="176"/>
                </a:cxn>
                <a:cxn ang="0">
                  <a:pos x="40" y="179"/>
                </a:cxn>
                <a:cxn ang="0">
                  <a:pos x="63" y="135"/>
                </a:cxn>
                <a:cxn ang="0">
                  <a:pos x="14" y="141"/>
                </a:cxn>
                <a:cxn ang="0">
                  <a:pos x="6" y="127"/>
                </a:cxn>
                <a:cxn ang="0">
                  <a:pos x="88" y="65"/>
                </a:cxn>
                <a:cxn ang="0">
                  <a:pos x="3" y="102"/>
                </a:cxn>
                <a:cxn ang="0">
                  <a:pos x="5" y="89"/>
                </a:cxn>
                <a:cxn ang="0">
                  <a:pos x="3" y="87"/>
                </a:cxn>
                <a:cxn ang="0">
                  <a:pos x="20" y="64"/>
                </a:cxn>
                <a:cxn ang="0">
                  <a:pos x="2" y="61"/>
                </a:cxn>
                <a:cxn ang="0">
                  <a:pos x="20" y="10"/>
                </a:cxn>
                <a:cxn ang="0">
                  <a:pos x="83" y="0"/>
                </a:cxn>
                <a:cxn ang="0">
                  <a:pos x="104" y="0"/>
                </a:cxn>
                <a:cxn ang="0">
                  <a:pos x="83" y="25"/>
                </a:cxn>
                <a:cxn ang="0">
                  <a:pos x="18" y="79"/>
                </a:cxn>
                <a:cxn ang="0">
                  <a:pos x="138" y="12"/>
                </a:cxn>
                <a:cxn ang="0">
                  <a:pos x="171" y="6"/>
                </a:cxn>
                <a:cxn ang="0">
                  <a:pos x="14" y="121"/>
                </a:cxn>
                <a:cxn ang="0">
                  <a:pos x="27" y="132"/>
                </a:cxn>
                <a:cxn ang="0">
                  <a:pos x="175" y="49"/>
                </a:cxn>
                <a:cxn ang="0">
                  <a:pos x="141" y="87"/>
                </a:cxn>
                <a:cxn ang="0">
                  <a:pos x="46" y="175"/>
                </a:cxn>
                <a:cxn ang="0">
                  <a:pos x="193" y="90"/>
                </a:cxn>
                <a:cxn ang="0">
                  <a:pos x="221" y="90"/>
                </a:cxn>
                <a:cxn ang="0">
                  <a:pos x="215" y="136"/>
                </a:cxn>
                <a:cxn ang="0">
                  <a:pos x="196" y="153"/>
                </a:cxn>
                <a:cxn ang="0">
                  <a:pos x="224" y="160"/>
                </a:cxn>
                <a:cxn ang="0">
                  <a:pos x="246" y="178"/>
                </a:cxn>
                <a:cxn ang="0">
                  <a:pos x="273" y="182"/>
                </a:cxn>
                <a:cxn ang="0">
                  <a:pos x="122" y="290"/>
                </a:cxn>
                <a:cxn ang="0">
                  <a:pos x="150" y="278"/>
                </a:cxn>
                <a:cxn ang="0">
                  <a:pos x="249" y="225"/>
                </a:cxn>
                <a:cxn ang="0">
                  <a:pos x="252" y="233"/>
                </a:cxn>
                <a:cxn ang="0">
                  <a:pos x="239" y="270"/>
                </a:cxn>
                <a:cxn ang="0">
                  <a:pos x="160" y="338"/>
                </a:cxn>
                <a:cxn ang="0">
                  <a:pos x="52" y="424"/>
                </a:cxn>
                <a:cxn ang="0">
                  <a:pos x="168" y="358"/>
                </a:cxn>
                <a:cxn ang="0">
                  <a:pos x="147" y="403"/>
                </a:cxn>
                <a:cxn ang="0">
                  <a:pos x="160" y="443"/>
                </a:cxn>
                <a:cxn ang="0">
                  <a:pos x="83" y="492"/>
                </a:cxn>
                <a:cxn ang="0">
                  <a:pos x="154" y="456"/>
                </a:cxn>
                <a:cxn ang="0">
                  <a:pos x="184" y="453"/>
                </a:cxn>
              </a:cxnLst>
              <a:rect l="0" t="0" r="r" b="b"/>
              <a:pathLst>
                <a:path w="277" h="539">
                  <a:moveTo>
                    <a:pt x="34" y="539"/>
                  </a:moveTo>
                  <a:lnTo>
                    <a:pt x="34" y="539"/>
                  </a:lnTo>
                  <a:lnTo>
                    <a:pt x="34" y="539"/>
                  </a:lnTo>
                  <a:lnTo>
                    <a:pt x="34" y="539"/>
                  </a:lnTo>
                  <a:lnTo>
                    <a:pt x="34" y="538"/>
                  </a:lnTo>
                  <a:lnTo>
                    <a:pt x="34" y="538"/>
                  </a:lnTo>
                  <a:lnTo>
                    <a:pt x="143" y="464"/>
                  </a:lnTo>
                  <a:lnTo>
                    <a:pt x="77" y="501"/>
                  </a:lnTo>
                  <a:lnTo>
                    <a:pt x="77" y="501"/>
                  </a:lnTo>
                  <a:lnTo>
                    <a:pt x="76" y="501"/>
                  </a:lnTo>
                  <a:lnTo>
                    <a:pt x="76" y="501"/>
                  </a:lnTo>
                  <a:lnTo>
                    <a:pt x="76" y="501"/>
                  </a:lnTo>
                  <a:lnTo>
                    <a:pt x="147" y="458"/>
                  </a:lnTo>
                  <a:lnTo>
                    <a:pt x="51" y="512"/>
                  </a:lnTo>
                  <a:lnTo>
                    <a:pt x="51" y="512"/>
                  </a:lnTo>
                  <a:lnTo>
                    <a:pt x="49" y="512"/>
                  </a:lnTo>
                  <a:lnTo>
                    <a:pt x="49" y="512"/>
                  </a:lnTo>
                  <a:lnTo>
                    <a:pt x="49" y="512"/>
                  </a:lnTo>
                  <a:lnTo>
                    <a:pt x="49" y="512"/>
                  </a:lnTo>
                  <a:lnTo>
                    <a:pt x="49" y="511"/>
                  </a:lnTo>
                  <a:lnTo>
                    <a:pt x="49" y="511"/>
                  </a:lnTo>
                  <a:lnTo>
                    <a:pt x="51" y="511"/>
                  </a:lnTo>
                  <a:lnTo>
                    <a:pt x="51" y="511"/>
                  </a:lnTo>
                  <a:lnTo>
                    <a:pt x="113" y="472"/>
                  </a:lnTo>
                  <a:lnTo>
                    <a:pt x="113" y="472"/>
                  </a:lnTo>
                  <a:lnTo>
                    <a:pt x="119" y="469"/>
                  </a:lnTo>
                  <a:lnTo>
                    <a:pt x="42" y="514"/>
                  </a:lnTo>
                  <a:lnTo>
                    <a:pt x="42" y="514"/>
                  </a:lnTo>
                  <a:lnTo>
                    <a:pt x="42" y="514"/>
                  </a:lnTo>
                  <a:lnTo>
                    <a:pt x="42" y="514"/>
                  </a:lnTo>
                  <a:lnTo>
                    <a:pt x="40" y="512"/>
                  </a:lnTo>
                  <a:lnTo>
                    <a:pt x="40" y="512"/>
                  </a:lnTo>
                  <a:lnTo>
                    <a:pt x="42" y="512"/>
                  </a:lnTo>
                  <a:lnTo>
                    <a:pt x="42" y="512"/>
                  </a:lnTo>
                  <a:lnTo>
                    <a:pt x="42" y="512"/>
                  </a:lnTo>
                  <a:lnTo>
                    <a:pt x="42" y="512"/>
                  </a:lnTo>
                  <a:lnTo>
                    <a:pt x="60" y="496"/>
                  </a:lnTo>
                  <a:lnTo>
                    <a:pt x="60" y="496"/>
                  </a:lnTo>
                  <a:lnTo>
                    <a:pt x="98" y="464"/>
                  </a:lnTo>
                  <a:lnTo>
                    <a:pt x="98" y="464"/>
                  </a:lnTo>
                  <a:lnTo>
                    <a:pt x="150" y="419"/>
                  </a:lnTo>
                  <a:lnTo>
                    <a:pt x="150" y="419"/>
                  </a:lnTo>
                  <a:lnTo>
                    <a:pt x="95" y="452"/>
                  </a:lnTo>
                  <a:lnTo>
                    <a:pt x="64" y="468"/>
                  </a:lnTo>
                  <a:lnTo>
                    <a:pt x="64" y="468"/>
                  </a:lnTo>
                  <a:lnTo>
                    <a:pt x="64" y="468"/>
                  </a:lnTo>
                  <a:lnTo>
                    <a:pt x="64" y="468"/>
                  </a:lnTo>
                  <a:lnTo>
                    <a:pt x="64" y="468"/>
                  </a:lnTo>
                  <a:lnTo>
                    <a:pt x="64" y="468"/>
                  </a:lnTo>
                  <a:lnTo>
                    <a:pt x="64" y="467"/>
                  </a:lnTo>
                  <a:lnTo>
                    <a:pt x="70" y="462"/>
                  </a:lnTo>
                  <a:lnTo>
                    <a:pt x="70" y="462"/>
                  </a:lnTo>
                  <a:lnTo>
                    <a:pt x="85" y="450"/>
                  </a:lnTo>
                  <a:lnTo>
                    <a:pt x="85" y="450"/>
                  </a:lnTo>
                  <a:lnTo>
                    <a:pt x="141" y="406"/>
                  </a:lnTo>
                  <a:lnTo>
                    <a:pt x="141" y="406"/>
                  </a:lnTo>
                  <a:lnTo>
                    <a:pt x="42" y="464"/>
                  </a:lnTo>
                  <a:lnTo>
                    <a:pt x="42" y="464"/>
                  </a:lnTo>
                  <a:lnTo>
                    <a:pt x="40" y="464"/>
                  </a:lnTo>
                  <a:lnTo>
                    <a:pt x="40" y="464"/>
                  </a:lnTo>
                  <a:lnTo>
                    <a:pt x="40" y="464"/>
                  </a:lnTo>
                  <a:lnTo>
                    <a:pt x="40" y="464"/>
                  </a:lnTo>
                  <a:lnTo>
                    <a:pt x="40" y="464"/>
                  </a:lnTo>
                  <a:lnTo>
                    <a:pt x="40" y="464"/>
                  </a:lnTo>
                  <a:lnTo>
                    <a:pt x="40" y="464"/>
                  </a:lnTo>
                  <a:lnTo>
                    <a:pt x="46" y="459"/>
                  </a:lnTo>
                  <a:lnTo>
                    <a:pt x="46" y="459"/>
                  </a:lnTo>
                  <a:lnTo>
                    <a:pt x="60" y="447"/>
                  </a:lnTo>
                  <a:lnTo>
                    <a:pt x="60" y="447"/>
                  </a:lnTo>
                  <a:lnTo>
                    <a:pt x="104" y="410"/>
                  </a:lnTo>
                  <a:lnTo>
                    <a:pt x="104" y="410"/>
                  </a:lnTo>
                  <a:lnTo>
                    <a:pt x="162" y="363"/>
                  </a:lnTo>
                  <a:lnTo>
                    <a:pt x="162" y="363"/>
                  </a:lnTo>
                  <a:lnTo>
                    <a:pt x="45" y="429"/>
                  </a:lnTo>
                  <a:lnTo>
                    <a:pt x="45" y="429"/>
                  </a:lnTo>
                  <a:lnTo>
                    <a:pt x="45" y="429"/>
                  </a:lnTo>
                  <a:lnTo>
                    <a:pt x="45" y="429"/>
                  </a:lnTo>
                  <a:lnTo>
                    <a:pt x="45" y="428"/>
                  </a:lnTo>
                  <a:lnTo>
                    <a:pt x="45" y="428"/>
                  </a:lnTo>
                  <a:lnTo>
                    <a:pt x="45" y="428"/>
                  </a:lnTo>
                  <a:lnTo>
                    <a:pt x="45" y="428"/>
                  </a:lnTo>
                  <a:lnTo>
                    <a:pt x="45" y="428"/>
                  </a:lnTo>
                  <a:lnTo>
                    <a:pt x="61" y="415"/>
                  </a:lnTo>
                  <a:lnTo>
                    <a:pt x="61" y="415"/>
                  </a:lnTo>
                  <a:lnTo>
                    <a:pt x="100" y="385"/>
                  </a:lnTo>
                  <a:lnTo>
                    <a:pt x="100" y="385"/>
                  </a:lnTo>
                  <a:lnTo>
                    <a:pt x="153" y="344"/>
                  </a:lnTo>
                  <a:lnTo>
                    <a:pt x="153" y="344"/>
                  </a:lnTo>
                  <a:lnTo>
                    <a:pt x="150" y="344"/>
                  </a:lnTo>
                  <a:lnTo>
                    <a:pt x="150" y="344"/>
                  </a:lnTo>
                  <a:lnTo>
                    <a:pt x="48" y="404"/>
                  </a:lnTo>
                  <a:lnTo>
                    <a:pt x="31" y="412"/>
                  </a:lnTo>
                  <a:lnTo>
                    <a:pt x="31" y="412"/>
                  </a:lnTo>
                  <a:lnTo>
                    <a:pt x="31" y="412"/>
                  </a:lnTo>
                  <a:lnTo>
                    <a:pt x="31" y="412"/>
                  </a:lnTo>
                  <a:lnTo>
                    <a:pt x="31" y="412"/>
                  </a:lnTo>
                  <a:lnTo>
                    <a:pt x="31" y="412"/>
                  </a:lnTo>
                  <a:lnTo>
                    <a:pt x="165" y="320"/>
                  </a:lnTo>
                  <a:lnTo>
                    <a:pt x="268" y="247"/>
                  </a:lnTo>
                  <a:lnTo>
                    <a:pt x="77" y="357"/>
                  </a:lnTo>
                  <a:lnTo>
                    <a:pt x="77" y="357"/>
                  </a:lnTo>
                  <a:lnTo>
                    <a:pt x="77" y="357"/>
                  </a:lnTo>
                  <a:lnTo>
                    <a:pt x="77" y="357"/>
                  </a:lnTo>
                  <a:lnTo>
                    <a:pt x="77" y="357"/>
                  </a:lnTo>
                  <a:lnTo>
                    <a:pt x="243" y="237"/>
                  </a:lnTo>
                  <a:lnTo>
                    <a:pt x="243" y="237"/>
                  </a:lnTo>
                  <a:lnTo>
                    <a:pt x="67" y="341"/>
                  </a:lnTo>
                  <a:lnTo>
                    <a:pt x="67" y="341"/>
                  </a:lnTo>
                  <a:lnTo>
                    <a:pt x="66" y="339"/>
                  </a:lnTo>
                  <a:lnTo>
                    <a:pt x="66" y="339"/>
                  </a:lnTo>
                  <a:lnTo>
                    <a:pt x="66" y="339"/>
                  </a:lnTo>
                  <a:lnTo>
                    <a:pt x="223" y="240"/>
                  </a:lnTo>
                  <a:lnTo>
                    <a:pt x="223" y="240"/>
                  </a:lnTo>
                  <a:lnTo>
                    <a:pt x="123" y="298"/>
                  </a:lnTo>
                  <a:lnTo>
                    <a:pt x="123" y="298"/>
                  </a:lnTo>
                  <a:lnTo>
                    <a:pt x="46" y="342"/>
                  </a:lnTo>
                  <a:lnTo>
                    <a:pt x="46" y="342"/>
                  </a:lnTo>
                  <a:lnTo>
                    <a:pt x="45" y="342"/>
                  </a:lnTo>
                  <a:lnTo>
                    <a:pt x="45" y="342"/>
                  </a:lnTo>
                  <a:lnTo>
                    <a:pt x="46" y="341"/>
                  </a:lnTo>
                  <a:lnTo>
                    <a:pt x="58" y="333"/>
                  </a:lnTo>
                  <a:lnTo>
                    <a:pt x="150" y="277"/>
                  </a:lnTo>
                  <a:lnTo>
                    <a:pt x="150" y="277"/>
                  </a:lnTo>
                  <a:lnTo>
                    <a:pt x="226" y="231"/>
                  </a:lnTo>
                  <a:lnTo>
                    <a:pt x="226" y="231"/>
                  </a:lnTo>
                  <a:lnTo>
                    <a:pt x="122" y="292"/>
                  </a:lnTo>
                  <a:lnTo>
                    <a:pt x="122" y="292"/>
                  </a:lnTo>
                  <a:lnTo>
                    <a:pt x="49" y="333"/>
                  </a:lnTo>
                  <a:lnTo>
                    <a:pt x="49" y="333"/>
                  </a:lnTo>
                  <a:lnTo>
                    <a:pt x="49" y="333"/>
                  </a:lnTo>
                  <a:lnTo>
                    <a:pt x="49" y="333"/>
                  </a:lnTo>
                  <a:lnTo>
                    <a:pt x="49" y="333"/>
                  </a:lnTo>
                  <a:lnTo>
                    <a:pt x="48" y="335"/>
                  </a:lnTo>
                  <a:lnTo>
                    <a:pt x="48" y="335"/>
                  </a:lnTo>
                  <a:lnTo>
                    <a:pt x="48" y="333"/>
                  </a:lnTo>
                  <a:lnTo>
                    <a:pt x="48" y="333"/>
                  </a:lnTo>
                  <a:lnTo>
                    <a:pt x="48" y="333"/>
                  </a:lnTo>
                  <a:lnTo>
                    <a:pt x="48" y="333"/>
                  </a:lnTo>
                  <a:lnTo>
                    <a:pt x="257" y="193"/>
                  </a:lnTo>
                  <a:lnTo>
                    <a:pt x="48" y="313"/>
                  </a:lnTo>
                  <a:lnTo>
                    <a:pt x="48" y="313"/>
                  </a:lnTo>
                  <a:lnTo>
                    <a:pt x="46" y="313"/>
                  </a:lnTo>
                  <a:lnTo>
                    <a:pt x="46" y="313"/>
                  </a:lnTo>
                  <a:lnTo>
                    <a:pt x="48" y="313"/>
                  </a:lnTo>
                  <a:lnTo>
                    <a:pt x="46" y="313"/>
                  </a:lnTo>
                  <a:lnTo>
                    <a:pt x="48" y="311"/>
                  </a:lnTo>
                  <a:lnTo>
                    <a:pt x="48" y="311"/>
                  </a:lnTo>
                  <a:lnTo>
                    <a:pt x="55" y="307"/>
                  </a:lnTo>
                  <a:lnTo>
                    <a:pt x="55" y="307"/>
                  </a:lnTo>
                  <a:lnTo>
                    <a:pt x="77" y="290"/>
                  </a:lnTo>
                  <a:lnTo>
                    <a:pt x="77" y="290"/>
                  </a:lnTo>
                  <a:lnTo>
                    <a:pt x="147" y="244"/>
                  </a:lnTo>
                  <a:lnTo>
                    <a:pt x="147" y="244"/>
                  </a:lnTo>
                  <a:lnTo>
                    <a:pt x="228" y="190"/>
                  </a:lnTo>
                  <a:lnTo>
                    <a:pt x="228" y="190"/>
                  </a:lnTo>
                  <a:lnTo>
                    <a:pt x="101" y="264"/>
                  </a:lnTo>
                  <a:lnTo>
                    <a:pt x="71" y="280"/>
                  </a:lnTo>
                  <a:lnTo>
                    <a:pt x="71" y="280"/>
                  </a:lnTo>
                  <a:lnTo>
                    <a:pt x="70" y="280"/>
                  </a:lnTo>
                  <a:lnTo>
                    <a:pt x="70" y="280"/>
                  </a:lnTo>
                  <a:lnTo>
                    <a:pt x="70" y="280"/>
                  </a:lnTo>
                  <a:lnTo>
                    <a:pt x="70" y="280"/>
                  </a:lnTo>
                  <a:lnTo>
                    <a:pt x="70" y="280"/>
                  </a:lnTo>
                  <a:lnTo>
                    <a:pt x="70" y="280"/>
                  </a:lnTo>
                  <a:lnTo>
                    <a:pt x="70" y="280"/>
                  </a:lnTo>
                  <a:lnTo>
                    <a:pt x="70" y="280"/>
                  </a:lnTo>
                  <a:lnTo>
                    <a:pt x="70" y="280"/>
                  </a:lnTo>
                  <a:lnTo>
                    <a:pt x="154" y="215"/>
                  </a:lnTo>
                  <a:lnTo>
                    <a:pt x="218" y="163"/>
                  </a:lnTo>
                  <a:lnTo>
                    <a:pt x="218" y="163"/>
                  </a:lnTo>
                  <a:lnTo>
                    <a:pt x="55" y="258"/>
                  </a:lnTo>
                  <a:lnTo>
                    <a:pt x="55" y="258"/>
                  </a:lnTo>
                  <a:lnTo>
                    <a:pt x="54" y="258"/>
                  </a:lnTo>
                  <a:lnTo>
                    <a:pt x="54" y="258"/>
                  </a:lnTo>
                  <a:lnTo>
                    <a:pt x="54" y="258"/>
                  </a:lnTo>
                  <a:lnTo>
                    <a:pt x="54" y="258"/>
                  </a:lnTo>
                  <a:lnTo>
                    <a:pt x="54" y="256"/>
                  </a:lnTo>
                  <a:lnTo>
                    <a:pt x="54" y="256"/>
                  </a:lnTo>
                  <a:lnTo>
                    <a:pt x="54" y="256"/>
                  </a:lnTo>
                  <a:lnTo>
                    <a:pt x="54" y="256"/>
                  </a:lnTo>
                  <a:lnTo>
                    <a:pt x="54" y="256"/>
                  </a:lnTo>
                  <a:lnTo>
                    <a:pt x="82" y="234"/>
                  </a:lnTo>
                  <a:lnTo>
                    <a:pt x="196" y="151"/>
                  </a:lnTo>
                  <a:lnTo>
                    <a:pt x="196" y="151"/>
                  </a:lnTo>
                  <a:lnTo>
                    <a:pt x="205" y="144"/>
                  </a:lnTo>
                  <a:lnTo>
                    <a:pt x="205" y="144"/>
                  </a:lnTo>
                  <a:lnTo>
                    <a:pt x="103" y="203"/>
                  </a:lnTo>
                  <a:lnTo>
                    <a:pt x="63" y="227"/>
                  </a:lnTo>
                  <a:lnTo>
                    <a:pt x="63" y="227"/>
                  </a:lnTo>
                  <a:lnTo>
                    <a:pt x="63" y="227"/>
                  </a:lnTo>
                  <a:lnTo>
                    <a:pt x="63" y="227"/>
                  </a:lnTo>
                  <a:lnTo>
                    <a:pt x="61" y="227"/>
                  </a:lnTo>
                  <a:lnTo>
                    <a:pt x="61" y="227"/>
                  </a:lnTo>
                  <a:lnTo>
                    <a:pt x="61" y="227"/>
                  </a:lnTo>
                  <a:lnTo>
                    <a:pt x="61" y="227"/>
                  </a:lnTo>
                  <a:lnTo>
                    <a:pt x="61" y="225"/>
                  </a:lnTo>
                  <a:lnTo>
                    <a:pt x="224" y="105"/>
                  </a:lnTo>
                  <a:lnTo>
                    <a:pt x="43" y="209"/>
                  </a:lnTo>
                  <a:lnTo>
                    <a:pt x="43" y="209"/>
                  </a:lnTo>
                  <a:lnTo>
                    <a:pt x="42" y="209"/>
                  </a:lnTo>
                  <a:lnTo>
                    <a:pt x="42" y="209"/>
                  </a:lnTo>
                  <a:lnTo>
                    <a:pt x="42" y="209"/>
                  </a:lnTo>
                  <a:lnTo>
                    <a:pt x="206" y="101"/>
                  </a:lnTo>
                  <a:lnTo>
                    <a:pt x="206" y="101"/>
                  </a:lnTo>
                  <a:lnTo>
                    <a:pt x="143" y="138"/>
                  </a:lnTo>
                  <a:lnTo>
                    <a:pt x="143" y="138"/>
                  </a:lnTo>
                  <a:lnTo>
                    <a:pt x="79" y="175"/>
                  </a:lnTo>
                  <a:lnTo>
                    <a:pt x="66" y="182"/>
                  </a:lnTo>
                  <a:lnTo>
                    <a:pt x="66" y="182"/>
                  </a:lnTo>
                  <a:lnTo>
                    <a:pt x="66" y="182"/>
                  </a:lnTo>
                  <a:lnTo>
                    <a:pt x="66" y="182"/>
                  </a:lnTo>
                  <a:lnTo>
                    <a:pt x="64" y="182"/>
                  </a:lnTo>
                  <a:lnTo>
                    <a:pt x="64" y="182"/>
                  </a:lnTo>
                  <a:lnTo>
                    <a:pt x="66" y="181"/>
                  </a:lnTo>
                  <a:lnTo>
                    <a:pt x="70" y="176"/>
                  </a:lnTo>
                  <a:lnTo>
                    <a:pt x="70" y="176"/>
                  </a:lnTo>
                  <a:lnTo>
                    <a:pt x="85" y="166"/>
                  </a:lnTo>
                  <a:lnTo>
                    <a:pt x="85" y="166"/>
                  </a:lnTo>
                  <a:lnTo>
                    <a:pt x="128" y="135"/>
                  </a:lnTo>
                  <a:lnTo>
                    <a:pt x="128" y="135"/>
                  </a:lnTo>
                  <a:lnTo>
                    <a:pt x="181" y="98"/>
                  </a:lnTo>
                  <a:lnTo>
                    <a:pt x="181" y="98"/>
                  </a:lnTo>
                  <a:lnTo>
                    <a:pt x="141" y="120"/>
                  </a:lnTo>
                  <a:lnTo>
                    <a:pt x="141" y="120"/>
                  </a:lnTo>
                  <a:lnTo>
                    <a:pt x="60" y="167"/>
                  </a:lnTo>
                  <a:lnTo>
                    <a:pt x="40" y="179"/>
                  </a:lnTo>
                  <a:lnTo>
                    <a:pt x="40" y="179"/>
                  </a:lnTo>
                  <a:lnTo>
                    <a:pt x="40" y="179"/>
                  </a:lnTo>
                  <a:lnTo>
                    <a:pt x="40" y="179"/>
                  </a:lnTo>
                  <a:lnTo>
                    <a:pt x="39" y="178"/>
                  </a:lnTo>
                  <a:lnTo>
                    <a:pt x="39" y="178"/>
                  </a:lnTo>
                  <a:lnTo>
                    <a:pt x="39" y="178"/>
                  </a:lnTo>
                  <a:lnTo>
                    <a:pt x="42" y="175"/>
                  </a:lnTo>
                  <a:lnTo>
                    <a:pt x="67" y="156"/>
                  </a:lnTo>
                  <a:lnTo>
                    <a:pt x="67" y="156"/>
                  </a:lnTo>
                  <a:lnTo>
                    <a:pt x="129" y="110"/>
                  </a:lnTo>
                  <a:lnTo>
                    <a:pt x="129" y="110"/>
                  </a:lnTo>
                  <a:lnTo>
                    <a:pt x="212" y="47"/>
                  </a:lnTo>
                  <a:lnTo>
                    <a:pt x="212" y="47"/>
                  </a:lnTo>
                  <a:lnTo>
                    <a:pt x="63" y="135"/>
                  </a:lnTo>
                  <a:lnTo>
                    <a:pt x="63" y="135"/>
                  </a:lnTo>
                  <a:lnTo>
                    <a:pt x="61" y="135"/>
                  </a:lnTo>
                  <a:lnTo>
                    <a:pt x="61" y="135"/>
                  </a:lnTo>
                  <a:lnTo>
                    <a:pt x="61" y="133"/>
                  </a:lnTo>
                  <a:lnTo>
                    <a:pt x="61" y="133"/>
                  </a:lnTo>
                  <a:lnTo>
                    <a:pt x="168" y="53"/>
                  </a:lnTo>
                  <a:lnTo>
                    <a:pt x="168" y="53"/>
                  </a:lnTo>
                  <a:lnTo>
                    <a:pt x="15" y="141"/>
                  </a:lnTo>
                  <a:lnTo>
                    <a:pt x="15" y="141"/>
                  </a:lnTo>
                  <a:lnTo>
                    <a:pt x="15" y="141"/>
                  </a:lnTo>
                  <a:lnTo>
                    <a:pt x="15" y="141"/>
                  </a:lnTo>
                  <a:lnTo>
                    <a:pt x="14" y="141"/>
                  </a:lnTo>
                  <a:lnTo>
                    <a:pt x="14" y="141"/>
                  </a:lnTo>
                  <a:lnTo>
                    <a:pt x="15" y="139"/>
                  </a:lnTo>
                  <a:lnTo>
                    <a:pt x="14" y="139"/>
                  </a:lnTo>
                  <a:lnTo>
                    <a:pt x="14" y="139"/>
                  </a:lnTo>
                  <a:lnTo>
                    <a:pt x="15" y="139"/>
                  </a:lnTo>
                  <a:lnTo>
                    <a:pt x="15" y="139"/>
                  </a:lnTo>
                  <a:lnTo>
                    <a:pt x="76" y="98"/>
                  </a:lnTo>
                  <a:lnTo>
                    <a:pt x="76" y="98"/>
                  </a:lnTo>
                  <a:lnTo>
                    <a:pt x="166" y="36"/>
                  </a:lnTo>
                  <a:lnTo>
                    <a:pt x="166" y="36"/>
                  </a:lnTo>
                  <a:lnTo>
                    <a:pt x="6" y="127"/>
                  </a:lnTo>
                  <a:lnTo>
                    <a:pt x="6" y="127"/>
                  </a:lnTo>
                  <a:lnTo>
                    <a:pt x="6" y="127"/>
                  </a:lnTo>
                  <a:lnTo>
                    <a:pt x="6" y="127"/>
                  </a:lnTo>
                  <a:lnTo>
                    <a:pt x="6" y="127"/>
                  </a:lnTo>
                  <a:lnTo>
                    <a:pt x="6" y="127"/>
                  </a:lnTo>
                  <a:lnTo>
                    <a:pt x="6" y="127"/>
                  </a:lnTo>
                  <a:lnTo>
                    <a:pt x="6" y="127"/>
                  </a:lnTo>
                  <a:lnTo>
                    <a:pt x="6" y="127"/>
                  </a:lnTo>
                  <a:lnTo>
                    <a:pt x="6" y="126"/>
                  </a:lnTo>
                  <a:lnTo>
                    <a:pt x="6" y="126"/>
                  </a:lnTo>
                  <a:lnTo>
                    <a:pt x="31" y="107"/>
                  </a:lnTo>
                  <a:lnTo>
                    <a:pt x="31" y="107"/>
                  </a:lnTo>
                  <a:lnTo>
                    <a:pt x="88" y="65"/>
                  </a:lnTo>
                  <a:lnTo>
                    <a:pt x="88" y="65"/>
                  </a:lnTo>
                  <a:lnTo>
                    <a:pt x="162" y="12"/>
                  </a:lnTo>
                  <a:lnTo>
                    <a:pt x="162" y="12"/>
                  </a:lnTo>
                  <a:lnTo>
                    <a:pt x="14" y="98"/>
                  </a:lnTo>
                  <a:lnTo>
                    <a:pt x="14" y="98"/>
                  </a:lnTo>
                  <a:lnTo>
                    <a:pt x="5" y="102"/>
                  </a:lnTo>
                  <a:lnTo>
                    <a:pt x="5" y="102"/>
                  </a:lnTo>
                  <a:lnTo>
                    <a:pt x="3" y="102"/>
                  </a:lnTo>
                  <a:lnTo>
                    <a:pt x="3" y="102"/>
                  </a:lnTo>
                  <a:lnTo>
                    <a:pt x="3" y="102"/>
                  </a:lnTo>
                  <a:lnTo>
                    <a:pt x="3" y="102"/>
                  </a:lnTo>
                  <a:lnTo>
                    <a:pt x="3" y="102"/>
                  </a:lnTo>
                  <a:lnTo>
                    <a:pt x="3" y="102"/>
                  </a:lnTo>
                  <a:lnTo>
                    <a:pt x="3" y="102"/>
                  </a:lnTo>
                  <a:lnTo>
                    <a:pt x="3" y="102"/>
                  </a:lnTo>
                  <a:lnTo>
                    <a:pt x="3" y="102"/>
                  </a:lnTo>
                  <a:lnTo>
                    <a:pt x="126" y="19"/>
                  </a:lnTo>
                  <a:lnTo>
                    <a:pt x="6" y="89"/>
                  </a:lnTo>
                  <a:lnTo>
                    <a:pt x="6" y="89"/>
                  </a:lnTo>
                  <a:lnTo>
                    <a:pt x="5" y="89"/>
                  </a:lnTo>
                  <a:lnTo>
                    <a:pt x="5" y="89"/>
                  </a:lnTo>
                  <a:lnTo>
                    <a:pt x="5" y="89"/>
                  </a:lnTo>
                  <a:lnTo>
                    <a:pt x="5" y="89"/>
                  </a:lnTo>
                  <a:lnTo>
                    <a:pt x="5" y="89"/>
                  </a:lnTo>
                  <a:lnTo>
                    <a:pt x="5" y="87"/>
                  </a:lnTo>
                  <a:lnTo>
                    <a:pt x="6" y="87"/>
                  </a:lnTo>
                  <a:lnTo>
                    <a:pt x="6" y="87"/>
                  </a:lnTo>
                  <a:lnTo>
                    <a:pt x="17" y="82"/>
                  </a:lnTo>
                  <a:lnTo>
                    <a:pt x="9" y="84"/>
                  </a:lnTo>
                  <a:lnTo>
                    <a:pt x="9" y="84"/>
                  </a:lnTo>
                  <a:lnTo>
                    <a:pt x="5" y="87"/>
                  </a:lnTo>
                  <a:lnTo>
                    <a:pt x="5" y="87"/>
                  </a:lnTo>
                  <a:lnTo>
                    <a:pt x="5" y="87"/>
                  </a:lnTo>
                  <a:lnTo>
                    <a:pt x="5" y="87"/>
                  </a:lnTo>
                  <a:lnTo>
                    <a:pt x="3" y="87"/>
                  </a:lnTo>
                  <a:lnTo>
                    <a:pt x="3" y="87"/>
                  </a:lnTo>
                  <a:lnTo>
                    <a:pt x="3" y="87"/>
                  </a:lnTo>
                  <a:lnTo>
                    <a:pt x="114" y="10"/>
                  </a:lnTo>
                  <a:lnTo>
                    <a:pt x="114" y="10"/>
                  </a:lnTo>
                  <a:lnTo>
                    <a:pt x="85" y="27"/>
                  </a:lnTo>
                  <a:lnTo>
                    <a:pt x="85" y="27"/>
                  </a:lnTo>
                  <a:lnTo>
                    <a:pt x="20" y="64"/>
                  </a:lnTo>
                  <a:lnTo>
                    <a:pt x="20" y="64"/>
                  </a:lnTo>
                  <a:lnTo>
                    <a:pt x="20" y="64"/>
                  </a:lnTo>
                  <a:lnTo>
                    <a:pt x="20" y="64"/>
                  </a:lnTo>
                  <a:lnTo>
                    <a:pt x="20" y="64"/>
                  </a:lnTo>
                  <a:lnTo>
                    <a:pt x="20" y="64"/>
                  </a:lnTo>
                  <a:lnTo>
                    <a:pt x="20" y="64"/>
                  </a:lnTo>
                  <a:lnTo>
                    <a:pt x="20" y="64"/>
                  </a:lnTo>
                  <a:lnTo>
                    <a:pt x="20" y="64"/>
                  </a:lnTo>
                  <a:lnTo>
                    <a:pt x="20" y="64"/>
                  </a:lnTo>
                  <a:lnTo>
                    <a:pt x="20" y="64"/>
                  </a:lnTo>
                  <a:lnTo>
                    <a:pt x="98" y="6"/>
                  </a:lnTo>
                  <a:lnTo>
                    <a:pt x="98" y="6"/>
                  </a:lnTo>
                  <a:lnTo>
                    <a:pt x="39" y="39"/>
                  </a:lnTo>
                  <a:lnTo>
                    <a:pt x="14" y="53"/>
                  </a:lnTo>
                  <a:lnTo>
                    <a:pt x="14" y="53"/>
                  </a:lnTo>
                  <a:lnTo>
                    <a:pt x="2" y="61"/>
                  </a:lnTo>
                  <a:lnTo>
                    <a:pt x="2" y="61"/>
                  </a:lnTo>
                  <a:lnTo>
                    <a:pt x="2" y="61"/>
                  </a:lnTo>
                  <a:lnTo>
                    <a:pt x="2" y="61"/>
                  </a:lnTo>
                  <a:lnTo>
                    <a:pt x="0" y="61"/>
                  </a:lnTo>
                  <a:lnTo>
                    <a:pt x="0" y="61"/>
                  </a:lnTo>
                  <a:lnTo>
                    <a:pt x="0" y="59"/>
                  </a:lnTo>
                  <a:lnTo>
                    <a:pt x="73" y="7"/>
                  </a:lnTo>
                  <a:lnTo>
                    <a:pt x="73" y="7"/>
                  </a:lnTo>
                  <a:lnTo>
                    <a:pt x="43" y="24"/>
                  </a:lnTo>
                  <a:lnTo>
                    <a:pt x="43" y="24"/>
                  </a:lnTo>
                  <a:lnTo>
                    <a:pt x="43" y="24"/>
                  </a:lnTo>
                  <a:lnTo>
                    <a:pt x="43" y="24"/>
                  </a:lnTo>
                  <a:lnTo>
                    <a:pt x="23" y="9"/>
                  </a:lnTo>
                  <a:lnTo>
                    <a:pt x="20" y="10"/>
                  </a:lnTo>
                  <a:lnTo>
                    <a:pt x="20" y="10"/>
                  </a:lnTo>
                  <a:lnTo>
                    <a:pt x="18" y="9"/>
                  </a:lnTo>
                  <a:lnTo>
                    <a:pt x="18" y="9"/>
                  </a:lnTo>
                  <a:lnTo>
                    <a:pt x="18" y="9"/>
                  </a:lnTo>
                  <a:lnTo>
                    <a:pt x="21" y="7"/>
                  </a:lnTo>
                  <a:lnTo>
                    <a:pt x="21" y="7"/>
                  </a:lnTo>
                  <a:lnTo>
                    <a:pt x="23" y="7"/>
                  </a:lnTo>
                  <a:lnTo>
                    <a:pt x="23" y="7"/>
                  </a:lnTo>
                  <a:lnTo>
                    <a:pt x="43" y="22"/>
                  </a:lnTo>
                  <a:lnTo>
                    <a:pt x="43" y="22"/>
                  </a:lnTo>
                  <a:lnTo>
                    <a:pt x="83" y="0"/>
                  </a:lnTo>
                  <a:lnTo>
                    <a:pt x="83" y="0"/>
                  </a:lnTo>
                  <a:lnTo>
                    <a:pt x="85" y="0"/>
                  </a:lnTo>
                  <a:lnTo>
                    <a:pt x="85" y="0"/>
                  </a:lnTo>
                  <a:lnTo>
                    <a:pt x="85" y="0"/>
                  </a:lnTo>
                  <a:lnTo>
                    <a:pt x="12" y="53"/>
                  </a:lnTo>
                  <a:lnTo>
                    <a:pt x="12" y="53"/>
                  </a:lnTo>
                  <a:lnTo>
                    <a:pt x="39" y="37"/>
                  </a:lnTo>
                  <a:lnTo>
                    <a:pt x="39" y="37"/>
                  </a:lnTo>
                  <a:lnTo>
                    <a:pt x="83" y="12"/>
                  </a:lnTo>
                  <a:lnTo>
                    <a:pt x="83" y="12"/>
                  </a:lnTo>
                  <a:lnTo>
                    <a:pt x="98" y="3"/>
                  </a:lnTo>
                  <a:lnTo>
                    <a:pt x="98" y="3"/>
                  </a:lnTo>
                  <a:lnTo>
                    <a:pt x="104" y="0"/>
                  </a:lnTo>
                  <a:lnTo>
                    <a:pt x="106" y="0"/>
                  </a:lnTo>
                  <a:lnTo>
                    <a:pt x="106" y="0"/>
                  </a:lnTo>
                  <a:lnTo>
                    <a:pt x="106" y="0"/>
                  </a:lnTo>
                  <a:lnTo>
                    <a:pt x="106" y="2"/>
                  </a:lnTo>
                  <a:lnTo>
                    <a:pt x="106" y="2"/>
                  </a:lnTo>
                  <a:lnTo>
                    <a:pt x="106" y="2"/>
                  </a:lnTo>
                  <a:lnTo>
                    <a:pt x="106" y="2"/>
                  </a:lnTo>
                  <a:lnTo>
                    <a:pt x="63" y="33"/>
                  </a:lnTo>
                  <a:lnTo>
                    <a:pt x="63" y="33"/>
                  </a:lnTo>
                  <a:lnTo>
                    <a:pt x="29" y="58"/>
                  </a:lnTo>
                  <a:lnTo>
                    <a:pt x="29" y="58"/>
                  </a:lnTo>
                  <a:lnTo>
                    <a:pt x="83" y="25"/>
                  </a:lnTo>
                  <a:lnTo>
                    <a:pt x="83" y="25"/>
                  </a:lnTo>
                  <a:lnTo>
                    <a:pt x="126" y="2"/>
                  </a:lnTo>
                  <a:lnTo>
                    <a:pt x="126" y="2"/>
                  </a:lnTo>
                  <a:lnTo>
                    <a:pt x="126" y="2"/>
                  </a:lnTo>
                  <a:lnTo>
                    <a:pt x="126" y="2"/>
                  </a:lnTo>
                  <a:lnTo>
                    <a:pt x="128" y="2"/>
                  </a:lnTo>
                  <a:lnTo>
                    <a:pt x="128" y="2"/>
                  </a:lnTo>
                  <a:lnTo>
                    <a:pt x="128" y="2"/>
                  </a:lnTo>
                  <a:lnTo>
                    <a:pt x="128" y="2"/>
                  </a:lnTo>
                  <a:lnTo>
                    <a:pt x="128" y="2"/>
                  </a:lnTo>
                  <a:lnTo>
                    <a:pt x="18" y="79"/>
                  </a:lnTo>
                  <a:lnTo>
                    <a:pt x="18" y="79"/>
                  </a:lnTo>
                  <a:lnTo>
                    <a:pt x="122" y="19"/>
                  </a:lnTo>
                  <a:lnTo>
                    <a:pt x="122" y="19"/>
                  </a:lnTo>
                  <a:lnTo>
                    <a:pt x="122" y="19"/>
                  </a:lnTo>
                  <a:lnTo>
                    <a:pt x="122" y="19"/>
                  </a:lnTo>
                  <a:lnTo>
                    <a:pt x="122" y="21"/>
                  </a:lnTo>
                  <a:lnTo>
                    <a:pt x="122" y="21"/>
                  </a:lnTo>
                  <a:lnTo>
                    <a:pt x="122" y="21"/>
                  </a:lnTo>
                  <a:lnTo>
                    <a:pt x="122" y="21"/>
                  </a:lnTo>
                  <a:lnTo>
                    <a:pt x="122" y="21"/>
                  </a:lnTo>
                  <a:lnTo>
                    <a:pt x="73" y="49"/>
                  </a:lnTo>
                  <a:lnTo>
                    <a:pt x="138" y="12"/>
                  </a:lnTo>
                  <a:lnTo>
                    <a:pt x="138" y="12"/>
                  </a:lnTo>
                  <a:lnTo>
                    <a:pt x="138" y="12"/>
                  </a:lnTo>
                  <a:lnTo>
                    <a:pt x="138" y="12"/>
                  </a:lnTo>
                  <a:lnTo>
                    <a:pt x="138" y="13"/>
                  </a:lnTo>
                  <a:lnTo>
                    <a:pt x="138" y="13"/>
                  </a:lnTo>
                  <a:lnTo>
                    <a:pt x="138" y="13"/>
                  </a:lnTo>
                  <a:lnTo>
                    <a:pt x="138" y="13"/>
                  </a:lnTo>
                  <a:lnTo>
                    <a:pt x="123" y="24"/>
                  </a:lnTo>
                  <a:lnTo>
                    <a:pt x="71" y="58"/>
                  </a:lnTo>
                  <a:lnTo>
                    <a:pt x="71" y="58"/>
                  </a:lnTo>
                  <a:lnTo>
                    <a:pt x="24" y="90"/>
                  </a:lnTo>
                  <a:lnTo>
                    <a:pt x="24" y="90"/>
                  </a:lnTo>
                  <a:lnTo>
                    <a:pt x="171" y="6"/>
                  </a:lnTo>
                  <a:lnTo>
                    <a:pt x="171" y="6"/>
                  </a:lnTo>
                  <a:lnTo>
                    <a:pt x="171" y="6"/>
                  </a:lnTo>
                  <a:lnTo>
                    <a:pt x="171" y="6"/>
                  </a:lnTo>
                  <a:lnTo>
                    <a:pt x="171" y="6"/>
                  </a:lnTo>
                  <a:lnTo>
                    <a:pt x="171" y="5"/>
                  </a:lnTo>
                  <a:lnTo>
                    <a:pt x="171" y="5"/>
                  </a:lnTo>
                  <a:lnTo>
                    <a:pt x="171" y="6"/>
                  </a:lnTo>
                  <a:lnTo>
                    <a:pt x="171" y="6"/>
                  </a:lnTo>
                  <a:lnTo>
                    <a:pt x="171" y="6"/>
                  </a:lnTo>
                  <a:lnTo>
                    <a:pt x="171" y="6"/>
                  </a:lnTo>
                  <a:lnTo>
                    <a:pt x="14" y="121"/>
                  </a:lnTo>
                  <a:lnTo>
                    <a:pt x="14" y="121"/>
                  </a:lnTo>
                  <a:lnTo>
                    <a:pt x="120" y="61"/>
                  </a:lnTo>
                  <a:lnTo>
                    <a:pt x="172" y="31"/>
                  </a:lnTo>
                  <a:lnTo>
                    <a:pt x="172" y="31"/>
                  </a:lnTo>
                  <a:lnTo>
                    <a:pt x="172" y="31"/>
                  </a:lnTo>
                  <a:lnTo>
                    <a:pt x="172" y="31"/>
                  </a:lnTo>
                  <a:lnTo>
                    <a:pt x="172" y="31"/>
                  </a:lnTo>
                  <a:lnTo>
                    <a:pt x="172" y="31"/>
                  </a:lnTo>
                  <a:lnTo>
                    <a:pt x="171" y="33"/>
                  </a:lnTo>
                  <a:lnTo>
                    <a:pt x="160" y="42"/>
                  </a:lnTo>
                  <a:lnTo>
                    <a:pt x="77" y="98"/>
                  </a:lnTo>
                  <a:lnTo>
                    <a:pt x="77" y="98"/>
                  </a:lnTo>
                  <a:lnTo>
                    <a:pt x="27" y="132"/>
                  </a:lnTo>
                  <a:lnTo>
                    <a:pt x="27" y="132"/>
                  </a:lnTo>
                  <a:lnTo>
                    <a:pt x="146" y="64"/>
                  </a:lnTo>
                  <a:lnTo>
                    <a:pt x="174" y="47"/>
                  </a:lnTo>
                  <a:lnTo>
                    <a:pt x="174" y="47"/>
                  </a:lnTo>
                  <a:lnTo>
                    <a:pt x="174" y="47"/>
                  </a:lnTo>
                  <a:lnTo>
                    <a:pt x="174" y="47"/>
                  </a:lnTo>
                  <a:lnTo>
                    <a:pt x="174" y="47"/>
                  </a:lnTo>
                  <a:lnTo>
                    <a:pt x="175" y="47"/>
                  </a:lnTo>
                  <a:lnTo>
                    <a:pt x="175" y="47"/>
                  </a:lnTo>
                  <a:lnTo>
                    <a:pt x="175" y="47"/>
                  </a:lnTo>
                  <a:lnTo>
                    <a:pt x="175" y="47"/>
                  </a:lnTo>
                  <a:lnTo>
                    <a:pt x="175" y="49"/>
                  </a:lnTo>
                  <a:lnTo>
                    <a:pt x="175" y="49"/>
                  </a:lnTo>
                  <a:lnTo>
                    <a:pt x="175" y="49"/>
                  </a:lnTo>
                  <a:lnTo>
                    <a:pt x="174" y="49"/>
                  </a:lnTo>
                  <a:lnTo>
                    <a:pt x="174" y="49"/>
                  </a:lnTo>
                  <a:lnTo>
                    <a:pt x="157" y="62"/>
                  </a:lnTo>
                  <a:lnTo>
                    <a:pt x="157" y="62"/>
                  </a:lnTo>
                  <a:lnTo>
                    <a:pt x="119" y="92"/>
                  </a:lnTo>
                  <a:lnTo>
                    <a:pt x="119" y="92"/>
                  </a:lnTo>
                  <a:lnTo>
                    <a:pt x="71" y="127"/>
                  </a:lnTo>
                  <a:lnTo>
                    <a:pt x="71" y="127"/>
                  </a:lnTo>
                  <a:lnTo>
                    <a:pt x="141" y="87"/>
                  </a:lnTo>
                  <a:lnTo>
                    <a:pt x="141" y="87"/>
                  </a:lnTo>
                  <a:lnTo>
                    <a:pt x="196" y="56"/>
                  </a:lnTo>
                  <a:lnTo>
                    <a:pt x="196" y="56"/>
                  </a:lnTo>
                  <a:lnTo>
                    <a:pt x="220" y="42"/>
                  </a:lnTo>
                  <a:lnTo>
                    <a:pt x="220" y="42"/>
                  </a:lnTo>
                  <a:lnTo>
                    <a:pt x="220" y="42"/>
                  </a:lnTo>
                  <a:lnTo>
                    <a:pt x="220" y="42"/>
                  </a:lnTo>
                  <a:lnTo>
                    <a:pt x="220" y="42"/>
                  </a:lnTo>
                  <a:lnTo>
                    <a:pt x="221" y="42"/>
                  </a:lnTo>
                  <a:lnTo>
                    <a:pt x="221" y="42"/>
                  </a:lnTo>
                  <a:lnTo>
                    <a:pt x="221" y="43"/>
                  </a:lnTo>
                  <a:lnTo>
                    <a:pt x="221" y="43"/>
                  </a:lnTo>
                  <a:lnTo>
                    <a:pt x="46" y="175"/>
                  </a:lnTo>
                  <a:lnTo>
                    <a:pt x="46" y="175"/>
                  </a:lnTo>
                  <a:lnTo>
                    <a:pt x="141" y="119"/>
                  </a:lnTo>
                  <a:lnTo>
                    <a:pt x="141" y="119"/>
                  </a:lnTo>
                  <a:lnTo>
                    <a:pt x="191" y="90"/>
                  </a:lnTo>
                  <a:lnTo>
                    <a:pt x="191" y="90"/>
                  </a:lnTo>
                  <a:lnTo>
                    <a:pt x="191" y="90"/>
                  </a:lnTo>
                  <a:lnTo>
                    <a:pt x="191" y="90"/>
                  </a:lnTo>
                  <a:lnTo>
                    <a:pt x="191" y="90"/>
                  </a:lnTo>
                  <a:lnTo>
                    <a:pt x="191" y="90"/>
                  </a:lnTo>
                  <a:lnTo>
                    <a:pt x="191" y="90"/>
                  </a:lnTo>
                  <a:lnTo>
                    <a:pt x="193" y="90"/>
                  </a:lnTo>
                  <a:lnTo>
                    <a:pt x="193" y="90"/>
                  </a:lnTo>
                  <a:lnTo>
                    <a:pt x="191" y="90"/>
                  </a:lnTo>
                  <a:lnTo>
                    <a:pt x="191" y="90"/>
                  </a:lnTo>
                  <a:lnTo>
                    <a:pt x="74" y="176"/>
                  </a:lnTo>
                  <a:lnTo>
                    <a:pt x="74" y="176"/>
                  </a:lnTo>
                  <a:lnTo>
                    <a:pt x="141" y="136"/>
                  </a:lnTo>
                  <a:lnTo>
                    <a:pt x="141" y="136"/>
                  </a:lnTo>
                  <a:lnTo>
                    <a:pt x="221" y="90"/>
                  </a:lnTo>
                  <a:lnTo>
                    <a:pt x="221" y="90"/>
                  </a:lnTo>
                  <a:lnTo>
                    <a:pt x="221" y="90"/>
                  </a:lnTo>
                  <a:lnTo>
                    <a:pt x="221" y="90"/>
                  </a:lnTo>
                  <a:lnTo>
                    <a:pt x="221" y="90"/>
                  </a:lnTo>
                  <a:lnTo>
                    <a:pt x="221" y="90"/>
                  </a:lnTo>
                  <a:lnTo>
                    <a:pt x="221" y="90"/>
                  </a:lnTo>
                  <a:lnTo>
                    <a:pt x="221" y="90"/>
                  </a:lnTo>
                  <a:lnTo>
                    <a:pt x="221" y="92"/>
                  </a:lnTo>
                  <a:lnTo>
                    <a:pt x="63" y="197"/>
                  </a:lnTo>
                  <a:lnTo>
                    <a:pt x="234" y="98"/>
                  </a:lnTo>
                  <a:lnTo>
                    <a:pt x="234" y="98"/>
                  </a:lnTo>
                  <a:lnTo>
                    <a:pt x="236" y="98"/>
                  </a:lnTo>
                  <a:lnTo>
                    <a:pt x="236" y="98"/>
                  </a:lnTo>
                  <a:lnTo>
                    <a:pt x="236" y="99"/>
                  </a:lnTo>
                  <a:lnTo>
                    <a:pt x="70" y="221"/>
                  </a:lnTo>
                  <a:lnTo>
                    <a:pt x="70" y="221"/>
                  </a:lnTo>
                  <a:lnTo>
                    <a:pt x="215" y="136"/>
                  </a:lnTo>
                  <a:lnTo>
                    <a:pt x="215" y="136"/>
                  </a:lnTo>
                  <a:lnTo>
                    <a:pt x="215" y="136"/>
                  </a:lnTo>
                  <a:lnTo>
                    <a:pt x="215" y="136"/>
                  </a:lnTo>
                  <a:lnTo>
                    <a:pt x="217" y="136"/>
                  </a:lnTo>
                  <a:lnTo>
                    <a:pt x="217" y="136"/>
                  </a:lnTo>
                  <a:lnTo>
                    <a:pt x="215" y="138"/>
                  </a:lnTo>
                  <a:lnTo>
                    <a:pt x="215" y="138"/>
                  </a:lnTo>
                  <a:lnTo>
                    <a:pt x="215" y="138"/>
                  </a:lnTo>
                  <a:lnTo>
                    <a:pt x="215" y="138"/>
                  </a:lnTo>
                  <a:lnTo>
                    <a:pt x="215" y="138"/>
                  </a:lnTo>
                  <a:lnTo>
                    <a:pt x="211" y="142"/>
                  </a:lnTo>
                  <a:lnTo>
                    <a:pt x="196" y="153"/>
                  </a:lnTo>
                  <a:lnTo>
                    <a:pt x="196" y="153"/>
                  </a:lnTo>
                  <a:lnTo>
                    <a:pt x="125" y="204"/>
                  </a:lnTo>
                  <a:lnTo>
                    <a:pt x="61" y="253"/>
                  </a:lnTo>
                  <a:lnTo>
                    <a:pt x="61" y="253"/>
                  </a:lnTo>
                  <a:lnTo>
                    <a:pt x="138" y="207"/>
                  </a:lnTo>
                  <a:lnTo>
                    <a:pt x="138" y="207"/>
                  </a:lnTo>
                  <a:lnTo>
                    <a:pt x="196" y="175"/>
                  </a:lnTo>
                  <a:lnTo>
                    <a:pt x="196" y="175"/>
                  </a:lnTo>
                  <a:lnTo>
                    <a:pt x="220" y="160"/>
                  </a:lnTo>
                  <a:lnTo>
                    <a:pt x="223" y="159"/>
                  </a:lnTo>
                  <a:lnTo>
                    <a:pt x="224" y="160"/>
                  </a:lnTo>
                  <a:lnTo>
                    <a:pt x="224" y="160"/>
                  </a:lnTo>
                  <a:lnTo>
                    <a:pt x="223" y="160"/>
                  </a:lnTo>
                  <a:lnTo>
                    <a:pt x="223" y="160"/>
                  </a:lnTo>
                  <a:lnTo>
                    <a:pt x="223" y="160"/>
                  </a:lnTo>
                  <a:lnTo>
                    <a:pt x="223" y="160"/>
                  </a:lnTo>
                  <a:lnTo>
                    <a:pt x="223" y="160"/>
                  </a:lnTo>
                  <a:lnTo>
                    <a:pt x="208" y="173"/>
                  </a:lnTo>
                  <a:lnTo>
                    <a:pt x="147" y="221"/>
                  </a:lnTo>
                  <a:lnTo>
                    <a:pt x="147" y="221"/>
                  </a:lnTo>
                  <a:lnTo>
                    <a:pt x="77" y="275"/>
                  </a:lnTo>
                  <a:lnTo>
                    <a:pt x="77" y="275"/>
                  </a:lnTo>
                  <a:lnTo>
                    <a:pt x="246" y="178"/>
                  </a:lnTo>
                  <a:lnTo>
                    <a:pt x="246" y="178"/>
                  </a:lnTo>
                  <a:lnTo>
                    <a:pt x="248" y="178"/>
                  </a:lnTo>
                  <a:lnTo>
                    <a:pt x="248" y="178"/>
                  </a:lnTo>
                  <a:lnTo>
                    <a:pt x="248" y="179"/>
                  </a:lnTo>
                  <a:lnTo>
                    <a:pt x="248" y="179"/>
                  </a:lnTo>
                  <a:lnTo>
                    <a:pt x="64" y="302"/>
                  </a:lnTo>
                  <a:lnTo>
                    <a:pt x="273" y="182"/>
                  </a:lnTo>
                  <a:lnTo>
                    <a:pt x="273" y="182"/>
                  </a:lnTo>
                  <a:lnTo>
                    <a:pt x="273" y="182"/>
                  </a:lnTo>
                  <a:lnTo>
                    <a:pt x="273" y="182"/>
                  </a:lnTo>
                  <a:lnTo>
                    <a:pt x="273" y="182"/>
                  </a:lnTo>
                  <a:lnTo>
                    <a:pt x="273" y="182"/>
                  </a:lnTo>
                  <a:lnTo>
                    <a:pt x="273" y="182"/>
                  </a:lnTo>
                  <a:lnTo>
                    <a:pt x="273" y="182"/>
                  </a:lnTo>
                  <a:lnTo>
                    <a:pt x="273" y="184"/>
                  </a:lnTo>
                  <a:lnTo>
                    <a:pt x="273" y="184"/>
                  </a:lnTo>
                  <a:lnTo>
                    <a:pt x="264" y="190"/>
                  </a:lnTo>
                  <a:lnTo>
                    <a:pt x="264" y="190"/>
                  </a:lnTo>
                  <a:lnTo>
                    <a:pt x="239" y="206"/>
                  </a:lnTo>
                  <a:lnTo>
                    <a:pt x="239" y="206"/>
                  </a:lnTo>
                  <a:lnTo>
                    <a:pt x="162" y="258"/>
                  </a:lnTo>
                  <a:lnTo>
                    <a:pt x="162" y="258"/>
                  </a:lnTo>
                  <a:lnTo>
                    <a:pt x="64" y="324"/>
                  </a:lnTo>
                  <a:lnTo>
                    <a:pt x="64" y="324"/>
                  </a:lnTo>
                  <a:lnTo>
                    <a:pt x="122" y="290"/>
                  </a:lnTo>
                  <a:lnTo>
                    <a:pt x="122" y="290"/>
                  </a:lnTo>
                  <a:lnTo>
                    <a:pt x="220" y="233"/>
                  </a:lnTo>
                  <a:lnTo>
                    <a:pt x="242" y="221"/>
                  </a:lnTo>
                  <a:lnTo>
                    <a:pt x="242" y="221"/>
                  </a:lnTo>
                  <a:lnTo>
                    <a:pt x="242" y="221"/>
                  </a:lnTo>
                  <a:lnTo>
                    <a:pt x="242" y="221"/>
                  </a:lnTo>
                  <a:lnTo>
                    <a:pt x="243" y="221"/>
                  </a:lnTo>
                  <a:lnTo>
                    <a:pt x="243" y="221"/>
                  </a:lnTo>
                  <a:lnTo>
                    <a:pt x="242" y="222"/>
                  </a:lnTo>
                  <a:lnTo>
                    <a:pt x="231" y="230"/>
                  </a:lnTo>
                  <a:lnTo>
                    <a:pt x="150" y="278"/>
                  </a:lnTo>
                  <a:lnTo>
                    <a:pt x="150" y="278"/>
                  </a:lnTo>
                  <a:lnTo>
                    <a:pt x="66" y="330"/>
                  </a:lnTo>
                  <a:lnTo>
                    <a:pt x="66" y="330"/>
                  </a:lnTo>
                  <a:lnTo>
                    <a:pt x="123" y="296"/>
                  </a:lnTo>
                  <a:lnTo>
                    <a:pt x="123" y="296"/>
                  </a:lnTo>
                  <a:lnTo>
                    <a:pt x="248" y="225"/>
                  </a:lnTo>
                  <a:lnTo>
                    <a:pt x="248" y="225"/>
                  </a:lnTo>
                  <a:lnTo>
                    <a:pt x="248" y="225"/>
                  </a:lnTo>
                  <a:lnTo>
                    <a:pt x="248" y="225"/>
                  </a:lnTo>
                  <a:lnTo>
                    <a:pt x="248" y="225"/>
                  </a:lnTo>
                  <a:lnTo>
                    <a:pt x="248" y="225"/>
                  </a:lnTo>
                  <a:lnTo>
                    <a:pt x="249" y="225"/>
                  </a:lnTo>
                  <a:lnTo>
                    <a:pt x="249" y="225"/>
                  </a:lnTo>
                  <a:lnTo>
                    <a:pt x="249" y="227"/>
                  </a:lnTo>
                  <a:lnTo>
                    <a:pt x="104" y="317"/>
                  </a:lnTo>
                  <a:lnTo>
                    <a:pt x="104" y="317"/>
                  </a:lnTo>
                  <a:lnTo>
                    <a:pt x="200" y="261"/>
                  </a:lnTo>
                  <a:lnTo>
                    <a:pt x="251" y="233"/>
                  </a:lnTo>
                  <a:lnTo>
                    <a:pt x="252" y="231"/>
                  </a:lnTo>
                  <a:lnTo>
                    <a:pt x="252" y="231"/>
                  </a:lnTo>
                  <a:lnTo>
                    <a:pt x="252" y="231"/>
                  </a:lnTo>
                  <a:lnTo>
                    <a:pt x="252" y="231"/>
                  </a:lnTo>
                  <a:lnTo>
                    <a:pt x="252" y="231"/>
                  </a:lnTo>
                  <a:lnTo>
                    <a:pt x="252" y="233"/>
                  </a:lnTo>
                  <a:lnTo>
                    <a:pt x="252" y="233"/>
                  </a:lnTo>
                  <a:lnTo>
                    <a:pt x="252" y="233"/>
                  </a:lnTo>
                  <a:lnTo>
                    <a:pt x="89" y="350"/>
                  </a:lnTo>
                  <a:lnTo>
                    <a:pt x="276" y="241"/>
                  </a:lnTo>
                  <a:lnTo>
                    <a:pt x="276" y="241"/>
                  </a:lnTo>
                  <a:lnTo>
                    <a:pt x="277" y="241"/>
                  </a:lnTo>
                  <a:lnTo>
                    <a:pt x="277" y="241"/>
                  </a:lnTo>
                  <a:lnTo>
                    <a:pt x="277" y="243"/>
                  </a:lnTo>
                  <a:lnTo>
                    <a:pt x="277" y="243"/>
                  </a:lnTo>
                  <a:lnTo>
                    <a:pt x="276" y="243"/>
                  </a:lnTo>
                  <a:lnTo>
                    <a:pt x="276" y="243"/>
                  </a:lnTo>
                  <a:lnTo>
                    <a:pt x="239" y="270"/>
                  </a:lnTo>
                  <a:lnTo>
                    <a:pt x="239" y="270"/>
                  </a:lnTo>
                  <a:lnTo>
                    <a:pt x="154" y="329"/>
                  </a:lnTo>
                  <a:lnTo>
                    <a:pt x="154" y="329"/>
                  </a:lnTo>
                  <a:lnTo>
                    <a:pt x="42" y="406"/>
                  </a:lnTo>
                  <a:lnTo>
                    <a:pt x="42" y="406"/>
                  </a:lnTo>
                  <a:lnTo>
                    <a:pt x="150" y="344"/>
                  </a:lnTo>
                  <a:lnTo>
                    <a:pt x="150" y="344"/>
                  </a:lnTo>
                  <a:lnTo>
                    <a:pt x="159" y="338"/>
                  </a:lnTo>
                  <a:lnTo>
                    <a:pt x="159" y="338"/>
                  </a:lnTo>
                  <a:lnTo>
                    <a:pt x="159" y="338"/>
                  </a:lnTo>
                  <a:lnTo>
                    <a:pt x="159" y="338"/>
                  </a:lnTo>
                  <a:lnTo>
                    <a:pt x="160" y="338"/>
                  </a:lnTo>
                  <a:lnTo>
                    <a:pt x="160" y="338"/>
                  </a:lnTo>
                  <a:lnTo>
                    <a:pt x="160" y="338"/>
                  </a:lnTo>
                  <a:lnTo>
                    <a:pt x="160" y="338"/>
                  </a:lnTo>
                  <a:lnTo>
                    <a:pt x="160" y="338"/>
                  </a:lnTo>
                  <a:lnTo>
                    <a:pt x="160" y="338"/>
                  </a:lnTo>
                  <a:lnTo>
                    <a:pt x="160" y="338"/>
                  </a:lnTo>
                  <a:lnTo>
                    <a:pt x="160" y="339"/>
                  </a:lnTo>
                  <a:lnTo>
                    <a:pt x="160" y="339"/>
                  </a:lnTo>
                  <a:lnTo>
                    <a:pt x="141" y="354"/>
                  </a:lnTo>
                  <a:lnTo>
                    <a:pt x="141" y="354"/>
                  </a:lnTo>
                  <a:lnTo>
                    <a:pt x="100" y="387"/>
                  </a:lnTo>
                  <a:lnTo>
                    <a:pt x="100" y="387"/>
                  </a:lnTo>
                  <a:lnTo>
                    <a:pt x="52" y="424"/>
                  </a:lnTo>
                  <a:lnTo>
                    <a:pt x="52" y="424"/>
                  </a:lnTo>
                  <a:lnTo>
                    <a:pt x="166" y="358"/>
                  </a:lnTo>
                  <a:lnTo>
                    <a:pt x="166" y="358"/>
                  </a:lnTo>
                  <a:lnTo>
                    <a:pt x="168" y="357"/>
                  </a:lnTo>
                  <a:lnTo>
                    <a:pt x="168" y="357"/>
                  </a:lnTo>
                  <a:lnTo>
                    <a:pt x="168" y="357"/>
                  </a:lnTo>
                  <a:lnTo>
                    <a:pt x="168" y="357"/>
                  </a:lnTo>
                  <a:lnTo>
                    <a:pt x="168" y="357"/>
                  </a:lnTo>
                  <a:lnTo>
                    <a:pt x="168" y="358"/>
                  </a:lnTo>
                  <a:lnTo>
                    <a:pt x="168" y="358"/>
                  </a:lnTo>
                  <a:lnTo>
                    <a:pt x="168" y="358"/>
                  </a:lnTo>
                  <a:lnTo>
                    <a:pt x="168" y="358"/>
                  </a:lnTo>
                  <a:lnTo>
                    <a:pt x="48" y="459"/>
                  </a:lnTo>
                  <a:lnTo>
                    <a:pt x="48" y="459"/>
                  </a:lnTo>
                  <a:lnTo>
                    <a:pt x="135" y="409"/>
                  </a:lnTo>
                  <a:lnTo>
                    <a:pt x="147" y="401"/>
                  </a:lnTo>
                  <a:lnTo>
                    <a:pt x="147" y="401"/>
                  </a:lnTo>
                  <a:lnTo>
                    <a:pt x="149" y="401"/>
                  </a:lnTo>
                  <a:lnTo>
                    <a:pt x="149" y="401"/>
                  </a:lnTo>
                  <a:lnTo>
                    <a:pt x="147" y="403"/>
                  </a:lnTo>
                  <a:lnTo>
                    <a:pt x="147" y="403"/>
                  </a:lnTo>
                  <a:lnTo>
                    <a:pt x="147" y="403"/>
                  </a:lnTo>
                  <a:lnTo>
                    <a:pt x="147" y="403"/>
                  </a:lnTo>
                  <a:lnTo>
                    <a:pt x="147" y="403"/>
                  </a:lnTo>
                  <a:lnTo>
                    <a:pt x="86" y="452"/>
                  </a:lnTo>
                  <a:lnTo>
                    <a:pt x="86" y="452"/>
                  </a:lnTo>
                  <a:lnTo>
                    <a:pt x="70" y="464"/>
                  </a:lnTo>
                  <a:lnTo>
                    <a:pt x="70" y="464"/>
                  </a:lnTo>
                  <a:lnTo>
                    <a:pt x="156" y="413"/>
                  </a:lnTo>
                  <a:lnTo>
                    <a:pt x="156" y="413"/>
                  </a:lnTo>
                  <a:lnTo>
                    <a:pt x="157" y="413"/>
                  </a:lnTo>
                  <a:lnTo>
                    <a:pt x="157" y="413"/>
                  </a:lnTo>
                  <a:lnTo>
                    <a:pt x="157" y="415"/>
                  </a:lnTo>
                  <a:lnTo>
                    <a:pt x="157" y="415"/>
                  </a:lnTo>
                  <a:lnTo>
                    <a:pt x="48" y="508"/>
                  </a:lnTo>
                  <a:lnTo>
                    <a:pt x="160" y="443"/>
                  </a:lnTo>
                  <a:lnTo>
                    <a:pt x="160" y="443"/>
                  </a:lnTo>
                  <a:lnTo>
                    <a:pt x="160" y="444"/>
                  </a:lnTo>
                  <a:lnTo>
                    <a:pt x="160" y="444"/>
                  </a:lnTo>
                  <a:lnTo>
                    <a:pt x="160" y="444"/>
                  </a:lnTo>
                  <a:lnTo>
                    <a:pt x="160" y="444"/>
                  </a:lnTo>
                  <a:lnTo>
                    <a:pt x="160" y="444"/>
                  </a:lnTo>
                  <a:lnTo>
                    <a:pt x="160" y="444"/>
                  </a:lnTo>
                  <a:lnTo>
                    <a:pt x="147" y="453"/>
                  </a:lnTo>
                  <a:lnTo>
                    <a:pt x="147" y="453"/>
                  </a:lnTo>
                  <a:lnTo>
                    <a:pt x="114" y="474"/>
                  </a:lnTo>
                  <a:lnTo>
                    <a:pt x="114" y="474"/>
                  </a:lnTo>
                  <a:lnTo>
                    <a:pt x="83" y="492"/>
                  </a:lnTo>
                  <a:lnTo>
                    <a:pt x="196" y="428"/>
                  </a:lnTo>
                  <a:lnTo>
                    <a:pt x="196" y="428"/>
                  </a:lnTo>
                  <a:lnTo>
                    <a:pt x="196" y="428"/>
                  </a:lnTo>
                  <a:lnTo>
                    <a:pt x="196" y="428"/>
                  </a:lnTo>
                  <a:lnTo>
                    <a:pt x="196" y="428"/>
                  </a:lnTo>
                  <a:lnTo>
                    <a:pt x="126" y="471"/>
                  </a:lnTo>
                  <a:lnTo>
                    <a:pt x="153" y="456"/>
                  </a:lnTo>
                  <a:lnTo>
                    <a:pt x="153" y="456"/>
                  </a:lnTo>
                  <a:lnTo>
                    <a:pt x="153" y="456"/>
                  </a:lnTo>
                  <a:lnTo>
                    <a:pt x="153" y="456"/>
                  </a:lnTo>
                  <a:lnTo>
                    <a:pt x="154" y="456"/>
                  </a:lnTo>
                  <a:lnTo>
                    <a:pt x="154" y="456"/>
                  </a:lnTo>
                  <a:lnTo>
                    <a:pt x="154" y="456"/>
                  </a:lnTo>
                  <a:lnTo>
                    <a:pt x="154" y="456"/>
                  </a:lnTo>
                  <a:lnTo>
                    <a:pt x="153" y="458"/>
                  </a:lnTo>
                  <a:lnTo>
                    <a:pt x="153" y="458"/>
                  </a:lnTo>
                  <a:lnTo>
                    <a:pt x="95" y="498"/>
                  </a:lnTo>
                  <a:lnTo>
                    <a:pt x="95" y="498"/>
                  </a:lnTo>
                  <a:lnTo>
                    <a:pt x="49" y="529"/>
                  </a:lnTo>
                  <a:lnTo>
                    <a:pt x="183" y="452"/>
                  </a:lnTo>
                  <a:lnTo>
                    <a:pt x="183" y="452"/>
                  </a:lnTo>
                  <a:lnTo>
                    <a:pt x="184" y="452"/>
                  </a:lnTo>
                  <a:lnTo>
                    <a:pt x="184" y="452"/>
                  </a:lnTo>
                  <a:lnTo>
                    <a:pt x="184" y="453"/>
                  </a:lnTo>
                  <a:lnTo>
                    <a:pt x="34" y="539"/>
                  </a:lnTo>
                  <a:lnTo>
                    <a:pt x="34" y="539"/>
                  </a:lnTo>
                  <a:lnTo>
                    <a:pt x="34" y="539"/>
                  </a:lnTo>
                  <a:lnTo>
                    <a:pt x="34" y="53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Freeform 141"/>
            <p:cNvSpPr>
              <a:spLocks noEditPoints="1"/>
            </p:cNvSpPr>
            <p:nvPr/>
          </p:nvSpPr>
          <p:spPr bwMode="auto">
            <a:xfrm>
              <a:off x="3384551" y="2005013"/>
              <a:ext cx="385763" cy="555625"/>
            </a:xfrm>
            <a:custGeom>
              <a:avLst/>
              <a:gdLst/>
              <a:ahLst/>
              <a:cxnLst>
                <a:cxn ang="0">
                  <a:pos x="213" y="533"/>
                </a:cxn>
                <a:cxn ang="0">
                  <a:pos x="181" y="336"/>
                </a:cxn>
                <a:cxn ang="0">
                  <a:pos x="145" y="490"/>
                </a:cxn>
                <a:cxn ang="0">
                  <a:pos x="161" y="551"/>
                </a:cxn>
                <a:cxn ang="0">
                  <a:pos x="178" y="572"/>
                </a:cxn>
                <a:cxn ang="0">
                  <a:pos x="188" y="686"/>
                </a:cxn>
                <a:cxn ang="0">
                  <a:pos x="38" y="689"/>
                </a:cxn>
                <a:cxn ang="0">
                  <a:pos x="1" y="600"/>
                </a:cxn>
                <a:cxn ang="0">
                  <a:pos x="3" y="545"/>
                </a:cxn>
                <a:cxn ang="0">
                  <a:pos x="27" y="541"/>
                </a:cxn>
                <a:cxn ang="0">
                  <a:pos x="47" y="342"/>
                </a:cxn>
                <a:cxn ang="0">
                  <a:pos x="73" y="179"/>
                </a:cxn>
                <a:cxn ang="0">
                  <a:pos x="55" y="117"/>
                </a:cxn>
                <a:cxn ang="0">
                  <a:pos x="41" y="116"/>
                </a:cxn>
                <a:cxn ang="0">
                  <a:pos x="27" y="76"/>
                </a:cxn>
                <a:cxn ang="0">
                  <a:pos x="18" y="5"/>
                </a:cxn>
                <a:cxn ang="0">
                  <a:pos x="203" y="5"/>
                </a:cxn>
                <a:cxn ang="0">
                  <a:pos x="275" y="163"/>
                </a:cxn>
                <a:cxn ang="0">
                  <a:pos x="307" y="360"/>
                </a:cxn>
                <a:cxn ang="0">
                  <a:pos x="344" y="206"/>
                </a:cxn>
                <a:cxn ang="0">
                  <a:pos x="323" y="145"/>
                </a:cxn>
                <a:cxn ang="0">
                  <a:pos x="315" y="141"/>
                </a:cxn>
                <a:cxn ang="0">
                  <a:pos x="301" y="11"/>
                </a:cxn>
                <a:cxn ang="0">
                  <a:pos x="450" y="8"/>
                </a:cxn>
                <a:cxn ang="0">
                  <a:pos x="486" y="97"/>
                </a:cxn>
                <a:cxn ang="0">
                  <a:pos x="481" y="153"/>
                </a:cxn>
                <a:cxn ang="0">
                  <a:pos x="456" y="157"/>
                </a:cxn>
                <a:cxn ang="0">
                  <a:pos x="447" y="290"/>
                </a:cxn>
                <a:cxn ang="0">
                  <a:pos x="413" y="507"/>
                </a:cxn>
                <a:cxn ang="0">
                  <a:pos x="412" y="575"/>
                </a:cxn>
                <a:cxn ang="0">
                  <a:pos x="432" y="690"/>
                </a:cxn>
                <a:cxn ang="0">
                  <a:pos x="323" y="696"/>
                </a:cxn>
                <a:cxn ang="0">
                  <a:pos x="378" y="698"/>
                </a:cxn>
                <a:cxn ang="0">
                  <a:pos x="418" y="625"/>
                </a:cxn>
                <a:cxn ang="0">
                  <a:pos x="410" y="541"/>
                </a:cxn>
                <a:cxn ang="0">
                  <a:pos x="425" y="424"/>
                </a:cxn>
                <a:cxn ang="0">
                  <a:pos x="453" y="224"/>
                </a:cxn>
                <a:cxn ang="0">
                  <a:pos x="469" y="156"/>
                </a:cxn>
                <a:cxn ang="0">
                  <a:pos x="481" y="151"/>
                </a:cxn>
                <a:cxn ang="0">
                  <a:pos x="478" y="42"/>
                </a:cxn>
                <a:cxn ang="0">
                  <a:pos x="387" y="11"/>
                </a:cxn>
                <a:cxn ang="0">
                  <a:pos x="310" y="92"/>
                </a:cxn>
                <a:cxn ang="0">
                  <a:pos x="318" y="142"/>
                </a:cxn>
                <a:cxn ang="0">
                  <a:pos x="348" y="145"/>
                </a:cxn>
                <a:cxn ang="0">
                  <a:pos x="317" y="356"/>
                </a:cxn>
                <a:cxn ang="0">
                  <a:pos x="295" y="261"/>
                </a:cxn>
                <a:cxn ang="0">
                  <a:pos x="238" y="71"/>
                </a:cxn>
                <a:cxn ang="0">
                  <a:pos x="110" y="3"/>
                </a:cxn>
                <a:cxn ang="0">
                  <a:pos x="24" y="33"/>
                </a:cxn>
                <a:cxn ang="0">
                  <a:pos x="40" y="108"/>
                </a:cxn>
                <a:cxn ang="0">
                  <a:pos x="44" y="116"/>
                </a:cxn>
                <a:cxn ang="0">
                  <a:pos x="71" y="131"/>
                </a:cxn>
                <a:cxn ang="0">
                  <a:pos x="68" y="246"/>
                </a:cxn>
                <a:cxn ang="0">
                  <a:pos x="28" y="541"/>
                </a:cxn>
                <a:cxn ang="0">
                  <a:pos x="16" y="545"/>
                </a:cxn>
                <a:cxn ang="0">
                  <a:pos x="1" y="582"/>
                </a:cxn>
                <a:cxn ang="0">
                  <a:pos x="38" y="687"/>
                </a:cxn>
                <a:cxn ang="0">
                  <a:pos x="187" y="686"/>
                </a:cxn>
                <a:cxn ang="0">
                  <a:pos x="172" y="556"/>
                </a:cxn>
                <a:cxn ang="0">
                  <a:pos x="161" y="553"/>
                </a:cxn>
                <a:cxn ang="0">
                  <a:pos x="148" y="459"/>
                </a:cxn>
                <a:cxn ang="0">
                  <a:pos x="182" y="336"/>
                </a:cxn>
                <a:cxn ang="0">
                  <a:pos x="213" y="533"/>
                </a:cxn>
              </a:cxnLst>
              <a:rect l="0" t="0" r="r" b="b"/>
              <a:pathLst>
                <a:path w="486" h="699">
                  <a:moveTo>
                    <a:pt x="287" y="690"/>
                  </a:moveTo>
                  <a:lnTo>
                    <a:pt x="274" y="670"/>
                  </a:lnTo>
                  <a:lnTo>
                    <a:pt x="262" y="647"/>
                  </a:lnTo>
                  <a:lnTo>
                    <a:pt x="250" y="627"/>
                  </a:lnTo>
                  <a:lnTo>
                    <a:pt x="240" y="603"/>
                  </a:lnTo>
                  <a:lnTo>
                    <a:pt x="230" y="581"/>
                  </a:lnTo>
                  <a:lnTo>
                    <a:pt x="221" y="557"/>
                  </a:lnTo>
                  <a:lnTo>
                    <a:pt x="213" y="533"/>
                  </a:lnTo>
                  <a:lnTo>
                    <a:pt x="206" y="510"/>
                  </a:lnTo>
                  <a:lnTo>
                    <a:pt x="200" y="486"/>
                  </a:lnTo>
                  <a:lnTo>
                    <a:pt x="194" y="461"/>
                  </a:lnTo>
                  <a:lnTo>
                    <a:pt x="190" y="437"/>
                  </a:lnTo>
                  <a:lnTo>
                    <a:pt x="187" y="412"/>
                  </a:lnTo>
                  <a:lnTo>
                    <a:pt x="184" y="387"/>
                  </a:lnTo>
                  <a:lnTo>
                    <a:pt x="182" y="362"/>
                  </a:lnTo>
                  <a:lnTo>
                    <a:pt x="181" y="336"/>
                  </a:lnTo>
                  <a:lnTo>
                    <a:pt x="182" y="313"/>
                  </a:lnTo>
                  <a:lnTo>
                    <a:pt x="182" y="313"/>
                  </a:lnTo>
                  <a:lnTo>
                    <a:pt x="173" y="341"/>
                  </a:lnTo>
                  <a:lnTo>
                    <a:pt x="166" y="370"/>
                  </a:lnTo>
                  <a:lnTo>
                    <a:pt x="158" y="400"/>
                  </a:lnTo>
                  <a:lnTo>
                    <a:pt x="153" y="430"/>
                  </a:lnTo>
                  <a:lnTo>
                    <a:pt x="148" y="459"/>
                  </a:lnTo>
                  <a:lnTo>
                    <a:pt x="145" y="490"/>
                  </a:lnTo>
                  <a:lnTo>
                    <a:pt x="144" y="520"/>
                  </a:lnTo>
                  <a:lnTo>
                    <a:pt x="142" y="551"/>
                  </a:lnTo>
                  <a:lnTo>
                    <a:pt x="142" y="550"/>
                  </a:lnTo>
                  <a:lnTo>
                    <a:pt x="142" y="550"/>
                  </a:lnTo>
                  <a:lnTo>
                    <a:pt x="157" y="551"/>
                  </a:lnTo>
                  <a:lnTo>
                    <a:pt x="157" y="551"/>
                  </a:lnTo>
                  <a:lnTo>
                    <a:pt x="161" y="551"/>
                  </a:lnTo>
                  <a:lnTo>
                    <a:pt x="161" y="551"/>
                  </a:lnTo>
                  <a:lnTo>
                    <a:pt x="166" y="553"/>
                  </a:lnTo>
                  <a:lnTo>
                    <a:pt x="166" y="553"/>
                  </a:lnTo>
                  <a:lnTo>
                    <a:pt x="169" y="553"/>
                  </a:lnTo>
                  <a:lnTo>
                    <a:pt x="169" y="553"/>
                  </a:lnTo>
                  <a:lnTo>
                    <a:pt x="172" y="556"/>
                  </a:lnTo>
                  <a:lnTo>
                    <a:pt x="172" y="556"/>
                  </a:lnTo>
                  <a:lnTo>
                    <a:pt x="172" y="556"/>
                  </a:lnTo>
                  <a:lnTo>
                    <a:pt x="178" y="572"/>
                  </a:lnTo>
                  <a:lnTo>
                    <a:pt x="179" y="588"/>
                  </a:lnTo>
                  <a:lnTo>
                    <a:pt x="181" y="604"/>
                  </a:lnTo>
                  <a:lnTo>
                    <a:pt x="182" y="621"/>
                  </a:lnTo>
                  <a:lnTo>
                    <a:pt x="182" y="621"/>
                  </a:lnTo>
                  <a:lnTo>
                    <a:pt x="184" y="653"/>
                  </a:lnTo>
                  <a:lnTo>
                    <a:pt x="185" y="670"/>
                  </a:lnTo>
                  <a:lnTo>
                    <a:pt x="188" y="686"/>
                  </a:lnTo>
                  <a:lnTo>
                    <a:pt x="188" y="686"/>
                  </a:lnTo>
                  <a:lnTo>
                    <a:pt x="187" y="686"/>
                  </a:lnTo>
                  <a:lnTo>
                    <a:pt x="166" y="687"/>
                  </a:lnTo>
                  <a:lnTo>
                    <a:pt x="145" y="687"/>
                  </a:lnTo>
                  <a:lnTo>
                    <a:pt x="145" y="687"/>
                  </a:lnTo>
                  <a:lnTo>
                    <a:pt x="102" y="687"/>
                  </a:lnTo>
                  <a:lnTo>
                    <a:pt x="81" y="686"/>
                  </a:lnTo>
                  <a:lnTo>
                    <a:pt x="59" y="687"/>
                  </a:lnTo>
                  <a:lnTo>
                    <a:pt x="38" y="689"/>
                  </a:lnTo>
                  <a:lnTo>
                    <a:pt x="18" y="692"/>
                  </a:lnTo>
                  <a:lnTo>
                    <a:pt x="16" y="692"/>
                  </a:lnTo>
                  <a:lnTo>
                    <a:pt x="16" y="690"/>
                  </a:lnTo>
                  <a:lnTo>
                    <a:pt x="16" y="690"/>
                  </a:lnTo>
                  <a:lnTo>
                    <a:pt x="9" y="655"/>
                  </a:lnTo>
                  <a:lnTo>
                    <a:pt x="6" y="637"/>
                  </a:lnTo>
                  <a:lnTo>
                    <a:pt x="3" y="619"/>
                  </a:lnTo>
                  <a:lnTo>
                    <a:pt x="1" y="600"/>
                  </a:lnTo>
                  <a:lnTo>
                    <a:pt x="1" y="600"/>
                  </a:lnTo>
                  <a:lnTo>
                    <a:pt x="0" y="582"/>
                  </a:lnTo>
                  <a:lnTo>
                    <a:pt x="0" y="582"/>
                  </a:lnTo>
                  <a:lnTo>
                    <a:pt x="0" y="563"/>
                  </a:lnTo>
                  <a:lnTo>
                    <a:pt x="0" y="563"/>
                  </a:lnTo>
                  <a:lnTo>
                    <a:pt x="1" y="545"/>
                  </a:lnTo>
                  <a:lnTo>
                    <a:pt x="1" y="545"/>
                  </a:lnTo>
                  <a:lnTo>
                    <a:pt x="3" y="545"/>
                  </a:lnTo>
                  <a:lnTo>
                    <a:pt x="3" y="545"/>
                  </a:lnTo>
                  <a:lnTo>
                    <a:pt x="16" y="544"/>
                  </a:lnTo>
                  <a:lnTo>
                    <a:pt x="16" y="544"/>
                  </a:lnTo>
                  <a:lnTo>
                    <a:pt x="22" y="544"/>
                  </a:lnTo>
                  <a:lnTo>
                    <a:pt x="22" y="544"/>
                  </a:lnTo>
                  <a:lnTo>
                    <a:pt x="25" y="542"/>
                  </a:lnTo>
                  <a:lnTo>
                    <a:pt x="25" y="542"/>
                  </a:lnTo>
                  <a:lnTo>
                    <a:pt x="27" y="541"/>
                  </a:lnTo>
                  <a:lnTo>
                    <a:pt x="27" y="541"/>
                  </a:lnTo>
                  <a:lnTo>
                    <a:pt x="27" y="541"/>
                  </a:lnTo>
                  <a:lnTo>
                    <a:pt x="27" y="541"/>
                  </a:lnTo>
                  <a:lnTo>
                    <a:pt x="41" y="373"/>
                  </a:lnTo>
                  <a:lnTo>
                    <a:pt x="41" y="373"/>
                  </a:lnTo>
                  <a:lnTo>
                    <a:pt x="41" y="373"/>
                  </a:lnTo>
                  <a:lnTo>
                    <a:pt x="41" y="373"/>
                  </a:lnTo>
                  <a:lnTo>
                    <a:pt x="47" y="342"/>
                  </a:lnTo>
                  <a:lnTo>
                    <a:pt x="55" y="310"/>
                  </a:lnTo>
                  <a:lnTo>
                    <a:pt x="61" y="277"/>
                  </a:lnTo>
                  <a:lnTo>
                    <a:pt x="61" y="277"/>
                  </a:lnTo>
                  <a:lnTo>
                    <a:pt x="67" y="245"/>
                  </a:lnTo>
                  <a:lnTo>
                    <a:pt x="70" y="230"/>
                  </a:lnTo>
                  <a:lnTo>
                    <a:pt x="71" y="213"/>
                  </a:lnTo>
                  <a:lnTo>
                    <a:pt x="73" y="196"/>
                  </a:lnTo>
                  <a:lnTo>
                    <a:pt x="73" y="179"/>
                  </a:lnTo>
                  <a:lnTo>
                    <a:pt x="73" y="163"/>
                  </a:lnTo>
                  <a:lnTo>
                    <a:pt x="71" y="147"/>
                  </a:lnTo>
                  <a:lnTo>
                    <a:pt x="70" y="131"/>
                  </a:lnTo>
                  <a:lnTo>
                    <a:pt x="67" y="116"/>
                  </a:lnTo>
                  <a:lnTo>
                    <a:pt x="68" y="116"/>
                  </a:lnTo>
                  <a:lnTo>
                    <a:pt x="68" y="116"/>
                  </a:lnTo>
                  <a:lnTo>
                    <a:pt x="55" y="117"/>
                  </a:lnTo>
                  <a:lnTo>
                    <a:pt x="55" y="117"/>
                  </a:lnTo>
                  <a:lnTo>
                    <a:pt x="47" y="119"/>
                  </a:lnTo>
                  <a:lnTo>
                    <a:pt x="47" y="119"/>
                  </a:lnTo>
                  <a:lnTo>
                    <a:pt x="44" y="117"/>
                  </a:lnTo>
                  <a:lnTo>
                    <a:pt x="44" y="117"/>
                  </a:lnTo>
                  <a:lnTo>
                    <a:pt x="43" y="117"/>
                  </a:lnTo>
                  <a:lnTo>
                    <a:pt x="43" y="117"/>
                  </a:lnTo>
                  <a:lnTo>
                    <a:pt x="41" y="114"/>
                  </a:lnTo>
                  <a:lnTo>
                    <a:pt x="41" y="116"/>
                  </a:lnTo>
                  <a:lnTo>
                    <a:pt x="38" y="110"/>
                  </a:lnTo>
                  <a:lnTo>
                    <a:pt x="34" y="102"/>
                  </a:lnTo>
                  <a:lnTo>
                    <a:pt x="33" y="97"/>
                  </a:lnTo>
                  <a:lnTo>
                    <a:pt x="33" y="97"/>
                  </a:lnTo>
                  <a:lnTo>
                    <a:pt x="30" y="89"/>
                  </a:lnTo>
                  <a:lnTo>
                    <a:pt x="30" y="89"/>
                  </a:lnTo>
                  <a:lnTo>
                    <a:pt x="27" y="76"/>
                  </a:lnTo>
                  <a:lnTo>
                    <a:pt x="27" y="76"/>
                  </a:lnTo>
                  <a:lnTo>
                    <a:pt x="25" y="62"/>
                  </a:lnTo>
                  <a:lnTo>
                    <a:pt x="21" y="34"/>
                  </a:lnTo>
                  <a:lnTo>
                    <a:pt x="21" y="34"/>
                  </a:lnTo>
                  <a:lnTo>
                    <a:pt x="19" y="20"/>
                  </a:lnTo>
                  <a:lnTo>
                    <a:pt x="19" y="20"/>
                  </a:lnTo>
                  <a:lnTo>
                    <a:pt x="16" y="6"/>
                  </a:lnTo>
                  <a:lnTo>
                    <a:pt x="16" y="5"/>
                  </a:lnTo>
                  <a:lnTo>
                    <a:pt x="18" y="5"/>
                  </a:lnTo>
                  <a:lnTo>
                    <a:pt x="40" y="5"/>
                  </a:lnTo>
                  <a:lnTo>
                    <a:pt x="64" y="3"/>
                  </a:lnTo>
                  <a:lnTo>
                    <a:pt x="110" y="0"/>
                  </a:lnTo>
                  <a:lnTo>
                    <a:pt x="133" y="0"/>
                  </a:lnTo>
                  <a:lnTo>
                    <a:pt x="155" y="0"/>
                  </a:lnTo>
                  <a:lnTo>
                    <a:pt x="179" y="2"/>
                  </a:lnTo>
                  <a:lnTo>
                    <a:pt x="203" y="5"/>
                  </a:lnTo>
                  <a:lnTo>
                    <a:pt x="203" y="5"/>
                  </a:lnTo>
                  <a:lnTo>
                    <a:pt x="203" y="5"/>
                  </a:lnTo>
                  <a:lnTo>
                    <a:pt x="216" y="25"/>
                  </a:lnTo>
                  <a:lnTo>
                    <a:pt x="230" y="48"/>
                  </a:lnTo>
                  <a:lnTo>
                    <a:pt x="240" y="70"/>
                  </a:lnTo>
                  <a:lnTo>
                    <a:pt x="250" y="92"/>
                  </a:lnTo>
                  <a:lnTo>
                    <a:pt x="259" y="116"/>
                  </a:lnTo>
                  <a:lnTo>
                    <a:pt x="268" y="139"/>
                  </a:lnTo>
                  <a:lnTo>
                    <a:pt x="275" y="163"/>
                  </a:lnTo>
                  <a:lnTo>
                    <a:pt x="281" y="187"/>
                  </a:lnTo>
                  <a:lnTo>
                    <a:pt x="287" y="211"/>
                  </a:lnTo>
                  <a:lnTo>
                    <a:pt x="293" y="236"/>
                  </a:lnTo>
                  <a:lnTo>
                    <a:pt x="296" y="261"/>
                  </a:lnTo>
                  <a:lnTo>
                    <a:pt x="301" y="285"/>
                  </a:lnTo>
                  <a:lnTo>
                    <a:pt x="304" y="310"/>
                  </a:lnTo>
                  <a:lnTo>
                    <a:pt x="305" y="335"/>
                  </a:lnTo>
                  <a:lnTo>
                    <a:pt x="307" y="360"/>
                  </a:lnTo>
                  <a:lnTo>
                    <a:pt x="308" y="385"/>
                  </a:lnTo>
                  <a:lnTo>
                    <a:pt x="307" y="384"/>
                  </a:lnTo>
                  <a:lnTo>
                    <a:pt x="315" y="356"/>
                  </a:lnTo>
                  <a:lnTo>
                    <a:pt x="323" y="326"/>
                  </a:lnTo>
                  <a:lnTo>
                    <a:pt x="330" y="296"/>
                  </a:lnTo>
                  <a:lnTo>
                    <a:pt x="335" y="267"/>
                  </a:lnTo>
                  <a:lnTo>
                    <a:pt x="341" y="237"/>
                  </a:lnTo>
                  <a:lnTo>
                    <a:pt x="344" y="206"/>
                  </a:lnTo>
                  <a:lnTo>
                    <a:pt x="345" y="176"/>
                  </a:lnTo>
                  <a:lnTo>
                    <a:pt x="347" y="145"/>
                  </a:lnTo>
                  <a:lnTo>
                    <a:pt x="347" y="147"/>
                  </a:lnTo>
                  <a:lnTo>
                    <a:pt x="347" y="147"/>
                  </a:lnTo>
                  <a:lnTo>
                    <a:pt x="332" y="147"/>
                  </a:lnTo>
                  <a:lnTo>
                    <a:pt x="332" y="147"/>
                  </a:lnTo>
                  <a:lnTo>
                    <a:pt x="323" y="145"/>
                  </a:lnTo>
                  <a:lnTo>
                    <a:pt x="323" y="145"/>
                  </a:lnTo>
                  <a:lnTo>
                    <a:pt x="320" y="144"/>
                  </a:lnTo>
                  <a:lnTo>
                    <a:pt x="320" y="144"/>
                  </a:lnTo>
                  <a:lnTo>
                    <a:pt x="317" y="144"/>
                  </a:lnTo>
                  <a:lnTo>
                    <a:pt x="317" y="144"/>
                  </a:lnTo>
                  <a:lnTo>
                    <a:pt x="317" y="142"/>
                  </a:lnTo>
                  <a:lnTo>
                    <a:pt x="317" y="142"/>
                  </a:lnTo>
                  <a:lnTo>
                    <a:pt x="315" y="141"/>
                  </a:lnTo>
                  <a:lnTo>
                    <a:pt x="315" y="141"/>
                  </a:lnTo>
                  <a:lnTo>
                    <a:pt x="312" y="125"/>
                  </a:lnTo>
                  <a:lnTo>
                    <a:pt x="310" y="108"/>
                  </a:lnTo>
                  <a:lnTo>
                    <a:pt x="308" y="92"/>
                  </a:lnTo>
                  <a:lnTo>
                    <a:pt x="307" y="76"/>
                  </a:lnTo>
                  <a:lnTo>
                    <a:pt x="304" y="43"/>
                  </a:lnTo>
                  <a:lnTo>
                    <a:pt x="304" y="43"/>
                  </a:lnTo>
                  <a:lnTo>
                    <a:pt x="301" y="11"/>
                  </a:lnTo>
                  <a:lnTo>
                    <a:pt x="301" y="11"/>
                  </a:lnTo>
                  <a:lnTo>
                    <a:pt x="302" y="11"/>
                  </a:lnTo>
                  <a:lnTo>
                    <a:pt x="323" y="9"/>
                  </a:lnTo>
                  <a:lnTo>
                    <a:pt x="345" y="9"/>
                  </a:lnTo>
                  <a:lnTo>
                    <a:pt x="345" y="9"/>
                  </a:lnTo>
                  <a:lnTo>
                    <a:pt x="387" y="9"/>
                  </a:lnTo>
                  <a:lnTo>
                    <a:pt x="409" y="11"/>
                  </a:lnTo>
                  <a:lnTo>
                    <a:pt x="430" y="9"/>
                  </a:lnTo>
                  <a:lnTo>
                    <a:pt x="450" y="8"/>
                  </a:lnTo>
                  <a:lnTo>
                    <a:pt x="471" y="5"/>
                  </a:lnTo>
                  <a:lnTo>
                    <a:pt x="472" y="5"/>
                  </a:lnTo>
                  <a:lnTo>
                    <a:pt x="472" y="6"/>
                  </a:lnTo>
                  <a:lnTo>
                    <a:pt x="472" y="6"/>
                  </a:lnTo>
                  <a:lnTo>
                    <a:pt x="480" y="42"/>
                  </a:lnTo>
                  <a:lnTo>
                    <a:pt x="483" y="59"/>
                  </a:lnTo>
                  <a:lnTo>
                    <a:pt x="484" y="79"/>
                  </a:lnTo>
                  <a:lnTo>
                    <a:pt x="486" y="97"/>
                  </a:lnTo>
                  <a:lnTo>
                    <a:pt x="486" y="97"/>
                  </a:lnTo>
                  <a:lnTo>
                    <a:pt x="486" y="114"/>
                  </a:lnTo>
                  <a:lnTo>
                    <a:pt x="486" y="114"/>
                  </a:lnTo>
                  <a:lnTo>
                    <a:pt x="486" y="134"/>
                  </a:lnTo>
                  <a:lnTo>
                    <a:pt x="483" y="151"/>
                  </a:lnTo>
                  <a:lnTo>
                    <a:pt x="483" y="151"/>
                  </a:lnTo>
                  <a:lnTo>
                    <a:pt x="483" y="151"/>
                  </a:lnTo>
                  <a:lnTo>
                    <a:pt x="481" y="153"/>
                  </a:lnTo>
                  <a:lnTo>
                    <a:pt x="481" y="153"/>
                  </a:lnTo>
                  <a:lnTo>
                    <a:pt x="480" y="154"/>
                  </a:lnTo>
                  <a:lnTo>
                    <a:pt x="480" y="154"/>
                  </a:lnTo>
                  <a:lnTo>
                    <a:pt x="477" y="156"/>
                  </a:lnTo>
                  <a:lnTo>
                    <a:pt x="477" y="156"/>
                  </a:lnTo>
                  <a:lnTo>
                    <a:pt x="469" y="157"/>
                  </a:lnTo>
                  <a:lnTo>
                    <a:pt x="469" y="157"/>
                  </a:lnTo>
                  <a:lnTo>
                    <a:pt x="456" y="157"/>
                  </a:lnTo>
                  <a:lnTo>
                    <a:pt x="458" y="156"/>
                  </a:lnTo>
                  <a:lnTo>
                    <a:pt x="456" y="190"/>
                  </a:lnTo>
                  <a:lnTo>
                    <a:pt x="456" y="190"/>
                  </a:lnTo>
                  <a:lnTo>
                    <a:pt x="455" y="208"/>
                  </a:lnTo>
                  <a:lnTo>
                    <a:pt x="455" y="224"/>
                  </a:lnTo>
                  <a:lnTo>
                    <a:pt x="455" y="224"/>
                  </a:lnTo>
                  <a:lnTo>
                    <a:pt x="450" y="258"/>
                  </a:lnTo>
                  <a:lnTo>
                    <a:pt x="447" y="290"/>
                  </a:lnTo>
                  <a:lnTo>
                    <a:pt x="441" y="325"/>
                  </a:lnTo>
                  <a:lnTo>
                    <a:pt x="441" y="325"/>
                  </a:lnTo>
                  <a:lnTo>
                    <a:pt x="437" y="357"/>
                  </a:lnTo>
                  <a:lnTo>
                    <a:pt x="425" y="424"/>
                  </a:lnTo>
                  <a:lnTo>
                    <a:pt x="421" y="458"/>
                  </a:lnTo>
                  <a:lnTo>
                    <a:pt x="421" y="458"/>
                  </a:lnTo>
                  <a:lnTo>
                    <a:pt x="415" y="490"/>
                  </a:lnTo>
                  <a:lnTo>
                    <a:pt x="413" y="507"/>
                  </a:lnTo>
                  <a:lnTo>
                    <a:pt x="413" y="507"/>
                  </a:lnTo>
                  <a:lnTo>
                    <a:pt x="412" y="516"/>
                  </a:lnTo>
                  <a:lnTo>
                    <a:pt x="412" y="524"/>
                  </a:lnTo>
                  <a:lnTo>
                    <a:pt x="412" y="524"/>
                  </a:lnTo>
                  <a:lnTo>
                    <a:pt x="410" y="541"/>
                  </a:lnTo>
                  <a:lnTo>
                    <a:pt x="410" y="559"/>
                  </a:lnTo>
                  <a:lnTo>
                    <a:pt x="410" y="559"/>
                  </a:lnTo>
                  <a:lnTo>
                    <a:pt x="412" y="575"/>
                  </a:lnTo>
                  <a:lnTo>
                    <a:pt x="412" y="584"/>
                  </a:lnTo>
                  <a:lnTo>
                    <a:pt x="413" y="591"/>
                  </a:lnTo>
                  <a:lnTo>
                    <a:pt x="413" y="591"/>
                  </a:lnTo>
                  <a:lnTo>
                    <a:pt x="418" y="625"/>
                  </a:lnTo>
                  <a:lnTo>
                    <a:pt x="418" y="625"/>
                  </a:lnTo>
                  <a:lnTo>
                    <a:pt x="424" y="658"/>
                  </a:lnTo>
                  <a:lnTo>
                    <a:pt x="424" y="658"/>
                  </a:lnTo>
                  <a:lnTo>
                    <a:pt x="432" y="690"/>
                  </a:lnTo>
                  <a:lnTo>
                    <a:pt x="432" y="690"/>
                  </a:lnTo>
                  <a:lnTo>
                    <a:pt x="432" y="690"/>
                  </a:lnTo>
                  <a:lnTo>
                    <a:pt x="413" y="695"/>
                  </a:lnTo>
                  <a:lnTo>
                    <a:pt x="395" y="696"/>
                  </a:lnTo>
                  <a:lnTo>
                    <a:pt x="378" y="698"/>
                  </a:lnTo>
                  <a:lnTo>
                    <a:pt x="360" y="699"/>
                  </a:lnTo>
                  <a:lnTo>
                    <a:pt x="341" y="698"/>
                  </a:lnTo>
                  <a:lnTo>
                    <a:pt x="323" y="696"/>
                  </a:lnTo>
                  <a:lnTo>
                    <a:pt x="305" y="693"/>
                  </a:lnTo>
                  <a:lnTo>
                    <a:pt x="287" y="690"/>
                  </a:lnTo>
                  <a:close/>
                  <a:moveTo>
                    <a:pt x="287" y="690"/>
                  </a:moveTo>
                  <a:lnTo>
                    <a:pt x="305" y="693"/>
                  </a:lnTo>
                  <a:lnTo>
                    <a:pt x="323" y="696"/>
                  </a:lnTo>
                  <a:lnTo>
                    <a:pt x="341" y="698"/>
                  </a:lnTo>
                  <a:lnTo>
                    <a:pt x="360" y="698"/>
                  </a:lnTo>
                  <a:lnTo>
                    <a:pt x="378" y="698"/>
                  </a:lnTo>
                  <a:lnTo>
                    <a:pt x="395" y="696"/>
                  </a:lnTo>
                  <a:lnTo>
                    <a:pt x="413" y="693"/>
                  </a:lnTo>
                  <a:lnTo>
                    <a:pt x="432" y="690"/>
                  </a:lnTo>
                  <a:lnTo>
                    <a:pt x="431" y="690"/>
                  </a:lnTo>
                  <a:lnTo>
                    <a:pt x="431" y="690"/>
                  </a:lnTo>
                  <a:lnTo>
                    <a:pt x="424" y="658"/>
                  </a:lnTo>
                  <a:lnTo>
                    <a:pt x="424" y="658"/>
                  </a:lnTo>
                  <a:lnTo>
                    <a:pt x="418" y="625"/>
                  </a:lnTo>
                  <a:lnTo>
                    <a:pt x="418" y="625"/>
                  </a:lnTo>
                  <a:lnTo>
                    <a:pt x="413" y="591"/>
                  </a:lnTo>
                  <a:lnTo>
                    <a:pt x="412" y="584"/>
                  </a:lnTo>
                  <a:lnTo>
                    <a:pt x="412" y="575"/>
                  </a:lnTo>
                  <a:lnTo>
                    <a:pt x="412" y="575"/>
                  </a:lnTo>
                  <a:lnTo>
                    <a:pt x="410" y="559"/>
                  </a:lnTo>
                  <a:lnTo>
                    <a:pt x="410" y="541"/>
                  </a:lnTo>
                  <a:lnTo>
                    <a:pt x="410" y="541"/>
                  </a:lnTo>
                  <a:lnTo>
                    <a:pt x="412" y="524"/>
                  </a:lnTo>
                  <a:lnTo>
                    <a:pt x="412" y="516"/>
                  </a:lnTo>
                  <a:lnTo>
                    <a:pt x="412" y="516"/>
                  </a:lnTo>
                  <a:lnTo>
                    <a:pt x="413" y="507"/>
                  </a:lnTo>
                  <a:lnTo>
                    <a:pt x="415" y="490"/>
                  </a:lnTo>
                  <a:lnTo>
                    <a:pt x="415" y="490"/>
                  </a:lnTo>
                  <a:lnTo>
                    <a:pt x="419" y="458"/>
                  </a:lnTo>
                  <a:lnTo>
                    <a:pt x="425" y="424"/>
                  </a:lnTo>
                  <a:lnTo>
                    <a:pt x="435" y="357"/>
                  </a:lnTo>
                  <a:lnTo>
                    <a:pt x="435" y="357"/>
                  </a:lnTo>
                  <a:lnTo>
                    <a:pt x="441" y="325"/>
                  </a:lnTo>
                  <a:lnTo>
                    <a:pt x="446" y="290"/>
                  </a:lnTo>
                  <a:lnTo>
                    <a:pt x="450" y="258"/>
                  </a:lnTo>
                  <a:lnTo>
                    <a:pt x="450" y="258"/>
                  </a:lnTo>
                  <a:lnTo>
                    <a:pt x="453" y="224"/>
                  </a:lnTo>
                  <a:lnTo>
                    <a:pt x="453" y="224"/>
                  </a:lnTo>
                  <a:lnTo>
                    <a:pt x="455" y="208"/>
                  </a:lnTo>
                  <a:lnTo>
                    <a:pt x="455" y="190"/>
                  </a:lnTo>
                  <a:lnTo>
                    <a:pt x="456" y="156"/>
                  </a:lnTo>
                  <a:lnTo>
                    <a:pt x="456" y="156"/>
                  </a:lnTo>
                  <a:lnTo>
                    <a:pt x="456" y="156"/>
                  </a:lnTo>
                  <a:lnTo>
                    <a:pt x="456" y="156"/>
                  </a:lnTo>
                  <a:lnTo>
                    <a:pt x="469" y="156"/>
                  </a:lnTo>
                  <a:lnTo>
                    <a:pt x="469" y="156"/>
                  </a:lnTo>
                  <a:lnTo>
                    <a:pt x="477" y="154"/>
                  </a:lnTo>
                  <a:lnTo>
                    <a:pt x="477" y="154"/>
                  </a:lnTo>
                  <a:lnTo>
                    <a:pt x="480" y="153"/>
                  </a:lnTo>
                  <a:lnTo>
                    <a:pt x="480" y="153"/>
                  </a:lnTo>
                  <a:lnTo>
                    <a:pt x="481" y="153"/>
                  </a:lnTo>
                  <a:lnTo>
                    <a:pt x="481" y="153"/>
                  </a:lnTo>
                  <a:lnTo>
                    <a:pt x="481" y="151"/>
                  </a:lnTo>
                  <a:lnTo>
                    <a:pt x="481" y="151"/>
                  </a:lnTo>
                  <a:lnTo>
                    <a:pt x="484" y="134"/>
                  </a:lnTo>
                  <a:lnTo>
                    <a:pt x="484" y="134"/>
                  </a:lnTo>
                  <a:lnTo>
                    <a:pt x="486" y="114"/>
                  </a:lnTo>
                  <a:lnTo>
                    <a:pt x="486" y="114"/>
                  </a:lnTo>
                  <a:lnTo>
                    <a:pt x="484" y="97"/>
                  </a:lnTo>
                  <a:lnTo>
                    <a:pt x="484" y="79"/>
                  </a:lnTo>
                  <a:lnTo>
                    <a:pt x="481" y="59"/>
                  </a:lnTo>
                  <a:lnTo>
                    <a:pt x="478" y="42"/>
                  </a:lnTo>
                  <a:lnTo>
                    <a:pt x="478" y="42"/>
                  </a:lnTo>
                  <a:lnTo>
                    <a:pt x="471" y="6"/>
                  </a:lnTo>
                  <a:lnTo>
                    <a:pt x="472" y="6"/>
                  </a:lnTo>
                  <a:lnTo>
                    <a:pt x="450" y="9"/>
                  </a:lnTo>
                  <a:lnTo>
                    <a:pt x="430" y="11"/>
                  </a:lnTo>
                  <a:lnTo>
                    <a:pt x="409" y="12"/>
                  </a:lnTo>
                  <a:lnTo>
                    <a:pt x="387" y="11"/>
                  </a:lnTo>
                  <a:lnTo>
                    <a:pt x="387" y="11"/>
                  </a:lnTo>
                  <a:lnTo>
                    <a:pt x="345" y="11"/>
                  </a:lnTo>
                  <a:lnTo>
                    <a:pt x="323" y="11"/>
                  </a:lnTo>
                  <a:lnTo>
                    <a:pt x="302" y="12"/>
                  </a:lnTo>
                  <a:lnTo>
                    <a:pt x="302" y="11"/>
                  </a:lnTo>
                  <a:lnTo>
                    <a:pt x="302" y="11"/>
                  </a:lnTo>
                  <a:lnTo>
                    <a:pt x="305" y="43"/>
                  </a:lnTo>
                  <a:lnTo>
                    <a:pt x="308" y="76"/>
                  </a:lnTo>
                  <a:lnTo>
                    <a:pt x="310" y="92"/>
                  </a:lnTo>
                  <a:lnTo>
                    <a:pt x="312" y="108"/>
                  </a:lnTo>
                  <a:lnTo>
                    <a:pt x="314" y="125"/>
                  </a:lnTo>
                  <a:lnTo>
                    <a:pt x="317" y="141"/>
                  </a:lnTo>
                  <a:lnTo>
                    <a:pt x="317" y="141"/>
                  </a:lnTo>
                  <a:lnTo>
                    <a:pt x="317" y="141"/>
                  </a:lnTo>
                  <a:lnTo>
                    <a:pt x="318" y="141"/>
                  </a:lnTo>
                  <a:lnTo>
                    <a:pt x="318" y="142"/>
                  </a:lnTo>
                  <a:lnTo>
                    <a:pt x="318" y="142"/>
                  </a:lnTo>
                  <a:lnTo>
                    <a:pt x="320" y="142"/>
                  </a:lnTo>
                  <a:lnTo>
                    <a:pt x="320" y="142"/>
                  </a:lnTo>
                  <a:lnTo>
                    <a:pt x="323" y="144"/>
                  </a:lnTo>
                  <a:lnTo>
                    <a:pt x="323" y="144"/>
                  </a:lnTo>
                  <a:lnTo>
                    <a:pt x="332" y="145"/>
                  </a:lnTo>
                  <a:lnTo>
                    <a:pt x="332" y="145"/>
                  </a:lnTo>
                  <a:lnTo>
                    <a:pt x="347" y="145"/>
                  </a:lnTo>
                  <a:lnTo>
                    <a:pt x="348" y="145"/>
                  </a:lnTo>
                  <a:lnTo>
                    <a:pt x="348" y="145"/>
                  </a:lnTo>
                  <a:lnTo>
                    <a:pt x="347" y="176"/>
                  </a:lnTo>
                  <a:lnTo>
                    <a:pt x="345" y="206"/>
                  </a:lnTo>
                  <a:lnTo>
                    <a:pt x="342" y="237"/>
                  </a:lnTo>
                  <a:lnTo>
                    <a:pt x="338" y="267"/>
                  </a:lnTo>
                  <a:lnTo>
                    <a:pt x="332" y="296"/>
                  </a:lnTo>
                  <a:lnTo>
                    <a:pt x="324" y="326"/>
                  </a:lnTo>
                  <a:lnTo>
                    <a:pt x="317" y="356"/>
                  </a:lnTo>
                  <a:lnTo>
                    <a:pt x="308" y="385"/>
                  </a:lnTo>
                  <a:lnTo>
                    <a:pt x="307" y="390"/>
                  </a:lnTo>
                  <a:lnTo>
                    <a:pt x="307" y="385"/>
                  </a:lnTo>
                  <a:lnTo>
                    <a:pt x="305" y="360"/>
                  </a:lnTo>
                  <a:lnTo>
                    <a:pt x="304" y="335"/>
                  </a:lnTo>
                  <a:lnTo>
                    <a:pt x="301" y="310"/>
                  </a:lnTo>
                  <a:lnTo>
                    <a:pt x="298" y="285"/>
                  </a:lnTo>
                  <a:lnTo>
                    <a:pt x="295" y="261"/>
                  </a:lnTo>
                  <a:lnTo>
                    <a:pt x="290" y="236"/>
                  </a:lnTo>
                  <a:lnTo>
                    <a:pt x="286" y="212"/>
                  </a:lnTo>
                  <a:lnTo>
                    <a:pt x="280" y="187"/>
                  </a:lnTo>
                  <a:lnTo>
                    <a:pt x="274" y="163"/>
                  </a:lnTo>
                  <a:lnTo>
                    <a:pt x="267" y="139"/>
                  </a:lnTo>
                  <a:lnTo>
                    <a:pt x="258" y="116"/>
                  </a:lnTo>
                  <a:lnTo>
                    <a:pt x="249" y="94"/>
                  </a:lnTo>
                  <a:lnTo>
                    <a:pt x="238" y="71"/>
                  </a:lnTo>
                  <a:lnTo>
                    <a:pt x="227" y="49"/>
                  </a:lnTo>
                  <a:lnTo>
                    <a:pt x="215" y="27"/>
                  </a:lnTo>
                  <a:lnTo>
                    <a:pt x="201" y="6"/>
                  </a:lnTo>
                  <a:lnTo>
                    <a:pt x="201" y="8"/>
                  </a:lnTo>
                  <a:lnTo>
                    <a:pt x="179" y="5"/>
                  </a:lnTo>
                  <a:lnTo>
                    <a:pt x="155" y="3"/>
                  </a:lnTo>
                  <a:lnTo>
                    <a:pt x="133" y="3"/>
                  </a:lnTo>
                  <a:lnTo>
                    <a:pt x="110" y="3"/>
                  </a:lnTo>
                  <a:lnTo>
                    <a:pt x="64" y="6"/>
                  </a:lnTo>
                  <a:lnTo>
                    <a:pt x="40" y="6"/>
                  </a:lnTo>
                  <a:lnTo>
                    <a:pt x="18" y="8"/>
                  </a:lnTo>
                  <a:lnTo>
                    <a:pt x="18" y="6"/>
                  </a:lnTo>
                  <a:lnTo>
                    <a:pt x="18" y="6"/>
                  </a:lnTo>
                  <a:lnTo>
                    <a:pt x="22" y="20"/>
                  </a:lnTo>
                  <a:lnTo>
                    <a:pt x="22" y="20"/>
                  </a:lnTo>
                  <a:lnTo>
                    <a:pt x="24" y="33"/>
                  </a:lnTo>
                  <a:lnTo>
                    <a:pt x="27" y="61"/>
                  </a:lnTo>
                  <a:lnTo>
                    <a:pt x="27" y="61"/>
                  </a:lnTo>
                  <a:lnTo>
                    <a:pt x="30" y="76"/>
                  </a:lnTo>
                  <a:lnTo>
                    <a:pt x="30" y="76"/>
                  </a:lnTo>
                  <a:lnTo>
                    <a:pt x="33" y="89"/>
                  </a:lnTo>
                  <a:lnTo>
                    <a:pt x="34" y="95"/>
                  </a:lnTo>
                  <a:lnTo>
                    <a:pt x="37" y="102"/>
                  </a:lnTo>
                  <a:lnTo>
                    <a:pt x="40" y="108"/>
                  </a:lnTo>
                  <a:lnTo>
                    <a:pt x="43" y="114"/>
                  </a:lnTo>
                  <a:lnTo>
                    <a:pt x="43" y="114"/>
                  </a:lnTo>
                  <a:lnTo>
                    <a:pt x="43" y="114"/>
                  </a:lnTo>
                  <a:lnTo>
                    <a:pt x="43" y="114"/>
                  </a:lnTo>
                  <a:lnTo>
                    <a:pt x="43" y="116"/>
                  </a:lnTo>
                  <a:lnTo>
                    <a:pt x="43" y="116"/>
                  </a:lnTo>
                  <a:lnTo>
                    <a:pt x="44" y="116"/>
                  </a:lnTo>
                  <a:lnTo>
                    <a:pt x="44" y="116"/>
                  </a:lnTo>
                  <a:lnTo>
                    <a:pt x="47" y="116"/>
                  </a:lnTo>
                  <a:lnTo>
                    <a:pt x="47" y="116"/>
                  </a:lnTo>
                  <a:lnTo>
                    <a:pt x="55" y="116"/>
                  </a:lnTo>
                  <a:lnTo>
                    <a:pt x="55" y="116"/>
                  </a:lnTo>
                  <a:lnTo>
                    <a:pt x="67" y="114"/>
                  </a:lnTo>
                  <a:lnTo>
                    <a:pt x="68" y="114"/>
                  </a:lnTo>
                  <a:lnTo>
                    <a:pt x="68" y="114"/>
                  </a:lnTo>
                  <a:lnTo>
                    <a:pt x="71" y="131"/>
                  </a:lnTo>
                  <a:lnTo>
                    <a:pt x="74" y="147"/>
                  </a:lnTo>
                  <a:lnTo>
                    <a:pt x="74" y="163"/>
                  </a:lnTo>
                  <a:lnTo>
                    <a:pt x="75" y="179"/>
                  </a:lnTo>
                  <a:lnTo>
                    <a:pt x="74" y="197"/>
                  </a:lnTo>
                  <a:lnTo>
                    <a:pt x="73" y="213"/>
                  </a:lnTo>
                  <a:lnTo>
                    <a:pt x="71" y="230"/>
                  </a:lnTo>
                  <a:lnTo>
                    <a:pt x="68" y="246"/>
                  </a:lnTo>
                  <a:lnTo>
                    <a:pt x="68" y="246"/>
                  </a:lnTo>
                  <a:lnTo>
                    <a:pt x="62" y="279"/>
                  </a:lnTo>
                  <a:lnTo>
                    <a:pt x="56" y="310"/>
                  </a:lnTo>
                  <a:lnTo>
                    <a:pt x="49" y="342"/>
                  </a:lnTo>
                  <a:lnTo>
                    <a:pt x="49" y="342"/>
                  </a:lnTo>
                  <a:lnTo>
                    <a:pt x="43" y="375"/>
                  </a:lnTo>
                  <a:lnTo>
                    <a:pt x="43" y="375"/>
                  </a:lnTo>
                  <a:lnTo>
                    <a:pt x="28" y="541"/>
                  </a:lnTo>
                  <a:lnTo>
                    <a:pt x="28" y="541"/>
                  </a:lnTo>
                  <a:lnTo>
                    <a:pt x="28" y="541"/>
                  </a:lnTo>
                  <a:lnTo>
                    <a:pt x="27" y="542"/>
                  </a:lnTo>
                  <a:lnTo>
                    <a:pt x="27" y="542"/>
                  </a:lnTo>
                  <a:lnTo>
                    <a:pt x="25" y="544"/>
                  </a:lnTo>
                  <a:lnTo>
                    <a:pt x="25" y="544"/>
                  </a:lnTo>
                  <a:lnTo>
                    <a:pt x="22" y="545"/>
                  </a:lnTo>
                  <a:lnTo>
                    <a:pt x="22" y="545"/>
                  </a:lnTo>
                  <a:lnTo>
                    <a:pt x="16" y="545"/>
                  </a:lnTo>
                  <a:lnTo>
                    <a:pt x="16" y="545"/>
                  </a:lnTo>
                  <a:lnTo>
                    <a:pt x="3" y="547"/>
                  </a:lnTo>
                  <a:lnTo>
                    <a:pt x="3" y="545"/>
                  </a:lnTo>
                  <a:lnTo>
                    <a:pt x="3" y="545"/>
                  </a:lnTo>
                  <a:lnTo>
                    <a:pt x="1" y="564"/>
                  </a:lnTo>
                  <a:lnTo>
                    <a:pt x="1" y="564"/>
                  </a:lnTo>
                  <a:lnTo>
                    <a:pt x="1" y="582"/>
                  </a:lnTo>
                  <a:lnTo>
                    <a:pt x="1" y="582"/>
                  </a:lnTo>
                  <a:lnTo>
                    <a:pt x="3" y="600"/>
                  </a:lnTo>
                  <a:lnTo>
                    <a:pt x="4" y="618"/>
                  </a:lnTo>
                  <a:lnTo>
                    <a:pt x="7" y="637"/>
                  </a:lnTo>
                  <a:lnTo>
                    <a:pt x="10" y="655"/>
                  </a:lnTo>
                  <a:lnTo>
                    <a:pt x="10" y="655"/>
                  </a:lnTo>
                  <a:lnTo>
                    <a:pt x="18" y="690"/>
                  </a:lnTo>
                  <a:lnTo>
                    <a:pt x="18" y="690"/>
                  </a:lnTo>
                  <a:lnTo>
                    <a:pt x="38" y="687"/>
                  </a:lnTo>
                  <a:lnTo>
                    <a:pt x="59" y="686"/>
                  </a:lnTo>
                  <a:lnTo>
                    <a:pt x="81" y="686"/>
                  </a:lnTo>
                  <a:lnTo>
                    <a:pt x="102" y="686"/>
                  </a:lnTo>
                  <a:lnTo>
                    <a:pt x="102" y="686"/>
                  </a:lnTo>
                  <a:lnTo>
                    <a:pt x="145" y="686"/>
                  </a:lnTo>
                  <a:lnTo>
                    <a:pt x="166" y="686"/>
                  </a:lnTo>
                  <a:lnTo>
                    <a:pt x="187" y="684"/>
                  </a:lnTo>
                  <a:lnTo>
                    <a:pt x="187" y="686"/>
                  </a:lnTo>
                  <a:lnTo>
                    <a:pt x="184" y="670"/>
                  </a:lnTo>
                  <a:lnTo>
                    <a:pt x="182" y="653"/>
                  </a:lnTo>
                  <a:lnTo>
                    <a:pt x="182" y="653"/>
                  </a:lnTo>
                  <a:lnTo>
                    <a:pt x="181" y="621"/>
                  </a:lnTo>
                  <a:lnTo>
                    <a:pt x="181" y="604"/>
                  </a:lnTo>
                  <a:lnTo>
                    <a:pt x="179" y="588"/>
                  </a:lnTo>
                  <a:lnTo>
                    <a:pt x="176" y="572"/>
                  </a:lnTo>
                  <a:lnTo>
                    <a:pt x="172" y="556"/>
                  </a:lnTo>
                  <a:lnTo>
                    <a:pt x="172" y="556"/>
                  </a:lnTo>
                  <a:lnTo>
                    <a:pt x="172" y="556"/>
                  </a:lnTo>
                  <a:lnTo>
                    <a:pt x="169" y="554"/>
                  </a:lnTo>
                  <a:lnTo>
                    <a:pt x="169" y="554"/>
                  </a:lnTo>
                  <a:lnTo>
                    <a:pt x="164" y="553"/>
                  </a:lnTo>
                  <a:lnTo>
                    <a:pt x="164" y="553"/>
                  </a:lnTo>
                  <a:lnTo>
                    <a:pt x="161" y="553"/>
                  </a:lnTo>
                  <a:lnTo>
                    <a:pt x="161" y="553"/>
                  </a:lnTo>
                  <a:lnTo>
                    <a:pt x="157" y="551"/>
                  </a:lnTo>
                  <a:lnTo>
                    <a:pt x="157" y="551"/>
                  </a:lnTo>
                  <a:lnTo>
                    <a:pt x="142" y="551"/>
                  </a:lnTo>
                  <a:lnTo>
                    <a:pt x="142" y="551"/>
                  </a:lnTo>
                  <a:lnTo>
                    <a:pt x="142" y="551"/>
                  </a:lnTo>
                  <a:lnTo>
                    <a:pt x="142" y="520"/>
                  </a:lnTo>
                  <a:lnTo>
                    <a:pt x="145" y="490"/>
                  </a:lnTo>
                  <a:lnTo>
                    <a:pt x="148" y="459"/>
                  </a:lnTo>
                  <a:lnTo>
                    <a:pt x="153" y="430"/>
                  </a:lnTo>
                  <a:lnTo>
                    <a:pt x="158" y="400"/>
                  </a:lnTo>
                  <a:lnTo>
                    <a:pt x="164" y="370"/>
                  </a:lnTo>
                  <a:lnTo>
                    <a:pt x="173" y="341"/>
                  </a:lnTo>
                  <a:lnTo>
                    <a:pt x="182" y="311"/>
                  </a:lnTo>
                  <a:lnTo>
                    <a:pt x="182" y="310"/>
                  </a:lnTo>
                  <a:lnTo>
                    <a:pt x="182" y="313"/>
                  </a:lnTo>
                  <a:lnTo>
                    <a:pt x="182" y="336"/>
                  </a:lnTo>
                  <a:lnTo>
                    <a:pt x="182" y="362"/>
                  </a:lnTo>
                  <a:lnTo>
                    <a:pt x="184" y="387"/>
                  </a:lnTo>
                  <a:lnTo>
                    <a:pt x="187" y="412"/>
                  </a:lnTo>
                  <a:lnTo>
                    <a:pt x="190" y="437"/>
                  </a:lnTo>
                  <a:lnTo>
                    <a:pt x="194" y="461"/>
                  </a:lnTo>
                  <a:lnTo>
                    <a:pt x="200" y="486"/>
                  </a:lnTo>
                  <a:lnTo>
                    <a:pt x="206" y="510"/>
                  </a:lnTo>
                  <a:lnTo>
                    <a:pt x="213" y="533"/>
                  </a:lnTo>
                  <a:lnTo>
                    <a:pt x="221" y="557"/>
                  </a:lnTo>
                  <a:lnTo>
                    <a:pt x="230" y="581"/>
                  </a:lnTo>
                  <a:lnTo>
                    <a:pt x="240" y="603"/>
                  </a:lnTo>
                  <a:lnTo>
                    <a:pt x="250" y="625"/>
                  </a:lnTo>
                  <a:lnTo>
                    <a:pt x="262" y="647"/>
                  </a:lnTo>
                  <a:lnTo>
                    <a:pt x="274" y="670"/>
                  </a:lnTo>
                  <a:lnTo>
                    <a:pt x="287" y="69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Freeform 142"/>
            <p:cNvSpPr>
              <a:spLocks noEditPoints="1"/>
            </p:cNvSpPr>
            <p:nvPr/>
          </p:nvSpPr>
          <p:spPr bwMode="auto">
            <a:xfrm>
              <a:off x="3397251" y="2009776"/>
              <a:ext cx="360363" cy="542925"/>
            </a:xfrm>
            <a:custGeom>
              <a:avLst/>
              <a:gdLst/>
              <a:ahLst/>
              <a:cxnLst>
                <a:cxn ang="0">
                  <a:pos x="157" y="326"/>
                </a:cxn>
                <a:cxn ang="0">
                  <a:pos x="157" y="558"/>
                </a:cxn>
                <a:cxn ang="0">
                  <a:pos x="193" y="557"/>
                </a:cxn>
                <a:cxn ang="0">
                  <a:pos x="193" y="558"/>
                </a:cxn>
                <a:cxn ang="0">
                  <a:pos x="193" y="684"/>
                </a:cxn>
                <a:cxn ang="0">
                  <a:pos x="2" y="684"/>
                </a:cxn>
                <a:cxn ang="0">
                  <a:pos x="0" y="684"/>
                </a:cxn>
                <a:cxn ang="0">
                  <a:pos x="0" y="557"/>
                </a:cxn>
                <a:cxn ang="0">
                  <a:pos x="36" y="557"/>
                </a:cxn>
                <a:cxn ang="0">
                  <a:pos x="36" y="128"/>
                </a:cxn>
                <a:cxn ang="0">
                  <a:pos x="2" y="129"/>
                </a:cxn>
                <a:cxn ang="0">
                  <a:pos x="0" y="128"/>
                </a:cxn>
                <a:cxn ang="0">
                  <a:pos x="0" y="0"/>
                </a:cxn>
                <a:cxn ang="0">
                  <a:pos x="166" y="0"/>
                </a:cxn>
                <a:cxn ang="0">
                  <a:pos x="168" y="2"/>
                </a:cxn>
                <a:cxn ang="0">
                  <a:pos x="298" y="360"/>
                </a:cxn>
                <a:cxn ang="0">
                  <a:pos x="299" y="129"/>
                </a:cxn>
                <a:cxn ang="0">
                  <a:pos x="264" y="129"/>
                </a:cxn>
                <a:cxn ang="0">
                  <a:pos x="264" y="2"/>
                </a:cxn>
                <a:cxn ang="0">
                  <a:pos x="264" y="0"/>
                </a:cxn>
                <a:cxn ang="0">
                  <a:pos x="455" y="2"/>
                </a:cxn>
                <a:cxn ang="0">
                  <a:pos x="455" y="128"/>
                </a:cxn>
                <a:cxn ang="0">
                  <a:pos x="455" y="128"/>
                </a:cxn>
                <a:cxn ang="0">
                  <a:pos x="419" y="128"/>
                </a:cxn>
                <a:cxn ang="0">
                  <a:pos x="419" y="684"/>
                </a:cxn>
                <a:cxn ang="0">
                  <a:pos x="289" y="684"/>
                </a:cxn>
                <a:cxn ang="0">
                  <a:pos x="419" y="684"/>
                </a:cxn>
                <a:cxn ang="0">
                  <a:pos x="419" y="128"/>
                </a:cxn>
                <a:cxn ang="0">
                  <a:pos x="419" y="128"/>
                </a:cxn>
                <a:cxn ang="0">
                  <a:pos x="453" y="128"/>
                </a:cxn>
                <a:cxn ang="0">
                  <a:pos x="455" y="2"/>
                </a:cxn>
                <a:cxn ang="0">
                  <a:pos x="265" y="2"/>
                </a:cxn>
                <a:cxn ang="0">
                  <a:pos x="264" y="126"/>
                </a:cxn>
                <a:cxn ang="0">
                  <a:pos x="299" y="126"/>
                </a:cxn>
                <a:cxn ang="0">
                  <a:pos x="299" y="360"/>
                </a:cxn>
                <a:cxn ang="0">
                  <a:pos x="298" y="360"/>
                </a:cxn>
                <a:cxn ang="0">
                  <a:pos x="166" y="3"/>
                </a:cxn>
                <a:cxn ang="0">
                  <a:pos x="3" y="2"/>
                </a:cxn>
                <a:cxn ang="0">
                  <a:pos x="2" y="126"/>
                </a:cxn>
                <a:cxn ang="0">
                  <a:pos x="37" y="126"/>
                </a:cxn>
                <a:cxn ang="0">
                  <a:pos x="37" y="558"/>
                </a:cxn>
                <a:cxn ang="0">
                  <a:pos x="36" y="558"/>
                </a:cxn>
                <a:cxn ang="0">
                  <a:pos x="2" y="558"/>
                </a:cxn>
                <a:cxn ang="0">
                  <a:pos x="2" y="683"/>
                </a:cxn>
                <a:cxn ang="0">
                  <a:pos x="191" y="684"/>
                </a:cxn>
                <a:cxn ang="0">
                  <a:pos x="193" y="558"/>
                </a:cxn>
                <a:cxn ang="0">
                  <a:pos x="157" y="558"/>
                </a:cxn>
                <a:cxn ang="0">
                  <a:pos x="157" y="326"/>
                </a:cxn>
                <a:cxn ang="0">
                  <a:pos x="157" y="326"/>
                </a:cxn>
              </a:cxnLst>
              <a:rect l="0" t="0" r="r" b="b"/>
              <a:pathLst>
                <a:path w="455" h="684">
                  <a:moveTo>
                    <a:pt x="289" y="684"/>
                  </a:moveTo>
                  <a:lnTo>
                    <a:pt x="157" y="326"/>
                  </a:lnTo>
                  <a:lnTo>
                    <a:pt x="157" y="326"/>
                  </a:lnTo>
                  <a:lnTo>
                    <a:pt x="157" y="558"/>
                  </a:lnTo>
                  <a:lnTo>
                    <a:pt x="157" y="557"/>
                  </a:lnTo>
                  <a:lnTo>
                    <a:pt x="193" y="557"/>
                  </a:lnTo>
                  <a:lnTo>
                    <a:pt x="193" y="557"/>
                  </a:lnTo>
                  <a:lnTo>
                    <a:pt x="193" y="558"/>
                  </a:lnTo>
                  <a:lnTo>
                    <a:pt x="193" y="684"/>
                  </a:lnTo>
                  <a:lnTo>
                    <a:pt x="193" y="684"/>
                  </a:lnTo>
                  <a:lnTo>
                    <a:pt x="193" y="684"/>
                  </a:lnTo>
                  <a:lnTo>
                    <a:pt x="2" y="684"/>
                  </a:lnTo>
                  <a:lnTo>
                    <a:pt x="0" y="684"/>
                  </a:lnTo>
                  <a:lnTo>
                    <a:pt x="0" y="684"/>
                  </a:lnTo>
                  <a:lnTo>
                    <a:pt x="0" y="558"/>
                  </a:lnTo>
                  <a:lnTo>
                    <a:pt x="0" y="557"/>
                  </a:lnTo>
                  <a:lnTo>
                    <a:pt x="2" y="557"/>
                  </a:lnTo>
                  <a:lnTo>
                    <a:pt x="36" y="557"/>
                  </a:lnTo>
                  <a:lnTo>
                    <a:pt x="36" y="558"/>
                  </a:lnTo>
                  <a:lnTo>
                    <a:pt x="36" y="128"/>
                  </a:lnTo>
                  <a:lnTo>
                    <a:pt x="36" y="129"/>
                  </a:lnTo>
                  <a:lnTo>
                    <a:pt x="2" y="129"/>
                  </a:lnTo>
                  <a:lnTo>
                    <a:pt x="0" y="129"/>
                  </a:lnTo>
                  <a:lnTo>
                    <a:pt x="0" y="128"/>
                  </a:lnTo>
                  <a:lnTo>
                    <a:pt x="0" y="2"/>
                  </a:lnTo>
                  <a:lnTo>
                    <a:pt x="0" y="0"/>
                  </a:lnTo>
                  <a:lnTo>
                    <a:pt x="2" y="0"/>
                  </a:lnTo>
                  <a:lnTo>
                    <a:pt x="166" y="0"/>
                  </a:lnTo>
                  <a:lnTo>
                    <a:pt x="168" y="0"/>
                  </a:lnTo>
                  <a:lnTo>
                    <a:pt x="168" y="2"/>
                  </a:lnTo>
                  <a:lnTo>
                    <a:pt x="299" y="359"/>
                  </a:lnTo>
                  <a:lnTo>
                    <a:pt x="298" y="360"/>
                  </a:lnTo>
                  <a:lnTo>
                    <a:pt x="298" y="128"/>
                  </a:lnTo>
                  <a:lnTo>
                    <a:pt x="299" y="129"/>
                  </a:lnTo>
                  <a:lnTo>
                    <a:pt x="264" y="129"/>
                  </a:lnTo>
                  <a:lnTo>
                    <a:pt x="264" y="129"/>
                  </a:lnTo>
                  <a:lnTo>
                    <a:pt x="264" y="128"/>
                  </a:lnTo>
                  <a:lnTo>
                    <a:pt x="264" y="2"/>
                  </a:lnTo>
                  <a:lnTo>
                    <a:pt x="264" y="0"/>
                  </a:lnTo>
                  <a:lnTo>
                    <a:pt x="264" y="0"/>
                  </a:lnTo>
                  <a:lnTo>
                    <a:pt x="455" y="2"/>
                  </a:lnTo>
                  <a:lnTo>
                    <a:pt x="455" y="2"/>
                  </a:lnTo>
                  <a:lnTo>
                    <a:pt x="455" y="2"/>
                  </a:lnTo>
                  <a:lnTo>
                    <a:pt x="455" y="128"/>
                  </a:lnTo>
                  <a:lnTo>
                    <a:pt x="455" y="128"/>
                  </a:lnTo>
                  <a:lnTo>
                    <a:pt x="455" y="128"/>
                  </a:lnTo>
                  <a:lnTo>
                    <a:pt x="419" y="128"/>
                  </a:lnTo>
                  <a:lnTo>
                    <a:pt x="419" y="128"/>
                  </a:lnTo>
                  <a:lnTo>
                    <a:pt x="419" y="684"/>
                  </a:lnTo>
                  <a:lnTo>
                    <a:pt x="419" y="684"/>
                  </a:lnTo>
                  <a:lnTo>
                    <a:pt x="419" y="684"/>
                  </a:lnTo>
                  <a:lnTo>
                    <a:pt x="289" y="684"/>
                  </a:lnTo>
                  <a:close/>
                  <a:moveTo>
                    <a:pt x="289" y="684"/>
                  </a:moveTo>
                  <a:lnTo>
                    <a:pt x="419" y="684"/>
                  </a:lnTo>
                  <a:lnTo>
                    <a:pt x="419" y="684"/>
                  </a:lnTo>
                  <a:lnTo>
                    <a:pt x="419" y="128"/>
                  </a:lnTo>
                  <a:lnTo>
                    <a:pt x="419" y="128"/>
                  </a:lnTo>
                  <a:lnTo>
                    <a:pt x="419" y="128"/>
                  </a:lnTo>
                  <a:lnTo>
                    <a:pt x="455" y="128"/>
                  </a:lnTo>
                  <a:lnTo>
                    <a:pt x="453" y="128"/>
                  </a:lnTo>
                  <a:lnTo>
                    <a:pt x="453" y="2"/>
                  </a:lnTo>
                  <a:lnTo>
                    <a:pt x="455" y="2"/>
                  </a:lnTo>
                  <a:lnTo>
                    <a:pt x="264" y="2"/>
                  </a:lnTo>
                  <a:lnTo>
                    <a:pt x="265" y="2"/>
                  </a:lnTo>
                  <a:lnTo>
                    <a:pt x="265" y="128"/>
                  </a:lnTo>
                  <a:lnTo>
                    <a:pt x="264" y="126"/>
                  </a:lnTo>
                  <a:lnTo>
                    <a:pt x="299" y="126"/>
                  </a:lnTo>
                  <a:lnTo>
                    <a:pt x="299" y="126"/>
                  </a:lnTo>
                  <a:lnTo>
                    <a:pt x="299" y="128"/>
                  </a:lnTo>
                  <a:lnTo>
                    <a:pt x="299" y="360"/>
                  </a:lnTo>
                  <a:lnTo>
                    <a:pt x="299" y="364"/>
                  </a:lnTo>
                  <a:lnTo>
                    <a:pt x="298" y="360"/>
                  </a:lnTo>
                  <a:lnTo>
                    <a:pt x="165" y="2"/>
                  </a:lnTo>
                  <a:lnTo>
                    <a:pt x="166" y="3"/>
                  </a:lnTo>
                  <a:lnTo>
                    <a:pt x="2" y="3"/>
                  </a:lnTo>
                  <a:lnTo>
                    <a:pt x="3" y="2"/>
                  </a:lnTo>
                  <a:lnTo>
                    <a:pt x="3" y="128"/>
                  </a:lnTo>
                  <a:lnTo>
                    <a:pt x="2" y="126"/>
                  </a:lnTo>
                  <a:lnTo>
                    <a:pt x="36" y="126"/>
                  </a:lnTo>
                  <a:lnTo>
                    <a:pt x="37" y="126"/>
                  </a:lnTo>
                  <a:lnTo>
                    <a:pt x="37" y="128"/>
                  </a:lnTo>
                  <a:lnTo>
                    <a:pt x="37" y="558"/>
                  </a:lnTo>
                  <a:lnTo>
                    <a:pt x="37" y="558"/>
                  </a:lnTo>
                  <a:lnTo>
                    <a:pt x="36" y="558"/>
                  </a:lnTo>
                  <a:lnTo>
                    <a:pt x="2" y="558"/>
                  </a:lnTo>
                  <a:lnTo>
                    <a:pt x="2" y="558"/>
                  </a:lnTo>
                  <a:lnTo>
                    <a:pt x="2" y="684"/>
                  </a:lnTo>
                  <a:lnTo>
                    <a:pt x="2" y="683"/>
                  </a:lnTo>
                  <a:lnTo>
                    <a:pt x="193" y="683"/>
                  </a:lnTo>
                  <a:lnTo>
                    <a:pt x="191" y="684"/>
                  </a:lnTo>
                  <a:lnTo>
                    <a:pt x="191" y="558"/>
                  </a:lnTo>
                  <a:lnTo>
                    <a:pt x="193" y="558"/>
                  </a:lnTo>
                  <a:lnTo>
                    <a:pt x="157" y="558"/>
                  </a:lnTo>
                  <a:lnTo>
                    <a:pt x="157" y="558"/>
                  </a:lnTo>
                  <a:lnTo>
                    <a:pt x="157" y="558"/>
                  </a:lnTo>
                  <a:lnTo>
                    <a:pt x="157" y="326"/>
                  </a:lnTo>
                  <a:lnTo>
                    <a:pt x="157" y="324"/>
                  </a:lnTo>
                  <a:lnTo>
                    <a:pt x="157" y="326"/>
                  </a:lnTo>
                  <a:lnTo>
                    <a:pt x="289" y="6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143"/>
            <p:cNvSpPr>
              <a:spLocks noEditPoints="1"/>
            </p:cNvSpPr>
            <p:nvPr/>
          </p:nvSpPr>
          <p:spPr bwMode="auto">
            <a:xfrm>
              <a:off x="3397251" y="2017713"/>
              <a:ext cx="360363" cy="515938"/>
            </a:xfrm>
            <a:custGeom>
              <a:avLst/>
              <a:gdLst/>
              <a:ahLst/>
              <a:cxnLst>
                <a:cxn ang="0">
                  <a:pos x="222" y="476"/>
                </a:cxn>
                <a:cxn ang="0">
                  <a:pos x="162" y="309"/>
                </a:cxn>
                <a:cxn ang="0">
                  <a:pos x="159" y="522"/>
                </a:cxn>
                <a:cxn ang="0">
                  <a:pos x="197" y="521"/>
                </a:cxn>
                <a:cxn ang="0">
                  <a:pos x="199" y="644"/>
                </a:cxn>
                <a:cxn ang="0">
                  <a:pos x="193" y="648"/>
                </a:cxn>
                <a:cxn ang="0">
                  <a:pos x="2" y="650"/>
                </a:cxn>
                <a:cxn ang="0">
                  <a:pos x="2" y="525"/>
                </a:cxn>
                <a:cxn ang="0">
                  <a:pos x="8" y="519"/>
                </a:cxn>
                <a:cxn ang="0">
                  <a:pos x="36" y="525"/>
                </a:cxn>
                <a:cxn ang="0">
                  <a:pos x="42" y="130"/>
                </a:cxn>
                <a:cxn ang="0">
                  <a:pos x="2" y="131"/>
                </a:cxn>
                <a:cxn ang="0">
                  <a:pos x="2" y="5"/>
                </a:cxn>
                <a:cxn ang="0">
                  <a:pos x="8" y="0"/>
                </a:cxn>
                <a:cxn ang="0">
                  <a:pos x="174" y="0"/>
                </a:cxn>
                <a:cxn ang="0">
                  <a:pos x="304" y="339"/>
                </a:cxn>
                <a:cxn ang="0">
                  <a:pos x="291" y="124"/>
                </a:cxn>
                <a:cxn ang="0">
                  <a:pos x="262" y="130"/>
                </a:cxn>
                <a:cxn ang="0">
                  <a:pos x="256" y="124"/>
                </a:cxn>
                <a:cxn ang="0">
                  <a:pos x="256" y="0"/>
                </a:cxn>
                <a:cxn ang="0">
                  <a:pos x="448" y="1"/>
                </a:cxn>
                <a:cxn ang="0">
                  <a:pos x="453" y="5"/>
                </a:cxn>
                <a:cxn ang="0">
                  <a:pos x="452" y="128"/>
                </a:cxn>
                <a:cxn ang="0">
                  <a:pos x="414" y="128"/>
                </a:cxn>
                <a:cxn ang="0">
                  <a:pos x="416" y="383"/>
                </a:cxn>
                <a:cxn ang="0">
                  <a:pos x="415" y="645"/>
                </a:cxn>
                <a:cxn ang="0">
                  <a:pos x="288" y="644"/>
                </a:cxn>
                <a:cxn ang="0">
                  <a:pos x="414" y="642"/>
                </a:cxn>
                <a:cxn ang="0">
                  <a:pos x="411" y="383"/>
                </a:cxn>
                <a:cxn ang="0">
                  <a:pos x="409" y="119"/>
                </a:cxn>
                <a:cxn ang="0">
                  <a:pos x="448" y="119"/>
                </a:cxn>
                <a:cxn ang="0">
                  <a:pos x="443" y="5"/>
                </a:cxn>
                <a:cxn ang="0">
                  <a:pos x="262" y="13"/>
                </a:cxn>
                <a:cxn ang="0">
                  <a:pos x="270" y="124"/>
                </a:cxn>
                <a:cxn ang="0">
                  <a:pos x="296" y="118"/>
                </a:cxn>
                <a:cxn ang="0">
                  <a:pos x="304" y="124"/>
                </a:cxn>
                <a:cxn ang="0">
                  <a:pos x="304" y="376"/>
                </a:cxn>
                <a:cxn ang="0">
                  <a:pos x="162" y="8"/>
                </a:cxn>
                <a:cxn ang="0">
                  <a:pos x="8" y="13"/>
                </a:cxn>
                <a:cxn ang="0">
                  <a:pos x="15" y="124"/>
                </a:cxn>
                <a:cxn ang="0">
                  <a:pos x="42" y="117"/>
                </a:cxn>
                <a:cxn ang="0">
                  <a:pos x="49" y="124"/>
                </a:cxn>
                <a:cxn ang="0">
                  <a:pos x="48" y="533"/>
                </a:cxn>
                <a:cxn ang="0">
                  <a:pos x="8" y="533"/>
                </a:cxn>
                <a:cxn ang="0">
                  <a:pos x="14" y="644"/>
                </a:cxn>
                <a:cxn ang="0">
                  <a:pos x="193" y="639"/>
                </a:cxn>
                <a:cxn ang="0">
                  <a:pos x="188" y="525"/>
                </a:cxn>
                <a:cxn ang="0">
                  <a:pos x="159" y="530"/>
                </a:cxn>
                <a:cxn ang="0">
                  <a:pos x="154" y="525"/>
                </a:cxn>
                <a:cxn ang="0">
                  <a:pos x="156" y="294"/>
                </a:cxn>
                <a:cxn ang="0">
                  <a:pos x="225" y="476"/>
                </a:cxn>
              </a:cxnLst>
              <a:rect l="0" t="0" r="r" b="b"/>
              <a:pathLst>
                <a:path w="453" h="650">
                  <a:moveTo>
                    <a:pt x="288" y="644"/>
                  </a:moveTo>
                  <a:lnTo>
                    <a:pt x="222" y="476"/>
                  </a:lnTo>
                  <a:lnTo>
                    <a:pt x="156" y="311"/>
                  </a:lnTo>
                  <a:lnTo>
                    <a:pt x="162" y="309"/>
                  </a:lnTo>
                  <a:lnTo>
                    <a:pt x="163" y="525"/>
                  </a:lnTo>
                  <a:lnTo>
                    <a:pt x="159" y="522"/>
                  </a:lnTo>
                  <a:lnTo>
                    <a:pt x="193" y="521"/>
                  </a:lnTo>
                  <a:lnTo>
                    <a:pt x="197" y="521"/>
                  </a:lnTo>
                  <a:lnTo>
                    <a:pt x="197" y="525"/>
                  </a:lnTo>
                  <a:lnTo>
                    <a:pt x="199" y="644"/>
                  </a:lnTo>
                  <a:lnTo>
                    <a:pt x="199" y="648"/>
                  </a:lnTo>
                  <a:lnTo>
                    <a:pt x="193" y="648"/>
                  </a:lnTo>
                  <a:lnTo>
                    <a:pt x="8" y="650"/>
                  </a:lnTo>
                  <a:lnTo>
                    <a:pt x="2" y="650"/>
                  </a:lnTo>
                  <a:lnTo>
                    <a:pt x="2" y="644"/>
                  </a:lnTo>
                  <a:lnTo>
                    <a:pt x="2" y="525"/>
                  </a:lnTo>
                  <a:lnTo>
                    <a:pt x="2" y="519"/>
                  </a:lnTo>
                  <a:lnTo>
                    <a:pt x="8" y="519"/>
                  </a:lnTo>
                  <a:lnTo>
                    <a:pt x="42" y="519"/>
                  </a:lnTo>
                  <a:lnTo>
                    <a:pt x="36" y="525"/>
                  </a:lnTo>
                  <a:lnTo>
                    <a:pt x="34" y="124"/>
                  </a:lnTo>
                  <a:lnTo>
                    <a:pt x="42" y="130"/>
                  </a:lnTo>
                  <a:lnTo>
                    <a:pt x="8" y="131"/>
                  </a:lnTo>
                  <a:lnTo>
                    <a:pt x="2" y="131"/>
                  </a:lnTo>
                  <a:lnTo>
                    <a:pt x="2" y="124"/>
                  </a:lnTo>
                  <a:lnTo>
                    <a:pt x="2" y="5"/>
                  </a:lnTo>
                  <a:lnTo>
                    <a:pt x="0" y="0"/>
                  </a:lnTo>
                  <a:lnTo>
                    <a:pt x="8" y="0"/>
                  </a:lnTo>
                  <a:lnTo>
                    <a:pt x="168" y="0"/>
                  </a:lnTo>
                  <a:lnTo>
                    <a:pt x="174" y="0"/>
                  </a:lnTo>
                  <a:lnTo>
                    <a:pt x="175" y="4"/>
                  </a:lnTo>
                  <a:lnTo>
                    <a:pt x="304" y="339"/>
                  </a:lnTo>
                  <a:lnTo>
                    <a:pt x="291" y="340"/>
                  </a:lnTo>
                  <a:lnTo>
                    <a:pt x="291" y="124"/>
                  </a:lnTo>
                  <a:lnTo>
                    <a:pt x="296" y="130"/>
                  </a:lnTo>
                  <a:lnTo>
                    <a:pt x="262" y="130"/>
                  </a:lnTo>
                  <a:lnTo>
                    <a:pt x="256" y="130"/>
                  </a:lnTo>
                  <a:lnTo>
                    <a:pt x="256" y="124"/>
                  </a:lnTo>
                  <a:lnTo>
                    <a:pt x="256" y="5"/>
                  </a:lnTo>
                  <a:lnTo>
                    <a:pt x="256" y="0"/>
                  </a:lnTo>
                  <a:lnTo>
                    <a:pt x="262" y="0"/>
                  </a:lnTo>
                  <a:lnTo>
                    <a:pt x="448" y="1"/>
                  </a:lnTo>
                  <a:lnTo>
                    <a:pt x="453" y="1"/>
                  </a:lnTo>
                  <a:lnTo>
                    <a:pt x="453" y="5"/>
                  </a:lnTo>
                  <a:lnTo>
                    <a:pt x="452" y="124"/>
                  </a:lnTo>
                  <a:lnTo>
                    <a:pt x="452" y="128"/>
                  </a:lnTo>
                  <a:lnTo>
                    <a:pt x="448" y="128"/>
                  </a:lnTo>
                  <a:lnTo>
                    <a:pt x="414" y="128"/>
                  </a:lnTo>
                  <a:lnTo>
                    <a:pt x="418" y="124"/>
                  </a:lnTo>
                  <a:lnTo>
                    <a:pt x="416" y="383"/>
                  </a:lnTo>
                  <a:lnTo>
                    <a:pt x="415" y="644"/>
                  </a:lnTo>
                  <a:lnTo>
                    <a:pt x="415" y="645"/>
                  </a:lnTo>
                  <a:lnTo>
                    <a:pt x="414" y="645"/>
                  </a:lnTo>
                  <a:lnTo>
                    <a:pt x="288" y="644"/>
                  </a:lnTo>
                  <a:close/>
                  <a:moveTo>
                    <a:pt x="288" y="644"/>
                  </a:moveTo>
                  <a:lnTo>
                    <a:pt x="414" y="642"/>
                  </a:lnTo>
                  <a:lnTo>
                    <a:pt x="412" y="644"/>
                  </a:lnTo>
                  <a:lnTo>
                    <a:pt x="411" y="383"/>
                  </a:lnTo>
                  <a:lnTo>
                    <a:pt x="409" y="124"/>
                  </a:lnTo>
                  <a:lnTo>
                    <a:pt x="409" y="119"/>
                  </a:lnTo>
                  <a:lnTo>
                    <a:pt x="414" y="119"/>
                  </a:lnTo>
                  <a:lnTo>
                    <a:pt x="448" y="119"/>
                  </a:lnTo>
                  <a:lnTo>
                    <a:pt x="443" y="124"/>
                  </a:lnTo>
                  <a:lnTo>
                    <a:pt x="443" y="5"/>
                  </a:lnTo>
                  <a:lnTo>
                    <a:pt x="448" y="11"/>
                  </a:lnTo>
                  <a:lnTo>
                    <a:pt x="262" y="13"/>
                  </a:lnTo>
                  <a:lnTo>
                    <a:pt x="268" y="5"/>
                  </a:lnTo>
                  <a:lnTo>
                    <a:pt x="270" y="124"/>
                  </a:lnTo>
                  <a:lnTo>
                    <a:pt x="262" y="118"/>
                  </a:lnTo>
                  <a:lnTo>
                    <a:pt x="296" y="118"/>
                  </a:lnTo>
                  <a:lnTo>
                    <a:pt x="304" y="118"/>
                  </a:lnTo>
                  <a:lnTo>
                    <a:pt x="304" y="124"/>
                  </a:lnTo>
                  <a:lnTo>
                    <a:pt x="304" y="340"/>
                  </a:lnTo>
                  <a:lnTo>
                    <a:pt x="304" y="376"/>
                  </a:lnTo>
                  <a:lnTo>
                    <a:pt x="291" y="343"/>
                  </a:lnTo>
                  <a:lnTo>
                    <a:pt x="162" y="8"/>
                  </a:lnTo>
                  <a:lnTo>
                    <a:pt x="168" y="13"/>
                  </a:lnTo>
                  <a:lnTo>
                    <a:pt x="8" y="13"/>
                  </a:lnTo>
                  <a:lnTo>
                    <a:pt x="15" y="5"/>
                  </a:lnTo>
                  <a:lnTo>
                    <a:pt x="15" y="124"/>
                  </a:lnTo>
                  <a:lnTo>
                    <a:pt x="8" y="117"/>
                  </a:lnTo>
                  <a:lnTo>
                    <a:pt x="42" y="117"/>
                  </a:lnTo>
                  <a:lnTo>
                    <a:pt x="49" y="117"/>
                  </a:lnTo>
                  <a:lnTo>
                    <a:pt x="49" y="124"/>
                  </a:lnTo>
                  <a:lnTo>
                    <a:pt x="48" y="525"/>
                  </a:lnTo>
                  <a:lnTo>
                    <a:pt x="48" y="533"/>
                  </a:lnTo>
                  <a:lnTo>
                    <a:pt x="42" y="533"/>
                  </a:lnTo>
                  <a:lnTo>
                    <a:pt x="8" y="533"/>
                  </a:lnTo>
                  <a:lnTo>
                    <a:pt x="14" y="525"/>
                  </a:lnTo>
                  <a:lnTo>
                    <a:pt x="14" y="644"/>
                  </a:lnTo>
                  <a:lnTo>
                    <a:pt x="8" y="638"/>
                  </a:lnTo>
                  <a:lnTo>
                    <a:pt x="193" y="639"/>
                  </a:lnTo>
                  <a:lnTo>
                    <a:pt x="188" y="644"/>
                  </a:lnTo>
                  <a:lnTo>
                    <a:pt x="188" y="525"/>
                  </a:lnTo>
                  <a:lnTo>
                    <a:pt x="193" y="530"/>
                  </a:lnTo>
                  <a:lnTo>
                    <a:pt x="159" y="530"/>
                  </a:lnTo>
                  <a:lnTo>
                    <a:pt x="154" y="530"/>
                  </a:lnTo>
                  <a:lnTo>
                    <a:pt x="154" y="525"/>
                  </a:lnTo>
                  <a:lnTo>
                    <a:pt x="156" y="309"/>
                  </a:lnTo>
                  <a:lnTo>
                    <a:pt x="156" y="294"/>
                  </a:lnTo>
                  <a:lnTo>
                    <a:pt x="162" y="309"/>
                  </a:lnTo>
                  <a:lnTo>
                    <a:pt x="225" y="476"/>
                  </a:lnTo>
                  <a:lnTo>
                    <a:pt x="288" y="6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84" name="组合 83"/>
          <p:cNvGrpSpPr/>
          <p:nvPr/>
        </p:nvGrpSpPr>
        <p:grpSpPr>
          <a:xfrm>
            <a:off x="5216675" y="5727829"/>
            <a:ext cx="512233" cy="783167"/>
            <a:chOff x="2073276" y="1277938"/>
            <a:chExt cx="384175" cy="587375"/>
          </a:xfrm>
          <a:solidFill>
            <a:schemeClr val="accent1"/>
          </a:solidFill>
        </p:grpSpPr>
        <p:sp>
          <p:nvSpPr>
            <p:cNvPr id="85" name="Freeform 5"/>
            <p:cNvSpPr>
              <a:spLocks/>
            </p:cNvSpPr>
            <p:nvPr/>
          </p:nvSpPr>
          <p:spPr bwMode="auto">
            <a:xfrm>
              <a:off x="2273301" y="1682751"/>
              <a:ext cx="184150" cy="147638"/>
            </a:xfrm>
            <a:custGeom>
              <a:avLst/>
              <a:gdLst/>
              <a:ahLst/>
              <a:cxnLst>
                <a:cxn ang="0">
                  <a:pos x="175" y="185"/>
                </a:cxn>
                <a:cxn ang="0">
                  <a:pos x="191" y="173"/>
                </a:cxn>
                <a:cxn ang="0">
                  <a:pos x="194" y="167"/>
                </a:cxn>
                <a:cxn ang="0">
                  <a:pos x="123" y="180"/>
                </a:cxn>
                <a:cxn ang="0">
                  <a:pos x="123" y="179"/>
                </a:cxn>
                <a:cxn ang="0">
                  <a:pos x="126" y="159"/>
                </a:cxn>
                <a:cxn ang="0">
                  <a:pos x="125" y="158"/>
                </a:cxn>
                <a:cxn ang="0">
                  <a:pos x="67" y="176"/>
                </a:cxn>
                <a:cxn ang="0">
                  <a:pos x="179" y="105"/>
                </a:cxn>
                <a:cxn ang="0">
                  <a:pos x="82" y="159"/>
                </a:cxn>
                <a:cxn ang="0">
                  <a:pos x="165" y="96"/>
                </a:cxn>
                <a:cxn ang="0">
                  <a:pos x="22" y="177"/>
                </a:cxn>
                <a:cxn ang="0">
                  <a:pos x="119" y="106"/>
                </a:cxn>
                <a:cxn ang="0">
                  <a:pos x="34" y="143"/>
                </a:cxn>
                <a:cxn ang="0">
                  <a:pos x="110" y="88"/>
                </a:cxn>
                <a:cxn ang="0">
                  <a:pos x="18" y="136"/>
                </a:cxn>
                <a:cxn ang="0">
                  <a:pos x="12" y="137"/>
                </a:cxn>
                <a:cxn ang="0">
                  <a:pos x="82" y="84"/>
                </a:cxn>
                <a:cxn ang="0">
                  <a:pos x="40" y="99"/>
                </a:cxn>
                <a:cxn ang="0">
                  <a:pos x="15" y="114"/>
                </a:cxn>
                <a:cxn ang="0">
                  <a:pos x="9" y="115"/>
                </a:cxn>
                <a:cxn ang="0">
                  <a:pos x="150" y="2"/>
                </a:cxn>
                <a:cxn ang="0">
                  <a:pos x="0" y="88"/>
                </a:cxn>
                <a:cxn ang="0">
                  <a:pos x="33" y="51"/>
                </a:cxn>
                <a:cxn ang="0">
                  <a:pos x="11" y="62"/>
                </a:cxn>
                <a:cxn ang="0">
                  <a:pos x="36" y="48"/>
                </a:cxn>
                <a:cxn ang="0">
                  <a:pos x="3" y="85"/>
                </a:cxn>
                <a:cxn ang="0">
                  <a:pos x="154" y="0"/>
                </a:cxn>
                <a:cxn ang="0">
                  <a:pos x="15" y="111"/>
                </a:cxn>
                <a:cxn ang="0">
                  <a:pos x="171" y="22"/>
                </a:cxn>
                <a:cxn ang="0">
                  <a:pos x="172" y="22"/>
                </a:cxn>
                <a:cxn ang="0">
                  <a:pos x="163" y="26"/>
                </a:cxn>
                <a:cxn ang="0">
                  <a:pos x="19" y="133"/>
                </a:cxn>
                <a:cxn ang="0">
                  <a:pos x="169" y="47"/>
                </a:cxn>
                <a:cxn ang="0">
                  <a:pos x="185" y="37"/>
                </a:cxn>
                <a:cxn ang="0">
                  <a:pos x="42" y="139"/>
                </a:cxn>
                <a:cxn ang="0">
                  <a:pos x="215" y="39"/>
                </a:cxn>
                <a:cxn ang="0">
                  <a:pos x="163" y="94"/>
                </a:cxn>
                <a:cxn ang="0">
                  <a:pos x="206" y="71"/>
                </a:cxn>
                <a:cxn ang="0">
                  <a:pos x="150" y="112"/>
                </a:cxn>
                <a:cxn ang="0">
                  <a:pos x="228" y="77"/>
                </a:cxn>
                <a:cxn ang="0">
                  <a:pos x="205" y="96"/>
                </a:cxn>
                <a:cxn ang="0">
                  <a:pos x="206" y="96"/>
                </a:cxn>
                <a:cxn ang="0">
                  <a:pos x="219" y="105"/>
                </a:cxn>
                <a:cxn ang="0">
                  <a:pos x="188" y="142"/>
                </a:cxn>
                <a:cxn ang="0">
                  <a:pos x="196" y="165"/>
                </a:cxn>
                <a:cxn ang="0">
                  <a:pos x="231" y="146"/>
                </a:cxn>
                <a:cxn ang="0">
                  <a:pos x="231" y="146"/>
                </a:cxn>
                <a:cxn ang="0">
                  <a:pos x="196" y="171"/>
                </a:cxn>
                <a:cxn ang="0">
                  <a:pos x="211" y="168"/>
                </a:cxn>
                <a:cxn ang="0">
                  <a:pos x="218" y="167"/>
                </a:cxn>
                <a:cxn ang="0">
                  <a:pos x="209" y="168"/>
                </a:cxn>
                <a:cxn ang="0">
                  <a:pos x="176" y="185"/>
                </a:cxn>
              </a:cxnLst>
              <a:rect l="0" t="0" r="r" b="b"/>
              <a:pathLst>
                <a:path w="231" h="185">
                  <a:moveTo>
                    <a:pt x="175" y="185"/>
                  </a:moveTo>
                  <a:lnTo>
                    <a:pt x="175" y="185"/>
                  </a:lnTo>
                  <a:lnTo>
                    <a:pt x="175" y="185"/>
                  </a:lnTo>
                  <a:lnTo>
                    <a:pt x="175" y="185"/>
                  </a:lnTo>
                  <a:lnTo>
                    <a:pt x="175" y="185"/>
                  </a:lnTo>
                  <a:lnTo>
                    <a:pt x="175" y="185"/>
                  </a:lnTo>
                  <a:lnTo>
                    <a:pt x="175" y="183"/>
                  </a:lnTo>
                  <a:lnTo>
                    <a:pt x="175" y="183"/>
                  </a:lnTo>
                  <a:lnTo>
                    <a:pt x="175" y="183"/>
                  </a:lnTo>
                  <a:lnTo>
                    <a:pt x="175" y="183"/>
                  </a:lnTo>
                  <a:lnTo>
                    <a:pt x="175" y="183"/>
                  </a:lnTo>
                  <a:lnTo>
                    <a:pt x="191" y="173"/>
                  </a:lnTo>
                  <a:lnTo>
                    <a:pt x="191" y="173"/>
                  </a:lnTo>
                  <a:lnTo>
                    <a:pt x="219" y="154"/>
                  </a:lnTo>
                  <a:lnTo>
                    <a:pt x="219" y="154"/>
                  </a:lnTo>
                  <a:lnTo>
                    <a:pt x="205" y="162"/>
                  </a:lnTo>
                  <a:lnTo>
                    <a:pt x="205" y="162"/>
                  </a:lnTo>
                  <a:lnTo>
                    <a:pt x="194" y="167"/>
                  </a:lnTo>
                  <a:lnTo>
                    <a:pt x="194" y="167"/>
                  </a:lnTo>
                  <a:lnTo>
                    <a:pt x="194" y="167"/>
                  </a:lnTo>
                  <a:lnTo>
                    <a:pt x="194" y="167"/>
                  </a:lnTo>
                  <a:lnTo>
                    <a:pt x="188" y="143"/>
                  </a:lnTo>
                  <a:lnTo>
                    <a:pt x="188" y="143"/>
                  </a:lnTo>
                  <a:lnTo>
                    <a:pt x="123" y="180"/>
                  </a:lnTo>
                  <a:lnTo>
                    <a:pt x="123" y="180"/>
                  </a:lnTo>
                  <a:lnTo>
                    <a:pt x="123" y="180"/>
                  </a:lnTo>
                  <a:lnTo>
                    <a:pt x="123" y="180"/>
                  </a:lnTo>
                  <a:lnTo>
                    <a:pt x="123" y="179"/>
                  </a:lnTo>
                  <a:lnTo>
                    <a:pt x="123" y="179"/>
                  </a:lnTo>
                  <a:lnTo>
                    <a:pt x="123" y="179"/>
                  </a:lnTo>
                  <a:lnTo>
                    <a:pt x="123" y="179"/>
                  </a:lnTo>
                  <a:lnTo>
                    <a:pt x="123" y="179"/>
                  </a:lnTo>
                  <a:lnTo>
                    <a:pt x="171" y="142"/>
                  </a:lnTo>
                  <a:lnTo>
                    <a:pt x="171" y="142"/>
                  </a:lnTo>
                  <a:lnTo>
                    <a:pt x="211" y="111"/>
                  </a:lnTo>
                  <a:lnTo>
                    <a:pt x="126" y="159"/>
                  </a:lnTo>
                  <a:lnTo>
                    <a:pt x="126" y="159"/>
                  </a:lnTo>
                  <a:lnTo>
                    <a:pt x="125" y="159"/>
                  </a:lnTo>
                  <a:lnTo>
                    <a:pt x="125" y="159"/>
                  </a:lnTo>
                  <a:lnTo>
                    <a:pt x="125" y="159"/>
                  </a:lnTo>
                  <a:lnTo>
                    <a:pt x="125" y="159"/>
                  </a:lnTo>
                  <a:lnTo>
                    <a:pt x="125" y="158"/>
                  </a:lnTo>
                  <a:lnTo>
                    <a:pt x="125" y="158"/>
                  </a:lnTo>
                  <a:lnTo>
                    <a:pt x="165" y="127"/>
                  </a:lnTo>
                  <a:lnTo>
                    <a:pt x="165" y="127"/>
                  </a:lnTo>
                  <a:lnTo>
                    <a:pt x="197" y="102"/>
                  </a:lnTo>
                  <a:lnTo>
                    <a:pt x="197" y="102"/>
                  </a:lnTo>
                  <a:lnTo>
                    <a:pt x="67" y="176"/>
                  </a:lnTo>
                  <a:lnTo>
                    <a:pt x="67" y="176"/>
                  </a:lnTo>
                  <a:lnTo>
                    <a:pt x="67" y="176"/>
                  </a:lnTo>
                  <a:lnTo>
                    <a:pt x="67" y="176"/>
                  </a:lnTo>
                  <a:lnTo>
                    <a:pt x="67" y="176"/>
                  </a:lnTo>
                  <a:lnTo>
                    <a:pt x="179" y="105"/>
                  </a:lnTo>
                  <a:lnTo>
                    <a:pt x="179" y="105"/>
                  </a:lnTo>
                  <a:lnTo>
                    <a:pt x="107" y="148"/>
                  </a:lnTo>
                  <a:lnTo>
                    <a:pt x="82" y="161"/>
                  </a:lnTo>
                  <a:lnTo>
                    <a:pt x="82" y="161"/>
                  </a:lnTo>
                  <a:lnTo>
                    <a:pt x="80" y="161"/>
                  </a:lnTo>
                  <a:lnTo>
                    <a:pt x="80" y="161"/>
                  </a:lnTo>
                  <a:lnTo>
                    <a:pt x="82" y="159"/>
                  </a:lnTo>
                  <a:lnTo>
                    <a:pt x="89" y="154"/>
                  </a:lnTo>
                  <a:lnTo>
                    <a:pt x="150" y="111"/>
                  </a:lnTo>
                  <a:lnTo>
                    <a:pt x="150" y="111"/>
                  </a:lnTo>
                  <a:lnTo>
                    <a:pt x="197" y="77"/>
                  </a:lnTo>
                  <a:lnTo>
                    <a:pt x="197" y="77"/>
                  </a:lnTo>
                  <a:lnTo>
                    <a:pt x="165" y="96"/>
                  </a:lnTo>
                  <a:lnTo>
                    <a:pt x="165" y="96"/>
                  </a:lnTo>
                  <a:lnTo>
                    <a:pt x="55" y="159"/>
                  </a:lnTo>
                  <a:lnTo>
                    <a:pt x="22" y="177"/>
                  </a:lnTo>
                  <a:lnTo>
                    <a:pt x="22" y="177"/>
                  </a:lnTo>
                  <a:lnTo>
                    <a:pt x="22" y="177"/>
                  </a:lnTo>
                  <a:lnTo>
                    <a:pt x="22" y="177"/>
                  </a:lnTo>
                  <a:lnTo>
                    <a:pt x="22" y="176"/>
                  </a:lnTo>
                  <a:lnTo>
                    <a:pt x="22" y="176"/>
                  </a:lnTo>
                  <a:lnTo>
                    <a:pt x="24" y="174"/>
                  </a:lnTo>
                  <a:lnTo>
                    <a:pt x="34" y="167"/>
                  </a:lnTo>
                  <a:lnTo>
                    <a:pt x="119" y="106"/>
                  </a:lnTo>
                  <a:lnTo>
                    <a:pt x="119" y="106"/>
                  </a:lnTo>
                  <a:lnTo>
                    <a:pt x="200" y="48"/>
                  </a:lnTo>
                  <a:lnTo>
                    <a:pt x="200" y="48"/>
                  </a:lnTo>
                  <a:lnTo>
                    <a:pt x="89" y="112"/>
                  </a:lnTo>
                  <a:lnTo>
                    <a:pt x="34" y="143"/>
                  </a:lnTo>
                  <a:lnTo>
                    <a:pt x="34" y="143"/>
                  </a:lnTo>
                  <a:lnTo>
                    <a:pt x="34" y="143"/>
                  </a:lnTo>
                  <a:lnTo>
                    <a:pt x="34" y="143"/>
                  </a:lnTo>
                  <a:lnTo>
                    <a:pt x="34" y="143"/>
                  </a:lnTo>
                  <a:lnTo>
                    <a:pt x="34" y="143"/>
                  </a:lnTo>
                  <a:lnTo>
                    <a:pt x="36" y="142"/>
                  </a:lnTo>
                  <a:lnTo>
                    <a:pt x="43" y="136"/>
                  </a:lnTo>
                  <a:lnTo>
                    <a:pt x="110" y="88"/>
                  </a:lnTo>
                  <a:lnTo>
                    <a:pt x="110" y="88"/>
                  </a:lnTo>
                  <a:lnTo>
                    <a:pt x="171" y="47"/>
                  </a:lnTo>
                  <a:lnTo>
                    <a:pt x="88" y="96"/>
                  </a:lnTo>
                  <a:lnTo>
                    <a:pt x="88" y="96"/>
                  </a:lnTo>
                  <a:lnTo>
                    <a:pt x="18" y="136"/>
                  </a:lnTo>
                  <a:lnTo>
                    <a:pt x="18" y="136"/>
                  </a:lnTo>
                  <a:lnTo>
                    <a:pt x="18" y="134"/>
                  </a:lnTo>
                  <a:lnTo>
                    <a:pt x="18" y="134"/>
                  </a:lnTo>
                  <a:lnTo>
                    <a:pt x="12" y="137"/>
                  </a:lnTo>
                  <a:lnTo>
                    <a:pt x="12" y="137"/>
                  </a:lnTo>
                  <a:lnTo>
                    <a:pt x="12" y="137"/>
                  </a:lnTo>
                  <a:lnTo>
                    <a:pt x="12" y="137"/>
                  </a:lnTo>
                  <a:lnTo>
                    <a:pt x="12" y="137"/>
                  </a:lnTo>
                  <a:lnTo>
                    <a:pt x="13" y="134"/>
                  </a:lnTo>
                  <a:lnTo>
                    <a:pt x="33" y="119"/>
                  </a:lnTo>
                  <a:lnTo>
                    <a:pt x="33" y="119"/>
                  </a:lnTo>
                  <a:lnTo>
                    <a:pt x="82" y="84"/>
                  </a:lnTo>
                  <a:lnTo>
                    <a:pt x="82" y="84"/>
                  </a:lnTo>
                  <a:lnTo>
                    <a:pt x="144" y="38"/>
                  </a:lnTo>
                  <a:lnTo>
                    <a:pt x="144" y="38"/>
                  </a:lnTo>
                  <a:lnTo>
                    <a:pt x="91" y="69"/>
                  </a:lnTo>
                  <a:lnTo>
                    <a:pt x="91" y="69"/>
                  </a:lnTo>
                  <a:lnTo>
                    <a:pt x="40" y="99"/>
                  </a:lnTo>
                  <a:lnTo>
                    <a:pt x="40" y="99"/>
                  </a:lnTo>
                  <a:lnTo>
                    <a:pt x="39" y="99"/>
                  </a:lnTo>
                  <a:lnTo>
                    <a:pt x="39" y="99"/>
                  </a:lnTo>
                  <a:lnTo>
                    <a:pt x="28" y="105"/>
                  </a:lnTo>
                  <a:lnTo>
                    <a:pt x="28" y="105"/>
                  </a:lnTo>
                  <a:lnTo>
                    <a:pt x="15" y="114"/>
                  </a:lnTo>
                  <a:lnTo>
                    <a:pt x="15" y="114"/>
                  </a:lnTo>
                  <a:lnTo>
                    <a:pt x="9" y="115"/>
                  </a:lnTo>
                  <a:lnTo>
                    <a:pt x="9" y="115"/>
                  </a:lnTo>
                  <a:lnTo>
                    <a:pt x="9" y="115"/>
                  </a:lnTo>
                  <a:lnTo>
                    <a:pt x="9" y="115"/>
                  </a:lnTo>
                  <a:lnTo>
                    <a:pt x="9" y="115"/>
                  </a:lnTo>
                  <a:lnTo>
                    <a:pt x="9" y="115"/>
                  </a:lnTo>
                  <a:lnTo>
                    <a:pt x="9" y="115"/>
                  </a:lnTo>
                  <a:lnTo>
                    <a:pt x="9" y="115"/>
                  </a:lnTo>
                  <a:lnTo>
                    <a:pt x="70" y="66"/>
                  </a:lnTo>
                  <a:lnTo>
                    <a:pt x="70" y="66"/>
                  </a:lnTo>
                  <a:lnTo>
                    <a:pt x="150" y="2"/>
                  </a:lnTo>
                  <a:lnTo>
                    <a:pt x="150" y="2"/>
                  </a:lnTo>
                  <a:lnTo>
                    <a:pt x="0" y="88"/>
                  </a:lnTo>
                  <a:lnTo>
                    <a:pt x="0" y="88"/>
                  </a:lnTo>
                  <a:lnTo>
                    <a:pt x="0" y="88"/>
                  </a:lnTo>
                  <a:lnTo>
                    <a:pt x="0" y="88"/>
                  </a:lnTo>
                  <a:lnTo>
                    <a:pt x="0" y="88"/>
                  </a:lnTo>
                  <a:lnTo>
                    <a:pt x="0" y="88"/>
                  </a:lnTo>
                  <a:lnTo>
                    <a:pt x="0" y="88"/>
                  </a:lnTo>
                  <a:lnTo>
                    <a:pt x="0" y="88"/>
                  </a:lnTo>
                  <a:lnTo>
                    <a:pt x="0" y="88"/>
                  </a:lnTo>
                  <a:lnTo>
                    <a:pt x="0" y="87"/>
                  </a:lnTo>
                  <a:lnTo>
                    <a:pt x="0" y="87"/>
                  </a:lnTo>
                  <a:lnTo>
                    <a:pt x="33" y="51"/>
                  </a:lnTo>
                  <a:lnTo>
                    <a:pt x="33" y="51"/>
                  </a:lnTo>
                  <a:lnTo>
                    <a:pt x="12" y="63"/>
                  </a:lnTo>
                  <a:lnTo>
                    <a:pt x="12" y="63"/>
                  </a:lnTo>
                  <a:lnTo>
                    <a:pt x="11" y="63"/>
                  </a:lnTo>
                  <a:lnTo>
                    <a:pt x="11" y="63"/>
                  </a:lnTo>
                  <a:lnTo>
                    <a:pt x="11" y="62"/>
                  </a:lnTo>
                  <a:lnTo>
                    <a:pt x="24" y="54"/>
                  </a:lnTo>
                  <a:lnTo>
                    <a:pt x="24" y="54"/>
                  </a:lnTo>
                  <a:lnTo>
                    <a:pt x="36" y="48"/>
                  </a:lnTo>
                  <a:lnTo>
                    <a:pt x="36" y="48"/>
                  </a:lnTo>
                  <a:lnTo>
                    <a:pt x="36" y="48"/>
                  </a:lnTo>
                  <a:lnTo>
                    <a:pt x="36" y="48"/>
                  </a:lnTo>
                  <a:lnTo>
                    <a:pt x="36" y="48"/>
                  </a:lnTo>
                  <a:lnTo>
                    <a:pt x="37" y="48"/>
                  </a:lnTo>
                  <a:lnTo>
                    <a:pt x="37" y="48"/>
                  </a:lnTo>
                  <a:lnTo>
                    <a:pt x="37" y="48"/>
                  </a:lnTo>
                  <a:lnTo>
                    <a:pt x="37" y="48"/>
                  </a:lnTo>
                  <a:lnTo>
                    <a:pt x="3" y="85"/>
                  </a:lnTo>
                  <a:lnTo>
                    <a:pt x="3" y="85"/>
                  </a:lnTo>
                  <a:lnTo>
                    <a:pt x="135" y="10"/>
                  </a:lnTo>
                  <a:lnTo>
                    <a:pt x="154" y="0"/>
                  </a:lnTo>
                  <a:lnTo>
                    <a:pt x="154" y="0"/>
                  </a:lnTo>
                  <a:lnTo>
                    <a:pt x="154" y="0"/>
                  </a:lnTo>
                  <a:lnTo>
                    <a:pt x="154" y="0"/>
                  </a:lnTo>
                  <a:lnTo>
                    <a:pt x="153" y="1"/>
                  </a:lnTo>
                  <a:lnTo>
                    <a:pt x="144" y="8"/>
                  </a:lnTo>
                  <a:lnTo>
                    <a:pt x="70" y="68"/>
                  </a:lnTo>
                  <a:lnTo>
                    <a:pt x="70" y="68"/>
                  </a:lnTo>
                  <a:lnTo>
                    <a:pt x="15" y="111"/>
                  </a:lnTo>
                  <a:lnTo>
                    <a:pt x="15" y="111"/>
                  </a:lnTo>
                  <a:lnTo>
                    <a:pt x="71" y="78"/>
                  </a:lnTo>
                  <a:lnTo>
                    <a:pt x="71" y="78"/>
                  </a:lnTo>
                  <a:lnTo>
                    <a:pt x="171" y="22"/>
                  </a:lnTo>
                  <a:lnTo>
                    <a:pt x="171" y="22"/>
                  </a:lnTo>
                  <a:lnTo>
                    <a:pt x="171" y="22"/>
                  </a:lnTo>
                  <a:lnTo>
                    <a:pt x="171" y="22"/>
                  </a:lnTo>
                  <a:lnTo>
                    <a:pt x="171" y="22"/>
                  </a:lnTo>
                  <a:lnTo>
                    <a:pt x="172" y="20"/>
                  </a:lnTo>
                  <a:lnTo>
                    <a:pt x="172" y="20"/>
                  </a:lnTo>
                  <a:lnTo>
                    <a:pt x="172" y="22"/>
                  </a:lnTo>
                  <a:lnTo>
                    <a:pt x="172" y="22"/>
                  </a:lnTo>
                  <a:lnTo>
                    <a:pt x="172" y="22"/>
                  </a:lnTo>
                  <a:lnTo>
                    <a:pt x="172" y="22"/>
                  </a:lnTo>
                  <a:lnTo>
                    <a:pt x="172" y="22"/>
                  </a:lnTo>
                  <a:lnTo>
                    <a:pt x="171" y="23"/>
                  </a:lnTo>
                  <a:lnTo>
                    <a:pt x="171" y="23"/>
                  </a:lnTo>
                  <a:lnTo>
                    <a:pt x="163" y="26"/>
                  </a:lnTo>
                  <a:lnTo>
                    <a:pt x="163" y="26"/>
                  </a:lnTo>
                  <a:lnTo>
                    <a:pt x="153" y="34"/>
                  </a:lnTo>
                  <a:lnTo>
                    <a:pt x="153" y="34"/>
                  </a:lnTo>
                  <a:lnTo>
                    <a:pt x="153" y="34"/>
                  </a:lnTo>
                  <a:lnTo>
                    <a:pt x="153" y="34"/>
                  </a:lnTo>
                  <a:lnTo>
                    <a:pt x="19" y="133"/>
                  </a:lnTo>
                  <a:lnTo>
                    <a:pt x="19" y="133"/>
                  </a:lnTo>
                  <a:lnTo>
                    <a:pt x="70" y="103"/>
                  </a:lnTo>
                  <a:lnTo>
                    <a:pt x="70" y="103"/>
                  </a:lnTo>
                  <a:lnTo>
                    <a:pt x="147" y="57"/>
                  </a:lnTo>
                  <a:lnTo>
                    <a:pt x="169" y="47"/>
                  </a:lnTo>
                  <a:lnTo>
                    <a:pt x="169" y="47"/>
                  </a:lnTo>
                  <a:lnTo>
                    <a:pt x="169" y="47"/>
                  </a:lnTo>
                  <a:lnTo>
                    <a:pt x="169" y="47"/>
                  </a:lnTo>
                  <a:lnTo>
                    <a:pt x="169" y="47"/>
                  </a:lnTo>
                  <a:lnTo>
                    <a:pt x="169" y="47"/>
                  </a:lnTo>
                  <a:lnTo>
                    <a:pt x="169" y="47"/>
                  </a:lnTo>
                  <a:lnTo>
                    <a:pt x="185" y="37"/>
                  </a:lnTo>
                  <a:lnTo>
                    <a:pt x="185" y="37"/>
                  </a:lnTo>
                  <a:lnTo>
                    <a:pt x="187" y="37"/>
                  </a:lnTo>
                  <a:lnTo>
                    <a:pt x="187" y="37"/>
                  </a:lnTo>
                  <a:lnTo>
                    <a:pt x="187" y="38"/>
                  </a:lnTo>
                  <a:lnTo>
                    <a:pt x="187" y="38"/>
                  </a:lnTo>
                  <a:lnTo>
                    <a:pt x="105" y="94"/>
                  </a:lnTo>
                  <a:lnTo>
                    <a:pt x="42" y="139"/>
                  </a:lnTo>
                  <a:lnTo>
                    <a:pt x="42" y="139"/>
                  </a:lnTo>
                  <a:lnTo>
                    <a:pt x="215" y="38"/>
                  </a:lnTo>
                  <a:lnTo>
                    <a:pt x="215" y="38"/>
                  </a:lnTo>
                  <a:lnTo>
                    <a:pt x="215" y="38"/>
                  </a:lnTo>
                  <a:lnTo>
                    <a:pt x="215" y="38"/>
                  </a:lnTo>
                  <a:lnTo>
                    <a:pt x="215" y="39"/>
                  </a:lnTo>
                  <a:lnTo>
                    <a:pt x="215" y="39"/>
                  </a:lnTo>
                  <a:lnTo>
                    <a:pt x="107" y="116"/>
                  </a:lnTo>
                  <a:lnTo>
                    <a:pt x="27" y="173"/>
                  </a:lnTo>
                  <a:lnTo>
                    <a:pt x="27" y="173"/>
                  </a:lnTo>
                  <a:lnTo>
                    <a:pt x="85" y="140"/>
                  </a:lnTo>
                  <a:lnTo>
                    <a:pt x="163" y="94"/>
                  </a:lnTo>
                  <a:lnTo>
                    <a:pt x="163" y="94"/>
                  </a:lnTo>
                  <a:lnTo>
                    <a:pt x="206" y="69"/>
                  </a:lnTo>
                  <a:lnTo>
                    <a:pt x="206" y="69"/>
                  </a:lnTo>
                  <a:lnTo>
                    <a:pt x="206" y="71"/>
                  </a:lnTo>
                  <a:lnTo>
                    <a:pt x="206" y="71"/>
                  </a:lnTo>
                  <a:lnTo>
                    <a:pt x="206" y="71"/>
                  </a:lnTo>
                  <a:lnTo>
                    <a:pt x="206" y="71"/>
                  </a:lnTo>
                  <a:lnTo>
                    <a:pt x="206" y="71"/>
                  </a:lnTo>
                  <a:lnTo>
                    <a:pt x="206" y="71"/>
                  </a:lnTo>
                  <a:lnTo>
                    <a:pt x="206" y="71"/>
                  </a:lnTo>
                  <a:lnTo>
                    <a:pt x="150" y="112"/>
                  </a:lnTo>
                  <a:lnTo>
                    <a:pt x="150" y="112"/>
                  </a:lnTo>
                  <a:lnTo>
                    <a:pt x="88" y="156"/>
                  </a:lnTo>
                  <a:lnTo>
                    <a:pt x="88" y="156"/>
                  </a:lnTo>
                  <a:lnTo>
                    <a:pt x="227" y="77"/>
                  </a:lnTo>
                  <a:lnTo>
                    <a:pt x="227" y="77"/>
                  </a:lnTo>
                  <a:lnTo>
                    <a:pt x="228" y="77"/>
                  </a:lnTo>
                  <a:lnTo>
                    <a:pt x="228" y="77"/>
                  </a:lnTo>
                  <a:lnTo>
                    <a:pt x="228" y="77"/>
                  </a:lnTo>
                  <a:lnTo>
                    <a:pt x="108" y="151"/>
                  </a:lnTo>
                  <a:lnTo>
                    <a:pt x="108" y="151"/>
                  </a:lnTo>
                  <a:lnTo>
                    <a:pt x="205" y="96"/>
                  </a:lnTo>
                  <a:lnTo>
                    <a:pt x="205" y="96"/>
                  </a:lnTo>
                  <a:lnTo>
                    <a:pt x="205" y="96"/>
                  </a:lnTo>
                  <a:lnTo>
                    <a:pt x="205" y="96"/>
                  </a:lnTo>
                  <a:lnTo>
                    <a:pt x="205" y="96"/>
                  </a:lnTo>
                  <a:lnTo>
                    <a:pt x="206" y="96"/>
                  </a:lnTo>
                  <a:lnTo>
                    <a:pt x="206" y="96"/>
                  </a:lnTo>
                  <a:lnTo>
                    <a:pt x="206" y="96"/>
                  </a:lnTo>
                  <a:lnTo>
                    <a:pt x="206" y="96"/>
                  </a:lnTo>
                  <a:lnTo>
                    <a:pt x="206" y="96"/>
                  </a:lnTo>
                  <a:lnTo>
                    <a:pt x="206" y="96"/>
                  </a:lnTo>
                  <a:lnTo>
                    <a:pt x="131" y="155"/>
                  </a:lnTo>
                  <a:lnTo>
                    <a:pt x="219" y="105"/>
                  </a:lnTo>
                  <a:lnTo>
                    <a:pt x="219" y="105"/>
                  </a:lnTo>
                  <a:lnTo>
                    <a:pt x="219" y="105"/>
                  </a:lnTo>
                  <a:lnTo>
                    <a:pt x="219" y="105"/>
                  </a:lnTo>
                  <a:lnTo>
                    <a:pt x="219" y="106"/>
                  </a:lnTo>
                  <a:lnTo>
                    <a:pt x="219" y="106"/>
                  </a:lnTo>
                  <a:lnTo>
                    <a:pt x="129" y="176"/>
                  </a:lnTo>
                  <a:lnTo>
                    <a:pt x="129" y="176"/>
                  </a:lnTo>
                  <a:lnTo>
                    <a:pt x="188" y="142"/>
                  </a:lnTo>
                  <a:lnTo>
                    <a:pt x="188" y="142"/>
                  </a:lnTo>
                  <a:lnTo>
                    <a:pt x="190" y="142"/>
                  </a:lnTo>
                  <a:lnTo>
                    <a:pt x="190" y="142"/>
                  </a:lnTo>
                  <a:lnTo>
                    <a:pt x="190" y="142"/>
                  </a:lnTo>
                  <a:lnTo>
                    <a:pt x="190" y="142"/>
                  </a:lnTo>
                  <a:lnTo>
                    <a:pt x="196" y="165"/>
                  </a:lnTo>
                  <a:lnTo>
                    <a:pt x="196" y="165"/>
                  </a:lnTo>
                  <a:lnTo>
                    <a:pt x="203" y="161"/>
                  </a:lnTo>
                  <a:lnTo>
                    <a:pt x="203" y="161"/>
                  </a:lnTo>
                  <a:lnTo>
                    <a:pt x="231" y="146"/>
                  </a:lnTo>
                  <a:lnTo>
                    <a:pt x="231" y="146"/>
                  </a:lnTo>
                  <a:lnTo>
                    <a:pt x="231" y="146"/>
                  </a:lnTo>
                  <a:lnTo>
                    <a:pt x="231" y="146"/>
                  </a:lnTo>
                  <a:lnTo>
                    <a:pt x="231" y="146"/>
                  </a:lnTo>
                  <a:lnTo>
                    <a:pt x="231" y="146"/>
                  </a:lnTo>
                  <a:lnTo>
                    <a:pt x="231" y="146"/>
                  </a:lnTo>
                  <a:lnTo>
                    <a:pt x="231" y="146"/>
                  </a:lnTo>
                  <a:lnTo>
                    <a:pt x="231" y="146"/>
                  </a:lnTo>
                  <a:lnTo>
                    <a:pt x="191" y="174"/>
                  </a:lnTo>
                  <a:lnTo>
                    <a:pt x="191" y="174"/>
                  </a:lnTo>
                  <a:lnTo>
                    <a:pt x="190" y="174"/>
                  </a:lnTo>
                  <a:lnTo>
                    <a:pt x="190" y="174"/>
                  </a:lnTo>
                  <a:lnTo>
                    <a:pt x="196" y="171"/>
                  </a:lnTo>
                  <a:lnTo>
                    <a:pt x="196" y="171"/>
                  </a:lnTo>
                  <a:lnTo>
                    <a:pt x="209" y="164"/>
                  </a:lnTo>
                  <a:lnTo>
                    <a:pt x="209" y="164"/>
                  </a:lnTo>
                  <a:lnTo>
                    <a:pt x="209" y="164"/>
                  </a:lnTo>
                  <a:lnTo>
                    <a:pt x="209" y="164"/>
                  </a:lnTo>
                  <a:lnTo>
                    <a:pt x="211" y="168"/>
                  </a:lnTo>
                  <a:lnTo>
                    <a:pt x="211" y="168"/>
                  </a:lnTo>
                  <a:lnTo>
                    <a:pt x="211" y="170"/>
                  </a:lnTo>
                  <a:lnTo>
                    <a:pt x="218" y="167"/>
                  </a:lnTo>
                  <a:lnTo>
                    <a:pt x="218" y="167"/>
                  </a:lnTo>
                  <a:lnTo>
                    <a:pt x="218" y="167"/>
                  </a:lnTo>
                  <a:lnTo>
                    <a:pt x="218" y="167"/>
                  </a:lnTo>
                  <a:lnTo>
                    <a:pt x="218" y="167"/>
                  </a:lnTo>
                  <a:lnTo>
                    <a:pt x="211" y="171"/>
                  </a:lnTo>
                  <a:lnTo>
                    <a:pt x="211" y="171"/>
                  </a:lnTo>
                  <a:lnTo>
                    <a:pt x="209" y="171"/>
                  </a:lnTo>
                  <a:lnTo>
                    <a:pt x="209" y="171"/>
                  </a:lnTo>
                  <a:lnTo>
                    <a:pt x="209" y="168"/>
                  </a:lnTo>
                  <a:lnTo>
                    <a:pt x="209" y="168"/>
                  </a:lnTo>
                  <a:lnTo>
                    <a:pt x="208" y="165"/>
                  </a:lnTo>
                  <a:lnTo>
                    <a:pt x="208" y="165"/>
                  </a:lnTo>
                  <a:lnTo>
                    <a:pt x="197" y="173"/>
                  </a:lnTo>
                  <a:lnTo>
                    <a:pt x="197" y="173"/>
                  </a:lnTo>
                  <a:lnTo>
                    <a:pt x="176" y="185"/>
                  </a:lnTo>
                  <a:lnTo>
                    <a:pt x="176" y="185"/>
                  </a:lnTo>
                  <a:lnTo>
                    <a:pt x="176" y="185"/>
                  </a:lnTo>
                  <a:lnTo>
                    <a:pt x="176" y="185"/>
                  </a:lnTo>
                  <a:lnTo>
                    <a:pt x="176" y="185"/>
                  </a:lnTo>
                  <a:lnTo>
                    <a:pt x="175" y="185"/>
                  </a:lnTo>
                  <a:lnTo>
                    <a:pt x="175" y="1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6"/>
            <p:cNvSpPr>
              <a:spLocks/>
            </p:cNvSpPr>
            <p:nvPr/>
          </p:nvSpPr>
          <p:spPr bwMode="auto">
            <a:xfrm>
              <a:off x="2230439" y="1595438"/>
              <a:ext cx="188913" cy="131763"/>
            </a:xfrm>
            <a:custGeom>
              <a:avLst/>
              <a:gdLst/>
              <a:ahLst/>
              <a:cxnLst>
                <a:cxn ang="0">
                  <a:pos x="103" y="166"/>
                </a:cxn>
                <a:cxn ang="0">
                  <a:pos x="202" y="90"/>
                </a:cxn>
                <a:cxn ang="0">
                  <a:pos x="119" y="138"/>
                </a:cxn>
                <a:cxn ang="0">
                  <a:pos x="119" y="138"/>
                </a:cxn>
                <a:cxn ang="0">
                  <a:pos x="119" y="136"/>
                </a:cxn>
                <a:cxn ang="0">
                  <a:pos x="100" y="136"/>
                </a:cxn>
                <a:cxn ang="0">
                  <a:pos x="98" y="136"/>
                </a:cxn>
                <a:cxn ang="0">
                  <a:pos x="191" y="67"/>
                </a:cxn>
                <a:cxn ang="0">
                  <a:pos x="98" y="120"/>
                </a:cxn>
                <a:cxn ang="0">
                  <a:pos x="97" y="120"/>
                </a:cxn>
                <a:cxn ang="0">
                  <a:pos x="123" y="104"/>
                </a:cxn>
                <a:cxn ang="0">
                  <a:pos x="82" y="102"/>
                </a:cxn>
                <a:cxn ang="0">
                  <a:pos x="80" y="104"/>
                </a:cxn>
                <a:cxn ang="0">
                  <a:pos x="80" y="102"/>
                </a:cxn>
                <a:cxn ang="0">
                  <a:pos x="6" y="117"/>
                </a:cxn>
                <a:cxn ang="0">
                  <a:pos x="6" y="115"/>
                </a:cxn>
                <a:cxn ang="0">
                  <a:pos x="2" y="107"/>
                </a:cxn>
                <a:cxn ang="0">
                  <a:pos x="2" y="105"/>
                </a:cxn>
                <a:cxn ang="0">
                  <a:pos x="186" y="0"/>
                </a:cxn>
                <a:cxn ang="0">
                  <a:pos x="186" y="0"/>
                </a:cxn>
                <a:cxn ang="0">
                  <a:pos x="186" y="1"/>
                </a:cxn>
                <a:cxn ang="0">
                  <a:pos x="157" y="19"/>
                </a:cxn>
                <a:cxn ang="0">
                  <a:pos x="194" y="6"/>
                </a:cxn>
                <a:cxn ang="0">
                  <a:pos x="196" y="6"/>
                </a:cxn>
                <a:cxn ang="0">
                  <a:pos x="196" y="7"/>
                </a:cxn>
                <a:cxn ang="0">
                  <a:pos x="138" y="56"/>
                </a:cxn>
                <a:cxn ang="0">
                  <a:pos x="193" y="37"/>
                </a:cxn>
                <a:cxn ang="0">
                  <a:pos x="128" y="101"/>
                </a:cxn>
                <a:cxn ang="0">
                  <a:pos x="237" y="38"/>
                </a:cxn>
                <a:cxn ang="0">
                  <a:pos x="239" y="38"/>
                </a:cxn>
                <a:cxn ang="0">
                  <a:pos x="239" y="40"/>
                </a:cxn>
                <a:cxn ang="0">
                  <a:pos x="234" y="41"/>
                </a:cxn>
                <a:cxn ang="0">
                  <a:pos x="168" y="89"/>
                </a:cxn>
                <a:cxn ang="0">
                  <a:pos x="218" y="67"/>
                </a:cxn>
                <a:cxn ang="0">
                  <a:pos x="218" y="68"/>
                </a:cxn>
                <a:cxn ang="0">
                  <a:pos x="203" y="78"/>
                </a:cxn>
                <a:cxn ang="0">
                  <a:pos x="132" y="129"/>
                </a:cxn>
                <a:cxn ang="0">
                  <a:pos x="196" y="92"/>
                </a:cxn>
                <a:cxn ang="0">
                  <a:pos x="208" y="86"/>
                </a:cxn>
                <a:cxn ang="0">
                  <a:pos x="156" y="126"/>
                </a:cxn>
                <a:cxn ang="0">
                  <a:pos x="218" y="98"/>
                </a:cxn>
                <a:cxn ang="0">
                  <a:pos x="218" y="99"/>
                </a:cxn>
                <a:cxn ang="0">
                  <a:pos x="214" y="102"/>
                </a:cxn>
                <a:cxn ang="0">
                  <a:pos x="148" y="144"/>
                </a:cxn>
                <a:cxn ang="0">
                  <a:pos x="208" y="110"/>
                </a:cxn>
                <a:cxn ang="0">
                  <a:pos x="208" y="110"/>
                </a:cxn>
                <a:cxn ang="0">
                  <a:pos x="135" y="151"/>
                </a:cxn>
                <a:cxn ang="0">
                  <a:pos x="135" y="151"/>
                </a:cxn>
                <a:cxn ang="0">
                  <a:pos x="186" y="118"/>
                </a:cxn>
                <a:cxn ang="0">
                  <a:pos x="103" y="166"/>
                </a:cxn>
              </a:cxnLst>
              <a:rect l="0" t="0" r="r" b="b"/>
              <a:pathLst>
                <a:path w="239" h="166">
                  <a:moveTo>
                    <a:pt x="103" y="166"/>
                  </a:moveTo>
                  <a:lnTo>
                    <a:pt x="103" y="166"/>
                  </a:lnTo>
                  <a:lnTo>
                    <a:pt x="103" y="166"/>
                  </a:lnTo>
                  <a:lnTo>
                    <a:pt x="103" y="166"/>
                  </a:lnTo>
                  <a:lnTo>
                    <a:pt x="103" y="164"/>
                  </a:lnTo>
                  <a:lnTo>
                    <a:pt x="103" y="164"/>
                  </a:lnTo>
                  <a:lnTo>
                    <a:pt x="202" y="90"/>
                  </a:lnTo>
                  <a:lnTo>
                    <a:pt x="202" y="90"/>
                  </a:lnTo>
                  <a:lnTo>
                    <a:pt x="138" y="127"/>
                  </a:lnTo>
                  <a:lnTo>
                    <a:pt x="138" y="127"/>
                  </a:lnTo>
                  <a:lnTo>
                    <a:pt x="119" y="138"/>
                  </a:lnTo>
                  <a:lnTo>
                    <a:pt x="119" y="138"/>
                  </a:lnTo>
                  <a:lnTo>
                    <a:pt x="119" y="138"/>
                  </a:lnTo>
                  <a:lnTo>
                    <a:pt x="119" y="138"/>
                  </a:lnTo>
                  <a:lnTo>
                    <a:pt x="119" y="138"/>
                  </a:lnTo>
                  <a:lnTo>
                    <a:pt x="119" y="138"/>
                  </a:lnTo>
                  <a:lnTo>
                    <a:pt x="119" y="138"/>
                  </a:lnTo>
                  <a:lnTo>
                    <a:pt x="117" y="138"/>
                  </a:lnTo>
                  <a:lnTo>
                    <a:pt x="117" y="138"/>
                  </a:lnTo>
                  <a:lnTo>
                    <a:pt x="119" y="136"/>
                  </a:lnTo>
                  <a:lnTo>
                    <a:pt x="119" y="136"/>
                  </a:lnTo>
                  <a:lnTo>
                    <a:pt x="206" y="75"/>
                  </a:lnTo>
                  <a:lnTo>
                    <a:pt x="100" y="136"/>
                  </a:lnTo>
                  <a:lnTo>
                    <a:pt x="100" y="136"/>
                  </a:lnTo>
                  <a:lnTo>
                    <a:pt x="98" y="136"/>
                  </a:lnTo>
                  <a:lnTo>
                    <a:pt x="98" y="136"/>
                  </a:lnTo>
                  <a:lnTo>
                    <a:pt x="98" y="136"/>
                  </a:lnTo>
                  <a:lnTo>
                    <a:pt x="98" y="136"/>
                  </a:lnTo>
                  <a:lnTo>
                    <a:pt x="223" y="49"/>
                  </a:lnTo>
                  <a:lnTo>
                    <a:pt x="223" y="49"/>
                  </a:lnTo>
                  <a:lnTo>
                    <a:pt x="191" y="67"/>
                  </a:lnTo>
                  <a:lnTo>
                    <a:pt x="191" y="67"/>
                  </a:lnTo>
                  <a:lnTo>
                    <a:pt x="98" y="120"/>
                  </a:lnTo>
                  <a:lnTo>
                    <a:pt x="98" y="120"/>
                  </a:lnTo>
                  <a:lnTo>
                    <a:pt x="98" y="120"/>
                  </a:lnTo>
                  <a:lnTo>
                    <a:pt x="98" y="120"/>
                  </a:lnTo>
                  <a:lnTo>
                    <a:pt x="98" y="120"/>
                  </a:lnTo>
                  <a:lnTo>
                    <a:pt x="98" y="121"/>
                  </a:lnTo>
                  <a:lnTo>
                    <a:pt x="98" y="121"/>
                  </a:lnTo>
                  <a:lnTo>
                    <a:pt x="97" y="120"/>
                  </a:lnTo>
                  <a:lnTo>
                    <a:pt x="97" y="120"/>
                  </a:lnTo>
                  <a:lnTo>
                    <a:pt x="97" y="120"/>
                  </a:lnTo>
                  <a:lnTo>
                    <a:pt x="97" y="120"/>
                  </a:lnTo>
                  <a:lnTo>
                    <a:pt x="123" y="104"/>
                  </a:lnTo>
                  <a:lnTo>
                    <a:pt x="188" y="41"/>
                  </a:lnTo>
                  <a:lnTo>
                    <a:pt x="188" y="41"/>
                  </a:lnTo>
                  <a:lnTo>
                    <a:pt x="82" y="102"/>
                  </a:lnTo>
                  <a:lnTo>
                    <a:pt x="82" y="102"/>
                  </a:lnTo>
                  <a:lnTo>
                    <a:pt x="82" y="104"/>
                  </a:lnTo>
                  <a:lnTo>
                    <a:pt x="82" y="104"/>
                  </a:lnTo>
                  <a:lnTo>
                    <a:pt x="82" y="104"/>
                  </a:lnTo>
                  <a:lnTo>
                    <a:pt x="80" y="104"/>
                  </a:lnTo>
                  <a:lnTo>
                    <a:pt x="80" y="104"/>
                  </a:lnTo>
                  <a:lnTo>
                    <a:pt x="80" y="102"/>
                  </a:lnTo>
                  <a:lnTo>
                    <a:pt x="80" y="102"/>
                  </a:lnTo>
                  <a:lnTo>
                    <a:pt x="80" y="102"/>
                  </a:lnTo>
                  <a:lnTo>
                    <a:pt x="80" y="102"/>
                  </a:lnTo>
                  <a:lnTo>
                    <a:pt x="190" y="10"/>
                  </a:lnTo>
                  <a:lnTo>
                    <a:pt x="6" y="117"/>
                  </a:lnTo>
                  <a:lnTo>
                    <a:pt x="6" y="117"/>
                  </a:lnTo>
                  <a:lnTo>
                    <a:pt x="6" y="115"/>
                  </a:lnTo>
                  <a:lnTo>
                    <a:pt x="6" y="115"/>
                  </a:lnTo>
                  <a:lnTo>
                    <a:pt x="6" y="115"/>
                  </a:lnTo>
                  <a:lnTo>
                    <a:pt x="6" y="115"/>
                  </a:lnTo>
                  <a:lnTo>
                    <a:pt x="168" y="12"/>
                  </a:lnTo>
                  <a:lnTo>
                    <a:pt x="168" y="12"/>
                  </a:lnTo>
                  <a:lnTo>
                    <a:pt x="23" y="95"/>
                  </a:lnTo>
                  <a:lnTo>
                    <a:pt x="2" y="107"/>
                  </a:lnTo>
                  <a:lnTo>
                    <a:pt x="2" y="107"/>
                  </a:lnTo>
                  <a:lnTo>
                    <a:pt x="0" y="107"/>
                  </a:lnTo>
                  <a:lnTo>
                    <a:pt x="0" y="107"/>
                  </a:lnTo>
                  <a:lnTo>
                    <a:pt x="2" y="105"/>
                  </a:lnTo>
                  <a:lnTo>
                    <a:pt x="2" y="105"/>
                  </a:lnTo>
                  <a:lnTo>
                    <a:pt x="2" y="105"/>
                  </a:lnTo>
                  <a:lnTo>
                    <a:pt x="2" y="105"/>
                  </a:lnTo>
                  <a:lnTo>
                    <a:pt x="186" y="0"/>
                  </a:lnTo>
                  <a:lnTo>
                    <a:pt x="186" y="0"/>
                  </a:lnTo>
                  <a:lnTo>
                    <a:pt x="186" y="0"/>
                  </a:lnTo>
                  <a:lnTo>
                    <a:pt x="186" y="0"/>
                  </a:lnTo>
                  <a:lnTo>
                    <a:pt x="186" y="0"/>
                  </a:lnTo>
                  <a:lnTo>
                    <a:pt x="186" y="0"/>
                  </a:lnTo>
                  <a:lnTo>
                    <a:pt x="186" y="0"/>
                  </a:lnTo>
                  <a:lnTo>
                    <a:pt x="186" y="1"/>
                  </a:lnTo>
                  <a:lnTo>
                    <a:pt x="186" y="1"/>
                  </a:lnTo>
                  <a:lnTo>
                    <a:pt x="186" y="1"/>
                  </a:lnTo>
                  <a:lnTo>
                    <a:pt x="186" y="1"/>
                  </a:lnTo>
                  <a:lnTo>
                    <a:pt x="157" y="19"/>
                  </a:lnTo>
                  <a:lnTo>
                    <a:pt x="157" y="19"/>
                  </a:lnTo>
                  <a:lnTo>
                    <a:pt x="97" y="59"/>
                  </a:lnTo>
                  <a:lnTo>
                    <a:pt x="97" y="59"/>
                  </a:lnTo>
                  <a:lnTo>
                    <a:pt x="31" y="101"/>
                  </a:lnTo>
                  <a:lnTo>
                    <a:pt x="194" y="6"/>
                  </a:lnTo>
                  <a:lnTo>
                    <a:pt x="194" y="6"/>
                  </a:lnTo>
                  <a:lnTo>
                    <a:pt x="196" y="6"/>
                  </a:lnTo>
                  <a:lnTo>
                    <a:pt x="196" y="6"/>
                  </a:lnTo>
                  <a:lnTo>
                    <a:pt x="196" y="6"/>
                  </a:lnTo>
                  <a:lnTo>
                    <a:pt x="196" y="6"/>
                  </a:lnTo>
                  <a:lnTo>
                    <a:pt x="196" y="7"/>
                  </a:lnTo>
                  <a:lnTo>
                    <a:pt x="196" y="7"/>
                  </a:lnTo>
                  <a:lnTo>
                    <a:pt x="196" y="7"/>
                  </a:lnTo>
                  <a:lnTo>
                    <a:pt x="196" y="7"/>
                  </a:lnTo>
                  <a:lnTo>
                    <a:pt x="183" y="19"/>
                  </a:lnTo>
                  <a:lnTo>
                    <a:pt x="138" y="56"/>
                  </a:lnTo>
                  <a:lnTo>
                    <a:pt x="138" y="56"/>
                  </a:lnTo>
                  <a:lnTo>
                    <a:pt x="86" y="99"/>
                  </a:lnTo>
                  <a:lnTo>
                    <a:pt x="86" y="99"/>
                  </a:lnTo>
                  <a:lnTo>
                    <a:pt x="193" y="37"/>
                  </a:lnTo>
                  <a:lnTo>
                    <a:pt x="193" y="37"/>
                  </a:lnTo>
                  <a:lnTo>
                    <a:pt x="194" y="37"/>
                  </a:lnTo>
                  <a:lnTo>
                    <a:pt x="194" y="37"/>
                  </a:lnTo>
                  <a:lnTo>
                    <a:pt x="194" y="38"/>
                  </a:lnTo>
                  <a:lnTo>
                    <a:pt x="128" y="101"/>
                  </a:lnTo>
                  <a:lnTo>
                    <a:pt x="128" y="101"/>
                  </a:lnTo>
                  <a:lnTo>
                    <a:pt x="141" y="93"/>
                  </a:lnTo>
                  <a:lnTo>
                    <a:pt x="237" y="38"/>
                  </a:lnTo>
                  <a:lnTo>
                    <a:pt x="237" y="38"/>
                  </a:lnTo>
                  <a:lnTo>
                    <a:pt x="237" y="38"/>
                  </a:lnTo>
                  <a:lnTo>
                    <a:pt x="237" y="38"/>
                  </a:lnTo>
                  <a:lnTo>
                    <a:pt x="239" y="38"/>
                  </a:lnTo>
                  <a:lnTo>
                    <a:pt x="239" y="38"/>
                  </a:lnTo>
                  <a:lnTo>
                    <a:pt x="239" y="38"/>
                  </a:lnTo>
                  <a:lnTo>
                    <a:pt x="239" y="38"/>
                  </a:lnTo>
                  <a:lnTo>
                    <a:pt x="239" y="40"/>
                  </a:lnTo>
                  <a:lnTo>
                    <a:pt x="239" y="40"/>
                  </a:lnTo>
                  <a:lnTo>
                    <a:pt x="239" y="40"/>
                  </a:lnTo>
                  <a:lnTo>
                    <a:pt x="239" y="40"/>
                  </a:lnTo>
                  <a:lnTo>
                    <a:pt x="234" y="41"/>
                  </a:lnTo>
                  <a:lnTo>
                    <a:pt x="234" y="41"/>
                  </a:lnTo>
                  <a:lnTo>
                    <a:pt x="214" y="56"/>
                  </a:lnTo>
                  <a:lnTo>
                    <a:pt x="214" y="56"/>
                  </a:lnTo>
                  <a:lnTo>
                    <a:pt x="168" y="89"/>
                  </a:lnTo>
                  <a:lnTo>
                    <a:pt x="168" y="89"/>
                  </a:lnTo>
                  <a:lnTo>
                    <a:pt x="113" y="127"/>
                  </a:lnTo>
                  <a:lnTo>
                    <a:pt x="218" y="67"/>
                  </a:lnTo>
                  <a:lnTo>
                    <a:pt x="218" y="67"/>
                  </a:lnTo>
                  <a:lnTo>
                    <a:pt x="218" y="67"/>
                  </a:lnTo>
                  <a:lnTo>
                    <a:pt x="218" y="67"/>
                  </a:lnTo>
                  <a:lnTo>
                    <a:pt x="218" y="67"/>
                  </a:lnTo>
                  <a:lnTo>
                    <a:pt x="218" y="67"/>
                  </a:lnTo>
                  <a:lnTo>
                    <a:pt x="218" y="68"/>
                  </a:lnTo>
                  <a:lnTo>
                    <a:pt x="218" y="68"/>
                  </a:lnTo>
                  <a:lnTo>
                    <a:pt x="218" y="68"/>
                  </a:lnTo>
                  <a:lnTo>
                    <a:pt x="218" y="68"/>
                  </a:lnTo>
                  <a:lnTo>
                    <a:pt x="203" y="78"/>
                  </a:lnTo>
                  <a:lnTo>
                    <a:pt x="203" y="78"/>
                  </a:lnTo>
                  <a:lnTo>
                    <a:pt x="169" y="104"/>
                  </a:lnTo>
                  <a:lnTo>
                    <a:pt x="169" y="104"/>
                  </a:lnTo>
                  <a:lnTo>
                    <a:pt x="132" y="129"/>
                  </a:lnTo>
                  <a:lnTo>
                    <a:pt x="132" y="129"/>
                  </a:lnTo>
                  <a:lnTo>
                    <a:pt x="138" y="126"/>
                  </a:lnTo>
                  <a:lnTo>
                    <a:pt x="138" y="126"/>
                  </a:lnTo>
                  <a:lnTo>
                    <a:pt x="196" y="92"/>
                  </a:lnTo>
                  <a:lnTo>
                    <a:pt x="208" y="86"/>
                  </a:lnTo>
                  <a:lnTo>
                    <a:pt x="208" y="86"/>
                  </a:lnTo>
                  <a:lnTo>
                    <a:pt x="208" y="86"/>
                  </a:lnTo>
                  <a:lnTo>
                    <a:pt x="208" y="86"/>
                  </a:lnTo>
                  <a:lnTo>
                    <a:pt x="206" y="87"/>
                  </a:lnTo>
                  <a:lnTo>
                    <a:pt x="191" y="99"/>
                  </a:lnTo>
                  <a:lnTo>
                    <a:pt x="191" y="99"/>
                  </a:lnTo>
                  <a:lnTo>
                    <a:pt x="156" y="126"/>
                  </a:lnTo>
                  <a:lnTo>
                    <a:pt x="156" y="126"/>
                  </a:lnTo>
                  <a:lnTo>
                    <a:pt x="111" y="158"/>
                  </a:lnTo>
                  <a:lnTo>
                    <a:pt x="218" y="98"/>
                  </a:lnTo>
                  <a:lnTo>
                    <a:pt x="218" y="98"/>
                  </a:lnTo>
                  <a:lnTo>
                    <a:pt x="218" y="98"/>
                  </a:lnTo>
                  <a:lnTo>
                    <a:pt x="218" y="98"/>
                  </a:lnTo>
                  <a:lnTo>
                    <a:pt x="218" y="99"/>
                  </a:lnTo>
                  <a:lnTo>
                    <a:pt x="218" y="99"/>
                  </a:lnTo>
                  <a:lnTo>
                    <a:pt x="218" y="99"/>
                  </a:lnTo>
                  <a:lnTo>
                    <a:pt x="218" y="99"/>
                  </a:lnTo>
                  <a:lnTo>
                    <a:pt x="214" y="102"/>
                  </a:lnTo>
                  <a:lnTo>
                    <a:pt x="214" y="102"/>
                  </a:lnTo>
                  <a:lnTo>
                    <a:pt x="199" y="111"/>
                  </a:lnTo>
                  <a:lnTo>
                    <a:pt x="199" y="111"/>
                  </a:lnTo>
                  <a:lnTo>
                    <a:pt x="148" y="144"/>
                  </a:lnTo>
                  <a:lnTo>
                    <a:pt x="148" y="144"/>
                  </a:lnTo>
                  <a:lnTo>
                    <a:pt x="191" y="117"/>
                  </a:lnTo>
                  <a:lnTo>
                    <a:pt x="191" y="117"/>
                  </a:lnTo>
                  <a:lnTo>
                    <a:pt x="208" y="108"/>
                  </a:lnTo>
                  <a:lnTo>
                    <a:pt x="208" y="110"/>
                  </a:lnTo>
                  <a:lnTo>
                    <a:pt x="208" y="110"/>
                  </a:lnTo>
                  <a:lnTo>
                    <a:pt x="208" y="110"/>
                  </a:lnTo>
                  <a:lnTo>
                    <a:pt x="208" y="110"/>
                  </a:lnTo>
                  <a:lnTo>
                    <a:pt x="208" y="110"/>
                  </a:lnTo>
                  <a:lnTo>
                    <a:pt x="193" y="118"/>
                  </a:lnTo>
                  <a:lnTo>
                    <a:pt x="193" y="118"/>
                  </a:lnTo>
                  <a:lnTo>
                    <a:pt x="146" y="147"/>
                  </a:lnTo>
                  <a:lnTo>
                    <a:pt x="135" y="151"/>
                  </a:lnTo>
                  <a:lnTo>
                    <a:pt x="135" y="151"/>
                  </a:lnTo>
                  <a:lnTo>
                    <a:pt x="135" y="151"/>
                  </a:lnTo>
                  <a:lnTo>
                    <a:pt x="135" y="151"/>
                  </a:lnTo>
                  <a:lnTo>
                    <a:pt x="135" y="151"/>
                  </a:lnTo>
                  <a:lnTo>
                    <a:pt x="135" y="151"/>
                  </a:lnTo>
                  <a:lnTo>
                    <a:pt x="135" y="151"/>
                  </a:lnTo>
                  <a:lnTo>
                    <a:pt x="141" y="147"/>
                  </a:lnTo>
                  <a:lnTo>
                    <a:pt x="186" y="118"/>
                  </a:lnTo>
                  <a:lnTo>
                    <a:pt x="103" y="166"/>
                  </a:lnTo>
                  <a:lnTo>
                    <a:pt x="103" y="166"/>
                  </a:lnTo>
                  <a:lnTo>
                    <a:pt x="103" y="166"/>
                  </a:lnTo>
                  <a:lnTo>
                    <a:pt x="103" y="16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7"/>
            <p:cNvSpPr>
              <a:spLocks/>
            </p:cNvSpPr>
            <p:nvPr/>
          </p:nvSpPr>
          <p:spPr bwMode="auto">
            <a:xfrm>
              <a:off x="2073276" y="1573213"/>
              <a:ext cx="333375" cy="257175"/>
            </a:xfrm>
            <a:custGeom>
              <a:avLst/>
              <a:gdLst/>
              <a:ahLst/>
              <a:cxnLst>
                <a:cxn ang="0">
                  <a:pos x="163" y="319"/>
                </a:cxn>
                <a:cxn ang="0">
                  <a:pos x="156" y="301"/>
                </a:cxn>
                <a:cxn ang="0">
                  <a:pos x="194" y="264"/>
                </a:cxn>
                <a:cxn ang="0">
                  <a:pos x="134" y="298"/>
                </a:cxn>
                <a:cxn ang="0">
                  <a:pos x="188" y="242"/>
                </a:cxn>
                <a:cxn ang="0">
                  <a:pos x="61" y="314"/>
                </a:cxn>
                <a:cxn ang="0">
                  <a:pos x="80" y="301"/>
                </a:cxn>
                <a:cxn ang="0">
                  <a:pos x="79" y="301"/>
                </a:cxn>
                <a:cxn ang="0">
                  <a:pos x="42" y="301"/>
                </a:cxn>
                <a:cxn ang="0">
                  <a:pos x="40" y="299"/>
                </a:cxn>
                <a:cxn ang="0">
                  <a:pos x="26" y="289"/>
                </a:cxn>
                <a:cxn ang="0">
                  <a:pos x="97" y="242"/>
                </a:cxn>
                <a:cxn ang="0">
                  <a:pos x="0" y="296"/>
                </a:cxn>
                <a:cxn ang="0">
                  <a:pos x="12" y="285"/>
                </a:cxn>
                <a:cxn ang="0">
                  <a:pos x="21" y="277"/>
                </a:cxn>
                <a:cxn ang="0">
                  <a:pos x="34" y="261"/>
                </a:cxn>
                <a:cxn ang="0">
                  <a:pos x="15" y="264"/>
                </a:cxn>
                <a:cxn ang="0">
                  <a:pos x="125" y="194"/>
                </a:cxn>
                <a:cxn ang="0">
                  <a:pos x="51" y="234"/>
                </a:cxn>
                <a:cxn ang="0">
                  <a:pos x="51" y="233"/>
                </a:cxn>
                <a:cxn ang="0">
                  <a:pos x="325" y="55"/>
                </a:cxn>
                <a:cxn ang="0">
                  <a:pos x="26" y="228"/>
                </a:cxn>
                <a:cxn ang="0">
                  <a:pos x="34" y="196"/>
                </a:cxn>
                <a:cxn ang="0">
                  <a:pos x="26" y="200"/>
                </a:cxn>
                <a:cxn ang="0">
                  <a:pos x="39" y="187"/>
                </a:cxn>
                <a:cxn ang="0">
                  <a:pos x="34" y="194"/>
                </a:cxn>
                <a:cxn ang="0">
                  <a:pos x="88" y="191"/>
                </a:cxn>
                <a:cxn ang="0">
                  <a:pos x="420" y="0"/>
                </a:cxn>
                <a:cxn ang="0">
                  <a:pos x="71" y="221"/>
                </a:cxn>
                <a:cxn ang="0">
                  <a:pos x="208" y="144"/>
                </a:cxn>
                <a:cxn ang="0">
                  <a:pos x="126" y="196"/>
                </a:cxn>
                <a:cxn ang="0">
                  <a:pos x="186" y="165"/>
                </a:cxn>
                <a:cxn ang="0">
                  <a:pos x="186" y="166"/>
                </a:cxn>
                <a:cxn ang="0">
                  <a:pos x="108" y="217"/>
                </a:cxn>
                <a:cxn ang="0">
                  <a:pos x="187" y="174"/>
                </a:cxn>
                <a:cxn ang="0">
                  <a:pos x="24" y="279"/>
                </a:cxn>
                <a:cxn ang="0">
                  <a:pos x="180" y="190"/>
                </a:cxn>
                <a:cxn ang="0">
                  <a:pos x="184" y="190"/>
                </a:cxn>
                <a:cxn ang="0">
                  <a:pos x="160" y="206"/>
                </a:cxn>
                <a:cxn ang="0">
                  <a:pos x="202" y="187"/>
                </a:cxn>
                <a:cxn ang="0">
                  <a:pos x="203" y="187"/>
                </a:cxn>
                <a:cxn ang="0">
                  <a:pos x="226" y="194"/>
                </a:cxn>
                <a:cxn ang="0">
                  <a:pos x="203" y="212"/>
                </a:cxn>
                <a:cxn ang="0">
                  <a:pos x="203" y="228"/>
                </a:cxn>
                <a:cxn ang="0">
                  <a:pos x="191" y="239"/>
                </a:cxn>
                <a:cxn ang="0">
                  <a:pos x="191" y="239"/>
                </a:cxn>
                <a:cxn ang="0">
                  <a:pos x="199" y="261"/>
                </a:cxn>
                <a:cxn ang="0">
                  <a:pos x="175" y="285"/>
                </a:cxn>
                <a:cxn ang="0">
                  <a:pos x="199" y="276"/>
                </a:cxn>
                <a:cxn ang="0">
                  <a:pos x="163" y="323"/>
                </a:cxn>
                <a:cxn ang="0">
                  <a:pos x="193" y="310"/>
                </a:cxn>
                <a:cxn ang="0">
                  <a:pos x="214" y="301"/>
                </a:cxn>
                <a:cxn ang="0">
                  <a:pos x="230" y="299"/>
                </a:cxn>
                <a:cxn ang="0">
                  <a:pos x="227" y="302"/>
                </a:cxn>
                <a:cxn ang="0">
                  <a:pos x="206" y="307"/>
                </a:cxn>
                <a:cxn ang="0">
                  <a:pos x="190" y="308"/>
                </a:cxn>
              </a:cxnLst>
              <a:rect l="0" t="0" r="r" b="b"/>
              <a:pathLst>
                <a:path w="420" h="325">
                  <a:moveTo>
                    <a:pt x="160" y="325"/>
                  </a:moveTo>
                  <a:lnTo>
                    <a:pt x="160" y="325"/>
                  </a:lnTo>
                  <a:lnTo>
                    <a:pt x="160" y="325"/>
                  </a:lnTo>
                  <a:lnTo>
                    <a:pt x="160" y="325"/>
                  </a:lnTo>
                  <a:lnTo>
                    <a:pt x="160" y="325"/>
                  </a:lnTo>
                  <a:lnTo>
                    <a:pt x="160" y="325"/>
                  </a:lnTo>
                  <a:lnTo>
                    <a:pt x="163" y="319"/>
                  </a:lnTo>
                  <a:lnTo>
                    <a:pt x="193" y="283"/>
                  </a:lnTo>
                  <a:lnTo>
                    <a:pt x="193" y="283"/>
                  </a:lnTo>
                  <a:lnTo>
                    <a:pt x="196" y="279"/>
                  </a:lnTo>
                  <a:lnTo>
                    <a:pt x="156" y="301"/>
                  </a:lnTo>
                  <a:lnTo>
                    <a:pt x="156" y="301"/>
                  </a:lnTo>
                  <a:lnTo>
                    <a:pt x="156" y="301"/>
                  </a:lnTo>
                  <a:lnTo>
                    <a:pt x="156" y="301"/>
                  </a:lnTo>
                  <a:lnTo>
                    <a:pt x="156" y="299"/>
                  </a:lnTo>
                  <a:lnTo>
                    <a:pt x="156" y="299"/>
                  </a:lnTo>
                  <a:lnTo>
                    <a:pt x="156" y="299"/>
                  </a:lnTo>
                  <a:lnTo>
                    <a:pt x="156" y="299"/>
                  </a:lnTo>
                  <a:lnTo>
                    <a:pt x="174" y="283"/>
                  </a:lnTo>
                  <a:lnTo>
                    <a:pt x="174" y="283"/>
                  </a:lnTo>
                  <a:lnTo>
                    <a:pt x="194" y="264"/>
                  </a:lnTo>
                  <a:lnTo>
                    <a:pt x="135" y="299"/>
                  </a:lnTo>
                  <a:lnTo>
                    <a:pt x="135" y="299"/>
                  </a:lnTo>
                  <a:lnTo>
                    <a:pt x="134" y="299"/>
                  </a:lnTo>
                  <a:lnTo>
                    <a:pt x="134" y="299"/>
                  </a:lnTo>
                  <a:lnTo>
                    <a:pt x="134" y="299"/>
                  </a:lnTo>
                  <a:lnTo>
                    <a:pt x="134" y="299"/>
                  </a:lnTo>
                  <a:lnTo>
                    <a:pt x="134" y="298"/>
                  </a:lnTo>
                  <a:lnTo>
                    <a:pt x="134" y="298"/>
                  </a:lnTo>
                  <a:lnTo>
                    <a:pt x="134" y="298"/>
                  </a:lnTo>
                  <a:lnTo>
                    <a:pt x="134" y="298"/>
                  </a:lnTo>
                  <a:lnTo>
                    <a:pt x="162" y="268"/>
                  </a:lnTo>
                  <a:lnTo>
                    <a:pt x="162" y="268"/>
                  </a:lnTo>
                  <a:lnTo>
                    <a:pt x="188" y="242"/>
                  </a:lnTo>
                  <a:lnTo>
                    <a:pt x="188" y="242"/>
                  </a:lnTo>
                  <a:lnTo>
                    <a:pt x="68" y="310"/>
                  </a:lnTo>
                  <a:lnTo>
                    <a:pt x="68" y="310"/>
                  </a:lnTo>
                  <a:lnTo>
                    <a:pt x="63" y="313"/>
                  </a:lnTo>
                  <a:lnTo>
                    <a:pt x="61" y="314"/>
                  </a:lnTo>
                  <a:lnTo>
                    <a:pt x="61" y="314"/>
                  </a:lnTo>
                  <a:lnTo>
                    <a:pt x="61" y="314"/>
                  </a:lnTo>
                  <a:lnTo>
                    <a:pt x="61" y="314"/>
                  </a:lnTo>
                  <a:lnTo>
                    <a:pt x="61" y="314"/>
                  </a:lnTo>
                  <a:lnTo>
                    <a:pt x="61" y="314"/>
                  </a:lnTo>
                  <a:lnTo>
                    <a:pt x="61" y="314"/>
                  </a:lnTo>
                  <a:lnTo>
                    <a:pt x="61" y="313"/>
                  </a:lnTo>
                  <a:lnTo>
                    <a:pt x="88" y="296"/>
                  </a:lnTo>
                  <a:lnTo>
                    <a:pt x="88" y="296"/>
                  </a:lnTo>
                  <a:lnTo>
                    <a:pt x="80" y="301"/>
                  </a:lnTo>
                  <a:lnTo>
                    <a:pt x="80" y="301"/>
                  </a:lnTo>
                  <a:lnTo>
                    <a:pt x="79" y="301"/>
                  </a:lnTo>
                  <a:lnTo>
                    <a:pt x="79" y="301"/>
                  </a:lnTo>
                  <a:lnTo>
                    <a:pt x="79" y="301"/>
                  </a:lnTo>
                  <a:lnTo>
                    <a:pt x="79" y="301"/>
                  </a:lnTo>
                  <a:lnTo>
                    <a:pt x="79" y="301"/>
                  </a:lnTo>
                  <a:lnTo>
                    <a:pt x="79" y="301"/>
                  </a:lnTo>
                  <a:lnTo>
                    <a:pt x="79" y="301"/>
                  </a:lnTo>
                  <a:lnTo>
                    <a:pt x="79" y="301"/>
                  </a:lnTo>
                  <a:lnTo>
                    <a:pt x="79" y="301"/>
                  </a:lnTo>
                  <a:lnTo>
                    <a:pt x="220" y="199"/>
                  </a:lnTo>
                  <a:lnTo>
                    <a:pt x="220" y="199"/>
                  </a:lnTo>
                  <a:lnTo>
                    <a:pt x="141" y="243"/>
                  </a:lnTo>
                  <a:lnTo>
                    <a:pt x="42" y="301"/>
                  </a:lnTo>
                  <a:lnTo>
                    <a:pt x="42" y="301"/>
                  </a:lnTo>
                  <a:lnTo>
                    <a:pt x="40" y="301"/>
                  </a:lnTo>
                  <a:lnTo>
                    <a:pt x="40" y="301"/>
                  </a:lnTo>
                  <a:lnTo>
                    <a:pt x="40" y="301"/>
                  </a:lnTo>
                  <a:lnTo>
                    <a:pt x="40" y="301"/>
                  </a:lnTo>
                  <a:lnTo>
                    <a:pt x="40" y="301"/>
                  </a:lnTo>
                  <a:lnTo>
                    <a:pt x="40" y="299"/>
                  </a:lnTo>
                  <a:lnTo>
                    <a:pt x="40" y="299"/>
                  </a:lnTo>
                  <a:lnTo>
                    <a:pt x="48" y="295"/>
                  </a:lnTo>
                  <a:lnTo>
                    <a:pt x="194" y="193"/>
                  </a:lnTo>
                  <a:lnTo>
                    <a:pt x="194" y="193"/>
                  </a:lnTo>
                  <a:lnTo>
                    <a:pt x="27" y="289"/>
                  </a:lnTo>
                  <a:lnTo>
                    <a:pt x="27" y="289"/>
                  </a:lnTo>
                  <a:lnTo>
                    <a:pt x="26" y="289"/>
                  </a:lnTo>
                  <a:lnTo>
                    <a:pt x="26" y="289"/>
                  </a:lnTo>
                  <a:lnTo>
                    <a:pt x="27" y="288"/>
                  </a:lnTo>
                  <a:lnTo>
                    <a:pt x="27" y="288"/>
                  </a:lnTo>
                  <a:lnTo>
                    <a:pt x="168" y="200"/>
                  </a:lnTo>
                  <a:lnTo>
                    <a:pt x="168" y="200"/>
                  </a:lnTo>
                  <a:lnTo>
                    <a:pt x="97" y="242"/>
                  </a:lnTo>
                  <a:lnTo>
                    <a:pt x="97" y="242"/>
                  </a:lnTo>
                  <a:lnTo>
                    <a:pt x="23" y="285"/>
                  </a:lnTo>
                  <a:lnTo>
                    <a:pt x="2" y="296"/>
                  </a:lnTo>
                  <a:lnTo>
                    <a:pt x="2" y="296"/>
                  </a:lnTo>
                  <a:lnTo>
                    <a:pt x="2" y="296"/>
                  </a:lnTo>
                  <a:lnTo>
                    <a:pt x="2" y="296"/>
                  </a:lnTo>
                  <a:lnTo>
                    <a:pt x="0" y="296"/>
                  </a:lnTo>
                  <a:lnTo>
                    <a:pt x="0" y="296"/>
                  </a:lnTo>
                  <a:lnTo>
                    <a:pt x="0" y="296"/>
                  </a:lnTo>
                  <a:lnTo>
                    <a:pt x="0" y="296"/>
                  </a:lnTo>
                  <a:lnTo>
                    <a:pt x="0" y="295"/>
                  </a:lnTo>
                  <a:lnTo>
                    <a:pt x="91" y="240"/>
                  </a:lnTo>
                  <a:lnTo>
                    <a:pt x="91" y="240"/>
                  </a:lnTo>
                  <a:lnTo>
                    <a:pt x="37" y="271"/>
                  </a:lnTo>
                  <a:lnTo>
                    <a:pt x="12" y="285"/>
                  </a:lnTo>
                  <a:lnTo>
                    <a:pt x="12" y="285"/>
                  </a:lnTo>
                  <a:lnTo>
                    <a:pt x="12" y="285"/>
                  </a:lnTo>
                  <a:lnTo>
                    <a:pt x="12" y="285"/>
                  </a:lnTo>
                  <a:lnTo>
                    <a:pt x="12" y="285"/>
                  </a:lnTo>
                  <a:lnTo>
                    <a:pt x="12" y="285"/>
                  </a:lnTo>
                  <a:lnTo>
                    <a:pt x="14" y="283"/>
                  </a:lnTo>
                  <a:lnTo>
                    <a:pt x="21" y="277"/>
                  </a:lnTo>
                  <a:lnTo>
                    <a:pt x="89" y="234"/>
                  </a:lnTo>
                  <a:lnTo>
                    <a:pt x="89" y="234"/>
                  </a:lnTo>
                  <a:lnTo>
                    <a:pt x="169" y="184"/>
                  </a:lnTo>
                  <a:lnTo>
                    <a:pt x="36" y="261"/>
                  </a:lnTo>
                  <a:lnTo>
                    <a:pt x="36" y="261"/>
                  </a:lnTo>
                  <a:lnTo>
                    <a:pt x="34" y="261"/>
                  </a:lnTo>
                  <a:lnTo>
                    <a:pt x="34" y="261"/>
                  </a:lnTo>
                  <a:lnTo>
                    <a:pt x="34" y="259"/>
                  </a:lnTo>
                  <a:lnTo>
                    <a:pt x="34" y="259"/>
                  </a:lnTo>
                  <a:lnTo>
                    <a:pt x="157" y="184"/>
                  </a:lnTo>
                  <a:lnTo>
                    <a:pt x="157" y="184"/>
                  </a:lnTo>
                  <a:lnTo>
                    <a:pt x="17" y="264"/>
                  </a:lnTo>
                  <a:lnTo>
                    <a:pt x="17" y="264"/>
                  </a:lnTo>
                  <a:lnTo>
                    <a:pt x="15" y="264"/>
                  </a:lnTo>
                  <a:lnTo>
                    <a:pt x="15" y="264"/>
                  </a:lnTo>
                  <a:lnTo>
                    <a:pt x="17" y="264"/>
                  </a:lnTo>
                  <a:lnTo>
                    <a:pt x="17" y="264"/>
                  </a:lnTo>
                  <a:lnTo>
                    <a:pt x="26" y="258"/>
                  </a:lnTo>
                  <a:lnTo>
                    <a:pt x="26" y="258"/>
                  </a:lnTo>
                  <a:lnTo>
                    <a:pt x="46" y="243"/>
                  </a:lnTo>
                  <a:lnTo>
                    <a:pt x="125" y="194"/>
                  </a:lnTo>
                  <a:lnTo>
                    <a:pt x="125" y="194"/>
                  </a:lnTo>
                  <a:lnTo>
                    <a:pt x="191" y="153"/>
                  </a:lnTo>
                  <a:lnTo>
                    <a:pt x="191" y="153"/>
                  </a:lnTo>
                  <a:lnTo>
                    <a:pt x="51" y="234"/>
                  </a:lnTo>
                  <a:lnTo>
                    <a:pt x="51" y="234"/>
                  </a:lnTo>
                  <a:lnTo>
                    <a:pt x="51" y="234"/>
                  </a:lnTo>
                  <a:lnTo>
                    <a:pt x="51" y="234"/>
                  </a:lnTo>
                  <a:lnTo>
                    <a:pt x="51" y="234"/>
                  </a:lnTo>
                  <a:lnTo>
                    <a:pt x="51" y="234"/>
                  </a:lnTo>
                  <a:lnTo>
                    <a:pt x="51" y="233"/>
                  </a:lnTo>
                  <a:lnTo>
                    <a:pt x="51" y="233"/>
                  </a:lnTo>
                  <a:lnTo>
                    <a:pt x="51" y="233"/>
                  </a:lnTo>
                  <a:lnTo>
                    <a:pt x="51" y="233"/>
                  </a:lnTo>
                  <a:lnTo>
                    <a:pt x="51" y="233"/>
                  </a:lnTo>
                  <a:lnTo>
                    <a:pt x="107" y="196"/>
                  </a:lnTo>
                  <a:lnTo>
                    <a:pt x="107" y="196"/>
                  </a:lnTo>
                  <a:lnTo>
                    <a:pt x="234" y="116"/>
                  </a:lnTo>
                  <a:lnTo>
                    <a:pt x="234" y="116"/>
                  </a:lnTo>
                  <a:lnTo>
                    <a:pt x="408" y="6"/>
                  </a:lnTo>
                  <a:lnTo>
                    <a:pt x="408" y="6"/>
                  </a:lnTo>
                  <a:lnTo>
                    <a:pt x="325" y="55"/>
                  </a:lnTo>
                  <a:lnTo>
                    <a:pt x="200" y="128"/>
                  </a:lnTo>
                  <a:lnTo>
                    <a:pt x="200" y="128"/>
                  </a:lnTo>
                  <a:lnTo>
                    <a:pt x="64" y="208"/>
                  </a:lnTo>
                  <a:lnTo>
                    <a:pt x="36" y="224"/>
                  </a:lnTo>
                  <a:lnTo>
                    <a:pt x="26" y="228"/>
                  </a:lnTo>
                  <a:lnTo>
                    <a:pt x="26" y="228"/>
                  </a:lnTo>
                  <a:lnTo>
                    <a:pt x="26" y="228"/>
                  </a:lnTo>
                  <a:lnTo>
                    <a:pt x="26" y="228"/>
                  </a:lnTo>
                  <a:lnTo>
                    <a:pt x="26" y="227"/>
                  </a:lnTo>
                  <a:lnTo>
                    <a:pt x="26" y="227"/>
                  </a:lnTo>
                  <a:lnTo>
                    <a:pt x="36" y="194"/>
                  </a:lnTo>
                  <a:lnTo>
                    <a:pt x="36" y="194"/>
                  </a:lnTo>
                  <a:lnTo>
                    <a:pt x="34" y="196"/>
                  </a:lnTo>
                  <a:lnTo>
                    <a:pt x="34" y="196"/>
                  </a:lnTo>
                  <a:lnTo>
                    <a:pt x="26" y="200"/>
                  </a:lnTo>
                  <a:lnTo>
                    <a:pt x="26" y="200"/>
                  </a:lnTo>
                  <a:lnTo>
                    <a:pt x="26" y="200"/>
                  </a:lnTo>
                  <a:lnTo>
                    <a:pt x="26" y="200"/>
                  </a:lnTo>
                  <a:lnTo>
                    <a:pt x="24" y="200"/>
                  </a:lnTo>
                  <a:lnTo>
                    <a:pt x="24" y="200"/>
                  </a:lnTo>
                  <a:lnTo>
                    <a:pt x="26" y="200"/>
                  </a:lnTo>
                  <a:lnTo>
                    <a:pt x="34" y="190"/>
                  </a:lnTo>
                  <a:lnTo>
                    <a:pt x="34" y="190"/>
                  </a:lnTo>
                  <a:lnTo>
                    <a:pt x="11" y="205"/>
                  </a:lnTo>
                  <a:lnTo>
                    <a:pt x="11" y="203"/>
                  </a:lnTo>
                  <a:lnTo>
                    <a:pt x="11" y="203"/>
                  </a:lnTo>
                  <a:lnTo>
                    <a:pt x="11" y="203"/>
                  </a:lnTo>
                  <a:lnTo>
                    <a:pt x="39" y="187"/>
                  </a:lnTo>
                  <a:lnTo>
                    <a:pt x="39" y="187"/>
                  </a:lnTo>
                  <a:lnTo>
                    <a:pt x="40" y="187"/>
                  </a:lnTo>
                  <a:lnTo>
                    <a:pt x="40" y="187"/>
                  </a:lnTo>
                  <a:lnTo>
                    <a:pt x="40" y="187"/>
                  </a:lnTo>
                  <a:lnTo>
                    <a:pt x="30" y="197"/>
                  </a:lnTo>
                  <a:lnTo>
                    <a:pt x="30" y="197"/>
                  </a:lnTo>
                  <a:lnTo>
                    <a:pt x="34" y="194"/>
                  </a:lnTo>
                  <a:lnTo>
                    <a:pt x="34" y="194"/>
                  </a:lnTo>
                  <a:lnTo>
                    <a:pt x="37" y="193"/>
                  </a:lnTo>
                  <a:lnTo>
                    <a:pt x="39" y="193"/>
                  </a:lnTo>
                  <a:lnTo>
                    <a:pt x="39" y="193"/>
                  </a:lnTo>
                  <a:lnTo>
                    <a:pt x="27" y="227"/>
                  </a:lnTo>
                  <a:lnTo>
                    <a:pt x="27" y="227"/>
                  </a:lnTo>
                  <a:lnTo>
                    <a:pt x="88" y="191"/>
                  </a:lnTo>
                  <a:lnTo>
                    <a:pt x="199" y="126"/>
                  </a:lnTo>
                  <a:lnTo>
                    <a:pt x="199" y="126"/>
                  </a:lnTo>
                  <a:lnTo>
                    <a:pt x="357" y="34"/>
                  </a:lnTo>
                  <a:lnTo>
                    <a:pt x="402" y="9"/>
                  </a:lnTo>
                  <a:lnTo>
                    <a:pt x="418" y="0"/>
                  </a:lnTo>
                  <a:lnTo>
                    <a:pt x="418" y="0"/>
                  </a:lnTo>
                  <a:lnTo>
                    <a:pt x="420" y="0"/>
                  </a:lnTo>
                  <a:lnTo>
                    <a:pt x="420" y="0"/>
                  </a:lnTo>
                  <a:lnTo>
                    <a:pt x="420" y="0"/>
                  </a:lnTo>
                  <a:lnTo>
                    <a:pt x="420" y="0"/>
                  </a:lnTo>
                  <a:lnTo>
                    <a:pt x="420" y="2"/>
                  </a:lnTo>
                  <a:lnTo>
                    <a:pt x="420" y="2"/>
                  </a:lnTo>
                  <a:lnTo>
                    <a:pt x="273" y="94"/>
                  </a:lnTo>
                  <a:lnTo>
                    <a:pt x="71" y="221"/>
                  </a:lnTo>
                  <a:lnTo>
                    <a:pt x="71" y="221"/>
                  </a:lnTo>
                  <a:lnTo>
                    <a:pt x="190" y="153"/>
                  </a:lnTo>
                  <a:lnTo>
                    <a:pt x="208" y="142"/>
                  </a:lnTo>
                  <a:lnTo>
                    <a:pt x="208" y="142"/>
                  </a:lnTo>
                  <a:lnTo>
                    <a:pt x="208" y="142"/>
                  </a:lnTo>
                  <a:lnTo>
                    <a:pt x="208" y="142"/>
                  </a:lnTo>
                  <a:lnTo>
                    <a:pt x="208" y="144"/>
                  </a:lnTo>
                  <a:lnTo>
                    <a:pt x="208" y="144"/>
                  </a:lnTo>
                  <a:lnTo>
                    <a:pt x="208" y="144"/>
                  </a:lnTo>
                  <a:lnTo>
                    <a:pt x="208" y="144"/>
                  </a:lnTo>
                  <a:lnTo>
                    <a:pt x="208" y="144"/>
                  </a:lnTo>
                  <a:lnTo>
                    <a:pt x="190" y="156"/>
                  </a:lnTo>
                  <a:lnTo>
                    <a:pt x="126" y="196"/>
                  </a:lnTo>
                  <a:lnTo>
                    <a:pt x="126" y="196"/>
                  </a:lnTo>
                  <a:lnTo>
                    <a:pt x="46" y="246"/>
                  </a:lnTo>
                  <a:lnTo>
                    <a:pt x="46" y="246"/>
                  </a:lnTo>
                  <a:lnTo>
                    <a:pt x="126" y="199"/>
                  </a:lnTo>
                  <a:lnTo>
                    <a:pt x="178" y="169"/>
                  </a:lnTo>
                  <a:lnTo>
                    <a:pt x="178" y="169"/>
                  </a:lnTo>
                  <a:lnTo>
                    <a:pt x="186" y="165"/>
                  </a:lnTo>
                  <a:lnTo>
                    <a:pt x="186" y="165"/>
                  </a:lnTo>
                  <a:lnTo>
                    <a:pt x="187" y="166"/>
                  </a:lnTo>
                  <a:lnTo>
                    <a:pt x="187" y="166"/>
                  </a:lnTo>
                  <a:lnTo>
                    <a:pt x="187" y="166"/>
                  </a:lnTo>
                  <a:lnTo>
                    <a:pt x="187" y="166"/>
                  </a:lnTo>
                  <a:lnTo>
                    <a:pt x="186" y="166"/>
                  </a:lnTo>
                  <a:lnTo>
                    <a:pt x="186" y="166"/>
                  </a:lnTo>
                  <a:lnTo>
                    <a:pt x="186" y="166"/>
                  </a:lnTo>
                  <a:lnTo>
                    <a:pt x="184" y="168"/>
                  </a:lnTo>
                  <a:lnTo>
                    <a:pt x="184" y="168"/>
                  </a:lnTo>
                  <a:lnTo>
                    <a:pt x="180" y="171"/>
                  </a:lnTo>
                  <a:lnTo>
                    <a:pt x="180" y="171"/>
                  </a:lnTo>
                  <a:lnTo>
                    <a:pt x="163" y="182"/>
                  </a:lnTo>
                  <a:lnTo>
                    <a:pt x="108" y="217"/>
                  </a:lnTo>
                  <a:lnTo>
                    <a:pt x="108" y="217"/>
                  </a:lnTo>
                  <a:lnTo>
                    <a:pt x="73" y="237"/>
                  </a:lnTo>
                  <a:lnTo>
                    <a:pt x="186" y="172"/>
                  </a:lnTo>
                  <a:lnTo>
                    <a:pt x="186" y="172"/>
                  </a:lnTo>
                  <a:lnTo>
                    <a:pt x="187" y="174"/>
                  </a:lnTo>
                  <a:lnTo>
                    <a:pt x="187" y="174"/>
                  </a:lnTo>
                  <a:lnTo>
                    <a:pt x="187" y="174"/>
                  </a:lnTo>
                  <a:lnTo>
                    <a:pt x="187" y="174"/>
                  </a:lnTo>
                  <a:lnTo>
                    <a:pt x="187" y="174"/>
                  </a:lnTo>
                  <a:lnTo>
                    <a:pt x="187" y="174"/>
                  </a:lnTo>
                  <a:lnTo>
                    <a:pt x="156" y="194"/>
                  </a:lnTo>
                  <a:lnTo>
                    <a:pt x="156" y="194"/>
                  </a:lnTo>
                  <a:lnTo>
                    <a:pt x="89" y="236"/>
                  </a:lnTo>
                  <a:lnTo>
                    <a:pt x="89" y="236"/>
                  </a:lnTo>
                  <a:lnTo>
                    <a:pt x="24" y="279"/>
                  </a:lnTo>
                  <a:lnTo>
                    <a:pt x="24" y="279"/>
                  </a:lnTo>
                  <a:lnTo>
                    <a:pt x="95" y="237"/>
                  </a:lnTo>
                  <a:lnTo>
                    <a:pt x="178" y="188"/>
                  </a:lnTo>
                  <a:lnTo>
                    <a:pt x="178" y="188"/>
                  </a:lnTo>
                  <a:lnTo>
                    <a:pt x="180" y="188"/>
                  </a:lnTo>
                  <a:lnTo>
                    <a:pt x="180" y="188"/>
                  </a:lnTo>
                  <a:lnTo>
                    <a:pt x="180" y="190"/>
                  </a:lnTo>
                  <a:lnTo>
                    <a:pt x="40" y="273"/>
                  </a:lnTo>
                  <a:lnTo>
                    <a:pt x="40" y="273"/>
                  </a:lnTo>
                  <a:lnTo>
                    <a:pt x="95" y="240"/>
                  </a:lnTo>
                  <a:lnTo>
                    <a:pt x="95" y="240"/>
                  </a:lnTo>
                  <a:lnTo>
                    <a:pt x="166" y="199"/>
                  </a:lnTo>
                  <a:lnTo>
                    <a:pt x="184" y="190"/>
                  </a:lnTo>
                  <a:lnTo>
                    <a:pt x="184" y="190"/>
                  </a:lnTo>
                  <a:lnTo>
                    <a:pt x="184" y="190"/>
                  </a:lnTo>
                  <a:lnTo>
                    <a:pt x="184" y="190"/>
                  </a:lnTo>
                  <a:lnTo>
                    <a:pt x="186" y="190"/>
                  </a:lnTo>
                  <a:lnTo>
                    <a:pt x="186" y="190"/>
                  </a:lnTo>
                  <a:lnTo>
                    <a:pt x="186" y="191"/>
                  </a:lnTo>
                  <a:lnTo>
                    <a:pt x="183" y="193"/>
                  </a:lnTo>
                  <a:lnTo>
                    <a:pt x="160" y="206"/>
                  </a:lnTo>
                  <a:lnTo>
                    <a:pt x="160" y="206"/>
                  </a:lnTo>
                  <a:lnTo>
                    <a:pt x="106" y="240"/>
                  </a:lnTo>
                  <a:lnTo>
                    <a:pt x="106" y="240"/>
                  </a:lnTo>
                  <a:lnTo>
                    <a:pt x="73" y="261"/>
                  </a:lnTo>
                  <a:lnTo>
                    <a:pt x="73" y="261"/>
                  </a:lnTo>
                  <a:lnTo>
                    <a:pt x="156" y="212"/>
                  </a:lnTo>
                  <a:lnTo>
                    <a:pt x="202" y="187"/>
                  </a:lnTo>
                  <a:lnTo>
                    <a:pt x="202" y="187"/>
                  </a:lnTo>
                  <a:lnTo>
                    <a:pt x="203" y="187"/>
                  </a:lnTo>
                  <a:lnTo>
                    <a:pt x="203" y="187"/>
                  </a:lnTo>
                  <a:lnTo>
                    <a:pt x="203" y="187"/>
                  </a:lnTo>
                  <a:lnTo>
                    <a:pt x="203" y="187"/>
                  </a:lnTo>
                  <a:lnTo>
                    <a:pt x="203" y="187"/>
                  </a:lnTo>
                  <a:lnTo>
                    <a:pt x="203" y="187"/>
                  </a:lnTo>
                  <a:lnTo>
                    <a:pt x="203" y="187"/>
                  </a:lnTo>
                  <a:lnTo>
                    <a:pt x="203" y="187"/>
                  </a:lnTo>
                  <a:lnTo>
                    <a:pt x="55" y="292"/>
                  </a:lnTo>
                  <a:lnTo>
                    <a:pt x="55" y="292"/>
                  </a:lnTo>
                  <a:lnTo>
                    <a:pt x="159" y="231"/>
                  </a:lnTo>
                  <a:lnTo>
                    <a:pt x="205" y="205"/>
                  </a:lnTo>
                  <a:lnTo>
                    <a:pt x="226" y="194"/>
                  </a:lnTo>
                  <a:lnTo>
                    <a:pt x="226" y="194"/>
                  </a:lnTo>
                  <a:lnTo>
                    <a:pt x="226" y="194"/>
                  </a:lnTo>
                  <a:lnTo>
                    <a:pt x="226" y="194"/>
                  </a:lnTo>
                  <a:lnTo>
                    <a:pt x="226" y="194"/>
                  </a:lnTo>
                  <a:lnTo>
                    <a:pt x="226" y="194"/>
                  </a:lnTo>
                  <a:lnTo>
                    <a:pt x="223" y="197"/>
                  </a:lnTo>
                  <a:lnTo>
                    <a:pt x="203" y="212"/>
                  </a:lnTo>
                  <a:lnTo>
                    <a:pt x="203" y="212"/>
                  </a:lnTo>
                  <a:lnTo>
                    <a:pt x="153" y="249"/>
                  </a:lnTo>
                  <a:lnTo>
                    <a:pt x="153" y="249"/>
                  </a:lnTo>
                  <a:lnTo>
                    <a:pt x="88" y="295"/>
                  </a:lnTo>
                  <a:lnTo>
                    <a:pt x="88" y="295"/>
                  </a:lnTo>
                  <a:lnTo>
                    <a:pt x="203" y="228"/>
                  </a:lnTo>
                  <a:lnTo>
                    <a:pt x="203" y="228"/>
                  </a:lnTo>
                  <a:lnTo>
                    <a:pt x="205" y="228"/>
                  </a:lnTo>
                  <a:lnTo>
                    <a:pt x="205" y="228"/>
                  </a:lnTo>
                  <a:lnTo>
                    <a:pt x="205" y="230"/>
                  </a:lnTo>
                  <a:lnTo>
                    <a:pt x="175" y="248"/>
                  </a:lnTo>
                  <a:lnTo>
                    <a:pt x="175" y="248"/>
                  </a:lnTo>
                  <a:lnTo>
                    <a:pt x="191" y="239"/>
                  </a:lnTo>
                  <a:lnTo>
                    <a:pt x="191" y="239"/>
                  </a:lnTo>
                  <a:lnTo>
                    <a:pt x="191" y="239"/>
                  </a:lnTo>
                  <a:lnTo>
                    <a:pt x="191" y="239"/>
                  </a:lnTo>
                  <a:lnTo>
                    <a:pt x="191" y="239"/>
                  </a:lnTo>
                  <a:lnTo>
                    <a:pt x="191" y="237"/>
                  </a:lnTo>
                  <a:lnTo>
                    <a:pt x="191" y="237"/>
                  </a:lnTo>
                  <a:lnTo>
                    <a:pt x="191" y="239"/>
                  </a:lnTo>
                  <a:lnTo>
                    <a:pt x="191" y="239"/>
                  </a:lnTo>
                  <a:lnTo>
                    <a:pt x="191" y="239"/>
                  </a:lnTo>
                  <a:lnTo>
                    <a:pt x="191" y="239"/>
                  </a:lnTo>
                  <a:lnTo>
                    <a:pt x="138" y="295"/>
                  </a:lnTo>
                  <a:lnTo>
                    <a:pt x="199" y="261"/>
                  </a:lnTo>
                  <a:lnTo>
                    <a:pt x="199" y="261"/>
                  </a:lnTo>
                  <a:lnTo>
                    <a:pt x="199" y="261"/>
                  </a:lnTo>
                  <a:lnTo>
                    <a:pt x="199" y="261"/>
                  </a:lnTo>
                  <a:lnTo>
                    <a:pt x="200" y="261"/>
                  </a:lnTo>
                  <a:lnTo>
                    <a:pt x="200" y="261"/>
                  </a:lnTo>
                  <a:lnTo>
                    <a:pt x="199" y="261"/>
                  </a:lnTo>
                  <a:lnTo>
                    <a:pt x="199" y="261"/>
                  </a:lnTo>
                  <a:lnTo>
                    <a:pt x="199" y="261"/>
                  </a:lnTo>
                  <a:lnTo>
                    <a:pt x="199" y="261"/>
                  </a:lnTo>
                  <a:lnTo>
                    <a:pt x="175" y="285"/>
                  </a:lnTo>
                  <a:lnTo>
                    <a:pt x="175" y="285"/>
                  </a:lnTo>
                  <a:lnTo>
                    <a:pt x="160" y="296"/>
                  </a:lnTo>
                  <a:lnTo>
                    <a:pt x="199" y="276"/>
                  </a:lnTo>
                  <a:lnTo>
                    <a:pt x="199" y="276"/>
                  </a:lnTo>
                  <a:lnTo>
                    <a:pt x="200" y="276"/>
                  </a:lnTo>
                  <a:lnTo>
                    <a:pt x="200" y="276"/>
                  </a:lnTo>
                  <a:lnTo>
                    <a:pt x="199" y="276"/>
                  </a:lnTo>
                  <a:lnTo>
                    <a:pt x="199" y="276"/>
                  </a:lnTo>
                  <a:lnTo>
                    <a:pt x="199" y="276"/>
                  </a:lnTo>
                  <a:lnTo>
                    <a:pt x="199" y="276"/>
                  </a:lnTo>
                  <a:lnTo>
                    <a:pt x="194" y="283"/>
                  </a:lnTo>
                  <a:lnTo>
                    <a:pt x="194" y="283"/>
                  </a:lnTo>
                  <a:lnTo>
                    <a:pt x="163" y="323"/>
                  </a:lnTo>
                  <a:lnTo>
                    <a:pt x="163" y="323"/>
                  </a:lnTo>
                  <a:lnTo>
                    <a:pt x="188" y="307"/>
                  </a:lnTo>
                  <a:lnTo>
                    <a:pt x="188" y="307"/>
                  </a:lnTo>
                  <a:lnTo>
                    <a:pt x="190" y="307"/>
                  </a:lnTo>
                  <a:lnTo>
                    <a:pt x="190" y="307"/>
                  </a:lnTo>
                  <a:lnTo>
                    <a:pt x="190" y="307"/>
                  </a:lnTo>
                  <a:lnTo>
                    <a:pt x="190" y="307"/>
                  </a:lnTo>
                  <a:lnTo>
                    <a:pt x="193" y="310"/>
                  </a:lnTo>
                  <a:lnTo>
                    <a:pt x="193" y="310"/>
                  </a:lnTo>
                  <a:lnTo>
                    <a:pt x="197" y="311"/>
                  </a:lnTo>
                  <a:lnTo>
                    <a:pt x="197" y="311"/>
                  </a:lnTo>
                  <a:lnTo>
                    <a:pt x="205" y="305"/>
                  </a:lnTo>
                  <a:lnTo>
                    <a:pt x="205" y="305"/>
                  </a:lnTo>
                  <a:lnTo>
                    <a:pt x="214" y="301"/>
                  </a:lnTo>
                  <a:lnTo>
                    <a:pt x="214" y="301"/>
                  </a:lnTo>
                  <a:lnTo>
                    <a:pt x="221" y="301"/>
                  </a:lnTo>
                  <a:lnTo>
                    <a:pt x="221" y="301"/>
                  </a:lnTo>
                  <a:lnTo>
                    <a:pt x="227" y="301"/>
                  </a:lnTo>
                  <a:lnTo>
                    <a:pt x="227" y="301"/>
                  </a:lnTo>
                  <a:lnTo>
                    <a:pt x="227" y="301"/>
                  </a:lnTo>
                  <a:lnTo>
                    <a:pt x="227" y="301"/>
                  </a:lnTo>
                  <a:lnTo>
                    <a:pt x="230" y="299"/>
                  </a:lnTo>
                  <a:lnTo>
                    <a:pt x="228" y="301"/>
                  </a:lnTo>
                  <a:lnTo>
                    <a:pt x="230" y="301"/>
                  </a:lnTo>
                  <a:lnTo>
                    <a:pt x="230" y="301"/>
                  </a:lnTo>
                  <a:lnTo>
                    <a:pt x="230" y="301"/>
                  </a:lnTo>
                  <a:lnTo>
                    <a:pt x="228" y="302"/>
                  </a:lnTo>
                  <a:lnTo>
                    <a:pt x="228" y="302"/>
                  </a:lnTo>
                  <a:lnTo>
                    <a:pt x="227" y="302"/>
                  </a:lnTo>
                  <a:lnTo>
                    <a:pt x="227" y="302"/>
                  </a:lnTo>
                  <a:lnTo>
                    <a:pt x="221" y="302"/>
                  </a:lnTo>
                  <a:lnTo>
                    <a:pt x="221" y="302"/>
                  </a:lnTo>
                  <a:lnTo>
                    <a:pt x="214" y="302"/>
                  </a:lnTo>
                  <a:lnTo>
                    <a:pt x="214" y="302"/>
                  </a:lnTo>
                  <a:lnTo>
                    <a:pt x="206" y="307"/>
                  </a:lnTo>
                  <a:lnTo>
                    <a:pt x="206" y="307"/>
                  </a:lnTo>
                  <a:lnTo>
                    <a:pt x="197" y="313"/>
                  </a:lnTo>
                  <a:lnTo>
                    <a:pt x="197" y="313"/>
                  </a:lnTo>
                  <a:lnTo>
                    <a:pt x="196" y="313"/>
                  </a:lnTo>
                  <a:lnTo>
                    <a:pt x="196" y="313"/>
                  </a:lnTo>
                  <a:lnTo>
                    <a:pt x="193" y="311"/>
                  </a:lnTo>
                  <a:lnTo>
                    <a:pt x="193" y="311"/>
                  </a:lnTo>
                  <a:lnTo>
                    <a:pt x="190" y="308"/>
                  </a:lnTo>
                  <a:lnTo>
                    <a:pt x="190" y="308"/>
                  </a:lnTo>
                  <a:lnTo>
                    <a:pt x="160" y="325"/>
                  </a:lnTo>
                  <a:lnTo>
                    <a:pt x="160" y="3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8"/>
            <p:cNvSpPr>
              <a:spLocks/>
            </p:cNvSpPr>
            <p:nvPr/>
          </p:nvSpPr>
          <p:spPr bwMode="auto">
            <a:xfrm>
              <a:off x="2257426" y="1417638"/>
              <a:ext cx="136525" cy="180975"/>
            </a:xfrm>
            <a:custGeom>
              <a:avLst/>
              <a:gdLst/>
              <a:ahLst/>
              <a:cxnLst>
                <a:cxn ang="0">
                  <a:pos x="32" y="228"/>
                </a:cxn>
                <a:cxn ang="0">
                  <a:pos x="134" y="155"/>
                </a:cxn>
                <a:cxn ang="0">
                  <a:pos x="48" y="204"/>
                </a:cxn>
                <a:cxn ang="0">
                  <a:pos x="17" y="198"/>
                </a:cxn>
                <a:cxn ang="0">
                  <a:pos x="17" y="197"/>
                </a:cxn>
                <a:cxn ang="0">
                  <a:pos x="18" y="167"/>
                </a:cxn>
                <a:cxn ang="0">
                  <a:pos x="17" y="167"/>
                </a:cxn>
                <a:cxn ang="0">
                  <a:pos x="17" y="166"/>
                </a:cxn>
                <a:cxn ang="0">
                  <a:pos x="42" y="149"/>
                </a:cxn>
                <a:cxn ang="0">
                  <a:pos x="80" y="124"/>
                </a:cxn>
                <a:cxn ang="0">
                  <a:pos x="21" y="158"/>
                </a:cxn>
                <a:cxn ang="0">
                  <a:pos x="112" y="92"/>
                </a:cxn>
                <a:cxn ang="0">
                  <a:pos x="36" y="135"/>
                </a:cxn>
                <a:cxn ang="0">
                  <a:pos x="144" y="52"/>
                </a:cxn>
                <a:cxn ang="0">
                  <a:pos x="5" y="132"/>
                </a:cxn>
                <a:cxn ang="0">
                  <a:pos x="3" y="132"/>
                </a:cxn>
                <a:cxn ang="0">
                  <a:pos x="132" y="44"/>
                </a:cxn>
                <a:cxn ang="0">
                  <a:pos x="5" y="117"/>
                </a:cxn>
                <a:cxn ang="0">
                  <a:pos x="128" y="22"/>
                </a:cxn>
                <a:cxn ang="0">
                  <a:pos x="0" y="95"/>
                </a:cxn>
                <a:cxn ang="0">
                  <a:pos x="103" y="6"/>
                </a:cxn>
                <a:cxn ang="0">
                  <a:pos x="21" y="52"/>
                </a:cxn>
                <a:cxn ang="0">
                  <a:pos x="23" y="50"/>
                </a:cxn>
                <a:cxn ang="0">
                  <a:pos x="54" y="32"/>
                </a:cxn>
                <a:cxn ang="0">
                  <a:pos x="110" y="1"/>
                </a:cxn>
                <a:cxn ang="0">
                  <a:pos x="91" y="41"/>
                </a:cxn>
                <a:cxn ang="0">
                  <a:pos x="132" y="18"/>
                </a:cxn>
                <a:cxn ang="0">
                  <a:pos x="113" y="34"/>
                </a:cxn>
                <a:cxn ang="0">
                  <a:pos x="15" y="111"/>
                </a:cxn>
                <a:cxn ang="0">
                  <a:pos x="120" y="50"/>
                </a:cxn>
                <a:cxn ang="0">
                  <a:pos x="141" y="38"/>
                </a:cxn>
                <a:cxn ang="0">
                  <a:pos x="143" y="38"/>
                </a:cxn>
                <a:cxn ang="0">
                  <a:pos x="143" y="38"/>
                </a:cxn>
                <a:cxn ang="0">
                  <a:pos x="20" y="121"/>
                </a:cxn>
                <a:cxn ang="0">
                  <a:pos x="152" y="46"/>
                </a:cxn>
                <a:cxn ang="0">
                  <a:pos x="152" y="47"/>
                </a:cxn>
                <a:cxn ang="0">
                  <a:pos x="95" y="92"/>
                </a:cxn>
                <a:cxn ang="0">
                  <a:pos x="120" y="84"/>
                </a:cxn>
                <a:cxn ang="0">
                  <a:pos x="120" y="86"/>
                </a:cxn>
                <a:cxn ang="0">
                  <a:pos x="106" y="98"/>
                </a:cxn>
                <a:cxn ang="0">
                  <a:pos x="32" y="151"/>
                </a:cxn>
                <a:cxn ang="0">
                  <a:pos x="129" y="95"/>
                </a:cxn>
                <a:cxn ang="0">
                  <a:pos x="131" y="95"/>
                </a:cxn>
                <a:cxn ang="0">
                  <a:pos x="159" y="80"/>
                </a:cxn>
                <a:cxn ang="0">
                  <a:pos x="160" y="80"/>
                </a:cxn>
                <a:cxn ang="0">
                  <a:pos x="160" y="81"/>
                </a:cxn>
                <a:cxn ang="0">
                  <a:pos x="144" y="93"/>
                </a:cxn>
                <a:cxn ang="0">
                  <a:pos x="24" y="192"/>
                </a:cxn>
                <a:cxn ang="0">
                  <a:pos x="172" y="106"/>
                </a:cxn>
                <a:cxn ang="0">
                  <a:pos x="174" y="108"/>
                </a:cxn>
                <a:cxn ang="0">
                  <a:pos x="112" y="157"/>
                </a:cxn>
                <a:cxn ang="0">
                  <a:pos x="147" y="146"/>
                </a:cxn>
                <a:cxn ang="0">
                  <a:pos x="43" y="220"/>
                </a:cxn>
                <a:cxn ang="0">
                  <a:pos x="169" y="148"/>
                </a:cxn>
                <a:cxn ang="0">
                  <a:pos x="169" y="149"/>
                </a:cxn>
                <a:cxn ang="0">
                  <a:pos x="33" y="228"/>
                </a:cxn>
                <a:cxn ang="0">
                  <a:pos x="32" y="228"/>
                </a:cxn>
              </a:cxnLst>
              <a:rect l="0" t="0" r="r" b="b"/>
              <a:pathLst>
                <a:path w="174" h="228">
                  <a:moveTo>
                    <a:pt x="32" y="228"/>
                  </a:moveTo>
                  <a:lnTo>
                    <a:pt x="32" y="228"/>
                  </a:lnTo>
                  <a:lnTo>
                    <a:pt x="32" y="228"/>
                  </a:lnTo>
                  <a:lnTo>
                    <a:pt x="32" y="228"/>
                  </a:lnTo>
                  <a:lnTo>
                    <a:pt x="32" y="228"/>
                  </a:lnTo>
                  <a:lnTo>
                    <a:pt x="32" y="228"/>
                  </a:lnTo>
                  <a:lnTo>
                    <a:pt x="32" y="226"/>
                  </a:lnTo>
                  <a:lnTo>
                    <a:pt x="134" y="155"/>
                  </a:lnTo>
                  <a:lnTo>
                    <a:pt x="48" y="204"/>
                  </a:lnTo>
                  <a:lnTo>
                    <a:pt x="48" y="204"/>
                  </a:lnTo>
                  <a:lnTo>
                    <a:pt x="48" y="204"/>
                  </a:lnTo>
                  <a:lnTo>
                    <a:pt x="48" y="204"/>
                  </a:lnTo>
                  <a:lnTo>
                    <a:pt x="48" y="203"/>
                  </a:lnTo>
                  <a:lnTo>
                    <a:pt x="48" y="203"/>
                  </a:lnTo>
                  <a:lnTo>
                    <a:pt x="166" y="112"/>
                  </a:lnTo>
                  <a:lnTo>
                    <a:pt x="17" y="198"/>
                  </a:lnTo>
                  <a:lnTo>
                    <a:pt x="17" y="198"/>
                  </a:lnTo>
                  <a:lnTo>
                    <a:pt x="17" y="197"/>
                  </a:lnTo>
                  <a:lnTo>
                    <a:pt x="17" y="197"/>
                  </a:lnTo>
                  <a:lnTo>
                    <a:pt x="17" y="197"/>
                  </a:lnTo>
                  <a:lnTo>
                    <a:pt x="137" y="98"/>
                  </a:lnTo>
                  <a:lnTo>
                    <a:pt x="23" y="164"/>
                  </a:lnTo>
                  <a:lnTo>
                    <a:pt x="23" y="164"/>
                  </a:lnTo>
                  <a:lnTo>
                    <a:pt x="18" y="167"/>
                  </a:lnTo>
                  <a:lnTo>
                    <a:pt x="18" y="167"/>
                  </a:lnTo>
                  <a:lnTo>
                    <a:pt x="18" y="167"/>
                  </a:lnTo>
                  <a:lnTo>
                    <a:pt x="18" y="167"/>
                  </a:lnTo>
                  <a:lnTo>
                    <a:pt x="17" y="167"/>
                  </a:lnTo>
                  <a:lnTo>
                    <a:pt x="17" y="167"/>
                  </a:lnTo>
                  <a:lnTo>
                    <a:pt x="17" y="166"/>
                  </a:lnTo>
                  <a:lnTo>
                    <a:pt x="17" y="166"/>
                  </a:lnTo>
                  <a:lnTo>
                    <a:pt x="17" y="166"/>
                  </a:lnTo>
                  <a:lnTo>
                    <a:pt x="104" y="114"/>
                  </a:lnTo>
                  <a:lnTo>
                    <a:pt x="104" y="114"/>
                  </a:lnTo>
                  <a:lnTo>
                    <a:pt x="42" y="149"/>
                  </a:lnTo>
                  <a:lnTo>
                    <a:pt x="42" y="149"/>
                  </a:lnTo>
                  <a:lnTo>
                    <a:pt x="40" y="149"/>
                  </a:lnTo>
                  <a:lnTo>
                    <a:pt x="40" y="149"/>
                  </a:lnTo>
                  <a:lnTo>
                    <a:pt x="40" y="148"/>
                  </a:lnTo>
                  <a:lnTo>
                    <a:pt x="80" y="124"/>
                  </a:lnTo>
                  <a:lnTo>
                    <a:pt x="80" y="124"/>
                  </a:lnTo>
                  <a:lnTo>
                    <a:pt x="21" y="158"/>
                  </a:lnTo>
                  <a:lnTo>
                    <a:pt x="21" y="158"/>
                  </a:lnTo>
                  <a:lnTo>
                    <a:pt x="21" y="158"/>
                  </a:lnTo>
                  <a:lnTo>
                    <a:pt x="21" y="158"/>
                  </a:lnTo>
                  <a:lnTo>
                    <a:pt x="21" y="158"/>
                  </a:lnTo>
                  <a:lnTo>
                    <a:pt x="21" y="158"/>
                  </a:lnTo>
                  <a:lnTo>
                    <a:pt x="112" y="92"/>
                  </a:lnTo>
                  <a:lnTo>
                    <a:pt x="37" y="135"/>
                  </a:lnTo>
                  <a:lnTo>
                    <a:pt x="37" y="135"/>
                  </a:lnTo>
                  <a:lnTo>
                    <a:pt x="36" y="135"/>
                  </a:lnTo>
                  <a:lnTo>
                    <a:pt x="36" y="135"/>
                  </a:lnTo>
                  <a:lnTo>
                    <a:pt x="36" y="133"/>
                  </a:lnTo>
                  <a:lnTo>
                    <a:pt x="36" y="133"/>
                  </a:lnTo>
                  <a:lnTo>
                    <a:pt x="144" y="52"/>
                  </a:lnTo>
                  <a:lnTo>
                    <a:pt x="144" y="52"/>
                  </a:lnTo>
                  <a:lnTo>
                    <a:pt x="6" y="132"/>
                  </a:lnTo>
                  <a:lnTo>
                    <a:pt x="6" y="132"/>
                  </a:lnTo>
                  <a:lnTo>
                    <a:pt x="5" y="132"/>
                  </a:lnTo>
                  <a:lnTo>
                    <a:pt x="5" y="132"/>
                  </a:lnTo>
                  <a:lnTo>
                    <a:pt x="5" y="132"/>
                  </a:lnTo>
                  <a:lnTo>
                    <a:pt x="5" y="132"/>
                  </a:lnTo>
                  <a:lnTo>
                    <a:pt x="5" y="132"/>
                  </a:lnTo>
                  <a:lnTo>
                    <a:pt x="3" y="132"/>
                  </a:lnTo>
                  <a:lnTo>
                    <a:pt x="3" y="132"/>
                  </a:lnTo>
                  <a:lnTo>
                    <a:pt x="5" y="130"/>
                  </a:lnTo>
                  <a:lnTo>
                    <a:pt x="5" y="130"/>
                  </a:lnTo>
                  <a:lnTo>
                    <a:pt x="132" y="44"/>
                  </a:lnTo>
                  <a:lnTo>
                    <a:pt x="132" y="44"/>
                  </a:lnTo>
                  <a:lnTo>
                    <a:pt x="6" y="117"/>
                  </a:lnTo>
                  <a:lnTo>
                    <a:pt x="6" y="117"/>
                  </a:lnTo>
                  <a:lnTo>
                    <a:pt x="5" y="117"/>
                  </a:lnTo>
                  <a:lnTo>
                    <a:pt x="5" y="117"/>
                  </a:lnTo>
                  <a:lnTo>
                    <a:pt x="5" y="117"/>
                  </a:lnTo>
                  <a:lnTo>
                    <a:pt x="5" y="117"/>
                  </a:lnTo>
                  <a:lnTo>
                    <a:pt x="128" y="22"/>
                  </a:lnTo>
                  <a:lnTo>
                    <a:pt x="128" y="22"/>
                  </a:lnTo>
                  <a:lnTo>
                    <a:pt x="0" y="96"/>
                  </a:lnTo>
                  <a:lnTo>
                    <a:pt x="0" y="96"/>
                  </a:lnTo>
                  <a:lnTo>
                    <a:pt x="0" y="95"/>
                  </a:lnTo>
                  <a:lnTo>
                    <a:pt x="0" y="95"/>
                  </a:lnTo>
                  <a:lnTo>
                    <a:pt x="0" y="95"/>
                  </a:lnTo>
                  <a:lnTo>
                    <a:pt x="103" y="6"/>
                  </a:lnTo>
                  <a:lnTo>
                    <a:pt x="103" y="6"/>
                  </a:lnTo>
                  <a:lnTo>
                    <a:pt x="43" y="40"/>
                  </a:lnTo>
                  <a:lnTo>
                    <a:pt x="23" y="52"/>
                  </a:lnTo>
                  <a:lnTo>
                    <a:pt x="23" y="52"/>
                  </a:lnTo>
                  <a:lnTo>
                    <a:pt x="21" y="52"/>
                  </a:lnTo>
                  <a:lnTo>
                    <a:pt x="21" y="52"/>
                  </a:lnTo>
                  <a:lnTo>
                    <a:pt x="23" y="50"/>
                  </a:lnTo>
                  <a:lnTo>
                    <a:pt x="23" y="50"/>
                  </a:lnTo>
                  <a:lnTo>
                    <a:pt x="23" y="50"/>
                  </a:lnTo>
                  <a:lnTo>
                    <a:pt x="23" y="50"/>
                  </a:lnTo>
                  <a:lnTo>
                    <a:pt x="23" y="50"/>
                  </a:lnTo>
                  <a:lnTo>
                    <a:pt x="23" y="50"/>
                  </a:lnTo>
                  <a:lnTo>
                    <a:pt x="54" y="32"/>
                  </a:lnTo>
                  <a:lnTo>
                    <a:pt x="109" y="0"/>
                  </a:lnTo>
                  <a:lnTo>
                    <a:pt x="109" y="0"/>
                  </a:lnTo>
                  <a:lnTo>
                    <a:pt x="110" y="1"/>
                  </a:lnTo>
                  <a:lnTo>
                    <a:pt x="110" y="1"/>
                  </a:lnTo>
                  <a:lnTo>
                    <a:pt x="109" y="1"/>
                  </a:lnTo>
                  <a:lnTo>
                    <a:pt x="6" y="90"/>
                  </a:lnTo>
                  <a:lnTo>
                    <a:pt x="6" y="90"/>
                  </a:lnTo>
                  <a:lnTo>
                    <a:pt x="91" y="41"/>
                  </a:lnTo>
                  <a:lnTo>
                    <a:pt x="132" y="18"/>
                  </a:lnTo>
                  <a:lnTo>
                    <a:pt x="132" y="18"/>
                  </a:lnTo>
                  <a:lnTo>
                    <a:pt x="132" y="18"/>
                  </a:lnTo>
                  <a:lnTo>
                    <a:pt x="132" y="18"/>
                  </a:lnTo>
                  <a:lnTo>
                    <a:pt x="134" y="18"/>
                  </a:lnTo>
                  <a:lnTo>
                    <a:pt x="134" y="18"/>
                  </a:lnTo>
                  <a:lnTo>
                    <a:pt x="131" y="21"/>
                  </a:lnTo>
                  <a:lnTo>
                    <a:pt x="113" y="34"/>
                  </a:lnTo>
                  <a:lnTo>
                    <a:pt x="113" y="34"/>
                  </a:lnTo>
                  <a:lnTo>
                    <a:pt x="70" y="68"/>
                  </a:lnTo>
                  <a:lnTo>
                    <a:pt x="70" y="68"/>
                  </a:lnTo>
                  <a:lnTo>
                    <a:pt x="15" y="111"/>
                  </a:lnTo>
                  <a:lnTo>
                    <a:pt x="15" y="111"/>
                  </a:lnTo>
                  <a:lnTo>
                    <a:pt x="73" y="77"/>
                  </a:lnTo>
                  <a:lnTo>
                    <a:pt x="73" y="77"/>
                  </a:lnTo>
                  <a:lnTo>
                    <a:pt x="120" y="50"/>
                  </a:lnTo>
                  <a:lnTo>
                    <a:pt x="120" y="50"/>
                  </a:lnTo>
                  <a:lnTo>
                    <a:pt x="141" y="38"/>
                  </a:lnTo>
                  <a:lnTo>
                    <a:pt x="141" y="38"/>
                  </a:lnTo>
                  <a:lnTo>
                    <a:pt x="141" y="38"/>
                  </a:lnTo>
                  <a:lnTo>
                    <a:pt x="141" y="38"/>
                  </a:lnTo>
                  <a:lnTo>
                    <a:pt x="143" y="38"/>
                  </a:lnTo>
                  <a:lnTo>
                    <a:pt x="143" y="38"/>
                  </a:lnTo>
                  <a:lnTo>
                    <a:pt x="143" y="38"/>
                  </a:lnTo>
                  <a:lnTo>
                    <a:pt x="143" y="38"/>
                  </a:lnTo>
                  <a:lnTo>
                    <a:pt x="143" y="38"/>
                  </a:lnTo>
                  <a:lnTo>
                    <a:pt x="143" y="38"/>
                  </a:lnTo>
                  <a:lnTo>
                    <a:pt x="143" y="38"/>
                  </a:lnTo>
                  <a:lnTo>
                    <a:pt x="74" y="86"/>
                  </a:lnTo>
                  <a:lnTo>
                    <a:pt x="74" y="86"/>
                  </a:lnTo>
                  <a:lnTo>
                    <a:pt x="20" y="121"/>
                  </a:lnTo>
                  <a:lnTo>
                    <a:pt x="20" y="121"/>
                  </a:lnTo>
                  <a:lnTo>
                    <a:pt x="152" y="46"/>
                  </a:lnTo>
                  <a:lnTo>
                    <a:pt x="152" y="46"/>
                  </a:lnTo>
                  <a:lnTo>
                    <a:pt x="152" y="46"/>
                  </a:lnTo>
                  <a:lnTo>
                    <a:pt x="152" y="46"/>
                  </a:lnTo>
                  <a:lnTo>
                    <a:pt x="152" y="46"/>
                  </a:lnTo>
                  <a:lnTo>
                    <a:pt x="152" y="46"/>
                  </a:lnTo>
                  <a:lnTo>
                    <a:pt x="152" y="47"/>
                  </a:lnTo>
                  <a:lnTo>
                    <a:pt x="152" y="47"/>
                  </a:lnTo>
                  <a:lnTo>
                    <a:pt x="152" y="47"/>
                  </a:lnTo>
                  <a:lnTo>
                    <a:pt x="152" y="47"/>
                  </a:lnTo>
                  <a:lnTo>
                    <a:pt x="152" y="47"/>
                  </a:lnTo>
                  <a:lnTo>
                    <a:pt x="95" y="92"/>
                  </a:lnTo>
                  <a:lnTo>
                    <a:pt x="95" y="92"/>
                  </a:lnTo>
                  <a:lnTo>
                    <a:pt x="46" y="127"/>
                  </a:lnTo>
                  <a:lnTo>
                    <a:pt x="120" y="84"/>
                  </a:lnTo>
                  <a:lnTo>
                    <a:pt x="120" y="84"/>
                  </a:lnTo>
                  <a:lnTo>
                    <a:pt x="122" y="84"/>
                  </a:lnTo>
                  <a:lnTo>
                    <a:pt x="122" y="84"/>
                  </a:lnTo>
                  <a:lnTo>
                    <a:pt x="120" y="86"/>
                  </a:lnTo>
                  <a:lnTo>
                    <a:pt x="120" y="86"/>
                  </a:lnTo>
                  <a:lnTo>
                    <a:pt x="120" y="86"/>
                  </a:lnTo>
                  <a:lnTo>
                    <a:pt x="120" y="86"/>
                  </a:lnTo>
                  <a:lnTo>
                    <a:pt x="106" y="98"/>
                  </a:lnTo>
                  <a:lnTo>
                    <a:pt x="106" y="98"/>
                  </a:lnTo>
                  <a:lnTo>
                    <a:pt x="72" y="123"/>
                  </a:lnTo>
                  <a:lnTo>
                    <a:pt x="72" y="123"/>
                  </a:lnTo>
                  <a:lnTo>
                    <a:pt x="32" y="151"/>
                  </a:lnTo>
                  <a:lnTo>
                    <a:pt x="32" y="151"/>
                  </a:lnTo>
                  <a:lnTo>
                    <a:pt x="129" y="95"/>
                  </a:lnTo>
                  <a:lnTo>
                    <a:pt x="129" y="95"/>
                  </a:lnTo>
                  <a:lnTo>
                    <a:pt x="129" y="95"/>
                  </a:lnTo>
                  <a:lnTo>
                    <a:pt x="129" y="95"/>
                  </a:lnTo>
                  <a:lnTo>
                    <a:pt x="131" y="95"/>
                  </a:lnTo>
                  <a:lnTo>
                    <a:pt x="131" y="95"/>
                  </a:lnTo>
                  <a:lnTo>
                    <a:pt x="131" y="95"/>
                  </a:lnTo>
                  <a:lnTo>
                    <a:pt x="131" y="95"/>
                  </a:lnTo>
                  <a:lnTo>
                    <a:pt x="131" y="96"/>
                  </a:lnTo>
                  <a:lnTo>
                    <a:pt x="112" y="106"/>
                  </a:lnTo>
                  <a:lnTo>
                    <a:pt x="112" y="106"/>
                  </a:lnTo>
                  <a:lnTo>
                    <a:pt x="159" y="80"/>
                  </a:lnTo>
                  <a:lnTo>
                    <a:pt x="160" y="80"/>
                  </a:lnTo>
                  <a:lnTo>
                    <a:pt x="160" y="80"/>
                  </a:lnTo>
                  <a:lnTo>
                    <a:pt x="160" y="80"/>
                  </a:lnTo>
                  <a:lnTo>
                    <a:pt x="160" y="80"/>
                  </a:lnTo>
                  <a:lnTo>
                    <a:pt x="160" y="80"/>
                  </a:lnTo>
                  <a:lnTo>
                    <a:pt x="160" y="80"/>
                  </a:lnTo>
                  <a:lnTo>
                    <a:pt x="160" y="80"/>
                  </a:lnTo>
                  <a:lnTo>
                    <a:pt x="160" y="81"/>
                  </a:lnTo>
                  <a:lnTo>
                    <a:pt x="80" y="129"/>
                  </a:lnTo>
                  <a:lnTo>
                    <a:pt x="80" y="129"/>
                  </a:lnTo>
                  <a:lnTo>
                    <a:pt x="144" y="93"/>
                  </a:lnTo>
                  <a:lnTo>
                    <a:pt x="144" y="93"/>
                  </a:lnTo>
                  <a:lnTo>
                    <a:pt x="144" y="93"/>
                  </a:lnTo>
                  <a:lnTo>
                    <a:pt x="144" y="93"/>
                  </a:lnTo>
                  <a:lnTo>
                    <a:pt x="144" y="95"/>
                  </a:lnTo>
                  <a:lnTo>
                    <a:pt x="24" y="192"/>
                  </a:lnTo>
                  <a:lnTo>
                    <a:pt x="172" y="106"/>
                  </a:lnTo>
                  <a:lnTo>
                    <a:pt x="172" y="106"/>
                  </a:lnTo>
                  <a:lnTo>
                    <a:pt x="172" y="106"/>
                  </a:lnTo>
                  <a:lnTo>
                    <a:pt x="172" y="106"/>
                  </a:lnTo>
                  <a:lnTo>
                    <a:pt x="174" y="106"/>
                  </a:lnTo>
                  <a:lnTo>
                    <a:pt x="174" y="106"/>
                  </a:lnTo>
                  <a:lnTo>
                    <a:pt x="174" y="108"/>
                  </a:lnTo>
                  <a:lnTo>
                    <a:pt x="174" y="108"/>
                  </a:lnTo>
                  <a:lnTo>
                    <a:pt x="172" y="108"/>
                  </a:lnTo>
                  <a:lnTo>
                    <a:pt x="172" y="108"/>
                  </a:lnTo>
                  <a:lnTo>
                    <a:pt x="112" y="157"/>
                  </a:lnTo>
                  <a:lnTo>
                    <a:pt x="112" y="157"/>
                  </a:lnTo>
                  <a:lnTo>
                    <a:pt x="57" y="197"/>
                  </a:lnTo>
                  <a:lnTo>
                    <a:pt x="146" y="146"/>
                  </a:lnTo>
                  <a:lnTo>
                    <a:pt x="146" y="146"/>
                  </a:lnTo>
                  <a:lnTo>
                    <a:pt x="147" y="146"/>
                  </a:lnTo>
                  <a:lnTo>
                    <a:pt x="147" y="146"/>
                  </a:lnTo>
                  <a:lnTo>
                    <a:pt x="147" y="148"/>
                  </a:lnTo>
                  <a:lnTo>
                    <a:pt x="43" y="220"/>
                  </a:lnTo>
                  <a:lnTo>
                    <a:pt x="43" y="220"/>
                  </a:lnTo>
                  <a:lnTo>
                    <a:pt x="106" y="185"/>
                  </a:lnTo>
                  <a:lnTo>
                    <a:pt x="106" y="185"/>
                  </a:lnTo>
                  <a:lnTo>
                    <a:pt x="169" y="148"/>
                  </a:lnTo>
                  <a:lnTo>
                    <a:pt x="169" y="148"/>
                  </a:lnTo>
                  <a:lnTo>
                    <a:pt x="169" y="148"/>
                  </a:lnTo>
                  <a:lnTo>
                    <a:pt x="169" y="148"/>
                  </a:lnTo>
                  <a:lnTo>
                    <a:pt x="169" y="149"/>
                  </a:lnTo>
                  <a:lnTo>
                    <a:pt x="169" y="149"/>
                  </a:lnTo>
                  <a:lnTo>
                    <a:pt x="106" y="186"/>
                  </a:lnTo>
                  <a:lnTo>
                    <a:pt x="106" y="186"/>
                  </a:lnTo>
                  <a:lnTo>
                    <a:pt x="33" y="228"/>
                  </a:lnTo>
                  <a:lnTo>
                    <a:pt x="33" y="228"/>
                  </a:lnTo>
                  <a:lnTo>
                    <a:pt x="33" y="228"/>
                  </a:lnTo>
                  <a:lnTo>
                    <a:pt x="33" y="228"/>
                  </a:lnTo>
                  <a:lnTo>
                    <a:pt x="32" y="228"/>
                  </a:lnTo>
                  <a:lnTo>
                    <a:pt x="32" y="2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9"/>
            <p:cNvSpPr>
              <a:spLocks/>
            </p:cNvSpPr>
            <p:nvPr/>
          </p:nvSpPr>
          <p:spPr bwMode="auto">
            <a:xfrm>
              <a:off x="2101851" y="1304926"/>
              <a:ext cx="296863" cy="431800"/>
            </a:xfrm>
            <a:custGeom>
              <a:avLst/>
              <a:gdLst/>
              <a:ahLst/>
              <a:cxnLst>
                <a:cxn ang="0">
                  <a:pos x="43" y="500"/>
                </a:cxn>
                <a:cxn ang="0">
                  <a:pos x="129" y="432"/>
                </a:cxn>
                <a:cxn ang="0">
                  <a:pos x="161" y="392"/>
                </a:cxn>
                <a:cxn ang="0">
                  <a:pos x="53" y="453"/>
                </a:cxn>
                <a:cxn ang="0">
                  <a:pos x="49" y="435"/>
                </a:cxn>
                <a:cxn ang="0">
                  <a:pos x="30" y="444"/>
                </a:cxn>
                <a:cxn ang="0">
                  <a:pos x="37" y="426"/>
                </a:cxn>
                <a:cxn ang="0">
                  <a:pos x="56" y="405"/>
                </a:cxn>
                <a:cxn ang="0">
                  <a:pos x="127" y="349"/>
                </a:cxn>
                <a:cxn ang="0">
                  <a:pos x="70" y="371"/>
                </a:cxn>
                <a:cxn ang="0">
                  <a:pos x="83" y="362"/>
                </a:cxn>
                <a:cxn ang="0">
                  <a:pos x="204" y="251"/>
                </a:cxn>
                <a:cxn ang="0">
                  <a:pos x="173" y="256"/>
                </a:cxn>
                <a:cxn ang="0">
                  <a:pos x="86" y="300"/>
                </a:cxn>
                <a:cxn ang="0">
                  <a:pos x="81" y="293"/>
                </a:cxn>
                <a:cxn ang="0">
                  <a:pos x="209" y="194"/>
                </a:cxn>
                <a:cxn ang="0">
                  <a:pos x="52" y="283"/>
                </a:cxn>
                <a:cxn ang="0">
                  <a:pos x="96" y="229"/>
                </a:cxn>
                <a:cxn ang="0">
                  <a:pos x="132" y="203"/>
                </a:cxn>
                <a:cxn ang="0">
                  <a:pos x="65" y="220"/>
                </a:cxn>
                <a:cxn ang="0">
                  <a:pos x="126" y="163"/>
                </a:cxn>
                <a:cxn ang="0">
                  <a:pos x="298" y="38"/>
                </a:cxn>
                <a:cxn ang="0">
                  <a:pos x="105" y="131"/>
                </a:cxn>
                <a:cxn ang="0">
                  <a:pos x="110" y="124"/>
                </a:cxn>
                <a:cxn ang="0">
                  <a:pos x="114" y="106"/>
                </a:cxn>
                <a:cxn ang="0">
                  <a:pos x="98" y="90"/>
                </a:cxn>
                <a:cxn ang="0">
                  <a:pos x="135" y="53"/>
                </a:cxn>
                <a:cxn ang="0">
                  <a:pos x="105" y="62"/>
                </a:cxn>
                <a:cxn ang="0">
                  <a:pos x="145" y="28"/>
                </a:cxn>
                <a:cxn ang="0">
                  <a:pos x="124" y="13"/>
                </a:cxn>
                <a:cxn ang="0">
                  <a:pos x="151" y="13"/>
                </a:cxn>
                <a:cxn ang="0">
                  <a:pos x="178" y="19"/>
                </a:cxn>
                <a:cxn ang="0">
                  <a:pos x="204" y="6"/>
                </a:cxn>
                <a:cxn ang="0">
                  <a:pos x="203" y="13"/>
                </a:cxn>
                <a:cxn ang="0">
                  <a:pos x="212" y="23"/>
                </a:cxn>
                <a:cxn ang="0">
                  <a:pos x="275" y="12"/>
                </a:cxn>
                <a:cxn ang="0">
                  <a:pos x="301" y="17"/>
                </a:cxn>
                <a:cxn ang="0">
                  <a:pos x="105" y="146"/>
                </a:cxn>
                <a:cxn ang="0">
                  <a:pos x="312" y="52"/>
                </a:cxn>
                <a:cxn ang="0">
                  <a:pos x="326" y="69"/>
                </a:cxn>
                <a:cxn ang="0">
                  <a:pos x="323" y="97"/>
                </a:cxn>
                <a:cxn ang="0">
                  <a:pos x="232" y="177"/>
                </a:cxn>
                <a:cxn ang="0">
                  <a:pos x="293" y="149"/>
                </a:cxn>
                <a:cxn ang="0">
                  <a:pos x="225" y="207"/>
                </a:cxn>
                <a:cxn ang="0">
                  <a:pos x="169" y="256"/>
                </a:cxn>
                <a:cxn ang="0">
                  <a:pos x="213" y="246"/>
                </a:cxn>
                <a:cxn ang="0">
                  <a:pos x="215" y="277"/>
                </a:cxn>
                <a:cxn ang="0">
                  <a:pos x="200" y="296"/>
                </a:cxn>
                <a:cxn ang="0">
                  <a:pos x="163" y="342"/>
                </a:cxn>
                <a:cxn ang="0">
                  <a:pos x="56" y="414"/>
                </a:cxn>
                <a:cxn ang="0">
                  <a:pos x="195" y="336"/>
                </a:cxn>
                <a:cxn ang="0">
                  <a:pos x="158" y="368"/>
                </a:cxn>
                <a:cxn ang="0">
                  <a:pos x="179" y="358"/>
                </a:cxn>
                <a:cxn ang="0">
                  <a:pos x="192" y="373"/>
                </a:cxn>
                <a:cxn ang="0">
                  <a:pos x="192" y="374"/>
                </a:cxn>
                <a:cxn ang="0">
                  <a:pos x="218" y="367"/>
                </a:cxn>
                <a:cxn ang="0">
                  <a:pos x="373" y="308"/>
                </a:cxn>
                <a:cxn ang="0">
                  <a:pos x="363" y="334"/>
                </a:cxn>
              </a:cxnLst>
              <a:rect l="0" t="0" r="r" b="b"/>
              <a:pathLst>
                <a:path w="373" h="543">
                  <a:moveTo>
                    <a:pt x="1" y="543"/>
                  </a:moveTo>
                  <a:lnTo>
                    <a:pt x="1" y="543"/>
                  </a:lnTo>
                  <a:lnTo>
                    <a:pt x="0" y="543"/>
                  </a:lnTo>
                  <a:lnTo>
                    <a:pt x="0" y="543"/>
                  </a:lnTo>
                  <a:lnTo>
                    <a:pt x="0" y="542"/>
                  </a:lnTo>
                  <a:lnTo>
                    <a:pt x="357" y="318"/>
                  </a:lnTo>
                  <a:lnTo>
                    <a:pt x="357" y="318"/>
                  </a:lnTo>
                  <a:lnTo>
                    <a:pt x="215" y="400"/>
                  </a:lnTo>
                  <a:lnTo>
                    <a:pt x="43" y="500"/>
                  </a:lnTo>
                  <a:lnTo>
                    <a:pt x="43" y="500"/>
                  </a:lnTo>
                  <a:lnTo>
                    <a:pt x="43" y="500"/>
                  </a:lnTo>
                  <a:lnTo>
                    <a:pt x="43" y="500"/>
                  </a:lnTo>
                  <a:lnTo>
                    <a:pt x="41" y="500"/>
                  </a:lnTo>
                  <a:lnTo>
                    <a:pt x="41" y="500"/>
                  </a:lnTo>
                  <a:lnTo>
                    <a:pt x="43" y="499"/>
                  </a:lnTo>
                  <a:lnTo>
                    <a:pt x="41" y="499"/>
                  </a:lnTo>
                  <a:lnTo>
                    <a:pt x="41" y="499"/>
                  </a:lnTo>
                  <a:lnTo>
                    <a:pt x="43" y="499"/>
                  </a:lnTo>
                  <a:lnTo>
                    <a:pt x="43" y="499"/>
                  </a:lnTo>
                  <a:lnTo>
                    <a:pt x="61" y="484"/>
                  </a:lnTo>
                  <a:lnTo>
                    <a:pt x="129" y="432"/>
                  </a:lnTo>
                  <a:lnTo>
                    <a:pt x="129" y="432"/>
                  </a:lnTo>
                  <a:lnTo>
                    <a:pt x="207" y="373"/>
                  </a:lnTo>
                  <a:lnTo>
                    <a:pt x="41" y="469"/>
                  </a:lnTo>
                  <a:lnTo>
                    <a:pt x="41" y="469"/>
                  </a:lnTo>
                  <a:lnTo>
                    <a:pt x="40" y="469"/>
                  </a:lnTo>
                  <a:lnTo>
                    <a:pt x="40" y="469"/>
                  </a:lnTo>
                  <a:lnTo>
                    <a:pt x="41" y="468"/>
                  </a:lnTo>
                  <a:lnTo>
                    <a:pt x="41" y="468"/>
                  </a:lnTo>
                  <a:lnTo>
                    <a:pt x="41" y="468"/>
                  </a:lnTo>
                  <a:lnTo>
                    <a:pt x="41" y="468"/>
                  </a:lnTo>
                  <a:lnTo>
                    <a:pt x="67" y="451"/>
                  </a:lnTo>
                  <a:lnTo>
                    <a:pt x="161" y="392"/>
                  </a:lnTo>
                  <a:lnTo>
                    <a:pt x="161" y="392"/>
                  </a:lnTo>
                  <a:lnTo>
                    <a:pt x="163" y="391"/>
                  </a:lnTo>
                  <a:lnTo>
                    <a:pt x="163" y="391"/>
                  </a:lnTo>
                  <a:lnTo>
                    <a:pt x="53" y="454"/>
                  </a:lnTo>
                  <a:lnTo>
                    <a:pt x="53" y="454"/>
                  </a:lnTo>
                  <a:lnTo>
                    <a:pt x="53" y="454"/>
                  </a:lnTo>
                  <a:lnTo>
                    <a:pt x="53" y="454"/>
                  </a:lnTo>
                  <a:lnTo>
                    <a:pt x="53" y="454"/>
                  </a:lnTo>
                  <a:lnTo>
                    <a:pt x="53" y="454"/>
                  </a:lnTo>
                  <a:lnTo>
                    <a:pt x="53" y="454"/>
                  </a:lnTo>
                  <a:lnTo>
                    <a:pt x="53" y="453"/>
                  </a:lnTo>
                  <a:lnTo>
                    <a:pt x="53" y="453"/>
                  </a:lnTo>
                  <a:lnTo>
                    <a:pt x="53" y="453"/>
                  </a:lnTo>
                  <a:lnTo>
                    <a:pt x="53" y="453"/>
                  </a:lnTo>
                  <a:lnTo>
                    <a:pt x="107" y="413"/>
                  </a:lnTo>
                  <a:lnTo>
                    <a:pt x="107" y="413"/>
                  </a:lnTo>
                  <a:lnTo>
                    <a:pt x="172" y="364"/>
                  </a:lnTo>
                  <a:lnTo>
                    <a:pt x="172" y="364"/>
                  </a:lnTo>
                  <a:lnTo>
                    <a:pt x="102" y="404"/>
                  </a:lnTo>
                  <a:lnTo>
                    <a:pt x="102" y="404"/>
                  </a:lnTo>
                  <a:lnTo>
                    <a:pt x="49" y="435"/>
                  </a:lnTo>
                  <a:lnTo>
                    <a:pt x="49" y="435"/>
                  </a:lnTo>
                  <a:lnTo>
                    <a:pt x="31" y="445"/>
                  </a:lnTo>
                  <a:lnTo>
                    <a:pt x="31" y="445"/>
                  </a:lnTo>
                  <a:lnTo>
                    <a:pt x="25" y="448"/>
                  </a:lnTo>
                  <a:lnTo>
                    <a:pt x="24" y="448"/>
                  </a:lnTo>
                  <a:lnTo>
                    <a:pt x="24" y="448"/>
                  </a:lnTo>
                  <a:lnTo>
                    <a:pt x="24" y="448"/>
                  </a:lnTo>
                  <a:lnTo>
                    <a:pt x="24" y="448"/>
                  </a:lnTo>
                  <a:lnTo>
                    <a:pt x="24" y="448"/>
                  </a:lnTo>
                  <a:lnTo>
                    <a:pt x="24" y="447"/>
                  </a:lnTo>
                  <a:lnTo>
                    <a:pt x="30" y="444"/>
                  </a:lnTo>
                  <a:lnTo>
                    <a:pt x="30" y="444"/>
                  </a:lnTo>
                  <a:lnTo>
                    <a:pt x="30" y="442"/>
                  </a:lnTo>
                  <a:lnTo>
                    <a:pt x="30" y="442"/>
                  </a:lnTo>
                  <a:lnTo>
                    <a:pt x="30" y="442"/>
                  </a:lnTo>
                  <a:lnTo>
                    <a:pt x="30" y="442"/>
                  </a:lnTo>
                  <a:lnTo>
                    <a:pt x="182" y="342"/>
                  </a:lnTo>
                  <a:lnTo>
                    <a:pt x="182" y="342"/>
                  </a:lnTo>
                  <a:lnTo>
                    <a:pt x="115" y="382"/>
                  </a:lnTo>
                  <a:lnTo>
                    <a:pt x="115" y="382"/>
                  </a:lnTo>
                  <a:lnTo>
                    <a:pt x="61" y="413"/>
                  </a:lnTo>
                  <a:lnTo>
                    <a:pt x="61" y="413"/>
                  </a:lnTo>
                  <a:lnTo>
                    <a:pt x="37" y="426"/>
                  </a:lnTo>
                  <a:lnTo>
                    <a:pt x="37" y="426"/>
                  </a:lnTo>
                  <a:lnTo>
                    <a:pt x="35" y="428"/>
                  </a:lnTo>
                  <a:lnTo>
                    <a:pt x="35" y="428"/>
                  </a:lnTo>
                  <a:lnTo>
                    <a:pt x="35" y="428"/>
                  </a:lnTo>
                  <a:lnTo>
                    <a:pt x="35" y="426"/>
                  </a:lnTo>
                  <a:lnTo>
                    <a:pt x="35" y="426"/>
                  </a:lnTo>
                  <a:lnTo>
                    <a:pt x="35" y="426"/>
                  </a:lnTo>
                  <a:lnTo>
                    <a:pt x="35" y="426"/>
                  </a:lnTo>
                  <a:lnTo>
                    <a:pt x="152" y="349"/>
                  </a:lnTo>
                  <a:lnTo>
                    <a:pt x="152" y="349"/>
                  </a:lnTo>
                  <a:lnTo>
                    <a:pt x="56" y="405"/>
                  </a:lnTo>
                  <a:lnTo>
                    <a:pt x="56" y="405"/>
                  </a:lnTo>
                  <a:lnTo>
                    <a:pt x="56" y="405"/>
                  </a:lnTo>
                  <a:lnTo>
                    <a:pt x="56" y="405"/>
                  </a:lnTo>
                  <a:lnTo>
                    <a:pt x="56" y="404"/>
                  </a:lnTo>
                  <a:lnTo>
                    <a:pt x="56" y="404"/>
                  </a:lnTo>
                  <a:lnTo>
                    <a:pt x="56" y="404"/>
                  </a:lnTo>
                  <a:lnTo>
                    <a:pt x="56" y="404"/>
                  </a:lnTo>
                  <a:lnTo>
                    <a:pt x="56" y="404"/>
                  </a:lnTo>
                  <a:lnTo>
                    <a:pt x="56" y="404"/>
                  </a:lnTo>
                  <a:lnTo>
                    <a:pt x="56" y="404"/>
                  </a:lnTo>
                  <a:lnTo>
                    <a:pt x="127" y="349"/>
                  </a:lnTo>
                  <a:lnTo>
                    <a:pt x="127" y="349"/>
                  </a:lnTo>
                  <a:lnTo>
                    <a:pt x="190" y="303"/>
                  </a:lnTo>
                  <a:lnTo>
                    <a:pt x="190" y="303"/>
                  </a:lnTo>
                  <a:lnTo>
                    <a:pt x="135" y="334"/>
                  </a:lnTo>
                  <a:lnTo>
                    <a:pt x="135" y="334"/>
                  </a:lnTo>
                  <a:lnTo>
                    <a:pt x="90" y="361"/>
                  </a:lnTo>
                  <a:lnTo>
                    <a:pt x="90" y="361"/>
                  </a:lnTo>
                  <a:lnTo>
                    <a:pt x="75" y="368"/>
                  </a:lnTo>
                  <a:lnTo>
                    <a:pt x="75" y="368"/>
                  </a:lnTo>
                  <a:lnTo>
                    <a:pt x="70" y="371"/>
                  </a:lnTo>
                  <a:lnTo>
                    <a:pt x="70" y="371"/>
                  </a:lnTo>
                  <a:lnTo>
                    <a:pt x="70" y="373"/>
                  </a:lnTo>
                  <a:lnTo>
                    <a:pt x="70" y="373"/>
                  </a:lnTo>
                  <a:lnTo>
                    <a:pt x="70" y="373"/>
                  </a:lnTo>
                  <a:lnTo>
                    <a:pt x="68" y="371"/>
                  </a:lnTo>
                  <a:lnTo>
                    <a:pt x="68" y="371"/>
                  </a:lnTo>
                  <a:lnTo>
                    <a:pt x="68" y="371"/>
                  </a:lnTo>
                  <a:lnTo>
                    <a:pt x="68" y="371"/>
                  </a:lnTo>
                  <a:lnTo>
                    <a:pt x="68" y="371"/>
                  </a:lnTo>
                  <a:lnTo>
                    <a:pt x="70" y="371"/>
                  </a:lnTo>
                  <a:lnTo>
                    <a:pt x="70" y="371"/>
                  </a:lnTo>
                  <a:lnTo>
                    <a:pt x="83" y="362"/>
                  </a:lnTo>
                  <a:lnTo>
                    <a:pt x="83" y="362"/>
                  </a:lnTo>
                  <a:lnTo>
                    <a:pt x="115" y="340"/>
                  </a:lnTo>
                  <a:lnTo>
                    <a:pt x="115" y="340"/>
                  </a:lnTo>
                  <a:lnTo>
                    <a:pt x="197" y="287"/>
                  </a:lnTo>
                  <a:lnTo>
                    <a:pt x="55" y="368"/>
                  </a:lnTo>
                  <a:lnTo>
                    <a:pt x="55" y="368"/>
                  </a:lnTo>
                  <a:lnTo>
                    <a:pt x="53" y="368"/>
                  </a:lnTo>
                  <a:lnTo>
                    <a:pt x="53" y="368"/>
                  </a:lnTo>
                  <a:lnTo>
                    <a:pt x="53" y="368"/>
                  </a:lnTo>
                  <a:lnTo>
                    <a:pt x="204" y="251"/>
                  </a:lnTo>
                  <a:lnTo>
                    <a:pt x="204" y="251"/>
                  </a:lnTo>
                  <a:lnTo>
                    <a:pt x="114" y="305"/>
                  </a:lnTo>
                  <a:lnTo>
                    <a:pt x="77" y="325"/>
                  </a:lnTo>
                  <a:lnTo>
                    <a:pt x="77" y="325"/>
                  </a:lnTo>
                  <a:lnTo>
                    <a:pt x="77" y="325"/>
                  </a:lnTo>
                  <a:lnTo>
                    <a:pt x="77" y="325"/>
                  </a:lnTo>
                  <a:lnTo>
                    <a:pt x="77" y="325"/>
                  </a:lnTo>
                  <a:lnTo>
                    <a:pt x="77" y="325"/>
                  </a:lnTo>
                  <a:lnTo>
                    <a:pt x="75" y="325"/>
                  </a:lnTo>
                  <a:lnTo>
                    <a:pt x="75" y="325"/>
                  </a:lnTo>
                  <a:lnTo>
                    <a:pt x="77" y="324"/>
                  </a:lnTo>
                  <a:lnTo>
                    <a:pt x="173" y="256"/>
                  </a:lnTo>
                  <a:lnTo>
                    <a:pt x="173" y="256"/>
                  </a:lnTo>
                  <a:lnTo>
                    <a:pt x="135" y="277"/>
                  </a:lnTo>
                  <a:lnTo>
                    <a:pt x="135" y="277"/>
                  </a:lnTo>
                  <a:lnTo>
                    <a:pt x="61" y="320"/>
                  </a:lnTo>
                  <a:lnTo>
                    <a:pt x="61" y="320"/>
                  </a:lnTo>
                  <a:lnTo>
                    <a:pt x="61" y="320"/>
                  </a:lnTo>
                  <a:lnTo>
                    <a:pt x="61" y="320"/>
                  </a:lnTo>
                  <a:lnTo>
                    <a:pt x="61" y="318"/>
                  </a:lnTo>
                  <a:lnTo>
                    <a:pt x="64" y="317"/>
                  </a:lnTo>
                  <a:lnTo>
                    <a:pt x="86" y="300"/>
                  </a:lnTo>
                  <a:lnTo>
                    <a:pt x="86" y="300"/>
                  </a:lnTo>
                  <a:lnTo>
                    <a:pt x="144" y="263"/>
                  </a:lnTo>
                  <a:lnTo>
                    <a:pt x="144" y="263"/>
                  </a:lnTo>
                  <a:lnTo>
                    <a:pt x="207" y="219"/>
                  </a:lnTo>
                  <a:lnTo>
                    <a:pt x="207" y="219"/>
                  </a:lnTo>
                  <a:lnTo>
                    <a:pt x="179" y="237"/>
                  </a:lnTo>
                  <a:lnTo>
                    <a:pt x="179" y="237"/>
                  </a:lnTo>
                  <a:lnTo>
                    <a:pt x="99" y="283"/>
                  </a:lnTo>
                  <a:lnTo>
                    <a:pt x="81" y="293"/>
                  </a:lnTo>
                  <a:lnTo>
                    <a:pt x="81" y="293"/>
                  </a:lnTo>
                  <a:lnTo>
                    <a:pt x="81" y="293"/>
                  </a:lnTo>
                  <a:lnTo>
                    <a:pt x="81" y="293"/>
                  </a:lnTo>
                  <a:lnTo>
                    <a:pt x="81" y="291"/>
                  </a:lnTo>
                  <a:lnTo>
                    <a:pt x="81" y="291"/>
                  </a:lnTo>
                  <a:lnTo>
                    <a:pt x="81" y="291"/>
                  </a:lnTo>
                  <a:lnTo>
                    <a:pt x="86" y="288"/>
                  </a:lnTo>
                  <a:lnTo>
                    <a:pt x="117" y="266"/>
                  </a:lnTo>
                  <a:lnTo>
                    <a:pt x="117" y="266"/>
                  </a:lnTo>
                  <a:lnTo>
                    <a:pt x="198" y="211"/>
                  </a:lnTo>
                  <a:lnTo>
                    <a:pt x="198" y="211"/>
                  </a:lnTo>
                  <a:lnTo>
                    <a:pt x="329" y="124"/>
                  </a:lnTo>
                  <a:lnTo>
                    <a:pt x="329" y="124"/>
                  </a:lnTo>
                  <a:lnTo>
                    <a:pt x="209" y="194"/>
                  </a:lnTo>
                  <a:lnTo>
                    <a:pt x="53" y="284"/>
                  </a:lnTo>
                  <a:lnTo>
                    <a:pt x="53" y="284"/>
                  </a:lnTo>
                  <a:lnTo>
                    <a:pt x="52" y="284"/>
                  </a:lnTo>
                  <a:lnTo>
                    <a:pt x="52" y="284"/>
                  </a:lnTo>
                  <a:lnTo>
                    <a:pt x="52" y="284"/>
                  </a:lnTo>
                  <a:lnTo>
                    <a:pt x="52" y="284"/>
                  </a:lnTo>
                  <a:lnTo>
                    <a:pt x="52" y="283"/>
                  </a:lnTo>
                  <a:lnTo>
                    <a:pt x="52" y="283"/>
                  </a:lnTo>
                  <a:lnTo>
                    <a:pt x="52" y="283"/>
                  </a:lnTo>
                  <a:lnTo>
                    <a:pt x="52" y="283"/>
                  </a:lnTo>
                  <a:lnTo>
                    <a:pt x="52" y="283"/>
                  </a:lnTo>
                  <a:lnTo>
                    <a:pt x="93" y="253"/>
                  </a:lnTo>
                  <a:lnTo>
                    <a:pt x="93" y="253"/>
                  </a:lnTo>
                  <a:lnTo>
                    <a:pt x="187" y="189"/>
                  </a:lnTo>
                  <a:lnTo>
                    <a:pt x="187" y="189"/>
                  </a:lnTo>
                  <a:lnTo>
                    <a:pt x="314" y="103"/>
                  </a:lnTo>
                  <a:lnTo>
                    <a:pt x="314" y="103"/>
                  </a:lnTo>
                  <a:lnTo>
                    <a:pt x="218" y="158"/>
                  </a:lnTo>
                  <a:lnTo>
                    <a:pt x="98" y="229"/>
                  </a:lnTo>
                  <a:lnTo>
                    <a:pt x="98" y="229"/>
                  </a:lnTo>
                  <a:lnTo>
                    <a:pt x="96" y="229"/>
                  </a:lnTo>
                  <a:lnTo>
                    <a:pt x="96" y="229"/>
                  </a:lnTo>
                  <a:lnTo>
                    <a:pt x="96" y="229"/>
                  </a:lnTo>
                  <a:lnTo>
                    <a:pt x="96" y="229"/>
                  </a:lnTo>
                  <a:lnTo>
                    <a:pt x="96" y="228"/>
                  </a:lnTo>
                  <a:lnTo>
                    <a:pt x="96" y="228"/>
                  </a:lnTo>
                  <a:lnTo>
                    <a:pt x="96" y="228"/>
                  </a:lnTo>
                  <a:lnTo>
                    <a:pt x="98" y="228"/>
                  </a:lnTo>
                  <a:lnTo>
                    <a:pt x="98" y="228"/>
                  </a:lnTo>
                  <a:lnTo>
                    <a:pt x="107" y="222"/>
                  </a:lnTo>
                  <a:lnTo>
                    <a:pt x="107" y="222"/>
                  </a:lnTo>
                  <a:lnTo>
                    <a:pt x="132" y="203"/>
                  </a:lnTo>
                  <a:lnTo>
                    <a:pt x="132" y="203"/>
                  </a:lnTo>
                  <a:lnTo>
                    <a:pt x="212" y="149"/>
                  </a:lnTo>
                  <a:lnTo>
                    <a:pt x="212" y="149"/>
                  </a:lnTo>
                  <a:lnTo>
                    <a:pt x="311" y="80"/>
                  </a:lnTo>
                  <a:lnTo>
                    <a:pt x="311" y="80"/>
                  </a:lnTo>
                  <a:lnTo>
                    <a:pt x="158" y="169"/>
                  </a:lnTo>
                  <a:lnTo>
                    <a:pt x="93" y="206"/>
                  </a:lnTo>
                  <a:lnTo>
                    <a:pt x="65" y="222"/>
                  </a:lnTo>
                  <a:lnTo>
                    <a:pt x="65" y="222"/>
                  </a:lnTo>
                  <a:lnTo>
                    <a:pt x="65" y="222"/>
                  </a:lnTo>
                  <a:lnTo>
                    <a:pt x="65" y="222"/>
                  </a:lnTo>
                  <a:lnTo>
                    <a:pt x="65" y="220"/>
                  </a:lnTo>
                  <a:lnTo>
                    <a:pt x="65" y="220"/>
                  </a:lnTo>
                  <a:lnTo>
                    <a:pt x="65" y="220"/>
                  </a:lnTo>
                  <a:lnTo>
                    <a:pt x="70" y="217"/>
                  </a:lnTo>
                  <a:lnTo>
                    <a:pt x="104" y="194"/>
                  </a:lnTo>
                  <a:lnTo>
                    <a:pt x="104" y="194"/>
                  </a:lnTo>
                  <a:lnTo>
                    <a:pt x="188" y="136"/>
                  </a:lnTo>
                  <a:lnTo>
                    <a:pt x="188" y="136"/>
                  </a:lnTo>
                  <a:lnTo>
                    <a:pt x="293" y="65"/>
                  </a:lnTo>
                  <a:lnTo>
                    <a:pt x="293" y="65"/>
                  </a:lnTo>
                  <a:lnTo>
                    <a:pt x="176" y="133"/>
                  </a:lnTo>
                  <a:lnTo>
                    <a:pt x="126" y="163"/>
                  </a:lnTo>
                  <a:lnTo>
                    <a:pt x="104" y="174"/>
                  </a:lnTo>
                  <a:lnTo>
                    <a:pt x="104" y="174"/>
                  </a:lnTo>
                  <a:lnTo>
                    <a:pt x="104" y="174"/>
                  </a:lnTo>
                  <a:lnTo>
                    <a:pt x="104" y="174"/>
                  </a:lnTo>
                  <a:lnTo>
                    <a:pt x="104" y="173"/>
                  </a:lnTo>
                  <a:lnTo>
                    <a:pt x="104" y="173"/>
                  </a:lnTo>
                  <a:lnTo>
                    <a:pt x="105" y="171"/>
                  </a:lnTo>
                  <a:lnTo>
                    <a:pt x="115" y="164"/>
                  </a:lnTo>
                  <a:lnTo>
                    <a:pt x="207" y="99"/>
                  </a:lnTo>
                  <a:lnTo>
                    <a:pt x="207" y="99"/>
                  </a:lnTo>
                  <a:lnTo>
                    <a:pt x="298" y="38"/>
                  </a:lnTo>
                  <a:lnTo>
                    <a:pt x="83" y="161"/>
                  </a:lnTo>
                  <a:lnTo>
                    <a:pt x="83" y="161"/>
                  </a:lnTo>
                  <a:lnTo>
                    <a:pt x="81" y="161"/>
                  </a:lnTo>
                  <a:lnTo>
                    <a:pt x="81" y="161"/>
                  </a:lnTo>
                  <a:lnTo>
                    <a:pt x="81" y="161"/>
                  </a:lnTo>
                  <a:lnTo>
                    <a:pt x="81" y="161"/>
                  </a:lnTo>
                  <a:lnTo>
                    <a:pt x="292" y="23"/>
                  </a:lnTo>
                  <a:lnTo>
                    <a:pt x="292" y="23"/>
                  </a:lnTo>
                  <a:lnTo>
                    <a:pt x="203" y="75"/>
                  </a:lnTo>
                  <a:lnTo>
                    <a:pt x="105" y="131"/>
                  </a:lnTo>
                  <a:lnTo>
                    <a:pt x="105" y="131"/>
                  </a:lnTo>
                  <a:lnTo>
                    <a:pt x="78" y="146"/>
                  </a:lnTo>
                  <a:lnTo>
                    <a:pt x="78" y="146"/>
                  </a:lnTo>
                  <a:lnTo>
                    <a:pt x="78" y="146"/>
                  </a:lnTo>
                  <a:lnTo>
                    <a:pt x="78" y="146"/>
                  </a:lnTo>
                  <a:lnTo>
                    <a:pt x="78" y="146"/>
                  </a:lnTo>
                  <a:lnTo>
                    <a:pt x="78" y="146"/>
                  </a:lnTo>
                  <a:lnTo>
                    <a:pt x="78" y="146"/>
                  </a:lnTo>
                  <a:lnTo>
                    <a:pt x="78" y="146"/>
                  </a:lnTo>
                  <a:lnTo>
                    <a:pt x="78" y="146"/>
                  </a:lnTo>
                  <a:lnTo>
                    <a:pt x="110" y="124"/>
                  </a:lnTo>
                  <a:lnTo>
                    <a:pt x="110" y="124"/>
                  </a:lnTo>
                  <a:lnTo>
                    <a:pt x="176" y="78"/>
                  </a:lnTo>
                  <a:lnTo>
                    <a:pt x="176" y="78"/>
                  </a:lnTo>
                  <a:lnTo>
                    <a:pt x="259" y="22"/>
                  </a:lnTo>
                  <a:lnTo>
                    <a:pt x="259" y="22"/>
                  </a:lnTo>
                  <a:lnTo>
                    <a:pt x="195" y="59"/>
                  </a:lnTo>
                  <a:lnTo>
                    <a:pt x="195" y="59"/>
                  </a:lnTo>
                  <a:lnTo>
                    <a:pt x="139" y="92"/>
                  </a:lnTo>
                  <a:lnTo>
                    <a:pt x="139" y="92"/>
                  </a:lnTo>
                  <a:lnTo>
                    <a:pt x="121" y="102"/>
                  </a:lnTo>
                  <a:lnTo>
                    <a:pt x="121" y="102"/>
                  </a:lnTo>
                  <a:lnTo>
                    <a:pt x="114" y="106"/>
                  </a:lnTo>
                  <a:lnTo>
                    <a:pt x="112" y="106"/>
                  </a:lnTo>
                  <a:lnTo>
                    <a:pt x="112" y="106"/>
                  </a:lnTo>
                  <a:lnTo>
                    <a:pt x="112" y="105"/>
                  </a:lnTo>
                  <a:lnTo>
                    <a:pt x="112" y="105"/>
                  </a:lnTo>
                  <a:lnTo>
                    <a:pt x="112" y="105"/>
                  </a:lnTo>
                  <a:lnTo>
                    <a:pt x="112" y="105"/>
                  </a:lnTo>
                  <a:lnTo>
                    <a:pt x="112" y="105"/>
                  </a:lnTo>
                  <a:lnTo>
                    <a:pt x="161" y="65"/>
                  </a:lnTo>
                  <a:lnTo>
                    <a:pt x="161" y="65"/>
                  </a:lnTo>
                  <a:lnTo>
                    <a:pt x="206" y="28"/>
                  </a:lnTo>
                  <a:lnTo>
                    <a:pt x="98" y="90"/>
                  </a:lnTo>
                  <a:lnTo>
                    <a:pt x="98" y="90"/>
                  </a:lnTo>
                  <a:lnTo>
                    <a:pt x="98" y="90"/>
                  </a:lnTo>
                  <a:lnTo>
                    <a:pt x="98" y="90"/>
                  </a:lnTo>
                  <a:lnTo>
                    <a:pt x="98" y="89"/>
                  </a:lnTo>
                  <a:lnTo>
                    <a:pt x="194" y="20"/>
                  </a:lnTo>
                  <a:lnTo>
                    <a:pt x="194" y="20"/>
                  </a:lnTo>
                  <a:lnTo>
                    <a:pt x="136" y="53"/>
                  </a:lnTo>
                  <a:lnTo>
                    <a:pt x="136" y="53"/>
                  </a:lnTo>
                  <a:lnTo>
                    <a:pt x="135" y="53"/>
                  </a:lnTo>
                  <a:lnTo>
                    <a:pt x="135" y="53"/>
                  </a:lnTo>
                  <a:lnTo>
                    <a:pt x="135" y="53"/>
                  </a:lnTo>
                  <a:lnTo>
                    <a:pt x="135" y="53"/>
                  </a:lnTo>
                  <a:lnTo>
                    <a:pt x="192" y="13"/>
                  </a:lnTo>
                  <a:lnTo>
                    <a:pt x="192" y="13"/>
                  </a:lnTo>
                  <a:lnTo>
                    <a:pt x="155" y="34"/>
                  </a:lnTo>
                  <a:lnTo>
                    <a:pt x="155" y="34"/>
                  </a:lnTo>
                  <a:lnTo>
                    <a:pt x="105" y="63"/>
                  </a:lnTo>
                  <a:lnTo>
                    <a:pt x="105" y="63"/>
                  </a:lnTo>
                  <a:lnTo>
                    <a:pt x="105" y="63"/>
                  </a:lnTo>
                  <a:lnTo>
                    <a:pt x="105" y="63"/>
                  </a:lnTo>
                  <a:lnTo>
                    <a:pt x="105" y="62"/>
                  </a:lnTo>
                  <a:lnTo>
                    <a:pt x="105" y="62"/>
                  </a:lnTo>
                  <a:lnTo>
                    <a:pt x="105" y="62"/>
                  </a:lnTo>
                  <a:lnTo>
                    <a:pt x="105" y="62"/>
                  </a:lnTo>
                  <a:lnTo>
                    <a:pt x="105" y="62"/>
                  </a:lnTo>
                  <a:lnTo>
                    <a:pt x="115" y="56"/>
                  </a:lnTo>
                  <a:lnTo>
                    <a:pt x="115" y="56"/>
                  </a:lnTo>
                  <a:lnTo>
                    <a:pt x="115" y="54"/>
                  </a:lnTo>
                  <a:lnTo>
                    <a:pt x="115" y="54"/>
                  </a:lnTo>
                  <a:lnTo>
                    <a:pt x="115" y="54"/>
                  </a:lnTo>
                  <a:lnTo>
                    <a:pt x="115" y="54"/>
                  </a:lnTo>
                  <a:lnTo>
                    <a:pt x="145" y="28"/>
                  </a:lnTo>
                  <a:lnTo>
                    <a:pt x="145" y="28"/>
                  </a:lnTo>
                  <a:lnTo>
                    <a:pt x="170" y="4"/>
                  </a:lnTo>
                  <a:lnTo>
                    <a:pt x="170" y="4"/>
                  </a:lnTo>
                  <a:lnTo>
                    <a:pt x="152" y="15"/>
                  </a:lnTo>
                  <a:lnTo>
                    <a:pt x="152" y="15"/>
                  </a:lnTo>
                  <a:lnTo>
                    <a:pt x="141" y="20"/>
                  </a:lnTo>
                  <a:lnTo>
                    <a:pt x="141" y="20"/>
                  </a:lnTo>
                  <a:lnTo>
                    <a:pt x="141" y="20"/>
                  </a:lnTo>
                  <a:lnTo>
                    <a:pt x="141" y="20"/>
                  </a:lnTo>
                  <a:lnTo>
                    <a:pt x="127" y="12"/>
                  </a:lnTo>
                  <a:lnTo>
                    <a:pt x="127" y="12"/>
                  </a:lnTo>
                  <a:lnTo>
                    <a:pt x="124" y="13"/>
                  </a:lnTo>
                  <a:lnTo>
                    <a:pt x="124" y="13"/>
                  </a:lnTo>
                  <a:lnTo>
                    <a:pt x="124" y="13"/>
                  </a:lnTo>
                  <a:lnTo>
                    <a:pt x="124" y="13"/>
                  </a:lnTo>
                  <a:lnTo>
                    <a:pt x="124" y="12"/>
                  </a:lnTo>
                  <a:lnTo>
                    <a:pt x="124" y="12"/>
                  </a:lnTo>
                  <a:lnTo>
                    <a:pt x="129" y="10"/>
                  </a:lnTo>
                  <a:lnTo>
                    <a:pt x="129" y="10"/>
                  </a:lnTo>
                  <a:lnTo>
                    <a:pt x="141" y="19"/>
                  </a:lnTo>
                  <a:lnTo>
                    <a:pt x="141" y="19"/>
                  </a:lnTo>
                  <a:lnTo>
                    <a:pt x="151" y="13"/>
                  </a:lnTo>
                  <a:lnTo>
                    <a:pt x="151" y="13"/>
                  </a:lnTo>
                  <a:lnTo>
                    <a:pt x="175" y="0"/>
                  </a:lnTo>
                  <a:lnTo>
                    <a:pt x="175" y="0"/>
                  </a:lnTo>
                  <a:lnTo>
                    <a:pt x="176" y="0"/>
                  </a:lnTo>
                  <a:lnTo>
                    <a:pt x="176" y="0"/>
                  </a:lnTo>
                  <a:lnTo>
                    <a:pt x="175" y="1"/>
                  </a:lnTo>
                  <a:lnTo>
                    <a:pt x="175" y="1"/>
                  </a:lnTo>
                  <a:lnTo>
                    <a:pt x="120" y="52"/>
                  </a:lnTo>
                  <a:lnTo>
                    <a:pt x="178" y="19"/>
                  </a:lnTo>
                  <a:lnTo>
                    <a:pt x="178" y="19"/>
                  </a:lnTo>
                  <a:lnTo>
                    <a:pt x="178" y="19"/>
                  </a:lnTo>
                  <a:lnTo>
                    <a:pt x="178" y="19"/>
                  </a:lnTo>
                  <a:lnTo>
                    <a:pt x="178" y="19"/>
                  </a:lnTo>
                  <a:lnTo>
                    <a:pt x="178" y="19"/>
                  </a:lnTo>
                  <a:lnTo>
                    <a:pt x="204" y="4"/>
                  </a:lnTo>
                  <a:lnTo>
                    <a:pt x="204" y="4"/>
                  </a:lnTo>
                  <a:lnTo>
                    <a:pt x="204" y="6"/>
                  </a:lnTo>
                  <a:lnTo>
                    <a:pt x="204" y="6"/>
                  </a:lnTo>
                  <a:lnTo>
                    <a:pt x="204" y="6"/>
                  </a:lnTo>
                  <a:lnTo>
                    <a:pt x="204" y="6"/>
                  </a:lnTo>
                  <a:lnTo>
                    <a:pt x="204" y="6"/>
                  </a:lnTo>
                  <a:lnTo>
                    <a:pt x="204" y="6"/>
                  </a:lnTo>
                  <a:lnTo>
                    <a:pt x="204" y="6"/>
                  </a:lnTo>
                  <a:lnTo>
                    <a:pt x="194" y="13"/>
                  </a:lnTo>
                  <a:lnTo>
                    <a:pt x="194" y="13"/>
                  </a:lnTo>
                  <a:lnTo>
                    <a:pt x="170" y="29"/>
                  </a:lnTo>
                  <a:lnTo>
                    <a:pt x="170" y="29"/>
                  </a:lnTo>
                  <a:lnTo>
                    <a:pt x="152" y="43"/>
                  </a:lnTo>
                  <a:lnTo>
                    <a:pt x="152" y="43"/>
                  </a:lnTo>
                  <a:lnTo>
                    <a:pt x="201" y="13"/>
                  </a:lnTo>
                  <a:lnTo>
                    <a:pt x="201" y="13"/>
                  </a:lnTo>
                  <a:lnTo>
                    <a:pt x="203" y="13"/>
                  </a:lnTo>
                  <a:lnTo>
                    <a:pt x="203" y="13"/>
                  </a:lnTo>
                  <a:lnTo>
                    <a:pt x="203" y="13"/>
                  </a:lnTo>
                  <a:lnTo>
                    <a:pt x="203" y="13"/>
                  </a:lnTo>
                  <a:lnTo>
                    <a:pt x="203" y="13"/>
                  </a:lnTo>
                  <a:lnTo>
                    <a:pt x="203" y="13"/>
                  </a:lnTo>
                  <a:lnTo>
                    <a:pt x="203" y="15"/>
                  </a:lnTo>
                  <a:lnTo>
                    <a:pt x="110" y="83"/>
                  </a:lnTo>
                  <a:lnTo>
                    <a:pt x="212" y="23"/>
                  </a:lnTo>
                  <a:lnTo>
                    <a:pt x="212" y="23"/>
                  </a:lnTo>
                  <a:lnTo>
                    <a:pt x="212" y="23"/>
                  </a:lnTo>
                  <a:lnTo>
                    <a:pt x="212" y="23"/>
                  </a:lnTo>
                  <a:lnTo>
                    <a:pt x="212" y="23"/>
                  </a:lnTo>
                  <a:lnTo>
                    <a:pt x="212" y="23"/>
                  </a:lnTo>
                  <a:lnTo>
                    <a:pt x="212" y="25"/>
                  </a:lnTo>
                  <a:lnTo>
                    <a:pt x="212" y="25"/>
                  </a:lnTo>
                  <a:lnTo>
                    <a:pt x="212" y="25"/>
                  </a:lnTo>
                  <a:lnTo>
                    <a:pt x="212" y="25"/>
                  </a:lnTo>
                  <a:lnTo>
                    <a:pt x="163" y="65"/>
                  </a:lnTo>
                  <a:lnTo>
                    <a:pt x="163" y="65"/>
                  </a:lnTo>
                  <a:lnTo>
                    <a:pt x="118" y="102"/>
                  </a:lnTo>
                  <a:lnTo>
                    <a:pt x="118" y="102"/>
                  </a:lnTo>
                  <a:lnTo>
                    <a:pt x="275" y="12"/>
                  </a:lnTo>
                  <a:lnTo>
                    <a:pt x="275" y="12"/>
                  </a:lnTo>
                  <a:lnTo>
                    <a:pt x="275" y="12"/>
                  </a:lnTo>
                  <a:lnTo>
                    <a:pt x="275" y="12"/>
                  </a:lnTo>
                  <a:lnTo>
                    <a:pt x="275" y="12"/>
                  </a:lnTo>
                  <a:lnTo>
                    <a:pt x="275" y="12"/>
                  </a:lnTo>
                  <a:lnTo>
                    <a:pt x="173" y="83"/>
                  </a:lnTo>
                  <a:lnTo>
                    <a:pt x="89" y="139"/>
                  </a:lnTo>
                  <a:lnTo>
                    <a:pt x="89" y="139"/>
                  </a:lnTo>
                  <a:lnTo>
                    <a:pt x="104" y="130"/>
                  </a:lnTo>
                  <a:lnTo>
                    <a:pt x="104" y="130"/>
                  </a:lnTo>
                  <a:lnTo>
                    <a:pt x="262" y="38"/>
                  </a:lnTo>
                  <a:lnTo>
                    <a:pt x="301" y="17"/>
                  </a:lnTo>
                  <a:lnTo>
                    <a:pt x="301" y="17"/>
                  </a:lnTo>
                  <a:lnTo>
                    <a:pt x="302" y="17"/>
                  </a:lnTo>
                  <a:lnTo>
                    <a:pt x="302" y="17"/>
                  </a:lnTo>
                  <a:lnTo>
                    <a:pt x="302" y="17"/>
                  </a:lnTo>
                  <a:lnTo>
                    <a:pt x="302" y="17"/>
                  </a:lnTo>
                  <a:lnTo>
                    <a:pt x="302" y="19"/>
                  </a:lnTo>
                  <a:lnTo>
                    <a:pt x="298" y="22"/>
                  </a:lnTo>
                  <a:lnTo>
                    <a:pt x="268" y="41"/>
                  </a:lnTo>
                  <a:lnTo>
                    <a:pt x="268" y="41"/>
                  </a:lnTo>
                  <a:lnTo>
                    <a:pt x="192" y="90"/>
                  </a:lnTo>
                  <a:lnTo>
                    <a:pt x="192" y="90"/>
                  </a:lnTo>
                  <a:lnTo>
                    <a:pt x="105" y="146"/>
                  </a:lnTo>
                  <a:lnTo>
                    <a:pt x="311" y="28"/>
                  </a:lnTo>
                  <a:lnTo>
                    <a:pt x="311" y="28"/>
                  </a:lnTo>
                  <a:lnTo>
                    <a:pt x="312" y="28"/>
                  </a:lnTo>
                  <a:lnTo>
                    <a:pt x="312" y="28"/>
                  </a:lnTo>
                  <a:lnTo>
                    <a:pt x="312" y="29"/>
                  </a:lnTo>
                  <a:lnTo>
                    <a:pt x="312" y="29"/>
                  </a:lnTo>
                  <a:lnTo>
                    <a:pt x="194" y="111"/>
                  </a:lnTo>
                  <a:lnTo>
                    <a:pt x="108" y="170"/>
                  </a:lnTo>
                  <a:lnTo>
                    <a:pt x="108" y="170"/>
                  </a:lnTo>
                  <a:lnTo>
                    <a:pt x="195" y="121"/>
                  </a:lnTo>
                  <a:lnTo>
                    <a:pt x="312" y="52"/>
                  </a:lnTo>
                  <a:lnTo>
                    <a:pt x="312" y="52"/>
                  </a:lnTo>
                  <a:lnTo>
                    <a:pt x="314" y="52"/>
                  </a:lnTo>
                  <a:lnTo>
                    <a:pt x="314" y="52"/>
                  </a:lnTo>
                  <a:lnTo>
                    <a:pt x="314" y="53"/>
                  </a:lnTo>
                  <a:lnTo>
                    <a:pt x="314" y="53"/>
                  </a:lnTo>
                  <a:lnTo>
                    <a:pt x="175" y="146"/>
                  </a:lnTo>
                  <a:lnTo>
                    <a:pt x="71" y="217"/>
                  </a:lnTo>
                  <a:lnTo>
                    <a:pt x="71" y="217"/>
                  </a:lnTo>
                  <a:lnTo>
                    <a:pt x="181" y="154"/>
                  </a:lnTo>
                  <a:lnTo>
                    <a:pt x="326" y="69"/>
                  </a:lnTo>
                  <a:lnTo>
                    <a:pt x="326" y="69"/>
                  </a:lnTo>
                  <a:lnTo>
                    <a:pt x="327" y="69"/>
                  </a:lnTo>
                  <a:lnTo>
                    <a:pt x="327" y="69"/>
                  </a:lnTo>
                  <a:lnTo>
                    <a:pt x="327" y="71"/>
                  </a:lnTo>
                  <a:lnTo>
                    <a:pt x="327" y="71"/>
                  </a:lnTo>
                  <a:lnTo>
                    <a:pt x="111" y="220"/>
                  </a:lnTo>
                  <a:lnTo>
                    <a:pt x="111" y="220"/>
                  </a:lnTo>
                  <a:lnTo>
                    <a:pt x="235" y="146"/>
                  </a:lnTo>
                  <a:lnTo>
                    <a:pt x="293" y="114"/>
                  </a:lnTo>
                  <a:lnTo>
                    <a:pt x="323" y="97"/>
                  </a:lnTo>
                  <a:lnTo>
                    <a:pt x="323" y="97"/>
                  </a:lnTo>
                  <a:lnTo>
                    <a:pt x="323" y="97"/>
                  </a:lnTo>
                  <a:lnTo>
                    <a:pt x="323" y="97"/>
                  </a:lnTo>
                  <a:lnTo>
                    <a:pt x="323" y="97"/>
                  </a:lnTo>
                  <a:lnTo>
                    <a:pt x="323" y="97"/>
                  </a:lnTo>
                  <a:lnTo>
                    <a:pt x="323" y="97"/>
                  </a:lnTo>
                  <a:lnTo>
                    <a:pt x="323" y="97"/>
                  </a:lnTo>
                  <a:lnTo>
                    <a:pt x="323" y="97"/>
                  </a:lnTo>
                  <a:lnTo>
                    <a:pt x="323" y="99"/>
                  </a:lnTo>
                  <a:lnTo>
                    <a:pt x="323" y="99"/>
                  </a:lnTo>
                  <a:lnTo>
                    <a:pt x="64" y="275"/>
                  </a:lnTo>
                  <a:lnTo>
                    <a:pt x="64" y="275"/>
                  </a:lnTo>
                  <a:lnTo>
                    <a:pt x="232" y="177"/>
                  </a:lnTo>
                  <a:lnTo>
                    <a:pt x="305" y="136"/>
                  </a:lnTo>
                  <a:lnTo>
                    <a:pt x="336" y="118"/>
                  </a:lnTo>
                  <a:lnTo>
                    <a:pt x="336" y="118"/>
                  </a:lnTo>
                  <a:lnTo>
                    <a:pt x="336" y="118"/>
                  </a:lnTo>
                  <a:lnTo>
                    <a:pt x="336" y="118"/>
                  </a:lnTo>
                  <a:lnTo>
                    <a:pt x="336" y="120"/>
                  </a:lnTo>
                  <a:lnTo>
                    <a:pt x="336" y="120"/>
                  </a:lnTo>
                  <a:lnTo>
                    <a:pt x="336" y="120"/>
                  </a:lnTo>
                  <a:lnTo>
                    <a:pt x="332" y="124"/>
                  </a:lnTo>
                  <a:lnTo>
                    <a:pt x="293" y="149"/>
                  </a:lnTo>
                  <a:lnTo>
                    <a:pt x="293" y="149"/>
                  </a:lnTo>
                  <a:lnTo>
                    <a:pt x="198" y="213"/>
                  </a:lnTo>
                  <a:lnTo>
                    <a:pt x="198" y="213"/>
                  </a:lnTo>
                  <a:lnTo>
                    <a:pt x="92" y="285"/>
                  </a:lnTo>
                  <a:lnTo>
                    <a:pt x="92" y="285"/>
                  </a:lnTo>
                  <a:lnTo>
                    <a:pt x="179" y="235"/>
                  </a:lnTo>
                  <a:lnTo>
                    <a:pt x="179" y="235"/>
                  </a:lnTo>
                  <a:lnTo>
                    <a:pt x="225" y="208"/>
                  </a:lnTo>
                  <a:lnTo>
                    <a:pt x="225" y="208"/>
                  </a:lnTo>
                  <a:lnTo>
                    <a:pt x="225" y="207"/>
                  </a:lnTo>
                  <a:lnTo>
                    <a:pt x="225" y="207"/>
                  </a:lnTo>
                  <a:lnTo>
                    <a:pt x="225" y="207"/>
                  </a:lnTo>
                  <a:lnTo>
                    <a:pt x="227" y="207"/>
                  </a:lnTo>
                  <a:lnTo>
                    <a:pt x="227" y="207"/>
                  </a:lnTo>
                  <a:lnTo>
                    <a:pt x="227" y="208"/>
                  </a:lnTo>
                  <a:lnTo>
                    <a:pt x="227" y="208"/>
                  </a:lnTo>
                  <a:lnTo>
                    <a:pt x="227" y="208"/>
                  </a:lnTo>
                  <a:lnTo>
                    <a:pt x="227" y="208"/>
                  </a:lnTo>
                  <a:lnTo>
                    <a:pt x="71" y="312"/>
                  </a:lnTo>
                  <a:lnTo>
                    <a:pt x="71" y="312"/>
                  </a:lnTo>
                  <a:lnTo>
                    <a:pt x="135" y="277"/>
                  </a:lnTo>
                  <a:lnTo>
                    <a:pt x="135" y="277"/>
                  </a:lnTo>
                  <a:lnTo>
                    <a:pt x="169" y="256"/>
                  </a:lnTo>
                  <a:lnTo>
                    <a:pt x="169" y="256"/>
                  </a:lnTo>
                  <a:lnTo>
                    <a:pt x="184" y="248"/>
                  </a:lnTo>
                  <a:lnTo>
                    <a:pt x="184" y="247"/>
                  </a:lnTo>
                  <a:lnTo>
                    <a:pt x="184" y="247"/>
                  </a:lnTo>
                  <a:lnTo>
                    <a:pt x="184" y="247"/>
                  </a:lnTo>
                  <a:lnTo>
                    <a:pt x="185" y="247"/>
                  </a:lnTo>
                  <a:lnTo>
                    <a:pt x="185" y="247"/>
                  </a:lnTo>
                  <a:lnTo>
                    <a:pt x="185" y="248"/>
                  </a:lnTo>
                  <a:lnTo>
                    <a:pt x="86" y="320"/>
                  </a:lnTo>
                  <a:lnTo>
                    <a:pt x="86" y="320"/>
                  </a:lnTo>
                  <a:lnTo>
                    <a:pt x="213" y="246"/>
                  </a:lnTo>
                  <a:lnTo>
                    <a:pt x="213" y="246"/>
                  </a:lnTo>
                  <a:lnTo>
                    <a:pt x="213" y="246"/>
                  </a:lnTo>
                  <a:lnTo>
                    <a:pt x="213" y="246"/>
                  </a:lnTo>
                  <a:lnTo>
                    <a:pt x="213" y="247"/>
                  </a:lnTo>
                  <a:lnTo>
                    <a:pt x="62" y="362"/>
                  </a:lnTo>
                  <a:lnTo>
                    <a:pt x="215" y="275"/>
                  </a:lnTo>
                  <a:lnTo>
                    <a:pt x="215" y="275"/>
                  </a:lnTo>
                  <a:lnTo>
                    <a:pt x="215" y="275"/>
                  </a:lnTo>
                  <a:lnTo>
                    <a:pt x="215" y="275"/>
                  </a:lnTo>
                  <a:lnTo>
                    <a:pt x="215" y="277"/>
                  </a:lnTo>
                  <a:lnTo>
                    <a:pt x="215" y="277"/>
                  </a:lnTo>
                  <a:lnTo>
                    <a:pt x="215" y="277"/>
                  </a:lnTo>
                  <a:lnTo>
                    <a:pt x="215" y="277"/>
                  </a:lnTo>
                  <a:lnTo>
                    <a:pt x="182" y="299"/>
                  </a:lnTo>
                  <a:lnTo>
                    <a:pt x="182" y="299"/>
                  </a:lnTo>
                  <a:lnTo>
                    <a:pt x="117" y="342"/>
                  </a:lnTo>
                  <a:lnTo>
                    <a:pt x="117" y="342"/>
                  </a:lnTo>
                  <a:lnTo>
                    <a:pt x="87" y="360"/>
                  </a:lnTo>
                  <a:lnTo>
                    <a:pt x="87" y="360"/>
                  </a:lnTo>
                  <a:lnTo>
                    <a:pt x="198" y="296"/>
                  </a:lnTo>
                  <a:lnTo>
                    <a:pt x="198" y="296"/>
                  </a:lnTo>
                  <a:lnTo>
                    <a:pt x="200" y="296"/>
                  </a:lnTo>
                  <a:lnTo>
                    <a:pt x="200" y="296"/>
                  </a:lnTo>
                  <a:lnTo>
                    <a:pt x="200" y="297"/>
                  </a:lnTo>
                  <a:lnTo>
                    <a:pt x="200" y="297"/>
                  </a:lnTo>
                  <a:lnTo>
                    <a:pt x="64" y="400"/>
                  </a:lnTo>
                  <a:lnTo>
                    <a:pt x="64" y="400"/>
                  </a:lnTo>
                  <a:lnTo>
                    <a:pt x="110" y="373"/>
                  </a:lnTo>
                  <a:lnTo>
                    <a:pt x="110" y="373"/>
                  </a:lnTo>
                  <a:lnTo>
                    <a:pt x="147" y="352"/>
                  </a:lnTo>
                  <a:lnTo>
                    <a:pt x="147" y="352"/>
                  </a:lnTo>
                  <a:lnTo>
                    <a:pt x="161" y="343"/>
                  </a:lnTo>
                  <a:lnTo>
                    <a:pt x="163" y="342"/>
                  </a:lnTo>
                  <a:lnTo>
                    <a:pt x="164" y="342"/>
                  </a:lnTo>
                  <a:lnTo>
                    <a:pt x="164" y="342"/>
                  </a:lnTo>
                  <a:lnTo>
                    <a:pt x="163" y="343"/>
                  </a:lnTo>
                  <a:lnTo>
                    <a:pt x="163" y="343"/>
                  </a:lnTo>
                  <a:lnTo>
                    <a:pt x="163" y="343"/>
                  </a:lnTo>
                  <a:lnTo>
                    <a:pt x="163" y="343"/>
                  </a:lnTo>
                  <a:lnTo>
                    <a:pt x="163" y="343"/>
                  </a:lnTo>
                  <a:lnTo>
                    <a:pt x="150" y="354"/>
                  </a:lnTo>
                  <a:lnTo>
                    <a:pt x="101" y="386"/>
                  </a:lnTo>
                  <a:lnTo>
                    <a:pt x="101" y="386"/>
                  </a:lnTo>
                  <a:lnTo>
                    <a:pt x="56" y="414"/>
                  </a:lnTo>
                  <a:lnTo>
                    <a:pt x="56" y="414"/>
                  </a:lnTo>
                  <a:lnTo>
                    <a:pt x="194" y="334"/>
                  </a:lnTo>
                  <a:lnTo>
                    <a:pt x="194" y="334"/>
                  </a:lnTo>
                  <a:lnTo>
                    <a:pt x="195" y="334"/>
                  </a:lnTo>
                  <a:lnTo>
                    <a:pt x="195" y="334"/>
                  </a:lnTo>
                  <a:lnTo>
                    <a:pt x="195" y="334"/>
                  </a:lnTo>
                  <a:lnTo>
                    <a:pt x="195" y="334"/>
                  </a:lnTo>
                  <a:lnTo>
                    <a:pt x="195" y="334"/>
                  </a:lnTo>
                  <a:lnTo>
                    <a:pt x="195" y="336"/>
                  </a:lnTo>
                  <a:lnTo>
                    <a:pt x="195" y="336"/>
                  </a:lnTo>
                  <a:lnTo>
                    <a:pt x="195" y="336"/>
                  </a:lnTo>
                  <a:lnTo>
                    <a:pt x="195" y="336"/>
                  </a:lnTo>
                  <a:lnTo>
                    <a:pt x="178" y="348"/>
                  </a:lnTo>
                  <a:lnTo>
                    <a:pt x="114" y="389"/>
                  </a:lnTo>
                  <a:lnTo>
                    <a:pt x="114" y="389"/>
                  </a:lnTo>
                  <a:lnTo>
                    <a:pt x="44" y="435"/>
                  </a:lnTo>
                  <a:lnTo>
                    <a:pt x="44" y="435"/>
                  </a:lnTo>
                  <a:lnTo>
                    <a:pt x="111" y="397"/>
                  </a:lnTo>
                  <a:lnTo>
                    <a:pt x="158" y="368"/>
                  </a:lnTo>
                  <a:lnTo>
                    <a:pt x="158" y="368"/>
                  </a:lnTo>
                  <a:lnTo>
                    <a:pt x="158" y="368"/>
                  </a:lnTo>
                  <a:lnTo>
                    <a:pt x="158" y="368"/>
                  </a:lnTo>
                  <a:lnTo>
                    <a:pt x="158" y="368"/>
                  </a:lnTo>
                  <a:lnTo>
                    <a:pt x="160" y="368"/>
                  </a:lnTo>
                  <a:lnTo>
                    <a:pt x="160" y="368"/>
                  </a:lnTo>
                  <a:lnTo>
                    <a:pt x="160" y="368"/>
                  </a:lnTo>
                  <a:lnTo>
                    <a:pt x="160" y="368"/>
                  </a:lnTo>
                  <a:lnTo>
                    <a:pt x="178" y="358"/>
                  </a:lnTo>
                  <a:lnTo>
                    <a:pt x="178" y="358"/>
                  </a:lnTo>
                  <a:lnTo>
                    <a:pt x="179" y="358"/>
                  </a:lnTo>
                  <a:lnTo>
                    <a:pt x="179" y="358"/>
                  </a:lnTo>
                  <a:lnTo>
                    <a:pt x="179" y="358"/>
                  </a:lnTo>
                  <a:lnTo>
                    <a:pt x="179" y="358"/>
                  </a:lnTo>
                  <a:lnTo>
                    <a:pt x="179" y="360"/>
                  </a:lnTo>
                  <a:lnTo>
                    <a:pt x="179" y="360"/>
                  </a:lnTo>
                  <a:lnTo>
                    <a:pt x="179" y="360"/>
                  </a:lnTo>
                  <a:lnTo>
                    <a:pt x="179" y="360"/>
                  </a:lnTo>
                  <a:lnTo>
                    <a:pt x="179" y="360"/>
                  </a:lnTo>
                  <a:lnTo>
                    <a:pt x="107" y="414"/>
                  </a:lnTo>
                  <a:lnTo>
                    <a:pt x="107" y="414"/>
                  </a:lnTo>
                  <a:lnTo>
                    <a:pt x="62" y="448"/>
                  </a:lnTo>
                  <a:lnTo>
                    <a:pt x="62" y="448"/>
                  </a:lnTo>
                  <a:lnTo>
                    <a:pt x="166" y="388"/>
                  </a:lnTo>
                  <a:lnTo>
                    <a:pt x="192" y="373"/>
                  </a:lnTo>
                  <a:lnTo>
                    <a:pt x="192" y="373"/>
                  </a:lnTo>
                  <a:lnTo>
                    <a:pt x="192" y="373"/>
                  </a:lnTo>
                  <a:lnTo>
                    <a:pt x="192" y="373"/>
                  </a:lnTo>
                  <a:lnTo>
                    <a:pt x="192" y="373"/>
                  </a:lnTo>
                  <a:lnTo>
                    <a:pt x="192" y="373"/>
                  </a:lnTo>
                  <a:lnTo>
                    <a:pt x="192" y="373"/>
                  </a:lnTo>
                  <a:lnTo>
                    <a:pt x="192" y="373"/>
                  </a:lnTo>
                  <a:lnTo>
                    <a:pt x="192" y="373"/>
                  </a:lnTo>
                  <a:lnTo>
                    <a:pt x="192" y="374"/>
                  </a:lnTo>
                  <a:lnTo>
                    <a:pt x="192" y="374"/>
                  </a:lnTo>
                  <a:lnTo>
                    <a:pt x="192" y="374"/>
                  </a:lnTo>
                  <a:lnTo>
                    <a:pt x="192" y="374"/>
                  </a:lnTo>
                  <a:lnTo>
                    <a:pt x="192" y="374"/>
                  </a:lnTo>
                  <a:lnTo>
                    <a:pt x="185" y="380"/>
                  </a:lnTo>
                  <a:lnTo>
                    <a:pt x="185" y="380"/>
                  </a:lnTo>
                  <a:lnTo>
                    <a:pt x="163" y="394"/>
                  </a:lnTo>
                  <a:lnTo>
                    <a:pt x="163" y="394"/>
                  </a:lnTo>
                  <a:lnTo>
                    <a:pt x="59" y="457"/>
                  </a:lnTo>
                  <a:lnTo>
                    <a:pt x="216" y="367"/>
                  </a:lnTo>
                  <a:lnTo>
                    <a:pt x="216" y="367"/>
                  </a:lnTo>
                  <a:lnTo>
                    <a:pt x="218" y="367"/>
                  </a:lnTo>
                  <a:lnTo>
                    <a:pt x="218" y="367"/>
                  </a:lnTo>
                  <a:lnTo>
                    <a:pt x="218" y="367"/>
                  </a:lnTo>
                  <a:lnTo>
                    <a:pt x="218" y="367"/>
                  </a:lnTo>
                  <a:lnTo>
                    <a:pt x="123" y="439"/>
                  </a:lnTo>
                  <a:lnTo>
                    <a:pt x="49" y="496"/>
                  </a:lnTo>
                  <a:lnTo>
                    <a:pt x="49" y="496"/>
                  </a:lnTo>
                  <a:lnTo>
                    <a:pt x="235" y="386"/>
                  </a:lnTo>
                  <a:lnTo>
                    <a:pt x="327" y="334"/>
                  </a:lnTo>
                  <a:lnTo>
                    <a:pt x="373" y="308"/>
                  </a:lnTo>
                  <a:lnTo>
                    <a:pt x="373" y="308"/>
                  </a:lnTo>
                  <a:lnTo>
                    <a:pt x="373" y="308"/>
                  </a:lnTo>
                  <a:lnTo>
                    <a:pt x="373" y="308"/>
                  </a:lnTo>
                  <a:lnTo>
                    <a:pt x="373" y="308"/>
                  </a:lnTo>
                  <a:lnTo>
                    <a:pt x="373" y="308"/>
                  </a:lnTo>
                  <a:lnTo>
                    <a:pt x="373" y="308"/>
                  </a:lnTo>
                  <a:lnTo>
                    <a:pt x="373" y="308"/>
                  </a:lnTo>
                  <a:lnTo>
                    <a:pt x="373" y="309"/>
                  </a:lnTo>
                  <a:lnTo>
                    <a:pt x="32" y="524"/>
                  </a:lnTo>
                  <a:lnTo>
                    <a:pt x="363" y="333"/>
                  </a:lnTo>
                  <a:lnTo>
                    <a:pt x="363" y="333"/>
                  </a:lnTo>
                  <a:lnTo>
                    <a:pt x="364" y="333"/>
                  </a:lnTo>
                  <a:lnTo>
                    <a:pt x="364" y="333"/>
                  </a:lnTo>
                  <a:lnTo>
                    <a:pt x="363" y="334"/>
                  </a:lnTo>
                  <a:lnTo>
                    <a:pt x="1" y="543"/>
                  </a:lnTo>
                  <a:lnTo>
                    <a:pt x="1" y="543"/>
                  </a:lnTo>
                  <a:lnTo>
                    <a:pt x="1" y="543"/>
                  </a:lnTo>
                  <a:lnTo>
                    <a:pt x="1" y="5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0" name="Freeform 10"/>
            <p:cNvSpPr>
              <a:spLocks noEditPoints="1"/>
            </p:cNvSpPr>
            <p:nvPr/>
          </p:nvSpPr>
          <p:spPr bwMode="auto">
            <a:xfrm>
              <a:off x="2076451" y="1277938"/>
              <a:ext cx="373063" cy="587375"/>
            </a:xfrm>
            <a:custGeom>
              <a:avLst/>
              <a:gdLst/>
              <a:ahLst/>
              <a:cxnLst>
                <a:cxn ang="0">
                  <a:pos x="242" y="632"/>
                </a:cxn>
                <a:cxn ang="0">
                  <a:pos x="221" y="589"/>
                </a:cxn>
                <a:cxn ang="0">
                  <a:pos x="249" y="596"/>
                </a:cxn>
                <a:cxn ang="0">
                  <a:pos x="271" y="605"/>
                </a:cxn>
                <a:cxn ang="0">
                  <a:pos x="267" y="571"/>
                </a:cxn>
                <a:cxn ang="0">
                  <a:pos x="233" y="558"/>
                </a:cxn>
                <a:cxn ang="0">
                  <a:pos x="174" y="546"/>
                </a:cxn>
                <a:cxn ang="0">
                  <a:pos x="135" y="553"/>
                </a:cxn>
                <a:cxn ang="0">
                  <a:pos x="138" y="593"/>
                </a:cxn>
                <a:cxn ang="0">
                  <a:pos x="160" y="570"/>
                </a:cxn>
                <a:cxn ang="0">
                  <a:pos x="174" y="626"/>
                </a:cxn>
                <a:cxn ang="0">
                  <a:pos x="171" y="697"/>
                </a:cxn>
                <a:cxn ang="0">
                  <a:pos x="70" y="704"/>
                </a:cxn>
                <a:cxn ang="0">
                  <a:pos x="0" y="650"/>
                </a:cxn>
                <a:cxn ang="0">
                  <a:pos x="6" y="556"/>
                </a:cxn>
                <a:cxn ang="0">
                  <a:pos x="37" y="582"/>
                </a:cxn>
                <a:cxn ang="0">
                  <a:pos x="31" y="536"/>
                </a:cxn>
                <a:cxn ang="0">
                  <a:pos x="48" y="476"/>
                </a:cxn>
                <a:cxn ang="0">
                  <a:pos x="148" y="213"/>
                </a:cxn>
                <a:cxn ang="0">
                  <a:pos x="162" y="86"/>
                </a:cxn>
                <a:cxn ang="0">
                  <a:pos x="251" y="29"/>
                </a:cxn>
                <a:cxn ang="0">
                  <a:pos x="342" y="16"/>
                </a:cxn>
                <a:cxn ang="0">
                  <a:pos x="380" y="237"/>
                </a:cxn>
                <a:cxn ang="0">
                  <a:pos x="396" y="491"/>
                </a:cxn>
                <a:cxn ang="0">
                  <a:pos x="417" y="577"/>
                </a:cxn>
                <a:cxn ang="0">
                  <a:pos x="408" y="632"/>
                </a:cxn>
                <a:cxn ang="0">
                  <a:pos x="461" y="595"/>
                </a:cxn>
                <a:cxn ang="0">
                  <a:pos x="471" y="673"/>
                </a:cxn>
                <a:cxn ang="0">
                  <a:pos x="430" y="737"/>
                </a:cxn>
                <a:cxn ang="0">
                  <a:pos x="236" y="706"/>
                </a:cxn>
                <a:cxn ang="0">
                  <a:pos x="248" y="715"/>
                </a:cxn>
                <a:cxn ang="0">
                  <a:pos x="249" y="707"/>
                </a:cxn>
                <a:cxn ang="0">
                  <a:pos x="236" y="706"/>
                </a:cxn>
                <a:cxn ang="0">
                  <a:pos x="409" y="739"/>
                </a:cxn>
                <a:cxn ang="0">
                  <a:pos x="470" y="681"/>
                </a:cxn>
                <a:cxn ang="0">
                  <a:pos x="462" y="596"/>
                </a:cxn>
                <a:cxn ang="0">
                  <a:pos x="408" y="632"/>
                </a:cxn>
                <a:cxn ang="0">
                  <a:pos x="415" y="585"/>
                </a:cxn>
                <a:cxn ang="0">
                  <a:pos x="402" y="522"/>
                </a:cxn>
                <a:cxn ang="0">
                  <a:pos x="380" y="268"/>
                </a:cxn>
                <a:cxn ang="0">
                  <a:pos x="357" y="78"/>
                </a:cxn>
                <a:cxn ang="0">
                  <a:pos x="286" y="40"/>
                </a:cxn>
                <a:cxn ang="0">
                  <a:pos x="162" y="57"/>
                </a:cxn>
                <a:cxn ang="0">
                  <a:pos x="151" y="214"/>
                </a:cxn>
                <a:cxn ang="0">
                  <a:pos x="61" y="460"/>
                </a:cxn>
                <a:cxn ang="0">
                  <a:pos x="33" y="525"/>
                </a:cxn>
                <a:cxn ang="0">
                  <a:pos x="40" y="590"/>
                </a:cxn>
                <a:cxn ang="0">
                  <a:pos x="6" y="558"/>
                </a:cxn>
                <a:cxn ang="0">
                  <a:pos x="2" y="650"/>
                </a:cxn>
                <a:cxn ang="0">
                  <a:pos x="92" y="703"/>
                </a:cxn>
                <a:cxn ang="0">
                  <a:pos x="169" y="696"/>
                </a:cxn>
                <a:cxn ang="0">
                  <a:pos x="172" y="610"/>
                </a:cxn>
                <a:cxn ang="0">
                  <a:pos x="147" y="570"/>
                </a:cxn>
                <a:cxn ang="0">
                  <a:pos x="134" y="579"/>
                </a:cxn>
                <a:cxn ang="0">
                  <a:pos x="140" y="549"/>
                </a:cxn>
                <a:cxn ang="0">
                  <a:pos x="174" y="545"/>
                </a:cxn>
                <a:cxn ang="0">
                  <a:pos x="233" y="558"/>
                </a:cxn>
                <a:cxn ang="0">
                  <a:pos x="271" y="570"/>
                </a:cxn>
                <a:cxn ang="0">
                  <a:pos x="264" y="623"/>
                </a:cxn>
                <a:cxn ang="0">
                  <a:pos x="234" y="586"/>
                </a:cxn>
                <a:cxn ang="0">
                  <a:pos x="228" y="602"/>
                </a:cxn>
                <a:cxn ang="0">
                  <a:pos x="243" y="644"/>
                </a:cxn>
              </a:cxnLst>
              <a:rect l="0" t="0" r="r" b="b"/>
              <a:pathLst>
                <a:path w="471" h="740">
                  <a:moveTo>
                    <a:pt x="242" y="690"/>
                  </a:moveTo>
                  <a:lnTo>
                    <a:pt x="242" y="690"/>
                  </a:lnTo>
                  <a:lnTo>
                    <a:pt x="242" y="676"/>
                  </a:lnTo>
                  <a:lnTo>
                    <a:pt x="243" y="665"/>
                  </a:lnTo>
                  <a:lnTo>
                    <a:pt x="243" y="665"/>
                  </a:lnTo>
                  <a:lnTo>
                    <a:pt x="245" y="651"/>
                  </a:lnTo>
                  <a:lnTo>
                    <a:pt x="245" y="651"/>
                  </a:lnTo>
                  <a:lnTo>
                    <a:pt x="243" y="644"/>
                  </a:lnTo>
                  <a:lnTo>
                    <a:pt x="243" y="644"/>
                  </a:lnTo>
                  <a:lnTo>
                    <a:pt x="243" y="638"/>
                  </a:lnTo>
                  <a:lnTo>
                    <a:pt x="243" y="638"/>
                  </a:lnTo>
                  <a:lnTo>
                    <a:pt x="242" y="632"/>
                  </a:lnTo>
                  <a:lnTo>
                    <a:pt x="242" y="632"/>
                  </a:lnTo>
                  <a:lnTo>
                    <a:pt x="239" y="625"/>
                  </a:lnTo>
                  <a:lnTo>
                    <a:pt x="239" y="625"/>
                  </a:lnTo>
                  <a:lnTo>
                    <a:pt x="237" y="619"/>
                  </a:lnTo>
                  <a:lnTo>
                    <a:pt x="237" y="619"/>
                  </a:lnTo>
                  <a:lnTo>
                    <a:pt x="234" y="613"/>
                  </a:lnTo>
                  <a:lnTo>
                    <a:pt x="234" y="613"/>
                  </a:lnTo>
                  <a:lnTo>
                    <a:pt x="231" y="607"/>
                  </a:lnTo>
                  <a:lnTo>
                    <a:pt x="228" y="602"/>
                  </a:lnTo>
                  <a:lnTo>
                    <a:pt x="228" y="602"/>
                  </a:lnTo>
                  <a:lnTo>
                    <a:pt x="221" y="590"/>
                  </a:lnTo>
                  <a:lnTo>
                    <a:pt x="221" y="590"/>
                  </a:lnTo>
                  <a:lnTo>
                    <a:pt x="221" y="590"/>
                  </a:lnTo>
                  <a:lnTo>
                    <a:pt x="221" y="589"/>
                  </a:lnTo>
                  <a:lnTo>
                    <a:pt x="221" y="589"/>
                  </a:lnTo>
                  <a:lnTo>
                    <a:pt x="223" y="586"/>
                  </a:lnTo>
                  <a:lnTo>
                    <a:pt x="223" y="586"/>
                  </a:lnTo>
                  <a:lnTo>
                    <a:pt x="224" y="585"/>
                  </a:lnTo>
                  <a:lnTo>
                    <a:pt x="227" y="585"/>
                  </a:lnTo>
                  <a:lnTo>
                    <a:pt x="227" y="585"/>
                  </a:lnTo>
                  <a:lnTo>
                    <a:pt x="230" y="585"/>
                  </a:lnTo>
                  <a:lnTo>
                    <a:pt x="230" y="585"/>
                  </a:lnTo>
                  <a:lnTo>
                    <a:pt x="234" y="586"/>
                  </a:lnTo>
                  <a:lnTo>
                    <a:pt x="234" y="586"/>
                  </a:lnTo>
                  <a:lnTo>
                    <a:pt x="242" y="590"/>
                  </a:lnTo>
                  <a:lnTo>
                    <a:pt x="249" y="596"/>
                  </a:lnTo>
                  <a:lnTo>
                    <a:pt x="249" y="596"/>
                  </a:lnTo>
                  <a:lnTo>
                    <a:pt x="261" y="610"/>
                  </a:lnTo>
                  <a:lnTo>
                    <a:pt x="261" y="610"/>
                  </a:lnTo>
                  <a:lnTo>
                    <a:pt x="265" y="617"/>
                  </a:lnTo>
                  <a:lnTo>
                    <a:pt x="265" y="617"/>
                  </a:lnTo>
                  <a:lnTo>
                    <a:pt x="267" y="622"/>
                  </a:lnTo>
                  <a:lnTo>
                    <a:pt x="267" y="622"/>
                  </a:lnTo>
                  <a:lnTo>
                    <a:pt x="265" y="623"/>
                  </a:lnTo>
                  <a:lnTo>
                    <a:pt x="265" y="623"/>
                  </a:lnTo>
                  <a:lnTo>
                    <a:pt x="264" y="625"/>
                  </a:lnTo>
                  <a:lnTo>
                    <a:pt x="264" y="625"/>
                  </a:lnTo>
                  <a:lnTo>
                    <a:pt x="264" y="623"/>
                  </a:lnTo>
                  <a:lnTo>
                    <a:pt x="264" y="623"/>
                  </a:lnTo>
                  <a:lnTo>
                    <a:pt x="271" y="605"/>
                  </a:lnTo>
                  <a:lnTo>
                    <a:pt x="271" y="605"/>
                  </a:lnTo>
                  <a:lnTo>
                    <a:pt x="279" y="588"/>
                  </a:lnTo>
                  <a:lnTo>
                    <a:pt x="279" y="588"/>
                  </a:lnTo>
                  <a:lnTo>
                    <a:pt x="280" y="577"/>
                  </a:lnTo>
                  <a:lnTo>
                    <a:pt x="280" y="577"/>
                  </a:lnTo>
                  <a:lnTo>
                    <a:pt x="279" y="573"/>
                  </a:lnTo>
                  <a:lnTo>
                    <a:pt x="279" y="573"/>
                  </a:lnTo>
                  <a:lnTo>
                    <a:pt x="277" y="571"/>
                  </a:lnTo>
                  <a:lnTo>
                    <a:pt x="276" y="571"/>
                  </a:lnTo>
                  <a:lnTo>
                    <a:pt x="276" y="571"/>
                  </a:lnTo>
                  <a:lnTo>
                    <a:pt x="271" y="571"/>
                  </a:lnTo>
                  <a:lnTo>
                    <a:pt x="267" y="571"/>
                  </a:lnTo>
                  <a:lnTo>
                    <a:pt x="267" y="571"/>
                  </a:lnTo>
                  <a:lnTo>
                    <a:pt x="261" y="571"/>
                  </a:lnTo>
                  <a:lnTo>
                    <a:pt x="257" y="571"/>
                  </a:lnTo>
                  <a:lnTo>
                    <a:pt x="257" y="571"/>
                  </a:lnTo>
                  <a:lnTo>
                    <a:pt x="257" y="571"/>
                  </a:lnTo>
                  <a:lnTo>
                    <a:pt x="257" y="571"/>
                  </a:lnTo>
                  <a:lnTo>
                    <a:pt x="252" y="567"/>
                  </a:lnTo>
                  <a:lnTo>
                    <a:pt x="252" y="567"/>
                  </a:lnTo>
                  <a:lnTo>
                    <a:pt x="246" y="564"/>
                  </a:lnTo>
                  <a:lnTo>
                    <a:pt x="246" y="564"/>
                  </a:lnTo>
                  <a:lnTo>
                    <a:pt x="239" y="561"/>
                  </a:lnTo>
                  <a:lnTo>
                    <a:pt x="239" y="561"/>
                  </a:lnTo>
                  <a:lnTo>
                    <a:pt x="233" y="558"/>
                  </a:lnTo>
                  <a:lnTo>
                    <a:pt x="233" y="558"/>
                  </a:lnTo>
                  <a:lnTo>
                    <a:pt x="227" y="556"/>
                  </a:lnTo>
                  <a:lnTo>
                    <a:pt x="227" y="556"/>
                  </a:lnTo>
                  <a:lnTo>
                    <a:pt x="221" y="553"/>
                  </a:lnTo>
                  <a:lnTo>
                    <a:pt x="221" y="553"/>
                  </a:lnTo>
                  <a:lnTo>
                    <a:pt x="208" y="550"/>
                  </a:lnTo>
                  <a:lnTo>
                    <a:pt x="208" y="550"/>
                  </a:lnTo>
                  <a:lnTo>
                    <a:pt x="194" y="548"/>
                  </a:lnTo>
                  <a:lnTo>
                    <a:pt x="187" y="546"/>
                  </a:lnTo>
                  <a:lnTo>
                    <a:pt x="187" y="546"/>
                  </a:lnTo>
                  <a:lnTo>
                    <a:pt x="181" y="546"/>
                  </a:lnTo>
                  <a:lnTo>
                    <a:pt x="181" y="546"/>
                  </a:lnTo>
                  <a:lnTo>
                    <a:pt x="174" y="546"/>
                  </a:lnTo>
                  <a:lnTo>
                    <a:pt x="174" y="546"/>
                  </a:lnTo>
                  <a:lnTo>
                    <a:pt x="168" y="546"/>
                  </a:lnTo>
                  <a:lnTo>
                    <a:pt x="168" y="546"/>
                  </a:lnTo>
                  <a:lnTo>
                    <a:pt x="160" y="546"/>
                  </a:lnTo>
                  <a:lnTo>
                    <a:pt x="160" y="546"/>
                  </a:lnTo>
                  <a:lnTo>
                    <a:pt x="154" y="548"/>
                  </a:lnTo>
                  <a:lnTo>
                    <a:pt x="154" y="548"/>
                  </a:lnTo>
                  <a:lnTo>
                    <a:pt x="154" y="548"/>
                  </a:lnTo>
                  <a:lnTo>
                    <a:pt x="154" y="548"/>
                  </a:lnTo>
                  <a:lnTo>
                    <a:pt x="147" y="548"/>
                  </a:lnTo>
                  <a:lnTo>
                    <a:pt x="140" y="550"/>
                  </a:lnTo>
                  <a:lnTo>
                    <a:pt x="140" y="550"/>
                  </a:lnTo>
                  <a:lnTo>
                    <a:pt x="137" y="552"/>
                  </a:lnTo>
                  <a:lnTo>
                    <a:pt x="135" y="553"/>
                  </a:lnTo>
                  <a:lnTo>
                    <a:pt x="135" y="555"/>
                  </a:lnTo>
                  <a:lnTo>
                    <a:pt x="135" y="555"/>
                  </a:lnTo>
                  <a:lnTo>
                    <a:pt x="134" y="559"/>
                  </a:lnTo>
                  <a:lnTo>
                    <a:pt x="134" y="559"/>
                  </a:lnTo>
                  <a:lnTo>
                    <a:pt x="134" y="562"/>
                  </a:lnTo>
                  <a:lnTo>
                    <a:pt x="134" y="562"/>
                  </a:lnTo>
                  <a:lnTo>
                    <a:pt x="134" y="571"/>
                  </a:lnTo>
                  <a:lnTo>
                    <a:pt x="134" y="571"/>
                  </a:lnTo>
                  <a:lnTo>
                    <a:pt x="135" y="579"/>
                  </a:lnTo>
                  <a:lnTo>
                    <a:pt x="135" y="579"/>
                  </a:lnTo>
                  <a:lnTo>
                    <a:pt x="140" y="593"/>
                  </a:lnTo>
                  <a:lnTo>
                    <a:pt x="138" y="593"/>
                  </a:lnTo>
                  <a:lnTo>
                    <a:pt x="138" y="593"/>
                  </a:lnTo>
                  <a:lnTo>
                    <a:pt x="138" y="586"/>
                  </a:lnTo>
                  <a:lnTo>
                    <a:pt x="138" y="579"/>
                  </a:lnTo>
                  <a:lnTo>
                    <a:pt x="138" y="579"/>
                  </a:lnTo>
                  <a:lnTo>
                    <a:pt x="138" y="574"/>
                  </a:lnTo>
                  <a:lnTo>
                    <a:pt x="138" y="574"/>
                  </a:lnTo>
                  <a:lnTo>
                    <a:pt x="141" y="571"/>
                  </a:lnTo>
                  <a:lnTo>
                    <a:pt x="141" y="571"/>
                  </a:lnTo>
                  <a:lnTo>
                    <a:pt x="144" y="570"/>
                  </a:lnTo>
                  <a:lnTo>
                    <a:pt x="147" y="570"/>
                  </a:lnTo>
                  <a:lnTo>
                    <a:pt x="147" y="570"/>
                  </a:lnTo>
                  <a:lnTo>
                    <a:pt x="154" y="570"/>
                  </a:lnTo>
                  <a:lnTo>
                    <a:pt x="160" y="570"/>
                  </a:lnTo>
                  <a:lnTo>
                    <a:pt x="160" y="570"/>
                  </a:lnTo>
                  <a:lnTo>
                    <a:pt x="165" y="568"/>
                  </a:lnTo>
                  <a:lnTo>
                    <a:pt x="166" y="565"/>
                  </a:lnTo>
                  <a:lnTo>
                    <a:pt x="166" y="565"/>
                  </a:lnTo>
                  <a:lnTo>
                    <a:pt x="169" y="559"/>
                  </a:lnTo>
                  <a:lnTo>
                    <a:pt x="171" y="558"/>
                  </a:lnTo>
                  <a:lnTo>
                    <a:pt x="171" y="559"/>
                  </a:lnTo>
                  <a:lnTo>
                    <a:pt x="171" y="576"/>
                  </a:lnTo>
                  <a:lnTo>
                    <a:pt x="171" y="576"/>
                  </a:lnTo>
                  <a:lnTo>
                    <a:pt x="172" y="593"/>
                  </a:lnTo>
                  <a:lnTo>
                    <a:pt x="172" y="593"/>
                  </a:lnTo>
                  <a:lnTo>
                    <a:pt x="172" y="610"/>
                  </a:lnTo>
                  <a:lnTo>
                    <a:pt x="172" y="610"/>
                  </a:lnTo>
                  <a:lnTo>
                    <a:pt x="174" y="626"/>
                  </a:lnTo>
                  <a:lnTo>
                    <a:pt x="174" y="626"/>
                  </a:lnTo>
                  <a:lnTo>
                    <a:pt x="180" y="659"/>
                  </a:lnTo>
                  <a:lnTo>
                    <a:pt x="180" y="659"/>
                  </a:lnTo>
                  <a:lnTo>
                    <a:pt x="181" y="675"/>
                  </a:lnTo>
                  <a:lnTo>
                    <a:pt x="181" y="675"/>
                  </a:lnTo>
                  <a:lnTo>
                    <a:pt x="183" y="684"/>
                  </a:lnTo>
                  <a:lnTo>
                    <a:pt x="183" y="684"/>
                  </a:lnTo>
                  <a:lnTo>
                    <a:pt x="183" y="688"/>
                  </a:lnTo>
                  <a:lnTo>
                    <a:pt x="181" y="693"/>
                  </a:lnTo>
                  <a:lnTo>
                    <a:pt x="181" y="693"/>
                  </a:lnTo>
                  <a:lnTo>
                    <a:pt x="181" y="693"/>
                  </a:lnTo>
                  <a:lnTo>
                    <a:pt x="181" y="693"/>
                  </a:lnTo>
                  <a:lnTo>
                    <a:pt x="171" y="697"/>
                  </a:lnTo>
                  <a:lnTo>
                    <a:pt x="171" y="697"/>
                  </a:lnTo>
                  <a:lnTo>
                    <a:pt x="159" y="700"/>
                  </a:lnTo>
                  <a:lnTo>
                    <a:pt x="154" y="700"/>
                  </a:lnTo>
                  <a:lnTo>
                    <a:pt x="148" y="702"/>
                  </a:lnTo>
                  <a:lnTo>
                    <a:pt x="148" y="702"/>
                  </a:lnTo>
                  <a:lnTo>
                    <a:pt x="137" y="703"/>
                  </a:lnTo>
                  <a:lnTo>
                    <a:pt x="137" y="703"/>
                  </a:lnTo>
                  <a:lnTo>
                    <a:pt x="126" y="703"/>
                  </a:lnTo>
                  <a:lnTo>
                    <a:pt x="126" y="703"/>
                  </a:lnTo>
                  <a:lnTo>
                    <a:pt x="114" y="704"/>
                  </a:lnTo>
                  <a:lnTo>
                    <a:pt x="114" y="704"/>
                  </a:lnTo>
                  <a:lnTo>
                    <a:pt x="92" y="704"/>
                  </a:lnTo>
                  <a:lnTo>
                    <a:pt x="70" y="704"/>
                  </a:lnTo>
                  <a:lnTo>
                    <a:pt x="70" y="704"/>
                  </a:lnTo>
                  <a:lnTo>
                    <a:pt x="48" y="706"/>
                  </a:lnTo>
                  <a:lnTo>
                    <a:pt x="36" y="706"/>
                  </a:lnTo>
                  <a:lnTo>
                    <a:pt x="36" y="706"/>
                  </a:lnTo>
                  <a:lnTo>
                    <a:pt x="25" y="707"/>
                  </a:lnTo>
                  <a:lnTo>
                    <a:pt x="25" y="707"/>
                  </a:lnTo>
                  <a:lnTo>
                    <a:pt x="14" y="710"/>
                  </a:lnTo>
                  <a:lnTo>
                    <a:pt x="14" y="710"/>
                  </a:lnTo>
                  <a:lnTo>
                    <a:pt x="3" y="712"/>
                  </a:lnTo>
                  <a:lnTo>
                    <a:pt x="2" y="713"/>
                  </a:lnTo>
                  <a:lnTo>
                    <a:pt x="2" y="712"/>
                  </a:lnTo>
                  <a:lnTo>
                    <a:pt x="2" y="670"/>
                  </a:lnTo>
                  <a:lnTo>
                    <a:pt x="0" y="650"/>
                  </a:lnTo>
                  <a:lnTo>
                    <a:pt x="0" y="650"/>
                  </a:lnTo>
                  <a:lnTo>
                    <a:pt x="0" y="629"/>
                  </a:lnTo>
                  <a:lnTo>
                    <a:pt x="0" y="546"/>
                  </a:lnTo>
                  <a:lnTo>
                    <a:pt x="2" y="546"/>
                  </a:lnTo>
                  <a:lnTo>
                    <a:pt x="2" y="546"/>
                  </a:lnTo>
                  <a:lnTo>
                    <a:pt x="2" y="550"/>
                  </a:lnTo>
                  <a:lnTo>
                    <a:pt x="3" y="552"/>
                  </a:lnTo>
                  <a:lnTo>
                    <a:pt x="3" y="552"/>
                  </a:lnTo>
                  <a:lnTo>
                    <a:pt x="3" y="553"/>
                  </a:lnTo>
                  <a:lnTo>
                    <a:pt x="3" y="553"/>
                  </a:lnTo>
                  <a:lnTo>
                    <a:pt x="5" y="556"/>
                  </a:lnTo>
                  <a:lnTo>
                    <a:pt x="5" y="556"/>
                  </a:lnTo>
                  <a:lnTo>
                    <a:pt x="6" y="556"/>
                  </a:lnTo>
                  <a:lnTo>
                    <a:pt x="6" y="556"/>
                  </a:lnTo>
                  <a:lnTo>
                    <a:pt x="11" y="559"/>
                  </a:lnTo>
                  <a:lnTo>
                    <a:pt x="11" y="559"/>
                  </a:lnTo>
                  <a:lnTo>
                    <a:pt x="18" y="562"/>
                  </a:lnTo>
                  <a:lnTo>
                    <a:pt x="18" y="562"/>
                  </a:lnTo>
                  <a:lnTo>
                    <a:pt x="25" y="568"/>
                  </a:lnTo>
                  <a:lnTo>
                    <a:pt x="25" y="568"/>
                  </a:lnTo>
                  <a:lnTo>
                    <a:pt x="28" y="571"/>
                  </a:lnTo>
                  <a:lnTo>
                    <a:pt x="28" y="571"/>
                  </a:lnTo>
                  <a:lnTo>
                    <a:pt x="31" y="574"/>
                  </a:lnTo>
                  <a:lnTo>
                    <a:pt x="34" y="577"/>
                  </a:lnTo>
                  <a:lnTo>
                    <a:pt x="37" y="582"/>
                  </a:lnTo>
                  <a:lnTo>
                    <a:pt x="37" y="582"/>
                  </a:lnTo>
                  <a:lnTo>
                    <a:pt x="42" y="589"/>
                  </a:lnTo>
                  <a:lnTo>
                    <a:pt x="42" y="589"/>
                  </a:lnTo>
                  <a:lnTo>
                    <a:pt x="45" y="598"/>
                  </a:lnTo>
                  <a:lnTo>
                    <a:pt x="43" y="598"/>
                  </a:lnTo>
                  <a:lnTo>
                    <a:pt x="40" y="588"/>
                  </a:lnTo>
                  <a:lnTo>
                    <a:pt x="40" y="588"/>
                  </a:lnTo>
                  <a:lnTo>
                    <a:pt x="37" y="577"/>
                  </a:lnTo>
                  <a:lnTo>
                    <a:pt x="37" y="577"/>
                  </a:lnTo>
                  <a:lnTo>
                    <a:pt x="34" y="556"/>
                  </a:lnTo>
                  <a:lnTo>
                    <a:pt x="34" y="556"/>
                  </a:lnTo>
                  <a:lnTo>
                    <a:pt x="33" y="546"/>
                  </a:lnTo>
                  <a:lnTo>
                    <a:pt x="33" y="546"/>
                  </a:lnTo>
                  <a:lnTo>
                    <a:pt x="31" y="536"/>
                  </a:lnTo>
                  <a:lnTo>
                    <a:pt x="31" y="536"/>
                  </a:lnTo>
                  <a:lnTo>
                    <a:pt x="31" y="525"/>
                  </a:lnTo>
                  <a:lnTo>
                    <a:pt x="31" y="525"/>
                  </a:lnTo>
                  <a:lnTo>
                    <a:pt x="31" y="515"/>
                  </a:lnTo>
                  <a:lnTo>
                    <a:pt x="31" y="515"/>
                  </a:lnTo>
                  <a:lnTo>
                    <a:pt x="34" y="505"/>
                  </a:lnTo>
                  <a:lnTo>
                    <a:pt x="34" y="505"/>
                  </a:lnTo>
                  <a:lnTo>
                    <a:pt x="37" y="494"/>
                  </a:lnTo>
                  <a:lnTo>
                    <a:pt x="37" y="494"/>
                  </a:lnTo>
                  <a:lnTo>
                    <a:pt x="42" y="485"/>
                  </a:lnTo>
                  <a:lnTo>
                    <a:pt x="42" y="485"/>
                  </a:lnTo>
                  <a:lnTo>
                    <a:pt x="48" y="476"/>
                  </a:lnTo>
                  <a:lnTo>
                    <a:pt x="48" y="476"/>
                  </a:lnTo>
                  <a:lnTo>
                    <a:pt x="60" y="459"/>
                  </a:lnTo>
                  <a:lnTo>
                    <a:pt x="60" y="459"/>
                  </a:lnTo>
                  <a:lnTo>
                    <a:pt x="70" y="441"/>
                  </a:lnTo>
                  <a:lnTo>
                    <a:pt x="70" y="441"/>
                  </a:lnTo>
                  <a:lnTo>
                    <a:pt x="70" y="441"/>
                  </a:lnTo>
                  <a:lnTo>
                    <a:pt x="89" y="388"/>
                  </a:lnTo>
                  <a:lnTo>
                    <a:pt x="110" y="334"/>
                  </a:lnTo>
                  <a:lnTo>
                    <a:pt x="110" y="334"/>
                  </a:lnTo>
                  <a:lnTo>
                    <a:pt x="129" y="281"/>
                  </a:lnTo>
                  <a:lnTo>
                    <a:pt x="138" y="254"/>
                  </a:lnTo>
                  <a:lnTo>
                    <a:pt x="138" y="254"/>
                  </a:lnTo>
                  <a:lnTo>
                    <a:pt x="145" y="226"/>
                  </a:lnTo>
                  <a:lnTo>
                    <a:pt x="148" y="213"/>
                  </a:lnTo>
                  <a:lnTo>
                    <a:pt x="148" y="213"/>
                  </a:lnTo>
                  <a:lnTo>
                    <a:pt x="151" y="200"/>
                  </a:lnTo>
                  <a:lnTo>
                    <a:pt x="151" y="200"/>
                  </a:lnTo>
                  <a:lnTo>
                    <a:pt x="157" y="171"/>
                  </a:lnTo>
                  <a:lnTo>
                    <a:pt x="157" y="171"/>
                  </a:lnTo>
                  <a:lnTo>
                    <a:pt x="160" y="143"/>
                  </a:lnTo>
                  <a:lnTo>
                    <a:pt x="162" y="128"/>
                  </a:lnTo>
                  <a:lnTo>
                    <a:pt x="162" y="128"/>
                  </a:lnTo>
                  <a:lnTo>
                    <a:pt x="162" y="115"/>
                  </a:lnTo>
                  <a:lnTo>
                    <a:pt x="162" y="100"/>
                  </a:lnTo>
                  <a:lnTo>
                    <a:pt x="162" y="100"/>
                  </a:lnTo>
                  <a:lnTo>
                    <a:pt x="162" y="86"/>
                  </a:lnTo>
                  <a:lnTo>
                    <a:pt x="162" y="86"/>
                  </a:lnTo>
                  <a:lnTo>
                    <a:pt x="160" y="57"/>
                  </a:lnTo>
                  <a:lnTo>
                    <a:pt x="159" y="44"/>
                  </a:lnTo>
                  <a:lnTo>
                    <a:pt x="159" y="44"/>
                  </a:lnTo>
                  <a:lnTo>
                    <a:pt x="157" y="29"/>
                  </a:lnTo>
                  <a:lnTo>
                    <a:pt x="153" y="1"/>
                  </a:lnTo>
                  <a:lnTo>
                    <a:pt x="153" y="0"/>
                  </a:lnTo>
                  <a:lnTo>
                    <a:pt x="154" y="0"/>
                  </a:lnTo>
                  <a:lnTo>
                    <a:pt x="154" y="0"/>
                  </a:lnTo>
                  <a:lnTo>
                    <a:pt x="180" y="6"/>
                  </a:lnTo>
                  <a:lnTo>
                    <a:pt x="203" y="13"/>
                  </a:lnTo>
                  <a:lnTo>
                    <a:pt x="203" y="13"/>
                  </a:lnTo>
                  <a:lnTo>
                    <a:pt x="251" y="29"/>
                  </a:lnTo>
                  <a:lnTo>
                    <a:pt x="251" y="29"/>
                  </a:lnTo>
                  <a:lnTo>
                    <a:pt x="274" y="35"/>
                  </a:lnTo>
                  <a:lnTo>
                    <a:pt x="286" y="38"/>
                  </a:lnTo>
                  <a:lnTo>
                    <a:pt x="298" y="38"/>
                  </a:lnTo>
                  <a:lnTo>
                    <a:pt x="298" y="38"/>
                  </a:lnTo>
                  <a:lnTo>
                    <a:pt x="311" y="37"/>
                  </a:lnTo>
                  <a:lnTo>
                    <a:pt x="311" y="37"/>
                  </a:lnTo>
                  <a:lnTo>
                    <a:pt x="322" y="32"/>
                  </a:lnTo>
                  <a:lnTo>
                    <a:pt x="322" y="32"/>
                  </a:lnTo>
                  <a:lnTo>
                    <a:pt x="332" y="25"/>
                  </a:lnTo>
                  <a:lnTo>
                    <a:pt x="332" y="25"/>
                  </a:lnTo>
                  <a:lnTo>
                    <a:pt x="341" y="16"/>
                  </a:lnTo>
                  <a:lnTo>
                    <a:pt x="341" y="14"/>
                  </a:lnTo>
                  <a:lnTo>
                    <a:pt x="342" y="16"/>
                  </a:lnTo>
                  <a:lnTo>
                    <a:pt x="351" y="47"/>
                  </a:lnTo>
                  <a:lnTo>
                    <a:pt x="351" y="47"/>
                  </a:lnTo>
                  <a:lnTo>
                    <a:pt x="359" y="78"/>
                  </a:lnTo>
                  <a:lnTo>
                    <a:pt x="359" y="78"/>
                  </a:lnTo>
                  <a:lnTo>
                    <a:pt x="365" y="109"/>
                  </a:lnTo>
                  <a:lnTo>
                    <a:pt x="365" y="109"/>
                  </a:lnTo>
                  <a:lnTo>
                    <a:pt x="371" y="140"/>
                  </a:lnTo>
                  <a:lnTo>
                    <a:pt x="372" y="157"/>
                  </a:lnTo>
                  <a:lnTo>
                    <a:pt x="374" y="173"/>
                  </a:lnTo>
                  <a:lnTo>
                    <a:pt x="374" y="173"/>
                  </a:lnTo>
                  <a:lnTo>
                    <a:pt x="377" y="204"/>
                  </a:lnTo>
                  <a:lnTo>
                    <a:pt x="377" y="204"/>
                  </a:lnTo>
                  <a:lnTo>
                    <a:pt x="380" y="237"/>
                  </a:lnTo>
                  <a:lnTo>
                    <a:pt x="380" y="237"/>
                  </a:lnTo>
                  <a:lnTo>
                    <a:pt x="381" y="268"/>
                  </a:lnTo>
                  <a:lnTo>
                    <a:pt x="381" y="268"/>
                  </a:lnTo>
                  <a:lnTo>
                    <a:pt x="382" y="333"/>
                  </a:lnTo>
                  <a:lnTo>
                    <a:pt x="382" y="333"/>
                  </a:lnTo>
                  <a:lnTo>
                    <a:pt x="385" y="396"/>
                  </a:lnTo>
                  <a:lnTo>
                    <a:pt x="387" y="413"/>
                  </a:lnTo>
                  <a:lnTo>
                    <a:pt x="388" y="428"/>
                  </a:lnTo>
                  <a:lnTo>
                    <a:pt x="388" y="428"/>
                  </a:lnTo>
                  <a:lnTo>
                    <a:pt x="391" y="460"/>
                  </a:lnTo>
                  <a:lnTo>
                    <a:pt x="391" y="460"/>
                  </a:lnTo>
                  <a:lnTo>
                    <a:pt x="396" y="491"/>
                  </a:lnTo>
                  <a:lnTo>
                    <a:pt x="396" y="491"/>
                  </a:lnTo>
                  <a:lnTo>
                    <a:pt x="402" y="522"/>
                  </a:lnTo>
                  <a:lnTo>
                    <a:pt x="402" y="522"/>
                  </a:lnTo>
                  <a:lnTo>
                    <a:pt x="402" y="522"/>
                  </a:lnTo>
                  <a:lnTo>
                    <a:pt x="405" y="528"/>
                  </a:lnTo>
                  <a:lnTo>
                    <a:pt x="405" y="528"/>
                  </a:lnTo>
                  <a:lnTo>
                    <a:pt x="408" y="536"/>
                  </a:lnTo>
                  <a:lnTo>
                    <a:pt x="408" y="536"/>
                  </a:lnTo>
                  <a:lnTo>
                    <a:pt x="412" y="549"/>
                  </a:lnTo>
                  <a:lnTo>
                    <a:pt x="412" y="549"/>
                  </a:lnTo>
                  <a:lnTo>
                    <a:pt x="414" y="562"/>
                  </a:lnTo>
                  <a:lnTo>
                    <a:pt x="414" y="562"/>
                  </a:lnTo>
                  <a:lnTo>
                    <a:pt x="417" y="577"/>
                  </a:lnTo>
                  <a:lnTo>
                    <a:pt x="417" y="577"/>
                  </a:lnTo>
                  <a:lnTo>
                    <a:pt x="417" y="585"/>
                  </a:lnTo>
                  <a:lnTo>
                    <a:pt x="417" y="585"/>
                  </a:lnTo>
                  <a:lnTo>
                    <a:pt x="417" y="590"/>
                  </a:lnTo>
                  <a:lnTo>
                    <a:pt x="417" y="598"/>
                  </a:lnTo>
                  <a:lnTo>
                    <a:pt x="415" y="605"/>
                  </a:lnTo>
                  <a:lnTo>
                    <a:pt x="415" y="613"/>
                  </a:lnTo>
                  <a:lnTo>
                    <a:pt x="415" y="613"/>
                  </a:lnTo>
                  <a:lnTo>
                    <a:pt x="414" y="619"/>
                  </a:lnTo>
                  <a:lnTo>
                    <a:pt x="414" y="619"/>
                  </a:lnTo>
                  <a:lnTo>
                    <a:pt x="411" y="626"/>
                  </a:lnTo>
                  <a:lnTo>
                    <a:pt x="411" y="626"/>
                  </a:lnTo>
                  <a:lnTo>
                    <a:pt x="408" y="632"/>
                  </a:lnTo>
                  <a:lnTo>
                    <a:pt x="408" y="632"/>
                  </a:lnTo>
                  <a:lnTo>
                    <a:pt x="411" y="629"/>
                  </a:lnTo>
                  <a:lnTo>
                    <a:pt x="411" y="629"/>
                  </a:lnTo>
                  <a:lnTo>
                    <a:pt x="414" y="626"/>
                  </a:lnTo>
                  <a:lnTo>
                    <a:pt x="417" y="623"/>
                  </a:lnTo>
                  <a:lnTo>
                    <a:pt x="420" y="622"/>
                  </a:lnTo>
                  <a:lnTo>
                    <a:pt x="420" y="622"/>
                  </a:lnTo>
                  <a:lnTo>
                    <a:pt x="427" y="617"/>
                  </a:lnTo>
                  <a:lnTo>
                    <a:pt x="434" y="613"/>
                  </a:lnTo>
                  <a:lnTo>
                    <a:pt x="442" y="610"/>
                  </a:lnTo>
                  <a:lnTo>
                    <a:pt x="442" y="610"/>
                  </a:lnTo>
                  <a:lnTo>
                    <a:pt x="448" y="605"/>
                  </a:lnTo>
                  <a:lnTo>
                    <a:pt x="448" y="605"/>
                  </a:lnTo>
                  <a:lnTo>
                    <a:pt x="461" y="595"/>
                  </a:lnTo>
                  <a:lnTo>
                    <a:pt x="462" y="595"/>
                  </a:lnTo>
                  <a:lnTo>
                    <a:pt x="462" y="596"/>
                  </a:lnTo>
                  <a:lnTo>
                    <a:pt x="465" y="613"/>
                  </a:lnTo>
                  <a:lnTo>
                    <a:pt x="465" y="613"/>
                  </a:lnTo>
                  <a:lnTo>
                    <a:pt x="468" y="629"/>
                  </a:lnTo>
                  <a:lnTo>
                    <a:pt x="470" y="638"/>
                  </a:lnTo>
                  <a:lnTo>
                    <a:pt x="470" y="638"/>
                  </a:lnTo>
                  <a:lnTo>
                    <a:pt x="471" y="647"/>
                  </a:lnTo>
                  <a:lnTo>
                    <a:pt x="471" y="656"/>
                  </a:lnTo>
                  <a:lnTo>
                    <a:pt x="471" y="656"/>
                  </a:lnTo>
                  <a:lnTo>
                    <a:pt x="471" y="665"/>
                  </a:lnTo>
                  <a:lnTo>
                    <a:pt x="471" y="665"/>
                  </a:lnTo>
                  <a:lnTo>
                    <a:pt x="471" y="673"/>
                  </a:lnTo>
                  <a:lnTo>
                    <a:pt x="470" y="681"/>
                  </a:lnTo>
                  <a:lnTo>
                    <a:pt x="470" y="681"/>
                  </a:lnTo>
                  <a:lnTo>
                    <a:pt x="468" y="690"/>
                  </a:lnTo>
                  <a:lnTo>
                    <a:pt x="468" y="690"/>
                  </a:lnTo>
                  <a:lnTo>
                    <a:pt x="467" y="699"/>
                  </a:lnTo>
                  <a:lnTo>
                    <a:pt x="458" y="731"/>
                  </a:lnTo>
                  <a:lnTo>
                    <a:pt x="458" y="733"/>
                  </a:lnTo>
                  <a:lnTo>
                    <a:pt x="458" y="733"/>
                  </a:lnTo>
                  <a:lnTo>
                    <a:pt x="458" y="733"/>
                  </a:lnTo>
                  <a:lnTo>
                    <a:pt x="445" y="736"/>
                  </a:lnTo>
                  <a:lnTo>
                    <a:pt x="445" y="736"/>
                  </a:lnTo>
                  <a:lnTo>
                    <a:pt x="430" y="737"/>
                  </a:lnTo>
                  <a:lnTo>
                    <a:pt x="430" y="737"/>
                  </a:lnTo>
                  <a:lnTo>
                    <a:pt x="417" y="739"/>
                  </a:lnTo>
                  <a:lnTo>
                    <a:pt x="409" y="740"/>
                  </a:lnTo>
                  <a:lnTo>
                    <a:pt x="402" y="740"/>
                  </a:lnTo>
                  <a:lnTo>
                    <a:pt x="402" y="740"/>
                  </a:lnTo>
                  <a:lnTo>
                    <a:pt x="388" y="739"/>
                  </a:lnTo>
                  <a:lnTo>
                    <a:pt x="388" y="739"/>
                  </a:lnTo>
                  <a:lnTo>
                    <a:pt x="374" y="737"/>
                  </a:lnTo>
                  <a:lnTo>
                    <a:pt x="374" y="737"/>
                  </a:lnTo>
                  <a:lnTo>
                    <a:pt x="347" y="733"/>
                  </a:lnTo>
                  <a:lnTo>
                    <a:pt x="347" y="733"/>
                  </a:lnTo>
                  <a:lnTo>
                    <a:pt x="319" y="727"/>
                  </a:lnTo>
                  <a:lnTo>
                    <a:pt x="291" y="721"/>
                  </a:lnTo>
                  <a:lnTo>
                    <a:pt x="236" y="706"/>
                  </a:lnTo>
                  <a:lnTo>
                    <a:pt x="237" y="706"/>
                  </a:lnTo>
                  <a:lnTo>
                    <a:pt x="237" y="706"/>
                  </a:lnTo>
                  <a:lnTo>
                    <a:pt x="239" y="712"/>
                  </a:lnTo>
                  <a:lnTo>
                    <a:pt x="239" y="712"/>
                  </a:lnTo>
                  <a:lnTo>
                    <a:pt x="240" y="718"/>
                  </a:lnTo>
                  <a:lnTo>
                    <a:pt x="240" y="718"/>
                  </a:lnTo>
                  <a:lnTo>
                    <a:pt x="243" y="721"/>
                  </a:lnTo>
                  <a:lnTo>
                    <a:pt x="243" y="721"/>
                  </a:lnTo>
                  <a:lnTo>
                    <a:pt x="245" y="721"/>
                  </a:lnTo>
                  <a:lnTo>
                    <a:pt x="246" y="721"/>
                  </a:lnTo>
                  <a:lnTo>
                    <a:pt x="246" y="721"/>
                  </a:lnTo>
                  <a:lnTo>
                    <a:pt x="248" y="718"/>
                  </a:lnTo>
                  <a:lnTo>
                    <a:pt x="248" y="715"/>
                  </a:lnTo>
                  <a:lnTo>
                    <a:pt x="248" y="715"/>
                  </a:lnTo>
                  <a:lnTo>
                    <a:pt x="249" y="707"/>
                  </a:lnTo>
                  <a:lnTo>
                    <a:pt x="248" y="702"/>
                  </a:lnTo>
                  <a:lnTo>
                    <a:pt x="248" y="702"/>
                  </a:lnTo>
                  <a:lnTo>
                    <a:pt x="245" y="696"/>
                  </a:lnTo>
                  <a:lnTo>
                    <a:pt x="242" y="690"/>
                  </a:lnTo>
                  <a:lnTo>
                    <a:pt x="242" y="690"/>
                  </a:lnTo>
                  <a:close/>
                  <a:moveTo>
                    <a:pt x="242" y="690"/>
                  </a:moveTo>
                  <a:lnTo>
                    <a:pt x="242" y="690"/>
                  </a:lnTo>
                  <a:lnTo>
                    <a:pt x="245" y="696"/>
                  </a:lnTo>
                  <a:lnTo>
                    <a:pt x="248" y="702"/>
                  </a:lnTo>
                  <a:lnTo>
                    <a:pt x="248" y="702"/>
                  </a:lnTo>
                  <a:lnTo>
                    <a:pt x="249" y="707"/>
                  </a:lnTo>
                  <a:lnTo>
                    <a:pt x="248" y="715"/>
                  </a:lnTo>
                  <a:lnTo>
                    <a:pt x="248" y="715"/>
                  </a:lnTo>
                  <a:lnTo>
                    <a:pt x="248" y="718"/>
                  </a:lnTo>
                  <a:lnTo>
                    <a:pt x="246" y="721"/>
                  </a:lnTo>
                  <a:lnTo>
                    <a:pt x="246" y="721"/>
                  </a:lnTo>
                  <a:lnTo>
                    <a:pt x="245" y="721"/>
                  </a:lnTo>
                  <a:lnTo>
                    <a:pt x="243" y="721"/>
                  </a:lnTo>
                  <a:lnTo>
                    <a:pt x="243" y="721"/>
                  </a:lnTo>
                  <a:lnTo>
                    <a:pt x="240" y="719"/>
                  </a:lnTo>
                  <a:lnTo>
                    <a:pt x="240" y="719"/>
                  </a:lnTo>
                  <a:lnTo>
                    <a:pt x="239" y="712"/>
                  </a:lnTo>
                  <a:lnTo>
                    <a:pt x="239" y="712"/>
                  </a:lnTo>
                  <a:lnTo>
                    <a:pt x="236" y="706"/>
                  </a:lnTo>
                  <a:lnTo>
                    <a:pt x="236" y="706"/>
                  </a:lnTo>
                  <a:lnTo>
                    <a:pt x="237" y="706"/>
                  </a:lnTo>
                  <a:lnTo>
                    <a:pt x="237" y="706"/>
                  </a:lnTo>
                  <a:lnTo>
                    <a:pt x="291" y="721"/>
                  </a:lnTo>
                  <a:lnTo>
                    <a:pt x="319" y="727"/>
                  </a:lnTo>
                  <a:lnTo>
                    <a:pt x="347" y="733"/>
                  </a:lnTo>
                  <a:lnTo>
                    <a:pt x="347" y="733"/>
                  </a:lnTo>
                  <a:lnTo>
                    <a:pt x="374" y="737"/>
                  </a:lnTo>
                  <a:lnTo>
                    <a:pt x="374" y="737"/>
                  </a:lnTo>
                  <a:lnTo>
                    <a:pt x="388" y="739"/>
                  </a:lnTo>
                  <a:lnTo>
                    <a:pt x="388" y="739"/>
                  </a:lnTo>
                  <a:lnTo>
                    <a:pt x="402" y="739"/>
                  </a:lnTo>
                  <a:lnTo>
                    <a:pt x="409" y="739"/>
                  </a:lnTo>
                  <a:lnTo>
                    <a:pt x="417" y="739"/>
                  </a:lnTo>
                  <a:lnTo>
                    <a:pt x="417" y="739"/>
                  </a:lnTo>
                  <a:lnTo>
                    <a:pt x="430" y="737"/>
                  </a:lnTo>
                  <a:lnTo>
                    <a:pt x="430" y="737"/>
                  </a:lnTo>
                  <a:lnTo>
                    <a:pt x="445" y="736"/>
                  </a:lnTo>
                  <a:lnTo>
                    <a:pt x="445" y="736"/>
                  </a:lnTo>
                  <a:lnTo>
                    <a:pt x="458" y="731"/>
                  </a:lnTo>
                  <a:lnTo>
                    <a:pt x="458" y="731"/>
                  </a:lnTo>
                  <a:lnTo>
                    <a:pt x="467" y="699"/>
                  </a:lnTo>
                  <a:lnTo>
                    <a:pt x="467" y="699"/>
                  </a:lnTo>
                  <a:lnTo>
                    <a:pt x="468" y="690"/>
                  </a:lnTo>
                  <a:lnTo>
                    <a:pt x="468" y="690"/>
                  </a:lnTo>
                  <a:lnTo>
                    <a:pt x="470" y="681"/>
                  </a:lnTo>
                  <a:lnTo>
                    <a:pt x="471" y="673"/>
                  </a:lnTo>
                  <a:lnTo>
                    <a:pt x="471" y="673"/>
                  </a:lnTo>
                  <a:lnTo>
                    <a:pt x="471" y="665"/>
                  </a:lnTo>
                  <a:lnTo>
                    <a:pt x="471" y="665"/>
                  </a:lnTo>
                  <a:lnTo>
                    <a:pt x="471" y="656"/>
                  </a:lnTo>
                  <a:lnTo>
                    <a:pt x="470" y="647"/>
                  </a:lnTo>
                  <a:lnTo>
                    <a:pt x="470" y="647"/>
                  </a:lnTo>
                  <a:lnTo>
                    <a:pt x="470" y="638"/>
                  </a:lnTo>
                  <a:lnTo>
                    <a:pt x="468" y="630"/>
                  </a:lnTo>
                  <a:lnTo>
                    <a:pt x="468" y="630"/>
                  </a:lnTo>
                  <a:lnTo>
                    <a:pt x="465" y="613"/>
                  </a:lnTo>
                  <a:lnTo>
                    <a:pt x="461" y="596"/>
                  </a:lnTo>
                  <a:lnTo>
                    <a:pt x="462" y="596"/>
                  </a:lnTo>
                  <a:lnTo>
                    <a:pt x="462" y="596"/>
                  </a:lnTo>
                  <a:lnTo>
                    <a:pt x="449" y="605"/>
                  </a:lnTo>
                  <a:lnTo>
                    <a:pt x="449" y="605"/>
                  </a:lnTo>
                  <a:lnTo>
                    <a:pt x="442" y="610"/>
                  </a:lnTo>
                  <a:lnTo>
                    <a:pt x="434" y="614"/>
                  </a:lnTo>
                  <a:lnTo>
                    <a:pt x="427" y="617"/>
                  </a:lnTo>
                  <a:lnTo>
                    <a:pt x="427" y="617"/>
                  </a:lnTo>
                  <a:lnTo>
                    <a:pt x="421" y="622"/>
                  </a:lnTo>
                  <a:lnTo>
                    <a:pt x="417" y="623"/>
                  </a:lnTo>
                  <a:lnTo>
                    <a:pt x="414" y="626"/>
                  </a:lnTo>
                  <a:lnTo>
                    <a:pt x="414" y="626"/>
                  </a:lnTo>
                  <a:lnTo>
                    <a:pt x="411" y="629"/>
                  </a:lnTo>
                  <a:lnTo>
                    <a:pt x="408" y="632"/>
                  </a:lnTo>
                  <a:lnTo>
                    <a:pt x="406" y="635"/>
                  </a:lnTo>
                  <a:lnTo>
                    <a:pt x="408" y="632"/>
                  </a:lnTo>
                  <a:lnTo>
                    <a:pt x="408" y="632"/>
                  </a:lnTo>
                  <a:lnTo>
                    <a:pt x="411" y="626"/>
                  </a:lnTo>
                  <a:lnTo>
                    <a:pt x="411" y="626"/>
                  </a:lnTo>
                  <a:lnTo>
                    <a:pt x="412" y="619"/>
                  </a:lnTo>
                  <a:lnTo>
                    <a:pt x="412" y="619"/>
                  </a:lnTo>
                  <a:lnTo>
                    <a:pt x="414" y="611"/>
                  </a:lnTo>
                  <a:lnTo>
                    <a:pt x="415" y="605"/>
                  </a:lnTo>
                  <a:lnTo>
                    <a:pt x="415" y="598"/>
                  </a:lnTo>
                  <a:lnTo>
                    <a:pt x="415" y="590"/>
                  </a:lnTo>
                  <a:lnTo>
                    <a:pt x="415" y="590"/>
                  </a:lnTo>
                  <a:lnTo>
                    <a:pt x="415" y="585"/>
                  </a:lnTo>
                  <a:lnTo>
                    <a:pt x="415" y="585"/>
                  </a:lnTo>
                  <a:lnTo>
                    <a:pt x="415" y="577"/>
                  </a:lnTo>
                  <a:lnTo>
                    <a:pt x="415" y="577"/>
                  </a:lnTo>
                  <a:lnTo>
                    <a:pt x="414" y="562"/>
                  </a:lnTo>
                  <a:lnTo>
                    <a:pt x="414" y="562"/>
                  </a:lnTo>
                  <a:lnTo>
                    <a:pt x="411" y="549"/>
                  </a:lnTo>
                  <a:lnTo>
                    <a:pt x="411" y="549"/>
                  </a:lnTo>
                  <a:lnTo>
                    <a:pt x="406" y="536"/>
                  </a:lnTo>
                  <a:lnTo>
                    <a:pt x="406" y="536"/>
                  </a:lnTo>
                  <a:lnTo>
                    <a:pt x="405" y="530"/>
                  </a:lnTo>
                  <a:lnTo>
                    <a:pt x="405" y="530"/>
                  </a:lnTo>
                  <a:lnTo>
                    <a:pt x="402" y="524"/>
                  </a:lnTo>
                  <a:lnTo>
                    <a:pt x="402" y="522"/>
                  </a:lnTo>
                  <a:lnTo>
                    <a:pt x="402" y="522"/>
                  </a:lnTo>
                  <a:lnTo>
                    <a:pt x="402" y="522"/>
                  </a:lnTo>
                  <a:lnTo>
                    <a:pt x="394" y="491"/>
                  </a:lnTo>
                  <a:lnTo>
                    <a:pt x="394" y="491"/>
                  </a:lnTo>
                  <a:lnTo>
                    <a:pt x="390" y="460"/>
                  </a:lnTo>
                  <a:lnTo>
                    <a:pt x="390" y="460"/>
                  </a:lnTo>
                  <a:lnTo>
                    <a:pt x="387" y="428"/>
                  </a:lnTo>
                  <a:lnTo>
                    <a:pt x="385" y="413"/>
                  </a:lnTo>
                  <a:lnTo>
                    <a:pt x="384" y="396"/>
                  </a:lnTo>
                  <a:lnTo>
                    <a:pt x="384" y="396"/>
                  </a:lnTo>
                  <a:lnTo>
                    <a:pt x="382" y="333"/>
                  </a:lnTo>
                  <a:lnTo>
                    <a:pt x="382" y="333"/>
                  </a:lnTo>
                  <a:lnTo>
                    <a:pt x="380" y="268"/>
                  </a:lnTo>
                  <a:lnTo>
                    <a:pt x="380" y="268"/>
                  </a:lnTo>
                  <a:lnTo>
                    <a:pt x="378" y="237"/>
                  </a:lnTo>
                  <a:lnTo>
                    <a:pt x="378" y="237"/>
                  </a:lnTo>
                  <a:lnTo>
                    <a:pt x="375" y="204"/>
                  </a:lnTo>
                  <a:lnTo>
                    <a:pt x="375" y="204"/>
                  </a:lnTo>
                  <a:lnTo>
                    <a:pt x="372" y="173"/>
                  </a:lnTo>
                  <a:lnTo>
                    <a:pt x="371" y="157"/>
                  </a:lnTo>
                  <a:lnTo>
                    <a:pt x="368" y="140"/>
                  </a:lnTo>
                  <a:lnTo>
                    <a:pt x="368" y="140"/>
                  </a:lnTo>
                  <a:lnTo>
                    <a:pt x="363" y="109"/>
                  </a:lnTo>
                  <a:lnTo>
                    <a:pt x="363" y="109"/>
                  </a:lnTo>
                  <a:lnTo>
                    <a:pt x="357" y="78"/>
                  </a:lnTo>
                  <a:lnTo>
                    <a:pt x="357" y="78"/>
                  </a:lnTo>
                  <a:lnTo>
                    <a:pt x="350" y="47"/>
                  </a:lnTo>
                  <a:lnTo>
                    <a:pt x="341" y="16"/>
                  </a:lnTo>
                  <a:lnTo>
                    <a:pt x="342" y="16"/>
                  </a:lnTo>
                  <a:lnTo>
                    <a:pt x="342" y="16"/>
                  </a:lnTo>
                  <a:lnTo>
                    <a:pt x="334" y="26"/>
                  </a:lnTo>
                  <a:lnTo>
                    <a:pt x="334" y="26"/>
                  </a:lnTo>
                  <a:lnTo>
                    <a:pt x="323" y="34"/>
                  </a:lnTo>
                  <a:lnTo>
                    <a:pt x="323" y="34"/>
                  </a:lnTo>
                  <a:lnTo>
                    <a:pt x="311" y="38"/>
                  </a:lnTo>
                  <a:lnTo>
                    <a:pt x="311" y="38"/>
                  </a:lnTo>
                  <a:lnTo>
                    <a:pt x="298" y="40"/>
                  </a:lnTo>
                  <a:lnTo>
                    <a:pt x="298" y="40"/>
                  </a:lnTo>
                  <a:lnTo>
                    <a:pt x="286" y="40"/>
                  </a:lnTo>
                  <a:lnTo>
                    <a:pt x="274" y="38"/>
                  </a:lnTo>
                  <a:lnTo>
                    <a:pt x="249" y="31"/>
                  </a:lnTo>
                  <a:lnTo>
                    <a:pt x="249" y="31"/>
                  </a:lnTo>
                  <a:lnTo>
                    <a:pt x="202" y="16"/>
                  </a:lnTo>
                  <a:lnTo>
                    <a:pt x="202" y="16"/>
                  </a:lnTo>
                  <a:lnTo>
                    <a:pt x="178" y="9"/>
                  </a:lnTo>
                  <a:lnTo>
                    <a:pt x="154" y="3"/>
                  </a:lnTo>
                  <a:lnTo>
                    <a:pt x="156" y="1"/>
                  </a:lnTo>
                  <a:lnTo>
                    <a:pt x="160" y="29"/>
                  </a:lnTo>
                  <a:lnTo>
                    <a:pt x="160" y="29"/>
                  </a:lnTo>
                  <a:lnTo>
                    <a:pt x="162" y="43"/>
                  </a:lnTo>
                  <a:lnTo>
                    <a:pt x="162" y="57"/>
                  </a:lnTo>
                  <a:lnTo>
                    <a:pt x="162" y="57"/>
                  </a:lnTo>
                  <a:lnTo>
                    <a:pt x="165" y="86"/>
                  </a:lnTo>
                  <a:lnTo>
                    <a:pt x="165" y="86"/>
                  </a:lnTo>
                  <a:lnTo>
                    <a:pt x="165" y="100"/>
                  </a:lnTo>
                  <a:lnTo>
                    <a:pt x="165" y="115"/>
                  </a:lnTo>
                  <a:lnTo>
                    <a:pt x="165" y="115"/>
                  </a:lnTo>
                  <a:lnTo>
                    <a:pt x="163" y="128"/>
                  </a:lnTo>
                  <a:lnTo>
                    <a:pt x="162" y="143"/>
                  </a:lnTo>
                  <a:lnTo>
                    <a:pt x="162" y="143"/>
                  </a:lnTo>
                  <a:lnTo>
                    <a:pt x="159" y="171"/>
                  </a:lnTo>
                  <a:lnTo>
                    <a:pt x="159" y="171"/>
                  </a:lnTo>
                  <a:lnTo>
                    <a:pt x="154" y="200"/>
                  </a:lnTo>
                  <a:lnTo>
                    <a:pt x="154" y="200"/>
                  </a:lnTo>
                  <a:lnTo>
                    <a:pt x="151" y="214"/>
                  </a:lnTo>
                  <a:lnTo>
                    <a:pt x="147" y="228"/>
                  </a:lnTo>
                  <a:lnTo>
                    <a:pt x="147" y="228"/>
                  </a:lnTo>
                  <a:lnTo>
                    <a:pt x="140" y="254"/>
                  </a:lnTo>
                  <a:lnTo>
                    <a:pt x="131" y="282"/>
                  </a:lnTo>
                  <a:lnTo>
                    <a:pt x="131" y="282"/>
                  </a:lnTo>
                  <a:lnTo>
                    <a:pt x="111" y="336"/>
                  </a:lnTo>
                  <a:lnTo>
                    <a:pt x="92" y="389"/>
                  </a:lnTo>
                  <a:lnTo>
                    <a:pt x="92" y="389"/>
                  </a:lnTo>
                  <a:lnTo>
                    <a:pt x="71" y="442"/>
                  </a:lnTo>
                  <a:lnTo>
                    <a:pt x="71" y="442"/>
                  </a:lnTo>
                  <a:lnTo>
                    <a:pt x="71" y="442"/>
                  </a:lnTo>
                  <a:lnTo>
                    <a:pt x="71" y="442"/>
                  </a:lnTo>
                  <a:lnTo>
                    <a:pt x="61" y="460"/>
                  </a:lnTo>
                  <a:lnTo>
                    <a:pt x="61" y="460"/>
                  </a:lnTo>
                  <a:lnTo>
                    <a:pt x="49" y="476"/>
                  </a:lnTo>
                  <a:lnTo>
                    <a:pt x="49" y="476"/>
                  </a:lnTo>
                  <a:lnTo>
                    <a:pt x="43" y="485"/>
                  </a:lnTo>
                  <a:lnTo>
                    <a:pt x="43" y="485"/>
                  </a:lnTo>
                  <a:lnTo>
                    <a:pt x="39" y="496"/>
                  </a:lnTo>
                  <a:lnTo>
                    <a:pt x="39" y="496"/>
                  </a:lnTo>
                  <a:lnTo>
                    <a:pt x="36" y="505"/>
                  </a:lnTo>
                  <a:lnTo>
                    <a:pt x="36" y="505"/>
                  </a:lnTo>
                  <a:lnTo>
                    <a:pt x="34" y="515"/>
                  </a:lnTo>
                  <a:lnTo>
                    <a:pt x="34" y="515"/>
                  </a:lnTo>
                  <a:lnTo>
                    <a:pt x="33" y="525"/>
                  </a:lnTo>
                  <a:lnTo>
                    <a:pt x="33" y="525"/>
                  </a:lnTo>
                  <a:lnTo>
                    <a:pt x="33" y="536"/>
                  </a:lnTo>
                  <a:lnTo>
                    <a:pt x="33" y="536"/>
                  </a:lnTo>
                  <a:lnTo>
                    <a:pt x="34" y="546"/>
                  </a:lnTo>
                  <a:lnTo>
                    <a:pt x="34" y="546"/>
                  </a:lnTo>
                  <a:lnTo>
                    <a:pt x="36" y="556"/>
                  </a:lnTo>
                  <a:lnTo>
                    <a:pt x="36" y="556"/>
                  </a:lnTo>
                  <a:lnTo>
                    <a:pt x="40" y="577"/>
                  </a:lnTo>
                  <a:lnTo>
                    <a:pt x="40" y="577"/>
                  </a:lnTo>
                  <a:lnTo>
                    <a:pt x="42" y="588"/>
                  </a:lnTo>
                  <a:lnTo>
                    <a:pt x="45" y="598"/>
                  </a:lnTo>
                  <a:lnTo>
                    <a:pt x="43" y="598"/>
                  </a:lnTo>
                  <a:lnTo>
                    <a:pt x="43" y="598"/>
                  </a:lnTo>
                  <a:lnTo>
                    <a:pt x="40" y="590"/>
                  </a:lnTo>
                  <a:lnTo>
                    <a:pt x="40" y="590"/>
                  </a:lnTo>
                  <a:lnTo>
                    <a:pt x="36" y="582"/>
                  </a:lnTo>
                  <a:lnTo>
                    <a:pt x="33" y="579"/>
                  </a:lnTo>
                  <a:lnTo>
                    <a:pt x="31" y="576"/>
                  </a:lnTo>
                  <a:lnTo>
                    <a:pt x="31" y="576"/>
                  </a:lnTo>
                  <a:lnTo>
                    <a:pt x="28" y="573"/>
                  </a:lnTo>
                  <a:lnTo>
                    <a:pt x="28" y="573"/>
                  </a:lnTo>
                  <a:lnTo>
                    <a:pt x="24" y="570"/>
                  </a:lnTo>
                  <a:lnTo>
                    <a:pt x="24" y="570"/>
                  </a:lnTo>
                  <a:lnTo>
                    <a:pt x="17" y="565"/>
                  </a:lnTo>
                  <a:lnTo>
                    <a:pt x="9" y="561"/>
                  </a:lnTo>
                  <a:lnTo>
                    <a:pt x="9" y="561"/>
                  </a:lnTo>
                  <a:lnTo>
                    <a:pt x="6" y="558"/>
                  </a:lnTo>
                  <a:lnTo>
                    <a:pt x="6" y="558"/>
                  </a:lnTo>
                  <a:lnTo>
                    <a:pt x="3" y="556"/>
                  </a:lnTo>
                  <a:lnTo>
                    <a:pt x="3" y="556"/>
                  </a:lnTo>
                  <a:lnTo>
                    <a:pt x="2" y="555"/>
                  </a:lnTo>
                  <a:lnTo>
                    <a:pt x="2" y="555"/>
                  </a:lnTo>
                  <a:lnTo>
                    <a:pt x="2" y="553"/>
                  </a:lnTo>
                  <a:lnTo>
                    <a:pt x="0" y="550"/>
                  </a:lnTo>
                  <a:lnTo>
                    <a:pt x="0" y="550"/>
                  </a:lnTo>
                  <a:lnTo>
                    <a:pt x="0" y="546"/>
                  </a:lnTo>
                  <a:lnTo>
                    <a:pt x="2" y="546"/>
                  </a:lnTo>
                  <a:lnTo>
                    <a:pt x="2" y="629"/>
                  </a:lnTo>
                  <a:lnTo>
                    <a:pt x="2" y="629"/>
                  </a:lnTo>
                  <a:lnTo>
                    <a:pt x="2" y="650"/>
                  </a:lnTo>
                  <a:lnTo>
                    <a:pt x="3" y="670"/>
                  </a:lnTo>
                  <a:lnTo>
                    <a:pt x="3" y="712"/>
                  </a:lnTo>
                  <a:lnTo>
                    <a:pt x="3" y="712"/>
                  </a:lnTo>
                  <a:lnTo>
                    <a:pt x="3" y="712"/>
                  </a:lnTo>
                  <a:lnTo>
                    <a:pt x="14" y="709"/>
                  </a:lnTo>
                  <a:lnTo>
                    <a:pt x="14" y="709"/>
                  </a:lnTo>
                  <a:lnTo>
                    <a:pt x="24" y="706"/>
                  </a:lnTo>
                  <a:lnTo>
                    <a:pt x="24" y="706"/>
                  </a:lnTo>
                  <a:lnTo>
                    <a:pt x="36" y="704"/>
                  </a:lnTo>
                  <a:lnTo>
                    <a:pt x="48" y="704"/>
                  </a:lnTo>
                  <a:lnTo>
                    <a:pt x="48" y="704"/>
                  </a:lnTo>
                  <a:lnTo>
                    <a:pt x="70" y="703"/>
                  </a:lnTo>
                  <a:lnTo>
                    <a:pt x="92" y="703"/>
                  </a:lnTo>
                  <a:lnTo>
                    <a:pt x="92" y="703"/>
                  </a:lnTo>
                  <a:lnTo>
                    <a:pt x="114" y="703"/>
                  </a:lnTo>
                  <a:lnTo>
                    <a:pt x="114" y="703"/>
                  </a:lnTo>
                  <a:lnTo>
                    <a:pt x="126" y="703"/>
                  </a:lnTo>
                  <a:lnTo>
                    <a:pt x="126" y="703"/>
                  </a:lnTo>
                  <a:lnTo>
                    <a:pt x="137" y="702"/>
                  </a:lnTo>
                  <a:lnTo>
                    <a:pt x="137" y="702"/>
                  </a:lnTo>
                  <a:lnTo>
                    <a:pt x="148" y="700"/>
                  </a:lnTo>
                  <a:lnTo>
                    <a:pt x="153" y="700"/>
                  </a:lnTo>
                  <a:lnTo>
                    <a:pt x="159" y="699"/>
                  </a:lnTo>
                  <a:lnTo>
                    <a:pt x="159" y="699"/>
                  </a:lnTo>
                  <a:lnTo>
                    <a:pt x="169" y="696"/>
                  </a:lnTo>
                  <a:lnTo>
                    <a:pt x="169" y="696"/>
                  </a:lnTo>
                  <a:lnTo>
                    <a:pt x="180" y="691"/>
                  </a:lnTo>
                  <a:lnTo>
                    <a:pt x="180" y="691"/>
                  </a:lnTo>
                  <a:lnTo>
                    <a:pt x="180" y="691"/>
                  </a:lnTo>
                  <a:lnTo>
                    <a:pt x="181" y="688"/>
                  </a:lnTo>
                  <a:lnTo>
                    <a:pt x="181" y="684"/>
                  </a:lnTo>
                  <a:lnTo>
                    <a:pt x="181" y="675"/>
                  </a:lnTo>
                  <a:lnTo>
                    <a:pt x="181" y="675"/>
                  </a:lnTo>
                  <a:lnTo>
                    <a:pt x="178" y="659"/>
                  </a:lnTo>
                  <a:lnTo>
                    <a:pt x="178" y="659"/>
                  </a:lnTo>
                  <a:lnTo>
                    <a:pt x="174" y="626"/>
                  </a:lnTo>
                  <a:lnTo>
                    <a:pt x="174" y="626"/>
                  </a:lnTo>
                  <a:lnTo>
                    <a:pt x="172" y="610"/>
                  </a:lnTo>
                  <a:lnTo>
                    <a:pt x="172" y="610"/>
                  </a:lnTo>
                  <a:lnTo>
                    <a:pt x="171" y="593"/>
                  </a:lnTo>
                  <a:lnTo>
                    <a:pt x="171" y="593"/>
                  </a:lnTo>
                  <a:lnTo>
                    <a:pt x="171" y="576"/>
                  </a:lnTo>
                  <a:lnTo>
                    <a:pt x="169" y="559"/>
                  </a:lnTo>
                  <a:lnTo>
                    <a:pt x="171" y="559"/>
                  </a:lnTo>
                  <a:lnTo>
                    <a:pt x="171" y="559"/>
                  </a:lnTo>
                  <a:lnTo>
                    <a:pt x="168" y="567"/>
                  </a:lnTo>
                  <a:lnTo>
                    <a:pt x="168" y="567"/>
                  </a:lnTo>
                  <a:lnTo>
                    <a:pt x="165" y="568"/>
                  </a:lnTo>
                  <a:lnTo>
                    <a:pt x="162" y="570"/>
                  </a:lnTo>
                  <a:lnTo>
                    <a:pt x="162" y="570"/>
                  </a:lnTo>
                  <a:lnTo>
                    <a:pt x="154" y="571"/>
                  </a:lnTo>
                  <a:lnTo>
                    <a:pt x="147" y="570"/>
                  </a:lnTo>
                  <a:lnTo>
                    <a:pt x="147" y="570"/>
                  </a:lnTo>
                  <a:lnTo>
                    <a:pt x="144" y="570"/>
                  </a:lnTo>
                  <a:lnTo>
                    <a:pt x="141" y="573"/>
                  </a:lnTo>
                  <a:lnTo>
                    <a:pt x="141" y="573"/>
                  </a:lnTo>
                  <a:lnTo>
                    <a:pt x="140" y="576"/>
                  </a:lnTo>
                  <a:lnTo>
                    <a:pt x="138" y="579"/>
                  </a:lnTo>
                  <a:lnTo>
                    <a:pt x="138" y="579"/>
                  </a:lnTo>
                  <a:lnTo>
                    <a:pt x="138" y="586"/>
                  </a:lnTo>
                  <a:lnTo>
                    <a:pt x="140" y="593"/>
                  </a:lnTo>
                  <a:lnTo>
                    <a:pt x="140" y="596"/>
                  </a:lnTo>
                  <a:lnTo>
                    <a:pt x="138" y="593"/>
                  </a:lnTo>
                  <a:lnTo>
                    <a:pt x="138" y="593"/>
                  </a:lnTo>
                  <a:lnTo>
                    <a:pt x="134" y="579"/>
                  </a:lnTo>
                  <a:lnTo>
                    <a:pt x="134" y="579"/>
                  </a:lnTo>
                  <a:lnTo>
                    <a:pt x="132" y="571"/>
                  </a:lnTo>
                  <a:lnTo>
                    <a:pt x="132" y="571"/>
                  </a:lnTo>
                  <a:lnTo>
                    <a:pt x="132" y="562"/>
                  </a:lnTo>
                  <a:lnTo>
                    <a:pt x="132" y="562"/>
                  </a:lnTo>
                  <a:lnTo>
                    <a:pt x="134" y="559"/>
                  </a:lnTo>
                  <a:lnTo>
                    <a:pt x="134" y="559"/>
                  </a:lnTo>
                  <a:lnTo>
                    <a:pt x="134" y="555"/>
                  </a:lnTo>
                  <a:lnTo>
                    <a:pt x="135" y="553"/>
                  </a:lnTo>
                  <a:lnTo>
                    <a:pt x="137" y="552"/>
                  </a:lnTo>
                  <a:lnTo>
                    <a:pt x="137" y="552"/>
                  </a:lnTo>
                  <a:lnTo>
                    <a:pt x="140" y="549"/>
                  </a:lnTo>
                  <a:lnTo>
                    <a:pt x="140" y="549"/>
                  </a:lnTo>
                  <a:lnTo>
                    <a:pt x="143" y="548"/>
                  </a:lnTo>
                  <a:lnTo>
                    <a:pt x="143" y="548"/>
                  </a:lnTo>
                  <a:lnTo>
                    <a:pt x="147" y="548"/>
                  </a:lnTo>
                  <a:lnTo>
                    <a:pt x="147" y="548"/>
                  </a:lnTo>
                  <a:lnTo>
                    <a:pt x="154" y="548"/>
                  </a:lnTo>
                  <a:lnTo>
                    <a:pt x="154" y="548"/>
                  </a:lnTo>
                  <a:lnTo>
                    <a:pt x="154" y="548"/>
                  </a:lnTo>
                  <a:lnTo>
                    <a:pt x="160" y="546"/>
                  </a:lnTo>
                  <a:lnTo>
                    <a:pt x="160" y="546"/>
                  </a:lnTo>
                  <a:lnTo>
                    <a:pt x="168" y="545"/>
                  </a:lnTo>
                  <a:lnTo>
                    <a:pt x="168" y="545"/>
                  </a:lnTo>
                  <a:lnTo>
                    <a:pt x="174" y="545"/>
                  </a:lnTo>
                  <a:lnTo>
                    <a:pt x="174" y="545"/>
                  </a:lnTo>
                  <a:lnTo>
                    <a:pt x="181" y="545"/>
                  </a:lnTo>
                  <a:lnTo>
                    <a:pt x="181" y="545"/>
                  </a:lnTo>
                  <a:lnTo>
                    <a:pt x="187" y="546"/>
                  </a:lnTo>
                  <a:lnTo>
                    <a:pt x="194" y="548"/>
                  </a:lnTo>
                  <a:lnTo>
                    <a:pt x="194" y="548"/>
                  </a:lnTo>
                  <a:lnTo>
                    <a:pt x="208" y="549"/>
                  </a:lnTo>
                  <a:lnTo>
                    <a:pt x="208" y="549"/>
                  </a:lnTo>
                  <a:lnTo>
                    <a:pt x="221" y="553"/>
                  </a:lnTo>
                  <a:lnTo>
                    <a:pt x="221" y="553"/>
                  </a:lnTo>
                  <a:lnTo>
                    <a:pt x="227" y="555"/>
                  </a:lnTo>
                  <a:lnTo>
                    <a:pt x="227" y="555"/>
                  </a:lnTo>
                  <a:lnTo>
                    <a:pt x="233" y="558"/>
                  </a:lnTo>
                  <a:lnTo>
                    <a:pt x="233" y="558"/>
                  </a:lnTo>
                  <a:lnTo>
                    <a:pt x="240" y="561"/>
                  </a:lnTo>
                  <a:lnTo>
                    <a:pt x="240" y="561"/>
                  </a:lnTo>
                  <a:lnTo>
                    <a:pt x="246" y="564"/>
                  </a:lnTo>
                  <a:lnTo>
                    <a:pt x="246" y="564"/>
                  </a:lnTo>
                  <a:lnTo>
                    <a:pt x="252" y="567"/>
                  </a:lnTo>
                  <a:lnTo>
                    <a:pt x="252" y="567"/>
                  </a:lnTo>
                  <a:lnTo>
                    <a:pt x="257" y="571"/>
                  </a:lnTo>
                  <a:lnTo>
                    <a:pt x="257" y="571"/>
                  </a:lnTo>
                  <a:lnTo>
                    <a:pt x="257" y="571"/>
                  </a:lnTo>
                  <a:lnTo>
                    <a:pt x="261" y="571"/>
                  </a:lnTo>
                  <a:lnTo>
                    <a:pt x="267" y="571"/>
                  </a:lnTo>
                  <a:lnTo>
                    <a:pt x="267" y="571"/>
                  </a:lnTo>
                  <a:lnTo>
                    <a:pt x="271" y="570"/>
                  </a:lnTo>
                  <a:lnTo>
                    <a:pt x="276" y="570"/>
                  </a:lnTo>
                  <a:lnTo>
                    <a:pt x="276" y="570"/>
                  </a:lnTo>
                  <a:lnTo>
                    <a:pt x="279" y="571"/>
                  </a:lnTo>
                  <a:lnTo>
                    <a:pt x="280" y="573"/>
                  </a:lnTo>
                  <a:lnTo>
                    <a:pt x="280" y="573"/>
                  </a:lnTo>
                  <a:lnTo>
                    <a:pt x="280" y="577"/>
                  </a:lnTo>
                  <a:lnTo>
                    <a:pt x="280" y="577"/>
                  </a:lnTo>
                  <a:lnTo>
                    <a:pt x="279" y="588"/>
                  </a:lnTo>
                  <a:lnTo>
                    <a:pt x="279" y="588"/>
                  </a:lnTo>
                  <a:lnTo>
                    <a:pt x="273" y="607"/>
                  </a:lnTo>
                  <a:lnTo>
                    <a:pt x="273" y="607"/>
                  </a:lnTo>
                  <a:lnTo>
                    <a:pt x="264" y="625"/>
                  </a:lnTo>
                  <a:lnTo>
                    <a:pt x="264" y="623"/>
                  </a:lnTo>
                  <a:lnTo>
                    <a:pt x="264" y="623"/>
                  </a:lnTo>
                  <a:lnTo>
                    <a:pt x="265" y="623"/>
                  </a:lnTo>
                  <a:lnTo>
                    <a:pt x="265" y="623"/>
                  </a:lnTo>
                  <a:lnTo>
                    <a:pt x="267" y="622"/>
                  </a:lnTo>
                  <a:lnTo>
                    <a:pt x="267" y="622"/>
                  </a:lnTo>
                  <a:lnTo>
                    <a:pt x="265" y="617"/>
                  </a:lnTo>
                  <a:lnTo>
                    <a:pt x="265" y="617"/>
                  </a:lnTo>
                  <a:lnTo>
                    <a:pt x="261" y="610"/>
                  </a:lnTo>
                  <a:lnTo>
                    <a:pt x="261" y="610"/>
                  </a:lnTo>
                  <a:lnTo>
                    <a:pt x="249" y="596"/>
                  </a:lnTo>
                  <a:lnTo>
                    <a:pt x="249" y="596"/>
                  </a:lnTo>
                  <a:lnTo>
                    <a:pt x="242" y="590"/>
                  </a:lnTo>
                  <a:lnTo>
                    <a:pt x="234" y="586"/>
                  </a:lnTo>
                  <a:lnTo>
                    <a:pt x="234" y="586"/>
                  </a:lnTo>
                  <a:lnTo>
                    <a:pt x="230" y="585"/>
                  </a:lnTo>
                  <a:lnTo>
                    <a:pt x="230" y="585"/>
                  </a:lnTo>
                  <a:lnTo>
                    <a:pt x="227" y="585"/>
                  </a:lnTo>
                  <a:lnTo>
                    <a:pt x="227" y="585"/>
                  </a:lnTo>
                  <a:lnTo>
                    <a:pt x="224" y="585"/>
                  </a:lnTo>
                  <a:lnTo>
                    <a:pt x="223" y="586"/>
                  </a:lnTo>
                  <a:lnTo>
                    <a:pt x="223" y="586"/>
                  </a:lnTo>
                  <a:lnTo>
                    <a:pt x="223" y="589"/>
                  </a:lnTo>
                  <a:lnTo>
                    <a:pt x="221" y="590"/>
                  </a:lnTo>
                  <a:lnTo>
                    <a:pt x="221" y="590"/>
                  </a:lnTo>
                  <a:lnTo>
                    <a:pt x="221" y="590"/>
                  </a:lnTo>
                  <a:lnTo>
                    <a:pt x="228" y="602"/>
                  </a:lnTo>
                  <a:lnTo>
                    <a:pt x="231" y="607"/>
                  </a:lnTo>
                  <a:lnTo>
                    <a:pt x="231" y="607"/>
                  </a:lnTo>
                  <a:lnTo>
                    <a:pt x="234" y="613"/>
                  </a:lnTo>
                  <a:lnTo>
                    <a:pt x="234" y="613"/>
                  </a:lnTo>
                  <a:lnTo>
                    <a:pt x="237" y="619"/>
                  </a:lnTo>
                  <a:lnTo>
                    <a:pt x="237" y="619"/>
                  </a:lnTo>
                  <a:lnTo>
                    <a:pt x="239" y="625"/>
                  </a:lnTo>
                  <a:lnTo>
                    <a:pt x="239" y="625"/>
                  </a:lnTo>
                  <a:lnTo>
                    <a:pt x="242" y="632"/>
                  </a:lnTo>
                  <a:lnTo>
                    <a:pt x="242" y="632"/>
                  </a:lnTo>
                  <a:lnTo>
                    <a:pt x="243" y="638"/>
                  </a:lnTo>
                  <a:lnTo>
                    <a:pt x="243" y="638"/>
                  </a:lnTo>
                  <a:lnTo>
                    <a:pt x="243" y="644"/>
                  </a:lnTo>
                  <a:lnTo>
                    <a:pt x="243" y="644"/>
                  </a:lnTo>
                  <a:lnTo>
                    <a:pt x="245" y="651"/>
                  </a:lnTo>
                  <a:lnTo>
                    <a:pt x="245" y="651"/>
                  </a:lnTo>
                  <a:lnTo>
                    <a:pt x="243" y="665"/>
                  </a:lnTo>
                  <a:lnTo>
                    <a:pt x="242" y="676"/>
                  </a:lnTo>
                  <a:lnTo>
                    <a:pt x="242" y="676"/>
                  </a:lnTo>
                  <a:lnTo>
                    <a:pt x="242" y="690"/>
                  </a:lnTo>
                  <a:lnTo>
                    <a:pt x="242" y="69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1" name="Freeform 11"/>
            <p:cNvSpPr>
              <a:spLocks noEditPoints="1"/>
            </p:cNvSpPr>
            <p:nvPr/>
          </p:nvSpPr>
          <p:spPr bwMode="auto">
            <a:xfrm>
              <a:off x="2232026" y="1466851"/>
              <a:ext cx="63500" cy="138113"/>
            </a:xfrm>
            <a:custGeom>
              <a:avLst/>
              <a:gdLst/>
              <a:ahLst/>
              <a:cxnLst>
                <a:cxn ang="0">
                  <a:pos x="8" y="153"/>
                </a:cxn>
                <a:cxn ang="0">
                  <a:pos x="15" y="157"/>
                </a:cxn>
                <a:cxn ang="0">
                  <a:pos x="23" y="160"/>
                </a:cxn>
                <a:cxn ang="0">
                  <a:pos x="31" y="164"/>
                </a:cxn>
                <a:cxn ang="0">
                  <a:pos x="39" y="167"/>
                </a:cxn>
                <a:cxn ang="0">
                  <a:pos x="48" y="169"/>
                </a:cxn>
                <a:cxn ang="0">
                  <a:pos x="64" y="173"/>
                </a:cxn>
                <a:cxn ang="0">
                  <a:pos x="65" y="153"/>
                </a:cxn>
                <a:cxn ang="0">
                  <a:pos x="67" y="142"/>
                </a:cxn>
                <a:cxn ang="0">
                  <a:pos x="68" y="132"/>
                </a:cxn>
                <a:cxn ang="0">
                  <a:pos x="74" y="89"/>
                </a:cxn>
                <a:cxn ang="0">
                  <a:pos x="76" y="68"/>
                </a:cxn>
                <a:cxn ang="0">
                  <a:pos x="77" y="58"/>
                </a:cxn>
                <a:cxn ang="0">
                  <a:pos x="77" y="47"/>
                </a:cxn>
                <a:cxn ang="0">
                  <a:pos x="77" y="25"/>
                </a:cxn>
                <a:cxn ang="0">
                  <a:pos x="74" y="4"/>
                </a:cxn>
                <a:cxn ang="0">
                  <a:pos x="77" y="6"/>
                </a:cxn>
                <a:cxn ang="0">
                  <a:pos x="67" y="24"/>
                </a:cxn>
                <a:cxn ang="0">
                  <a:pos x="40" y="83"/>
                </a:cxn>
                <a:cxn ang="0">
                  <a:pos x="31" y="104"/>
                </a:cxn>
                <a:cxn ang="0">
                  <a:pos x="21" y="123"/>
                </a:cxn>
                <a:cxn ang="0">
                  <a:pos x="17" y="132"/>
                </a:cxn>
                <a:cxn ang="0">
                  <a:pos x="0" y="160"/>
                </a:cxn>
                <a:cxn ang="0">
                  <a:pos x="0" y="160"/>
                </a:cxn>
                <a:cxn ang="0">
                  <a:pos x="3" y="157"/>
                </a:cxn>
                <a:cxn ang="0">
                  <a:pos x="3" y="154"/>
                </a:cxn>
                <a:cxn ang="0">
                  <a:pos x="2" y="150"/>
                </a:cxn>
                <a:cxn ang="0">
                  <a:pos x="0" y="147"/>
                </a:cxn>
                <a:cxn ang="0">
                  <a:pos x="0" y="147"/>
                </a:cxn>
                <a:cxn ang="0">
                  <a:pos x="3" y="154"/>
                </a:cxn>
                <a:cxn ang="0">
                  <a:pos x="3" y="157"/>
                </a:cxn>
                <a:cxn ang="0">
                  <a:pos x="2" y="160"/>
                </a:cxn>
                <a:cxn ang="0">
                  <a:pos x="0" y="160"/>
                </a:cxn>
                <a:cxn ang="0">
                  <a:pos x="0" y="160"/>
                </a:cxn>
                <a:cxn ang="0">
                  <a:pos x="11" y="141"/>
                </a:cxn>
                <a:cxn ang="0">
                  <a:pos x="21" y="121"/>
                </a:cxn>
                <a:cxn ang="0">
                  <a:pos x="30" y="102"/>
                </a:cxn>
                <a:cxn ang="0">
                  <a:pos x="39" y="83"/>
                </a:cxn>
                <a:cxn ang="0">
                  <a:pos x="57" y="43"/>
                </a:cxn>
                <a:cxn ang="0">
                  <a:pos x="65" y="24"/>
                </a:cxn>
                <a:cxn ang="0">
                  <a:pos x="76" y="0"/>
                </a:cxn>
                <a:cxn ang="0">
                  <a:pos x="77" y="4"/>
                </a:cxn>
                <a:cxn ang="0">
                  <a:pos x="79" y="37"/>
                </a:cxn>
                <a:cxn ang="0">
                  <a:pos x="80" y="47"/>
                </a:cxn>
                <a:cxn ang="0">
                  <a:pos x="79" y="58"/>
                </a:cxn>
                <a:cxn ang="0">
                  <a:pos x="79" y="68"/>
                </a:cxn>
                <a:cxn ang="0">
                  <a:pos x="73" y="111"/>
                </a:cxn>
                <a:cxn ang="0">
                  <a:pos x="70" y="132"/>
                </a:cxn>
                <a:cxn ang="0">
                  <a:pos x="68" y="142"/>
                </a:cxn>
                <a:cxn ang="0">
                  <a:pos x="65" y="173"/>
                </a:cxn>
                <a:cxn ang="0">
                  <a:pos x="64" y="175"/>
                </a:cxn>
                <a:cxn ang="0">
                  <a:pos x="48" y="170"/>
                </a:cxn>
                <a:cxn ang="0">
                  <a:pos x="39" y="169"/>
                </a:cxn>
                <a:cxn ang="0">
                  <a:pos x="31" y="164"/>
                </a:cxn>
                <a:cxn ang="0">
                  <a:pos x="23" y="161"/>
                </a:cxn>
                <a:cxn ang="0">
                  <a:pos x="15" y="157"/>
                </a:cxn>
                <a:cxn ang="0">
                  <a:pos x="8" y="153"/>
                </a:cxn>
              </a:cxnLst>
              <a:rect l="0" t="0" r="r" b="b"/>
              <a:pathLst>
                <a:path w="80" h="175">
                  <a:moveTo>
                    <a:pt x="0" y="147"/>
                  </a:moveTo>
                  <a:lnTo>
                    <a:pt x="8" y="153"/>
                  </a:lnTo>
                  <a:lnTo>
                    <a:pt x="8" y="153"/>
                  </a:lnTo>
                  <a:lnTo>
                    <a:pt x="15" y="157"/>
                  </a:lnTo>
                  <a:lnTo>
                    <a:pt x="15" y="157"/>
                  </a:lnTo>
                  <a:lnTo>
                    <a:pt x="23" y="160"/>
                  </a:lnTo>
                  <a:lnTo>
                    <a:pt x="23" y="160"/>
                  </a:lnTo>
                  <a:lnTo>
                    <a:pt x="31" y="164"/>
                  </a:lnTo>
                  <a:lnTo>
                    <a:pt x="31" y="164"/>
                  </a:lnTo>
                  <a:lnTo>
                    <a:pt x="39" y="167"/>
                  </a:lnTo>
                  <a:lnTo>
                    <a:pt x="39" y="167"/>
                  </a:lnTo>
                  <a:lnTo>
                    <a:pt x="48" y="169"/>
                  </a:lnTo>
                  <a:lnTo>
                    <a:pt x="48" y="169"/>
                  </a:lnTo>
                  <a:lnTo>
                    <a:pt x="64" y="173"/>
                  </a:lnTo>
                  <a:lnTo>
                    <a:pt x="64" y="173"/>
                  </a:lnTo>
                  <a:lnTo>
                    <a:pt x="65" y="153"/>
                  </a:lnTo>
                  <a:lnTo>
                    <a:pt x="65" y="153"/>
                  </a:lnTo>
                  <a:lnTo>
                    <a:pt x="67" y="142"/>
                  </a:lnTo>
                  <a:lnTo>
                    <a:pt x="68" y="132"/>
                  </a:lnTo>
                  <a:lnTo>
                    <a:pt x="68" y="132"/>
                  </a:lnTo>
                  <a:lnTo>
                    <a:pt x="71" y="111"/>
                  </a:lnTo>
                  <a:lnTo>
                    <a:pt x="74" y="89"/>
                  </a:lnTo>
                  <a:lnTo>
                    <a:pt x="74" y="89"/>
                  </a:lnTo>
                  <a:lnTo>
                    <a:pt x="76" y="68"/>
                  </a:lnTo>
                  <a:lnTo>
                    <a:pt x="76" y="68"/>
                  </a:lnTo>
                  <a:lnTo>
                    <a:pt x="77" y="58"/>
                  </a:lnTo>
                  <a:lnTo>
                    <a:pt x="77" y="47"/>
                  </a:lnTo>
                  <a:lnTo>
                    <a:pt x="77" y="47"/>
                  </a:lnTo>
                  <a:lnTo>
                    <a:pt x="77" y="37"/>
                  </a:lnTo>
                  <a:lnTo>
                    <a:pt x="77" y="25"/>
                  </a:lnTo>
                  <a:lnTo>
                    <a:pt x="77" y="25"/>
                  </a:lnTo>
                  <a:lnTo>
                    <a:pt x="74" y="4"/>
                  </a:lnTo>
                  <a:lnTo>
                    <a:pt x="77" y="6"/>
                  </a:lnTo>
                  <a:lnTo>
                    <a:pt x="77" y="6"/>
                  </a:lnTo>
                  <a:lnTo>
                    <a:pt x="67" y="24"/>
                  </a:lnTo>
                  <a:lnTo>
                    <a:pt x="67" y="24"/>
                  </a:lnTo>
                  <a:lnTo>
                    <a:pt x="58" y="44"/>
                  </a:lnTo>
                  <a:lnTo>
                    <a:pt x="40" y="83"/>
                  </a:lnTo>
                  <a:lnTo>
                    <a:pt x="40" y="83"/>
                  </a:lnTo>
                  <a:lnTo>
                    <a:pt x="31" y="104"/>
                  </a:lnTo>
                  <a:lnTo>
                    <a:pt x="31" y="104"/>
                  </a:lnTo>
                  <a:lnTo>
                    <a:pt x="21" y="123"/>
                  </a:lnTo>
                  <a:lnTo>
                    <a:pt x="17" y="132"/>
                  </a:lnTo>
                  <a:lnTo>
                    <a:pt x="17" y="132"/>
                  </a:lnTo>
                  <a:lnTo>
                    <a:pt x="12" y="142"/>
                  </a:lnTo>
                  <a:lnTo>
                    <a:pt x="0" y="160"/>
                  </a:lnTo>
                  <a:lnTo>
                    <a:pt x="0" y="160"/>
                  </a:lnTo>
                  <a:lnTo>
                    <a:pt x="0" y="160"/>
                  </a:lnTo>
                  <a:lnTo>
                    <a:pt x="2" y="158"/>
                  </a:lnTo>
                  <a:lnTo>
                    <a:pt x="3" y="157"/>
                  </a:lnTo>
                  <a:lnTo>
                    <a:pt x="3" y="157"/>
                  </a:lnTo>
                  <a:lnTo>
                    <a:pt x="3" y="154"/>
                  </a:lnTo>
                  <a:lnTo>
                    <a:pt x="3" y="154"/>
                  </a:lnTo>
                  <a:lnTo>
                    <a:pt x="2" y="150"/>
                  </a:lnTo>
                  <a:lnTo>
                    <a:pt x="0" y="147"/>
                  </a:lnTo>
                  <a:lnTo>
                    <a:pt x="0" y="147"/>
                  </a:lnTo>
                  <a:close/>
                  <a:moveTo>
                    <a:pt x="0" y="147"/>
                  </a:moveTo>
                  <a:lnTo>
                    <a:pt x="0" y="147"/>
                  </a:lnTo>
                  <a:lnTo>
                    <a:pt x="2" y="150"/>
                  </a:lnTo>
                  <a:lnTo>
                    <a:pt x="3" y="154"/>
                  </a:lnTo>
                  <a:lnTo>
                    <a:pt x="3" y="154"/>
                  </a:lnTo>
                  <a:lnTo>
                    <a:pt x="3" y="157"/>
                  </a:lnTo>
                  <a:lnTo>
                    <a:pt x="3" y="157"/>
                  </a:lnTo>
                  <a:lnTo>
                    <a:pt x="2" y="160"/>
                  </a:lnTo>
                  <a:lnTo>
                    <a:pt x="2" y="160"/>
                  </a:lnTo>
                  <a:lnTo>
                    <a:pt x="0" y="160"/>
                  </a:lnTo>
                  <a:lnTo>
                    <a:pt x="0" y="160"/>
                  </a:lnTo>
                  <a:lnTo>
                    <a:pt x="0" y="160"/>
                  </a:lnTo>
                  <a:lnTo>
                    <a:pt x="11" y="141"/>
                  </a:lnTo>
                  <a:lnTo>
                    <a:pt x="11" y="141"/>
                  </a:lnTo>
                  <a:lnTo>
                    <a:pt x="15" y="132"/>
                  </a:lnTo>
                  <a:lnTo>
                    <a:pt x="21" y="121"/>
                  </a:lnTo>
                  <a:lnTo>
                    <a:pt x="21" y="121"/>
                  </a:lnTo>
                  <a:lnTo>
                    <a:pt x="30" y="102"/>
                  </a:lnTo>
                  <a:lnTo>
                    <a:pt x="30" y="102"/>
                  </a:lnTo>
                  <a:lnTo>
                    <a:pt x="39" y="83"/>
                  </a:lnTo>
                  <a:lnTo>
                    <a:pt x="57" y="43"/>
                  </a:lnTo>
                  <a:lnTo>
                    <a:pt x="57" y="43"/>
                  </a:lnTo>
                  <a:lnTo>
                    <a:pt x="65" y="24"/>
                  </a:lnTo>
                  <a:lnTo>
                    <a:pt x="65" y="24"/>
                  </a:lnTo>
                  <a:lnTo>
                    <a:pt x="74" y="4"/>
                  </a:lnTo>
                  <a:lnTo>
                    <a:pt x="76" y="0"/>
                  </a:lnTo>
                  <a:lnTo>
                    <a:pt x="77" y="4"/>
                  </a:lnTo>
                  <a:lnTo>
                    <a:pt x="77" y="4"/>
                  </a:lnTo>
                  <a:lnTo>
                    <a:pt x="79" y="25"/>
                  </a:lnTo>
                  <a:lnTo>
                    <a:pt x="79" y="37"/>
                  </a:lnTo>
                  <a:lnTo>
                    <a:pt x="79" y="37"/>
                  </a:lnTo>
                  <a:lnTo>
                    <a:pt x="80" y="47"/>
                  </a:lnTo>
                  <a:lnTo>
                    <a:pt x="79" y="58"/>
                  </a:lnTo>
                  <a:lnTo>
                    <a:pt x="79" y="58"/>
                  </a:lnTo>
                  <a:lnTo>
                    <a:pt x="79" y="68"/>
                  </a:lnTo>
                  <a:lnTo>
                    <a:pt x="79" y="68"/>
                  </a:lnTo>
                  <a:lnTo>
                    <a:pt x="76" y="89"/>
                  </a:lnTo>
                  <a:lnTo>
                    <a:pt x="73" y="111"/>
                  </a:lnTo>
                  <a:lnTo>
                    <a:pt x="73" y="111"/>
                  </a:lnTo>
                  <a:lnTo>
                    <a:pt x="70" y="132"/>
                  </a:lnTo>
                  <a:lnTo>
                    <a:pt x="68" y="142"/>
                  </a:lnTo>
                  <a:lnTo>
                    <a:pt x="68" y="142"/>
                  </a:lnTo>
                  <a:lnTo>
                    <a:pt x="67" y="153"/>
                  </a:lnTo>
                  <a:lnTo>
                    <a:pt x="65" y="173"/>
                  </a:lnTo>
                  <a:lnTo>
                    <a:pt x="65" y="175"/>
                  </a:lnTo>
                  <a:lnTo>
                    <a:pt x="64" y="175"/>
                  </a:lnTo>
                  <a:lnTo>
                    <a:pt x="64" y="175"/>
                  </a:lnTo>
                  <a:lnTo>
                    <a:pt x="48" y="170"/>
                  </a:lnTo>
                  <a:lnTo>
                    <a:pt x="48" y="170"/>
                  </a:lnTo>
                  <a:lnTo>
                    <a:pt x="39" y="169"/>
                  </a:lnTo>
                  <a:lnTo>
                    <a:pt x="39" y="169"/>
                  </a:lnTo>
                  <a:lnTo>
                    <a:pt x="31" y="164"/>
                  </a:lnTo>
                  <a:lnTo>
                    <a:pt x="31" y="164"/>
                  </a:lnTo>
                  <a:lnTo>
                    <a:pt x="23" y="161"/>
                  </a:lnTo>
                  <a:lnTo>
                    <a:pt x="23" y="161"/>
                  </a:lnTo>
                  <a:lnTo>
                    <a:pt x="15" y="157"/>
                  </a:lnTo>
                  <a:lnTo>
                    <a:pt x="15" y="157"/>
                  </a:lnTo>
                  <a:lnTo>
                    <a:pt x="8" y="153"/>
                  </a:lnTo>
                  <a:lnTo>
                    <a:pt x="0" y="14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12"/>
            <p:cNvSpPr>
              <a:spLocks noEditPoints="1"/>
            </p:cNvSpPr>
            <p:nvPr/>
          </p:nvSpPr>
          <p:spPr bwMode="auto">
            <a:xfrm>
              <a:off x="2074864" y="1296988"/>
              <a:ext cx="373063" cy="549275"/>
            </a:xfrm>
            <a:custGeom>
              <a:avLst/>
              <a:gdLst/>
              <a:ahLst/>
              <a:cxnLst>
                <a:cxn ang="0">
                  <a:pos x="246" y="594"/>
                </a:cxn>
                <a:cxn ang="0">
                  <a:pos x="253" y="567"/>
                </a:cxn>
                <a:cxn ang="0">
                  <a:pos x="266" y="570"/>
                </a:cxn>
                <a:cxn ang="0">
                  <a:pos x="277" y="564"/>
                </a:cxn>
                <a:cxn ang="0">
                  <a:pos x="277" y="548"/>
                </a:cxn>
                <a:cxn ang="0">
                  <a:pos x="269" y="523"/>
                </a:cxn>
                <a:cxn ang="0">
                  <a:pos x="155" y="490"/>
                </a:cxn>
                <a:cxn ang="0">
                  <a:pos x="164" y="548"/>
                </a:cxn>
                <a:cxn ang="0">
                  <a:pos x="172" y="552"/>
                </a:cxn>
                <a:cxn ang="0">
                  <a:pos x="185" y="650"/>
                </a:cxn>
                <a:cxn ang="0">
                  <a:pos x="146" y="684"/>
                </a:cxn>
                <a:cxn ang="0">
                  <a:pos x="15" y="687"/>
                </a:cxn>
                <a:cxn ang="0">
                  <a:pos x="1" y="540"/>
                </a:cxn>
                <a:cxn ang="0">
                  <a:pos x="59" y="404"/>
                </a:cxn>
                <a:cxn ang="0">
                  <a:pos x="109" y="274"/>
                </a:cxn>
                <a:cxn ang="0">
                  <a:pos x="149" y="158"/>
                </a:cxn>
                <a:cxn ang="0">
                  <a:pos x="169" y="72"/>
                </a:cxn>
                <a:cxn ang="0">
                  <a:pos x="176" y="1"/>
                </a:cxn>
                <a:cxn ang="0">
                  <a:pos x="324" y="7"/>
                </a:cxn>
                <a:cxn ang="0">
                  <a:pos x="378" y="130"/>
                </a:cxn>
                <a:cxn ang="0">
                  <a:pos x="391" y="383"/>
                </a:cxn>
                <a:cxn ang="0">
                  <a:pos x="401" y="546"/>
                </a:cxn>
                <a:cxn ang="0">
                  <a:pos x="410" y="571"/>
                </a:cxn>
                <a:cxn ang="0">
                  <a:pos x="423" y="579"/>
                </a:cxn>
                <a:cxn ang="0">
                  <a:pos x="444" y="576"/>
                </a:cxn>
                <a:cxn ang="0">
                  <a:pos x="456" y="619"/>
                </a:cxn>
                <a:cxn ang="0">
                  <a:pos x="471" y="687"/>
                </a:cxn>
                <a:cxn ang="0">
                  <a:pos x="309" y="690"/>
                </a:cxn>
                <a:cxn ang="0">
                  <a:pos x="462" y="660"/>
                </a:cxn>
                <a:cxn ang="0">
                  <a:pos x="446" y="577"/>
                </a:cxn>
                <a:cxn ang="0">
                  <a:pos x="438" y="577"/>
                </a:cxn>
                <a:cxn ang="0">
                  <a:pos x="415" y="579"/>
                </a:cxn>
                <a:cxn ang="0">
                  <a:pos x="406" y="563"/>
                </a:cxn>
                <a:cxn ang="0">
                  <a:pos x="395" y="511"/>
                </a:cxn>
                <a:cxn ang="0">
                  <a:pos x="386" y="256"/>
                </a:cxn>
                <a:cxn ang="0">
                  <a:pos x="355" y="38"/>
                </a:cxn>
                <a:cxn ang="0">
                  <a:pos x="240" y="4"/>
                </a:cxn>
                <a:cxn ang="0">
                  <a:pos x="175" y="37"/>
                </a:cxn>
                <a:cxn ang="0">
                  <a:pos x="160" y="133"/>
                </a:cxn>
                <a:cxn ang="0">
                  <a:pos x="124" y="241"/>
                </a:cxn>
                <a:cxn ang="0">
                  <a:pos x="66" y="389"/>
                </a:cxn>
                <a:cxn ang="0">
                  <a:pos x="26" y="542"/>
                </a:cxn>
                <a:cxn ang="0">
                  <a:pos x="7" y="614"/>
                </a:cxn>
                <a:cxn ang="0">
                  <a:pos x="104" y="681"/>
                </a:cxn>
                <a:cxn ang="0">
                  <a:pos x="184" y="650"/>
                </a:cxn>
                <a:cxn ang="0">
                  <a:pos x="170" y="552"/>
                </a:cxn>
                <a:cxn ang="0">
                  <a:pos x="164" y="549"/>
                </a:cxn>
                <a:cxn ang="0">
                  <a:pos x="155" y="490"/>
                </a:cxn>
                <a:cxn ang="0">
                  <a:pos x="269" y="520"/>
                </a:cxn>
                <a:cxn ang="0">
                  <a:pos x="271" y="528"/>
                </a:cxn>
                <a:cxn ang="0">
                  <a:pos x="278" y="558"/>
                </a:cxn>
                <a:cxn ang="0">
                  <a:pos x="274" y="568"/>
                </a:cxn>
                <a:cxn ang="0">
                  <a:pos x="262" y="570"/>
                </a:cxn>
                <a:cxn ang="0">
                  <a:pos x="241" y="563"/>
                </a:cxn>
                <a:cxn ang="0">
                  <a:pos x="253" y="672"/>
                </a:cxn>
              </a:cxnLst>
              <a:rect l="0" t="0" r="r" b="b"/>
              <a:pathLst>
                <a:path w="471" h="691">
                  <a:moveTo>
                    <a:pt x="256" y="687"/>
                  </a:moveTo>
                  <a:lnTo>
                    <a:pt x="253" y="672"/>
                  </a:lnTo>
                  <a:lnTo>
                    <a:pt x="250" y="656"/>
                  </a:lnTo>
                  <a:lnTo>
                    <a:pt x="249" y="641"/>
                  </a:lnTo>
                  <a:lnTo>
                    <a:pt x="249" y="625"/>
                  </a:lnTo>
                  <a:lnTo>
                    <a:pt x="247" y="608"/>
                  </a:lnTo>
                  <a:lnTo>
                    <a:pt x="246" y="594"/>
                  </a:lnTo>
                  <a:lnTo>
                    <a:pt x="244" y="577"/>
                  </a:lnTo>
                  <a:lnTo>
                    <a:pt x="240" y="563"/>
                  </a:lnTo>
                  <a:lnTo>
                    <a:pt x="240" y="563"/>
                  </a:lnTo>
                  <a:lnTo>
                    <a:pt x="241" y="563"/>
                  </a:lnTo>
                  <a:lnTo>
                    <a:pt x="241" y="563"/>
                  </a:lnTo>
                  <a:lnTo>
                    <a:pt x="249" y="565"/>
                  </a:lnTo>
                  <a:lnTo>
                    <a:pt x="253" y="567"/>
                  </a:lnTo>
                  <a:lnTo>
                    <a:pt x="258" y="568"/>
                  </a:lnTo>
                  <a:lnTo>
                    <a:pt x="258" y="568"/>
                  </a:lnTo>
                  <a:lnTo>
                    <a:pt x="262" y="570"/>
                  </a:lnTo>
                  <a:lnTo>
                    <a:pt x="262" y="570"/>
                  </a:lnTo>
                  <a:lnTo>
                    <a:pt x="265" y="570"/>
                  </a:lnTo>
                  <a:lnTo>
                    <a:pt x="266" y="570"/>
                  </a:lnTo>
                  <a:lnTo>
                    <a:pt x="266" y="570"/>
                  </a:lnTo>
                  <a:lnTo>
                    <a:pt x="269" y="570"/>
                  </a:lnTo>
                  <a:lnTo>
                    <a:pt x="271" y="568"/>
                  </a:lnTo>
                  <a:lnTo>
                    <a:pt x="271" y="568"/>
                  </a:lnTo>
                  <a:lnTo>
                    <a:pt x="274" y="568"/>
                  </a:lnTo>
                  <a:lnTo>
                    <a:pt x="275" y="567"/>
                  </a:lnTo>
                  <a:lnTo>
                    <a:pt x="275" y="567"/>
                  </a:lnTo>
                  <a:lnTo>
                    <a:pt x="277" y="564"/>
                  </a:lnTo>
                  <a:lnTo>
                    <a:pt x="278" y="561"/>
                  </a:lnTo>
                  <a:lnTo>
                    <a:pt x="278" y="561"/>
                  </a:lnTo>
                  <a:lnTo>
                    <a:pt x="278" y="558"/>
                  </a:lnTo>
                  <a:lnTo>
                    <a:pt x="278" y="558"/>
                  </a:lnTo>
                  <a:lnTo>
                    <a:pt x="278" y="555"/>
                  </a:lnTo>
                  <a:lnTo>
                    <a:pt x="278" y="555"/>
                  </a:lnTo>
                  <a:lnTo>
                    <a:pt x="277" y="548"/>
                  </a:lnTo>
                  <a:lnTo>
                    <a:pt x="275" y="542"/>
                  </a:lnTo>
                  <a:lnTo>
                    <a:pt x="275" y="542"/>
                  </a:lnTo>
                  <a:lnTo>
                    <a:pt x="271" y="528"/>
                  </a:lnTo>
                  <a:lnTo>
                    <a:pt x="271" y="528"/>
                  </a:lnTo>
                  <a:lnTo>
                    <a:pt x="269" y="525"/>
                  </a:lnTo>
                  <a:lnTo>
                    <a:pt x="269" y="525"/>
                  </a:lnTo>
                  <a:lnTo>
                    <a:pt x="269" y="523"/>
                  </a:lnTo>
                  <a:lnTo>
                    <a:pt x="269" y="523"/>
                  </a:lnTo>
                  <a:lnTo>
                    <a:pt x="269" y="520"/>
                  </a:lnTo>
                  <a:lnTo>
                    <a:pt x="269" y="520"/>
                  </a:lnTo>
                  <a:lnTo>
                    <a:pt x="271" y="515"/>
                  </a:lnTo>
                  <a:lnTo>
                    <a:pt x="271" y="517"/>
                  </a:lnTo>
                  <a:lnTo>
                    <a:pt x="155" y="490"/>
                  </a:lnTo>
                  <a:lnTo>
                    <a:pt x="155" y="490"/>
                  </a:lnTo>
                  <a:lnTo>
                    <a:pt x="141" y="546"/>
                  </a:lnTo>
                  <a:lnTo>
                    <a:pt x="141" y="546"/>
                  </a:lnTo>
                  <a:lnTo>
                    <a:pt x="141" y="546"/>
                  </a:lnTo>
                  <a:lnTo>
                    <a:pt x="157" y="546"/>
                  </a:lnTo>
                  <a:lnTo>
                    <a:pt x="157" y="546"/>
                  </a:lnTo>
                  <a:lnTo>
                    <a:pt x="164" y="548"/>
                  </a:lnTo>
                  <a:lnTo>
                    <a:pt x="164" y="548"/>
                  </a:lnTo>
                  <a:lnTo>
                    <a:pt x="169" y="549"/>
                  </a:lnTo>
                  <a:lnTo>
                    <a:pt x="169" y="549"/>
                  </a:lnTo>
                  <a:lnTo>
                    <a:pt x="170" y="549"/>
                  </a:lnTo>
                  <a:lnTo>
                    <a:pt x="170" y="549"/>
                  </a:lnTo>
                  <a:lnTo>
                    <a:pt x="170" y="551"/>
                  </a:lnTo>
                  <a:lnTo>
                    <a:pt x="170" y="551"/>
                  </a:lnTo>
                  <a:lnTo>
                    <a:pt x="172" y="552"/>
                  </a:lnTo>
                  <a:lnTo>
                    <a:pt x="172" y="552"/>
                  </a:lnTo>
                  <a:lnTo>
                    <a:pt x="175" y="568"/>
                  </a:lnTo>
                  <a:lnTo>
                    <a:pt x="178" y="585"/>
                  </a:lnTo>
                  <a:lnTo>
                    <a:pt x="178" y="585"/>
                  </a:lnTo>
                  <a:lnTo>
                    <a:pt x="181" y="617"/>
                  </a:lnTo>
                  <a:lnTo>
                    <a:pt x="181" y="617"/>
                  </a:lnTo>
                  <a:lnTo>
                    <a:pt x="185" y="650"/>
                  </a:lnTo>
                  <a:lnTo>
                    <a:pt x="188" y="666"/>
                  </a:lnTo>
                  <a:lnTo>
                    <a:pt x="191" y="681"/>
                  </a:lnTo>
                  <a:lnTo>
                    <a:pt x="191" y="682"/>
                  </a:lnTo>
                  <a:lnTo>
                    <a:pt x="191" y="682"/>
                  </a:lnTo>
                  <a:lnTo>
                    <a:pt x="169" y="684"/>
                  </a:lnTo>
                  <a:lnTo>
                    <a:pt x="146" y="684"/>
                  </a:lnTo>
                  <a:lnTo>
                    <a:pt x="146" y="684"/>
                  </a:lnTo>
                  <a:lnTo>
                    <a:pt x="104" y="682"/>
                  </a:lnTo>
                  <a:lnTo>
                    <a:pt x="81" y="682"/>
                  </a:lnTo>
                  <a:lnTo>
                    <a:pt x="59" y="682"/>
                  </a:lnTo>
                  <a:lnTo>
                    <a:pt x="38" y="684"/>
                  </a:lnTo>
                  <a:lnTo>
                    <a:pt x="16" y="687"/>
                  </a:lnTo>
                  <a:lnTo>
                    <a:pt x="15" y="688"/>
                  </a:lnTo>
                  <a:lnTo>
                    <a:pt x="15" y="687"/>
                  </a:lnTo>
                  <a:lnTo>
                    <a:pt x="10" y="651"/>
                  </a:lnTo>
                  <a:lnTo>
                    <a:pt x="6" y="614"/>
                  </a:lnTo>
                  <a:lnTo>
                    <a:pt x="1" y="579"/>
                  </a:lnTo>
                  <a:lnTo>
                    <a:pt x="1" y="579"/>
                  </a:lnTo>
                  <a:lnTo>
                    <a:pt x="0" y="542"/>
                  </a:lnTo>
                  <a:lnTo>
                    <a:pt x="0" y="540"/>
                  </a:lnTo>
                  <a:lnTo>
                    <a:pt x="1" y="540"/>
                  </a:lnTo>
                  <a:lnTo>
                    <a:pt x="26" y="540"/>
                  </a:lnTo>
                  <a:lnTo>
                    <a:pt x="25" y="542"/>
                  </a:lnTo>
                  <a:lnTo>
                    <a:pt x="34" y="508"/>
                  </a:lnTo>
                  <a:lnTo>
                    <a:pt x="43" y="474"/>
                  </a:lnTo>
                  <a:lnTo>
                    <a:pt x="50" y="438"/>
                  </a:lnTo>
                  <a:lnTo>
                    <a:pt x="50" y="438"/>
                  </a:lnTo>
                  <a:lnTo>
                    <a:pt x="59" y="404"/>
                  </a:lnTo>
                  <a:lnTo>
                    <a:pt x="59" y="404"/>
                  </a:lnTo>
                  <a:lnTo>
                    <a:pt x="65" y="388"/>
                  </a:lnTo>
                  <a:lnTo>
                    <a:pt x="65" y="388"/>
                  </a:lnTo>
                  <a:lnTo>
                    <a:pt x="71" y="371"/>
                  </a:lnTo>
                  <a:lnTo>
                    <a:pt x="71" y="371"/>
                  </a:lnTo>
                  <a:lnTo>
                    <a:pt x="83" y="339"/>
                  </a:lnTo>
                  <a:lnTo>
                    <a:pt x="109" y="274"/>
                  </a:lnTo>
                  <a:lnTo>
                    <a:pt x="109" y="274"/>
                  </a:lnTo>
                  <a:lnTo>
                    <a:pt x="121" y="241"/>
                  </a:lnTo>
                  <a:lnTo>
                    <a:pt x="121" y="241"/>
                  </a:lnTo>
                  <a:lnTo>
                    <a:pt x="133" y="209"/>
                  </a:lnTo>
                  <a:lnTo>
                    <a:pt x="133" y="209"/>
                  </a:lnTo>
                  <a:lnTo>
                    <a:pt x="145" y="175"/>
                  </a:lnTo>
                  <a:lnTo>
                    <a:pt x="149" y="158"/>
                  </a:lnTo>
                  <a:lnTo>
                    <a:pt x="155" y="140"/>
                  </a:lnTo>
                  <a:lnTo>
                    <a:pt x="157" y="133"/>
                  </a:lnTo>
                  <a:lnTo>
                    <a:pt x="158" y="124"/>
                  </a:lnTo>
                  <a:lnTo>
                    <a:pt x="163" y="106"/>
                  </a:lnTo>
                  <a:lnTo>
                    <a:pt x="166" y="90"/>
                  </a:lnTo>
                  <a:lnTo>
                    <a:pt x="167" y="81"/>
                  </a:lnTo>
                  <a:lnTo>
                    <a:pt x="169" y="72"/>
                  </a:lnTo>
                  <a:lnTo>
                    <a:pt x="172" y="55"/>
                  </a:lnTo>
                  <a:lnTo>
                    <a:pt x="173" y="37"/>
                  </a:lnTo>
                  <a:lnTo>
                    <a:pt x="173" y="28"/>
                  </a:lnTo>
                  <a:lnTo>
                    <a:pt x="175" y="19"/>
                  </a:lnTo>
                  <a:lnTo>
                    <a:pt x="175" y="3"/>
                  </a:lnTo>
                  <a:lnTo>
                    <a:pt x="175" y="1"/>
                  </a:lnTo>
                  <a:lnTo>
                    <a:pt x="176" y="1"/>
                  </a:lnTo>
                  <a:lnTo>
                    <a:pt x="197" y="0"/>
                  </a:lnTo>
                  <a:lnTo>
                    <a:pt x="218" y="0"/>
                  </a:lnTo>
                  <a:lnTo>
                    <a:pt x="240" y="1"/>
                  </a:lnTo>
                  <a:lnTo>
                    <a:pt x="261" y="4"/>
                  </a:lnTo>
                  <a:lnTo>
                    <a:pt x="281" y="6"/>
                  </a:lnTo>
                  <a:lnTo>
                    <a:pt x="303" y="7"/>
                  </a:lnTo>
                  <a:lnTo>
                    <a:pt x="324" y="7"/>
                  </a:lnTo>
                  <a:lnTo>
                    <a:pt x="345" y="6"/>
                  </a:lnTo>
                  <a:lnTo>
                    <a:pt x="346" y="6"/>
                  </a:lnTo>
                  <a:lnTo>
                    <a:pt x="346" y="7"/>
                  </a:lnTo>
                  <a:lnTo>
                    <a:pt x="357" y="37"/>
                  </a:lnTo>
                  <a:lnTo>
                    <a:pt x="366" y="68"/>
                  </a:lnTo>
                  <a:lnTo>
                    <a:pt x="372" y="99"/>
                  </a:lnTo>
                  <a:lnTo>
                    <a:pt x="378" y="130"/>
                  </a:lnTo>
                  <a:lnTo>
                    <a:pt x="382" y="161"/>
                  </a:lnTo>
                  <a:lnTo>
                    <a:pt x="385" y="192"/>
                  </a:lnTo>
                  <a:lnTo>
                    <a:pt x="386" y="225"/>
                  </a:lnTo>
                  <a:lnTo>
                    <a:pt x="388" y="256"/>
                  </a:lnTo>
                  <a:lnTo>
                    <a:pt x="388" y="256"/>
                  </a:lnTo>
                  <a:lnTo>
                    <a:pt x="389" y="320"/>
                  </a:lnTo>
                  <a:lnTo>
                    <a:pt x="391" y="383"/>
                  </a:lnTo>
                  <a:lnTo>
                    <a:pt x="391" y="416"/>
                  </a:lnTo>
                  <a:lnTo>
                    <a:pt x="392" y="447"/>
                  </a:lnTo>
                  <a:lnTo>
                    <a:pt x="394" y="478"/>
                  </a:lnTo>
                  <a:lnTo>
                    <a:pt x="395" y="511"/>
                  </a:lnTo>
                  <a:lnTo>
                    <a:pt x="395" y="511"/>
                  </a:lnTo>
                  <a:lnTo>
                    <a:pt x="395" y="511"/>
                  </a:lnTo>
                  <a:lnTo>
                    <a:pt x="401" y="546"/>
                  </a:lnTo>
                  <a:lnTo>
                    <a:pt x="401" y="546"/>
                  </a:lnTo>
                  <a:lnTo>
                    <a:pt x="404" y="555"/>
                  </a:lnTo>
                  <a:lnTo>
                    <a:pt x="407" y="563"/>
                  </a:lnTo>
                  <a:lnTo>
                    <a:pt x="407" y="563"/>
                  </a:lnTo>
                  <a:lnTo>
                    <a:pt x="409" y="567"/>
                  </a:lnTo>
                  <a:lnTo>
                    <a:pt x="409" y="567"/>
                  </a:lnTo>
                  <a:lnTo>
                    <a:pt x="410" y="571"/>
                  </a:lnTo>
                  <a:lnTo>
                    <a:pt x="410" y="571"/>
                  </a:lnTo>
                  <a:lnTo>
                    <a:pt x="416" y="577"/>
                  </a:lnTo>
                  <a:lnTo>
                    <a:pt x="416" y="577"/>
                  </a:lnTo>
                  <a:lnTo>
                    <a:pt x="416" y="577"/>
                  </a:lnTo>
                  <a:lnTo>
                    <a:pt x="419" y="579"/>
                  </a:lnTo>
                  <a:lnTo>
                    <a:pt x="423" y="579"/>
                  </a:lnTo>
                  <a:lnTo>
                    <a:pt x="423" y="579"/>
                  </a:lnTo>
                  <a:lnTo>
                    <a:pt x="431" y="579"/>
                  </a:lnTo>
                  <a:lnTo>
                    <a:pt x="438" y="577"/>
                  </a:lnTo>
                  <a:lnTo>
                    <a:pt x="438" y="577"/>
                  </a:lnTo>
                  <a:lnTo>
                    <a:pt x="443" y="576"/>
                  </a:lnTo>
                  <a:lnTo>
                    <a:pt x="443" y="576"/>
                  </a:lnTo>
                  <a:lnTo>
                    <a:pt x="444" y="576"/>
                  </a:lnTo>
                  <a:lnTo>
                    <a:pt x="444" y="576"/>
                  </a:lnTo>
                  <a:lnTo>
                    <a:pt x="446" y="577"/>
                  </a:lnTo>
                  <a:lnTo>
                    <a:pt x="446" y="577"/>
                  </a:lnTo>
                  <a:lnTo>
                    <a:pt x="446" y="577"/>
                  </a:lnTo>
                  <a:lnTo>
                    <a:pt x="450" y="591"/>
                  </a:lnTo>
                  <a:lnTo>
                    <a:pt x="450" y="591"/>
                  </a:lnTo>
                  <a:lnTo>
                    <a:pt x="453" y="604"/>
                  </a:lnTo>
                  <a:lnTo>
                    <a:pt x="456" y="619"/>
                  </a:lnTo>
                  <a:lnTo>
                    <a:pt x="458" y="632"/>
                  </a:lnTo>
                  <a:lnTo>
                    <a:pt x="461" y="647"/>
                  </a:lnTo>
                  <a:lnTo>
                    <a:pt x="462" y="660"/>
                  </a:lnTo>
                  <a:lnTo>
                    <a:pt x="462" y="660"/>
                  </a:lnTo>
                  <a:lnTo>
                    <a:pt x="466" y="674"/>
                  </a:lnTo>
                  <a:lnTo>
                    <a:pt x="471" y="687"/>
                  </a:lnTo>
                  <a:lnTo>
                    <a:pt x="471" y="687"/>
                  </a:lnTo>
                  <a:lnTo>
                    <a:pt x="471" y="687"/>
                  </a:lnTo>
                  <a:lnTo>
                    <a:pt x="416" y="690"/>
                  </a:lnTo>
                  <a:lnTo>
                    <a:pt x="363" y="691"/>
                  </a:lnTo>
                  <a:lnTo>
                    <a:pt x="309" y="690"/>
                  </a:lnTo>
                  <a:lnTo>
                    <a:pt x="256" y="687"/>
                  </a:lnTo>
                  <a:close/>
                  <a:moveTo>
                    <a:pt x="256" y="687"/>
                  </a:moveTo>
                  <a:lnTo>
                    <a:pt x="309" y="690"/>
                  </a:lnTo>
                  <a:lnTo>
                    <a:pt x="363" y="691"/>
                  </a:lnTo>
                  <a:lnTo>
                    <a:pt x="416" y="690"/>
                  </a:lnTo>
                  <a:lnTo>
                    <a:pt x="471" y="687"/>
                  </a:lnTo>
                  <a:lnTo>
                    <a:pt x="471" y="687"/>
                  </a:lnTo>
                  <a:lnTo>
                    <a:pt x="465" y="674"/>
                  </a:lnTo>
                  <a:lnTo>
                    <a:pt x="465" y="674"/>
                  </a:lnTo>
                  <a:lnTo>
                    <a:pt x="462" y="660"/>
                  </a:lnTo>
                  <a:lnTo>
                    <a:pt x="459" y="647"/>
                  </a:lnTo>
                  <a:lnTo>
                    <a:pt x="458" y="632"/>
                  </a:lnTo>
                  <a:lnTo>
                    <a:pt x="456" y="619"/>
                  </a:lnTo>
                  <a:lnTo>
                    <a:pt x="453" y="605"/>
                  </a:lnTo>
                  <a:lnTo>
                    <a:pt x="453" y="605"/>
                  </a:lnTo>
                  <a:lnTo>
                    <a:pt x="450" y="591"/>
                  </a:lnTo>
                  <a:lnTo>
                    <a:pt x="446" y="577"/>
                  </a:lnTo>
                  <a:lnTo>
                    <a:pt x="446" y="577"/>
                  </a:lnTo>
                  <a:lnTo>
                    <a:pt x="446" y="577"/>
                  </a:lnTo>
                  <a:lnTo>
                    <a:pt x="446" y="577"/>
                  </a:lnTo>
                  <a:lnTo>
                    <a:pt x="444" y="577"/>
                  </a:lnTo>
                  <a:lnTo>
                    <a:pt x="443" y="577"/>
                  </a:lnTo>
                  <a:lnTo>
                    <a:pt x="443" y="577"/>
                  </a:lnTo>
                  <a:lnTo>
                    <a:pt x="438" y="577"/>
                  </a:lnTo>
                  <a:lnTo>
                    <a:pt x="431" y="579"/>
                  </a:lnTo>
                  <a:lnTo>
                    <a:pt x="431" y="579"/>
                  </a:lnTo>
                  <a:lnTo>
                    <a:pt x="423" y="580"/>
                  </a:lnTo>
                  <a:lnTo>
                    <a:pt x="423" y="580"/>
                  </a:lnTo>
                  <a:lnTo>
                    <a:pt x="419" y="579"/>
                  </a:lnTo>
                  <a:lnTo>
                    <a:pt x="415" y="579"/>
                  </a:lnTo>
                  <a:lnTo>
                    <a:pt x="415" y="579"/>
                  </a:lnTo>
                  <a:lnTo>
                    <a:pt x="415" y="579"/>
                  </a:lnTo>
                  <a:lnTo>
                    <a:pt x="415" y="579"/>
                  </a:lnTo>
                  <a:lnTo>
                    <a:pt x="410" y="571"/>
                  </a:lnTo>
                  <a:lnTo>
                    <a:pt x="410" y="571"/>
                  </a:lnTo>
                  <a:lnTo>
                    <a:pt x="407" y="567"/>
                  </a:lnTo>
                  <a:lnTo>
                    <a:pt x="407" y="567"/>
                  </a:lnTo>
                  <a:lnTo>
                    <a:pt x="406" y="563"/>
                  </a:lnTo>
                  <a:lnTo>
                    <a:pt x="406" y="563"/>
                  </a:lnTo>
                  <a:lnTo>
                    <a:pt x="403" y="555"/>
                  </a:lnTo>
                  <a:lnTo>
                    <a:pt x="401" y="546"/>
                  </a:lnTo>
                  <a:lnTo>
                    <a:pt x="401" y="546"/>
                  </a:lnTo>
                  <a:lnTo>
                    <a:pt x="395" y="511"/>
                  </a:lnTo>
                  <a:lnTo>
                    <a:pt x="395" y="511"/>
                  </a:lnTo>
                  <a:lnTo>
                    <a:pt x="395" y="511"/>
                  </a:lnTo>
                  <a:lnTo>
                    <a:pt x="392" y="478"/>
                  </a:lnTo>
                  <a:lnTo>
                    <a:pt x="391" y="447"/>
                  </a:lnTo>
                  <a:lnTo>
                    <a:pt x="389" y="416"/>
                  </a:lnTo>
                  <a:lnTo>
                    <a:pt x="389" y="383"/>
                  </a:lnTo>
                  <a:lnTo>
                    <a:pt x="388" y="320"/>
                  </a:lnTo>
                  <a:lnTo>
                    <a:pt x="388" y="320"/>
                  </a:lnTo>
                  <a:lnTo>
                    <a:pt x="386" y="256"/>
                  </a:lnTo>
                  <a:lnTo>
                    <a:pt x="385" y="225"/>
                  </a:lnTo>
                  <a:lnTo>
                    <a:pt x="383" y="194"/>
                  </a:lnTo>
                  <a:lnTo>
                    <a:pt x="381" y="161"/>
                  </a:lnTo>
                  <a:lnTo>
                    <a:pt x="376" y="130"/>
                  </a:lnTo>
                  <a:lnTo>
                    <a:pt x="370" y="99"/>
                  </a:lnTo>
                  <a:lnTo>
                    <a:pt x="363" y="68"/>
                  </a:lnTo>
                  <a:lnTo>
                    <a:pt x="355" y="38"/>
                  </a:lnTo>
                  <a:lnTo>
                    <a:pt x="345" y="7"/>
                  </a:lnTo>
                  <a:lnTo>
                    <a:pt x="345" y="9"/>
                  </a:lnTo>
                  <a:lnTo>
                    <a:pt x="324" y="9"/>
                  </a:lnTo>
                  <a:lnTo>
                    <a:pt x="303" y="9"/>
                  </a:lnTo>
                  <a:lnTo>
                    <a:pt x="281" y="7"/>
                  </a:lnTo>
                  <a:lnTo>
                    <a:pt x="261" y="6"/>
                  </a:lnTo>
                  <a:lnTo>
                    <a:pt x="240" y="4"/>
                  </a:lnTo>
                  <a:lnTo>
                    <a:pt x="218" y="3"/>
                  </a:lnTo>
                  <a:lnTo>
                    <a:pt x="197" y="3"/>
                  </a:lnTo>
                  <a:lnTo>
                    <a:pt x="176" y="3"/>
                  </a:lnTo>
                  <a:lnTo>
                    <a:pt x="176" y="3"/>
                  </a:lnTo>
                  <a:lnTo>
                    <a:pt x="176" y="21"/>
                  </a:lnTo>
                  <a:lnTo>
                    <a:pt x="176" y="28"/>
                  </a:lnTo>
                  <a:lnTo>
                    <a:pt x="175" y="37"/>
                  </a:lnTo>
                  <a:lnTo>
                    <a:pt x="173" y="55"/>
                  </a:lnTo>
                  <a:lnTo>
                    <a:pt x="172" y="72"/>
                  </a:lnTo>
                  <a:lnTo>
                    <a:pt x="170" y="81"/>
                  </a:lnTo>
                  <a:lnTo>
                    <a:pt x="169" y="90"/>
                  </a:lnTo>
                  <a:lnTo>
                    <a:pt x="166" y="108"/>
                  </a:lnTo>
                  <a:lnTo>
                    <a:pt x="161" y="124"/>
                  </a:lnTo>
                  <a:lnTo>
                    <a:pt x="160" y="133"/>
                  </a:lnTo>
                  <a:lnTo>
                    <a:pt x="157" y="142"/>
                  </a:lnTo>
                  <a:lnTo>
                    <a:pt x="152" y="158"/>
                  </a:lnTo>
                  <a:lnTo>
                    <a:pt x="146" y="176"/>
                  </a:lnTo>
                  <a:lnTo>
                    <a:pt x="146" y="176"/>
                  </a:lnTo>
                  <a:lnTo>
                    <a:pt x="136" y="209"/>
                  </a:lnTo>
                  <a:lnTo>
                    <a:pt x="136" y="209"/>
                  </a:lnTo>
                  <a:lnTo>
                    <a:pt x="124" y="241"/>
                  </a:lnTo>
                  <a:lnTo>
                    <a:pt x="124" y="241"/>
                  </a:lnTo>
                  <a:lnTo>
                    <a:pt x="111" y="274"/>
                  </a:lnTo>
                  <a:lnTo>
                    <a:pt x="86" y="339"/>
                  </a:lnTo>
                  <a:lnTo>
                    <a:pt x="86" y="339"/>
                  </a:lnTo>
                  <a:lnTo>
                    <a:pt x="72" y="373"/>
                  </a:lnTo>
                  <a:lnTo>
                    <a:pt x="72" y="373"/>
                  </a:lnTo>
                  <a:lnTo>
                    <a:pt x="66" y="389"/>
                  </a:lnTo>
                  <a:lnTo>
                    <a:pt x="66" y="389"/>
                  </a:lnTo>
                  <a:lnTo>
                    <a:pt x="61" y="406"/>
                  </a:lnTo>
                  <a:lnTo>
                    <a:pt x="61" y="406"/>
                  </a:lnTo>
                  <a:lnTo>
                    <a:pt x="52" y="440"/>
                  </a:lnTo>
                  <a:lnTo>
                    <a:pt x="44" y="474"/>
                  </a:lnTo>
                  <a:lnTo>
                    <a:pt x="37" y="508"/>
                  </a:lnTo>
                  <a:lnTo>
                    <a:pt x="26" y="542"/>
                  </a:lnTo>
                  <a:lnTo>
                    <a:pt x="26" y="542"/>
                  </a:lnTo>
                  <a:lnTo>
                    <a:pt x="26" y="542"/>
                  </a:lnTo>
                  <a:lnTo>
                    <a:pt x="1" y="542"/>
                  </a:lnTo>
                  <a:lnTo>
                    <a:pt x="1" y="542"/>
                  </a:lnTo>
                  <a:lnTo>
                    <a:pt x="1" y="542"/>
                  </a:lnTo>
                  <a:lnTo>
                    <a:pt x="3" y="577"/>
                  </a:lnTo>
                  <a:lnTo>
                    <a:pt x="7" y="614"/>
                  </a:lnTo>
                  <a:lnTo>
                    <a:pt x="12" y="650"/>
                  </a:lnTo>
                  <a:lnTo>
                    <a:pt x="16" y="687"/>
                  </a:lnTo>
                  <a:lnTo>
                    <a:pt x="16" y="685"/>
                  </a:lnTo>
                  <a:lnTo>
                    <a:pt x="37" y="684"/>
                  </a:lnTo>
                  <a:lnTo>
                    <a:pt x="59" y="681"/>
                  </a:lnTo>
                  <a:lnTo>
                    <a:pt x="81" y="681"/>
                  </a:lnTo>
                  <a:lnTo>
                    <a:pt x="104" y="681"/>
                  </a:lnTo>
                  <a:lnTo>
                    <a:pt x="104" y="681"/>
                  </a:lnTo>
                  <a:lnTo>
                    <a:pt x="146" y="682"/>
                  </a:lnTo>
                  <a:lnTo>
                    <a:pt x="169" y="682"/>
                  </a:lnTo>
                  <a:lnTo>
                    <a:pt x="191" y="681"/>
                  </a:lnTo>
                  <a:lnTo>
                    <a:pt x="191" y="682"/>
                  </a:lnTo>
                  <a:lnTo>
                    <a:pt x="186" y="666"/>
                  </a:lnTo>
                  <a:lnTo>
                    <a:pt x="184" y="650"/>
                  </a:lnTo>
                  <a:lnTo>
                    <a:pt x="184" y="650"/>
                  </a:lnTo>
                  <a:lnTo>
                    <a:pt x="181" y="617"/>
                  </a:lnTo>
                  <a:lnTo>
                    <a:pt x="181" y="617"/>
                  </a:lnTo>
                  <a:lnTo>
                    <a:pt x="176" y="585"/>
                  </a:lnTo>
                  <a:lnTo>
                    <a:pt x="173" y="568"/>
                  </a:lnTo>
                  <a:lnTo>
                    <a:pt x="170" y="552"/>
                  </a:lnTo>
                  <a:lnTo>
                    <a:pt x="170" y="552"/>
                  </a:lnTo>
                  <a:lnTo>
                    <a:pt x="170" y="552"/>
                  </a:lnTo>
                  <a:lnTo>
                    <a:pt x="170" y="551"/>
                  </a:lnTo>
                  <a:lnTo>
                    <a:pt x="170" y="551"/>
                  </a:lnTo>
                  <a:lnTo>
                    <a:pt x="170" y="551"/>
                  </a:lnTo>
                  <a:lnTo>
                    <a:pt x="167" y="549"/>
                  </a:lnTo>
                  <a:lnTo>
                    <a:pt x="167" y="549"/>
                  </a:lnTo>
                  <a:lnTo>
                    <a:pt x="164" y="549"/>
                  </a:lnTo>
                  <a:lnTo>
                    <a:pt x="164" y="549"/>
                  </a:lnTo>
                  <a:lnTo>
                    <a:pt x="157" y="548"/>
                  </a:lnTo>
                  <a:lnTo>
                    <a:pt x="157" y="548"/>
                  </a:lnTo>
                  <a:lnTo>
                    <a:pt x="141" y="548"/>
                  </a:lnTo>
                  <a:lnTo>
                    <a:pt x="141" y="548"/>
                  </a:lnTo>
                  <a:lnTo>
                    <a:pt x="141" y="546"/>
                  </a:lnTo>
                  <a:lnTo>
                    <a:pt x="155" y="490"/>
                  </a:lnTo>
                  <a:lnTo>
                    <a:pt x="155" y="490"/>
                  </a:lnTo>
                  <a:lnTo>
                    <a:pt x="155" y="490"/>
                  </a:lnTo>
                  <a:lnTo>
                    <a:pt x="271" y="515"/>
                  </a:lnTo>
                  <a:lnTo>
                    <a:pt x="271" y="515"/>
                  </a:lnTo>
                  <a:lnTo>
                    <a:pt x="271" y="515"/>
                  </a:lnTo>
                  <a:lnTo>
                    <a:pt x="271" y="515"/>
                  </a:lnTo>
                  <a:lnTo>
                    <a:pt x="269" y="520"/>
                  </a:lnTo>
                  <a:lnTo>
                    <a:pt x="269" y="520"/>
                  </a:lnTo>
                  <a:lnTo>
                    <a:pt x="269" y="523"/>
                  </a:lnTo>
                  <a:lnTo>
                    <a:pt x="269" y="523"/>
                  </a:lnTo>
                  <a:lnTo>
                    <a:pt x="271" y="525"/>
                  </a:lnTo>
                  <a:lnTo>
                    <a:pt x="271" y="525"/>
                  </a:lnTo>
                  <a:lnTo>
                    <a:pt x="271" y="528"/>
                  </a:lnTo>
                  <a:lnTo>
                    <a:pt x="271" y="528"/>
                  </a:lnTo>
                  <a:lnTo>
                    <a:pt x="275" y="542"/>
                  </a:lnTo>
                  <a:lnTo>
                    <a:pt x="275" y="542"/>
                  </a:lnTo>
                  <a:lnTo>
                    <a:pt x="277" y="548"/>
                  </a:lnTo>
                  <a:lnTo>
                    <a:pt x="278" y="555"/>
                  </a:lnTo>
                  <a:lnTo>
                    <a:pt x="278" y="555"/>
                  </a:lnTo>
                  <a:lnTo>
                    <a:pt x="278" y="558"/>
                  </a:lnTo>
                  <a:lnTo>
                    <a:pt x="278" y="558"/>
                  </a:lnTo>
                  <a:lnTo>
                    <a:pt x="278" y="561"/>
                  </a:lnTo>
                  <a:lnTo>
                    <a:pt x="277" y="564"/>
                  </a:lnTo>
                  <a:lnTo>
                    <a:pt x="275" y="567"/>
                  </a:lnTo>
                  <a:lnTo>
                    <a:pt x="275" y="567"/>
                  </a:lnTo>
                  <a:lnTo>
                    <a:pt x="275" y="567"/>
                  </a:lnTo>
                  <a:lnTo>
                    <a:pt x="274" y="568"/>
                  </a:lnTo>
                  <a:lnTo>
                    <a:pt x="274" y="568"/>
                  </a:lnTo>
                  <a:lnTo>
                    <a:pt x="271" y="570"/>
                  </a:lnTo>
                  <a:lnTo>
                    <a:pt x="269" y="570"/>
                  </a:lnTo>
                  <a:lnTo>
                    <a:pt x="269" y="570"/>
                  </a:lnTo>
                  <a:lnTo>
                    <a:pt x="266" y="570"/>
                  </a:lnTo>
                  <a:lnTo>
                    <a:pt x="265" y="570"/>
                  </a:lnTo>
                  <a:lnTo>
                    <a:pt x="265" y="570"/>
                  </a:lnTo>
                  <a:lnTo>
                    <a:pt x="262" y="570"/>
                  </a:lnTo>
                  <a:lnTo>
                    <a:pt x="262" y="570"/>
                  </a:lnTo>
                  <a:lnTo>
                    <a:pt x="258" y="568"/>
                  </a:lnTo>
                  <a:lnTo>
                    <a:pt x="253" y="568"/>
                  </a:lnTo>
                  <a:lnTo>
                    <a:pt x="249" y="567"/>
                  </a:lnTo>
                  <a:lnTo>
                    <a:pt x="249" y="567"/>
                  </a:lnTo>
                  <a:lnTo>
                    <a:pt x="241" y="563"/>
                  </a:lnTo>
                  <a:lnTo>
                    <a:pt x="241" y="563"/>
                  </a:lnTo>
                  <a:lnTo>
                    <a:pt x="244" y="577"/>
                  </a:lnTo>
                  <a:lnTo>
                    <a:pt x="246" y="594"/>
                  </a:lnTo>
                  <a:lnTo>
                    <a:pt x="247" y="608"/>
                  </a:lnTo>
                  <a:lnTo>
                    <a:pt x="249" y="625"/>
                  </a:lnTo>
                  <a:lnTo>
                    <a:pt x="249" y="640"/>
                  </a:lnTo>
                  <a:lnTo>
                    <a:pt x="250" y="656"/>
                  </a:lnTo>
                  <a:lnTo>
                    <a:pt x="253" y="672"/>
                  </a:lnTo>
                  <a:lnTo>
                    <a:pt x="256" y="68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13"/>
            <p:cNvSpPr>
              <a:spLocks noEditPoints="1"/>
            </p:cNvSpPr>
            <p:nvPr/>
          </p:nvSpPr>
          <p:spPr bwMode="auto">
            <a:xfrm>
              <a:off x="2235201" y="1460501"/>
              <a:ext cx="60325" cy="144463"/>
            </a:xfrm>
            <a:custGeom>
              <a:avLst/>
              <a:gdLst/>
              <a:ahLst/>
              <a:cxnLst>
                <a:cxn ang="0">
                  <a:pos x="8" y="164"/>
                </a:cxn>
                <a:cxn ang="0">
                  <a:pos x="11" y="165"/>
                </a:cxn>
                <a:cxn ang="0">
                  <a:pos x="15" y="168"/>
                </a:cxn>
                <a:cxn ang="0">
                  <a:pos x="23" y="170"/>
                </a:cxn>
                <a:cxn ang="0">
                  <a:pos x="27" y="171"/>
                </a:cxn>
                <a:cxn ang="0">
                  <a:pos x="31" y="173"/>
                </a:cxn>
                <a:cxn ang="0">
                  <a:pos x="39" y="174"/>
                </a:cxn>
                <a:cxn ang="0">
                  <a:pos x="48" y="176"/>
                </a:cxn>
                <a:cxn ang="0">
                  <a:pos x="64" y="180"/>
                </a:cxn>
                <a:cxn ang="0">
                  <a:pos x="68" y="136"/>
                </a:cxn>
                <a:cxn ang="0">
                  <a:pos x="73" y="91"/>
                </a:cxn>
                <a:cxn ang="0">
                  <a:pos x="74" y="49"/>
                </a:cxn>
                <a:cxn ang="0">
                  <a:pos x="73" y="4"/>
                </a:cxn>
                <a:cxn ang="0">
                  <a:pos x="57" y="43"/>
                </a:cxn>
                <a:cxn ang="0">
                  <a:pos x="39" y="83"/>
                </a:cxn>
                <a:cxn ang="0">
                  <a:pos x="0" y="160"/>
                </a:cxn>
                <a:cxn ang="0">
                  <a:pos x="20" y="121"/>
                </a:cxn>
                <a:cxn ang="0">
                  <a:pos x="55" y="43"/>
                </a:cxn>
                <a:cxn ang="0">
                  <a:pos x="76" y="0"/>
                </a:cxn>
                <a:cxn ang="0">
                  <a:pos x="77" y="26"/>
                </a:cxn>
                <a:cxn ang="0">
                  <a:pos x="77" y="49"/>
                </a:cxn>
                <a:cxn ang="0">
                  <a:pos x="74" y="91"/>
                </a:cxn>
                <a:cxn ang="0">
                  <a:pos x="70" y="136"/>
                </a:cxn>
                <a:cxn ang="0">
                  <a:pos x="65" y="180"/>
                </a:cxn>
                <a:cxn ang="0">
                  <a:pos x="64" y="180"/>
                </a:cxn>
                <a:cxn ang="0">
                  <a:pos x="48" y="177"/>
                </a:cxn>
                <a:cxn ang="0">
                  <a:pos x="39" y="176"/>
                </a:cxn>
                <a:cxn ang="0">
                  <a:pos x="31" y="173"/>
                </a:cxn>
                <a:cxn ang="0">
                  <a:pos x="27" y="173"/>
                </a:cxn>
                <a:cxn ang="0">
                  <a:pos x="18" y="170"/>
                </a:cxn>
                <a:cxn ang="0">
                  <a:pos x="15" y="168"/>
                </a:cxn>
                <a:cxn ang="0">
                  <a:pos x="11" y="165"/>
                </a:cxn>
                <a:cxn ang="0">
                  <a:pos x="0" y="160"/>
                </a:cxn>
              </a:cxnLst>
              <a:rect l="0" t="0" r="r" b="b"/>
              <a:pathLst>
                <a:path w="77" h="180">
                  <a:moveTo>
                    <a:pt x="0" y="160"/>
                  </a:moveTo>
                  <a:lnTo>
                    <a:pt x="8" y="164"/>
                  </a:lnTo>
                  <a:lnTo>
                    <a:pt x="8" y="164"/>
                  </a:lnTo>
                  <a:lnTo>
                    <a:pt x="11" y="165"/>
                  </a:lnTo>
                  <a:lnTo>
                    <a:pt x="15" y="168"/>
                  </a:lnTo>
                  <a:lnTo>
                    <a:pt x="15" y="168"/>
                  </a:lnTo>
                  <a:lnTo>
                    <a:pt x="18" y="170"/>
                  </a:lnTo>
                  <a:lnTo>
                    <a:pt x="23" y="170"/>
                  </a:lnTo>
                  <a:lnTo>
                    <a:pt x="23" y="170"/>
                  </a:lnTo>
                  <a:lnTo>
                    <a:pt x="27" y="171"/>
                  </a:lnTo>
                  <a:lnTo>
                    <a:pt x="31" y="173"/>
                  </a:lnTo>
                  <a:lnTo>
                    <a:pt x="31" y="173"/>
                  </a:lnTo>
                  <a:lnTo>
                    <a:pt x="39" y="174"/>
                  </a:lnTo>
                  <a:lnTo>
                    <a:pt x="39" y="174"/>
                  </a:lnTo>
                  <a:lnTo>
                    <a:pt x="48" y="176"/>
                  </a:lnTo>
                  <a:lnTo>
                    <a:pt x="48" y="176"/>
                  </a:lnTo>
                  <a:lnTo>
                    <a:pt x="65" y="179"/>
                  </a:lnTo>
                  <a:lnTo>
                    <a:pt x="64" y="180"/>
                  </a:lnTo>
                  <a:lnTo>
                    <a:pt x="64" y="180"/>
                  </a:lnTo>
                  <a:lnTo>
                    <a:pt x="68" y="136"/>
                  </a:lnTo>
                  <a:lnTo>
                    <a:pt x="68" y="136"/>
                  </a:lnTo>
                  <a:lnTo>
                    <a:pt x="73" y="91"/>
                  </a:lnTo>
                  <a:lnTo>
                    <a:pt x="74" y="69"/>
                  </a:lnTo>
                  <a:lnTo>
                    <a:pt x="74" y="49"/>
                  </a:lnTo>
                  <a:lnTo>
                    <a:pt x="74" y="26"/>
                  </a:lnTo>
                  <a:lnTo>
                    <a:pt x="73" y="4"/>
                  </a:lnTo>
                  <a:lnTo>
                    <a:pt x="76" y="4"/>
                  </a:lnTo>
                  <a:lnTo>
                    <a:pt x="57" y="43"/>
                  </a:lnTo>
                  <a:lnTo>
                    <a:pt x="39" y="83"/>
                  </a:lnTo>
                  <a:lnTo>
                    <a:pt x="39" y="83"/>
                  </a:lnTo>
                  <a:lnTo>
                    <a:pt x="21" y="121"/>
                  </a:lnTo>
                  <a:lnTo>
                    <a:pt x="0" y="160"/>
                  </a:lnTo>
                  <a:close/>
                  <a:moveTo>
                    <a:pt x="0" y="160"/>
                  </a:moveTo>
                  <a:lnTo>
                    <a:pt x="20" y="121"/>
                  </a:lnTo>
                  <a:lnTo>
                    <a:pt x="37" y="83"/>
                  </a:lnTo>
                  <a:lnTo>
                    <a:pt x="55" y="43"/>
                  </a:lnTo>
                  <a:lnTo>
                    <a:pt x="74" y="3"/>
                  </a:lnTo>
                  <a:lnTo>
                    <a:pt x="76" y="0"/>
                  </a:lnTo>
                  <a:lnTo>
                    <a:pt x="76" y="4"/>
                  </a:lnTo>
                  <a:lnTo>
                    <a:pt x="77" y="26"/>
                  </a:lnTo>
                  <a:lnTo>
                    <a:pt x="77" y="26"/>
                  </a:lnTo>
                  <a:lnTo>
                    <a:pt x="77" y="49"/>
                  </a:lnTo>
                  <a:lnTo>
                    <a:pt x="76" y="71"/>
                  </a:lnTo>
                  <a:lnTo>
                    <a:pt x="74" y="91"/>
                  </a:lnTo>
                  <a:lnTo>
                    <a:pt x="74" y="91"/>
                  </a:lnTo>
                  <a:lnTo>
                    <a:pt x="70" y="136"/>
                  </a:lnTo>
                  <a:lnTo>
                    <a:pt x="70" y="136"/>
                  </a:lnTo>
                  <a:lnTo>
                    <a:pt x="65" y="180"/>
                  </a:lnTo>
                  <a:lnTo>
                    <a:pt x="65" y="180"/>
                  </a:lnTo>
                  <a:lnTo>
                    <a:pt x="64" y="180"/>
                  </a:lnTo>
                  <a:lnTo>
                    <a:pt x="64" y="180"/>
                  </a:lnTo>
                  <a:lnTo>
                    <a:pt x="48" y="177"/>
                  </a:lnTo>
                  <a:lnTo>
                    <a:pt x="48" y="177"/>
                  </a:lnTo>
                  <a:lnTo>
                    <a:pt x="39" y="176"/>
                  </a:lnTo>
                  <a:lnTo>
                    <a:pt x="39" y="176"/>
                  </a:lnTo>
                  <a:lnTo>
                    <a:pt x="31" y="173"/>
                  </a:lnTo>
                  <a:lnTo>
                    <a:pt x="27" y="173"/>
                  </a:lnTo>
                  <a:lnTo>
                    <a:pt x="27" y="173"/>
                  </a:lnTo>
                  <a:lnTo>
                    <a:pt x="23" y="171"/>
                  </a:lnTo>
                  <a:lnTo>
                    <a:pt x="18" y="170"/>
                  </a:lnTo>
                  <a:lnTo>
                    <a:pt x="18" y="170"/>
                  </a:lnTo>
                  <a:lnTo>
                    <a:pt x="15" y="168"/>
                  </a:lnTo>
                  <a:lnTo>
                    <a:pt x="11" y="165"/>
                  </a:lnTo>
                  <a:lnTo>
                    <a:pt x="11" y="165"/>
                  </a:lnTo>
                  <a:lnTo>
                    <a:pt x="6" y="164"/>
                  </a:lnTo>
                  <a:lnTo>
                    <a:pt x="0"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14"/>
            <p:cNvSpPr>
              <a:spLocks noEditPoints="1"/>
            </p:cNvSpPr>
            <p:nvPr/>
          </p:nvSpPr>
          <p:spPr bwMode="auto">
            <a:xfrm>
              <a:off x="2089151" y="1300163"/>
              <a:ext cx="357188" cy="542925"/>
            </a:xfrm>
            <a:custGeom>
              <a:avLst/>
              <a:gdLst/>
              <a:ahLst/>
              <a:cxnLst>
                <a:cxn ang="0">
                  <a:pos x="259" y="558"/>
                </a:cxn>
                <a:cxn ang="0">
                  <a:pos x="259" y="558"/>
                </a:cxn>
                <a:cxn ang="0">
                  <a:pos x="293" y="558"/>
                </a:cxn>
                <a:cxn ang="0">
                  <a:pos x="283" y="503"/>
                </a:cxn>
                <a:cxn ang="0">
                  <a:pos x="167" y="503"/>
                </a:cxn>
                <a:cxn ang="0">
                  <a:pos x="157" y="557"/>
                </a:cxn>
                <a:cxn ang="0">
                  <a:pos x="191" y="557"/>
                </a:cxn>
                <a:cxn ang="0">
                  <a:pos x="192" y="684"/>
                </a:cxn>
                <a:cxn ang="0">
                  <a:pos x="191" y="684"/>
                </a:cxn>
                <a:cxn ang="0">
                  <a:pos x="0" y="684"/>
                </a:cxn>
                <a:cxn ang="0">
                  <a:pos x="0" y="558"/>
                </a:cxn>
                <a:cxn ang="0">
                  <a:pos x="0" y="557"/>
                </a:cxn>
                <a:cxn ang="0">
                  <a:pos x="31" y="558"/>
                </a:cxn>
                <a:cxn ang="0">
                  <a:pos x="139" y="0"/>
                </a:cxn>
                <a:cxn ang="0">
                  <a:pos x="309" y="1"/>
                </a:cxn>
                <a:cxn ang="0">
                  <a:pos x="311" y="1"/>
                </a:cxn>
                <a:cxn ang="0">
                  <a:pos x="417" y="557"/>
                </a:cxn>
                <a:cxn ang="0">
                  <a:pos x="450" y="557"/>
                </a:cxn>
                <a:cxn ang="0">
                  <a:pos x="450" y="684"/>
                </a:cxn>
                <a:cxn ang="0">
                  <a:pos x="450" y="684"/>
                </a:cxn>
                <a:cxn ang="0">
                  <a:pos x="259" y="684"/>
                </a:cxn>
                <a:cxn ang="0">
                  <a:pos x="450" y="684"/>
                </a:cxn>
                <a:cxn ang="0">
                  <a:pos x="450" y="558"/>
                </a:cxn>
                <a:cxn ang="0">
                  <a:pos x="416" y="558"/>
                </a:cxn>
                <a:cxn ang="0">
                  <a:pos x="309" y="1"/>
                </a:cxn>
                <a:cxn ang="0">
                  <a:pos x="139" y="3"/>
                </a:cxn>
                <a:cxn ang="0">
                  <a:pos x="34" y="558"/>
                </a:cxn>
                <a:cxn ang="0">
                  <a:pos x="32" y="558"/>
                </a:cxn>
                <a:cxn ang="0">
                  <a:pos x="1" y="558"/>
                </a:cxn>
                <a:cxn ang="0">
                  <a:pos x="0" y="682"/>
                </a:cxn>
                <a:cxn ang="0">
                  <a:pos x="191" y="684"/>
                </a:cxn>
                <a:cxn ang="0">
                  <a:pos x="191" y="558"/>
                </a:cxn>
                <a:cxn ang="0">
                  <a:pos x="155" y="558"/>
                </a:cxn>
                <a:cxn ang="0">
                  <a:pos x="166" y="502"/>
                </a:cxn>
                <a:cxn ang="0">
                  <a:pos x="167" y="502"/>
                </a:cxn>
                <a:cxn ang="0">
                  <a:pos x="283" y="502"/>
                </a:cxn>
                <a:cxn ang="0">
                  <a:pos x="293" y="558"/>
                </a:cxn>
                <a:cxn ang="0">
                  <a:pos x="293" y="558"/>
                </a:cxn>
                <a:cxn ang="0">
                  <a:pos x="259" y="558"/>
                </a:cxn>
              </a:cxnLst>
              <a:rect l="0" t="0" r="r" b="b"/>
              <a:pathLst>
                <a:path w="450" h="684">
                  <a:moveTo>
                    <a:pt x="259" y="684"/>
                  </a:moveTo>
                  <a:lnTo>
                    <a:pt x="259" y="558"/>
                  </a:lnTo>
                  <a:lnTo>
                    <a:pt x="259" y="558"/>
                  </a:lnTo>
                  <a:lnTo>
                    <a:pt x="259" y="558"/>
                  </a:lnTo>
                  <a:lnTo>
                    <a:pt x="293" y="558"/>
                  </a:lnTo>
                  <a:lnTo>
                    <a:pt x="293" y="558"/>
                  </a:lnTo>
                  <a:lnTo>
                    <a:pt x="283" y="502"/>
                  </a:lnTo>
                  <a:lnTo>
                    <a:pt x="283" y="503"/>
                  </a:lnTo>
                  <a:lnTo>
                    <a:pt x="167" y="503"/>
                  </a:lnTo>
                  <a:lnTo>
                    <a:pt x="167" y="503"/>
                  </a:lnTo>
                  <a:lnTo>
                    <a:pt x="157" y="558"/>
                  </a:lnTo>
                  <a:lnTo>
                    <a:pt x="157" y="557"/>
                  </a:lnTo>
                  <a:lnTo>
                    <a:pt x="191" y="557"/>
                  </a:lnTo>
                  <a:lnTo>
                    <a:pt x="191" y="557"/>
                  </a:lnTo>
                  <a:lnTo>
                    <a:pt x="191" y="558"/>
                  </a:lnTo>
                  <a:lnTo>
                    <a:pt x="192" y="684"/>
                  </a:lnTo>
                  <a:lnTo>
                    <a:pt x="192" y="684"/>
                  </a:lnTo>
                  <a:lnTo>
                    <a:pt x="191" y="684"/>
                  </a:lnTo>
                  <a:lnTo>
                    <a:pt x="0" y="684"/>
                  </a:lnTo>
                  <a:lnTo>
                    <a:pt x="0" y="684"/>
                  </a:lnTo>
                  <a:lnTo>
                    <a:pt x="0" y="684"/>
                  </a:lnTo>
                  <a:lnTo>
                    <a:pt x="0" y="558"/>
                  </a:lnTo>
                  <a:lnTo>
                    <a:pt x="0" y="557"/>
                  </a:lnTo>
                  <a:lnTo>
                    <a:pt x="0" y="557"/>
                  </a:lnTo>
                  <a:lnTo>
                    <a:pt x="32" y="557"/>
                  </a:lnTo>
                  <a:lnTo>
                    <a:pt x="31" y="558"/>
                  </a:lnTo>
                  <a:lnTo>
                    <a:pt x="139" y="1"/>
                  </a:lnTo>
                  <a:lnTo>
                    <a:pt x="139" y="0"/>
                  </a:lnTo>
                  <a:lnTo>
                    <a:pt x="139" y="0"/>
                  </a:lnTo>
                  <a:lnTo>
                    <a:pt x="309" y="1"/>
                  </a:lnTo>
                  <a:lnTo>
                    <a:pt x="311" y="1"/>
                  </a:lnTo>
                  <a:lnTo>
                    <a:pt x="311" y="1"/>
                  </a:lnTo>
                  <a:lnTo>
                    <a:pt x="417" y="558"/>
                  </a:lnTo>
                  <a:lnTo>
                    <a:pt x="417" y="557"/>
                  </a:lnTo>
                  <a:lnTo>
                    <a:pt x="450" y="557"/>
                  </a:lnTo>
                  <a:lnTo>
                    <a:pt x="450" y="557"/>
                  </a:lnTo>
                  <a:lnTo>
                    <a:pt x="450" y="558"/>
                  </a:lnTo>
                  <a:lnTo>
                    <a:pt x="450" y="684"/>
                  </a:lnTo>
                  <a:lnTo>
                    <a:pt x="450" y="684"/>
                  </a:lnTo>
                  <a:lnTo>
                    <a:pt x="450" y="684"/>
                  </a:lnTo>
                  <a:lnTo>
                    <a:pt x="259" y="684"/>
                  </a:lnTo>
                  <a:close/>
                  <a:moveTo>
                    <a:pt x="259" y="684"/>
                  </a:moveTo>
                  <a:lnTo>
                    <a:pt x="450" y="684"/>
                  </a:lnTo>
                  <a:lnTo>
                    <a:pt x="450" y="684"/>
                  </a:lnTo>
                  <a:lnTo>
                    <a:pt x="450" y="558"/>
                  </a:lnTo>
                  <a:lnTo>
                    <a:pt x="450" y="558"/>
                  </a:lnTo>
                  <a:lnTo>
                    <a:pt x="417" y="558"/>
                  </a:lnTo>
                  <a:lnTo>
                    <a:pt x="416" y="558"/>
                  </a:lnTo>
                  <a:lnTo>
                    <a:pt x="416" y="558"/>
                  </a:lnTo>
                  <a:lnTo>
                    <a:pt x="309" y="1"/>
                  </a:lnTo>
                  <a:lnTo>
                    <a:pt x="309" y="3"/>
                  </a:lnTo>
                  <a:lnTo>
                    <a:pt x="139" y="3"/>
                  </a:lnTo>
                  <a:lnTo>
                    <a:pt x="140" y="1"/>
                  </a:lnTo>
                  <a:lnTo>
                    <a:pt x="34" y="558"/>
                  </a:lnTo>
                  <a:lnTo>
                    <a:pt x="32" y="558"/>
                  </a:lnTo>
                  <a:lnTo>
                    <a:pt x="32" y="558"/>
                  </a:lnTo>
                  <a:lnTo>
                    <a:pt x="0" y="558"/>
                  </a:lnTo>
                  <a:lnTo>
                    <a:pt x="1" y="558"/>
                  </a:lnTo>
                  <a:lnTo>
                    <a:pt x="1" y="684"/>
                  </a:lnTo>
                  <a:lnTo>
                    <a:pt x="0" y="682"/>
                  </a:lnTo>
                  <a:lnTo>
                    <a:pt x="191" y="682"/>
                  </a:lnTo>
                  <a:lnTo>
                    <a:pt x="191" y="684"/>
                  </a:lnTo>
                  <a:lnTo>
                    <a:pt x="191" y="558"/>
                  </a:lnTo>
                  <a:lnTo>
                    <a:pt x="191" y="558"/>
                  </a:lnTo>
                  <a:lnTo>
                    <a:pt x="157" y="558"/>
                  </a:lnTo>
                  <a:lnTo>
                    <a:pt x="155" y="558"/>
                  </a:lnTo>
                  <a:lnTo>
                    <a:pt x="155" y="558"/>
                  </a:lnTo>
                  <a:lnTo>
                    <a:pt x="166" y="502"/>
                  </a:lnTo>
                  <a:lnTo>
                    <a:pt x="166" y="502"/>
                  </a:lnTo>
                  <a:lnTo>
                    <a:pt x="167" y="502"/>
                  </a:lnTo>
                  <a:lnTo>
                    <a:pt x="283" y="502"/>
                  </a:lnTo>
                  <a:lnTo>
                    <a:pt x="283" y="502"/>
                  </a:lnTo>
                  <a:lnTo>
                    <a:pt x="283" y="502"/>
                  </a:lnTo>
                  <a:lnTo>
                    <a:pt x="293" y="558"/>
                  </a:lnTo>
                  <a:lnTo>
                    <a:pt x="293" y="558"/>
                  </a:lnTo>
                  <a:lnTo>
                    <a:pt x="293" y="558"/>
                  </a:lnTo>
                  <a:lnTo>
                    <a:pt x="259" y="558"/>
                  </a:lnTo>
                  <a:lnTo>
                    <a:pt x="259" y="558"/>
                  </a:lnTo>
                  <a:lnTo>
                    <a:pt x="259" y="6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15"/>
            <p:cNvSpPr>
              <a:spLocks noEditPoints="1"/>
            </p:cNvSpPr>
            <p:nvPr/>
          </p:nvSpPr>
          <p:spPr bwMode="auto">
            <a:xfrm>
              <a:off x="2239964" y="1455738"/>
              <a:ext cx="53975" cy="144463"/>
            </a:xfrm>
            <a:custGeom>
              <a:avLst/>
              <a:gdLst/>
              <a:ahLst/>
              <a:cxnLst>
                <a:cxn ang="0">
                  <a:pos x="0" y="181"/>
                </a:cxn>
                <a:cxn ang="0">
                  <a:pos x="0" y="181"/>
                </a:cxn>
                <a:cxn ang="0">
                  <a:pos x="68" y="181"/>
                </a:cxn>
                <a:cxn ang="0">
                  <a:pos x="66" y="182"/>
                </a:cxn>
                <a:cxn ang="0">
                  <a:pos x="50" y="95"/>
                </a:cxn>
                <a:cxn ang="0">
                  <a:pos x="41" y="51"/>
                </a:cxn>
                <a:cxn ang="0">
                  <a:pos x="32" y="6"/>
                </a:cxn>
                <a:cxn ang="0">
                  <a:pos x="35" y="6"/>
                </a:cxn>
                <a:cxn ang="0">
                  <a:pos x="17" y="94"/>
                </a:cxn>
                <a:cxn ang="0">
                  <a:pos x="9" y="138"/>
                </a:cxn>
                <a:cxn ang="0">
                  <a:pos x="0" y="181"/>
                </a:cxn>
                <a:cxn ang="0">
                  <a:pos x="0" y="181"/>
                </a:cxn>
                <a:cxn ang="0">
                  <a:pos x="9" y="138"/>
                </a:cxn>
                <a:cxn ang="0">
                  <a:pos x="16" y="94"/>
                </a:cxn>
                <a:cxn ang="0">
                  <a:pos x="32" y="6"/>
                </a:cxn>
                <a:cxn ang="0">
                  <a:pos x="34" y="0"/>
                </a:cxn>
                <a:cxn ang="0">
                  <a:pos x="35" y="6"/>
                </a:cxn>
                <a:cxn ang="0">
                  <a:pos x="43" y="51"/>
                </a:cxn>
                <a:cxn ang="0">
                  <a:pos x="52" y="94"/>
                </a:cxn>
                <a:cxn ang="0">
                  <a:pos x="68" y="181"/>
                </a:cxn>
                <a:cxn ang="0">
                  <a:pos x="68" y="182"/>
                </a:cxn>
                <a:cxn ang="0">
                  <a:pos x="68" y="182"/>
                </a:cxn>
                <a:cxn ang="0">
                  <a:pos x="68" y="182"/>
                </a:cxn>
                <a:cxn ang="0">
                  <a:pos x="0" y="181"/>
                </a:cxn>
                <a:cxn ang="0">
                  <a:pos x="0" y="181"/>
                </a:cxn>
              </a:cxnLst>
              <a:rect l="0" t="0" r="r" b="b"/>
              <a:pathLst>
                <a:path w="68" h="182">
                  <a:moveTo>
                    <a:pt x="0" y="181"/>
                  </a:moveTo>
                  <a:lnTo>
                    <a:pt x="0" y="181"/>
                  </a:lnTo>
                  <a:lnTo>
                    <a:pt x="68" y="181"/>
                  </a:lnTo>
                  <a:lnTo>
                    <a:pt x="66" y="182"/>
                  </a:lnTo>
                  <a:lnTo>
                    <a:pt x="50" y="95"/>
                  </a:lnTo>
                  <a:lnTo>
                    <a:pt x="41" y="51"/>
                  </a:lnTo>
                  <a:lnTo>
                    <a:pt x="32" y="6"/>
                  </a:lnTo>
                  <a:lnTo>
                    <a:pt x="35" y="6"/>
                  </a:lnTo>
                  <a:lnTo>
                    <a:pt x="17" y="94"/>
                  </a:lnTo>
                  <a:lnTo>
                    <a:pt x="9" y="138"/>
                  </a:lnTo>
                  <a:lnTo>
                    <a:pt x="0" y="181"/>
                  </a:lnTo>
                  <a:close/>
                  <a:moveTo>
                    <a:pt x="0" y="181"/>
                  </a:moveTo>
                  <a:lnTo>
                    <a:pt x="9" y="138"/>
                  </a:lnTo>
                  <a:lnTo>
                    <a:pt x="16" y="94"/>
                  </a:lnTo>
                  <a:lnTo>
                    <a:pt x="32" y="6"/>
                  </a:lnTo>
                  <a:lnTo>
                    <a:pt x="34" y="0"/>
                  </a:lnTo>
                  <a:lnTo>
                    <a:pt x="35" y="6"/>
                  </a:lnTo>
                  <a:lnTo>
                    <a:pt x="43" y="51"/>
                  </a:lnTo>
                  <a:lnTo>
                    <a:pt x="52" y="94"/>
                  </a:lnTo>
                  <a:lnTo>
                    <a:pt x="68" y="181"/>
                  </a:lnTo>
                  <a:lnTo>
                    <a:pt x="68" y="182"/>
                  </a:lnTo>
                  <a:lnTo>
                    <a:pt x="68" y="182"/>
                  </a:lnTo>
                  <a:lnTo>
                    <a:pt x="68" y="182"/>
                  </a:lnTo>
                  <a:lnTo>
                    <a:pt x="0" y="181"/>
                  </a:lnTo>
                  <a:lnTo>
                    <a:pt x="0" y="18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16"/>
            <p:cNvSpPr>
              <a:spLocks noEditPoints="1"/>
            </p:cNvSpPr>
            <p:nvPr/>
          </p:nvSpPr>
          <p:spPr bwMode="auto">
            <a:xfrm>
              <a:off x="2089151" y="1308101"/>
              <a:ext cx="354013" cy="515938"/>
            </a:xfrm>
            <a:custGeom>
              <a:avLst/>
              <a:gdLst/>
              <a:ahLst/>
              <a:cxnLst>
                <a:cxn ang="0">
                  <a:pos x="256" y="527"/>
                </a:cxn>
                <a:cxn ang="0">
                  <a:pos x="257" y="524"/>
                </a:cxn>
                <a:cxn ang="0">
                  <a:pos x="288" y="527"/>
                </a:cxn>
                <a:cxn ang="0">
                  <a:pos x="281" y="477"/>
                </a:cxn>
                <a:cxn ang="0">
                  <a:pos x="171" y="475"/>
                </a:cxn>
                <a:cxn ang="0">
                  <a:pos x="158" y="523"/>
                </a:cxn>
                <a:cxn ang="0">
                  <a:pos x="197" y="523"/>
                </a:cxn>
                <a:cxn ang="0">
                  <a:pos x="197" y="644"/>
                </a:cxn>
                <a:cxn ang="0">
                  <a:pos x="192" y="649"/>
                </a:cxn>
                <a:cxn ang="0">
                  <a:pos x="1" y="650"/>
                </a:cxn>
                <a:cxn ang="0">
                  <a:pos x="0" y="527"/>
                </a:cxn>
                <a:cxn ang="0">
                  <a:pos x="7" y="520"/>
                </a:cxn>
                <a:cxn ang="0">
                  <a:pos x="31" y="526"/>
                </a:cxn>
                <a:cxn ang="0">
                  <a:pos x="109" y="135"/>
                </a:cxn>
                <a:cxn ang="0">
                  <a:pos x="136" y="0"/>
                </a:cxn>
                <a:cxn ang="0">
                  <a:pos x="308" y="0"/>
                </a:cxn>
                <a:cxn ang="0">
                  <a:pos x="314" y="6"/>
                </a:cxn>
                <a:cxn ang="0">
                  <a:pos x="339" y="135"/>
                </a:cxn>
                <a:cxn ang="0">
                  <a:pos x="414" y="526"/>
                </a:cxn>
                <a:cxn ang="0">
                  <a:pos x="443" y="523"/>
                </a:cxn>
                <a:cxn ang="0">
                  <a:pos x="447" y="527"/>
                </a:cxn>
                <a:cxn ang="0">
                  <a:pos x="445" y="647"/>
                </a:cxn>
                <a:cxn ang="0">
                  <a:pos x="351" y="646"/>
                </a:cxn>
                <a:cxn ang="0">
                  <a:pos x="257" y="644"/>
                </a:cxn>
                <a:cxn ang="0">
                  <a:pos x="443" y="641"/>
                </a:cxn>
                <a:cxn ang="0">
                  <a:pos x="440" y="527"/>
                </a:cxn>
                <a:cxn ang="0">
                  <a:pos x="411" y="530"/>
                </a:cxn>
                <a:cxn ang="0">
                  <a:pos x="407" y="527"/>
                </a:cxn>
                <a:cxn ang="0">
                  <a:pos x="354" y="268"/>
                </a:cxn>
                <a:cxn ang="0">
                  <a:pos x="300" y="8"/>
                </a:cxn>
                <a:cxn ang="0">
                  <a:pos x="142" y="13"/>
                </a:cxn>
                <a:cxn ang="0">
                  <a:pos x="123" y="138"/>
                </a:cxn>
                <a:cxn ang="0">
                  <a:pos x="44" y="527"/>
                </a:cxn>
                <a:cxn ang="0">
                  <a:pos x="38" y="533"/>
                </a:cxn>
                <a:cxn ang="0">
                  <a:pos x="13" y="527"/>
                </a:cxn>
                <a:cxn ang="0">
                  <a:pos x="7" y="638"/>
                </a:cxn>
                <a:cxn ang="0">
                  <a:pos x="186" y="644"/>
                </a:cxn>
                <a:cxn ang="0">
                  <a:pos x="192" y="530"/>
                </a:cxn>
                <a:cxn ang="0">
                  <a:pos x="154" y="530"/>
                </a:cxn>
                <a:cxn ang="0">
                  <a:pos x="164" y="474"/>
                </a:cxn>
                <a:cxn ang="0">
                  <a:pos x="168" y="471"/>
                </a:cxn>
                <a:cxn ang="0">
                  <a:pos x="283" y="473"/>
                </a:cxn>
                <a:cxn ang="0">
                  <a:pos x="293" y="526"/>
                </a:cxn>
                <a:cxn ang="0">
                  <a:pos x="291" y="529"/>
                </a:cxn>
                <a:cxn ang="0">
                  <a:pos x="259" y="527"/>
                </a:cxn>
              </a:cxnLst>
              <a:rect l="0" t="0" r="r" b="b"/>
              <a:pathLst>
                <a:path w="447" h="650">
                  <a:moveTo>
                    <a:pt x="257" y="644"/>
                  </a:moveTo>
                  <a:lnTo>
                    <a:pt x="256" y="527"/>
                  </a:lnTo>
                  <a:lnTo>
                    <a:pt x="256" y="526"/>
                  </a:lnTo>
                  <a:lnTo>
                    <a:pt x="257" y="524"/>
                  </a:lnTo>
                  <a:lnTo>
                    <a:pt x="291" y="524"/>
                  </a:lnTo>
                  <a:lnTo>
                    <a:pt x="288" y="527"/>
                  </a:lnTo>
                  <a:lnTo>
                    <a:pt x="278" y="475"/>
                  </a:lnTo>
                  <a:lnTo>
                    <a:pt x="281" y="477"/>
                  </a:lnTo>
                  <a:lnTo>
                    <a:pt x="168" y="478"/>
                  </a:lnTo>
                  <a:lnTo>
                    <a:pt x="171" y="475"/>
                  </a:lnTo>
                  <a:lnTo>
                    <a:pt x="163" y="527"/>
                  </a:lnTo>
                  <a:lnTo>
                    <a:pt x="158" y="523"/>
                  </a:lnTo>
                  <a:lnTo>
                    <a:pt x="192" y="523"/>
                  </a:lnTo>
                  <a:lnTo>
                    <a:pt x="197" y="523"/>
                  </a:lnTo>
                  <a:lnTo>
                    <a:pt x="197" y="527"/>
                  </a:lnTo>
                  <a:lnTo>
                    <a:pt x="197" y="644"/>
                  </a:lnTo>
                  <a:lnTo>
                    <a:pt x="197" y="649"/>
                  </a:lnTo>
                  <a:lnTo>
                    <a:pt x="192" y="649"/>
                  </a:lnTo>
                  <a:lnTo>
                    <a:pt x="7" y="650"/>
                  </a:lnTo>
                  <a:lnTo>
                    <a:pt x="1" y="650"/>
                  </a:lnTo>
                  <a:lnTo>
                    <a:pt x="0" y="644"/>
                  </a:lnTo>
                  <a:lnTo>
                    <a:pt x="0" y="527"/>
                  </a:lnTo>
                  <a:lnTo>
                    <a:pt x="0" y="520"/>
                  </a:lnTo>
                  <a:lnTo>
                    <a:pt x="7" y="520"/>
                  </a:lnTo>
                  <a:lnTo>
                    <a:pt x="38" y="520"/>
                  </a:lnTo>
                  <a:lnTo>
                    <a:pt x="31" y="526"/>
                  </a:lnTo>
                  <a:lnTo>
                    <a:pt x="83" y="265"/>
                  </a:lnTo>
                  <a:lnTo>
                    <a:pt x="109" y="135"/>
                  </a:lnTo>
                  <a:lnTo>
                    <a:pt x="134" y="6"/>
                  </a:lnTo>
                  <a:lnTo>
                    <a:pt x="136" y="0"/>
                  </a:lnTo>
                  <a:lnTo>
                    <a:pt x="142" y="0"/>
                  </a:lnTo>
                  <a:lnTo>
                    <a:pt x="308" y="0"/>
                  </a:lnTo>
                  <a:lnTo>
                    <a:pt x="312" y="0"/>
                  </a:lnTo>
                  <a:lnTo>
                    <a:pt x="314" y="6"/>
                  </a:lnTo>
                  <a:lnTo>
                    <a:pt x="339" y="135"/>
                  </a:lnTo>
                  <a:lnTo>
                    <a:pt x="339" y="135"/>
                  </a:lnTo>
                  <a:lnTo>
                    <a:pt x="364" y="265"/>
                  </a:lnTo>
                  <a:lnTo>
                    <a:pt x="414" y="526"/>
                  </a:lnTo>
                  <a:lnTo>
                    <a:pt x="411" y="523"/>
                  </a:lnTo>
                  <a:lnTo>
                    <a:pt x="443" y="523"/>
                  </a:lnTo>
                  <a:lnTo>
                    <a:pt x="447" y="523"/>
                  </a:lnTo>
                  <a:lnTo>
                    <a:pt x="447" y="527"/>
                  </a:lnTo>
                  <a:lnTo>
                    <a:pt x="445" y="644"/>
                  </a:lnTo>
                  <a:lnTo>
                    <a:pt x="445" y="647"/>
                  </a:lnTo>
                  <a:lnTo>
                    <a:pt x="443" y="647"/>
                  </a:lnTo>
                  <a:lnTo>
                    <a:pt x="351" y="646"/>
                  </a:lnTo>
                  <a:lnTo>
                    <a:pt x="257" y="644"/>
                  </a:lnTo>
                  <a:close/>
                  <a:moveTo>
                    <a:pt x="257" y="644"/>
                  </a:moveTo>
                  <a:lnTo>
                    <a:pt x="351" y="643"/>
                  </a:lnTo>
                  <a:lnTo>
                    <a:pt x="443" y="641"/>
                  </a:lnTo>
                  <a:lnTo>
                    <a:pt x="441" y="644"/>
                  </a:lnTo>
                  <a:lnTo>
                    <a:pt x="440" y="527"/>
                  </a:lnTo>
                  <a:lnTo>
                    <a:pt x="443" y="530"/>
                  </a:lnTo>
                  <a:lnTo>
                    <a:pt x="411" y="530"/>
                  </a:lnTo>
                  <a:lnTo>
                    <a:pt x="408" y="530"/>
                  </a:lnTo>
                  <a:lnTo>
                    <a:pt x="407" y="527"/>
                  </a:lnTo>
                  <a:lnTo>
                    <a:pt x="354" y="268"/>
                  </a:lnTo>
                  <a:lnTo>
                    <a:pt x="354" y="268"/>
                  </a:lnTo>
                  <a:lnTo>
                    <a:pt x="327" y="138"/>
                  </a:lnTo>
                  <a:lnTo>
                    <a:pt x="300" y="8"/>
                  </a:lnTo>
                  <a:lnTo>
                    <a:pt x="308" y="13"/>
                  </a:lnTo>
                  <a:lnTo>
                    <a:pt x="142" y="13"/>
                  </a:lnTo>
                  <a:lnTo>
                    <a:pt x="148" y="8"/>
                  </a:lnTo>
                  <a:lnTo>
                    <a:pt x="123" y="138"/>
                  </a:lnTo>
                  <a:lnTo>
                    <a:pt x="97" y="268"/>
                  </a:lnTo>
                  <a:lnTo>
                    <a:pt x="44" y="527"/>
                  </a:lnTo>
                  <a:lnTo>
                    <a:pt x="43" y="533"/>
                  </a:lnTo>
                  <a:lnTo>
                    <a:pt x="38" y="533"/>
                  </a:lnTo>
                  <a:lnTo>
                    <a:pt x="7" y="533"/>
                  </a:lnTo>
                  <a:lnTo>
                    <a:pt x="13" y="527"/>
                  </a:lnTo>
                  <a:lnTo>
                    <a:pt x="13" y="644"/>
                  </a:lnTo>
                  <a:lnTo>
                    <a:pt x="7" y="638"/>
                  </a:lnTo>
                  <a:lnTo>
                    <a:pt x="192" y="640"/>
                  </a:lnTo>
                  <a:lnTo>
                    <a:pt x="186" y="644"/>
                  </a:lnTo>
                  <a:lnTo>
                    <a:pt x="188" y="527"/>
                  </a:lnTo>
                  <a:lnTo>
                    <a:pt x="192" y="530"/>
                  </a:lnTo>
                  <a:lnTo>
                    <a:pt x="158" y="530"/>
                  </a:lnTo>
                  <a:lnTo>
                    <a:pt x="154" y="530"/>
                  </a:lnTo>
                  <a:lnTo>
                    <a:pt x="154" y="526"/>
                  </a:lnTo>
                  <a:lnTo>
                    <a:pt x="164" y="474"/>
                  </a:lnTo>
                  <a:lnTo>
                    <a:pt x="166" y="471"/>
                  </a:lnTo>
                  <a:lnTo>
                    <a:pt x="168" y="471"/>
                  </a:lnTo>
                  <a:lnTo>
                    <a:pt x="281" y="473"/>
                  </a:lnTo>
                  <a:lnTo>
                    <a:pt x="283" y="473"/>
                  </a:lnTo>
                  <a:lnTo>
                    <a:pt x="284" y="474"/>
                  </a:lnTo>
                  <a:lnTo>
                    <a:pt x="293" y="526"/>
                  </a:lnTo>
                  <a:lnTo>
                    <a:pt x="293" y="529"/>
                  </a:lnTo>
                  <a:lnTo>
                    <a:pt x="291" y="529"/>
                  </a:lnTo>
                  <a:lnTo>
                    <a:pt x="257" y="529"/>
                  </a:lnTo>
                  <a:lnTo>
                    <a:pt x="259" y="527"/>
                  </a:lnTo>
                  <a:lnTo>
                    <a:pt x="257" y="6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7" name="Freeform 17"/>
            <p:cNvSpPr>
              <a:spLocks noEditPoints="1"/>
            </p:cNvSpPr>
            <p:nvPr/>
          </p:nvSpPr>
          <p:spPr bwMode="auto">
            <a:xfrm>
              <a:off x="2241551" y="1433513"/>
              <a:ext cx="55563" cy="161925"/>
            </a:xfrm>
            <a:custGeom>
              <a:avLst/>
              <a:gdLst/>
              <a:ahLst/>
              <a:cxnLst>
                <a:cxn ang="0">
                  <a:pos x="0" y="198"/>
                </a:cxn>
                <a:cxn ang="0">
                  <a:pos x="0" y="198"/>
                </a:cxn>
                <a:cxn ang="0">
                  <a:pos x="65" y="194"/>
                </a:cxn>
                <a:cxn ang="0">
                  <a:pos x="61" y="199"/>
                </a:cxn>
                <a:cxn ang="0">
                  <a:pos x="61" y="199"/>
                </a:cxn>
                <a:cxn ang="0">
                  <a:pos x="52" y="158"/>
                </a:cxn>
                <a:cxn ang="0">
                  <a:pos x="52" y="158"/>
                </a:cxn>
                <a:cxn ang="0">
                  <a:pos x="46" y="139"/>
                </a:cxn>
                <a:cxn ang="0">
                  <a:pos x="42" y="118"/>
                </a:cxn>
                <a:cxn ang="0">
                  <a:pos x="42" y="118"/>
                </a:cxn>
                <a:cxn ang="0">
                  <a:pos x="34" y="77"/>
                </a:cxn>
                <a:cxn ang="0">
                  <a:pos x="34" y="77"/>
                </a:cxn>
                <a:cxn ang="0">
                  <a:pos x="25" y="37"/>
                </a:cxn>
                <a:cxn ang="0">
                  <a:pos x="39" y="37"/>
                </a:cxn>
                <a:cxn ang="0">
                  <a:pos x="39" y="37"/>
                </a:cxn>
                <a:cxn ang="0">
                  <a:pos x="31" y="77"/>
                </a:cxn>
                <a:cxn ang="0">
                  <a:pos x="31" y="77"/>
                </a:cxn>
                <a:cxn ang="0">
                  <a:pos x="21" y="118"/>
                </a:cxn>
                <a:cxn ang="0">
                  <a:pos x="16" y="137"/>
                </a:cxn>
                <a:cxn ang="0">
                  <a:pos x="16" y="137"/>
                </a:cxn>
                <a:cxn ang="0">
                  <a:pos x="11" y="158"/>
                </a:cxn>
                <a:cxn ang="0">
                  <a:pos x="11" y="158"/>
                </a:cxn>
                <a:cxn ang="0">
                  <a:pos x="0" y="198"/>
                </a:cxn>
                <a:cxn ang="0">
                  <a:pos x="0" y="198"/>
                </a:cxn>
                <a:cxn ang="0">
                  <a:pos x="0" y="198"/>
                </a:cxn>
                <a:cxn ang="0">
                  <a:pos x="0" y="198"/>
                </a:cxn>
                <a:cxn ang="0">
                  <a:pos x="5" y="157"/>
                </a:cxn>
                <a:cxn ang="0">
                  <a:pos x="5" y="157"/>
                </a:cxn>
                <a:cxn ang="0">
                  <a:pos x="8" y="136"/>
                </a:cxn>
                <a:cxn ang="0">
                  <a:pos x="11" y="115"/>
                </a:cxn>
                <a:cxn ang="0">
                  <a:pos x="11" y="115"/>
                </a:cxn>
                <a:cxn ang="0">
                  <a:pos x="18" y="75"/>
                </a:cxn>
                <a:cxn ang="0">
                  <a:pos x="18" y="75"/>
                </a:cxn>
                <a:cxn ang="0">
                  <a:pos x="25" y="34"/>
                </a:cxn>
                <a:cxn ang="0">
                  <a:pos x="33" y="0"/>
                </a:cxn>
                <a:cxn ang="0">
                  <a:pos x="39" y="34"/>
                </a:cxn>
                <a:cxn ang="0">
                  <a:pos x="39" y="34"/>
                </a:cxn>
                <a:cxn ang="0">
                  <a:pos x="48" y="75"/>
                </a:cxn>
                <a:cxn ang="0">
                  <a:pos x="48" y="75"/>
                </a:cxn>
                <a:cxn ang="0">
                  <a:pos x="55" y="115"/>
                </a:cxn>
                <a:cxn ang="0">
                  <a:pos x="59" y="136"/>
                </a:cxn>
                <a:cxn ang="0">
                  <a:pos x="59" y="136"/>
                </a:cxn>
                <a:cxn ang="0">
                  <a:pos x="62" y="157"/>
                </a:cxn>
                <a:cxn ang="0">
                  <a:pos x="62" y="157"/>
                </a:cxn>
                <a:cxn ang="0">
                  <a:pos x="70" y="198"/>
                </a:cxn>
                <a:cxn ang="0">
                  <a:pos x="70" y="202"/>
                </a:cxn>
                <a:cxn ang="0">
                  <a:pos x="65" y="202"/>
                </a:cxn>
                <a:cxn ang="0">
                  <a:pos x="65" y="202"/>
                </a:cxn>
                <a:cxn ang="0">
                  <a:pos x="0" y="198"/>
                </a:cxn>
                <a:cxn ang="0">
                  <a:pos x="0" y="198"/>
                </a:cxn>
              </a:cxnLst>
              <a:rect l="0" t="0" r="r" b="b"/>
              <a:pathLst>
                <a:path w="70" h="202">
                  <a:moveTo>
                    <a:pt x="0" y="198"/>
                  </a:moveTo>
                  <a:lnTo>
                    <a:pt x="0" y="198"/>
                  </a:lnTo>
                  <a:lnTo>
                    <a:pt x="65" y="194"/>
                  </a:lnTo>
                  <a:lnTo>
                    <a:pt x="61" y="199"/>
                  </a:lnTo>
                  <a:lnTo>
                    <a:pt x="61" y="199"/>
                  </a:lnTo>
                  <a:lnTo>
                    <a:pt x="52" y="158"/>
                  </a:lnTo>
                  <a:lnTo>
                    <a:pt x="52" y="158"/>
                  </a:lnTo>
                  <a:lnTo>
                    <a:pt x="46" y="139"/>
                  </a:lnTo>
                  <a:lnTo>
                    <a:pt x="42" y="118"/>
                  </a:lnTo>
                  <a:lnTo>
                    <a:pt x="42" y="118"/>
                  </a:lnTo>
                  <a:lnTo>
                    <a:pt x="34" y="77"/>
                  </a:lnTo>
                  <a:lnTo>
                    <a:pt x="34" y="77"/>
                  </a:lnTo>
                  <a:lnTo>
                    <a:pt x="25" y="37"/>
                  </a:lnTo>
                  <a:lnTo>
                    <a:pt x="39" y="37"/>
                  </a:lnTo>
                  <a:lnTo>
                    <a:pt x="39" y="37"/>
                  </a:lnTo>
                  <a:lnTo>
                    <a:pt x="31" y="77"/>
                  </a:lnTo>
                  <a:lnTo>
                    <a:pt x="31" y="77"/>
                  </a:lnTo>
                  <a:lnTo>
                    <a:pt x="21" y="118"/>
                  </a:lnTo>
                  <a:lnTo>
                    <a:pt x="16" y="137"/>
                  </a:lnTo>
                  <a:lnTo>
                    <a:pt x="16" y="137"/>
                  </a:lnTo>
                  <a:lnTo>
                    <a:pt x="11" y="158"/>
                  </a:lnTo>
                  <a:lnTo>
                    <a:pt x="11" y="158"/>
                  </a:lnTo>
                  <a:lnTo>
                    <a:pt x="0" y="198"/>
                  </a:lnTo>
                  <a:lnTo>
                    <a:pt x="0" y="198"/>
                  </a:lnTo>
                  <a:close/>
                  <a:moveTo>
                    <a:pt x="0" y="198"/>
                  </a:moveTo>
                  <a:lnTo>
                    <a:pt x="0" y="198"/>
                  </a:lnTo>
                  <a:lnTo>
                    <a:pt x="5" y="157"/>
                  </a:lnTo>
                  <a:lnTo>
                    <a:pt x="5" y="157"/>
                  </a:lnTo>
                  <a:lnTo>
                    <a:pt x="8" y="136"/>
                  </a:lnTo>
                  <a:lnTo>
                    <a:pt x="11" y="115"/>
                  </a:lnTo>
                  <a:lnTo>
                    <a:pt x="11" y="115"/>
                  </a:lnTo>
                  <a:lnTo>
                    <a:pt x="18" y="75"/>
                  </a:lnTo>
                  <a:lnTo>
                    <a:pt x="18" y="75"/>
                  </a:lnTo>
                  <a:lnTo>
                    <a:pt x="25" y="34"/>
                  </a:lnTo>
                  <a:lnTo>
                    <a:pt x="33" y="0"/>
                  </a:lnTo>
                  <a:lnTo>
                    <a:pt x="39" y="34"/>
                  </a:lnTo>
                  <a:lnTo>
                    <a:pt x="39" y="34"/>
                  </a:lnTo>
                  <a:lnTo>
                    <a:pt x="48" y="75"/>
                  </a:lnTo>
                  <a:lnTo>
                    <a:pt x="48" y="75"/>
                  </a:lnTo>
                  <a:lnTo>
                    <a:pt x="55" y="115"/>
                  </a:lnTo>
                  <a:lnTo>
                    <a:pt x="59" y="136"/>
                  </a:lnTo>
                  <a:lnTo>
                    <a:pt x="59" y="136"/>
                  </a:lnTo>
                  <a:lnTo>
                    <a:pt x="62" y="157"/>
                  </a:lnTo>
                  <a:lnTo>
                    <a:pt x="62" y="157"/>
                  </a:lnTo>
                  <a:lnTo>
                    <a:pt x="70" y="198"/>
                  </a:lnTo>
                  <a:lnTo>
                    <a:pt x="70" y="202"/>
                  </a:lnTo>
                  <a:lnTo>
                    <a:pt x="65" y="202"/>
                  </a:lnTo>
                  <a:lnTo>
                    <a:pt x="65" y="202"/>
                  </a:lnTo>
                  <a:lnTo>
                    <a:pt x="0" y="198"/>
                  </a:lnTo>
                  <a:lnTo>
                    <a:pt x="0" y="1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75" name="组合 74"/>
          <p:cNvGrpSpPr/>
          <p:nvPr/>
        </p:nvGrpSpPr>
        <p:grpSpPr>
          <a:xfrm>
            <a:off x="2660344" y="5719363"/>
            <a:ext cx="501651" cy="791633"/>
            <a:chOff x="2430464" y="2693988"/>
            <a:chExt cx="376238" cy="593725"/>
          </a:xfrm>
          <a:solidFill>
            <a:schemeClr val="accent1"/>
          </a:solidFill>
          <a:effectLst>
            <a:outerShdw blurRad="63500" sx="102000" sy="102000" algn="ctr" rotWithShape="0">
              <a:prstClr val="black">
                <a:alpha val="40000"/>
              </a:prstClr>
            </a:outerShdw>
          </a:effectLst>
        </p:grpSpPr>
        <p:sp>
          <p:nvSpPr>
            <p:cNvPr id="76" name="Freeform 198"/>
            <p:cNvSpPr>
              <a:spLocks/>
            </p:cNvSpPr>
            <p:nvPr/>
          </p:nvSpPr>
          <p:spPr bwMode="auto">
            <a:xfrm>
              <a:off x="2522539" y="3103563"/>
              <a:ext cx="187325" cy="144463"/>
            </a:xfrm>
            <a:custGeom>
              <a:avLst/>
              <a:gdLst/>
              <a:ahLst/>
              <a:cxnLst>
                <a:cxn ang="0">
                  <a:pos x="190" y="180"/>
                </a:cxn>
                <a:cxn ang="0">
                  <a:pos x="199" y="170"/>
                </a:cxn>
                <a:cxn ang="0">
                  <a:pos x="190" y="164"/>
                </a:cxn>
                <a:cxn ang="0">
                  <a:pos x="181" y="139"/>
                </a:cxn>
                <a:cxn ang="0">
                  <a:pos x="132" y="166"/>
                </a:cxn>
                <a:cxn ang="0">
                  <a:pos x="79" y="169"/>
                </a:cxn>
                <a:cxn ang="0">
                  <a:pos x="79" y="167"/>
                </a:cxn>
                <a:cxn ang="0">
                  <a:pos x="181" y="95"/>
                </a:cxn>
                <a:cxn ang="0">
                  <a:pos x="61" y="161"/>
                </a:cxn>
                <a:cxn ang="0">
                  <a:pos x="61" y="161"/>
                </a:cxn>
                <a:cxn ang="0">
                  <a:pos x="215" y="55"/>
                </a:cxn>
                <a:cxn ang="0">
                  <a:pos x="42" y="155"/>
                </a:cxn>
                <a:cxn ang="0">
                  <a:pos x="40" y="154"/>
                </a:cxn>
                <a:cxn ang="0">
                  <a:pos x="21" y="135"/>
                </a:cxn>
                <a:cxn ang="0">
                  <a:pos x="19" y="133"/>
                </a:cxn>
                <a:cxn ang="0">
                  <a:pos x="39" y="120"/>
                </a:cxn>
                <a:cxn ang="0">
                  <a:pos x="2" y="136"/>
                </a:cxn>
                <a:cxn ang="0">
                  <a:pos x="2" y="135"/>
                </a:cxn>
                <a:cxn ang="0">
                  <a:pos x="166" y="29"/>
                </a:cxn>
                <a:cxn ang="0">
                  <a:pos x="24" y="111"/>
                </a:cxn>
                <a:cxn ang="0">
                  <a:pos x="27" y="96"/>
                </a:cxn>
                <a:cxn ang="0">
                  <a:pos x="27" y="96"/>
                </a:cxn>
                <a:cxn ang="0">
                  <a:pos x="68" y="41"/>
                </a:cxn>
                <a:cxn ang="0">
                  <a:pos x="39" y="46"/>
                </a:cxn>
                <a:cxn ang="0">
                  <a:pos x="39" y="44"/>
                </a:cxn>
                <a:cxn ang="0">
                  <a:pos x="45" y="53"/>
                </a:cxn>
                <a:cxn ang="0">
                  <a:pos x="71" y="40"/>
                </a:cxn>
                <a:cxn ang="0">
                  <a:pos x="30" y="95"/>
                </a:cxn>
                <a:cxn ang="0">
                  <a:pos x="193" y="1"/>
                </a:cxn>
                <a:cxn ang="0">
                  <a:pos x="191" y="15"/>
                </a:cxn>
                <a:cxn ang="0">
                  <a:pos x="191" y="16"/>
                </a:cxn>
                <a:cxn ang="0">
                  <a:pos x="113" y="65"/>
                </a:cxn>
                <a:cxn ang="0">
                  <a:pos x="200" y="19"/>
                </a:cxn>
                <a:cxn ang="0">
                  <a:pos x="36" y="123"/>
                </a:cxn>
                <a:cxn ang="0">
                  <a:pos x="190" y="35"/>
                </a:cxn>
                <a:cxn ang="0">
                  <a:pos x="48" y="151"/>
                </a:cxn>
                <a:cxn ang="0">
                  <a:pos x="230" y="44"/>
                </a:cxn>
                <a:cxn ang="0">
                  <a:pos x="230" y="46"/>
                </a:cxn>
                <a:cxn ang="0">
                  <a:pos x="145" y="103"/>
                </a:cxn>
                <a:cxn ang="0">
                  <a:pos x="216" y="69"/>
                </a:cxn>
                <a:cxn ang="0">
                  <a:pos x="216" y="71"/>
                </a:cxn>
                <a:cxn ang="0">
                  <a:pos x="206" y="78"/>
                </a:cxn>
                <a:cxn ang="0">
                  <a:pos x="228" y="81"/>
                </a:cxn>
                <a:cxn ang="0">
                  <a:pos x="236" y="77"/>
                </a:cxn>
                <a:cxn ang="0">
                  <a:pos x="236" y="78"/>
                </a:cxn>
                <a:cxn ang="0">
                  <a:pos x="138" y="161"/>
                </a:cxn>
                <a:cxn ang="0">
                  <a:pos x="213" y="118"/>
                </a:cxn>
                <a:cxn ang="0">
                  <a:pos x="219" y="146"/>
                </a:cxn>
                <a:cxn ang="0">
                  <a:pos x="212" y="163"/>
                </a:cxn>
                <a:cxn ang="0">
                  <a:pos x="197" y="176"/>
                </a:cxn>
                <a:cxn ang="0">
                  <a:pos x="191" y="182"/>
                </a:cxn>
              </a:cxnLst>
              <a:rect l="0" t="0" r="r" b="b"/>
              <a:pathLst>
                <a:path w="236" h="182">
                  <a:moveTo>
                    <a:pt x="191" y="182"/>
                  </a:moveTo>
                  <a:lnTo>
                    <a:pt x="191" y="182"/>
                  </a:lnTo>
                  <a:lnTo>
                    <a:pt x="190" y="182"/>
                  </a:lnTo>
                  <a:lnTo>
                    <a:pt x="190" y="182"/>
                  </a:lnTo>
                  <a:lnTo>
                    <a:pt x="190" y="180"/>
                  </a:lnTo>
                  <a:lnTo>
                    <a:pt x="206" y="167"/>
                  </a:lnTo>
                  <a:lnTo>
                    <a:pt x="200" y="170"/>
                  </a:lnTo>
                  <a:lnTo>
                    <a:pt x="200" y="170"/>
                  </a:lnTo>
                  <a:lnTo>
                    <a:pt x="199" y="170"/>
                  </a:lnTo>
                  <a:lnTo>
                    <a:pt x="199" y="170"/>
                  </a:lnTo>
                  <a:lnTo>
                    <a:pt x="199" y="170"/>
                  </a:lnTo>
                  <a:lnTo>
                    <a:pt x="216" y="149"/>
                  </a:lnTo>
                  <a:lnTo>
                    <a:pt x="190" y="164"/>
                  </a:lnTo>
                  <a:lnTo>
                    <a:pt x="190" y="164"/>
                  </a:lnTo>
                  <a:lnTo>
                    <a:pt x="190" y="164"/>
                  </a:lnTo>
                  <a:lnTo>
                    <a:pt x="190" y="164"/>
                  </a:lnTo>
                  <a:lnTo>
                    <a:pt x="190" y="164"/>
                  </a:lnTo>
                  <a:lnTo>
                    <a:pt x="212" y="120"/>
                  </a:lnTo>
                  <a:lnTo>
                    <a:pt x="212" y="120"/>
                  </a:lnTo>
                  <a:lnTo>
                    <a:pt x="181" y="139"/>
                  </a:lnTo>
                  <a:lnTo>
                    <a:pt x="181" y="139"/>
                  </a:lnTo>
                  <a:lnTo>
                    <a:pt x="132" y="166"/>
                  </a:lnTo>
                  <a:lnTo>
                    <a:pt x="132" y="166"/>
                  </a:lnTo>
                  <a:lnTo>
                    <a:pt x="132" y="166"/>
                  </a:lnTo>
                  <a:lnTo>
                    <a:pt x="132" y="166"/>
                  </a:lnTo>
                  <a:lnTo>
                    <a:pt x="132" y="164"/>
                  </a:lnTo>
                  <a:lnTo>
                    <a:pt x="132" y="164"/>
                  </a:lnTo>
                  <a:lnTo>
                    <a:pt x="231" y="81"/>
                  </a:lnTo>
                  <a:lnTo>
                    <a:pt x="231" y="81"/>
                  </a:lnTo>
                  <a:lnTo>
                    <a:pt x="79" y="169"/>
                  </a:lnTo>
                  <a:lnTo>
                    <a:pt x="79" y="169"/>
                  </a:lnTo>
                  <a:lnTo>
                    <a:pt x="79" y="169"/>
                  </a:lnTo>
                  <a:lnTo>
                    <a:pt x="79" y="169"/>
                  </a:lnTo>
                  <a:lnTo>
                    <a:pt x="79" y="167"/>
                  </a:lnTo>
                  <a:lnTo>
                    <a:pt x="79" y="167"/>
                  </a:lnTo>
                  <a:lnTo>
                    <a:pt x="79" y="167"/>
                  </a:lnTo>
                  <a:lnTo>
                    <a:pt x="79" y="167"/>
                  </a:lnTo>
                  <a:lnTo>
                    <a:pt x="99" y="151"/>
                  </a:lnTo>
                  <a:lnTo>
                    <a:pt x="181" y="95"/>
                  </a:lnTo>
                  <a:lnTo>
                    <a:pt x="181" y="95"/>
                  </a:lnTo>
                  <a:lnTo>
                    <a:pt x="203" y="80"/>
                  </a:lnTo>
                  <a:lnTo>
                    <a:pt x="203" y="80"/>
                  </a:lnTo>
                  <a:lnTo>
                    <a:pt x="111" y="133"/>
                  </a:lnTo>
                  <a:lnTo>
                    <a:pt x="61" y="161"/>
                  </a:lnTo>
                  <a:lnTo>
                    <a:pt x="61" y="161"/>
                  </a:lnTo>
                  <a:lnTo>
                    <a:pt x="61" y="161"/>
                  </a:lnTo>
                  <a:lnTo>
                    <a:pt x="61" y="161"/>
                  </a:lnTo>
                  <a:lnTo>
                    <a:pt x="61" y="161"/>
                  </a:lnTo>
                  <a:lnTo>
                    <a:pt x="61" y="161"/>
                  </a:lnTo>
                  <a:lnTo>
                    <a:pt x="61" y="161"/>
                  </a:lnTo>
                  <a:lnTo>
                    <a:pt x="59" y="161"/>
                  </a:lnTo>
                  <a:lnTo>
                    <a:pt x="59" y="161"/>
                  </a:lnTo>
                  <a:lnTo>
                    <a:pt x="59" y="160"/>
                  </a:lnTo>
                  <a:lnTo>
                    <a:pt x="59" y="160"/>
                  </a:lnTo>
                  <a:lnTo>
                    <a:pt x="215" y="55"/>
                  </a:lnTo>
                  <a:lnTo>
                    <a:pt x="215" y="55"/>
                  </a:lnTo>
                  <a:lnTo>
                    <a:pt x="102" y="120"/>
                  </a:lnTo>
                  <a:lnTo>
                    <a:pt x="42" y="154"/>
                  </a:lnTo>
                  <a:lnTo>
                    <a:pt x="42" y="155"/>
                  </a:lnTo>
                  <a:lnTo>
                    <a:pt x="42" y="155"/>
                  </a:lnTo>
                  <a:lnTo>
                    <a:pt x="42" y="155"/>
                  </a:lnTo>
                  <a:lnTo>
                    <a:pt x="40" y="155"/>
                  </a:lnTo>
                  <a:lnTo>
                    <a:pt x="40" y="155"/>
                  </a:lnTo>
                  <a:lnTo>
                    <a:pt x="40" y="154"/>
                  </a:lnTo>
                  <a:lnTo>
                    <a:pt x="40" y="154"/>
                  </a:lnTo>
                  <a:lnTo>
                    <a:pt x="40" y="154"/>
                  </a:lnTo>
                  <a:lnTo>
                    <a:pt x="182" y="40"/>
                  </a:lnTo>
                  <a:lnTo>
                    <a:pt x="182" y="40"/>
                  </a:lnTo>
                  <a:lnTo>
                    <a:pt x="21" y="135"/>
                  </a:lnTo>
                  <a:lnTo>
                    <a:pt x="21" y="135"/>
                  </a:lnTo>
                  <a:lnTo>
                    <a:pt x="19" y="135"/>
                  </a:lnTo>
                  <a:lnTo>
                    <a:pt x="19" y="135"/>
                  </a:lnTo>
                  <a:lnTo>
                    <a:pt x="19" y="135"/>
                  </a:lnTo>
                  <a:lnTo>
                    <a:pt x="19" y="135"/>
                  </a:lnTo>
                  <a:lnTo>
                    <a:pt x="19" y="133"/>
                  </a:lnTo>
                  <a:lnTo>
                    <a:pt x="19" y="133"/>
                  </a:lnTo>
                  <a:lnTo>
                    <a:pt x="19" y="133"/>
                  </a:lnTo>
                  <a:lnTo>
                    <a:pt x="19" y="133"/>
                  </a:lnTo>
                  <a:lnTo>
                    <a:pt x="19" y="133"/>
                  </a:lnTo>
                  <a:lnTo>
                    <a:pt x="39" y="120"/>
                  </a:lnTo>
                  <a:lnTo>
                    <a:pt x="110" y="75"/>
                  </a:lnTo>
                  <a:lnTo>
                    <a:pt x="110" y="75"/>
                  </a:lnTo>
                  <a:lnTo>
                    <a:pt x="163" y="43"/>
                  </a:lnTo>
                  <a:lnTo>
                    <a:pt x="2" y="136"/>
                  </a:lnTo>
                  <a:lnTo>
                    <a:pt x="2" y="136"/>
                  </a:lnTo>
                  <a:lnTo>
                    <a:pt x="0" y="135"/>
                  </a:lnTo>
                  <a:lnTo>
                    <a:pt x="0" y="135"/>
                  </a:lnTo>
                  <a:lnTo>
                    <a:pt x="2" y="135"/>
                  </a:lnTo>
                  <a:lnTo>
                    <a:pt x="2" y="135"/>
                  </a:lnTo>
                  <a:lnTo>
                    <a:pt x="2" y="135"/>
                  </a:lnTo>
                  <a:lnTo>
                    <a:pt x="2" y="135"/>
                  </a:lnTo>
                  <a:lnTo>
                    <a:pt x="25" y="118"/>
                  </a:lnTo>
                  <a:lnTo>
                    <a:pt x="111" y="65"/>
                  </a:lnTo>
                  <a:lnTo>
                    <a:pt x="111" y="65"/>
                  </a:lnTo>
                  <a:lnTo>
                    <a:pt x="166" y="29"/>
                  </a:lnTo>
                  <a:lnTo>
                    <a:pt x="25" y="112"/>
                  </a:lnTo>
                  <a:lnTo>
                    <a:pt x="25" y="112"/>
                  </a:lnTo>
                  <a:lnTo>
                    <a:pt x="24" y="111"/>
                  </a:lnTo>
                  <a:lnTo>
                    <a:pt x="24" y="111"/>
                  </a:lnTo>
                  <a:lnTo>
                    <a:pt x="24" y="111"/>
                  </a:lnTo>
                  <a:lnTo>
                    <a:pt x="171" y="13"/>
                  </a:lnTo>
                  <a:lnTo>
                    <a:pt x="171" y="13"/>
                  </a:lnTo>
                  <a:lnTo>
                    <a:pt x="28" y="96"/>
                  </a:lnTo>
                  <a:lnTo>
                    <a:pt x="28" y="96"/>
                  </a:lnTo>
                  <a:lnTo>
                    <a:pt x="27" y="96"/>
                  </a:lnTo>
                  <a:lnTo>
                    <a:pt x="27" y="96"/>
                  </a:lnTo>
                  <a:lnTo>
                    <a:pt x="27" y="96"/>
                  </a:lnTo>
                  <a:lnTo>
                    <a:pt x="27" y="98"/>
                  </a:lnTo>
                  <a:lnTo>
                    <a:pt x="27" y="98"/>
                  </a:lnTo>
                  <a:lnTo>
                    <a:pt x="27" y="96"/>
                  </a:lnTo>
                  <a:lnTo>
                    <a:pt x="27" y="96"/>
                  </a:lnTo>
                  <a:lnTo>
                    <a:pt x="27" y="96"/>
                  </a:lnTo>
                  <a:lnTo>
                    <a:pt x="27" y="96"/>
                  </a:lnTo>
                  <a:lnTo>
                    <a:pt x="68" y="41"/>
                  </a:lnTo>
                  <a:lnTo>
                    <a:pt x="68" y="41"/>
                  </a:lnTo>
                  <a:lnTo>
                    <a:pt x="45" y="55"/>
                  </a:lnTo>
                  <a:lnTo>
                    <a:pt x="45" y="55"/>
                  </a:lnTo>
                  <a:lnTo>
                    <a:pt x="43" y="55"/>
                  </a:lnTo>
                  <a:lnTo>
                    <a:pt x="43" y="55"/>
                  </a:lnTo>
                  <a:lnTo>
                    <a:pt x="39" y="46"/>
                  </a:lnTo>
                  <a:lnTo>
                    <a:pt x="39" y="46"/>
                  </a:lnTo>
                  <a:lnTo>
                    <a:pt x="21" y="56"/>
                  </a:lnTo>
                  <a:lnTo>
                    <a:pt x="19" y="56"/>
                  </a:lnTo>
                  <a:lnTo>
                    <a:pt x="19" y="56"/>
                  </a:lnTo>
                  <a:lnTo>
                    <a:pt x="39" y="44"/>
                  </a:lnTo>
                  <a:lnTo>
                    <a:pt x="39" y="44"/>
                  </a:lnTo>
                  <a:lnTo>
                    <a:pt x="39" y="44"/>
                  </a:lnTo>
                  <a:lnTo>
                    <a:pt x="39" y="44"/>
                  </a:lnTo>
                  <a:lnTo>
                    <a:pt x="45" y="53"/>
                  </a:lnTo>
                  <a:lnTo>
                    <a:pt x="45" y="53"/>
                  </a:lnTo>
                  <a:lnTo>
                    <a:pt x="71" y="38"/>
                  </a:lnTo>
                  <a:lnTo>
                    <a:pt x="71" y="38"/>
                  </a:lnTo>
                  <a:lnTo>
                    <a:pt x="71" y="38"/>
                  </a:lnTo>
                  <a:lnTo>
                    <a:pt x="71" y="38"/>
                  </a:lnTo>
                  <a:lnTo>
                    <a:pt x="71" y="40"/>
                  </a:lnTo>
                  <a:lnTo>
                    <a:pt x="71" y="40"/>
                  </a:lnTo>
                  <a:lnTo>
                    <a:pt x="71" y="40"/>
                  </a:lnTo>
                  <a:lnTo>
                    <a:pt x="71" y="40"/>
                  </a:lnTo>
                  <a:lnTo>
                    <a:pt x="71" y="40"/>
                  </a:lnTo>
                  <a:lnTo>
                    <a:pt x="30" y="95"/>
                  </a:lnTo>
                  <a:lnTo>
                    <a:pt x="30" y="95"/>
                  </a:lnTo>
                  <a:lnTo>
                    <a:pt x="191" y="0"/>
                  </a:lnTo>
                  <a:lnTo>
                    <a:pt x="191" y="0"/>
                  </a:lnTo>
                  <a:lnTo>
                    <a:pt x="193" y="1"/>
                  </a:lnTo>
                  <a:lnTo>
                    <a:pt x="193" y="1"/>
                  </a:lnTo>
                  <a:lnTo>
                    <a:pt x="193" y="1"/>
                  </a:lnTo>
                  <a:lnTo>
                    <a:pt x="45" y="99"/>
                  </a:lnTo>
                  <a:lnTo>
                    <a:pt x="191" y="15"/>
                  </a:lnTo>
                  <a:lnTo>
                    <a:pt x="191" y="15"/>
                  </a:lnTo>
                  <a:lnTo>
                    <a:pt x="191" y="15"/>
                  </a:lnTo>
                  <a:lnTo>
                    <a:pt x="191" y="15"/>
                  </a:lnTo>
                  <a:lnTo>
                    <a:pt x="191" y="15"/>
                  </a:lnTo>
                  <a:lnTo>
                    <a:pt x="191" y="15"/>
                  </a:lnTo>
                  <a:lnTo>
                    <a:pt x="191" y="16"/>
                  </a:lnTo>
                  <a:lnTo>
                    <a:pt x="191" y="16"/>
                  </a:lnTo>
                  <a:lnTo>
                    <a:pt x="191" y="16"/>
                  </a:lnTo>
                  <a:lnTo>
                    <a:pt x="191" y="16"/>
                  </a:lnTo>
                  <a:lnTo>
                    <a:pt x="168" y="31"/>
                  </a:lnTo>
                  <a:lnTo>
                    <a:pt x="168" y="31"/>
                  </a:lnTo>
                  <a:lnTo>
                    <a:pt x="113" y="65"/>
                  </a:lnTo>
                  <a:lnTo>
                    <a:pt x="113" y="65"/>
                  </a:lnTo>
                  <a:lnTo>
                    <a:pt x="21" y="123"/>
                  </a:lnTo>
                  <a:lnTo>
                    <a:pt x="200" y="19"/>
                  </a:lnTo>
                  <a:lnTo>
                    <a:pt x="200" y="19"/>
                  </a:lnTo>
                  <a:lnTo>
                    <a:pt x="200" y="19"/>
                  </a:lnTo>
                  <a:lnTo>
                    <a:pt x="200" y="19"/>
                  </a:lnTo>
                  <a:lnTo>
                    <a:pt x="200" y="21"/>
                  </a:lnTo>
                  <a:lnTo>
                    <a:pt x="200" y="21"/>
                  </a:lnTo>
                  <a:lnTo>
                    <a:pt x="36" y="123"/>
                  </a:lnTo>
                  <a:lnTo>
                    <a:pt x="36" y="123"/>
                  </a:lnTo>
                  <a:lnTo>
                    <a:pt x="190" y="35"/>
                  </a:lnTo>
                  <a:lnTo>
                    <a:pt x="190" y="35"/>
                  </a:lnTo>
                  <a:lnTo>
                    <a:pt x="190" y="35"/>
                  </a:lnTo>
                  <a:lnTo>
                    <a:pt x="190" y="35"/>
                  </a:lnTo>
                  <a:lnTo>
                    <a:pt x="190" y="35"/>
                  </a:lnTo>
                  <a:lnTo>
                    <a:pt x="190" y="35"/>
                  </a:lnTo>
                  <a:lnTo>
                    <a:pt x="191" y="35"/>
                  </a:lnTo>
                  <a:lnTo>
                    <a:pt x="191" y="35"/>
                  </a:lnTo>
                  <a:lnTo>
                    <a:pt x="190" y="35"/>
                  </a:lnTo>
                  <a:lnTo>
                    <a:pt x="48" y="151"/>
                  </a:lnTo>
                  <a:lnTo>
                    <a:pt x="48" y="151"/>
                  </a:lnTo>
                  <a:lnTo>
                    <a:pt x="230" y="44"/>
                  </a:lnTo>
                  <a:lnTo>
                    <a:pt x="230" y="44"/>
                  </a:lnTo>
                  <a:lnTo>
                    <a:pt x="230" y="44"/>
                  </a:lnTo>
                  <a:lnTo>
                    <a:pt x="230" y="44"/>
                  </a:lnTo>
                  <a:lnTo>
                    <a:pt x="230" y="44"/>
                  </a:lnTo>
                  <a:lnTo>
                    <a:pt x="230" y="44"/>
                  </a:lnTo>
                  <a:lnTo>
                    <a:pt x="230" y="46"/>
                  </a:lnTo>
                  <a:lnTo>
                    <a:pt x="230" y="46"/>
                  </a:lnTo>
                  <a:lnTo>
                    <a:pt x="230" y="46"/>
                  </a:lnTo>
                  <a:lnTo>
                    <a:pt x="230" y="46"/>
                  </a:lnTo>
                  <a:lnTo>
                    <a:pt x="230" y="46"/>
                  </a:lnTo>
                  <a:lnTo>
                    <a:pt x="203" y="63"/>
                  </a:lnTo>
                  <a:lnTo>
                    <a:pt x="203" y="63"/>
                  </a:lnTo>
                  <a:lnTo>
                    <a:pt x="145" y="103"/>
                  </a:lnTo>
                  <a:lnTo>
                    <a:pt x="145" y="103"/>
                  </a:lnTo>
                  <a:lnTo>
                    <a:pt x="71" y="154"/>
                  </a:lnTo>
                  <a:lnTo>
                    <a:pt x="71" y="154"/>
                  </a:lnTo>
                  <a:lnTo>
                    <a:pt x="216" y="69"/>
                  </a:lnTo>
                  <a:lnTo>
                    <a:pt x="216" y="69"/>
                  </a:lnTo>
                  <a:lnTo>
                    <a:pt x="216" y="69"/>
                  </a:lnTo>
                  <a:lnTo>
                    <a:pt x="216" y="69"/>
                  </a:lnTo>
                  <a:lnTo>
                    <a:pt x="216" y="71"/>
                  </a:lnTo>
                  <a:lnTo>
                    <a:pt x="216" y="71"/>
                  </a:lnTo>
                  <a:lnTo>
                    <a:pt x="216" y="71"/>
                  </a:lnTo>
                  <a:lnTo>
                    <a:pt x="216" y="71"/>
                  </a:lnTo>
                  <a:lnTo>
                    <a:pt x="216" y="71"/>
                  </a:lnTo>
                  <a:lnTo>
                    <a:pt x="216" y="71"/>
                  </a:lnTo>
                  <a:lnTo>
                    <a:pt x="216" y="71"/>
                  </a:lnTo>
                  <a:lnTo>
                    <a:pt x="206" y="78"/>
                  </a:lnTo>
                  <a:lnTo>
                    <a:pt x="206" y="78"/>
                  </a:lnTo>
                  <a:lnTo>
                    <a:pt x="181" y="96"/>
                  </a:lnTo>
                  <a:lnTo>
                    <a:pt x="181" y="96"/>
                  </a:lnTo>
                  <a:lnTo>
                    <a:pt x="88" y="163"/>
                  </a:lnTo>
                  <a:lnTo>
                    <a:pt x="228" y="81"/>
                  </a:lnTo>
                  <a:lnTo>
                    <a:pt x="228" y="81"/>
                  </a:lnTo>
                  <a:lnTo>
                    <a:pt x="236" y="77"/>
                  </a:lnTo>
                  <a:lnTo>
                    <a:pt x="236" y="77"/>
                  </a:lnTo>
                  <a:lnTo>
                    <a:pt x="236" y="77"/>
                  </a:lnTo>
                  <a:lnTo>
                    <a:pt x="236" y="77"/>
                  </a:lnTo>
                  <a:lnTo>
                    <a:pt x="236" y="78"/>
                  </a:lnTo>
                  <a:lnTo>
                    <a:pt x="236" y="78"/>
                  </a:lnTo>
                  <a:lnTo>
                    <a:pt x="236" y="78"/>
                  </a:lnTo>
                  <a:lnTo>
                    <a:pt x="236" y="78"/>
                  </a:lnTo>
                  <a:lnTo>
                    <a:pt x="236" y="78"/>
                  </a:lnTo>
                  <a:lnTo>
                    <a:pt x="224" y="89"/>
                  </a:lnTo>
                  <a:lnTo>
                    <a:pt x="184" y="123"/>
                  </a:lnTo>
                  <a:lnTo>
                    <a:pt x="184" y="123"/>
                  </a:lnTo>
                  <a:lnTo>
                    <a:pt x="138" y="161"/>
                  </a:lnTo>
                  <a:lnTo>
                    <a:pt x="138" y="161"/>
                  </a:lnTo>
                  <a:lnTo>
                    <a:pt x="179" y="138"/>
                  </a:lnTo>
                  <a:lnTo>
                    <a:pt x="179" y="138"/>
                  </a:lnTo>
                  <a:lnTo>
                    <a:pt x="213" y="118"/>
                  </a:lnTo>
                  <a:lnTo>
                    <a:pt x="213" y="118"/>
                  </a:lnTo>
                  <a:lnTo>
                    <a:pt x="213" y="118"/>
                  </a:lnTo>
                  <a:lnTo>
                    <a:pt x="213" y="118"/>
                  </a:lnTo>
                  <a:lnTo>
                    <a:pt x="213" y="118"/>
                  </a:lnTo>
                  <a:lnTo>
                    <a:pt x="191" y="163"/>
                  </a:lnTo>
                  <a:lnTo>
                    <a:pt x="219" y="146"/>
                  </a:lnTo>
                  <a:lnTo>
                    <a:pt x="219" y="146"/>
                  </a:lnTo>
                  <a:lnTo>
                    <a:pt x="221" y="146"/>
                  </a:lnTo>
                  <a:lnTo>
                    <a:pt x="221" y="146"/>
                  </a:lnTo>
                  <a:lnTo>
                    <a:pt x="221" y="146"/>
                  </a:lnTo>
                  <a:lnTo>
                    <a:pt x="203" y="167"/>
                  </a:lnTo>
                  <a:lnTo>
                    <a:pt x="212" y="163"/>
                  </a:lnTo>
                  <a:lnTo>
                    <a:pt x="212" y="163"/>
                  </a:lnTo>
                  <a:lnTo>
                    <a:pt x="213" y="163"/>
                  </a:lnTo>
                  <a:lnTo>
                    <a:pt x="213" y="163"/>
                  </a:lnTo>
                  <a:lnTo>
                    <a:pt x="213" y="163"/>
                  </a:lnTo>
                  <a:lnTo>
                    <a:pt x="197" y="176"/>
                  </a:lnTo>
                  <a:lnTo>
                    <a:pt x="197" y="176"/>
                  </a:lnTo>
                  <a:lnTo>
                    <a:pt x="197" y="178"/>
                  </a:lnTo>
                  <a:lnTo>
                    <a:pt x="197" y="178"/>
                  </a:lnTo>
                  <a:lnTo>
                    <a:pt x="197" y="178"/>
                  </a:lnTo>
                  <a:lnTo>
                    <a:pt x="191" y="182"/>
                  </a:lnTo>
                  <a:lnTo>
                    <a:pt x="191" y="182"/>
                  </a:lnTo>
                  <a:lnTo>
                    <a:pt x="191" y="182"/>
                  </a:lnTo>
                  <a:lnTo>
                    <a:pt x="191" y="18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199"/>
            <p:cNvSpPr>
              <a:spLocks/>
            </p:cNvSpPr>
            <p:nvPr/>
          </p:nvSpPr>
          <p:spPr bwMode="auto">
            <a:xfrm>
              <a:off x="2660651" y="2763838"/>
              <a:ext cx="130175" cy="107950"/>
            </a:xfrm>
            <a:custGeom>
              <a:avLst/>
              <a:gdLst/>
              <a:ahLst/>
              <a:cxnLst>
                <a:cxn ang="0">
                  <a:pos x="61" y="137"/>
                </a:cxn>
                <a:cxn ang="0">
                  <a:pos x="61" y="135"/>
                </a:cxn>
                <a:cxn ang="0">
                  <a:pos x="110" y="94"/>
                </a:cxn>
                <a:cxn ang="0">
                  <a:pos x="35" y="126"/>
                </a:cxn>
                <a:cxn ang="0">
                  <a:pos x="20" y="135"/>
                </a:cxn>
                <a:cxn ang="0">
                  <a:pos x="32" y="125"/>
                </a:cxn>
                <a:cxn ang="0">
                  <a:pos x="156" y="36"/>
                </a:cxn>
                <a:cxn ang="0">
                  <a:pos x="42" y="103"/>
                </a:cxn>
                <a:cxn ang="0">
                  <a:pos x="40" y="103"/>
                </a:cxn>
                <a:cxn ang="0">
                  <a:pos x="138" y="37"/>
                </a:cxn>
                <a:cxn ang="0">
                  <a:pos x="21" y="106"/>
                </a:cxn>
                <a:cxn ang="0">
                  <a:pos x="21" y="106"/>
                </a:cxn>
                <a:cxn ang="0">
                  <a:pos x="51" y="60"/>
                </a:cxn>
                <a:cxn ang="0">
                  <a:pos x="2" y="88"/>
                </a:cxn>
                <a:cxn ang="0">
                  <a:pos x="0" y="88"/>
                </a:cxn>
                <a:cxn ang="0">
                  <a:pos x="0" y="86"/>
                </a:cxn>
                <a:cxn ang="0">
                  <a:pos x="23" y="70"/>
                </a:cxn>
                <a:cxn ang="0">
                  <a:pos x="143" y="0"/>
                </a:cxn>
                <a:cxn ang="0">
                  <a:pos x="144" y="0"/>
                </a:cxn>
                <a:cxn ang="0">
                  <a:pos x="143" y="0"/>
                </a:cxn>
                <a:cxn ang="0">
                  <a:pos x="73" y="45"/>
                </a:cxn>
                <a:cxn ang="0">
                  <a:pos x="134" y="11"/>
                </a:cxn>
                <a:cxn ang="0">
                  <a:pos x="134" y="11"/>
                </a:cxn>
                <a:cxn ang="0">
                  <a:pos x="116" y="27"/>
                </a:cxn>
                <a:cxn ang="0">
                  <a:pos x="27" y="101"/>
                </a:cxn>
                <a:cxn ang="0">
                  <a:pos x="156" y="27"/>
                </a:cxn>
                <a:cxn ang="0">
                  <a:pos x="156" y="27"/>
                </a:cxn>
                <a:cxn ang="0">
                  <a:pos x="158" y="29"/>
                </a:cxn>
                <a:cxn ang="0">
                  <a:pos x="97" y="68"/>
                </a:cxn>
                <a:cxn ang="0">
                  <a:pos x="165" y="30"/>
                </a:cxn>
                <a:cxn ang="0">
                  <a:pos x="163" y="31"/>
                </a:cxn>
                <a:cxn ang="0">
                  <a:pos x="120" y="63"/>
                </a:cxn>
                <a:cxn ang="0">
                  <a:pos x="158" y="54"/>
                </a:cxn>
                <a:cxn ang="0">
                  <a:pos x="159" y="54"/>
                </a:cxn>
                <a:cxn ang="0">
                  <a:pos x="159" y="55"/>
                </a:cxn>
                <a:cxn ang="0">
                  <a:pos x="66" y="132"/>
                </a:cxn>
                <a:cxn ang="0">
                  <a:pos x="162" y="77"/>
                </a:cxn>
                <a:cxn ang="0">
                  <a:pos x="162" y="79"/>
                </a:cxn>
                <a:cxn ang="0">
                  <a:pos x="134" y="120"/>
                </a:cxn>
                <a:cxn ang="0">
                  <a:pos x="138" y="119"/>
                </a:cxn>
                <a:cxn ang="0">
                  <a:pos x="163" y="114"/>
                </a:cxn>
                <a:cxn ang="0">
                  <a:pos x="163" y="114"/>
                </a:cxn>
                <a:cxn ang="0">
                  <a:pos x="156" y="129"/>
                </a:cxn>
                <a:cxn ang="0">
                  <a:pos x="158" y="129"/>
                </a:cxn>
                <a:cxn ang="0">
                  <a:pos x="156" y="129"/>
                </a:cxn>
                <a:cxn ang="0">
                  <a:pos x="156" y="131"/>
                </a:cxn>
                <a:cxn ang="0">
                  <a:pos x="153" y="132"/>
                </a:cxn>
                <a:cxn ang="0">
                  <a:pos x="153" y="132"/>
                </a:cxn>
                <a:cxn ang="0">
                  <a:pos x="150" y="132"/>
                </a:cxn>
                <a:cxn ang="0">
                  <a:pos x="147" y="125"/>
                </a:cxn>
                <a:cxn ang="0">
                  <a:pos x="144" y="123"/>
                </a:cxn>
                <a:cxn ang="0">
                  <a:pos x="132" y="123"/>
                </a:cxn>
                <a:cxn ang="0">
                  <a:pos x="131" y="123"/>
                </a:cxn>
                <a:cxn ang="0">
                  <a:pos x="159" y="80"/>
                </a:cxn>
                <a:cxn ang="0">
                  <a:pos x="61" y="137"/>
                </a:cxn>
              </a:cxnLst>
              <a:rect l="0" t="0" r="r" b="b"/>
              <a:pathLst>
                <a:path w="165" h="137">
                  <a:moveTo>
                    <a:pt x="61" y="137"/>
                  </a:moveTo>
                  <a:lnTo>
                    <a:pt x="61" y="137"/>
                  </a:lnTo>
                  <a:lnTo>
                    <a:pt x="61" y="137"/>
                  </a:lnTo>
                  <a:lnTo>
                    <a:pt x="61" y="137"/>
                  </a:lnTo>
                  <a:lnTo>
                    <a:pt x="61" y="137"/>
                  </a:lnTo>
                  <a:lnTo>
                    <a:pt x="61" y="137"/>
                  </a:lnTo>
                  <a:lnTo>
                    <a:pt x="61" y="135"/>
                  </a:lnTo>
                  <a:lnTo>
                    <a:pt x="61" y="135"/>
                  </a:lnTo>
                  <a:lnTo>
                    <a:pt x="61" y="135"/>
                  </a:lnTo>
                  <a:lnTo>
                    <a:pt x="61" y="135"/>
                  </a:lnTo>
                  <a:lnTo>
                    <a:pt x="110" y="94"/>
                  </a:lnTo>
                  <a:lnTo>
                    <a:pt x="110" y="94"/>
                  </a:lnTo>
                  <a:lnTo>
                    <a:pt x="153" y="58"/>
                  </a:lnTo>
                  <a:lnTo>
                    <a:pt x="153" y="58"/>
                  </a:lnTo>
                  <a:lnTo>
                    <a:pt x="69" y="107"/>
                  </a:lnTo>
                  <a:lnTo>
                    <a:pt x="35" y="126"/>
                  </a:lnTo>
                  <a:lnTo>
                    <a:pt x="20" y="135"/>
                  </a:lnTo>
                  <a:lnTo>
                    <a:pt x="20" y="135"/>
                  </a:lnTo>
                  <a:lnTo>
                    <a:pt x="20" y="135"/>
                  </a:lnTo>
                  <a:lnTo>
                    <a:pt x="20" y="135"/>
                  </a:lnTo>
                  <a:lnTo>
                    <a:pt x="20" y="134"/>
                  </a:lnTo>
                  <a:lnTo>
                    <a:pt x="20" y="134"/>
                  </a:lnTo>
                  <a:lnTo>
                    <a:pt x="21" y="132"/>
                  </a:lnTo>
                  <a:lnTo>
                    <a:pt x="32" y="125"/>
                  </a:lnTo>
                  <a:lnTo>
                    <a:pt x="119" y="61"/>
                  </a:lnTo>
                  <a:lnTo>
                    <a:pt x="119" y="61"/>
                  </a:lnTo>
                  <a:lnTo>
                    <a:pt x="156" y="36"/>
                  </a:lnTo>
                  <a:lnTo>
                    <a:pt x="156" y="36"/>
                  </a:lnTo>
                  <a:lnTo>
                    <a:pt x="98" y="70"/>
                  </a:lnTo>
                  <a:lnTo>
                    <a:pt x="98" y="70"/>
                  </a:lnTo>
                  <a:lnTo>
                    <a:pt x="42" y="103"/>
                  </a:lnTo>
                  <a:lnTo>
                    <a:pt x="42" y="103"/>
                  </a:lnTo>
                  <a:lnTo>
                    <a:pt x="42" y="103"/>
                  </a:lnTo>
                  <a:lnTo>
                    <a:pt x="42" y="103"/>
                  </a:lnTo>
                  <a:lnTo>
                    <a:pt x="40" y="103"/>
                  </a:lnTo>
                  <a:lnTo>
                    <a:pt x="40" y="103"/>
                  </a:lnTo>
                  <a:lnTo>
                    <a:pt x="40" y="101"/>
                  </a:lnTo>
                  <a:lnTo>
                    <a:pt x="40" y="101"/>
                  </a:lnTo>
                  <a:lnTo>
                    <a:pt x="40" y="101"/>
                  </a:lnTo>
                  <a:lnTo>
                    <a:pt x="138" y="37"/>
                  </a:lnTo>
                  <a:lnTo>
                    <a:pt x="138" y="37"/>
                  </a:lnTo>
                  <a:lnTo>
                    <a:pt x="76" y="74"/>
                  </a:lnTo>
                  <a:lnTo>
                    <a:pt x="76" y="74"/>
                  </a:lnTo>
                  <a:lnTo>
                    <a:pt x="21" y="106"/>
                  </a:lnTo>
                  <a:lnTo>
                    <a:pt x="21" y="106"/>
                  </a:lnTo>
                  <a:lnTo>
                    <a:pt x="21" y="106"/>
                  </a:lnTo>
                  <a:lnTo>
                    <a:pt x="21" y="106"/>
                  </a:lnTo>
                  <a:lnTo>
                    <a:pt x="21" y="106"/>
                  </a:lnTo>
                  <a:lnTo>
                    <a:pt x="21" y="106"/>
                  </a:lnTo>
                  <a:lnTo>
                    <a:pt x="129" y="14"/>
                  </a:lnTo>
                  <a:lnTo>
                    <a:pt x="129" y="14"/>
                  </a:lnTo>
                  <a:lnTo>
                    <a:pt x="51" y="60"/>
                  </a:lnTo>
                  <a:lnTo>
                    <a:pt x="51" y="60"/>
                  </a:lnTo>
                  <a:lnTo>
                    <a:pt x="2" y="88"/>
                  </a:lnTo>
                  <a:lnTo>
                    <a:pt x="2" y="88"/>
                  </a:lnTo>
                  <a:lnTo>
                    <a:pt x="2" y="88"/>
                  </a:lnTo>
                  <a:lnTo>
                    <a:pt x="2" y="88"/>
                  </a:lnTo>
                  <a:lnTo>
                    <a:pt x="2" y="88"/>
                  </a:lnTo>
                  <a:lnTo>
                    <a:pt x="0" y="88"/>
                  </a:lnTo>
                  <a:lnTo>
                    <a:pt x="0" y="88"/>
                  </a:lnTo>
                  <a:lnTo>
                    <a:pt x="0" y="88"/>
                  </a:lnTo>
                  <a:lnTo>
                    <a:pt x="0" y="88"/>
                  </a:lnTo>
                  <a:lnTo>
                    <a:pt x="0" y="86"/>
                  </a:lnTo>
                  <a:lnTo>
                    <a:pt x="0" y="86"/>
                  </a:lnTo>
                  <a:lnTo>
                    <a:pt x="110" y="20"/>
                  </a:lnTo>
                  <a:lnTo>
                    <a:pt x="24" y="70"/>
                  </a:lnTo>
                  <a:lnTo>
                    <a:pt x="24" y="70"/>
                  </a:lnTo>
                  <a:lnTo>
                    <a:pt x="23" y="70"/>
                  </a:lnTo>
                  <a:lnTo>
                    <a:pt x="23" y="70"/>
                  </a:lnTo>
                  <a:lnTo>
                    <a:pt x="23" y="68"/>
                  </a:lnTo>
                  <a:lnTo>
                    <a:pt x="143" y="0"/>
                  </a:lnTo>
                  <a:lnTo>
                    <a:pt x="143" y="0"/>
                  </a:lnTo>
                  <a:lnTo>
                    <a:pt x="143" y="0"/>
                  </a:lnTo>
                  <a:lnTo>
                    <a:pt x="143" y="0"/>
                  </a:lnTo>
                  <a:lnTo>
                    <a:pt x="144" y="0"/>
                  </a:lnTo>
                  <a:lnTo>
                    <a:pt x="144" y="0"/>
                  </a:lnTo>
                  <a:lnTo>
                    <a:pt x="143" y="0"/>
                  </a:lnTo>
                  <a:lnTo>
                    <a:pt x="143" y="0"/>
                  </a:lnTo>
                  <a:lnTo>
                    <a:pt x="143" y="0"/>
                  </a:lnTo>
                  <a:lnTo>
                    <a:pt x="143" y="0"/>
                  </a:lnTo>
                  <a:lnTo>
                    <a:pt x="122" y="15"/>
                  </a:lnTo>
                  <a:lnTo>
                    <a:pt x="122" y="15"/>
                  </a:lnTo>
                  <a:lnTo>
                    <a:pt x="73" y="45"/>
                  </a:lnTo>
                  <a:lnTo>
                    <a:pt x="73" y="45"/>
                  </a:lnTo>
                  <a:lnTo>
                    <a:pt x="60" y="52"/>
                  </a:lnTo>
                  <a:lnTo>
                    <a:pt x="60" y="52"/>
                  </a:lnTo>
                  <a:lnTo>
                    <a:pt x="118" y="18"/>
                  </a:lnTo>
                  <a:lnTo>
                    <a:pt x="134" y="11"/>
                  </a:lnTo>
                  <a:lnTo>
                    <a:pt x="134" y="11"/>
                  </a:lnTo>
                  <a:lnTo>
                    <a:pt x="134" y="11"/>
                  </a:lnTo>
                  <a:lnTo>
                    <a:pt x="134" y="11"/>
                  </a:lnTo>
                  <a:lnTo>
                    <a:pt x="134" y="11"/>
                  </a:lnTo>
                  <a:lnTo>
                    <a:pt x="134" y="11"/>
                  </a:lnTo>
                  <a:lnTo>
                    <a:pt x="132" y="14"/>
                  </a:lnTo>
                  <a:lnTo>
                    <a:pt x="116" y="27"/>
                  </a:lnTo>
                  <a:lnTo>
                    <a:pt x="116" y="27"/>
                  </a:lnTo>
                  <a:lnTo>
                    <a:pt x="78" y="58"/>
                  </a:lnTo>
                  <a:lnTo>
                    <a:pt x="78" y="58"/>
                  </a:lnTo>
                  <a:lnTo>
                    <a:pt x="27" y="101"/>
                  </a:lnTo>
                  <a:lnTo>
                    <a:pt x="27" y="101"/>
                  </a:lnTo>
                  <a:lnTo>
                    <a:pt x="75" y="74"/>
                  </a:lnTo>
                  <a:lnTo>
                    <a:pt x="75" y="74"/>
                  </a:lnTo>
                  <a:lnTo>
                    <a:pt x="138" y="37"/>
                  </a:lnTo>
                  <a:lnTo>
                    <a:pt x="156" y="27"/>
                  </a:lnTo>
                  <a:lnTo>
                    <a:pt x="156" y="27"/>
                  </a:lnTo>
                  <a:lnTo>
                    <a:pt x="156" y="27"/>
                  </a:lnTo>
                  <a:lnTo>
                    <a:pt x="156" y="27"/>
                  </a:lnTo>
                  <a:lnTo>
                    <a:pt x="156" y="27"/>
                  </a:lnTo>
                  <a:lnTo>
                    <a:pt x="156" y="27"/>
                  </a:lnTo>
                  <a:lnTo>
                    <a:pt x="158" y="27"/>
                  </a:lnTo>
                  <a:lnTo>
                    <a:pt x="158" y="27"/>
                  </a:lnTo>
                  <a:lnTo>
                    <a:pt x="158" y="29"/>
                  </a:lnTo>
                  <a:lnTo>
                    <a:pt x="64" y="88"/>
                  </a:lnTo>
                  <a:lnTo>
                    <a:pt x="64" y="88"/>
                  </a:lnTo>
                  <a:lnTo>
                    <a:pt x="97" y="68"/>
                  </a:lnTo>
                  <a:lnTo>
                    <a:pt x="97" y="68"/>
                  </a:lnTo>
                  <a:lnTo>
                    <a:pt x="152" y="36"/>
                  </a:lnTo>
                  <a:lnTo>
                    <a:pt x="165" y="30"/>
                  </a:lnTo>
                  <a:lnTo>
                    <a:pt x="165" y="30"/>
                  </a:lnTo>
                  <a:lnTo>
                    <a:pt x="165" y="30"/>
                  </a:lnTo>
                  <a:lnTo>
                    <a:pt x="165" y="30"/>
                  </a:lnTo>
                  <a:lnTo>
                    <a:pt x="165" y="30"/>
                  </a:lnTo>
                  <a:lnTo>
                    <a:pt x="165" y="30"/>
                  </a:lnTo>
                  <a:lnTo>
                    <a:pt x="163" y="31"/>
                  </a:lnTo>
                  <a:lnTo>
                    <a:pt x="152" y="40"/>
                  </a:lnTo>
                  <a:lnTo>
                    <a:pt x="152" y="40"/>
                  </a:lnTo>
                  <a:lnTo>
                    <a:pt x="120" y="63"/>
                  </a:lnTo>
                  <a:lnTo>
                    <a:pt x="120" y="63"/>
                  </a:lnTo>
                  <a:lnTo>
                    <a:pt x="26" y="131"/>
                  </a:lnTo>
                  <a:lnTo>
                    <a:pt x="26" y="131"/>
                  </a:lnTo>
                  <a:lnTo>
                    <a:pt x="158" y="54"/>
                  </a:lnTo>
                  <a:lnTo>
                    <a:pt x="158" y="54"/>
                  </a:lnTo>
                  <a:lnTo>
                    <a:pt x="159" y="54"/>
                  </a:lnTo>
                  <a:lnTo>
                    <a:pt x="159" y="54"/>
                  </a:lnTo>
                  <a:lnTo>
                    <a:pt x="159" y="54"/>
                  </a:lnTo>
                  <a:lnTo>
                    <a:pt x="159" y="54"/>
                  </a:lnTo>
                  <a:lnTo>
                    <a:pt x="159" y="55"/>
                  </a:lnTo>
                  <a:lnTo>
                    <a:pt x="159" y="55"/>
                  </a:lnTo>
                  <a:lnTo>
                    <a:pt x="159" y="55"/>
                  </a:lnTo>
                  <a:lnTo>
                    <a:pt x="159" y="55"/>
                  </a:lnTo>
                  <a:lnTo>
                    <a:pt x="159" y="55"/>
                  </a:lnTo>
                  <a:lnTo>
                    <a:pt x="110" y="95"/>
                  </a:lnTo>
                  <a:lnTo>
                    <a:pt x="110" y="95"/>
                  </a:lnTo>
                  <a:lnTo>
                    <a:pt x="66" y="132"/>
                  </a:lnTo>
                  <a:lnTo>
                    <a:pt x="160" y="77"/>
                  </a:lnTo>
                  <a:lnTo>
                    <a:pt x="160" y="77"/>
                  </a:lnTo>
                  <a:lnTo>
                    <a:pt x="162" y="77"/>
                  </a:lnTo>
                  <a:lnTo>
                    <a:pt x="162" y="77"/>
                  </a:lnTo>
                  <a:lnTo>
                    <a:pt x="162" y="77"/>
                  </a:lnTo>
                  <a:lnTo>
                    <a:pt x="162" y="77"/>
                  </a:lnTo>
                  <a:lnTo>
                    <a:pt x="162" y="79"/>
                  </a:lnTo>
                  <a:lnTo>
                    <a:pt x="162" y="79"/>
                  </a:lnTo>
                  <a:lnTo>
                    <a:pt x="162" y="79"/>
                  </a:lnTo>
                  <a:lnTo>
                    <a:pt x="162" y="79"/>
                  </a:lnTo>
                  <a:lnTo>
                    <a:pt x="134" y="120"/>
                  </a:lnTo>
                  <a:lnTo>
                    <a:pt x="134" y="120"/>
                  </a:lnTo>
                  <a:lnTo>
                    <a:pt x="138" y="117"/>
                  </a:lnTo>
                  <a:lnTo>
                    <a:pt x="138" y="117"/>
                  </a:lnTo>
                  <a:lnTo>
                    <a:pt x="138" y="119"/>
                  </a:lnTo>
                  <a:lnTo>
                    <a:pt x="138" y="119"/>
                  </a:lnTo>
                  <a:lnTo>
                    <a:pt x="146" y="123"/>
                  </a:lnTo>
                  <a:lnTo>
                    <a:pt x="146" y="123"/>
                  </a:lnTo>
                  <a:lnTo>
                    <a:pt x="146" y="123"/>
                  </a:lnTo>
                  <a:lnTo>
                    <a:pt x="163" y="114"/>
                  </a:lnTo>
                  <a:lnTo>
                    <a:pt x="163" y="114"/>
                  </a:lnTo>
                  <a:lnTo>
                    <a:pt x="163" y="114"/>
                  </a:lnTo>
                  <a:lnTo>
                    <a:pt x="163" y="114"/>
                  </a:lnTo>
                  <a:lnTo>
                    <a:pt x="163" y="114"/>
                  </a:lnTo>
                  <a:lnTo>
                    <a:pt x="153" y="129"/>
                  </a:lnTo>
                  <a:lnTo>
                    <a:pt x="153" y="129"/>
                  </a:lnTo>
                  <a:lnTo>
                    <a:pt x="156" y="129"/>
                  </a:lnTo>
                  <a:lnTo>
                    <a:pt x="156" y="129"/>
                  </a:lnTo>
                  <a:lnTo>
                    <a:pt x="156" y="129"/>
                  </a:lnTo>
                  <a:lnTo>
                    <a:pt x="156" y="129"/>
                  </a:lnTo>
                  <a:lnTo>
                    <a:pt x="156" y="129"/>
                  </a:lnTo>
                  <a:lnTo>
                    <a:pt x="158" y="129"/>
                  </a:lnTo>
                  <a:lnTo>
                    <a:pt x="158" y="129"/>
                  </a:lnTo>
                  <a:lnTo>
                    <a:pt x="158" y="129"/>
                  </a:lnTo>
                  <a:lnTo>
                    <a:pt x="158" y="129"/>
                  </a:lnTo>
                  <a:lnTo>
                    <a:pt x="156" y="129"/>
                  </a:lnTo>
                  <a:lnTo>
                    <a:pt x="156" y="131"/>
                  </a:lnTo>
                  <a:lnTo>
                    <a:pt x="156" y="131"/>
                  </a:lnTo>
                  <a:lnTo>
                    <a:pt x="156" y="131"/>
                  </a:lnTo>
                  <a:lnTo>
                    <a:pt x="156" y="131"/>
                  </a:lnTo>
                  <a:lnTo>
                    <a:pt x="155" y="132"/>
                  </a:lnTo>
                  <a:lnTo>
                    <a:pt x="155" y="132"/>
                  </a:lnTo>
                  <a:lnTo>
                    <a:pt x="153" y="132"/>
                  </a:lnTo>
                  <a:lnTo>
                    <a:pt x="153" y="132"/>
                  </a:lnTo>
                  <a:lnTo>
                    <a:pt x="153" y="132"/>
                  </a:lnTo>
                  <a:lnTo>
                    <a:pt x="153" y="132"/>
                  </a:lnTo>
                  <a:lnTo>
                    <a:pt x="153" y="132"/>
                  </a:lnTo>
                  <a:lnTo>
                    <a:pt x="153" y="132"/>
                  </a:lnTo>
                  <a:lnTo>
                    <a:pt x="152" y="132"/>
                  </a:lnTo>
                  <a:lnTo>
                    <a:pt x="152" y="132"/>
                  </a:lnTo>
                  <a:lnTo>
                    <a:pt x="150" y="132"/>
                  </a:lnTo>
                  <a:lnTo>
                    <a:pt x="150" y="132"/>
                  </a:lnTo>
                  <a:lnTo>
                    <a:pt x="150" y="132"/>
                  </a:lnTo>
                  <a:lnTo>
                    <a:pt x="160" y="116"/>
                  </a:lnTo>
                  <a:lnTo>
                    <a:pt x="147" y="125"/>
                  </a:lnTo>
                  <a:lnTo>
                    <a:pt x="147" y="125"/>
                  </a:lnTo>
                  <a:lnTo>
                    <a:pt x="146" y="125"/>
                  </a:lnTo>
                  <a:lnTo>
                    <a:pt x="146" y="125"/>
                  </a:lnTo>
                  <a:lnTo>
                    <a:pt x="146" y="125"/>
                  </a:lnTo>
                  <a:lnTo>
                    <a:pt x="144" y="123"/>
                  </a:lnTo>
                  <a:lnTo>
                    <a:pt x="144" y="123"/>
                  </a:lnTo>
                  <a:lnTo>
                    <a:pt x="138" y="119"/>
                  </a:lnTo>
                  <a:lnTo>
                    <a:pt x="138" y="119"/>
                  </a:lnTo>
                  <a:lnTo>
                    <a:pt x="132" y="123"/>
                  </a:lnTo>
                  <a:lnTo>
                    <a:pt x="132" y="123"/>
                  </a:lnTo>
                  <a:lnTo>
                    <a:pt x="131" y="123"/>
                  </a:lnTo>
                  <a:lnTo>
                    <a:pt x="131" y="123"/>
                  </a:lnTo>
                  <a:lnTo>
                    <a:pt x="131" y="123"/>
                  </a:lnTo>
                  <a:lnTo>
                    <a:pt x="131" y="123"/>
                  </a:lnTo>
                  <a:lnTo>
                    <a:pt x="131" y="122"/>
                  </a:lnTo>
                  <a:lnTo>
                    <a:pt x="131" y="122"/>
                  </a:lnTo>
                  <a:lnTo>
                    <a:pt x="159" y="80"/>
                  </a:lnTo>
                  <a:lnTo>
                    <a:pt x="61" y="137"/>
                  </a:lnTo>
                  <a:lnTo>
                    <a:pt x="61" y="137"/>
                  </a:lnTo>
                  <a:lnTo>
                    <a:pt x="61" y="137"/>
                  </a:lnTo>
                  <a:lnTo>
                    <a:pt x="61" y="13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200"/>
            <p:cNvSpPr>
              <a:spLocks/>
            </p:cNvSpPr>
            <p:nvPr/>
          </p:nvSpPr>
          <p:spPr bwMode="auto">
            <a:xfrm>
              <a:off x="2538414" y="2725738"/>
              <a:ext cx="249238" cy="428625"/>
            </a:xfrm>
            <a:custGeom>
              <a:avLst/>
              <a:gdLst/>
              <a:ahLst/>
              <a:cxnLst>
                <a:cxn ang="0">
                  <a:pos x="23" y="539"/>
                </a:cxn>
                <a:cxn ang="0">
                  <a:pos x="30" y="517"/>
                </a:cxn>
                <a:cxn ang="0">
                  <a:pos x="26" y="493"/>
                </a:cxn>
                <a:cxn ang="0">
                  <a:pos x="42" y="462"/>
                </a:cxn>
                <a:cxn ang="0">
                  <a:pos x="26" y="446"/>
                </a:cxn>
                <a:cxn ang="0">
                  <a:pos x="58" y="423"/>
                </a:cxn>
                <a:cxn ang="0">
                  <a:pos x="109" y="394"/>
                </a:cxn>
                <a:cxn ang="0">
                  <a:pos x="131" y="348"/>
                </a:cxn>
                <a:cxn ang="0">
                  <a:pos x="70" y="370"/>
                </a:cxn>
                <a:cxn ang="0">
                  <a:pos x="26" y="391"/>
                </a:cxn>
                <a:cxn ang="0">
                  <a:pos x="26" y="389"/>
                </a:cxn>
                <a:cxn ang="0">
                  <a:pos x="48" y="363"/>
                </a:cxn>
                <a:cxn ang="0">
                  <a:pos x="57" y="332"/>
                </a:cxn>
                <a:cxn ang="0">
                  <a:pos x="24" y="346"/>
                </a:cxn>
                <a:cxn ang="0">
                  <a:pos x="147" y="253"/>
                </a:cxn>
                <a:cxn ang="0">
                  <a:pos x="104" y="264"/>
                </a:cxn>
                <a:cxn ang="0">
                  <a:pos x="33" y="286"/>
                </a:cxn>
                <a:cxn ang="0">
                  <a:pos x="43" y="267"/>
                </a:cxn>
                <a:cxn ang="0">
                  <a:pos x="61" y="253"/>
                </a:cxn>
                <a:cxn ang="0">
                  <a:pos x="165" y="164"/>
                </a:cxn>
                <a:cxn ang="0">
                  <a:pos x="51" y="227"/>
                </a:cxn>
                <a:cxn ang="0">
                  <a:pos x="55" y="221"/>
                </a:cxn>
                <a:cxn ang="0">
                  <a:pos x="33" y="212"/>
                </a:cxn>
                <a:cxn ang="0">
                  <a:pos x="125" y="151"/>
                </a:cxn>
                <a:cxn ang="0">
                  <a:pos x="30" y="204"/>
                </a:cxn>
                <a:cxn ang="0">
                  <a:pos x="169" y="93"/>
                </a:cxn>
                <a:cxn ang="0">
                  <a:pos x="49" y="161"/>
                </a:cxn>
                <a:cxn ang="0">
                  <a:pos x="46" y="136"/>
                </a:cxn>
                <a:cxn ang="0">
                  <a:pos x="226" y="0"/>
                </a:cxn>
                <a:cxn ang="0">
                  <a:pos x="69" y="150"/>
                </a:cxn>
                <a:cxn ang="0">
                  <a:pos x="298" y="18"/>
                </a:cxn>
                <a:cxn ang="0">
                  <a:pos x="314" y="10"/>
                </a:cxn>
                <a:cxn ang="0">
                  <a:pos x="40" y="197"/>
                </a:cxn>
                <a:cxn ang="0">
                  <a:pos x="143" y="139"/>
                </a:cxn>
                <a:cxn ang="0">
                  <a:pos x="159" y="139"/>
                </a:cxn>
                <a:cxn ang="0">
                  <a:pos x="77" y="209"/>
                </a:cxn>
                <a:cxn ang="0">
                  <a:pos x="172" y="158"/>
                </a:cxn>
                <a:cxn ang="0">
                  <a:pos x="178" y="185"/>
                </a:cxn>
                <a:cxn ang="0">
                  <a:pos x="172" y="190"/>
                </a:cxn>
                <a:cxn ang="0">
                  <a:pos x="171" y="206"/>
                </a:cxn>
                <a:cxn ang="0">
                  <a:pos x="157" y="219"/>
                </a:cxn>
                <a:cxn ang="0">
                  <a:pos x="154" y="249"/>
                </a:cxn>
                <a:cxn ang="0">
                  <a:pos x="160" y="267"/>
                </a:cxn>
                <a:cxn ang="0">
                  <a:pos x="165" y="265"/>
                </a:cxn>
                <a:cxn ang="0">
                  <a:pos x="147" y="280"/>
                </a:cxn>
                <a:cxn ang="0">
                  <a:pos x="162" y="296"/>
                </a:cxn>
                <a:cxn ang="0">
                  <a:pos x="150" y="305"/>
                </a:cxn>
                <a:cxn ang="0">
                  <a:pos x="162" y="312"/>
                </a:cxn>
                <a:cxn ang="0">
                  <a:pos x="154" y="321"/>
                </a:cxn>
                <a:cxn ang="0">
                  <a:pos x="149" y="369"/>
                </a:cxn>
                <a:cxn ang="0">
                  <a:pos x="141" y="376"/>
                </a:cxn>
                <a:cxn ang="0">
                  <a:pos x="168" y="364"/>
                </a:cxn>
                <a:cxn ang="0">
                  <a:pos x="156" y="398"/>
                </a:cxn>
                <a:cxn ang="0">
                  <a:pos x="150" y="421"/>
                </a:cxn>
                <a:cxn ang="0">
                  <a:pos x="131" y="435"/>
                </a:cxn>
                <a:cxn ang="0">
                  <a:pos x="181" y="428"/>
                </a:cxn>
                <a:cxn ang="0">
                  <a:pos x="178" y="450"/>
                </a:cxn>
                <a:cxn ang="0">
                  <a:pos x="23" y="540"/>
                </a:cxn>
              </a:cxnLst>
              <a:rect l="0" t="0" r="r" b="b"/>
              <a:pathLst>
                <a:path w="316" h="540">
                  <a:moveTo>
                    <a:pt x="23" y="540"/>
                  </a:moveTo>
                  <a:lnTo>
                    <a:pt x="23" y="540"/>
                  </a:lnTo>
                  <a:lnTo>
                    <a:pt x="23" y="540"/>
                  </a:lnTo>
                  <a:lnTo>
                    <a:pt x="23" y="540"/>
                  </a:lnTo>
                  <a:lnTo>
                    <a:pt x="21" y="539"/>
                  </a:lnTo>
                  <a:lnTo>
                    <a:pt x="21" y="539"/>
                  </a:lnTo>
                  <a:lnTo>
                    <a:pt x="23" y="539"/>
                  </a:lnTo>
                  <a:lnTo>
                    <a:pt x="23" y="539"/>
                  </a:lnTo>
                  <a:lnTo>
                    <a:pt x="23" y="539"/>
                  </a:lnTo>
                  <a:lnTo>
                    <a:pt x="23" y="539"/>
                  </a:lnTo>
                  <a:lnTo>
                    <a:pt x="23" y="539"/>
                  </a:lnTo>
                  <a:lnTo>
                    <a:pt x="29" y="535"/>
                  </a:lnTo>
                  <a:lnTo>
                    <a:pt x="168" y="437"/>
                  </a:lnTo>
                  <a:lnTo>
                    <a:pt x="168" y="437"/>
                  </a:lnTo>
                  <a:lnTo>
                    <a:pt x="162" y="441"/>
                  </a:lnTo>
                  <a:lnTo>
                    <a:pt x="162" y="441"/>
                  </a:lnTo>
                  <a:lnTo>
                    <a:pt x="30" y="517"/>
                  </a:lnTo>
                  <a:lnTo>
                    <a:pt x="30" y="517"/>
                  </a:lnTo>
                  <a:lnTo>
                    <a:pt x="30" y="517"/>
                  </a:lnTo>
                  <a:lnTo>
                    <a:pt x="30" y="517"/>
                  </a:lnTo>
                  <a:lnTo>
                    <a:pt x="30" y="517"/>
                  </a:lnTo>
                  <a:lnTo>
                    <a:pt x="29" y="517"/>
                  </a:lnTo>
                  <a:lnTo>
                    <a:pt x="29" y="517"/>
                  </a:lnTo>
                  <a:lnTo>
                    <a:pt x="29" y="517"/>
                  </a:lnTo>
                  <a:lnTo>
                    <a:pt x="29" y="517"/>
                  </a:lnTo>
                  <a:lnTo>
                    <a:pt x="29" y="515"/>
                  </a:lnTo>
                  <a:lnTo>
                    <a:pt x="29" y="515"/>
                  </a:lnTo>
                  <a:lnTo>
                    <a:pt x="143" y="425"/>
                  </a:lnTo>
                  <a:lnTo>
                    <a:pt x="26" y="493"/>
                  </a:lnTo>
                  <a:lnTo>
                    <a:pt x="26" y="493"/>
                  </a:lnTo>
                  <a:lnTo>
                    <a:pt x="26" y="493"/>
                  </a:lnTo>
                  <a:lnTo>
                    <a:pt x="26" y="493"/>
                  </a:lnTo>
                  <a:lnTo>
                    <a:pt x="26" y="492"/>
                  </a:lnTo>
                  <a:lnTo>
                    <a:pt x="26" y="492"/>
                  </a:lnTo>
                  <a:lnTo>
                    <a:pt x="147" y="404"/>
                  </a:lnTo>
                  <a:lnTo>
                    <a:pt x="43" y="463"/>
                  </a:lnTo>
                  <a:lnTo>
                    <a:pt x="43" y="463"/>
                  </a:lnTo>
                  <a:lnTo>
                    <a:pt x="42" y="463"/>
                  </a:lnTo>
                  <a:lnTo>
                    <a:pt x="42" y="463"/>
                  </a:lnTo>
                  <a:lnTo>
                    <a:pt x="42" y="462"/>
                  </a:lnTo>
                  <a:lnTo>
                    <a:pt x="42" y="462"/>
                  </a:lnTo>
                  <a:lnTo>
                    <a:pt x="165" y="366"/>
                  </a:lnTo>
                  <a:lnTo>
                    <a:pt x="165" y="366"/>
                  </a:lnTo>
                  <a:lnTo>
                    <a:pt x="79" y="415"/>
                  </a:lnTo>
                  <a:lnTo>
                    <a:pt x="79" y="415"/>
                  </a:lnTo>
                  <a:lnTo>
                    <a:pt x="27" y="446"/>
                  </a:lnTo>
                  <a:lnTo>
                    <a:pt x="27" y="446"/>
                  </a:lnTo>
                  <a:lnTo>
                    <a:pt x="27" y="446"/>
                  </a:lnTo>
                  <a:lnTo>
                    <a:pt x="27" y="446"/>
                  </a:lnTo>
                  <a:lnTo>
                    <a:pt x="26" y="446"/>
                  </a:lnTo>
                  <a:lnTo>
                    <a:pt x="26" y="446"/>
                  </a:lnTo>
                  <a:lnTo>
                    <a:pt x="26" y="446"/>
                  </a:lnTo>
                  <a:lnTo>
                    <a:pt x="26" y="446"/>
                  </a:lnTo>
                  <a:lnTo>
                    <a:pt x="26" y="444"/>
                  </a:lnTo>
                  <a:lnTo>
                    <a:pt x="58" y="425"/>
                  </a:lnTo>
                  <a:lnTo>
                    <a:pt x="58" y="425"/>
                  </a:lnTo>
                  <a:lnTo>
                    <a:pt x="58" y="425"/>
                  </a:lnTo>
                  <a:lnTo>
                    <a:pt x="58" y="425"/>
                  </a:lnTo>
                  <a:lnTo>
                    <a:pt x="58" y="423"/>
                  </a:lnTo>
                  <a:lnTo>
                    <a:pt x="58" y="423"/>
                  </a:lnTo>
                  <a:lnTo>
                    <a:pt x="58" y="423"/>
                  </a:lnTo>
                  <a:lnTo>
                    <a:pt x="58" y="423"/>
                  </a:lnTo>
                  <a:lnTo>
                    <a:pt x="58" y="423"/>
                  </a:lnTo>
                  <a:lnTo>
                    <a:pt x="63" y="422"/>
                  </a:lnTo>
                  <a:lnTo>
                    <a:pt x="73" y="416"/>
                  </a:lnTo>
                  <a:lnTo>
                    <a:pt x="73" y="416"/>
                  </a:lnTo>
                  <a:lnTo>
                    <a:pt x="103" y="397"/>
                  </a:lnTo>
                  <a:lnTo>
                    <a:pt x="103" y="397"/>
                  </a:lnTo>
                  <a:lnTo>
                    <a:pt x="109" y="394"/>
                  </a:lnTo>
                  <a:lnTo>
                    <a:pt x="109" y="394"/>
                  </a:lnTo>
                  <a:lnTo>
                    <a:pt x="40" y="432"/>
                  </a:lnTo>
                  <a:lnTo>
                    <a:pt x="40" y="432"/>
                  </a:lnTo>
                  <a:lnTo>
                    <a:pt x="40" y="432"/>
                  </a:lnTo>
                  <a:lnTo>
                    <a:pt x="40" y="432"/>
                  </a:lnTo>
                  <a:lnTo>
                    <a:pt x="39" y="432"/>
                  </a:lnTo>
                  <a:lnTo>
                    <a:pt x="39" y="432"/>
                  </a:lnTo>
                  <a:lnTo>
                    <a:pt x="39" y="432"/>
                  </a:lnTo>
                  <a:lnTo>
                    <a:pt x="39" y="432"/>
                  </a:lnTo>
                  <a:lnTo>
                    <a:pt x="39" y="431"/>
                  </a:lnTo>
                  <a:lnTo>
                    <a:pt x="131" y="348"/>
                  </a:lnTo>
                  <a:lnTo>
                    <a:pt x="52" y="394"/>
                  </a:lnTo>
                  <a:lnTo>
                    <a:pt x="52" y="394"/>
                  </a:lnTo>
                  <a:lnTo>
                    <a:pt x="51" y="394"/>
                  </a:lnTo>
                  <a:lnTo>
                    <a:pt x="51" y="394"/>
                  </a:lnTo>
                  <a:lnTo>
                    <a:pt x="51" y="392"/>
                  </a:lnTo>
                  <a:lnTo>
                    <a:pt x="144" y="327"/>
                  </a:lnTo>
                  <a:lnTo>
                    <a:pt x="144" y="327"/>
                  </a:lnTo>
                  <a:lnTo>
                    <a:pt x="116" y="344"/>
                  </a:lnTo>
                  <a:lnTo>
                    <a:pt x="116" y="344"/>
                  </a:lnTo>
                  <a:lnTo>
                    <a:pt x="70" y="370"/>
                  </a:lnTo>
                  <a:lnTo>
                    <a:pt x="60" y="376"/>
                  </a:lnTo>
                  <a:lnTo>
                    <a:pt x="60" y="376"/>
                  </a:lnTo>
                  <a:lnTo>
                    <a:pt x="60" y="375"/>
                  </a:lnTo>
                  <a:lnTo>
                    <a:pt x="60" y="375"/>
                  </a:lnTo>
                  <a:lnTo>
                    <a:pt x="60" y="375"/>
                  </a:lnTo>
                  <a:lnTo>
                    <a:pt x="110" y="342"/>
                  </a:lnTo>
                  <a:lnTo>
                    <a:pt x="110" y="342"/>
                  </a:lnTo>
                  <a:lnTo>
                    <a:pt x="26" y="391"/>
                  </a:lnTo>
                  <a:lnTo>
                    <a:pt x="26" y="391"/>
                  </a:lnTo>
                  <a:lnTo>
                    <a:pt x="26" y="391"/>
                  </a:lnTo>
                  <a:lnTo>
                    <a:pt x="26" y="391"/>
                  </a:lnTo>
                  <a:lnTo>
                    <a:pt x="26" y="391"/>
                  </a:lnTo>
                  <a:lnTo>
                    <a:pt x="26" y="391"/>
                  </a:lnTo>
                  <a:lnTo>
                    <a:pt x="26" y="391"/>
                  </a:lnTo>
                  <a:lnTo>
                    <a:pt x="24" y="391"/>
                  </a:lnTo>
                  <a:lnTo>
                    <a:pt x="24" y="391"/>
                  </a:lnTo>
                  <a:lnTo>
                    <a:pt x="26" y="389"/>
                  </a:lnTo>
                  <a:lnTo>
                    <a:pt x="26" y="389"/>
                  </a:lnTo>
                  <a:lnTo>
                    <a:pt x="26" y="389"/>
                  </a:lnTo>
                  <a:lnTo>
                    <a:pt x="26" y="389"/>
                  </a:lnTo>
                  <a:lnTo>
                    <a:pt x="26" y="389"/>
                  </a:lnTo>
                  <a:lnTo>
                    <a:pt x="33" y="385"/>
                  </a:lnTo>
                  <a:lnTo>
                    <a:pt x="54" y="372"/>
                  </a:lnTo>
                  <a:lnTo>
                    <a:pt x="54" y="372"/>
                  </a:lnTo>
                  <a:lnTo>
                    <a:pt x="150" y="304"/>
                  </a:lnTo>
                  <a:lnTo>
                    <a:pt x="150" y="304"/>
                  </a:lnTo>
                  <a:lnTo>
                    <a:pt x="49" y="363"/>
                  </a:lnTo>
                  <a:lnTo>
                    <a:pt x="49" y="363"/>
                  </a:lnTo>
                  <a:lnTo>
                    <a:pt x="48" y="363"/>
                  </a:lnTo>
                  <a:lnTo>
                    <a:pt x="48" y="363"/>
                  </a:lnTo>
                  <a:lnTo>
                    <a:pt x="49" y="361"/>
                  </a:lnTo>
                  <a:lnTo>
                    <a:pt x="141" y="283"/>
                  </a:lnTo>
                  <a:lnTo>
                    <a:pt x="141" y="283"/>
                  </a:lnTo>
                  <a:lnTo>
                    <a:pt x="57" y="332"/>
                  </a:lnTo>
                  <a:lnTo>
                    <a:pt x="57" y="332"/>
                  </a:lnTo>
                  <a:lnTo>
                    <a:pt x="57" y="333"/>
                  </a:lnTo>
                  <a:lnTo>
                    <a:pt x="57" y="333"/>
                  </a:lnTo>
                  <a:lnTo>
                    <a:pt x="55" y="332"/>
                  </a:lnTo>
                  <a:lnTo>
                    <a:pt x="55" y="332"/>
                  </a:lnTo>
                  <a:lnTo>
                    <a:pt x="57" y="332"/>
                  </a:lnTo>
                  <a:lnTo>
                    <a:pt x="57" y="332"/>
                  </a:lnTo>
                  <a:lnTo>
                    <a:pt x="57" y="332"/>
                  </a:lnTo>
                  <a:lnTo>
                    <a:pt x="57" y="330"/>
                  </a:lnTo>
                  <a:lnTo>
                    <a:pt x="57" y="330"/>
                  </a:lnTo>
                  <a:lnTo>
                    <a:pt x="110" y="298"/>
                  </a:lnTo>
                  <a:lnTo>
                    <a:pt x="110" y="298"/>
                  </a:lnTo>
                  <a:lnTo>
                    <a:pt x="115" y="295"/>
                  </a:lnTo>
                  <a:lnTo>
                    <a:pt x="115" y="295"/>
                  </a:lnTo>
                  <a:lnTo>
                    <a:pt x="24" y="346"/>
                  </a:lnTo>
                  <a:lnTo>
                    <a:pt x="24" y="346"/>
                  </a:lnTo>
                  <a:lnTo>
                    <a:pt x="24" y="346"/>
                  </a:lnTo>
                  <a:lnTo>
                    <a:pt x="24" y="346"/>
                  </a:lnTo>
                  <a:lnTo>
                    <a:pt x="24" y="346"/>
                  </a:lnTo>
                  <a:lnTo>
                    <a:pt x="23" y="346"/>
                  </a:lnTo>
                  <a:lnTo>
                    <a:pt x="23" y="346"/>
                  </a:lnTo>
                  <a:lnTo>
                    <a:pt x="23" y="346"/>
                  </a:lnTo>
                  <a:lnTo>
                    <a:pt x="23" y="346"/>
                  </a:lnTo>
                  <a:lnTo>
                    <a:pt x="23" y="345"/>
                  </a:lnTo>
                  <a:lnTo>
                    <a:pt x="23" y="345"/>
                  </a:lnTo>
                  <a:lnTo>
                    <a:pt x="147" y="253"/>
                  </a:lnTo>
                  <a:lnTo>
                    <a:pt x="60" y="304"/>
                  </a:lnTo>
                  <a:lnTo>
                    <a:pt x="60" y="304"/>
                  </a:lnTo>
                  <a:lnTo>
                    <a:pt x="60" y="304"/>
                  </a:lnTo>
                  <a:lnTo>
                    <a:pt x="60" y="304"/>
                  </a:lnTo>
                  <a:lnTo>
                    <a:pt x="60" y="302"/>
                  </a:lnTo>
                  <a:lnTo>
                    <a:pt x="60" y="302"/>
                  </a:lnTo>
                  <a:lnTo>
                    <a:pt x="60" y="302"/>
                  </a:lnTo>
                  <a:lnTo>
                    <a:pt x="60" y="302"/>
                  </a:lnTo>
                  <a:lnTo>
                    <a:pt x="104" y="264"/>
                  </a:lnTo>
                  <a:lnTo>
                    <a:pt x="104" y="264"/>
                  </a:lnTo>
                  <a:lnTo>
                    <a:pt x="166" y="209"/>
                  </a:lnTo>
                  <a:lnTo>
                    <a:pt x="33" y="287"/>
                  </a:lnTo>
                  <a:lnTo>
                    <a:pt x="33" y="287"/>
                  </a:lnTo>
                  <a:lnTo>
                    <a:pt x="32" y="287"/>
                  </a:lnTo>
                  <a:lnTo>
                    <a:pt x="32" y="287"/>
                  </a:lnTo>
                  <a:lnTo>
                    <a:pt x="32" y="287"/>
                  </a:lnTo>
                  <a:lnTo>
                    <a:pt x="32" y="287"/>
                  </a:lnTo>
                  <a:lnTo>
                    <a:pt x="32" y="286"/>
                  </a:lnTo>
                  <a:lnTo>
                    <a:pt x="32" y="286"/>
                  </a:lnTo>
                  <a:lnTo>
                    <a:pt x="33" y="286"/>
                  </a:lnTo>
                  <a:lnTo>
                    <a:pt x="33" y="286"/>
                  </a:lnTo>
                  <a:lnTo>
                    <a:pt x="46" y="275"/>
                  </a:lnTo>
                  <a:lnTo>
                    <a:pt x="46" y="275"/>
                  </a:lnTo>
                  <a:lnTo>
                    <a:pt x="82" y="252"/>
                  </a:lnTo>
                  <a:lnTo>
                    <a:pt x="82" y="252"/>
                  </a:lnTo>
                  <a:lnTo>
                    <a:pt x="166" y="195"/>
                  </a:lnTo>
                  <a:lnTo>
                    <a:pt x="166" y="195"/>
                  </a:lnTo>
                  <a:lnTo>
                    <a:pt x="43" y="267"/>
                  </a:lnTo>
                  <a:lnTo>
                    <a:pt x="43" y="267"/>
                  </a:lnTo>
                  <a:lnTo>
                    <a:pt x="43" y="267"/>
                  </a:lnTo>
                  <a:lnTo>
                    <a:pt x="43" y="267"/>
                  </a:lnTo>
                  <a:lnTo>
                    <a:pt x="43" y="265"/>
                  </a:lnTo>
                  <a:lnTo>
                    <a:pt x="43" y="265"/>
                  </a:lnTo>
                  <a:lnTo>
                    <a:pt x="43" y="265"/>
                  </a:lnTo>
                  <a:lnTo>
                    <a:pt x="43" y="265"/>
                  </a:lnTo>
                  <a:lnTo>
                    <a:pt x="43" y="265"/>
                  </a:lnTo>
                  <a:lnTo>
                    <a:pt x="43" y="265"/>
                  </a:lnTo>
                  <a:lnTo>
                    <a:pt x="43" y="265"/>
                  </a:lnTo>
                  <a:lnTo>
                    <a:pt x="61" y="253"/>
                  </a:lnTo>
                  <a:lnTo>
                    <a:pt x="61" y="253"/>
                  </a:lnTo>
                  <a:lnTo>
                    <a:pt x="57" y="256"/>
                  </a:lnTo>
                  <a:lnTo>
                    <a:pt x="57" y="256"/>
                  </a:lnTo>
                  <a:lnTo>
                    <a:pt x="57" y="256"/>
                  </a:lnTo>
                  <a:lnTo>
                    <a:pt x="57" y="256"/>
                  </a:lnTo>
                  <a:lnTo>
                    <a:pt x="55" y="256"/>
                  </a:lnTo>
                  <a:lnTo>
                    <a:pt x="55" y="256"/>
                  </a:lnTo>
                  <a:lnTo>
                    <a:pt x="55" y="256"/>
                  </a:lnTo>
                  <a:lnTo>
                    <a:pt x="55" y="256"/>
                  </a:lnTo>
                  <a:lnTo>
                    <a:pt x="55" y="255"/>
                  </a:lnTo>
                  <a:lnTo>
                    <a:pt x="165" y="164"/>
                  </a:lnTo>
                  <a:lnTo>
                    <a:pt x="51" y="230"/>
                  </a:lnTo>
                  <a:lnTo>
                    <a:pt x="51" y="230"/>
                  </a:lnTo>
                  <a:lnTo>
                    <a:pt x="51" y="230"/>
                  </a:lnTo>
                  <a:lnTo>
                    <a:pt x="51" y="230"/>
                  </a:lnTo>
                  <a:lnTo>
                    <a:pt x="51" y="228"/>
                  </a:lnTo>
                  <a:lnTo>
                    <a:pt x="109" y="194"/>
                  </a:lnTo>
                  <a:lnTo>
                    <a:pt x="109" y="194"/>
                  </a:lnTo>
                  <a:lnTo>
                    <a:pt x="58" y="222"/>
                  </a:lnTo>
                  <a:lnTo>
                    <a:pt x="51" y="227"/>
                  </a:lnTo>
                  <a:lnTo>
                    <a:pt x="51" y="227"/>
                  </a:lnTo>
                  <a:lnTo>
                    <a:pt x="49" y="227"/>
                  </a:lnTo>
                  <a:lnTo>
                    <a:pt x="49" y="227"/>
                  </a:lnTo>
                  <a:lnTo>
                    <a:pt x="51" y="225"/>
                  </a:lnTo>
                  <a:lnTo>
                    <a:pt x="51" y="225"/>
                  </a:lnTo>
                  <a:lnTo>
                    <a:pt x="51" y="225"/>
                  </a:lnTo>
                  <a:lnTo>
                    <a:pt x="51" y="225"/>
                  </a:lnTo>
                  <a:lnTo>
                    <a:pt x="51" y="225"/>
                  </a:lnTo>
                  <a:lnTo>
                    <a:pt x="67" y="215"/>
                  </a:lnTo>
                  <a:lnTo>
                    <a:pt x="55" y="221"/>
                  </a:lnTo>
                  <a:lnTo>
                    <a:pt x="55" y="221"/>
                  </a:lnTo>
                  <a:lnTo>
                    <a:pt x="54" y="221"/>
                  </a:lnTo>
                  <a:lnTo>
                    <a:pt x="54" y="221"/>
                  </a:lnTo>
                  <a:lnTo>
                    <a:pt x="55" y="221"/>
                  </a:lnTo>
                  <a:lnTo>
                    <a:pt x="55" y="221"/>
                  </a:lnTo>
                  <a:lnTo>
                    <a:pt x="55" y="219"/>
                  </a:lnTo>
                  <a:lnTo>
                    <a:pt x="55" y="219"/>
                  </a:lnTo>
                  <a:lnTo>
                    <a:pt x="58" y="216"/>
                  </a:lnTo>
                  <a:lnTo>
                    <a:pt x="150" y="144"/>
                  </a:lnTo>
                  <a:lnTo>
                    <a:pt x="33" y="212"/>
                  </a:lnTo>
                  <a:lnTo>
                    <a:pt x="33" y="212"/>
                  </a:lnTo>
                  <a:lnTo>
                    <a:pt x="32" y="212"/>
                  </a:lnTo>
                  <a:lnTo>
                    <a:pt x="32" y="212"/>
                  </a:lnTo>
                  <a:lnTo>
                    <a:pt x="32" y="210"/>
                  </a:lnTo>
                  <a:lnTo>
                    <a:pt x="32" y="210"/>
                  </a:lnTo>
                  <a:lnTo>
                    <a:pt x="32" y="210"/>
                  </a:lnTo>
                  <a:lnTo>
                    <a:pt x="32" y="210"/>
                  </a:lnTo>
                  <a:lnTo>
                    <a:pt x="92" y="170"/>
                  </a:lnTo>
                  <a:lnTo>
                    <a:pt x="92" y="170"/>
                  </a:lnTo>
                  <a:lnTo>
                    <a:pt x="125" y="151"/>
                  </a:lnTo>
                  <a:lnTo>
                    <a:pt x="125" y="151"/>
                  </a:lnTo>
                  <a:lnTo>
                    <a:pt x="116" y="155"/>
                  </a:lnTo>
                  <a:lnTo>
                    <a:pt x="116" y="155"/>
                  </a:lnTo>
                  <a:lnTo>
                    <a:pt x="48" y="195"/>
                  </a:lnTo>
                  <a:lnTo>
                    <a:pt x="30" y="204"/>
                  </a:lnTo>
                  <a:lnTo>
                    <a:pt x="30" y="204"/>
                  </a:lnTo>
                  <a:lnTo>
                    <a:pt x="30" y="204"/>
                  </a:lnTo>
                  <a:lnTo>
                    <a:pt x="30" y="204"/>
                  </a:lnTo>
                  <a:lnTo>
                    <a:pt x="30" y="204"/>
                  </a:lnTo>
                  <a:lnTo>
                    <a:pt x="30" y="204"/>
                  </a:lnTo>
                  <a:lnTo>
                    <a:pt x="30" y="204"/>
                  </a:lnTo>
                  <a:lnTo>
                    <a:pt x="29" y="204"/>
                  </a:lnTo>
                  <a:lnTo>
                    <a:pt x="29" y="204"/>
                  </a:lnTo>
                  <a:lnTo>
                    <a:pt x="29" y="203"/>
                  </a:lnTo>
                  <a:lnTo>
                    <a:pt x="29" y="203"/>
                  </a:lnTo>
                  <a:lnTo>
                    <a:pt x="301" y="18"/>
                  </a:lnTo>
                  <a:lnTo>
                    <a:pt x="292" y="22"/>
                  </a:lnTo>
                  <a:lnTo>
                    <a:pt x="292" y="22"/>
                  </a:lnTo>
                  <a:lnTo>
                    <a:pt x="252" y="46"/>
                  </a:lnTo>
                  <a:lnTo>
                    <a:pt x="169" y="93"/>
                  </a:lnTo>
                  <a:lnTo>
                    <a:pt x="169" y="93"/>
                  </a:lnTo>
                  <a:lnTo>
                    <a:pt x="64" y="154"/>
                  </a:lnTo>
                  <a:lnTo>
                    <a:pt x="49" y="163"/>
                  </a:lnTo>
                  <a:lnTo>
                    <a:pt x="49" y="163"/>
                  </a:lnTo>
                  <a:lnTo>
                    <a:pt x="49" y="163"/>
                  </a:lnTo>
                  <a:lnTo>
                    <a:pt x="49" y="163"/>
                  </a:lnTo>
                  <a:lnTo>
                    <a:pt x="48" y="163"/>
                  </a:lnTo>
                  <a:lnTo>
                    <a:pt x="48" y="163"/>
                  </a:lnTo>
                  <a:lnTo>
                    <a:pt x="48" y="163"/>
                  </a:lnTo>
                  <a:lnTo>
                    <a:pt x="48" y="163"/>
                  </a:lnTo>
                  <a:lnTo>
                    <a:pt x="49" y="161"/>
                  </a:lnTo>
                  <a:lnTo>
                    <a:pt x="49" y="161"/>
                  </a:lnTo>
                  <a:lnTo>
                    <a:pt x="49" y="161"/>
                  </a:lnTo>
                  <a:lnTo>
                    <a:pt x="49" y="161"/>
                  </a:lnTo>
                  <a:lnTo>
                    <a:pt x="57" y="157"/>
                  </a:lnTo>
                  <a:lnTo>
                    <a:pt x="57" y="157"/>
                  </a:lnTo>
                  <a:lnTo>
                    <a:pt x="57" y="155"/>
                  </a:lnTo>
                  <a:lnTo>
                    <a:pt x="239" y="25"/>
                  </a:lnTo>
                  <a:lnTo>
                    <a:pt x="46" y="136"/>
                  </a:lnTo>
                  <a:lnTo>
                    <a:pt x="46" y="136"/>
                  </a:lnTo>
                  <a:lnTo>
                    <a:pt x="46" y="136"/>
                  </a:lnTo>
                  <a:lnTo>
                    <a:pt x="46" y="136"/>
                  </a:lnTo>
                  <a:lnTo>
                    <a:pt x="46" y="135"/>
                  </a:lnTo>
                  <a:lnTo>
                    <a:pt x="217" y="7"/>
                  </a:lnTo>
                  <a:lnTo>
                    <a:pt x="0" y="132"/>
                  </a:lnTo>
                  <a:lnTo>
                    <a:pt x="0" y="132"/>
                  </a:lnTo>
                  <a:lnTo>
                    <a:pt x="0" y="132"/>
                  </a:lnTo>
                  <a:lnTo>
                    <a:pt x="0" y="132"/>
                  </a:lnTo>
                  <a:lnTo>
                    <a:pt x="0" y="130"/>
                  </a:lnTo>
                  <a:lnTo>
                    <a:pt x="226" y="0"/>
                  </a:lnTo>
                  <a:lnTo>
                    <a:pt x="226" y="0"/>
                  </a:lnTo>
                  <a:lnTo>
                    <a:pt x="227" y="0"/>
                  </a:lnTo>
                  <a:lnTo>
                    <a:pt x="227" y="0"/>
                  </a:lnTo>
                  <a:lnTo>
                    <a:pt x="227" y="1"/>
                  </a:lnTo>
                  <a:lnTo>
                    <a:pt x="57" y="129"/>
                  </a:lnTo>
                  <a:lnTo>
                    <a:pt x="251" y="18"/>
                  </a:lnTo>
                  <a:lnTo>
                    <a:pt x="251" y="18"/>
                  </a:lnTo>
                  <a:lnTo>
                    <a:pt x="251" y="18"/>
                  </a:lnTo>
                  <a:lnTo>
                    <a:pt x="251" y="18"/>
                  </a:lnTo>
                  <a:lnTo>
                    <a:pt x="251" y="19"/>
                  </a:lnTo>
                  <a:lnTo>
                    <a:pt x="69" y="150"/>
                  </a:lnTo>
                  <a:lnTo>
                    <a:pt x="69" y="150"/>
                  </a:lnTo>
                  <a:lnTo>
                    <a:pt x="152" y="102"/>
                  </a:lnTo>
                  <a:lnTo>
                    <a:pt x="152" y="102"/>
                  </a:lnTo>
                  <a:lnTo>
                    <a:pt x="159" y="99"/>
                  </a:lnTo>
                  <a:lnTo>
                    <a:pt x="180" y="86"/>
                  </a:lnTo>
                  <a:lnTo>
                    <a:pt x="180" y="86"/>
                  </a:lnTo>
                  <a:lnTo>
                    <a:pt x="214" y="67"/>
                  </a:lnTo>
                  <a:lnTo>
                    <a:pt x="214" y="67"/>
                  </a:lnTo>
                  <a:lnTo>
                    <a:pt x="298" y="18"/>
                  </a:lnTo>
                  <a:lnTo>
                    <a:pt x="298" y="18"/>
                  </a:lnTo>
                  <a:lnTo>
                    <a:pt x="298" y="18"/>
                  </a:lnTo>
                  <a:lnTo>
                    <a:pt x="298" y="18"/>
                  </a:lnTo>
                  <a:lnTo>
                    <a:pt x="298" y="18"/>
                  </a:lnTo>
                  <a:lnTo>
                    <a:pt x="314" y="9"/>
                  </a:lnTo>
                  <a:lnTo>
                    <a:pt x="314" y="9"/>
                  </a:lnTo>
                  <a:lnTo>
                    <a:pt x="314" y="9"/>
                  </a:lnTo>
                  <a:lnTo>
                    <a:pt x="314" y="9"/>
                  </a:lnTo>
                  <a:lnTo>
                    <a:pt x="316" y="9"/>
                  </a:lnTo>
                  <a:lnTo>
                    <a:pt x="316" y="9"/>
                  </a:lnTo>
                  <a:lnTo>
                    <a:pt x="314" y="10"/>
                  </a:lnTo>
                  <a:lnTo>
                    <a:pt x="314" y="10"/>
                  </a:lnTo>
                  <a:lnTo>
                    <a:pt x="314" y="10"/>
                  </a:lnTo>
                  <a:lnTo>
                    <a:pt x="314" y="10"/>
                  </a:lnTo>
                  <a:lnTo>
                    <a:pt x="303" y="18"/>
                  </a:lnTo>
                  <a:lnTo>
                    <a:pt x="303" y="18"/>
                  </a:lnTo>
                  <a:lnTo>
                    <a:pt x="270" y="40"/>
                  </a:lnTo>
                  <a:lnTo>
                    <a:pt x="270" y="40"/>
                  </a:lnTo>
                  <a:lnTo>
                    <a:pt x="172" y="108"/>
                  </a:lnTo>
                  <a:lnTo>
                    <a:pt x="172" y="108"/>
                  </a:lnTo>
                  <a:lnTo>
                    <a:pt x="40" y="197"/>
                  </a:lnTo>
                  <a:lnTo>
                    <a:pt x="40" y="197"/>
                  </a:lnTo>
                  <a:lnTo>
                    <a:pt x="115" y="154"/>
                  </a:lnTo>
                  <a:lnTo>
                    <a:pt x="115" y="154"/>
                  </a:lnTo>
                  <a:lnTo>
                    <a:pt x="143" y="139"/>
                  </a:lnTo>
                  <a:lnTo>
                    <a:pt x="143" y="139"/>
                  </a:lnTo>
                  <a:lnTo>
                    <a:pt x="143" y="139"/>
                  </a:lnTo>
                  <a:lnTo>
                    <a:pt x="143" y="139"/>
                  </a:lnTo>
                  <a:lnTo>
                    <a:pt x="143" y="139"/>
                  </a:lnTo>
                  <a:lnTo>
                    <a:pt x="143" y="139"/>
                  </a:lnTo>
                  <a:lnTo>
                    <a:pt x="143" y="139"/>
                  </a:lnTo>
                  <a:lnTo>
                    <a:pt x="143" y="141"/>
                  </a:lnTo>
                  <a:lnTo>
                    <a:pt x="143" y="141"/>
                  </a:lnTo>
                  <a:lnTo>
                    <a:pt x="94" y="172"/>
                  </a:lnTo>
                  <a:lnTo>
                    <a:pt x="94" y="172"/>
                  </a:lnTo>
                  <a:lnTo>
                    <a:pt x="46" y="203"/>
                  </a:lnTo>
                  <a:lnTo>
                    <a:pt x="157" y="138"/>
                  </a:lnTo>
                  <a:lnTo>
                    <a:pt x="157" y="138"/>
                  </a:lnTo>
                  <a:lnTo>
                    <a:pt x="159" y="138"/>
                  </a:lnTo>
                  <a:lnTo>
                    <a:pt x="159" y="138"/>
                  </a:lnTo>
                  <a:lnTo>
                    <a:pt x="159" y="139"/>
                  </a:lnTo>
                  <a:lnTo>
                    <a:pt x="159" y="139"/>
                  </a:lnTo>
                  <a:lnTo>
                    <a:pt x="63" y="215"/>
                  </a:lnTo>
                  <a:lnTo>
                    <a:pt x="156" y="161"/>
                  </a:lnTo>
                  <a:lnTo>
                    <a:pt x="156" y="161"/>
                  </a:lnTo>
                  <a:lnTo>
                    <a:pt x="156" y="161"/>
                  </a:lnTo>
                  <a:lnTo>
                    <a:pt x="156" y="161"/>
                  </a:lnTo>
                  <a:lnTo>
                    <a:pt x="156" y="163"/>
                  </a:lnTo>
                  <a:lnTo>
                    <a:pt x="156" y="163"/>
                  </a:lnTo>
                  <a:lnTo>
                    <a:pt x="77" y="209"/>
                  </a:lnTo>
                  <a:lnTo>
                    <a:pt x="77" y="209"/>
                  </a:lnTo>
                  <a:lnTo>
                    <a:pt x="169" y="157"/>
                  </a:lnTo>
                  <a:lnTo>
                    <a:pt x="169" y="157"/>
                  </a:lnTo>
                  <a:lnTo>
                    <a:pt x="169" y="157"/>
                  </a:lnTo>
                  <a:lnTo>
                    <a:pt x="169" y="157"/>
                  </a:lnTo>
                  <a:lnTo>
                    <a:pt x="169" y="158"/>
                  </a:lnTo>
                  <a:lnTo>
                    <a:pt x="100" y="200"/>
                  </a:lnTo>
                  <a:lnTo>
                    <a:pt x="172" y="158"/>
                  </a:lnTo>
                  <a:lnTo>
                    <a:pt x="172" y="158"/>
                  </a:lnTo>
                  <a:lnTo>
                    <a:pt x="172" y="158"/>
                  </a:lnTo>
                  <a:lnTo>
                    <a:pt x="172" y="158"/>
                  </a:lnTo>
                  <a:lnTo>
                    <a:pt x="172" y="160"/>
                  </a:lnTo>
                  <a:lnTo>
                    <a:pt x="61" y="252"/>
                  </a:lnTo>
                  <a:lnTo>
                    <a:pt x="61" y="252"/>
                  </a:lnTo>
                  <a:lnTo>
                    <a:pt x="178" y="185"/>
                  </a:lnTo>
                  <a:lnTo>
                    <a:pt x="178" y="185"/>
                  </a:lnTo>
                  <a:lnTo>
                    <a:pt x="178" y="185"/>
                  </a:lnTo>
                  <a:lnTo>
                    <a:pt x="178" y="185"/>
                  </a:lnTo>
                  <a:lnTo>
                    <a:pt x="178" y="185"/>
                  </a:lnTo>
                  <a:lnTo>
                    <a:pt x="178" y="185"/>
                  </a:lnTo>
                  <a:lnTo>
                    <a:pt x="178" y="185"/>
                  </a:lnTo>
                  <a:lnTo>
                    <a:pt x="178" y="185"/>
                  </a:lnTo>
                  <a:lnTo>
                    <a:pt x="178" y="185"/>
                  </a:lnTo>
                  <a:lnTo>
                    <a:pt x="178" y="187"/>
                  </a:lnTo>
                  <a:lnTo>
                    <a:pt x="178" y="187"/>
                  </a:lnTo>
                  <a:lnTo>
                    <a:pt x="163" y="194"/>
                  </a:lnTo>
                  <a:lnTo>
                    <a:pt x="163" y="194"/>
                  </a:lnTo>
                  <a:lnTo>
                    <a:pt x="153" y="200"/>
                  </a:lnTo>
                  <a:lnTo>
                    <a:pt x="153" y="200"/>
                  </a:lnTo>
                  <a:lnTo>
                    <a:pt x="172" y="190"/>
                  </a:lnTo>
                  <a:lnTo>
                    <a:pt x="172" y="190"/>
                  </a:lnTo>
                  <a:lnTo>
                    <a:pt x="172" y="190"/>
                  </a:lnTo>
                  <a:lnTo>
                    <a:pt x="172" y="190"/>
                  </a:lnTo>
                  <a:lnTo>
                    <a:pt x="174" y="191"/>
                  </a:lnTo>
                  <a:lnTo>
                    <a:pt x="174" y="191"/>
                  </a:lnTo>
                  <a:lnTo>
                    <a:pt x="172" y="192"/>
                  </a:lnTo>
                  <a:lnTo>
                    <a:pt x="162" y="200"/>
                  </a:lnTo>
                  <a:lnTo>
                    <a:pt x="83" y="253"/>
                  </a:lnTo>
                  <a:lnTo>
                    <a:pt x="83" y="253"/>
                  </a:lnTo>
                  <a:lnTo>
                    <a:pt x="46" y="277"/>
                  </a:lnTo>
                  <a:lnTo>
                    <a:pt x="171" y="206"/>
                  </a:lnTo>
                  <a:lnTo>
                    <a:pt x="171" y="206"/>
                  </a:lnTo>
                  <a:lnTo>
                    <a:pt x="171" y="206"/>
                  </a:lnTo>
                  <a:lnTo>
                    <a:pt x="171" y="206"/>
                  </a:lnTo>
                  <a:lnTo>
                    <a:pt x="172" y="206"/>
                  </a:lnTo>
                  <a:lnTo>
                    <a:pt x="172" y="206"/>
                  </a:lnTo>
                  <a:lnTo>
                    <a:pt x="172" y="207"/>
                  </a:lnTo>
                  <a:lnTo>
                    <a:pt x="172" y="207"/>
                  </a:lnTo>
                  <a:lnTo>
                    <a:pt x="172" y="207"/>
                  </a:lnTo>
                  <a:lnTo>
                    <a:pt x="172" y="207"/>
                  </a:lnTo>
                  <a:lnTo>
                    <a:pt x="157" y="219"/>
                  </a:lnTo>
                  <a:lnTo>
                    <a:pt x="104" y="265"/>
                  </a:lnTo>
                  <a:lnTo>
                    <a:pt x="104" y="265"/>
                  </a:lnTo>
                  <a:lnTo>
                    <a:pt x="64" y="299"/>
                  </a:lnTo>
                  <a:lnTo>
                    <a:pt x="154" y="247"/>
                  </a:lnTo>
                  <a:lnTo>
                    <a:pt x="154" y="247"/>
                  </a:lnTo>
                  <a:lnTo>
                    <a:pt x="156" y="247"/>
                  </a:lnTo>
                  <a:lnTo>
                    <a:pt x="156" y="247"/>
                  </a:lnTo>
                  <a:lnTo>
                    <a:pt x="156" y="249"/>
                  </a:lnTo>
                  <a:lnTo>
                    <a:pt x="156" y="249"/>
                  </a:lnTo>
                  <a:lnTo>
                    <a:pt x="154" y="249"/>
                  </a:lnTo>
                  <a:lnTo>
                    <a:pt x="154" y="249"/>
                  </a:lnTo>
                  <a:lnTo>
                    <a:pt x="135" y="264"/>
                  </a:lnTo>
                  <a:lnTo>
                    <a:pt x="135" y="264"/>
                  </a:lnTo>
                  <a:lnTo>
                    <a:pt x="89" y="298"/>
                  </a:lnTo>
                  <a:lnTo>
                    <a:pt x="89" y="298"/>
                  </a:lnTo>
                  <a:lnTo>
                    <a:pt x="32" y="341"/>
                  </a:lnTo>
                  <a:lnTo>
                    <a:pt x="32" y="341"/>
                  </a:lnTo>
                  <a:lnTo>
                    <a:pt x="152" y="271"/>
                  </a:lnTo>
                  <a:lnTo>
                    <a:pt x="160" y="267"/>
                  </a:lnTo>
                  <a:lnTo>
                    <a:pt x="160" y="267"/>
                  </a:lnTo>
                  <a:lnTo>
                    <a:pt x="163" y="265"/>
                  </a:lnTo>
                  <a:lnTo>
                    <a:pt x="163" y="265"/>
                  </a:lnTo>
                  <a:lnTo>
                    <a:pt x="163" y="265"/>
                  </a:lnTo>
                  <a:lnTo>
                    <a:pt x="163" y="265"/>
                  </a:lnTo>
                  <a:lnTo>
                    <a:pt x="163" y="265"/>
                  </a:lnTo>
                  <a:lnTo>
                    <a:pt x="165" y="265"/>
                  </a:lnTo>
                  <a:lnTo>
                    <a:pt x="165" y="265"/>
                  </a:lnTo>
                  <a:lnTo>
                    <a:pt x="165" y="265"/>
                  </a:lnTo>
                  <a:lnTo>
                    <a:pt x="165" y="265"/>
                  </a:lnTo>
                  <a:lnTo>
                    <a:pt x="165" y="265"/>
                  </a:lnTo>
                  <a:lnTo>
                    <a:pt x="165" y="265"/>
                  </a:lnTo>
                  <a:lnTo>
                    <a:pt x="91" y="311"/>
                  </a:lnTo>
                  <a:lnTo>
                    <a:pt x="91" y="311"/>
                  </a:lnTo>
                  <a:lnTo>
                    <a:pt x="146" y="280"/>
                  </a:lnTo>
                  <a:lnTo>
                    <a:pt x="146" y="280"/>
                  </a:lnTo>
                  <a:lnTo>
                    <a:pt x="146" y="280"/>
                  </a:lnTo>
                  <a:lnTo>
                    <a:pt x="146" y="280"/>
                  </a:lnTo>
                  <a:lnTo>
                    <a:pt x="147" y="280"/>
                  </a:lnTo>
                  <a:lnTo>
                    <a:pt x="147" y="280"/>
                  </a:lnTo>
                  <a:lnTo>
                    <a:pt x="147" y="280"/>
                  </a:lnTo>
                  <a:lnTo>
                    <a:pt x="147" y="280"/>
                  </a:lnTo>
                  <a:lnTo>
                    <a:pt x="147" y="280"/>
                  </a:lnTo>
                  <a:lnTo>
                    <a:pt x="55" y="358"/>
                  </a:lnTo>
                  <a:lnTo>
                    <a:pt x="55" y="358"/>
                  </a:lnTo>
                  <a:lnTo>
                    <a:pt x="160" y="298"/>
                  </a:lnTo>
                  <a:lnTo>
                    <a:pt x="160" y="298"/>
                  </a:lnTo>
                  <a:lnTo>
                    <a:pt x="160" y="296"/>
                  </a:lnTo>
                  <a:lnTo>
                    <a:pt x="160" y="296"/>
                  </a:lnTo>
                  <a:lnTo>
                    <a:pt x="160" y="296"/>
                  </a:lnTo>
                  <a:lnTo>
                    <a:pt x="162" y="296"/>
                  </a:lnTo>
                  <a:lnTo>
                    <a:pt x="162" y="296"/>
                  </a:lnTo>
                  <a:lnTo>
                    <a:pt x="162" y="298"/>
                  </a:lnTo>
                  <a:lnTo>
                    <a:pt x="162" y="298"/>
                  </a:lnTo>
                  <a:lnTo>
                    <a:pt x="162" y="298"/>
                  </a:lnTo>
                  <a:lnTo>
                    <a:pt x="162" y="298"/>
                  </a:lnTo>
                  <a:lnTo>
                    <a:pt x="162" y="298"/>
                  </a:lnTo>
                  <a:lnTo>
                    <a:pt x="162" y="298"/>
                  </a:lnTo>
                  <a:lnTo>
                    <a:pt x="162" y="298"/>
                  </a:lnTo>
                  <a:lnTo>
                    <a:pt x="150" y="305"/>
                  </a:lnTo>
                  <a:lnTo>
                    <a:pt x="150" y="305"/>
                  </a:lnTo>
                  <a:lnTo>
                    <a:pt x="123" y="324"/>
                  </a:lnTo>
                  <a:lnTo>
                    <a:pt x="123" y="324"/>
                  </a:lnTo>
                  <a:lnTo>
                    <a:pt x="54" y="372"/>
                  </a:lnTo>
                  <a:lnTo>
                    <a:pt x="54" y="372"/>
                  </a:lnTo>
                  <a:lnTo>
                    <a:pt x="36" y="384"/>
                  </a:lnTo>
                  <a:lnTo>
                    <a:pt x="36" y="384"/>
                  </a:lnTo>
                  <a:lnTo>
                    <a:pt x="160" y="311"/>
                  </a:lnTo>
                  <a:lnTo>
                    <a:pt x="160" y="311"/>
                  </a:lnTo>
                  <a:lnTo>
                    <a:pt x="162" y="312"/>
                  </a:lnTo>
                  <a:lnTo>
                    <a:pt x="162" y="312"/>
                  </a:lnTo>
                  <a:lnTo>
                    <a:pt x="162" y="312"/>
                  </a:lnTo>
                  <a:lnTo>
                    <a:pt x="92" y="355"/>
                  </a:lnTo>
                  <a:lnTo>
                    <a:pt x="92" y="355"/>
                  </a:lnTo>
                  <a:lnTo>
                    <a:pt x="115" y="342"/>
                  </a:lnTo>
                  <a:lnTo>
                    <a:pt x="115" y="342"/>
                  </a:lnTo>
                  <a:lnTo>
                    <a:pt x="154" y="320"/>
                  </a:lnTo>
                  <a:lnTo>
                    <a:pt x="154" y="320"/>
                  </a:lnTo>
                  <a:lnTo>
                    <a:pt x="154" y="320"/>
                  </a:lnTo>
                  <a:lnTo>
                    <a:pt x="154" y="320"/>
                  </a:lnTo>
                  <a:lnTo>
                    <a:pt x="154" y="321"/>
                  </a:lnTo>
                  <a:lnTo>
                    <a:pt x="64" y="385"/>
                  </a:lnTo>
                  <a:lnTo>
                    <a:pt x="137" y="344"/>
                  </a:lnTo>
                  <a:lnTo>
                    <a:pt x="137" y="344"/>
                  </a:lnTo>
                  <a:lnTo>
                    <a:pt x="137" y="344"/>
                  </a:lnTo>
                  <a:lnTo>
                    <a:pt x="137" y="344"/>
                  </a:lnTo>
                  <a:lnTo>
                    <a:pt x="137" y="345"/>
                  </a:lnTo>
                  <a:lnTo>
                    <a:pt x="45" y="428"/>
                  </a:lnTo>
                  <a:lnTo>
                    <a:pt x="45" y="428"/>
                  </a:lnTo>
                  <a:lnTo>
                    <a:pt x="149" y="369"/>
                  </a:lnTo>
                  <a:lnTo>
                    <a:pt x="149" y="369"/>
                  </a:lnTo>
                  <a:lnTo>
                    <a:pt x="149" y="369"/>
                  </a:lnTo>
                  <a:lnTo>
                    <a:pt x="149" y="369"/>
                  </a:lnTo>
                  <a:lnTo>
                    <a:pt x="149" y="370"/>
                  </a:lnTo>
                  <a:lnTo>
                    <a:pt x="149" y="370"/>
                  </a:lnTo>
                  <a:lnTo>
                    <a:pt x="104" y="398"/>
                  </a:lnTo>
                  <a:lnTo>
                    <a:pt x="104" y="398"/>
                  </a:lnTo>
                  <a:lnTo>
                    <a:pt x="141" y="376"/>
                  </a:lnTo>
                  <a:lnTo>
                    <a:pt x="141" y="376"/>
                  </a:lnTo>
                  <a:lnTo>
                    <a:pt x="141" y="376"/>
                  </a:lnTo>
                  <a:lnTo>
                    <a:pt x="141" y="376"/>
                  </a:lnTo>
                  <a:lnTo>
                    <a:pt x="141" y="376"/>
                  </a:lnTo>
                  <a:lnTo>
                    <a:pt x="141" y="376"/>
                  </a:lnTo>
                  <a:lnTo>
                    <a:pt x="143" y="376"/>
                  </a:lnTo>
                  <a:lnTo>
                    <a:pt x="143" y="376"/>
                  </a:lnTo>
                  <a:lnTo>
                    <a:pt x="169" y="361"/>
                  </a:lnTo>
                  <a:lnTo>
                    <a:pt x="169" y="361"/>
                  </a:lnTo>
                  <a:lnTo>
                    <a:pt x="171" y="361"/>
                  </a:lnTo>
                  <a:lnTo>
                    <a:pt x="171" y="361"/>
                  </a:lnTo>
                  <a:lnTo>
                    <a:pt x="171" y="363"/>
                  </a:lnTo>
                  <a:lnTo>
                    <a:pt x="168" y="364"/>
                  </a:lnTo>
                  <a:lnTo>
                    <a:pt x="150" y="379"/>
                  </a:lnTo>
                  <a:lnTo>
                    <a:pt x="150" y="379"/>
                  </a:lnTo>
                  <a:lnTo>
                    <a:pt x="107" y="413"/>
                  </a:lnTo>
                  <a:lnTo>
                    <a:pt x="107" y="413"/>
                  </a:lnTo>
                  <a:lnTo>
                    <a:pt x="51" y="458"/>
                  </a:lnTo>
                  <a:lnTo>
                    <a:pt x="154" y="397"/>
                  </a:lnTo>
                  <a:lnTo>
                    <a:pt x="154" y="397"/>
                  </a:lnTo>
                  <a:lnTo>
                    <a:pt x="156" y="397"/>
                  </a:lnTo>
                  <a:lnTo>
                    <a:pt x="156" y="397"/>
                  </a:lnTo>
                  <a:lnTo>
                    <a:pt x="156" y="398"/>
                  </a:lnTo>
                  <a:lnTo>
                    <a:pt x="156" y="398"/>
                  </a:lnTo>
                  <a:lnTo>
                    <a:pt x="156" y="398"/>
                  </a:lnTo>
                  <a:lnTo>
                    <a:pt x="156" y="398"/>
                  </a:lnTo>
                  <a:lnTo>
                    <a:pt x="156" y="398"/>
                  </a:lnTo>
                  <a:lnTo>
                    <a:pt x="156" y="398"/>
                  </a:lnTo>
                  <a:lnTo>
                    <a:pt x="91" y="446"/>
                  </a:lnTo>
                  <a:lnTo>
                    <a:pt x="91" y="446"/>
                  </a:lnTo>
                  <a:lnTo>
                    <a:pt x="37" y="484"/>
                  </a:lnTo>
                  <a:lnTo>
                    <a:pt x="150" y="421"/>
                  </a:lnTo>
                  <a:lnTo>
                    <a:pt x="150" y="421"/>
                  </a:lnTo>
                  <a:lnTo>
                    <a:pt x="150" y="421"/>
                  </a:lnTo>
                  <a:lnTo>
                    <a:pt x="150" y="421"/>
                  </a:lnTo>
                  <a:lnTo>
                    <a:pt x="150" y="421"/>
                  </a:lnTo>
                  <a:lnTo>
                    <a:pt x="150" y="421"/>
                  </a:lnTo>
                  <a:lnTo>
                    <a:pt x="150" y="421"/>
                  </a:lnTo>
                  <a:lnTo>
                    <a:pt x="150" y="421"/>
                  </a:lnTo>
                  <a:lnTo>
                    <a:pt x="150" y="422"/>
                  </a:lnTo>
                  <a:lnTo>
                    <a:pt x="150" y="422"/>
                  </a:lnTo>
                  <a:lnTo>
                    <a:pt x="131" y="435"/>
                  </a:lnTo>
                  <a:lnTo>
                    <a:pt x="131" y="435"/>
                  </a:lnTo>
                  <a:lnTo>
                    <a:pt x="91" y="469"/>
                  </a:lnTo>
                  <a:lnTo>
                    <a:pt x="91" y="469"/>
                  </a:lnTo>
                  <a:lnTo>
                    <a:pt x="36" y="512"/>
                  </a:lnTo>
                  <a:lnTo>
                    <a:pt x="36" y="512"/>
                  </a:lnTo>
                  <a:lnTo>
                    <a:pt x="160" y="440"/>
                  </a:lnTo>
                  <a:lnTo>
                    <a:pt x="175" y="431"/>
                  </a:lnTo>
                  <a:lnTo>
                    <a:pt x="175" y="431"/>
                  </a:lnTo>
                  <a:lnTo>
                    <a:pt x="181" y="428"/>
                  </a:lnTo>
                  <a:lnTo>
                    <a:pt x="181" y="428"/>
                  </a:lnTo>
                  <a:lnTo>
                    <a:pt x="181" y="428"/>
                  </a:lnTo>
                  <a:lnTo>
                    <a:pt x="181" y="428"/>
                  </a:lnTo>
                  <a:lnTo>
                    <a:pt x="183" y="428"/>
                  </a:lnTo>
                  <a:lnTo>
                    <a:pt x="183" y="428"/>
                  </a:lnTo>
                  <a:lnTo>
                    <a:pt x="183" y="429"/>
                  </a:lnTo>
                  <a:lnTo>
                    <a:pt x="183" y="429"/>
                  </a:lnTo>
                  <a:lnTo>
                    <a:pt x="35" y="532"/>
                  </a:lnTo>
                  <a:lnTo>
                    <a:pt x="35" y="532"/>
                  </a:lnTo>
                  <a:lnTo>
                    <a:pt x="177" y="449"/>
                  </a:lnTo>
                  <a:lnTo>
                    <a:pt x="177" y="449"/>
                  </a:lnTo>
                  <a:lnTo>
                    <a:pt x="178" y="450"/>
                  </a:lnTo>
                  <a:lnTo>
                    <a:pt x="178" y="450"/>
                  </a:lnTo>
                  <a:lnTo>
                    <a:pt x="177" y="450"/>
                  </a:lnTo>
                  <a:lnTo>
                    <a:pt x="177" y="450"/>
                  </a:lnTo>
                  <a:lnTo>
                    <a:pt x="23" y="539"/>
                  </a:lnTo>
                  <a:lnTo>
                    <a:pt x="23" y="539"/>
                  </a:lnTo>
                  <a:lnTo>
                    <a:pt x="23" y="539"/>
                  </a:lnTo>
                  <a:lnTo>
                    <a:pt x="23" y="539"/>
                  </a:lnTo>
                  <a:lnTo>
                    <a:pt x="23" y="539"/>
                  </a:lnTo>
                  <a:lnTo>
                    <a:pt x="23" y="540"/>
                  </a:lnTo>
                  <a:lnTo>
                    <a:pt x="23" y="5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9" name="Freeform 201"/>
            <p:cNvSpPr>
              <a:spLocks/>
            </p:cNvSpPr>
            <p:nvPr/>
          </p:nvSpPr>
          <p:spPr bwMode="auto">
            <a:xfrm>
              <a:off x="2430464" y="2720976"/>
              <a:ext cx="258763" cy="158750"/>
            </a:xfrm>
            <a:custGeom>
              <a:avLst/>
              <a:gdLst/>
              <a:ahLst/>
              <a:cxnLst>
                <a:cxn ang="0">
                  <a:pos x="55" y="200"/>
                </a:cxn>
                <a:cxn ang="0">
                  <a:pos x="55" y="198"/>
                </a:cxn>
                <a:cxn ang="0">
                  <a:pos x="101" y="170"/>
                </a:cxn>
                <a:cxn ang="0">
                  <a:pos x="93" y="173"/>
                </a:cxn>
                <a:cxn ang="0">
                  <a:pos x="92" y="173"/>
                </a:cxn>
                <a:cxn ang="0">
                  <a:pos x="64" y="178"/>
                </a:cxn>
                <a:cxn ang="0">
                  <a:pos x="203" y="80"/>
                </a:cxn>
                <a:cxn ang="0">
                  <a:pos x="190" y="74"/>
                </a:cxn>
                <a:cxn ang="0">
                  <a:pos x="33" y="164"/>
                </a:cxn>
                <a:cxn ang="0">
                  <a:pos x="40" y="133"/>
                </a:cxn>
                <a:cxn ang="0">
                  <a:pos x="40" y="133"/>
                </a:cxn>
                <a:cxn ang="0">
                  <a:pos x="65" y="114"/>
                </a:cxn>
                <a:cxn ang="0">
                  <a:pos x="16" y="130"/>
                </a:cxn>
                <a:cxn ang="0">
                  <a:pos x="179" y="12"/>
                </a:cxn>
                <a:cxn ang="0">
                  <a:pos x="22" y="102"/>
                </a:cxn>
                <a:cxn ang="0">
                  <a:pos x="21" y="102"/>
                </a:cxn>
                <a:cxn ang="0">
                  <a:pos x="40" y="84"/>
                </a:cxn>
                <a:cxn ang="0">
                  <a:pos x="39" y="83"/>
                </a:cxn>
                <a:cxn ang="0">
                  <a:pos x="25" y="65"/>
                </a:cxn>
                <a:cxn ang="0">
                  <a:pos x="56" y="22"/>
                </a:cxn>
                <a:cxn ang="0">
                  <a:pos x="0" y="55"/>
                </a:cxn>
                <a:cxn ang="0">
                  <a:pos x="24" y="16"/>
                </a:cxn>
                <a:cxn ang="0">
                  <a:pos x="28" y="15"/>
                </a:cxn>
                <a:cxn ang="0">
                  <a:pos x="59" y="19"/>
                </a:cxn>
                <a:cxn ang="0">
                  <a:pos x="59" y="21"/>
                </a:cxn>
                <a:cxn ang="0">
                  <a:pos x="139" y="0"/>
                </a:cxn>
                <a:cxn ang="0">
                  <a:pos x="89" y="43"/>
                </a:cxn>
                <a:cxn ang="0">
                  <a:pos x="160" y="13"/>
                </a:cxn>
                <a:cxn ang="0">
                  <a:pos x="162" y="13"/>
                </a:cxn>
                <a:cxn ang="0">
                  <a:pos x="110" y="50"/>
                </a:cxn>
                <a:cxn ang="0">
                  <a:pos x="187" y="7"/>
                </a:cxn>
                <a:cxn ang="0">
                  <a:pos x="102" y="70"/>
                </a:cxn>
                <a:cxn ang="0">
                  <a:pos x="209" y="19"/>
                </a:cxn>
                <a:cxn ang="0">
                  <a:pos x="53" y="124"/>
                </a:cxn>
                <a:cxn ang="0">
                  <a:pos x="248" y="13"/>
                </a:cxn>
                <a:cxn ang="0">
                  <a:pos x="256" y="7"/>
                </a:cxn>
                <a:cxn ang="0">
                  <a:pos x="48" y="156"/>
                </a:cxn>
                <a:cxn ang="0">
                  <a:pos x="305" y="7"/>
                </a:cxn>
                <a:cxn ang="0">
                  <a:pos x="305" y="9"/>
                </a:cxn>
                <a:cxn ang="0">
                  <a:pos x="185" y="93"/>
                </a:cxn>
                <a:cxn ang="0">
                  <a:pos x="285" y="47"/>
                </a:cxn>
                <a:cxn ang="0">
                  <a:pos x="326" y="24"/>
                </a:cxn>
                <a:cxn ang="0">
                  <a:pos x="328" y="25"/>
                </a:cxn>
                <a:cxn ang="0">
                  <a:pos x="147" y="142"/>
                </a:cxn>
                <a:cxn ang="0">
                  <a:pos x="82" y="184"/>
                </a:cxn>
                <a:cxn ang="0">
                  <a:pos x="160" y="138"/>
                </a:cxn>
                <a:cxn ang="0">
                  <a:pos x="160" y="138"/>
                </a:cxn>
                <a:cxn ang="0">
                  <a:pos x="144" y="163"/>
                </a:cxn>
                <a:cxn ang="0">
                  <a:pos x="165" y="153"/>
                </a:cxn>
                <a:cxn ang="0">
                  <a:pos x="144" y="182"/>
                </a:cxn>
                <a:cxn ang="0">
                  <a:pos x="141" y="185"/>
                </a:cxn>
                <a:cxn ang="0">
                  <a:pos x="162" y="156"/>
                </a:cxn>
                <a:cxn ang="0">
                  <a:pos x="117" y="181"/>
                </a:cxn>
                <a:cxn ang="0">
                  <a:pos x="116" y="179"/>
                </a:cxn>
                <a:cxn ang="0">
                  <a:pos x="125" y="160"/>
                </a:cxn>
              </a:cxnLst>
              <a:rect l="0" t="0" r="r" b="b"/>
              <a:pathLst>
                <a:path w="328" h="200">
                  <a:moveTo>
                    <a:pt x="55" y="200"/>
                  </a:moveTo>
                  <a:lnTo>
                    <a:pt x="55" y="200"/>
                  </a:lnTo>
                  <a:lnTo>
                    <a:pt x="55" y="200"/>
                  </a:lnTo>
                  <a:lnTo>
                    <a:pt x="55" y="200"/>
                  </a:lnTo>
                  <a:lnTo>
                    <a:pt x="55" y="200"/>
                  </a:lnTo>
                  <a:lnTo>
                    <a:pt x="55" y="200"/>
                  </a:lnTo>
                  <a:lnTo>
                    <a:pt x="55" y="198"/>
                  </a:lnTo>
                  <a:lnTo>
                    <a:pt x="55" y="198"/>
                  </a:lnTo>
                  <a:lnTo>
                    <a:pt x="55" y="198"/>
                  </a:lnTo>
                  <a:lnTo>
                    <a:pt x="55" y="198"/>
                  </a:lnTo>
                  <a:lnTo>
                    <a:pt x="55" y="198"/>
                  </a:lnTo>
                  <a:lnTo>
                    <a:pt x="70" y="190"/>
                  </a:lnTo>
                  <a:lnTo>
                    <a:pt x="70" y="190"/>
                  </a:lnTo>
                  <a:lnTo>
                    <a:pt x="101" y="170"/>
                  </a:lnTo>
                  <a:lnTo>
                    <a:pt x="101" y="170"/>
                  </a:lnTo>
                  <a:lnTo>
                    <a:pt x="102" y="169"/>
                  </a:lnTo>
                  <a:lnTo>
                    <a:pt x="102" y="169"/>
                  </a:lnTo>
                  <a:lnTo>
                    <a:pt x="93" y="173"/>
                  </a:lnTo>
                  <a:lnTo>
                    <a:pt x="93" y="173"/>
                  </a:lnTo>
                  <a:lnTo>
                    <a:pt x="93" y="173"/>
                  </a:lnTo>
                  <a:lnTo>
                    <a:pt x="93" y="173"/>
                  </a:lnTo>
                  <a:lnTo>
                    <a:pt x="92" y="173"/>
                  </a:lnTo>
                  <a:lnTo>
                    <a:pt x="92" y="173"/>
                  </a:lnTo>
                  <a:lnTo>
                    <a:pt x="92" y="173"/>
                  </a:lnTo>
                  <a:lnTo>
                    <a:pt x="92" y="173"/>
                  </a:lnTo>
                  <a:lnTo>
                    <a:pt x="92" y="173"/>
                  </a:lnTo>
                  <a:lnTo>
                    <a:pt x="302" y="39"/>
                  </a:lnTo>
                  <a:lnTo>
                    <a:pt x="302" y="39"/>
                  </a:lnTo>
                  <a:lnTo>
                    <a:pt x="64" y="178"/>
                  </a:lnTo>
                  <a:lnTo>
                    <a:pt x="64" y="178"/>
                  </a:lnTo>
                  <a:lnTo>
                    <a:pt x="64" y="178"/>
                  </a:lnTo>
                  <a:lnTo>
                    <a:pt x="64" y="178"/>
                  </a:lnTo>
                  <a:lnTo>
                    <a:pt x="64" y="176"/>
                  </a:lnTo>
                  <a:lnTo>
                    <a:pt x="64" y="176"/>
                  </a:lnTo>
                  <a:lnTo>
                    <a:pt x="203" y="80"/>
                  </a:lnTo>
                  <a:lnTo>
                    <a:pt x="267" y="36"/>
                  </a:lnTo>
                  <a:lnTo>
                    <a:pt x="302" y="10"/>
                  </a:lnTo>
                  <a:lnTo>
                    <a:pt x="302" y="10"/>
                  </a:lnTo>
                  <a:lnTo>
                    <a:pt x="261" y="33"/>
                  </a:lnTo>
                  <a:lnTo>
                    <a:pt x="190" y="74"/>
                  </a:lnTo>
                  <a:lnTo>
                    <a:pt x="33" y="166"/>
                  </a:lnTo>
                  <a:lnTo>
                    <a:pt x="33" y="166"/>
                  </a:lnTo>
                  <a:lnTo>
                    <a:pt x="33" y="166"/>
                  </a:lnTo>
                  <a:lnTo>
                    <a:pt x="33" y="166"/>
                  </a:lnTo>
                  <a:lnTo>
                    <a:pt x="33" y="164"/>
                  </a:lnTo>
                  <a:lnTo>
                    <a:pt x="245" y="15"/>
                  </a:lnTo>
                  <a:lnTo>
                    <a:pt x="245" y="15"/>
                  </a:lnTo>
                  <a:lnTo>
                    <a:pt x="40" y="133"/>
                  </a:lnTo>
                  <a:lnTo>
                    <a:pt x="40" y="133"/>
                  </a:lnTo>
                  <a:lnTo>
                    <a:pt x="40" y="133"/>
                  </a:lnTo>
                  <a:lnTo>
                    <a:pt x="40" y="133"/>
                  </a:lnTo>
                  <a:lnTo>
                    <a:pt x="40" y="133"/>
                  </a:lnTo>
                  <a:lnTo>
                    <a:pt x="40" y="133"/>
                  </a:lnTo>
                  <a:lnTo>
                    <a:pt x="40" y="133"/>
                  </a:lnTo>
                  <a:lnTo>
                    <a:pt x="40" y="133"/>
                  </a:lnTo>
                  <a:lnTo>
                    <a:pt x="40" y="133"/>
                  </a:lnTo>
                  <a:lnTo>
                    <a:pt x="40" y="133"/>
                  </a:lnTo>
                  <a:lnTo>
                    <a:pt x="40" y="133"/>
                  </a:lnTo>
                  <a:lnTo>
                    <a:pt x="65" y="114"/>
                  </a:lnTo>
                  <a:lnTo>
                    <a:pt x="65" y="114"/>
                  </a:lnTo>
                  <a:lnTo>
                    <a:pt x="123" y="76"/>
                  </a:lnTo>
                  <a:lnTo>
                    <a:pt x="123" y="76"/>
                  </a:lnTo>
                  <a:lnTo>
                    <a:pt x="191" y="30"/>
                  </a:lnTo>
                  <a:lnTo>
                    <a:pt x="16" y="130"/>
                  </a:lnTo>
                  <a:lnTo>
                    <a:pt x="16" y="130"/>
                  </a:lnTo>
                  <a:lnTo>
                    <a:pt x="16" y="130"/>
                  </a:lnTo>
                  <a:lnTo>
                    <a:pt x="16" y="130"/>
                  </a:lnTo>
                  <a:lnTo>
                    <a:pt x="16" y="129"/>
                  </a:lnTo>
                  <a:lnTo>
                    <a:pt x="16" y="129"/>
                  </a:lnTo>
                  <a:lnTo>
                    <a:pt x="179" y="12"/>
                  </a:lnTo>
                  <a:lnTo>
                    <a:pt x="179" y="12"/>
                  </a:lnTo>
                  <a:lnTo>
                    <a:pt x="111" y="52"/>
                  </a:lnTo>
                  <a:lnTo>
                    <a:pt x="111" y="52"/>
                  </a:lnTo>
                  <a:lnTo>
                    <a:pt x="22" y="102"/>
                  </a:lnTo>
                  <a:lnTo>
                    <a:pt x="22" y="102"/>
                  </a:lnTo>
                  <a:lnTo>
                    <a:pt x="22" y="102"/>
                  </a:lnTo>
                  <a:lnTo>
                    <a:pt x="22" y="102"/>
                  </a:lnTo>
                  <a:lnTo>
                    <a:pt x="22" y="102"/>
                  </a:lnTo>
                  <a:lnTo>
                    <a:pt x="22" y="102"/>
                  </a:lnTo>
                  <a:lnTo>
                    <a:pt x="21" y="102"/>
                  </a:lnTo>
                  <a:lnTo>
                    <a:pt x="21" y="102"/>
                  </a:lnTo>
                  <a:lnTo>
                    <a:pt x="21" y="102"/>
                  </a:lnTo>
                  <a:lnTo>
                    <a:pt x="138" y="28"/>
                  </a:lnTo>
                  <a:lnTo>
                    <a:pt x="138" y="28"/>
                  </a:lnTo>
                  <a:lnTo>
                    <a:pt x="40" y="84"/>
                  </a:lnTo>
                  <a:lnTo>
                    <a:pt x="40" y="84"/>
                  </a:lnTo>
                  <a:lnTo>
                    <a:pt x="39" y="84"/>
                  </a:lnTo>
                  <a:lnTo>
                    <a:pt x="39" y="84"/>
                  </a:lnTo>
                  <a:lnTo>
                    <a:pt x="39" y="83"/>
                  </a:lnTo>
                  <a:lnTo>
                    <a:pt x="39" y="83"/>
                  </a:lnTo>
                  <a:lnTo>
                    <a:pt x="133" y="5"/>
                  </a:lnTo>
                  <a:lnTo>
                    <a:pt x="27" y="65"/>
                  </a:lnTo>
                  <a:lnTo>
                    <a:pt x="27" y="65"/>
                  </a:lnTo>
                  <a:lnTo>
                    <a:pt x="25" y="65"/>
                  </a:lnTo>
                  <a:lnTo>
                    <a:pt x="25" y="65"/>
                  </a:lnTo>
                  <a:lnTo>
                    <a:pt x="25" y="64"/>
                  </a:lnTo>
                  <a:lnTo>
                    <a:pt x="25" y="64"/>
                  </a:lnTo>
                  <a:lnTo>
                    <a:pt x="25" y="64"/>
                  </a:lnTo>
                  <a:lnTo>
                    <a:pt x="25" y="64"/>
                  </a:lnTo>
                  <a:lnTo>
                    <a:pt x="56" y="22"/>
                  </a:lnTo>
                  <a:lnTo>
                    <a:pt x="56" y="22"/>
                  </a:lnTo>
                  <a:lnTo>
                    <a:pt x="2" y="55"/>
                  </a:lnTo>
                  <a:lnTo>
                    <a:pt x="2" y="55"/>
                  </a:lnTo>
                  <a:lnTo>
                    <a:pt x="0" y="55"/>
                  </a:lnTo>
                  <a:lnTo>
                    <a:pt x="0" y="55"/>
                  </a:lnTo>
                  <a:lnTo>
                    <a:pt x="0" y="53"/>
                  </a:lnTo>
                  <a:lnTo>
                    <a:pt x="25" y="16"/>
                  </a:lnTo>
                  <a:lnTo>
                    <a:pt x="25" y="16"/>
                  </a:lnTo>
                  <a:lnTo>
                    <a:pt x="25" y="16"/>
                  </a:lnTo>
                  <a:lnTo>
                    <a:pt x="24" y="16"/>
                  </a:lnTo>
                  <a:lnTo>
                    <a:pt x="24" y="16"/>
                  </a:lnTo>
                  <a:lnTo>
                    <a:pt x="25" y="16"/>
                  </a:lnTo>
                  <a:lnTo>
                    <a:pt x="28" y="13"/>
                  </a:lnTo>
                  <a:lnTo>
                    <a:pt x="28" y="13"/>
                  </a:lnTo>
                  <a:lnTo>
                    <a:pt x="28" y="15"/>
                  </a:lnTo>
                  <a:lnTo>
                    <a:pt x="28" y="15"/>
                  </a:lnTo>
                  <a:lnTo>
                    <a:pt x="28" y="15"/>
                  </a:lnTo>
                  <a:lnTo>
                    <a:pt x="3" y="52"/>
                  </a:lnTo>
                  <a:lnTo>
                    <a:pt x="3" y="52"/>
                  </a:lnTo>
                  <a:lnTo>
                    <a:pt x="59" y="19"/>
                  </a:lnTo>
                  <a:lnTo>
                    <a:pt x="59" y="19"/>
                  </a:lnTo>
                  <a:lnTo>
                    <a:pt x="59" y="21"/>
                  </a:lnTo>
                  <a:lnTo>
                    <a:pt x="59" y="21"/>
                  </a:lnTo>
                  <a:lnTo>
                    <a:pt x="59" y="21"/>
                  </a:lnTo>
                  <a:lnTo>
                    <a:pt x="59" y="21"/>
                  </a:lnTo>
                  <a:lnTo>
                    <a:pt x="28" y="62"/>
                  </a:lnTo>
                  <a:lnTo>
                    <a:pt x="138" y="0"/>
                  </a:lnTo>
                  <a:lnTo>
                    <a:pt x="138" y="0"/>
                  </a:lnTo>
                  <a:lnTo>
                    <a:pt x="139" y="0"/>
                  </a:lnTo>
                  <a:lnTo>
                    <a:pt x="139" y="0"/>
                  </a:lnTo>
                  <a:lnTo>
                    <a:pt x="139" y="0"/>
                  </a:lnTo>
                  <a:lnTo>
                    <a:pt x="139" y="2"/>
                  </a:lnTo>
                  <a:lnTo>
                    <a:pt x="138" y="2"/>
                  </a:lnTo>
                  <a:lnTo>
                    <a:pt x="138" y="2"/>
                  </a:lnTo>
                  <a:lnTo>
                    <a:pt x="89" y="43"/>
                  </a:lnTo>
                  <a:lnTo>
                    <a:pt x="89" y="43"/>
                  </a:lnTo>
                  <a:lnTo>
                    <a:pt x="46" y="80"/>
                  </a:lnTo>
                  <a:lnTo>
                    <a:pt x="46" y="80"/>
                  </a:lnTo>
                  <a:lnTo>
                    <a:pt x="160" y="13"/>
                  </a:lnTo>
                  <a:lnTo>
                    <a:pt x="160" y="13"/>
                  </a:lnTo>
                  <a:lnTo>
                    <a:pt x="160" y="13"/>
                  </a:lnTo>
                  <a:lnTo>
                    <a:pt x="160" y="13"/>
                  </a:lnTo>
                  <a:lnTo>
                    <a:pt x="160" y="13"/>
                  </a:lnTo>
                  <a:lnTo>
                    <a:pt x="160" y="13"/>
                  </a:lnTo>
                  <a:lnTo>
                    <a:pt x="162" y="13"/>
                  </a:lnTo>
                  <a:lnTo>
                    <a:pt x="162" y="13"/>
                  </a:lnTo>
                  <a:lnTo>
                    <a:pt x="160" y="15"/>
                  </a:lnTo>
                  <a:lnTo>
                    <a:pt x="43" y="89"/>
                  </a:lnTo>
                  <a:lnTo>
                    <a:pt x="43" y="89"/>
                  </a:lnTo>
                  <a:lnTo>
                    <a:pt x="110" y="50"/>
                  </a:lnTo>
                  <a:lnTo>
                    <a:pt x="110" y="50"/>
                  </a:lnTo>
                  <a:lnTo>
                    <a:pt x="187" y="6"/>
                  </a:lnTo>
                  <a:lnTo>
                    <a:pt x="187" y="6"/>
                  </a:lnTo>
                  <a:lnTo>
                    <a:pt x="187" y="7"/>
                  </a:lnTo>
                  <a:lnTo>
                    <a:pt x="187" y="7"/>
                  </a:lnTo>
                  <a:lnTo>
                    <a:pt x="187" y="7"/>
                  </a:lnTo>
                  <a:lnTo>
                    <a:pt x="184" y="10"/>
                  </a:lnTo>
                  <a:lnTo>
                    <a:pt x="160" y="27"/>
                  </a:lnTo>
                  <a:lnTo>
                    <a:pt x="160" y="27"/>
                  </a:lnTo>
                  <a:lnTo>
                    <a:pt x="102" y="70"/>
                  </a:lnTo>
                  <a:lnTo>
                    <a:pt x="102" y="70"/>
                  </a:lnTo>
                  <a:lnTo>
                    <a:pt x="28" y="123"/>
                  </a:lnTo>
                  <a:lnTo>
                    <a:pt x="208" y="19"/>
                  </a:lnTo>
                  <a:lnTo>
                    <a:pt x="208" y="19"/>
                  </a:lnTo>
                  <a:lnTo>
                    <a:pt x="209" y="19"/>
                  </a:lnTo>
                  <a:lnTo>
                    <a:pt x="209" y="19"/>
                  </a:lnTo>
                  <a:lnTo>
                    <a:pt x="209" y="19"/>
                  </a:lnTo>
                  <a:lnTo>
                    <a:pt x="209" y="19"/>
                  </a:lnTo>
                  <a:lnTo>
                    <a:pt x="53" y="124"/>
                  </a:lnTo>
                  <a:lnTo>
                    <a:pt x="53" y="124"/>
                  </a:lnTo>
                  <a:lnTo>
                    <a:pt x="148" y="70"/>
                  </a:lnTo>
                  <a:lnTo>
                    <a:pt x="148" y="70"/>
                  </a:lnTo>
                  <a:lnTo>
                    <a:pt x="222" y="27"/>
                  </a:lnTo>
                  <a:lnTo>
                    <a:pt x="222" y="27"/>
                  </a:lnTo>
                  <a:lnTo>
                    <a:pt x="248" y="13"/>
                  </a:lnTo>
                  <a:lnTo>
                    <a:pt x="248" y="13"/>
                  </a:lnTo>
                  <a:lnTo>
                    <a:pt x="256" y="7"/>
                  </a:lnTo>
                  <a:lnTo>
                    <a:pt x="256" y="7"/>
                  </a:lnTo>
                  <a:lnTo>
                    <a:pt x="256" y="7"/>
                  </a:lnTo>
                  <a:lnTo>
                    <a:pt x="256" y="7"/>
                  </a:lnTo>
                  <a:lnTo>
                    <a:pt x="258" y="7"/>
                  </a:lnTo>
                  <a:lnTo>
                    <a:pt x="258" y="7"/>
                  </a:lnTo>
                  <a:lnTo>
                    <a:pt x="258" y="9"/>
                  </a:lnTo>
                  <a:lnTo>
                    <a:pt x="48" y="156"/>
                  </a:lnTo>
                  <a:lnTo>
                    <a:pt x="48" y="156"/>
                  </a:lnTo>
                  <a:lnTo>
                    <a:pt x="200" y="67"/>
                  </a:lnTo>
                  <a:lnTo>
                    <a:pt x="273" y="25"/>
                  </a:lnTo>
                  <a:lnTo>
                    <a:pt x="296" y="12"/>
                  </a:lnTo>
                  <a:lnTo>
                    <a:pt x="305" y="7"/>
                  </a:lnTo>
                  <a:lnTo>
                    <a:pt x="305" y="7"/>
                  </a:lnTo>
                  <a:lnTo>
                    <a:pt x="305" y="7"/>
                  </a:lnTo>
                  <a:lnTo>
                    <a:pt x="305" y="7"/>
                  </a:lnTo>
                  <a:lnTo>
                    <a:pt x="307" y="7"/>
                  </a:lnTo>
                  <a:lnTo>
                    <a:pt x="307" y="7"/>
                  </a:lnTo>
                  <a:lnTo>
                    <a:pt x="305" y="9"/>
                  </a:lnTo>
                  <a:lnTo>
                    <a:pt x="302" y="12"/>
                  </a:lnTo>
                  <a:lnTo>
                    <a:pt x="268" y="36"/>
                  </a:lnTo>
                  <a:lnTo>
                    <a:pt x="268" y="36"/>
                  </a:lnTo>
                  <a:lnTo>
                    <a:pt x="185" y="93"/>
                  </a:lnTo>
                  <a:lnTo>
                    <a:pt x="185" y="93"/>
                  </a:lnTo>
                  <a:lnTo>
                    <a:pt x="79" y="167"/>
                  </a:lnTo>
                  <a:lnTo>
                    <a:pt x="79" y="167"/>
                  </a:lnTo>
                  <a:lnTo>
                    <a:pt x="194" y="101"/>
                  </a:lnTo>
                  <a:lnTo>
                    <a:pt x="194" y="101"/>
                  </a:lnTo>
                  <a:lnTo>
                    <a:pt x="285" y="47"/>
                  </a:lnTo>
                  <a:lnTo>
                    <a:pt x="285" y="47"/>
                  </a:lnTo>
                  <a:lnTo>
                    <a:pt x="316" y="31"/>
                  </a:lnTo>
                  <a:lnTo>
                    <a:pt x="316" y="31"/>
                  </a:lnTo>
                  <a:lnTo>
                    <a:pt x="326" y="25"/>
                  </a:lnTo>
                  <a:lnTo>
                    <a:pt x="326" y="24"/>
                  </a:lnTo>
                  <a:lnTo>
                    <a:pt x="326" y="25"/>
                  </a:lnTo>
                  <a:lnTo>
                    <a:pt x="326" y="25"/>
                  </a:lnTo>
                  <a:lnTo>
                    <a:pt x="328" y="25"/>
                  </a:lnTo>
                  <a:lnTo>
                    <a:pt x="328" y="25"/>
                  </a:lnTo>
                  <a:lnTo>
                    <a:pt x="328" y="25"/>
                  </a:lnTo>
                  <a:lnTo>
                    <a:pt x="116" y="160"/>
                  </a:lnTo>
                  <a:lnTo>
                    <a:pt x="116" y="160"/>
                  </a:lnTo>
                  <a:lnTo>
                    <a:pt x="145" y="142"/>
                  </a:lnTo>
                  <a:lnTo>
                    <a:pt x="145" y="142"/>
                  </a:lnTo>
                  <a:lnTo>
                    <a:pt x="147" y="142"/>
                  </a:lnTo>
                  <a:lnTo>
                    <a:pt x="147" y="142"/>
                  </a:lnTo>
                  <a:lnTo>
                    <a:pt x="147" y="144"/>
                  </a:lnTo>
                  <a:lnTo>
                    <a:pt x="147" y="144"/>
                  </a:lnTo>
                  <a:lnTo>
                    <a:pt x="82" y="184"/>
                  </a:lnTo>
                  <a:lnTo>
                    <a:pt x="82" y="184"/>
                  </a:lnTo>
                  <a:lnTo>
                    <a:pt x="123" y="159"/>
                  </a:lnTo>
                  <a:lnTo>
                    <a:pt x="123" y="159"/>
                  </a:lnTo>
                  <a:lnTo>
                    <a:pt x="160" y="138"/>
                  </a:lnTo>
                  <a:lnTo>
                    <a:pt x="160" y="138"/>
                  </a:lnTo>
                  <a:lnTo>
                    <a:pt x="160" y="138"/>
                  </a:lnTo>
                  <a:lnTo>
                    <a:pt x="160" y="138"/>
                  </a:lnTo>
                  <a:lnTo>
                    <a:pt x="160" y="138"/>
                  </a:lnTo>
                  <a:lnTo>
                    <a:pt x="160" y="138"/>
                  </a:lnTo>
                  <a:lnTo>
                    <a:pt x="160" y="138"/>
                  </a:lnTo>
                  <a:lnTo>
                    <a:pt x="160" y="138"/>
                  </a:lnTo>
                  <a:lnTo>
                    <a:pt x="160" y="139"/>
                  </a:lnTo>
                  <a:lnTo>
                    <a:pt x="122" y="176"/>
                  </a:lnTo>
                  <a:lnTo>
                    <a:pt x="122" y="176"/>
                  </a:lnTo>
                  <a:lnTo>
                    <a:pt x="144" y="163"/>
                  </a:lnTo>
                  <a:lnTo>
                    <a:pt x="144" y="163"/>
                  </a:lnTo>
                  <a:lnTo>
                    <a:pt x="163" y="153"/>
                  </a:lnTo>
                  <a:lnTo>
                    <a:pt x="163" y="153"/>
                  </a:lnTo>
                  <a:lnTo>
                    <a:pt x="165" y="153"/>
                  </a:lnTo>
                  <a:lnTo>
                    <a:pt x="165" y="153"/>
                  </a:lnTo>
                  <a:lnTo>
                    <a:pt x="165" y="153"/>
                  </a:lnTo>
                  <a:lnTo>
                    <a:pt x="165" y="153"/>
                  </a:lnTo>
                  <a:lnTo>
                    <a:pt x="144" y="184"/>
                  </a:lnTo>
                  <a:lnTo>
                    <a:pt x="144" y="184"/>
                  </a:lnTo>
                  <a:lnTo>
                    <a:pt x="144" y="182"/>
                  </a:lnTo>
                  <a:lnTo>
                    <a:pt x="144" y="182"/>
                  </a:lnTo>
                  <a:lnTo>
                    <a:pt x="145" y="182"/>
                  </a:lnTo>
                  <a:lnTo>
                    <a:pt x="145" y="182"/>
                  </a:lnTo>
                  <a:lnTo>
                    <a:pt x="145" y="184"/>
                  </a:lnTo>
                  <a:lnTo>
                    <a:pt x="145" y="184"/>
                  </a:lnTo>
                  <a:lnTo>
                    <a:pt x="141" y="185"/>
                  </a:lnTo>
                  <a:lnTo>
                    <a:pt x="141" y="185"/>
                  </a:lnTo>
                  <a:lnTo>
                    <a:pt x="141" y="185"/>
                  </a:lnTo>
                  <a:lnTo>
                    <a:pt x="141" y="185"/>
                  </a:lnTo>
                  <a:lnTo>
                    <a:pt x="144" y="181"/>
                  </a:lnTo>
                  <a:lnTo>
                    <a:pt x="162" y="156"/>
                  </a:lnTo>
                  <a:lnTo>
                    <a:pt x="162" y="156"/>
                  </a:lnTo>
                  <a:lnTo>
                    <a:pt x="144" y="164"/>
                  </a:lnTo>
                  <a:lnTo>
                    <a:pt x="144" y="164"/>
                  </a:lnTo>
                  <a:lnTo>
                    <a:pt x="117" y="181"/>
                  </a:lnTo>
                  <a:lnTo>
                    <a:pt x="117" y="181"/>
                  </a:lnTo>
                  <a:lnTo>
                    <a:pt x="117" y="181"/>
                  </a:lnTo>
                  <a:lnTo>
                    <a:pt x="117" y="181"/>
                  </a:lnTo>
                  <a:lnTo>
                    <a:pt x="117" y="181"/>
                  </a:lnTo>
                  <a:lnTo>
                    <a:pt x="116" y="179"/>
                  </a:lnTo>
                  <a:lnTo>
                    <a:pt x="116" y="179"/>
                  </a:lnTo>
                  <a:lnTo>
                    <a:pt x="117" y="179"/>
                  </a:lnTo>
                  <a:lnTo>
                    <a:pt x="156" y="142"/>
                  </a:lnTo>
                  <a:lnTo>
                    <a:pt x="156" y="142"/>
                  </a:lnTo>
                  <a:lnTo>
                    <a:pt x="125" y="160"/>
                  </a:lnTo>
                  <a:lnTo>
                    <a:pt x="125" y="160"/>
                  </a:lnTo>
                  <a:lnTo>
                    <a:pt x="55" y="200"/>
                  </a:lnTo>
                  <a:lnTo>
                    <a:pt x="55" y="20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202"/>
            <p:cNvSpPr>
              <a:spLocks noEditPoints="1"/>
            </p:cNvSpPr>
            <p:nvPr/>
          </p:nvSpPr>
          <p:spPr bwMode="auto">
            <a:xfrm>
              <a:off x="2446339" y="2693988"/>
              <a:ext cx="360363" cy="593725"/>
            </a:xfrm>
            <a:custGeom>
              <a:avLst/>
              <a:gdLst/>
              <a:ahLst/>
              <a:cxnLst>
                <a:cxn ang="0">
                  <a:pos x="307" y="155"/>
                </a:cxn>
                <a:cxn ang="0">
                  <a:pos x="293" y="222"/>
                </a:cxn>
                <a:cxn ang="0">
                  <a:pos x="293" y="262"/>
                </a:cxn>
                <a:cxn ang="0">
                  <a:pos x="280" y="394"/>
                </a:cxn>
                <a:cxn ang="0">
                  <a:pos x="246" y="555"/>
                </a:cxn>
                <a:cxn ang="0">
                  <a:pos x="246" y="600"/>
                </a:cxn>
                <a:cxn ang="0">
                  <a:pos x="284" y="589"/>
                </a:cxn>
                <a:cxn ang="0">
                  <a:pos x="295" y="640"/>
                </a:cxn>
                <a:cxn ang="0">
                  <a:pos x="283" y="737"/>
                </a:cxn>
                <a:cxn ang="0">
                  <a:pos x="179" y="717"/>
                </a:cxn>
                <a:cxn ang="0">
                  <a:pos x="114" y="729"/>
                </a:cxn>
                <a:cxn ang="0">
                  <a:pos x="89" y="663"/>
                </a:cxn>
                <a:cxn ang="0">
                  <a:pos x="99" y="539"/>
                </a:cxn>
                <a:cxn ang="0">
                  <a:pos x="120" y="583"/>
                </a:cxn>
                <a:cxn ang="0">
                  <a:pos x="121" y="533"/>
                </a:cxn>
                <a:cxn ang="0">
                  <a:pos x="157" y="357"/>
                </a:cxn>
                <a:cxn ang="0">
                  <a:pos x="181" y="160"/>
                </a:cxn>
                <a:cxn ang="0">
                  <a:pos x="169" y="141"/>
                </a:cxn>
                <a:cxn ang="0">
                  <a:pos x="139" y="160"/>
                </a:cxn>
                <a:cxn ang="0">
                  <a:pos x="150" y="170"/>
                </a:cxn>
                <a:cxn ang="0">
                  <a:pos x="135" y="194"/>
                </a:cxn>
                <a:cxn ang="0">
                  <a:pos x="3" y="197"/>
                </a:cxn>
                <a:cxn ang="0">
                  <a:pos x="50" y="0"/>
                </a:cxn>
                <a:cxn ang="0">
                  <a:pos x="301" y="15"/>
                </a:cxn>
                <a:cxn ang="0">
                  <a:pos x="409" y="31"/>
                </a:cxn>
                <a:cxn ang="0">
                  <a:pos x="429" y="74"/>
                </a:cxn>
                <a:cxn ang="0">
                  <a:pos x="450" y="212"/>
                </a:cxn>
                <a:cxn ang="0">
                  <a:pos x="421" y="250"/>
                </a:cxn>
                <a:cxn ang="0">
                  <a:pos x="358" y="262"/>
                </a:cxn>
                <a:cxn ang="0">
                  <a:pos x="332" y="224"/>
                </a:cxn>
                <a:cxn ang="0">
                  <a:pos x="335" y="182"/>
                </a:cxn>
                <a:cxn ang="0">
                  <a:pos x="336" y="188"/>
                </a:cxn>
                <a:cxn ang="0">
                  <a:pos x="345" y="175"/>
                </a:cxn>
                <a:cxn ang="0">
                  <a:pos x="332" y="187"/>
                </a:cxn>
                <a:cxn ang="0">
                  <a:pos x="333" y="234"/>
                </a:cxn>
                <a:cxn ang="0">
                  <a:pos x="372" y="259"/>
                </a:cxn>
                <a:cxn ang="0">
                  <a:pos x="434" y="252"/>
                </a:cxn>
                <a:cxn ang="0">
                  <a:pos x="438" y="151"/>
                </a:cxn>
                <a:cxn ang="0">
                  <a:pos x="428" y="13"/>
                </a:cxn>
                <a:cxn ang="0">
                  <a:pos x="401" y="31"/>
                </a:cxn>
                <a:cxn ang="0">
                  <a:pos x="126" y="1"/>
                </a:cxn>
                <a:cxn ang="0">
                  <a:pos x="3" y="148"/>
                </a:cxn>
                <a:cxn ang="0">
                  <a:pos x="108" y="198"/>
                </a:cxn>
                <a:cxn ang="0">
                  <a:pos x="150" y="175"/>
                </a:cxn>
                <a:cxn ang="0">
                  <a:pos x="141" y="158"/>
                </a:cxn>
                <a:cxn ang="0">
                  <a:pos x="166" y="139"/>
                </a:cxn>
                <a:cxn ang="0">
                  <a:pos x="182" y="158"/>
                </a:cxn>
                <a:cxn ang="0">
                  <a:pos x="170" y="314"/>
                </a:cxn>
                <a:cxn ang="0">
                  <a:pos x="126" y="511"/>
                </a:cxn>
                <a:cxn ang="0">
                  <a:pos x="123" y="585"/>
                </a:cxn>
                <a:cxn ang="0">
                  <a:pos x="115" y="580"/>
                </a:cxn>
                <a:cxn ang="0">
                  <a:pos x="92" y="650"/>
                </a:cxn>
                <a:cxn ang="0">
                  <a:pos x="114" y="727"/>
                </a:cxn>
                <a:cxn ang="0">
                  <a:pos x="179" y="715"/>
                </a:cxn>
                <a:cxn ang="0">
                  <a:pos x="281" y="737"/>
                </a:cxn>
                <a:cxn ang="0">
                  <a:pos x="293" y="640"/>
                </a:cxn>
                <a:cxn ang="0">
                  <a:pos x="275" y="586"/>
                </a:cxn>
                <a:cxn ang="0">
                  <a:pos x="247" y="606"/>
                </a:cxn>
                <a:cxn ang="0">
                  <a:pos x="246" y="543"/>
                </a:cxn>
                <a:cxn ang="0">
                  <a:pos x="284" y="372"/>
                </a:cxn>
                <a:cxn ang="0">
                  <a:pos x="293" y="262"/>
                </a:cxn>
                <a:cxn ang="0">
                  <a:pos x="293" y="222"/>
                </a:cxn>
                <a:cxn ang="0">
                  <a:pos x="307" y="155"/>
                </a:cxn>
              </a:cxnLst>
              <a:rect l="0" t="0" r="r" b="b"/>
              <a:pathLst>
                <a:path w="455" h="748">
                  <a:moveTo>
                    <a:pt x="332" y="198"/>
                  </a:moveTo>
                  <a:lnTo>
                    <a:pt x="332" y="198"/>
                  </a:lnTo>
                  <a:lnTo>
                    <a:pt x="326" y="179"/>
                  </a:lnTo>
                  <a:lnTo>
                    <a:pt x="326" y="179"/>
                  </a:lnTo>
                  <a:lnTo>
                    <a:pt x="321" y="170"/>
                  </a:lnTo>
                  <a:lnTo>
                    <a:pt x="317" y="161"/>
                  </a:lnTo>
                  <a:lnTo>
                    <a:pt x="317" y="161"/>
                  </a:lnTo>
                  <a:lnTo>
                    <a:pt x="314" y="157"/>
                  </a:lnTo>
                  <a:lnTo>
                    <a:pt x="311" y="155"/>
                  </a:lnTo>
                  <a:lnTo>
                    <a:pt x="311" y="155"/>
                  </a:lnTo>
                  <a:lnTo>
                    <a:pt x="308" y="154"/>
                  </a:lnTo>
                  <a:lnTo>
                    <a:pt x="307" y="155"/>
                  </a:lnTo>
                  <a:lnTo>
                    <a:pt x="307" y="155"/>
                  </a:lnTo>
                  <a:lnTo>
                    <a:pt x="304" y="158"/>
                  </a:lnTo>
                  <a:lnTo>
                    <a:pt x="304" y="158"/>
                  </a:lnTo>
                  <a:lnTo>
                    <a:pt x="298" y="167"/>
                  </a:lnTo>
                  <a:lnTo>
                    <a:pt x="295" y="176"/>
                  </a:lnTo>
                  <a:lnTo>
                    <a:pt x="295" y="176"/>
                  </a:lnTo>
                  <a:lnTo>
                    <a:pt x="295" y="176"/>
                  </a:lnTo>
                  <a:lnTo>
                    <a:pt x="292" y="188"/>
                  </a:lnTo>
                  <a:lnTo>
                    <a:pt x="292" y="188"/>
                  </a:lnTo>
                  <a:lnTo>
                    <a:pt x="290" y="198"/>
                  </a:lnTo>
                  <a:lnTo>
                    <a:pt x="290" y="198"/>
                  </a:lnTo>
                  <a:lnTo>
                    <a:pt x="292" y="210"/>
                  </a:lnTo>
                  <a:lnTo>
                    <a:pt x="293" y="222"/>
                  </a:lnTo>
                  <a:lnTo>
                    <a:pt x="293" y="222"/>
                  </a:lnTo>
                  <a:lnTo>
                    <a:pt x="296" y="234"/>
                  </a:lnTo>
                  <a:lnTo>
                    <a:pt x="301" y="244"/>
                  </a:lnTo>
                  <a:lnTo>
                    <a:pt x="301" y="244"/>
                  </a:lnTo>
                  <a:lnTo>
                    <a:pt x="302" y="250"/>
                  </a:lnTo>
                  <a:lnTo>
                    <a:pt x="302" y="250"/>
                  </a:lnTo>
                  <a:lnTo>
                    <a:pt x="304" y="253"/>
                  </a:lnTo>
                  <a:lnTo>
                    <a:pt x="302" y="256"/>
                  </a:lnTo>
                  <a:lnTo>
                    <a:pt x="302" y="256"/>
                  </a:lnTo>
                  <a:lnTo>
                    <a:pt x="301" y="258"/>
                  </a:lnTo>
                  <a:lnTo>
                    <a:pt x="298" y="259"/>
                  </a:lnTo>
                  <a:lnTo>
                    <a:pt x="298" y="259"/>
                  </a:lnTo>
                  <a:lnTo>
                    <a:pt x="293" y="262"/>
                  </a:lnTo>
                  <a:lnTo>
                    <a:pt x="293" y="262"/>
                  </a:lnTo>
                  <a:lnTo>
                    <a:pt x="293" y="284"/>
                  </a:lnTo>
                  <a:lnTo>
                    <a:pt x="293" y="284"/>
                  </a:lnTo>
                  <a:lnTo>
                    <a:pt x="292" y="307"/>
                  </a:lnTo>
                  <a:lnTo>
                    <a:pt x="292" y="307"/>
                  </a:lnTo>
                  <a:lnTo>
                    <a:pt x="292" y="317"/>
                  </a:lnTo>
                  <a:lnTo>
                    <a:pt x="290" y="327"/>
                  </a:lnTo>
                  <a:lnTo>
                    <a:pt x="290" y="327"/>
                  </a:lnTo>
                  <a:lnTo>
                    <a:pt x="287" y="349"/>
                  </a:lnTo>
                  <a:lnTo>
                    <a:pt x="287" y="349"/>
                  </a:lnTo>
                  <a:lnTo>
                    <a:pt x="284" y="372"/>
                  </a:lnTo>
                  <a:lnTo>
                    <a:pt x="284" y="372"/>
                  </a:lnTo>
                  <a:lnTo>
                    <a:pt x="280" y="394"/>
                  </a:lnTo>
                  <a:lnTo>
                    <a:pt x="280" y="394"/>
                  </a:lnTo>
                  <a:lnTo>
                    <a:pt x="275" y="415"/>
                  </a:lnTo>
                  <a:lnTo>
                    <a:pt x="269" y="437"/>
                  </a:lnTo>
                  <a:lnTo>
                    <a:pt x="269" y="437"/>
                  </a:lnTo>
                  <a:lnTo>
                    <a:pt x="259" y="478"/>
                  </a:lnTo>
                  <a:lnTo>
                    <a:pt x="259" y="478"/>
                  </a:lnTo>
                  <a:lnTo>
                    <a:pt x="253" y="501"/>
                  </a:lnTo>
                  <a:lnTo>
                    <a:pt x="253" y="501"/>
                  </a:lnTo>
                  <a:lnTo>
                    <a:pt x="250" y="523"/>
                  </a:lnTo>
                  <a:lnTo>
                    <a:pt x="247" y="533"/>
                  </a:lnTo>
                  <a:lnTo>
                    <a:pt x="247" y="533"/>
                  </a:lnTo>
                  <a:lnTo>
                    <a:pt x="247" y="543"/>
                  </a:lnTo>
                  <a:lnTo>
                    <a:pt x="247" y="543"/>
                  </a:lnTo>
                  <a:lnTo>
                    <a:pt x="246" y="555"/>
                  </a:lnTo>
                  <a:lnTo>
                    <a:pt x="246" y="566"/>
                  </a:lnTo>
                  <a:lnTo>
                    <a:pt x="246" y="566"/>
                  </a:lnTo>
                  <a:lnTo>
                    <a:pt x="244" y="578"/>
                  </a:lnTo>
                  <a:lnTo>
                    <a:pt x="246" y="588"/>
                  </a:lnTo>
                  <a:lnTo>
                    <a:pt x="246" y="588"/>
                  </a:lnTo>
                  <a:lnTo>
                    <a:pt x="247" y="598"/>
                  </a:lnTo>
                  <a:lnTo>
                    <a:pt x="249" y="610"/>
                  </a:lnTo>
                  <a:lnTo>
                    <a:pt x="247" y="610"/>
                  </a:lnTo>
                  <a:lnTo>
                    <a:pt x="247" y="610"/>
                  </a:lnTo>
                  <a:lnTo>
                    <a:pt x="247" y="606"/>
                  </a:lnTo>
                  <a:lnTo>
                    <a:pt x="247" y="606"/>
                  </a:lnTo>
                  <a:lnTo>
                    <a:pt x="246" y="600"/>
                  </a:lnTo>
                  <a:lnTo>
                    <a:pt x="246" y="600"/>
                  </a:lnTo>
                  <a:lnTo>
                    <a:pt x="247" y="595"/>
                  </a:lnTo>
                  <a:lnTo>
                    <a:pt x="247" y="595"/>
                  </a:lnTo>
                  <a:lnTo>
                    <a:pt x="249" y="591"/>
                  </a:lnTo>
                  <a:lnTo>
                    <a:pt x="249" y="591"/>
                  </a:lnTo>
                  <a:lnTo>
                    <a:pt x="253" y="588"/>
                  </a:lnTo>
                  <a:lnTo>
                    <a:pt x="256" y="585"/>
                  </a:lnTo>
                  <a:lnTo>
                    <a:pt x="256" y="585"/>
                  </a:lnTo>
                  <a:lnTo>
                    <a:pt x="262" y="585"/>
                  </a:lnTo>
                  <a:lnTo>
                    <a:pt x="267" y="583"/>
                  </a:lnTo>
                  <a:lnTo>
                    <a:pt x="267" y="583"/>
                  </a:lnTo>
                  <a:lnTo>
                    <a:pt x="275" y="586"/>
                  </a:lnTo>
                  <a:lnTo>
                    <a:pt x="284" y="589"/>
                  </a:lnTo>
                  <a:lnTo>
                    <a:pt x="284" y="589"/>
                  </a:lnTo>
                  <a:lnTo>
                    <a:pt x="292" y="597"/>
                  </a:lnTo>
                  <a:lnTo>
                    <a:pt x="296" y="604"/>
                  </a:lnTo>
                  <a:lnTo>
                    <a:pt x="296" y="604"/>
                  </a:lnTo>
                  <a:lnTo>
                    <a:pt x="296" y="604"/>
                  </a:lnTo>
                  <a:lnTo>
                    <a:pt x="296" y="604"/>
                  </a:lnTo>
                  <a:lnTo>
                    <a:pt x="298" y="613"/>
                  </a:lnTo>
                  <a:lnTo>
                    <a:pt x="298" y="613"/>
                  </a:lnTo>
                  <a:lnTo>
                    <a:pt x="296" y="622"/>
                  </a:lnTo>
                  <a:lnTo>
                    <a:pt x="296" y="622"/>
                  </a:lnTo>
                  <a:lnTo>
                    <a:pt x="296" y="631"/>
                  </a:lnTo>
                  <a:lnTo>
                    <a:pt x="296" y="631"/>
                  </a:lnTo>
                  <a:lnTo>
                    <a:pt x="295" y="640"/>
                  </a:lnTo>
                  <a:lnTo>
                    <a:pt x="295" y="640"/>
                  </a:lnTo>
                  <a:lnTo>
                    <a:pt x="287" y="675"/>
                  </a:lnTo>
                  <a:lnTo>
                    <a:pt x="287" y="675"/>
                  </a:lnTo>
                  <a:lnTo>
                    <a:pt x="284" y="693"/>
                  </a:lnTo>
                  <a:lnTo>
                    <a:pt x="283" y="702"/>
                  </a:lnTo>
                  <a:lnTo>
                    <a:pt x="283" y="702"/>
                  </a:lnTo>
                  <a:lnTo>
                    <a:pt x="281" y="711"/>
                  </a:lnTo>
                  <a:lnTo>
                    <a:pt x="281" y="711"/>
                  </a:lnTo>
                  <a:lnTo>
                    <a:pt x="281" y="720"/>
                  </a:lnTo>
                  <a:lnTo>
                    <a:pt x="281" y="720"/>
                  </a:lnTo>
                  <a:lnTo>
                    <a:pt x="281" y="729"/>
                  </a:lnTo>
                  <a:lnTo>
                    <a:pt x="281" y="729"/>
                  </a:lnTo>
                  <a:lnTo>
                    <a:pt x="283" y="737"/>
                  </a:lnTo>
                  <a:lnTo>
                    <a:pt x="283" y="737"/>
                  </a:lnTo>
                  <a:lnTo>
                    <a:pt x="284" y="746"/>
                  </a:lnTo>
                  <a:lnTo>
                    <a:pt x="286" y="748"/>
                  </a:lnTo>
                  <a:lnTo>
                    <a:pt x="284" y="746"/>
                  </a:lnTo>
                  <a:lnTo>
                    <a:pt x="284" y="746"/>
                  </a:lnTo>
                  <a:lnTo>
                    <a:pt x="262" y="737"/>
                  </a:lnTo>
                  <a:lnTo>
                    <a:pt x="262" y="737"/>
                  </a:lnTo>
                  <a:lnTo>
                    <a:pt x="238" y="729"/>
                  </a:lnTo>
                  <a:lnTo>
                    <a:pt x="238" y="729"/>
                  </a:lnTo>
                  <a:lnTo>
                    <a:pt x="215" y="723"/>
                  </a:lnTo>
                  <a:lnTo>
                    <a:pt x="215" y="723"/>
                  </a:lnTo>
                  <a:lnTo>
                    <a:pt x="203" y="720"/>
                  </a:lnTo>
                  <a:lnTo>
                    <a:pt x="191" y="717"/>
                  </a:lnTo>
                  <a:lnTo>
                    <a:pt x="179" y="717"/>
                  </a:lnTo>
                  <a:lnTo>
                    <a:pt x="179" y="717"/>
                  </a:lnTo>
                  <a:lnTo>
                    <a:pt x="167" y="715"/>
                  </a:lnTo>
                  <a:lnTo>
                    <a:pt x="167" y="715"/>
                  </a:lnTo>
                  <a:lnTo>
                    <a:pt x="155" y="717"/>
                  </a:lnTo>
                  <a:lnTo>
                    <a:pt x="155" y="717"/>
                  </a:lnTo>
                  <a:lnTo>
                    <a:pt x="144" y="718"/>
                  </a:lnTo>
                  <a:lnTo>
                    <a:pt x="144" y="718"/>
                  </a:lnTo>
                  <a:lnTo>
                    <a:pt x="138" y="720"/>
                  </a:lnTo>
                  <a:lnTo>
                    <a:pt x="132" y="721"/>
                  </a:lnTo>
                  <a:lnTo>
                    <a:pt x="126" y="723"/>
                  </a:lnTo>
                  <a:lnTo>
                    <a:pt x="126" y="723"/>
                  </a:lnTo>
                  <a:lnTo>
                    <a:pt x="120" y="726"/>
                  </a:lnTo>
                  <a:lnTo>
                    <a:pt x="114" y="729"/>
                  </a:lnTo>
                  <a:lnTo>
                    <a:pt x="111" y="730"/>
                  </a:lnTo>
                  <a:lnTo>
                    <a:pt x="108" y="732"/>
                  </a:lnTo>
                  <a:lnTo>
                    <a:pt x="98" y="737"/>
                  </a:lnTo>
                  <a:lnTo>
                    <a:pt x="98" y="737"/>
                  </a:lnTo>
                  <a:lnTo>
                    <a:pt x="98" y="737"/>
                  </a:lnTo>
                  <a:lnTo>
                    <a:pt x="93" y="712"/>
                  </a:lnTo>
                  <a:lnTo>
                    <a:pt x="93" y="712"/>
                  </a:lnTo>
                  <a:lnTo>
                    <a:pt x="92" y="700"/>
                  </a:lnTo>
                  <a:lnTo>
                    <a:pt x="90" y="687"/>
                  </a:lnTo>
                  <a:lnTo>
                    <a:pt x="90" y="687"/>
                  </a:lnTo>
                  <a:lnTo>
                    <a:pt x="89" y="675"/>
                  </a:lnTo>
                  <a:lnTo>
                    <a:pt x="89" y="663"/>
                  </a:lnTo>
                  <a:lnTo>
                    <a:pt x="89" y="663"/>
                  </a:lnTo>
                  <a:lnTo>
                    <a:pt x="90" y="650"/>
                  </a:lnTo>
                  <a:lnTo>
                    <a:pt x="90" y="650"/>
                  </a:lnTo>
                  <a:lnTo>
                    <a:pt x="90" y="638"/>
                  </a:lnTo>
                  <a:lnTo>
                    <a:pt x="93" y="615"/>
                  </a:lnTo>
                  <a:lnTo>
                    <a:pt x="93" y="615"/>
                  </a:lnTo>
                  <a:lnTo>
                    <a:pt x="95" y="601"/>
                  </a:lnTo>
                  <a:lnTo>
                    <a:pt x="96" y="589"/>
                  </a:lnTo>
                  <a:lnTo>
                    <a:pt x="96" y="578"/>
                  </a:lnTo>
                  <a:lnTo>
                    <a:pt x="96" y="564"/>
                  </a:lnTo>
                  <a:lnTo>
                    <a:pt x="98" y="540"/>
                  </a:lnTo>
                  <a:lnTo>
                    <a:pt x="98" y="536"/>
                  </a:lnTo>
                  <a:lnTo>
                    <a:pt x="99" y="539"/>
                  </a:lnTo>
                  <a:lnTo>
                    <a:pt x="99" y="539"/>
                  </a:lnTo>
                  <a:lnTo>
                    <a:pt x="111" y="566"/>
                  </a:lnTo>
                  <a:lnTo>
                    <a:pt x="111" y="566"/>
                  </a:lnTo>
                  <a:lnTo>
                    <a:pt x="117" y="579"/>
                  </a:lnTo>
                  <a:lnTo>
                    <a:pt x="117" y="579"/>
                  </a:lnTo>
                  <a:lnTo>
                    <a:pt x="120" y="582"/>
                  </a:lnTo>
                  <a:lnTo>
                    <a:pt x="120" y="582"/>
                  </a:lnTo>
                  <a:lnTo>
                    <a:pt x="120" y="583"/>
                  </a:lnTo>
                  <a:lnTo>
                    <a:pt x="120" y="583"/>
                  </a:lnTo>
                  <a:lnTo>
                    <a:pt x="121" y="583"/>
                  </a:lnTo>
                  <a:lnTo>
                    <a:pt x="121" y="583"/>
                  </a:lnTo>
                  <a:lnTo>
                    <a:pt x="121" y="583"/>
                  </a:lnTo>
                  <a:lnTo>
                    <a:pt x="121" y="583"/>
                  </a:lnTo>
                  <a:lnTo>
                    <a:pt x="120" y="583"/>
                  </a:lnTo>
                  <a:lnTo>
                    <a:pt x="120" y="583"/>
                  </a:lnTo>
                  <a:lnTo>
                    <a:pt x="120" y="583"/>
                  </a:lnTo>
                  <a:lnTo>
                    <a:pt x="120" y="583"/>
                  </a:lnTo>
                  <a:lnTo>
                    <a:pt x="120" y="582"/>
                  </a:lnTo>
                  <a:lnTo>
                    <a:pt x="120" y="582"/>
                  </a:lnTo>
                  <a:lnTo>
                    <a:pt x="120" y="578"/>
                  </a:lnTo>
                  <a:lnTo>
                    <a:pt x="120" y="578"/>
                  </a:lnTo>
                  <a:lnTo>
                    <a:pt x="120" y="578"/>
                  </a:lnTo>
                  <a:lnTo>
                    <a:pt x="120" y="578"/>
                  </a:lnTo>
                  <a:lnTo>
                    <a:pt x="120" y="555"/>
                  </a:lnTo>
                  <a:lnTo>
                    <a:pt x="120" y="555"/>
                  </a:lnTo>
                  <a:lnTo>
                    <a:pt x="121" y="533"/>
                  </a:lnTo>
                  <a:lnTo>
                    <a:pt x="121" y="533"/>
                  </a:lnTo>
                  <a:lnTo>
                    <a:pt x="124" y="511"/>
                  </a:lnTo>
                  <a:lnTo>
                    <a:pt x="124" y="511"/>
                  </a:lnTo>
                  <a:lnTo>
                    <a:pt x="127" y="489"/>
                  </a:lnTo>
                  <a:lnTo>
                    <a:pt x="127" y="489"/>
                  </a:lnTo>
                  <a:lnTo>
                    <a:pt x="132" y="466"/>
                  </a:lnTo>
                  <a:lnTo>
                    <a:pt x="132" y="466"/>
                  </a:lnTo>
                  <a:lnTo>
                    <a:pt x="136" y="444"/>
                  </a:lnTo>
                  <a:lnTo>
                    <a:pt x="136" y="444"/>
                  </a:lnTo>
                  <a:lnTo>
                    <a:pt x="141" y="422"/>
                  </a:lnTo>
                  <a:lnTo>
                    <a:pt x="141" y="422"/>
                  </a:lnTo>
                  <a:lnTo>
                    <a:pt x="145" y="400"/>
                  </a:lnTo>
                  <a:lnTo>
                    <a:pt x="145" y="400"/>
                  </a:lnTo>
                  <a:lnTo>
                    <a:pt x="157" y="357"/>
                  </a:lnTo>
                  <a:lnTo>
                    <a:pt x="169" y="314"/>
                  </a:lnTo>
                  <a:lnTo>
                    <a:pt x="194" y="228"/>
                  </a:lnTo>
                  <a:lnTo>
                    <a:pt x="194" y="228"/>
                  </a:lnTo>
                  <a:lnTo>
                    <a:pt x="194" y="228"/>
                  </a:lnTo>
                  <a:lnTo>
                    <a:pt x="191" y="222"/>
                  </a:lnTo>
                  <a:lnTo>
                    <a:pt x="191" y="222"/>
                  </a:lnTo>
                  <a:lnTo>
                    <a:pt x="190" y="215"/>
                  </a:lnTo>
                  <a:lnTo>
                    <a:pt x="190" y="215"/>
                  </a:lnTo>
                  <a:lnTo>
                    <a:pt x="188" y="201"/>
                  </a:lnTo>
                  <a:lnTo>
                    <a:pt x="188" y="201"/>
                  </a:lnTo>
                  <a:lnTo>
                    <a:pt x="184" y="173"/>
                  </a:lnTo>
                  <a:lnTo>
                    <a:pt x="184" y="173"/>
                  </a:lnTo>
                  <a:lnTo>
                    <a:pt x="181" y="160"/>
                  </a:lnTo>
                  <a:lnTo>
                    <a:pt x="181" y="160"/>
                  </a:lnTo>
                  <a:lnTo>
                    <a:pt x="179" y="153"/>
                  </a:lnTo>
                  <a:lnTo>
                    <a:pt x="179" y="153"/>
                  </a:lnTo>
                  <a:lnTo>
                    <a:pt x="176" y="147"/>
                  </a:lnTo>
                  <a:lnTo>
                    <a:pt x="176" y="147"/>
                  </a:lnTo>
                  <a:lnTo>
                    <a:pt x="172" y="133"/>
                  </a:lnTo>
                  <a:lnTo>
                    <a:pt x="172" y="133"/>
                  </a:lnTo>
                  <a:lnTo>
                    <a:pt x="166" y="120"/>
                  </a:lnTo>
                  <a:lnTo>
                    <a:pt x="169" y="120"/>
                  </a:lnTo>
                  <a:lnTo>
                    <a:pt x="169" y="120"/>
                  </a:lnTo>
                  <a:lnTo>
                    <a:pt x="169" y="130"/>
                  </a:lnTo>
                  <a:lnTo>
                    <a:pt x="169" y="141"/>
                  </a:lnTo>
                  <a:lnTo>
                    <a:pt x="169" y="141"/>
                  </a:lnTo>
                  <a:lnTo>
                    <a:pt x="166" y="150"/>
                  </a:lnTo>
                  <a:lnTo>
                    <a:pt x="163" y="160"/>
                  </a:lnTo>
                  <a:lnTo>
                    <a:pt x="163" y="160"/>
                  </a:lnTo>
                  <a:lnTo>
                    <a:pt x="158" y="164"/>
                  </a:lnTo>
                  <a:lnTo>
                    <a:pt x="155" y="167"/>
                  </a:lnTo>
                  <a:lnTo>
                    <a:pt x="155" y="167"/>
                  </a:lnTo>
                  <a:lnTo>
                    <a:pt x="150" y="170"/>
                  </a:lnTo>
                  <a:lnTo>
                    <a:pt x="150" y="170"/>
                  </a:lnTo>
                  <a:lnTo>
                    <a:pt x="147" y="169"/>
                  </a:lnTo>
                  <a:lnTo>
                    <a:pt x="145" y="169"/>
                  </a:lnTo>
                  <a:lnTo>
                    <a:pt x="145" y="169"/>
                  </a:lnTo>
                  <a:lnTo>
                    <a:pt x="141" y="164"/>
                  </a:lnTo>
                  <a:lnTo>
                    <a:pt x="139" y="160"/>
                  </a:lnTo>
                  <a:lnTo>
                    <a:pt x="139" y="160"/>
                  </a:lnTo>
                  <a:lnTo>
                    <a:pt x="138" y="154"/>
                  </a:lnTo>
                  <a:lnTo>
                    <a:pt x="138" y="154"/>
                  </a:lnTo>
                  <a:lnTo>
                    <a:pt x="136" y="150"/>
                  </a:lnTo>
                  <a:lnTo>
                    <a:pt x="139" y="150"/>
                  </a:lnTo>
                  <a:lnTo>
                    <a:pt x="139" y="150"/>
                  </a:lnTo>
                  <a:lnTo>
                    <a:pt x="142" y="160"/>
                  </a:lnTo>
                  <a:lnTo>
                    <a:pt x="142" y="160"/>
                  </a:lnTo>
                  <a:lnTo>
                    <a:pt x="145" y="164"/>
                  </a:lnTo>
                  <a:lnTo>
                    <a:pt x="145" y="164"/>
                  </a:lnTo>
                  <a:lnTo>
                    <a:pt x="148" y="169"/>
                  </a:lnTo>
                  <a:lnTo>
                    <a:pt x="150" y="170"/>
                  </a:lnTo>
                  <a:lnTo>
                    <a:pt x="150" y="170"/>
                  </a:lnTo>
                  <a:lnTo>
                    <a:pt x="151" y="172"/>
                  </a:lnTo>
                  <a:lnTo>
                    <a:pt x="151" y="172"/>
                  </a:lnTo>
                  <a:lnTo>
                    <a:pt x="152" y="173"/>
                  </a:lnTo>
                  <a:lnTo>
                    <a:pt x="152" y="173"/>
                  </a:lnTo>
                  <a:lnTo>
                    <a:pt x="152" y="176"/>
                  </a:lnTo>
                  <a:lnTo>
                    <a:pt x="151" y="178"/>
                  </a:lnTo>
                  <a:lnTo>
                    <a:pt x="151" y="178"/>
                  </a:lnTo>
                  <a:lnTo>
                    <a:pt x="150" y="179"/>
                  </a:lnTo>
                  <a:lnTo>
                    <a:pt x="150" y="179"/>
                  </a:lnTo>
                  <a:lnTo>
                    <a:pt x="141" y="188"/>
                  </a:lnTo>
                  <a:lnTo>
                    <a:pt x="142" y="188"/>
                  </a:lnTo>
                  <a:lnTo>
                    <a:pt x="142" y="188"/>
                  </a:lnTo>
                  <a:lnTo>
                    <a:pt x="135" y="194"/>
                  </a:lnTo>
                  <a:lnTo>
                    <a:pt x="126" y="197"/>
                  </a:lnTo>
                  <a:lnTo>
                    <a:pt x="126" y="197"/>
                  </a:lnTo>
                  <a:lnTo>
                    <a:pt x="117" y="198"/>
                  </a:lnTo>
                  <a:lnTo>
                    <a:pt x="108" y="200"/>
                  </a:lnTo>
                  <a:lnTo>
                    <a:pt x="108" y="200"/>
                  </a:lnTo>
                  <a:lnTo>
                    <a:pt x="92" y="200"/>
                  </a:lnTo>
                  <a:lnTo>
                    <a:pt x="74" y="200"/>
                  </a:lnTo>
                  <a:lnTo>
                    <a:pt x="38" y="197"/>
                  </a:lnTo>
                  <a:lnTo>
                    <a:pt x="38" y="197"/>
                  </a:lnTo>
                  <a:lnTo>
                    <a:pt x="21" y="197"/>
                  </a:lnTo>
                  <a:lnTo>
                    <a:pt x="4" y="197"/>
                  </a:lnTo>
                  <a:lnTo>
                    <a:pt x="3" y="197"/>
                  </a:lnTo>
                  <a:lnTo>
                    <a:pt x="3" y="197"/>
                  </a:lnTo>
                  <a:lnTo>
                    <a:pt x="1" y="185"/>
                  </a:lnTo>
                  <a:lnTo>
                    <a:pt x="1" y="185"/>
                  </a:lnTo>
                  <a:lnTo>
                    <a:pt x="1" y="173"/>
                  </a:lnTo>
                  <a:lnTo>
                    <a:pt x="1" y="173"/>
                  </a:lnTo>
                  <a:lnTo>
                    <a:pt x="0" y="148"/>
                  </a:lnTo>
                  <a:lnTo>
                    <a:pt x="1" y="101"/>
                  </a:lnTo>
                  <a:lnTo>
                    <a:pt x="1" y="101"/>
                  </a:lnTo>
                  <a:lnTo>
                    <a:pt x="1" y="53"/>
                  </a:lnTo>
                  <a:lnTo>
                    <a:pt x="1" y="53"/>
                  </a:lnTo>
                  <a:lnTo>
                    <a:pt x="0" y="6"/>
                  </a:lnTo>
                  <a:lnTo>
                    <a:pt x="0" y="4"/>
                  </a:lnTo>
                  <a:lnTo>
                    <a:pt x="1" y="4"/>
                  </a:lnTo>
                  <a:lnTo>
                    <a:pt x="50" y="0"/>
                  </a:lnTo>
                  <a:lnTo>
                    <a:pt x="50" y="0"/>
                  </a:lnTo>
                  <a:lnTo>
                    <a:pt x="75" y="0"/>
                  </a:lnTo>
                  <a:lnTo>
                    <a:pt x="101" y="0"/>
                  </a:lnTo>
                  <a:lnTo>
                    <a:pt x="101" y="0"/>
                  </a:lnTo>
                  <a:lnTo>
                    <a:pt x="126" y="0"/>
                  </a:lnTo>
                  <a:lnTo>
                    <a:pt x="151" y="1"/>
                  </a:lnTo>
                  <a:lnTo>
                    <a:pt x="151" y="1"/>
                  </a:lnTo>
                  <a:lnTo>
                    <a:pt x="176" y="3"/>
                  </a:lnTo>
                  <a:lnTo>
                    <a:pt x="200" y="4"/>
                  </a:lnTo>
                  <a:lnTo>
                    <a:pt x="200" y="4"/>
                  </a:lnTo>
                  <a:lnTo>
                    <a:pt x="250" y="9"/>
                  </a:lnTo>
                  <a:lnTo>
                    <a:pt x="250" y="9"/>
                  </a:lnTo>
                  <a:lnTo>
                    <a:pt x="301" y="15"/>
                  </a:lnTo>
                  <a:lnTo>
                    <a:pt x="398" y="27"/>
                  </a:lnTo>
                  <a:lnTo>
                    <a:pt x="400" y="27"/>
                  </a:lnTo>
                  <a:lnTo>
                    <a:pt x="400" y="27"/>
                  </a:lnTo>
                  <a:lnTo>
                    <a:pt x="401" y="28"/>
                  </a:lnTo>
                  <a:lnTo>
                    <a:pt x="401" y="28"/>
                  </a:lnTo>
                  <a:lnTo>
                    <a:pt x="403" y="30"/>
                  </a:lnTo>
                  <a:lnTo>
                    <a:pt x="403" y="30"/>
                  </a:lnTo>
                  <a:lnTo>
                    <a:pt x="404" y="31"/>
                  </a:lnTo>
                  <a:lnTo>
                    <a:pt x="404" y="31"/>
                  </a:lnTo>
                  <a:lnTo>
                    <a:pt x="407" y="31"/>
                  </a:lnTo>
                  <a:lnTo>
                    <a:pt x="407" y="31"/>
                  </a:lnTo>
                  <a:lnTo>
                    <a:pt x="409" y="31"/>
                  </a:lnTo>
                  <a:lnTo>
                    <a:pt x="409" y="31"/>
                  </a:lnTo>
                  <a:lnTo>
                    <a:pt x="410" y="30"/>
                  </a:lnTo>
                  <a:lnTo>
                    <a:pt x="410" y="30"/>
                  </a:lnTo>
                  <a:lnTo>
                    <a:pt x="415" y="27"/>
                  </a:lnTo>
                  <a:lnTo>
                    <a:pt x="415" y="27"/>
                  </a:lnTo>
                  <a:lnTo>
                    <a:pt x="421" y="21"/>
                  </a:lnTo>
                  <a:lnTo>
                    <a:pt x="428" y="12"/>
                  </a:lnTo>
                  <a:lnTo>
                    <a:pt x="428" y="12"/>
                  </a:lnTo>
                  <a:lnTo>
                    <a:pt x="428" y="13"/>
                  </a:lnTo>
                  <a:lnTo>
                    <a:pt x="428" y="44"/>
                  </a:lnTo>
                  <a:lnTo>
                    <a:pt x="428" y="44"/>
                  </a:lnTo>
                  <a:lnTo>
                    <a:pt x="428" y="59"/>
                  </a:lnTo>
                  <a:lnTo>
                    <a:pt x="429" y="74"/>
                  </a:lnTo>
                  <a:lnTo>
                    <a:pt x="429" y="74"/>
                  </a:lnTo>
                  <a:lnTo>
                    <a:pt x="431" y="90"/>
                  </a:lnTo>
                  <a:lnTo>
                    <a:pt x="432" y="105"/>
                  </a:lnTo>
                  <a:lnTo>
                    <a:pt x="432" y="105"/>
                  </a:lnTo>
                  <a:lnTo>
                    <a:pt x="434" y="120"/>
                  </a:lnTo>
                  <a:lnTo>
                    <a:pt x="437" y="136"/>
                  </a:lnTo>
                  <a:lnTo>
                    <a:pt x="437" y="136"/>
                  </a:lnTo>
                  <a:lnTo>
                    <a:pt x="440" y="151"/>
                  </a:lnTo>
                  <a:lnTo>
                    <a:pt x="443" y="166"/>
                  </a:lnTo>
                  <a:lnTo>
                    <a:pt x="444" y="181"/>
                  </a:lnTo>
                  <a:lnTo>
                    <a:pt x="444" y="181"/>
                  </a:lnTo>
                  <a:lnTo>
                    <a:pt x="447" y="197"/>
                  </a:lnTo>
                  <a:lnTo>
                    <a:pt x="450" y="212"/>
                  </a:lnTo>
                  <a:lnTo>
                    <a:pt x="450" y="212"/>
                  </a:lnTo>
                  <a:lnTo>
                    <a:pt x="452" y="227"/>
                  </a:lnTo>
                  <a:lnTo>
                    <a:pt x="455" y="258"/>
                  </a:lnTo>
                  <a:lnTo>
                    <a:pt x="455" y="258"/>
                  </a:lnTo>
                  <a:lnTo>
                    <a:pt x="455" y="258"/>
                  </a:lnTo>
                  <a:lnTo>
                    <a:pt x="449" y="255"/>
                  </a:lnTo>
                  <a:lnTo>
                    <a:pt x="449" y="255"/>
                  </a:lnTo>
                  <a:lnTo>
                    <a:pt x="441" y="253"/>
                  </a:lnTo>
                  <a:lnTo>
                    <a:pt x="441" y="253"/>
                  </a:lnTo>
                  <a:lnTo>
                    <a:pt x="434" y="252"/>
                  </a:lnTo>
                  <a:lnTo>
                    <a:pt x="434" y="252"/>
                  </a:lnTo>
                  <a:lnTo>
                    <a:pt x="428" y="250"/>
                  </a:lnTo>
                  <a:lnTo>
                    <a:pt x="428" y="250"/>
                  </a:lnTo>
                  <a:lnTo>
                    <a:pt x="421" y="250"/>
                  </a:lnTo>
                  <a:lnTo>
                    <a:pt x="421" y="250"/>
                  </a:lnTo>
                  <a:lnTo>
                    <a:pt x="413" y="250"/>
                  </a:lnTo>
                  <a:lnTo>
                    <a:pt x="413" y="250"/>
                  </a:lnTo>
                  <a:lnTo>
                    <a:pt x="406" y="252"/>
                  </a:lnTo>
                  <a:lnTo>
                    <a:pt x="406" y="252"/>
                  </a:lnTo>
                  <a:lnTo>
                    <a:pt x="400" y="252"/>
                  </a:lnTo>
                  <a:lnTo>
                    <a:pt x="400" y="252"/>
                  </a:lnTo>
                  <a:lnTo>
                    <a:pt x="372" y="259"/>
                  </a:lnTo>
                  <a:lnTo>
                    <a:pt x="372" y="259"/>
                  </a:lnTo>
                  <a:lnTo>
                    <a:pt x="364" y="261"/>
                  </a:lnTo>
                  <a:lnTo>
                    <a:pt x="364" y="261"/>
                  </a:lnTo>
                  <a:lnTo>
                    <a:pt x="358" y="262"/>
                  </a:lnTo>
                  <a:lnTo>
                    <a:pt x="358" y="262"/>
                  </a:lnTo>
                  <a:lnTo>
                    <a:pt x="351" y="264"/>
                  </a:lnTo>
                  <a:lnTo>
                    <a:pt x="344" y="264"/>
                  </a:lnTo>
                  <a:lnTo>
                    <a:pt x="344" y="264"/>
                  </a:lnTo>
                  <a:lnTo>
                    <a:pt x="344" y="264"/>
                  </a:lnTo>
                  <a:lnTo>
                    <a:pt x="344" y="264"/>
                  </a:lnTo>
                  <a:lnTo>
                    <a:pt x="339" y="255"/>
                  </a:lnTo>
                  <a:lnTo>
                    <a:pt x="339" y="255"/>
                  </a:lnTo>
                  <a:lnTo>
                    <a:pt x="336" y="244"/>
                  </a:lnTo>
                  <a:lnTo>
                    <a:pt x="336" y="244"/>
                  </a:lnTo>
                  <a:lnTo>
                    <a:pt x="333" y="234"/>
                  </a:lnTo>
                  <a:lnTo>
                    <a:pt x="333" y="234"/>
                  </a:lnTo>
                  <a:lnTo>
                    <a:pt x="332" y="224"/>
                  </a:lnTo>
                  <a:lnTo>
                    <a:pt x="332" y="224"/>
                  </a:lnTo>
                  <a:lnTo>
                    <a:pt x="330" y="213"/>
                  </a:lnTo>
                  <a:lnTo>
                    <a:pt x="330" y="213"/>
                  </a:lnTo>
                  <a:lnTo>
                    <a:pt x="330" y="203"/>
                  </a:lnTo>
                  <a:lnTo>
                    <a:pt x="330" y="203"/>
                  </a:lnTo>
                  <a:lnTo>
                    <a:pt x="330" y="197"/>
                  </a:lnTo>
                  <a:lnTo>
                    <a:pt x="330" y="197"/>
                  </a:lnTo>
                  <a:lnTo>
                    <a:pt x="330" y="193"/>
                  </a:lnTo>
                  <a:lnTo>
                    <a:pt x="330" y="193"/>
                  </a:lnTo>
                  <a:lnTo>
                    <a:pt x="332" y="187"/>
                  </a:lnTo>
                  <a:lnTo>
                    <a:pt x="332" y="187"/>
                  </a:lnTo>
                  <a:lnTo>
                    <a:pt x="333" y="185"/>
                  </a:lnTo>
                  <a:lnTo>
                    <a:pt x="335" y="182"/>
                  </a:lnTo>
                  <a:lnTo>
                    <a:pt x="335" y="182"/>
                  </a:lnTo>
                  <a:lnTo>
                    <a:pt x="335" y="182"/>
                  </a:lnTo>
                  <a:lnTo>
                    <a:pt x="342" y="175"/>
                  </a:lnTo>
                  <a:lnTo>
                    <a:pt x="342" y="175"/>
                  </a:lnTo>
                  <a:lnTo>
                    <a:pt x="345" y="173"/>
                  </a:lnTo>
                  <a:lnTo>
                    <a:pt x="345" y="173"/>
                  </a:lnTo>
                  <a:lnTo>
                    <a:pt x="345" y="173"/>
                  </a:lnTo>
                  <a:lnTo>
                    <a:pt x="345" y="173"/>
                  </a:lnTo>
                  <a:lnTo>
                    <a:pt x="345" y="173"/>
                  </a:lnTo>
                  <a:lnTo>
                    <a:pt x="345" y="173"/>
                  </a:lnTo>
                  <a:lnTo>
                    <a:pt x="345" y="175"/>
                  </a:lnTo>
                  <a:lnTo>
                    <a:pt x="345" y="175"/>
                  </a:lnTo>
                  <a:lnTo>
                    <a:pt x="342" y="179"/>
                  </a:lnTo>
                  <a:lnTo>
                    <a:pt x="336" y="188"/>
                  </a:lnTo>
                  <a:lnTo>
                    <a:pt x="333" y="193"/>
                  </a:lnTo>
                  <a:lnTo>
                    <a:pt x="332" y="195"/>
                  </a:lnTo>
                  <a:lnTo>
                    <a:pt x="332" y="195"/>
                  </a:lnTo>
                  <a:lnTo>
                    <a:pt x="332" y="198"/>
                  </a:lnTo>
                  <a:lnTo>
                    <a:pt x="332" y="198"/>
                  </a:lnTo>
                  <a:close/>
                  <a:moveTo>
                    <a:pt x="332" y="198"/>
                  </a:moveTo>
                  <a:lnTo>
                    <a:pt x="332" y="198"/>
                  </a:lnTo>
                  <a:lnTo>
                    <a:pt x="332" y="195"/>
                  </a:lnTo>
                  <a:lnTo>
                    <a:pt x="333" y="193"/>
                  </a:lnTo>
                  <a:lnTo>
                    <a:pt x="336" y="188"/>
                  </a:lnTo>
                  <a:lnTo>
                    <a:pt x="342" y="179"/>
                  </a:lnTo>
                  <a:lnTo>
                    <a:pt x="342" y="179"/>
                  </a:lnTo>
                  <a:lnTo>
                    <a:pt x="345" y="175"/>
                  </a:lnTo>
                  <a:lnTo>
                    <a:pt x="345" y="175"/>
                  </a:lnTo>
                  <a:lnTo>
                    <a:pt x="345" y="173"/>
                  </a:lnTo>
                  <a:lnTo>
                    <a:pt x="345" y="173"/>
                  </a:lnTo>
                  <a:lnTo>
                    <a:pt x="345" y="173"/>
                  </a:lnTo>
                  <a:lnTo>
                    <a:pt x="345" y="173"/>
                  </a:lnTo>
                  <a:lnTo>
                    <a:pt x="345" y="173"/>
                  </a:lnTo>
                  <a:lnTo>
                    <a:pt x="342" y="175"/>
                  </a:lnTo>
                  <a:lnTo>
                    <a:pt x="342" y="175"/>
                  </a:lnTo>
                  <a:lnTo>
                    <a:pt x="335" y="182"/>
                  </a:lnTo>
                  <a:lnTo>
                    <a:pt x="335" y="182"/>
                  </a:lnTo>
                  <a:lnTo>
                    <a:pt x="335" y="182"/>
                  </a:lnTo>
                  <a:lnTo>
                    <a:pt x="333" y="185"/>
                  </a:lnTo>
                  <a:lnTo>
                    <a:pt x="332" y="187"/>
                  </a:lnTo>
                  <a:lnTo>
                    <a:pt x="332" y="187"/>
                  </a:lnTo>
                  <a:lnTo>
                    <a:pt x="330" y="193"/>
                  </a:lnTo>
                  <a:lnTo>
                    <a:pt x="330" y="193"/>
                  </a:lnTo>
                  <a:lnTo>
                    <a:pt x="330" y="197"/>
                  </a:lnTo>
                  <a:lnTo>
                    <a:pt x="330" y="197"/>
                  </a:lnTo>
                  <a:lnTo>
                    <a:pt x="330" y="203"/>
                  </a:lnTo>
                  <a:lnTo>
                    <a:pt x="330" y="203"/>
                  </a:lnTo>
                  <a:lnTo>
                    <a:pt x="330" y="213"/>
                  </a:lnTo>
                  <a:lnTo>
                    <a:pt x="330" y="213"/>
                  </a:lnTo>
                  <a:lnTo>
                    <a:pt x="332" y="224"/>
                  </a:lnTo>
                  <a:lnTo>
                    <a:pt x="332" y="224"/>
                  </a:lnTo>
                  <a:lnTo>
                    <a:pt x="333" y="234"/>
                  </a:lnTo>
                  <a:lnTo>
                    <a:pt x="333" y="234"/>
                  </a:lnTo>
                  <a:lnTo>
                    <a:pt x="336" y="244"/>
                  </a:lnTo>
                  <a:lnTo>
                    <a:pt x="336" y="244"/>
                  </a:lnTo>
                  <a:lnTo>
                    <a:pt x="341" y="255"/>
                  </a:lnTo>
                  <a:lnTo>
                    <a:pt x="341" y="255"/>
                  </a:lnTo>
                  <a:lnTo>
                    <a:pt x="344" y="264"/>
                  </a:lnTo>
                  <a:lnTo>
                    <a:pt x="344" y="264"/>
                  </a:lnTo>
                  <a:lnTo>
                    <a:pt x="351" y="264"/>
                  </a:lnTo>
                  <a:lnTo>
                    <a:pt x="351" y="264"/>
                  </a:lnTo>
                  <a:lnTo>
                    <a:pt x="358" y="262"/>
                  </a:lnTo>
                  <a:lnTo>
                    <a:pt x="358" y="262"/>
                  </a:lnTo>
                  <a:lnTo>
                    <a:pt x="364" y="261"/>
                  </a:lnTo>
                  <a:lnTo>
                    <a:pt x="364" y="261"/>
                  </a:lnTo>
                  <a:lnTo>
                    <a:pt x="372" y="259"/>
                  </a:lnTo>
                  <a:lnTo>
                    <a:pt x="372" y="259"/>
                  </a:lnTo>
                  <a:lnTo>
                    <a:pt x="400" y="252"/>
                  </a:lnTo>
                  <a:lnTo>
                    <a:pt x="400" y="252"/>
                  </a:lnTo>
                  <a:lnTo>
                    <a:pt x="406" y="250"/>
                  </a:lnTo>
                  <a:lnTo>
                    <a:pt x="406" y="250"/>
                  </a:lnTo>
                  <a:lnTo>
                    <a:pt x="413" y="250"/>
                  </a:lnTo>
                  <a:lnTo>
                    <a:pt x="413" y="250"/>
                  </a:lnTo>
                  <a:lnTo>
                    <a:pt x="421" y="250"/>
                  </a:lnTo>
                  <a:lnTo>
                    <a:pt x="421" y="250"/>
                  </a:lnTo>
                  <a:lnTo>
                    <a:pt x="428" y="250"/>
                  </a:lnTo>
                  <a:lnTo>
                    <a:pt x="428" y="250"/>
                  </a:lnTo>
                  <a:lnTo>
                    <a:pt x="434" y="252"/>
                  </a:lnTo>
                  <a:lnTo>
                    <a:pt x="434" y="252"/>
                  </a:lnTo>
                  <a:lnTo>
                    <a:pt x="441" y="253"/>
                  </a:lnTo>
                  <a:lnTo>
                    <a:pt x="441" y="253"/>
                  </a:lnTo>
                  <a:lnTo>
                    <a:pt x="449" y="255"/>
                  </a:lnTo>
                  <a:lnTo>
                    <a:pt x="455" y="258"/>
                  </a:lnTo>
                  <a:lnTo>
                    <a:pt x="455" y="258"/>
                  </a:lnTo>
                  <a:lnTo>
                    <a:pt x="452" y="227"/>
                  </a:lnTo>
                  <a:lnTo>
                    <a:pt x="452" y="227"/>
                  </a:lnTo>
                  <a:lnTo>
                    <a:pt x="449" y="212"/>
                  </a:lnTo>
                  <a:lnTo>
                    <a:pt x="447" y="197"/>
                  </a:lnTo>
                  <a:lnTo>
                    <a:pt x="447" y="197"/>
                  </a:lnTo>
                  <a:lnTo>
                    <a:pt x="444" y="181"/>
                  </a:lnTo>
                  <a:lnTo>
                    <a:pt x="441" y="166"/>
                  </a:lnTo>
                  <a:lnTo>
                    <a:pt x="438" y="151"/>
                  </a:lnTo>
                  <a:lnTo>
                    <a:pt x="438" y="151"/>
                  </a:lnTo>
                  <a:lnTo>
                    <a:pt x="437" y="136"/>
                  </a:lnTo>
                  <a:lnTo>
                    <a:pt x="434" y="120"/>
                  </a:lnTo>
                  <a:lnTo>
                    <a:pt x="434" y="120"/>
                  </a:lnTo>
                  <a:lnTo>
                    <a:pt x="432" y="105"/>
                  </a:lnTo>
                  <a:lnTo>
                    <a:pt x="431" y="90"/>
                  </a:lnTo>
                  <a:lnTo>
                    <a:pt x="431" y="90"/>
                  </a:lnTo>
                  <a:lnTo>
                    <a:pt x="429" y="74"/>
                  </a:lnTo>
                  <a:lnTo>
                    <a:pt x="428" y="59"/>
                  </a:lnTo>
                  <a:lnTo>
                    <a:pt x="428" y="59"/>
                  </a:lnTo>
                  <a:lnTo>
                    <a:pt x="428" y="44"/>
                  </a:lnTo>
                  <a:lnTo>
                    <a:pt x="427" y="13"/>
                  </a:lnTo>
                  <a:lnTo>
                    <a:pt x="428" y="13"/>
                  </a:lnTo>
                  <a:lnTo>
                    <a:pt x="428" y="13"/>
                  </a:lnTo>
                  <a:lnTo>
                    <a:pt x="422" y="21"/>
                  </a:lnTo>
                  <a:lnTo>
                    <a:pt x="415" y="28"/>
                  </a:lnTo>
                  <a:lnTo>
                    <a:pt x="415" y="28"/>
                  </a:lnTo>
                  <a:lnTo>
                    <a:pt x="412" y="31"/>
                  </a:lnTo>
                  <a:lnTo>
                    <a:pt x="412" y="31"/>
                  </a:lnTo>
                  <a:lnTo>
                    <a:pt x="409" y="31"/>
                  </a:lnTo>
                  <a:lnTo>
                    <a:pt x="409" y="31"/>
                  </a:lnTo>
                  <a:lnTo>
                    <a:pt x="407" y="33"/>
                  </a:lnTo>
                  <a:lnTo>
                    <a:pt x="407" y="33"/>
                  </a:lnTo>
                  <a:lnTo>
                    <a:pt x="404" y="31"/>
                  </a:lnTo>
                  <a:lnTo>
                    <a:pt x="404" y="31"/>
                  </a:lnTo>
                  <a:lnTo>
                    <a:pt x="401" y="31"/>
                  </a:lnTo>
                  <a:lnTo>
                    <a:pt x="401" y="31"/>
                  </a:lnTo>
                  <a:lnTo>
                    <a:pt x="400" y="30"/>
                  </a:lnTo>
                  <a:lnTo>
                    <a:pt x="398" y="27"/>
                  </a:lnTo>
                  <a:lnTo>
                    <a:pt x="398" y="27"/>
                  </a:lnTo>
                  <a:lnTo>
                    <a:pt x="299" y="15"/>
                  </a:lnTo>
                  <a:lnTo>
                    <a:pt x="299" y="15"/>
                  </a:lnTo>
                  <a:lnTo>
                    <a:pt x="250" y="10"/>
                  </a:lnTo>
                  <a:lnTo>
                    <a:pt x="250" y="10"/>
                  </a:lnTo>
                  <a:lnTo>
                    <a:pt x="200" y="6"/>
                  </a:lnTo>
                  <a:lnTo>
                    <a:pt x="176" y="4"/>
                  </a:lnTo>
                  <a:lnTo>
                    <a:pt x="176" y="4"/>
                  </a:lnTo>
                  <a:lnTo>
                    <a:pt x="151" y="3"/>
                  </a:lnTo>
                  <a:lnTo>
                    <a:pt x="126" y="1"/>
                  </a:lnTo>
                  <a:lnTo>
                    <a:pt x="126" y="1"/>
                  </a:lnTo>
                  <a:lnTo>
                    <a:pt x="101" y="1"/>
                  </a:lnTo>
                  <a:lnTo>
                    <a:pt x="75" y="1"/>
                  </a:lnTo>
                  <a:lnTo>
                    <a:pt x="75" y="1"/>
                  </a:lnTo>
                  <a:lnTo>
                    <a:pt x="50" y="1"/>
                  </a:lnTo>
                  <a:lnTo>
                    <a:pt x="1" y="6"/>
                  </a:lnTo>
                  <a:lnTo>
                    <a:pt x="1" y="6"/>
                  </a:lnTo>
                  <a:lnTo>
                    <a:pt x="1" y="6"/>
                  </a:lnTo>
                  <a:lnTo>
                    <a:pt x="3" y="53"/>
                  </a:lnTo>
                  <a:lnTo>
                    <a:pt x="3" y="53"/>
                  </a:lnTo>
                  <a:lnTo>
                    <a:pt x="3" y="101"/>
                  </a:lnTo>
                  <a:lnTo>
                    <a:pt x="3" y="148"/>
                  </a:lnTo>
                  <a:lnTo>
                    <a:pt x="3" y="148"/>
                  </a:lnTo>
                  <a:lnTo>
                    <a:pt x="3" y="173"/>
                  </a:lnTo>
                  <a:lnTo>
                    <a:pt x="3" y="173"/>
                  </a:lnTo>
                  <a:lnTo>
                    <a:pt x="3" y="185"/>
                  </a:lnTo>
                  <a:lnTo>
                    <a:pt x="4" y="197"/>
                  </a:lnTo>
                  <a:lnTo>
                    <a:pt x="4" y="195"/>
                  </a:lnTo>
                  <a:lnTo>
                    <a:pt x="4" y="195"/>
                  </a:lnTo>
                  <a:lnTo>
                    <a:pt x="21" y="195"/>
                  </a:lnTo>
                  <a:lnTo>
                    <a:pt x="38" y="195"/>
                  </a:lnTo>
                  <a:lnTo>
                    <a:pt x="74" y="197"/>
                  </a:lnTo>
                  <a:lnTo>
                    <a:pt x="74" y="197"/>
                  </a:lnTo>
                  <a:lnTo>
                    <a:pt x="92" y="198"/>
                  </a:lnTo>
                  <a:lnTo>
                    <a:pt x="108" y="198"/>
                  </a:lnTo>
                  <a:lnTo>
                    <a:pt x="108" y="198"/>
                  </a:lnTo>
                  <a:lnTo>
                    <a:pt x="117" y="197"/>
                  </a:lnTo>
                  <a:lnTo>
                    <a:pt x="126" y="194"/>
                  </a:lnTo>
                  <a:lnTo>
                    <a:pt x="126" y="194"/>
                  </a:lnTo>
                  <a:lnTo>
                    <a:pt x="133" y="191"/>
                  </a:lnTo>
                  <a:lnTo>
                    <a:pt x="139" y="187"/>
                  </a:lnTo>
                  <a:lnTo>
                    <a:pt x="141" y="187"/>
                  </a:lnTo>
                  <a:lnTo>
                    <a:pt x="141" y="187"/>
                  </a:lnTo>
                  <a:lnTo>
                    <a:pt x="141" y="187"/>
                  </a:lnTo>
                  <a:lnTo>
                    <a:pt x="148" y="178"/>
                  </a:lnTo>
                  <a:lnTo>
                    <a:pt x="148" y="178"/>
                  </a:lnTo>
                  <a:lnTo>
                    <a:pt x="150" y="176"/>
                  </a:lnTo>
                  <a:lnTo>
                    <a:pt x="150" y="175"/>
                  </a:lnTo>
                  <a:lnTo>
                    <a:pt x="150" y="175"/>
                  </a:lnTo>
                  <a:lnTo>
                    <a:pt x="148" y="172"/>
                  </a:lnTo>
                  <a:lnTo>
                    <a:pt x="147" y="170"/>
                  </a:lnTo>
                  <a:lnTo>
                    <a:pt x="147" y="170"/>
                  </a:lnTo>
                  <a:lnTo>
                    <a:pt x="144" y="166"/>
                  </a:lnTo>
                  <a:lnTo>
                    <a:pt x="144" y="166"/>
                  </a:lnTo>
                  <a:lnTo>
                    <a:pt x="141" y="160"/>
                  </a:lnTo>
                  <a:lnTo>
                    <a:pt x="141" y="160"/>
                  </a:lnTo>
                  <a:lnTo>
                    <a:pt x="136" y="150"/>
                  </a:lnTo>
                  <a:lnTo>
                    <a:pt x="139" y="150"/>
                  </a:lnTo>
                  <a:lnTo>
                    <a:pt x="139" y="150"/>
                  </a:lnTo>
                  <a:lnTo>
                    <a:pt x="139" y="154"/>
                  </a:lnTo>
                  <a:lnTo>
                    <a:pt x="139" y="154"/>
                  </a:lnTo>
                  <a:lnTo>
                    <a:pt x="141" y="158"/>
                  </a:lnTo>
                  <a:lnTo>
                    <a:pt x="141" y="158"/>
                  </a:lnTo>
                  <a:lnTo>
                    <a:pt x="142" y="163"/>
                  </a:lnTo>
                  <a:lnTo>
                    <a:pt x="145" y="166"/>
                  </a:lnTo>
                  <a:lnTo>
                    <a:pt x="145" y="166"/>
                  </a:lnTo>
                  <a:lnTo>
                    <a:pt x="150" y="167"/>
                  </a:lnTo>
                  <a:lnTo>
                    <a:pt x="154" y="166"/>
                  </a:lnTo>
                  <a:lnTo>
                    <a:pt x="154" y="166"/>
                  </a:lnTo>
                  <a:lnTo>
                    <a:pt x="157" y="163"/>
                  </a:lnTo>
                  <a:lnTo>
                    <a:pt x="160" y="158"/>
                  </a:lnTo>
                  <a:lnTo>
                    <a:pt x="160" y="158"/>
                  </a:lnTo>
                  <a:lnTo>
                    <a:pt x="164" y="150"/>
                  </a:lnTo>
                  <a:lnTo>
                    <a:pt x="166" y="139"/>
                  </a:lnTo>
                  <a:lnTo>
                    <a:pt x="166" y="139"/>
                  </a:lnTo>
                  <a:lnTo>
                    <a:pt x="167" y="130"/>
                  </a:lnTo>
                  <a:lnTo>
                    <a:pt x="166" y="120"/>
                  </a:lnTo>
                  <a:lnTo>
                    <a:pt x="166" y="111"/>
                  </a:lnTo>
                  <a:lnTo>
                    <a:pt x="169" y="118"/>
                  </a:lnTo>
                  <a:lnTo>
                    <a:pt x="169" y="118"/>
                  </a:lnTo>
                  <a:lnTo>
                    <a:pt x="173" y="132"/>
                  </a:lnTo>
                  <a:lnTo>
                    <a:pt x="173" y="132"/>
                  </a:lnTo>
                  <a:lnTo>
                    <a:pt x="179" y="145"/>
                  </a:lnTo>
                  <a:lnTo>
                    <a:pt x="179" y="145"/>
                  </a:lnTo>
                  <a:lnTo>
                    <a:pt x="181" y="153"/>
                  </a:lnTo>
                  <a:lnTo>
                    <a:pt x="181" y="153"/>
                  </a:lnTo>
                  <a:lnTo>
                    <a:pt x="182" y="158"/>
                  </a:lnTo>
                  <a:lnTo>
                    <a:pt x="182" y="158"/>
                  </a:lnTo>
                  <a:lnTo>
                    <a:pt x="185" y="172"/>
                  </a:lnTo>
                  <a:lnTo>
                    <a:pt x="185" y="172"/>
                  </a:lnTo>
                  <a:lnTo>
                    <a:pt x="190" y="200"/>
                  </a:lnTo>
                  <a:lnTo>
                    <a:pt x="190" y="200"/>
                  </a:lnTo>
                  <a:lnTo>
                    <a:pt x="192" y="215"/>
                  </a:lnTo>
                  <a:lnTo>
                    <a:pt x="192" y="215"/>
                  </a:lnTo>
                  <a:lnTo>
                    <a:pt x="194" y="221"/>
                  </a:lnTo>
                  <a:lnTo>
                    <a:pt x="194" y="221"/>
                  </a:lnTo>
                  <a:lnTo>
                    <a:pt x="195" y="228"/>
                  </a:lnTo>
                  <a:lnTo>
                    <a:pt x="197" y="228"/>
                  </a:lnTo>
                  <a:lnTo>
                    <a:pt x="195" y="228"/>
                  </a:lnTo>
                  <a:lnTo>
                    <a:pt x="195" y="228"/>
                  </a:lnTo>
                  <a:lnTo>
                    <a:pt x="170" y="314"/>
                  </a:lnTo>
                  <a:lnTo>
                    <a:pt x="158" y="357"/>
                  </a:lnTo>
                  <a:lnTo>
                    <a:pt x="148" y="401"/>
                  </a:lnTo>
                  <a:lnTo>
                    <a:pt x="148" y="401"/>
                  </a:lnTo>
                  <a:lnTo>
                    <a:pt x="142" y="422"/>
                  </a:lnTo>
                  <a:lnTo>
                    <a:pt x="142" y="422"/>
                  </a:lnTo>
                  <a:lnTo>
                    <a:pt x="138" y="444"/>
                  </a:lnTo>
                  <a:lnTo>
                    <a:pt x="138" y="444"/>
                  </a:lnTo>
                  <a:lnTo>
                    <a:pt x="133" y="466"/>
                  </a:lnTo>
                  <a:lnTo>
                    <a:pt x="133" y="466"/>
                  </a:lnTo>
                  <a:lnTo>
                    <a:pt x="129" y="489"/>
                  </a:lnTo>
                  <a:lnTo>
                    <a:pt x="129" y="489"/>
                  </a:lnTo>
                  <a:lnTo>
                    <a:pt x="126" y="511"/>
                  </a:lnTo>
                  <a:lnTo>
                    <a:pt x="126" y="511"/>
                  </a:lnTo>
                  <a:lnTo>
                    <a:pt x="124" y="533"/>
                  </a:lnTo>
                  <a:lnTo>
                    <a:pt x="124" y="533"/>
                  </a:lnTo>
                  <a:lnTo>
                    <a:pt x="121" y="555"/>
                  </a:lnTo>
                  <a:lnTo>
                    <a:pt x="121" y="555"/>
                  </a:lnTo>
                  <a:lnTo>
                    <a:pt x="121" y="578"/>
                  </a:lnTo>
                  <a:lnTo>
                    <a:pt x="121" y="578"/>
                  </a:lnTo>
                  <a:lnTo>
                    <a:pt x="121" y="578"/>
                  </a:lnTo>
                  <a:lnTo>
                    <a:pt x="123" y="580"/>
                  </a:lnTo>
                  <a:lnTo>
                    <a:pt x="123" y="580"/>
                  </a:lnTo>
                  <a:lnTo>
                    <a:pt x="123" y="583"/>
                  </a:lnTo>
                  <a:lnTo>
                    <a:pt x="123" y="583"/>
                  </a:lnTo>
                  <a:lnTo>
                    <a:pt x="123" y="585"/>
                  </a:lnTo>
                  <a:lnTo>
                    <a:pt x="123" y="585"/>
                  </a:lnTo>
                  <a:lnTo>
                    <a:pt x="123" y="585"/>
                  </a:lnTo>
                  <a:lnTo>
                    <a:pt x="121" y="585"/>
                  </a:lnTo>
                  <a:lnTo>
                    <a:pt x="121" y="585"/>
                  </a:lnTo>
                  <a:lnTo>
                    <a:pt x="120" y="586"/>
                  </a:lnTo>
                  <a:lnTo>
                    <a:pt x="120" y="586"/>
                  </a:lnTo>
                  <a:lnTo>
                    <a:pt x="120" y="586"/>
                  </a:lnTo>
                  <a:lnTo>
                    <a:pt x="120" y="586"/>
                  </a:lnTo>
                  <a:lnTo>
                    <a:pt x="118" y="585"/>
                  </a:lnTo>
                  <a:lnTo>
                    <a:pt x="118" y="585"/>
                  </a:lnTo>
                  <a:lnTo>
                    <a:pt x="117" y="583"/>
                  </a:lnTo>
                  <a:lnTo>
                    <a:pt x="117" y="583"/>
                  </a:lnTo>
                  <a:lnTo>
                    <a:pt x="115" y="580"/>
                  </a:lnTo>
                  <a:lnTo>
                    <a:pt x="115" y="580"/>
                  </a:lnTo>
                  <a:lnTo>
                    <a:pt x="110" y="567"/>
                  </a:lnTo>
                  <a:lnTo>
                    <a:pt x="110" y="567"/>
                  </a:lnTo>
                  <a:lnTo>
                    <a:pt x="98" y="540"/>
                  </a:lnTo>
                  <a:lnTo>
                    <a:pt x="99" y="540"/>
                  </a:lnTo>
                  <a:lnTo>
                    <a:pt x="99" y="564"/>
                  </a:lnTo>
                  <a:lnTo>
                    <a:pt x="98" y="578"/>
                  </a:lnTo>
                  <a:lnTo>
                    <a:pt x="98" y="589"/>
                  </a:lnTo>
                  <a:lnTo>
                    <a:pt x="96" y="601"/>
                  </a:lnTo>
                  <a:lnTo>
                    <a:pt x="96" y="601"/>
                  </a:lnTo>
                  <a:lnTo>
                    <a:pt x="95" y="615"/>
                  </a:lnTo>
                  <a:lnTo>
                    <a:pt x="92" y="638"/>
                  </a:lnTo>
                  <a:lnTo>
                    <a:pt x="92" y="638"/>
                  </a:lnTo>
                  <a:lnTo>
                    <a:pt x="92" y="650"/>
                  </a:lnTo>
                  <a:lnTo>
                    <a:pt x="92" y="650"/>
                  </a:lnTo>
                  <a:lnTo>
                    <a:pt x="90" y="663"/>
                  </a:lnTo>
                  <a:lnTo>
                    <a:pt x="92" y="675"/>
                  </a:lnTo>
                  <a:lnTo>
                    <a:pt x="92" y="675"/>
                  </a:lnTo>
                  <a:lnTo>
                    <a:pt x="92" y="687"/>
                  </a:lnTo>
                  <a:lnTo>
                    <a:pt x="93" y="700"/>
                  </a:lnTo>
                  <a:lnTo>
                    <a:pt x="93" y="700"/>
                  </a:lnTo>
                  <a:lnTo>
                    <a:pt x="95" y="712"/>
                  </a:lnTo>
                  <a:lnTo>
                    <a:pt x="99" y="736"/>
                  </a:lnTo>
                  <a:lnTo>
                    <a:pt x="98" y="736"/>
                  </a:lnTo>
                  <a:lnTo>
                    <a:pt x="108" y="730"/>
                  </a:lnTo>
                  <a:lnTo>
                    <a:pt x="111" y="729"/>
                  </a:lnTo>
                  <a:lnTo>
                    <a:pt x="114" y="727"/>
                  </a:lnTo>
                  <a:lnTo>
                    <a:pt x="120" y="724"/>
                  </a:lnTo>
                  <a:lnTo>
                    <a:pt x="120" y="724"/>
                  </a:lnTo>
                  <a:lnTo>
                    <a:pt x="124" y="721"/>
                  </a:lnTo>
                  <a:lnTo>
                    <a:pt x="130" y="720"/>
                  </a:lnTo>
                  <a:lnTo>
                    <a:pt x="136" y="718"/>
                  </a:lnTo>
                  <a:lnTo>
                    <a:pt x="136" y="718"/>
                  </a:lnTo>
                  <a:lnTo>
                    <a:pt x="142" y="717"/>
                  </a:lnTo>
                  <a:lnTo>
                    <a:pt x="142" y="717"/>
                  </a:lnTo>
                  <a:lnTo>
                    <a:pt x="155" y="715"/>
                  </a:lnTo>
                  <a:lnTo>
                    <a:pt x="155" y="715"/>
                  </a:lnTo>
                  <a:lnTo>
                    <a:pt x="167" y="714"/>
                  </a:lnTo>
                  <a:lnTo>
                    <a:pt x="167" y="714"/>
                  </a:lnTo>
                  <a:lnTo>
                    <a:pt x="179" y="715"/>
                  </a:lnTo>
                  <a:lnTo>
                    <a:pt x="191" y="715"/>
                  </a:lnTo>
                  <a:lnTo>
                    <a:pt x="203" y="718"/>
                  </a:lnTo>
                  <a:lnTo>
                    <a:pt x="203" y="718"/>
                  </a:lnTo>
                  <a:lnTo>
                    <a:pt x="216" y="721"/>
                  </a:lnTo>
                  <a:lnTo>
                    <a:pt x="216" y="721"/>
                  </a:lnTo>
                  <a:lnTo>
                    <a:pt x="238" y="729"/>
                  </a:lnTo>
                  <a:lnTo>
                    <a:pt x="238" y="729"/>
                  </a:lnTo>
                  <a:lnTo>
                    <a:pt x="262" y="736"/>
                  </a:lnTo>
                  <a:lnTo>
                    <a:pt x="262" y="736"/>
                  </a:lnTo>
                  <a:lnTo>
                    <a:pt x="284" y="746"/>
                  </a:lnTo>
                  <a:lnTo>
                    <a:pt x="284" y="746"/>
                  </a:lnTo>
                  <a:lnTo>
                    <a:pt x="284" y="746"/>
                  </a:lnTo>
                  <a:lnTo>
                    <a:pt x="281" y="737"/>
                  </a:lnTo>
                  <a:lnTo>
                    <a:pt x="281" y="737"/>
                  </a:lnTo>
                  <a:lnTo>
                    <a:pt x="280" y="729"/>
                  </a:lnTo>
                  <a:lnTo>
                    <a:pt x="280" y="729"/>
                  </a:lnTo>
                  <a:lnTo>
                    <a:pt x="280" y="720"/>
                  </a:lnTo>
                  <a:lnTo>
                    <a:pt x="280" y="720"/>
                  </a:lnTo>
                  <a:lnTo>
                    <a:pt x="280" y="711"/>
                  </a:lnTo>
                  <a:lnTo>
                    <a:pt x="280" y="711"/>
                  </a:lnTo>
                  <a:lnTo>
                    <a:pt x="283" y="693"/>
                  </a:lnTo>
                  <a:lnTo>
                    <a:pt x="283" y="693"/>
                  </a:lnTo>
                  <a:lnTo>
                    <a:pt x="286" y="675"/>
                  </a:lnTo>
                  <a:lnTo>
                    <a:pt x="286" y="675"/>
                  </a:lnTo>
                  <a:lnTo>
                    <a:pt x="293" y="640"/>
                  </a:lnTo>
                  <a:lnTo>
                    <a:pt x="293" y="640"/>
                  </a:lnTo>
                  <a:lnTo>
                    <a:pt x="295" y="631"/>
                  </a:lnTo>
                  <a:lnTo>
                    <a:pt x="295" y="631"/>
                  </a:lnTo>
                  <a:lnTo>
                    <a:pt x="296" y="622"/>
                  </a:lnTo>
                  <a:lnTo>
                    <a:pt x="296" y="622"/>
                  </a:lnTo>
                  <a:lnTo>
                    <a:pt x="296" y="613"/>
                  </a:lnTo>
                  <a:lnTo>
                    <a:pt x="296" y="613"/>
                  </a:lnTo>
                  <a:lnTo>
                    <a:pt x="296" y="604"/>
                  </a:lnTo>
                  <a:lnTo>
                    <a:pt x="296" y="604"/>
                  </a:lnTo>
                  <a:lnTo>
                    <a:pt x="296" y="604"/>
                  </a:lnTo>
                  <a:lnTo>
                    <a:pt x="290" y="597"/>
                  </a:lnTo>
                  <a:lnTo>
                    <a:pt x="283" y="591"/>
                  </a:lnTo>
                  <a:lnTo>
                    <a:pt x="283" y="591"/>
                  </a:lnTo>
                  <a:lnTo>
                    <a:pt x="275" y="586"/>
                  </a:lnTo>
                  <a:lnTo>
                    <a:pt x="267" y="585"/>
                  </a:lnTo>
                  <a:lnTo>
                    <a:pt x="267" y="585"/>
                  </a:lnTo>
                  <a:lnTo>
                    <a:pt x="262" y="585"/>
                  </a:lnTo>
                  <a:lnTo>
                    <a:pt x="258" y="586"/>
                  </a:lnTo>
                  <a:lnTo>
                    <a:pt x="258" y="586"/>
                  </a:lnTo>
                  <a:lnTo>
                    <a:pt x="253" y="588"/>
                  </a:lnTo>
                  <a:lnTo>
                    <a:pt x="250" y="591"/>
                  </a:lnTo>
                  <a:lnTo>
                    <a:pt x="250" y="591"/>
                  </a:lnTo>
                  <a:lnTo>
                    <a:pt x="247" y="595"/>
                  </a:lnTo>
                  <a:lnTo>
                    <a:pt x="247" y="595"/>
                  </a:lnTo>
                  <a:lnTo>
                    <a:pt x="247" y="600"/>
                  </a:lnTo>
                  <a:lnTo>
                    <a:pt x="247" y="600"/>
                  </a:lnTo>
                  <a:lnTo>
                    <a:pt x="247" y="606"/>
                  </a:lnTo>
                  <a:lnTo>
                    <a:pt x="247" y="606"/>
                  </a:lnTo>
                  <a:lnTo>
                    <a:pt x="249" y="610"/>
                  </a:lnTo>
                  <a:lnTo>
                    <a:pt x="247" y="610"/>
                  </a:lnTo>
                  <a:lnTo>
                    <a:pt x="246" y="598"/>
                  </a:lnTo>
                  <a:lnTo>
                    <a:pt x="246" y="598"/>
                  </a:lnTo>
                  <a:lnTo>
                    <a:pt x="244" y="588"/>
                  </a:lnTo>
                  <a:lnTo>
                    <a:pt x="244" y="588"/>
                  </a:lnTo>
                  <a:lnTo>
                    <a:pt x="244" y="578"/>
                  </a:lnTo>
                  <a:lnTo>
                    <a:pt x="244" y="566"/>
                  </a:lnTo>
                  <a:lnTo>
                    <a:pt x="244" y="555"/>
                  </a:lnTo>
                  <a:lnTo>
                    <a:pt x="244" y="555"/>
                  </a:lnTo>
                  <a:lnTo>
                    <a:pt x="246" y="543"/>
                  </a:lnTo>
                  <a:lnTo>
                    <a:pt x="246" y="543"/>
                  </a:lnTo>
                  <a:lnTo>
                    <a:pt x="247" y="533"/>
                  </a:lnTo>
                  <a:lnTo>
                    <a:pt x="249" y="521"/>
                  </a:lnTo>
                  <a:lnTo>
                    <a:pt x="249" y="521"/>
                  </a:lnTo>
                  <a:lnTo>
                    <a:pt x="253" y="501"/>
                  </a:lnTo>
                  <a:lnTo>
                    <a:pt x="253" y="501"/>
                  </a:lnTo>
                  <a:lnTo>
                    <a:pt x="258" y="478"/>
                  </a:lnTo>
                  <a:lnTo>
                    <a:pt x="258" y="478"/>
                  </a:lnTo>
                  <a:lnTo>
                    <a:pt x="269" y="435"/>
                  </a:lnTo>
                  <a:lnTo>
                    <a:pt x="274" y="415"/>
                  </a:lnTo>
                  <a:lnTo>
                    <a:pt x="274" y="415"/>
                  </a:lnTo>
                  <a:lnTo>
                    <a:pt x="280" y="394"/>
                  </a:lnTo>
                  <a:lnTo>
                    <a:pt x="280" y="394"/>
                  </a:lnTo>
                  <a:lnTo>
                    <a:pt x="284" y="372"/>
                  </a:lnTo>
                  <a:lnTo>
                    <a:pt x="284" y="372"/>
                  </a:lnTo>
                  <a:lnTo>
                    <a:pt x="287" y="349"/>
                  </a:lnTo>
                  <a:lnTo>
                    <a:pt x="287" y="349"/>
                  </a:lnTo>
                  <a:lnTo>
                    <a:pt x="290" y="327"/>
                  </a:lnTo>
                  <a:lnTo>
                    <a:pt x="292" y="317"/>
                  </a:lnTo>
                  <a:lnTo>
                    <a:pt x="292" y="317"/>
                  </a:lnTo>
                  <a:lnTo>
                    <a:pt x="292" y="307"/>
                  </a:lnTo>
                  <a:lnTo>
                    <a:pt x="292" y="307"/>
                  </a:lnTo>
                  <a:lnTo>
                    <a:pt x="293" y="284"/>
                  </a:lnTo>
                  <a:lnTo>
                    <a:pt x="293" y="262"/>
                  </a:lnTo>
                  <a:lnTo>
                    <a:pt x="293" y="262"/>
                  </a:lnTo>
                  <a:lnTo>
                    <a:pt x="293" y="262"/>
                  </a:lnTo>
                  <a:lnTo>
                    <a:pt x="293" y="262"/>
                  </a:lnTo>
                  <a:lnTo>
                    <a:pt x="298" y="259"/>
                  </a:lnTo>
                  <a:lnTo>
                    <a:pt x="298" y="259"/>
                  </a:lnTo>
                  <a:lnTo>
                    <a:pt x="301" y="258"/>
                  </a:lnTo>
                  <a:lnTo>
                    <a:pt x="302" y="256"/>
                  </a:lnTo>
                  <a:lnTo>
                    <a:pt x="302" y="256"/>
                  </a:lnTo>
                  <a:lnTo>
                    <a:pt x="302" y="253"/>
                  </a:lnTo>
                  <a:lnTo>
                    <a:pt x="302" y="250"/>
                  </a:lnTo>
                  <a:lnTo>
                    <a:pt x="302" y="250"/>
                  </a:lnTo>
                  <a:lnTo>
                    <a:pt x="301" y="244"/>
                  </a:lnTo>
                  <a:lnTo>
                    <a:pt x="301" y="244"/>
                  </a:lnTo>
                  <a:lnTo>
                    <a:pt x="296" y="234"/>
                  </a:lnTo>
                  <a:lnTo>
                    <a:pt x="293" y="222"/>
                  </a:lnTo>
                  <a:lnTo>
                    <a:pt x="293" y="222"/>
                  </a:lnTo>
                  <a:lnTo>
                    <a:pt x="292" y="210"/>
                  </a:lnTo>
                  <a:lnTo>
                    <a:pt x="290" y="198"/>
                  </a:lnTo>
                  <a:lnTo>
                    <a:pt x="290" y="198"/>
                  </a:lnTo>
                  <a:lnTo>
                    <a:pt x="292" y="188"/>
                  </a:lnTo>
                  <a:lnTo>
                    <a:pt x="292" y="188"/>
                  </a:lnTo>
                  <a:lnTo>
                    <a:pt x="293" y="176"/>
                  </a:lnTo>
                  <a:lnTo>
                    <a:pt x="293" y="176"/>
                  </a:lnTo>
                  <a:lnTo>
                    <a:pt x="293" y="176"/>
                  </a:lnTo>
                  <a:lnTo>
                    <a:pt x="298" y="167"/>
                  </a:lnTo>
                  <a:lnTo>
                    <a:pt x="304" y="158"/>
                  </a:lnTo>
                  <a:lnTo>
                    <a:pt x="304" y="158"/>
                  </a:lnTo>
                  <a:lnTo>
                    <a:pt x="307" y="155"/>
                  </a:lnTo>
                  <a:lnTo>
                    <a:pt x="307" y="155"/>
                  </a:lnTo>
                  <a:lnTo>
                    <a:pt x="308" y="154"/>
                  </a:lnTo>
                  <a:lnTo>
                    <a:pt x="311" y="154"/>
                  </a:lnTo>
                  <a:lnTo>
                    <a:pt x="311" y="154"/>
                  </a:lnTo>
                  <a:lnTo>
                    <a:pt x="314" y="157"/>
                  </a:lnTo>
                  <a:lnTo>
                    <a:pt x="317" y="161"/>
                  </a:lnTo>
                  <a:lnTo>
                    <a:pt x="317" y="161"/>
                  </a:lnTo>
                  <a:lnTo>
                    <a:pt x="321" y="170"/>
                  </a:lnTo>
                  <a:lnTo>
                    <a:pt x="326" y="179"/>
                  </a:lnTo>
                  <a:lnTo>
                    <a:pt x="326" y="179"/>
                  </a:lnTo>
                  <a:lnTo>
                    <a:pt x="332" y="198"/>
                  </a:lnTo>
                  <a:lnTo>
                    <a:pt x="332" y="1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203"/>
            <p:cNvSpPr>
              <a:spLocks noEditPoints="1"/>
            </p:cNvSpPr>
            <p:nvPr/>
          </p:nvSpPr>
          <p:spPr bwMode="auto">
            <a:xfrm>
              <a:off x="2446339" y="2716213"/>
              <a:ext cx="354013" cy="549275"/>
            </a:xfrm>
            <a:custGeom>
              <a:avLst/>
              <a:gdLst/>
              <a:ahLst/>
              <a:cxnLst>
                <a:cxn ang="0">
                  <a:pos x="314" y="142"/>
                </a:cxn>
                <a:cxn ang="0">
                  <a:pos x="305" y="172"/>
                </a:cxn>
                <a:cxn ang="0">
                  <a:pos x="301" y="252"/>
                </a:cxn>
                <a:cxn ang="0">
                  <a:pos x="250" y="462"/>
                </a:cxn>
                <a:cxn ang="0">
                  <a:pos x="241" y="550"/>
                </a:cxn>
                <a:cxn ang="0">
                  <a:pos x="268" y="570"/>
                </a:cxn>
                <a:cxn ang="0">
                  <a:pos x="275" y="575"/>
                </a:cxn>
                <a:cxn ang="0">
                  <a:pos x="293" y="675"/>
                </a:cxn>
                <a:cxn ang="0">
                  <a:pos x="201" y="690"/>
                </a:cxn>
                <a:cxn ang="0">
                  <a:pos x="98" y="650"/>
                </a:cxn>
                <a:cxn ang="0">
                  <a:pos x="90" y="544"/>
                </a:cxn>
                <a:cxn ang="0">
                  <a:pos x="104" y="548"/>
                </a:cxn>
                <a:cxn ang="0">
                  <a:pos x="126" y="470"/>
                </a:cxn>
                <a:cxn ang="0">
                  <a:pos x="152" y="336"/>
                </a:cxn>
                <a:cxn ang="0">
                  <a:pos x="184" y="204"/>
                </a:cxn>
                <a:cxn ang="0">
                  <a:pos x="185" y="151"/>
                </a:cxn>
                <a:cxn ang="0">
                  <a:pos x="158" y="123"/>
                </a:cxn>
                <a:cxn ang="0">
                  <a:pos x="151" y="172"/>
                </a:cxn>
                <a:cxn ang="0">
                  <a:pos x="13" y="82"/>
                </a:cxn>
                <a:cxn ang="0">
                  <a:pos x="1" y="5"/>
                </a:cxn>
                <a:cxn ang="0">
                  <a:pos x="360" y="12"/>
                </a:cxn>
                <a:cxn ang="0">
                  <a:pos x="416" y="9"/>
                </a:cxn>
                <a:cxn ang="0">
                  <a:pos x="431" y="5"/>
                </a:cxn>
                <a:cxn ang="0">
                  <a:pos x="444" y="135"/>
                </a:cxn>
                <a:cxn ang="0">
                  <a:pos x="418" y="213"/>
                </a:cxn>
                <a:cxn ang="0">
                  <a:pos x="336" y="207"/>
                </a:cxn>
                <a:cxn ang="0">
                  <a:pos x="338" y="179"/>
                </a:cxn>
                <a:cxn ang="0">
                  <a:pos x="341" y="150"/>
                </a:cxn>
                <a:cxn ang="0">
                  <a:pos x="338" y="179"/>
                </a:cxn>
                <a:cxn ang="0">
                  <a:pos x="336" y="207"/>
                </a:cxn>
                <a:cxn ang="0">
                  <a:pos x="418" y="213"/>
                </a:cxn>
                <a:cxn ang="0">
                  <a:pos x="441" y="82"/>
                </a:cxn>
                <a:cxn ang="0">
                  <a:pos x="428" y="6"/>
                </a:cxn>
                <a:cxn ang="0">
                  <a:pos x="413" y="11"/>
                </a:cxn>
                <a:cxn ang="0">
                  <a:pos x="206" y="6"/>
                </a:cxn>
                <a:cxn ang="0">
                  <a:pos x="10" y="43"/>
                </a:cxn>
                <a:cxn ang="0">
                  <a:pos x="16" y="160"/>
                </a:cxn>
                <a:cxn ang="0">
                  <a:pos x="155" y="120"/>
                </a:cxn>
                <a:cxn ang="0">
                  <a:pos x="187" y="125"/>
                </a:cxn>
                <a:cxn ang="0">
                  <a:pos x="188" y="178"/>
                </a:cxn>
                <a:cxn ang="0">
                  <a:pos x="181" y="233"/>
                </a:cxn>
                <a:cxn ang="0">
                  <a:pos x="132" y="443"/>
                </a:cxn>
                <a:cxn ang="0">
                  <a:pos x="117" y="550"/>
                </a:cxn>
                <a:cxn ang="0">
                  <a:pos x="96" y="548"/>
                </a:cxn>
                <a:cxn ang="0">
                  <a:pos x="93" y="615"/>
                </a:cxn>
                <a:cxn ang="0">
                  <a:pos x="154" y="686"/>
                </a:cxn>
                <a:cxn ang="0">
                  <a:pos x="292" y="675"/>
                </a:cxn>
                <a:cxn ang="0">
                  <a:pos x="275" y="576"/>
                </a:cxn>
                <a:cxn ang="0">
                  <a:pos x="268" y="572"/>
                </a:cxn>
                <a:cxn ang="0">
                  <a:pos x="240" y="557"/>
                </a:cxn>
                <a:cxn ang="0">
                  <a:pos x="244" y="489"/>
                </a:cxn>
                <a:cxn ang="0">
                  <a:pos x="289" y="305"/>
                </a:cxn>
                <a:cxn ang="0">
                  <a:pos x="304" y="185"/>
                </a:cxn>
                <a:cxn ang="0">
                  <a:pos x="312" y="144"/>
                </a:cxn>
                <a:cxn ang="0">
                  <a:pos x="341" y="150"/>
                </a:cxn>
              </a:cxnLst>
              <a:rect l="0" t="0" r="r" b="b"/>
              <a:pathLst>
                <a:path w="446" h="692">
                  <a:moveTo>
                    <a:pt x="341" y="150"/>
                  </a:moveTo>
                  <a:lnTo>
                    <a:pt x="341" y="150"/>
                  </a:lnTo>
                  <a:lnTo>
                    <a:pt x="326" y="145"/>
                  </a:lnTo>
                  <a:lnTo>
                    <a:pt x="326" y="145"/>
                  </a:lnTo>
                  <a:lnTo>
                    <a:pt x="318" y="142"/>
                  </a:lnTo>
                  <a:lnTo>
                    <a:pt x="318" y="142"/>
                  </a:lnTo>
                  <a:lnTo>
                    <a:pt x="314" y="142"/>
                  </a:lnTo>
                  <a:lnTo>
                    <a:pt x="314" y="142"/>
                  </a:lnTo>
                  <a:lnTo>
                    <a:pt x="312" y="144"/>
                  </a:lnTo>
                  <a:lnTo>
                    <a:pt x="312" y="144"/>
                  </a:lnTo>
                  <a:lnTo>
                    <a:pt x="311" y="145"/>
                  </a:lnTo>
                  <a:lnTo>
                    <a:pt x="311" y="145"/>
                  </a:lnTo>
                  <a:lnTo>
                    <a:pt x="308" y="159"/>
                  </a:lnTo>
                  <a:lnTo>
                    <a:pt x="305" y="172"/>
                  </a:lnTo>
                  <a:lnTo>
                    <a:pt x="305" y="185"/>
                  </a:lnTo>
                  <a:lnTo>
                    <a:pt x="304" y="199"/>
                  </a:lnTo>
                  <a:lnTo>
                    <a:pt x="304" y="199"/>
                  </a:lnTo>
                  <a:lnTo>
                    <a:pt x="302" y="225"/>
                  </a:lnTo>
                  <a:lnTo>
                    <a:pt x="302" y="225"/>
                  </a:lnTo>
                  <a:lnTo>
                    <a:pt x="302" y="239"/>
                  </a:lnTo>
                  <a:lnTo>
                    <a:pt x="301" y="252"/>
                  </a:lnTo>
                  <a:lnTo>
                    <a:pt x="301" y="252"/>
                  </a:lnTo>
                  <a:lnTo>
                    <a:pt x="289" y="305"/>
                  </a:lnTo>
                  <a:lnTo>
                    <a:pt x="289" y="305"/>
                  </a:lnTo>
                  <a:lnTo>
                    <a:pt x="275" y="357"/>
                  </a:lnTo>
                  <a:lnTo>
                    <a:pt x="275" y="357"/>
                  </a:lnTo>
                  <a:lnTo>
                    <a:pt x="262" y="410"/>
                  </a:lnTo>
                  <a:lnTo>
                    <a:pt x="250" y="462"/>
                  </a:lnTo>
                  <a:lnTo>
                    <a:pt x="250" y="462"/>
                  </a:lnTo>
                  <a:lnTo>
                    <a:pt x="246" y="489"/>
                  </a:lnTo>
                  <a:lnTo>
                    <a:pt x="246" y="489"/>
                  </a:lnTo>
                  <a:lnTo>
                    <a:pt x="243" y="517"/>
                  </a:lnTo>
                  <a:lnTo>
                    <a:pt x="241" y="530"/>
                  </a:lnTo>
                  <a:lnTo>
                    <a:pt x="241" y="544"/>
                  </a:lnTo>
                  <a:lnTo>
                    <a:pt x="241" y="550"/>
                  </a:lnTo>
                  <a:lnTo>
                    <a:pt x="241" y="557"/>
                  </a:lnTo>
                  <a:lnTo>
                    <a:pt x="241" y="570"/>
                  </a:lnTo>
                  <a:lnTo>
                    <a:pt x="241" y="570"/>
                  </a:lnTo>
                  <a:lnTo>
                    <a:pt x="241" y="570"/>
                  </a:lnTo>
                  <a:lnTo>
                    <a:pt x="259" y="570"/>
                  </a:lnTo>
                  <a:lnTo>
                    <a:pt x="259" y="570"/>
                  </a:lnTo>
                  <a:lnTo>
                    <a:pt x="268" y="570"/>
                  </a:lnTo>
                  <a:lnTo>
                    <a:pt x="268" y="570"/>
                  </a:lnTo>
                  <a:lnTo>
                    <a:pt x="272" y="572"/>
                  </a:lnTo>
                  <a:lnTo>
                    <a:pt x="272" y="572"/>
                  </a:lnTo>
                  <a:lnTo>
                    <a:pt x="275" y="573"/>
                  </a:lnTo>
                  <a:lnTo>
                    <a:pt x="275" y="573"/>
                  </a:lnTo>
                  <a:lnTo>
                    <a:pt x="275" y="576"/>
                  </a:lnTo>
                  <a:lnTo>
                    <a:pt x="275" y="575"/>
                  </a:lnTo>
                  <a:lnTo>
                    <a:pt x="280" y="589"/>
                  </a:lnTo>
                  <a:lnTo>
                    <a:pt x="283" y="604"/>
                  </a:lnTo>
                  <a:lnTo>
                    <a:pt x="283" y="604"/>
                  </a:lnTo>
                  <a:lnTo>
                    <a:pt x="286" y="632"/>
                  </a:lnTo>
                  <a:lnTo>
                    <a:pt x="286" y="632"/>
                  </a:lnTo>
                  <a:lnTo>
                    <a:pt x="290" y="661"/>
                  </a:lnTo>
                  <a:lnTo>
                    <a:pt x="293" y="675"/>
                  </a:lnTo>
                  <a:lnTo>
                    <a:pt x="296" y="689"/>
                  </a:lnTo>
                  <a:lnTo>
                    <a:pt x="296" y="690"/>
                  </a:lnTo>
                  <a:lnTo>
                    <a:pt x="296" y="690"/>
                  </a:lnTo>
                  <a:lnTo>
                    <a:pt x="272" y="692"/>
                  </a:lnTo>
                  <a:lnTo>
                    <a:pt x="249" y="692"/>
                  </a:lnTo>
                  <a:lnTo>
                    <a:pt x="225" y="690"/>
                  </a:lnTo>
                  <a:lnTo>
                    <a:pt x="201" y="690"/>
                  </a:lnTo>
                  <a:lnTo>
                    <a:pt x="154" y="687"/>
                  </a:lnTo>
                  <a:lnTo>
                    <a:pt x="130" y="686"/>
                  </a:lnTo>
                  <a:lnTo>
                    <a:pt x="107" y="686"/>
                  </a:lnTo>
                  <a:lnTo>
                    <a:pt x="105" y="686"/>
                  </a:lnTo>
                  <a:lnTo>
                    <a:pt x="105" y="684"/>
                  </a:lnTo>
                  <a:lnTo>
                    <a:pt x="105" y="684"/>
                  </a:lnTo>
                  <a:lnTo>
                    <a:pt x="98" y="650"/>
                  </a:lnTo>
                  <a:lnTo>
                    <a:pt x="95" y="632"/>
                  </a:lnTo>
                  <a:lnTo>
                    <a:pt x="92" y="615"/>
                  </a:lnTo>
                  <a:lnTo>
                    <a:pt x="90" y="597"/>
                  </a:lnTo>
                  <a:lnTo>
                    <a:pt x="89" y="579"/>
                  </a:lnTo>
                  <a:lnTo>
                    <a:pt x="89" y="561"/>
                  </a:lnTo>
                  <a:lnTo>
                    <a:pt x="90" y="544"/>
                  </a:lnTo>
                  <a:lnTo>
                    <a:pt x="90" y="544"/>
                  </a:lnTo>
                  <a:lnTo>
                    <a:pt x="92" y="544"/>
                  </a:lnTo>
                  <a:lnTo>
                    <a:pt x="95" y="545"/>
                  </a:lnTo>
                  <a:lnTo>
                    <a:pt x="95" y="545"/>
                  </a:lnTo>
                  <a:lnTo>
                    <a:pt x="98" y="545"/>
                  </a:lnTo>
                  <a:lnTo>
                    <a:pt x="98" y="545"/>
                  </a:lnTo>
                  <a:lnTo>
                    <a:pt x="104" y="548"/>
                  </a:lnTo>
                  <a:lnTo>
                    <a:pt x="104" y="548"/>
                  </a:lnTo>
                  <a:lnTo>
                    <a:pt x="115" y="548"/>
                  </a:lnTo>
                  <a:lnTo>
                    <a:pt x="115" y="550"/>
                  </a:lnTo>
                  <a:lnTo>
                    <a:pt x="118" y="523"/>
                  </a:lnTo>
                  <a:lnTo>
                    <a:pt x="120" y="510"/>
                  </a:lnTo>
                  <a:lnTo>
                    <a:pt x="120" y="510"/>
                  </a:lnTo>
                  <a:lnTo>
                    <a:pt x="121" y="496"/>
                  </a:lnTo>
                  <a:lnTo>
                    <a:pt x="126" y="470"/>
                  </a:lnTo>
                  <a:lnTo>
                    <a:pt x="126" y="470"/>
                  </a:lnTo>
                  <a:lnTo>
                    <a:pt x="130" y="443"/>
                  </a:lnTo>
                  <a:lnTo>
                    <a:pt x="130" y="443"/>
                  </a:lnTo>
                  <a:lnTo>
                    <a:pt x="135" y="416"/>
                  </a:lnTo>
                  <a:lnTo>
                    <a:pt x="141" y="390"/>
                  </a:lnTo>
                  <a:lnTo>
                    <a:pt x="147" y="363"/>
                  </a:lnTo>
                  <a:lnTo>
                    <a:pt x="152" y="336"/>
                  </a:lnTo>
                  <a:lnTo>
                    <a:pt x="166" y="284"/>
                  </a:lnTo>
                  <a:lnTo>
                    <a:pt x="166" y="284"/>
                  </a:lnTo>
                  <a:lnTo>
                    <a:pt x="178" y="231"/>
                  </a:lnTo>
                  <a:lnTo>
                    <a:pt x="181" y="218"/>
                  </a:lnTo>
                  <a:lnTo>
                    <a:pt x="181" y="218"/>
                  </a:lnTo>
                  <a:lnTo>
                    <a:pt x="184" y="204"/>
                  </a:lnTo>
                  <a:lnTo>
                    <a:pt x="184" y="204"/>
                  </a:lnTo>
                  <a:lnTo>
                    <a:pt x="185" y="191"/>
                  </a:lnTo>
                  <a:lnTo>
                    <a:pt x="185" y="191"/>
                  </a:lnTo>
                  <a:lnTo>
                    <a:pt x="185" y="178"/>
                  </a:lnTo>
                  <a:lnTo>
                    <a:pt x="185" y="178"/>
                  </a:lnTo>
                  <a:lnTo>
                    <a:pt x="185" y="165"/>
                  </a:lnTo>
                  <a:lnTo>
                    <a:pt x="185" y="165"/>
                  </a:lnTo>
                  <a:lnTo>
                    <a:pt x="185" y="151"/>
                  </a:lnTo>
                  <a:lnTo>
                    <a:pt x="185" y="151"/>
                  </a:lnTo>
                  <a:lnTo>
                    <a:pt x="185" y="125"/>
                  </a:lnTo>
                  <a:lnTo>
                    <a:pt x="185" y="126"/>
                  </a:lnTo>
                  <a:lnTo>
                    <a:pt x="185" y="126"/>
                  </a:lnTo>
                  <a:lnTo>
                    <a:pt x="167" y="125"/>
                  </a:lnTo>
                  <a:lnTo>
                    <a:pt x="167" y="125"/>
                  </a:lnTo>
                  <a:lnTo>
                    <a:pt x="158" y="123"/>
                  </a:lnTo>
                  <a:lnTo>
                    <a:pt x="154" y="122"/>
                  </a:lnTo>
                  <a:lnTo>
                    <a:pt x="154" y="122"/>
                  </a:lnTo>
                  <a:lnTo>
                    <a:pt x="151" y="120"/>
                  </a:lnTo>
                  <a:lnTo>
                    <a:pt x="152" y="119"/>
                  </a:lnTo>
                  <a:lnTo>
                    <a:pt x="152" y="170"/>
                  </a:lnTo>
                  <a:lnTo>
                    <a:pt x="152" y="172"/>
                  </a:lnTo>
                  <a:lnTo>
                    <a:pt x="151" y="172"/>
                  </a:lnTo>
                  <a:lnTo>
                    <a:pt x="16" y="162"/>
                  </a:lnTo>
                  <a:lnTo>
                    <a:pt x="15" y="162"/>
                  </a:lnTo>
                  <a:lnTo>
                    <a:pt x="15" y="160"/>
                  </a:lnTo>
                  <a:lnTo>
                    <a:pt x="15" y="160"/>
                  </a:lnTo>
                  <a:lnTo>
                    <a:pt x="15" y="122"/>
                  </a:lnTo>
                  <a:lnTo>
                    <a:pt x="15" y="102"/>
                  </a:lnTo>
                  <a:lnTo>
                    <a:pt x="13" y="82"/>
                  </a:lnTo>
                  <a:lnTo>
                    <a:pt x="12" y="62"/>
                  </a:lnTo>
                  <a:lnTo>
                    <a:pt x="12" y="62"/>
                  </a:lnTo>
                  <a:lnTo>
                    <a:pt x="9" y="43"/>
                  </a:lnTo>
                  <a:lnTo>
                    <a:pt x="4" y="24"/>
                  </a:lnTo>
                  <a:lnTo>
                    <a:pt x="0" y="5"/>
                  </a:lnTo>
                  <a:lnTo>
                    <a:pt x="0" y="5"/>
                  </a:lnTo>
                  <a:lnTo>
                    <a:pt x="1" y="5"/>
                  </a:lnTo>
                  <a:lnTo>
                    <a:pt x="52" y="0"/>
                  </a:lnTo>
                  <a:lnTo>
                    <a:pt x="104" y="0"/>
                  </a:lnTo>
                  <a:lnTo>
                    <a:pt x="154" y="2"/>
                  </a:lnTo>
                  <a:lnTo>
                    <a:pt x="206" y="5"/>
                  </a:lnTo>
                  <a:lnTo>
                    <a:pt x="256" y="9"/>
                  </a:lnTo>
                  <a:lnTo>
                    <a:pt x="308" y="11"/>
                  </a:lnTo>
                  <a:lnTo>
                    <a:pt x="360" y="12"/>
                  </a:lnTo>
                  <a:lnTo>
                    <a:pt x="410" y="9"/>
                  </a:lnTo>
                  <a:lnTo>
                    <a:pt x="410" y="9"/>
                  </a:lnTo>
                  <a:lnTo>
                    <a:pt x="410" y="9"/>
                  </a:lnTo>
                  <a:lnTo>
                    <a:pt x="413" y="9"/>
                  </a:lnTo>
                  <a:lnTo>
                    <a:pt x="413" y="9"/>
                  </a:lnTo>
                  <a:lnTo>
                    <a:pt x="416" y="9"/>
                  </a:lnTo>
                  <a:lnTo>
                    <a:pt x="416" y="9"/>
                  </a:lnTo>
                  <a:lnTo>
                    <a:pt x="421" y="8"/>
                  </a:lnTo>
                  <a:lnTo>
                    <a:pt x="421" y="8"/>
                  </a:lnTo>
                  <a:lnTo>
                    <a:pt x="425" y="6"/>
                  </a:lnTo>
                  <a:lnTo>
                    <a:pt x="425" y="6"/>
                  </a:lnTo>
                  <a:lnTo>
                    <a:pt x="428" y="5"/>
                  </a:lnTo>
                  <a:lnTo>
                    <a:pt x="428" y="5"/>
                  </a:lnTo>
                  <a:lnTo>
                    <a:pt x="431" y="5"/>
                  </a:lnTo>
                  <a:lnTo>
                    <a:pt x="431" y="5"/>
                  </a:lnTo>
                  <a:lnTo>
                    <a:pt x="431" y="5"/>
                  </a:lnTo>
                  <a:lnTo>
                    <a:pt x="435" y="30"/>
                  </a:lnTo>
                  <a:lnTo>
                    <a:pt x="440" y="56"/>
                  </a:lnTo>
                  <a:lnTo>
                    <a:pt x="443" y="82"/>
                  </a:lnTo>
                  <a:lnTo>
                    <a:pt x="444" y="108"/>
                  </a:lnTo>
                  <a:lnTo>
                    <a:pt x="444" y="135"/>
                  </a:lnTo>
                  <a:lnTo>
                    <a:pt x="446" y="160"/>
                  </a:lnTo>
                  <a:lnTo>
                    <a:pt x="446" y="160"/>
                  </a:lnTo>
                  <a:lnTo>
                    <a:pt x="446" y="212"/>
                  </a:lnTo>
                  <a:lnTo>
                    <a:pt x="446" y="212"/>
                  </a:lnTo>
                  <a:lnTo>
                    <a:pt x="446" y="212"/>
                  </a:lnTo>
                  <a:lnTo>
                    <a:pt x="446" y="212"/>
                  </a:lnTo>
                  <a:lnTo>
                    <a:pt x="418" y="213"/>
                  </a:lnTo>
                  <a:lnTo>
                    <a:pt x="418" y="213"/>
                  </a:lnTo>
                  <a:lnTo>
                    <a:pt x="391" y="213"/>
                  </a:lnTo>
                  <a:lnTo>
                    <a:pt x="376" y="213"/>
                  </a:lnTo>
                  <a:lnTo>
                    <a:pt x="363" y="212"/>
                  </a:lnTo>
                  <a:lnTo>
                    <a:pt x="349" y="210"/>
                  </a:lnTo>
                  <a:lnTo>
                    <a:pt x="336" y="207"/>
                  </a:lnTo>
                  <a:lnTo>
                    <a:pt x="336" y="207"/>
                  </a:lnTo>
                  <a:lnTo>
                    <a:pt x="336" y="207"/>
                  </a:lnTo>
                  <a:lnTo>
                    <a:pt x="336" y="207"/>
                  </a:lnTo>
                  <a:lnTo>
                    <a:pt x="335" y="200"/>
                  </a:lnTo>
                  <a:lnTo>
                    <a:pt x="335" y="200"/>
                  </a:lnTo>
                  <a:lnTo>
                    <a:pt x="335" y="193"/>
                  </a:lnTo>
                  <a:lnTo>
                    <a:pt x="335" y="193"/>
                  </a:lnTo>
                  <a:lnTo>
                    <a:pt x="338" y="179"/>
                  </a:lnTo>
                  <a:lnTo>
                    <a:pt x="338" y="179"/>
                  </a:lnTo>
                  <a:lnTo>
                    <a:pt x="341" y="165"/>
                  </a:lnTo>
                  <a:lnTo>
                    <a:pt x="341" y="165"/>
                  </a:lnTo>
                  <a:lnTo>
                    <a:pt x="342" y="157"/>
                  </a:lnTo>
                  <a:lnTo>
                    <a:pt x="342" y="157"/>
                  </a:lnTo>
                  <a:lnTo>
                    <a:pt x="341" y="150"/>
                  </a:lnTo>
                  <a:lnTo>
                    <a:pt x="341" y="150"/>
                  </a:lnTo>
                  <a:close/>
                  <a:moveTo>
                    <a:pt x="341" y="150"/>
                  </a:moveTo>
                  <a:lnTo>
                    <a:pt x="341" y="150"/>
                  </a:lnTo>
                  <a:lnTo>
                    <a:pt x="342" y="157"/>
                  </a:lnTo>
                  <a:lnTo>
                    <a:pt x="342" y="157"/>
                  </a:lnTo>
                  <a:lnTo>
                    <a:pt x="341" y="165"/>
                  </a:lnTo>
                  <a:lnTo>
                    <a:pt x="341" y="165"/>
                  </a:lnTo>
                  <a:lnTo>
                    <a:pt x="338" y="179"/>
                  </a:lnTo>
                  <a:lnTo>
                    <a:pt x="338" y="179"/>
                  </a:lnTo>
                  <a:lnTo>
                    <a:pt x="335" y="193"/>
                  </a:lnTo>
                  <a:lnTo>
                    <a:pt x="335" y="193"/>
                  </a:lnTo>
                  <a:lnTo>
                    <a:pt x="335" y="200"/>
                  </a:lnTo>
                  <a:lnTo>
                    <a:pt x="335" y="200"/>
                  </a:lnTo>
                  <a:lnTo>
                    <a:pt x="336" y="207"/>
                  </a:lnTo>
                  <a:lnTo>
                    <a:pt x="336" y="207"/>
                  </a:lnTo>
                  <a:lnTo>
                    <a:pt x="349" y="210"/>
                  </a:lnTo>
                  <a:lnTo>
                    <a:pt x="363" y="212"/>
                  </a:lnTo>
                  <a:lnTo>
                    <a:pt x="376" y="213"/>
                  </a:lnTo>
                  <a:lnTo>
                    <a:pt x="391" y="213"/>
                  </a:lnTo>
                  <a:lnTo>
                    <a:pt x="391" y="213"/>
                  </a:lnTo>
                  <a:lnTo>
                    <a:pt x="418" y="213"/>
                  </a:lnTo>
                  <a:lnTo>
                    <a:pt x="418" y="213"/>
                  </a:lnTo>
                  <a:lnTo>
                    <a:pt x="446" y="212"/>
                  </a:lnTo>
                  <a:lnTo>
                    <a:pt x="446" y="212"/>
                  </a:lnTo>
                  <a:lnTo>
                    <a:pt x="446" y="212"/>
                  </a:lnTo>
                  <a:lnTo>
                    <a:pt x="444" y="160"/>
                  </a:lnTo>
                  <a:lnTo>
                    <a:pt x="444" y="135"/>
                  </a:lnTo>
                  <a:lnTo>
                    <a:pt x="443" y="108"/>
                  </a:lnTo>
                  <a:lnTo>
                    <a:pt x="441" y="82"/>
                  </a:lnTo>
                  <a:lnTo>
                    <a:pt x="438" y="56"/>
                  </a:lnTo>
                  <a:lnTo>
                    <a:pt x="435" y="31"/>
                  </a:lnTo>
                  <a:lnTo>
                    <a:pt x="429" y="5"/>
                  </a:lnTo>
                  <a:lnTo>
                    <a:pt x="431" y="5"/>
                  </a:lnTo>
                  <a:lnTo>
                    <a:pt x="431" y="5"/>
                  </a:lnTo>
                  <a:lnTo>
                    <a:pt x="428" y="6"/>
                  </a:lnTo>
                  <a:lnTo>
                    <a:pt x="428" y="6"/>
                  </a:lnTo>
                  <a:lnTo>
                    <a:pt x="425" y="6"/>
                  </a:lnTo>
                  <a:lnTo>
                    <a:pt x="425" y="6"/>
                  </a:lnTo>
                  <a:lnTo>
                    <a:pt x="421" y="8"/>
                  </a:lnTo>
                  <a:lnTo>
                    <a:pt x="421" y="8"/>
                  </a:lnTo>
                  <a:lnTo>
                    <a:pt x="416" y="9"/>
                  </a:lnTo>
                  <a:lnTo>
                    <a:pt x="416" y="9"/>
                  </a:lnTo>
                  <a:lnTo>
                    <a:pt x="413" y="11"/>
                  </a:lnTo>
                  <a:lnTo>
                    <a:pt x="413" y="11"/>
                  </a:lnTo>
                  <a:lnTo>
                    <a:pt x="410" y="11"/>
                  </a:lnTo>
                  <a:lnTo>
                    <a:pt x="410" y="11"/>
                  </a:lnTo>
                  <a:lnTo>
                    <a:pt x="360" y="12"/>
                  </a:lnTo>
                  <a:lnTo>
                    <a:pt x="308" y="12"/>
                  </a:lnTo>
                  <a:lnTo>
                    <a:pt x="256" y="9"/>
                  </a:lnTo>
                  <a:lnTo>
                    <a:pt x="206" y="6"/>
                  </a:lnTo>
                  <a:lnTo>
                    <a:pt x="154" y="3"/>
                  </a:lnTo>
                  <a:lnTo>
                    <a:pt x="104" y="2"/>
                  </a:lnTo>
                  <a:lnTo>
                    <a:pt x="52" y="2"/>
                  </a:lnTo>
                  <a:lnTo>
                    <a:pt x="1" y="6"/>
                  </a:lnTo>
                  <a:lnTo>
                    <a:pt x="1" y="5"/>
                  </a:lnTo>
                  <a:lnTo>
                    <a:pt x="6" y="24"/>
                  </a:lnTo>
                  <a:lnTo>
                    <a:pt x="10" y="43"/>
                  </a:lnTo>
                  <a:lnTo>
                    <a:pt x="10" y="43"/>
                  </a:lnTo>
                  <a:lnTo>
                    <a:pt x="13" y="62"/>
                  </a:lnTo>
                  <a:lnTo>
                    <a:pt x="15" y="82"/>
                  </a:lnTo>
                  <a:lnTo>
                    <a:pt x="16" y="102"/>
                  </a:lnTo>
                  <a:lnTo>
                    <a:pt x="16" y="122"/>
                  </a:lnTo>
                  <a:lnTo>
                    <a:pt x="16" y="122"/>
                  </a:lnTo>
                  <a:lnTo>
                    <a:pt x="16" y="160"/>
                  </a:lnTo>
                  <a:lnTo>
                    <a:pt x="16" y="160"/>
                  </a:lnTo>
                  <a:lnTo>
                    <a:pt x="151" y="170"/>
                  </a:lnTo>
                  <a:lnTo>
                    <a:pt x="150" y="170"/>
                  </a:lnTo>
                  <a:lnTo>
                    <a:pt x="150" y="119"/>
                  </a:lnTo>
                  <a:lnTo>
                    <a:pt x="150" y="117"/>
                  </a:lnTo>
                  <a:lnTo>
                    <a:pt x="151" y="119"/>
                  </a:lnTo>
                  <a:lnTo>
                    <a:pt x="155" y="120"/>
                  </a:lnTo>
                  <a:lnTo>
                    <a:pt x="160" y="122"/>
                  </a:lnTo>
                  <a:lnTo>
                    <a:pt x="160" y="122"/>
                  </a:lnTo>
                  <a:lnTo>
                    <a:pt x="169" y="123"/>
                  </a:lnTo>
                  <a:lnTo>
                    <a:pt x="169" y="123"/>
                  </a:lnTo>
                  <a:lnTo>
                    <a:pt x="185" y="123"/>
                  </a:lnTo>
                  <a:lnTo>
                    <a:pt x="187" y="123"/>
                  </a:lnTo>
                  <a:lnTo>
                    <a:pt x="187" y="125"/>
                  </a:lnTo>
                  <a:lnTo>
                    <a:pt x="187" y="125"/>
                  </a:lnTo>
                  <a:lnTo>
                    <a:pt x="188" y="151"/>
                  </a:lnTo>
                  <a:lnTo>
                    <a:pt x="188" y="151"/>
                  </a:lnTo>
                  <a:lnTo>
                    <a:pt x="188" y="165"/>
                  </a:lnTo>
                  <a:lnTo>
                    <a:pt x="188" y="165"/>
                  </a:lnTo>
                  <a:lnTo>
                    <a:pt x="188" y="178"/>
                  </a:lnTo>
                  <a:lnTo>
                    <a:pt x="188" y="178"/>
                  </a:lnTo>
                  <a:lnTo>
                    <a:pt x="188" y="193"/>
                  </a:lnTo>
                  <a:lnTo>
                    <a:pt x="188" y="193"/>
                  </a:lnTo>
                  <a:lnTo>
                    <a:pt x="185" y="206"/>
                  </a:lnTo>
                  <a:lnTo>
                    <a:pt x="185" y="206"/>
                  </a:lnTo>
                  <a:lnTo>
                    <a:pt x="184" y="219"/>
                  </a:lnTo>
                  <a:lnTo>
                    <a:pt x="181" y="233"/>
                  </a:lnTo>
                  <a:lnTo>
                    <a:pt x="181" y="233"/>
                  </a:lnTo>
                  <a:lnTo>
                    <a:pt x="167" y="284"/>
                  </a:lnTo>
                  <a:lnTo>
                    <a:pt x="155" y="338"/>
                  </a:lnTo>
                  <a:lnTo>
                    <a:pt x="150" y="363"/>
                  </a:lnTo>
                  <a:lnTo>
                    <a:pt x="144" y="390"/>
                  </a:lnTo>
                  <a:lnTo>
                    <a:pt x="138" y="416"/>
                  </a:lnTo>
                  <a:lnTo>
                    <a:pt x="138" y="416"/>
                  </a:lnTo>
                  <a:lnTo>
                    <a:pt x="132" y="443"/>
                  </a:lnTo>
                  <a:lnTo>
                    <a:pt x="132" y="443"/>
                  </a:lnTo>
                  <a:lnTo>
                    <a:pt x="127" y="470"/>
                  </a:lnTo>
                  <a:lnTo>
                    <a:pt x="123" y="496"/>
                  </a:lnTo>
                  <a:lnTo>
                    <a:pt x="123" y="496"/>
                  </a:lnTo>
                  <a:lnTo>
                    <a:pt x="121" y="510"/>
                  </a:lnTo>
                  <a:lnTo>
                    <a:pt x="120" y="523"/>
                  </a:lnTo>
                  <a:lnTo>
                    <a:pt x="117" y="550"/>
                  </a:lnTo>
                  <a:lnTo>
                    <a:pt x="117" y="551"/>
                  </a:lnTo>
                  <a:lnTo>
                    <a:pt x="115" y="551"/>
                  </a:lnTo>
                  <a:lnTo>
                    <a:pt x="115" y="551"/>
                  </a:lnTo>
                  <a:lnTo>
                    <a:pt x="104" y="550"/>
                  </a:lnTo>
                  <a:lnTo>
                    <a:pt x="104" y="550"/>
                  </a:lnTo>
                  <a:lnTo>
                    <a:pt x="96" y="548"/>
                  </a:lnTo>
                  <a:lnTo>
                    <a:pt x="96" y="548"/>
                  </a:lnTo>
                  <a:lnTo>
                    <a:pt x="93" y="547"/>
                  </a:lnTo>
                  <a:lnTo>
                    <a:pt x="90" y="545"/>
                  </a:lnTo>
                  <a:lnTo>
                    <a:pt x="92" y="545"/>
                  </a:lnTo>
                  <a:lnTo>
                    <a:pt x="90" y="561"/>
                  </a:lnTo>
                  <a:lnTo>
                    <a:pt x="90" y="579"/>
                  </a:lnTo>
                  <a:lnTo>
                    <a:pt x="92" y="597"/>
                  </a:lnTo>
                  <a:lnTo>
                    <a:pt x="93" y="615"/>
                  </a:lnTo>
                  <a:lnTo>
                    <a:pt x="96" y="632"/>
                  </a:lnTo>
                  <a:lnTo>
                    <a:pt x="99" y="650"/>
                  </a:lnTo>
                  <a:lnTo>
                    <a:pt x="99" y="650"/>
                  </a:lnTo>
                  <a:lnTo>
                    <a:pt x="107" y="684"/>
                  </a:lnTo>
                  <a:lnTo>
                    <a:pt x="107" y="684"/>
                  </a:lnTo>
                  <a:lnTo>
                    <a:pt x="130" y="684"/>
                  </a:lnTo>
                  <a:lnTo>
                    <a:pt x="154" y="686"/>
                  </a:lnTo>
                  <a:lnTo>
                    <a:pt x="201" y="689"/>
                  </a:lnTo>
                  <a:lnTo>
                    <a:pt x="225" y="690"/>
                  </a:lnTo>
                  <a:lnTo>
                    <a:pt x="249" y="690"/>
                  </a:lnTo>
                  <a:lnTo>
                    <a:pt x="272" y="690"/>
                  </a:lnTo>
                  <a:lnTo>
                    <a:pt x="296" y="689"/>
                  </a:lnTo>
                  <a:lnTo>
                    <a:pt x="295" y="690"/>
                  </a:lnTo>
                  <a:lnTo>
                    <a:pt x="292" y="675"/>
                  </a:lnTo>
                  <a:lnTo>
                    <a:pt x="289" y="662"/>
                  </a:lnTo>
                  <a:lnTo>
                    <a:pt x="289" y="662"/>
                  </a:lnTo>
                  <a:lnTo>
                    <a:pt x="286" y="632"/>
                  </a:lnTo>
                  <a:lnTo>
                    <a:pt x="286" y="632"/>
                  </a:lnTo>
                  <a:lnTo>
                    <a:pt x="281" y="604"/>
                  </a:lnTo>
                  <a:lnTo>
                    <a:pt x="278" y="589"/>
                  </a:lnTo>
                  <a:lnTo>
                    <a:pt x="275" y="576"/>
                  </a:lnTo>
                  <a:lnTo>
                    <a:pt x="275" y="576"/>
                  </a:lnTo>
                  <a:lnTo>
                    <a:pt x="275" y="576"/>
                  </a:lnTo>
                  <a:lnTo>
                    <a:pt x="274" y="575"/>
                  </a:lnTo>
                  <a:lnTo>
                    <a:pt x="274" y="575"/>
                  </a:lnTo>
                  <a:lnTo>
                    <a:pt x="272" y="573"/>
                  </a:lnTo>
                  <a:lnTo>
                    <a:pt x="272" y="573"/>
                  </a:lnTo>
                  <a:lnTo>
                    <a:pt x="268" y="572"/>
                  </a:lnTo>
                  <a:lnTo>
                    <a:pt x="268" y="572"/>
                  </a:lnTo>
                  <a:lnTo>
                    <a:pt x="259" y="572"/>
                  </a:lnTo>
                  <a:lnTo>
                    <a:pt x="259" y="572"/>
                  </a:lnTo>
                  <a:lnTo>
                    <a:pt x="241" y="570"/>
                  </a:lnTo>
                  <a:lnTo>
                    <a:pt x="240" y="570"/>
                  </a:lnTo>
                  <a:lnTo>
                    <a:pt x="240" y="570"/>
                  </a:lnTo>
                  <a:lnTo>
                    <a:pt x="240" y="557"/>
                  </a:lnTo>
                  <a:lnTo>
                    <a:pt x="240" y="550"/>
                  </a:lnTo>
                  <a:lnTo>
                    <a:pt x="240" y="544"/>
                  </a:lnTo>
                  <a:lnTo>
                    <a:pt x="241" y="530"/>
                  </a:lnTo>
                  <a:lnTo>
                    <a:pt x="241" y="515"/>
                  </a:lnTo>
                  <a:lnTo>
                    <a:pt x="241" y="515"/>
                  </a:lnTo>
                  <a:lnTo>
                    <a:pt x="244" y="489"/>
                  </a:lnTo>
                  <a:lnTo>
                    <a:pt x="244" y="489"/>
                  </a:lnTo>
                  <a:lnTo>
                    <a:pt x="249" y="462"/>
                  </a:lnTo>
                  <a:lnTo>
                    <a:pt x="249" y="462"/>
                  </a:lnTo>
                  <a:lnTo>
                    <a:pt x="261" y="410"/>
                  </a:lnTo>
                  <a:lnTo>
                    <a:pt x="274" y="357"/>
                  </a:lnTo>
                  <a:lnTo>
                    <a:pt x="274" y="357"/>
                  </a:lnTo>
                  <a:lnTo>
                    <a:pt x="289" y="305"/>
                  </a:lnTo>
                  <a:lnTo>
                    <a:pt x="289" y="305"/>
                  </a:lnTo>
                  <a:lnTo>
                    <a:pt x="299" y="252"/>
                  </a:lnTo>
                  <a:lnTo>
                    <a:pt x="299" y="252"/>
                  </a:lnTo>
                  <a:lnTo>
                    <a:pt x="302" y="239"/>
                  </a:lnTo>
                  <a:lnTo>
                    <a:pt x="302" y="225"/>
                  </a:lnTo>
                  <a:lnTo>
                    <a:pt x="302" y="225"/>
                  </a:lnTo>
                  <a:lnTo>
                    <a:pt x="304" y="199"/>
                  </a:lnTo>
                  <a:lnTo>
                    <a:pt x="304" y="185"/>
                  </a:lnTo>
                  <a:lnTo>
                    <a:pt x="305" y="172"/>
                  </a:lnTo>
                  <a:lnTo>
                    <a:pt x="308" y="159"/>
                  </a:lnTo>
                  <a:lnTo>
                    <a:pt x="311" y="145"/>
                  </a:lnTo>
                  <a:lnTo>
                    <a:pt x="311" y="145"/>
                  </a:lnTo>
                  <a:lnTo>
                    <a:pt x="311" y="145"/>
                  </a:lnTo>
                  <a:lnTo>
                    <a:pt x="312" y="144"/>
                  </a:lnTo>
                  <a:lnTo>
                    <a:pt x="312" y="144"/>
                  </a:lnTo>
                  <a:lnTo>
                    <a:pt x="314" y="142"/>
                  </a:lnTo>
                  <a:lnTo>
                    <a:pt x="314" y="142"/>
                  </a:lnTo>
                  <a:lnTo>
                    <a:pt x="318" y="142"/>
                  </a:lnTo>
                  <a:lnTo>
                    <a:pt x="318" y="142"/>
                  </a:lnTo>
                  <a:lnTo>
                    <a:pt x="326" y="145"/>
                  </a:lnTo>
                  <a:lnTo>
                    <a:pt x="326" y="145"/>
                  </a:lnTo>
                  <a:lnTo>
                    <a:pt x="341" y="150"/>
                  </a:lnTo>
                  <a:lnTo>
                    <a:pt x="341" y="1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204"/>
            <p:cNvSpPr>
              <a:spLocks noEditPoints="1"/>
            </p:cNvSpPr>
            <p:nvPr/>
          </p:nvSpPr>
          <p:spPr bwMode="auto">
            <a:xfrm>
              <a:off x="2444751" y="2719388"/>
              <a:ext cx="342900" cy="542925"/>
            </a:xfrm>
            <a:custGeom>
              <a:avLst/>
              <a:gdLst/>
              <a:ahLst/>
              <a:cxnLst>
                <a:cxn ang="0">
                  <a:pos x="277" y="127"/>
                </a:cxn>
                <a:cxn ang="0">
                  <a:pos x="277" y="556"/>
                </a:cxn>
                <a:cxn ang="0">
                  <a:pos x="311" y="556"/>
                </a:cxn>
                <a:cxn ang="0">
                  <a:pos x="313" y="556"/>
                </a:cxn>
                <a:cxn ang="0">
                  <a:pos x="313" y="684"/>
                </a:cxn>
                <a:cxn ang="0">
                  <a:pos x="120" y="684"/>
                </a:cxn>
                <a:cxn ang="0">
                  <a:pos x="120" y="682"/>
                </a:cxn>
                <a:cxn ang="0">
                  <a:pos x="120" y="556"/>
                </a:cxn>
                <a:cxn ang="0">
                  <a:pos x="156" y="556"/>
                </a:cxn>
                <a:cxn ang="0">
                  <a:pos x="154" y="127"/>
                </a:cxn>
                <a:cxn ang="0">
                  <a:pos x="122" y="128"/>
                </a:cxn>
                <a:cxn ang="0">
                  <a:pos x="123" y="182"/>
                </a:cxn>
                <a:cxn ang="0">
                  <a:pos x="122" y="183"/>
                </a:cxn>
                <a:cxn ang="0">
                  <a:pos x="0" y="183"/>
                </a:cxn>
                <a:cxn ang="0">
                  <a:pos x="0" y="1"/>
                </a:cxn>
                <a:cxn ang="0">
                  <a:pos x="0" y="0"/>
                </a:cxn>
                <a:cxn ang="0">
                  <a:pos x="433" y="1"/>
                </a:cxn>
                <a:cxn ang="0">
                  <a:pos x="433" y="182"/>
                </a:cxn>
                <a:cxn ang="0">
                  <a:pos x="433" y="182"/>
                </a:cxn>
                <a:cxn ang="0">
                  <a:pos x="311" y="182"/>
                </a:cxn>
                <a:cxn ang="0">
                  <a:pos x="311" y="127"/>
                </a:cxn>
                <a:cxn ang="0">
                  <a:pos x="311" y="182"/>
                </a:cxn>
                <a:cxn ang="0">
                  <a:pos x="433" y="182"/>
                </a:cxn>
                <a:cxn ang="0">
                  <a:pos x="431" y="1"/>
                </a:cxn>
                <a:cxn ang="0">
                  <a:pos x="0" y="1"/>
                </a:cxn>
                <a:cxn ang="0">
                  <a:pos x="2" y="182"/>
                </a:cxn>
                <a:cxn ang="0">
                  <a:pos x="122" y="180"/>
                </a:cxn>
                <a:cxn ang="0">
                  <a:pos x="120" y="127"/>
                </a:cxn>
                <a:cxn ang="0">
                  <a:pos x="122" y="125"/>
                </a:cxn>
                <a:cxn ang="0">
                  <a:pos x="157" y="125"/>
                </a:cxn>
                <a:cxn ang="0">
                  <a:pos x="157" y="556"/>
                </a:cxn>
                <a:cxn ang="0">
                  <a:pos x="156" y="558"/>
                </a:cxn>
                <a:cxn ang="0">
                  <a:pos x="122" y="556"/>
                </a:cxn>
                <a:cxn ang="0">
                  <a:pos x="120" y="682"/>
                </a:cxn>
                <a:cxn ang="0">
                  <a:pos x="311" y="682"/>
                </a:cxn>
                <a:cxn ang="0">
                  <a:pos x="311" y="558"/>
                </a:cxn>
                <a:cxn ang="0">
                  <a:pos x="277" y="558"/>
                </a:cxn>
                <a:cxn ang="0">
                  <a:pos x="277" y="127"/>
                </a:cxn>
                <a:cxn ang="0">
                  <a:pos x="277" y="127"/>
                </a:cxn>
              </a:cxnLst>
              <a:rect l="0" t="0" r="r" b="b"/>
              <a:pathLst>
                <a:path w="433" h="684">
                  <a:moveTo>
                    <a:pt x="311" y="127"/>
                  </a:moveTo>
                  <a:lnTo>
                    <a:pt x="277" y="127"/>
                  </a:lnTo>
                  <a:lnTo>
                    <a:pt x="277" y="127"/>
                  </a:lnTo>
                  <a:lnTo>
                    <a:pt x="277" y="556"/>
                  </a:lnTo>
                  <a:lnTo>
                    <a:pt x="277" y="556"/>
                  </a:lnTo>
                  <a:lnTo>
                    <a:pt x="311" y="556"/>
                  </a:lnTo>
                  <a:lnTo>
                    <a:pt x="313" y="556"/>
                  </a:lnTo>
                  <a:lnTo>
                    <a:pt x="313" y="556"/>
                  </a:lnTo>
                  <a:lnTo>
                    <a:pt x="313" y="682"/>
                  </a:lnTo>
                  <a:lnTo>
                    <a:pt x="313" y="684"/>
                  </a:lnTo>
                  <a:lnTo>
                    <a:pt x="311" y="684"/>
                  </a:lnTo>
                  <a:lnTo>
                    <a:pt x="120" y="684"/>
                  </a:lnTo>
                  <a:lnTo>
                    <a:pt x="120" y="684"/>
                  </a:lnTo>
                  <a:lnTo>
                    <a:pt x="120" y="682"/>
                  </a:lnTo>
                  <a:lnTo>
                    <a:pt x="120" y="556"/>
                  </a:lnTo>
                  <a:lnTo>
                    <a:pt x="120" y="556"/>
                  </a:lnTo>
                  <a:lnTo>
                    <a:pt x="120" y="556"/>
                  </a:lnTo>
                  <a:lnTo>
                    <a:pt x="156" y="556"/>
                  </a:lnTo>
                  <a:lnTo>
                    <a:pt x="154" y="556"/>
                  </a:lnTo>
                  <a:lnTo>
                    <a:pt x="154" y="127"/>
                  </a:lnTo>
                  <a:lnTo>
                    <a:pt x="156" y="128"/>
                  </a:lnTo>
                  <a:lnTo>
                    <a:pt x="122" y="128"/>
                  </a:lnTo>
                  <a:lnTo>
                    <a:pt x="123" y="127"/>
                  </a:lnTo>
                  <a:lnTo>
                    <a:pt x="123" y="182"/>
                  </a:lnTo>
                  <a:lnTo>
                    <a:pt x="123" y="183"/>
                  </a:lnTo>
                  <a:lnTo>
                    <a:pt x="122" y="183"/>
                  </a:lnTo>
                  <a:lnTo>
                    <a:pt x="0" y="183"/>
                  </a:lnTo>
                  <a:lnTo>
                    <a:pt x="0" y="183"/>
                  </a:lnTo>
                  <a:lnTo>
                    <a:pt x="0" y="182"/>
                  </a:lnTo>
                  <a:lnTo>
                    <a:pt x="0" y="1"/>
                  </a:lnTo>
                  <a:lnTo>
                    <a:pt x="0" y="0"/>
                  </a:lnTo>
                  <a:lnTo>
                    <a:pt x="0" y="0"/>
                  </a:lnTo>
                  <a:lnTo>
                    <a:pt x="433" y="1"/>
                  </a:lnTo>
                  <a:lnTo>
                    <a:pt x="433" y="1"/>
                  </a:lnTo>
                  <a:lnTo>
                    <a:pt x="433" y="1"/>
                  </a:lnTo>
                  <a:lnTo>
                    <a:pt x="433" y="182"/>
                  </a:lnTo>
                  <a:lnTo>
                    <a:pt x="433" y="182"/>
                  </a:lnTo>
                  <a:lnTo>
                    <a:pt x="433" y="182"/>
                  </a:lnTo>
                  <a:lnTo>
                    <a:pt x="311" y="182"/>
                  </a:lnTo>
                  <a:lnTo>
                    <a:pt x="311" y="182"/>
                  </a:lnTo>
                  <a:lnTo>
                    <a:pt x="311" y="182"/>
                  </a:lnTo>
                  <a:lnTo>
                    <a:pt x="311" y="127"/>
                  </a:lnTo>
                  <a:close/>
                  <a:moveTo>
                    <a:pt x="311" y="127"/>
                  </a:moveTo>
                  <a:lnTo>
                    <a:pt x="311" y="182"/>
                  </a:lnTo>
                  <a:lnTo>
                    <a:pt x="311" y="182"/>
                  </a:lnTo>
                  <a:lnTo>
                    <a:pt x="433" y="182"/>
                  </a:lnTo>
                  <a:lnTo>
                    <a:pt x="433" y="182"/>
                  </a:lnTo>
                  <a:lnTo>
                    <a:pt x="431" y="1"/>
                  </a:lnTo>
                  <a:lnTo>
                    <a:pt x="433" y="1"/>
                  </a:lnTo>
                  <a:lnTo>
                    <a:pt x="0" y="1"/>
                  </a:lnTo>
                  <a:lnTo>
                    <a:pt x="2" y="1"/>
                  </a:lnTo>
                  <a:lnTo>
                    <a:pt x="2" y="182"/>
                  </a:lnTo>
                  <a:lnTo>
                    <a:pt x="0" y="180"/>
                  </a:lnTo>
                  <a:lnTo>
                    <a:pt x="122" y="180"/>
                  </a:lnTo>
                  <a:lnTo>
                    <a:pt x="120" y="182"/>
                  </a:lnTo>
                  <a:lnTo>
                    <a:pt x="120" y="127"/>
                  </a:lnTo>
                  <a:lnTo>
                    <a:pt x="120" y="125"/>
                  </a:lnTo>
                  <a:lnTo>
                    <a:pt x="122" y="125"/>
                  </a:lnTo>
                  <a:lnTo>
                    <a:pt x="156" y="125"/>
                  </a:lnTo>
                  <a:lnTo>
                    <a:pt x="157" y="125"/>
                  </a:lnTo>
                  <a:lnTo>
                    <a:pt x="157" y="127"/>
                  </a:lnTo>
                  <a:lnTo>
                    <a:pt x="157" y="556"/>
                  </a:lnTo>
                  <a:lnTo>
                    <a:pt x="157" y="558"/>
                  </a:lnTo>
                  <a:lnTo>
                    <a:pt x="156" y="558"/>
                  </a:lnTo>
                  <a:lnTo>
                    <a:pt x="120" y="558"/>
                  </a:lnTo>
                  <a:lnTo>
                    <a:pt x="122" y="556"/>
                  </a:lnTo>
                  <a:lnTo>
                    <a:pt x="122" y="682"/>
                  </a:lnTo>
                  <a:lnTo>
                    <a:pt x="120" y="682"/>
                  </a:lnTo>
                  <a:lnTo>
                    <a:pt x="311" y="682"/>
                  </a:lnTo>
                  <a:lnTo>
                    <a:pt x="311" y="682"/>
                  </a:lnTo>
                  <a:lnTo>
                    <a:pt x="311" y="556"/>
                  </a:lnTo>
                  <a:lnTo>
                    <a:pt x="311" y="558"/>
                  </a:lnTo>
                  <a:lnTo>
                    <a:pt x="277" y="558"/>
                  </a:lnTo>
                  <a:lnTo>
                    <a:pt x="277" y="558"/>
                  </a:lnTo>
                  <a:lnTo>
                    <a:pt x="277" y="556"/>
                  </a:lnTo>
                  <a:lnTo>
                    <a:pt x="277" y="127"/>
                  </a:lnTo>
                  <a:lnTo>
                    <a:pt x="277" y="127"/>
                  </a:lnTo>
                  <a:lnTo>
                    <a:pt x="277" y="127"/>
                  </a:lnTo>
                  <a:lnTo>
                    <a:pt x="311" y="1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206"/>
            <p:cNvSpPr>
              <a:spLocks noEditPoints="1"/>
            </p:cNvSpPr>
            <p:nvPr/>
          </p:nvSpPr>
          <p:spPr bwMode="auto">
            <a:xfrm>
              <a:off x="2444751" y="2727325"/>
              <a:ext cx="341313" cy="517525"/>
            </a:xfrm>
            <a:custGeom>
              <a:avLst/>
              <a:gdLst/>
              <a:ahLst/>
              <a:cxnLst>
                <a:cxn ang="0">
                  <a:pos x="276" y="124"/>
                </a:cxn>
                <a:cxn ang="0">
                  <a:pos x="279" y="324"/>
                </a:cxn>
                <a:cxn ang="0">
                  <a:pos x="280" y="526"/>
                </a:cxn>
                <a:cxn ang="0">
                  <a:pos x="310" y="521"/>
                </a:cxn>
                <a:cxn ang="0">
                  <a:pos x="314" y="526"/>
                </a:cxn>
                <a:cxn ang="0">
                  <a:pos x="314" y="649"/>
                </a:cxn>
                <a:cxn ang="0">
                  <a:pos x="217" y="650"/>
                </a:cxn>
                <a:cxn ang="0">
                  <a:pos x="117" y="650"/>
                </a:cxn>
                <a:cxn ang="0">
                  <a:pos x="117" y="526"/>
                </a:cxn>
                <a:cxn ang="0">
                  <a:pos x="123" y="520"/>
                </a:cxn>
                <a:cxn ang="0">
                  <a:pos x="152" y="526"/>
                </a:cxn>
                <a:cxn ang="0">
                  <a:pos x="150" y="225"/>
                </a:cxn>
                <a:cxn ang="0">
                  <a:pos x="157" y="130"/>
                </a:cxn>
                <a:cxn ang="0">
                  <a:pos x="132" y="124"/>
                </a:cxn>
                <a:cxn ang="0">
                  <a:pos x="132" y="182"/>
                </a:cxn>
                <a:cxn ang="0">
                  <a:pos x="6" y="182"/>
                </a:cxn>
                <a:cxn ang="0">
                  <a:pos x="0" y="175"/>
                </a:cxn>
                <a:cxn ang="0">
                  <a:pos x="0" y="0"/>
                </a:cxn>
                <a:cxn ang="0">
                  <a:pos x="112" y="0"/>
                </a:cxn>
                <a:cxn ang="0">
                  <a:pos x="426" y="3"/>
                </a:cxn>
                <a:cxn ang="0">
                  <a:pos x="430" y="6"/>
                </a:cxn>
                <a:cxn ang="0">
                  <a:pos x="429" y="178"/>
                </a:cxn>
                <a:cxn ang="0">
                  <a:pos x="309" y="176"/>
                </a:cxn>
                <a:cxn ang="0">
                  <a:pos x="309" y="175"/>
                </a:cxn>
                <a:cxn ang="0">
                  <a:pos x="309" y="124"/>
                </a:cxn>
                <a:cxn ang="0">
                  <a:pos x="309" y="175"/>
                </a:cxn>
                <a:cxn ang="0">
                  <a:pos x="424" y="175"/>
                </a:cxn>
                <a:cxn ang="0">
                  <a:pos x="426" y="10"/>
                </a:cxn>
                <a:cxn ang="0">
                  <a:pos x="112" y="12"/>
                </a:cxn>
                <a:cxn ang="0">
                  <a:pos x="14" y="6"/>
                </a:cxn>
                <a:cxn ang="0">
                  <a:pos x="6" y="169"/>
                </a:cxn>
                <a:cxn ang="0">
                  <a:pos x="117" y="175"/>
                </a:cxn>
                <a:cxn ang="0">
                  <a:pos x="117" y="117"/>
                </a:cxn>
                <a:cxn ang="0">
                  <a:pos x="157" y="117"/>
                </a:cxn>
                <a:cxn ang="0">
                  <a:pos x="165" y="124"/>
                </a:cxn>
                <a:cxn ang="0">
                  <a:pos x="165" y="324"/>
                </a:cxn>
                <a:cxn ang="0">
                  <a:pos x="165" y="533"/>
                </a:cxn>
                <a:cxn ang="0">
                  <a:pos x="123" y="533"/>
                </a:cxn>
                <a:cxn ang="0">
                  <a:pos x="131" y="644"/>
                </a:cxn>
                <a:cxn ang="0">
                  <a:pos x="217" y="638"/>
                </a:cxn>
                <a:cxn ang="0">
                  <a:pos x="304" y="644"/>
                </a:cxn>
                <a:cxn ang="0">
                  <a:pos x="310" y="530"/>
                </a:cxn>
                <a:cxn ang="0">
                  <a:pos x="271" y="530"/>
                </a:cxn>
                <a:cxn ang="0">
                  <a:pos x="271" y="425"/>
                </a:cxn>
                <a:cxn ang="0">
                  <a:pos x="276" y="124"/>
                </a:cxn>
                <a:cxn ang="0">
                  <a:pos x="276" y="123"/>
                </a:cxn>
              </a:cxnLst>
              <a:rect l="0" t="0" r="r" b="b"/>
              <a:pathLst>
                <a:path w="430" h="650">
                  <a:moveTo>
                    <a:pt x="309" y="124"/>
                  </a:moveTo>
                  <a:lnTo>
                    <a:pt x="276" y="124"/>
                  </a:lnTo>
                  <a:lnTo>
                    <a:pt x="276" y="124"/>
                  </a:lnTo>
                  <a:lnTo>
                    <a:pt x="279" y="324"/>
                  </a:lnTo>
                  <a:lnTo>
                    <a:pt x="279" y="425"/>
                  </a:lnTo>
                  <a:lnTo>
                    <a:pt x="280" y="526"/>
                  </a:lnTo>
                  <a:lnTo>
                    <a:pt x="276" y="521"/>
                  </a:lnTo>
                  <a:lnTo>
                    <a:pt x="310" y="521"/>
                  </a:lnTo>
                  <a:lnTo>
                    <a:pt x="314" y="521"/>
                  </a:lnTo>
                  <a:lnTo>
                    <a:pt x="314" y="526"/>
                  </a:lnTo>
                  <a:lnTo>
                    <a:pt x="314" y="644"/>
                  </a:lnTo>
                  <a:lnTo>
                    <a:pt x="314" y="649"/>
                  </a:lnTo>
                  <a:lnTo>
                    <a:pt x="310" y="649"/>
                  </a:lnTo>
                  <a:lnTo>
                    <a:pt x="217" y="650"/>
                  </a:lnTo>
                  <a:lnTo>
                    <a:pt x="123" y="650"/>
                  </a:lnTo>
                  <a:lnTo>
                    <a:pt x="117" y="650"/>
                  </a:lnTo>
                  <a:lnTo>
                    <a:pt x="117" y="644"/>
                  </a:lnTo>
                  <a:lnTo>
                    <a:pt x="117" y="526"/>
                  </a:lnTo>
                  <a:lnTo>
                    <a:pt x="117" y="520"/>
                  </a:lnTo>
                  <a:lnTo>
                    <a:pt x="123" y="520"/>
                  </a:lnTo>
                  <a:lnTo>
                    <a:pt x="157" y="520"/>
                  </a:lnTo>
                  <a:lnTo>
                    <a:pt x="152" y="526"/>
                  </a:lnTo>
                  <a:lnTo>
                    <a:pt x="150" y="324"/>
                  </a:lnTo>
                  <a:lnTo>
                    <a:pt x="150" y="225"/>
                  </a:lnTo>
                  <a:lnTo>
                    <a:pt x="150" y="124"/>
                  </a:lnTo>
                  <a:lnTo>
                    <a:pt x="157" y="130"/>
                  </a:lnTo>
                  <a:lnTo>
                    <a:pt x="125" y="130"/>
                  </a:lnTo>
                  <a:lnTo>
                    <a:pt x="132" y="124"/>
                  </a:lnTo>
                  <a:lnTo>
                    <a:pt x="132" y="175"/>
                  </a:lnTo>
                  <a:lnTo>
                    <a:pt x="132" y="182"/>
                  </a:lnTo>
                  <a:lnTo>
                    <a:pt x="125" y="182"/>
                  </a:lnTo>
                  <a:lnTo>
                    <a:pt x="6" y="182"/>
                  </a:lnTo>
                  <a:lnTo>
                    <a:pt x="0" y="182"/>
                  </a:lnTo>
                  <a:lnTo>
                    <a:pt x="0" y="175"/>
                  </a:lnTo>
                  <a:lnTo>
                    <a:pt x="0" y="6"/>
                  </a:lnTo>
                  <a:lnTo>
                    <a:pt x="0" y="0"/>
                  </a:lnTo>
                  <a:lnTo>
                    <a:pt x="6" y="0"/>
                  </a:lnTo>
                  <a:lnTo>
                    <a:pt x="112" y="0"/>
                  </a:lnTo>
                  <a:lnTo>
                    <a:pt x="217" y="1"/>
                  </a:lnTo>
                  <a:lnTo>
                    <a:pt x="426" y="3"/>
                  </a:lnTo>
                  <a:lnTo>
                    <a:pt x="430" y="3"/>
                  </a:lnTo>
                  <a:lnTo>
                    <a:pt x="430" y="6"/>
                  </a:lnTo>
                  <a:lnTo>
                    <a:pt x="429" y="175"/>
                  </a:lnTo>
                  <a:lnTo>
                    <a:pt x="429" y="178"/>
                  </a:lnTo>
                  <a:lnTo>
                    <a:pt x="426" y="178"/>
                  </a:lnTo>
                  <a:lnTo>
                    <a:pt x="309" y="176"/>
                  </a:lnTo>
                  <a:lnTo>
                    <a:pt x="309" y="176"/>
                  </a:lnTo>
                  <a:lnTo>
                    <a:pt x="309" y="175"/>
                  </a:lnTo>
                  <a:lnTo>
                    <a:pt x="309" y="124"/>
                  </a:lnTo>
                  <a:close/>
                  <a:moveTo>
                    <a:pt x="309" y="124"/>
                  </a:moveTo>
                  <a:lnTo>
                    <a:pt x="310" y="175"/>
                  </a:lnTo>
                  <a:lnTo>
                    <a:pt x="309" y="175"/>
                  </a:lnTo>
                  <a:lnTo>
                    <a:pt x="426" y="173"/>
                  </a:lnTo>
                  <a:lnTo>
                    <a:pt x="424" y="175"/>
                  </a:lnTo>
                  <a:lnTo>
                    <a:pt x="423" y="6"/>
                  </a:lnTo>
                  <a:lnTo>
                    <a:pt x="426" y="10"/>
                  </a:lnTo>
                  <a:lnTo>
                    <a:pt x="217" y="12"/>
                  </a:lnTo>
                  <a:lnTo>
                    <a:pt x="112" y="12"/>
                  </a:lnTo>
                  <a:lnTo>
                    <a:pt x="6" y="12"/>
                  </a:lnTo>
                  <a:lnTo>
                    <a:pt x="14" y="6"/>
                  </a:lnTo>
                  <a:lnTo>
                    <a:pt x="14" y="175"/>
                  </a:lnTo>
                  <a:lnTo>
                    <a:pt x="6" y="169"/>
                  </a:lnTo>
                  <a:lnTo>
                    <a:pt x="125" y="169"/>
                  </a:lnTo>
                  <a:lnTo>
                    <a:pt x="117" y="175"/>
                  </a:lnTo>
                  <a:lnTo>
                    <a:pt x="117" y="124"/>
                  </a:lnTo>
                  <a:lnTo>
                    <a:pt x="117" y="117"/>
                  </a:lnTo>
                  <a:lnTo>
                    <a:pt x="125" y="117"/>
                  </a:lnTo>
                  <a:lnTo>
                    <a:pt x="157" y="117"/>
                  </a:lnTo>
                  <a:lnTo>
                    <a:pt x="165" y="117"/>
                  </a:lnTo>
                  <a:lnTo>
                    <a:pt x="165" y="124"/>
                  </a:lnTo>
                  <a:lnTo>
                    <a:pt x="165" y="225"/>
                  </a:lnTo>
                  <a:lnTo>
                    <a:pt x="165" y="324"/>
                  </a:lnTo>
                  <a:lnTo>
                    <a:pt x="165" y="526"/>
                  </a:lnTo>
                  <a:lnTo>
                    <a:pt x="165" y="533"/>
                  </a:lnTo>
                  <a:lnTo>
                    <a:pt x="157" y="533"/>
                  </a:lnTo>
                  <a:lnTo>
                    <a:pt x="123" y="533"/>
                  </a:lnTo>
                  <a:lnTo>
                    <a:pt x="131" y="526"/>
                  </a:lnTo>
                  <a:lnTo>
                    <a:pt x="131" y="644"/>
                  </a:lnTo>
                  <a:lnTo>
                    <a:pt x="123" y="637"/>
                  </a:lnTo>
                  <a:lnTo>
                    <a:pt x="217" y="638"/>
                  </a:lnTo>
                  <a:lnTo>
                    <a:pt x="310" y="638"/>
                  </a:lnTo>
                  <a:lnTo>
                    <a:pt x="304" y="644"/>
                  </a:lnTo>
                  <a:lnTo>
                    <a:pt x="304" y="526"/>
                  </a:lnTo>
                  <a:lnTo>
                    <a:pt x="310" y="530"/>
                  </a:lnTo>
                  <a:lnTo>
                    <a:pt x="276" y="530"/>
                  </a:lnTo>
                  <a:lnTo>
                    <a:pt x="271" y="530"/>
                  </a:lnTo>
                  <a:lnTo>
                    <a:pt x="271" y="526"/>
                  </a:lnTo>
                  <a:lnTo>
                    <a:pt x="271" y="425"/>
                  </a:lnTo>
                  <a:lnTo>
                    <a:pt x="273" y="324"/>
                  </a:lnTo>
                  <a:lnTo>
                    <a:pt x="276" y="124"/>
                  </a:lnTo>
                  <a:lnTo>
                    <a:pt x="276" y="123"/>
                  </a:lnTo>
                  <a:lnTo>
                    <a:pt x="276" y="123"/>
                  </a:lnTo>
                  <a:lnTo>
                    <a:pt x="309" y="1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98" name="组合 97"/>
          <p:cNvGrpSpPr/>
          <p:nvPr/>
        </p:nvGrpSpPr>
        <p:grpSpPr>
          <a:xfrm>
            <a:off x="9097739" y="5740529"/>
            <a:ext cx="433917" cy="770467"/>
            <a:chOff x="1345375" y="5301321"/>
            <a:chExt cx="433917" cy="770467"/>
          </a:xfrm>
          <a:solidFill>
            <a:schemeClr val="accent1"/>
          </a:solidFill>
        </p:grpSpPr>
        <p:sp>
          <p:nvSpPr>
            <p:cNvPr id="99" name="Freeform 190"/>
            <p:cNvSpPr>
              <a:spLocks/>
            </p:cNvSpPr>
            <p:nvPr/>
          </p:nvSpPr>
          <p:spPr bwMode="auto">
            <a:xfrm>
              <a:off x="1360192" y="5817789"/>
              <a:ext cx="406400" cy="209551"/>
            </a:xfrm>
            <a:custGeom>
              <a:avLst/>
              <a:gdLst/>
              <a:ahLst/>
              <a:cxnLst>
                <a:cxn ang="0">
                  <a:pos x="66" y="197"/>
                </a:cxn>
                <a:cxn ang="0">
                  <a:pos x="341" y="25"/>
                </a:cxn>
                <a:cxn ang="0">
                  <a:pos x="86" y="173"/>
                </a:cxn>
                <a:cxn ang="0">
                  <a:pos x="151" y="125"/>
                </a:cxn>
                <a:cxn ang="0">
                  <a:pos x="53" y="177"/>
                </a:cxn>
                <a:cxn ang="0">
                  <a:pos x="188" y="84"/>
                </a:cxn>
                <a:cxn ang="0">
                  <a:pos x="50" y="164"/>
                </a:cxn>
                <a:cxn ang="0">
                  <a:pos x="145" y="88"/>
                </a:cxn>
                <a:cxn ang="0">
                  <a:pos x="21" y="159"/>
                </a:cxn>
                <a:cxn ang="0">
                  <a:pos x="92" y="111"/>
                </a:cxn>
                <a:cxn ang="0">
                  <a:pos x="19" y="149"/>
                </a:cxn>
                <a:cxn ang="0">
                  <a:pos x="12" y="152"/>
                </a:cxn>
                <a:cxn ang="0">
                  <a:pos x="16" y="136"/>
                </a:cxn>
                <a:cxn ang="0">
                  <a:pos x="77" y="88"/>
                </a:cxn>
                <a:cxn ang="0">
                  <a:pos x="10" y="119"/>
                </a:cxn>
                <a:cxn ang="0">
                  <a:pos x="10" y="118"/>
                </a:cxn>
                <a:cxn ang="0">
                  <a:pos x="28" y="90"/>
                </a:cxn>
                <a:cxn ang="0">
                  <a:pos x="130" y="8"/>
                </a:cxn>
                <a:cxn ang="0">
                  <a:pos x="75" y="22"/>
                </a:cxn>
                <a:cxn ang="0">
                  <a:pos x="3" y="57"/>
                </a:cxn>
                <a:cxn ang="0">
                  <a:pos x="1" y="53"/>
                </a:cxn>
                <a:cxn ang="0">
                  <a:pos x="3" y="26"/>
                </a:cxn>
                <a:cxn ang="0">
                  <a:pos x="9" y="22"/>
                </a:cxn>
                <a:cxn ang="0">
                  <a:pos x="65" y="16"/>
                </a:cxn>
                <a:cxn ang="0">
                  <a:pos x="58" y="25"/>
                </a:cxn>
                <a:cxn ang="0">
                  <a:pos x="80" y="19"/>
                </a:cxn>
                <a:cxn ang="0">
                  <a:pos x="80" y="20"/>
                </a:cxn>
                <a:cxn ang="0">
                  <a:pos x="32" y="63"/>
                </a:cxn>
                <a:cxn ang="0">
                  <a:pos x="136" y="4"/>
                </a:cxn>
                <a:cxn ang="0">
                  <a:pos x="32" y="85"/>
                </a:cxn>
                <a:cxn ang="0">
                  <a:pos x="149" y="19"/>
                </a:cxn>
                <a:cxn ang="0">
                  <a:pos x="19" y="114"/>
                </a:cxn>
                <a:cxn ang="0">
                  <a:pos x="139" y="44"/>
                </a:cxn>
                <a:cxn ang="0">
                  <a:pos x="111" y="80"/>
                </a:cxn>
                <a:cxn ang="0">
                  <a:pos x="112" y="80"/>
                </a:cxn>
                <a:cxn ang="0">
                  <a:pos x="62" y="117"/>
                </a:cxn>
                <a:cxn ang="0">
                  <a:pos x="152" y="71"/>
                </a:cxn>
                <a:cxn ang="0">
                  <a:pos x="135" y="84"/>
                </a:cxn>
                <a:cxn ang="0">
                  <a:pos x="151" y="84"/>
                </a:cxn>
                <a:cxn ang="0">
                  <a:pos x="204" y="74"/>
                </a:cxn>
                <a:cxn ang="0">
                  <a:pos x="225" y="62"/>
                </a:cxn>
                <a:cxn ang="0">
                  <a:pos x="68" y="167"/>
                </a:cxn>
                <a:cxn ang="0">
                  <a:pos x="218" y="81"/>
                </a:cxn>
                <a:cxn ang="0">
                  <a:pos x="278" y="60"/>
                </a:cxn>
                <a:cxn ang="0">
                  <a:pos x="383" y="0"/>
                </a:cxn>
                <a:cxn ang="0">
                  <a:pos x="381" y="16"/>
                </a:cxn>
                <a:cxn ang="0">
                  <a:pos x="382" y="37"/>
                </a:cxn>
                <a:cxn ang="0">
                  <a:pos x="278" y="122"/>
                </a:cxn>
                <a:cxn ang="0">
                  <a:pos x="338" y="93"/>
                </a:cxn>
                <a:cxn ang="0">
                  <a:pos x="354" y="112"/>
                </a:cxn>
                <a:cxn ang="0">
                  <a:pos x="306" y="167"/>
                </a:cxn>
                <a:cxn ang="0">
                  <a:pos x="293" y="188"/>
                </a:cxn>
                <a:cxn ang="0">
                  <a:pos x="289" y="189"/>
                </a:cxn>
                <a:cxn ang="0">
                  <a:pos x="290" y="177"/>
                </a:cxn>
                <a:cxn ang="0">
                  <a:pos x="219" y="189"/>
                </a:cxn>
                <a:cxn ang="0">
                  <a:pos x="252" y="162"/>
                </a:cxn>
                <a:cxn ang="0">
                  <a:pos x="184" y="179"/>
                </a:cxn>
                <a:cxn ang="0">
                  <a:pos x="369" y="44"/>
                </a:cxn>
                <a:cxn ang="0">
                  <a:pos x="136" y="177"/>
                </a:cxn>
                <a:cxn ang="0">
                  <a:pos x="360" y="28"/>
                </a:cxn>
              </a:cxnLst>
              <a:rect l="0" t="0" r="r" b="b"/>
              <a:pathLst>
                <a:path w="383" h="198">
                  <a:moveTo>
                    <a:pt x="66" y="198"/>
                  </a:moveTo>
                  <a:lnTo>
                    <a:pt x="66" y="198"/>
                  </a:lnTo>
                  <a:lnTo>
                    <a:pt x="66" y="198"/>
                  </a:lnTo>
                  <a:lnTo>
                    <a:pt x="66" y="198"/>
                  </a:lnTo>
                  <a:lnTo>
                    <a:pt x="65" y="197"/>
                  </a:lnTo>
                  <a:lnTo>
                    <a:pt x="65" y="197"/>
                  </a:lnTo>
                  <a:lnTo>
                    <a:pt x="66" y="197"/>
                  </a:lnTo>
                  <a:lnTo>
                    <a:pt x="66" y="197"/>
                  </a:lnTo>
                  <a:lnTo>
                    <a:pt x="66" y="197"/>
                  </a:lnTo>
                  <a:lnTo>
                    <a:pt x="66" y="197"/>
                  </a:lnTo>
                  <a:lnTo>
                    <a:pt x="77" y="189"/>
                  </a:lnTo>
                  <a:lnTo>
                    <a:pt x="114" y="164"/>
                  </a:lnTo>
                  <a:lnTo>
                    <a:pt x="114" y="164"/>
                  </a:lnTo>
                  <a:lnTo>
                    <a:pt x="224" y="97"/>
                  </a:lnTo>
                  <a:lnTo>
                    <a:pt x="224" y="97"/>
                  </a:lnTo>
                  <a:lnTo>
                    <a:pt x="341" y="25"/>
                  </a:lnTo>
                  <a:lnTo>
                    <a:pt x="341" y="25"/>
                  </a:lnTo>
                  <a:lnTo>
                    <a:pt x="280" y="60"/>
                  </a:lnTo>
                  <a:lnTo>
                    <a:pt x="280" y="60"/>
                  </a:lnTo>
                  <a:lnTo>
                    <a:pt x="135" y="146"/>
                  </a:lnTo>
                  <a:lnTo>
                    <a:pt x="98" y="165"/>
                  </a:lnTo>
                  <a:lnTo>
                    <a:pt x="86" y="173"/>
                  </a:lnTo>
                  <a:lnTo>
                    <a:pt x="86" y="173"/>
                  </a:lnTo>
                  <a:lnTo>
                    <a:pt x="86" y="173"/>
                  </a:lnTo>
                  <a:lnTo>
                    <a:pt x="86" y="173"/>
                  </a:lnTo>
                  <a:lnTo>
                    <a:pt x="84" y="173"/>
                  </a:lnTo>
                  <a:lnTo>
                    <a:pt x="84" y="173"/>
                  </a:lnTo>
                  <a:lnTo>
                    <a:pt x="87" y="170"/>
                  </a:lnTo>
                  <a:lnTo>
                    <a:pt x="105" y="157"/>
                  </a:lnTo>
                  <a:lnTo>
                    <a:pt x="105" y="157"/>
                  </a:lnTo>
                  <a:lnTo>
                    <a:pt x="151" y="125"/>
                  </a:lnTo>
                  <a:lnTo>
                    <a:pt x="151" y="125"/>
                  </a:lnTo>
                  <a:lnTo>
                    <a:pt x="207" y="87"/>
                  </a:lnTo>
                  <a:lnTo>
                    <a:pt x="207" y="87"/>
                  </a:lnTo>
                  <a:lnTo>
                    <a:pt x="129" y="133"/>
                  </a:lnTo>
                  <a:lnTo>
                    <a:pt x="129" y="133"/>
                  </a:lnTo>
                  <a:lnTo>
                    <a:pt x="53" y="177"/>
                  </a:lnTo>
                  <a:lnTo>
                    <a:pt x="53" y="177"/>
                  </a:lnTo>
                  <a:lnTo>
                    <a:pt x="53" y="177"/>
                  </a:lnTo>
                  <a:lnTo>
                    <a:pt x="53" y="177"/>
                  </a:lnTo>
                  <a:lnTo>
                    <a:pt x="52" y="177"/>
                  </a:lnTo>
                  <a:lnTo>
                    <a:pt x="52" y="177"/>
                  </a:lnTo>
                  <a:lnTo>
                    <a:pt x="52" y="177"/>
                  </a:lnTo>
                  <a:lnTo>
                    <a:pt x="52" y="177"/>
                  </a:lnTo>
                  <a:lnTo>
                    <a:pt x="52" y="176"/>
                  </a:lnTo>
                  <a:lnTo>
                    <a:pt x="209" y="74"/>
                  </a:lnTo>
                  <a:lnTo>
                    <a:pt x="209" y="74"/>
                  </a:lnTo>
                  <a:lnTo>
                    <a:pt x="188" y="84"/>
                  </a:lnTo>
                  <a:lnTo>
                    <a:pt x="188" y="84"/>
                  </a:lnTo>
                  <a:lnTo>
                    <a:pt x="181" y="90"/>
                  </a:lnTo>
                  <a:lnTo>
                    <a:pt x="181" y="90"/>
                  </a:lnTo>
                  <a:lnTo>
                    <a:pt x="127" y="119"/>
                  </a:lnTo>
                  <a:lnTo>
                    <a:pt x="127" y="119"/>
                  </a:lnTo>
                  <a:lnTo>
                    <a:pt x="50" y="164"/>
                  </a:lnTo>
                  <a:lnTo>
                    <a:pt x="50" y="164"/>
                  </a:lnTo>
                  <a:lnTo>
                    <a:pt x="50" y="164"/>
                  </a:lnTo>
                  <a:lnTo>
                    <a:pt x="50" y="164"/>
                  </a:lnTo>
                  <a:lnTo>
                    <a:pt x="50" y="164"/>
                  </a:lnTo>
                  <a:lnTo>
                    <a:pt x="50" y="164"/>
                  </a:lnTo>
                  <a:lnTo>
                    <a:pt x="52" y="162"/>
                  </a:lnTo>
                  <a:lnTo>
                    <a:pt x="52" y="162"/>
                  </a:lnTo>
                  <a:lnTo>
                    <a:pt x="53" y="161"/>
                  </a:lnTo>
                  <a:lnTo>
                    <a:pt x="145" y="88"/>
                  </a:lnTo>
                  <a:lnTo>
                    <a:pt x="145" y="88"/>
                  </a:lnTo>
                  <a:lnTo>
                    <a:pt x="22" y="159"/>
                  </a:lnTo>
                  <a:lnTo>
                    <a:pt x="22" y="159"/>
                  </a:lnTo>
                  <a:lnTo>
                    <a:pt x="21" y="159"/>
                  </a:lnTo>
                  <a:lnTo>
                    <a:pt x="21" y="159"/>
                  </a:lnTo>
                  <a:lnTo>
                    <a:pt x="21" y="159"/>
                  </a:lnTo>
                  <a:lnTo>
                    <a:pt x="21" y="159"/>
                  </a:lnTo>
                  <a:lnTo>
                    <a:pt x="21" y="159"/>
                  </a:lnTo>
                  <a:lnTo>
                    <a:pt x="21" y="159"/>
                  </a:lnTo>
                  <a:lnTo>
                    <a:pt x="21" y="159"/>
                  </a:lnTo>
                  <a:lnTo>
                    <a:pt x="22" y="158"/>
                  </a:lnTo>
                  <a:lnTo>
                    <a:pt x="22" y="158"/>
                  </a:lnTo>
                  <a:lnTo>
                    <a:pt x="26" y="155"/>
                  </a:lnTo>
                  <a:lnTo>
                    <a:pt x="26" y="155"/>
                  </a:lnTo>
                  <a:lnTo>
                    <a:pt x="43" y="143"/>
                  </a:lnTo>
                  <a:lnTo>
                    <a:pt x="43" y="143"/>
                  </a:lnTo>
                  <a:lnTo>
                    <a:pt x="92" y="111"/>
                  </a:lnTo>
                  <a:lnTo>
                    <a:pt x="92" y="111"/>
                  </a:lnTo>
                  <a:lnTo>
                    <a:pt x="136" y="80"/>
                  </a:lnTo>
                  <a:lnTo>
                    <a:pt x="136" y="80"/>
                  </a:lnTo>
                  <a:lnTo>
                    <a:pt x="83" y="112"/>
                  </a:lnTo>
                  <a:lnTo>
                    <a:pt x="83" y="112"/>
                  </a:lnTo>
                  <a:lnTo>
                    <a:pt x="34" y="139"/>
                  </a:lnTo>
                  <a:lnTo>
                    <a:pt x="34" y="139"/>
                  </a:lnTo>
                  <a:lnTo>
                    <a:pt x="19" y="149"/>
                  </a:lnTo>
                  <a:lnTo>
                    <a:pt x="19" y="149"/>
                  </a:lnTo>
                  <a:lnTo>
                    <a:pt x="13" y="152"/>
                  </a:lnTo>
                  <a:lnTo>
                    <a:pt x="13" y="152"/>
                  </a:lnTo>
                  <a:lnTo>
                    <a:pt x="13" y="152"/>
                  </a:lnTo>
                  <a:lnTo>
                    <a:pt x="13" y="152"/>
                  </a:lnTo>
                  <a:lnTo>
                    <a:pt x="13" y="152"/>
                  </a:lnTo>
                  <a:lnTo>
                    <a:pt x="12" y="152"/>
                  </a:lnTo>
                  <a:lnTo>
                    <a:pt x="12" y="152"/>
                  </a:lnTo>
                  <a:lnTo>
                    <a:pt x="12" y="151"/>
                  </a:lnTo>
                  <a:lnTo>
                    <a:pt x="12" y="151"/>
                  </a:lnTo>
                  <a:lnTo>
                    <a:pt x="101" y="87"/>
                  </a:lnTo>
                  <a:lnTo>
                    <a:pt x="101" y="87"/>
                  </a:lnTo>
                  <a:lnTo>
                    <a:pt x="16" y="136"/>
                  </a:lnTo>
                  <a:lnTo>
                    <a:pt x="16" y="136"/>
                  </a:lnTo>
                  <a:lnTo>
                    <a:pt x="16" y="136"/>
                  </a:lnTo>
                  <a:lnTo>
                    <a:pt x="16" y="136"/>
                  </a:lnTo>
                  <a:lnTo>
                    <a:pt x="16" y="136"/>
                  </a:lnTo>
                  <a:lnTo>
                    <a:pt x="16" y="136"/>
                  </a:lnTo>
                  <a:lnTo>
                    <a:pt x="16" y="134"/>
                  </a:lnTo>
                  <a:lnTo>
                    <a:pt x="16" y="134"/>
                  </a:lnTo>
                  <a:lnTo>
                    <a:pt x="16" y="134"/>
                  </a:lnTo>
                  <a:lnTo>
                    <a:pt x="16" y="134"/>
                  </a:lnTo>
                  <a:lnTo>
                    <a:pt x="16" y="134"/>
                  </a:lnTo>
                  <a:lnTo>
                    <a:pt x="77" y="88"/>
                  </a:lnTo>
                  <a:lnTo>
                    <a:pt x="77" y="88"/>
                  </a:lnTo>
                  <a:lnTo>
                    <a:pt x="130" y="50"/>
                  </a:lnTo>
                  <a:lnTo>
                    <a:pt x="130" y="50"/>
                  </a:lnTo>
                  <a:lnTo>
                    <a:pt x="89" y="75"/>
                  </a:lnTo>
                  <a:lnTo>
                    <a:pt x="89" y="75"/>
                  </a:lnTo>
                  <a:lnTo>
                    <a:pt x="10" y="119"/>
                  </a:lnTo>
                  <a:lnTo>
                    <a:pt x="10" y="119"/>
                  </a:lnTo>
                  <a:lnTo>
                    <a:pt x="10" y="119"/>
                  </a:lnTo>
                  <a:lnTo>
                    <a:pt x="10" y="119"/>
                  </a:lnTo>
                  <a:lnTo>
                    <a:pt x="10" y="119"/>
                  </a:lnTo>
                  <a:lnTo>
                    <a:pt x="10" y="119"/>
                  </a:lnTo>
                  <a:lnTo>
                    <a:pt x="10" y="119"/>
                  </a:lnTo>
                  <a:lnTo>
                    <a:pt x="10" y="119"/>
                  </a:lnTo>
                  <a:lnTo>
                    <a:pt x="10" y="119"/>
                  </a:lnTo>
                  <a:lnTo>
                    <a:pt x="10" y="118"/>
                  </a:lnTo>
                  <a:lnTo>
                    <a:pt x="10" y="118"/>
                  </a:lnTo>
                  <a:lnTo>
                    <a:pt x="141" y="25"/>
                  </a:lnTo>
                  <a:lnTo>
                    <a:pt x="141" y="25"/>
                  </a:lnTo>
                  <a:lnTo>
                    <a:pt x="90" y="54"/>
                  </a:lnTo>
                  <a:lnTo>
                    <a:pt x="90" y="54"/>
                  </a:lnTo>
                  <a:lnTo>
                    <a:pt x="40" y="84"/>
                  </a:lnTo>
                  <a:lnTo>
                    <a:pt x="28" y="90"/>
                  </a:lnTo>
                  <a:lnTo>
                    <a:pt x="28" y="90"/>
                  </a:lnTo>
                  <a:lnTo>
                    <a:pt x="28" y="90"/>
                  </a:lnTo>
                  <a:lnTo>
                    <a:pt x="28" y="90"/>
                  </a:lnTo>
                  <a:lnTo>
                    <a:pt x="26" y="90"/>
                  </a:lnTo>
                  <a:lnTo>
                    <a:pt x="26" y="90"/>
                  </a:lnTo>
                  <a:lnTo>
                    <a:pt x="28" y="88"/>
                  </a:lnTo>
                  <a:lnTo>
                    <a:pt x="37" y="81"/>
                  </a:lnTo>
                  <a:lnTo>
                    <a:pt x="108" y="26"/>
                  </a:lnTo>
                  <a:lnTo>
                    <a:pt x="108" y="26"/>
                  </a:lnTo>
                  <a:lnTo>
                    <a:pt x="130" y="8"/>
                  </a:lnTo>
                  <a:lnTo>
                    <a:pt x="130" y="8"/>
                  </a:lnTo>
                  <a:lnTo>
                    <a:pt x="28" y="68"/>
                  </a:lnTo>
                  <a:lnTo>
                    <a:pt x="28" y="68"/>
                  </a:lnTo>
                  <a:lnTo>
                    <a:pt x="28" y="68"/>
                  </a:lnTo>
                  <a:lnTo>
                    <a:pt x="28" y="68"/>
                  </a:lnTo>
                  <a:lnTo>
                    <a:pt x="28" y="68"/>
                  </a:lnTo>
                  <a:lnTo>
                    <a:pt x="28" y="68"/>
                  </a:lnTo>
                  <a:lnTo>
                    <a:pt x="75" y="22"/>
                  </a:lnTo>
                  <a:lnTo>
                    <a:pt x="75" y="22"/>
                  </a:lnTo>
                  <a:lnTo>
                    <a:pt x="4" y="63"/>
                  </a:lnTo>
                  <a:lnTo>
                    <a:pt x="4" y="63"/>
                  </a:lnTo>
                  <a:lnTo>
                    <a:pt x="3" y="63"/>
                  </a:lnTo>
                  <a:lnTo>
                    <a:pt x="3" y="63"/>
                  </a:lnTo>
                  <a:lnTo>
                    <a:pt x="3" y="63"/>
                  </a:lnTo>
                  <a:lnTo>
                    <a:pt x="46" y="34"/>
                  </a:lnTo>
                  <a:lnTo>
                    <a:pt x="3" y="57"/>
                  </a:lnTo>
                  <a:lnTo>
                    <a:pt x="3" y="57"/>
                  </a:lnTo>
                  <a:lnTo>
                    <a:pt x="1" y="57"/>
                  </a:lnTo>
                  <a:lnTo>
                    <a:pt x="1" y="57"/>
                  </a:lnTo>
                  <a:lnTo>
                    <a:pt x="1" y="57"/>
                  </a:lnTo>
                  <a:lnTo>
                    <a:pt x="1" y="57"/>
                  </a:lnTo>
                  <a:lnTo>
                    <a:pt x="49" y="25"/>
                  </a:lnTo>
                  <a:lnTo>
                    <a:pt x="1" y="53"/>
                  </a:lnTo>
                  <a:lnTo>
                    <a:pt x="1" y="53"/>
                  </a:lnTo>
                  <a:lnTo>
                    <a:pt x="0" y="53"/>
                  </a:lnTo>
                  <a:lnTo>
                    <a:pt x="0" y="53"/>
                  </a:lnTo>
                  <a:lnTo>
                    <a:pt x="0" y="51"/>
                  </a:lnTo>
                  <a:lnTo>
                    <a:pt x="7" y="23"/>
                  </a:lnTo>
                  <a:lnTo>
                    <a:pt x="7" y="23"/>
                  </a:lnTo>
                  <a:lnTo>
                    <a:pt x="7" y="23"/>
                  </a:lnTo>
                  <a:lnTo>
                    <a:pt x="7" y="23"/>
                  </a:lnTo>
                  <a:lnTo>
                    <a:pt x="3" y="26"/>
                  </a:lnTo>
                  <a:lnTo>
                    <a:pt x="3" y="25"/>
                  </a:lnTo>
                  <a:lnTo>
                    <a:pt x="3" y="25"/>
                  </a:lnTo>
                  <a:lnTo>
                    <a:pt x="3" y="25"/>
                  </a:lnTo>
                  <a:lnTo>
                    <a:pt x="6" y="22"/>
                  </a:lnTo>
                  <a:lnTo>
                    <a:pt x="6" y="22"/>
                  </a:lnTo>
                  <a:lnTo>
                    <a:pt x="9" y="22"/>
                  </a:lnTo>
                  <a:lnTo>
                    <a:pt x="9" y="22"/>
                  </a:lnTo>
                  <a:lnTo>
                    <a:pt x="9" y="22"/>
                  </a:lnTo>
                  <a:lnTo>
                    <a:pt x="1" y="50"/>
                  </a:lnTo>
                  <a:lnTo>
                    <a:pt x="65" y="14"/>
                  </a:lnTo>
                  <a:lnTo>
                    <a:pt x="65" y="14"/>
                  </a:lnTo>
                  <a:lnTo>
                    <a:pt x="65" y="14"/>
                  </a:lnTo>
                  <a:lnTo>
                    <a:pt x="65" y="14"/>
                  </a:lnTo>
                  <a:lnTo>
                    <a:pt x="65" y="14"/>
                  </a:lnTo>
                  <a:lnTo>
                    <a:pt x="65" y="14"/>
                  </a:lnTo>
                  <a:lnTo>
                    <a:pt x="65" y="16"/>
                  </a:lnTo>
                  <a:lnTo>
                    <a:pt x="65" y="16"/>
                  </a:lnTo>
                  <a:lnTo>
                    <a:pt x="65" y="16"/>
                  </a:lnTo>
                  <a:lnTo>
                    <a:pt x="65" y="16"/>
                  </a:lnTo>
                  <a:lnTo>
                    <a:pt x="56" y="22"/>
                  </a:lnTo>
                  <a:lnTo>
                    <a:pt x="56" y="22"/>
                  </a:lnTo>
                  <a:lnTo>
                    <a:pt x="34" y="37"/>
                  </a:lnTo>
                  <a:lnTo>
                    <a:pt x="19" y="47"/>
                  </a:lnTo>
                  <a:lnTo>
                    <a:pt x="58" y="25"/>
                  </a:lnTo>
                  <a:lnTo>
                    <a:pt x="58" y="25"/>
                  </a:lnTo>
                  <a:lnTo>
                    <a:pt x="59" y="25"/>
                  </a:lnTo>
                  <a:lnTo>
                    <a:pt x="59" y="25"/>
                  </a:lnTo>
                  <a:lnTo>
                    <a:pt x="59" y="25"/>
                  </a:lnTo>
                  <a:lnTo>
                    <a:pt x="18" y="54"/>
                  </a:lnTo>
                  <a:lnTo>
                    <a:pt x="18" y="54"/>
                  </a:lnTo>
                  <a:lnTo>
                    <a:pt x="80" y="19"/>
                  </a:lnTo>
                  <a:lnTo>
                    <a:pt x="80" y="19"/>
                  </a:lnTo>
                  <a:lnTo>
                    <a:pt x="80" y="19"/>
                  </a:lnTo>
                  <a:lnTo>
                    <a:pt x="80" y="19"/>
                  </a:lnTo>
                  <a:lnTo>
                    <a:pt x="80" y="19"/>
                  </a:lnTo>
                  <a:lnTo>
                    <a:pt x="80" y="19"/>
                  </a:lnTo>
                  <a:lnTo>
                    <a:pt x="80" y="19"/>
                  </a:lnTo>
                  <a:lnTo>
                    <a:pt x="80" y="19"/>
                  </a:lnTo>
                  <a:lnTo>
                    <a:pt x="80" y="19"/>
                  </a:lnTo>
                  <a:lnTo>
                    <a:pt x="80" y="20"/>
                  </a:lnTo>
                  <a:lnTo>
                    <a:pt x="80" y="20"/>
                  </a:lnTo>
                  <a:lnTo>
                    <a:pt x="80" y="20"/>
                  </a:lnTo>
                  <a:lnTo>
                    <a:pt x="80" y="20"/>
                  </a:lnTo>
                  <a:lnTo>
                    <a:pt x="80" y="20"/>
                  </a:lnTo>
                  <a:lnTo>
                    <a:pt x="72" y="28"/>
                  </a:lnTo>
                  <a:lnTo>
                    <a:pt x="72" y="28"/>
                  </a:lnTo>
                  <a:lnTo>
                    <a:pt x="55" y="44"/>
                  </a:lnTo>
                  <a:lnTo>
                    <a:pt x="32" y="63"/>
                  </a:lnTo>
                  <a:lnTo>
                    <a:pt x="32" y="63"/>
                  </a:lnTo>
                  <a:lnTo>
                    <a:pt x="136" y="4"/>
                  </a:lnTo>
                  <a:lnTo>
                    <a:pt x="136" y="4"/>
                  </a:lnTo>
                  <a:lnTo>
                    <a:pt x="136" y="4"/>
                  </a:lnTo>
                  <a:lnTo>
                    <a:pt x="136" y="4"/>
                  </a:lnTo>
                  <a:lnTo>
                    <a:pt x="136" y="4"/>
                  </a:lnTo>
                  <a:lnTo>
                    <a:pt x="136" y="4"/>
                  </a:lnTo>
                  <a:lnTo>
                    <a:pt x="136" y="4"/>
                  </a:lnTo>
                  <a:lnTo>
                    <a:pt x="136" y="4"/>
                  </a:lnTo>
                  <a:lnTo>
                    <a:pt x="136" y="4"/>
                  </a:lnTo>
                  <a:lnTo>
                    <a:pt x="136" y="5"/>
                  </a:lnTo>
                  <a:lnTo>
                    <a:pt x="129" y="11"/>
                  </a:lnTo>
                  <a:lnTo>
                    <a:pt x="129" y="11"/>
                  </a:lnTo>
                  <a:lnTo>
                    <a:pt x="108" y="28"/>
                  </a:lnTo>
                  <a:lnTo>
                    <a:pt x="108" y="28"/>
                  </a:lnTo>
                  <a:lnTo>
                    <a:pt x="32" y="85"/>
                  </a:lnTo>
                  <a:lnTo>
                    <a:pt x="32" y="85"/>
                  </a:lnTo>
                  <a:lnTo>
                    <a:pt x="89" y="53"/>
                  </a:lnTo>
                  <a:lnTo>
                    <a:pt x="89" y="53"/>
                  </a:lnTo>
                  <a:lnTo>
                    <a:pt x="138" y="25"/>
                  </a:lnTo>
                  <a:lnTo>
                    <a:pt x="148" y="19"/>
                  </a:lnTo>
                  <a:lnTo>
                    <a:pt x="148" y="19"/>
                  </a:lnTo>
                  <a:lnTo>
                    <a:pt x="149" y="19"/>
                  </a:lnTo>
                  <a:lnTo>
                    <a:pt x="149" y="19"/>
                  </a:lnTo>
                  <a:lnTo>
                    <a:pt x="148" y="20"/>
                  </a:lnTo>
                  <a:lnTo>
                    <a:pt x="146" y="22"/>
                  </a:lnTo>
                  <a:lnTo>
                    <a:pt x="127" y="37"/>
                  </a:lnTo>
                  <a:lnTo>
                    <a:pt x="127" y="37"/>
                  </a:lnTo>
                  <a:lnTo>
                    <a:pt x="80" y="71"/>
                  </a:lnTo>
                  <a:lnTo>
                    <a:pt x="80" y="71"/>
                  </a:lnTo>
                  <a:lnTo>
                    <a:pt x="19" y="114"/>
                  </a:lnTo>
                  <a:lnTo>
                    <a:pt x="19" y="114"/>
                  </a:lnTo>
                  <a:lnTo>
                    <a:pt x="87" y="74"/>
                  </a:lnTo>
                  <a:lnTo>
                    <a:pt x="87" y="74"/>
                  </a:lnTo>
                  <a:lnTo>
                    <a:pt x="139" y="44"/>
                  </a:lnTo>
                  <a:lnTo>
                    <a:pt x="139" y="44"/>
                  </a:lnTo>
                  <a:lnTo>
                    <a:pt x="139" y="44"/>
                  </a:lnTo>
                  <a:lnTo>
                    <a:pt x="139" y="44"/>
                  </a:lnTo>
                  <a:lnTo>
                    <a:pt x="139" y="44"/>
                  </a:lnTo>
                  <a:lnTo>
                    <a:pt x="139" y="44"/>
                  </a:lnTo>
                  <a:lnTo>
                    <a:pt x="139" y="44"/>
                  </a:lnTo>
                  <a:lnTo>
                    <a:pt x="141" y="44"/>
                  </a:lnTo>
                  <a:lnTo>
                    <a:pt x="141" y="44"/>
                  </a:lnTo>
                  <a:lnTo>
                    <a:pt x="139" y="45"/>
                  </a:lnTo>
                  <a:lnTo>
                    <a:pt x="139" y="45"/>
                  </a:lnTo>
                  <a:lnTo>
                    <a:pt x="25" y="130"/>
                  </a:lnTo>
                  <a:lnTo>
                    <a:pt x="25" y="130"/>
                  </a:lnTo>
                  <a:lnTo>
                    <a:pt x="111" y="80"/>
                  </a:lnTo>
                  <a:lnTo>
                    <a:pt x="111" y="80"/>
                  </a:lnTo>
                  <a:lnTo>
                    <a:pt x="111" y="80"/>
                  </a:lnTo>
                  <a:lnTo>
                    <a:pt x="111" y="80"/>
                  </a:lnTo>
                  <a:lnTo>
                    <a:pt x="111" y="80"/>
                  </a:lnTo>
                  <a:lnTo>
                    <a:pt x="111" y="80"/>
                  </a:lnTo>
                  <a:lnTo>
                    <a:pt x="111" y="80"/>
                  </a:lnTo>
                  <a:lnTo>
                    <a:pt x="112" y="80"/>
                  </a:lnTo>
                  <a:lnTo>
                    <a:pt x="112" y="80"/>
                  </a:lnTo>
                  <a:lnTo>
                    <a:pt x="111" y="81"/>
                  </a:lnTo>
                  <a:lnTo>
                    <a:pt x="112" y="81"/>
                  </a:lnTo>
                  <a:lnTo>
                    <a:pt x="112" y="81"/>
                  </a:lnTo>
                  <a:lnTo>
                    <a:pt x="111" y="81"/>
                  </a:lnTo>
                  <a:lnTo>
                    <a:pt x="111" y="81"/>
                  </a:lnTo>
                  <a:lnTo>
                    <a:pt x="96" y="91"/>
                  </a:lnTo>
                  <a:lnTo>
                    <a:pt x="96" y="91"/>
                  </a:lnTo>
                  <a:lnTo>
                    <a:pt x="62" y="117"/>
                  </a:lnTo>
                  <a:lnTo>
                    <a:pt x="62" y="117"/>
                  </a:lnTo>
                  <a:lnTo>
                    <a:pt x="24" y="145"/>
                  </a:lnTo>
                  <a:lnTo>
                    <a:pt x="24" y="145"/>
                  </a:lnTo>
                  <a:lnTo>
                    <a:pt x="152" y="69"/>
                  </a:lnTo>
                  <a:lnTo>
                    <a:pt x="152" y="69"/>
                  </a:lnTo>
                  <a:lnTo>
                    <a:pt x="152" y="71"/>
                  </a:lnTo>
                  <a:lnTo>
                    <a:pt x="152" y="71"/>
                  </a:lnTo>
                  <a:lnTo>
                    <a:pt x="152" y="71"/>
                  </a:lnTo>
                  <a:lnTo>
                    <a:pt x="152" y="71"/>
                  </a:lnTo>
                  <a:lnTo>
                    <a:pt x="152" y="71"/>
                  </a:lnTo>
                  <a:lnTo>
                    <a:pt x="152" y="71"/>
                  </a:lnTo>
                  <a:lnTo>
                    <a:pt x="152" y="71"/>
                  </a:lnTo>
                  <a:lnTo>
                    <a:pt x="148" y="75"/>
                  </a:lnTo>
                  <a:lnTo>
                    <a:pt x="148" y="75"/>
                  </a:lnTo>
                  <a:lnTo>
                    <a:pt x="135" y="84"/>
                  </a:lnTo>
                  <a:lnTo>
                    <a:pt x="135" y="84"/>
                  </a:lnTo>
                  <a:lnTo>
                    <a:pt x="92" y="112"/>
                  </a:lnTo>
                  <a:lnTo>
                    <a:pt x="92" y="112"/>
                  </a:lnTo>
                  <a:lnTo>
                    <a:pt x="38" y="149"/>
                  </a:lnTo>
                  <a:lnTo>
                    <a:pt x="38" y="149"/>
                  </a:lnTo>
                  <a:lnTo>
                    <a:pt x="109" y="108"/>
                  </a:lnTo>
                  <a:lnTo>
                    <a:pt x="151" y="84"/>
                  </a:lnTo>
                  <a:lnTo>
                    <a:pt x="151" y="84"/>
                  </a:lnTo>
                  <a:lnTo>
                    <a:pt x="151" y="84"/>
                  </a:lnTo>
                  <a:lnTo>
                    <a:pt x="151" y="84"/>
                  </a:lnTo>
                  <a:lnTo>
                    <a:pt x="151" y="84"/>
                  </a:lnTo>
                  <a:lnTo>
                    <a:pt x="151" y="84"/>
                  </a:lnTo>
                  <a:lnTo>
                    <a:pt x="151" y="84"/>
                  </a:lnTo>
                  <a:lnTo>
                    <a:pt x="151" y="84"/>
                  </a:lnTo>
                  <a:lnTo>
                    <a:pt x="151" y="85"/>
                  </a:lnTo>
                  <a:lnTo>
                    <a:pt x="61" y="157"/>
                  </a:lnTo>
                  <a:lnTo>
                    <a:pt x="204" y="74"/>
                  </a:lnTo>
                  <a:lnTo>
                    <a:pt x="204" y="74"/>
                  </a:lnTo>
                  <a:lnTo>
                    <a:pt x="204" y="74"/>
                  </a:lnTo>
                  <a:lnTo>
                    <a:pt x="204" y="74"/>
                  </a:lnTo>
                  <a:lnTo>
                    <a:pt x="204" y="74"/>
                  </a:lnTo>
                  <a:lnTo>
                    <a:pt x="204" y="74"/>
                  </a:lnTo>
                  <a:lnTo>
                    <a:pt x="225" y="63"/>
                  </a:lnTo>
                  <a:lnTo>
                    <a:pt x="225" y="62"/>
                  </a:lnTo>
                  <a:lnTo>
                    <a:pt x="225" y="62"/>
                  </a:lnTo>
                  <a:lnTo>
                    <a:pt x="225" y="62"/>
                  </a:lnTo>
                  <a:lnTo>
                    <a:pt x="225" y="62"/>
                  </a:lnTo>
                  <a:lnTo>
                    <a:pt x="225" y="62"/>
                  </a:lnTo>
                  <a:lnTo>
                    <a:pt x="226" y="63"/>
                  </a:lnTo>
                  <a:lnTo>
                    <a:pt x="226" y="63"/>
                  </a:lnTo>
                  <a:lnTo>
                    <a:pt x="226" y="63"/>
                  </a:lnTo>
                  <a:lnTo>
                    <a:pt x="68" y="167"/>
                  </a:lnTo>
                  <a:lnTo>
                    <a:pt x="68" y="167"/>
                  </a:lnTo>
                  <a:lnTo>
                    <a:pt x="127" y="131"/>
                  </a:lnTo>
                  <a:lnTo>
                    <a:pt x="127" y="131"/>
                  </a:lnTo>
                  <a:lnTo>
                    <a:pt x="198" y="91"/>
                  </a:lnTo>
                  <a:lnTo>
                    <a:pt x="218" y="81"/>
                  </a:lnTo>
                  <a:lnTo>
                    <a:pt x="218" y="81"/>
                  </a:lnTo>
                  <a:lnTo>
                    <a:pt x="218" y="81"/>
                  </a:lnTo>
                  <a:lnTo>
                    <a:pt x="218" y="81"/>
                  </a:lnTo>
                  <a:lnTo>
                    <a:pt x="218" y="81"/>
                  </a:lnTo>
                  <a:lnTo>
                    <a:pt x="218" y="81"/>
                  </a:lnTo>
                  <a:lnTo>
                    <a:pt x="218" y="81"/>
                  </a:lnTo>
                  <a:lnTo>
                    <a:pt x="218" y="81"/>
                  </a:lnTo>
                  <a:lnTo>
                    <a:pt x="93" y="167"/>
                  </a:lnTo>
                  <a:lnTo>
                    <a:pt x="93" y="167"/>
                  </a:lnTo>
                  <a:lnTo>
                    <a:pt x="170" y="124"/>
                  </a:lnTo>
                  <a:lnTo>
                    <a:pt x="278" y="60"/>
                  </a:lnTo>
                  <a:lnTo>
                    <a:pt x="278" y="60"/>
                  </a:lnTo>
                  <a:lnTo>
                    <a:pt x="382" y="0"/>
                  </a:lnTo>
                  <a:lnTo>
                    <a:pt x="382" y="0"/>
                  </a:lnTo>
                  <a:lnTo>
                    <a:pt x="382" y="0"/>
                  </a:lnTo>
                  <a:lnTo>
                    <a:pt x="382" y="0"/>
                  </a:lnTo>
                  <a:lnTo>
                    <a:pt x="382" y="0"/>
                  </a:lnTo>
                  <a:lnTo>
                    <a:pt x="382" y="0"/>
                  </a:lnTo>
                  <a:lnTo>
                    <a:pt x="382" y="0"/>
                  </a:lnTo>
                  <a:lnTo>
                    <a:pt x="383" y="0"/>
                  </a:lnTo>
                  <a:lnTo>
                    <a:pt x="383" y="0"/>
                  </a:lnTo>
                  <a:lnTo>
                    <a:pt x="382" y="1"/>
                  </a:lnTo>
                  <a:lnTo>
                    <a:pt x="382" y="1"/>
                  </a:lnTo>
                  <a:lnTo>
                    <a:pt x="216" y="103"/>
                  </a:lnTo>
                  <a:lnTo>
                    <a:pt x="81" y="188"/>
                  </a:lnTo>
                  <a:lnTo>
                    <a:pt x="379" y="14"/>
                  </a:lnTo>
                  <a:lnTo>
                    <a:pt x="379" y="14"/>
                  </a:lnTo>
                  <a:lnTo>
                    <a:pt x="381" y="16"/>
                  </a:lnTo>
                  <a:lnTo>
                    <a:pt x="381" y="16"/>
                  </a:lnTo>
                  <a:lnTo>
                    <a:pt x="381" y="16"/>
                  </a:lnTo>
                  <a:lnTo>
                    <a:pt x="381" y="16"/>
                  </a:lnTo>
                  <a:lnTo>
                    <a:pt x="247" y="105"/>
                  </a:lnTo>
                  <a:lnTo>
                    <a:pt x="145" y="173"/>
                  </a:lnTo>
                  <a:lnTo>
                    <a:pt x="145" y="173"/>
                  </a:lnTo>
                  <a:lnTo>
                    <a:pt x="247" y="114"/>
                  </a:lnTo>
                  <a:lnTo>
                    <a:pt x="382" y="37"/>
                  </a:lnTo>
                  <a:lnTo>
                    <a:pt x="382" y="37"/>
                  </a:lnTo>
                  <a:lnTo>
                    <a:pt x="382" y="37"/>
                  </a:lnTo>
                  <a:lnTo>
                    <a:pt x="382" y="37"/>
                  </a:lnTo>
                  <a:lnTo>
                    <a:pt x="382" y="37"/>
                  </a:lnTo>
                  <a:lnTo>
                    <a:pt x="192" y="173"/>
                  </a:lnTo>
                  <a:lnTo>
                    <a:pt x="192" y="173"/>
                  </a:lnTo>
                  <a:lnTo>
                    <a:pt x="278" y="122"/>
                  </a:lnTo>
                  <a:lnTo>
                    <a:pt x="278" y="122"/>
                  </a:lnTo>
                  <a:lnTo>
                    <a:pt x="349" y="82"/>
                  </a:lnTo>
                  <a:lnTo>
                    <a:pt x="349" y="82"/>
                  </a:lnTo>
                  <a:lnTo>
                    <a:pt x="349" y="82"/>
                  </a:lnTo>
                  <a:lnTo>
                    <a:pt x="349" y="82"/>
                  </a:lnTo>
                  <a:lnTo>
                    <a:pt x="349" y="82"/>
                  </a:lnTo>
                  <a:lnTo>
                    <a:pt x="349" y="82"/>
                  </a:lnTo>
                  <a:lnTo>
                    <a:pt x="348" y="84"/>
                  </a:lnTo>
                  <a:lnTo>
                    <a:pt x="338" y="93"/>
                  </a:lnTo>
                  <a:lnTo>
                    <a:pt x="252" y="164"/>
                  </a:lnTo>
                  <a:lnTo>
                    <a:pt x="252" y="164"/>
                  </a:lnTo>
                  <a:lnTo>
                    <a:pt x="226" y="185"/>
                  </a:lnTo>
                  <a:lnTo>
                    <a:pt x="352" y="112"/>
                  </a:lnTo>
                  <a:lnTo>
                    <a:pt x="352" y="112"/>
                  </a:lnTo>
                  <a:lnTo>
                    <a:pt x="354" y="112"/>
                  </a:lnTo>
                  <a:lnTo>
                    <a:pt x="354" y="112"/>
                  </a:lnTo>
                  <a:lnTo>
                    <a:pt x="354" y="112"/>
                  </a:lnTo>
                  <a:lnTo>
                    <a:pt x="354" y="114"/>
                  </a:lnTo>
                  <a:lnTo>
                    <a:pt x="352" y="114"/>
                  </a:lnTo>
                  <a:lnTo>
                    <a:pt x="352" y="114"/>
                  </a:lnTo>
                  <a:lnTo>
                    <a:pt x="341" y="127"/>
                  </a:lnTo>
                  <a:lnTo>
                    <a:pt x="295" y="174"/>
                  </a:lnTo>
                  <a:lnTo>
                    <a:pt x="295" y="174"/>
                  </a:lnTo>
                  <a:lnTo>
                    <a:pt x="306" y="167"/>
                  </a:lnTo>
                  <a:lnTo>
                    <a:pt x="306" y="167"/>
                  </a:lnTo>
                  <a:lnTo>
                    <a:pt x="308" y="167"/>
                  </a:lnTo>
                  <a:lnTo>
                    <a:pt x="308" y="167"/>
                  </a:lnTo>
                  <a:lnTo>
                    <a:pt x="308" y="168"/>
                  </a:lnTo>
                  <a:lnTo>
                    <a:pt x="308" y="168"/>
                  </a:lnTo>
                  <a:lnTo>
                    <a:pt x="292" y="186"/>
                  </a:lnTo>
                  <a:lnTo>
                    <a:pt x="292" y="186"/>
                  </a:lnTo>
                  <a:lnTo>
                    <a:pt x="295" y="186"/>
                  </a:lnTo>
                  <a:lnTo>
                    <a:pt x="293" y="188"/>
                  </a:lnTo>
                  <a:lnTo>
                    <a:pt x="293" y="186"/>
                  </a:lnTo>
                  <a:lnTo>
                    <a:pt x="295" y="188"/>
                  </a:lnTo>
                  <a:lnTo>
                    <a:pt x="295" y="188"/>
                  </a:lnTo>
                  <a:lnTo>
                    <a:pt x="290" y="189"/>
                  </a:lnTo>
                  <a:lnTo>
                    <a:pt x="290" y="189"/>
                  </a:lnTo>
                  <a:lnTo>
                    <a:pt x="289" y="189"/>
                  </a:lnTo>
                  <a:lnTo>
                    <a:pt x="289" y="189"/>
                  </a:lnTo>
                  <a:lnTo>
                    <a:pt x="289" y="189"/>
                  </a:lnTo>
                  <a:lnTo>
                    <a:pt x="289" y="189"/>
                  </a:lnTo>
                  <a:lnTo>
                    <a:pt x="289" y="189"/>
                  </a:lnTo>
                  <a:lnTo>
                    <a:pt x="289" y="189"/>
                  </a:lnTo>
                  <a:lnTo>
                    <a:pt x="289" y="189"/>
                  </a:lnTo>
                  <a:lnTo>
                    <a:pt x="303" y="170"/>
                  </a:lnTo>
                  <a:lnTo>
                    <a:pt x="303" y="170"/>
                  </a:lnTo>
                  <a:lnTo>
                    <a:pt x="290" y="177"/>
                  </a:lnTo>
                  <a:lnTo>
                    <a:pt x="290" y="177"/>
                  </a:lnTo>
                  <a:lnTo>
                    <a:pt x="290" y="177"/>
                  </a:lnTo>
                  <a:lnTo>
                    <a:pt x="290" y="177"/>
                  </a:lnTo>
                  <a:lnTo>
                    <a:pt x="290" y="177"/>
                  </a:lnTo>
                  <a:lnTo>
                    <a:pt x="290" y="177"/>
                  </a:lnTo>
                  <a:lnTo>
                    <a:pt x="349" y="115"/>
                  </a:lnTo>
                  <a:lnTo>
                    <a:pt x="221" y="189"/>
                  </a:lnTo>
                  <a:lnTo>
                    <a:pt x="221" y="189"/>
                  </a:lnTo>
                  <a:lnTo>
                    <a:pt x="219" y="189"/>
                  </a:lnTo>
                  <a:lnTo>
                    <a:pt x="219" y="189"/>
                  </a:lnTo>
                  <a:lnTo>
                    <a:pt x="219" y="189"/>
                  </a:lnTo>
                  <a:lnTo>
                    <a:pt x="219" y="189"/>
                  </a:lnTo>
                  <a:lnTo>
                    <a:pt x="221" y="188"/>
                  </a:lnTo>
                  <a:lnTo>
                    <a:pt x="221" y="188"/>
                  </a:lnTo>
                  <a:lnTo>
                    <a:pt x="228" y="182"/>
                  </a:lnTo>
                  <a:lnTo>
                    <a:pt x="228" y="182"/>
                  </a:lnTo>
                  <a:lnTo>
                    <a:pt x="252" y="162"/>
                  </a:lnTo>
                  <a:lnTo>
                    <a:pt x="252" y="162"/>
                  </a:lnTo>
                  <a:lnTo>
                    <a:pt x="345" y="85"/>
                  </a:lnTo>
                  <a:lnTo>
                    <a:pt x="345" y="85"/>
                  </a:lnTo>
                  <a:lnTo>
                    <a:pt x="280" y="124"/>
                  </a:lnTo>
                  <a:lnTo>
                    <a:pt x="280" y="124"/>
                  </a:lnTo>
                  <a:lnTo>
                    <a:pt x="204" y="167"/>
                  </a:lnTo>
                  <a:lnTo>
                    <a:pt x="184" y="179"/>
                  </a:lnTo>
                  <a:lnTo>
                    <a:pt x="184" y="179"/>
                  </a:lnTo>
                  <a:lnTo>
                    <a:pt x="184" y="179"/>
                  </a:lnTo>
                  <a:lnTo>
                    <a:pt x="184" y="179"/>
                  </a:lnTo>
                  <a:lnTo>
                    <a:pt x="184" y="179"/>
                  </a:lnTo>
                  <a:lnTo>
                    <a:pt x="184" y="179"/>
                  </a:lnTo>
                  <a:lnTo>
                    <a:pt x="182" y="179"/>
                  </a:lnTo>
                  <a:lnTo>
                    <a:pt x="182" y="179"/>
                  </a:lnTo>
                  <a:lnTo>
                    <a:pt x="184" y="177"/>
                  </a:lnTo>
                  <a:lnTo>
                    <a:pt x="369" y="44"/>
                  </a:lnTo>
                  <a:lnTo>
                    <a:pt x="369" y="44"/>
                  </a:lnTo>
                  <a:lnTo>
                    <a:pt x="225" y="128"/>
                  </a:lnTo>
                  <a:lnTo>
                    <a:pt x="164" y="164"/>
                  </a:lnTo>
                  <a:lnTo>
                    <a:pt x="138" y="179"/>
                  </a:lnTo>
                  <a:lnTo>
                    <a:pt x="138" y="179"/>
                  </a:lnTo>
                  <a:lnTo>
                    <a:pt x="138" y="179"/>
                  </a:lnTo>
                  <a:lnTo>
                    <a:pt x="138" y="179"/>
                  </a:lnTo>
                  <a:lnTo>
                    <a:pt x="136" y="177"/>
                  </a:lnTo>
                  <a:lnTo>
                    <a:pt x="136" y="177"/>
                  </a:lnTo>
                  <a:lnTo>
                    <a:pt x="138" y="177"/>
                  </a:lnTo>
                  <a:lnTo>
                    <a:pt x="141" y="174"/>
                  </a:lnTo>
                  <a:lnTo>
                    <a:pt x="175" y="151"/>
                  </a:lnTo>
                  <a:lnTo>
                    <a:pt x="175" y="151"/>
                  </a:lnTo>
                  <a:lnTo>
                    <a:pt x="258" y="96"/>
                  </a:lnTo>
                  <a:lnTo>
                    <a:pt x="258" y="96"/>
                  </a:lnTo>
                  <a:lnTo>
                    <a:pt x="360" y="28"/>
                  </a:lnTo>
                  <a:lnTo>
                    <a:pt x="66" y="198"/>
                  </a:lnTo>
                  <a:lnTo>
                    <a:pt x="66" y="198"/>
                  </a:lnTo>
                  <a:lnTo>
                    <a:pt x="66" y="198"/>
                  </a:lnTo>
                  <a:lnTo>
                    <a:pt x="66" y="1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0" name="Freeform 191"/>
            <p:cNvSpPr>
              <a:spLocks/>
            </p:cNvSpPr>
            <p:nvPr/>
          </p:nvSpPr>
          <p:spPr bwMode="auto">
            <a:xfrm>
              <a:off x="1512593" y="5328838"/>
              <a:ext cx="260351" cy="205317"/>
            </a:xfrm>
            <a:custGeom>
              <a:avLst/>
              <a:gdLst/>
              <a:ahLst/>
              <a:cxnLst>
                <a:cxn ang="0">
                  <a:pos x="126" y="194"/>
                </a:cxn>
                <a:cxn ang="0">
                  <a:pos x="182" y="159"/>
                </a:cxn>
                <a:cxn ang="0">
                  <a:pos x="160" y="171"/>
                </a:cxn>
                <a:cxn ang="0">
                  <a:pos x="227" y="112"/>
                </a:cxn>
                <a:cxn ang="0">
                  <a:pos x="87" y="192"/>
                </a:cxn>
                <a:cxn ang="0">
                  <a:pos x="181" y="119"/>
                </a:cxn>
                <a:cxn ang="0">
                  <a:pos x="87" y="162"/>
                </a:cxn>
                <a:cxn ang="0">
                  <a:pos x="86" y="161"/>
                </a:cxn>
                <a:cxn ang="0">
                  <a:pos x="113" y="142"/>
                </a:cxn>
                <a:cxn ang="0">
                  <a:pos x="95" y="151"/>
                </a:cxn>
                <a:cxn ang="0">
                  <a:pos x="102" y="134"/>
                </a:cxn>
                <a:cxn ang="0">
                  <a:pos x="101" y="134"/>
                </a:cxn>
                <a:cxn ang="0">
                  <a:pos x="225" y="48"/>
                </a:cxn>
                <a:cxn ang="0">
                  <a:pos x="96" y="122"/>
                </a:cxn>
                <a:cxn ang="0">
                  <a:pos x="142" y="93"/>
                </a:cxn>
                <a:cxn ang="0">
                  <a:pos x="96" y="118"/>
                </a:cxn>
                <a:cxn ang="0">
                  <a:pos x="96" y="117"/>
                </a:cxn>
                <a:cxn ang="0">
                  <a:pos x="22" y="133"/>
                </a:cxn>
                <a:cxn ang="0">
                  <a:pos x="21" y="133"/>
                </a:cxn>
                <a:cxn ang="0">
                  <a:pos x="47" y="117"/>
                </a:cxn>
                <a:cxn ang="0">
                  <a:pos x="24" y="127"/>
                </a:cxn>
                <a:cxn ang="0">
                  <a:pos x="25" y="125"/>
                </a:cxn>
                <a:cxn ang="0">
                  <a:pos x="201" y="7"/>
                </a:cxn>
                <a:cxn ang="0">
                  <a:pos x="1" y="121"/>
                </a:cxn>
                <a:cxn ang="0">
                  <a:pos x="210" y="0"/>
                </a:cxn>
                <a:cxn ang="0">
                  <a:pos x="212" y="1"/>
                </a:cxn>
                <a:cxn ang="0">
                  <a:pos x="236" y="4"/>
                </a:cxn>
                <a:cxn ang="0">
                  <a:pos x="236" y="5"/>
                </a:cxn>
                <a:cxn ang="0">
                  <a:pos x="198" y="29"/>
                </a:cxn>
                <a:cxn ang="0">
                  <a:pos x="218" y="19"/>
                </a:cxn>
                <a:cxn ang="0">
                  <a:pos x="102" y="115"/>
                </a:cxn>
                <a:cxn ang="0">
                  <a:pos x="227" y="42"/>
                </a:cxn>
                <a:cxn ang="0">
                  <a:pos x="213" y="51"/>
                </a:cxn>
                <a:cxn ang="0">
                  <a:pos x="234" y="42"/>
                </a:cxn>
                <a:cxn ang="0">
                  <a:pos x="167" y="90"/>
                </a:cxn>
                <a:cxn ang="0">
                  <a:pos x="246" y="50"/>
                </a:cxn>
                <a:cxn ang="0">
                  <a:pos x="206" y="85"/>
                </a:cxn>
                <a:cxn ang="0">
                  <a:pos x="241" y="71"/>
                </a:cxn>
                <a:cxn ang="0">
                  <a:pos x="243" y="72"/>
                </a:cxn>
                <a:cxn ang="0">
                  <a:pos x="181" y="119"/>
                </a:cxn>
                <a:cxn ang="0">
                  <a:pos x="231" y="109"/>
                </a:cxn>
                <a:cxn ang="0">
                  <a:pos x="166" y="168"/>
                </a:cxn>
                <a:cxn ang="0">
                  <a:pos x="218" y="139"/>
                </a:cxn>
                <a:cxn ang="0">
                  <a:pos x="241" y="125"/>
                </a:cxn>
                <a:cxn ang="0">
                  <a:pos x="243" y="127"/>
                </a:cxn>
                <a:cxn ang="0">
                  <a:pos x="198" y="176"/>
                </a:cxn>
                <a:cxn ang="0">
                  <a:pos x="233" y="158"/>
                </a:cxn>
                <a:cxn ang="0">
                  <a:pos x="222" y="177"/>
                </a:cxn>
                <a:cxn ang="0">
                  <a:pos x="221" y="182"/>
                </a:cxn>
                <a:cxn ang="0">
                  <a:pos x="222" y="182"/>
                </a:cxn>
                <a:cxn ang="0">
                  <a:pos x="221" y="179"/>
                </a:cxn>
                <a:cxn ang="0">
                  <a:pos x="230" y="159"/>
                </a:cxn>
                <a:cxn ang="0">
                  <a:pos x="196" y="179"/>
                </a:cxn>
                <a:cxn ang="0">
                  <a:pos x="231" y="134"/>
                </a:cxn>
                <a:cxn ang="0">
                  <a:pos x="127" y="194"/>
                </a:cxn>
              </a:cxnLst>
              <a:rect l="0" t="0" r="r" b="b"/>
              <a:pathLst>
                <a:path w="246" h="194">
                  <a:moveTo>
                    <a:pt x="127" y="194"/>
                  </a:moveTo>
                  <a:lnTo>
                    <a:pt x="127" y="194"/>
                  </a:lnTo>
                  <a:lnTo>
                    <a:pt x="127" y="194"/>
                  </a:lnTo>
                  <a:lnTo>
                    <a:pt x="127" y="194"/>
                  </a:lnTo>
                  <a:lnTo>
                    <a:pt x="126" y="194"/>
                  </a:lnTo>
                  <a:lnTo>
                    <a:pt x="126" y="194"/>
                  </a:lnTo>
                  <a:lnTo>
                    <a:pt x="126" y="192"/>
                  </a:lnTo>
                  <a:lnTo>
                    <a:pt x="156" y="176"/>
                  </a:lnTo>
                  <a:lnTo>
                    <a:pt x="156" y="176"/>
                  </a:lnTo>
                  <a:lnTo>
                    <a:pt x="156" y="176"/>
                  </a:lnTo>
                  <a:lnTo>
                    <a:pt x="156" y="176"/>
                  </a:lnTo>
                  <a:lnTo>
                    <a:pt x="182" y="159"/>
                  </a:lnTo>
                  <a:lnTo>
                    <a:pt x="182" y="159"/>
                  </a:lnTo>
                  <a:lnTo>
                    <a:pt x="181" y="161"/>
                  </a:lnTo>
                  <a:lnTo>
                    <a:pt x="181" y="161"/>
                  </a:lnTo>
                  <a:lnTo>
                    <a:pt x="160" y="171"/>
                  </a:lnTo>
                  <a:lnTo>
                    <a:pt x="160" y="171"/>
                  </a:lnTo>
                  <a:lnTo>
                    <a:pt x="160" y="171"/>
                  </a:lnTo>
                  <a:lnTo>
                    <a:pt x="160" y="171"/>
                  </a:lnTo>
                  <a:lnTo>
                    <a:pt x="160" y="171"/>
                  </a:lnTo>
                  <a:lnTo>
                    <a:pt x="164" y="167"/>
                  </a:lnTo>
                  <a:lnTo>
                    <a:pt x="193" y="142"/>
                  </a:lnTo>
                  <a:lnTo>
                    <a:pt x="193" y="142"/>
                  </a:lnTo>
                  <a:lnTo>
                    <a:pt x="227" y="112"/>
                  </a:lnTo>
                  <a:lnTo>
                    <a:pt x="87" y="192"/>
                  </a:lnTo>
                  <a:lnTo>
                    <a:pt x="87" y="192"/>
                  </a:lnTo>
                  <a:lnTo>
                    <a:pt x="87" y="192"/>
                  </a:lnTo>
                  <a:lnTo>
                    <a:pt x="87" y="192"/>
                  </a:lnTo>
                  <a:lnTo>
                    <a:pt x="87" y="192"/>
                  </a:lnTo>
                  <a:lnTo>
                    <a:pt x="87" y="192"/>
                  </a:lnTo>
                  <a:lnTo>
                    <a:pt x="87" y="191"/>
                  </a:lnTo>
                  <a:lnTo>
                    <a:pt x="87" y="191"/>
                  </a:lnTo>
                  <a:lnTo>
                    <a:pt x="87" y="191"/>
                  </a:lnTo>
                  <a:lnTo>
                    <a:pt x="87" y="191"/>
                  </a:lnTo>
                  <a:lnTo>
                    <a:pt x="107" y="176"/>
                  </a:lnTo>
                  <a:lnTo>
                    <a:pt x="181" y="119"/>
                  </a:lnTo>
                  <a:lnTo>
                    <a:pt x="181" y="119"/>
                  </a:lnTo>
                  <a:lnTo>
                    <a:pt x="236" y="77"/>
                  </a:lnTo>
                  <a:lnTo>
                    <a:pt x="236" y="77"/>
                  </a:lnTo>
                  <a:lnTo>
                    <a:pt x="87" y="161"/>
                  </a:lnTo>
                  <a:lnTo>
                    <a:pt x="87" y="162"/>
                  </a:lnTo>
                  <a:lnTo>
                    <a:pt x="87" y="162"/>
                  </a:lnTo>
                  <a:lnTo>
                    <a:pt x="87" y="162"/>
                  </a:lnTo>
                  <a:lnTo>
                    <a:pt x="87" y="162"/>
                  </a:lnTo>
                  <a:lnTo>
                    <a:pt x="87" y="162"/>
                  </a:lnTo>
                  <a:lnTo>
                    <a:pt x="86" y="161"/>
                  </a:lnTo>
                  <a:lnTo>
                    <a:pt x="86" y="161"/>
                  </a:lnTo>
                  <a:lnTo>
                    <a:pt x="86" y="161"/>
                  </a:lnTo>
                  <a:lnTo>
                    <a:pt x="176" y="105"/>
                  </a:lnTo>
                  <a:lnTo>
                    <a:pt x="176" y="105"/>
                  </a:lnTo>
                  <a:lnTo>
                    <a:pt x="151" y="119"/>
                  </a:lnTo>
                  <a:lnTo>
                    <a:pt x="151" y="119"/>
                  </a:lnTo>
                  <a:lnTo>
                    <a:pt x="113" y="142"/>
                  </a:lnTo>
                  <a:lnTo>
                    <a:pt x="113" y="142"/>
                  </a:lnTo>
                  <a:lnTo>
                    <a:pt x="99" y="149"/>
                  </a:lnTo>
                  <a:lnTo>
                    <a:pt x="99" y="149"/>
                  </a:lnTo>
                  <a:lnTo>
                    <a:pt x="95" y="151"/>
                  </a:lnTo>
                  <a:lnTo>
                    <a:pt x="95" y="151"/>
                  </a:lnTo>
                  <a:lnTo>
                    <a:pt x="95" y="151"/>
                  </a:lnTo>
                  <a:lnTo>
                    <a:pt x="95" y="151"/>
                  </a:lnTo>
                  <a:lnTo>
                    <a:pt x="93" y="151"/>
                  </a:lnTo>
                  <a:lnTo>
                    <a:pt x="93" y="151"/>
                  </a:lnTo>
                  <a:lnTo>
                    <a:pt x="93" y="151"/>
                  </a:lnTo>
                  <a:lnTo>
                    <a:pt x="225" y="63"/>
                  </a:lnTo>
                  <a:lnTo>
                    <a:pt x="225" y="63"/>
                  </a:lnTo>
                  <a:lnTo>
                    <a:pt x="102" y="134"/>
                  </a:lnTo>
                  <a:lnTo>
                    <a:pt x="102" y="134"/>
                  </a:lnTo>
                  <a:lnTo>
                    <a:pt x="102" y="134"/>
                  </a:lnTo>
                  <a:lnTo>
                    <a:pt x="102" y="134"/>
                  </a:lnTo>
                  <a:lnTo>
                    <a:pt x="102" y="134"/>
                  </a:lnTo>
                  <a:lnTo>
                    <a:pt x="101" y="134"/>
                  </a:lnTo>
                  <a:lnTo>
                    <a:pt x="101" y="134"/>
                  </a:lnTo>
                  <a:lnTo>
                    <a:pt x="101" y="134"/>
                  </a:lnTo>
                  <a:lnTo>
                    <a:pt x="101" y="134"/>
                  </a:lnTo>
                  <a:lnTo>
                    <a:pt x="101" y="133"/>
                  </a:lnTo>
                  <a:lnTo>
                    <a:pt x="101" y="133"/>
                  </a:lnTo>
                  <a:lnTo>
                    <a:pt x="225" y="48"/>
                  </a:lnTo>
                  <a:lnTo>
                    <a:pt x="225" y="48"/>
                  </a:lnTo>
                  <a:lnTo>
                    <a:pt x="181" y="75"/>
                  </a:lnTo>
                  <a:lnTo>
                    <a:pt x="181" y="75"/>
                  </a:lnTo>
                  <a:lnTo>
                    <a:pt x="113" y="115"/>
                  </a:lnTo>
                  <a:lnTo>
                    <a:pt x="96" y="122"/>
                  </a:lnTo>
                  <a:lnTo>
                    <a:pt x="96" y="122"/>
                  </a:lnTo>
                  <a:lnTo>
                    <a:pt x="96" y="122"/>
                  </a:lnTo>
                  <a:lnTo>
                    <a:pt x="96" y="122"/>
                  </a:lnTo>
                  <a:lnTo>
                    <a:pt x="96" y="122"/>
                  </a:lnTo>
                  <a:lnTo>
                    <a:pt x="96" y="122"/>
                  </a:lnTo>
                  <a:lnTo>
                    <a:pt x="96" y="122"/>
                  </a:lnTo>
                  <a:lnTo>
                    <a:pt x="102" y="118"/>
                  </a:lnTo>
                  <a:lnTo>
                    <a:pt x="142" y="93"/>
                  </a:lnTo>
                  <a:lnTo>
                    <a:pt x="142" y="93"/>
                  </a:lnTo>
                  <a:lnTo>
                    <a:pt x="148" y="90"/>
                  </a:lnTo>
                  <a:lnTo>
                    <a:pt x="148" y="90"/>
                  </a:lnTo>
                  <a:lnTo>
                    <a:pt x="96" y="118"/>
                  </a:lnTo>
                  <a:lnTo>
                    <a:pt x="96" y="118"/>
                  </a:lnTo>
                  <a:lnTo>
                    <a:pt x="96" y="118"/>
                  </a:lnTo>
                  <a:lnTo>
                    <a:pt x="96" y="118"/>
                  </a:lnTo>
                  <a:lnTo>
                    <a:pt x="96" y="118"/>
                  </a:lnTo>
                  <a:lnTo>
                    <a:pt x="96" y="118"/>
                  </a:lnTo>
                  <a:lnTo>
                    <a:pt x="96" y="118"/>
                  </a:lnTo>
                  <a:lnTo>
                    <a:pt x="96" y="118"/>
                  </a:lnTo>
                  <a:lnTo>
                    <a:pt x="96" y="117"/>
                  </a:lnTo>
                  <a:lnTo>
                    <a:pt x="210" y="25"/>
                  </a:lnTo>
                  <a:lnTo>
                    <a:pt x="210" y="25"/>
                  </a:lnTo>
                  <a:lnTo>
                    <a:pt x="98" y="91"/>
                  </a:lnTo>
                  <a:lnTo>
                    <a:pt x="47" y="119"/>
                  </a:lnTo>
                  <a:lnTo>
                    <a:pt x="22" y="133"/>
                  </a:lnTo>
                  <a:lnTo>
                    <a:pt x="22" y="133"/>
                  </a:lnTo>
                  <a:lnTo>
                    <a:pt x="22" y="133"/>
                  </a:lnTo>
                  <a:lnTo>
                    <a:pt x="22" y="133"/>
                  </a:lnTo>
                  <a:lnTo>
                    <a:pt x="22" y="133"/>
                  </a:lnTo>
                  <a:lnTo>
                    <a:pt x="21" y="134"/>
                  </a:lnTo>
                  <a:lnTo>
                    <a:pt x="21" y="134"/>
                  </a:lnTo>
                  <a:lnTo>
                    <a:pt x="21" y="133"/>
                  </a:lnTo>
                  <a:lnTo>
                    <a:pt x="21" y="133"/>
                  </a:lnTo>
                  <a:lnTo>
                    <a:pt x="21" y="131"/>
                  </a:lnTo>
                  <a:lnTo>
                    <a:pt x="28" y="128"/>
                  </a:lnTo>
                  <a:lnTo>
                    <a:pt x="28" y="128"/>
                  </a:lnTo>
                  <a:lnTo>
                    <a:pt x="47" y="117"/>
                  </a:lnTo>
                  <a:lnTo>
                    <a:pt x="47" y="117"/>
                  </a:lnTo>
                  <a:lnTo>
                    <a:pt x="47" y="117"/>
                  </a:lnTo>
                  <a:lnTo>
                    <a:pt x="184" y="35"/>
                  </a:lnTo>
                  <a:lnTo>
                    <a:pt x="184" y="35"/>
                  </a:lnTo>
                  <a:lnTo>
                    <a:pt x="25" y="127"/>
                  </a:lnTo>
                  <a:lnTo>
                    <a:pt x="25" y="127"/>
                  </a:lnTo>
                  <a:lnTo>
                    <a:pt x="24" y="127"/>
                  </a:lnTo>
                  <a:lnTo>
                    <a:pt x="24" y="127"/>
                  </a:lnTo>
                  <a:lnTo>
                    <a:pt x="24" y="127"/>
                  </a:lnTo>
                  <a:lnTo>
                    <a:pt x="24" y="125"/>
                  </a:lnTo>
                  <a:lnTo>
                    <a:pt x="24" y="125"/>
                  </a:lnTo>
                  <a:lnTo>
                    <a:pt x="25" y="125"/>
                  </a:lnTo>
                  <a:lnTo>
                    <a:pt x="25" y="125"/>
                  </a:lnTo>
                  <a:lnTo>
                    <a:pt x="33" y="121"/>
                  </a:lnTo>
                  <a:lnTo>
                    <a:pt x="53" y="106"/>
                  </a:lnTo>
                  <a:lnTo>
                    <a:pt x="53" y="106"/>
                  </a:lnTo>
                  <a:lnTo>
                    <a:pt x="117" y="63"/>
                  </a:lnTo>
                  <a:lnTo>
                    <a:pt x="201" y="7"/>
                  </a:lnTo>
                  <a:lnTo>
                    <a:pt x="201" y="7"/>
                  </a:lnTo>
                  <a:lnTo>
                    <a:pt x="111" y="57"/>
                  </a:lnTo>
                  <a:lnTo>
                    <a:pt x="1" y="122"/>
                  </a:lnTo>
                  <a:lnTo>
                    <a:pt x="1" y="122"/>
                  </a:lnTo>
                  <a:lnTo>
                    <a:pt x="0" y="122"/>
                  </a:lnTo>
                  <a:lnTo>
                    <a:pt x="0" y="122"/>
                  </a:lnTo>
                  <a:lnTo>
                    <a:pt x="1" y="121"/>
                  </a:lnTo>
                  <a:lnTo>
                    <a:pt x="1" y="121"/>
                  </a:lnTo>
                  <a:lnTo>
                    <a:pt x="124" y="48"/>
                  </a:lnTo>
                  <a:lnTo>
                    <a:pt x="182" y="16"/>
                  </a:lnTo>
                  <a:lnTo>
                    <a:pt x="210" y="0"/>
                  </a:lnTo>
                  <a:lnTo>
                    <a:pt x="210" y="0"/>
                  </a:lnTo>
                  <a:lnTo>
                    <a:pt x="210" y="0"/>
                  </a:lnTo>
                  <a:lnTo>
                    <a:pt x="210" y="0"/>
                  </a:lnTo>
                  <a:lnTo>
                    <a:pt x="212" y="0"/>
                  </a:lnTo>
                  <a:lnTo>
                    <a:pt x="212" y="0"/>
                  </a:lnTo>
                  <a:lnTo>
                    <a:pt x="212" y="0"/>
                  </a:lnTo>
                  <a:lnTo>
                    <a:pt x="212" y="0"/>
                  </a:lnTo>
                  <a:lnTo>
                    <a:pt x="212" y="1"/>
                  </a:lnTo>
                  <a:lnTo>
                    <a:pt x="212" y="1"/>
                  </a:lnTo>
                  <a:lnTo>
                    <a:pt x="41" y="117"/>
                  </a:lnTo>
                  <a:lnTo>
                    <a:pt x="41" y="117"/>
                  </a:lnTo>
                  <a:lnTo>
                    <a:pt x="234" y="5"/>
                  </a:lnTo>
                  <a:lnTo>
                    <a:pt x="236" y="4"/>
                  </a:lnTo>
                  <a:lnTo>
                    <a:pt x="236" y="4"/>
                  </a:lnTo>
                  <a:lnTo>
                    <a:pt x="236" y="4"/>
                  </a:lnTo>
                  <a:lnTo>
                    <a:pt x="236" y="4"/>
                  </a:lnTo>
                  <a:lnTo>
                    <a:pt x="236" y="4"/>
                  </a:lnTo>
                  <a:lnTo>
                    <a:pt x="236" y="4"/>
                  </a:lnTo>
                  <a:lnTo>
                    <a:pt x="236" y="4"/>
                  </a:lnTo>
                  <a:lnTo>
                    <a:pt x="236" y="5"/>
                  </a:lnTo>
                  <a:lnTo>
                    <a:pt x="154" y="54"/>
                  </a:lnTo>
                  <a:lnTo>
                    <a:pt x="154" y="54"/>
                  </a:lnTo>
                  <a:lnTo>
                    <a:pt x="198" y="29"/>
                  </a:lnTo>
                  <a:lnTo>
                    <a:pt x="198" y="29"/>
                  </a:lnTo>
                  <a:lnTo>
                    <a:pt x="198" y="29"/>
                  </a:lnTo>
                  <a:lnTo>
                    <a:pt x="198" y="29"/>
                  </a:lnTo>
                  <a:lnTo>
                    <a:pt x="198" y="29"/>
                  </a:lnTo>
                  <a:lnTo>
                    <a:pt x="200" y="29"/>
                  </a:lnTo>
                  <a:lnTo>
                    <a:pt x="200" y="29"/>
                  </a:lnTo>
                  <a:lnTo>
                    <a:pt x="200" y="29"/>
                  </a:lnTo>
                  <a:lnTo>
                    <a:pt x="200" y="29"/>
                  </a:lnTo>
                  <a:lnTo>
                    <a:pt x="218" y="19"/>
                  </a:lnTo>
                  <a:lnTo>
                    <a:pt x="218" y="19"/>
                  </a:lnTo>
                  <a:lnTo>
                    <a:pt x="218" y="19"/>
                  </a:lnTo>
                  <a:lnTo>
                    <a:pt x="218" y="19"/>
                  </a:lnTo>
                  <a:lnTo>
                    <a:pt x="218" y="20"/>
                  </a:lnTo>
                  <a:lnTo>
                    <a:pt x="102" y="115"/>
                  </a:lnTo>
                  <a:lnTo>
                    <a:pt x="102" y="115"/>
                  </a:lnTo>
                  <a:lnTo>
                    <a:pt x="160" y="81"/>
                  </a:lnTo>
                  <a:lnTo>
                    <a:pt x="227" y="42"/>
                  </a:lnTo>
                  <a:lnTo>
                    <a:pt x="227" y="42"/>
                  </a:lnTo>
                  <a:lnTo>
                    <a:pt x="227" y="42"/>
                  </a:lnTo>
                  <a:lnTo>
                    <a:pt x="227" y="42"/>
                  </a:lnTo>
                  <a:lnTo>
                    <a:pt x="227" y="42"/>
                  </a:lnTo>
                  <a:lnTo>
                    <a:pt x="227" y="44"/>
                  </a:lnTo>
                  <a:lnTo>
                    <a:pt x="227" y="44"/>
                  </a:lnTo>
                  <a:lnTo>
                    <a:pt x="227" y="44"/>
                  </a:lnTo>
                  <a:lnTo>
                    <a:pt x="227" y="44"/>
                  </a:lnTo>
                  <a:lnTo>
                    <a:pt x="224" y="45"/>
                  </a:lnTo>
                  <a:lnTo>
                    <a:pt x="213" y="51"/>
                  </a:lnTo>
                  <a:lnTo>
                    <a:pt x="213" y="51"/>
                  </a:lnTo>
                  <a:lnTo>
                    <a:pt x="110" y="115"/>
                  </a:lnTo>
                  <a:lnTo>
                    <a:pt x="110" y="115"/>
                  </a:lnTo>
                  <a:lnTo>
                    <a:pt x="181" y="74"/>
                  </a:lnTo>
                  <a:lnTo>
                    <a:pt x="181" y="74"/>
                  </a:lnTo>
                  <a:lnTo>
                    <a:pt x="234" y="42"/>
                  </a:lnTo>
                  <a:lnTo>
                    <a:pt x="234" y="42"/>
                  </a:lnTo>
                  <a:lnTo>
                    <a:pt x="234" y="44"/>
                  </a:lnTo>
                  <a:lnTo>
                    <a:pt x="234" y="44"/>
                  </a:lnTo>
                  <a:lnTo>
                    <a:pt x="234" y="44"/>
                  </a:lnTo>
                  <a:lnTo>
                    <a:pt x="227" y="50"/>
                  </a:lnTo>
                  <a:lnTo>
                    <a:pt x="167" y="90"/>
                  </a:lnTo>
                  <a:lnTo>
                    <a:pt x="167" y="90"/>
                  </a:lnTo>
                  <a:lnTo>
                    <a:pt x="116" y="125"/>
                  </a:lnTo>
                  <a:lnTo>
                    <a:pt x="116" y="125"/>
                  </a:lnTo>
                  <a:lnTo>
                    <a:pt x="246" y="50"/>
                  </a:lnTo>
                  <a:lnTo>
                    <a:pt x="246" y="50"/>
                  </a:lnTo>
                  <a:lnTo>
                    <a:pt x="246" y="50"/>
                  </a:lnTo>
                  <a:lnTo>
                    <a:pt x="246" y="50"/>
                  </a:lnTo>
                  <a:lnTo>
                    <a:pt x="246" y="51"/>
                  </a:lnTo>
                  <a:lnTo>
                    <a:pt x="113" y="139"/>
                  </a:lnTo>
                  <a:lnTo>
                    <a:pt x="113" y="139"/>
                  </a:lnTo>
                  <a:lnTo>
                    <a:pt x="206" y="85"/>
                  </a:lnTo>
                  <a:lnTo>
                    <a:pt x="206" y="85"/>
                  </a:lnTo>
                  <a:lnTo>
                    <a:pt x="206" y="85"/>
                  </a:lnTo>
                  <a:lnTo>
                    <a:pt x="206" y="85"/>
                  </a:lnTo>
                  <a:lnTo>
                    <a:pt x="206" y="87"/>
                  </a:lnTo>
                  <a:lnTo>
                    <a:pt x="111" y="146"/>
                  </a:lnTo>
                  <a:lnTo>
                    <a:pt x="111" y="146"/>
                  </a:lnTo>
                  <a:lnTo>
                    <a:pt x="241" y="71"/>
                  </a:lnTo>
                  <a:lnTo>
                    <a:pt x="241" y="71"/>
                  </a:lnTo>
                  <a:lnTo>
                    <a:pt x="243" y="71"/>
                  </a:lnTo>
                  <a:lnTo>
                    <a:pt x="243" y="71"/>
                  </a:lnTo>
                  <a:lnTo>
                    <a:pt x="243" y="72"/>
                  </a:lnTo>
                  <a:lnTo>
                    <a:pt x="243" y="72"/>
                  </a:lnTo>
                  <a:lnTo>
                    <a:pt x="243" y="72"/>
                  </a:lnTo>
                  <a:lnTo>
                    <a:pt x="243" y="72"/>
                  </a:lnTo>
                  <a:lnTo>
                    <a:pt x="243" y="72"/>
                  </a:lnTo>
                  <a:lnTo>
                    <a:pt x="243" y="72"/>
                  </a:lnTo>
                  <a:lnTo>
                    <a:pt x="243" y="72"/>
                  </a:lnTo>
                  <a:lnTo>
                    <a:pt x="181" y="119"/>
                  </a:lnTo>
                  <a:lnTo>
                    <a:pt x="181" y="119"/>
                  </a:lnTo>
                  <a:lnTo>
                    <a:pt x="93" y="188"/>
                  </a:lnTo>
                  <a:lnTo>
                    <a:pt x="231" y="108"/>
                  </a:lnTo>
                  <a:lnTo>
                    <a:pt x="231" y="108"/>
                  </a:lnTo>
                  <a:lnTo>
                    <a:pt x="231" y="108"/>
                  </a:lnTo>
                  <a:lnTo>
                    <a:pt x="231" y="108"/>
                  </a:lnTo>
                  <a:lnTo>
                    <a:pt x="231" y="109"/>
                  </a:lnTo>
                  <a:lnTo>
                    <a:pt x="231" y="109"/>
                  </a:lnTo>
                  <a:lnTo>
                    <a:pt x="231" y="109"/>
                  </a:lnTo>
                  <a:lnTo>
                    <a:pt x="231" y="109"/>
                  </a:lnTo>
                  <a:lnTo>
                    <a:pt x="194" y="143"/>
                  </a:lnTo>
                  <a:lnTo>
                    <a:pt x="194" y="143"/>
                  </a:lnTo>
                  <a:lnTo>
                    <a:pt x="166" y="168"/>
                  </a:lnTo>
                  <a:lnTo>
                    <a:pt x="166" y="168"/>
                  </a:lnTo>
                  <a:lnTo>
                    <a:pt x="179" y="159"/>
                  </a:lnTo>
                  <a:lnTo>
                    <a:pt x="179" y="159"/>
                  </a:lnTo>
                  <a:lnTo>
                    <a:pt x="218" y="137"/>
                  </a:lnTo>
                  <a:lnTo>
                    <a:pt x="218" y="137"/>
                  </a:lnTo>
                  <a:lnTo>
                    <a:pt x="218" y="139"/>
                  </a:lnTo>
                  <a:lnTo>
                    <a:pt x="218" y="139"/>
                  </a:lnTo>
                  <a:lnTo>
                    <a:pt x="218" y="139"/>
                  </a:lnTo>
                  <a:lnTo>
                    <a:pt x="209" y="145"/>
                  </a:lnTo>
                  <a:lnTo>
                    <a:pt x="241" y="125"/>
                  </a:lnTo>
                  <a:lnTo>
                    <a:pt x="241" y="125"/>
                  </a:lnTo>
                  <a:lnTo>
                    <a:pt x="241" y="125"/>
                  </a:lnTo>
                  <a:lnTo>
                    <a:pt x="241" y="125"/>
                  </a:lnTo>
                  <a:lnTo>
                    <a:pt x="241" y="125"/>
                  </a:lnTo>
                  <a:lnTo>
                    <a:pt x="243" y="125"/>
                  </a:lnTo>
                  <a:lnTo>
                    <a:pt x="243" y="125"/>
                  </a:lnTo>
                  <a:lnTo>
                    <a:pt x="243" y="127"/>
                  </a:lnTo>
                  <a:lnTo>
                    <a:pt x="243" y="127"/>
                  </a:lnTo>
                  <a:lnTo>
                    <a:pt x="243" y="127"/>
                  </a:lnTo>
                  <a:lnTo>
                    <a:pt x="236" y="131"/>
                  </a:lnTo>
                  <a:lnTo>
                    <a:pt x="236" y="131"/>
                  </a:lnTo>
                  <a:lnTo>
                    <a:pt x="234" y="131"/>
                  </a:lnTo>
                  <a:lnTo>
                    <a:pt x="234" y="131"/>
                  </a:lnTo>
                  <a:lnTo>
                    <a:pt x="198" y="176"/>
                  </a:lnTo>
                  <a:lnTo>
                    <a:pt x="198" y="176"/>
                  </a:lnTo>
                  <a:lnTo>
                    <a:pt x="209" y="170"/>
                  </a:lnTo>
                  <a:lnTo>
                    <a:pt x="209" y="170"/>
                  </a:lnTo>
                  <a:lnTo>
                    <a:pt x="233" y="157"/>
                  </a:lnTo>
                  <a:lnTo>
                    <a:pt x="233" y="157"/>
                  </a:lnTo>
                  <a:lnTo>
                    <a:pt x="233" y="158"/>
                  </a:lnTo>
                  <a:lnTo>
                    <a:pt x="233" y="158"/>
                  </a:lnTo>
                  <a:lnTo>
                    <a:pt x="233" y="158"/>
                  </a:lnTo>
                  <a:lnTo>
                    <a:pt x="233" y="158"/>
                  </a:lnTo>
                  <a:lnTo>
                    <a:pt x="215" y="180"/>
                  </a:lnTo>
                  <a:lnTo>
                    <a:pt x="215" y="180"/>
                  </a:lnTo>
                  <a:lnTo>
                    <a:pt x="222" y="177"/>
                  </a:lnTo>
                  <a:lnTo>
                    <a:pt x="222" y="177"/>
                  </a:lnTo>
                  <a:lnTo>
                    <a:pt x="224" y="177"/>
                  </a:lnTo>
                  <a:lnTo>
                    <a:pt x="224" y="177"/>
                  </a:lnTo>
                  <a:lnTo>
                    <a:pt x="224" y="177"/>
                  </a:lnTo>
                  <a:lnTo>
                    <a:pt x="224" y="177"/>
                  </a:lnTo>
                  <a:lnTo>
                    <a:pt x="221" y="182"/>
                  </a:lnTo>
                  <a:lnTo>
                    <a:pt x="221" y="182"/>
                  </a:lnTo>
                  <a:lnTo>
                    <a:pt x="222" y="180"/>
                  </a:lnTo>
                  <a:lnTo>
                    <a:pt x="222" y="182"/>
                  </a:lnTo>
                  <a:lnTo>
                    <a:pt x="222" y="182"/>
                  </a:lnTo>
                  <a:lnTo>
                    <a:pt x="222" y="182"/>
                  </a:lnTo>
                  <a:lnTo>
                    <a:pt x="222" y="182"/>
                  </a:lnTo>
                  <a:lnTo>
                    <a:pt x="219" y="183"/>
                  </a:lnTo>
                  <a:lnTo>
                    <a:pt x="219" y="183"/>
                  </a:lnTo>
                  <a:lnTo>
                    <a:pt x="219" y="183"/>
                  </a:lnTo>
                  <a:lnTo>
                    <a:pt x="219" y="183"/>
                  </a:lnTo>
                  <a:lnTo>
                    <a:pt x="221" y="179"/>
                  </a:lnTo>
                  <a:lnTo>
                    <a:pt x="221" y="179"/>
                  </a:lnTo>
                  <a:lnTo>
                    <a:pt x="213" y="183"/>
                  </a:lnTo>
                  <a:lnTo>
                    <a:pt x="212" y="183"/>
                  </a:lnTo>
                  <a:lnTo>
                    <a:pt x="212" y="183"/>
                  </a:lnTo>
                  <a:lnTo>
                    <a:pt x="215" y="180"/>
                  </a:lnTo>
                  <a:lnTo>
                    <a:pt x="230" y="159"/>
                  </a:lnTo>
                  <a:lnTo>
                    <a:pt x="230" y="159"/>
                  </a:lnTo>
                  <a:lnTo>
                    <a:pt x="210" y="171"/>
                  </a:lnTo>
                  <a:lnTo>
                    <a:pt x="210" y="171"/>
                  </a:lnTo>
                  <a:lnTo>
                    <a:pt x="196" y="179"/>
                  </a:lnTo>
                  <a:lnTo>
                    <a:pt x="196" y="179"/>
                  </a:lnTo>
                  <a:lnTo>
                    <a:pt x="196" y="179"/>
                  </a:lnTo>
                  <a:lnTo>
                    <a:pt x="196" y="179"/>
                  </a:lnTo>
                  <a:lnTo>
                    <a:pt x="196" y="177"/>
                  </a:lnTo>
                  <a:lnTo>
                    <a:pt x="196" y="177"/>
                  </a:lnTo>
                  <a:lnTo>
                    <a:pt x="196" y="177"/>
                  </a:lnTo>
                  <a:lnTo>
                    <a:pt x="196" y="177"/>
                  </a:lnTo>
                  <a:lnTo>
                    <a:pt x="196" y="177"/>
                  </a:lnTo>
                  <a:lnTo>
                    <a:pt x="231" y="134"/>
                  </a:lnTo>
                  <a:lnTo>
                    <a:pt x="231" y="134"/>
                  </a:lnTo>
                  <a:lnTo>
                    <a:pt x="127" y="194"/>
                  </a:lnTo>
                  <a:lnTo>
                    <a:pt x="127" y="194"/>
                  </a:lnTo>
                  <a:lnTo>
                    <a:pt x="127" y="194"/>
                  </a:lnTo>
                  <a:lnTo>
                    <a:pt x="127" y="194"/>
                  </a:lnTo>
                  <a:lnTo>
                    <a:pt x="127" y="194"/>
                  </a:lnTo>
                  <a:lnTo>
                    <a:pt x="127" y="19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1" name="Freeform 192"/>
            <p:cNvSpPr>
              <a:spLocks/>
            </p:cNvSpPr>
            <p:nvPr/>
          </p:nvSpPr>
          <p:spPr bwMode="auto">
            <a:xfrm>
              <a:off x="1597260" y="5330955"/>
              <a:ext cx="80433" cy="46567"/>
            </a:xfrm>
            <a:custGeom>
              <a:avLst/>
              <a:gdLst/>
              <a:ahLst/>
              <a:cxnLst>
                <a:cxn ang="0">
                  <a:pos x="26" y="46"/>
                </a:cxn>
                <a:cxn ang="0">
                  <a:pos x="26" y="46"/>
                </a:cxn>
                <a:cxn ang="0">
                  <a:pos x="26" y="44"/>
                </a:cxn>
                <a:cxn ang="0">
                  <a:pos x="45" y="22"/>
                </a:cxn>
                <a:cxn ang="0">
                  <a:pos x="60" y="6"/>
                </a:cxn>
                <a:cxn ang="0">
                  <a:pos x="32" y="22"/>
                </a:cxn>
                <a:cxn ang="0">
                  <a:pos x="31" y="22"/>
                </a:cxn>
                <a:cxn ang="0">
                  <a:pos x="31" y="22"/>
                </a:cxn>
                <a:cxn ang="0">
                  <a:pos x="31" y="24"/>
                </a:cxn>
                <a:cxn ang="0">
                  <a:pos x="31" y="22"/>
                </a:cxn>
                <a:cxn ang="0">
                  <a:pos x="31" y="22"/>
                </a:cxn>
                <a:cxn ang="0">
                  <a:pos x="32" y="21"/>
                </a:cxn>
                <a:cxn ang="0">
                  <a:pos x="32" y="21"/>
                </a:cxn>
                <a:cxn ang="0">
                  <a:pos x="1" y="39"/>
                </a:cxn>
                <a:cxn ang="0">
                  <a:pos x="1" y="39"/>
                </a:cxn>
                <a:cxn ang="0">
                  <a:pos x="1" y="39"/>
                </a:cxn>
                <a:cxn ang="0">
                  <a:pos x="0" y="39"/>
                </a:cxn>
                <a:cxn ang="0">
                  <a:pos x="0" y="37"/>
                </a:cxn>
                <a:cxn ang="0">
                  <a:pos x="0" y="37"/>
                </a:cxn>
                <a:cxn ang="0">
                  <a:pos x="0" y="37"/>
                </a:cxn>
                <a:cxn ang="0">
                  <a:pos x="8" y="30"/>
                </a:cxn>
                <a:cxn ang="0">
                  <a:pos x="14" y="19"/>
                </a:cxn>
                <a:cxn ang="0">
                  <a:pos x="14" y="19"/>
                </a:cxn>
                <a:cxn ang="0">
                  <a:pos x="14" y="18"/>
                </a:cxn>
                <a:cxn ang="0">
                  <a:pos x="23" y="13"/>
                </a:cxn>
                <a:cxn ang="0">
                  <a:pos x="23" y="13"/>
                </a:cxn>
                <a:cxn ang="0">
                  <a:pos x="23" y="13"/>
                </a:cxn>
                <a:cxn ang="0">
                  <a:pos x="23" y="15"/>
                </a:cxn>
                <a:cxn ang="0">
                  <a:pos x="23" y="15"/>
                </a:cxn>
                <a:cxn ang="0">
                  <a:pos x="8" y="30"/>
                </a:cxn>
                <a:cxn ang="0">
                  <a:pos x="4" y="36"/>
                </a:cxn>
                <a:cxn ang="0">
                  <a:pos x="66" y="0"/>
                </a:cxn>
                <a:cxn ang="0">
                  <a:pos x="66" y="0"/>
                </a:cxn>
                <a:cxn ang="0">
                  <a:pos x="66" y="2"/>
                </a:cxn>
                <a:cxn ang="0">
                  <a:pos x="63" y="3"/>
                </a:cxn>
                <a:cxn ang="0">
                  <a:pos x="65" y="3"/>
                </a:cxn>
                <a:cxn ang="0">
                  <a:pos x="65" y="3"/>
                </a:cxn>
                <a:cxn ang="0">
                  <a:pos x="47" y="24"/>
                </a:cxn>
                <a:cxn ang="0">
                  <a:pos x="29" y="41"/>
                </a:cxn>
                <a:cxn ang="0">
                  <a:pos x="45" y="33"/>
                </a:cxn>
                <a:cxn ang="0">
                  <a:pos x="65" y="21"/>
                </a:cxn>
                <a:cxn ang="0">
                  <a:pos x="74" y="16"/>
                </a:cxn>
                <a:cxn ang="0">
                  <a:pos x="75" y="16"/>
                </a:cxn>
                <a:cxn ang="0">
                  <a:pos x="75" y="18"/>
                </a:cxn>
                <a:cxn ang="0">
                  <a:pos x="75" y="18"/>
                </a:cxn>
                <a:cxn ang="0">
                  <a:pos x="47" y="34"/>
                </a:cxn>
                <a:cxn ang="0">
                  <a:pos x="26" y="46"/>
                </a:cxn>
              </a:cxnLst>
              <a:rect l="0" t="0" r="r" b="b"/>
              <a:pathLst>
                <a:path w="75" h="46">
                  <a:moveTo>
                    <a:pt x="26" y="46"/>
                  </a:moveTo>
                  <a:lnTo>
                    <a:pt x="26" y="46"/>
                  </a:lnTo>
                  <a:lnTo>
                    <a:pt x="26" y="46"/>
                  </a:lnTo>
                  <a:lnTo>
                    <a:pt x="26" y="46"/>
                  </a:lnTo>
                  <a:lnTo>
                    <a:pt x="26" y="44"/>
                  </a:lnTo>
                  <a:lnTo>
                    <a:pt x="26" y="44"/>
                  </a:lnTo>
                  <a:lnTo>
                    <a:pt x="28" y="41"/>
                  </a:lnTo>
                  <a:lnTo>
                    <a:pt x="45" y="22"/>
                  </a:lnTo>
                  <a:lnTo>
                    <a:pt x="45" y="22"/>
                  </a:lnTo>
                  <a:lnTo>
                    <a:pt x="60" y="6"/>
                  </a:lnTo>
                  <a:lnTo>
                    <a:pt x="60" y="6"/>
                  </a:lnTo>
                  <a:lnTo>
                    <a:pt x="32" y="22"/>
                  </a:lnTo>
                  <a:lnTo>
                    <a:pt x="32" y="22"/>
                  </a:lnTo>
                  <a:lnTo>
                    <a:pt x="31" y="22"/>
                  </a:lnTo>
                  <a:lnTo>
                    <a:pt x="31" y="22"/>
                  </a:lnTo>
                  <a:lnTo>
                    <a:pt x="31" y="22"/>
                  </a:lnTo>
                  <a:lnTo>
                    <a:pt x="31" y="24"/>
                  </a:lnTo>
                  <a:lnTo>
                    <a:pt x="31" y="24"/>
                  </a:lnTo>
                  <a:lnTo>
                    <a:pt x="31" y="22"/>
                  </a:lnTo>
                  <a:lnTo>
                    <a:pt x="31" y="22"/>
                  </a:lnTo>
                  <a:lnTo>
                    <a:pt x="31" y="22"/>
                  </a:lnTo>
                  <a:lnTo>
                    <a:pt x="31" y="22"/>
                  </a:lnTo>
                  <a:lnTo>
                    <a:pt x="31" y="22"/>
                  </a:lnTo>
                  <a:lnTo>
                    <a:pt x="32" y="21"/>
                  </a:lnTo>
                  <a:lnTo>
                    <a:pt x="32" y="21"/>
                  </a:lnTo>
                  <a:lnTo>
                    <a:pt x="32" y="21"/>
                  </a:lnTo>
                  <a:lnTo>
                    <a:pt x="32" y="21"/>
                  </a:lnTo>
                  <a:lnTo>
                    <a:pt x="1" y="39"/>
                  </a:lnTo>
                  <a:lnTo>
                    <a:pt x="1" y="39"/>
                  </a:lnTo>
                  <a:lnTo>
                    <a:pt x="1" y="39"/>
                  </a:lnTo>
                  <a:lnTo>
                    <a:pt x="1" y="39"/>
                  </a:lnTo>
                  <a:lnTo>
                    <a:pt x="1" y="39"/>
                  </a:lnTo>
                  <a:lnTo>
                    <a:pt x="1" y="39"/>
                  </a:lnTo>
                  <a:lnTo>
                    <a:pt x="0" y="39"/>
                  </a:lnTo>
                  <a:lnTo>
                    <a:pt x="0" y="39"/>
                  </a:lnTo>
                  <a:lnTo>
                    <a:pt x="0" y="37"/>
                  </a:lnTo>
                  <a:lnTo>
                    <a:pt x="0" y="37"/>
                  </a:lnTo>
                  <a:lnTo>
                    <a:pt x="0" y="37"/>
                  </a:lnTo>
                  <a:lnTo>
                    <a:pt x="0" y="37"/>
                  </a:lnTo>
                  <a:lnTo>
                    <a:pt x="0" y="37"/>
                  </a:lnTo>
                  <a:lnTo>
                    <a:pt x="8" y="30"/>
                  </a:lnTo>
                  <a:lnTo>
                    <a:pt x="8" y="30"/>
                  </a:lnTo>
                  <a:lnTo>
                    <a:pt x="20" y="16"/>
                  </a:lnTo>
                  <a:lnTo>
                    <a:pt x="14" y="19"/>
                  </a:lnTo>
                  <a:lnTo>
                    <a:pt x="14" y="19"/>
                  </a:lnTo>
                  <a:lnTo>
                    <a:pt x="14" y="19"/>
                  </a:lnTo>
                  <a:lnTo>
                    <a:pt x="14" y="19"/>
                  </a:lnTo>
                  <a:lnTo>
                    <a:pt x="14" y="18"/>
                  </a:lnTo>
                  <a:lnTo>
                    <a:pt x="23" y="13"/>
                  </a:lnTo>
                  <a:lnTo>
                    <a:pt x="23" y="13"/>
                  </a:lnTo>
                  <a:lnTo>
                    <a:pt x="23" y="13"/>
                  </a:lnTo>
                  <a:lnTo>
                    <a:pt x="23" y="13"/>
                  </a:lnTo>
                  <a:lnTo>
                    <a:pt x="23" y="13"/>
                  </a:lnTo>
                  <a:lnTo>
                    <a:pt x="23" y="13"/>
                  </a:lnTo>
                  <a:lnTo>
                    <a:pt x="23" y="15"/>
                  </a:lnTo>
                  <a:lnTo>
                    <a:pt x="23" y="15"/>
                  </a:lnTo>
                  <a:lnTo>
                    <a:pt x="23" y="15"/>
                  </a:lnTo>
                  <a:lnTo>
                    <a:pt x="23" y="15"/>
                  </a:lnTo>
                  <a:lnTo>
                    <a:pt x="8" y="30"/>
                  </a:lnTo>
                  <a:lnTo>
                    <a:pt x="8" y="30"/>
                  </a:lnTo>
                  <a:lnTo>
                    <a:pt x="4" y="36"/>
                  </a:lnTo>
                  <a:lnTo>
                    <a:pt x="4" y="36"/>
                  </a:lnTo>
                  <a:lnTo>
                    <a:pt x="66" y="0"/>
                  </a:lnTo>
                  <a:lnTo>
                    <a:pt x="66" y="0"/>
                  </a:lnTo>
                  <a:lnTo>
                    <a:pt x="66" y="0"/>
                  </a:lnTo>
                  <a:lnTo>
                    <a:pt x="66" y="0"/>
                  </a:lnTo>
                  <a:lnTo>
                    <a:pt x="66" y="2"/>
                  </a:lnTo>
                  <a:lnTo>
                    <a:pt x="66" y="2"/>
                  </a:lnTo>
                  <a:lnTo>
                    <a:pt x="63" y="3"/>
                  </a:lnTo>
                  <a:lnTo>
                    <a:pt x="63" y="3"/>
                  </a:lnTo>
                  <a:lnTo>
                    <a:pt x="65" y="3"/>
                  </a:lnTo>
                  <a:lnTo>
                    <a:pt x="65" y="3"/>
                  </a:lnTo>
                  <a:lnTo>
                    <a:pt x="65" y="3"/>
                  </a:lnTo>
                  <a:lnTo>
                    <a:pt x="65" y="3"/>
                  </a:lnTo>
                  <a:lnTo>
                    <a:pt x="63" y="6"/>
                  </a:lnTo>
                  <a:lnTo>
                    <a:pt x="47" y="24"/>
                  </a:lnTo>
                  <a:lnTo>
                    <a:pt x="47" y="24"/>
                  </a:lnTo>
                  <a:lnTo>
                    <a:pt x="29" y="41"/>
                  </a:lnTo>
                  <a:lnTo>
                    <a:pt x="29" y="41"/>
                  </a:lnTo>
                  <a:lnTo>
                    <a:pt x="45" y="33"/>
                  </a:lnTo>
                  <a:lnTo>
                    <a:pt x="45" y="33"/>
                  </a:lnTo>
                  <a:lnTo>
                    <a:pt x="65" y="21"/>
                  </a:lnTo>
                  <a:lnTo>
                    <a:pt x="65" y="21"/>
                  </a:lnTo>
                  <a:lnTo>
                    <a:pt x="74" y="16"/>
                  </a:lnTo>
                  <a:lnTo>
                    <a:pt x="75" y="16"/>
                  </a:lnTo>
                  <a:lnTo>
                    <a:pt x="75" y="16"/>
                  </a:lnTo>
                  <a:lnTo>
                    <a:pt x="75" y="18"/>
                  </a:lnTo>
                  <a:lnTo>
                    <a:pt x="75" y="18"/>
                  </a:lnTo>
                  <a:lnTo>
                    <a:pt x="75" y="18"/>
                  </a:lnTo>
                  <a:lnTo>
                    <a:pt x="75" y="18"/>
                  </a:lnTo>
                  <a:lnTo>
                    <a:pt x="47" y="34"/>
                  </a:lnTo>
                  <a:lnTo>
                    <a:pt x="47" y="34"/>
                  </a:lnTo>
                  <a:lnTo>
                    <a:pt x="26" y="46"/>
                  </a:lnTo>
                  <a:lnTo>
                    <a:pt x="26" y="4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2" name="Freeform 193"/>
            <p:cNvSpPr>
              <a:spLocks/>
            </p:cNvSpPr>
            <p:nvPr/>
          </p:nvSpPr>
          <p:spPr bwMode="auto">
            <a:xfrm>
              <a:off x="1355959" y="5328838"/>
              <a:ext cx="408517" cy="573617"/>
            </a:xfrm>
            <a:custGeom>
              <a:avLst/>
              <a:gdLst/>
              <a:ahLst/>
              <a:cxnLst>
                <a:cxn ang="0">
                  <a:pos x="361" y="450"/>
                </a:cxn>
                <a:cxn ang="0">
                  <a:pos x="243" y="496"/>
                </a:cxn>
                <a:cxn ang="0">
                  <a:pos x="258" y="478"/>
                </a:cxn>
                <a:cxn ang="0">
                  <a:pos x="261" y="459"/>
                </a:cxn>
                <a:cxn ang="0">
                  <a:pos x="271" y="448"/>
                </a:cxn>
                <a:cxn ang="0">
                  <a:pos x="275" y="442"/>
                </a:cxn>
                <a:cxn ang="0">
                  <a:pos x="241" y="436"/>
                </a:cxn>
                <a:cxn ang="0">
                  <a:pos x="259" y="401"/>
                </a:cxn>
                <a:cxn ang="0">
                  <a:pos x="262" y="379"/>
                </a:cxn>
                <a:cxn ang="0">
                  <a:pos x="219" y="380"/>
                </a:cxn>
                <a:cxn ang="0">
                  <a:pos x="191" y="383"/>
                </a:cxn>
                <a:cxn ang="0">
                  <a:pos x="120" y="401"/>
                </a:cxn>
                <a:cxn ang="0">
                  <a:pos x="283" y="271"/>
                </a:cxn>
                <a:cxn ang="0">
                  <a:pos x="145" y="334"/>
                </a:cxn>
                <a:cxn ang="0">
                  <a:pos x="178" y="273"/>
                </a:cxn>
                <a:cxn ang="0">
                  <a:pos x="118" y="288"/>
                </a:cxn>
                <a:cxn ang="0">
                  <a:pos x="34" y="306"/>
                </a:cxn>
                <a:cxn ang="0">
                  <a:pos x="34" y="279"/>
                </a:cxn>
                <a:cxn ang="0">
                  <a:pos x="16" y="273"/>
                </a:cxn>
                <a:cxn ang="0">
                  <a:pos x="35" y="250"/>
                </a:cxn>
                <a:cxn ang="0">
                  <a:pos x="95" y="210"/>
                </a:cxn>
                <a:cxn ang="0">
                  <a:pos x="81" y="213"/>
                </a:cxn>
                <a:cxn ang="0">
                  <a:pos x="6" y="229"/>
                </a:cxn>
                <a:cxn ang="0">
                  <a:pos x="62" y="159"/>
                </a:cxn>
                <a:cxn ang="0">
                  <a:pos x="4" y="171"/>
                </a:cxn>
                <a:cxn ang="0">
                  <a:pos x="12" y="139"/>
                </a:cxn>
                <a:cxn ang="0">
                  <a:pos x="129" y="66"/>
                </a:cxn>
                <a:cxn ang="0">
                  <a:pos x="21" y="111"/>
                </a:cxn>
                <a:cxn ang="0">
                  <a:pos x="72" y="31"/>
                </a:cxn>
                <a:cxn ang="0">
                  <a:pos x="104" y="5"/>
                </a:cxn>
                <a:cxn ang="0">
                  <a:pos x="157" y="11"/>
                </a:cxn>
                <a:cxn ang="0">
                  <a:pos x="32" y="103"/>
                </a:cxn>
                <a:cxn ang="0">
                  <a:pos x="218" y="17"/>
                </a:cxn>
                <a:cxn ang="0">
                  <a:pos x="138" y="65"/>
                </a:cxn>
                <a:cxn ang="0">
                  <a:pos x="6" y="173"/>
                </a:cxn>
                <a:cxn ang="0">
                  <a:pos x="13" y="195"/>
                </a:cxn>
                <a:cxn ang="0">
                  <a:pos x="32" y="239"/>
                </a:cxn>
                <a:cxn ang="0">
                  <a:pos x="32" y="244"/>
                </a:cxn>
                <a:cxn ang="0">
                  <a:pos x="157" y="180"/>
                </a:cxn>
                <a:cxn ang="0">
                  <a:pos x="133" y="205"/>
                </a:cxn>
                <a:cxn ang="0">
                  <a:pos x="144" y="214"/>
                </a:cxn>
                <a:cxn ang="0">
                  <a:pos x="136" y="228"/>
                </a:cxn>
                <a:cxn ang="0">
                  <a:pos x="112" y="259"/>
                </a:cxn>
                <a:cxn ang="0">
                  <a:pos x="126" y="284"/>
                </a:cxn>
                <a:cxn ang="0">
                  <a:pos x="185" y="271"/>
                </a:cxn>
                <a:cxn ang="0">
                  <a:pos x="204" y="285"/>
                </a:cxn>
                <a:cxn ang="0">
                  <a:pos x="77" y="389"/>
                </a:cxn>
                <a:cxn ang="0">
                  <a:pos x="296" y="275"/>
                </a:cxn>
                <a:cxn ang="0">
                  <a:pos x="304" y="296"/>
                </a:cxn>
                <a:cxn ang="0">
                  <a:pos x="249" y="350"/>
                </a:cxn>
                <a:cxn ang="0">
                  <a:pos x="252" y="358"/>
                </a:cxn>
                <a:cxn ang="0">
                  <a:pos x="342" y="313"/>
                </a:cxn>
                <a:cxn ang="0">
                  <a:pos x="367" y="339"/>
                </a:cxn>
                <a:cxn ang="0">
                  <a:pos x="385" y="353"/>
                </a:cxn>
                <a:cxn ang="0">
                  <a:pos x="345" y="402"/>
                </a:cxn>
                <a:cxn ang="0">
                  <a:pos x="361" y="396"/>
                </a:cxn>
                <a:cxn ang="0">
                  <a:pos x="354" y="405"/>
                </a:cxn>
                <a:cxn ang="0">
                  <a:pos x="385" y="405"/>
                </a:cxn>
                <a:cxn ang="0">
                  <a:pos x="357" y="429"/>
                </a:cxn>
                <a:cxn ang="0">
                  <a:pos x="299" y="504"/>
                </a:cxn>
                <a:cxn ang="0">
                  <a:pos x="346" y="478"/>
                </a:cxn>
              </a:cxnLst>
              <a:rect l="0" t="0" r="r" b="b"/>
              <a:pathLst>
                <a:path w="385" h="543">
                  <a:moveTo>
                    <a:pt x="234" y="543"/>
                  </a:moveTo>
                  <a:lnTo>
                    <a:pt x="234" y="543"/>
                  </a:lnTo>
                  <a:lnTo>
                    <a:pt x="234" y="543"/>
                  </a:lnTo>
                  <a:lnTo>
                    <a:pt x="234" y="543"/>
                  </a:lnTo>
                  <a:lnTo>
                    <a:pt x="232" y="543"/>
                  </a:lnTo>
                  <a:lnTo>
                    <a:pt x="232" y="543"/>
                  </a:lnTo>
                  <a:lnTo>
                    <a:pt x="234" y="542"/>
                  </a:lnTo>
                  <a:lnTo>
                    <a:pt x="234" y="542"/>
                  </a:lnTo>
                  <a:lnTo>
                    <a:pt x="234" y="542"/>
                  </a:lnTo>
                  <a:lnTo>
                    <a:pt x="234" y="542"/>
                  </a:lnTo>
                  <a:lnTo>
                    <a:pt x="255" y="527"/>
                  </a:lnTo>
                  <a:lnTo>
                    <a:pt x="255" y="527"/>
                  </a:lnTo>
                  <a:lnTo>
                    <a:pt x="304" y="491"/>
                  </a:lnTo>
                  <a:lnTo>
                    <a:pt x="304" y="491"/>
                  </a:lnTo>
                  <a:lnTo>
                    <a:pt x="361" y="450"/>
                  </a:lnTo>
                  <a:lnTo>
                    <a:pt x="266" y="504"/>
                  </a:lnTo>
                  <a:lnTo>
                    <a:pt x="266" y="504"/>
                  </a:lnTo>
                  <a:lnTo>
                    <a:pt x="266" y="504"/>
                  </a:lnTo>
                  <a:lnTo>
                    <a:pt x="266" y="504"/>
                  </a:lnTo>
                  <a:lnTo>
                    <a:pt x="266" y="504"/>
                  </a:lnTo>
                  <a:lnTo>
                    <a:pt x="266" y="504"/>
                  </a:lnTo>
                  <a:lnTo>
                    <a:pt x="266" y="503"/>
                  </a:lnTo>
                  <a:lnTo>
                    <a:pt x="266" y="503"/>
                  </a:lnTo>
                  <a:lnTo>
                    <a:pt x="266" y="503"/>
                  </a:lnTo>
                  <a:lnTo>
                    <a:pt x="266" y="503"/>
                  </a:lnTo>
                  <a:lnTo>
                    <a:pt x="311" y="466"/>
                  </a:lnTo>
                  <a:lnTo>
                    <a:pt x="311" y="466"/>
                  </a:lnTo>
                  <a:lnTo>
                    <a:pt x="351" y="433"/>
                  </a:lnTo>
                  <a:lnTo>
                    <a:pt x="243" y="496"/>
                  </a:lnTo>
                  <a:lnTo>
                    <a:pt x="243" y="496"/>
                  </a:lnTo>
                  <a:lnTo>
                    <a:pt x="243" y="496"/>
                  </a:lnTo>
                  <a:lnTo>
                    <a:pt x="243" y="496"/>
                  </a:lnTo>
                  <a:lnTo>
                    <a:pt x="243" y="494"/>
                  </a:lnTo>
                  <a:lnTo>
                    <a:pt x="243" y="494"/>
                  </a:lnTo>
                  <a:lnTo>
                    <a:pt x="363" y="419"/>
                  </a:lnTo>
                  <a:lnTo>
                    <a:pt x="363" y="419"/>
                  </a:lnTo>
                  <a:lnTo>
                    <a:pt x="259" y="479"/>
                  </a:lnTo>
                  <a:lnTo>
                    <a:pt x="259" y="479"/>
                  </a:lnTo>
                  <a:lnTo>
                    <a:pt x="258" y="479"/>
                  </a:lnTo>
                  <a:lnTo>
                    <a:pt x="258" y="479"/>
                  </a:lnTo>
                  <a:lnTo>
                    <a:pt x="258" y="479"/>
                  </a:lnTo>
                  <a:lnTo>
                    <a:pt x="258" y="479"/>
                  </a:lnTo>
                  <a:lnTo>
                    <a:pt x="258" y="478"/>
                  </a:lnTo>
                  <a:lnTo>
                    <a:pt x="258" y="478"/>
                  </a:lnTo>
                  <a:lnTo>
                    <a:pt x="258" y="478"/>
                  </a:lnTo>
                  <a:lnTo>
                    <a:pt x="259" y="478"/>
                  </a:lnTo>
                  <a:lnTo>
                    <a:pt x="259" y="478"/>
                  </a:lnTo>
                  <a:lnTo>
                    <a:pt x="308" y="439"/>
                  </a:lnTo>
                  <a:lnTo>
                    <a:pt x="308" y="439"/>
                  </a:lnTo>
                  <a:lnTo>
                    <a:pt x="349" y="410"/>
                  </a:lnTo>
                  <a:lnTo>
                    <a:pt x="349" y="410"/>
                  </a:lnTo>
                  <a:lnTo>
                    <a:pt x="339" y="416"/>
                  </a:lnTo>
                  <a:lnTo>
                    <a:pt x="339" y="416"/>
                  </a:lnTo>
                  <a:lnTo>
                    <a:pt x="271" y="456"/>
                  </a:lnTo>
                  <a:lnTo>
                    <a:pt x="259" y="462"/>
                  </a:lnTo>
                  <a:lnTo>
                    <a:pt x="259" y="462"/>
                  </a:lnTo>
                  <a:lnTo>
                    <a:pt x="258" y="462"/>
                  </a:lnTo>
                  <a:lnTo>
                    <a:pt x="258" y="462"/>
                  </a:lnTo>
                  <a:lnTo>
                    <a:pt x="258" y="460"/>
                  </a:lnTo>
                  <a:lnTo>
                    <a:pt x="261" y="459"/>
                  </a:lnTo>
                  <a:lnTo>
                    <a:pt x="281" y="445"/>
                  </a:lnTo>
                  <a:lnTo>
                    <a:pt x="281" y="445"/>
                  </a:lnTo>
                  <a:lnTo>
                    <a:pt x="326" y="417"/>
                  </a:lnTo>
                  <a:lnTo>
                    <a:pt x="326" y="417"/>
                  </a:lnTo>
                  <a:lnTo>
                    <a:pt x="329" y="416"/>
                  </a:lnTo>
                  <a:lnTo>
                    <a:pt x="271" y="450"/>
                  </a:lnTo>
                  <a:lnTo>
                    <a:pt x="271" y="450"/>
                  </a:lnTo>
                  <a:lnTo>
                    <a:pt x="269" y="450"/>
                  </a:lnTo>
                  <a:lnTo>
                    <a:pt x="269" y="450"/>
                  </a:lnTo>
                  <a:lnTo>
                    <a:pt x="269" y="450"/>
                  </a:lnTo>
                  <a:lnTo>
                    <a:pt x="269" y="450"/>
                  </a:lnTo>
                  <a:lnTo>
                    <a:pt x="269" y="448"/>
                  </a:lnTo>
                  <a:lnTo>
                    <a:pt x="269" y="448"/>
                  </a:lnTo>
                  <a:lnTo>
                    <a:pt x="271" y="448"/>
                  </a:lnTo>
                  <a:lnTo>
                    <a:pt x="271" y="448"/>
                  </a:lnTo>
                  <a:lnTo>
                    <a:pt x="287" y="438"/>
                  </a:lnTo>
                  <a:lnTo>
                    <a:pt x="287" y="438"/>
                  </a:lnTo>
                  <a:lnTo>
                    <a:pt x="326" y="414"/>
                  </a:lnTo>
                  <a:lnTo>
                    <a:pt x="326" y="414"/>
                  </a:lnTo>
                  <a:lnTo>
                    <a:pt x="329" y="413"/>
                  </a:lnTo>
                  <a:lnTo>
                    <a:pt x="329" y="413"/>
                  </a:lnTo>
                  <a:lnTo>
                    <a:pt x="275" y="444"/>
                  </a:lnTo>
                  <a:lnTo>
                    <a:pt x="275" y="444"/>
                  </a:lnTo>
                  <a:lnTo>
                    <a:pt x="275" y="444"/>
                  </a:lnTo>
                  <a:lnTo>
                    <a:pt x="275" y="444"/>
                  </a:lnTo>
                  <a:lnTo>
                    <a:pt x="275" y="444"/>
                  </a:lnTo>
                  <a:lnTo>
                    <a:pt x="275" y="444"/>
                  </a:lnTo>
                  <a:lnTo>
                    <a:pt x="275" y="444"/>
                  </a:lnTo>
                  <a:lnTo>
                    <a:pt x="275" y="442"/>
                  </a:lnTo>
                  <a:lnTo>
                    <a:pt x="275" y="442"/>
                  </a:lnTo>
                  <a:lnTo>
                    <a:pt x="275" y="442"/>
                  </a:lnTo>
                  <a:lnTo>
                    <a:pt x="275" y="442"/>
                  </a:lnTo>
                  <a:lnTo>
                    <a:pt x="289" y="430"/>
                  </a:lnTo>
                  <a:lnTo>
                    <a:pt x="289" y="430"/>
                  </a:lnTo>
                  <a:lnTo>
                    <a:pt x="344" y="380"/>
                  </a:lnTo>
                  <a:lnTo>
                    <a:pt x="344" y="380"/>
                  </a:lnTo>
                  <a:lnTo>
                    <a:pt x="309" y="399"/>
                  </a:lnTo>
                  <a:lnTo>
                    <a:pt x="309" y="399"/>
                  </a:lnTo>
                  <a:lnTo>
                    <a:pt x="235" y="442"/>
                  </a:lnTo>
                  <a:lnTo>
                    <a:pt x="235" y="442"/>
                  </a:lnTo>
                  <a:lnTo>
                    <a:pt x="234" y="442"/>
                  </a:lnTo>
                  <a:lnTo>
                    <a:pt x="234" y="442"/>
                  </a:lnTo>
                  <a:lnTo>
                    <a:pt x="235" y="441"/>
                  </a:lnTo>
                  <a:lnTo>
                    <a:pt x="235" y="441"/>
                  </a:lnTo>
                  <a:lnTo>
                    <a:pt x="241" y="436"/>
                  </a:lnTo>
                  <a:lnTo>
                    <a:pt x="241" y="436"/>
                  </a:lnTo>
                  <a:lnTo>
                    <a:pt x="241" y="436"/>
                  </a:lnTo>
                  <a:lnTo>
                    <a:pt x="241" y="436"/>
                  </a:lnTo>
                  <a:lnTo>
                    <a:pt x="241" y="436"/>
                  </a:lnTo>
                  <a:lnTo>
                    <a:pt x="241" y="436"/>
                  </a:lnTo>
                  <a:lnTo>
                    <a:pt x="360" y="345"/>
                  </a:lnTo>
                  <a:lnTo>
                    <a:pt x="259" y="402"/>
                  </a:lnTo>
                  <a:lnTo>
                    <a:pt x="259" y="402"/>
                  </a:lnTo>
                  <a:lnTo>
                    <a:pt x="259" y="402"/>
                  </a:lnTo>
                  <a:lnTo>
                    <a:pt x="259" y="402"/>
                  </a:lnTo>
                  <a:lnTo>
                    <a:pt x="259" y="402"/>
                  </a:lnTo>
                  <a:lnTo>
                    <a:pt x="259" y="402"/>
                  </a:lnTo>
                  <a:lnTo>
                    <a:pt x="259" y="401"/>
                  </a:lnTo>
                  <a:lnTo>
                    <a:pt x="259" y="401"/>
                  </a:lnTo>
                  <a:lnTo>
                    <a:pt x="259" y="401"/>
                  </a:lnTo>
                  <a:lnTo>
                    <a:pt x="259" y="401"/>
                  </a:lnTo>
                  <a:lnTo>
                    <a:pt x="311" y="361"/>
                  </a:lnTo>
                  <a:lnTo>
                    <a:pt x="311" y="361"/>
                  </a:lnTo>
                  <a:lnTo>
                    <a:pt x="354" y="327"/>
                  </a:lnTo>
                  <a:lnTo>
                    <a:pt x="354" y="327"/>
                  </a:lnTo>
                  <a:lnTo>
                    <a:pt x="281" y="368"/>
                  </a:lnTo>
                  <a:lnTo>
                    <a:pt x="264" y="379"/>
                  </a:lnTo>
                  <a:lnTo>
                    <a:pt x="264" y="379"/>
                  </a:lnTo>
                  <a:lnTo>
                    <a:pt x="264" y="379"/>
                  </a:lnTo>
                  <a:lnTo>
                    <a:pt x="264" y="379"/>
                  </a:lnTo>
                  <a:lnTo>
                    <a:pt x="264" y="379"/>
                  </a:lnTo>
                  <a:lnTo>
                    <a:pt x="262" y="379"/>
                  </a:lnTo>
                  <a:lnTo>
                    <a:pt x="262" y="379"/>
                  </a:lnTo>
                  <a:lnTo>
                    <a:pt x="262" y="379"/>
                  </a:lnTo>
                  <a:lnTo>
                    <a:pt x="262" y="379"/>
                  </a:lnTo>
                  <a:lnTo>
                    <a:pt x="262" y="377"/>
                  </a:lnTo>
                  <a:lnTo>
                    <a:pt x="262" y="377"/>
                  </a:lnTo>
                  <a:lnTo>
                    <a:pt x="349" y="306"/>
                  </a:lnTo>
                  <a:lnTo>
                    <a:pt x="349" y="306"/>
                  </a:lnTo>
                  <a:lnTo>
                    <a:pt x="221" y="380"/>
                  </a:lnTo>
                  <a:lnTo>
                    <a:pt x="221" y="380"/>
                  </a:lnTo>
                  <a:lnTo>
                    <a:pt x="219" y="382"/>
                  </a:lnTo>
                  <a:lnTo>
                    <a:pt x="219" y="382"/>
                  </a:lnTo>
                  <a:lnTo>
                    <a:pt x="219" y="382"/>
                  </a:lnTo>
                  <a:lnTo>
                    <a:pt x="219" y="382"/>
                  </a:lnTo>
                  <a:lnTo>
                    <a:pt x="219" y="382"/>
                  </a:lnTo>
                  <a:lnTo>
                    <a:pt x="219" y="382"/>
                  </a:lnTo>
                  <a:lnTo>
                    <a:pt x="219" y="382"/>
                  </a:lnTo>
                  <a:lnTo>
                    <a:pt x="219" y="380"/>
                  </a:lnTo>
                  <a:lnTo>
                    <a:pt x="219" y="380"/>
                  </a:lnTo>
                  <a:lnTo>
                    <a:pt x="219" y="380"/>
                  </a:lnTo>
                  <a:lnTo>
                    <a:pt x="219" y="380"/>
                  </a:lnTo>
                  <a:lnTo>
                    <a:pt x="219" y="380"/>
                  </a:lnTo>
                  <a:lnTo>
                    <a:pt x="228" y="373"/>
                  </a:lnTo>
                  <a:lnTo>
                    <a:pt x="228" y="373"/>
                  </a:lnTo>
                  <a:lnTo>
                    <a:pt x="252" y="356"/>
                  </a:lnTo>
                  <a:lnTo>
                    <a:pt x="252" y="356"/>
                  </a:lnTo>
                  <a:lnTo>
                    <a:pt x="299" y="322"/>
                  </a:lnTo>
                  <a:lnTo>
                    <a:pt x="299" y="322"/>
                  </a:lnTo>
                  <a:lnTo>
                    <a:pt x="229" y="362"/>
                  </a:lnTo>
                  <a:lnTo>
                    <a:pt x="191" y="383"/>
                  </a:lnTo>
                  <a:lnTo>
                    <a:pt x="191" y="383"/>
                  </a:lnTo>
                  <a:lnTo>
                    <a:pt x="191" y="383"/>
                  </a:lnTo>
                  <a:lnTo>
                    <a:pt x="191" y="383"/>
                  </a:lnTo>
                  <a:lnTo>
                    <a:pt x="191" y="383"/>
                  </a:lnTo>
                  <a:lnTo>
                    <a:pt x="191" y="383"/>
                  </a:lnTo>
                  <a:lnTo>
                    <a:pt x="192" y="382"/>
                  </a:lnTo>
                  <a:lnTo>
                    <a:pt x="201" y="374"/>
                  </a:lnTo>
                  <a:lnTo>
                    <a:pt x="274" y="319"/>
                  </a:lnTo>
                  <a:lnTo>
                    <a:pt x="274" y="319"/>
                  </a:lnTo>
                  <a:lnTo>
                    <a:pt x="296" y="302"/>
                  </a:lnTo>
                  <a:lnTo>
                    <a:pt x="120" y="404"/>
                  </a:lnTo>
                  <a:lnTo>
                    <a:pt x="120" y="404"/>
                  </a:lnTo>
                  <a:lnTo>
                    <a:pt x="118" y="402"/>
                  </a:lnTo>
                  <a:lnTo>
                    <a:pt x="118" y="402"/>
                  </a:lnTo>
                  <a:lnTo>
                    <a:pt x="120" y="402"/>
                  </a:lnTo>
                  <a:lnTo>
                    <a:pt x="141" y="389"/>
                  </a:lnTo>
                  <a:lnTo>
                    <a:pt x="141" y="389"/>
                  </a:lnTo>
                  <a:lnTo>
                    <a:pt x="120" y="401"/>
                  </a:lnTo>
                  <a:lnTo>
                    <a:pt x="120" y="401"/>
                  </a:lnTo>
                  <a:lnTo>
                    <a:pt x="120" y="401"/>
                  </a:lnTo>
                  <a:lnTo>
                    <a:pt x="120" y="401"/>
                  </a:lnTo>
                  <a:lnTo>
                    <a:pt x="120" y="401"/>
                  </a:lnTo>
                  <a:lnTo>
                    <a:pt x="120" y="401"/>
                  </a:lnTo>
                  <a:lnTo>
                    <a:pt x="120" y="401"/>
                  </a:lnTo>
                  <a:lnTo>
                    <a:pt x="120" y="401"/>
                  </a:lnTo>
                  <a:lnTo>
                    <a:pt x="120" y="399"/>
                  </a:lnTo>
                  <a:lnTo>
                    <a:pt x="284" y="284"/>
                  </a:lnTo>
                  <a:lnTo>
                    <a:pt x="83" y="401"/>
                  </a:lnTo>
                  <a:lnTo>
                    <a:pt x="83" y="401"/>
                  </a:lnTo>
                  <a:lnTo>
                    <a:pt x="81" y="401"/>
                  </a:lnTo>
                  <a:lnTo>
                    <a:pt x="81" y="401"/>
                  </a:lnTo>
                  <a:lnTo>
                    <a:pt x="81" y="399"/>
                  </a:lnTo>
                  <a:lnTo>
                    <a:pt x="283" y="271"/>
                  </a:lnTo>
                  <a:lnTo>
                    <a:pt x="283" y="271"/>
                  </a:lnTo>
                  <a:lnTo>
                    <a:pt x="178" y="331"/>
                  </a:lnTo>
                  <a:lnTo>
                    <a:pt x="178" y="331"/>
                  </a:lnTo>
                  <a:lnTo>
                    <a:pt x="95" y="380"/>
                  </a:lnTo>
                  <a:lnTo>
                    <a:pt x="71" y="393"/>
                  </a:lnTo>
                  <a:lnTo>
                    <a:pt x="71" y="393"/>
                  </a:lnTo>
                  <a:lnTo>
                    <a:pt x="71" y="393"/>
                  </a:lnTo>
                  <a:lnTo>
                    <a:pt x="71" y="393"/>
                  </a:lnTo>
                  <a:lnTo>
                    <a:pt x="71" y="393"/>
                  </a:lnTo>
                  <a:lnTo>
                    <a:pt x="69" y="393"/>
                  </a:lnTo>
                  <a:lnTo>
                    <a:pt x="69" y="393"/>
                  </a:lnTo>
                  <a:lnTo>
                    <a:pt x="69" y="393"/>
                  </a:lnTo>
                  <a:lnTo>
                    <a:pt x="69" y="393"/>
                  </a:lnTo>
                  <a:lnTo>
                    <a:pt x="69" y="392"/>
                  </a:lnTo>
                  <a:lnTo>
                    <a:pt x="69" y="392"/>
                  </a:lnTo>
                  <a:lnTo>
                    <a:pt x="145" y="334"/>
                  </a:lnTo>
                  <a:lnTo>
                    <a:pt x="204" y="287"/>
                  </a:lnTo>
                  <a:lnTo>
                    <a:pt x="84" y="356"/>
                  </a:lnTo>
                  <a:lnTo>
                    <a:pt x="84" y="356"/>
                  </a:lnTo>
                  <a:lnTo>
                    <a:pt x="83" y="356"/>
                  </a:lnTo>
                  <a:lnTo>
                    <a:pt x="83" y="356"/>
                  </a:lnTo>
                  <a:lnTo>
                    <a:pt x="83" y="356"/>
                  </a:lnTo>
                  <a:lnTo>
                    <a:pt x="83" y="356"/>
                  </a:lnTo>
                  <a:lnTo>
                    <a:pt x="78" y="359"/>
                  </a:lnTo>
                  <a:lnTo>
                    <a:pt x="78" y="359"/>
                  </a:lnTo>
                  <a:lnTo>
                    <a:pt x="77" y="359"/>
                  </a:lnTo>
                  <a:lnTo>
                    <a:pt x="77" y="359"/>
                  </a:lnTo>
                  <a:lnTo>
                    <a:pt x="78" y="358"/>
                  </a:lnTo>
                  <a:lnTo>
                    <a:pt x="78" y="358"/>
                  </a:lnTo>
                  <a:lnTo>
                    <a:pt x="178" y="273"/>
                  </a:lnTo>
                  <a:lnTo>
                    <a:pt x="178" y="273"/>
                  </a:lnTo>
                  <a:lnTo>
                    <a:pt x="61" y="343"/>
                  </a:lnTo>
                  <a:lnTo>
                    <a:pt x="19" y="365"/>
                  </a:lnTo>
                  <a:lnTo>
                    <a:pt x="19" y="365"/>
                  </a:lnTo>
                  <a:lnTo>
                    <a:pt x="19" y="365"/>
                  </a:lnTo>
                  <a:lnTo>
                    <a:pt x="19" y="365"/>
                  </a:lnTo>
                  <a:lnTo>
                    <a:pt x="18" y="365"/>
                  </a:lnTo>
                  <a:lnTo>
                    <a:pt x="18" y="365"/>
                  </a:lnTo>
                  <a:lnTo>
                    <a:pt x="19" y="365"/>
                  </a:lnTo>
                  <a:lnTo>
                    <a:pt x="19" y="365"/>
                  </a:lnTo>
                  <a:lnTo>
                    <a:pt x="19" y="365"/>
                  </a:lnTo>
                  <a:lnTo>
                    <a:pt x="19" y="365"/>
                  </a:lnTo>
                  <a:lnTo>
                    <a:pt x="19" y="365"/>
                  </a:lnTo>
                  <a:lnTo>
                    <a:pt x="72" y="324"/>
                  </a:lnTo>
                  <a:lnTo>
                    <a:pt x="72" y="324"/>
                  </a:lnTo>
                  <a:lnTo>
                    <a:pt x="118" y="288"/>
                  </a:lnTo>
                  <a:lnTo>
                    <a:pt x="118" y="288"/>
                  </a:lnTo>
                  <a:lnTo>
                    <a:pt x="78" y="312"/>
                  </a:lnTo>
                  <a:lnTo>
                    <a:pt x="78" y="312"/>
                  </a:lnTo>
                  <a:lnTo>
                    <a:pt x="40" y="334"/>
                  </a:lnTo>
                  <a:lnTo>
                    <a:pt x="32" y="339"/>
                  </a:lnTo>
                  <a:lnTo>
                    <a:pt x="32" y="339"/>
                  </a:lnTo>
                  <a:lnTo>
                    <a:pt x="31" y="339"/>
                  </a:lnTo>
                  <a:lnTo>
                    <a:pt x="31" y="339"/>
                  </a:lnTo>
                  <a:lnTo>
                    <a:pt x="31" y="337"/>
                  </a:lnTo>
                  <a:lnTo>
                    <a:pt x="31" y="337"/>
                  </a:lnTo>
                  <a:lnTo>
                    <a:pt x="109" y="263"/>
                  </a:lnTo>
                  <a:lnTo>
                    <a:pt x="35" y="306"/>
                  </a:lnTo>
                  <a:lnTo>
                    <a:pt x="35" y="306"/>
                  </a:lnTo>
                  <a:lnTo>
                    <a:pt x="34" y="306"/>
                  </a:lnTo>
                  <a:lnTo>
                    <a:pt x="34" y="306"/>
                  </a:lnTo>
                  <a:lnTo>
                    <a:pt x="34" y="305"/>
                  </a:lnTo>
                  <a:lnTo>
                    <a:pt x="34" y="305"/>
                  </a:lnTo>
                  <a:lnTo>
                    <a:pt x="129" y="234"/>
                  </a:lnTo>
                  <a:lnTo>
                    <a:pt x="129" y="234"/>
                  </a:lnTo>
                  <a:lnTo>
                    <a:pt x="22" y="296"/>
                  </a:lnTo>
                  <a:lnTo>
                    <a:pt x="22" y="296"/>
                  </a:lnTo>
                  <a:lnTo>
                    <a:pt x="22" y="296"/>
                  </a:lnTo>
                  <a:lnTo>
                    <a:pt x="22" y="296"/>
                  </a:lnTo>
                  <a:lnTo>
                    <a:pt x="22" y="294"/>
                  </a:lnTo>
                  <a:lnTo>
                    <a:pt x="22" y="294"/>
                  </a:lnTo>
                  <a:lnTo>
                    <a:pt x="135" y="220"/>
                  </a:lnTo>
                  <a:lnTo>
                    <a:pt x="135" y="220"/>
                  </a:lnTo>
                  <a:lnTo>
                    <a:pt x="81" y="253"/>
                  </a:lnTo>
                  <a:lnTo>
                    <a:pt x="81" y="253"/>
                  </a:lnTo>
                  <a:lnTo>
                    <a:pt x="34" y="279"/>
                  </a:lnTo>
                  <a:lnTo>
                    <a:pt x="25" y="284"/>
                  </a:lnTo>
                  <a:lnTo>
                    <a:pt x="25" y="284"/>
                  </a:lnTo>
                  <a:lnTo>
                    <a:pt x="24" y="284"/>
                  </a:lnTo>
                  <a:lnTo>
                    <a:pt x="24" y="284"/>
                  </a:lnTo>
                  <a:lnTo>
                    <a:pt x="25" y="282"/>
                  </a:lnTo>
                  <a:lnTo>
                    <a:pt x="32" y="276"/>
                  </a:lnTo>
                  <a:lnTo>
                    <a:pt x="95" y="234"/>
                  </a:lnTo>
                  <a:lnTo>
                    <a:pt x="95" y="234"/>
                  </a:lnTo>
                  <a:lnTo>
                    <a:pt x="121" y="214"/>
                  </a:lnTo>
                  <a:lnTo>
                    <a:pt x="16" y="275"/>
                  </a:lnTo>
                  <a:lnTo>
                    <a:pt x="16" y="275"/>
                  </a:lnTo>
                  <a:lnTo>
                    <a:pt x="16" y="275"/>
                  </a:lnTo>
                  <a:lnTo>
                    <a:pt x="16" y="275"/>
                  </a:lnTo>
                  <a:lnTo>
                    <a:pt x="16" y="273"/>
                  </a:lnTo>
                  <a:lnTo>
                    <a:pt x="16" y="273"/>
                  </a:lnTo>
                  <a:lnTo>
                    <a:pt x="16" y="273"/>
                  </a:lnTo>
                  <a:lnTo>
                    <a:pt x="16" y="273"/>
                  </a:lnTo>
                  <a:lnTo>
                    <a:pt x="16" y="273"/>
                  </a:lnTo>
                  <a:lnTo>
                    <a:pt x="16" y="273"/>
                  </a:lnTo>
                  <a:lnTo>
                    <a:pt x="40" y="257"/>
                  </a:lnTo>
                  <a:lnTo>
                    <a:pt x="40" y="257"/>
                  </a:lnTo>
                  <a:lnTo>
                    <a:pt x="93" y="222"/>
                  </a:lnTo>
                  <a:lnTo>
                    <a:pt x="93" y="222"/>
                  </a:lnTo>
                  <a:lnTo>
                    <a:pt x="139" y="191"/>
                  </a:lnTo>
                  <a:lnTo>
                    <a:pt x="139" y="191"/>
                  </a:lnTo>
                  <a:lnTo>
                    <a:pt x="35" y="250"/>
                  </a:lnTo>
                  <a:lnTo>
                    <a:pt x="35" y="250"/>
                  </a:lnTo>
                  <a:lnTo>
                    <a:pt x="35" y="250"/>
                  </a:lnTo>
                  <a:lnTo>
                    <a:pt x="35" y="250"/>
                  </a:lnTo>
                  <a:lnTo>
                    <a:pt x="35" y="250"/>
                  </a:lnTo>
                  <a:lnTo>
                    <a:pt x="35" y="251"/>
                  </a:lnTo>
                  <a:lnTo>
                    <a:pt x="35" y="251"/>
                  </a:lnTo>
                  <a:lnTo>
                    <a:pt x="34" y="250"/>
                  </a:lnTo>
                  <a:lnTo>
                    <a:pt x="34" y="250"/>
                  </a:lnTo>
                  <a:lnTo>
                    <a:pt x="35" y="250"/>
                  </a:lnTo>
                  <a:lnTo>
                    <a:pt x="35" y="250"/>
                  </a:lnTo>
                  <a:lnTo>
                    <a:pt x="35" y="250"/>
                  </a:lnTo>
                  <a:lnTo>
                    <a:pt x="35" y="250"/>
                  </a:lnTo>
                  <a:lnTo>
                    <a:pt x="35" y="250"/>
                  </a:lnTo>
                  <a:lnTo>
                    <a:pt x="47" y="241"/>
                  </a:lnTo>
                  <a:lnTo>
                    <a:pt x="47" y="241"/>
                  </a:lnTo>
                  <a:lnTo>
                    <a:pt x="75" y="222"/>
                  </a:lnTo>
                  <a:lnTo>
                    <a:pt x="75" y="222"/>
                  </a:lnTo>
                  <a:lnTo>
                    <a:pt x="95" y="210"/>
                  </a:lnTo>
                  <a:lnTo>
                    <a:pt x="95" y="210"/>
                  </a:lnTo>
                  <a:lnTo>
                    <a:pt x="9" y="259"/>
                  </a:lnTo>
                  <a:lnTo>
                    <a:pt x="9" y="259"/>
                  </a:lnTo>
                  <a:lnTo>
                    <a:pt x="9" y="259"/>
                  </a:lnTo>
                  <a:lnTo>
                    <a:pt x="9" y="259"/>
                  </a:lnTo>
                  <a:lnTo>
                    <a:pt x="9" y="259"/>
                  </a:lnTo>
                  <a:lnTo>
                    <a:pt x="7" y="259"/>
                  </a:lnTo>
                  <a:lnTo>
                    <a:pt x="7" y="259"/>
                  </a:lnTo>
                  <a:lnTo>
                    <a:pt x="7" y="259"/>
                  </a:lnTo>
                  <a:lnTo>
                    <a:pt x="7" y="259"/>
                  </a:lnTo>
                  <a:lnTo>
                    <a:pt x="9" y="257"/>
                  </a:lnTo>
                  <a:lnTo>
                    <a:pt x="18" y="251"/>
                  </a:lnTo>
                  <a:lnTo>
                    <a:pt x="18" y="251"/>
                  </a:lnTo>
                  <a:lnTo>
                    <a:pt x="43" y="236"/>
                  </a:lnTo>
                  <a:lnTo>
                    <a:pt x="43" y="236"/>
                  </a:lnTo>
                  <a:lnTo>
                    <a:pt x="81" y="213"/>
                  </a:lnTo>
                  <a:lnTo>
                    <a:pt x="81" y="213"/>
                  </a:lnTo>
                  <a:lnTo>
                    <a:pt x="28" y="242"/>
                  </a:lnTo>
                  <a:lnTo>
                    <a:pt x="28" y="242"/>
                  </a:lnTo>
                  <a:lnTo>
                    <a:pt x="28" y="242"/>
                  </a:lnTo>
                  <a:lnTo>
                    <a:pt x="28" y="242"/>
                  </a:lnTo>
                  <a:lnTo>
                    <a:pt x="28" y="242"/>
                  </a:lnTo>
                  <a:lnTo>
                    <a:pt x="28" y="242"/>
                  </a:lnTo>
                  <a:lnTo>
                    <a:pt x="28" y="242"/>
                  </a:lnTo>
                  <a:lnTo>
                    <a:pt x="28" y="242"/>
                  </a:lnTo>
                  <a:lnTo>
                    <a:pt x="28" y="241"/>
                  </a:lnTo>
                  <a:lnTo>
                    <a:pt x="104" y="174"/>
                  </a:lnTo>
                  <a:lnTo>
                    <a:pt x="7" y="229"/>
                  </a:lnTo>
                  <a:lnTo>
                    <a:pt x="7" y="229"/>
                  </a:lnTo>
                  <a:lnTo>
                    <a:pt x="6" y="229"/>
                  </a:lnTo>
                  <a:lnTo>
                    <a:pt x="6" y="229"/>
                  </a:lnTo>
                  <a:lnTo>
                    <a:pt x="6" y="229"/>
                  </a:lnTo>
                  <a:lnTo>
                    <a:pt x="318" y="19"/>
                  </a:lnTo>
                  <a:lnTo>
                    <a:pt x="318" y="19"/>
                  </a:lnTo>
                  <a:lnTo>
                    <a:pt x="133" y="127"/>
                  </a:lnTo>
                  <a:lnTo>
                    <a:pt x="44" y="179"/>
                  </a:lnTo>
                  <a:lnTo>
                    <a:pt x="4" y="199"/>
                  </a:lnTo>
                  <a:lnTo>
                    <a:pt x="4" y="199"/>
                  </a:lnTo>
                  <a:lnTo>
                    <a:pt x="4" y="199"/>
                  </a:lnTo>
                  <a:lnTo>
                    <a:pt x="4" y="199"/>
                  </a:lnTo>
                  <a:lnTo>
                    <a:pt x="4" y="199"/>
                  </a:lnTo>
                  <a:lnTo>
                    <a:pt x="4" y="199"/>
                  </a:lnTo>
                  <a:lnTo>
                    <a:pt x="6" y="198"/>
                  </a:lnTo>
                  <a:lnTo>
                    <a:pt x="21" y="188"/>
                  </a:lnTo>
                  <a:lnTo>
                    <a:pt x="21" y="188"/>
                  </a:lnTo>
                  <a:lnTo>
                    <a:pt x="62" y="159"/>
                  </a:lnTo>
                  <a:lnTo>
                    <a:pt x="62" y="159"/>
                  </a:lnTo>
                  <a:lnTo>
                    <a:pt x="151" y="99"/>
                  </a:lnTo>
                  <a:lnTo>
                    <a:pt x="222" y="50"/>
                  </a:lnTo>
                  <a:lnTo>
                    <a:pt x="222" y="50"/>
                  </a:lnTo>
                  <a:lnTo>
                    <a:pt x="115" y="111"/>
                  </a:lnTo>
                  <a:lnTo>
                    <a:pt x="115" y="111"/>
                  </a:lnTo>
                  <a:lnTo>
                    <a:pt x="37" y="157"/>
                  </a:lnTo>
                  <a:lnTo>
                    <a:pt x="37" y="157"/>
                  </a:lnTo>
                  <a:lnTo>
                    <a:pt x="10" y="171"/>
                  </a:lnTo>
                  <a:lnTo>
                    <a:pt x="10" y="171"/>
                  </a:lnTo>
                  <a:lnTo>
                    <a:pt x="1" y="177"/>
                  </a:lnTo>
                  <a:lnTo>
                    <a:pt x="0" y="177"/>
                  </a:lnTo>
                  <a:lnTo>
                    <a:pt x="0" y="177"/>
                  </a:lnTo>
                  <a:lnTo>
                    <a:pt x="0" y="176"/>
                  </a:lnTo>
                  <a:lnTo>
                    <a:pt x="4" y="171"/>
                  </a:lnTo>
                  <a:lnTo>
                    <a:pt x="46" y="143"/>
                  </a:lnTo>
                  <a:lnTo>
                    <a:pt x="46" y="143"/>
                  </a:lnTo>
                  <a:lnTo>
                    <a:pt x="139" y="77"/>
                  </a:lnTo>
                  <a:lnTo>
                    <a:pt x="139" y="77"/>
                  </a:lnTo>
                  <a:lnTo>
                    <a:pt x="218" y="20"/>
                  </a:lnTo>
                  <a:lnTo>
                    <a:pt x="218" y="20"/>
                  </a:lnTo>
                  <a:lnTo>
                    <a:pt x="129" y="72"/>
                  </a:lnTo>
                  <a:lnTo>
                    <a:pt x="12" y="140"/>
                  </a:lnTo>
                  <a:lnTo>
                    <a:pt x="12" y="140"/>
                  </a:lnTo>
                  <a:lnTo>
                    <a:pt x="12" y="140"/>
                  </a:lnTo>
                  <a:lnTo>
                    <a:pt x="12" y="140"/>
                  </a:lnTo>
                  <a:lnTo>
                    <a:pt x="12" y="140"/>
                  </a:lnTo>
                  <a:lnTo>
                    <a:pt x="12" y="140"/>
                  </a:lnTo>
                  <a:lnTo>
                    <a:pt x="12" y="139"/>
                  </a:lnTo>
                  <a:lnTo>
                    <a:pt x="12" y="139"/>
                  </a:lnTo>
                  <a:lnTo>
                    <a:pt x="12" y="139"/>
                  </a:lnTo>
                  <a:lnTo>
                    <a:pt x="12" y="139"/>
                  </a:lnTo>
                  <a:lnTo>
                    <a:pt x="12" y="139"/>
                  </a:lnTo>
                  <a:lnTo>
                    <a:pt x="61" y="109"/>
                  </a:lnTo>
                  <a:lnTo>
                    <a:pt x="61" y="109"/>
                  </a:lnTo>
                  <a:lnTo>
                    <a:pt x="28" y="128"/>
                  </a:lnTo>
                  <a:lnTo>
                    <a:pt x="28" y="128"/>
                  </a:lnTo>
                  <a:lnTo>
                    <a:pt x="28" y="128"/>
                  </a:lnTo>
                  <a:lnTo>
                    <a:pt x="28" y="128"/>
                  </a:lnTo>
                  <a:lnTo>
                    <a:pt x="27" y="128"/>
                  </a:lnTo>
                  <a:lnTo>
                    <a:pt x="27" y="128"/>
                  </a:lnTo>
                  <a:lnTo>
                    <a:pt x="27" y="127"/>
                  </a:lnTo>
                  <a:lnTo>
                    <a:pt x="27" y="127"/>
                  </a:lnTo>
                  <a:lnTo>
                    <a:pt x="27" y="127"/>
                  </a:lnTo>
                  <a:lnTo>
                    <a:pt x="129" y="66"/>
                  </a:lnTo>
                  <a:lnTo>
                    <a:pt x="129" y="66"/>
                  </a:lnTo>
                  <a:lnTo>
                    <a:pt x="1" y="139"/>
                  </a:lnTo>
                  <a:lnTo>
                    <a:pt x="1" y="139"/>
                  </a:lnTo>
                  <a:lnTo>
                    <a:pt x="1" y="139"/>
                  </a:lnTo>
                  <a:lnTo>
                    <a:pt x="1" y="139"/>
                  </a:lnTo>
                  <a:lnTo>
                    <a:pt x="0" y="139"/>
                  </a:lnTo>
                  <a:lnTo>
                    <a:pt x="0" y="139"/>
                  </a:lnTo>
                  <a:lnTo>
                    <a:pt x="0" y="139"/>
                  </a:lnTo>
                  <a:lnTo>
                    <a:pt x="0" y="139"/>
                  </a:lnTo>
                  <a:lnTo>
                    <a:pt x="0" y="137"/>
                  </a:lnTo>
                  <a:lnTo>
                    <a:pt x="160" y="31"/>
                  </a:lnTo>
                  <a:lnTo>
                    <a:pt x="22" y="111"/>
                  </a:lnTo>
                  <a:lnTo>
                    <a:pt x="22" y="111"/>
                  </a:lnTo>
                  <a:lnTo>
                    <a:pt x="21" y="111"/>
                  </a:lnTo>
                  <a:lnTo>
                    <a:pt x="21" y="111"/>
                  </a:lnTo>
                  <a:lnTo>
                    <a:pt x="21" y="111"/>
                  </a:lnTo>
                  <a:lnTo>
                    <a:pt x="21" y="111"/>
                  </a:lnTo>
                  <a:lnTo>
                    <a:pt x="148" y="19"/>
                  </a:lnTo>
                  <a:lnTo>
                    <a:pt x="148" y="19"/>
                  </a:lnTo>
                  <a:lnTo>
                    <a:pt x="25" y="90"/>
                  </a:lnTo>
                  <a:lnTo>
                    <a:pt x="4" y="102"/>
                  </a:lnTo>
                  <a:lnTo>
                    <a:pt x="4" y="102"/>
                  </a:lnTo>
                  <a:lnTo>
                    <a:pt x="4" y="102"/>
                  </a:lnTo>
                  <a:lnTo>
                    <a:pt x="4" y="102"/>
                  </a:lnTo>
                  <a:lnTo>
                    <a:pt x="3" y="100"/>
                  </a:lnTo>
                  <a:lnTo>
                    <a:pt x="3" y="100"/>
                  </a:lnTo>
                  <a:lnTo>
                    <a:pt x="7" y="96"/>
                  </a:lnTo>
                  <a:lnTo>
                    <a:pt x="40" y="63"/>
                  </a:lnTo>
                  <a:lnTo>
                    <a:pt x="40" y="63"/>
                  </a:lnTo>
                  <a:lnTo>
                    <a:pt x="72" y="31"/>
                  </a:lnTo>
                  <a:lnTo>
                    <a:pt x="72" y="31"/>
                  </a:lnTo>
                  <a:lnTo>
                    <a:pt x="69" y="31"/>
                  </a:lnTo>
                  <a:lnTo>
                    <a:pt x="69" y="31"/>
                  </a:lnTo>
                  <a:lnTo>
                    <a:pt x="69" y="31"/>
                  </a:lnTo>
                  <a:lnTo>
                    <a:pt x="69" y="31"/>
                  </a:lnTo>
                  <a:lnTo>
                    <a:pt x="69" y="31"/>
                  </a:lnTo>
                  <a:lnTo>
                    <a:pt x="69" y="31"/>
                  </a:lnTo>
                  <a:lnTo>
                    <a:pt x="69" y="31"/>
                  </a:lnTo>
                  <a:lnTo>
                    <a:pt x="69" y="31"/>
                  </a:lnTo>
                  <a:lnTo>
                    <a:pt x="69" y="31"/>
                  </a:lnTo>
                  <a:lnTo>
                    <a:pt x="104" y="7"/>
                  </a:lnTo>
                  <a:lnTo>
                    <a:pt x="104" y="7"/>
                  </a:lnTo>
                  <a:lnTo>
                    <a:pt x="104" y="7"/>
                  </a:lnTo>
                  <a:lnTo>
                    <a:pt x="104" y="7"/>
                  </a:lnTo>
                  <a:lnTo>
                    <a:pt x="104" y="5"/>
                  </a:lnTo>
                  <a:lnTo>
                    <a:pt x="115" y="0"/>
                  </a:lnTo>
                  <a:lnTo>
                    <a:pt x="115" y="0"/>
                  </a:lnTo>
                  <a:lnTo>
                    <a:pt x="117" y="0"/>
                  </a:lnTo>
                  <a:lnTo>
                    <a:pt x="117" y="0"/>
                  </a:lnTo>
                  <a:lnTo>
                    <a:pt x="117" y="0"/>
                  </a:lnTo>
                  <a:lnTo>
                    <a:pt x="117" y="0"/>
                  </a:lnTo>
                  <a:lnTo>
                    <a:pt x="77" y="26"/>
                  </a:lnTo>
                  <a:lnTo>
                    <a:pt x="77" y="26"/>
                  </a:lnTo>
                  <a:lnTo>
                    <a:pt x="77" y="26"/>
                  </a:lnTo>
                  <a:lnTo>
                    <a:pt x="77" y="26"/>
                  </a:lnTo>
                  <a:lnTo>
                    <a:pt x="77" y="28"/>
                  </a:lnTo>
                  <a:lnTo>
                    <a:pt x="77" y="28"/>
                  </a:lnTo>
                  <a:lnTo>
                    <a:pt x="7" y="99"/>
                  </a:lnTo>
                  <a:lnTo>
                    <a:pt x="7" y="99"/>
                  </a:lnTo>
                  <a:lnTo>
                    <a:pt x="157" y="11"/>
                  </a:lnTo>
                  <a:lnTo>
                    <a:pt x="157" y="11"/>
                  </a:lnTo>
                  <a:lnTo>
                    <a:pt x="158" y="11"/>
                  </a:lnTo>
                  <a:lnTo>
                    <a:pt x="158" y="11"/>
                  </a:lnTo>
                  <a:lnTo>
                    <a:pt x="158" y="11"/>
                  </a:lnTo>
                  <a:lnTo>
                    <a:pt x="158" y="11"/>
                  </a:lnTo>
                  <a:lnTo>
                    <a:pt x="158" y="13"/>
                  </a:lnTo>
                  <a:lnTo>
                    <a:pt x="158" y="13"/>
                  </a:lnTo>
                  <a:lnTo>
                    <a:pt x="158" y="13"/>
                  </a:lnTo>
                  <a:lnTo>
                    <a:pt x="158" y="13"/>
                  </a:lnTo>
                  <a:lnTo>
                    <a:pt x="158" y="13"/>
                  </a:lnTo>
                  <a:lnTo>
                    <a:pt x="138" y="28"/>
                  </a:lnTo>
                  <a:lnTo>
                    <a:pt x="138" y="28"/>
                  </a:lnTo>
                  <a:lnTo>
                    <a:pt x="90" y="62"/>
                  </a:lnTo>
                  <a:lnTo>
                    <a:pt x="90" y="62"/>
                  </a:lnTo>
                  <a:lnTo>
                    <a:pt x="32" y="103"/>
                  </a:lnTo>
                  <a:lnTo>
                    <a:pt x="178" y="19"/>
                  </a:lnTo>
                  <a:lnTo>
                    <a:pt x="178" y="19"/>
                  </a:lnTo>
                  <a:lnTo>
                    <a:pt x="179" y="20"/>
                  </a:lnTo>
                  <a:lnTo>
                    <a:pt x="179" y="20"/>
                  </a:lnTo>
                  <a:lnTo>
                    <a:pt x="179" y="20"/>
                  </a:lnTo>
                  <a:lnTo>
                    <a:pt x="15" y="130"/>
                  </a:lnTo>
                  <a:lnTo>
                    <a:pt x="15" y="130"/>
                  </a:lnTo>
                  <a:lnTo>
                    <a:pt x="231" y="4"/>
                  </a:lnTo>
                  <a:lnTo>
                    <a:pt x="231" y="4"/>
                  </a:lnTo>
                  <a:lnTo>
                    <a:pt x="232" y="4"/>
                  </a:lnTo>
                  <a:lnTo>
                    <a:pt x="232" y="4"/>
                  </a:lnTo>
                  <a:lnTo>
                    <a:pt x="232" y="5"/>
                  </a:lnTo>
                  <a:lnTo>
                    <a:pt x="64" y="106"/>
                  </a:lnTo>
                  <a:lnTo>
                    <a:pt x="64" y="106"/>
                  </a:lnTo>
                  <a:lnTo>
                    <a:pt x="218" y="17"/>
                  </a:lnTo>
                  <a:lnTo>
                    <a:pt x="218" y="17"/>
                  </a:lnTo>
                  <a:lnTo>
                    <a:pt x="218" y="17"/>
                  </a:lnTo>
                  <a:lnTo>
                    <a:pt x="218" y="17"/>
                  </a:lnTo>
                  <a:lnTo>
                    <a:pt x="218" y="17"/>
                  </a:lnTo>
                  <a:lnTo>
                    <a:pt x="218" y="17"/>
                  </a:lnTo>
                  <a:lnTo>
                    <a:pt x="218" y="17"/>
                  </a:lnTo>
                  <a:lnTo>
                    <a:pt x="218" y="17"/>
                  </a:lnTo>
                  <a:lnTo>
                    <a:pt x="218" y="17"/>
                  </a:lnTo>
                  <a:lnTo>
                    <a:pt x="216" y="19"/>
                  </a:lnTo>
                  <a:lnTo>
                    <a:pt x="216" y="19"/>
                  </a:lnTo>
                  <a:lnTo>
                    <a:pt x="200" y="29"/>
                  </a:lnTo>
                  <a:lnTo>
                    <a:pt x="200" y="29"/>
                  </a:lnTo>
                  <a:lnTo>
                    <a:pt x="155" y="54"/>
                  </a:lnTo>
                  <a:lnTo>
                    <a:pt x="155" y="54"/>
                  </a:lnTo>
                  <a:lnTo>
                    <a:pt x="138" y="65"/>
                  </a:lnTo>
                  <a:lnTo>
                    <a:pt x="138" y="65"/>
                  </a:lnTo>
                  <a:lnTo>
                    <a:pt x="197" y="31"/>
                  </a:lnTo>
                  <a:lnTo>
                    <a:pt x="224" y="17"/>
                  </a:lnTo>
                  <a:lnTo>
                    <a:pt x="224" y="17"/>
                  </a:lnTo>
                  <a:lnTo>
                    <a:pt x="224" y="17"/>
                  </a:lnTo>
                  <a:lnTo>
                    <a:pt x="224" y="17"/>
                  </a:lnTo>
                  <a:lnTo>
                    <a:pt x="225" y="17"/>
                  </a:lnTo>
                  <a:lnTo>
                    <a:pt x="225" y="17"/>
                  </a:lnTo>
                  <a:lnTo>
                    <a:pt x="224" y="19"/>
                  </a:lnTo>
                  <a:lnTo>
                    <a:pt x="215" y="25"/>
                  </a:lnTo>
                  <a:lnTo>
                    <a:pt x="141" y="78"/>
                  </a:lnTo>
                  <a:lnTo>
                    <a:pt x="141" y="78"/>
                  </a:lnTo>
                  <a:lnTo>
                    <a:pt x="61" y="133"/>
                  </a:lnTo>
                  <a:lnTo>
                    <a:pt x="6" y="173"/>
                  </a:lnTo>
                  <a:lnTo>
                    <a:pt x="6" y="173"/>
                  </a:lnTo>
                  <a:lnTo>
                    <a:pt x="231" y="42"/>
                  </a:lnTo>
                  <a:lnTo>
                    <a:pt x="231" y="42"/>
                  </a:lnTo>
                  <a:lnTo>
                    <a:pt x="231" y="42"/>
                  </a:lnTo>
                  <a:lnTo>
                    <a:pt x="231" y="42"/>
                  </a:lnTo>
                  <a:lnTo>
                    <a:pt x="231" y="42"/>
                  </a:lnTo>
                  <a:lnTo>
                    <a:pt x="231" y="42"/>
                  </a:lnTo>
                  <a:lnTo>
                    <a:pt x="231" y="44"/>
                  </a:lnTo>
                  <a:lnTo>
                    <a:pt x="231" y="44"/>
                  </a:lnTo>
                  <a:lnTo>
                    <a:pt x="231" y="44"/>
                  </a:lnTo>
                  <a:lnTo>
                    <a:pt x="231" y="44"/>
                  </a:lnTo>
                  <a:lnTo>
                    <a:pt x="231" y="44"/>
                  </a:lnTo>
                  <a:lnTo>
                    <a:pt x="198" y="68"/>
                  </a:lnTo>
                  <a:lnTo>
                    <a:pt x="62" y="161"/>
                  </a:lnTo>
                  <a:lnTo>
                    <a:pt x="62" y="161"/>
                  </a:lnTo>
                  <a:lnTo>
                    <a:pt x="13" y="195"/>
                  </a:lnTo>
                  <a:lnTo>
                    <a:pt x="13" y="195"/>
                  </a:lnTo>
                  <a:lnTo>
                    <a:pt x="152" y="115"/>
                  </a:lnTo>
                  <a:lnTo>
                    <a:pt x="338" y="7"/>
                  </a:lnTo>
                  <a:lnTo>
                    <a:pt x="338" y="7"/>
                  </a:lnTo>
                  <a:lnTo>
                    <a:pt x="338" y="7"/>
                  </a:lnTo>
                  <a:lnTo>
                    <a:pt x="338" y="7"/>
                  </a:lnTo>
                  <a:lnTo>
                    <a:pt x="338" y="7"/>
                  </a:lnTo>
                  <a:lnTo>
                    <a:pt x="24" y="219"/>
                  </a:lnTo>
                  <a:lnTo>
                    <a:pt x="109" y="170"/>
                  </a:lnTo>
                  <a:lnTo>
                    <a:pt x="109" y="170"/>
                  </a:lnTo>
                  <a:lnTo>
                    <a:pt x="109" y="170"/>
                  </a:lnTo>
                  <a:lnTo>
                    <a:pt x="109" y="170"/>
                  </a:lnTo>
                  <a:lnTo>
                    <a:pt x="109" y="170"/>
                  </a:lnTo>
                  <a:lnTo>
                    <a:pt x="32" y="239"/>
                  </a:lnTo>
                  <a:lnTo>
                    <a:pt x="32" y="239"/>
                  </a:lnTo>
                  <a:lnTo>
                    <a:pt x="133" y="180"/>
                  </a:lnTo>
                  <a:lnTo>
                    <a:pt x="133" y="180"/>
                  </a:lnTo>
                  <a:lnTo>
                    <a:pt x="135" y="180"/>
                  </a:lnTo>
                  <a:lnTo>
                    <a:pt x="135" y="180"/>
                  </a:lnTo>
                  <a:lnTo>
                    <a:pt x="135" y="180"/>
                  </a:lnTo>
                  <a:lnTo>
                    <a:pt x="135" y="180"/>
                  </a:lnTo>
                  <a:lnTo>
                    <a:pt x="135" y="182"/>
                  </a:lnTo>
                  <a:lnTo>
                    <a:pt x="135" y="182"/>
                  </a:lnTo>
                  <a:lnTo>
                    <a:pt x="135" y="182"/>
                  </a:lnTo>
                  <a:lnTo>
                    <a:pt x="133" y="182"/>
                  </a:lnTo>
                  <a:lnTo>
                    <a:pt x="133" y="182"/>
                  </a:lnTo>
                  <a:lnTo>
                    <a:pt x="126" y="186"/>
                  </a:lnTo>
                  <a:lnTo>
                    <a:pt x="107" y="199"/>
                  </a:lnTo>
                  <a:lnTo>
                    <a:pt x="107" y="199"/>
                  </a:lnTo>
                  <a:lnTo>
                    <a:pt x="32" y="244"/>
                  </a:lnTo>
                  <a:lnTo>
                    <a:pt x="32" y="244"/>
                  </a:lnTo>
                  <a:lnTo>
                    <a:pt x="117" y="195"/>
                  </a:lnTo>
                  <a:lnTo>
                    <a:pt x="117" y="195"/>
                  </a:lnTo>
                  <a:lnTo>
                    <a:pt x="117" y="195"/>
                  </a:lnTo>
                  <a:lnTo>
                    <a:pt x="117" y="195"/>
                  </a:lnTo>
                  <a:lnTo>
                    <a:pt x="117" y="196"/>
                  </a:lnTo>
                  <a:lnTo>
                    <a:pt x="117" y="196"/>
                  </a:lnTo>
                  <a:lnTo>
                    <a:pt x="49" y="242"/>
                  </a:lnTo>
                  <a:lnTo>
                    <a:pt x="49" y="242"/>
                  </a:lnTo>
                  <a:lnTo>
                    <a:pt x="155" y="179"/>
                  </a:lnTo>
                  <a:lnTo>
                    <a:pt x="155" y="179"/>
                  </a:lnTo>
                  <a:lnTo>
                    <a:pt x="157" y="179"/>
                  </a:lnTo>
                  <a:lnTo>
                    <a:pt x="157" y="179"/>
                  </a:lnTo>
                  <a:lnTo>
                    <a:pt x="157" y="180"/>
                  </a:lnTo>
                  <a:lnTo>
                    <a:pt x="157" y="180"/>
                  </a:lnTo>
                  <a:lnTo>
                    <a:pt x="157" y="180"/>
                  </a:lnTo>
                  <a:lnTo>
                    <a:pt x="157" y="180"/>
                  </a:lnTo>
                  <a:lnTo>
                    <a:pt x="157" y="180"/>
                  </a:lnTo>
                  <a:lnTo>
                    <a:pt x="155" y="182"/>
                  </a:lnTo>
                  <a:lnTo>
                    <a:pt x="155" y="182"/>
                  </a:lnTo>
                  <a:lnTo>
                    <a:pt x="138" y="194"/>
                  </a:lnTo>
                  <a:lnTo>
                    <a:pt x="138" y="194"/>
                  </a:lnTo>
                  <a:lnTo>
                    <a:pt x="93" y="223"/>
                  </a:lnTo>
                  <a:lnTo>
                    <a:pt x="93" y="223"/>
                  </a:lnTo>
                  <a:lnTo>
                    <a:pt x="31" y="265"/>
                  </a:lnTo>
                  <a:lnTo>
                    <a:pt x="133" y="205"/>
                  </a:lnTo>
                  <a:lnTo>
                    <a:pt x="133" y="205"/>
                  </a:lnTo>
                  <a:lnTo>
                    <a:pt x="133" y="205"/>
                  </a:lnTo>
                  <a:lnTo>
                    <a:pt x="133" y="205"/>
                  </a:lnTo>
                  <a:lnTo>
                    <a:pt x="133" y="205"/>
                  </a:lnTo>
                  <a:lnTo>
                    <a:pt x="133" y="205"/>
                  </a:lnTo>
                  <a:lnTo>
                    <a:pt x="133" y="207"/>
                  </a:lnTo>
                  <a:lnTo>
                    <a:pt x="133" y="207"/>
                  </a:lnTo>
                  <a:lnTo>
                    <a:pt x="133" y="207"/>
                  </a:lnTo>
                  <a:lnTo>
                    <a:pt x="133" y="207"/>
                  </a:lnTo>
                  <a:lnTo>
                    <a:pt x="123" y="216"/>
                  </a:lnTo>
                  <a:lnTo>
                    <a:pt x="123" y="216"/>
                  </a:lnTo>
                  <a:lnTo>
                    <a:pt x="96" y="234"/>
                  </a:lnTo>
                  <a:lnTo>
                    <a:pt x="96" y="234"/>
                  </a:lnTo>
                  <a:lnTo>
                    <a:pt x="31" y="279"/>
                  </a:lnTo>
                  <a:lnTo>
                    <a:pt x="31" y="279"/>
                  </a:lnTo>
                  <a:lnTo>
                    <a:pt x="80" y="251"/>
                  </a:lnTo>
                  <a:lnTo>
                    <a:pt x="80" y="251"/>
                  </a:lnTo>
                  <a:lnTo>
                    <a:pt x="132" y="220"/>
                  </a:lnTo>
                  <a:lnTo>
                    <a:pt x="144" y="214"/>
                  </a:lnTo>
                  <a:lnTo>
                    <a:pt x="144" y="214"/>
                  </a:lnTo>
                  <a:lnTo>
                    <a:pt x="144" y="216"/>
                  </a:lnTo>
                  <a:lnTo>
                    <a:pt x="144" y="216"/>
                  </a:lnTo>
                  <a:lnTo>
                    <a:pt x="144" y="216"/>
                  </a:lnTo>
                  <a:lnTo>
                    <a:pt x="136" y="222"/>
                  </a:lnTo>
                  <a:lnTo>
                    <a:pt x="83" y="256"/>
                  </a:lnTo>
                  <a:lnTo>
                    <a:pt x="83" y="256"/>
                  </a:lnTo>
                  <a:lnTo>
                    <a:pt x="47" y="279"/>
                  </a:lnTo>
                  <a:lnTo>
                    <a:pt x="47" y="279"/>
                  </a:lnTo>
                  <a:lnTo>
                    <a:pt x="136" y="229"/>
                  </a:lnTo>
                  <a:lnTo>
                    <a:pt x="136" y="229"/>
                  </a:lnTo>
                  <a:lnTo>
                    <a:pt x="136" y="229"/>
                  </a:lnTo>
                  <a:lnTo>
                    <a:pt x="136" y="229"/>
                  </a:lnTo>
                  <a:lnTo>
                    <a:pt x="136" y="229"/>
                  </a:lnTo>
                  <a:lnTo>
                    <a:pt x="136" y="228"/>
                  </a:lnTo>
                  <a:lnTo>
                    <a:pt x="136" y="228"/>
                  </a:lnTo>
                  <a:lnTo>
                    <a:pt x="138" y="229"/>
                  </a:lnTo>
                  <a:lnTo>
                    <a:pt x="138" y="229"/>
                  </a:lnTo>
                  <a:lnTo>
                    <a:pt x="136" y="229"/>
                  </a:lnTo>
                  <a:lnTo>
                    <a:pt x="136" y="229"/>
                  </a:lnTo>
                  <a:lnTo>
                    <a:pt x="136" y="229"/>
                  </a:lnTo>
                  <a:lnTo>
                    <a:pt x="136" y="229"/>
                  </a:lnTo>
                  <a:lnTo>
                    <a:pt x="136" y="229"/>
                  </a:lnTo>
                  <a:lnTo>
                    <a:pt x="121" y="241"/>
                  </a:lnTo>
                  <a:lnTo>
                    <a:pt x="121" y="241"/>
                  </a:lnTo>
                  <a:lnTo>
                    <a:pt x="86" y="268"/>
                  </a:lnTo>
                  <a:lnTo>
                    <a:pt x="86" y="268"/>
                  </a:lnTo>
                  <a:lnTo>
                    <a:pt x="44" y="299"/>
                  </a:lnTo>
                  <a:lnTo>
                    <a:pt x="112" y="259"/>
                  </a:lnTo>
                  <a:lnTo>
                    <a:pt x="112" y="259"/>
                  </a:lnTo>
                  <a:lnTo>
                    <a:pt x="114" y="259"/>
                  </a:lnTo>
                  <a:lnTo>
                    <a:pt x="114" y="259"/>
                  </a:lnTo>
                  <a:lnTo>
                    <a:pt x="114" y="260"/>
                  </a:lnTo>
                  <a:lnTo>
                    <a:pt x="114" y="260"/>
                  </a:lnTo>
                  <a:lnTo>
                    <a:pt x="114" y="260"/>
                  </a:lnTo>
                  <a:lnTo>
                    <a:pt x="114" y="260"/>
                  </a:lnTo>
                  <a:lnTo>
                    <a:pt x="74" y="300"/>
                  </a:lnTo>
                  <a:lnTo>
                    <a:pt x="74" y="300"/>
                  </a:lnTo>
                  <a:lnTo>
                    <a:pt x="35" y="336"/>
                  </a:lnTo>
                  <a:lnTo>
                    <a:pt x="35" y="336"/>
                  </a:lnTo>
                  <a:lnTo>
                    <a:pt x="78" y="311"/>
                  </a:lnTo>
                  <a:lnTo>
                    <a:pt x="78" y="311"/>
                  </a:lnTo>
                  <a:lnTo>
                    <a:pt x="117" y="288"/>
                  </a:lnTo>
                  <a:lnTo>
                    <a:pt x="126" y="284"/>
                  </a:lnTo>
                  <a:lnTo>
                    <a:pt x="126" y="284"/>
                  </a:lnTo>
                  <a:lnTo>
                    <a:pt x="126" y="284"/>
                  </a:lnTo>
                  <a:lnTo>
                    <a:pt x="126" y="284"/>
                  </a:lnTo>
                  <a:lnTo>
                    <a:pt x="127" y="284"/>
                  </a:lnTo>
                  <a:lnTo>
                    <a:pt x="127" y="284"/>
                  </a:lnTo>
                  <a:lnTo>
                    <a:pt x="127" y="284"/>
                  </a:lnTo>
                  <a:lnTo>
                    <a:pt x="127" y="284"/>
                  </a:lnTo>
                  <a:lnTo>
                    <a:pt x="25" y="361"/>
                  </a:lnTo>
                  <a:lnTo>
                    <a:pt x="25" y="361"/>
                  </a:lnTo>
                  <a:lnTo>
                    <a:pt x="184" y="269"/>
                  </a:lnTo>
                  <a:lnTo>
                    <a:pt x="184" y="269"/>
                  </a:lnTo>
                  <a:lnTo>
                    <a:pt x="185" y="269"/>
                  </a:lnTo>
                  <a:lnTo>
                    <a:pt x="185" y="269"/>
                  </a:lnTo>
                  <a:lnTo>
                    <a:pt x="185" y="269"/>
                  </a:lnTo>
                  <a:lnTo>
                    <a:pt x="185" y="269"/>
                  </a:lnTo>
                  <a:lnTo>
                    <a:pt x="185" y="271"/>
                  </a:lnTo>
                  <a:lnTo>
                    <a:pt x="185" y="271"/>
                  </a:lnTo>
                  <a:lnTo>
                    <a:pt x="185" y="271"/>
                  </a:lnTo>
                  <a:lnTo>
                    <a:pt x="184" y="271"/>
                  </a:lnTo>
                  <a:lnTo>
                    <a:pt x="184" y="271"/>
                  </a:lnTo>
                  <a:lnTo>
                    <a:pt x="132" y="315"/>
                  </a:lnTo>
                  <a:lnTo>
                    <a:pt x="132" y="315"/>
                  </a:lnTo>
                  <a:lnTo>
                    <a:pt x="86" y="353"/>
                  </a:lnTo>
                  <a:lnTo>
                    <a:pt x="86" y="353"/>
                  </a:lnTo>
                  <a:lnTo>
                    <a:pt x="158" y="311"/>
                  </a:lnTo>
                  <a:lnTo>
                    <a:pt x="203" y="285"/>
                  </a:lnTo>
                  <a:lnTo>
                    <a:pt x="203" y="285"/>
                  </a:lnTo>
                  <a:lnTo>
                    <a:pt x="203" y="285"/>
                  </a:lnTo>
                  <a:lnTo>
                    <a:pt x="203" y="285"/>
                  </a:lnTo>
                  <a:lnTo>
                    <a:pt x="204" y="285"/>
                  </a:lnTo>
                  <a:lnTo>
                    <a:pt x="204" y="285"/>
                  </a:lnTo>
                  <a:lnTo>
                    <a:pt x="204" y="285"/>
                  </a:lnTo>
                  <a:lnTo>
                    <a:pt x="204" y="285"/>
                  </a:lnTo>
                  <a:lnTo>
                    <a:pt x="204" y="285"/>
                  </a:lnTo>
                  <a:lnTo>
                    <a:pt x="209" y="282"/>
                  </a:lnTo>
                  <a:lnTo>
                    <a:pt x="209" y="282"/>
                  </a:lnTo>
                  <a:lnTo>
                    <a:pt x="210" y="284"/>
                  </a:lnTo>
                  <a:lnTo>
                    <a:pt x="210" y="284"/>
                  </a:lnTo>
                  <a:lnTo>
                    <a:pt x="210" y="284"/>
                  </a:lnTo>
                  <a:lnTo>
                    <a:pt x="210" y="284"/>
                  </a:lnTo>
                  <a:lnTo>
                    <a:pt x="210" y="284"/>
                  </a:lnTo>
                  <a:lnTo>
                    <a:pt x="210" y="284"/>
                  </a:lnTo>
                  <a:lnTo>
                    <a:pt x="195" y="297"/>
                  </a:lnTo>
                  <a:lnTo>
                    <a:pt x="141" y="339"/>
                  </a:lnTo>
                  <a:lnTo>
                    <a:pt x="141" y="339"/>
                  </a:lnTo>
                  <a:lnTo>
                    <a:pt x="77" y="389"/>
                  </a:lnTo>
                  <a:lnTo>
                    <a:pt x="77" y="389"/>
                  </a:lnTo>
                  <a:lnTo>
                    <a:pt x="178" y="330"/>
                  </a:lnTo>
                  <a:lnTo>
                    <a:pt x="178" y="330"/>
                  </a:lnTo>
                  <a:lnTo>
                    <a:pt x="271" y="276"/>
                  </a:lnTo>
                  <a:lnTo>
                    <a:pt x="298" y="260"/>
                  </a:lnTo>
                  <a:lnTo>
                    <a:pt x="298" y="260"/>
                  </a:lnTo>
                  <a:lnTo>
                    <a:pt x="298" y="260"/>
                  </a:lnTo>
                  <a:lnTo>
                    <a:pt x="298" y="260"/>
                  </a:lnTo>
                  <a:lnTo>
                    <a:pt x="299" y="260"/>
                  </a:lnTo>
                  <a:lnTo>
                    <a:pt x="299" y="260"/>
                  </a:lnTo>
                  <a:lnTo>
                    <a:pt x="299" y="262"/>
                  </a:lnTo>
                  <a:lnTo>
                    <a:pt x="299" y="262"/>
                  </a:lnTo>
                  <a:lnTo>
                    <a:pt x="299" y="262"/>
                  </a:lnTo>
                  <a:lnTo>
                    <a:pt x="108" y="385"/>
                  </a:lnTo>
                  <a:lnTo>
                    <a:pt x="296" y="275"/>
                  </a:lnTo>
                  <a:lnTo>
                    <a:pt x="296" y="275"/>
                  </a:lnTo>
                  <a:lnTo>
                    <a:pt x="298" y="275"/>
                  </a:lnTo>
                  <a:lnTo>
                    <a:pt x="298" y="275"/>
                  </a:lnTo>
                  <a:lnTo>
                    <a:pt x="298" y="276"/>
                  </a:lnTo>
                  <a:lnTo>
                    <a:pt x="129" y="395"/>
                  </a:lnTo>
                  <a:lnTo>
                    <a:pt x="129" y="395"/>
                  </a:lnTo>
                  <a:lnTo>
                    <a:pt x="210" y="348"/>
                  </a:lnTo>
                  <a:lnTo>
                    <a:pt x="314" y="287"/>
                  </a:lnTo>
                  <a:lnTo>
                    <a:pt x="314" y="287"/>
                  </a:lnTo>
                  <a:lnTo>
                    <a:pt x="315" y="287"/>
                  </a:lnTo>
                  <a:lnTo>
                    <a:pt x="315" y="287"/>
                  </a:lnTo>
                  <a:lnTo>
                    <a:pt x="314" y="288"/>
                  </a:lnTo>
                  <a:lnTo>
                    <a:pt x="237" y="334"/>
                  </a:lnTo>
                  <a:lnTo>
                    <a:pt x="304" y="296"/>
                  </a:lnTo>
                  <a:lnTo>
                    <a:pt x="304" y="296"/>
                  </a:lnTo>
                  <a:lnTo>
                    <a:pt x="305" y="296"/>
                  </a:lnTo>
                  <a:lnTo>
                    <a:pt x="305" y="296"/>
                  </a:lnTo>
                  <a:lnTo>
                    <a:pt x="305" y="296"/>
                  </a:lnTo>
                  <a:lnTo>
                    <a:pt x="305" y="296"/>
                  </a:lnTo>
                  <a:lnTo>
                    <a:pt x="305" y="297"/>
                  </a:lnTo>
                  <a:lnTo>
                    <a:pt x="305" y="297"/>
                  </a:lnTo>
                  <a:lnTo>
                    <a:pt x="304" y="297"/>
                  </a:lnTo>
                  <a:lnTo>
                    <a:pt x="304" y="297"/>
                  </a:lnTo>
                  <a:lnTo>
                    <a:pt x="296" y="303"/>
                  </a:lnTo>
                  <a:lnTo>
                    <a:pt x="296" y="303"/>
                  </a:lnTo>
                  <a:lnTo>
                    <a:pt x="274" y="319"/>
                  </a:lnTo>
                  <a:lnTo>
                    <a:pt x="274" y="319"/>
                  </a:lnTo>
                  <a:lnTo>
                    <a:pt x="195" y="380"/>
                  </a:lnTo>
                  <a:lnTo>
                    <a:pt x="195" y="380"/>
                  </a:lnTo>
                  <a:lnTo>
                    <a:pt x="249" y="350"/>
                  </a:lnTo>
                  <a:lnTo>
                    <a:pt x="309" y="313"/>
                  </a:lnTo>
                  <a:lnTo>
                    <a:pt x="309" y="313"/>
                  </a:lnTo>
                  <a:lnTo>
                    <a:pt x="309" y="313"/>
                  </a:lnTo>
                  <a:lnTo>
                    <a:pt x="309" y="313"/>
                  </a:lnTo>
                  <a:lnTo>
                    <a:pt x="311" y="315"/>
                  </a:lnTo>
                  <a:lnTo>
                    <a:pt x="311" y="315"/>
                  </a:lnTo>
                  <a:lnTo>
                    <a:pt x="311" y="315"/>
                  </a:lnTo>
                  <a:lnTo>
                    <a:pt x="311" y="315"/>
                  </a:lnTo>
                  <a:lnTo>
                    <a:pt x="311" y="315"/>
                  </a:lnTo>
                  <a:lnTo>
                    <a:pt x="309" y="315"/>
                  </a:lnTo>
                  <a:lnTo>
                    <a:pt x="309" y="315"/>
                  </a:lnTo>
                  <a:lnTo>
                    <a:pt x="292" y="330"/>
                  </a:lnTo>
                  <a:lnTo>
                    <a:pt x="292" y="330"/>
                  </a:lnTo>
                  <a:lnTo>
                    <a:pt x="252" y="358"/>
                  </a:lnTo>
                  <a:lnTo>
                    <a:pt x="252" y="358"/>
                  </a:lnTo>
                  <a:lnTo>
                    <a:pt x="229" y="374"/>
                  </a:lnTo>
                  <a:lnTo>
                    <a:pt x="229" y="374"/>
                  </a:lnTo>
                  <a:lnTo>
                    <a:pt x="355" y="302"/>
                  </a:lnTo>
                  <a:lnTo>
                    <a:pt x="355" y="302"/>
                  </a:lnTo>
                  <a:lnTo>
                    <a:pt x="357" y="300"/>
                  </a:lnTo>
                  <a:lnTo>
                    <a:pt x="357" y="300"/>
                  </a:lnTo>
                  <a:lnTo>
                    <a:pt x="357" y="302"/>
                  </a:lnTo>
                  <a:lnTo>
                    <a:pt x="357" y="302"/>
                  </a:lnTo>
                  <a:lnTo>
                    <a:pt x="357" y="302"/>
                  </a:lnTo>
                  <a:lnTo>
                    <a:pt x="357" y="302"/>
                  </a:lnTo>
                  <a:lnTo>
                    <a:pt x="357" y="302"/>
                  </a:lnTo>
                  <a:lnTo>
                    <a:pt x="357" y="302"/>
                  </a:lnTo>
                  <a:lnTo>
                    <a:pt x="357" y="302"/>
                  </a:lnTo>
                  <a:lnTo>
                    <a:pt x="342" y="313"/>
                  </a:lnTo>
                  <a:lnTo>
                    <a:pt x="342" y="313"/>
                  </a:lnTo>
                  <a:lnTo>
                    <a:pt x="309" y="340"/>
                  </a:lnTo>
                  <a:lnTo>
                    <a:pt x="309" y="340"/>
                  </a:lnTo>
                  <a:lnTo>
                    <a:pt x="268" y="374"/>
                  </a:lnTo>
                  <a:lnTo>
                    <a:pt x="268" y="374"/>
                  </a:lnTo>
                  <a:lnTo>
                    <a:pt x="363" y="319"/>
                  </a:lnTo>
                  <a:lnTo>
                    <a:pt x="363" y="319"/>
                  </a:lnTo>
                  <a:lnTo>
                    <a:pt x="363" y="319"/>
                  </a:lnTo>
                  <a:lnTo>
                    <a:pt x="363" y="319"/>
                  </a:lnTo>
                  <a:lnTo>
                    <a:pt x="363" y="321"/>
                  </a:lnTo>
                  <a:lnTo>
                    <a:pt x="363" y="321"/>
                  </a:lnTo>
                  <a:lnTo>
                    <a:pt x="266" y="396"/>
                  </a:lnTo>
                  <a:lnTo>
                    <a:pt x="366" y="339"/>
                  </a:lnTo>
                  <a:lnTo>
                    <a:pt x="366" y="339"/>
                  </a:lnTo>
                  <a:lnTo>
                    <a:pt x="367" y="339"/>
                  </a:lnTo>
                  <a:lnTo>
                    <a:pt x="367" y="339"/>
                  </a:lnTo>
                  <a:lnTo>
                    <a:pt x="367" y="339"/>
                  </a:lnTo>
                  <a:lnTo>
                    <a:pt x="367" y="339"/>
                  </a:lnTo>
                  <a:lnTo>
                    <a:pt x="367" y="340"/>
                  </a:lnTo>
                  <a:lnTo>
                    <a:pt x="367" y="340"/>
                  </a:lnTo>
                  <a:lnTo>
                    <a:pt x="367" y="340"/>
                  </a:lnTo>
                  <a:lnTo>
                    <a:pt x="367" y="340"/>
                  </a:lnTo>
                  <a:lnTo>
                    <a:pt x="305" y="389"/>
                  </a:lnTo>
                  <a:lnTo>
                    <a:pt x="305" y="389"/>
                  </a:lnTo>
                  <a:lnTo>
                    <a:pt x="249" y="432"/>
                  </a:lnTo>
                  <a:lnTo>
                    <a:pt x="249" y="432"/>
                  </a:lnTo>
                  <a:lnTo>
                    <a:pt x="384" y="353"/>
                  </a:lnTo>
                  <a:lnTo>
                    <a:pt x="384" y="353"/>
                  </a:lnTo>
                  <a:lnTo>
                    <a:pt x="385" y="353"/>
                  </a:lnTo>
                  <a:lnTo>
                    <a:pt x="385" y="353"/>
                  </a:lnTo>
                  <a:lnTo>
                    <a:pt x="385" y="353"/>
                  </a:lnTo>
                  <a:lnTo>
                    <a:pt x="385" y="353"/>
                  </a:lnTo>
                  <a:lnTo>
                    <a:pt x="385" y="355"/>
                  </a:lnTo>
                  <a:lnTo>
                    <a:pt x="385" y="355"/>
                  </a:lnTo>
                  <a:lnTo>
                    <a:pt x="385" y="355"/>
                  </a:lnTo>
                  <a:lnTo>
                    <a:pt x="385" y="355"/>
                  </a:lnTo>
                  <a:lnTo>
                    <a:pt x="385" y="355"/>
                  </a:lnTo>
                  <a:lnTo>
                    <a:pt x="361" y="368"/>
                  </a:lnTo>
                  <a:lnTo>
                    <a:pt x="361" y="368"/>
                  </a:lnTo>
                  <a:lnTo>
                    <a:pt x="348" y="377"/>
                  </a:lnTo>
                  <a:lnTo>
                    <a:pt x="348" y="377"/>
                  </a:lnTo>
                  <a:lnTo>
                    <a:pt x="289" y="432"/>
                  </a:lnTo>
                  <a:lnTo>
                    <a:pt x="289" y="432"/>
                  </a:lnTo>
                  <a:lnTo>
                    <a:pt x="280" y="439"/>
                  </a:lnTo>
                  <a:lnTo>
                    <a:pt x="280" y="439"/>
                  </a:lnTo>
                  <a:lnTo>
                    <a:pt x="345" y="402"/>
                  </a:lnTo>
                  <a:lnTo>
                    <a:pt x="382" y="382"/>
                  </a:lnTo>
                  <a:lnTo>
                    <a:pt x="382" y="382"/>
                  </a:lnTo>
                  <a:lnTo>
                    <a:pt x="382" y="382"/>
                  </a:lnTo>
                  <a:lnTo>
                    <a:pt x="382" y="382"/>
                  </a:lnTo>
                  <a:lnTo>
                    <a:pt x="382" y="382"/>
                  </a:lnTo>
                  <a:lnTo>
                    <a:pt x="382" y="382"/>
                  </a:lnTo>
                  <a:lnTo>
                    <a:pt x="382" y="382"/>
                  </a:lnTo>
                  <a:lnTo>
                    <a:pt x="382" y="382"/>
                  </a:lnTo>
                  <a:lnTo>
                    <a:pt x="382" y="382"/>
                  </a:lnTo>
                  <a:lnTo>
                    <a:pt x="382" y="383"/>
                  </a:lnTo>
                  <a:lnTo>
                    <a:pt x="382" y="383"/>
                  </a:lnTo>
                  <a:lnTo>
                    <a:pt x="336" y="410"/>
                  </a:lnTo>
                  <a:lnTo>
                    <a:pt x="360" y="396"/>
                  </a:lnTo>
                  <a:lnTo>
                    <a:pt x="360" y="396"/>
                  </a:lnTo>
                  <a:lnTo>
                    <a:pt x="361" y="396"/>
                  </a:lnTo>
                  <a:lnTo>
                    <a:pt x="361" y="396"/>
                  </a:lnTo>
                  <a:lnTo>
                    <a:pt x="361" y="398"/>
                  </a:lnTo>
                  <a:lnTo>
                    <a:pt x="361" y="398"/>
                  </a:lnTo>
                  <a:lnTo>
                    <a:pt x="360" y="398"/>
                  </a:lnTo>
                  <a:lnTo>
                    <a:pt x="360" y="398"/>
                  </a:lnTo>
                  <a:lnTo>
                    <a:pt x="351" y="404"/>
                  </a:lnTo>
                  <a:lnTo>
                    <a:pt x="351" y="404"/>
                  </a:lnTo>
                  <a:lnTo>
                    <a:pt x="327" y="419"/>
                  </a:lnTo>
                  <a:lnTo>
                    <a:pt x="327" y="419"/>
                  </a:lnTo>
                  <a:lnTo>
                    <a:pt x="277" y="450"/>
                  </a:lnTo>
                  <a:lnTo>
                    <a:pt x="277" y="450"/>
                  </a:lnTo>
                  <a:lnTo>
                    <a:pt x="338" y="414"/>
                  </a:lnTo>
                  <a:lnTo>
                    <a:pt x="338" y="414"/>
                  </a:lnTo>
                  <a:lnTo>
                    <a:pt x="354" y="405"/>
                  </a:lnTo>
                  <a:lnTo>
                    <a:pt x="354" y="405"/>
                  </a:lnTo>
                  <a:lnTo>
                    <a:pt x="358" y="402"/>
                  </a:lnTo>
                  <a:lnTo>
                    <a:pt x="358" y="402"/>
                  </a:lnTo>
                  <a:lnTo>
                    <a:pt x="358" y="402"/>
                  </a:lnTo>
                  <a:lnTo>
                    <a:pt x="360" y="402"/>
                  </a:lnTo>
                  <a:lnTo>
                    <a:pt x="360" y="402"/>
                  </a:lnTo>
                  <a:lnTo>
                    <a:pt x="360" y="402"/>
                  </a:lnTo>
                  <a:lnTo>
                    <a:pt x="360" y="402"/>
                  </a:lnTo>
                  <a:lnTo>
                    <a:pt x="360" y="404"/>
                  </a:lnTo>
                  <a:lnTo>
                    <a:pt x="360" y="404"/>
                  </a:lnTo>
                  <a:lnTo>
                    <a:pt x="266" y="473"/>
                  </a:lnTo>
                  <a:lnTo>
                    <a:pt x="266" y="473"/>
                  </a:lnTo>
                  <a:lnTo>
                    <a:pt x="384" y="405"/>
                  </a:lnTo>
                  <a:lnTo>
                    <a:pt x="384" y="405"/>
                  </a:lnTo>
                  <a:lnTo>
                    <a:pt x="385" y="405"/>
                  </a:lnTo>
                  <a:lnTo>
                    <a:pt x="385" y="405"/>
                  </a:lnTo>
                  <a:lnTo>
                    <a:pt x="385" y="405"/>
                  </a:lnTo>
                  <a:lnTo>
                    <a:pt x="385" y="405"/>
                  </a:lnTo>
                  <a:lnTo>
                    <a:pt x="385" y="405"/>
                  </a:lnTo>
                  <a:lnTo>
                    <a:pt x="385" y="405"/>
                  </a:lnTo>
                  <a:lnTo>
                    <a:pt x="385" y="405"/>
                  </a:lnTo>
                  <a:lnTo>
                    <a:pt x="385" y="405"/>
                  </a:lnTo>
                  <a:lnTo>
                    <a:pt x="385" y="405"/>
                  </a:lnTo>
                  <a:lnTo>
                    <a:pt x="385" y="407"/>
                  </a:lnTo>
                  <a:lnTo>
                    <a:pt x="385" y="407"/>
                  </a:lnTo>
                  <a:lnTo>
                    <a:pt x="385" y="407"/>
                  </a:lnTo>
                  <a:lnTo>
                    <a:pt x="385" y="407"/>
                  </a:lnTo>
                  <a:lnTo>
                    <a:pt x="385" y="407"/>
                  </a:lnTo>
                  <a:lnTo>
                    <a:pt x="272" y="478"/>
                  </a:lnTo>
                  <a:lnTo>
                    <a:pt x="357" y="429"/>
                  </a:lnTo>
                  <a:lnTo>
                    <a:pt x="357" y="429"/>
                  </a:lnTo>
                  <a:lnTo>
                    <a:pt x="358" y="429"/>
                  </a:lnTo>
                  <a:lnTo>
                    <a:pt x="358" y="429"/>
                  </a:lnTo>
                  <a:lnTo>
                    <a:pt x="358" y="430"/>
                  </a:lnTo>
                  <a:lnTo>
                    <a:pt x="358" y="430"/>
                  </a:lnTo>
                  <a:lnTo>
                    <a:pt x="272" y="500"/>
                  </a:lnTo>
                  <a:lnTo>
                    <a:pt x="373" y="442"/>
                  </a:lnTo>
                  <a:lnTo>
                    <a:pt x="373" y="442"/>
                  </a:lnTo>
                  <a:lnTo>
                    <a:pt x="375" y="442"/>
                  </a:lnTo>
                  <a:lnTo>
                    <a:pt x="375" y="442"/>
                  </a:lnTo>
                  <a:lnTo>
                    <a:pt x="375" y="442"/>
                  </a:lnTo>
                  <a:lnTo>
                    <a:pt x="375" y="442"/>
                  </a:lnTo>
                  <a:lnTo>
                    <a:pt x="243" y="537"/>
                  </a:lnTo>
                  <a:lnTo>
                    <a:pt x="243" y="537"/>
                  </a:lnTo>
                  <a:lnTo>
                    <a:pt x="299" y="504"/>
                  </a:lnTo>
                  <a:lnTo>
                    <a:pt x="299" y="504"/>
                  </a:lnTo>
                  <a:lnTo>
                    <a:pt x="339" y="481"/>
                  </a:lnTo>
                  <a:lnTo>
                    <a:pt x="339" y="481"/>
                  </a:lnTo>
                  <a:lnTo>
                    <a:pt x="355" y="472"/>
                  </a:lnTo>
                  <a:lnTo>
                    <a:pt x="355" y="472"/>
                  </a:lnTo>
                  <a:lnTo>
                    <a:pt x="357" y="470"/>
                  </a:lnTo>
                  <a:lnTo>
                    <a:pt x="357" y="472"/>
                  </a:lnTo>
                  <a:lnTo>
                    <a:pt x="357" y="472"/>
                  </a:lnTo>
                  <a:lnTo>
                    <a:pt x="357" y="470"/>
                  </a:lnTo>
                  <a:lnTo>
                    <a:pt x="384" y="456"/>
                  </a:lnTo>
                  <a:lnTo>
                    <a:pt x="384" y="456"/>
                  </a:lnTo>
                  <a:lnTo>
                    <a:pt x="385" y="456"/>
                  </a:lnTo>
                  <a:lnTo>
                    <a:pt x="385" y="456"/>
                  </a:lnTo>
                  <a:lnTo>
                    <a:pt x="385" y="457"/>
                  </a:lnTo>
                  <a:lnTo>
                    <a:pt x="346" y="478"/>
                  </a:lnTo>
                  <a:lnTo>
                    <a:pt x="346" y="478"/>
                  </a:lnTo>
                  <a:lnTo>
                    <a:pt x="250" y="534"/>
                  </a:lnTo>
                  <a:lnTo>
                    <a:pt x="250" y="534"/>
                  </a:lnTo>
                  <a:lnTo>
                    <a:pt x="249" y="534"/>
                  </a:lnTo>
                  <a:lnTo>
                    <a:pt x="249" y="534"/>
                  </a:lnTo>
                  <a:lnTo>
                    <a:pt x="234" y="543"/>
                  </a:lnTo>
                  <a:lnTo>
                    <a:pt x="234" y="5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3" name="Freeform 194"/>
            <p:cNvSpPr>
              <a:spLocks noEditPoints="1"/>
            </p:cNvSpPr>
            <p:nvPr/>
          </p:nvSpPr>
          <p:spPr bwMode="auto">
            <a:xfrm>
              <a:off x="1345375" y="5301321"/>
              <a:ext cx="433917" cy="770467"/>
            </a:xfrm>
            <a:custGeom>
              <a:avLst/>
              <a:gdLst/>
              <a:ahLst/>
              <a:cxnLst>
                <a:cxn ang="0">
                  <a:pos x="327" y="690"/>
                </a:cxn>
                <a:cxn ang="0">
                  <a:pos x="259" y="698"/>
                </a:cxn>
                <a:cxn ang="0">
                  <a:pos x="114" y="717"/>
                </a:cxn>
                <a:cxn ang="0">
                  <a:pos x="35" y="658"/>
                </a:cxn>
                <a:cxn ang="0">
                  <a:pos x="1" y="612"/>
                </a:cxn>
                <a:cxn ang="0">
                  <a:pos x="26" y="502"/>
                </a:cxn>
                <a:cxn ang="0">
                  <a:pos x="94" y="519"/>
                </a:cxn>
                <a:cxn ang="0">
                  <a:pos x="109" y="560"/>
                </a:cxn>
                <a:cxn ang="0">
                  <a:pos x="142" y="599"/>
                </a:cxn>
                <a:cxn ang="0">
                  <a:pos x="228" y="588"/>
                </a:cxn>
                <a:cxn ang="0">
                  <a:pos x="256" y="442"/>
                </a:cxn>
                <a:cxn ang="0">
                  <a:pos x="121" y="408"/>
                </a:cxn>
                <a:cxn ang="0">
                  <a:pos x="60" y="393"/>
                </a:cxn>
                <a:cxn ang="0">
                  <a:pos x="38" y="220"/>
                </a:cxn>
                <a:cxn ang="0">
                  <a:pos x="45" y="74"/>
                </a:cxn>
                <a:cxn ang="0">
                  <a:pos x="127" y="29"/>
                </a:cxn>
                <a:cxn ang="0">
                  <a:pos x="202" y="30"/>
                </a:cxn>
                <a:cxn ang="0">
                  <a:pos x="253" y="37"/>
                </a:cxn>
                <a:cxn ang="0">
                  <a:pos x="274" y="33"/>
                </a:cxn>
                <a:cxn ang="0">
                  <a:pos x="287" y="2"/>
                </a:cxn>
                <a:cxn ang="0">
                  <a:pos x="408" y="30"/>
                </a:cxn>
                <a:cxn ang="0">
                  <a:pos x="398" y="193"/>
                </a:cxn>
                <a:cxn ang="0">
                  <a:pos x="367" y="248"/>
                </a:cxn>
                <a:cxn ang="0">
                  <a:pos x="308" y="218"/>
                </a:cxn>
                <a:cxn ang="0">
                  <a:pos x="263" y="160"/>
                </a:cxn>
                <a:cxn ang="0">
                  <a:pos x="177" y="122"/>
                </a:cxn>
                <a:cxn ang="0">
                  <a:pos x="176" y="215"/>
                </a:cxn>
                <a:cxn ang="0">
                  <a:pos x="161" y="302"/>
                </a:cxn>
                <a:cxn ang="0">
                  <a:pos x="299" y="323"/>
                </a:cxn>
                <a:cxn ang="0">
                  <a:pos x="368" y="411"/>
                </a:cxn>
                <a:cxn ang="0">
                  <a:pos x="368" y="541"/>
                </a:cxn>
                <a:cxn ang="0">
                  <a:pos x="376" y="631"/>
                </a:cxn>
                <a:cxn ang="0">
                  <a:pos x="379" y="643"/>
                </a:cxn>
                <a:cxn ang="0">
                  <a:pos x="373" y="425"/>
                </a:cxn>
                <a:cxn ang="0">
                  <a:pos x="309" y="326"/>
                </a:cxn>
                <a:cxn ang="0">
                  <a:pos x="173" y="299"/>
                </a:cxn>
                <a:cxn ang="0">
                  <a:pos x="174" y="239"/>
                </a:cxn>
                <a:cxn ang="0">
                  <a:pos x="162" y="119"/>
                </a:cxn>
                <a:cxn ang="0">
                  <a:pos x="253" y="156"/>
                </a:cxn>
                <a:cxn ang="0">
                  <a:pos x="306" y="217"/>
                </a:cxn>
                <a:cxn ang="0">
                  <a:pos x="355" y="242"/>
                </a:cxn>
                <a:cxn ang="0">
                  <a:pos x="398" y="208"/>
                </a:cxn>
                <a:cxn ang="0">
                  <a:pos x="407" y="45"/>
                </a:cxn>
                <a:cxn ang="0">
                  <a:pos x="303" y="8"/>
                </a:cxn>
                <a:cxn ang="0">
                  <a:pos x="272" y="36"/>
                </a:cxn>
                <a:cxn ang="0">
                  <a:pos x="247" y="42"/>
                </a:cxn>
                <a:cxn ang="0">
                  <a:pos x="195" y="30"/>
                </a:cxn>
                <a:cxn ang="0">
                  <a:pos x="109" y="43"/>
                </a:cxn>
                <a:cxn ang="0">
                  <a:pos x="38" y="86"/>
                </a:cxn>
                <a:cxn ang="0">
                  <a:pos x="37" y="282"/>
                </a:cxn>
                <a:cxn ang="0">
                  <a:pos x="69" y="388"/>
                </a:cxn>
                <a:cxn ang="0">
                  <a:pos x="155" y="419"/>
                </a:cxn>
                <a:cxn ang="0">
                  <a:pos x="248" y="473"/>
                </a:cxn>
                <a:cxn ang="0">
                  <a:pos x="214" y="587"/>
                </a:cxn>
                <a:cxn ang="0">
                  <a:pos x="127" y="600"/>
                </a:cxn>
                <a:cxn ang="0">
                  <a:pos x="109" y="554"/>
                </a:cxn>
                <a:cxn ang="0">
                  <a:pos x="93" y="517"/>
                </a:cxn>
                <a:cxn ang="0">
                  <a:pos x="26" y="504"/>
                </a:cxn>
                <a:cxn ang="0">
                  <a:pos x="2" y="612"/>
                </a:cxn>
                <a:cxn ang="0">
                  <a:pos x="37" y="658"/>
                </a:cxn>
                <a:cxn ang="0">
                  <a:pos x="127" y="713"/>
                </a:cxn>
                <a:cxn ang="0">
                  <a:pos x="263" y="693"/>
                </a:cxn>
                <a:cxn ang="0">
                  <a:pos x="327" y="690"/>
                </a:cxn>
              </a:cxnLst>
              <a:rect l="0" t="0" r="r" b="b"/>
              <a:pathLst>
                <a:path w="408" h="727">
                  <a:moveTo>
                    <a:pt x="385" y="634"/>
                  </a:moveTo>
                  <a:lnTo>
                    <a:pt x="382" y="642"/>
                  </a:lnTo>
                  <a:lnTo>
                    <a:pt x="377" y="649"/>
                  </a:lnTo>
                  <a:lnTo>
                    <a:pt x="373" y="656"/>
                  </a:lnTo>
                  <a:lnTo>
                    <a:pt x="368" y="664"/>
                  </a:lnTo>
                  <a:lnTo>
                    <a:pt x="364" y="671"/>
                  </a:lnTo>
                  <a:lnTo>
                    <a:pt x="364" y="671"/>
                  </a:lnTo>
                  <a:lnTo>
                    <a:pt x="356" y="677"/>
                  </a:lnTo>
                  <a:lnTo>
                    <a:pt x="356" y="677"/>
                  </a:lnTo>
                  <a:lnTo>
                    <a:pt x="351" y="682"/>
                  </a:lnTo>
                  <a:lnTo>
                    <a:pt x="351" y="682"/>
                  </a:lnTo>
                  <a:lnTo>
                    <a:pt x="343" y="686"/>
                  </a:lnTo>
                  <a:lnTo>
                    <a:pt x="339" y="687"/>
                  </a:lnTo>
                  <a:lnTo>
                    <a:pt x="339" y="687"/>
                  </a:lnTo>
                  <a:lnTo>
                    <a:pt x="336" y="689"/>
                  </a:lnTo>
                  <a:lnTo>
                    <a:pt x="336" y="689"/>
                  </a:lnTo>
                  <a:lnTo>
                    <a:pt x="327" y="690"/>
                  </a:lnTo>
                  <a:lnTo>
                    <a:pt x="327" y="690"/>
                  </a:lnTo>
                  <a:lnTo>
                    <a:pt x="319" y="690"/>
                  </a:lnTo>
                  <a:lnTo>
                    <a:pt x="319" y="690"/>
                  </a:lnTo>
                  <a:lnTo>
                    <a:pt x="311" y="689"/>
                  </a:lnTo>
                  <a:lnTo>
                    <a:pt x="311" y="689"/>
                  </a:lnTo>
                  <a:lnTo>
                    <a:pt x="303" y="686"/>
                  </a:lnTo>
                  <a:lnTo>
                    <a:pt x="303" y="686"/>
                  </a:lnTo>
                  <a:lnTo>
                    <a:pt x="296" y="683"/>
                  </a:lnTo>
                  <a:lnTo>
                    <a:pt x="296" y="683"/>
                  </a:lnTo>
                  <a:lnTo>
                    <a:pt x="288" y="679"/>
                  </a:lnTo>
                  <a:lnTo>
                    <a:pt x="281" y="674"/>
                  </a:lnTo>
                  <a:lnTo>
                    <a:pt x="281" y="674"/>
                  </a:lnTo>
                  <a:lnTo>
                    <a:pt x="276" y="680"/>
                  </a:lnTo>
                  <a:lnTo>
                    <a:pt x="276" y="680"/>
                  </a:lnTo>
                  <a:lnTo>
                    <a:pt x="274" y="685"/>
                  </a:lnTo>
                  <a:lnTo>
                    <a:pt x="274" y="685"/>
                  </a:lnTo>
                  <a:lnTo>
                    <a:pt x="263" y="693"/>
                  </a:lnTo>
                  <a:lnTo>
                    <a:pt x="263" y="693"/>
                  </a:lnTo>
                  <a:lnTo>
                    <a:pt x="259" y="698"/>
                  </a:lnTo>
                  <a:lnTo>
                    <a:pt x="259" y="698"/>
                  </a:lnTo>
                  <a:lnTo>
                    <a:pt x="253" y="701"/>
                  </a:lnTo>
                  <a:lnTo>
                    <a:pt x="253" y="701"/>
                  </a:lnTo>
                  <a:lnTo>
                    <a:pt x="241" y="705"/>
                  </a:lnTo>
                  <a:lnTo>
                    <a:pt x="241" y="705"/>
                  </a:lnTo>
                  <a:lnTo>
                    <a:pt x="228" y="708"/>
                  </a:lnTo>
                  <a:lnTo>
                    <a:pt x="228" y="708"/>
                  </a:lnTo>
                  <a:lnTo>
                    <a:pt x="216" y="710"/>
                  </a:lnTo>
                  <a:lnTo>
                    <a:pt x="216" y="710"/>
                  </a:lnTo>
                  <a:lnTo>
                    <a:pt x="189" y="708"/>
                  </a:lnTo>
                  <a:lnTo>
                    <a:pt x="189" y="708"/>
                  </a:lnTo>
                  <a:lnTo>
                    <a:pt x="164" y="708"/>
                  </a:lnTo>
                  <a:lnTo>
                    <a:pt x="152" y="710"/>
                  </a:lnTo>
                  <a:lnTo>
                    <a:pt x="139" y="711"/>
                  </a:lnTo>
                  <a:lnTo>
                    <a:pt x="139" y="711"/>
                  </a:lnTo>
                  <a:lnTo>
                    <a:pt x="127" y="713"/>
                  </a:lnTo>
                  <a:lnTo>
                    <a:pt x="127" y="713"/>
                  </a:lnTo>
                  <a:lnTo>
                    <a:pt x="114" y="717"/>
                  </a:lnTo>
                  <a:lnTo>
                    <a:pt x="114" y="717"/>
                  </a:lnTo>
                  <a:lnTo>
                    <a:pt x="102" y="722"/>
                  </a:lnTo>
                  <a:lnTo>
                    <a:pt x="102" y="722"/>
                  </a:lnTo>
                  <a:lnTo>
                    <a:pt x="91" y="727"/>
                  </a:lnTo>
                  <a:lnTo>
                    <a:pt x="91" y="727"/>
                  </a:lnTo>
                  <a:lnTo>
                    <a:pt x="90" y="727"/>
                  </a:lnTo>
                  <a:lnTo>
                    <a:pt x="90" y="727"/>
                  </a:lnTo>
                  <a:lnTo>
                    <a:pt x="84" y="723"/>
                  </a:lnTo>
                  <a:lnTo>
                    <a:pt x="84" y="723"/>
                  </a:lnTo>
                  <a:lnTo>
                    <a:pt x="78" y="719"/>
                  </a:lnTo>
                  <a:lnTo>
                    <a:pt x="78" y="719"/>
                  </a:lnTo>
                  <a:lnTo>
                    <a:pt x="68" y="705"/>
                  </a:lnTo>
                  <a:lnTo>
                    <a:pt x="68" y="705"/>
                  </a:lnTo>
                  <a:lnTo>
                    <a:pt x="50" y="677"/>
                  </a:lnTo>
                  <a:lnTo>
                    <a:pt x="50" y="677"/>
                  </a:lnTo>
                  <a:lnTo>
                    <a:pt x="41" y="664"/>
                  </a:lnTo>
                  <a:lnTo>
                    <a:pt x="41" y="664"/>
                  </a:lnTo>
                  <a:lnTo>
                    <a:pt x="35" y="658"/>
                  </a:lnTo>
                  <a:lnTo>
                    <a:pt x="35" y="658"/>
                  </a:lnTo>
                  <a:lnTo>
                    <a:pt x="29" y="652"/>
                  </a:lnTo>
                  <a:lnTo>
                    <a:pt x="29" y="652"/>
                  </a:lnTo>
                  <a:lnTo>
                    <a:pt x="23" y="647"/>
                  </a:lnTo>
                  <a:lnTo>
                    <a:pt x="23" y="647"/>
                  </a:lnTo>
                  <a:lnTo>
                    <a:pt x="16" y="645"/>
                  </a:lnTo>
                  <a:lnTo>
                    <a:pt x="16" y="645"/>
                  </a:lnTo>
                  <a:lnTo>
                    <a:pt x="8" y="646"/>
                  </a:lnTo>
                  <a:lnTo>
                    <a:pt x="8" y="646"/>
                  </a:lnTo>
                  <a:lnTo>
                    <a:pt x="4" y="646"/>
                  </a:lnTo>
                  <a:lnTo>
                    <a:pt x="1" y="647"/>
                  </a:lnTo>
                  <a:lnTo>
                    <a:pt x="0" y="649"/>
                  </a:lnTo>
                  <a:lnTo>
                    <a:pt x="1" y="647"/>
                  </a:lnTo>
                  <a:lnTo>
                    <a:pt x="1" y="647"/>
                  </a:lnTo>
                  <a:lnTo>
                    <a:pt x="1" y="630"/>
                  </a:lnTo>
                  <a:lnTo>
                    <a:pt x="1" y="630"/>
                  </a:lnTo>
                  <a:lnTo>
                    <a:pt x="1" y="612"/>
                  </a:lnTo>
                  <a:lnTo>
                    <a:pt x="1" y="612"/>
                  </a:lnTo>
                  <a:lnTo>
                    <a:pt x="1" y="576"/>
                  </a:lnTo>
                  <a:lnTo>
                    <a:pt x="1" y="576"/>
                  </a:lnTo>
                  <a:lnTo>
                    <a:pt x="0" y="559"/>
                  </a:lnTo>
                  <a:lnTo>
                    <a:pt x="0" y="539"/>
                  </a:lnTo>
                  <a:lnTo>
                    <a:pt x="0" y="539"/>
                  </a:lnTo>
                  <a:lnTo>
                    <a:pt x="1" y="530"/>
                  </a:lnTo>
                  <a:lnTo>
                    <a:pt x="1" y="530"/>
                  </a:lnTo>
                  <a:lnTo>
                    <a:pt x="4" y="523"/>
                  </a:lnTo>
                  <a:lnTo>
                    <a:pt x="4" y="523"/>
                  </a:lnTo>
                  <a:lnTo>
                    <a:pt x="8" y="514"/>
                  </a:lnTo>
                  <a:lnTo>
                    <a:pt x="8" y="514"/>
                  </a:lnTo>
                  <a:lnTo>
                    <a:pt x="14" y="508"/>
                  </a:lnTo>
                  <a:lnTo>
                    <a:pt x="14" y="508"/>
                  </a:lnTo>
                  <a:lnTo>
                    <a:pt x="14" y="508"/>
                  </a:lnTo>
                  <a:lnTo>
                    <a:pt x="20" y="505"/>
                  </a:lnTo>
                  <a:lnTo>
                    <a:pt x="20" y="505"/>
                  </a:lnTo>
                  <a:lnTo>
                    <a:pt x="26" y="502"/>
                  </a:lnTo>
                  <a:lnTo>
                    <a:pt x="26" y="502"/>
                  </a:lnTo>
                  <a:lnTo>
                    <a:pt x="38" y="499"/>
                  </a:lnTo>
                  <a:lnTo>
                    <a:pt x="38" y="499"/>
                  </a:lnTo>
                  <a:lnTo>
                    <a:pt x="50" y="498"/>
                  </a:lnTo>
                  <a:lnTo>
                    <a:pt x="62" y="498"/>
                  </a:lnTo>
                  <a:lnTo>
                    <a:pt x="62" y="498"/>
                  </a:lnTo>
                  <a:lnTo>
                    <a:pt x="74" y="499"/>
                  </a:lnTo>
                  <a:lnTo>
                    <a:pt x="74" y="499"/>
                  </a:lnTo>
                  <a:lnTo>
                    <a:pt x="79" y="501"/>
                  </a:lnTo>
                  <a:lnTo>
                    <a:pt x="79" y="501"/>
                  </a:lnTo>
                  <a:lnTo>
                    <a:pt x="85" y="504"/>
                  </a:lnTo>
                  <a:lnTo>
                    <a:pt x="85" y="504"/>
                  </a:lnTo>
                  <a:lnTo>
                    <a:pt x="90" y="508"/>
                  </a:lnTo>
                  <a:lnTo>
                    <a:pt x="90" y="508"/>
                  </a:lnTo>
                  <a:lnTo>
                    <a:pt x="93" y="513"/>
                  </a:lnTo>
                  <a:lnTo>
                    <a:pt x="93" y="513"/>
                  </a:lnTo>
                  <a:lnTo>
                    <a:pt x="94" y="516"/>
                  </a:lnTo>
                  <a:lnTo>
                    <a:pt x="94" y="516"/>
                  </a:lnTo>
                  <a:lnTo>
                    <a:pt x="94" y="519"/>
                  </a:lnTo>
                  <a:lnTo>
                    <a:pt x="94" y="519"/>
                  </a:lnTo>
                  <a:lnTo>
                    <a:pt x="96" y="526"/>
                  </a:lnTo>
                  <a:lnTo>
                    <a:pt x="96" y="525"/>
                  </a:lnTo>
                  <a:lnTo>
                    <a:pt x="99" y="528"/>
                  </a:lnTo>
                  <a:lnTo>
                    <a:pt x="99" y="528"/>
                  </a:lnTo>
                  <a:lnTo>
                    <a:pt x="103" y="532"/>
                  </a:lnTo>
                  <a:lnTo>
                    <a:pt x="103" y="532"/>
                  </a:lnTo>
                  <a:lnTo>
                    <a:pt x="105" y="535"/>
                  </a:lnTo>
                  <a:lnTo>
                    <a:pt x="105" y="535"/>
                  </a:lnTo>
                  <a:lnTo>
                    <a:pt x="108" y="541"/>
                  </a:lnTo>
                  <a:lnTo>
                    <a:pt x="108" y="541"/>
                  </a:lnTo>
                  <a:lnTo>
                    <a:pt x="109" y="545"/>
                  </a:lnTo>
                  <a:lnTo>
                    <a:pt x="109" y="545"/>
                  </a:lnTo>
                  <a:lnTo>
                    <a:pt x="109" y="550"/>
                  </a:lnTo>
                  <a:lnTo>
                    <a:pt x="109" y="550"/>
                  </a:lnTo>
                  <a:lnTo>
                    <a:pt x="111" y="554"/>
                  </a:lnTo>
                  <a:lnTo>
                    <a:pt x="111" y="554"/>
                  </a:lnTo>
                  <a:lnTo>
                    <a:pt x="109" y="560"/>
                  </a:lnTo>
                  <a:lnTo>
                    <a:pt x="109" y="560"/>
                  </a:lnTo>
                  <a:lnTo>
                    <a:pt x="109" y="579"/>
                  </a:lnTo>
                  <a:lnTo>
                    <a:pt x="109" y="579"/>
                  </a:lnTo>
                  <a:lnTo>
                    <a:pt x="109" y="584"/>
                  </a:lnTo>
                  <a:lnTo>
                    <a:pt x="109" y="584"/>
                  </a:lnTo>
                  <a:lnTo>
                    <a:pt x="109" y="590"/>
                  </a:lnTo>
                  <a:lnTo>
                    <a:pt x="109" y="590"/>
                  </a:lnTo>
                  <a:lnTo>
                    <a:pt x="111" y="594"/>
                  </a:lnTo>
                  <a:lnTo>
                    <a:pt x="111" y="594"/>
                  </a:lnTo>
                  <a:lnTo>
                    <a:pt x="114" y="597"/>
                  </a:lnTo>
                  <a:lnTo>
                    <a:pt x="112" y="597"/>
                  </a:lnTo>
                  <a:lnTo>
                    <a:pt x="119" y="599"/>
                  </a:lnTo>
                  <a:lnTo>
                    <a:pt x="119" y="599"/>
                  </a:lnTo>
                  <a:lnTo>
                    <a:pt x="127" y="599"/>
                  </a:lnTo>
                  <a:lnTo>
                    <a:pt x="127" y="599"/>
                  </a:lnTo>
                  <a:lnTo>
                    <a:pt x="134" y="599"/>
                  </a:lnTo>
                  <a:lnTo>
                    <a:pt x="134" y="599"/>
                  </a:lnTo>
                  <a:lnTo>
                    <a:pt x="142" y="599"/>
                  </a:lnTo>
                  <a:lnTo>
                    <a:pt x="149" y="599"/>
                  </a:lnTo>
                  <a:lnTo>
                    <a:pt x="157" y="597"/>
                  </a:lnTo>
                  <a:lnTo>
                    <a:pt x="157" y="597"/>
                  </a:lnTo>
                  <a:lnTo>
                    <a:pt x="170" y="593"/>
                  </a:lnTo>
                  <a:lnTo>
                    <a:pt x="170" y="593"/>
                  </a:lnTo>
                  <a:lnTo>
                    <a:pt x="185" y="588"/>
                  </a:lnTo>
                  <a:lnTo>
                    <a:pt x="185" y="588"/>
                  </a:lnTo>
                  <a:lnTo>
                    <a:pt x="192" y="587"/>
                  </a:lnTo>
                  <a:lnTo>
                    <a:pt x="192" y="587"/>
                  </a:lnTo>
                  <a:lnTo>
                    <a:pt x="199" y="585"/>
                  </a:lnTo>
                  <a:lnTo>
                    <a:pt x="199" y="585"/>
                  </a:lnTo>
                  <a:lnTo>
                    <a:pt x="207" y="585"/>
                  </a:lnTo>
                  <a:lnTo>
                    <a:pt x="207" y="585"/>
                  </a:lnTo>
                  <a:lnTo>
                    <a:pt x="214" y="585"/>
                  </a:lnTo>
                  <a:lnTo>
                    <a:pt x="214" y="585"/>
                  </a:lnTo>
                  <a:lnTo>
                    <a:pt x="222" y="587"/>
                  </a:lnTo>
                  <a:lnTo>
                    <a:pt x="229" y="588"/>
                  </a:lnTo>
                  <a:lnTo>
                    <a:pt x="228" y="588"/>
                  </a:lnTo>
                  <a:lnTo>
                    <a:pt x="228" y="568"/>
                  </a:lnTo>
                  <a:lnTo>
                    <a:pt x="226" y="562"/>
                  </a:lnTo>
                  <a:lnTo>
                    <a:pt x="228" y="556"/>
                  </a:lnTo>
                  <a:lnTo>
                    <a:pt x="228" y="545"/>
                  </a:lnTo>
                  <a:lnTo>
                    <a:pt x="228" y="539"/>
                  </a:lnTo>
                  <a:lnTo>
                    <a:pt x="229" y="535"/>
                  </a:lnTo>
                  <a:lnTo>
                    <a:pt x="231" y="525"/>
                  </a:lnTo>
                  <a:lnTo>
                    <a:pt x="231" y="525"/>
                  </a:lnTo>
                  <a:lnTo>
                    <a:pt x="234" y="514"/>
                  </a:lnTo>
                  <a:lnTo>
                    <a:pt x="234" y="514"/>
                  </a:lnTo>
                  <a:lnTo>
                    <a:pt x="237" y="504"/>
                  </a:lnTo>
                  <a:lnTo>
                    <a:pt x="244" y="483"/>
                  </a:lnTo>
                  <a:lnTo>
                    <a:pt x="247" y="473"/>
                  </a:lnTo>
                  <a:lnTo>
                    <a:pt x="247" y="473"/>
                  </a:lnTo>
                  <a:lnTo>
                    <a:pt x="250" y="462"/>
                  </a:lnTo>
                  <a:lnTo>
                    <a:pt x="253" y="452"/>
                  </a:lnTo>
                  <a:lnTo>
                    <a:pt x="253" y="452"/>
                  </a:lnTo>
                  <a:lnTo>
                    <a:pt x="256" y="442"/>
                  </a:lnTo>
                  <a:lnTo>
                    <a:pt x="260" y="421"/>
                  </a:lnTo>
                  <a:lnTo>
                    <a:pt x="260" y="422"/>
                  </a:lnTo>
                  <a:lnTo>
                    <a:pt x="260" y="422"/>
                  </a:lnTo>
                  <a:lnTo>
                    <a:pt x="213" y="425"/>
                  </a:lnTo>
                  <a:lnTo>
                    <a:pt x="213" y="425"/>
                  </a:lnTo>
                  <a:lnTo>
                    <a:pt x="189" y="427"/>
                  </a:lnTo>
                  <a:lnTo>
                    <a:pt x="189" y="427"/>
                  </a:lnTo>
                  <a:lnTo>
                    <a:pt x="177" y="425"/>
                  </a:lnTo>
                  <a:lnTo>
                    <a:pt x="177" y="425"/>
                  </a:lnTo>
                  <a:lnTo>
                    <a:pt x="165" y="424"/>
                  </a:lnTo>
                  <a:lnTo>
                    <a:pt x="165" y="424"/>
                  </a:lnTo>
                  <a:lnTo>
                    <a:pt x="154" y="421"/>
                  </a:lnTo>
                  <a:lnTo>
                    <a:pt x="154" y="421"/>
                  </a:lnTo>
                  <a:lnTo>
                    <a:pt x="143" y="418"/>
                  </a:lnTo>
                  <a:lnTo>
                    <a:pt x="137" y="415"/>
                  </a:lnTo>
                  <a:lnTo>
                    <a:pt x="131" y="414"/>
                  </a:lnTo>
                  <a:lnTo>
                    <a:pt x="127" y="411"/>
                  </a:lnTo>
                  <a:lnTo>
                    <a:pt x="121" y="408"/>
                  </a:lnTo>
                  <a:lnTo>
                    <a:pt x="121" y="408"/>
                  </a:lnTo>
                  <a:lnTo>
                    <a:pt x="111" y="402"/>
                  </a:lnTo>
                  <a:lnTo>
                    <a:pt x="111" y="402"/>
                  </a:lnTo>
                  <a:lnTo>
                    <a:pt x="100" y="394"/>
                  </a:lnTo>
                  <a:lnTo>
                    <a:pt x="100" y="394"/>
                  </a:lnTo>
                  <a:lnTo>
                    <a:pt x="91" y="388"/>
                  </a:lnTo>
                  <a:lnTo>
                    <a:pt x="81" y="381"/>
                  </a:lnTo>
                  <a:lnTo>
                    <a:pt x="82" y="381"/>
                  </a:lnTo>
                  <a:lnTo>
                    <a:pt x="82" y="381"/>
                  </a:lnTo>
                  <a:lnTo>
                    <a:pt x="75" y="387"/>
                  </a:lnTo>
                  <a:lnTo>
                    <a:pt x="75" y="387"/>
                  </a:lnTo>
                  <a:lnTo>
                    <a:pt x="71" y="390"/>
                  </a:lnTo>
                  <a:lnTo>
                    <a:pt x="71" y="390"/>
                  </a:lnTo>
                  <a:lnTo>
                    <a:pt x="66" y="393"/>
                  </a:lnTo>
                  <a:lnTo>
                    <a:pt x="66" y="393"/>
                  </a:lnTo>
                  <a:lnTo>
                    <a:pt x="63" y="393"/>
                  </a:lnTo>
                  <a:lnTo>
                    <a:pt x="60" y="393"/>
                  </a:lnTo>
                  <a:lnTo>
                    <a:pt x="60" y="393"/>
                  </a:lnTo>
                  <a:lnTo>
                    <a:pt x="59" y="391"/>
                  </a:lnTo>
                  <a:lnTo>
                    <a:pt x="56" y="390"/>
                  </a:lnTo>
                  <a:lnTo>
                    <a:pt x="56" y="390"/>
                  </a:lnTo>
                  <a:lnTo>
                    <a:pt x="53" y="385"/>
                  </a:lnTo>
                  <a:lnTo>
                    <a:pt x="51" y="379"/>
                  </a:lnTo>
                  <a:lnTo>
                    <a:pt x="51" y="379"/>
                  </a:lnTo>
                  <a:lnTo>
                    <a:pt x="48" y="371"/>
                  </a:lnTo>
                  <a:lnTo>
                    <a:pt x="44" y="360"/>
                  </a:lnTo>
                  <a:lnTo>
                    <a:pt x="44" y="360"/>
                  </a:lnTo>
                  <a:lnTo>
                    <a:pt x="39" y="351"/>
                  </a:lnTo>
                  <a:lnTo>
                    <a:pt x="32" y="345"/>
                  </a:lnTo>
                  <a:lnTo>
                    <a:pt x="32" y="344"/>
                  </a:lnTo>
                  <a:lnTo>
                    <a:pt x="32" y="344"/>
                  </a:lnTo>
                  <a:lnTo>
                    <a:pt x="32" y="344"/>
                  </a:lnTo>
                  <a:lnTo>
                    <a:pt x="35" y="282"/>
                  </a:lnTo>
                  <a:lnTo>
                    <a:pt x="35" y="282"/>
                  </a:lnTo>
                  <a:lnTo>
                    <a:pt x="38" y="220"/>
                  </a:lnTo>
                  <a:lnTo>
                    <a:pt x="38" y="220"/>
                  </a:lnTo>
                  <a:lnTo>
                    <a:pt x="39" y="188"/>
                  </a:lnTo>
                  <a:lnTo>
                    <a:pt x="39" y="188"/>
                  </a:lnTo>
                  <a:lnTo>
                    <a:pt x="38" y="157"/>
                  </a:lnTo>
                  <a:lnTo>
                    <a:pt x="38" y="157"/>
                  </a:lnTo>
                  <a:lnTo>
                    <a:pt x="37" y="143"/>
                  </a:lnTo>
                  <a:lnTo>
                    <a:pt x="37" y="143"/>
                  </a:lnTo>
                  <a:lnTo>
                    <a:pt x="35" y="126"/>
                  </a:lnTo>
                  <a:lnTo>
                    <a:pt x="35" y="126"/>
                  </a:lnTo>
                  <a:lnTo>
                    <a:pt x="34" y="119"/>
                  </a:lnTo>
                  <a:lnTo>
                    <a:pt x="31" y="111"/>
                  </a:lnTo>
                  <a:lnTo>
                    <a:pt x="31" y="111"/>
                  </a:lnTo>
                  <a:lnTo>
                    <a:pt x="26" y="97"/>
                  </a:lnTo>
                  <a:lnTo>
                    <a:pt x="26" y="97"/>
                  </a:lnTo>
                  <a:lnTo>
                    <a:pt x="26" y="97"/>
                  </a:lnTo>
                  <a:lnTo>
                    <a:pt x="35" y="85"/>
                  </a:lnTo>
                  <a:lnTo>
                    <a:pt x="41" y="80"/>
                  </a:lnTo>
                  <a:lnTo>
                    <a:pt x="41" y="80"/>
                  </a:lnTo>
                  <a:lnTo>
                    <a:pt x="45" y="74"/>
                  </a:lnTo>
                  <a:lnTo>
                    <a:pt x="51" y="70"/>
                  </a:lnTo>
                  <a:lnTo>
                    <a:pt x="51" y="70"/>
                  </a:lnTo>
                  <a:lnTo>
                    <a:pt x="56" y="66"/>
                  </a:lnTo>
                  <a:lnTo>
                    <a:pt x="62" y="61"/>
                  </a:lnTo>
                  <a:lnTo>
                    <a:pt x="68" y="57"/>
                  </a:lnTo>
                  <a:lnTo>
                    <a:pt x="68" y="57"/>
                  </a:lnTo>
                  <a:lnTo>
                    <a:pt x="75" y="54"/>
                  </a:lnTo>
                  <a:lnTo>
                    <a:pt x="75" y="54"/>
                  </a:lnTo>
                  <a:lnTo>
                    <a:pt x="81" y="51"/>
                  </a:lnTo>
                  <a:lnTo>
                    <a:pt x="88" y="49"/>
                  </a:lnTo>
                  <a:lnTo>
                    <a:pt x="88" y="49"/>
                  </a:lnTo>
                  <a:lnTo>
                    <a:pt x="94" y="46"/>
                  </a:lnTo>
                  <a:lnTo>
                    <a:pt x="102" y="43"/>
                  </a:lnTo>
                  <a:lnTo>
                    <a:pt x="102" y="43"/>
                  </a:lnTo>
                  <a:lnTo>
                    <a:pt x="108" y="40"/>
                  </a:lnTo>
                  <a:lnTo>
                    <a:pt x="119" y="34"/>
                  </a:lnTo>
                  <a:lnTo>
                    <a:pt x="119" y="34"/>
                  </a:lnTo>
                  <a:lnTo>
                    <a:pt x="127" y="29"/>
                  </a:lnTo>
                  <a:lnTo>
                    <a:pt x="127" y="29"/>
                  </a:lnTo>
                  <a:lnTo>
                    <a:pt x="133" y="26"/>
                  </a:lnTo>
                  <a:lnTo>
                    <a:pt x="133" y="26"/>
                  </a:lnTo>
                  <a:lnTo>
                    <a:pt x="140" y="21"/>
                  </a:lnTo>
                  <a:lnTo>
                    <a:pt x="140" y="21"/>
                  </a:lnTo>
                  <a:lnTo>
                    <a:pt x="149" y="20"/>
                  </a:lnTo>
                  <a:lnTo>
                    <a:pt x="149" y="20"/>
                  </a:lnTo>
                  <a:lnTo>
                    <a:pt x="157" y="20"/>
                  </a:lnTo>
                  <a:lnTo>
                    <a:pt x="157" y="20"/>
                  </a:lnTo>
                  <a:lnTo>
                    <a:pt x="164" y="20"/>
                  </a:lnTo>
                  <a:lnTo>
                    <a:pt x="164" y="20"/>
                  </a:lnTo>
                  <a:lnTo>
                    <a:pt x="173" y="21"/>
                  </a:lnTo>
                  <a:lnTo>
                    <a:pt x="180" y="24"/>
                  </a:lnTo>
                  <a:lnTo>
                    <a:pt x="180" y="24"/>
                  </a:lnTo>
                  <a:lnTo>
                    <a:pt x="195" y="29"/>
                  </a:lnTo>
                  <a:lnTo>
                    <a:pt x="195" y="29"/>
                  </a:lnTo>
                  <a:lnTo>
                    <a:pt x="202" y="30"/>
                  </a:lnTo>
                  <a:lnTo>
                    <a:pt x="202" y="30"/>
                  </a:lnTo>
                  <a:lnTo>
                    <a:pt x="211" y="31"/>
                  </a:lnTo>
                  <a:lnTo>
                    <a:pt x="211" y="31"/>
                  </a:lnTo>
                  <a:lnTo>
                    <a:pt x="219" y="31"/>
                  </a:lnTo>
                  <a:lnTo>
                    <a:pt x="219" y="31"/>
                  </a:lnTo>
                  <a:lnTo>
                    <a:pt x="226" y="31"/>
                  </a:lnTo>
                  <a:lnTo>
                    <a:pt x="226" y="31"/>
                  </a:lnTo>
                  <a:lnTo>
                    <a:pt x="234" y="30"/>
                  </a:lnTo>
                  <a:lnTo>
                    <a:pt x="241" y="29"/>
                  </a:lnTo>
                  <a:lnTo>
                    <a:pt x="242" y="29"/>
                  </a:lnTo>
                  <a:lnTo>
                    <a:pt x="242" y="30"/>
                  </a:lnTo>
                  <a:lnTo>
                    <a:pt x="242" y="30"/>
                  </a:lnTo>
                  <a:lnTo>
                    <a:pt x="244" y="34"/>
                  </a:lnTo>
                  <a:lnTo>
                    <a:pt x="245" y="37"/>
                  </a:lnTo>
                  <a:lnTo>
                    <a:pt x="245" y="37"/>
                  </a:lnTo>
                  <a:lnTo>
                    <a:pt x="247" y="39"/>
                  </a:lnTo>
                  <a:lnTo>
                    <a:pt x="248" y="39"/>
                  </a:lnTo>
                  <a:lnTo>
                    <a:pt x="248" y="39"/>
                  </a:lnTo>
                  <a:lnTo>
                    <a:pt x="253" y="37"/>
                  </a:lnTo>
                  <a:lnTo>
                    <a:pt x="256" y="33"/>
                  </a:lnTo>
                  <a:lnTo>
                    <a:pt x="256" y="33"/>
                  </a:lnTo>
                  <a:lnTo>
                    <a:pt x="260" y="31"/>
                  </a:lnTo>
                  <a:lnTo>
                    <a:pt x="260" y="31"/>
                  </a:lnTo>
                  <a:lnTo>
                    <a:pt x="263" y="31"/>
                  </a:lnTo>
                  <a:lnTo>
                    <a:pt x="263" y="31"/>
                  </a:lnTo>
                  <a:lnTo>
                    <a:pt x="265" y="33"/>
                  </a:lnTo>
                  <a:lnTo>
                    <a:pt x="265" y="33"/>
                  </a:lnTo>
                  <a:lnTo>
                    <a:pt x="268" y="37"/>
                  </a:lnTo>
                  <a:lnTo>
                    <a:pt x="265" y="37"/>
                  </a:lnTo>
                  <a:lnTo>
                    <a:pt x="265" y="37"/>
                  </a:lnTo>
                  <a:lnTo>
                    <a:pt x="266" y="34"/>
                  </a:lnTo>
                  <a:lnTo>
                    <a:pt x="269" y="33"/>
                  </a:lnTo>
                  <a:lnTo>
                    <a:pt x="269" y="33"/>
                  </a:lnTo>
                  <a:lnTo>
                    <a:pt x="271" y="33"/>
                  </a:lnTo>
                  <a:lnTo>
                    <a:pt x="272" y="33"/>
                  </a:lnTo>
                  <a:lnTo>
                    <a:pt x="274" y="33"/>
                  </a:lnTo>
                  <a:lnTo>
                    <a:pt x="274" y="33"/>
                  </a:lnTo>
                  <a:lnTo>
                    <a:pt x="274" y="33"/>
                  </a:lnTo>
                  <a:lnTo>
                    <a:pt x="274" y="33"/>
                  </a:lnTo>
                  <a:lnTo>
                    <a:pt x="274" y="33"/>
                  </a:lnTo>
                  <a:lnTo>
                    <a:pt x="272" y="33"/>
                  </a:lnTo>
                  <a:lnTo>
                    <a:pt x="272" y="33"/>
                  </a:lnTo>
                  <a:lnTo>
                    <a:pt x="272" y="34"/>
                  </a:lnTo>
                  <a:lnTo>
                    <a:pt x="272" y="34"/>
                  </a:lnTo>
                  <a:lnTo>
                    <a:pt x="272" y="34"/>
                  </a:lnTo>
                  <a:lnTo>
                    <a:pt x="272" y="34"/>
                  </a:lnTo>
                  <a:lnTo>
                    <a:pt x="272" y="33"/>
                  </a:lnTo>
                  <a:lnTo>
                    <a:pt x="272" y="33"/>
                  </a:lnTo>
                  <a:lnTo>
                    <a:pt x="272" y="33"/>
                  </a:lnTo>
                  <a:lnTo>
                    <a:pt x="271" y="23"/>
                  </a:lnTo>
                  <a:lnTo>
                    <a:pt x="268" y="2"/>
                  </a:lnTo>
                  <a:lnTo>
                    <a:pt x="268" y="0"/>
                  </a:lnTo>
                  <a:lnTo>
                    <a:pt x="269" y="0"/>
                  </a:lnTo>
                  <a:lnTo>
                    <a:pt x="287" y="2"/>
                  </a:lnTo>
                  <a:lnTo>
                    <a:pt x="287" y="2"/>
                  </a:lnTo>
                  <a:lnTo>
                    <a:pt x="303" y="5"/>
                  </a:lnTo>
                  <a:lnTo>
                    <a:pt x="303" y="5"/>
                  </a:lnTo>
                  <a:lnTo>
                    <a:pt x="321" y="9"/>
                  </a:lnTo>
                  <a:lnTo>
                    <a:pt x="321" y="9"/>
                  </a:lnTo>
                  <a:lnTo>
                    <a:pt x="337" y="14"/>
                  </a:lnTo>
                  <a:lnTo>
                    <a:pt x="346" y="15"/>
                  </a:lnTo>
                  <a:lnTo>
                    <a:pt x="346" y="15"/>
                  </a:lnTo>
                  <a:lnTo>
                    <a:pt x="355" y="17"/>
                  </a:lnTo>
                  <a:lnTo>
                    <a:pt x="362" y="17"/>
                  </a:lnTo>
                  <a:lnTo>
                    <a:pt x="362" y="17"/>
                  </a:lnTo>
                  <a:lnTo>
                    <a:pt x="371" y="17"/>
                  </a:lnTo>
                  <a:lnTo>
                    <a:pt x="380" y="17"/>
                  </a:lnTo>
                  <a:lnTo>
                    <a:pt x="380" y="17"/>
                  </a:lnTo>
                  <a:lnTo>
                    <a:pt x="389" y="15"/>
                  </a:lnTo>
                  <a:lnTo>
                    <a:pt x="407" y="14"/>
                  </a:lnTo>
                  <a:lnTo>
                    <a:pt x="407" y="14"/>
                  </a:lnTo>
                  <a:lnTo>
                    <a:pt x="407" y="15"/>
                  </a:lnTo>
                  <a:lnTo>
                    <a:pt x="408" y="30"/>
                  </a:lnTo>
                  <a:lnTo>
                    <a:pt x="408" y="30"/>
                  </a:lnTo>
                  <a:lnTo>
                    <a:pt x="408" y="45"/>
                  </a:lnTo>
                  <a:lnTo>
                    <a:pt x="408" y="45"/>
                  </a:lnTo>
                  <a:lnTo>
                    <a:pt x="408" y="60"/>
                  </a:lnTo>
                  <a:lnTo>
                    <a:pt x="408" y="60"/>
                  </a:lnTo>
                  <a:lnTo>
                    <a:pt x="408" y="74"/>
                  </a:lnTo>
                  <a:lnTo>
                    <a:pt x="408" y="74"/>
                  </a:lnTo>
                  <a:lnTo>
                    <a:pt x="407" y="89"/>
                  </a:lnTo>
                  <a:lnTo>
                    <a:pt x="407" y="104"/>
                  </a:lnTo>
                  <a:lnTo>
                    <a:pt x="407" y="104"/>
                  </a:lnTo>
                  <a:lnTo>
                    <a:pt x="404" y="134"/>
                  </a:lnTo>
                  <a:lnTo>
                    <a:pt x="404" y="134"/>
                  </a:lnTo>
                  <a:lnTo>
                    <a:pt x="399" y="163"/>
                  </a:lnTo>
                  <a:lnTo>
                    <a:pt x="399" y="163"/>
                  </a:lnTo>
                  <a:lnTo>
                    <a:pt x="399" y="178"/>
                  </a:lnTo>
                  <a:lnTo>
                    <a:pt x="399" y="178"/>
                  </a:lnTo>
                  <a:lnTo>
                    <a:pt x="398" y="193"/>
                  </a:lnTo>
                  <a:lnTo>
                    <a:pt x="398" y="193"/>
                  </a:lnTo>
                  <a:lnTo>
                    <a:pt x="399" y="208"/>
                  </a:lnTo>
                  <a:lnTo>
                    <a:pt x="399" y="215"/>
                  </a:lnTo>
                  <a:lnTo>
                    <a:pt x="401" y="222"/>
                  </a:lnTo>
                  <a:lnTo>
                    <a:pt x="401" y="222"/>
                  </a:lnTo>
                  <a:lnTo>
                    <a:pt x="404" y="237"/>
                  </a:lnTo>
                  <a:lnTo>
                    <a:pt x="404" y="237"/>
                  </a:lnTo>
                  <a:lnTo>
                    <a:pt x="408" y="251"/>
                  </a:lnTo>
                  <a:lnTo>
                    <a:pt x="408" y="252"/>
                  </a:lnTo>
                  <a:lnTo>
                    <a:pt x="408" y="252"/>
                  </a:lnTo>
                  <a:lnTo>
                    <a:pt x="401" y="252"/>
                  </a:lnTo>
                  <a:lnTo>
                    <a:pt x="401" y="252"/>
                  </a:lnTo>
                  <a:lnTo>
                    <a:pt x="394" y="252"/>
                  </a:lnTo>
                  <a:lnTo>
                    <a:pt x="388" y="252"/>
                  </a:lnTo>
                  <a:lnTo>
                    <a:pt x="388" y="252"/>
                  </a:lnTo>
                  <a:lnTo>
                    <a:pt x="380" y="251"/>
                  </a:lnTo>
                  <a:lnTo>
                    <a:pt x="374" y="251"/>
                  </a:lnTo>
                  <a:lnTo>
                    <a:pt x="374" y="251"/>
                  </a:lnTo>
                  <a:lnTo>
                    <a:pt x="367" y="248"/>
                  </a:lnTo>
                  <a:lnTo>
                    <a:pt x="361" y="246"/>
                  </a:lnTo>
                  <a:lnTo>
                    <a:pt x="361" y="246"/>
                  </a:lnTo>
                  <a:lnTo>
                    <a:pt x="355" y="243"/>
                  </a:lnTo>
                  <a:lnTo>
                    <a:pt x="348" y="240"/>
                  </a:lnTo>
                  <a:lnTo>
                    <a:pt x="348" y="240"/>
                  </a:lnTo>
                  <a:lnTo>
                    <a:pt x="342" y="236"/>
                  </a:lnTo>
                  <a:lnTo>
                    <a:pt x="337" y="233"/>
                  </a:lnTo>
                  <a:lnTo>
                    <a:pt x="337" y="233"/>
                  </a:lnTo>
                  <a:lnTo>
                    <a:pt x="331" y="228"/>
                  </a:lnTo>
                  <a:lnTo>
                    <a:pt x="325" y="224"/>
                  </a:lnTo>
                  <a:lnTo>
                    <a:pt x="325" y="224"/>
                  </a:lnTo>
                  <a:lnTo>
                    <a:pt x="321" y="218"/>
                  </a:lnTo>
                  <a:lnTo>
                    <a:pt x="311" y="209"/>
                  </a:lnTo>
                  <a:lnTo>
                    <a:pt x="312" y="208"/>
                  </a:lnTo>
                  <a:lnTo>
                    <a:pt x="311" y="214"/>
                  </a:lnTo>
                  <a:lnTo>
                    <a:pt x="311" y="214"/>
                  </a:lnTo>
                  <a:lnTo>
                    <a:pt x="309" y="215"/>
                  </a:lnTo>
                  <a:lnTo>
                    <a:pt x="308" y="218"/>
                  </a:lnTo>
                  <a:lnTo>
                    <a:pt x="308" y="218"/>
                  </a:lnTo>
                  <a:lnTo>
                    <a:pt x="306" y="218"/>
                  </a:lnTo>
                  <a:lnTo>
                    <a:pt x="306" y="218"/>
                  </a:lnTo>
                  <a:lnTo>
                    <a:pt x="306" y="217"/>
                  </a:lnTo>
                  <a:lnTo>
                    <a:pt x="306" y="217"/>
                  </a:lnTo>
                  <a:lnTo>
                    <a:pt x="305" y="215"/>
                  </a:lnTo>
                  <a:lnTo>
                    <a:pt x="302" y="211"/>
                  </a:lnTo>
                  <a:lnTo>
                    <a:pt x="302" y="211"/>
                  </a:lnTo>
                  <a:lnTo>
                    <a:pt x="293" y="191"/>
                  </a:lnTo>
                  <a:lnTo>
                    <a:pt x="293" y="191"/>
                  </a:lnTo>
                  <a:lnTo>
                    <a:pt x="284" y="175"/>
                  </a:lnTo>
                  <a:lnTo>
                    <a:pt x="274" y="157"/>
                  </a:lnTo>
                  <a:lnTo>
                    <a:pt x="274" y="157"/>
                  </a:lnTo>
                  <a:lnTo>
                    <a:pt x="271" y="159"/>
                  </a:lnTo>
                  <a:lnTo>
                    <a:pt x="271" y="159"/>
                  </a:lnTo>
                  <a:lnTo>
                    <a:pt x="266" y="160"/>
                  </a:lnTo>
                  <a:lnTo>
                    <a:pt x="266" y="160"/>
                  </a:lnTo>
                  <a:lnTo>
                    <a:pt x="263" y="160"/>
                  </a:lnTo>
                  <a:lnTo>
                    <a:pt x="263" y="160"/>
                  </a:lnTo>
                  <a:lnTo>
                    <a:pt x="259" y="159"/>
                  </a:lnTo>
                  <a:lnTo>
                    <a:pt x="259" y="159"/>
                  </a:lnTo>
                  <a:lnTo>
                    <a:pt x="251" y="157"/>
                  </a:lnTo>
                  <a:lnTo>
                    <a:pt x="251" y="157"/>
                  </a:lnTo>
                  <a:lnTo>
                    <a:pt x="245" y="153"/>
                  </a:lnTo>
                  <a:lnTo>
                    <a:pt x="245" y="153"/>
                  </a:lnTo>
                  <a:lnTo>
                    <a:pt x="219" y="137"/>
                  </a:lnTo>
                  <a:lnTo>
                    <a:pt x="213" y="134"/>
                  </a:lnTo>
                  <a:lnTo>
                    <a:pt x="205" y="131"/>
                  </a:lnTo>
                  <a:lnTo>
                    <a:pt x="205" y="131"/>
                  </a:lnTo>
                  <a:lnTo>
                    <a:pt x="198" y="128"/>
                  </a:lnTo>
                  <a:lnTo>
                    <a:pt x="198" y="128"/>
                  </a:lnTo>
                  <a:lnTo>
                    <a:pt x="192" y="125"/>
                  </a:lnTo>
                  <a:lnTo>
                    <a:pt x="192" y="125"/>
                  </a:lnTo>
                  <a:lnTo>
                    <a:pt x="185" y="123"/>
                  </a:lnTo>
                  <a:lnTo>
                    <a:pt x="177" y="122"/>
                  </a:lnTo>
                  <a:lnTo>
                    <a:pt x="177" y="122"/>
                  </a:lnTo>
                  <a:lnTo>
                    <a:pt x="162" y="119"/>
                  </a:lnTo>
                  <a:lnTo>
                    <a:pt x="162" y="117"/>
                  </a:lnTo>
                  <a:lnTo>
                    <a:pt x="167" y="129"/>
                  </a:lnTo>
                  <a:lnTo>
                    <a:pt x="167" y="129"/>
                  </a:lnTo>
                  <a:lnTo>
                    <a:pt x="170" y="141"/>
                  </a:lnTo>
                  <a:lnTo>
                    <a:pt x="170" y="141"/>
                  </a:lnTo>
                  <a:lnTo>
                    <a:pt x="171" y="153"/>
                  </a:lnTo>
                  <a:lnTo>
                    <a:pt x="171" y="153"/>
                  </a:lnTo>
                  <a:lnTo>
                    <a:pt x="174" y="165"/>
                  </a:lnTo>
                  <a:lnTo>
                    <a:pt x="174" y="165"/>
                  </a:lnTo>
                  <a:lnTo>
                    <a:pt x="176" y="178"/>
                  </a:lnTo>
                  <a:lnTo>
                    <a:pt x="176" y="178"/>
                  </a:lnTo>
                  <a:lnTo>
                    <a:pt x="176" y="190"/>
                  </a:lnTo>
                  <a:lnTo>
                    <a:pt x="176" y="190"/>
                  </a:lnTo>
                  <a:lnTo>
                    <a:pt x="177" y="202"/>
                  </a:lnTo>
                  <a:lnTo>
                    <a:pt x="177" y="202"/>
                  </a:lnTo>
                  <a:lnTo>
                    <a:pt x="176" y="215"/>
                  </a:lnTo>
                  <a:lnTo>
                    <a:pt x="176" y="215"/>
                  </a:lnTo>
                  <a:lnTo>
                    <a:pt x="176" y="227"/>
                  </a:lnTo>
                  <a:lnTo>
                    <a:pt x="176" y="227"/>
                  </a:lnTo>
                  <a:lnTo>
                    <a:pt x="174" y="239"/>
                  </a:lnTo>
                  <a:lnTo>
                    <a:pt x="174" y="239"/>
                  </a:lnTo>
                  <a:lnTo>
                    <a:pt x="173" y="251"/>
                  </a:lnTo>
                  <a:lnTo>
                    <a:pt x="173" y="251"/>
                  </a:lnTo>
                  <a:lnTo>
                    <a:pt x="170" y="262"/>
                  </a:lnTo>
                  <a:lnTo>
                    <a:pt x="170" y="262"/>
                  </a:lnTo>
                  <a:lnTo>
                    <a:pt x="167" y="274"/>
                  </a:lnTo>
                  <a:lnTo>
                    <a:pt x="164" y="280"/>
                  </a:lnTo>
                  <a:lnTo>
                    <a:pt x="162" y="286"/>
                  </a:lnTo>
                  <a:lnTo>
                    <a:pt x="162" y="286"/>
                  </a:lnTo>
                  <a:lnTo>
                    <a:pt x="157" y="297"/>
                  </a:lnTo>
                  <a:lnTo>
                    <a:pt x="157" y="297"/>
                  </a:lnTo>
                  <a:lnTo>
                    <a:pt x="151" y="307"/>
                  </a:lnTo>
                  <a:lnTo>
                    <a:pt x="149" y="307"/>
                  </a:lnTo>
                  <a:lnTo>
                    <a:pt x="161" y="302"/>
                  </a:lnTo>
                  <a:lnTo>
                    <a:pt x="161" y="302"/>
                  </a:lnTo>
                  <a:lnTo>
                    <a:pt x="171" y="298"/>
                  </a:lnTo>
                  <a:lnTo>
                    <a:pt x="171" y="298"/>
                  </a:lnTo>
                  <a:lnTo>
                    <a:pt x="183" y="297"/>
                  </a:lnTo>
                  <a:lnTo>
                    <a:pt x="183" y="297"/>
                  </a:lnTo>
                  <a:lnTo>
                    <a:pt x="195" y="297"/>
                  </a:lnTo>
                  <a:lnTo>
                    <a:pt x="195" y="297"/>
                  </a:lnTo>
                  <a:lnTo>
                    <a:pt x="207" y="297"/>
                  </a:lnTo>
                  <a:lnTo>
                    <a:pt x="207" y="297"/>
                  </a:lnTo>
                  <a:lnTo>
                    <a:pt x="219" y="298"/>
                  </a:lnTo>
                  <a:lnTo>
                    <a:pt x="219" y="298"/>
                  </a:lnTo>
                  <a:lnTo>
                    <a:pt x="231" y="301"/>
                  </a:lnTo>
                  <a:lnTo>
                    <a:pt x="231" y="301"/>
                  </a:lnTo>
                  <a:lnTo>
                    <a:pt x="242" y="304"/>
                  </a:lnTo>
                  <a:lnTo>
                    <a:pt x="242" y="304"/>
                  </a:lnTo>
                  <a:lnTo>
                    <a:pt x="287" y="319"/>
                  </a:lnTo>
                  <a:lnTo>
                    <a:pt x="287" y="319"/>
                  </a:lnTo>
                  <a:lnTo>
                    <a:pt x="299" y="323"/>
                  </a:lnTo>
                  <a:lnTo>
                    <a:pt x="299" y="323"/>
                  </a:lnTo>
                  <a:lnTo>
                    <a:pt x="309" y="326"/>
                  </a:lnTo>
                  <a:lnTo>
                    <a:pt x="309" y="326"/>
                  </a:lnTo>
                  <a:lnTo>
                    <a:pt x="333" y="332"/>
                  </a:lnTo>
                  <a:lnTo>
                    <a:pt x="333" y="332"/>
                  </a:lnTo>
                  <a:lnTo>
                    <a:pt x="333" y="332"/>
                  </a:lnTo>
                  <a:lnTo>
                    <a:pt x="333" y="332"/>
                  </a:lnTo>
                  <a:lnTo>
                    <a:pt x="340" y="344"/>
                  </a:lnTo>
                  <a:lnTo>
                    <a:pt x="340" y="344"/>
                  </a:lnTo>
                  <a:lnTo>
                    <a:pt x="348" y="357"/>
                  </a:lnTo>
                  <a:lnTo>
                    <a:pt x="348" y="357"/>
                  </a:lnTo>
                  <a:lnTo>
                    <a:pt x="354" y="371"/>
                  </a:lnTo>
                  <a:lnTo>
                    <a:pt x="354" y="371"/>
                  </a:lnTo>
                  <a:lnTo>
                    <a:pt x="359" y="384"/>
                  </a:lnTo>
                  <a:lnTo>
                    <a:pt x="359" y="384"/>
                  </a:lnTo>
                  <a:lnTo>
                    <a:pt x="364" y="397"/>
                  </a:lnTo>
                  <a:lnTo>
                    <a:pt x="367" y="405"/>
                  </a:lnTo>
                  <a:lnTo>
                    <a:pt x="367" y="405"/>
                  </a:lnTo>
                  <a:lnTo>
                    <a:pt x="368" y="411"/>
                  </a:lnTo>
                  <a:lnTo>
                    <a:pt x="368" y="411"/>
                  </a:lnTo>
                  <a:lnTo>
                    <a:pt x="373" y="425"/>
                  </a:lnTo>
                  <a:lnTo>
                    <a:pt x="376" y="440"/>
                  </a:lnTo>
                  <a:lnTo>
                    <a:pt x="376" y="440"/>
                  </a:lnTo>
                  <a:lnTo>
                    <a:pt x="376" y="440"/>
                  </a:lnTo>
                  <a:lnTo>
                    <a:pt x="376" y="440"/>
                  </a:lnTo>
                  <a:lnTo>
                    <a:pt x="373" y="452"/>
                  </a:lnTo>
                  <a:lnTo>
                    <a:pt x="373" y="452"/>
                  </a:lnTo>
                  <a:lnTo>
                    <a:pt x="370" y="464"/>
                  </a:lnTo>
                  <a:lnTo>
                    <a:pt x="370" y="464"/>
                  </a:lnTo>
                  <a:lnTo>
                    <a:pt x="368" y="477"/>
                  </a:lnTo>
                  <a:lnTo>
                    <a:pt x="368" y="477"/>
                  </a:lnTo>
                  <a:lnTo>
                    <a:pt x="367" y="491"/>
                  </a:lnTo>
                  <a:lnTo>
                    <a:pt x="367" y="491"/>
                  </a:lnTo>
                  <a:lnTo>
                    <a:pt x="367" y="516"/>
                  </a:lnTo>
                  <a:lnTo>
                    <a:pt x="367" y="516"/>
                  </a:lnTo>
                  <a:lnTo>
                    <a:pt x="368" y="541"/>
                  </a:lnTo>
                  <a:lnTo>
                    <a:pt x="368" y="541"/>
                  </a:lnTo>
                  <a:lnTo>
                    <a:pt x="373" y="593"/>
                  </a:lnTo>
                  <a:lnTo>
                    <a:pt x="379" y="643"/>
                  </a:lnTo>
                  <a:lnTo>
                    <a:pt x="379" y="643"/>
                  </a:lnTo>
                  <a:lnTo>
                    <a:pt x="379" y="643"/>
                  </a:lnTo>
                  <a:lnTo>
                    <a:pt x="379" y="643"/>
                  </a:lnTo>
                  <a:lnTo>
                    <a:pt x="368" y="639"/>
                  </a:lnTo>
                  <a:lnTo>
                    <a:pt x="368" y="639"/>
                  </a:lnTo>
                  <a:lnTo>
                    <a:pt x="365" y="636"/>
                  </a:lnTo>
                  <a:lnTo>
                    <a:pt x="365" y="636"/>
                  </a:lnTo>
                  <a:lnTo>
                    <a:pt x="364" y="633"/>
                  </a:lnTo>
                  <a:lnTo>
                    <a:pt x="364" y="633"/>
                  </a:lnTo>
                  <a:lnTo>
                    <a:pt x="364" y="633"/>
                  </a:lnTo>
                  <a:lnTo>
                    <a:pt x="365" y="631"/>
                  </a:lnTo>
                  <a:lnTo>
                    <a:pt x="365" y="631"/>
                  </a:lnTo>
                  <a:lnTo>
                    <a:pt x="370" y="631"/>
                  </a:lnTo>
                  <a:lnTo>
                    <a:pt x="370" y="631"/>
                  </a:lnTo>
                  <a:lnTo>
                    <a:pt x="376" y="631"/>
                  </a:lnTo>
                  <a:lnTo>
                    <a:pt x="376" y="631"/>
                  </a:lnTo>
                  <a:lnTo>
                    <a:pt x="385" y="634"/>
                  </a:lnTo>
                  <a:lnTo>
                    <a:pt x="385" y="634"/>
                  </a:lnTo>
                  <a:close/>
                  <a:moveTo>
                    <a:pt x="385" y="634"/>
                  </a:moveTo>
                  <a:lnTo>
                    <a:pt x="385" y="634"/>
                  </a:lnTo>
                  <a:lnTo>
                    <a:pt x="376" y="631"/>
                  </a:lnTo>
                  <a:lnTo>
                    <a:pt x="376" y="631"/>
                  </a:lnTo>
                  <a:lnTo>
                    <a:pt x="370" y="631"/>
                  </a:lnTo>
                  <a:lnTo>
                    <a:pt x="370" y="631"/>
                  </a:lnTo>
                  <a:lnTo>
                    <a:pt x="365" y="631"/>
                  </a:lnTo>
                  <a:lnTo>
                    <a:pt x="365" y="631"/>
                  </a:lnTo>
                  <a:lnTo>
                    <a:pt x="364" y="633"/>
                  </a:lnTo>
                  <a:lnTo>
                    <a:pt x="364" y="633"/>
                  </a:lnTo>
                  <a:lnTo>
                    <a:pt x="364" y="633"/>
                  </a:lnTo>
                  <a:lnTo>
                    <a:pt x="365" y="636"/>
                  </a:lnTo>
                  <a:lnTo>
                    <a:pt x="365" y="636"/>
                  </a:lnTo>
                  <a:lnTo>
                    <a:pt x="368" y="639"/>
                  </a:lnTo>
                  <a:lnTo>
                    <a:pt x="368" y="639"/>
                  </a:lnTo>
                  <a:lnTo>
                    <a:pt x="379" y="643"/>
                  </a:lnTo>
                  <a:lnTo>
                    <a:pt x="379" y="643"/>
                  </a:lnTo>
                  <a:lnTo>
                    <a:pt x="379" y="643"/>
                  </a:lnTo>
                  <a:lnTo>
                    <a:pt x="373" y="593"/>
                  </a:lnTo>
                  <a:lnTo>
                    <a:pt x="368" y="541"/>
                  </a:lnTo>
                  <a:lnTo>
                    <a:pt x="368" y="541"/>
                  </a:lnTo>
                  <a:lnTo>
                    <a:pt x="367" y="516"/>
                  </a:lnTo>
                  <a:lnTo>
                    <a:pt x="367" y="516"/>
                  </a:lnTo>
                  <a:lnTo>
                    <a:pt x="367" y="491"/>
                  </a:lnTo>
                  <a:lnTo>
                    <a:pt x="367" y="491"/>
                  </a:lnTo>
                  <a:lnTo>
                    <a:pt x="368" y="477"/>
                  </a:lnTo>
                  <a:lnTo>
                    <a:pt x="368" y="477"/>
                  </a:lnTo>
                  <a:lnTo>
                    <a:pt x="370" y="464"/>
                  </a:lnTo>
                  <a:lnTo>
                    <a:pt x="370" y="464"/>
                  </a:lnTo>
                  <a:lnTo>
                    <a:pt x="371" y="452"/>
                  </a:lnTo>
                  <a:lnTo>
                    <a:pt x="371" y="452"/>
                  </a:lnTo>
                  <a:lnTo>
                    <a:pt x="376" y="440"/>
                  </a:lnTo>
                  <a:lnTo>
                    <a:pt x="376" y="440"/>
                  </a:lnTo>
                  <a:lnTo>
                    <a:pt x="373" y="425"/>
                  </a:lnTo>
                  <a:lnTo>
                    <a:pt x="373" y="425"/>
                  </a:lnTo>
                  <a:lnTo>
                    <a:pt x="368" y="412"/>
                  </a:lnTo>
                  <a:lnTo>
                    <a:pt x="368" y="412"/>
                  </a:lnTo>
                  <a:lnTo>
                    <a:pt x="367" y="405"/>
                  </a:lnTo>
                  <a:lnTo>
                    <a:pt x="364" y="397"/>
                  </a:lnTo>
                  <a:lnTo>
                    <a:pt x="364" y="397"/>
                  </a:lnTo>
                  <a:lnTo>
                    <a:pt x="359" y="384"/>
                  </a:lnTo>
                  <a:lnTo>
                    <a:pt x="359" y="384"/>
                  </a:lnTo>
                  <a:lnTo>
                    <a:pt x="354" y="371"/>
                  </a:lnTo>
                  <a:lnTo>
                    <a:pt x="354" y="371"/>
                  </a:lnTo>
                  <a:lnTo>
                    <a:pt x="346" y="357"/>
                  </a:lnTo>
                  <a:lnTo>
                    <a:pt x="346" y="357"/>
                  </a:lnTo>
                  <a:lnTo>
                    <a:pt x="339" y="344"/>
                  </a:lnTo>
                  <a:lnTo>
                    <a:pt x="339" y="344"/>
                  </a:lnTo>
                  <a:lnTo>
                    <a:pt x="331" y="332"/>
                  </a:lnTo>
                  <a:lnTo>
                    <a:pt x="331" y="332"/>
                  </a:lnTo>
                  <a:lnTo>
                    <a:pt x="331" y="332"/>
                  </a:lnTo>
                  <a:lnTo>
                    <a:pt x="309" y="326"/>
                  </a:lnTo>
                  <a:lnTo>
                    <a:pt x="309" y="326"/>
                  </a:lnTo>
                  <a:lnTo>
                    <a:pt x="297" y="323"/>
                  </a:lnTo>
                  <a:lnTo>
                    <a:pt x="297" y="323"/>
                  </a:lnTo>
                  <a:lnTo>
                    <a:pt x="287" y="319"/>
                  </a:lnTo>
                  <a:lnTo>
                    <a:pt x="287" y="319"/>
                  </a:lnTo>
                  <a:lnTo>
                    <a:pt x="241" y="305"/>
                  </a:lnTo>
                  <a:lnTo>
                    <a:pt x="241" y="305"/>
                  </a:lnTo>
                  <a:lnTo>
                    <a:pt x="231" y="302"/>
                  </a:lnTo>
                  <a:lnTo>
                    <a:pt x="231" y="302"/>
                  </a:lnTo>
                  <a:lnTo>
                    <a:pt x="219" y="299"/>
                  </a:lnTo>
                  <a:lnTo>
                    <a:pt x="219" y="299"/>
                  </a:lnTo>
                  <a:lnTo>
                    <a:pt x="207" y="298"/>
                  </a:lnTo>
                  <a:lnTo>
                    <a:pt x="207" y="298"/>
                  </a:lnTo>
                  <a:lnTo>
                    <a:pt x="195" y="297"/>
                  </a:lnTo>
                  <a:lnTo>
                    <a:pt x="195" y="297"/>
                  </a:lnTo>
                  <a:lnTo>
                    <a:pt x="183" y="298"/>
                  </a:lnTo>
                  <a:lnTo>
                    <a:pt x="183" y="298"/>
                  </a:lnTo>
                  <a:lnTo>
                    <a:pt x="173" y="299"/>
                  </a:lnTo>
                  <a:lnTo>
                    <a:pt x="173" y="299"/>
                  </a:lnTo>
                  <a:lnTo>
                    <a:pt x="161" y="302"/>
                  </a:lnTo>
                  <a:lnTo>
                    <a:pt x="151" y="307"/>
                  </a:lnTo>
                  <a:lnTo>
                    <a:pt x="149" y="308"/>
                  </a:lnTo>
                  <a:lnTo>
                    <a:pt x="149" y="307"/>
                  </a:lnTo>
                  <a:lnTo>
                    <a:pt x="149" y="307"/>
                  </a:lnTo>
                  <a:lnTo>
                    <a:pt x="157" y="297"/>
                  </a:lnTo>
                  <a:lnTo>
                    <a:pt x="157" y="297"/>
                  </a:lnTo>
                  <a:lnTo>
                    <a:pt x="161" y="286"/>
                  </a:lnTo>
                  <a:lnTo>
                    <a:pt x="164" y="280"/>
                  </a:lnTo>
                  <a:lnTo>
                    <a:pt x="165" y="274"/>
                  </a:lnTo>
                  <a:lnTo>
                    <a:pt x="165" y="274"/>
                  </a:lnTo>
                  <a:lnTo>
                    <a:pt x="170" y="262"/>
                  </a:lnTo>
                  <a:lnTo>
                    <a:pt x="170" y="262"/>
                  </a:lnTo>
                  <a:lnTo>
                    <a:pt x="171" y="251"/>
                  </a:lnTo>
                  <a:lnTo>
                    <a:pt x="171" y="251"/>
                  </a:lnTo>
                  <a:lnTo>
                    <a:pt x="174" y="239"/>
                  </a:lnTo>
                  <a:lnTo>
                    <a:pt x="174" y="239"/>
                  </a:lnTo>
                  <a:lnTo>
                    <a:pt x="174" y="227"/>
                  </a:lnTo>
                  <a:lnTo>
                    <a:pt x="174" y="227"/>
                  </a:lnTo>
                  <a:lnTo>
                    <a:pt x="176" y="214"/>
                  </a:lnTo>
                  <a:lnTo>
                    <a:pt x="176" y="214"/>
                  </a:lnTo>
                  <a:lnTo>
                    <a:pt x="176" y="202"/>
                  </a:lnTo>
                  <a:lnTo>
                    <a:pt x="176" y="202"/>
                  </a:lnTo>
                  <a:lnTo>
                    <a:pt x="176" y="190"/>
                  </a:lnTo>
                  <a:lnTo>
                    <a:pt x="176" y="190"/>
                  </a:lnTo>
                  <a:lnTo>
                    <a:pt x="174" y="178"/>
                  </a:lnTo>
                  <a:lnTo>
                    <a:pt x="174" y="178"/>
                  </a:lnTo>
                  <a:lnTo>
                    <a:pt x="173" y="166"/>
                  </a:lnTo>
                  <a:lnTo>
                    <a:pt x="173" y="166"/>
                  </a:lnTo>
                  <a:lnTo>
                    <a:pt x="170" y="153"/>
                  </a:lnTo>
                  <a:lnTo>
                    <a:pt x="170" y="153"/>
                  </a:lnTo>
                  <a:lnTo>
                    <a:pt x="168" y="141"/>
                  </a:lnTo>
                  <a:lnTo>
                    <a:pt x="168" y="141"/>
                  </a:lnTo>
                  <a:lnTo>
                    <a:pt x="165" y="129"/>
                  </a:lnTo>
                  <a:lnTo>
                    <a:pt x="162" y="119"/>
                  </a:lnTo>
                  <a:lnTo>
                    <a:pt x="161" y="117"/>
                  </a:lnTo>
                  <a:lnTo>
                    <a:pt x="162" y="117"/>
                  </a:lnTo>
                  <a:lnTo>
                    <a:pt x="162" y="117"/>
                  </a:lnTo>
                  <a:lnTo>
                    <a:pt x="177" y="120"/>
                  </a:lnTo>
                  <a:lnTo>
                    <a:pt x="185" y="122"/>
                  </a:lnTo>
                  <a:lnTo>
                    <a:pt x="185" y="122"/>
                  </a:lnTo>
                  <a:lnTo>
                    <a:pt x="192" y="123"/>
                  </a:lnTo>
                  <a:lnTo>
                    <a:pt x="192" y="123"/>
                  </a:lnTo>
                  <a:lnTo>
                    <a:pt x="199" y="126"/>
                  </a:lnTo>
                  <a:lnTo>
                    <a:pt x="199" y="126"/>
                  </a:lnTo>
                  <a:lnTo>
                    <a:pt x="205" y="129"/>
                  </a:lnTo>
                  <a:lnTo>
                    <a:pt x="213" y="132"/>
                  </a:lnTo>
                  <a:lnTo>
                    <a:pt x="220" y="137"/>
                  </a:lnTo>
                  <a:lnTo>
                    <a:pt x="220" y="137"/>
                  </a:lnTo>
                  <a:lnTo>
                    <a:pt x="245" y="151"/>
                  </a:lnTo>
                  <a:lnTo>
                    <a:pt x="245" y="151"/>
                  </a:lnTo>
                  <a:lnTo>
                    <a:pt x="253" y="156"/>
                  </a:lnTo>
                  <a:lnTo>
                    <a:pt x="253" y="156"/>
                  </a:lnTo>
                  <a:lnTo>
                    <a:pt x="259" y="159"/>
                  </a:lnTo>
                  <a:lnTo>
                    <a:pt x="259" y="159"/>
                  </a:lnTo>
                  <a:lnTo>
                    <a:pt x="263" y="159"/>
                  </a:lnTo>
                  <a:lnTo>
                    <a:pt x="263" y="159"/>
                  </a:lnTo>
                  <a:lnTo>
                    <a:pt x="266" y="159"/>
                  </a:lnTo>
                  <a:lnTo>
                    <a:pt x="266" y="159"/>
                  </a:lnTo>
                  <a:lnTo>
                    <a:pt x="271" y="159"/>
                  </a:lnTo>
                  <a:lnTo>
                    <a:pt x="274" y="157"/>
                  </a:lnTo>
                  <a:lnTo>
                    <a:pt x="274" y="156"/>
                  </a:lnTo>
                  <a:lnTo>
                    <a:pt x="274" y="157"/>
                  </a:lnTo>
                  <a:lnTo>
                    <a:pt x="274" y="157"/>
                  </a:lnTo>
                  <a:lnTo>
                    <a:pt x="285" y="174"/>
                  </a:lnTo>
                  <a:lnTo>
                    <a:pt x="294" y="191"/>
                  </a:lnTo>
                  <a:lnTo>
                    <a:pt x="294" y="191"/>
                  </a:lnTo>
                  <a:lnTo>
                    <a:pt x="303" y="209"/>
                  </a:lnTo>
                  <a:lnTo>
                    <a:pt x="305" y="214"/>
                  </a:lnTo>
                  <a:lnTo>
                    <a:pt x="305" y="214"/>
                  </a:lnTo>
                  <a:lnTo>
                    <a:pt x="306" y="217"/>
                  </a:lnTo>
                  <a:lnTo>
                    <a:pt x="306" y="217"/>
                  </a:lnTo>
                  <a:lnTo>
                    <a:pt x="308" y="217"/>
                  </a:lnTo>
                  <a:lnTo>
                    <a:pt x="308" y="217"/>
                  </a:lnTo>
                  <a:lnTo>
                    <a:pt x="309" y="212"/>
                  </a:lnTo>
                  <a:lnTo>
                    <a:pt x="311" y="208"/>
                  </a:lnTo>
                  <a:lnTo>
                    <a:pt x="311" y="206"/>
                  </a:lnTo>
                  <a:lnTo>
                    <a:pt x="312" y="208"/>
                  </a:lnTo>
                  <a:lnTo>
                    <a:pt x="322" y="218"/>
                  </a:lnTo>
                  <a:lnTo>
                    <a:pt x="322" y="218"/>
                  </a:lnTo>
                  <a:lnTo>
                    <a:pt x="327" y="222"/>
                  </a:lnTo>
                  <a:lnTo>
                    <a:pt x="333" y="227"/>
                  </a:lnTo>
                  <a:lnTo>
                    <a:pt x="333" y="227"/>
                  </a:lnTo>
                  <a:lnTo>
                    <a:pt x="337" y="231"/>
                  </a:lnTo>
                  <a:lnTo>
                    <a:pt x="343" y="234"/>
                  </a:lnTo>
                  <a:lnTo>
                    <a:pt x="343" y="234"/>
                  </a:lnTo>
                  <a:lnTo>
                    <a:pt x="349" y="239"/>
                  </a:lnTo>
                  <a:lnTo>
                    <a:pt x="355" y="242"/>
                  </a:lnTo>
                  <a:lnTo>
                    <a:pt x="355" y="242"/>
                  </a:lnTo>
                  <a:lnTo>
                    <a:pt x="361" y="245"/>
                  </a:lnTo>
                  <a:lnTo>
                    <a:pt x="367" y="246"/>
                  </a:lnTo>
                  <a:lnTo>
                    <a:pt x="367" y="246"/>
                  </a:lnTo>
                  <a:lnTo>
                    <a:pt x="374" y="248"/>
                  </a:lnTo>
                  <a:lnTo>
                    <a:pt x="380" y="249"/>
                  </a:lnTo>
                  <a:lnTo>
                    <a:pt x="380" y="249"/>
                  </a:lnTo>
                  <a:lnTo>
                    <a:pt x="388" y="251"/>
                  </a:lnTo>
                  <a:lnTo>
                    <a:pt x="394" y="251"/>
                  </a:lnTo>
                  <a:lnTo>
                    <a:pt x="394" y="251"/>
                  </a:lnTo>
                  <a:lnTo>
                    <a:pt x="401" y="251"/>
                  </a:lnTo>
                  <a:lnTo>
                    <a:pt x="408" y="251"/>
                  </a:lnTo>
                  <a:lnTo>
                    <a:pt x="407" y="252"/>
                  </a:lnTo>
                  <a:lnTo>
                    <a:pt x="407" y="252"/>
                  </a:lnTo>
                  <a:lnTo>
                    <a:pt x="402" y="237"/>
                  </a:lnTo>
                  <a:lnTo>
                    <a:pt x="402" y="237"/>
                  </a:lnTo>
                  <a:lnTo>
                    <a:pt x="399" y="222"/>
                  </a:lnTo>
                  <a:lnTo>
                    <a:pt x="398" y="215"/>
                  </a:lnTo>
                  <a:lnTo>
                    <a:pt x="398" y="208"/>
                  </a:lnTo>
                  <a:lnTo>
                    <a:pt x="398" y="208"/>
                  </a:lnTo>
                  <a:lnTo>
                    <a:pt x="396" y="193"/>
                  </a:lnTo>
                  <a:lnTo>
                    <a:pt x="396" y="193"/>
                  </a:lnTo>
                  <a:lnTo>
                    <a:pt x="398" y="178"/>
                  </a:lnTo>
                  <a:lnTo>
                    <a:pt x="398" y="178"/>
                  </a:lnTo>
                  <a:lnTo>
                    <a:pt x="398" y="163"/>
                  </a:lnTo>
                  <a:lnTo>
                    <a:pt x="398" y="163"/>
                  </a:lnTo>
                  <a:lnTo>
                    <a:pt x="401" y="134"/>
                  </a:lnTo>
                  <a:lnTo>
                    <a:pt x="401" y="134"/>
                  </a:lnTo>
                  <a:lnTo>
                    <a:pt x="404" y="104"/>
                  </a:lnTo>
                  <a:lnTo>
                    <a:pt x="405" y="89"/>
                  </a:lnTo>
                  <a:lnTo>
                    <a:pt x="405" y="89"/>
                  </a:lnTo>
                  <a:lnTo>
                    <a:pt x="407" y="74"/>
                  </a:lnTo>
                  <a:lnTo>
                    <a:pt x="407" y="74"/>
                  </a:lnTo>
                  <a:lnTo>
                    <a:pt x="407" y="60"/>
                  </a:lnTo>
                  <a:lnTo>
                    <a:pt x="407" y="60"/>
                  </a:lnTo>
                  <a:lnTo>
                    <a:pt x="407" y="45"/>
                  </a:lnTo>
                  <a:lnTo>
                    <a:pt x="407" y="45"/>
                  </a:lnTo>
                  <a:lnTo>
                    <a:pt x="407" y="30"/>
                  </a:lnTo>
                  <a:lnTo>
                    <a:pt x="405" y="15"/>
                  </a:lnTo>
                  <a:lnTo>
                    <a:pt x="407" y="15"/>
                  </a:lnTo>
                  <a:lnTo>
                    <a:pt x="389" y="18"/>
                  </a:lnTo>
                  <a:lnTo>
                    <a:pt x="389" y="18"/>
                  </a:lnTo>
                  <a:lnTo>
                    <a:pt x="380" y="18"/>
                  </a:lnTo>
                  <a:lnTo>
                    <a:pt x="371" y="18"/>
                  </a:lnTo>
                  <a:lnTo>
                    <a:pt x="371" y="18"/>
                  </a:lnTo>
                  <a:lnTo>
                    <a:pt x="362" y="18"/>
                  </a:lnTo>
                  <a:lnTo>
                    <a:pt x="355" y="18"/>
                  </a:lnTo>
                  <a:lnTo>
                    <a:pt x="355" y="18"/>
                  </a:lnTo>
                  <a:lnTo>
                    <a:pt x="346" y="17"/>
                  </a:lnTo>
                  <a:lnTo>
                    <a:pt x="337" y="15"/>
                  </a:lnTo>
                  <a:lnTo>
                    <a:pt x="337" y="15"/>
                  </a:lnTo>
                  <a:lnTo>
                    <a:pt x="319" y="12"/>
                  </a:lnTo>
                  <a:lnTo>
                    <a:pt x="319" y="12"/>
                  </a:lnTo>
                  <a:lnTo>
                    <a:pt x="303" y="8"/>
                  </a:lnTo>
                  <a:lnTo>
                    <a:pt x="303" y="8"/>
                  </a:lnTo>
                  <a:lnTo>
                    <a:pt x="285" y="5"/>
                  </a:lnTo>
                  <a:lnTo>
                    <a:pt x="269" y="3"/>
                  </a:lnTo>
                  <a:lnTo>
                    <a:pt x="269" y="2"/>
                  </a:lnTo>
                  <a:lnTo>
                    <a:pt x="272" y="23"/>
                  </a:lnTo>
                  <a:lnTo>
                    <a:pt x="272" y="23"/>
                  </a:lnTo>
                  <a:lnTo>
                    <a:pt x="274" y="33"/>
                  </a:lnTo>
                  <a:lnTo>
                    <a:pt x="274" y="33"/>
                  </a:lnTo>
                  <a:lnTo>
                    <a:pt x="274" y="34"/>
                  </a:lnTo>
                  <a:lnTo>
                    <a:pt x="274" y="34"/>
                  </a:lnTo>
                  <a:lnTo>
                    <a:pt x="274" y="34"/>
                  </a:lnTo>
                  <a:lnTo>
                    <a:pt x="274" y="34"/>
                  </a:lnTo>
                  <a:lnTo>
                    <a:pt x="274" y="34"/>
                  </a:lnTo>
                  <a:lnTo>
                    <a:pt x="274" y="34"/>
                  </a:lnTo>
                  <a:lnTo>
                    <a:pt x="274" y="34"/>
                  </a:lnTo>
                  <a:lnTo>
                    <a:pt x="274" y="36"/>
                  </a:lnTo>
                  <a:lnTo>
                    <a:pt x="274" y="36"/>
                  </a:lnTo>
                  <a:lnTo>
                    <a:pt x="272" y="36"/>
                  </a:lnTo>
                  <a:lnTo>
                    <a:pt x="272" y="36"/>
                  </a:lnTo>
                  <a:lnTo>
                    <a:pt x="272" y="34"/>
                  </a:lnTo>
                  <a:lnTo>
                    <a:pt x="272" y="34"/>
                  </a:lnTo>
                  <a:lnTo>
                    <a:pt x="271" y="34"/>
                  </a:lnTo>
                  <a:lnTo>
                    <a:pt x="271" y="34"/>
                  </a:lnTo>
                  <a:lnTo>
                    <a:pt x="268" y="39"/>
                  </a:lnTo>
                  <a:lnTo>
                    <a:pt x="266" y="40"/>
                  </a:lnTo>
                  <a:lnTo>
                    <a:pt x="265" y="39"/>
                  </a:lnTo>
                  <a:lnTo>
                    <a:pt x="265" y="39"/>
                  </a:lnTo>
                  <a:lnTo>
                    <a:pt x="263" y="34"/>
                  </a:lnTo>
                  <a:lnTo>
                    <a:pt x="262" y="33"/>
                  </a:lnTo>
                  <a:lnTo>
                    <a:pt x="260" y="33"/>
                  </a:lnTo>
                  <a:lnTo>
                    <a:pt x="260" y="33"/>
                  </a:lnTo>
                  <a:lnTo>
                    <a:pt x="257" y="36"/>
                  </a:lnTo>
                  <a:lnTo>
                    <a:pt x="254" y="39"/>
                  </a:lnTo>
                  <a:lnTo>
                    <a:pt x="254" y="39"/>
                  </a:lnTo>
                  <a:lnTo>
                    <a:pt x="250" y="42"/>
                  </a:lnTo>
                  <a:lnTo>
                    <a:pt x="250" y="42"/>
                  </a:lnTo>
                  <a:lnTo>
                    <a:pt x="247" y="42"/>
                  </a:lnTo>
                  <a:lnTo>
                    <a:pt x="247" y="42"/>
                  </a:lnTo>
                  <a:lnTo>
                    <a:pt x="244" y="39"/>
                  </a:lnTo>
                  <a:lnTo>
                    <a:pt x="244" y="39"/>
                  </a:lnTo>
                  <a:lnTo>
                    <a:pt x="242" y="34"/>
                  </a:lnTo>
                  <a:lnTo>
                    <a:pt x="241" y="30"/>
                  </a:lnTo>
                  <a:lnTo>
                    <a:pt x="242" y="30"/>
                  </a:lnTo>
                  <a:lnTo>
                    <a:pt x="235" y="33"/>
                  </a:lnTo>
                  <a:lnTo>
                    <a:pt x="235" y="33"/>
                  </a:lnTo>
                  <a:lnTo>
                    <a:pt x="226" y="34"/>
                  </a:lnTo>
                  <a:lnTo>
                    <a:pt x="226" y="34"/>
                  </a:lnTo>
                  <a:lnTo>
                    <a:pt x="219" y="34"/>
                  </a:lnTo>
                  <a:lnTo>
                    <a:pt x="219" y="34"/>
                  </a:lnTo>
                  <a:lnTo>
                    <a:pt x="210" y="33"/>
                  </a:lnTo>
                  <a:lnTo>
                    <a:pt x="210" y="33"/>
                  </a:lnTo>
                  <a:lnTo>
                    <a:pt x="202" y="31"/>
                  </a:lnTo>
                  <a:lnTo>
                    <a:pt x="202" y="31"/>
                  </a:lnTo>
                  <a:lnTo>
                    <a:pt x="195" y="30"/>
                  </a:lnTo>
                  <a:lnTo>
                    <a:pt x="195" y="30"/>
                  </a:lnTo>
                  <a:lnTo>
                    <a:pt x="180" y="26"/>
                  </a:lnTo>
                  <a:lnTo>
                    <a:pt x="171" y="24"/>
                  </a:lnTo>
                  <a:lnTo>
                    <a:pt x="171" y="24"/>
                  </a:lnTo>
                  <a:lnTo>
                    <a:pt x="164" y="23"/>
                  </a:lnTo>
                  <a:lnTo>
                    <a:pt x="164" y="23"/>
                  </a:lnTo>
                  <a:lnTo>
                    <a:pt x="157" y="21"/>
                  </a:lnTo>
                  <a:lnTo>
                    <a:pt x="157" y="21"/>
                  </a:lnTo>
                  <a:lnTo>
                    <a:pt x="149" y="23"/>
                  </a:lnTo>
                  <a:lnTo>
                    <a:pt x="149" y="23"/>
                  </a:lnTo>
                  <a:lnTo>
                    <a:pt x="142" y="24"/>
                  </a:lnTo>
                  <a:lnTo>
                    <a:pt x="142" y="24"/>
                  </a:lnTo>
                  <a:lnTo>
                    <a:pt x="134" y="27"/>
                  </a:lnTo>
                  <a:lnTo>
                    <a:pt x="134" y="27"/>
                  </a:lnTo>
                  <a:lnTo>
                    <a:pt x="127" y="31"/>
                  </a:lnTo>
                  <a:lnTo>
                    <a:pt x="121" y="36"/>
                  </a:lnTo>
                  <a:lnTo>
                    <a:pt x="121" y="36"/>
                  </a:lnTo>
                  <a:lnTo>
                    <a:pt x="121" y="36"/>
                  </a:lnTo>
                  <a:lnTo>
                    <a:pt x="109" y="43"/>
                  </a:lnTo>
                  <a:lnTo>
                    <a:pt x="109" y="43"/>
                  </a:lnTo>
                  <a:lnTo>
                    <a:pt x="102" y="46"/>
                  </a:lnTo>
                  <a:lnTo>
                    <a:pt x="96" y="49"/>
                  </a:lnTo>
                  <a:lnTo>
                    <a:pt x="96" y="49"/>
                  </a:lnTo>
                  <a:lnTo>
                    <a:pt x="88" y="51"/>
                  </a:lnTo>
                  <a:lnTo>
                    <a:pt x="82" y="54"/>
                  </a:lnTo>
                  <a:lnTo>
                    <a:pt x="82" y="54"/>
                  </a:lnTo>
                  <a:lnTo>
                    <a:pt x="75" y="57"/>
                  </a:lnTo>
                  <a:lnTo>
                    <a:pt x="75" y="57"/>
                  </a:lnTo>
                  <a:lnTo>
                    <a:pt x="69" y="60"/>
                  </a:lnTo>
                  <a:lnTo>
                    <a:pt x="63" y="63"/>
                  </a:lnTo>
                  <a:lnTo>
                    <a:pt x="57" y="67"/>
                  </a:lnTo>
                  <a:lnTo>
                    <a:pt x="57" y="67"/>
                  </a:lnTo>
                  <a:lnTo>
                    <a:pt x="53" y="71"/>
                  </a:lnTo>
                  <a:lnTo>
                    <a:pt x="47" y="76"/>
                  </a:lnTo>
                  <a:lnTo>
                    <a:pt x="47" y="76"/>
                  </a:lnTo>
                  <a:lnTo>
                    <a:pt x="42" y="82"/>
                  </a:lnTo>
                  <a:lnTo>
                    <a:pt x="38" y="86"/>
                  </a:lnTo>
                  <a:lnTo>
                    <a:pt x="28" y="98"/>
                  </a:lnTo>
                  <a:lnTo>
                    <a:pt x="28" y="97"/>
                  </a:lnTo>
                  <a:lnTo>
                    <a:pt x="28" y="97"/>
                  </a:lnTo>
                  <a:lnTo>
                    <a:pt x="34" y="111"/>
                  </a:lnTo>
                  <a:lnTo>
                    <a:pt x="35" y="119"/>
                  </a:lnTo>
                  <a:lnTo>
                    <a:pt x="35" y="119"/>
                  </a:lnTo>
                  <a:lnTo>
                    <a:pt x="37" y="126"/>
                  </a:lnTo>
                  <a:lnTo>
                    <a:pt x="37" y="126"/>
                  </a:lnTo>
                  <a:lnTo>
                    <a:pt x="39" y="141"/>
                  </a:lnTo>
                  <a:lnTo>
                    <a:pt x="39" y="141"/>
                  </a:lnTo>
                  <a:lnTo>
                    <a:pt x="41" y="157"/>
                  </a:lnTo>
                  <a:lnTo>
                    <a:pt x="41" y="157"/>
                  </a:lnTo>
                  <a:lnTo>
                    <a:pt x="41" y="188"/>
                  </a:lnTo>
                  <a:lnTo>
                    <a:pt x="41" y="188"/>
                  </a:lnTo>
                  <a:lnTo>
                    <a:pt x="41" y="220"/>
                  </a:lnTo>
                  <a:lnTo>
                    <a:pt x="41" y="220"/>
                  </a:lnTo>
                  <a:lnTo>
                    <a:pt x="37" y="282"/>
                  </a:lnTo>
                  <a:lnTo>
                    <a:pt x="37" y="282"/>
                  </a:lnTo>
                  <a:lnTo>
                    <a:pt x="34" y="344"/>
                  </a:lnTo>
                  <a:lnTo>
                    <a:pt x="34" y="342"/>
                  </a:lnTo>
                  <a:lnTo>
                    <a:pt x="34" y="342"/>
                  </a:lnTo>
                  <a:lnTo>
                    <a:pt x="41" y="351"/>
                  </a:lnTo>
                  <a:lnTo>
                    <a:pt x="47" y="360"/>
                  </a:lnTo>
                  <a:lnTo>
                    <a:pt x="47" y="360"/>
                  </a:lnTo>
                  <a:lnTo>
                    <a:pt x="50" y="369"/>
                  </a:lnTo>
                  <a:lnTo>
                    <a:pt x="53" y="379"/>
                  </a:lnTo>
                  <a:lnTo>
                    <a:pt x="53" y="379"/>
                  </a:lnTo>
                  <a:lnTo>
                    <a:pt x="56" y="384"/>
                  </a:lnTo>
                  <a:lnTo>
                    <a:pt x="57" y="388"/>
                  </a:lnTo>
                  <a:lnTo>
                    <a:pt x="57" y="388"/>
                  </a:lnTo>
                  <a:lnTo>
                    <a:pt x="62" y="391"/>
                  </a:lnTo>
                  <a:lnTo>
                    <a:pt x="62" y="391"/>
                  </a:lnTo>
                  <a:lnTo>
                    <a:pt x="66" y="391"/>
                  </a:lnTo>
                  <a:lnTo>
                    <a:pt x="66" y="391"/>
                  </a:lnTo>
                  <a:lnTo>
                    <a:pt x="69" y="388"/>
                  </a:lnTo>
                  <a:lnTo>
                    <a:pt x="69" y="388"/>
                  </a:lnTo>
                  <a:lnTo>
                    <a:pt x="74" y="385"/>
                  </a:lnTo>
                  <a:lnTo>
                    <a:pt x="74" y="385"/>
                  </a:lnTo>
                  <a:lnTo>
                    <a:pt x="81" y="379"/>
                  </a:lnTo>
                  <a:lnTo>
                    <a:pt x="82" y="378"/>
                  </a:lnTo>
                  <a:lnTo>
                    <a:pt x="82" y="379"/>
                  </a:lnTo>
                  <a:lnTo>
                    <a:pt x="93" y="385"/>
                  </a:lnTo>
                  <a:lnTo>
                    <a:pt x="93" y="385"/>
                  </a:lnTo>
                  <a:lnTo>
                    <a:pt x="102" y="393"/>
                  </a:lnTo>
                  <a:lnTo>
                    <a:pt x="102" y="393"/>
                  </a:lnTo>
                  <a:lnTo>
                    <a:pt x="112" y="400"/>
                  </a:lnTo>
                  <a:lnTo>
                    <a:pt x="112" y="400"/>
                  </a:lnTo>
                  <a:lnTo>
                    <a:pt x="122" y="406"/>
                  </a:lnTo>
                  <a:lnTo>
                    <a:pt x="127" y="409"/>
                  </a:lnTo>
                  <a:lnTo>
                    <a:pt x="133" y="412"/>
                  </a:lnTo>
                  <a:lnTo>
                    <a:pt x="137" y="414"/>
                  </a:lnTo>
                  <a:lnTo>
                    <a:pt x="143" y="416"/>
                  </a:lnTo>
                  <a:lnTo>
                    <a:pt x="143" y="416"/>
                  </a:lnTo>
                  <a:lnTo>
                    <a:pt x="155" y="419"/>
                  </a:lnTo>
                  <a:lnTo>
                    <a:pt x="155" y="419"/>
                  </a:lnTo>
                  <a:lnTo>
                    <a:pt x="167" y="422"/>
                  </a:lnTo>
                  <a:lnTo>
                    <a:pt x="167" y="422"/>
                  </a:lnTo>
                  <a:lnTo>
                    <a:pt x="177" y="424"/>
                  </a:lnTo>
                  <a:lnTo>
                    <a:pt x="177" y="424"/>
                  </a:lnTo>
                  <a:lnTo>
                    <a:pt x="189" y="425"/>
                  </a:lnTo>
                  <a:lnTo>
                    <a:pt x="189" y="425"/>
                  </a:lnTo>
                  <a:lnTo>
                    <a:pt x="213" y="424"/>
                  </a:lnTo>
                  <a:lnTo>
                    <a:pt x="213" y="424"/>
                  </a:lnTo>
                  <a:lnTo>
                    <a:pt x="260" y="421"/>
                  </a:lnTo>
                  <a:lnTo>
                    <a:pt x="262" y="421"/>
                  </a:lnTo>
                  <a:lnTo>
                    <a:pt x="262" y="421"/>
                  </a:lnTo>
                  <a:lnTo>
                    <a:pt x="257" y="443"/>
                  </a:lnTo>
                  <a:lnTo>
                    <a:pt x="257" y="443"/>
                  </a:lnTo>
                  <a:lnTo>
                    <a:pt x="254" y="453"/>
                  </a:lnTo>
                  <a:lnTo>
                    <a:pt x="251" y="464"/>
                  </a:lnTo>
                  <a:lnTo>
                    <a:pt x="251" y="464"/>
                  </a:lnTo>
                  <a:lnTo>
                    <a:pt x="248" y="473"/>
                  </a:lnTo>
                  <a:lnTo>
                    <a:pt x="244" y="483"/>
                  </a:lnTo>
                  <a:lnTo>
                    <a:pt x="238" y="504"/>
                  </a:lnTo>
                  <a:lnTo>
                    <a:pt x="238" y="504"/>
                  </a:lnTo>
                  <a:lnTo>
                    <a:pt x="235" y="514"/>
                  </a:lnTo>
                  <a:lnTo>
                    <a:pt x="235" y="514"/>
                  </a:lnTo>
                  <a:lnTo>
                    <a:pt x="232" y="525"/>
                  </a:lnTo>
                  <a:lnTo>
                    <a:pt x="231" y="535"/>
                  </a:lnTo>
                  <a:lnTo>
                    <a:pt x="229" y="541"/>
                  </a:lnTo>
                  <a:lnTo>
                    <a:pt x="229" y="545"/>
                  </a:lnTo>
                  <a:lnTo>
                    <a:pt x="229" y="556"/>
                  </a:lnTo>
                  <a:lnTo>
                    <a:pt x="228" y="562"/>
                  </a:lnTo>
                  <a:lnTo>
                    <a:pt x="228" y="568"/>
                  </a:lnTo>
                  <a:lnTo>
                    <a:pt x="229" y="588"/>
                  </a:lnTo>
                  <a:lnTo>
                    <a:pt x="229" y="590"/>
                  </a:lnTo>
                  <a:lnTo>
                    <a:pt x="228" y="590"/>
                  </a:lnTo>
                  <a:lnTo>
                    <a:pt x="222" y="588"/>
                  </a:lnTo>
                  <a:lnTo>
                    <a:pt x="222" y="588"/>
                  </a:lnTo>
                  <a:lnTo>
                    <a:pt x="214" y="587"/>
                  </a:lnTo>
                  <a:lnTo>
                    <a:pt x="214" y="587"/>
                  </a:lnTo>
                  <a:lnTo>
                    <a:pt x="207" y="587"/>
                  </a:lnTo>
                  <a:lnTo>
                    <a:pt x="207" y="587"/>
                  </a:lnTo>
                  <a:lnTo>
                    <a:pt x="199" y="587"/>
                  </a:lnTo>
                  <a:lnTo>
                    <a:pt x="199" y="587"/>
                  </a:lnTo>
                  <a:lnTo>
                    <a:pt x="192" y="588"/>
                  </a:lnTo>
                  <a:lnTo>
                    <a:pt x="192" y="588"/>
                  </a:lnTo>
                  <a:lnTo>
                    <a:pt x="185" y="590"/>
                  </a:lnTo>
                  <a:lnTo>
                    <a:pt x="185" y="590"/>
                  </a:lnTo>
                  <a:lnTo>
                    <a:pt x="171" y="594"/>
                  </a:lnTo>
                  <a:lnTo>
                    <a:pt x="171" y="594"/>
                  </a:lnTo>
                  <a:lnTo>
                    <a:pt x="157" y="599"/>
                  </a:lnTo>
                  <a:lnTo>
                    <a:pt x="149" y="599"/>
                  </a:lnTo>
                  <a:lnTo>
                    <a:pt x="142" y="600"/>
                  </a:lnTo>
                  <a:lnTo>
                    <a:pt x="142" y="600"/>
                  </a:lnTo>
                  <a:lnTo>
                    <a:pt x="134" y="600"/>
                  </a:lnTo>
                  <a:lnTo>
                    <a:pt x="134" y="600"/>
                  </a:lnTo>
                  <a:lnTo>
                    <a:pt x="127" y="600"/>
                  </a:lnTo>
                  <a:lnTo>
                    <a:pt x="127" y="600"/>
                  </a:lnTo>
                  <a:lnTo>
                    <a:pt x="119" y="600"/>
                  </a:lnTo>
                  <a:lnTo>
                    <a:pt x="112" y="599"/>
                  </a:lnTo>
                  <a:lnTo>
                    <a:pt x="112" y="599"/>
                  </a:lnTo>
                  <a:lnTo>
                    <a:pt x="112" y="599"/>
                  </a:lnTo>
                  <a:lnTo>
                    <a:pt x="112" y="599"/>
                  </a:lnTo>
                  <a:lnTo>
                    <a:pt x="109" y="594"/>
                  </a:lnTo>
                  <a:lnTo>
                    <a:pt x="109" y="594"/>
                  </a:lnTo>
                  <a:lnTo>
                    <a:pt x="108" y="590"/>
                  </a:lnTo>
                  <a:lnTo>
                    <a:pt x="108" y="590"/>
                  </a:lnTo>
                  <a:lnTo>
                    <a:pt x="108" y="584"/>
                  </a:lnTo>
                  <a:lnTo>
                    <a:pt x="108" y="584"/>
                  </a:lnTo>
                  <a:lnTo>
                    <a:pt x="108" y="579"/>
                  </a:lnTo>
                  <a:lnTo>
                    <a:pt x="108" y="579"/>
                  </a:lnTo>
                  <a:lnTo>
                    <a:pt x="109" y="560"/>
                  </a:lnTo>
                  <a:lnTo>
                    <a:pt x="109" y="560"/>
                  </a:lnTo>
                  <a:lnTo>
                    <a:pt x="109" y="554"/>
                  </a:lnTo>
                  <a:lnTo>
                    <a:pt x="109" y="554"/>
                  </a:lnTo>
                  <a:lnTo>
                    <a:pt x="109" y="550"/>
                  </a:lnTo>
                  <a:lnTo>
                    <a:pt x="109" y="550"/>
                  </a:lnTo>
                  <a:lnTo>
                    <a:pt x="108" y="545"/>
                  </a:lnTo>
                  <a:lnTo>
                    <a:pt x="108" y="545"/>
                  </a:lnTo>
                  <a:lnTo>
                    <a:pt x="106" y="541"/>
                  </a:lnTo>
                  <a:lnTo>
                    <a:pt x="106" y="541"/>
                  </a:lnTo>
                  <a:lnTo>
                    <a:pt x="105" y="536"/>
                  </a:lnTo>
                  <a:lnTo>
                    <a:pt x="105" y="536"/>
                  </a:lnTo>
                  <a:lnTo>
                    <a:pt x="102" y="532"/>
                  </a:lnTo>
                  <a:lnTo>
                    <a:pt x="102" y="532"/>
                  </a:lnTo>
                  <a:lnTo>
                    <a:pt x="99" y="529"/>
                  </a:lnTo>
                  <a:lnTo>
                    <a:pt x="94" y="526"/>
                  </a:lnTo>
                  <a:lnTo>
                    <a:pt x="94" y="526"/>
                  </a:lnTo>
                  <a:lnTo>
                    <a:pt x="94" y="526"/>
                  </a:lnTo>
                  <a:lnTo>
                    <a:pt x="94" y="526"/>
                  </a:lnTo>
                  <a:lnTo>
                    <a:pt x="94" y="520"/>
                  </a:lnTo>
                  <a:lnTo>
                    <a:pt x="94" y="520"/>
                  </a:lnTo>
                  <a:lnTo>
                    <a:pt x="93" y="517"/>
                  </a:lnTo>
                  <a:lnTo>
                    <a:pt x="93" y="517"/>
                  </a:lnTo>
                  <a:lnTo>
                    <a:pt x="93" y="514"/>
                  </a:lnTo>
                  <a:lnTo>
                    <a:pt x="93" y="514"/>
                  </a:lnTo>
                  <a:lnTo>
                    <a:pt x="88" y="508"/>
                  </a:lnTo>
                  <a:lnTo>
                    <a:pt x="88" y="508"/>
                  </a:lnTo>
                  <a:lnTo>
                    <a:pt x="84" y="504"/>
                  </a:lnTo>
                  <a:lnTo>
                    <a:pt x="84" y="504"/>
                  </a:lnTo>
                  <a:lnTo>
                    <a:pt x="79" y="501"/>
                  </a:lnTo>
                  <a:lnTo>
                    <a:pt x="79" y="501"/>
                  </a:lnTo>
                  <a:lnTo>
                    <a:pt x="74" y="499"/>
                  </a:lnTo>
                  <a:lnTo>
                    <a:pt x="74" y="499"/>
                  </a:lnTo>
                  <a:lnTo>
                    <a:pt x="62" y="498"/>
                  </a:lnTo>
                  <a:lnTo>
                    <a:pt x="62" y="498"/>
                  </a:lnTo>
                  <a:lnTo>
                    <a:pt x="50" y="499"/>
                  </a:lnTo>
                  <a:lnTo>
                    <a:pt x="38" y="501"/>
                  </a:lnTo>
                  <a:lnTo>
                    <a:pt x="38" y="501"/>
                  </a:lnTo>
                  <a:lnTo>
                    <a:pt x="26" y="504"/>
                  </a:lnTo>
                  <a:lnTo>
                    <a:pt x="26" y="504"/>
                  </a:lnTo>
                  <a:lnTo>
                    <a:pt x="20" y="505"/>
                  </a:lnTo>
                  <a:lnTo>
                    <a:pt x="20" y="505"/>
                  </a:lnTo>
                  <a:lnTo>
                    <a:pt x="14" y="508"/>
                  </a:lnTo>
                  <a:lnTo>
                    <a:pt x="14" y="508"/>
                  </a:lnTo>
                  <a:lnTo>
                    <a:pt x="14" y="508"/>
                  </a:lnTo>
                  <a:lnTo>
                    <a:pt x="14" y="508"/>
                  </a:lnTo>
                  <a:lnTo>
                    <a:pt x="10" y="516"/>
                  </a:lnTo>
                  <a:lnTo>
                    <a:pt x="10" y="516"/>
                  </a:lnTo>
                  <a:lnTo>
                    <a:pt x="5" y="523"/>
                  </a:lnTo>
                  <a:lnTo>
                    <a:pt x="5" y="523"/>
                  </a:lnTo>
                  <a:lnTo>
                    <a:pt x="2" y="530"/>
                  </a:lnTo>
                  <a:lnTo>
                    <a:pt x="2" y="530"/>
                  </a:lnTo>
                  <a:lnTo>
                    <a:pt x="1" y="539"/>
                  </a:lnTo>
                  <a:lnTo>
                    <a:pt x="1" y="539"/>
                  </a:lnTo>
                  <a:lnTo>
                    <a:pt x="1" y="559"/>
                  </a:lnTo>
                  <a:lnTo>
                    <a:pt x="1" y="576"/>
                  </a:lnTo>
                  <a:lnTo>
                    <a:pt x="1" y="576"/>
                  </a:lnTo>
                  <a:lnTo>
                    <a:pt x="2" y="612"/>
                  </a:lnTo>
                  <a:lnTo>
                    <a:pt x="2" y="612"/>
                  </a:lnTo>
                  <a:lnTo>
                    <a:pt x="1" y="630"/>
                  </a:lnTo>
                  <a:lnTo>
                    <a:pt x="1" y="630"/>
                  </a:lnTo>
                  <a:lnTo>
                    <a:pt x="1" y="647"/>
                  </a:lnTo>
                  <a:lnTo>
                    <a:pt x="1" y="647"/>
                  </a:lnTo>
                  <a:lnTo>
                    <a:pt x="4" y="646"/>
                  </a:lnTo>
                  <a:lnTo>
                    <a:pt x="4" y="646"/>
                  </a:lnTo>
                  <a:lnTo>
                    <a:pt x="8" y="645"/>
                  </a:lnTo>
                  <a:lnTo>
                    <a:pt x="8" y="645"/>
                  </a:lnTo>
                  <a:lnTo>
                    <a:pt x="11" y="645"/>
                  </a:lnTo>
                  <a:lnTo>
                    <a:pt x="16" y="645"/>
                  </a:lnTo>
                  <a:lnTo>
                    <a:pt x="16" y="645"/>
                  </a:lnTo>
                  <a:lnTo>
                    <a:pt x="23" y="647"/>
                  </a:lnTo>
                  <a:lnTo>
                    <a:pt x="23" y="647"/>
                  </a:lnTo>
                  <a:lnTo>
                    <a:pt x="31" y="652"/>
                  </a:lnTo>
                  <a:lnTo>
                    <a:pt x="31" y="652"/>
                  </a:lnTo>
                  <a:lnTo>
                    <a:pt x="37" y="658"/>
                  </a:lnTo>
                  <a:lnTo>
                    <a:pt x="37" y="658"/>
                  </a:lnTo>
                  <a:lnTo>
                    <a:pt x="41" y="664"/>
                  </a:lnTo>
                  <a:lnTo>
                    <a:pt x="41" y="664"/>
                  </a:lnTo>
                  <a:lnTo>
                    <a:pt x="50" y="677"/>
                  </a:lnTo>
                  <a:lnTo>
                    <a:pt x="50" y="677"/>
                  </a:lnTo>
                  <a:lnTo>
                    <a:pt x="68" y="705"/>
                  </a:lnTo>
                  <a:lnTo>
                    <a:pt x="68" y="705"/>
                  </a:lnTo>
                  <a:lnTo>
                    <a:pt x="78" y="717"/>
                  </a:lnTo>
                  <a:lnTo>
                    <a:pt x="78" y="717"/>
                  </a:lnTo>
                  <a:lnTo>
                    <a:pt x="84" y="723"/>
                  </a:lnTo>
                  <a:lnTo>
                    <a:pt x="84" y="723"/>
                  </a:lnTo>
                  <a:lnTo>
                    <a:pt x="91" y="727"/>
                  </a:lnTo>
                  <a:lnTo>
                    <a:pt x="90" y="727"/>
                  </a:lnTo>
                  <a:lnTo>
                    <a:pt x="90" y="727"/>
                  </a:lnTo>
                  <a:lnTo>
                    <a:pt x="102" y="722"/>
                  </a:lnTo>
                  <a:lnTo>
                    <a:pt x="102" y="722"/>
                  </a:lnTo>
                  <a:lnTo>
                    <a:pt x="114" y="717"/>
                  </a:lnTo>
                  <a:lnTo>
                    <a:pt x="114" y="717"/>
                  </a:lnTo>
                  <a:lnTo>
                    <a:pt x="127" y="713"/>
                  </a:lnTo>
                  <a:lnTo>
                    <a:pt x="127" y="713"/>
                  </a:lnTo>
                  <a:lnTo>
                    <a:pt x="139" y="710"/>
                  </a:lnTo>
                  <a:lnTo>
                    <a:pt x="139" y="710"/>
                  </a:lnTo>
                  <a:lnTo>
                    <a:pt x="152" y="708"/>
                  </a:lnTo>
                  <a:lnTo>
                    <a:pt x="164" y="708"/>
                  </a:lnTo>
                  <a:lnTo>
                    <a:pt x="189" y="708"/>
                  </a:lnTo>
                  <a:lnTo>
                    <a:pt x="189" y="708"/>
                  </a:lnTo>
                  <a:lnTo>
                    <a:pt x="216" y="708"/>
                  </a:lnTo>
                  <a:lnTo>
                    <a:pt x="216" y="708"/>
                  </a:lnTo>
                  <a:lnTo>
                    <a:pt x="228" y="708"/>
                  </a:lnTo>
                  <a:lnTo>
                    <a:pt x="228" y="708"/>
                  </a:lnTo>
                  <a:lnTo>
                    <a:pt x="241" y="705"/>
                  </a:lnTo>
                  <a:lnTo>
                    <a:pt x="241" y="705"/>
                  </a:lnTo>
                  <a:lnTo>
                    <a:pt x="253" y="701"/>
                  </a:lnTo>
                  <a:lnTo>
                    <a:pt x="253" y="701"/>
                  </a:lnTo>
                  <a:lnTo>
                    <a:pt x="259" y="698"/>
                  </a:lnTo>
                  <a:lnTo>
                    <a:pt x="259" y="698"/>
                  </a:lnTo>
                  <a:lnTo>
                    <a:pt x="263" y="693"/>
                  </a:lnTo>
                  <a:lnTo>
                    <a:pt x="263" y="693"/>
                  </a:lnTo>
                  <a:lnTo>
                    <a:pt x="272" y="685"/>
                  </a:lnTo>
                  <a:lnTo>
                    <a:pt x="272" y="685"/>
                  </a:lnTo>
                  <a:lnTo>
                    <a:pt x="276" y="680"/>
                  </a:lnTo>
                  <a:lnTo>
                    <a:pt x="281" y="674"/>
                  </a:lnTo>
                  <a:lnTo>
                    <a:pt x="281" y="674"/>
                  </a:lnTo>
                  <a:lnTo>
                    <a:pt x="281" y="674"/>
                  </a:lnTo>
                  <a:lnTo>
                    <a:pt x="288" y="679"/>
                  </a:lnTo>
                  <a:lnTo>
                    <a:pt x="288" y="679"/>
                  </a:lnTo>
                  <a:lnTo>
                    <a:pt x="296" y="683"/>
                  </a:lnTo>
                  <a:lnTo>
                    <a:pt x="296" y="683"/>
                  </a:lnTo>
                  <a:lnTo>
                    <a:pt x="303" y="686"/>
                  </a:lnTo>
                  <a:lnTo>
                    <a:pt x="303" y="686"/>
                  </a:lnTo>
                  <a:lnTo>
                    <a:pt x="311" y="689"/>
                  </a:lnTo>
                  <a:lnTo>
                    <a:pt x="311" y="689"/>
                  </a:lnTo>
                  <a:lnTo>
                    <a:pt x="319" y="690"/>
                  </a:lnTo>
                  <a:lnTo>
                    <a:pt x="319" y="690"/>
                  </a:lnTo>
                  <a:lnTo>
                    <a:pt x="327" y="690"/>
                  </a:lnTo>
                  <a:lnTo>
                    <a:pt x="327" y="690"/>
                  </a:lnTo>
                  <a:lnTo>
                    <a:pt x="336" y="689"/>
                  </a:lnTo>
                  <a:lnTo>
                    <a:pt x="336" y="689"/>
                  </a:lnTo>
                  <a:lnTo>
                    <a:pt x="339" y="687"/>
                  </a:lnTo>
                  <a:lnTo>
                    <a:pt x="343" y="686"/>
                  </a:lnTo>
                  <a:lnTo>
                    <a:pt x="343" y="686"/>
                  </a:lnTo>
                  <a:lnTo>
                    <a:pt x="351" y="682"/>
                  </a:lnTo>
                  <a:lnTo>
                    <a:pt x="351" y="682"/>
                  </a:lnTo>
                  <a:lnTo>
                    <a:pt x="356" y="676"/>
                  </a:lnTo>
                  <a:lnTo>
                    <a:pt x="356" y="676"/>
                  </a:lnTo>
                  <a:lnTo>
                    <a:pt x="362" y="670"/>
                  </a:lnTo>
                  <a:lnTo>
                    <a:pt x="368" y="664"/>
                  </a:lnTo>
                  <a:lnTo>
                    <a:pt x="373" y="656"/>
                  </a:lnTo>
                  <a:lnTo>
                    <a:pt x="377" y="649"/>
                  </a:lnTo>
                  <a:lnTo>
                    <a:pt x="382" y="642"/>
                  </a:lnTo>
                  <a:lnTo>
                    <a:pt x="385" y="63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4" name="Freeform 195"/>
            <p:cNvSpPr>
              <a:spLocks noEditPoints="1"/>
            </p:cNvSpPr>
            <p:nvPr/>
          </p:nvSpPr>
          <p:spPr bwMode="auto">
            <a:xfrm>
              <a:off x="1345375" y="5324604"/>
              <a:ext cx="427567" cy="728133"/>
            </a:xfrm>
            <a:custGeom>
              <a:avLst/>
              <a:gdLst/>
              <a:ahLst/>
              <a:cxnLst>
                <a:cxn ang="0">
                  <a:pos x="315" y="675"/>
                </a:cxn>
                <a:cxn ang="0">
                  <a:pos x="220" y="689"/>
                </a:cxn>
                <a:cxn ang="0">
                  <a:pos x="106" y="683"/>
                </a:cxn>
                <a:cxn ang="0">
                  <a:pos x="44" y="643"/>
                </a:cxn>
                <a:cxn ang="0">
                  <a:pos x="8" y="597"/>
                </a:cxn>
                <a:cxn ang="0">
                  <a:pos x="0" y="538"/>
                </a:cxn>
                <a:cxn ang="0">
                  <a:pos x="114" y="489"/>
                </a:cxn>
                <a:cxn ang="0">
                  <a:pos x="173" y="558"/>
                </a:cxn>
                <a:cxn ang="0">
                  <a:pos x="231" y="530"/>
                </a:cxn>
                <a:cxn ang="0">
                  <a:pos x="239" y="458"/>
                </a:cxn>
                <a:cxn ang="0">
                  <a:pos x="87" y="376"/>
                </a:cxn>
                <a:cxn ang="0">
                  <a:pos x="60" y="351"/>
                </a:cxn>
                <a:cxn ang="0">
                  <a:pos x="22" y="302"/>
                </a:cxn>
                <a:cxn ang="0">
                  <a:pos x="41" y="139"/>
                </a:cxn>
                <a:cxn ang="0">
                  <a:pos x="42" y="53"/>
                </a:cxn>
                <a:cxn ang="0">
                  <a:pos x="111" y="5"/>
                </a:cxn>
                <a:cxn ang="0">
                  <a:pos x="182" y="0"/>
                </a:cxn>
                <a:cxn ang="0">
                  <a:pos x="242" y="8"/>
                </a:cxn>
                <a:cxn ang="0">
                  <a:pos x="281" y="40"/>
                </a:cxn>
                <a:cxn ang="0">
                  <a:pos x="275" y="6"/>
                </a:cxn>
                <a:cxn ang="0">
                  <a:pos x="388" y="2"/>
                </a:cxn>
                <a:cxn ang="0">
                  <a:pos x="374" y="209"/>
                </a:cxn>
                <a:cxn ang="0">
                  <a:pos x="278" y="138"/>
                </a:cxn>
                <a:cxn ang="0">
                  <a:pos x="173" y="122"/>
                </a:cxn>
                <a:cxn ang="0">
                  <a:pos x="171" y="194"/>
                </a:cxn>
                <a:cxn ang="0">
                  <a:pos x="276" y="298"/>
                </a:cxn>
                <a:cxn ang="0">
                  <a:pos x="356" y="357"/>
                </a:cxn>
                <a:cxn ang="0">
                  <a:pos x="376" y="415"/>
                </a:cxn>
                <a:cxn ang="0">
                  <a:pos x="365" y="595"/>
                </a:cxn>
                <a:cxn ang="0">
                  <a:pos x="382" y="385"/>
                </a:cxn>
                <a:cxn ang="0">
                  <a:pos x="333" y="327"/>
                </a:cxn>
                <a:cxn ang="0">
                  <a:pos x="157" y="267"/>
                </a:cxn>
                <a:cxn ang="0">
                  <a:pos x="173" y="167"/>
                </a:cxn>
                <a:cxn ang="0">
                  <a:pos x="202" y="126"/>
                </a:cxn>
                <a:cxn ang="0">
                  <a:pos x="293" y="141"/>
                </a:cxn>
                <a:cxn ang="0">
                  <a:pos x="401" y="157"/>
                </a:cxn>
                <a:cxn ang="0">
                  <a:pos x="333" y="9"/>
                </a:cxn>
                <a:cxn ang="0">
                  <a:pos x="282" y="25"/>
                </a:cxn>
                <a:cxn ang="0">
                  <a:pos x="271" y="33"/>
                </a:cxn>
                <a:cxn ang="0">
                  <a:pos x="237" y="3"/>
                </a:cxn>
                <a:cxn ang="0">
                  <a:pos x="154" y="2"/>
                </a:cxn>
                <a:cxn ang="0">
                  <a:pos x="85" y="18"/>
                </a:cxn>
                <a:cxn ang="0">
                  <a:pos x="39" y="93"/>
                </a:cxn>
                <a:cxn ang="0">
                  <a:pos x="38" y="213"/>
                </a:cxn>
                <a:cxn ang="0">
                  <a:pos x="39" y="320"/>
                </a:cxn>
                <a:cxn ang="0">
                  <a:pos x="82" y="372"/>
                </a:cxn>
                <a:cxn ang="0">
                  <a:pos x="228" y="416"/>
                </a:cxn>
                <a:cxn ang="0">
                  <a:pos x="234" y="504"/>
                </a:cxn>
                <a:cxn ang="0">
                  <a:pos x="234" y="569"/>
                </a:cxn>
                <a:cxn ang="0">
                  <a:pos x="142" y="555"/>
                </a:cxn>
                <a:cxn ang="0">
                  <a:pos x="31" y="480"/>
                </a:cxn>
                <a:cxn ang="0">
                  <a:pos x="2" y="567"/>
                </a:cxn>
                <a:cxn ang="0">
                  <a:pos x="20" y="616"/>
                </a:cxn>
                <a:cxn ang="0">
                  <a:pos x="77" y="671"/>
                </a:cxn>
                <a:cxn ang="0">
                  <a:pos x="183" y="686"/>
                </a:cxn>
                <a:cxn ang="0">
                  <a:pos x="278" y="684"/>
                </a:cxn>
                <a:cxn ang="0">
                  <a:pos x="345" y="652"/>
                </a:cxn>
              </a:cxnLst>
              <a:rect l="0" t="0" r="r" b="b"/>
              <a:pathLst>
                <a:path w="402" h="689">
                  <a:moveTo>
                    <a:pt x="373" y="625"/>
                  </a:moveTo>
                  <a:lnTo>
                    <a:pt x="373" y="625"/>
                  </a:lnTo>
                  <a:lnTo>
                    <a:pt x="358" y="637"/>
                  </a:lnTo>
                  <a:lnTo>
                    <a:pt x="345" y="652"/>
                  </a:lnTo>
                  <a:lnTo>
                    <a:pt x="345" y="652"/>
                  </a:lnTo>
                  <a:lnTo>
                    <a:pt x="330" y="665"/>
                  </a:lnTo>
                  <a:lnTo>
                    <a:pt x="322" y="671"/>
                  </a:lnTo>
                  <a:lnTo>
                    <a:pt x="315" y="675"/>
                  </a:lnTo>
                  <a:lnTo>
                    <a:pt x="315" y="675"/>
                  </a:lnTo>
                  <a:lnTo>
                    <a:pt x="306" y="680"/>
                  </a:lnTo>
                  <a:lnTo>
                    <a:pt x="296" y="681"/>
                  </a:lnTo>
                  <a:lnTo>
                    <a:pt x="278" y="684"/>
                  </a:lnTo>
                  <a:lnTo>
                    <a:pt x="278" y="684"/>
                  </a:lnTo>
                  <a:lnTo>
                    <a:pt x="268" y="686"/>
                  </a:lnTo>
                  <a:lnTo>
                    <a:pt x="259" y="687"/>
                  </a:lnTo>
                  <a:lnTo>
                    <a:pt x="259" y="687"/>
                  </a:lnTo>
                  <a:lnTo>
                    <a:pt x="239" y="689"/>
                  </a:lnTo>
                  <a:lnTo>
                    <a:pt x="220" y="689"/>
                  </a:lnTo>
                  <a:lnTo>
                    <a:pt x="220" y="689"/>
                  </a:lnTo>
                  <a:lnTo>
                    <a:pt x="201" y="687"/>
                  </a:lnTo>
                  <a:lnTo>
                    <a:pt x="201" y="687"/>
                  </a:lnTo>
                  <a:lnTo>
                    <a:pt x="183" y="687"/>
                  </a:lnTo>
                  <a:lnTo>
                    <a:pt x="164" y="686"/>
                  </a:lnTo>
                  <a:lnTo>
                    <a:pt x="164" y="686"/>
                  </a:lnTo>
                  <a:lnTo>
                    <a:pt x="125" y="683"/>
                  </a:lnTo>
                  <a:lnTo>
                    <a:pt x="125" y="683"/>
                  </a:lnTo>
                  <a:lnTo>
                    <a:pt x="106" y="683"/>
                  </a:lnTo>
                  <a:lnTo>
                    <a:pt x="87" y="681"/>
                  </a:lnTo>
                  <a:lnTo>
                    <a:pt x="87" y="681"/>
                  </a:lnTo>
                  <a:lnTo>
                    <a:pt x="87" y="681"/>
                  </a:lnTo>
                  <a:lnTo>
                    <a:pt x="77" y="671"/>
                  </a:lnTo>
                  <a:lnTo>
                    <a:pt x="66" y="662"/>
                  </a:lnTo>
                  <a:lnTo>
                    <a:pt x="54" y="652"/>
                  </a:lnTo>
                  <a:lnTo>
                    <a:pt x="54" y="652"/>
                  </a:lnTo>
                  <a:lnTo>
                    <a:pt x="44" y="643"/>
                  </a:lnTo>
                  <a:lnTo>
                    <a:pt x="44" y="643"/>
                  </a:lnTo>
                  <a:lnTo>
                    <a:pt x="34" y="632"/>
                  </a:lnTo>
                  <a:lnTo>
                    <a:pt x="34" y="632"/>
                  </a:lnTo>
                  <a:lnTo>
                    <a:pt x="25" y="622"/>
                  </a:lnTo>
                  <a:lnTo>
                    <a:pt x="20" y="616"/>
                  </a:lnTo>
                  <a:lnTo>
                    <a:pt x="20" y="616"/>
                  </a:lnTo>
                  <a:lnTo>
                    <a:pt x="16" y="610"/>
                  </a:lnTo>
                  <a:lnTo>
                    <a:pt x="16" y="610"/>
                  </a:lnTo>
                  <a:lnTo>
                    <a:pt x="11" y="603"/>
                  </a:lnTo>
                  <a:lnTo>
                    <a:pt x="8" y="597"/>
                  </a:lnTo>
                  <a:lnTo>
                    <a:pt x="5" y="589"/>
                  </a:lnTo>
                  <a:lnTo>
                    <a:pt x="4" y="582"/>
                  </a:lnTo>
                  <a:lnTo>
                    <a:pt x="2" y="575"/>
                  </a:lnTo>
                  <a:lnTo>
                    <a:pt x="2" y="575"/>
                  </a:lnTo>
                  <a:lnTo>
                    <a:pt x="1" y="567"/>
                  </a:lnTo>
                  <a:lnTo>
                    <a:pt x="1" y="567"/>
                  </a:lnTo>
                  <a:lnTo>
                    <a:pt x="0" y="552"/>
                  </a:lnTo>
                  <a:lnTo>
                    <a:pt x="0" y="538"/>
                  </a:lnTo>
                  <a:lnTo>
                    <a:pt x="0" y="538"/>
                  </a:lnTo>
                  <a:lnTo>
                    <a:pt x="1" y="508"/>
                  </a:lnTo>
                  <a:lnTo>
                    <a:pt x="2" y="478"/>
                  </a:lnTo>
                  <a:lnTo>
                    <a:pt x="2" y="478"/>
                  </a:lnTo>
                  <a:lnTo>
                    <a:pt x="2" y="478"/>
                  </a:lnTo>
                  <a:lnTo>
                    <a:pt x="31" y="480"/>
                  </a:lnTo>
                  <a:lnTo>
                    <a:pt x="57" y="481"/>
                  </a:lnTo>
                  <a:lnTo>
                    <a:pt x="85" y="484"/>
                  </a:lnTo>
                  <a:lnTo>
                    <a:pt x="112" y="489"/>
                  </a:lnTo>
                  <a:lnTo>
                    <a:pt x="114" y="489"/>
                  </a:lnTo>
                  <a:lnTo>
                    <a:pt x="114" y="489"/>
                  </a:lnTo>
                  <a:lnTo>
                    <a:pt x="114" y="547"/>
                  </a:lnTo>
                  <a:lnTo>
                    <a:pt x="112" y="547"/>
                  </a:lnTo>
                  <a:lnTo>
                    <a:pt x="127" y="551"/>
                  </a:lnTo>
                  <a:lnTo>
                    <a:pt x="127" y="551"/>
                  </a:lnTo>
                  <a:lnTo>
                    <a:pt x="142" y="554"/>
                  </a:lnTo>
                  <a:lnTo>
                    <a:pt x="142" y="554"/>
                  </a:lnTo>
                  <a:lnTo>
                    <a:pt x="157" y="557"/>
                  </a:lnTo>
                  <a:lnTo>
                    <a:pt x="173" y="558"/>
                  </a:lnTo>
                  <a:lnTo>
                    <a:pt x="173" y="558"/>
                  </a:lnTo>
                  <a:lnTo>
                    <a:pt x="202" y="561"/>
                  </a:lnTo>
                  <a:lnTo>
                    <a:pt x="217" y="563"/>
                  </a:lnTo>
                  <a:lnTo>
                    <a:pt x="232" y="567"/>
                  </a:lnTo>
                  <a:lnTo>
                    <a:pt x="232" y="567"/>
                  </a:lnTo>
                  <a:lnTo>
                    <a:pt x="231" y="549"/>
                  </a:lnTo>
                  <a:lnTo>
                    <a:pt x="231" y="549"/>
                  </a:lnTo>
                  <a:lnTo>
                    <a:pt x="231" y="530"/>
                  </a:lnTo>
                  <a:lnTo>
                    <a:pt x="231" y="530"/>
                  </a:lnTo>
                  <a:lnTo>
                    <a:pt x="231" y="521"/>
                  </a:lnTo>
                  <a:lnTo>
                    <a:pt x="232" y="512"/>
                  </a:lnTo>
                  <a:lnTo>
                    <a:pt x="232" y="512"/>
                  </a:lnTo>
                  <a:lnTo>
                    <a:pt x="232" y="504"/>
                  </a:lnTo>
                  <a:lnTo>
                    <a:pt x="234" y="493"/>
                  </a:lnTo>
                  <a:lnTo>
                    <a:pt x="234" y="493"/>
                  </a:lnTo>
                  <a:lnTo>
                    <a:pt x="237" y="475"/>
                  </a:lnTo>
                  <a:lnTo>
                    <a:pt x="239" y="458"/>
                  </a:lnTo>
                  <a:lnTo>
                    <a:pt x="239" y="458"/>
                  </a:lnTo>
                  <a:lnTo>
                    <a:pt x="247" y="422"/>
                  </a:lnTo>
                  <a:lnTo>
                    <a:pt x="247" y="422"/>
                  </a:lnTo>
                  <a:lnTo>
                    <a:pt x="228" y="418"/>
                  </a:lnTo>
                  <a:lnTo>
                    <a:pt x="207" y="413"/>
                  </a:lnTo>
                  <a:lnTo>
                    <a:pt x="165" y="403"/>
                  </a:lnTo>
                  <a:lnTo>
                    <a:pt x="146" y="398"/>
                  </a:lnTo>
                  <a:lnTo>
                    <a:pt x="125" y="393"/>
                  </a:lnTo>
                  <a:lnTo>
                    <a:pt x="106" y="385"/>
                  </a:lnTo>
                  <a:lnTo>
                    <a:pt x="87" y="376"/>
                  </a:lnTo>
                  <a:lnTo>
                    <a:pt x="87" y="376"/>
                  </a:lnTo>
                  <a:lnTo>
                    <a:pt x="87" y="376"/>
                  </a:lnTo>
                  <a:lnTo>
                    <a:pt x="81" y="373"/>
                  </a:lnTo>
                  <a:lnTo>
                    <a:pt x="81" y="373"/>
                  </a:lnTo>
                  <a:lnTo>
                    <a:pt x="77" y="370"/>
                  </a:lnTo>
                  <a:lnTo>
                    <a:pt x="77" y="370"/>
                  </a:lnTo>
                  <a:lnTo>
                    <a:pt x="68" y="361"/>
                  </a:lnTo>
                  <a:lnTo>
                    <a:pt x="68" y="361"/>
                  </a:lnTo>
                  <a:lnTo>
                    <a:pt x="60" y="351"/>
                  </a:lnTo>
                  <a:lnTo>
                    <a:pt x="53" y="341"/>
                  </a:lnTo>
                  <a:lnTo>
                    <a:pt x="53" y="341"/>
                  </a:lnTo>
                  <a:lnTo>
                    <a:pt x="38" y="321"/>
                  </a:lnTo>
                  <a:lnTo>
                    <a:pt x="38" y="321"/>
                  </a:lnTo>
                  <a:lnTo>
                    <a:pt x="31" y="313"/>
                  </a:lnTo>
                  <a:lnTo>
                    <a:pt x="26" y="308"/>
                  </a:lnTo>
                  <a:lnTo>
                    <a:pt x="22" y="304"/>
                  </a:lnTo>
                  <a:lnTo>
                    <a:pt x="22" y="304"/>
                  </a:lnTo>
                  <a:lnTo>
                    <a:pt x="22" y="302"/>
                  </a:lnTo>
                  <a:lnTo>
                    <a:pt x="22" y="302"/>
                  </a:lnTo>
                  <a:lnTo>
                    <a:pt x="32" y="243"/>
                  </a:lnTo>
                  <a:lnTo>
                    <a:pt x="32" y="243"/>
                  </a:lnTo>
                  <a:lnTo>
                    <a:pt x="37" y="213"/>
                  </a:lnTo>
                  <a:lnTo>
                    <a:pt x="38" y="199"/>
                  </a:lnTo>
                  <a:lnTo>
                    <a:pt x="39" y="184"/>
                  </a:lnTo>
                  <a:lnTo>
                    <a:pt x="41" y="169"/>
                  </a:lnTo>
                  <a:lnTo>
                    <a:pt x="41" y="154"/>
                  </a:lnTo>
                  <a:lnTo>
                    <a:pt x="41" y="139"/>
                  </a:lnTo>
                  <a:lnTo>
                    <a:pt x="41" y="123"/>
                  </a:lnTo>
                  <a:lnTo>
                    <a:pt x="39" y="108"/>
                  </a:lnTo>
                  <a:lnTo>
                    <a:pt x="38" y="93"/>
                  </a:lnTo>
                  <a:lnTo>
                    <a:pt x="35" y="79"/>
                  </a:lnTo>
                  <a:lnTo>
                    <a:pt x="32" y="64"/>
                  </a:lnTo>
                  <a:lnTo>
                    <a:pt x="31" y="64"/>
                  </a:lnTo>
                  <a:lnTo>
                    <a:pt x="32" y="64"/>
                  </a:lnTo>
                  <a:lnTo>
                    <a:pt x="32" y="64"/>
                  </a:lnTo>
                  <a:lnTo>
                    <a:pt x="42" y="53"/>
                  </a:lnTo>
                  <a:lnTo>
                    <a:pt x="53" y="43"/>
                  </a:lnTo>
                  <a:lnTo>
                    <a:pt x="74" y="24"/>
                  </a:lnTo>
                  <a:lnTo>
                    <a:pt x="74" y="24"/>
                  </a:lnTo>
                  <a:lnTo>
                    <a:pt x="84" y="15"/>
                  </a:lnTo>
                  <a:lnTo>
                    <a:pt x="84" y="15"/>
                  </a:lnTo>
                  <a:lnTo>
                    <a:pt x="97" y="9"/>
                  </a:lnTo>
                  <a:lnTo>
                    <a:pt x="97" y="9"/>
                  </a:lnTo>
                  <a:lnTo>
                    <a:pt x="111" y="5"/>
                  </a:lnTo>
                  <a:lnTo>
                    <a:pt x="111" y="5"/>
                  </a:lnTo>
                  <a:lnTo>
                    <a:pt x="125" y="3"/>
                  </a:lnTo>
                  <a:lnTo>
                    <a:pt x="139" y="0"/>
                  </a:lnTo>
                  <a:lnTo>
                    <a:pt x="139" y="0"/>
                  </a:lnTo>
                  <a:lnTo>
                    <a:pt x="154" y="0"/>
                  </a:lnTo>
                  <a:lnTo>
                    <a:pt x="154" y="0"/>
                  </a:lnTo>
                  <a:lnTo>
                    <a:pt x="167" y="0"/>
                  </a:lnTo>
                  <a:lnTo>
                    <a:pt x="167" y="0"/>
                  </a:lnTo>
                  <a:lnTo>
                    <a:pt x="182" y="0"/>
                  </a:lnTo>
                  <a:lnTo>
                    <a:pt x="182" y="0"/>
                  </a:lnTo>
                  <a:lnTo>
                    <a:pt x="210" y="0"/>
                  </a:lnTo>
                  <a:lnTo>
                    <a:pt x="210" y="0"/>
                  </a:lnTo>
                  <a:lnTo>
                    <a:pt x="238" y="0"/>
                  </a:lnTo>
                  <a:lnTo>
                    <a:pt x="238" y="0"/>
                  </a:lnTo>
                  <a:lnTo>
                    <a:pt x="238" y="2"/>
                  </a:lnTo>
                  <a:lnTo>
                    <a:pt x="241" y="5"/>
                  </a:lnTo>
                  <a:lnTo>
                    <a:pt x="241" y="5"/>
                  </a:lnTo>
                  <a:lnTo>
                    <a:pt x="242" y="8"/>
                  </a:lnTo>
                  <a:lnTo>
                    <a:pt x="242" y="8"/>
                  </a:lnTo>
                  <a:lnTo>
                    <a:pt x="248" y="12"/>
                  </a:lnTo>
                  <a:lnTo>
                    <a:pt x="248" y="12"/>
                  </a:lnTo>
                  <a:lnTo>
                    <a:pt x="260" y="22"/>
                  </a:lnTo>
                  <a:lnTo>
                    <a:pt x="260" y="22"/>
                  </a:lnTo>
                  <a:lnTo>
                    <a:pt x="272" y="31"/>
                  </a:lnTo>
                  <a:lnTo>
                    <a:pt x="272" y="31"/>
                  </a:lnTo>
                  <a:lnTo>
                    <a:pt x="278" y="37"/>
                  </a:lnTo>
                  <a:lnTo>
                    <a:pt x="278" y="37"/>
                  </a:lnTo>
                  <a:lnTo>
                    <a:pt x="281" y="40"/>
                  </a:lnTo>
                  <a:lnTo>
                    <a:pt x="282" y="43"/>
                  </a:lnTo>
                  <a:lnTo>
                    <a:pt x="281" y="43"/>
                  </a:lnTo>
                  <a:lnTo>
                    <a:pt x="281" y="43"/>
                  </a:lnTo>
                  <a:lnTo>
                    <a:pt x="281" y="25"/>
                  </a:lnTo>
                  <a:lnTo>
                    <a:pt x="281" y="25"/>
                  </a:lnTo>
                  <a:lnTo>
                    <a:pt x="279" y="16"/>
                  </a:lnTo>
                  <a:lnTo>
                    <a:pt x="278" y="12"/>
                  </a:lnTo>
                  <a:lnTo>
                    <a:pt x="276" y="8"/>
                  </a:lnTo>
                  <a:lnTo>
                    <a:pt x="275" y="6"/>
                  </a:lnTo>
                  <a:lnTo>
                    <a:pt x="278" y="6"/>
                  </a:lnTo>
                  <a:lnTo>
                    <a:pt x="278" y="6"/>
                  </a:lnTo>
                  <a:lnTo>
                    <a:pt x="305" y="6"/>
                  </a:lnTo>
                  <a:lnTo>
                    <a:pt x="305" y="6"/>
                  </a:lnTo>
                  <a:lnTo>
                    <a:pt x="333" y="8"/>
                  </a:lnTo>
                  <a:lnTo>
                    <a:pt x="346" y="8"/>
                  </a:lnTo>
                  <a:lnTo>
                    <a:pt x="359" y="6"/>
                  </a:lnTo>
                  <a:lnTo>
                    <a:pt x="374" y="5"/>
                  </a:lnTo>
                  <a:lnTo>
                    <a:pt x="388" y="2"/>
                  </a:lnTo>
                  <a:lnTo>
                    <a:pt x="388" y="0"/>
                  </a:lnTo>
                  <a:lnTo>
                    <a:pt x="388" y="2"/>
                  </a:lnTo>
                  <a:lnTo>
                    <a:pt x="395" y="53"/>
                  </a:lnTo>
                  <a:lnTo>
                    <a:pt x="399" y="105"/>
                  </a:lnTo>
                  <a:lnTo>
                    <a:pt x="402" y="157"/>
                  </a:lnTo>
                  <a:lnTo>
                    <a:pt x="402" y="209"/>
                  </a:lnTo>
                  <a:lnTo>
                    <a:pt x="402" y="210"/>
                  </a:lnTo>
                  <a:lnTo>
                    <a:pt x="402" y="210"/>
                  </a:lnTo>
                  <a:lnTo>
                    <a:pt x="374" y="209"/>
                  </a:lnTo>
                  <a:lnTo>
                    <a:pt x="348" y="207"/>
                  </a:lnTo>
                  <a:lnTo>
                    <a:pt x="319" y="203"/>
                  </a:lnTo>
                  <a:lnTo>
                    <a:pt x="293" y="200"/>
                  </a:lnTo>
                  <a:lnTo>
                    <a:pt x="291" y="200"/>
                  </a:lnTo>
                  <a:lnTo>
                    <a:pt x="291" y="199"/>
                  </a:lnTo>
                  <a:lnTo>
                    <a:pt x="291" y="142"/>
                  </a:lnTo>
                  <a:lnTo>
                    <a:pt x="291" y="142"/>
                  </a:lnTo>
                  <a:lnTo>
                    <a:pt x="278" y="138"/>
                  </a:lnTo>
                  <a:lnTo>
                    <a:pt x="278" y="138"/>
                  </a:lnTo>
                  <a:lnTo>
                    <a:pt x="263" y="135"/>
                  </a:lnTo>
                  <a:lnTo>
                    <a:pt x="263" y="135"/>
                  </a:lnTo>
                  <a:lnTo>
                    <a:pt x="248" y="132"/>
                  </a:lnTo>
                  <a:lnTo>
                    <a:pt x="232" y="130"/>
                  </a:lnTo>
                  <a:lnTo>
                    <a:pt x="232" y="130"/>
                  </a:lnTo>
                  <a:lnTo>
                    <a:pt x="202" y="127"/>
                  </a:lnTo>
                  <a:lnTo>
                    <a:pt x="188" y="124"/>
                  </a:lnTo>
                  <a:lnTo>
                    <a:pt x="173" y="122"/>
                  </a:lnTo>
                  <a:lnTo>
                    <a:pt x="173" y="122"/>
                  </a:lnTo>
                  <a:lnTo>
                    <a:pt x="174" y="139"/>
                  </a:lnTo>
                  <a:lnTo>
                    <a:pt x="174" y="139"/>
                  </a:lnTo>
                  <a:lnTo>
                    <a:pt x="174" y="157"/>
                  </a:lnTo>
                  <a:lnTo>
                    <a:pt x="174" y="157"/>
                  </a:lnTo>
                  <a:lnTo>
                    <a:pt x="174" y="167"/>
                  </a:lnTo>
                  <a:lnTo>
                    <a:pt x="173" y="176"/>
                  </a:lnTo>
                  <a:lnTo>
                    <a:pt x="173" y="176"/>
                  </a:lnTo>
                  <a:lnTo>
                    <a:pt x="173" y="185"/>
                  </a:lnTo>
                  <a:lnTo>
                    <a:pt x="171" y="194"/>
                  </a:lnTo>
                  <a:lnTo>
                    <a:pt x="171" y="194"/>
                  </a:lnTo>
                  <a:lnTo>
                    <a:pt x="168" y="212"/>
                  </a:lnTo>
                  <a:lnTo>
                    <a:pt x="165" y="231"/>
                  </a:lnTo>
                  <a:lnTo>
                    <a:pt x="165" y="231"/>
                  </a:lnTo>
                  <a:lnTo>
                    <a:pt x="158" y="267"/>
                  </a:lnTo>
                  <a:lnTo>
                    <a:pt x="158" y="267"/>
                  </a:lnTo>
                  <a:lnTo>
                    <a:pt x="198" y="276"/>
                  </a:lnTo>
                  <a:lnTo>
                    <a:pt x="238" y="287"/>
                  </a:lnTo>
                  <a:lnTo>
                    <a:pt x="276" y="298"/>
                  </a:lnTo>
                  <a:lnTo>
                    <a:pt x="318" y="308"/>
                  </a:lnTo>
                  <a:lnTo>
                    <a:pt x="318" y="308"/>
                  </a:lnTo>
                  <a:lnTo>
                    <a:pt x="318" y="308"/>
                  </a:lnTo>
                  <a:lnTo>
                    <a:pt x="325" y="317"/>
                  </a:lnTo>
                  <a:lnTo>
                    <a:pt x="325" y="317"/>
                  </a:lnTo>
                  <a:lnTo>
                    <a:pt x="334" y="327"/>
                  </a:lnTo>
                  <a:lnTo>
                    <a:pt x="334" y="327"/>
                  </a:lnTo>
                  <a:lnTo>
                    <a:pt x="349" y="348"/>
                  </a:lnTo>
                  <a:lnTo>
                    <a:pt x="356" y="357"/>
                  </a:lnTo>
                  <a:lnTo>
                    <a:pt x="356" y="357"/>
                  </a:lnTo>
                  <a:lnTo>
                    <a:pt x="364" y="367"/>
                  </a:lnTo>
                  <a:lnTo>
                    <a:pt x="364" y="367"/>
                  </a:lnTo>
                  <a:lnTo>
                    <a:pt x="373" y="376"/>
                  </a:lnTo>
                  <a:lnTo>
                    <a:pt x="373" y="376"/>
                  </a:lnTo>
                  <a:lnTo>
                    <a:pt x="382" y="385"/>
                  </a:lnTo>
                  <a:lnTo>
                    <a:pt x="382" y="385"/>
                  </a:lnTo>
                  <a:lnTo>
                    <a:pt x="382" y="385"/>
                  </a:lnTo>
                  <a:lnTo>
                    <a:pt x="376" y="415"/>
                  </a:lnTo>
                  <a:lnTo>
                    <a:pt x="370" y="444"/>
                  </a:lnTo>
                  <a:lnTo>
                    <a:pt x="365" y="474"/>
                  </a:lnTo>
                  <a:lnTo>
                    <a:pt x="362" y="505"/>
                  </a:lnTo>
                  <a:lnTo>
                    <a:pt x="361" y="535"/>
                  </a:lnTo>
                  <a:lnTo>
                    <a:pt x="362" y="564"/>
                  </a:lnTo>
                  <a:lnTo>
                    <a:pt x="365" y="595"/>
                  </a:lnTo>
                  <a:lnTo>
                    <a:pt x="373" y="625"/>
                  </a:lnTo>
                  <a:close/>
                  <a:moveTo>
                    <a:pt x="373" y="625"/>
                  </a:moveTo>
                  <a:lnTo>
                    <a:pt x="365" y="595"/>
                  </a:lnTo>
                  <a:lnTo>
                    <a:pt x="362" y="564"/>
                  </a:lnTo>
                  <a:lnTo>
                    <a:pt x="361" y="535"/>
                  </a:lnTo>
                  <a:lnTo>
                    <a:pt x="362" y="505"/>
                  </a:lnTo>
                  <a:lnTo>
                    <a:pt x="365" y="474"/>
                  </a:lnTo>
                  <a:lnTo>
                    <a:pt x="370" y="444"/>
                  </a:lnTo>
                  <a:lnTo>
                    <a:pt x="376" y="415"/>
                  </a:lnTo>
                  <a:lnTo>
                    <a:pt x="382" y="385"/>
                  </a:lnTo>
                  <a:lnTo>
                    <a:pt x="382" y="385"/>
                  </a:lnTo>
                  <a:lnTo>
                    <a:pt x="382" y="385"/>
                  </a:lnTo>
                  <a:lnTo>
                    <a:pt x="373" y="378"/>
                  </a:lnTo>
                  <a:lnTo>
                    <a:pt x="373" y="378"/>
                  </a:lnTo>
                  <a:lnTo>
                    <a:pt x="364" y="367"/>
                  </a:lnTo>
                  <a:lnTo>
                    <a:pt x="364" y="367"/>
                  </a:lnTo>
                  <a:lnTo>
                    <a:pt x="356" y="358"/>
                  </a:lnTo>
                  <a:lnTo>
                    <a:pt x="349" y="348"/>
                  </a:lnTo>
                  <a:lnTo>
                    <a:pt x="349" y="348"/>
                  </a:lnTo>
                  <a:lnTo>
                    <a:pt x="333" y="327"/>
                  </a:lnTo>
                  <a:lnTo>
                    <a:pt x="333" y="327"/>
                  </a:lnTo>
                  <a:lnTo>
                    <a:pt x="325" y="317"/>
                  </a:lnTo>
                  <a:lnTo>
                    <a:pt x="316" y="308"/>
                  </a:lnTo>
                  <a:lnTo>
                    <a:pt x="316" y="308"/>
                  </a:lnTo>
                  <a:lnTo>
                    <a:pt x="276" y="299"/>
                  </a:lnTo>
                  <a:lnTo>
                    <a:pt x="237" y="287"/>
                  </a:lnTo>
                  <a:lnTo>
                    <a:pt x="198" y="276"/>
                  </a:lnTo>
                  <a:lnTo>
                    <a:pt x="158" y="267"/>
                  </a:lnTo>
                  <a:lnTo>
                    <a:pt x="157" y="267"/>
                  </a:lnTo>
                  <a:lnTo>
                    <a:pt x="157" y="267"/>
                  </a:lnTo>
                  <a:lnTo>
                    <a:pt x="157" y="267"/>
                  </a:lnTo>
                  <a:lnTo>
                    <a:pt x="164" y="231"/>
                  </a:lnTo>
                  <a:lnTo>
                    <a:pt x="167" y="212"/>
                  </a:lnTo>
                  <a:lnTo>
                    <a:pt x="167" y="212"/>
                  </a:lnTo>
                  <a:lnTo>
                    <a:pt x="170" y="194"/>
                  </a:lnTo>
                  <a:lnTo>
                    <a:pt x="171" y="185"/>
                  </a:lnTo>
                  <a:lnTo>
                    <a:pt x="171" y="185"/>
                  </a:lnTo>
                  <a:lnTo>
                    <a:pt x="173" y="176"/>
                  </a:lnTo>
                  <a:lnTo>
                    <a:pt x="173" y="167"/>
                  </a:lnTo>
                  <a:lnTo>
                    <a:pt x="173" y="167"/>
                  </a:lnTo>
                  <a:lnTo>
                    <a:pt x="173" y="157"/>
                  </a:lnTo>
                  <a:lnTo>
                    <a:pt x="173" y="157"/>
                  </a:lnTo>
                  <a:lnTo>
                    <a:pt x="173" y="139"/>
                  </a:lnTo>
                  <a:lnTo>
                    <a:pt x="171" y="122"/>
                  </a:lnTo>
                  <a:lnTo>
                    <a:pt x="171" y="120"/>
                  </a:lnTo>
                  <a:lnTo>
                    <a:pt x="173" y="120"/>
                  </a:lnTo>
                  <a:lnTo>
                    <a:pt x="188" y="124"/>
                  </a:lnTo>
                  <a:lnTo>
                    <a:pt x="202" y="126"/>
                  </a:lnTo>
                  <a:lnTo>
                    <a:pt x="202" y="126"/>
                  </a:lnTo>
                  <a:lnTo>
                    <a:pt x="232" y="129"/>
                  </a:lnTo>
                  <a:lnTo>
                    <a:pt x="248" y="130"/>
                  </a:lnTo>
                  <a:lnTo>
                    <a:pt x="248" y="130"/>
                  </a:lnTo>
                  <a:lnTo>
                    <a:pt x="263" y="133"/>
                  </a:lnTo>
                  <a:lnTo>
                    <a:pt x="263" y="133"/>
                  </a:lnTo>
                  <a:lnTo>
                    <a:pt x="278" y="136"/>
                  </a:lnTo>
                  <a:lnTo>
                    <a:pt x="293" y="141"/>
                  </a:lnTo>
                  <a:lnTo>
                    <a:pt x="293" y="141"/>
                  </a:lnTo>
                  <a:lnTo>
                    <a:pt x="293" y="142"/>
                  </a:lnTo>
                  <a:lnTo>
                    <a:pt x="293" y="199"/>
                  </a:lnTo>
                  <a:lnTo>
                    <a:pt x="293" y="199"/>
                  </a:lnTo>
                  <a:lnTo>
                    <a:pt x="319" y="201"/>
                  </a:lnTo>
                  <a:lnTo>
                    <a:pt x="348" y="206"/>
                  </a:lnTo>
                  <a:lnTo>
                    <a:pt x="374" y="207"/>
                  </a:lnTo>
                  <a:lnTo>
                    <a:pt x="402" y="209"/>
                  </a:lnTo>
                  <a:lnTo>
                    <a:pt x="401" y="209"/>
                  </a:lnTo>
                  <a:lnTo>
                    <a:pt x="401" y="157"/>
                  </a:lnTo>
                  <a:lnTo>
                    <a:pt x="398" y="105"/>
                  </a:lnTo>
                  <a:lnTo>
                    <a:pt x="394" y="53"/>
                  </a:lnTo>
                  <a:lnTo>
                    <a:pt x="386" y="2"/>
                  </a:lnTo>
                  <a:lnTo>
                    <a:pt x="388" y="3"/>
                  </a:lnTo>
                  <a:lnTo>
                    <a:pt x="374" y="6"/>
                  </a:lnTo>
                  <a:lnTo>
                    <a:pt x="359" y="8"/>
                  </a:lnTo>
                  <a:lnTo>
                    <a:pt x="346" y="9"/>
                  </a:lnTo>
                  <a:lnTo>
                    <a:pt x="333" y="9"/>
                  </a:lnTo>
                  <a:lnTo>
                    <a:pt x="333" y="9"/>
                  </a:lnTo>
                  <a:lnTo>
                    <a:pt x="305" y="9"/>
                  </a:lnTo>
                  <a:lnTo>
                    <a:pt x="305" y="9"/>
                  </a:lnTo>
                  <a:lnTo>
                    <a:pt x="278" y="8"/>
                  </a:lnTo>
                  <a:lnTo>
                    <a:pt x="278" y="6"/>
                  </a:lnTo>
                  <a:lnTo>
                    <a:pt x="278" y="6"/>
                  </a:lnTo>
                  <a:lnTo>
                    <a:pt x="279" y="10"/>
                  </a:lnTo>
                  <a:lnTo>
                    <a:pt x="281" y="15"/>
                  </a:lnTo>
                  <a:lnTo>
                    <a:pt x="281" y="15"/>
                  </a:lnTo>
                  <a:lnTo>
                    <a:pt x="282" y="25"/>
                  </a:lnTo>
                  <a:lnTo>
                    <a:pt x="282" y="25"/>
                  </a:lnTo>
                  <a:lnTo>
                    <a:pt x="284" y="43"/>
                  </a:lnTo>
                  <a:lnTo>
                    <a:pt x="284" y="46"/>
                  </a:lnTo>
                  <a:lnTo>
                    <a:pt x="281" y="45"/>
                  </a:lnTo>
                  <a:lnTo>
                    <a:pt x="279" y="42"/>
                  </a:lnTo>
                  <a:lnTo>
                    <a:pt x="279" y="42"/>
                  </a:lnTo>
                  <a:lnTo>
                    <a:pt x="276" y="39"/>
                  </a:lnTo>
                  <a:lnTo>
                    <a:pt x="276" y="39"/>
                  </a:lnTo>
                  <a:lnTo>
                    <a:pt x="271" y="33"/>
                  </a:lnTo>
                  <a:lnTo>
                    <a:pt x="271" y="33"/>
                  </a:lnTo>
                  <a:lnTo>
                    <a:pt x="259" y="24"/>
                  </a:lnTo>
                  <a:lnTo>
                    <a:pt x="259" y="24"/>
                  </a:lnTo>
                  <a:lnTo>
                    <a:pt x="247" y="13"/>
                  </a:lnTo>
                  <a:lnTo>
                    <a:pt x="247" y="13"/>
                  </a:lnTo>
                  <a:lnTo>
                    <a:pt x="241" y="9"/>
                  </a:lnTo>
                  <a:lnTo>
                    <a:pt x="241" y="9"/>
                  </a:lnTo>
                  <a:lnTo>
                    <a:pt x="239" y="6"/>
                  </a:lnTo>
                  <a:lnTo>
                    <a:pt x="237" y="3"/>
                  </a:lnTo>
                  <a:lnTo>
                    <a:pt x="238" y="3"/>
                  </a:lnTo>
                  <a:lnTo>
                    <a:pt x="238" y="3"/>
                  </a:lnTo>
                  <a:lnTo>
                    <a:pt x="210" y="3"/>
                  </a:lnTo>
                  <a:lnTo>
                    <a:pt x="210" y="3"/>
                  </a:lnTo>
                  <a:lnTo>
                    <a:pt x="182" y="2"/>
                  </a:lnTo>
                  <a:lnTo>
                    <a:pt x="182" y="2"/>
                  </a:lnTo>
                  <a:lnTo>
                    <a:pt x="167" y="2"/>
                  </a:lnTo>
                  <a:lnTo>
                    <a:pt x="167" y="2"/>
                  </a:lnTo>
                  <a:lnTo>
                    <a:pt x="154" y="2"/>
                  </a:lnTo>
                  <a:lnTo>
                    <a:pt x="154" y="2"/>
                  </a:lnTo>
                  <a:lnTo>
                    <a:pt x="139" y="3"/>
                  </a:lnTo>
                  <a:lnTo>
                    <a:pt x="125" y="5"/>
                  </a:lnTo>
                  <a:lnTo>
                    <a:pt x="125" y="5"/>
                  </a:lnTo>
                  <a:lnTo>
                    <a:pt x="112" y="8"/>
                  </a:lnTo>
                  <a:lnTo>
                    <a:pt x="112" y="8"/>
                  </a:lnTo>
                  <a:lnTo>
                    <a:pt x="99" y="10"/>
                  </a:lnTo>
                  <a:lnTo>
                    <a:pt x="99" y="10"/>
                  </a:lnTo>
                  <a:lnTo>
                    <a:pt x="85" y="18"/>
                  </a:lnTo>
                  <a:lnTo>
                    <a:pt x="85" y="18"/>
                  </a:lnTo>
                  <a:lnTo>
                    <a:pt x="75" y="25"/>
                  </a:lnTo>
                  <a:lnTo>
                    <a:pt x="75" y="25"/>
                  </a:lnTo>
                  <a:lnTo>
                    <a:pt x="54" y="46"/>
                  </a:lnTo>
                  <a:lnTo>
                    <a:pt x="44" y="55"/>
                  </a:lnTo>
                  <a:lnTo>
                    <a:pt x="34" y="65"/>
                  </a:lnTo>
                  <a:lnTo>
                    <a:pt x="34" y="64"/>
                  </a:lnTo>
                  <a:lnTo>
                    <a:pt x="37" y="79"/>
                  </a:lnTo>
                  <a:lnTo>
                    <a:pt x="39" y="93"/>
                  </a:lnTo>
                  <a:lnTo>
                    <a:pt x="41" y="108"/>
                  </a:lnTo>
                  <a:lnTo>
                    <a:pt x="42" y="123"/>
                  </a:lnTo>
                  <a:lnTo>
                    <a:pt x="44" y="138"/>
                  </a:lnTo>
                  <a:lnTo>
                    <a:pt x="44" y="154"/>
                  </a:lnTo>
                  <a:lnTo>
                    <a:pt x="42" y="169"/>
                  </a:lnTo>
                  <a:lnTo>
                    <a:pt x="42" y="184"/>
                  </a:lnTo>
                  <a:lnTo>
                    <a:pt x="41" y="199"/>
                  </a:lnTo>
                  <a:lnTo>
                    <a:pt x="38" y="213"/>
                  </a:lnTo>
                  <a:lnTo>
                    <a:pt x="38" y="213"/>
                  </a:lnTo>
                  <a:lnTo>
                    <a:pt x="34" y="243"/>
                  </a:lnTo>
                  <a:lnTo>
                    <a:pt x="34" y="243"/>
                  </a:lnTo>
                  <a:lnTo>
                    <a:pt x="23" y="302"/>
                  </a:lnTo>
                  <a:lnTo>
                    <a:pt x="23" y="302"/>
                  </a:lnTo>
                  <a:lnTo>
                    <a:pt x="28" y="307"/>
                  </a:lnTo>
                  <a:lnTo>
                    <a:pt x="32" y="311"/>
                  </a:lnTo>
                  <a:lnTo>
                    <a:pt x="32" y="311"/>
                  </a:lnTo>
                  <a:lnTo>
                    <a:pt x="39" y="320"/>
                  </a:lnTo>
                  <a:lnTo>
                    <a:pt x="39" y="320"/>
                  </a:lnTo>
                  <a:lnTo>
                    <a:pt x="54" y="341"/>
                  </a:lnTo>
                  <a:lnTo>
                    <a:pt x="54" y="341"/>
                  </a:lnTo>
                  <a:lnTo>
                    <a:pt x="62" y="350"/>
                  </a:lnTo>
                  <a:lnTo>
                    <a:pt x="69" y="360"/>
                  </a:lnTo>
                  <a:lnTo>
                    <a:pt x="69" y="360"/>
                  </a:lnTo>
                  <a:lnTo>
                    <a:pt x="78" y="369"/>
                  </a:lnTo>
                  <a:lnTo>
                    <a:pt x="78" y="369"/>
                  </a:lnTo>
                  <a:lnTo>
                    <a:pt x="82" y="372"/>
                  </a:lnTo>
                  <a:lnTo>
                    <a:pt x="82" y="372"/>
                  </a:lnTo>
                  <a:lnTo>
                    <a:pt x="88" y="375"/>
                  </a:lnTo>
                  <a:lnTo>
                    <a:pt x="88" y="375"/>
                  </a:lnTo>
                  <a:lnTo>
                    <a:pt x="88" y="375"/>
                  </a:lnTo>
                  <a:lnTo>
                    <a:pt x="106" y="384"/>
                  </a:lnTo>
                  <a:lnTo>
                    <a:pt x="127" y="391"/>
                  </a:lnTo>
                  <a:lnTo>
                    <a:pt x="146" y="397"/>
                  </a:lnTo>
                  <a:lnTo>
                    <a:pt x="167" y="401"/>
                  </a:lnTo>
                  <a:lnTo>
                    <a:pt x="207" y="412"/>
                  </a:lnTo>
                  <a:lnTo>
                    <a:pt x="228" y="416"/>
                  </a:lnTo>
                  <a:lnTo>
                    <a:pt x="247" y="421"/>
                  </a:lnTo>
                  <a:lnTo>
                    <a:pt x="248" y="421"/>
                  </a:lnTo>
                  <a:lnTo>
                    <a:pt x="248" y="422"/>
                  </a:lnTo>
                  <a:lnTo>
                    <a:pt x="248" y="422"/>
                  </a:lnTo>
                  <a:lnTo>
                    <a:pt x="241" y="458"/>
                  </a:lnTo>
                  <a:lnTo>
                    <a:pt x="238" y="475"/>
                  </a:lnTo>
                  <a:lnTo>
                    <a:pt x="238" y="475"/>
                  </a:lnTo>
                  <a:lnTo>
                    <a:pt x="235" y="495"/>
                  </a:lnTo>
                  <a:lnTo>
                    <a:pt x="234" y="504"/>
                  </a:lnTo>
                  <a:lnTo>
                    <a:pt x="234" y="504"/>
                  </a:lnTo>
                  <a:lnTo>
                    <a:pt x="234" y="512"/>
                  </a:lnTo>
                  <a:lnTo>
                    <a:pt x="232" y="521"/>
                  </a:lnTo>
                  <a:lnTo>
                    <a:pt x="232" y="521"/>
                  </a:lnTo>
                  <a:lnTo>
                    <a:pt x="232" y="530"/>
                  </a:lnTo>
                  <a:lnTo>
                    <a:pt x="232" y="530"/>
                  </a:lnTo>
                  <a:lnTo>
                    <a:pt x="232" y="549"/>
                  </a:lnTo>
                  <a:lnTo>
                    <a:pt x="234" y="567"/>
                  </a:lnTo>
                  <a:lnTo>
                    <a:pt x="234" y="569"/>
                  </a:lnTo>
                  <a:lnTo>
                    <a:pt x="232" y="567"/>
                  </a:lnTo>
                  <a:lnTo>
                    <a:pt x="217" y="564"/>
                  </a:lnTo>
                  <a:lnTo>
                    <a:pt x="202" y="563"/>
                  </a:lnTo>
                  <a:lnTo>
                    <a:pt x="202" y="563"/>
                  </a:lnTo>
                  <a:lnTo>
                    <a:pt x="171" y="560"/>
                  </a:lnTo>
                  <a:lnTo>
                    <a:pt x="157" y="558"/>
                  </a:lnTo>
                  <a:lnTo>
                    <a:pt x="157" y="558"/>
                  </a:lnTo>
                  <a:lnTo>
                    <a:pt x="142" y="555"/>
                  </a:lnTo>
                  <a:lnTo>
                    <a:pt x="142" y="555"/>
                  </a:lnTo>
                  <a:lnTo>
                    <a:pt x="127" y="552"/>
                  </a:lnTo>
                  <a:lnTo>
                    <a:pt x="112" y="547"/>
                  </a:lnTo>
                  <a:lnTo>
                    <a:pt x="112" y="547"/>
                  </a:lnTo>
                  <a:lnTo>
                    <a:pt x="112" y="547"/>
                  </a:lnTo>
                  <a:lnTo>
                    <a:pt x="112" y="489"/>
                  </a:lnTo>
                  <a:lnTo>
                    <a:pt x="112" y="490"/>
                  </a:lnTo>
                  <a:lnTo>
                    <a:pt x="85" y="486"/>
                  </a:lnTo>
                  <a:lnTo>
                    <a:pt x="57" y="483"/>
                  </a:lnTo>
                  <a:lnTo>
                    <a:pt x="31" y="480"/>
                  </a:lnTo>
                  <a:lnTo>
                    <a:pt x="2" y="480"/>
                  </a:lnTo>
                  <a:lnTo>
                    <a:pt x="2" y="478"/>
                  </a:lnTo>
                  <a:lnTo>
                    <a:pt x="2" y="478"/>
                  </a:lnTo>
                  <a:lnTo>
                    <a:pt x="2" y="508"/>
                  </a:lnTo>
                  <a:lnTo>
                    <a:pt x="1" y="538"/>
                  </a:lnTo>
                  <a:lnTo>
                    <a:pt x="1" y="538"/>
                  </a:lnTo>
                  <a:lnTo>
                    <a:pt x="1" y="552"/>
                  </a:lnTo>
                  <a:lnTo>
                    <a:pt x="2" y="567"/>
                  </a:lnTo>
                  <a:lnTo>
                    <a:pt x="2" y="567"/>
                  </a:lnTo>
                  <a:lnTo>
                    <a:pt x="2" y="575"/>
                  </a:lnTo>
                  <a:lnTo>
                    <a:pt x="4" y="582"/>
                  </a:lnTo>
                  <a:lnTo>
                    <a:pt x="7" y="589"/>
                  </a:lnTo>
                  <a:lnTo>
                    <a:pt x="10" y="597"/>
                  </a:lnTo>
                  <a:lnTo>
                    <a:pt x="13" y="603"/>
                  </a:lnTo>
                  <a:lnTo>
                    <a:pt x="13" y="603"/>
                  </a:lnTo>
                  <a:lnTo>
                    <a:pt x="16" y="609"/>
                  </a:lnTo>
                  <a:lnTo>
                    <a:pt x="16" y="609"/>
                  </a:lnTo>
                  <a:lnTo>
                    <a:pt x="20" y="616"/>
                  </a:lnTo>
                  <a:lnTo>
                    <a:pt x="25" y="621"/>
                  </a:lnTo>
                  <a:lnTo>
                    <a:pt x="25" y="621"/>
                  </a:lnTo>
                  <a:lnTo>
                    <a:pt x="34" y="632"/>
                  </a:lnTo>
                  <a:lnTo>
                    <a:pt x="34" y="632"/>
                  </a:lnTo>
                  <a:lnTo>
                    <a:pt x="44" y="643"/>
                  </a:lnTo>
                  <a:lnTo>
                    <a:pt x="44" y="643"/>
                  </a:lnTo>
                  <a:lnTo>
                    <a:pt x="56" y="652"/>
                  </a:lnTo>
                  <a:lnTo>
                    <a:pt x="66" y="662"/>
                  </a:lnTo>
                  <a:lnTo>
                    <a:pt x="77" y="671"/>
                  </a:lnTo>
                  <a:lnTo>
                    <a:pt x="88" y="681"/>
                  </a:lnTo>
                  <a:lnTo>
                    <a:pt x="87" y="681"/>
                  </a:lnTo>
                  <a:lnTo>
                    <a:pt x="106" y="681"/>
                  </a:lnTo>
                  <a:lnTo>
                    <a:pt x="106" y="681"/>
                  </a:lnTo>
                  <a:lnTo>
                    <a:pt x="125" y="683"/>
                  </a:lnTo>
                  <a:lnTo>
                    <a:pt x="125" y="683"/>
                  </a:lnTo>
                  <a:lnTo>
                    <a:pt x="164" y="686"/>
                  </a:lnTo>
                  <a:lnTo>
                    <a:pt x="183" y="686"/>
                  </a:lnTo>
                  <a:lnTo>
                    <a:pt x="183" y="686"/>
                  </a:lnTo>
                  <a:lnTo>
                    <a:pt x="201" y="687"/>
                  </a:lnTo>
                  <a:lnTo>
                    <a:pt x="201" y="687"/>
                  </a:lnTo>
                  <a:lnTo>
                    <a:pt x="220" y="689"/>
                  </a:lnTo>
                  <a:lnTo>
                    <a:pt x="239" y="687"/>
                  </a:lnTo>
                  <a:lnTo>
                    <a:pt x="239" y="687"/>
                  </a:lnTo>
                  <a:lnTo>
                    <a:pt x="259" y="687"/>
                  </a:lnTo>
                  <a:lnTo>
                    <a:pt x="259" y="687"/>
                  </a:lnTo>
                  <a:lnTo>
                    <a:pt x="268" y="686"/>
                  </a:lnTo>
                  <a:lnTo>
                    <a:pt x="278" y="684"/>
                  </a:lnTo>
                  <a:lnTo>
                    <a:pt x="296" y="681"/>
                  </a:lnTo>
                  <a:lnTo>
                    <a:pt x="296" y="681"/>
                  </a:lnTo>
                  <a:lnTo>
                    <a:pt x="306" y="678"/>
                  </a:lnTo>
                  <a:lnTo>
                    <a:pt x="314" y="675"/>
                  </a:lnTo>
                  <a:lnTo>
                    <a:pt x="314" y="675"/>
                  </a:lnTo>
                  <a:lnTo>
                    <a:pt x="322" y="671"/>
                  </a:lnTo>
                  <a:lnTo>
                    <a:pt x="330" y="665"/>
                  </a:lnTo>
                  <a:lnTo>
                    <a:pt x="345" y="652"/>
                  </a:lnTo>
                  <a:lnTo>
                    <a:pt x="345" y="652"/>
                  </a:lnTo>
                  <a:lnTo>
                    <a:pt x="358" y="637"/>
                  </a:lnTo>
                  <a:lnTo>
                    <a:pt x="373" y="625"/>
                  </a:lnTo>
                  <a:lnTo>
                    <a:pt x="373" y="6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5" name="Freeform 196"/>
            <p:cNvSpPr>
              <a:spLocks noEditPoints="1"/>
            </p:cNvSpPr>
            <p:nvPr/>
          </p:nvSpPr>
          <p:spPr bwMode="auto">
            <a:xfrm>
              <a:off x="1366541" y="5324605"/>
              <a:ext cx="389467" cy="723900"/>
            </a:xfrm>
            <a:custGeom>
              <a:avLst/>
              <a:gdLst/>
              <a:ahLst/>
              <a:cxnLst>
                <a:cxn ang="0">
                  <a:pos x="289" y="682"/>
                </a:cxn>
                <a:cxn ang="0">
                  <a:pos x="289" y="682"/>
                </a:cxn>
                <a:cxn ang="0">
                  <a:pos x="78" y="684"/>
                </a:cxn>
                <a:cxn ang="0">
                  <a:pos x="0" y="613"/>
                </a:cxn>
                <a:cxn ang="0">
                  <a:pos x="0" y="611"/>
                </a:cxn>
                <a:cxn ang="0">
                  <a:pos x="0" y="502"/>
                </a:cxn>
                <a:cxn ang="0">
                  <a:pos x="121" y="502"/>
                </a:cxn>
                <a:cxn ang="0">
                  <a:pos x="123" y="502"/>
                </a:cxn>
                <a:cxn ang="0">
                  <a:pos x="121" y="556"/>
                </a:cxn>
                <a:cxn ang="0">
                  <a:pos x="244" y="556"/>
                </a:cxn>
                <a:cxn ang="0">
                  <a:pos x="244" y="405"/>
                </a:cxn>
                <a:cxn ang="0">
                  <a:pos x="78" y="405"/>
                </a:cxn>
                <a:cxn ang="0">
                  <a:pos x="0" y="334"/>
                </a:cxn>
                <a:cxn ang="0">
                  <a:pos x="0" y="333"/>
                </a:cxn>
                <a:cxn ang="0">
                  <a:pos x="0" y="72"/>
                </a:cxn>
                <a:cxn ang="0">
                  <a:pos x="78" y="0"/>
                </a:cxn>
                <a:cxn ang="0">
                  <a:pos x="78" y="0"/>
                </a:cxn>
                <a:cxn ang="0">
                  <a:pos x="206" y="0"/>
                </a:cxn>
                <a:cxn ang="0">
                  <a:pos x="246" y="35"/>
                </a:cxn>
                <a:cxn ang="0">
                  <a:pos x="243" y="1"/>
                </a:cxn>
                <a:cxn ang="0">
                  <a:pos x="244" y="0"/>
                </a:cxn>
                <a:cxn ang="0">
                  <a:pos x="367" y="0"/>
                </a:cxn>
                <a:cxn ang="0">
                  <a:pos x="367" y="182"/>
                </a:cxn>
                <a:cxn ang="0">
                  <a:pos x="366" y="183"/>
                </a:cxn>
                <a:cxn ang="0">
                  <a:pos x="244" y="183"/>
                </a:cxn>
                <a:cxn ang="0">
                  <a:pos x="244" y="127"/>
                </a:cxn>
                <a:cxn ang="0">
                  <a:pos x="121" y="127"/>
                </a:cxn>
                <a:cxn ang="0">
                  <a:pos x="123" y="278"/>
                </a:cxn>
                <a:cxn ang="0">
                  <a:pos x="289" y="278"/>
                </a:cxn>
                <a:cxn ang="0">
                  <a:pos x="289" y="278"/>
                </a:cxn>
                <a:cxn ang="0">
                  <a:pos x="366" y="351"/>
                </a:cxn>
                <a:cxn ang="0">
                  <a:pos x="366" y="611"/>
                </a:cxn>
                <a:cxn ang="0">
                  <a:pos x="366" y="351"/>
                </a:cxn>
                <a:cxn ang="0">
                  <a:pos x="289" y="279"/>
                </a:cxn>
                <a:cxn ang="0">
                  <a:pos x="121" y="279"/>
                </a:cxn>
                <a:cxn ang="0">
                  <a:pos x="121" y="278"/>
                </a:cxn>
                <a:cxn ang="0">
                  <a:pos x="121" y="125"/>
                </a:cxn>
                <a:cxn ang="0">
                  <a:pos x="244" y="125"/>
                </a:cxn>
                <a:cxn ang="0">
                  <a:pos x="246" y="127"/>
                </a:cxn>
                <a:cxn ang="0">
                  <a:pos x="244" y="182"/>
                </a:cxn>
                <a:cxn ang="0">
                  <a:pos x="364" y="182"/>
                </a:cxn>
                <a:cxn ang="0">
                  <a:pos x="366" y="1"/>
                </a:cxn>
                <a:cxn ang="0">
                  <a:pos x="246" y="1"/>
                </a:cxn>
                <a:cxn ang="0">
                  <a:pos x="246" y="40"/>
                </a:cxn>
                <a:cxn ang="0">
                  <a:pos x="204" y="1"/>
                </a:cxn>
                <a:cxn ang="0">
                  <a:pos x="78" y="3"/>
                </a:cxn>
                <a:cxn ang="0">
                  <a:pos x="1" y="74"/>
                </a:cxn>
                <a:cxn ang="0">
                  <a:pos x="1" y="333"/>
                </a:cxn>
                <a:cxn ang="0">
                  <a:pos x="80" y="404"/>
                </a:cxn>
                <a:cxn ang="0">
                  <a:pos x="244" y="404"/>
                </a:cxn>
                <a:cxn ang="0">
                  <a:pos x="246" y="405"/>
                </a:cxn>
                <a:cxn ang="0">
                  <a:pos x="246" y="558"/>
                </a:cxn>
                <a:cxn ang="0">
                  <a:pos x="121" y="558"/>
                </a:cxn>
                <a:cxn ang="0">
                  <a:pos x="121" y="556"/>
                </a:cxn>
                <a:cxn ang="0">
                  <a:pos x="121" y="503"/>
                </a:cxn>
                <a:cxn ang="0">
                  <a:pos x="1" y="502"/>
                </a:cxn>
                <a:cxn ang="0">
                  <a:pos x="1" y="611"/>
                </a:cxn>
                <a:cxn ang="0">
                  <a:pos x="78" y="682"/>
                </a:cxn>
                <a:cxn ang="0">
                  <a:pos x="289" y="682"/>
                </a:cxn>
              </a:cxnLst>
              <a:rect l="0" t="0" r="r" b="b"/>
              <a:pathLst>
                <a:path w="367" h="684">
                  <a:moveTo>
                    <a:pt x="366" y="611"/>
                  </a:moveTo>
                  <a:lnTo>
                    <a:pt x="289" y="682"/>
                  </a:lnTo>
                  <a:lnTo>
                    <a:pt x="289" y="682"/>
                  </a:lnTo>
                  <a:lnTo>
                    <a:pt x="289" y="682"/>
                  </a:lnTo>
                  <a:lnTo>
                    <a:pt x="78" y="684"/>
                  </a:lnTo>
                  <a:lnTo>
                    <a:pt x="78" y="684"/>
                  </a:lnTo>
                  <a:lnTo>
                    <a:pt x="78" y="684"/>
                  </a:lnTo>
                  <a:lnTo>
                    <a:pt x="0" y="613"/>
                  </a:lnTo>
                  <a:lnTo>
                    <a:pt x="0" y="611"/>
                  </a:lnTo>
                  <a:lnTo>
                    <a:pt x="0" y="611"/>
                  </a:lnTo>
                  <a:lnTo>
                    <a:pt x="0" y="502"/>
                  </a:lnTo>
                  <a:lnTo>
                    <a:pt x="0" y="502"/>
                  </a:lnTo>
                  <a:lnTo>
                    <a:pt x="1" y="502"/>
                  </a:lnTo>
                  <a:lnTo>
                    <a:pt x="121" y="502"/>
                  </a:lnTo>
                  <a:lnTo>
                    <a:pt x="123" y="502"/>
                  </a:lnTo>
                  <a:lnTo>
                    <a:pt x="123" y="502"/>
                  </a:lnTo>
                  <a:lnTo>
                    <a:pt x="123" y="556"/>
                  </a:lnTo>
                  <a:lnTo>
                    <a:pt x="121" y="556"/>
                  </a:lnTo>
                  <a:lnTo>
                    <a:pt x="244" y="556"/>
                  </a:lnTo>
                  <a:lnTo>
                    <a:pt x="244" y="556"/>
                  </a:lnTo>
                  <a:lnTo>
                    <a:pt x="244" y="405"/>
                  </a:lnTo>
                  <a:lnTo>
                    <a:pt x="244" y="405"/>
                  </a:lnTo>
                  <a:lnTo>
                    <a:pt x="78" y="405"/>
                  </a:lnTo>
                  <a:lnTo>
                    <a:pt x="78" y="405"/>
                  </a:lnTo>
                  <a:lnTo>
                    <a:pt x="78" y="405"/>
                  </a:lnTo>
                  <a:lnTo>
                    <a:pt x="0" y="334"/>
                  </a:lnTo>
                  <a:lnTo>
                    <a:pt x="0" y="334"/>
                  </a:lnTo>
                  <a:lnTo>
                    <a:pt x="0" y="333"/>
                  </a:lnTo>
                  <a:lnTo>
                    <a:pt x="0" y="72"/>
                  </a:lnTo>
                  <a:lnTo>
                    <a:pt x="0" y="72"/>
                  </a:lnTo>
                  <a:lnTo>
                    <a:pt x="0" y="72"/>
                  </a:lnTo>
                  <a:lnTo>
                    <a:pt x="78" y="0"/>
                  </a:lnTo>
                  <a:lnTo>
                    <a:pt x="78" y="0"/>
                  </a:lnTo>
                  <a:lnTo>
                    <a:pt x="78" y="0"/>
                  </a:lnTo>
                  <a:lnTo>
                    <a:pt x="206" y="0"/>
                  </a:lnTo>
                  <a:lnTo>
                    <a:pt x="206" y="0"/>
                  </a:lnTo>
                  <a:lnTo>
                    <a:pt x="206" y="0"/>
                  </a:lnTo>
                  <a:lnTo>
                    <a:pt x="246" y="35"/>
                  </a:lnTo>
                  <a:lnTo>
                    <a:pt x="243" y="37"/>
                  </a:lnTo>
                  <a:lnTo>
                    <a:pt x="243" y="1"/>
                  </a:lnTo>
                  <a:lnTo>
                    <a:pt x="243" y="0"/>
                  </a:lnTo>
                  <a:lnTo>
                    <a:pt x="244" y="0"/>
                  </a:lnTo>
                  <a:lnTo>
                    <a:pt x="366" y="0"/>
                  </a:lnTo>
                  <a:lnTo>
                    <a:pt x="367" y="0"/>
                  </a:lnTo>
                  <a:lnTo>
                    <a:pt x="367" y="1"/>
                  </a:lnTo>
                  <a:lnTo>
                    <a:pt x="367" y="182"/>
                  </a:lnTo>
                  <a:lnTo>
                    <a:pt x="367" y="183"/>
                  </a:lnTo>
                  <a:lnTo>
                    <a:pt x="366" y="183"/>
                  </a:lnTo>
                  <a:lnTo>
                    <a:pt x="244" y="183"/>
                  </a:lnTo>
                  <a:lnTo>
                    <a:pt x="244" y="183"/>
                  </a:lnTo>
                  <a:lnTo>
                    <a:pt x="244" y="182"/>
                  </a:lnTo>
                  <a:lnTo>
                    <a:pt x="244" y="127"/>
                  </a:lnTo>
                  <a:lnTo>
                    <a:pt x="244" y="127"/>
                  </a:lnTo>
                  <a:lnTo>
                    <a:pt x="121" y="127"/>
                  </a:lnTo>
                  <a:lnTo>
                    <a:pt x="123" y="127"/>
                  </a:lnTo>
                  <a:lnTo>
                    <a:pt x="123" y="278"/>
                  </a:lnTo>
                  <a:lnTo>
                    <a:pt x="121" y="278"/>
                  </a:lnTo>
                  <a:lnTo>
                    <a:pt x="289" y="278"/>
                  </a:lnTo>
                  <a:lnTo>
                    <a:pt x="289" y="278"/>
                  </a:lnTo>
                  <a:lnTo>
                    <a:pt x="289" y="278"/>
                  </a:lnTo>
                  <a:lnTo>
                    <a:pt x="366" y="351"/>
                  </a:lnTo>
                  <a:lnTo>
                    <a:pt x="366" y="351"/>
                  </a:lnTo>
                  <a:lnTo>
                    <a:pt x="366" y="351"/>
                  </a:lnTo>
                  <a:lnTo>
                    <a:pt x="366" y="611"/>
                  </a:lnTo>
                  <a:close/>
                  <a:moveTo>
                    <a:pt x="366" y="611"/>
                  </a:moveTo>
                  <a:lnTo>
                    <a:pt x="366" y="351"/>
                  </a:lnTo>
                  <a:lnTo>
                    <a:pt x="366" y="351"/>
                  </a:lnTo>
                  <a:lnTo>
                    <a:pt x="289" y="279"/>
                  </a:lnTo>
                  <a:lnTo>
                    <a:pt x="289" y="279"/>
                  </a:lnTo>
                  <a:lnTo>
                    <a:pt x="121" y="279"/>
                  </a:lnTo>
                  <a:lnTo>
                    <a:pt x="121" y="279"/>
                  </a:lnTo>
                  <a:lnTo>
                    <a:pt x="121" y="278"/>
                  </a:lnTo>
                  <a:lnTo>
                    <a:pt x="121" y="127"/>
                  </a:lnTo>
                  <a:lnTo>
                    <a:pt x="121" y="125"/>
                  </a:lnTo>
                  <a:lnTo>
                    <a:pt x="121" y="125"/>
                  </a:lnTo>
                  <a:lnTo>
                    <a:pt x="244" y="125"/>
                  </a:lnTo>
                  <a:lnTo>
                    <a:pt x="246" y="125"/>
                  </a:lnTo>
                  <a:lnTo>
                    <a:pt x="246" y="127"/>
                  </a:lnTo>
                  <a:lnTo>
                    <a:pt x="246" y="182"/>
                  </a:lnTo>
                  <a:lnTo>
                    <a:pt x="244" y="182"/>
                  </a:lnTo>
                  <a:lnTo>
                    <a:pt x="366" y="182"/>
                  </a:lnTo>
                  <a:lnTo>
                    <a:pt x="364" y="182"/>
                  </a:lnTo>
                  <a:lnTo>
                    <a:pt x="364" y="1"/>
                  </a:lnTo>
                  <a:lnTo>
                    <a:pt x="366" y="1"/>
                  </a:lnTo>
                  <a:lnTo>
                    <a:pt x="244" y="3"/>
                  </a:lnTo>
                  <a:lnTo>
                    <a:pt x="246" y="1"/>
                  </a:lnTo>
                  <a:lnTo>
                    <a:pt x="246" y="37"/>
                  </a:lnTo>
                  <a:lnTo>
                    <a:pt x="246" y="40"/>
                  </a:lnTo>
                  <a:lnTo>
                    <a:pt x="244" y="37"/>
                  </a:lnTo>
                  <a:lnTo>
                    <a:pt x="204" y="1"/>
                  </a:lnTo>
                  <a:lnTo>
                    <a:pt x="206" y="3"/>
                  </a:lnTo>
                  <a:lnTo>
                    <a:pt x="78" y="3"/>
                  </a:lnTo>
                  <a:lnTo>
                    <a:pt x="80" y="1"/>
                  </a:lnTo>
                  <a:lnTo>
                    <a:pt x="1" y="74"/>
                  </a:lnTo>
                  <a:lnTo>
                    <a:pt x="1" y="72"/>
                  </a:lnTo>
                  <a:lnTo>
                    <a:pt x="1" y="333"/>
                  </a:lnTo>
                  <a:lnTo>
                    <a:pt x="1" y="333"/>
                  </a:lnTo>
                  <a:lnTo>
                    <a:pt x="80" y="404"/>
                  </a:lnTo>
                  <a:lnTo>
                    <a:pt x="78" y="404"/>
                  </a:lnTo>
                  <a:lnTo>
                    <a:pt x="244" y="404"/>
                  </a:lnTo>
                  <a:lnTo>
                    <a:pt x="246" y="404"/>
                  </a:lnTo>
                  <a:lnTo>
                    <a:pt x="246" y="405"/>
                  </a:lnTo>
                  <a:lnTo>
                    <a:pt x="246" y="556"/>
                  </a:lnTo>
                  <a:lnTo>
                    <a:pt x="246" y="558"/>
                  </a:lnTo>
                  <a:lnTo>
                    <a:pt x="244" y="558"/>
                  </a:lnTo>
                  <a:lnTo>
                    <a:pt x="121" y="558"/>
                  </a:lnTo>
                  <a:lnTo>
                    <a:pt x="121" y="558"/>
                  </a:lnTo>
                  <a:lnTo>
                    <a:pt x="121" y="556"/>
                  </a:lnTo>
                  <a:lnTo>
                    <a:pt x="121" y="502"/>
                  </a:lnTo>
                  <a:lnTo>
                    <a:pt x="121" y="503"/>
                  </a:lnTo>
                  <a:lnTo>
                    <a:pt x="1" y="502"/>
                  </a:lnTo>
                  <a:lnTo>
                    <a:pt x="1" y="502"/>
                  </a:lnTo>
                  <a:lnTo>
                    <a:pt x="1" y="611"/>
                  </a:lnTo>
                  <a:lnTo>
                    <a:pt x="1" y="611"/>
                  </a:lnTo>
                  <a:lnTo>
                    <a:pt x="80" y="682"/>
                  </a:lnTo>
                  <a:lnTo>
                    <a:pt x="78" y="682"/>
                  </a:lnTo>
                  <a:lnTo>
                    <a:pt x="289" y="682"/>
                  </a:lnTo>
                  <a:lnTo>
                    <a:pt x="289" y="682"/>
                  </a:lnTo>
                  <a:lnTo>
                    <a:pt x="366" y="6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6" name="Freeform 197"/>
            <p:cNvSpPr>
              <a:spLocks noEditPoints="1"/>
            </p:cNvSpPr>
            <p:nvPr/>
          </p:nvSpPr>
          <p:spPr bwMode="auto">
            <a:xfrm>
              <a:off x="1364425" y="5335188"/>
              <a:ext cx="391584" cy="685800"/>
            </a:xfrm>
            <a:custGeom>
              <a:avLst/>
              <a:gdLst/>
              <a:ahLst/>
              <a:cxnLst>
                <a:cxn ang="0">
                  <a:pos x="288" y="646"/>
                </a:cxn>
                <a:cxn ang="0">
                  <a:pos x="288" y="646"/>
                </a:cxn>
                <a:cxn ang="0">
                  <a:pos x="83" y="649"/>
                </a:cxn>
                <a:cxn ang="0">
                  <a:pos x="6" y="582"/>
                </a:cxn>
                <a:cxn ang="0">
                  <a:pos x="5" y="579"/>
                </a:cxn>
                <a:cxn ang="0">
                  <a:pos x="3" y="473"/>
                </a:cxn>
                <a:cxn ang="0">
                  <a:pos x="126" y="471"/>
                </a:cxn>
                <a:cxn ang="0">
                  <a:pos x="131" y="476"/>
                </a:cxn>
                <a:cxn ang="0">
                  <a:pos x="126" y="523"/>
                </a:cxn>
                <a:cxn ang="0">
                  <a:pos x="239" y="528"/>
                </a:cxn>
                <a:cxn ang="0">
                  <a:pos x="245" y="393"/>
                </a:cxn>
                <a:cxn ang="0">
                  <a:pos x="82" y="393"/>
                </a:cxn>
                <a:cxn ang="0">
                  <a:pos x="3" y="325"/>
                </a:cxn>
                <a:cxn ang="0">
                  <a:pos x="2" y="319"/>
                </a:cxn>
                <a:cxn ang="0">
                  <a:pos x="0" y="72"/>
                </a:cxn>
                <a:cxn ang="0">
                  <a:pos x="79" y="3"/>
                </a:cxn>
                <a:cxn ang="0">
                  <a:pos x="83" y="0"/>
                </a:cxn>
                <a:cxn ang="0">
                  <a:pos x="209" y="2"/>
                </a:cxn>
                <a:cxn ang="0">
                  <a:pos x="249" y="36"/>
                </a:cxn>
                <a:cxn ang="0">
                  <a:pos x="237" y="8"/>
                </a:cxn>
                <a:cxn ang="0">
                  <a:pos x="245" y="2"/>
                </a:cxn>
                <a:cxn ang="0">
                  <a:pos x="369" y="2"/>
                </a:cxn>
                <a:cxn ang="0">
                  <a:pos x="369" y="177"/>
                </a:cxn>
                <a:cxn ang="0">
                  <a:pos x="362" y="184"/>
                </a:cxn>
                <a:cxn ang="0">
                  <a:pos x="239" y="184"/>
                </a:cxn>
                <a:cxn ang="0">
                  <a:pos x="239" y="126"/>
                </a:cxn>
                <a:cxn ang="0">
                  <a:pos x="126" y="131"/>
                </a:cxn>
                <a:cxn ang="0">
                  <a:pos x="131" y="268"/>
                </a:cxn>
                <a:cxn ang="0">
                  <a:pos x="288" y="264"/>
                </a:cxn>
                <a:cxn ang="0">
                  <a:pos x="289" y="266"/>
                </a:cxn>
                <a:cxn ang="0">
                  <a:pos x="365" y="334"/>
                </a:cxn>
                <a:cxn ang="0">
                  <a:pos x="363" y="457"/>
                </a:cxn>
                <a:cxn ang="0">
                  <a:pos x="362" y="579"/>
                </a:cxn>
                <a:cxn ang="0">
                  <a:pos x="360" y="335"/>
                </a:cxn>
                <a:cxn ang="0">
                  <a:pos x="285" y="270"/>
                </a:cxn>
                <a:cxn ang="0">
                  <a:pos x="126" y="273"/>
                </a:cxn>
                <a:cxn ang="0">
                  <a:pos x="122" y="268"/>
                </a:cxn>
                <a:cxn ang="0">
                  <a:pos x="120" y="120"/>
                </a:cxn>
                <a:cxn ang="0">
                  <a:pos x="245" y="120"/>
                </a:cxn>
                <a:cxn ang="0">
                  <a:pos x="251" y="126"/>
                </a:cxn>
                <a:cxn ang="0">
                  <a:pos x="245" y="171"/>
                </a:cxn>
                <a:cxn ang="0">
                  <a:pos x="356" y="177"/>
                </a:cxn>
                <a:cxn ang="0">
                  <a:pos x="362" y="15"/>
                </a:cxn>
                <a:cxn ang="0">
                  <a:pos x="252" y="8"/>
                </a:cxn>
                <a:cxn ang="0">
                  <a:pos x="252" y="57"/>
                </a:cxn>
                <a:cxn ang="0">
                  <a:pos x="202" y="14"/>
                </a:cxn>
                <a:cxn ang="0">
                  <a:pos x="83" y="15"/>
                </a:cxn>
                <a:cxn ang="0">
                  <a:pos x="12" y="80"/>
                </a:cxn>
                <a:cxn ang="0">
                  <a:pos x="15" y="319"/>
                </a:cxn>
                <a:cxn ang="0">
                  <a:pos x="88" y="381"/>
                </a:cxn>
                <a:cxn ang="0">
                  <a:pos x="245" y="380"/>
                </a:cxn>
                <a:cxn ang="0">
                  <a:pos x="251" y="385"/>
                </a:cxn>
                <a:cxn ang="0">
                  <a:pos x="251" y="534"/>
                </a:cxn>
                <a:cxn ang="0">
                  <a:pos x="126" y="534"/>
                </a:cxn>
                <a:cxn ang="0">
                  <a:pos x="120" y="528"/>
                </a:cxn>
                <a:cxn ang="0">
                  <a:pos x="126" y="482"/>
                </a:cxn>
                <a:cxn ang="0">
                  <a:pos x="12" y="476"/>
                </a:cxn>
                <a:cxn ang="0">
                  <a:pos x="11" y="576"/>
                </a:cxn>
                <a:cxn ang="0">
                  <a:pos x="83" y="643"/>
                </a:cxn>
                <a:cxn ang="0">
                  <a:pos x="286" y="645"/>
                </a:cxn>
              </a:cxnLst>
              <a:rect l="0" t="0" r="r" b="b"/>
              <a:pathLst>
                <a:path w="369" h="649">
                  <a:moveTo>
                    <a:pt x="362" y="579"/>
                  </a:moveTo>
                  <a:lnTo>
                    <a:pt x="288" y="646"/>
                  </a:lnTo>
                  <a:lnTo>
                    <a:pt x="288" y="646"/>
                  </a:lnTo>
                  <a:lnTo>
                    <a:pt x="288" y="646"/>
                  </a:lnTo>
                  <a:lnTo>
                    <a:pt x="83" y="649"/>
                  </a:lnTo>
                  <a:lnTo>
                    <a:pt x="83" y="649"/>
                  </a:lnTo>
                  <a:lnTo>
                    <a:pt x="82" y="648"/>
                  </a:lnTo>
                  <a:lnTo>
                    <a:pt x="6" y="582"/>
                  </a:lnTo>
                  <a:lnTo>
                    <a:pt x="5" y="581"/>
                  </a:lnTo>
                  <a:lnTo>
                    <a:pt x="5" y="579"/>
                  </a:lnTo>
                  <a:lnTo>
                    <a:pt x="3" y="476"/>
                  </a:lnTo>
                  <a:lnTo>
                    <a:pt x="3" y="473"/>
                  </a:lnTo>
                  <a:lnTo>
                    <a:pt x="8" y="473"/>
                  </a:lnTo>
                  <a:lnTo>
                    <a:pt x="126" y="471"/>
                  </a:lnTo>
                  <a:lnTo>
                    <a:pt x="131" y="471"/>
                  </a:lnTo>
                  <a:lnTo>
                    <a:pt x="131" y="476"/>
                  </a:lnTo>
                  <a:lnTo>
                    <a:pt x="131" y="528"/>
                  </a:lnTo>
                  <a:lnTo>
                    <a:pt x="126" y="523"/>
                  </a:lnTo>
                  <a:lnTo>
                    <a:pt x="245" y="522"/>
                  </a:lnTo>
                  <a:lnTo>
                    <a:pt x="239" y="528"/>
                  </a:lnTo>
                  <a:lnTo>
                    <a:pt x="239" y="385"/>
                  </a:lnTo>
                  <a:lnTo>
                    <a:pt x="245" y="393"/>
                  </a:lnTo>
                  <a:lnTo>
                    <a:pt x="83" y="393"/>
                  </a:lnTo>
                  <a:lnTo>
                    <a:pt x="82" y="393"/>
                  </a:lnTo>
                  <a:lnTo>
                    <a:pt x="80" y="391"/>
                  </a:lnTo>
                  <a:lnTo>
                    <a:pt x="3" y="325"/>
                  </a:lnTo>
                  <a:lnTo>
                    <a:pt x="2" y="322"/>
                  </a:lnTo>
                  <a:lnTo>
                    <a:pt x="2" y="319"/>
                  </a:lnTo>
                  <a:lnTo>
                    <a:pt x="0" y="75"/>
                  </a:lnTo>
                  <a:lnTo>
                    <a:pt x="0" y="72"/>
                  </a:lnTo>
                  <a:lnTo>
                    <a:pt x="3" y="70"/>
                  </a:lnTo>
                  <a:lnTo>
                    <a:pt x="79" y="3"/>
                  </a:lnTo>
                  <a:lnTo>
                    <a:pt x="82" y="0"/>
                  </a:lnTo>
                  <a:lnTo>
                    <a:pt x="83" y="0"/>
                  </a:lnTo>
                  <a:lnTo>
                    <a:pt x="206" y="2"/>
                  </a:lnTo>
                  <a:lnTo>
                    <a:pt x="209" y="2"/>
                  </a:lnTo>
                  <a:lnTo>
                    <a:pt x="212" y="3"/>
                  </a:lnTo>
                  <a:lnTo>
                    <a:pt x="249" y="36"/>
                  </a:lnTo>
                  <a:lnTo>
                    <a:pt x="237" y="42"/>
                  </a:lnTo>
                  <a:lnTo>
                    <a:pt x="237" y="8"/>
                  </a:lnTo>
                  <a:lnTo>
                    <a:pt x="237" y="2"/>
                  </a:lnTo>
                  <a:lnTo>
                    <a:pt x="245" y="2"/>
                  </a:lnTo>
                  <a:lnTo>
                    <a:pt x="362" y="2"/>
                  </a:lnTo>
                  <a:lnTo>
                    <a:pt x="369" y="2"/>
                  </a:lnTo>
                  <a:lnTo>
                    <a:pt x="369" y="8"/>
                  </a:lnTo>
                  <a:lnTo>
                    <a:pt x="369" y="177"/>
                  </a:lnTo>
                  <a:lnTo>
                    <a:pt x="369" y="184"/>
                  </a:lnTo>
                  <a:lnTo>
                    <a:pt x="362" y="184"/>
                  </a:lnTo>
                  <a:lnTo>
                    <a:pt x="245" y="184"/>
                  </a:lnTo>
                  <a:lnTo>
                    <a:pt x="239" y="184"/>
                  </a:lnTo>
                  <a:lnTo>
                    <a:pt x="239" y="177"/>
                  </a:lnTo>
                  <a:lnTo>
                    <a:pt x="239" y="126"/>
                  </a:lnTo>
                  <a:lnTo>
                    <a:pt x="245" y="132"/>
                  </a:lnTo>
                  <a:lnTo>
                    <a:pt x="126" y="131"/>
                  </a:lnTo>
                  <a:lnTo>
                    <a:pt x="131" y="126"/>
                  </a:lnTo>
                  <a:lnTo>
                    <a:pt x="131" y="268"/>
                  </a:lnTo>
                  <a:lnTo>
                    <a:pt x="126" y="264"/>
                  </a:lnTo>
                  <a:lnTo>
                    <a:pt x="288" y="264"/>
                  </a:lnTo>
                  <a:lnTo>
                    <a:pt x="289" y="264"/>
                  </a:lnTo>
                  <a:lnTo>
                    <a:pt x="289" y="266"/>
                  </a:lnTo>
                  <a:lnTo>
                    <a:pt x="365" y="334"/>
                  </a:lnTo>
                  <a:lnTo>
                    <a:pt x="365" y="334"/>
                  </a:lnTo>
                  <a:lnTo>
                    <a:pt x="365" y="335"/>
                  </a:lnTo>
                  <a:lnTo>
                    <a:pt x="363" y="457"/>
                  </a:lnTo>
                  <a:lnTo>
                    <a:pt x="362" y="579"/>
                  </a:lnTo>
                  <a:close/>
                  <a:moveTo>
                    <a:pt x="362" y="579"/>
                  </a:moveTo>
                  <a:lnTo>
                    <a:pt x="360" y="457"/>
                  </a:lnTo>
                  <a:lnTo>
                    <a:pt x="360" y="335"/>
                  </a:lnTo>
                  <a:lnTo>
                    <a:pt x="360" y="337"/>
                  </a:lnTo>
                  <a:lnTo>
                    <a:pt x="285" y="270"/>
                  </a:lnTo>
                  <a:lnTo>
                    <a:pt x="288" y="271"/>
                  </a:lnTo>
                  <a:lnTo>
                    <a:pt x="126" y="273"/>
                  </a:lnTo>
                  <a:lnTo>
                    <a:pt x="122" y="273"/>
                  </a:lnTo>
                  <a:lnTo>
                    <a:pt x="122" y="268"/>
                  </a:lnTo>
                  <a:lnTo>
                    <a:pt x="120" y="126"/>
                  </a:lnTo>
                  <a:lnTo>
                    <a:pt x="120" y="120"/>
                  </a:lnTo>
                  <a:lnTo>
                    <a:pt x="126" y="120"/>
                  </a:lnTo>
                  <a:lnTo>
                    <a:pt x="245" y="120"/>
                  </a:lnTo>
                  <a:lnTo>
                    <a:pt x="251" y="120"/>
                  </a:lnTo>
                  <a:lnTo>
                    <a:pt x="251" y="126"/>
                  </a:lnTo>
                  <a:lnTo>
                    <a:pt x="251" y="177"/>
                  </a:lnTo>
                  <a:lnTo>
                    <a:pt x="245" y="171"/>
                  </a:lnTo>
                  <a:lnTo>
                    <a:pt x="362" y="171"/>
                  </a:lnTo>
                  <a:lnTo>
                    <a:pt x="356" y="177"/>
                  </a:lnTo>
                  <a:lnTo>
                    <a:pt x="356" y="8"/>
                  </a:lnTo>
                  <a:lnTo>
                    <a:pt x="362" y="15"/>
                  </a:lnTo>
                  <a:lnTo>
                    <a:pt x="245" y="15"/>
                  </a:lnTo>
                  <a:lnTo>
                    <a:pt x="252" y="8"/>
                  </a:lnTo>
                  <a:lnTo>
                    <a:pt x="252" y="42"/>
                  </a:lnTo>
                  <a:lnTo>
                    <a:pt x="252" y="57"/>
                  </a:lnTo>
                  <a:lnTo>
                    <a:pt x="240" y="46"/>
                  </a:lnTo>
                  <a:lnTo>
                    <a:pt x="202" y="14"/>
                  </a:lnTo>
                  <a:lnTo>
                    <a:pt x="206" y="15"/>
                  </a:lnTo>
                  <a:lnTo>
                    <a:pt x="83" y="15"/>
                  </a:lnTo>
                  <a:lnTo>
                    <a:pt x="89" y="14"/>
                  </a:lnTo>
                  <a:lnTo>
                    <a:pt x="12" y="80"/>
                  </a:lnTo>
                  <a:lnTo>
                    <a:pt x="15" y="75"/>
                  </a:lnTo>
                  <a:lnTo>
                    <a:pt x="15" y="319"/>
                  </a:lnTo>
                  <a:lnTo>
                    <a:pt x="12" y="314"/>
                  </a:lnTo>
                  <a:lnTo>
                    <a:pt x="88" y="381"/>
                  </a:lnTo>
                  <a:lnTo>
                    <a:pt x="83" y="380"/>
                  </a:lnTo>
                  <a:lnTo>
                    <a:pt x="245" y="380"/>
                  </a:lnTo>
                  <a:lnTo>
                    <a:pt x="251" y="380"/>
                  </a:lnTo>
                  <a:lnTo>
                    <a:pt x="251" y="385"/>
                  </a:lnTo>
                  <a:lnTo>
                    <a:pt x="251" y="528"/>
                  </a:lnTo>
                  <a:lnTo>
                    <a:pt x="251" y="534"/>
                  </a:lnTo>
                  <a:lnTo>
                    <a:pt x="245" y="534"/>
                  </a:lnTo>
                  <a:lnTo>
                    <a:pt x="126" y="534"/>
                  </a:lnTo>
                  <a:lnTo>
                    <a:pt x="120" y="534"/>
                  </a:lnTo>
                  <a:lnTo>
                    <a:pt x="120" y="528"/>
                  </a:lnTo>
                  <a:lnTo>
                    <a:pt x="120" y="476"/>
                  </a:lnTo>
                  <a:lnTo>
                    <a:pt x="126" y="482"/>
                  </a:lnTo>
                  <a:lnTo>
                    <a:pt x="8" y="480"/>
                  </a:lnTo>
                  <a:lnTo>
                    <a:pt x="12" y="476"/>
                  </a:lnTo>
                  <a:lnTo>
                    <a:pt x="12" y="579"/>
                  </a:lnTo>
                  <a:lnTo>
                    <a:pt x="11" y="576"/>
                  </a:lnTo>
                  <a:lnTo>
                    <a:pt x="86" y="643"/>
                  </a:lnTo>
                  <a:lnTo>
                    <a:pt x="83" y="643"/>
                  </a:lnTo>
                  <a:lnTo>
                    <a:pt x="288" y="645"/>
                  </a:lnTo>
                  <a:lnTo>
                    <a:pt x="286" y="645"/>
                  </a:lnTo>
                  <a:lnTo>
                    <a:pt x="362" y="5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143975411"/>
      </p:ext>
    </p:extLst>
  </p:cSld>
  <p:clrMapOvr>
    <a:masterClrMapping/>
  </p:clrMapOvr>
</p:sld>
</file>

<file path=ppt/theme/theme1.xml><?xml version="1.0" encoding="utf-8"?>
<a:theme xmlns:a="http://schemas.openxmlformats.org/drawingml/2006/main" name="A000120141119A01PPBG">
  <a:themeElements>
    <a:clrScheme name="自定义 24">
      <a:dk1>
        <a:srgbClr val="FFFFFF"/>
      </a:dk1>
      <a:lt1>
        <a:srgbClr val="2C2C2C"/>
      </a:lt1>
      <a:dk2>
        <a:srgbClr val="FFFFFF"/>
      </a:dk2>
      <a:lt2>
        <a:srgbClr val="2C2C2C"/>
      </a:lt2>
      <a:accent1>
        <a:srgbClr val="FFFFFF"/>
      </a:accent1>
      <a:accent2>
        <a:srgbClr val="F61E1E"/>
      </a:accent2>
      <a:accent3>
        <a:srgbClr val="8FA8A5"/>
      </a:accent3>
      <a:accent4>
        <a:srgbClr val="BAB54A"/>
      </a:accent4>
      <a:accent5>
        <a:srgbClr val="D175A3"/>
      </a:accent5>
      <a:accent6>
        <a:srgbClr val="B64926"/>
      </a:accent6>
      <a:hlink>
        <a:srgbClr val="CC9900"/>
      </a:hlink>
      <a:folHlink>
        <a:srgbClr val="00B0F0"/>
      </a:folHlink>
    </a:clrScheme>
    <a:fontScheme name="自定义 2">
      <a:majorFont>
        <a:latin typeface="等线 Light"/>
        <a:ea typeface="微软雅黑"/>
        <a:cs typeface=""/>
      </a:majorFont>
      <a:minorFont>
        <a:latin typeface="等线"/>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超酷动画欧美商务模板</Template>
  <TotalTime>1625</TotalTime>
  <Words>780</Words>
  <Application>Microsoft Office PowerPoint</Application>
  <PresentationFormat>宽屏</PresentationFormat>
  <Paragraphs>47</Paragraphs>
  <Slides>22</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等线</vt:lpstr>
      <vt:lpstr>等线 Light</vt:lpstr>
      <vt:lpstr>华文行楷</vt:lpstr>
      <vt:lpstr>宋体</vt:lpstr>
      <vt:lpstr>微软雅黑</vt:lpstr>
      <vt:lpstr>幼圆</vt:lpstr>
      <vt:lpstr>Arial</vt:lpstr>
      <vt:lpstr>Calibri</vt:lpstr>
      <vt:lpstr>Wingdings</vt:lpstr>
      <vt:lpstr>A000120141119A01PPBG</vt:lpstr>
      <vt:lpstr>我爱你 陪伴是最长情的告白</vt:lpstr>
      <vt:lpstr>PowerPoint 演示文稿</vt:lpstr>
      <vt:lpstr>初次遇见你</vt:lpstr>
      <vt:lpstr>请输入您的大标题</vt:lpstr>
      <vt:lpstr>请输入您的大标题</vt:lpstr>
      <vt:lpstr>PowerPoint 演示文稿</vt:lpstr>
      <vt:lpstr>请输入您的大标题</vt:lpstr>
      <vt:lpstr>PowerPoint 演示文稿</vt:lpstr>
      <vt:lpstr>难以忘记你</vt:lpstr>
      <vt:lpstr>请输入您的大标题</vt:lpstr>
      <vt:lpstr>PowerPoint 演示文稿</vt:lpstr>
      <vt:lpstr>PowerPoint 演示文稿</vt:lpstr>
      <vt:lpstr>PowerPoint 演示文稿</vt:lpstr>
      <vt:lpstr>有你陪伴的日子</vt:lpstr>
      <vt:lpstr>请输入您的大标题</vt:lpstr>
      <vt:lpstr>PowerPoint 演示文稿</vt:lpstr>
      <vt:lpstr>PowerPoint 演示文稿</vt:lpstr>
      <vt:lpstr>PowerPoint 演示文稿</vt:lpstr>
      <vt:lpstr>我们结婚了</vt:lpstr>
      <vt:lpstr>请输入您的大标题</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我爱你 陪伴是最长情的告白</dc:title>
  <cp:lastModifiedBy>admin</cp:lastModifiedBy>
  <cp:revision>1</cp:revision>
  <dcterms:created xsi:type="dcterms:W3CDTF">2014-06-03T02:52:00Z</dcterms:created>
  <dcterms:modified xsi:type="dcterms:W3CDTF">2016-05-20T06:41:14Z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心之恋爱情手绘唯美模板.pptx</vt:lpwstr>
  </property>
  <property fmtid="{D5CDD505-2E9C-101B-9397-08002B2CF9AE}" pid="3" name="fileid">
    <vt:lpwstr>816110</vt:lpwstr>
  </property>
</Properties>
</file>